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28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6" r:id="rId22"/>
    <p:sldId id="277" r:id="rId23"/>
    <p:sldId id="278" r:id="rId24"/>
    <p:sldId id="275" r:id="rId25"/>
    <p:sldId id="279" r:id="rId26"/>
    <p:sldId id="280" r:id="rId27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00000"/>
    <a:srgbClr val="316A27"/>
    <a:srgbClr val="87BE9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015" autoAdjust="0"/>
    <p:restoredTop sz="94660"/>
  </p:normalViewPr>
  <p:slideViewPr>
    <p:cSldViewPr snapToGrid="0" showGuides="1">
      <p:cViewPr varScale="1">
        <p:scale>
          <a:sx n="113" d="100"/>
          <a:sy n="113" d="100"/>
        </p:scale>
        <p:origin x="204" y="9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111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数据</c:v>
                </c:pt>
              </c:strCache>
            </c:strRef>
          </c:tx>
          <c:spPr>
            <a:solidFill>
              <a:srgbClr val="45923A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800000"/>
              </a:solidFill>
              <a:ln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024A02"/>
              </a:soli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45923A"/>
              </a:solidFill>
              <a:ln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标题一</c:v>
                </c:pt>
                <c:pt idx="1">
                  <c:v>标题二</c:v>
                </c:pt>
                <c:pt idx="2">
                  <c:v>标题三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10.199999999999999</c:v>
                </c:pt>
                <c:pt idx="1">
                  <c:v>6.2</c:v>
                </c:pt>
                <c:pt idx="2">
                  <c:v>3.9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856370608"/>
        <c:axId val="670072768"/>
      </c:barChart>
      <c:valAx>
        <c:axId val="67007276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856370608"/>
        <c:crosses val="autoZero"/>
        <c:crossBetween val="between"/>
      </c:valAx>
      <c:catAx>
        <c:axId val="85637060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defRPr>
            </a:pPr>
            <a:endParaRPr lang="zh-CN"/>
          </a:p>
        </c:txPr>
        <c:crossAx val="670072768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600">
          <a:latin typeface="微软雅黑" panose="020B0503020204020204" pitchFamily="34" charset="-122"/>
          <a:ea typeface="微软雅黑" panose="020B0503020204020204" pitchFamily="34" charset="-122"/>
        </a:defRPr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7F2C2D8-CFBB-4E76-98CD-581C3789BED5}" type="datetimeFigureOut">
              <a:rPr lang="zh-CN" altLang="en-US" smtClean="0"/>
              <a:t>2018/6/9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ADC0002-FFBF-41F5-AA9A-9A333960723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34687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25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99351736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png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bg>
      <p:bgPr>
        <a:blipFill dpi="0" rotWithShape="1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553086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8C6A28-59A7-4C44-A459-96FD9580554C}" type="datetimeFigureOut">
              <a:rPr lang="zh-CN" altLang="en-US" smtClean="0"/>
              <a:t>2018/6/9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601D6C-BF19-41B7-9DB6-5D155110AE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5328869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8C6A28-59A7-4C44-A459-96FD9580554C}" type="datetimeFigureOut">
              <a:rPr lang="zh-CN" altLang="en-US" smtClean="0"/>
              <a:t>2018/6/9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601D6C-BF19-41B7-9DB6-5D155110AE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5780764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329922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208041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847940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42476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087616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690013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432024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922960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635500"/>
            <a:ext cx="12191998" cy="2222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519003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854291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079076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301686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 userDrawn="1"/>
        </p:nvGrpSpPr>
        <p:grpSpPr>
          <a:xfrm>
            <a:off x="3" y="6115050"/>
            <a:ext cx="12191998" cy="742949"/>
            <a:chOff x="2" y="6090708"/>
            <a:chExt cx="12627426" cy="767291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" y="6090708"/>
              <a:ext cx="4209142" cy="767291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4209144" y="6090708"/>
              <a:ext cx="4209142" cy="767291"/>
            </a:xfrm>
            <a:prstGeom prst="rect">
              <a:avLst/>
            </a:prstGeom>
          </p:spPr>
        </p:pic>
        <p:pic>
          <p:nvPicPr>
            <p:cNvPr id="10" name="图片 9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18286" y="6090708"/>
              <a:ext cx="4209142" cy="767291"/>
            </a:xfrm>
            <a:prstGeom prst="rect">
              <a:avLst/>
            </a:prstGeom>
          </p:spPr>
        </p:pic>
      </p:grpSp>
      <p:pic>
        <p:nvPicPr>
          <p:cNvPr id="12" name="图片 11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810170" y="1"/>
            <a:ext cx="3381829" cy="20565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49868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719182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8C6A28-59A7-4C44-A459-96FD9580554C}" type="datetimeFigureOut">
              <a:rPr lang="zh-CN" altLang="en-US" smtClean="0"/>
              <a:t>2018/6/9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601D6C-BF19-41B7-9DB6-5D155110AE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403701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8C6A28-59A7-4C44-A459-96FD9580554C}" type="datetimeFigureOut">
              <a:rPr lang="zh-CN" altLang="en-US" smtClean="0"/>
              <a:t>2018/6/9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601D6C-BF19-41B7-9DB6-5D155110AE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1234327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8C6A28-59A7-4C44-A459-96FD9580554C}" type="datetimeFigureOut">
              <a:rPr lang="zh-CN" altLang="en-US" smtClean="0"/>
              <a:t>2018/6/9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601D6C-BF19-41B7-9DB6-5D155110AE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608333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8C6A28-59A7-4C44-A459-96FD9580554C}" type="datetimeFigureOut">
              <a:rPr lang="zh-CN" altLang="en-US" smtClean="0"/>
              <a:t>2018/6/9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601D6C-BF19-41B7-9DB6-5D155110AE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9876128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8C6A28-59A7-4C44-A459-96FD9580554C}" type="datetimeFigureOut">
              <a:rPr lang="zh-CN" altLang="en-US" smtClean="0"/>
              <a:t>2018/6/9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601D6C-BF19-41B7-9DB6-5D155110AE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3525163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8C6A28-59A7-4C44-A459-96FD9580554C}" type="datetimeFigureOut">
              <a:rPr lang="zh-CN" altLang="en-US" smtClean="0"/>
              <a:t>2018/6/9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0601D6C-BF19-41B7-9DB6-5D155110AE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104199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93576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9.png"/><Relationship Id="rId7" Type="http://schemas.openxmlformats.org/officeDocument/2006/relationships/image" Target="../media/image1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11.png"/><Relationship Id="rId10" Type="http://schemas.openxmlformats.org/officeDocument/2006/relationships/image" Target="../media/image15.png"/><Relationship Id="rId4" Type="http://schemas.openxmlformats.org/officeDocument/2006/relationships/image" Target="../media/image10.png"/><Relationship Id="rId9" Type="http://schemas.openxmlformats.org/officeDocument/2006/relationships/image" Target="../media/image14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4.jpg"/><Relationship Id="rId4" Type="http://schemas.openxmlformats.org/officeDocument/2006/relationships/image" Target="../media/image23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4.jpg"/><Relationship Id="rId4" Type="http://schemas.openxmlformats.org/officeDocument/2006/relationships/image" Target="../media/image25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5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8.png"/><Relationship Id="rId4" Type="http://schemas.openxmlformats.org/officeDocument/2006/relationships/image" Target="../media/image14.jp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8.png"/><Relationship Id="rId4" Type="http://schemas.openxmlformats.org/officeDocument/2006/relationships/image" Target="../media/image14.jp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9.png"/><Relationship Id="rId7" Type="http://schemas.openxmlformats.org/officeDocument/2006/relationships/image" Target="../media/image1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11.png"/><Relationship Id="rId10" Type="http://schemas.openxmlformats.org/officeDocument/2006/relationships/image" Target="../media/image15.png"/><Relationship Id="rId4" Type="http://schemas.openxmlformats.org/officeDocument/2006/relationships/image" Target="../media/image10.png"/><Relationship Id="rId9" Type="http://schemas.openxmlformats.org/officeDocument/2006/relationships/image" Target="../media/image14.jp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10" Type="http://schemas.openxmlformats.org/officeDocument/2006/relationships/hyperlink" Target="http://www.ypppt.com/gushi/" TargetMode="External"/><Relationship Id="rId4" Type="http://schemas.openxmlformats.org/officeDocument/2006/relationships/hyperlink" Target="http://www.ypppt.com/jieri/" TargetMode="External"/><Relationship Id="rId9" Type="http://schemas.openxmlformats.org/officeDocument/2006/relationships/hyperlink" Target="http://www.ypppt.com/ziti/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8.png"/><Relationship Id="rId4" Type="http://schemas.openxmlformats.org/officeDocument/2006/relationships/image" Target="../media/image14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4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8.png"/><Relationship Id="rId4" Type="http://schemas.openxmlformats.org/officeDocument/2006/relationships/image" Target="../media/image14.jp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9887" y="5960118"/>
            <a:ext cx="1383795" cy="883922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4169" y="4154432"/>
            <a:ext cx="3924158" cy="2848708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1251" y="4009292"/>
            <a:ext cx="5099996" cy="2834748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69046" y="4421718"/>
            <a:ext cx="3144241" cy="2581422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416231" y="-275772"/>
            <a:ext cx="3978968" cy="2419643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82593">
            <a:off x="740739" y="42385"/>
            <a:ext cx="1048293" cy="1375667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995122" y="3074991"/>
            <a:ext cx="539527" cy="708017"/>
          </a:xfrm>
          <a:prstGeom prst="rect">
            <a:avLst/>
          </a:prstGeom>
        </p:spPr>
      </p:pic>
      <p:grpSp>
        <p:nvGrpSpPr>
          <p:cNvPr id="27" name="组合 26"/>
          <p:cNvGrpSpPr/>
          <p:nvPr/>
        </p:nvGrpSpPr>
        <p:grpSpPr>
          <a:xfrm>
            <a:off x="2179004" y="1607570"/>
            <a:ext cx="7771741" cy="1992843"/>
            <a:chOff x="2179004" y="1607570"/>
            <a:chExt cx="7771741" cy="1992843"/>
          </a:xfrm>
        </p:grpSpPr>
        <p:sp>
          <p:nvSpPr>
            <p:cNvPr id="4" name="TextBox 24"/>
            <p:cNvSpPr txBox="1"/>
            <p:nvPr/>
          </p:nvSpPr>
          <p:spPr>
            <a:xfrm>
              <a:off x="2265627" y="1607570"/>
              <a:ext cx="7598494" cy="1992843"/>
            </a:xfrm>
            <a:prstGeom prst="rect">
              <a:avLst/>
            </a:prstGeom>
            <a:noFill/>
          </p:spPr>
          <p:txBody>
            <a:bodyPr wrap="square" lIns="68571" tIns="34285" rIns="68571" bIns="34285" rtlCol="0">
              <a:spAutoFit/>
            </a:bodyPr>
            <a:lstStyle/>
            <a:p>
              <a:pPr algn="dist"/>
              <a:r>
                <a:rPr lang="zh-CN" altLang="en-US" sz="12500" b="1" dirty="0" smtClean="0">
                  <a:blipFill>
                    <a:blip r:embed="rId9"/>
                    <a:stretch>
                      <a:fillRect/>
                    </a:stretch>
                  </a:blipFill>
                  <a:latin typeface="超世纪细毛楷" panose="02000000000000000000" pitchFamily="2" charset="-120"/>
                  <a:ea typeface="超世纪细毛楷" panose="02000000000000000000" pitchFamily="2" charset="-120"/>
                </a:rPr>
                <a:t>粽情端午</a:t>
              </a:r>
              <a:endParaRPr lang="zh-CN" altLang="en-US" sz="12500" b="1" dirty="0">
                <a:blipFill>
                  <a:blip r:embed="rId9"/>
                  <a:stretch>
                    <a:fillRect/>
                  </a:stretch>
                </a:blipFill>
                <a:latin typeface="超世纪细毛楷" panose="02000000000000000000" pitchFamily="2" charset="-120"/>
                <a:ea typeface="超世纪细毛楷" panose="02000000000000000000" pitchFamily="2" charset="-120"/>
              </a:endParaRPr>
            </a:p>
          </p:txBody>
        </p:sp>
        <p:grpSp>
          <p:nvGrpSpPr>
            <p:cNvPr id="20" name="组合 19"/>
            <p:cNvGrpSpPr/>
            <p:nvPr/>
          </p:nvGrpSpPr>
          <p:grpSpPr>
            <a:xfrm flipV="1">
              <a:off x="2179004" y="1686569"/>
              <a:ext cx="404642" cy="404642"/>
              <a:chOff x="5462758" y="180975"/>
              <a:chExt cx="611512" cy="611512"/>
            </a:xfrm>
            <a:blipFill>
              <a:blip r:embed="rId9"/>
              <a:stretch>
                <a:fillRect/>
              </a:stretch>
            </a:blipFill>
          </p:grpSpPr>
          <p:sp>
            <p:nvSpPr>
              <p:cNvPr id="17" name="矩形 16"/>
              <p:cNvSpPr/>
              <p:nvPr/>
            </p:nvSpPr>
            <p:spPr>
              <a:xfrm>
                <a:off x="5462758" y="180975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" name="矩形 18"/>
              <p:cNvSpPr/>
              <p:nvPr/>
            </p:nvSpPr>
            <p:spPr>
              <a:xfrm rot="5400000">
                <a:off x="5719277" y="437494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/>
          </p:nvGrpSpPr>
          <p:grpSpPr>
            <a:xfrm flipH="1">
              <a:off x="9546103" y="3116771"/>
              <a:ext cx="404642" cy="404642"/>
              <a:chOff x="5462758" y="180975"/>
              <a:chExt cx="611512" cy="611512"/>
            </a:xfrm>
            <a:blipFill>
              <a:blip r:embed="rId9"/>
              <a:stretch>
                <a:fillRect/>
              </a:stretch>
            </a:blipFill>
          </p:grpSpPr>
          <p:sp>
            <p:nvSpPr>
              <p:cNvPr id="22" name="矩形 21"/>
              <p:cNvSpPr/>
              <p:nvPr/>
            </p:nvSpPr>
            <p:spPr>
              <a:xfrm>
                <a:off x="5462758" y="180975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" name="矩形 22"/>
              <p:cNvSpPr/>
              <p:nvPr/>
            </p:nvSpPr>
            <p:spPr>
              <a:xfrm rot="5400000">
                <a:off x="5719277" y="437494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4" name="圆角矩形 23"/>
          <p:cNvSpPr/>
          <p:nvPr/>
        </p:nvSpPr>
        <p:spPr>
          <a:xfrm>
            <a:off x="5216839" y="3695699"/>
            <a:ext cx="1774512" cy="375359"/>
          </a:xfrm>
          <a:prstGeom prst="roundRect">
            <a:avLst>
              <a:gd name="adj" fmla="val 50000"/>
            </a:avLst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矩形 24"/>
          <p:cNvSpPr/>
          <p:nvPr/>
        </p:nvSpPr>
        <p:spPr>
          <a:xfrm>
            <a:off x="5410204" y="3695699"/>
            <a:ext cx="137159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五月初五</a:t>
            </a:r>
          </a:p>
        </p:txBody>
      </p:sp>
      <p:pic>
        <p:nvPicPr>
          <p:cNvPr id="16" name="图片 1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9274" y="2405768"/>
            <a:ext cx="9991050" cy="20636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31812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6927 -0.16921 L 4.375E-6 1.00831E-17 " pathEditMode="relative" rAng="0" ptsTypes="AA">
                                      <p:cBhvr>
                                        <p:cTn id="1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451" y="844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5495 0.14144 L 4.58333E-6 0 " pathEditMode="relative" rAng="0" ptsTypes="AA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21" y="-7083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矩形 26"/>
          <p:cNvSpPr/>
          <p:nvPr/>
        </p:nvSpPr>
        <p:spPr>
          <a:xfrm>
            <a:off x="3398791" y="436147"/>
            <a:ext cx="5394425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 </a:t>
            </a:r>
            <a:r>
              <a:rPr lang="zh-CN" altLang="en-US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历史起源 </a:t>
            </a:r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endParaRPr lang="zh-CN" altLang="en-US" sz="4500" b="1" dirty="0" smtClean="0">
              <a:blipFill>
                <a:blip r:embed="rId2"/>
                <a:stretch>
                  <a:fillRect/>
                </a:stretch>
              </a:blipFill>
              <a:latin typeface="汉仪雪君体简" panose="02010604000101010101" pitchFamily="2" charset="-122"/>
              <a:ea typeface="汉仪雪君体简" panose="02010604000101010101" pitchFamily="2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 rot="3526944">
            <a:off x="1435640" y="1624364"/>
            <a:ext cx="2243373" cy="2176606"/>
            <a:chOff x="754201" y="1929934"/>
            <a:chExt cx="1600200" cy="1552575"/>
          </a:xfrm>
        </p:grpSpPr>
        <p:grpSp>
          <p:nvGrpSpPr>
            <p:cNvPr id="4" name="Group 1210"/>
            <p:cNvGrpSpPr>
              <a:grpSpLocks noChangeAspect="1"/>
            </p:cNvGrpSpPr>
            <p:nvPr/>
          </p:nvGrpSpPr>
          <p:grpSpPr bwMode="auto">
            <a:xfrm>
              <a:off x="754201" y="1929934"/>
              <a:ext cx="1600200" cy="1552575"/>
              <a:chOff x="5911" y="843"/>
              <a:chExt cx="1008" cy="978"/>
            </a:xfrm>
          </p:grpSpPr>
          <p:sp>
            <p:nvSpPr>
              <p:cNvPr id="6" name="Freeform 1211"/>
              <p:cNvSpPr>
                <a:spLocks/>
              </p:cNvSpPr>
              <p:nvPr/>
            </p:nvSpPr>
            <p:spPr bwMode="auto">
              <a:xfrm>
                <a:off x="5917" y="1389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" name="Freeform 1212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1213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1214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1215"/>
              <p:cNvSpPr>
                <a:spLocks/>
              </p:cNvSpPr>
              <p:nvPr/>
            </p:nvSpPr>
            <p:spPr bwMode="auto">
              <a:xfrm>
                <a:off x="6847" y="121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1 h 2"/>
                  <a:gd name="T12" fmla="*/ 0 w 1"/>
                  <a:gd name="T13" fmla="*/ 0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1216"/>
              <p:cNvSpPr>
                <a:spLocks/>
              </p:cNvSpPr>
              <p:nvPr/>
            </p:nvSpPr>
            <p:spPr bwMode="auto">
              <a:xfrm>
                <a:off x="6493" y="1701"/>
                <a:ext cx="6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1217"/>
              <p:cNvSpPr>
                <a:spLocks/>
              </p:cNvSpPr>
              <p:nvPr/>
            </p:nvSpPr>
            <p:spPr bwMode="auto">
              <a:xfrm>
                <a:off x="6223" y="162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1218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219"/>
              <p:cNvSpPr>
                <a:spLocks/>
              </p:cNvSpPr>
              <p:nvPr/>
            </p:nvSpPr>
            <p:spPr bwMode="auto">
              <a:xfrm>
                <a:off x="6235" y="1629"/>
                <a:ext cx="0" cy="6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1220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221"/>
              <p:cNvSpPr>
                <a:spLocks/>
              </p:cNvSpPr>
              <p:nvPr/>
            </p:nvSpPr>
            <p:spPr bwMode="auto">
              <a:xfrm>
                <a:off x="6223" y="1623"/>
                <a:ext cx="12" cy="6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1222"/>
              <p:cNvSpPr>
                <a:spLocks/>
              </p:cNvSpPr>
              <p:nvPr/>
            </p:nvSpPr>
            <p:spPr bwMode="auto">
              <a:xfrm>
                <a:off x="6253" y="164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223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224"/>
              <p:cNvSpPr>
                <a:spLocks/>
              </p:cNvSpPr>
              <p:nvPr/>
            </p:nvSpPr>
            <p:spPr bwMode="auto">
              <a:xfrm>
                <a:off x="6763" y="116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225"/>
              <p:cNvSpPr>
                <a:spLocks/>
              </p:cNvSpPr>
              <p:nvPr/>
            </p:nvSpPr>
            <p:spPr bwMode="auto">
              <a:xfrm>
                <a:off x="6745" y="146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226"/>
              <p:cNvSpPr>
                <a:spLocks/>
              </p:cNvSpPr>
              <p:nvPr/>
            </p:nvSpPr>
            <p:spPr bwMode="auto">
              <a:xfrm>
                <a:off x="6751" y="146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1227"/>
              <p:cNvSpPr>
                <a:spLocks/>
              </p:cNvSpPr>
              <p:nvPr/>
            </p:nvSpPr>
            <p:spPr bwMode="auto">
              <a:xfrm>
                <a:off x="6751" y="1455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1228"/>
              <p:cNvSpPr>
                <a:spLocks/>
              </p:cNvSpPr>
              <p:nvPr/>
            </p:nvSpPr>
            <p:spPr bwMode="auto">
              <a:xfrm>
                <a:off x="5911" y="1245"/>
                <a:ext cx="18" cy="168"/>
              </a:xfrm>
              <a:custGeom>
                <a:avLst/>
                <a:gdLst>
                  <a:gd name="T0" fmla="*/ 1 w 3"/>
                  <a:gd name="T1" fmla="*/ 27 h 28"/>
                  <a:gd name="T2" fmla="*/ 1 w 3"/>
                  <a:gd name="T3" fmla="*/ 26 h 28"/>
                  <a:gd name="T4" fmla="*/ 1 w 3"/>
                  <a:gd name="T5" fmla="*/ 24 h 28"/>
                  <a:gd name="T6" fmla="*/ 1 w 3"/>
                  <a:gd name="T7" fmla="*/ 21 h 28"/>
                  <a:gd name="T8" fmla="*/ 0 w 3"/>
                  <a:gd name="T9" fmla="*/ 16 h 28"/>
                  <a:gd name="T10" fmla="*/ 1 w 3"/>
                  <a:gd name="T11" fmla="*/ 15 h 28"/>
                  <a:gd name="T12" fmla="*/ 1 w 3"/>
                  <a:gd name="T13" fmla="*/ 14 h 28"/>
                  <a:gd name="T14" fmla="*/ 1 w 3"/>
                  <a:gd name="T15" fmla="*/ 13 h 28"/>
                  <a:gd name="T16" fmla="*/ 1 w 3"/>
                  <a:gd name="T17" fmla="*/ 9 h 28"/>
                  <a:gd name="T18" fmla="*/ 1 w 3"/>
                  <a:gd name="T19" fmla="*/ 8 h 28"/>
                  <a:gd name="T20" fmla="*/ 1 w 3"/>
                  <a:gd name="T21" fmla="*/ 8 h 28"/>
                  <a:gd name="T22" fmla="*/ 1 w 3"/>
                  <a:gd name="T23" fmla="*/ 7 h 28"/>
                  <a:gd name="T24" fmla="*/ 2 w 3"/>
                  <a:gd name="T25" fmla="*/ 6 h 28"/>
                  <a:gd name="T26" fmla="*/ 2 w 3"/>
                  <a:gd name="T27" fmla="*/ 6 h 28"/>
                  <a:gd name="T28" fmla="*/ 2 w 3"/>
                  <a:gd name="T29" fmla="*/ 6 h 28"/>
                  <a:gd name="T30" fmla="*/ 2 w 3"/>
                  <a:gd name="T31" fmla="*/ 3 h 28"/>
                  <a:gd name="T32" fmla="*/ 3 w 3"/>
                  <a:gd name="T33" fmla="*/ 2 h 28"/>
                  <a:gd name="T34" fmla="*/ 3 w 3"/>
                  <a:gd name="T35" fmla="*/ 1 h 28"/>
                  <a:gd name="T36" fmla="*/ 3 w 3"/>
                  <a:gd name="T37" fmla="*/ 1 h 28"/>
                  <a:gd name="T38" fmla="*/ 3 w 3"/>
                  <a:gd name="T39" fmla="*/ 1 h 28"/>
                  <a:gd name="T40" fmla="*/ 3 w 3"/>
                  <a:gd name="T41" fmla="*/ 2 h 28"/>
                  <a:gd name="T42" fmla="*/ 3 w 3"/>
                  <a:gd name="T43" fmla="*/ 4 h 28"/>
                  <a:gd name="T44" fmla="*/ 2 w 3"/>
                  <a:gd name="T45" fmla="*/ 4 h 28"/>
                  <a:gd name="T46" fmla="*/ 2 w 3"/>
                  <a:gd name="T47" fmla="*/ 5 h 28"/>
                  <a:gd name="T48" fmla="*/ 2 w 3"/>
                  <a:gd name="T49" fmla="*/ 6 h 28"/>
                  <a:gd name="T50" fmla="*/ 2 w 3"/>
                  <a:gd name="T51" fmla="*/ 12 h 28"/>
                  <a:gd name="T52" fmla="*/ 2 w 3"/>
                  <a:gd name="T53" fmla="*/ 13 h 28"/>
                  <a:gd name="T54" fmla="*/ 1 w 3"/>
                  <a:gd name="T55" fmla="*/ 14 h 28"/>
                  <a:gd name="T56" fmla="*/ 1 w 3"/>
                  <a:gd name="T57" fmla="*/ 15 h 28"/>
                  <a:gd name="T58" fmla="*/ 1 w 3"/>
                  <a:gd name="T59" fmla="*/ 15 h 28"/>
                  <a:gd name="T60" fmla="*/ 1 w 3"/>
                  <a:gd name="T61" fmla="*/ 16 h 28"/>
                  <a:gd name="T62" fmla="*/ 1 w 3"/>
                  <a:gd name="T63" fmla="*/ 16 h 28"/>
                  <a:gd name="T64" fmla="*/ 1 w 3"/>
                  <a:gd name="T65" fmla="*/ 17 h 28"/>
                  <a:gd name="T66" fmla="*/ 1 w 3"/>
                  <a:gd name="T67" fmla="*/ 18 h 28"/>
                  <a:gd name="T68" fmla="*/ 1 w 3"/>
                  <a:gd name="T69" fmla="*/ 20 h 28"/>
                  <a:gd name="T70" fmla="*/ 1 w 3"/>
                  <a:gd name="T71" fmla="*/ 21 h 28"/>
                  <a:gd name="T72" fmla="*/ 1 w 3"/>
                  <a:gd name="T73" fmla="*/ 22 h 28"/>
                  <a:gd name="T74" fmla="*/ 1 w 3"/>
                  <a:gd name="T75" fmla="*/ 22 h 28"/>
                  <a:gd name="T76" fmla="*/ 1 w 3"/>
                  <a:gd name="T77" fmla="*/ 23 h 28"/>
                  <a:gd name="T78" fmla="*/ 1 w 3"/>
                  <a:gd name="T79" fmla="*/ 23 h 28"/>
                  <a:gd name="T80" fmla="*/ 1 w 3"/>
                  <a:gd name="T81" fmla="*/ 23 h 28"/>
                  <a:gd name="T82" fmla="*/ 1 w 3"/>
                  <a:gd name="T83" fmla="*/ 23 h 28"/>
                  <a:gd name="T84" fmla="*/ 1 w 3"/>
                  <a:gd name="T85" fmla="*/ 24 h 28"/>
                  <a:gd name="T86" fmla="*/ 1 w 3"/>
                  <a:gd name="T87" fmla="*/ 25 h 28"/>
                  <a:gd name="T88" fmla="*/ 1 w 3"/>
                  <a:gd name="T89" fmla="*/ 25 h 28"/>
                  <a:gd name="T90" fmla="*/ 1 w 3"/>
                  <a:gd name="T91" fmla="*/ 27 h 28"/>
                  <a:gd name="T92" fmla="*/ 1 w 3"/>
                  <a:gd name="T93" fmla="*/ 27 h 28"/>
                  <a:gd name="T94" fmla="*/ 1 w 3"/>
                  <a:gd name="T95" fmla="*/ 28 h 28"/>
                  <a:gd name="T96" fmla="*/ 1 w 3"/>
                  <a:gd name="T9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8">
                    <a:moveTo>
                      <a:pt x="1" y="27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5"/>
                      <a:pt x="1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3"/>
                      <a:pt x="0" y="22"/>
                      <a:pt x="1" y="21"/>
                    </a:cubicBezTo>
                    <a:cubicBezTo>
                      <a:pt x="1" y="21"/>
                      <a:pt x="1" y="21"/>
                      <a:pt x="0" y="21"/>
                    </a:cubicBezTo>
                    <a:cubicBezTo>
                      <a:pt x="0" y="20"/>
                      <a:pt x="1" y="17"/>
                      <a:pt x="0" y="16"/>
                    </a:cubicBezTo>
                    <a:cubicBezTo>
                      <a:pt x="0" y="16"/>
                      <a:pt x="1" y="16"/>
                      <a:pt x="0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6"/>
                      <a:pt x="1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3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2" y="11"/>
                      <a:pt x="2" y="13"/>
                    </a:cubicBezTo>
                    <a:cubicBezTo>
                      <a:pt x="2" y="13"/>
                      <a:pt x="1" y="13"/>
                      <a:pt x="2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2" y="13"/>
                      <a:pt x="1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2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4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6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6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1229"/>
              <p:cNvSpPr>
                <a:spLocks/>
              </p:cNvSpPr>
              <p:nvPr/>
            </p:nvSpPr>
            <p:spPr bwMode="auto">
              <a:xfrm>
                <a:off x="5965" y="1557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1230"/>
              <p:cNvSpPr>
                <a:spLocks/>
              </p:cNvSpPr>
              <p:nvPr/>
            </p:nvSpPr>
            <p:spPr bwMode="auto">
              <a:xfrm>
                <a:off x="5947" y="1515"/>
                <a:ext cx="6" cy="1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1 w 1"/>
                  <a:gd name="T13" fmla="*/ 1 h 2"/>
                  <a:gd name="T14" fmla="*/ 0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1231"/>
              <p:cNvSpPr>
                <a:spLocks/>
              </p:cNvSpPr>
              <p:nvPr/>
            </p:nvSpPr>
            <p:spPr bwMode="auto">
              <a:xfrm>
                <a:off x="5941" y="1503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1232"/>
              <p:cNvSpPr>
                <a:spLocks/>
              </p:cNvSpPr>
              <p:nvPr/>
            </p:nvSpPr>
            <p:spPr bwMode="auto">
              <a:xfrm>
                <a:off x="5941" y="149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1233"/>
              <p:cNvSpPr>
                <a:spLocks/>
              </p:cNvSpPr>
              <p:nvPr/>
            </p:nvSpPr>
            <p:spPr bwMode="auto">
              <a:xfrm>
                <a:off x="5923" y="1317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1234"/>
              <p:cNvSpPr>
                <a:spLocks/>
              </p:cNvSpPr>
              <p:nvPr/>
            </p:nvSpPr>
            <p:spPr bwMode="auto">
              <a:xfrm>
                <a:off x="5923" y="129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1235"/>
              <p:cNvSpPr>
                <a:spLocks noEditPoints="1"/>
              </p:cNvSpPr>
              <p:nvPr/>
            </p:nvSpPr>
            <p:spPr bwMode="auto">
              <a:xfrm>
                <a:off x="5935" y="897"/>
                <a:ext cx="984" cy="924"/>
              </a:xfrm>
              <a:custGeom>
                <a:avLst/>
                <a:gdLst>
                  <a:gd name="T0" fmla="*/ 154 w 164"/>
                  <a:gd name="T1" fmla="*/ 110 h 154"/>
                  <a:gd name="T2" fmla="*/ 160 w 164"/>
                  <a:gd name="T3" fmla="*/ 97 h 154"/>
                  <a:gd name="T4" fmla="*/ 161 w 164"/>
                  <a:gd name="T5" fmla="*/ 83 h 154"/>
                  <a:gd name="T6" fmla="*/ 158 w 164"/>
                  <a:gd name="T7" fmla="*/ 82 h 154"/>
                  <a:gd name="T8" fmla="*/ 139 w 164"/>
                  <a:gd name="T9" fmla="*/ 121 h 154"/>
                  <a:gd name="T10" fmla="*/ 121 w 164"/>
                  <a:gd name="T11" fmla="*/ 131 h 154"/>
                  <a:gd name="T12" fmla="*/ 95 w 164"/>
                  <a:gd name="T13" fmla="*/ 134 h 154"/>
                  <a:gd name="T14" fmla="*/ 72 w 164"/>
                  <a:gd name="T15" fmla="*/ 133 h 154"/>
                  <a:gd name="T16" fmla="*/ 42 w 164"/>
                  <a:gd name="T17" fmla="*/ 116 h 154"/>
                  <a:gd name="T18" fmla="*/ 42 w 164"/>
                  <a:gd name="T19" fmla="*/ 115 h 154"/>
                  <a:gd name="T20" fmla="*/ 65 w 164"/>
                  <a:gd name="T21" fmla="*/ 130 h 154"/>
                  <a:gd name="T22" fmla="*/ 74 w 164"/>
                  <a:gd name="T23" fmla="*/ 132 h 154"/>
                  <a:gd name="T24" fmla="*/ 116 w 164"/>
                  <a:gd name="T25" fmla="*/ 125 h 154"/>
                  <a:gd name="T26" fmla="*/ 134 w 164"/>
                  <a:gd name="T27" fmla="*/ 100 h 154"/>
                  <a:gd name="T28" fmla="*/ 132 w 164"/>
                  <a:gd name="T29" fmla="*/ 95 h 154"/>
                  <a:gd name="T30" fmla="*/ 125 w 164"/>
                  <a:gd name="T31" fmla="*/ 104 h 154"/>
                  <a:gd name="T32" fmla="*/ 118 w 164"/>
                  <a:gd name="T33" fmla="*/ 111 h 154"/>
                  <a:gd name="T34" fmla="*/ 73 w 164"/>
                  <a:gd name="T35" fmla="*/ 121 h 154"/>
                  <a:gd name="T36" fmla="*/ 43 w 164"/>
                  <a:gd name="T37" fmla="*/ 91 h 154"/>
                  <a:gd name="T38" fmla="*/ 41 w 164"/>
                  <a:gd name="T39" fmla="*/ 75 h 154"/>
                  <a:gd name="T40" fmla="*/ 43 w 164"/>
                  <a:gd name="T41" fmla="*/ 61 h 154"/>
                  <a:gd name="T42" fmla="*/ 51 w 164"/>
                  <a:gd name="T43" fmla="*/ 47 h 154"/>
                  <a:gd name="T44" fmla="*/ 99 w 164"/>
                  <a:gd name="T45" fmla="*/ 35 h 154"/>
                  <a:gd name="T46" fmla="*/ 117 w 164"/>
                  <a:gd name="T47" fmla="*/ 47 h 154"/>
                  <a:gd name="T48" fmla="*/ 124 w 164"/>
                  <a:gd name="T49" fmla="*/ 52 h 154"/>
                  <a:gd name="T50" fmla="*/ 103 w 164"/>
                  <a:gd name="T51" fmla="*/ 33 h 154"/>
                  <a:gd name="T52" fmla="*/ 100 w 164"/>
                  <a:gd name="T53" fmla="*/ 21 h 154"/>
                  <a:gd name="T54" fmla="*/ 132 w 164"/>
                  <a:gd name="T55" fmla="*/ 45 h 154"/>
                  <a:gd name="T56" fmla="*/ 138 w 164"/>
                  <a:gd name="T57" fmla="*/ 49 h 154"/>
                  <a:gd name="T58" fmla="*/ 135 w 164"/>
                  <a:gd name="T59" fmla="*/ 38 h 154"/>
                  <a:gd name="T60" fmla="*/ 148 w 164"/>
                  <a:gd name="T61" fmla="*/ 65 h 154"/>
                  <a:gd name="T62" fmla="*/ 152 w 164"/>
                  <a:gd name="T63" fmla="*/ 65 h 154"/>
                  <a:gd name="T64" fmla="*/ 151 w 164"/>
                  <a:gd name="T65" fmla="*/ 49 h 154"/>
                  <a:gd name="T66" fmla="*/ 152 w 164"/>
                  <a:gd name="T67" fmla="*/ 54 h 154"/>
                  <a:gd name="T68" fmla="*/ 151 w 164"/>
                  <a:gd name="T69" fmla="*/ 50 h 154"/>
                  <a:gd name="T70" fmla="*/ 147 w 164"/>
                  <a:gd name="T71" fmla="*/ 40 h 154"/>
                  <a:gd name="T72" fmla="*/ 141 w 164"/>
                  <a:gd name="T73" fmla="*/ 31 h 154"/>
                  <a:gd name="T74" fmla="*/ 12 w 164"/>
                  <a:gd name="T75" fmla="*/ 76 h 154"/>
                  <a:gd name="T76" fmla="*/ 4 w 164"/>
                  <a:gd name="T77" fmla="*/ 57 h 154"/>
                  <a:gd name="T78" fmla="*/ 39 w 164"/>
                  <a:gd name="T79" fmla="*/ 112 h 154"/>
                  <a:gd name="T80" fmla="*/ 37 w 164"/>
                  <a:gd name="T81" fmla="*/ 127 h 154"/>
                  <a:gd name="T82" fmla="*/ 32 w 164"/>
                  <a:gd name="T83" fmla="*/ 122 h 154"/>
                  <a:gd name="T84" fmla="*/ 40 w 164"/>
                  <a:gd name="T85" fmla="*/ 130 h 154"/>
                  <a:gd name="T86" fmla="*/ 21 w 164"/>
                  <a:gd name="T87" fmla="*/ 106 h 154"/>
                  <a:gd name="T88" fmla="*/ 19 w 164"/>
                  <a:gd name="T89" fmla="*/ 102 h 154"/>
                  <a:gd name="T90" fmla="*/ 17 w 164"/>
                  <a:gd name="T91" fmla="*/ 96 h 154"/>
                  <a:gd name="T92" fmla="*/ 148 w 164"/>
                  <a:gd name="T93" fmla="*/ 42 h 154"/>
                  <a:gd name="T94" fmla="*/ 134 w 164"/>
                  <a:gd name="T95" fmla="*/ 33 h 154"/>
                  <a:gd name="T96" fmla="*/ 101 w 164"/>
                  <a:gd name="T97" fmla="*/ 15 h 154"/>
                  <a:gd name="T98" fmla="*/ 31 w 164"/>
                  <a:gd name="T99" fmla="*/ 102 h 154"/>
                  <a:gd name="T100" fmla="*/ 29 w 164"/>
                  <a:gd name="T101" fmla="*/ 97 h 154"/>
                  <a:gd name="T102" fmla="*/ 25 w 164"/>
                  <a:gd name="T103" fmla="*/ 73 h 154"/>
                  <a:gd name="T104" fmla="*/ 35 w 164"/>
                  <a:gd name="T105" fmla="*/ 106 h 154"/>
                  <a:gd name="T106" fmla="*/ 34 w 164"/>
                  <a:gd name="T107" fmla="*/ 104 h 154"/>
                  <a:gd name="T108" fmla="*/ 35 w 164"/>
                  <a:gd name="T109" fmla="*/ 107 h 154"/>
                  <a:gd name="T110" fmla="*/ 39 w 164"/>
                  <a:gd name="T111" fmla="*/ 111 h 154"/>
                  <a:gd name="T112" fmla="*/ 42 w 164"/>
                  <a:gd name="T113" fmla="*/ 114 h 154"/>
                  <a:gd name="T114" fmla="*/ 39 w 164"/>
                  <a:gd name="T115" fmla="*/ 111 h 154"/>
                  <a:gd name="T116" fmla="*/ 28 w 164"/>
                  <a:gd name="T117" fmla="*/ 92 h 154"/>
                  <a:gd name="T118" fmla="*/ 131 w 164"/>
                  <a:gd name="T119" fmla="*/ 33 h 154"/>
                  <a:gd name="T120" fmla="*/ 134 w 164"/>
                  <a:gd name="T121" fmla="*/ 103 h 154"/>
                  <a:gd name="T122" fmla="*/ 125 w 164"/>
                  <a:gd name="T123" fmla="*/ 39 h 154"/>
                  <a:gd name="T124" fmla="*/ 100 w 164"/>
                  <a:gd name="T125" fmla="*/ 2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154">
                    <a:moveTo>
                      <a:pt x="1" y="79"/>
                    </a:moveTo>
                    <a:cubicBezTo>
                      <a:pt x="1" y="78"/>
                      <a:pt x="1" y="79"/>
                      <a:pt x="1" y="79"/>
                    </a:cubicBezTo>
                    <a:cubicBezTo>
                      <a:pt x="1" y="79"/>
                      <a:pt x="1" y="80"/>
                      <a:pt x="1" y="80"/>
                    </a:cubicBezTo>
                    <a:cubicBezTo>
                      <a:pt x="1" y="80"/>
                      <a:pt x="1" y="80"/>
                      <a:pt x="1" y="79"/>
                    </a:cubicBezTo>
                    <a:cubicBezTo>
                      <a:pt x="1" y="81"/>
                      <a:pt x="1" y="81"/>
                      <a:pt x="1" y="82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1" y="88"/>
                      <a:pt x="1" y="89"/>
                    </a:cubicBezTo>
                    <a:cubicBezTo>
                      <a:pt x="1" y="92"/>
                      <a:pt x="2" y="95"/>
                      <a:pt x="4" y="99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1" y="114"/>
                      <a:pt x="13" y="118"/>
                      <a:pt x="16" y="121"/>
                    </a:cubicBezTo>
                    <a:cubicBezTo>
                      <a:pt x="18" y="125"/>
                      <a:pt x="21" y="128"/>
                      <a:pt x="24" y="130"/>
                    </a:cubicBezTo>
                    <a:cubicBezTo>
                      <a:pt x="26" y="132"/>
                      <a:pt x="28" y="134"/>
                      <a:pt x="30" y="135"/>
                    </a:cubicBezTo>
                    <a:cubicBezTo>
                      <a:pt x="32" y="137"/>
                      <a:pt x="34" y="138"/>
                      <a:pt x="36" y="139"/>
                    </a:cubicBezTo>
                    <a:cubicBezTo>
                      <a:pt x="39" y="141"/>
                      <a:pt x="41" y="143"/>
                      <a:pt x="44" y="144"/>
                    </a:cubicBezTo>
                    <a:cubicBezTo>
                      <a:pt x="47" y="145"/>
                      <a:pt x="49" y="147"/>
                      <a:pt x="52" y="148"/>
                    </a:cubicBezTo>
                    <a:cubicBezTo>
                      <a:pt x="52" y="148"/>
                      <a:pt x="53" y="148"/>
                      <a:pt x="53" y="148"/>
                    </a:cubicBezTo>
                    <a:cubicBezTo>
                      <a:pt x="54" y="149"/>
                      <a:pt x="56" y="149"/>
                      <a:pt x="57" y="149"/>
                    </a:cubicBezTo>
                    <a:cubicBezTo>
                      <a:pt x="62" y="151"/>
                      <a:pt x="67" y="152"/>
                      <a:pt x="73" y="153"/>
                    </a:cubicBezTo>
                    <a:cubicBezTo>
                      <a:pt x="78" y="154"/>
                      <a:pt x="84" y="154"/>
                      <a:pt x="89" y="154"/>
                    </a:cubicBezTo>
                    <a:cubicBezTo>
                      <a:pt x="94" y="153"/>
                      <a:pt x="99" y="152"/>
                      <a:pt x="103" y="151"/>
                    </a:cubicBezTo>
                    <a:cubicBezTo>
                      <a:pt x="104" y="151"/>
                      <a:pt x="106" y="151"/>
                      <a:pt x="107" y="150"/>
                    </a:cubicBezTo>
                    <a:cubicBezTo>
                      <a:pt x="111" y="149"/>
                      <a:pt x="115" y="147"/>
                      <a:pt x="119" y="145"/>
                    </a:cubicBezTo>
                    <a:cubicBezTo>
                      <a:pt x="123" y="143"/>
                      <a:pt x="127" y="141"/>
                      <a:pt x="130" y="139"/>
                    </a:cubicBezTo>
                    <a:cubicBezTo>
                      <a:pt x="130" y="139"/>
                      <a:pt x="130" y="139"/>
                      <a:pt x="130" y="139"/>
                    </a:cubicBezTo>
                    <a:cubicBezTo>
                      <a:pt x="135" y="136"/>
                      <a:pt x="139" y="132"/>
                      <a:pt x="143" y="128"/>
                    </a:cubicBezTo>
                    <a:cubicBezTo>
                      <a:pt x="147" y="123"/>
                      <a:pt x="151" y="118"/>
                      <a:pt x="154" y="113"/>
                    </a:cubicBezTo>
                    <a:cubicBezTo>
                      <a:pt x="154" y="112"/>
                      <a:pt x="155" y="110"/>
                      <a:pt x="156" y="109"/>
                    </a:cubicBezTo>
                    <a:cubicBezTo>
                      <a:pt x="157" y="107"/>
                      <a:pt x="158" y="105"/>
                      <a:pt x="158" y="104"/>
                    </a:cubicBezTo>
                    <a:cubicBezTo>
                      <a:pt x="158" y="105"/>
                      <a:pt x="157" y="105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6" y="107"/>
                      <a:pt x="156" y="108"/>
                      <a:pt x="155" y="109"/>
                    </a:cubicBezTo>
                    <a:cubicBezTo>
                      <a:pt x="155" y="108"/>
                      <a:pt x="155" y="109"/>
                      <a:pt x="155" y="109"/>
                    </a:cubicBezTo>
                    <a:cubicBezTo>
                      <a:pt x="155" y="109"/>
                      <a:pt x="155" y="109"/>
                      <a:pt x="155" y="109"/>
                    </a:cubicBezTo>
                    <a:cubicBezTo>
                      <a:pt x="155" y="109"/>
                      <a:pt x="154" y="111"/>
                      <a:pt x="154" y="110"/>
                    </a:cubicBezTo>
                    <a:cubicBezTo>
                      <a:pt x="154" y="111"/>
                      <a:pt x="154" y="111"/>
                      <a:pt x="153" y="112"/>
                    </a:cubicBezTo>
                    <a:cubicBezTo>
                      <a:pt x="153" y="112"/>
                      <a:pt x="153" y="111"/>
                      <a:pt x="153" y="112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4" y="110"/>
                      <a:pt x="154" y="110"/>
                    </a:cubicBezTo>
                    <a:cubicBezTo>
                      <a:pt x="154" y="110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5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ubicBezTo>
                      <a:pt x="155" y="107"/>
                      <a:pt x="156" y="107"/>
                      <a:pt x="156" y="107"/>
                    </a:cubicBezTo>
                    <a:cubicBezTo>
                      <a:pt x="156" y="107"/>
                      <a:pt x="156" y="107"/>
                      <a:pt x="156" y="106"/>
                    </a:cubicBezTo>
                    <a:cubicBezTo>
                      <a:pt x="156" y="106"/>
                      <a:pt x="156" y="105"/>
                      <a:pt x="157" y="105"/>
                    </a:cubicBezTo>
                    <a:cubicBezTo>
                      <a:pt x="157" y="105"/>
                      <a:pt x="156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3"/>
                      <a:pt x="157" y="103"/>
                    </a:cubicBezTo>
                    <a:cubicBezTo>
                      <a:pt x="158" y="103"/>
                      <a:pt x="159" y="101"/>
                      <a:pt x="159" y="101"/>
                    </a:cubicBezTo>
                    <a:cubicBezTo>
                      <a:pt x="159" y="101"/>
                      <a:pt x="159" y="101"/>
                      <a:pt x="159" y="101"/>
                    </a:cubicBezTo>
                    <a:cubicBezTo>
                      <a:pt x="159" y="101"/>
                      <a:pt x="159" y="100"/>
                      <a:pt x="159" y="100"/>
                    </a:cubicBezTo>
                    <a:cubicBezTo>
                      <a:pt x="159" y="100"/>
                      <a:pt x="160" y="99"/>
                      <a:pt x="160" y="99"/>
                    </a:cubicBezTo>
                    <a:cubicBezTo>
                      <a:pt x="160" y="99"/>
                      <a:pt x="160" y="99"/>
                      <a:pt x="160" y="99"/>
                    </a:cubicBezTo>
                    <a:cubicBezTo>
                      <a:pt x="160" y="99"/>
                      <a:pt x="160" y="98"/>
                      <a:pt x="160" y="98"/>
                    </a:cubicBezTo>
                    <a:cubicBezTo>
                      <a:pt x="160" y="98"/>
                      <a:pt x="160" y="98"/>
                      <a:pt x="160" y="98"/>
                    </a:cubicBezTo>
                    <a:cubicBezTo>
                      <a:pt x="160" y="98"/>
                      <a:pt x="161" y="97"/>
                      <a:pt x="161" y="97"/>
                    </a:cubicBezTo>
                    <a:cubicBezTo>
                      <a:pt x="161" y="97"/>
                      <a:pt x="161" y="97"/>
                      <a:pt x="161" y="97"/>
                    </a:cubicBezTo>
                    <a:cubicBezTo>
                      <a:pt x="161" y="97"/>
                      <a:pt x="162" y="94"/>
                      <a:pt x="162" y="95"/>
                    </a:cubicBezTo>
                    <a:cubicBezTo>
                      <a:pt x="162" y="92"/>
                      <a:pt x="163" y="90"/>
                      <a:pt x="164" y="87"/>
                    </a:cubicBezTo>
                    <a:cubicBezTo>
                      <a:pt x="164" y="87"/>
                      <a:pt x="164" y="87"/>
                      <a:pt x="164" y="87"/>
                    </a:cubicBezTo>
                    <a:cubicBezTo>
                      <a:pt x="164" y="87"/>
                      <a:pt x="164" y="87"/>
                      <a:pt x="164" y="86"/>
                    </a:cubicBezTo>
                    <a:cubicBezTo>
                      <a:pt x="164" y="86"/>
                      <a:pt x="164" y="87"/>
                      <a:pt x="163" y="87"/>
                    </a:cubicBezTo>
                    <a:cubicBezTo>
                      <a:pt x="163" y="89"/>
                      <a:pt x="163" y="89"/>
                      <a:pt x="162" y="91"/>
                    </a:cubicBezTo>
                    <a:cubicBezTo>
                      <a:pt x="162" y="91"/>
                      <a:pt x="162" y="92"/>
                      <a:pt x="162" y="92"/>
                    </a:cubicBezTo>
                    <a:cubicBezTo>
                      <a:pt x="162" y="92"/>
                      <a:pt x="162" y="92"/>
                      <a:pt x="162" y="93"/>
                    </a:cubicBezTo>
                    <a:cubicBezTo>
                      <a:pt x="162" y="92"/>
                      <a:pt x="161" y="93"/>
                      <a:pt x="161" y="93"/>
                    </a:cubicBezTo>
                    <a:cubicBezTo>
                      <a:pt x="161" y="93"/>
                      <a:pt x="161" y="94"/>
                      <a:pt x="161" y="94"/>
                    </a:cubicBezTo>
                    <a:cubicBezTo>
                      <a:pt x="161" y="94"/>
                      <a:pt x="161" y="95"/>
                      <a:pt x="161" y="95"/>
                    </a:cubicBezTo>
                    <a:cubicBezTo>
                      <a:pt x="161" y="95"/>
                      <a:pt x="160" y="96"/>
                      <a:pt x="160" y="96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59" y="98"/>
                      <a:pt x="160" y="97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60" y="96"/>
                      <a:pt x="160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60" y="94"/>
                      <a:pt x="160" y="95"/>
                    </a:cubicBezTo>
                    <a:cubicBezTo>
                      <a:pt x="160" y="95"/>
                      <a:pt x="160" y="95"/>
                      <a:pt x="160" y="94"/>
                    </a:cubicBezTo>
                    <a:cubicBezTo>
                      <a:pt x="160" y="94"/>
                      <a:pt x="160" y="94"/>
                      <a:pt x="160" y="94"/>
                    </a:cubicBezTo>
                    <a:cubicBezTo>
                      <a:pt x="160" y="94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1"/>
                      <a:pt x="160" y="91"/>
                    </a:cubicBezTo>
                    <a:cubicBezTo>
                      <a:pt x="160" y="92"/>
                      <a:pt x="161" y="90"/>
                      <a:pt x="161" y="91"/>
                    </a:cubicBezTo>
                    <a:cubicBezTo>
                      <a:pt x="161" y="91"/>
                      <a:pt x="161" y="91"/>
                      <a:pt x="161" y="91"/>
                    </a:cubicBezTo>
                    <a:cubicBezTo>
                      <a:pt x="161" y="91"/>
                      <a:pt x="161" y="90"/>
                      <a:pt x="161" y="90"/>
                    </a:cubicBezTo>
                    <a:cubicBezTo>
                      <a:pt x="161" y="90"/>
                      <a:pt x="161" y="90"/>
                      <a:pt x="161" y="90"/>
                    </a:cubicBezTo>
                    <a:cubicBezTo>
                      <a:pt x="161" y="89"/>
                      <a:pt x="161" y="89"/>
                      <a:pt x="161" y="88"/>
                    </a:cubicBezTo>
                    <a:cubicBezTo>
                      <a:pt x="161" y="88"/>
                      <a:pt x="162" y="88"/>
                      <a:pt x="162" y="87"/>
                    </a:cubicBezTo>
                    <a:cubicBezTo>
                      <a:pt x="162" y="86"/>
                      <a:pt x="162" y="85"/>
                      <a:pt x="162" y="85"/>
                    </a:cubicBezTo>
                    <a:cubicBezTo>
                      <a:pt x="162" y="84"/>
                      <a:pt x="162" y="83"/>
                      <a:pt x="163" y="83"/>
                    </a:cubicBezTo>
                    <a:cubicBezTo>
                      <a:pt x="163" y="81"/>
                      <a:pt x="163" y="79"/>
                      <a:pt x="163" y="78"/>
                    </a:cubicBezTo>
                    <a:cubicBezTo>
                      <a:pt x="163" y="78"/>
                      <a:pt x="163" y="77"/>
                      <a:pt x="163" y="77"/>
                    </a:cubicBezTo>
                    <a:cubicBezTo>
                      <a:pt x="163" y="79"/>
                      <a:pt x="162" y="81"/>
                      <a:pt x="162" y="84"/>
                    </a:cubicBezTo>
                    <a:cubicBezTo>
                      <a:pt x="162" y="84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7"/>
                    </a:cubicBezTo>
                    <a:cubicBezTo>
                      <a:pt x="161" y="86"/>
                      <a:pt x="161" y="87"/>
                      <a:pt x="161" y="87"/>
                    </a:cubicBezTo>
                    <a:cubicBezTo>
                      <a:pt x="161" y="86"/>
                      <a:pt x="161" y="87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0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0" y="85"/>
                    </a:cubicBezTo>
                    <a:cubicBezTo>
                      <a:pt x="161" y="85"/>
                      <a:pt x="160" y="85"/>
                      <a:pt x="160" y="85"/>
                    </a:cubicBezTo>
                    <a:cubicBezTo>
                      <a:pt x="161" y="85"/>
                      <a:pt x="160" y="85"/>
                      <a:pt x="161" y="84"/>
                    </a:cubicBezTo>
                    <a:cubicBezTo>
                      <a:pt x="161" y="84"/>
                      <a:pt x="161" y="84"/>
                      <a:pt x="161" y="84"/>
                    </a:cubicBezTo>
                    <a:cubicBezTo>
                      <a:pt x="161" y="84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2"/>
                    </a:cubicBezTo>
                    <a:cubicBezTo>
                      <a:pt x="161" y="82"/>
                      <a:pt x="161" y="82"/>
                      <a:pt x="161" y="82"/>
                    </a:cubicBezTo>
                    <a:cubicBezTo>
                      <a:pt x="161" y="82"/>
                      <a:pt x="161" y="81"/>
                      <a:pt x="161" y="81"/>
                    </a:cubicBezTo>
                    <a:cubicBezTo>
                      <a:pt x="161" y="80"/>
                      <a:pt x="161" y="80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7"/>
                      <a:pt x="162" y="76"/>
                      <a:pt x="161" y="75"/>
                    </a:cubicBezTo>
                    <a:cubicBezTo>
                      <a:pt x="162" y="75"/>
                      <a:pt x="162" y="74"/>
                      <a:pt x="162" y="73"/>
                    </a:cubicBezTo>
                    <a:cubicBezTo>
                      <a:pt x="161" y="73"/>
                      <a:pt x="161" y="74"/>
                      <a:pt x="161" y="74"/>
                    </a:cubicBezTo>
                    <a:cubicBezTo>
                      <a:pt x="161" y="74"/>
                      <a:pt x="161" y="74"/>
                      <a:pt x="161" y="74"/>
                    </a:cubicBezTo>
                    <a:cubicBezTo>
                      <a:pt x="161" y="74"/>
                      <a:pt x="161" y="76"/>
                      <a:pt x="161" y="76"/>
                    </a:cubicBezTo>
                    <a:cubicBezTo>
                      <a:pt x="161" y="76"/>
                      <a:pt x="161" y="76"/>
                      <a:pt x="161" y="76"/>
                    </a:cubicBezTo>
                    <a:cubicBezTo>
                      <a:pt x="161" y="77"/>
                      <a:pt x="161" y="77"/>
                      <a:pt x="161" y="78"/>
                    </a:cubicBezTo>
                    <a:cubicBezTo>
                      <a:pt x="161" y="78"/>
                      <a:pt x="161" y="78"/>
                      <a:pt x="161" y="77"/>
                    </a:cubicBezTo>
                    <a:cubicBezTo>
                      <a:pt x="161" y="79"/>
                      <a:pt x="160" y="79"/>
                      <a:pt x="160" y="80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0"/>
                      <a:pt x="160" y="80"/>
                    </a:cubicBezTo>
                    <a:cubicBezTo>
                      <a:pt x="160" y="80"/>
                      <a:pt x="160" y="80"/>
                      <a:pt x="160" y="79"/>
                    </a:cubicBezTo>
                    <a:cubicBezTo>
                      <a:pt x="160" y="79"/>
                      <a:pt x="160" y="79"/>
                      <a:pt x="160" y="79"/>
                    </a:cubicBezTo>
                    <a:cubicBezTo>
                      <a:pt x="161" y="77"/>
                      <a:pt x="161" y="75"/>
                      <a:pt x="161" y="73"/>
                    </a:cubicBezTo>
                    <a:cubicBezTo>
                      <a:pt x="160" y="73"/>
                      <a:pt x="160" y="73"/>
                      <a:pt x="160" y="74"/>
                    </a:cubicBezTo>
                    <a:cubicBezTo>
                      <a:pt x="160" y="74"/>
                      <a:pt x="160" y="74"/>
                      <a:pt x="160" y="74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7"/>
                      <a:pt x="159" y="78"/>
                      <a:pt x="159" y="80"/>
                    </a:cubicBezTo>
                    <a:cubicBezTo>
                      <a:pt x="159" y="81"/>
                      <a:pt x="159" y="81"/>
                      <a:pt x="159" y="81"/>
                    </a:cubicBezTo>
                    <a:cubicBezTo>
                      <a:pt x="159" y="80"/>
                      <a:pt x="159" y="81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8" y="80"/>
                    </a:cubicBezTo>
                    <a:cubicBezTo>
                      <a:pt x="158" y="81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3"/>
                      <a:pt x="158" y="83"/>
                    </a:cubicBezTo>
                    <a:cubicBezTo>
                      <a:pt x="158" y="83"/>
                      <a:pt x="158" y="84"/>
                      <a:pt x="158" y="83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7" y="85"/>
                      <a:pt x="157" y="85"/>
                      <a:pt x="157" y="85"/>
                    </a:cubicBezTo>
                    <a:cubicBezTo>
                      <a:pt x="157" y="85"/>
                      <a:pt x="157" y="86"/>
                      <a:pt x="157" y="86"/>
                    </a:cubicBezTo>
                    <a:cubicBezTo>
                      <a:pt x="157" y="87"/>
                      <a:pt x="156" y="88"/>
                      <a:pt x="156" y="90"/>
                    </a:cubicBezTo>
                    <a:cubicBezTo>
                      <a:pt x="155" y="91"/>
                      <a:pt x="155" y="92"/>
                      <a:pt x="155" y="93"/>
                    </a:cubicBezTo>
                    <a:cubicBezTo>
                      <a:pt x="154" y="94"/>
                      <a:pt x="154" y="96"/>
                      <a:pt x="153" y="97"/>
                    </a:cubicBezTo>
                    <a:cubicBezTo>
                      <a:pt x="153" y="98"/>
                      <a:pt x="153" y="98"/>
                      <a:pt x="153" y="99"/>
                    </a:cubicBezTo>
                    <a:cubicBezTo>
                      <a:pt x="152" y="99"/>
                      <a:pt x="152" y="100"/>
                      <a:pt x="152" y="101"/>
                    </a:cubicBezTo>
                    <a:cubicBezTo>
                      <a:pt x="151" y="101"/>
                      <a:pt x="151" y="102"/>
                      <a:pt x="151" y="102"/>
                    </a:cubicBezTo>
                    <a:cubicBezTo>
                      <a:pt x="151" y="102"/>
                      <a:pt x="151" y="102"/>
                      <a:pt x="151" y="103"/>
                    </a:cubicBezTo>
                    <a:cubicBezTo>
                      <a:pt x="151" y="102"/>
                      <a:pt x="150" y="104"/>
                      <a:pt x="150" y="103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49" y="105"/>
                      <a:pt x="149" y="106"/>
                      <a:pt x="149" y="107"/>
                    </a:cubicBezTo>
                    <a:cubicBezTo>
                      <a:pt x="148" y="107"/>
                      <a:pt x="148" y="107"/>
                      <a:pt x="148" y="108"/>
                    </a:cubicBezTo>
                    <a:cubicBezTo>
                      <a:pt x="148" y="108"/>
                      <a:pt x="148" y="108"/>
                      <a:pt x="148" y="108"/>
                    </a:cubicBezTo>
                    <a:cubicBezTo>
                      <a:pt x="148" y="108"/>
                      <a:pt x="148" y="108"/>
                      <a:pt x="147" y="109"/>
                    </a:cubicBezTo>
                    <a:cubicBezTo>
                      <a:pt x="148" y="109"/>
                      <a:pt x="148" y="109"/>
                      <a:pt x="148" y="109"/>
                    </a:cubicBezTo>
                    <a:cubicBezTo>
                      <a:pt x="147" y="109"/>
                      <a:pt x="147" y="109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6" y="112"/>
                      <a:pt x="146" y="112"/>
                    </a:cubicBezTo>
                    <a:cubicBezTo>
                      <a:pt x="146" y="112"/>
                      <a:pt x="146" y="112"/>
                      <a:pt x="145" y="113"/>
                    </a:cubicBezTo>
                    <a:cubicBezTo>
                      <a:pt x="145" y="113"/>
                      <a:pt x="145" y="113"/>
                      <a:pt x="145" y="114"/>
                    </a:cubicBezTo>
                    <a:cubicBezTo>
                      <a:pt x="145" y="114"/>
                      <a:pt x="144" y="114"/>
                      <a:pt x="144" y="114"/>
                    </a:cubicBezTo>
                    <a:cubicBezTo>
                      <a:pt x="144" y="114"/>
                      <a:pt x="143" y="115"/>
                      <a:pt x="143" y="115"/>
                    </a:cubicBezTo>
                    <a:cubicBezTo>
                      <a:pt x="143" y="116"/>
                      <a:pt x="143" y="116"/>
                      <a:pt x="142" y="116"/>
                    </a:cubicBezTo>
                    <a:cubicBezTo>
                      <a:pt x="142" y="116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1" y="118"/>
                      <a:pt x="141" y="118"/>
                      <a:pt x="141" y="118"/>
                    </a:cubicBezTo>
                    <a:cubicBezTo>
                      <a:pt x="141" y="118"/>
                      <a:pt x="141" y="118"/>
                      <a:pt x="141" y="119"/>
                    </a:cubicBezTo>
                    <a:cubicBezTo>
                      <a:pt x="141" y="119"/>
                      <a:pt x="140" y="119"/>
                      <a:pt x="140" y="119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0" y="119"/>
                      <a:pt x="140" y="120"/>
                      <a:pt x="140" y="120"/>
                    </a:cubicBezTo>
                    <a:cubicBezTo>
                      <a:pt x="139" y="120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8" y="121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7" y="122"/>
                      <a:pt x="137" y="123"/>
                    </a:cubicBezTo>
                    <a:cubicBezTo>
                      <a:pt x="137" y="123"/>
                      <a:pt x="136" y="123"/>
                      <a:pt x="136" y="123"/>
                    </a:cubicBezTo>
                    <a:cubicBezTo>
                      <a:pt x="136" y="123"/>
                      <a:pt x="136" y="124"/>
                      <a:pt x="136" y="124"/>
                    </a:cubicBezTo>
                    <a:cubicBezTo>
                      <a:pt x="136" y="124"/>
                      <a:pt x="135" y="124"/>
                      <a:pt x="135" y="125"/>
                    </a:cubicBezTo>
                    <a:cubicBezTo>
                      <a:pt x="135" y="125"/>
                      <a:pt x="135" y="125"/>
                      <a:pt x="135" y="125"/>
                    </a:cubicBezTo>
                    <a:cubicBezTo>
                      <a:pt x="135" y="125"/>
                      <a:pt x="135" y="125"/>
                      <a:pt x="134" y="125"/>
                    </a:cubicBezTo>
                    <a:cubicBezTo>
                      <a:pt x="134" y="126"/>
                      <a:pt x="134" y="126"/>
                      <a:pt x="133" y="126"/>
                    </a:cubicBezTo>
                    <a:cubicBezTo>
                      <a:pt x="133" y="126"/>
                      <a:pt x="132" y="127"/>
                      <a:pt x="132" y="127"/>
                    </a:cubicBezTo>
                    <a:cubicBezTo>
                      <a:pt x="133" y="126"/>
                      <a:pt x="133" y="125"/>
                      <a:pt x="134" y="125"/>
                    </a:cubicBezTo>
                    <a:cubicBezTo>
                      <a:pt x="134" y="125"/>
                      <a:pt x="134" y="125"/>
                      <a:pt x="135" y="124"/>
                    </a:cubicBezTo>
                    <a:cubicBezTo>
                      <a:pt x="135" y="124"/>
                      <a:pt x="135" y="123"/>
                      <a:pt x="134" y="124"/>
                    </a:cubicBezTo>
                    <a:cubicBezTo>
                      <a:pt x="134" y="125"/>
                      <a:pt x="133" y="125"/>
                      <a:pt x="133" y="125"/>
                    </a:cubicBezTo>
                    <a:cubicBezTo>
                      <a:pt x="132" y="126"/>
                      <a:pt x="132" y="126"/>
                      <a:pt x="131" y="126"/>
                    </a:cubicBezTo>
                    <a:cubicBezTo>
                      <a:pt x="131" y="126"/>
                      <a:pt x="130" y="127"/>
                      <a:pt x="130" y="127"/>
                    </a:cubicBezTo>
                    <a:cubicBezTo>
                      <a:pt x="130" y="127"/>
                      <a:pt x="129" y="127"/>
                      <a:pt x="129" y="128"/>
                    </a:cubicBezTo>
                    <a:cubicBezTo>
                      <a:pt x="129" y="127"/>
                      <a:pt x="129" y="128"/>
                      <a:pt x="129" y="128"/>
                    </a:cubicBezTo>
                    <a:cubicBezTo>
                      <a:pt x="129" y="128"/>
                      <a:pt x="129" y="128"/>
                      <a:pt x="129" y="127"/>
                    </a:cubicBezTo>
                    <a:cubicBezTo>
                      <a:pt x="129" y="127"/>
                      <a:pt x="129" y="127"/>
                      <a:pt x="130" y="127"/>
                    </a:cubicBezTo>
                    <a:cubicBezTo>
                      <a:pt x="129" y="127"/>
                      <a:pt x="129" y="127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8" y="128"/>
                      <a:pt x="128" y="127"/>
                      <a:pt x="129" y="127"/>
                    </a:cubicBezTo>
                    <a:cubicBezTo>
                      <a:pt x="129" y="127"/>
                      <a:pt x="129" y="126"/>
                      <a:pt x="130" y="126"/>
                    </a:cubicBezTo>
                    <a:cubicBezTo>
                      <a:pt x="130" y="126"/>
                      <a:pt x="129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29" y="126"/>
                      <a:pt x="129" y="126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29" y="127"/>
                      <a:pt x="129" y="126"/>
                      <a:pt x="129" y="127"/>
                    </a:cubicBezTo>
                    <a:cubicBezTo>
                      <a:pt x="129" y="127"/>
                      <a:pt x="129" y="127"/>
                      <a:pt x="128" y="127"/>
                    </a:cubicBezTo>
                    <a:cubicBezTo>
                      <a:pt x="128" y="127"/>
                      <a:pt x="126" y="128"/>
                      <a:pt x="125" y="129"/>
                    </a:cubicBezTo>
                    <a:cubicBezTo>
                      <a:pt x="124" y="130"/>
                      <a:pt x="122" y="131"/>
                      <a:pt x="121" y="132"/>
                    </a:cubicBezTo>
                    <a:cubicBezTo>
                      <a:pt x="120" y="132"/>
                      <a:pt x="120" y="133"/>
                      <a:pt x="120" y="132"/>
                    </a:cubicBezTo>
                    <a:cubicBezTo>
                      <a:pt x="120" y="132"/>
                      <a:pt x="121" y="132"/>
                      <a:pt x="121" y="132"/>
                    </a:cubicBezTo>
                    <a:cubicBezTo>
                      <a:pt x="121" y="131"/>
                      <a:pt x="121" y="132"/>
                      <a:pt x="121" y="132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21" y="131"/>
                      <a:pt x="121" y="132"/>
                      <a:pt x="121" y="131"/>
                    </a:cubicBezTo>
                    <a:cubicBezTo>
                      <a:pt x="121" y="131"/>
                      <a:pt x="122" y="131"/>
                      <a:pt x="122" y="131"/>
                    </a:cubicBezTo>
                    <a:cubicBezTo>
                      <a:pt x="122" y="131"/>
                      <a:pt x="122" y="131"/>
                      <a:pt x="122" y="131"/>
                    </a:cubicBezTo>
                    <a:cubicBezTo>
                      <a:pt x="122" y="131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4" y="130"/>
                      <a:pt x="124" y="129"/>
                    </a:cubicBezTo>
                    <a:cubicBezTo>
                      <a:pt x="123" y="130"/>
                      <a:pt x="124" y="129"/>
                      <a:pt x="124" y="129"/>
                    </a:cubicBezTo>
                    <a:cubicBezTo>
                      <a:pt x="123" y="130"/>
                      <a:pt x="122" y="130"/>
                      <a:pt x="121" y="131"/>
                    </a:cubicBezTo>
                    <a:cubicBezTo>
                      <a:pt x="121" y="131"/>
                      <a:pt x="120" y="131"/>
                      <a:pt x="120" y="131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0" y="131"/>
                      <a:pt x="120" y="132"/>
                      <a:pt x="120" y="132"/>
                    </a:cubicBezTo>
                    <a:cubicBezTo>
                      <a:pt x="120" y="132"/>
                      <a:pt x="120" y="131"/>
                      <a:pt x="119" y="132"/>
                    </a:cubicBezTo>
                    <a:cubicBezTo>
                      <a:pt x="119" y="131"/>
                      <a:pt x="119" y="132"/>
                      <a:pt x="119" y="131"/>
                    </a:cubicBezTo>
                    <a:cubicBezTo>
                      <a:pt x="119" y="132"/>
                      <a:pt x="118" y="132"/>
                      <a:pt x="118" y="132"/>
                    </a:cubicBezTo>
                    <a:cubicBezTo>
                      <a:pt x="118" y="132"/>
                      <a:pt x="119" y="132"/>
                      <a:pt x="119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9" y="132"/>
                      <a:pt x="118" y="132"/>
                      <a:pt x="119" y="132"/>
                    </a:cubicBezTo>
                    <a:cubicBezTo>
                      <a:pt x="119" y="131"/>
                      <a:pt x="120" y="131"/>
                      <a:pt x="119" y="131"/>
                    </a:cubicBezTo>
                    <a:cubicBezTo>
                      <a:pt x="119" y="131"/>
                      <a:pt x="119" y="131"/>
                      <a:pt x="118" y="131"/>
                    </a:cubicBezTo>
                    <a:cubicBezTo>
                      <a:pt x="118" y="131"/>
                      <a:pt x="117" y="131"/>
                      <a:pt x="116" y="131"/>
                    </a:cubicBezTo>
                    <a:cubicBezTo>
                      <a:pt x="116" y="131"/>
                      <a:pt x="117" y="131"/>
                      <a:pt x="116" y="131"/>
                    </a:cubicBezTo>
                    <a:cubicBezTo>
                      <a:pt x="116" y="131"/>
                      <a:pt x="116" y="131"/>
                      <a:pt x="116" y="131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5" y="131"/>
                      <a:pt x="114" y="131"/>
                      <a:pt x="115" y="131"/>
                    </a:cubicBezTo>
                    <a:cubicBezTo>
                      <a:pt x="112" y="132"/>
                      <a:pt x="109" y="133"/>
                      <a:pt x="107" y="134"/>
                    </a:cubicBezTo>
                    <a:cubicBezTo>
                      <a:pt x="107" y="134"/>
                      <a:pt x="106" y="134"/>
                      <a:pt x="106" y="134"/>
                    </a:cubicBezTo>
                    <a:cubicBezTo>
                      <a:pt x="106" y="134"/>
                      <a:pt x="106" y="134"/>
                      <a:pt x="106" y="134"/>
                    </a:cubicBezTo>
                    <a:cubicBezTo>
                      <a:pt x="107" y="134"/>
                      <a:pt x="108" y="133"/>
                      <a:pt x="108" y="133"/>
                    </a:cubicBezTo>
                    <a:cubicBezTo>
                      <a:pt x="108" y="133"/>
                      <a:pt x="108" y="133"/>
                      <a:pt x="108" y="133"/>
                    </a:cubicBezTo>
                    <a:cubicBezTo>
                      <a:pt x="108" y="133"/>
                      <a:pt x="107" y="133"/>
                      <a:pt x="106" y="133"/>
                    </a:cubicBezTo>
                    <a:cubicBezTo>
                      <a:pt x="106" y="133"/>
                      <a:pt x="105" y="133"/>
                      <a:pt x="105" y="134"/>
                    </a:cubicBezTo>
                    <a:cubicBezTo>
                      <a:pt x="105" y="133"/>
                      <a:pt x="104" y="134"/>
                      <a:pt x="104" y="134"/>
                    </a:cubicBezTo>
                    <a:cubicBezTo>
                      <a:pt x="103" y="134"/>
                      <a:pt x="103" y="134"/>
                      <a:pt x="104" y="133"/>
                    </a:cubicBezTo>
                    <a:cubicBezTo>
                      <a:pt x="104" y="133"/>
                      <a:pt x="104" y="133"/>
                      <a:pt x="105" y="133"/>
                    </a:cubicBezTo>
                    <a:cubicBezTo>
                      <a:pt x="103" y="133"/>
                      <a:pt x="102" y="134"/>
                      <a:pt x="101" y="134"/>
                    </a:cubicBezTo>
                    <a:cubicBezTo>
                      <a:pt x="99" y="134"/>
                      <a:pt x="98" y="134"/>
                      <a:pt x="98" y="134"/>
                    </a:cubicBezTo>
                    <a:cubicBezTo>
                      <a:pt x="97" y="134"/>
                      <a:pt x="97" y="134"/>
                      <a:pt x="96" y="134"/>
                    </a:cubicBezTo>
                    <a:cubicBezTo>
                      <a:pt x="96" y="134"/>
                      <a:pt x="96" y="134"/>
                      <a:pt x="95" y="134"/>
                    </a:cubicBezTo>
                    <a:cubicBezTo>
                      <a:pt x="95" y="134"/>
                      <a:pt x="94" y="134"/>
                      <a:pt x="94" y="134"/>
                    </a:cubicBezTo>
                    <a:cubicBezTo>
                      <a:pt x="94" y="135"/>
                      <a:pt x="93" y="135"/>
                      <a:pt x="93" y="135"/>
                    </a:cubicBezTo>
                    <a:cubicBezTo>
                      <a:pt x="93" y="135"/>
                      <a:pt x="92" y="135"/>
                      <a:pt x="92" y="135"/>
                    </a:cubicBezTo>
                    <a:cubicBezTo>
                      <a:pt x="92" y="135"/>
                      <a:pt x="91" y="135"/>
                      <a:pt x="91" y="135"/>
                    </a:cubicBezTo>
                    <a:cubicBezTo>
                      <a:pt x="91" y="135"/>
                      <a:pt x="91" y="135"/>
                      <a:pt x="91" y="135"/>
                    </a:cubicBezTo>
                    <a:cubicBezTo>
                      <a:pt x="91" y="134"/>
                      <a:pt x="92" y="135"/>
                      <a:pt x="92" y="134"/>
                    </a:cubicBezTo>
                    <a:cubicBezTo>
                      <a:pt x="92" y="134"/>
                      <a:pt x="92" y="134"/>
                      <a:pt x="93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1" y="134"/>
                      <a:pt x="91" y="134"/>
                    </a:cubicBezTo>
                    <a:cubicBezTo>
                      <a:pt x="91" y="134"/>
                      <a:pt x="91" y="134"/>
                      <a:pt x="90" y="134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90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5"/>
                      <a:pt x="87" y="135"/>
                      <a:pt x="88" y="134"/>
                    </a:cubicBezTo>
                    <a:cubicBezTo>
                      <a:pt x="87" y="134"/>
                      <a:pt x="87" y="134"/>
                      <a:pt x="87" y="135"/>
                    </a:cubicBezTo>
                    <a:cubicBezTo>
                      <a:pt x="86" y="135"/>
                      <a:pt x="85" y="134"/>
                      <a:pt x="85" y="135"/>
                    </a:cubicBezTo>
                    <a:cubicBezTo>
                      <a:pt x="84" y="134"/>
                      <a:pt x="84" y="135"/>
                      <a:pt x="83" y="135"/>
                    </a:cubicBezTo>
                    <a:cubicBezTo>
                      <a:pt x="83" y="134"/>
                      <a:pt x="82" y="134"/>
                      <a:pt x="82" y="134"/>
                    </a:cubicBezTo>
                    <a:cubicBezTo>
                      <a:pt x="82" y="135"/>
                      <a:pt x="82" y="135"/>
                      <a:pt x="81" y="135"/>
                    </a:cubicBezTo>
                    <a:cubicBezTo>
                      <a:pt x="81" y="134"/>
                      <a:pt x="81" y="135"/>
                      <a:pt x="81" y="134"/>
                    </a:cubicBezTo>
                    <a:cubicBezTo>
                      <a:pt x="81" y="134"/>
                      <a:pt x="80" y="134"/>
                      <a:pt x="81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7" y="134"/>
                      <a:pt x="76" y="134"/>
                      <a:pt x="76" y="134"/>
                    </a:cubicBezTo>
                    <a:cubicBezTo>
                      <a:pt x="76" y="134"/>
                      <a:pt x="76" y="134"/>
                      <a:pt x="75" y="134"/>
                    </a:cubicBezTo>
                    <a:cubicBezTo>
                      <a:pt x="75" y="134"/>
                      <a:pt x="75" y="134"/>
                      <a:pt x="75" y="133"/>
                    </a:cubicBezTo>
                    <a:cubicBezTo>
                      <a:pt x="74" y="133"/>
                      <a:pt x="73" y="133"/>
                      <a:pt x="73" y="133"/>
                    </a:cubicBezTo>
                    <a:cubicBezTo>
                      <a:pt x="72" y="133"/>
                      <a:pt x="72" y="133"/>
                      <a:pt x="72" y="133"/>
                    </a:cubicBezTo>
                    <a:cubicBezTo>
                      <a:pt x="71" y="133"/>
                      <a:pt x="71" y="133"/>
                      <a:pt x="70" y="133"/>
                    </a:cubicBezTo>
                    <a:cubicBezTo>
                      <a:pt x="70" y="132"/>
                      <a:pt x="70" y="132"/>
                      <a:pt x="69" y="132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9" y="132"/>
                      <a:pt x="68" y="132"/>
                      <a:pt x="68" y="132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1"/>
                      <a:pt x="67" y="131"/>
                    </a:cubicBezTo>
                    <a:cubicBezTo>
                      <a:pt x="66" y="132"/>
                      <a:pt x="66" y="131"/>
                      <a:pt x="65" y="131"/>
                    </a:cubicBezTo>
                    <a:cubicBezTo>
                      <a:pt x="65" y="131"/>
                      <a:pt x="65" y="131"/>
                      <a:pt x="64" y="131"/>
                    </a:cubicBezTo>
                    <a:cubicBezTo>
                      <a:pt x="65" y="131"/>
                      <a:pt x="64" y="131"/>
                      <a:pt x="64" y="131"/>
                    </a:cubicBezTo>
                    <a:cubicBezTo>
                      <a:pt x="64" y="131"/>
                      <a:pt x="64" y="130"/>
                      <a:pt x="64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1" y="129"/>
                      <a:pt x="61" y="129"/>
                      <a:pt x="60" y="129"/>
                    </a:cubicBezTo>
                    <a:cubicBezTo>
                      <a:pt x="59" y="129"/>
                      <a:pt x="59" y="129"/>
                      <a:pt x="59" y="128"/>
                    </a:cubicBezTo>
                    <a:cubicBezTo>
                      <a:pt x="58" y="128"/>
                      <a:pt x="58" y="128"/>
                      <a:pt x="57" y="128"/>
                    </a:cubicBezTo>
                    <a:cubicBezTo>
                      <a:pt x="57" y="127"/>
                      <a:pt x="56" y="127"/>
                      <a:pt x="56" y="127"/>
                    </a:cubicBezTo>
                    <a:cubicBezTo>
                      <a:pt x="56" y="127"/>
                      <a:pt x="55" y="127"/>
                      <a:pt x="55" y="127"/>
                    </a:cubicBezTo>
                    <a:cubicBezTo>
                      <a:pt x="55" y="127"/>
                      <a:pt x="54" y="126"/>
                      <a:pt x="54" y="126"/>
                    </a:cubicBezTo>
                    <a:cubicBezTo>
                      <a:pt x="54" y="126"/>
                      <a:pt x="53" y="125"/>
                      <a:pt x="52" y="125"/>
                    </a:cubicBezTo>
                    <a:cubicBezTo>
                      <a:pt x="52" y="125"/>
                      <a:pt x="52" y="125"/>
                      <a:pt x="52" y="125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49" y="123"/>
                      <a:pt x="49" y="123"/>
                      <a:pt x="49" y="122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7" y="122"/>
                      <a:pt x="47" y="121"/>
                      <a:pt x="47" y="121"/>
                    </a:cubicBezTo>
                    <a:cubicBezTo>
                      <a:pt x="47" y="121"/>
                      <a:pt x="46" y="121"/>
                      <a:pt x="46" y="121"/>
                    </a:cubicBezTo>
                    <a:cubicBezTo>
                      <a:pt x="46" y="121"/>
                      <a:pt x="46" y="120"/>
                      <a:pt x="46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8"/>
                      <a:pt x="44" y="118"/>
                      <a:pt x="43" y="118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3" y="117"/>
                      <a:pt x="42" y="117"/>
                      <a:pt x="42" y="116"/>
                    </a:cubicBezTo>
                    <a:cubicBezTo>
                      <a:pt x="41" y="116"/>
                      <a:pt x="41" y="116"/>
                      <a:pt x="40" y="115"/>
                    </a:cubicBezTo>
                    <a:cubicBezTo>
                      <a:pt x="41" y="115"/>
                      <a:pt x="40" y="114"/>
                      <a:pt x="40" y="115"/>
                    </a:cubicBezTo>
                    <a:cubicBezTo>
                      <a:pt x="40" y="114"/>
                      <a:pt x="40" y="114"/>
                      <a:pt x="39" y="114"/>
                    </a:cubicBezTo>
                    <a:cubicBezTo>
                      <a:pt x="39" y="113"/>
                      <a:pt x="39" y="113"/>
                      <a:pt x="38" y="112"/>
                    </a:cubicBezTo>
                    <a:cubicBezTo>
                      <a:pt x="38" y="112"/>
                      <a:pt x="38" y="112"/>
                      <a:pt x="37" y="112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7" y="111"/>
                      <a:pt x="36" y="110"/>
                      <a:pt x="36" y="110"/>
                    </a:cubicBezTo>
                    <a:cubicBezTo>
                      <a:pt x="36" y="110"/>
                      <a:pt x="36" y="110"/>
                      <a:pt x="36" y="109"/>
                    </a:cubicBezTo>
                    <a:cubicBezTo>
                      <a:pt x="36" y="109"/>
                      <a:pt x="36" y="109"/>
                      <a:pt x="35" y="109"/>
                    </a:cubicBezTo>
                    <a:cubicBezTo>
                      <a:pt x="35" y="108"/>
                      <a:pt x="35" y="108"/>
                      <a:pt x="34" y="107"/>
                    </a:cubicBezTo>
                    <a:cubicBezTo>
                      <a:pt x="35" y="108"/>
                      <a:pt x="34" y="107"/>
                      <a:pt x="34" y="107"/>
                    </a:cubicBezTo>
                    <a:cubicBezTo>
                      <a:pt x="34" y="107"/>
                      <a:pt x="34" y="107"/>
                      <a:pt x="34" y="106"/>
                    </a:cubicBezTo>
                    <a:cubicBezTo>
                      <a:pt x="34" y="106"/>
                      <a:pt x="33" y="106"/>
                      <a:pt x="33" y="106"/>
                    </a:cubicBezTo>
                    <a:cubicBezTo>
                      <a:pt x="35" y="107"/>
                      <a:pt x="36" y="109"/>
                      <a:pt x="37" y="110"/>
                    </a:cubicBezTo>
                    <a:cubicBezTo>
                      <a:pt x="38" y="112"/>
                      <a:pt x="39" y="113"/>
                      <a:pt x="41" y="115"/>
                    </a:cubicBezTo>
                    <a:cubicBezTo>
                      <a:pt x="41" y="115"/>
                      <a:pt x="41" y="115"/>
                      <a:pt x="41" y="116"/>
                    </a:cubicBezTo>
                    <a:cubicBezTo>
                      <a:pt x="42" y="116"/>
                      <a:pt x="42" y="116"/>
                      <a:pt x="42" y="116"/>
                    </a:cubicBezTo>
                    <a:cubicBezTo>
                      <a:pt x="42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5" y="118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5" y="119"/>
                      <a:pt x="45" y="119"/>
                      <a:pt x="45" y="11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7" y="120"/>
                      <a:pt x="47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5" y="118"/>
                    </a:cubicBezTo>
                    <a:cubicBezTo>
                      <a:pt x="44" y="117"/>
                      <a:pt x="43" y="117"/>
                      <a:pt x="43" y="116"/>
                    </a:cubicBezTo>
                    <a:cubicBezTo>
                      <a:pt x="43" y="116"/>
                      <a:pt x="43" y="116"/>
                      <a:pt x="42" y="116"/>
                    </a:cubicBez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1" y="115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3" y="116"/>
                      <a:pt x="45" y="118"/>
                    </a:cubicBezTo>
                    <a:cubicBezTo>
                      <a:pt x="45" y="118"/>
                      <a:pt x="45" y="117"/>
                      <a:pt x="45" y="117"/>
                    </a:cubicBezTo>
                    <a:cubicBezTo>
                      <a:pt x="45" y="117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8"/>
                      <a:pt x="46" y="119"/>
                      <a:pt x="47" y="120"/>
                    </a:cubicBezTo>
                    <a:cubicBezTo>
                      <a:pt x="47" y="120"/>
                      <a:pt x="47" y="120"/>
                      <a:pt x="48" y="120"/>
                    </a:cubicBezTo>
                    <a:cubicBezTo>
                      <a:pt x="48" y="120"/>
                      <a:pt x="49" y="121"/>
                      <a:pt x="49" y="121"/>
                    </a:cubicBezTo>
                    <a:cubicBezTo>
                      <a:pt x="49" y="121"/>
                      <a:pt x="49" y="121"/>
                      <a:pt x="50" y="122"/>
                    </a:cubicBezTo>
                    <a:cubicBezTo>
                      <a:pt x="50" y="122"/>
                      <a:pt x="51" y="122"/>
                      <a:pt x="51" y="123"/>
                    </a:cubicBezTo>
                    <a:cubicBezTo>
                      <a:pt x="51" y="123"/>
                      <a:pt x="52" y="123"/>
                      <a:pt x="53" y="124"/>
                    </a:cubicBezTo>
                    <a:cubicBezTo>
                      <a:pt x="53" y="124"/>
                      <a:pt x="53" y="124"/>
                      <a:pt x="53" y="124"/>
                    </a:cubicBezTo>
                    <a:cubicBezTo>
                      <a:pt x="53" y="124"/>
                      <a:pt x="54" y="125"/>
                      <a:pt x="55" y="125"/>
                    </a:cubicBezTo>
                    <a:cubicBezTo>
                      <a:pt x="55" y="125"/>
                      <a:pt x="55" y="125"/>
                      <a:pt x="55" y="125"/>
                    </a:cubicBezTo>
                    <a:cubicBezTo>
                      <a:pt x="55" y="125"/>
                      <a:pt x="56" y="126"/>
                      <a:pt x="56" y="126"/>
                    </a:cubicBezTo>
                    <a:cubicBezTo>
                      <a:pt x="56" y="126"/>
                      <a:pt x="57" y="126"/>
                      <a:pt x="57" y="126"/>
                    </a:cubicBezTo>
                    <a:cubicBezTo>
                      <a:pt x="57" y="126"/>
                      <a:pt x="58" y="127"/>
                      <a:pt x="58" y="127"/>
                    </a:cubicBezTo>
                    <a:cubicBezTo>
                      <a:pt x="59" y="127"/>
                      <a:pt x="60" y="128"/>
                      <a:pt x="61" y="128"/>
                    </a:cubicBezTo>
                    <a:cubicBezTo>
                      <a:pt x="62" y="129"/>
                      <a:pt x="62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4" y="129"/>
                      <a:pt x="63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30"/>
                    </a:cubicBezTo>
                    <a:cubicBezTo>
                      <a:pt x="65" y="130"/>
                      <a:pt x="65" y="129"/>
                      <a:pt x="65" y="129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6" y="130"/>
                      <a:pt x="66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31"/>
                      <a:pt x="68" y="130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68" y="131"/>
                      <a:pt x="68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70" y="131"/>
                      <a:pt x="70" y="131"/>
                    </a:cubicBezTo>
                    <a:cubicBezTo>
                      <a:pt x="70" y="131"/>
                      <a:pt x="69" y="131"/>
                      <a:pt x="69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1" y="131"/>
                      <a:pt x="71" y="131"/>
                    </a:cubicBezTo>
                    <a:cubicBezTo>
                      <a:pt x="71" y="131"/>
                      <a:pt x="71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3" y="132"/>
                      <a:pt x="72" y="131"/>
                    </a:cubicBezTo>
                    <a:cubicBezTo>
                      <a:pt x="72" y="132"/>
                      <a:pt x="72" y="132"/>
                      <a:pt x="72" y="131"/>
                    </a:cubicBezTo>
                    <a:cubicBezTo>
                      <a:pt x="72" y="131"/>
                      <a:pt x="72" y="131"/>
                      <a:pt x="73" y="131"/>
                    </a:cubicBezTo>
                    <a:cubicBezTo>
                      <a:pt x="73" y="131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5" y="132"/>
                      <a:pt x="75" y="132"/>
                      <a:pt x="75" y="132"/>
                    </a:cubicBezTo>
                    <a:cubicBezTo>
                      <a:pt x="75" y="132"/>
                      <a:pt x="75" y="132"/>
                      <a:pt x="76" y="132"/>
                    </a:cubicBezTo>
                    <a:cubicBezTo>
                      <a:pt x="75" y="132"/>
                      <a:pt x="76" y="132"/>
                      <a:pt x="76" y="132"/>
                    </a:cubicBezTo>
                    <a:cubicBezTo>
                      <a:pt x="76" y="132"/>
                      <a:pt x="76" y="132"/>
                      <a:pt x="77" y="132"/>
                    </a:cubicBezTo>
                    <a:cubicBezTo>
                      <a:pt x="77" y="132"/>
                      <a:pt x="76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8" y="133"/>
                      <a:pt x="78" y="133"/>
                      <a:pt x="79" y="132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80" y="133"/>
                      <a:pt x="81" y="133"/>
                      <a:pt x="82" y="133"/>
                    </a:cubicBezTo>
                    <a:cubicBezTo>
                      <a:pt x="82" y="133"/>
                      <a:pt x="83" y="133"/>
                      <a:pt x="83" y="133"/>
                    </a:cubicBezTo>
                    <a:cubicBezTo>
                      <a:pt x="84" y="133"/>
                      <a:pt x="86" y="133"/>
                      <a:pt x="87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2" y="133"/>
                      <a:pt x="93" y="133"/>
                      <a:pt x="95" y="133"/>
                    </a:cubicBezTo>
                    <a:cubicBezTo>
                      <a:pt x="97" y="132"/>
                      <a:pt x="99" y="132"/>
                      <a:pt x="100" y="132"/>
                    </a:cubicBezTo>
                    <a:cubicBezTo>
                      <a:pt x="101" y="132"/>
                      <a:pt x="102" y="132"/>
                      <a:pt x="103" y="131"/>
                    </a:cubicBezTo>
                    <a:cubicBezTo>
                      <a:pt x="105" y="131"/>
                      <a:pt x="107" y="131"/>
                      <a:pt x="108" y="130"/>
                    </a:cubicBezTo>
                    <a:cubicBezTo>
                      <a:pt x="110" y="130"/>
                      <a:pt x="111" y="129"/>
                      <a:pt x="113" y="128"/>
                    </a:cubicBezTo>
                    <a:cubicBezTo>
                      <a:pt x="113" y="128"/>
                      <a:pt x="113" y="129"/>
                      <a:pt x="113" y="128"/>
                    </a:cubicBezTo>
                    <a:cubicBezTo>
                      <a:pt x="113" y="128"/>
                      <a:pt x="113" y="128"/>
                      <a:pt x="114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2" y="128"/>
                      <a:pt x="111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09" y="129"/>
                      <a:pt x="109" y="129"/>
                    </a:cubicBezTo>
                    <a:cubicBezTo>
                      <a:pt x="108" y="130"/>
                      <a:pt x="108" y="129"/>
                      <a:pt x="107" y="129"/>
                    </a:cubicBezTo>
                    <a:cubicBezTo>
                      <a:pt x="107" y="129"/>
                      <a:pt x="106" y="130"/>
                      <a:pt x="105" y="130"/>
                    </a:cubicBezTo>
                    <a:cubicBezTo>
                      <a:pt x="106" y="129"/>
                      <a:pt x="106" y="129"/>
                      <a:pt x="106" y="129"/>
                    </a:cubicBezTo>
                    <a:cubicBezTo>
                      <a:pt x="109" y="128"/>
                      <a:pt x="112" y="127"/>
                      <a:pt x="115" y="126"/>
                    </a:cubicBezTo>
                    <a:cubicBezTo>
                      <a:pt x="115" y="125"/>
                      <a:pt x="115" y="125"/>
                      <a:pt x="116" y="125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ubicBezTo>
                      <a:pt x="118" y="124"/>
                      <a:pt x="118" y="124"/>
                      <a:pt x="119" y="123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18" y="123"/>
                      <a:pt x="117" y="124"/>
                      <a:pt x="117" y="124"/>
                    </a:cubicBezTo>
                    <a:cubicBezTo>
                      <a:pt x="117" y="124"/>
                      <a:pt x="117" y="124"/>
                      <a:pt x="117" y="124"/>
                    </a:cubicBezTo>
                    <a:cubicBezTo>
                      <a:pt x="117" y="123"/>
                      <a:pt x="117" y="123"/>
                      <a:pt x="118" y="122"/>
                    </a:cubicBezTo>
                    <a:cubicBezTo>
                      <a:pt x="120" y="121"/>
                      <a:pt x="121" y="120"/>
                      <a:pt x="123" y="119"/>
                    </a:cubicBezTo>
                    <a:cubicBezTo>
                      <a:pt x="124" y="118"/>
                      <a:pt x="124" y="117"/>
                      <a:pt x="126" y="116"/>
                    </a:cubicBezTo>
                    <a:cubicBezTo>
                      <a:pt x="127" y="114"/>
                      <a:pt x="128" y="113"/>
                      <a:pt x="130" y="111"/>
                    </a:cubicBezTo>
                    <a:cubicBezTo>
                      <a:pt x="130" y="111"/>
                      <a:pt x="131" y="110"/>
                      <a:pt x="131" y="109"/>
                    </a:cubicBezTo>
                    <a:cubicBezTo>
                      <a:pt x="133" y="107"/>
                      <a:pt x="134" y="105"/>
                      <a:pt x="135" y="103"/>
                    </a:cubicBezTo>
                    <a:cubicBezTo>
                      <a:pt x="135" y="102"/>
                      <a:pt x="135" y="102"/>
                      <a:pt x="136" y="101"/>
                    </a:cubicBezTo>
                    <a:cubicBezTo>
                      <a:pt x="136" y="101"/>
                      <a:pt x="136" y="101"/>
                      <a:pt x="136" y="101"/>
                    </a:cubicBezTo>
                    <a:cubicBezTo>
                      <a:pt x="136" y="100"/>
                      <a:pt x="136" y="100"/>
                      <a:pt x="137" y="99"/>
                    </a:cubicBezTo>
                    <a:cubicBezTo>
                      <a:pt x="137" y="99"/>
                      <a:pt x="137" y="98"/>
                      <a:pt x="136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7"/>
                      <a:pt x="137" y="96"/>
                      <a:pt x="137" y="96"/>
                    </a:cubicBezTo>
                    <a:cubicBezTo>
                      <a:pt x="137" y="96"/>
                      <a:pt x="137" y="96"/>
                      <a:pt x="137" y="97"/>
                    </a:cubicBezTo>
                    <a:cubicBezTo>
                      <a:pt x="137" y="96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8"/>
                    </a:cubicBezTo>
                    <a:cubicBezTo>
                      <a:pt x="136" y="98"/>
                      <a:pt x="136" y="98"/>
                      <a:pt x="136" y="98"/>
                    </a:cubicBezTo>
                    <a:cubicBezTo>
                      <a:pt x="136" y="98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100"/>
                    </a:cubicBezTo>
                    <a:cubicBezTo>
                      <a:pt x="135" y="99"/>
                      <a:pt x="135" y="100"/>
                      <a:pt x="134" y="100"/>
                    </a:cubicBezTo>
                    <a:cubicBezTo>
                      <a:pt x="135" y="100"/>
                      <a:pt x="134" y="101"/>
                      <a:pt x="134" y="101"/>
                    </a:cubicBezTo>
                    <a:cubicBezTo>
                      <a:pt x="134" y="101"/>
                      <a:pt x="134" y="102"/>
                      <a:pt x="133" y="102"/>
                    </a:cubicBezTo>
                    <a:cubicBezTo>
                      <a:pt x="133" y="103"/>
                      <a:pt x="132" y="104"/>
                      <a:pt x="132" y="105"/>
                    </a:cubicBezTo>
                    <a:cubicBezTo>
                      <a:pt x="132" y="104"/>
                      <a:pt x="132" y="105"/>
                      <a:pt x="132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3" y="103"/>
                      <a:pt x="132" y="103"/>
                    </a:cubicBezTo>
                    <a:cubicBezTo>
                      <a:pt x="133" y="102"/>
                      <a:pt x="133" y="101"/>
                      <a:pt x="134" y="101"/>
                    </a:cubicBezTo>
                    <a:cubicBezTo>
                      <a:pt x="134" y="101"/>
                      <a:pt x="134" y="101"/>
                      <a:pt x="134" y="101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34" y="99"/>
                      <a:pt x="134" y="99"/>
                      <a:pt x="134" y="99"/>
                    </a:cubicBezTo>
                    <a:cubicBezTo>
                      <a:pt x="134" y="99"/>
                      <a:pt x="134" y="99"/>
                      <a:pt x="135" y="98"/>
                    </a:cubicBezTo>
                    <a:cubicBezTo>
                      <a:pt x="134" y="98"/>
                      <a:pt x="135" y="98"/>
                      <a:pt x="135" y="98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6"/>
                    </a:cubicBezTo>
                    <a:cubicBezTo>
                      <a:pt x="135" y="96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4" y="97"/>
                    </a:cubicBezTo>
                    <a:cubicBezTo>
                      <a:pt x="135" y="96"/>
                      <a:pt x="135" y="94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4"/>
                    </a:cubicBezTo>
                    <a:cubicBezTo>
                      <a:pt x="135" y="94"/>
                      <a:pt x="135" y="94"/>
                      <a:pt x="134" y="94"/>
                    </a:cubicBezTo>
                    <a:cubicBezTo>
                      <a:pt x="134" y="94"/>
                      <a:pt x="135" y="94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4" y="93"/>
                      <a:pt x="134" y="93"/>
                    </a:cubicBezTo>
                    <a:cubicBezTo>
                      <a:pt x="134" y="93"/>
                      <a:pt x="134" y="93"/>
                      <a:pt x="134" y="93"/>
                    </a:cubicBezTo>
                    <a:cubicBezTo>
                      <a:pt x="134" y="93"/>
                      <a:pt x="134" y="94"/>
                      <a:pt x="134" y="94"/>
                    </a:cubicBezTo>
                    <a:cubicBezTo>
                      <a:pt x="134" y="94"/>
                      <a:pt x="133" y="95"/>
                      <a:pt x="133" y="96"/>
                    </a:cubicBezTo>
                    <a:cubicBezTo>
                      <a:pt x="133" y="96"/>
                      <a:pt x="133" y="96"/>
                      <a:pt x="133" y="96"/>
                    </a:cubicBezTo>
                    <a:cubicBezTo>
                      <a:pt x="133" y="96"/>
                      <a:pt x="133" y="96"/>
                      <a:pt x="133" y="97"/>
                    </a:cubicBezTo>
                    <a:cubicBezTo>
                      <a:pt x="133" y="97"/>
                      <a:pt x="132" y="97"/>
                      <a:pt x="132" y="98"/>
                    </a:cubicBezTo>
                    <a:cubicBezTo>
                      <a:pt x="132" y="98"/>
                      <a:pt x="132" y="98"/>
                      <a:pt x="132" y="99"/>
                    </a:cubicBezTo>
                    <a:cubicBezTo>
                      <a:pt x="132" y="99"/>
                      <a:pt x="131" y="100"/>
                      <a:pt x="131" y="99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99"/>
                      <a:pt x="131" y="99"/>
                      <a:pt x="131" y="99"/>
                    </a:cubicBezTo>
                    <a:cubicBezTo>
                      <a:pt x="131" y="98"/>
                      <a:pt x="132" y="97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5"/>
                    </a:cubicBezTo>
                    <a:cubicBezTo>
                      <a:pt x="132" y="95"/>
                      <a:pt x="132" y="96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1" y="97"/>
                      <a:pt x="130" y="97"/>
                      <a:pt x="130" y="97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100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8" y="100"/>
                      <a:pt x="128" y="100"/>
                    </a:cubicBezTo>
                    <a:cubicBezTo>
                      <a:pt x="128" y="100"/>
                      <a:pt x="128" y="100"/>
                      <a:pt x="128" y="101"/>
                    </a:cubicBezTo>
                    <a:cubicBezTo>
                      <a:pt x="128" y="101"/>
                      <a:pt x="128" y="101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3"/>
                      <a:pt x="127" y="103"/>
                      <a:pt x="127" y="103"/>
                    </a:cubicBezTo>
                    <a:cubicBezTo>
                      <a:pt x="127" y="102"/>
                      <a:pt x="127" y="103"/>
                      <a:pt x="127" y="103"/>
                    </a:cubicBezTo>
                    <a:cubicBezTo>
                      <a:pt x="127" y="103"/>
                      <a:pt x="126" y="104"/>
                      <a:pt x="126" y="104"/>
                    </a:cubicBezTo>
                    <a:cubicBezTo>
                      <a:pt x="126" y="104"/>
                      <a:pt x="126" y="104"/>
                      <a:pt x="126" y="105"/>
                    </a:cubicBezTo>
                    <a:cubicBezTo>
                      <a:pt x="125" y="104"/>
                      <a:pt x="125" y="105"/>
                      <a:pt x="125" y="105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6" y="104"/>
                      <a:pt x="126" y="104"/>
                    </a:cubicBezTo>
                    <a:cubicBezTo>
                      <a:pt x="126" y="103"/>
                      <a:pt x="126" y="103"/>
                      <a:pt x="126" y="103"/>
                    </a:cubicBezTo>
                    <a:cubicBezTo>
                      <a:pt x="125" y="103"/>
                      <a:pt x="125" y="104"/>
                      <a:pt x="125" y="104"/>
                    </a:cubicBezTo>
                    <a:cubicBezTo>
                      <a:pt x="125" y="104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5" y="104"/>
                      <a:pt x="125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5"/>
                      <a:pt x="124" y="104"/>
                      <a:pt x="124" y="105"/>
                    </a:cubicBezTo>
                    <a:cubicBezTo>
                      <a:pt x="124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2" y="106"/>
                      <a:pt x="122" y="106"/>
                    </a:cubicBezTo>
                    <a:cubicBezTo>
                      <a:pt x="122" y="107"/>
                      <a:pt x="122" y="107"/>
                      <a:pt x="122" y="106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1" y="108"/>
                      <a:pt x="122" y="107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0" y="109"/>
                      <a:pt x="120" y="109"/>
                      <a:pt x="120" y="110"/>
                    </a:cubicBezTo>
                    <a:cubicBezTo>
                      <a:pt x="120" y="110"/>
                      <a:pt x="120" y="109"/>
                      <a:pt x="120" y="109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19" y="110"/>
                    </a:cubicBezTo>
                    <a:cubicBezTo>
                      <a:pt x="120" y="110"/>
                      <a:pt x="119" y="111"/>
                      <a:pt x="119" y="111"/>
                    </a:cubicBezTo>
                    <a:cubicBezTo>
                      <a:pt x="119" y="110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8" y="111"/>
                    </a:cubicBezTo>
                    <a:cubicBezTo>
                      <a:pt x="118" y="112"/>
                      <a:pt x="119" y="111"/>
                      <a:pt x="119" y="111"/>
                    </a:cubicBezTo>
                    <a:cubicBezTo>
                      <a:pt x="118" y="111"/>
                      <a:pt x="118" y="112"/>
                      <a:pt x="118" y="112"/>
                    </a:cubicBezTo>
                    <a:cubicBezTo>
                      <a:pt x="118" y="111"/>
                      <a:pt x="119" y="111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7" y="113"/>
                    </a:cubicBezTo>
                    <a:cubicBezTo>
                      <a:pt x="117" y="113"/>
                      <a:pt x="117" y="113"/>
                      <a:pt x="116" y="114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6" y="114"/>
                      <a:pt x="116" y="114"/>
                      <a:pt x="115" y="114"/>
                    </a:cubicBezTo>
                    <a:cubicBezTo>
                      <a:pt x="115" y="115"/>
                      <a:pt x="114" y="115"/>
                      <a:pt x="114" y="115"/>
                    </a:cubicBezTo>
                    <a:cubicBezTo>
                      <a:pt x="114" y="115"/>
                      <a:pt x="113" y="116"/>
                      <a:pt x="113" y="116"/>
                    </a:cubicBezTo>
                    <a:cubicBezTo>
                      <a:pt x="113" y="116"/>
                      <a:pt x="112" y="117"/>
                      <a:pt x="112" y="117"/>
                    </a:cubicBezTo>
                    <a:cubicBezTo>
                      <a:pt x="112" y="117"/>
                      <a:pt x="112" y="116"/>
                      <a:pt x="112" y="116"/>
                    </a:cubicBezTo>
                    <a:cubicBezTo>
                      <a:pt x="112" y="116"/>
                      <a:pt x="113" y="116"/>
                      <a:pt x="112" y="116"/>
                    </a:cubicBezTo>
                    <a:cubicBezTo>
                      <a:pt x="113" y="116"/>
                      <a:pt x="113" y="116"/>
                      <a:pt x="113" y="116"/>
                    </a:cubicBezTo>
                    <a:cubicBezTo>
                      <a:pt x="113" y="116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2" y="116"/>
                      <a:pt x="110" y="117"/>
                      <a:pt x="110" y="117"/>
                    </a:cubicBezTo>
                    <a:cubicBezTo>
                      <a:pt x="109" y="117"/>
                      <a:pt x="109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8" y="118"/>
                      <a:pt x="108" y="118"/>
                      <a:pt x="108" y="118"/>
                    </a:cubicBezTo>
                    <a:cubicBezTo>
                      <a:pt x="107" y="119"/>
                      <a:pt x="107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5" y="119"/>
                      <a:pt x="105" y="120"/>
                      <a:pt x="105" y="120"/>
                    </a:cubicBezTo>
                    <a:cubicBezTo>
                      <a:pt x="104" y="120"/>
                      <a:pt x="104" y="120"/>
                      <a:pt x="103" y="120"/>
                    </a:cubicBezTo>
                    <a:cubicBezTo>
                      <a:pt x="103" y="121"/>
                      <a:pt x="103" y="121"/>
                      <a:pt x="103" y="121"/>
                    </a:cubicBezTo>
                    <a:cubicBezTo>
                      <a:pt x="102" y="121"/>
                      <a:pt x="102" y="121"/>
                      <a:pt x="101" y="121"/>
                    </a:cubicBezTo>
                    <a:cubicBezTo>
                      <a:pt x="101" y="121"/>
                      <a:pt x="101" y="122"/>
                      <a:pt x="100" y="122"/>
                    </a:cubicBezTo>
                    <a:cubicBezTo>
                      <a:pt x="100" y="122"/>
                      <a:pt x="100" y="122"/>
                      <a:pt x="100" y="122"/>
                    </a:cubicBezTo>
                    <a:cubicBezTo>
                      <a:pt x="99" y="122"/>
                      <a:pt x="97" y="123"/>
                      <a:pt x="96" y="123"/>
                    </a:cubicBezTo>
                    <a:cubicBezTo>
                      <a:pt x="94" y="124"/>
                      <a:pt x="93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85" y="124"/>
                      <a:pt x="82" y="124"/>
                      <a:pt x="80" y="123"/>
                    </a:cubicBezTo>
                    <a:cubicBezTo>
                      <a:pt x="77" y="122"/>
                      <a:pt x="76" y="122"/>
                      <a:pt x="74" y="121"/>
                    </a:cubicBezTo>
                    <a:cubicBezTo>
                      <a:pt x="73" y="121"/>
                      <a:pt x="73" y="121"/>
                      <a:pt x="73" y="121"/>
                    </a:cubicBezTo>
                    <a:cubicBezTo>
                      <a:pt x="73" y="121"/>
                      <a:pt x="72" y="120"/>
                      <a:pt x="72" y="120"/>
                    </a:cubicBezTo>
                    <a:cubicBezTo>
                      <a:pt x="72" y="120"/>
                      <a:pt x="71" y="120"/>
                      <a:pt x="71" y="120"/>
                    </a:cubicBezTo>
                    <a:cubicBezTo>
                      <a:pt x="71" y="120"/>
                      <a:pt x="70" y="120"/>
                      <a:pt x="70" y="119"/>
                    </a:cubicBezTo>
                    <a:cubicBezTo>
                      <a:pt x="69" y="118"/>
                      <a:pt x="66" y="117"/>
                      <a:pt x="63" y="116"/>
                    </a:cubicBezTo>
                    <a:cubicBezTo>
                      <a:pt x="61" y="115"/>
                      <a:pt x="60" y="114"/>
                      <a:pt x="58" y="112"/>
                    </a:cubicBezTo>
                    <a:cubicBezTo>
                      <a:pt x="57" y="112"/>
                      <a:pt x="56" y="111"/>
                      <a:pt x="55" y="110"/>
                    </a:cubicBezTo>
                    <a:cubicBezTo>
                      <a:pt x="55" y="110"/>
                      <a:pt x="55" y="109"/>
                      <a:pt x="54" y="109"/>
                    </a:cubicBezTo>
                    <a:cubicBezTo>
                      <a:pt x="54" y="109"/>
                      <a:pt x="54" y="108"/>
                      <a:pt x="54" y="108"/>
                    </a:cubicBezTo>
                    <a:cubicBezTo>
                      <a:pt x="53" y="108"/>
                      <a:pt x="53" y="108"/>
                      <a:pt x="53" y="107"/>
                    </a:cubicBezTo>
                    <a:cubicBezTo>
                      <a:pt x="53" y="107"/>
                      <a:pt x="52" y="107"/>
                      <a:pt x="52" y="10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1" y="105"/>
                      <a:pt x="51" y="105"/>
                      <a:pt x="50" y="104"/>
                    </a:cubicBezTo>
                    <a:cubicBezTo>
                      <a:pt x="50" y="104"/>
                      <a:pt x="50" y="104"/>
                      <a:pt x="50" y="103"/>
                    </a:cubicBezTo>
                    <a:cubicBezTo>
                      <a:pt x="50" y="103"/>
                      <a:pt x="49" y="103"/>
                      <a:pt x="49" y="103"/>
                    </a:cubicBezTo>
                    <a:cubicBezTo>
                      <a:pt x="49" y="102"/>
                      <a:pt x="49" y="102"/>
                      <a:pt x="48" y="101"/>
                    </a:cubicBezTo>
                    <a:cubicBezTo>
                      <a:pt x="48" y="101"/>
                      <a:pt x="48" y="101"/>
                      <a:pt x="48" y="100"/>
                    </a:cubicBezTo>
                    <a:cubicBezTo>
                      <a:pt x="48" y="100"/>
                      <a:pt x="47" y="100"/>
                      <a:pt x="47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7" y="99"/>
                      <a:pt x="46" y="99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5" y="96"/>
                      <a:pt x="45" y="97"/>
                      <a:pt x="45" y="97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5"/>
                    </a:cubicBezTo>
                    <a:cubicBezTo>
                      <a:pt x="45" y="96"/>
                      <a:pt x="45" y="95"/>
                      <a:pt x="45" y="95"/>
                    </a:cubicBezTo>
                    <a:cubicBezTo>
                      <a:pt x="44" y="95"/>
                      <a:pt x="45" y="95"/>
                      <a:pt x="45" y="95"/>
                    </a:cubicBezTo>
                    <a:cubicBezTo>
                      <a:pt x="44" y="95"/>
                      <a:pt x="44" y="94"/>
                      <a:pt x="44" y="94"/>
                    </a:cubicBezTo>
                    <a:cubicBezTo>
                      <a:pt x="44" y="94"/>
                      <a:pt x="44" y="94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2"/>
                      <a:pt x="44" y="93"/>
                    </a:cubicBezTo>
                    <a:cubicBezTo>
                      <a:pt x="44" y="92"/>
                      <a:pt x="43" y="92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0"/>
                    </a:cubicBezTo>
                    <a:cubicBezTo>
                      <a:pt x="43" y="91"/>
                      <a:pt x="43" y="90"/>
                      <a:pt x="43" y="90"/>
                    </a:cubicBezTo>
                    <a:cubicBezTo>
                      <a:pt x="43" y="90"/>
                      <a:pt x="43" y="90"/>
                      <a:pt x="42" y="89"/>
                    </a:cubicBezTo>
                    <a:cubicBezTo>
                      <a:pt x="43" y="89"/>
                      <a:pt x="42" y="89"/>
                      <a:pt x="43" y="89"/>
                    </a:cubicBezTo>
                    <a:cubicBezTo>
                      <a:pt x="43" y="89"/>
                      <a:pt x="42" y="89"/>
                      <a:pt x="42" y="89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5"/>
                      <a:pt x="42" y="85"/>
                    </a:cubicBezTo>
                    <a:cubicBezTo>
                      <a:pt x="42" y="85"/>
                      <a:pt x="42" y="85"/>
                      <a:pt x="42" y="85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1" y="85"/>
                      <a:pt x="42" y="85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2"/>
                      <a:pt x="41" y="82"/>
                    </a:cubicBezTo>
                    <a:cubicBezTo>
                      <a:pt x="41" y="82"/>
                      <a:pt x="41" y="81"/>
                      <a:pt x="41" y="81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1"/>
                      <a:pt x="41" y="72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69"/>
                      <a:pt x="41" y="70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7"/>
                      <a:pt x="41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3" y="63"/>
                      <a:pt x="43" y="63"/>
                      <a:pt x="43" y="62"/>
                    </a:cubicBezTo>
                    <a:cubicBezTo>
                      <a:pt x="43" y="62"/>
                      <a:pt x="43" y="61"/>
                      <a:pt x="43" y="62"/>
                    </a:cubicBezTo>
                    <a:cubicBezTo>
                      <a:pt x="43" y="62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0"/>
                    </a:cubicBezTo>
                    <a:cubicBezTo>
                      <a:pt x="43" y="61"/>
                      <a:pt x="43" y="61"/>
                      <a:pt x="44" y="60"/>
                    </a:cubicBezTo>
                    <a:cubicBezTo>
                      <a:pt x="43" y="60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6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8" y="52"/>
                      <a:pt x="48" y="52"/>
                      <a:pt x="48" y="51"/>
                    </a:cubicBezTo>
                    <a:cubicBezTo>
                      <a:pt x="48" y="52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0"/>
                    </a:cubicBezTo>
                    <a:cubicBezTo>
                      <a:pt x="48" y="51"/>
                      <a:pt x="48" y="50"/>
                      <a:pt x="48" y="51"/>
                    </a:cubicBezTo>
                    <a:cubicBezTo>
                      <a:pt x="49" y="50"/>
                      <a:pt x="49" y="51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1" y="48"/>
                      <a:pt x="51" y="47"/>
                      <a:pt x="51" y="47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1" y="47"/>
                      <a:pt x="52" y="47"/>
                      <a:pt x="52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2" y="46"/>
                      <a:pt x="52" y="47"/>
                      <a:pt x="51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5"/>
                      <a:pt x="52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4"/>
                      <a:pt x="53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3"/>
                      <a:pt x="54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7" y="41"/>
                      <a:pt x="58" y="41"/>
                      <a:pt x="58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1" y="39"/>
                      <a:pt x="61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4" y="37"/>
                      <a:pt x="66" y="36"/>
                      <a:pt x="68" y="35"/>
                    </a:cubicBezTo>
                    <a:cubicBezTo>
                      <a:pt x="69" y="35"/>
                      <a:pt x="70" y="34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2" y="33"/>
                      <a:pt x="74" y="33"/>
                      <a:pt x="76" y="32"/>
                    </a:cubicBezTo>
                    <a:cubicBezTo>
                      <a:pt x="76" y="32"/>
                      <a:pt x="76" y="32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8" y="32"/>
                      <a:pt x="78" y="32"/>
                    </a:cubicBezTo>
                    <a:cubicBezTo>
                      <a:pt x="79" y="32"/>
                      <a:pt x="80" y="32"/>
                      <a:pt x="81" y="32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2" y="32"/>
                      <a:pt x="81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3" y="32"/>
                      <a:pt x="83" y="32"/>
                      <a:pt x="84" y="32"/>
                    </a:cubicBezTo>
                    <a:cubicBezTo>
                      <a:pt x="85" y="32"/>
                      <a:pt x="87" y="32"/>
                      <a:pt x="89" y="32"/>
                    </a:cubicBezTo>
                    <a:cubicBezTo>
                      <a:pt x="91" y="32"/>
                      <a:pt x="93" y="33"/>
                      <a:pt x="94" y="33"/>
                    </a:cubicBezTo>
                    <a:cubicBezTo>
                      <a:pt x="95" y="33"/>
                      <a:pt x="97" y="34"/>
                      <a:pt x="98" y="34"/>
                    </a:cubicBezTo>
                    <a:cubicBezTo>
                      <a:pt x="98" y="34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100" y="35"/>
                      <a:pt x="100" y="35"/>
                      <a:pt x="100" y="35"/>
                    </a:cubicBezTo>
                    <a:cubicBezTo>
                      <a:pt x="100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6"/>
                    </a:cubicBezTo>
                    <a:cubicBezTo>
                      <a:pt x="101" y="35"/>
                      <a:pt x="102" y="36"/>
                      <a:pt x="102" y="36"/>
                    </a:cubicBezTo>
                    <a:cubicBezTo>
                      <a:pt x="102" y="36"/>
                      <a:pt x="103" y="36"/>
                      <a:pt x="103" y="36"/>
                    </a:cubicBezTo>
                    <a:cubicBezTo>
                      <a:pt x="103" y="36"/>
                      <a:pt x="103" y="36"/>
                      <a:pt x="104" y="36"/>
                    </a:cubicBezTo>
                    <a:cubicBezTo>
                      <a:pt x="104" y="36"/>
                      <a:pt x="104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6" y="37"/>
                    </a:cubicBezTo>
                    <a:cubicBezTo>
                      <a:pt x="106" y="38"/>
                      <a:pt x="107" y="38"/>
                      <a:pt x="106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9" y="39"/>
                      <a:pt x="109" y="40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10" y="40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2" y="41"/>
                    </a:cubicBezTo>
                    <a:cubicBezTo>
                      <a:pt x="112" y="41"/>
                      <a:pt x="112" y="42"/>
                      <a:pt x="112" y="42"/>
                    </a:cubicBezTo>
                    <a:cubicBezTo>
                      <a:pt x="112" y="42"/>
                      <a:pt x="112" y="42"/>
                      <a:pt x="112" y="42"/>
                    </a:cubicBezTo>
                    <a:cubicBezTo>
                      <a:pt x="112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5" y="44"/>
                      <a:pt x="114" y="44"/>
                      <a:pt x="115" y="44"/>
                    </a:cubicBezTo>
                    <a:cubicBezTo>
                      <a:pt x="115" y="44"/>
                      <a:pt x="115" y="45"/>
                      <a:pt x="115" y="45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6" y="45"/>
                      <a:pt x="116" y="45"/>
                      <a:pt x="116" y="46"/>
                    </a:cubicBezTo>
                    <a:cubicBezTo>
                      <a:pt x="116" y="45"/>
                      <a:pt x="116" y="46"/>
                      <a:pt x="116" y="46"/>
                    </a:cubicBezTo>
                    <a:cubicBezTo>
                      <a:pt x="116" y="46"/>
                      <a:pt x="117" y="46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8" y="47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9"/>
                      <a:pt x="118" y="49"/>
                      <a:pt x="119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1"/>
                      <a:pt x="122" y="51"/>
                      <a:pt x="123" y="51"/>
                    </a:cubicBezTo>
                    <a:cubicBezTo>
                      <a:pt x="123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0"/>
                      <a:pt x="123" y="51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1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3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1"/>
                    </a:cubicBezTo>
                    <a:cubicBezTo>
                      <a:pt x="124" y="51"/>
                      <a:pt x="124" y="51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4" y="51"/>
                      <a:pt x="124" y="51"/>
                      <a:pt x="125" y="52"/>
                    </a:cubicBezTo>
                    <a:cubicBezTo>
                      <a:pt x="125" y="52"/>
                      <a:pt x="125" y="52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3"/>
                      <a:pt x="126" y="53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6" y="52"/>
                      <a:pt x="126" y="52"/>
                      <a:pt x="125" y="52"/>
                    </a:cubicBezTo>
                    <a:cubicBezTo>
                      <a:pt x="125" y="52"/>
                      <a:pt x="125" y="51"/>
                      <a:pt x="125" y="52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5" y="51"/>
                      <a:pt x="125" y="51"/>
                      <a:pt x="125" y="50"/>
                    </a:cubicBezTo>
                    <a:cubicBezTo>
                      <a:pt x="124" y="51"/>
                      <a:pt x="124" y="50"/>
                      <a:pt x="124" y="50"/>
                    </a:cubicBezTo>
                    <a:cubicBezTo>
                      <a:pt x="123" y="49"/>
                      <a:pt x="122" y="47"/>
                      <a:pt x="121" y="46"/>
                    </a:cubicBezTo>
                    <a:cubicBezTo>
                      <a:pt x="121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19" y="46"/>
                    </a:cubicBezTo>
                    <a:cubicBezTo>
                      <a:pt x="119" y="45"/>
                      <a:pt x="119" y="45"/>
                      <a:pt x="118" y="45"/>
                    </a:cubicBezTo>
                    <a:cubicBezTo>
                      <a:pt x="118" y="45"/>
                      <a:pt x="118" y="44"/>
                      <a:pt x="118" y="44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7" y="43"/>
                      <a:pt x="116" y="43"/>
                      <a:pt x="116" y="43"/>
                    </a:cubicBezTo>
                    <a:cubicBezTo>
                      <a:pt x="116" y="43"/>
                      <a:pt x="116" y="42"/>
                      <a:pt x="115" y="42"/>
                    </a:cubicBezTo>
                    <a:cubicBezTo>
                      <a:pt x="114" y="41"/>
                      <a:pt x="112" y="39"/>
                      <a:pt x="110" y="38"/>
                    </a:cubicBezTo>
                    <a:cubicBezTo>
                      <a:pt x="110" y="38"/>
                      <a:pt x="109" y="38"/>
                      <a:pt x="109" y="38"/>
                    </a:cubicBezTo>
                    <a:cubicBezTo>
                      <a:pt x="107" y="36"/>
                      <a:pt x="105" y="35"/>
                      <a:pt x="103" y="35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2" y="34"/>
                      <a:pt x="101" y="34"/>
                      <a:pt x="101" y="34"/>
                    </a:cubicBezTo>
                    <a:cubicBezTo>
                      <a:pt x="100" y="33"/>
                      <a:pt x="99" y="33"/>
                      <a:pt x="98" y="32"/>
                    </a:cubicBezTo>
                    <a:cubicBezTo>
                      <a:pt x="99" y="32"/>
                      <a:pt x="99" y="32"/>
                      <a:pt x="100" y="33"/>
                    </a:cubicBezTo>
                    <a:cubicBezTo>
                      <a:pt x="100" y="32"/>
                      <a:pt x="100" y="32"/>
                      <a:pt x="101" y="32"/>
                    </a:cubicBezTo>
                    <a:cubicBezTo>
                      <a:pt x="101" y="32"/>
                      <a:pt x="101" y="33"/>
                      <a:pt x="101" y="33"/>
                    </a:cubicBezTo>
                    <a:cubicBezTo>
                      <a:pt x="101" y="33"/>
                      <a:pt x="102" y="33"/>
                      <a:pt x="102" y="33"/>
                    </a:cubicBezTo>
                    <a:cubicBezTo>
                      <a:pt x="102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3" y="32"/>
                      <a:pt x="103" y="32"/>
                      <a:pt x="102" y="31"/>
                    </a:cubicBezTo>
                    <a:cubicBezTo>
                      <a:pt x="102" y="31"/>
                      <a:pt x="101" y="31"/>
                      <a:pt x="101" y="31"/>
                    </a:cubicBezTo>
                    <a:cubicBezTo>
                      <a:pt x="103" y="31"/>
                      <a:pt x="105" y="32"/>
                      <a:pt x="105" y="32"/>
                    </a:cubicBezTo>
                    <a:cubicBezTo>
                      <a:pt x="106" y="33"/>
                      <a:pt x="107" y="32"/>
                      <a:pt x="106" y="31"/>
                    </a:cubicBezTo>
                    <a:cubicBezTo>
                      <a:pt x="106" y="31"/>
                      <a:pt x="105" y="30"/>
                      <a:pt x="104" y="30"/>
                    </a:cubicBezTo>
                    <a:cubicBezTo>
                      <a:pt x="105" y="30"/>
                      <a:pt x="105" y="30"/>
                      <a:pt x="106" y="30"/>
                    </a:cubicBezTo>
                    <a:cubicBezTo>
                      <a:pt x="104" y="29"/>
                      <a:pt x="103" y="29"/>
                      <a:pt x="102" y="29"/>
                    </a:cubicBezTo>
                    <a:cubicBezTo>
                      <a:pt x="102" y="28"/>
                      <a:pt x="100" y="28"/>
                      <a:pt x="100" y="27"/>
                    </a:cubicBezTo>
                    <a:cubicBezTo>
                      <a:pt x="100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6"/>
                      <a:pt x="98" y="26"/>
                    </a:cubicBezTo>
                    <a:cubicBezTo>
                      <a:pt x="97" y="25"/>
                      <a:pt x="96" y="25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4" y="24"/>
                    </a:cubicBezTo>
                    <a:cubicBezTo>
                      <a:pt x="94" y="24"/>
                      <a:pt x="93" y="24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5" y="23"/>
                      <a:pt x="96" y="24"/>
                      <a:pt x="98" y="24"/>
                    </a:cubicBezTo>
                    <a:cubicBezTo>
                      <a:pt x="98" y="24"/>
                      <a:pt x="98" y="24"/>
                      <a:pt x="99" y="24"/>
                    </a:cubicBezTo>
                    <a:cubicBezTo>
                      <a:pt x="99" y="24"/>
                      <a:pt x="100" y="24"/>
                      <a:pt x="100" y="24"/>
                    </a:cubicBezTo>
                    <a:cubicBezTo>
                      <a:pt x="100" y="23"/>
                      <a:pt x="98" y="23"/>
                      <a:pt x="97" y="22"/>
                    </a:cubicBezTo>
                    <a:cubicBezTo>
                      <a:pt x="98" y="22"/>
                      <a:pt x="97" y="22"/>
                      <a:pt x="97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1"/>
                      <a:pt x="96" y="21"/>
                      <a:pt x="95" y="21"/>
                    </a:cubicBezTo>
                    <a:cubicBezTo>
                      <a:pt x="95" y="21"/>
                      <a:pt x="95" y="21"/>
                      <a:pt x="95" y="20"/>
                    </a:cubicBezTo>
                    <a:cubicBezTo>
                      <a:pt x="94" y="20"/>
                      <a:pt x="93" y="20"/>
                      <a:pt x="92" y="19"/>
                    </a:cubicBezTo>
                    <a:cubicBezTo>
                      <a:pt x="91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89" y="19"/>
                      <a:pt x="88" y="18"/>
                      <a:pt x="88" y="18"/>
                    </a:cubicBezTo>
                    <a:cubicBezTo>
                      <a:pt x="88" y="18"/>
                      <a:pt x="87" y="18"/>
                      <a:pt x="87" y="18"/>
                    </a:cubicBezTo>
                    <a:cubicBezTo>
                      <a:pt x="88" y="18"/>
                      <a:pt x="89" y="18"/>
                      <a:pt x="89" y="18"/>
                    </a:cubicBezTo>
                    <a:cubicBezTo>
                      <a:pt x="93" y="19"/>
                      <a:pt x="97" y="19"/>
                      <a:pt x="100" y="21"/>
                    </a:cubicBezTo>
                    <a:cubicBezTo>
                      <a:pt x="104" y="22"/>
                      <a:pt x="107" y="23"/>
                      <a:pt x="109" y="24"/>
                    </a:cubicBezTo>
                    <a:cubicBezTo>
                      <a:pt x="110" y="25"/>
                      <a:pt x="112" y="26"/>
                      <a:pt x="113" y="27"/>
                    </a:cubicBezTo>
                    <a:cubicBezTo>
                      <a:pt x="114" y="28"/>
                      <a:pt x="116" y="29"/>
                      <a:pt x="117" y="31"/>
                    </a:cubicBezTo>
                    <a:cubicBezTo>
                      <a:pt x="118" y="31"/>
                      <a:pt x="118" y="31"/>
                      <a:pt x="118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0" y="33"/>
                      <a:pt x="121" y="34"/>
                      <a:pt x="122" y="35"/>
                    </a:cubicBezTo>
                    <a:cubicBezTo>
                      <a:pt x="122" y="35"/>
                      <a:pt x="122" y="35"/>
                      <a:pt x="122" y="36"/>
                    </a:cubicBezTo>
                    <a:cubicBezTo>
                      <a:pt x="122" y="36"/>
                      <a:pt x="123" y="36"/>
                      <a:pt x="123" y="36"/>
                    </a:cubicBezTo>
                    <a:cubicBezTo>
                      <a:pt x="123" y="36"/>
                      <a:pt x="122" y="36"/>
                      <a:pt x="122" y="36"/>
                    </a:cubicBezTo>
                    <a:cubicBezTo>
                      <a:pt x="123" y="36"/>
                      <a:pt x="123" y="36"/>
                      <a:pt x="123" y="37"/>
                    </a:cubicBezTo>
                    <a:cubicBezTo>
                      <a:pt x="123" y="36"/>
                      <a:pt x="123" y="37"/>
                      <a:pt x="123" y="37"/>
                    </a:cubicBezTo>
                    <a:cubicBezTo>
                      <a:pt x="123" y="37"/>
                      <a:pt x="124" y="37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5" y="39"/>
                      <a:pt x="125" y="39"/>
                      <a:pt x="125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1"/>
                      <a:pt x="127" y="41"/>
                      <a:pt x="127" y="41"/>
                    </a:cubicBezTo>
                    <a:cubicBezTo>
                      <a:pt x="127" y="41"/>
                      <a:pt x="127" y="41"/>
                      <a:pt x="127" y="41"/>
                    </a:cubicBezTo>
                    <a:cubicBezTo>
                      <a:pt x="127" y="41"/>
                      <a:pt x="127" y="42"/>
                      <a:pt x="127" y="41"/>
                    </a:cubicBezTo>
                    <a:cubicBezTo>
                      <a:pt x="127" y="42"/>
                      <a:pt x="127" y="41"/>
                      <a:pt x="128" y="42"/>
                    </a:cubicBezTo>
                    <a:cubicBezTo>
                      <a:pt x="128" y="42"/>
                      <a:pt x="129" y="42"/>
                      <a:pt x="129" y="43"/>
                    </a:cubicBezTo>
                    <a:cubicBezTo>
                      <a:pt x="129" y="43"/>
                      <a:pt x="129" y="42"/>
                      <a:pt x="129" y="42"/>
                    </a:cubicBezTo>
                    <a:cubicBezTo>
                      <a:pt x="129" y="42"/>
                      <a:pt x="129" y="42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1" y="44"/>
                      <a:pt x="131" y="44"/>
                      <a:pt x="131" y="44"/>
                    </a:cubicBezTo>
                    <a:cubicBezTo>
                      <a:pt x="131" y="44"/>
                      <a:pt x="131" y="45"/>
                      <a:pt x="131" y="4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6"/>
                      <a:pt x="133" y="45"/>
                      <a:pt x="133" y="46"/>
                    </a:cubicBezTo>
                    <a:cubicBezTo>
                      <a:pt x="133" y="46"/>
                      <a:pt x="134" y="47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7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6" y="48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7" y="49"/>
                    </a:cubicBezTo>
                    <a:cubicBezTo>
                      <a:pt x="136" y="50"/>
                      <a:pt x="137" y="50"/>
                      <a:pt x="137" y="49"/>
                    </a:cubicBezTo>
                    <a:cubicBezTo>
                      <a:pt x="137" y="50"/>
                      <a:pt x="137" y="50"/>
                      <a:pt x="137" y="50"/>
                    </a:cubicBezTo>
                    <a:cubicBezTo>
                      <a:pt x="137" y="50"/>
                      <a:pt x="137" y="50"/>
                      <a:pt x="137" y="49"/>
                    </a:cubicBezTo>
                    <a:cubicBezTo>
                      <a:pt x="137" y="49"/>
                      <a:pt x="138" y="49"/>
                      <a:pt x="137" y="49"/>
                    </a:cubicBezTo>
                    <a:cubicBezTo>
                      <a:pt x="138" y="49"/>
                      <a:pt x="138" y="50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7" y="48"/>
                      <a:pt x="137" y="48"/>
                      <a:pt x="137" y="48"/>
                    </a:cubicBezTo>
                    <a:cubicBezTo>
                      <a:pt x="137" y="47"/>
                      <a:pt x="136" y="47"/>
                      <a:pt x="136" y="47"/>
                    </a:cubicBezTo>
                    <a:cubicBezTo>
                      <a:pt x="136" y="47"/>
                      <a:pt x="136" y="47"/>
                      <a:pt x="136" y="46"/>
                    </a:cubicBezTo>
                    <a:cubicBezTo>
                      <a:pt x="136" y="46"/>
                      <a:pt x="136" y="47"/>
                      <a:pt x="136" y="46"/>
                    </a:cubicBezTo>
                    <a:cubicBezTo>
                      <a:pt x="136" y="46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7"/>
                      <a:pt x="137" y="47"/>
                      <a:pt x="137" y="47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9" y="50"/>
                      <a:pt x="139" y="50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0"/>
                      <a:pt x="139" y="50"/>
                      <a:pt x="139" y="50"/>
                    </a:cubicBezTo>
                    <a:cubicBezTo>
                      <a:pt x="139" y="50"/>
                      <a:pt x="139" y="49"/>
                      <a:pt x="139" y="49"/>
                    </a:cubicBezTo>
                    <a:cubicBezTo>
                      <a:pt x="138" y="48"/>
                      <a:pt x="138" y="49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7"/>
                    </a:cubicBezTo>
                    <a:cubicBezTo>
                      <a:pt x="138" y="47"/>
                      <a:pt x="138" y="48"/>
                      <a:pt x="138" y="48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7" y="47"/>
                      <a:pt x="137" y="47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5"/>
                      <a:pt x="137" y="45"/>
                    </a:cubicBezTo>
                    <a:cubicBezTo>
                      <a:pt x="137" y="45"/>
                      <a:pt x="137" y="45"/>
                      <a:pt x="137" y="45"/>
                    </a:cubicBezTo>
                    <a:cubicBezTo>
                      <a:pt x="137" y="46"/>
                      <a:pt x="138" y="46"/>
                      <a:pt x="138" y="46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7" y="45"/>
                    </a:cubicBezTo>
                    <a:cubicBezTo>
                      <a:pt x="138" y="45"/>
                      <a:pt x="137" y="45"/>
                      <a:pt x="138" y="45"/>
                    </a:cubicBezTo>
                    <a:cubicBezTo>
                      <a:pt x="137" y="45"/>
                      <a:pt x="138" y="45"/>
                      <a:pt x="137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4"/>
                      <a:pt x="138" y="44"/>
                      <a:pt x="138" y="44"/>
                    </a:cubicBezTo>
                    <a:cubicBezTo>
                      <a:pt x="137" y="44"/>
                      <a:pt x="136" y="42"/>
                      <a:pt x="136" y="42"/>
                    </a:cubicBezTo>
                    <a:cubicBezTo>
                      <a:pt x="135" y="40"/>
                      <a:pt x="135" y="40"/>
                      <a:pt x="136" y="40"/>
                    </a:cubicBezTo>
                    <a:cubicBezTo>
                      <a:pt x="136" y="40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7" y="42"/>
                    </a:cubicBezTo>
                    <a:cubicBezTo>
                      <a:pt x="137" y="42"/>
                      <a:pt x="137" y="42"/>
                      <a:pt x="137" y="43"/>
                    </a:cubicBezTo>
                    <a:cubicBezTo>
                      <a:pt x="137" y="43"/>
                      <a:pt x="137" y="43"/>
                      <a:pt x="137" y="43"/>
                    </a:cubicBezTo>
                    <a:cubicBezTo>
                      <a:pt x="137" y="43"/>
                      <a:pt x="137" y="43"/>
                      <a:pt x="138" y="43"/>
                    </a:cubicBezTo>
                    <a:cubicBezTo>
                      <a:pt x="137" y="42"/>
                      <a:pt x="137" y="41"/>
                      <a:pt x="136" y="40"/>
                    </a:cubicBezTo>
                    <a:cubicBezTo>
                      <a:pt x="136" y="40"/>
                      <a:pt x="136" y="40"/>
                      <a:pt x="136" y="39"/>
                    </a:cubicBezTo>
                    <a:cubicBezTo>
                      <a:pt x="136" y="39"/>
                      <a:pt x="135" y="39"/>
                      <a:pt x="135" y="39"/>
                    </a:cubicBezTo>
                    <a:cubicBezTo>
                      <a:pt x="136" y="39"/>
                      <a:pt x="135" y="39"/>
                      <a:pt x="135" y="38"/>
                    </a:cubicBezTo>
                    <a:cubicBezTo>
                      <a:pt x="135" y="39"/>
                      <a:pt x="135" y="38"/>
                      <a:pt x="135" y="38"/>
                    </a:cubicBezTo>
                    <a:cubicBezTo>
                      <a:pt x="134" y="38"/>
                      <a:pt x="134" y="37"/>
                      <a:pt x="134" y="37"/>
                    </a:cubicBezTo>
                    <a:cubicBezTo>
                      <a:pt x="134" y="37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6"/>
                      <a:pt x="134" y="36"/>
                      <a:pt x="135" y="37"/>
                    </a:cubicBezTo>
                    <a:cubicBezTo>
                      <a:pt x="135" y="38"/>
                      <a:pt x="136" y="39"/>
                      <a:pt x="136" y="39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8" y="42"/>
                      <a:pt x="139" y="43"/>
                      <a:pt x="139" y="44"/>
                    </a:cubicBezTo>
                    <a:cubicBezTo>
                      <a:pt x="139" y="45"/>
                      <a:pt x="140" y="46"/>
                      <a:pt x="140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6"/>
                      <a:pt x="141" y="47"/>
                      <a:pt x="141" y="47"/>
                    </a:cubicBezTo>
                    <a:cubicBezTo>
                      <a:pt x="141" y="47"/>
                      <a:pt x="141" y="46"/>
                      <a:pt x="141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5"/>
                      <a:pt x="140" y="44"/>
                      <a:pt x="140" y="43"/>
                    </a:cubicBezTo>
                    <a:cubicBezTo>
                      <a:pt x="140" y="44"/>
                      <a:pt x="140" y="45"/>
                      <a:pt x="141" y="45"/>
                    </a:cubicBezTo>
                    <a:cubicBezTo>
                      <a:pt x="141" y="45"/>
                      <a:pt x="141" y="46"/>
                      <a:pt x="141" y="46"/>
                    </a:cubicBezTo>
                    <a:cubicBezTo>
                      <a:pt x="141" y="46"/>
                      <a:pt x="141" y="46"/>
                      <a:pt x="142" y="46"/>
                    </a:cubicBezTo>
                    <a:cubicBezTo>
                      <a:pt x="141" y="47"/>
                      <a:pt x="142" y="47"/>
                      <a:pt x="142" y="47"/>
                    </a:cubicBezTo>
                    <a:cubicBezTo>
                      <a:pt x="142" y="48"/>
                      <a:pt x="142" y="49"/>
                      <a:pt x="143" y="49"/>
                    </a:cubicBezTo>
                    <a:cubicBezTo>
                      <a:pt x="143" y="50"/>
                      <a:pt x="144" y="51"/>
                      <a:pt x="144" y="52"/>
                    </a:cubicBezTo>
                    <a:cubicBezTo>
                      <a:pt x="144" y="52"/>
                      <a:pt x="144" y="54"/>
                      <a:pt x="145" y="55"/>
                    </a:cubicBezTo>
                    <a:cubicBezTo>
                      <a:pt x="145" y="56"/>
                      <a:pt x="146" y="57"/>
                      <a:pt x="146" y="58"/>
                    </a:cubicBezTo>
                    <a:cubicBezTo>
                      <a:pt x="146" y="58"/>
                      <a:pt x="146" y="59"/>
                      <a:pt x="146" y="59"/>
                    </a:cubicBezTo>
                    <a:cubicBezTo>
                      <a:pt x="146" y="59"/>
                      <a:pt x="147" y="60"/>
                      <a:pt x="146" y="60"/>
                    </a:cubicBezTo>
                    <a:cubicBezTo>
                      <a:pt x="147" y="61"/>
                      <a:pt x="147" y="63"/>
                      <a:pt x="147" y="63"/>
                    </a:cubicBezTo>
                    <a:cubicBezTo>
                      <a:pt x="147" y="63"/>
                      <a:pt x="147" y="64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5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9" y="67"/>
                      <a:pt x="149" y="66"/>
                      <a:pt x="149" y="66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8"/>
                      <a:pt x="149" y="69"/>
                    </a:cubicBezTo>
                    <a:cubicBezTo>
                      <a:pt x="149" y="69"/>
                      <a:pt x="149" y="69"/>
                      <a:pt x="149" y="69"/>
                    </a:cubicBezTo>
                    <a:cubicBezTo>
                      <a:pt x="149" y="70"/>
                      <a:pt x="149" y="69"/>
                      <a:pt x="149" y="70"/>
                    </a:cubicBezTo>
                    <a:cubicBezTo>
                      <a:pt x="149" y="70"/>
                      <a:pt x="149" y="70"/>
                      <a:pt x="149" y="70"/>
                    </a:cubicBezTo>
                    <a:cubicBezTo>
                      <a:pt x="149" y="70"/>
                      <a:pt x="149" y="69"/>
                      <a:pt x="150" y="70"/>
                    </a:cubicBezTo>
                    <a:cubicBezTo>
                      <a:pt x="150" y="69"/>
                      <a:pt x="150" y="69"/>
                      <a:pt x="149" y="69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0" y="67"/>
                      <a:pt x="150" y="67"/>
                      <a:pt x="150" y="66"/>
                    </a:cubicBezTo>
                    <a:cubicBezTo>
                      <a:pt x="150" y="65"/>
                      <a:pt x="150" y="67"/>
                      <a:pt x="150" y="68"/>
                    </a:cubicBezTo>
                    <a:cubicBezTo>
                      <a:pt x="150" y="68"/>
                      <a:pt x="150" y="69"/>
                      <a:pt x="150" y="69"/>
                    </a:cubicBezTo>
                    <a:cubicBezTo>
                      <a:pt x="150" y="70"/>
                      <a:pt x="151" y="71"/>
                      <a:pt x="151" y="72"/>
                    </a:cubicBezTo>
                    <a:cubicBezTo>
                      <a:pt x="151" y="72"/>
                      <a:pt x="151" y="73"/>
                      <a:pt x="151" y="72"/>
                    </a:cubicBezTo>
                    <a:cubicBezTo>
                      <a:pt x="151" y="73"/>
                      <a:pt x="151" y="73"/>
                      <a:pt x="151" y="73"/>
                    </a:cubicBezTo>
                    <a:cubicBezTo>
                      <a:pt x="151" y="73"/>
                      <a:pt x="151" y="73"/>
                      <a:pt x="151" y="72"/>
                    </a:cubicBezTo>
                    <a:cubicBezTo>
                      <a:pt x="151" y="73"/>
                      <a:pt x="151" y="72"/>
                      <a:pt x="151" y="72"/>
                    </a:cubicBezTo>
                    <a:cubicBezTo>
                      <a:pt x="151" y="73"/>
                      <a:pt x="152" y="72"/>
                      <a:pt x="152" y="73"/>
                    </a:cubicBezTo>
                    <a:cubicBezTo>
                      <a:pt x="152" y="73"/>
                      <a:pt x="152" y="72"/>
                      <a:pt x="152" y="72"/>
                    </a:cubicBezTo>
                    <a:cubicBezTo>
                      <a:pt x="152" y="71"/>
                      <a:pt x="152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2" y="67"/>
                      <a:pt x="152" y="67"/>
                    </a:cubicBezTo>
                    <a:cubicBezTo>
                      <a:pt x="152" y="67"/>
                      <a:pt x="152" y="67"/>
                      <a:pt x="152" y="67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3"/>
                      <a:pt x="152" y="63"/>
                    </a:cubicBezTo>
                    <a:cubicBezTo>
                      <a:pt x="152" y="63"/>
                      <a:pt x="152" y="63"/>
                      <a:pt x="152" y="63"/>
                    </a:cubicBezTo>
                    <a:cubicBezTo>
                      <a:pt x="152" y="62"/>
                      <a:pt x="152" y="61"/>
                      <a:pt x="152" y="61"/>
                    </a:cubicBezTo>
                    <a:cubicBezTo>
                      <a:pt x="152" y="61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1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59"/>
                      <a:pt x="152" y="59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52" y="58"/>
                      <a:pt x="152" y="57"/>
                      <a:pt x="152" y="58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2" y="56"/>
                      <a:pt x="152" y="55"/>
                      <a:pt x="151" y="54"/>
                    </a:cubicBezTo>
                    <a:cubicBezTo>
                      <a:pt x="151" y="54"/>
                      <a:pt x="151" y="54"/>
                      <a:pt x="151" y="53"/>
                    </a:cubicBezTo>
                    <a:cubicBezTo>
                      <a:pt x="151" y="52"/>
                      <a:pt x="150" y="50"/>
                      <a:pt x="150" y="50"/>
                    </a:cubicBezTo>
                    <a:cubicBezTo>
                      <a:pt x="150" y="49"/>
                      <a:pt x="150" y="48"/>
                      <a:pt x="149" y="47"/>
                    </a:cubicBezTo>
                    <a:cubicBezTo>
                      <a:pt x="149" y="47"/>
                      <a:pt x="149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49" y="46"/>
                      <a:pt x="150" y="47"/>
                      <a:pt x="150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5"/>
                      <a:pt x="149" y="46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7"/>
                      <a:pt x="150" y="47"/>
                    </a:cubicBezTo>
                    <a:cubicBezTo>
                      <a:pt x="150" y="48"/>
                      <a:pt x="150" y="48"/>
                      <a:pt x="150" y="49"/>
                    </a:cubicBezTo>
                    <a:cubicBezTo>
                      <a:pt x="151" y="49"/>
                      <a:pt x="151" y="49"/>
                      <a:pt x="151" y="50"/>
                    </a:cubicBezTo>
                    <a:cubicBezTo>
                      <a:pt x="151" y="50"/>
                      <a:pt x="151" y="49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4"/>
                      <a:pt x="152" y="54"/>
                    </a:cubicBezTo>
                    <a:cubicBezTo>
                      <a:pt x="152" y="54"/>
                      <a:pt x="152" y="54"/>
                      <a:pt x="152" y="54"/>
                    </a:cubicBezTo>
                    <a:cubicBezTo>
                      <a:pt x="152" y="54"/>
                      <a:pt x="152" y="55"/>
                      <a:pt x="152" y="54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6"/>
                      <a:pt x="152" y="55"/>
                      <a:pt x="152" y="56"/>
                    </a:cubicBezTo>
                    <a:cubicBezTo>
                      <a:pt x="152" y="56"/>
                      <a:pt x="153" y="56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9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1"/>
                    </a:cubicBezTo>
                    <a:cubicBezTo>
                      <a:pt x="153" y="60"/>
                      <a:pt x="153" y="61"/>
                      <a:pt x="154" y="61"/>
                    </a:cubicBezTo>
                    <a:cubicBezTo>
                      <a:pt x="154" y="61"/>
                      <a:pt x="153" y="61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5"/>
                      <a:pt x="153" y="55"/>
                    </a:cubicBezTo>
                    <a:cubicBezTo>
                      <a:pt x="153" y="55"/>
                      <a:pt x="153" y="55"/>
                      <a:pt x="153" y="55"/>
                    </a:cubicBezTo>
                    <a:cubicBezTo>
                      <a:pt x="153" y="55"/>
                      <a:pt x="152" y="55"/>
                      <a:pt x="152" y="55"/>
                    </a:cubicBezTo>
                    <a:cubicBezTo>
                      <a:pt x="153" y="55"/>
                      <a:pt x="153" y="55"/>
                      <a:pt x="152" y="55"/>
                    </a:cubicBezTo>
                    <a:cubicBezTo>
                      <a:pt x="152" y="55"/>
                      <a:pt x="152" y="54"/>
                      <a:pt x="152" y="54"/>
                    </a:cubicBezTo>
                    <a:cubicBezTo>
                      <a:pt x="152" y="54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2"/>
                    </a:cubicBezTo>
                    <a:cubicBezTo>
                      <a:pt x="152" y="53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3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2"/>
                      <a:pt x="152" y="51"/>
                      <a:pt x="152" y="52"/>
                    </a:cubicBezTo>
                    <a:cubicBezTo>
                      <a:pt x="152" y="51"/>
                      <a:pt x="152" y="51"/>
                      <a:pt x="151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1" y="51"/>
                      <a:pt x="151" y="50"/>
                    </a:cubicBezTo>
                    <a:cubicBezTo>
                      <a:pt x="151" y="51"/>
                      <a:pt x="151" y="51"/>
                      <a:pt x="151" y="51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49"/>
                    </a:cubicBezTo>
                    <a:cubicBezTo>
                      <a:pt x="151" y="50"/>
                      <a:pt x="151" y="49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0" y="48"/>
                      <a:pt x="150" y="48"/>
                    </a:cubicBezTo>
                    <a:cubicBezTo>
                      <a:pt x="150" y="48"/>
                      <a:pt x="151" y="48"/>
                      <a:pt x="151" y="48"/>
                    </a:cubicBezTo>
                    <a:cubicBezTo>
                      <a:pt x="150" y="48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1" y="47"/>
                      <a:pt x="151" y="47"/>
                    </a:cubicBezTo>
                    <a:cubicBezTo>
                      <a:pt x="151" y="48"/>
                      <a:pt x="151" y="48"/>
                      <a:pt x="151" y="49"/>
                    </a:cubicBezTo>
                    <a:cubicBezTo>
                      <a:pt x="151" y="48"/>
                      <a:pt x="151" y="49"/>
                      <a:pt x="151" y="49"/>
                    </a:cubicBezTo>
                    <a:cubicBezTo>
                      <a:pt x="151" y="49"/>
                      <a:pt x="151" y="50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2" y="51"/>
                      <a:pt x="152" y="50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3"/>
                      <a:pt x="152" y="53"/>
                    </a:cubicBezTo>
                    <a:cubicBezTo>
                      <a:pt x="152" y="53"/>
                      <a:pt x="153" y="53"/>
                      <a:pt x="152" y="53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0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1" y="48"/>
                      <a:pt x="151" y="48"/>
                    </a:cubicBezTo>
                    <a:cubicBezTo>
                      <a:pt x="151" y="48"/>
                      <a:pt x="151" y="47"/>
                      <a:pt x="151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49" y="43"/>
                      <a:pt x="150" y="44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2"/>
                      <a:pt x="148" y="41"/>
                    </a:cubicBezTo>
                    <a:cubicBezTo>
                      <a:pt x="148" y="41"/>
                      <a:pt x="148" y="41"/>
                      <a:pt x="148" y="42"/>
                    </a:cubicBezTo>
                    <a:cubicBezTo>
                      <a:pt x="149" y="42"/>
                      <a:pt x="149" y="42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5"/>
                      <a:pt x="149" y="44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5"/>
                      <a:pt x="149" y="45"/>
                      <a:pt x="149" y="45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3"/>
                      <a:pt x="149" y="44"/>
                      <a:pt x="149" y="43"/>
                    </a:cubicBezTo>
                    <a:cubicBezTo>
                      <a:pt x="149" y="43"/>
                      <a:pt x="148" y="42"/>
                      <a:pt x="148" y="42"/>
                    </a:cubicBezTo>
                    <a:cubicBezTo>
                      <a:pt x="148" y="42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1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8"/>
                      <a:pt x="146" y="39"/>
                      <a:pt x="147" y="39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6" y="38"/>
                      <a:pt x="146" y="39"/>
                      <a:pt x="146" y="39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5" y="36"/>
                      <a:pt x="145" y="37"/>
                    </a:cubicBezTo>
                    <a:cubicBezTo>
                      <a:pt x="145" y="37"/>
                      <a:pt x="146" y="37"/>
                      <a:pt x="146" y="37"/>
                    </a:cubicBezTo>
                    <a:cubicBezTo>
                      <a:pt x="145" y="37"/>
                      <a:pt x="145" y="37"/>
                      <a:pt x="145" y="36"/>
                    </a:cubicBezTo>
                    <a:cubicBezTo>
                      <a:pt x="145" y="36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4" y="35"/>
                      <a:pt x="144" y="35"/>
                    </a:cubicBezTo>
                    <a:cubicBezTo>
                      <a:pt x="144" y="35"/>
                      <a:pt x="144" y="35"/>
                      <a:pt x="145" y="35"/>
                    </a:cubicBezTo>
                    <a:cubicBezTo>
                      <a:pt x="144" y="35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3"/>
                    </a:cubicBezTo>
                    <a:cubicBezTo>
                      <a:pt x="143" y="33"/>
                      <a:pt x="143" y="34"/>
                      <a:pt x="143" y="33"/>
                    </a:cubicBezTo>
                    <a:cubicBezTo>
                      <a:pt x="143" y="34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4"/>
                      <a:pt x="144" y="34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2"/>
                      <a:pt x="142" y="31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3" y="32"/>
                      <a:pt x="143" y="33"/>
                      <a:pt x="143" y="33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1"/>
                      <a:pt x="142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2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29"/>
                    </a:cubicBezTo>
                    <a:cubicBezTo>
                      <a:pt x="141" y="30"/>
                      <a:pt x="140" y="29"/>
                      <a:pt x="140" y="29"/>
                    </a:cubicBezTo>
                    <a:cubicBezTo>
                      <a:pt x="140" y="29"/>
                      <a:pt x="141" y="30"/>
                      <a:pt x="141" y="30"/>
                    </a:cubicBezTo>
                    <a:cubicBezTo>
                      <a:pt x="140" y="29"/>
                      <a:pt x="141" y="30"/>
                      <a:pt x="140" y="30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1" y="29"/>
                      <a:pt x="140" y="29"/>
                    </a:cubicBezTo>
                    <a:cubicBezTo>
                      <a:pt x="140" y="29"/>
                      <a:pt x="140" y="28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39" y="28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8" y="25"/>
                      <a:pt x="137" y="23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19"/>
                      <a:pt x="130" y="16"/>
                      <a:pt x="126" y="14"/>
                    </a:cubicBezTo>
                    <a:cubicBezTo>
                      <a:pt x="119" y="9"/>
                      <a:pt x="110" y="4"/>
                      <a:pt x="101" y="2"/>
                    </a:cubicBezTo>
                    <a:cubicBezTo>
                      <a:pt x="95" y="1"/>
                      <a:pt x="89" y="0"/>
                      <a:pt x="83" y="0"/>
                    </a:cubicBezTo>
                    <a:cubicBezTo>
                      <a:pt x="75" y="1"/>
                      <a:pt x="68" y="2"/>
                      <a:pt x="61" y="4"/>
                    </a:cubicBezTo>
                    <a:cubicBezTo>
                      <a:pt x="54" y="6"/>
                      <a:pt x="47" y="9"/>
                      <a:pt x="42" y="14"/>
                    </a:cubicBezTo>
                    <a:cubicBezTo>
                      <a:pt x="38" y="17"/>
                      <a:pt x="34" y="20"/>
                      <a:pt x="31" y="23"/>
                    </a:cubicBezTo>
                    <a:cubicBezTo>
                      <a:pt x="27" y="28"/>
                      <a:pt x="23" y="33"/>
                      <a:pt x="20" y="40"/>
                    </a:cubicBezTo>
                    <a:cubicBezTo>
                      <a:pt x="17" y="46"/>
                      <a:pt x="15" y="52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63"/>
                      <a:pt x="12" y="67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2"/>
                      <a:pt x="12" y="75"/>
                      <a:pt x="12" y="76"/>
                    </a:cubicBezTo>
                    <a:cubicBezTo>
                      <a:pt x="13" y="81"/>
                      <a:pt x="13" y="87"/>
                      <a:pt x="15" y="92"/>
                    </a:cubicBezTo>
                    <a:cubicBezTo>
                      <a:pt x="16" y="98"/>
                      <a:pt x="19" y="103"/>
                      <a:pt x="21" y="108"/>
                    </a:cubicBezTo>
                    <a:cubicBezTo>
                      <a:pt x="21" y="108"/>
                      <a:pt x="21" y="108"/>
                      <a:pt x="22" y="108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2" y="110"/>
                      <a:pt x="23" y="111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5" y="115"/>
                      <a:pt x="27" y="117"/>
                      <a:pt x="29" y="119"/>
                    </a:cubicBezTo>
                    <a:cubicBezTo>
                      <a:pt x="31" y="122"/>
                      <a:pt x="32" y="124"/>
                      <a:pt x="34" y="125"/>
                    </a:cubicBezTo>
                    <a:cubicBezTo>
                      <a:pt x="34" y="126"/>
                      <a:pt x="35" y="126"/>
                      <a:pt x="35" y="126"/>
                    </a:cubicBezTo>
                    <a:cubicBezTo>
                      <a:pt x="35" y="126"/>
                      <a:pt x="35" y="126"/>
                      <a:pt x="36" y="127"/>
                    </a:cubicBezTo>
                    <a:cubicBezTo>
                      <a:pt x="35" y="127"/>
                      <a:pt x="35" y="127"/>
                      <a:pt x="35" y="127"/>
                    </a:cubicBezTo>
                    <a:cubicBezTo>
                      <a:pt x="36" y="127"/>
                      <a:pt x="37" y="128"/>
                      <a:pt x="36" y="128"/>
                    </a:cubicBezTo>
                    <a:cubicBezTo>
                      <a:pt x="37" y="128"/>
                      <a:pt x="37" y="129"/>
                      <a:pt x="37" y="129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6" y="128"/>
                      <a:pt x="35" y="127"/>
                      <a:pt x="34" y="126"/>
                    </a:cubicBezTo>
                    <a:cubicBezTo>
                      <a:pt x="32" y="125"/>
                      <a:pt x="29" y="122"/>
                      <a:pt x="27" y="120"/>
                    </a:cubicBezTo>
                    <a:cubicBezTo>
                      <a:pt x="26" y="119"/>
                      <a:pt x="24" y="117"/>
                      <a:pt x="23" y="114"/>
                    </a:cubicBezTo>
                    <a:cubicBezTo>
                      <a:pt x="21" y="113"/>
                      <a:pt x="21" y="112"/>
                      <a:pt x="20" y="111"/>
                    </a:cubicBezTo>
                    <a:cubicBezTo>
                      <a:pt x="18" y="108"/>
                      <a:pt x="17" y="105"/>
                      <a:pt x="15" y="103"/>
                    </a:cubicBezTo>
                    <a:cubicBezTo>
                      <a:pt x="14" y="100"/>
                      <a:pt x="13" y="97"/>
                      <a:pt x="12" y="94"/>
                    </a:cubicBezTo>
                    <a:cubicBezTo>
                      <a:pt x="11" y="93"/>
                      <a:pt x="11" y="92"/>
                      <a:pt x="10" y="90"/>
                    </a:cubicBezTo>
                    <a:cubicBezTo>
                      <a:pt x="10" y="88"/>
                      <a:pt x="9" y="86"/>
                      <a:pt x="9" y="83"/>
                    </a:cubicBezTo>
                    <a:cubicBezTo>
                      <a:pt x="9" y="83"/>
                      <a:pt x="8" y="82"/>
                      <a:pt x="8" y="81"/>
                    </a:cubicBezTo>
                    <a:cubicBezTo>
                      <a:pt x="8" y="80"/>
                      <a:pt x="8" y="79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ubicBezTo>
                      <a:pt x="7" y="74"/>
                      <a:pt x="7" y="73"/>
                      <a:pt x="7" y="71"/>
                    </a:cubicBezTo>
                    <a:cubicBezTo>
                      <a:pt x="7" y="70"/>
                      <a:pt x="7" y="68"/>
                      <a:pt x="7" y="67"/>
                    </a:cubicBezTo>
                    <a:cubicBezTo>
                      <a:pt x="6" y="67"/>
                      <a:pt x="6" y="67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6"/>
                      <a:pt x="5" y="66"/>
                      <a:pt x="6" y="66"/>
                    </a:cubicBezTo>
                    <a:cubicBezTo>
                      <a:pt x="6" y="66"/>
                      <a:pt x="6" y="67"/>
                      <a:pt x="6" y="67"/>
                    </a:cubicBezTo>
                    <a:cubicBezTo>
                      <a:pt x="5" y="68"/>
                      <a:pt x="5" y="68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5"/>
                      <a:pt x="5" y="62"/>
                      <a:pt x="5" y="60"/>
                    </a:cubicBezTo>
                    <a:cubicBezTo>
                      <a:pt x="5" y="60"/>
                      <a:pt x="6" y="58"/>
                      <a:pt x="5" y="58"/>
                    </a:cubicBezTo>
                    <a:cubicBezTo>
                      <a:pt x="5" y="58"/>
                      <a:pt x="5" y="58"/>
                      <a:pt x="5" y="57"/>
                    </a:cubicBezTo>
                    <a:cubicBezTo>
                      <a:pt x="5" y="58"/>
                      <a:pt x="5" y="58"/>
                      <a:pt x="4" y="57"/>
                    </a:cubicBezTo>
                    <a:cubicBezTo>
                      <a:pt x="4" y="59"/>
                      <a:pt x="4" y="61"/>
                      <a:pt x="4" y="63"/>
                    </a:cubicBezTo>
                    <a:cubicBezTo>
                      <a:pt x="3" y="62"/>
                      <a:pt x="3" y="63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2"/>
                      <a:pt x="3" y="64"/>
                      <a:pt x="3" y="66"/>
                    </a:cubicBezTo>
                    <a:cubicBezTo>
                      <a:pt x="3" y="67"/>
                      <a:pt x="2" y="67"/>
                      <a:pt x="2" y="68"/>
                    </a:cubicBezTo>
                    <a:cubicBezTo>
                      <a:pt x="2" y="68"/>
                      <a:pt x="2" y="69"/>
                      <a:pt x="2" y="69"/>
                    </a:cubicBezTo>
                    <a:cubicBezTo>
                      <a:pt x="2" y="69"/>
                      <a:pt x="2" y="68"/>
                      <a:pt x="2" y="68"/>
                    </a:cubicBezTo>
                    <a:cubicBezTo>
                      <a:pt x="2" y="70"/>
                      <a:pt x="1" y="73"/>
                      <a:pt x="2" y="75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6"/>
                      <a:pt x="1" y="75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5"/>
                      <a:pt x="1" y="78"/>
                      <a:pt x="1" y="79"/>
                    </a:cubicBezTo>
                    <a:close/>
                    <a:moveTo>
                      <a:pt x="122" y="50"/>
                    </a:move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lose/>
                    <a:moveTo>
                      <a:pt x="68" y="130"/>
                    </a:moveTo>
                    <a:cubicBezTo>
                      <a:pt x="68" y="130"/>
                      <a:pt x="68" y="131"/>
                      <a:pt x="68" y="131"/>
                    </a:cubicBezTo>
                    <a:cubicBezTo>
                      <a:pt x="68" y="131"/>
                      <a:pt x="68" y="130"/>
                      <a:pt x="68" y="130"/>
                    </a:cubicBezTo>
                    <a:close/>
                    <a:moveTo>
                      <a:pt x="38" y="111"/>
                    </a:move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40" y="112"/>
                      <a:pt x="40" y="113"/>
                    </a:cubicBezTo>
                    <a:cubicBezTo>
                      <a:pt x="40" y="113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8" y="111"/>
                    </a:cubicBezTo>
                    <a:close/>
                    <a:moveTo>
                      <a:pt x="37" y="110"/>
                    </a:moveTo>
                    <a:cubicBezTo>
                      <a:pt x="37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10"/>
                      <a:pt x="38" y="110"/>
                    </a:cubicBezTo>
                    <a:cubicBezTo>
                      <a:pt x="38" y="110"/>
                      <a:pt x="37" y="110"/>
                      <a:pt x="37" y="110"/>
                    </a:cubicBezTo>
                    <a:close/>
                    <a:moveTo>
                      <a:pt x="3" y="69"/>
                    </a:move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3" y="71"/>
                      <a:pt x="3" y="71"/>
                      <a:pt x="3" y="72"/>
                    </a:cubicBezTo>
                    <a:cubicBezTo>
                      <a:pt x="3" y="71"/>
                      <a:pt x="3" y="70"/>
                      <a:pt x="3" y="69"/>
                    </a:cubicBezTo>
                    <a:close/>
                    <a:moveTo>
                      <a:pt x="5" y="59"/>
                    </a:moveTo>
                    <a:cubicBezTo>
                      <a:pt x="5" y="59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59"/>
                    </a:cubicBezTo>
                    <a:close/>
                    <a:moveTo>
                      <a:pt x="5" y="70"/>
                    </a:moveTo>
                    <a:cubicBezTo>
                      <a:pt x="5" y="69"/>
                      <a:pt x="5" y="69"/>
                      <a:pt x="5" y="69"/>
                    </a:cubicBezTo>
                    <a:cubicBezTo>
                      <a:pt x="5" y="70"/>
                      <a:pt x="5" y="70"/>
                      <a:pt x="5" y="70"/>
                    </a:cubicBezTo>
                    <a:close/>
                    <a:moveTo>
                      <a:pt x="6" y="67"/>
                    </a:moveTo>
                    <a:cubicBezTo>
                      <a:pt x="6" y="67"/>
                      <a:pt x="6" y="68"/>
                      <a:pt x="6" y="67"/>
                    </a:cubicBezTo>
                    <a:cubicBezTo>
                      <a:pt x="6" y="68"/>
                      <a:pt x="6" y="68"/>
                      <a:pt x="6" y="69"/>
                    </a:cubicBezTo>
                    <a:cubicBezTo>
                      <a:pt x="6" y="68"/>
                      <a:pt x="6" y="69"/>
                      <a:pt x="6" y="67"/>
                    </a:cubicBezTo>
                    <a:close/>
                    <a:moveTo>
                      <a:pt x="160" y="98"/>
                    </a:moveTo>
                    <a:cubicBezTo>
                      <a:pt x="159" y="99"/>
                      <a:pt x="159" y="99"/>
                      <a:pt x="159" y="99"/>
                    </a:cubicBezTo>
                    <a:cubicBezTo>
                      <a:pt x="159" y="98"/>
                      <a:pt x="159" y="98"/>
                      <a:pt x="159" y="98"/>
                    </a:cubicBezTo>
                    <a:cubicBezTo>
                      <a:pt x="159" y="98"/>
                      <a:pt x="160" y="98"/>
                      <a:pt x="160" y="98"/>
                    </a:cubicBezTo>
                    <a:close/>
                    <a:moveTo>
                      <a:pt x="154" y="110"/>
                    </a:move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3" y="111"/>
                      <a:pt x="153" y="110"/>
                      <a:pt x="153" y="111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3" y="110"/>
                      <a:pt x="154" y="110"/>
                    </a:cubicBezTo>
                    <a:close/>
                    <a:moveTo>
                      <a:pt x="37" y="127"/>
                    </a:move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8" y="127"/>
                      <a:pt x="38" y="127"/>
                    </a:cubicBezTo>
                    <a:cubicBezTo>
                      <a:pt x="38" y="128"/>
                      <a:pt x="38" y="127"/>
                      <a:pt x="38" y="128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7" y="127"/>
                      <a:pt x="37" y="127"/>
                    </a:cubicBezTo>
                    <a:close/>
                    <a:moveTo>
                      <a:pt x="27" y="115"/>
                    </a:move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6"/>
                      <a:pt x="28" y="116"/>
                      <a:pt x="28" y="116"/>
                    </a:cubicBezTo>
                    <a:cubicBezTo>
                      <a:pt x="28" y="117"/>
                      <a:pt x="28" y="116"/>
                      <a:pt x="28" y="117"/>
                    </a:cubicBezTo>
                    <a:cubicBezTo>
                      <a:pt x="28" y="117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7" y="116"/>
                    </a:cubicBezTo>
                    <a:cubicBezTo>
                      <a:pt x="27" y="116"/>
                      <a:pt x="28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5"/>
                      <a:pt x="27" y="116"/>
                      <a:pt x="27" y="116"/>
                    </a:cubicBezTo>
                    <a:cubicBezTo>
                      <a:pt x="27" y="115"/>
                      <a:pt x="27" y="115"/>
                      <a:pt x="27" y="115"/>
                    </a:cubicBezTo>
                    <a:close/>
                    <a:moveTo>
                      <a:pt x="33" y="123"/>
                    </a:move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4" y="123"/>
                      <a:pt x="34" y="123"/>
                      <a:pt x="34" y="124"/>
                    </a:cubicBezTo>
                    <a:cubicBezTo>
                      <a:pt x="34" y="123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3" y="124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lose/>
                    <a:moveTo>
                      <a:pt x="35" y="125"/>
                    </a:move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4" y="125"/>
                    </a:cubicBezTo>
                    <a:cubicBezTo>
                      <a:pt x="34" y="124"/>
                      <a:pt x="35" y="124"/>
                      <a:pt x="34" y="124"/>
                    </a:cubicBezTo>
                    <a:cubicBezTo>
                      <a:pt x="34" y="124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lose/>
                    <a:moveTo>
                      <a:pt x="32" y="122"/>
                    </a:move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1"/>
                      <a:pt x="32" y="121"/>
                    </a:cubicBezTo>
                    <a:cubicBezTo>
                      <a:pt x="31" y="121"/>
                      <a:pt x="32" y="121"/>
                      <a:pt x="32" y="122"/>
                    </a:cubicBezTo>
                    <a:cubicBezTo>
                      <a:pt x="32" y="121"/>
                      <a:pt x="32" y="121"/>
                      <a:pt x="32" y="121"/>
                    </a:cubicBezTo>
                    <a:cubicBezTo>
                      <a:pt x="32" y="121"/>
                      <a:pt x="32" y="122"/>
                      <a:pt x="32" y="122"/>
                    </a:cubicBezTo>
                    <a:cubicBezTo>
                      <a:pt x="32" y="122"/>
                      <a:pt x="33" y="122"/>
                      <a:pt x="33" y="122"/>
                    </a:cubicBezTo>
                    <a:cubicBezTo>
                      <a:pt x="33" y="123"/>
                      <a:pt x="32" y="122"/>
                      <a:pt x="32" y="122"/>
                    </a:cubicBezTo>
                    <a:close/>
                    <a:moveTo>
                      <a:pt x="31" y="121"/>
                    </a:moveTo>
                    <a:cubicBezTo>
                      <a:pt x="31" y="121"/>
                      <a:pt x="31" y="121"/>
                      <a:pt x="30" y="120"/>
                    </a:cubicBezTo>
                    <a:cubicBezTo>
                      <a:pt x="31" y="120"/>
                      <a:pt x="30" y="120"/>
                      <a:pt x="30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lose/>
                    <a:moveTo>
                      <a:pt x="29" y="118"/>
                    </a:moveTo>
                    <a:cubicBezTo>
                      <a:pt x="29" y="118"/>
                      <a:pt x="28" y="118"/>
                      <a:pt x="28" y="117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lose/>
                    <a:moveTo>
                      <a:pt x="23" y="109"/>
                    </a:moveTo>
                    <a:cubicBezTo>
                      <a:pt x="23" y="109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ubicBezTo>
                      <a:pt x="23" y="109"/>
                      <a:pt x="23" y="110"/>
                      <a:pt x="24" y="110"/>
                    </a:cubicBezTo>
                    <a:cubicBezTo>
                      <a:pt x="24" y="111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lose/>
                    <a:moveTo>
                      <a:pt x="41" y="131"/>
                    </a:moveTo>
                    <a:cubicBezTo>
                      <a:pt x="41" y="131"/>
                      <a:pt x="42" y="131"/>
                      <a:pt x="41" y="130"/>
                    </a:cubicBezTo>
                    <a:cubicBezTo>
                      <a:pt x="41" y="130"/>
                      <a:pt x="42" y="130"/>
                      <a:pt x="42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2" y="131"/>
                      <a:pt x="42" y="131"/>
                      <a:pt x="41" y="131"/>
                    </a:cubicBezTo>
                    <a:close/>
                    <a:moveTo>
                      <a:pt x="41" y="130"/>
                    </a:moveTo>
                    <a:cubicBezTo>
                      <a:pt x="41" y="130"/>
                      <a:pt x="41" y="130"/>
                      <a:pt x="41" y="130"/>
                    </a:cubicBezTo>
                    <a:cubicBezTo>
                      <a:pt x="41" y="130"/>
                      <a:pt x="40" y="130"/>
                      <a:pt x="40" y="130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40" y="129"/>
                      <a:pt x="40" y="129"/>
                      <a:pt x="40" y="130"/>
                    </a:cubicBezTo>
                    <a:cubicBezTo>
                      <a:pt x="41" y="130"/>
                      <a:pt x="41" y="130"/>
                      <a:pt x="41" y="130"/>
                    </a:cubicBezTo>
                    <a:close/>
                    <a:moveTo>
                      <a:pt x="39" y="129"/>
                    </a:moveTo>
                    <a:cubicBezTo>
                      <a:pt x="39" y="129"/>
                      <a:pt x="39" y="129"/>
                      <a:pt x="39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39" y="128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lose/>
                    <a:moveTo>
                      <a:pt x="35" y="125"/>
                    </a:moveTo>
                    <a:cubicBezTo>
                      <a:pt x="36" y="125"/>
                      <a:pt x="36" y="126"/>
                      <a:pt x="36" y="126"/>
                    </a:cubicBezTo>
                    <a:cubicBezTo>
                      <a:pt x="36" y="126"/>
                      <a:pt x="37" y="126"/>
                      <a:pt x="37" y="127"/>
                    </a:cubicBezTo>
                    <a:cubicBezTo>
                      <a:pt x="37" y="127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7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5" y="125"/>
                      <a:pt x="36" y="126"/>
                      <a:pt x="35" y="125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7" y="115"/>
                      <a:pt x="27" y="115"/>
                    </a:cubicBezTo>
                    <a:cubicBezTo>
                      <a:pt x="26" y="115"/>
                      <a:pt x="27" y="115"/>
                      <a:pt x="26" y="115"/>
                    </a:cubicBezTo>
                    <a:close/>
                    <a:moveTo>
                      <a:pt x="25" y="113"/>
                    </a:moveTo>
                    <a:cubicBezTo>
                      <a:pt x="25" y="112"/>
                      <a:pt x="25" y="113"/>
                      <a:pt x="26" y="114"/>
                    </a:cubicBezTo>
                    <a:cubicBezTo>
                      <a:pt x="25" y="113"/>
                      <a:pt x="25" y="113"/>
                      <a:pt x="25" y="113"/>
                    </a:cubicBezTo>
                    <a:close/>
                    <a:moveTo>
                      <a:pt x="24" y="111"/>
                    </a:move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5" y="112"/>
                    </a:cubicBezTo>
                    <a:cubicBezTo>
                      <a:pt x="24" y="112"/>
                      <a:pt x="24" y="111"/>
                      <a:pt x="24" y="111"/>
                    </a:cubicBezTo>
                    <a:close/>
                    <a:moveTo>
                      <a:pt x="22" y="107"/>
                    </a:moveTo>
                    <a:cubicBezTo>
                      <a:pt x="22" y="107"/>
                      <a:pt x="21" y="107"/>
                      <a:pt x="21" y="107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5"/>
                      <a:pt x="20" y="105"/>
                      <a:pt x="20" y="104"/>
                    </a:cubicBezTo>
                    <a:cubicBezTo>
                      <a:pt x="20" y="104"/>
                      <a:pt x="21" y="104"/>
                      <a:pt x="20" y="104"/>
                    </a:cubicBezTo>
                    <a:cubicBezTo>
                      <a:pt x="20" y="104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6"/>
                      <a:pt x="21" y="106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8"/>
                      <a:pt x="22" y="108"/>
                    </a:cubicBezTo>
                    <a:cubicBezTo>
                      <a:pt x="22" y="108"/>
                      <a:pt x="23" y="108"/>
                      <a:pt x="22" y="108"/>
                    </a:cubicBezTo>
                    <a:cubicBezTo>
                      <a:pt x="22" y="108"/>
                      <a:pt x="23" y="108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7"/>
                      <a:pt x="22" y="108"/>
                    </a:cubicBezTo>
                    <a:cubicBezTo>
                      <a:pt x="22" y="107"/>
                      <a:pt x="22" y="107"/>
                      <a:pt x="22" y="107"/>
                    </a:cubicBezTo>
                    <a:close/>
                    <a:moveTo>
                      <a:pt x="43" y="132"/>
                    </a:move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1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3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3" y="132"/>
                      <a:pt x="43" y="132"/>
                    </a:cubicBezTo>
                    <a:close/>
                    <a:moveTo>
                      <a:pt x="29" y="119"/>
                    </a:moveTo>
                    <a:cubicBezTo>
                      <a:pt x="29" y="119"/>
                      <a:pt x="29" y="119"/>
                      <a:pt x="29" y="118"/>
                    </a:cubicBezTo>
                    <a:cubicBezTo>
                      <a:pt x="29" y="119"/>
                      <a:pt x="30" y="119"/>
                      <a:pt x="30" y="119"/>
                    </a:cubicBezTo>
                    <a:cubicBezTo>
                      <a:pt x="30" y="119"/>
                      <a:pt x="29" y="119"/>
                      <a:pt x="30" y="119"/>
                    </a:cubicBezTo>
                    <a:cubicBezTo>
                      <a:pt x="30" y="119"/>
                      <a:pt x="29" y="118"/>
                      <a:pt x="29" y="119"/>
                    </a:cubicBezTo>
                    <a:cubicBezTo>
                      <a:pt x="29" y="119"/>
                      <a:pt x="29" y="119"/>
                      <a:pt x="29" y="119"/>
                    </a:cubicBezTo>
                    <a:close/>
                    <a:moveTo>
                      <a:pt x="19" y="102"/>
                    </a:moveTo>
                    <a:cubicBezTo>
                      <a:pt x="19" y="102"/>
                      <a:pt x="19" y="102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20" y="102"/>
                      <a:pt x="19" y="102"/>
                      <a:pt x="19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lose/>
                    <a:moveTo>
                      <a:pt x="18" y="99"/>
                    </a:move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8" y="99"/>
                      <a:pt x="18" y="100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9" y="100"/>
                      <a:pt x="19" y="100"/>
                    </a:cubicBezTo>
                    <a:cubicBezTo>
                      <a:pt x="18" y="100"/>
                      <a:pt x="18" y="100"/>
                      <a:pt x="18" y="99"/>
                    </a:cubicBezTo>
                    <a:close/>
                    <a:moveTo>
                      <a:pt x="20" y="103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0" y="103"/>
                      <a:pt x="19" y="102"/>
                    </a:cubicBezTo>
                    <a:cubicBezTo>
                      <a:pt x="19" y="102"/>
                      <a:pt x="20" y="103"/>
                      <a:pt x="20" y="102"/>
                    </a:cubicBezTo>
                    <a:cubicBezTo>
                      <a:pt x="20" y="102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3"/>
                    </a:cubicBezTo>
                    <a:close/>
                    <a:moveTo>
                      <a:pt x="18" y="98"/>
                    </a:moveTo>
                    <a:cubicBezTo>
                      <a:pt x="17" y="98"/>
                      <a:pt x="17" y="98"/>
                      <a:pt x="17" y="97"/>
                    </a:cubicBezTo>
                    <a:cubicBezTo>
                      <a:pt x="18" y="98"/>
                      <a:pt x="18" y="98"/>
                      <a:pt x="17" y="97"/>
                    </a:cubicBezTo>
                    <a:cubicBezTo>
                      <a:pt x="18" y="97"/>
                      <a:pt x="18" y="98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lose/>
                    <a:moveTo>
                      <a:pt x="16" y="94"/>
                    </a:moveTo>
                    <a:cubicBezTo>
                      <a:pt x="16" y="94"/>
                      <a:pt x="16" y="94"/>
                      <a:pt x="16" y="94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6" y="94"/>
                      <a:pt x="16" y="94"/>
                      <a:pt x="16" y="94"/>
                    </a:cubicBezTo>
                    <a:close/>
                    <a:moveTo>
                      <a:pt x="17" y="96"/>
                    </a:move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5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lose/>
                    <a:moveTo>
                      <a:pt x="45" y="133"/>
                    </a:moveTo>
                    <a:cubicBezTo>
                      <a:pt x="45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2"/>
                    </a:cubicBezTo>
                    <a:cubicBezTo>
                      <a:pt x="44" y="133"/>
                      <a:pt x="45" y="133"/>
                      <a:pt x="45" y="133"/>
                    </a:cubicBezTo>
                    <a:cubicBezTo>
                      <a:pt x="45" y="133"/>
                      <a:pt x="45" y="133"/>
                      <a:pt x="45" y="133"/>
                    </a:cubicBezTo>
                    <a:cubicBezTo>
                      <a:pt x="46" y="134"/>
                      <a:pt x="45" y="133"/>
                      <a:pt x="45" y="133"/>
                    </a:cubicBezTo>
                    <a:close/>
                    <a:moveTo>
                      <a:pt x="16" y="93"/>
                    </a:moveTo>
                    <a:cubicBezTo>
                      <a:pt x="16" y="93"/>
                      <a:pt x="16" y="93"/>
                      <a:pt x="16" y="93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3"/>
                    </a:cubicBezTo>
                    <a:cubicBezTo>
                      <a:pt x="16" y="93"/>
                      <a:pt x="16" y="93"/>
                      <a:pt x="16" y="93"/>
                    </a:cubicBezTo>
                    <a:close/>
                    <a:moveTo>
                      <a:pt x="15" y="91"/>
                    </a:move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6" y="91"/>
                    </a:cubicBezTo>
                    <a:lnTo>
                      <a:pt x="15" y="91"/>
                    </a:lnTo>
                    <a:close/>
                    <a:moveTo>
                      <a:pt x="15" y="88"/>
                    </a:moveTo>
                    <a:cubicBezTo>
                      <a:pt x="15" y="88"/>
                      <a:pt x="15" y="89"/>
                      <a:pt x="15" y="89"/>
                    </a:cubicBezTo>
                    <a:cubicBezTo>
                      <a:pt x="15" y="89"/>
                      <a:pt x="15" y="88"/>
                      <a:pt x="15" y="88"/>
                    </a:cubicBezTo>
                    <a:close/>
                    <a:moveTo>
                      <a:pt x="141" y="30"/>
                    </a:move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lose/>
                    <a:moveTo>
                      <a:pt x="148" y="43"/>
                    </a:move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4"/>
                      <a:pt x="149" y="43"/>
                      <a:pt x="148" y="43"/>
                    </a:cubicBezTo>
                    <a:close/>
                    <a:moveTo>
                      <a:pt x="148" y="42"/>
                    </a:move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lose/>
                    <a:moveTo>
                      <a:pt x="65" y="11"/>
                    </a:moveTo>
                    <a:cubicBezTo>
                      <a:pt x="64" y="12"/>
                      <a:pt x="63" y="12"/>
                      <a:pt x="62" y="13"/>
                    </a:cubicBezTo>
                    <a:cubicBezTo>
                      <a:pt x="61" y="14"/>
                      <a:pt x="59" y="14"/>
                      <a:pt x="58" y="15"/>
                    </a:cubicBezTo>
                    <a:cubicBezTo>
                      <a:pt x="58" y="15"/>
                      <a:pt x="58" y="15"/>
                      <a:pt x="57" y="15"/>
                    </a:cubicBezTo>
                    <a:cubicBezTo>
                      <a:pt x="57" y="16"/>
                      <a:pt x="56" y="16"/>
                      <a:pt x="55" y="17"/>
                    </a:cubicBezTo>
                    <a:cubicBezTo>
                      <a:pt x="54" y="17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19"/>
                    </a:cubicBezTo>
                    <a:cubicBezTo>
                      <a:pt x="51" y="19"/>
                      <a:pt x="50" y="20"/>
                      <a:pt x="50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8" y="21"/>
                    </a:cubicBezTo>
                    <a:cubicBezTo>
                      <a:pt x="48" y="21"/>
                      <a:pt x="47" y="21"/>
                      <a:pt x="47" y="21"/>
                    </a:cubicBezTo>
                    <a:cubicBezTo>
                      <a:pt x="49" y="19"/>
                      <a:pt x="53" y="17"/>
                      <a:pt x="56" y="15"/>
                    </a:cubicBezTo>
                    <a:cubicBezTo>
                      <a:pt x="57" y="15"/>
                      <a:pt x="57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60" y="13"/>
                      <a:pt x="61" y="13"/>
                      <a:pt x="63" y="12"/>
                    </a:cubicBezTo>
                    <a:cubicBezTo>
                      <a:pt x="64" y="12"/>
                      <a:pt x="64" y="11"/>
                      <a:pt x="65" y="11"/>
                    </a:cubicBezTo>
                    <a:close/>
                    <a:moveTo>
                      <a:pt x="99" y="11"/>
                    </a:moveTo>
                    <a:cubicBezTo>
                      <a:pt x="99" y="12"/>
                      <a:pt x="100" y="12"/>
                      <a:pt x="100" y="12"/>
                    </a:cubicBezTo>
                    <a:cubicBezTo>
                      <a:pt x="100" y="12"/>
                      <a:pt x="101" y="12"/>
                      <a:pt x="101" y="12"/>
                    </a:cubicBezTo>
                    <a:cubicBezTo>
                      <a:pt x="102" y="12"/>
                      <a:pt x="102" y="12"/>
                      <a:pt x="103" y="12"/>
                    </a:cubicBezTo>
                    <a:cubicBezTo>
                      <a:pt x="103" y="12"/>
                      <a:pt x="103" y="12"/>
                      <a:pt x="104" y="12"/>
                    </a:cubicBezTo>
                    <a:cubicBezTo>
                      <a:pt x="105" y="13"/>
                      <a:pt x="107" y="13"/>
                      <a:pt x="107" y="13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8" y="13"/>
                      <a:pt x="109" y="14"/>
                      <a:pt x="109" y="14"/>
                    </a:cubicBezTo>
                    <a:cubicBezTo>
                      <a:pt x="112" y="15"/>
                      <a:pt x="115" y="16"/>
                      <a:pt x="117" y="18"/>
                    </a:cubicBezTo>
                    <a:cubicBezTo>
                      <a:pt x="117" y="18"/>
                      <a:pt x="117" y="18"/>
                      <a:pt x="118" y="18"/>
                    </a:cubicBezTo>
                    <a:cubicBezTo>
                      <a:pt x="119" y="19"/>
                      <a:pt x="121" y="20"/>
                      <a:pt x="122" y="21"/>
                    </a:cubicBezTo>
                    <a:cubicBezTo>
                      <a:pt x="123" y="22"/>
                      <a:pt x="124" y="23"/>
                      <a:pt x="125" y="24"/>
                    </a:cubicBezTo>
                    <a:cubicBezTo>
                      <a:pt x="126" y="24"/>
                      <a:pt x="126" y="25"/>
                      <a:pt x="127" y="25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29" y="28"/>
                      <a:pt x="130" y="28"/>
                      <a:pt x="130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1" y="29"/>
                      <a:pt x="131" y="29"/>
                      <a:pt x="131" y="30"/>
                    </a:cubicBezTo>
                    <a:cubicBezTo>
                      <a:pt x="131" y="30"/>
                      <a:pt x="132" y="30"/>
                      <a:pt x="132" y="31"/>
                    </a:cubicBezTo>
                    <a:cubicBezTo>
                      <a:pt x="133" y="31"/>
                      <a:pt x="133" y="32"/>
                      <a:pt x="133" y="32"/>
                    </a:cubicBezTo>
                    <a:cubicBezTo>
                      <a:pt x="133" y="33"/>
                      <a:pt x="134" y="33"/>
                      <a:pt x="134" y="33"/>
                    </a:cubicBezTo>
                    <a:cubicBezTo>
                      <a:pt x="134" y="34"/>
                      <a:pt x="134" y="34"/>
                      <a:pt x="135" y="34"/>
                    </a:cubicBezTo>
                    <a:cubicBezTo>
                      <a:pt x="135" y="34"/>
                      <a:pt x="135" y="35"/>
                      <a:pt x="136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37" y="37"/>
                      <a:pt x="137" y="37"/>
                      <a:pt x="137" y="38"/>
                    </a:cubicBezTo>
                    <a:cubicBezTo>
                      <a:pt x="138" y="39"/>
                      <a:pt x="138" y="40"/>
                      <a:pt x="139" y="41"/>
                    </a:cubicBezTo>
                    <a:cubicBezTo>
                      <a:pt x="139" y="41"/>
                      <a:pt x="139" y="42"/>
                      <a:pt x="139" y="41"/>
                    </a:cubicBezTo>
                    <a:cubicBezTo>
                      <a:pt x="139" y="41"/>
                      <a:pt x="139" y="41"/>
                      <a:pt x="139" y="42"/>
                    </a:cubicBezTo>
                    <a:cubicBezTo>
                      <a:pt x="139" y="42"/>
                      <a:pt x="139" y="42"/>
                      <a:pt x="140" y="42"/>
                    </a:cubicBezTo>
                    <a:cubicBezTo>
                      <a:pt x="140" y="42"/>
                      <a:pt x="140" y="42"/>
                      <a:pt x="140" y="43"/>
                    </a:cubicBezTo>
                    <a:cubicBezTo>
                      <a:pt x="139" y="42"/>
                      <a:pt x="139" y="42"/>
                      <a:pt x="139" y="41"/>
                    </a:cubicBezTo>
                    <a:cubicBezTo>
                      <a:pt x="138" y="40"/>
                      <a:pt x="136" y="37"/>
                      <a:pt x="135" y="35"/>
                    </a:cubicBezTo>
                    <a:cubicBezTo>
                      <a:pt x="134" y="35"/>
                      <a:pt x="134" y="35"/>
                      <a:pt x="134" y="34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3" y="33"/>
                      <a:pt x="132" y="33"/>
                      <a:pt x="132" y="33"/>
                    </a:cubicBezTo>
                    <a:cubicBezTo>
                      <a:pt x="132" y="32"/>
                      <a:pt x="132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0" y="32"/>
                      <a:pt x="130" y="32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29" y="30"/>
                      <a:pt x="129" y="30"/>
                    </a:cubicBezTo>
                    <a:cubicBezTo>
                      <a:pt x="129" y="30"/>
                      <a:pt x="128" y="30"/>
                      <a:pt x="128" y="30"/>
                    </a:cubicBezTo>
                    <a:cubicBezTo>
                      <a:pt x="128" y="29"/>
                      <a:pt x="128" y="29"/>
                      <a:pt x="127" y="29"/>
                    </a:cubicBezTo>
                    <a:cubicBezTo>
                      <a:pt x="127" y="29"/>
                      <a:pt x="127" y="28"/>
                      <a:pt x="127" y="28"/>
                    </a:cubicBezTo>
                    <a:cubicBezTo>
                      <a:pt x="127" y="28"/>
                      <a:pt x="126" y="28"/>
                      <a:pt x="125" y="27"/>
                    </a:cubicBezTo>
                    <a:cubicBezTo>
                      <a:pt x="125" y="27"/>
                      <a:pt x="124" y="26"/>
                      <a:pt x="123" y="26"/>
                    </a:cubicBezTo>
                    <a:cubicBezTo>
                      <a:pt x="123" y="26"/>
                      <a:pt x="123" y="26"/>
                      <a:pt x="123" y="25"/>
                    </a:cubicBezTo>
                    <a:cubicBezTo>
                      <a:pt x="120" y="24"/>
                      <a:pt x="118" y="22"/>
                      <a:pt x="115" y="20"/>
                    </a:cubicBezTo>
                    <a:cubicBezTo>
                      <a:pt x="115" y="20"/>
                      <a:pt x="114" y="20"/>
                      <a:pt x="114" y="20"/>
                    </a:cubicBezTo>
                    <a:cubicBezTo>
                      <a:pt x="114" y="20"/>
                      <a:pt x="113" y="19"/>
                      <a:pt x="113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11" y="19"/>
                      <a:pt x="111" y="19"/>
                      <a:pt x="111" y="18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09" y="18"/>
                      <a:pt x="106" y="17"/>
                      <a:pt x="104" y="16"/>
                    </a:cubicBezTo>
                    <a:cubicBezTo>
                      <a:pt x="104" y="16"/>
                      <a:pt x="102" y="15"/>
                      <a:pt x="102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2" y="14"/>
                      <a:pt x="102" y="14"/>
                    </a:cubicBezTo>
                    <a:cubicBezTo>
                      <a:pt x="102" y="14"/>
                      <a:pt x="103" y="14"/>
                      <a:pt x="104" y="14"/>
                    </a:cubicBezTo>
                    <a:cubicBezTo>
                      <a:pt x="105" y="14"/>
                      <a:pt x="106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8" y="14"/>
                      <a:pt x="107" y="14"/>
                      <a:pt x="107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4" y="13"/>
                      <a:pt x="102" y="12"/>
                      <a:pt x="101" y="12"/>
                    </a:cubicBezTo>
                    <a:cubicBezTo>
                      <a:pt x="100" y="12"/>
                      <a:pt x="100" y="12"/>
                      <a:pt x="99" y="12"/>
                    </a:cubicBezTo>
                    <a:cubicBezTo>
                      <a:pt x="98" y="12"/>
                      <a:pt x="99" y="12"/>
                      <a:pt x="99" y="11"/>
                    </a:cubicBezTo>
                    <a:close/>
                    <a:moveTo>
                      <a:pt x="100" y="11"/>
                    </a:moveTo>
                    <a:cubicBezTo>
                      <a:pt x="100" y="11"/>
                      <a:pt x="101" y="11"/>
                      <a:pt x="100" y="11"/>
                    </a:cubicBezTo>
                    <a:cubicBezTo>
                      <a:pt x="100" y="11"/>
                      <a:pt x="99" y="11"/>
                      <a:pt x="98" y="11"/>
                    </a:cubicBezTo>
                    <a:cubicBezTo>
                      <a:pt x="98" y="11"/>
                      <a:pt x="99" y="11"/>
                      <a:pt x="100" y="11"/>
                    </a:cubicBezTo>
                    <a:close/>
                    <a:moveTo>
                      <a:pt x="61" y="130"/>
                    </a:moveTo>
                    <a:cubicBezTo>
                      <a:pt x="61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1" y="130"/>
                    </a:cubicBezTo>
                    <a:close/>
                    <a:moveTo>
                      <a:pt x="63" y="131"/>
                    </a:move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4" y="131"/>
                      <a:pt x="63" y="131"/>
                    </a:cubicBezTo>
                    <a:close/>
                    <a:moveTo>
                      <a:pt x="65" y="131"/>
                    </a:moveTo>
                    <a:cubicBezTo>
                      <a:pt x="64" y="131"/>
                      <a:pt x="64" y="131"/>
                      <a:pt x="64" y="131"/>
                    </a:cubicBezTo>
                    <a:cubicBezTo>
                      <a:pt x="64" y="131"/>
                      <a:pt x="65" y="131"/>
                      <a:pt x="65" y="131"/>
                    </a:cubicBezTo>
                    <a:cubicBezTo>
                      <a:pt x="65" y="131"/>
                      <a:pt x="65" y="131"/>
                      <a:pt x="65" y="131"/>
                    </a:cubicBezTo>
                    <a:close/>
                    <a:moveTo>
                      <a:pt x="30" y="101"/>
                    </a:move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100"/>
                      <a:pt x="31" y="101"/>
                      <a:pt x="32" y="103"/>
                    </a:cubicBezTo>
                    <a:cubicBezTo>
                      <a:pt x="32" y="103"/>
                      <a:pt x="31" y="102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1"/>
                      <a:pt x="31" y="101"/>
                      <a:pt x="30" y="101"/>
                    </a:cubicBezTo>
                    <a:close/>
                    <a:moveTo>
                      <a:pt x="27" y="93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93"/>
                      <a:pt x="27" y="93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1"/>
                      <a:pt x="27" y="91"/>
                      <a:pt x="26" y="90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7" y="91"/>
                      <a:pt x="27" y="92"/>
                      <a:pt x="28" y="94"/>
                    </a:cubicBezTo>
                    <a:cubicBezTo>
                      <a:pt x="28" y="94"/>
                      <a:pt x="27" y="93"/>
                      <a:pt x="27" y="93"/>
                    </a:cubicBezTo>
                    <a:close/>
                    <a:moveTo>
                      <a:pt x="24" y="81"/>
                    </a:moveTo>
                    <a:cubicBezTo>
                      <a:pt x="24" y="81"/>
                      <a:pt x="24" y="81"/>
                      <a:pt x="25" y="81"/>
                    </a:cubicBezTo>
                    <a:cubicBezTo>
                      <a:pt x="25" y="80"/>
                      <a:pt x="24" y="80"/>
                      <a:pt x="24" y="79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5" y="81"/>
                      <a:pt x="25" y="83"/>
                      <a:pt x="25" y="8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5" y="83"/>
                      <a:pt x="25" y="82"/>
                    </a:cubicBezTo>
                    <a:cubicBezTo>
                      <a:pt x="25" y="82"/>
                      <a:pt x="25" y="81"/>
                      <a:pt x="24" y="81"/>
                    </a:cubicBezTo>
                    <a:close/>
                    <a:moveTo>
                      <a:pt x="24" y="77"/>
                    </a:moveTo>
                    <a:cubicBezTo>
                      <a:pt x="24" y="77"/>
                      <a:pt x="24" y="77"/>
                      <a:pt x="24" y="77"/>
                    </a:cubicBezTo>
                    <a:cubicBezTo>
                      <a:pt x="24" y="77"/>
                      <a:pt x="24" y="78"/>
                      <a:pt x="24" y="78"/>
                    </a:cubicBezTo>
                    <a:cubicBezTo>
                      <a:pt x="24" y="78"/>
                      <a:pt x="24" y="77"/>
                      <a:pt x="24" y="77"/>
                    </a:cubicBezTo>
                    <a:close/>
                    <a:moveTo>
                      <a:pt x="24" y="74"/>
                    </a:move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3"/>
                      <a:pt x="24" y="74"/>
                      <a:pt x="24" y="75"/>
                    </a:cubicBezTo>
                    <a:cubicBezTo>
                      <a:pt x="24" y="75"/>
                      <a:pt x="24" y="74"/>
                      <a:pt x="24" y="74"/>
                    </a:cubicBezTo>
                    <a:close/>
                    <a:moveTo>
                      <a:pt x="33" y="104"/>
                    </a:moveTo>
                    <a:cubicBezTo>
                      <a:pt x="32" y="104"/>
                      <a:pt x="32" y="104"/>
                      <a:pt x="32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2" y="104"/>
                      <a:pt x="32" y="104"/>
                    </a:cubicBezTo>
                    <a:cubicBezTo>
                      <a:pt x="33" y="105"/>
                      <a:pt x="33" y="105"/>
                      <a:pt x="33" y="106"/>
                    </a:cubicBezTo>
                    <a:cubicBezTo>
                      <a:pt x="33" y="105"/>
                      <a:pt x="33" y="105"/>
                      <a:pt x="33" y="104"/>
                    </a:cubicBezTo>
                    <a:close/>
                    <a:moveTo>
                      <a:pt x="29" y="97"/>
                    </a:moveTo>
                    <a:cubicBezTo>
                      <a:pt x="29" y="97"/>
                      <a:pt x="29" y="96"/>
                      <a:pt x="29" y="96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29" y="96"/>
                      <a:pt x="29" y="97"/>
                      <a:pt x="30" y="98"/>
                    </a:cubicBezTo>
                    <a:cubicBezTo>
                      <a:pt x="29" y="98"/>
                      <a:pt x="29" y="97"/>
                      <a:pt x="29" y="97"/>
                    </a:cubicBezTo>
                    <a:close/>
                    <a:moveTo>
                      <a:pt x="28" y="95"/>
                    </a:move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4"/>
                      <a:pt x="28" y="95"/>
                      <a:pt x="28" y="96"/>
                    </a:cubicBezTo>
                    <a:cubicBezTo>
                      <a:pt x="28" y="96"/>
                      <a:pt x="28" y="95"/>
                      <a:pt x="28" y="95"/>
                    </a:cubicBezTo>
                    <a:close/>
                    <a:moveTo>
                      <a:pt x="26" y="87"/>
                    </a:moveTo>
                    <a:cubicBezTo>
                      <a:pt x="25" y="87"/>
                      <a:pt x="26" y="87"/>
                      <a:pt x="26" y="86"/>
                    </a:cubicBezTo>
                    <a:cubicBezTo>
                      <a:pt x="26" y="87"/>
                      <a:pt x="26" y="89"/>
                      <a:pt x="26" y="89"/>
                    </a:cubicBezTo>
                    <a:cubicBezTo>
                      <a:pt x="26" y="89"/>
                      <a:pt x="26" y="88"/>
                      <a:pt x="26" y="87"/>
                    </a:cubicBezTo>
                    <a:close/>
                    <a:moveTo>
                      <a:pt x="25" y="86"/>
                    </a:moveTo>
                    <a:cubicBezTo>
                      <a:pt x="25" y="85"/>
                      <a:pt x="25" y="86"/>
                      <a:pt x="25" y="85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5" y="86"/>
                      <a:pt x="25" y="86"/>
                      <a:pt x="25" y="86"/>
                    </a:cubicBezTo>
                    <a:close/>
                    <a:moveTo>
                      <a:pt x="24" y="75"/>
                    </a:move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7"/>
                      <a:pt x="24" y="75"/>
                      <a:pt x="24" y="75"/>
                    </a:cubicBezTo>
                    <a:close/>
                    <a:moveTo>
                      <a:pt x="24" y="72"/>
                    </a:move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4" y="72"/>
                      <a:pt x="24" y="72"/>
                    </a:cubicBezTo>
                    <a:close/>
                    <a:moveTo>
                      <a:pt x="88" y="135"/>
                    </a:moveTo>
                    <a:cubicBezTo>
                      <a:pt x="88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8" y="135"/>
                      <a:pt x="88" y="135"/>
                      <a:pt x="88" y="135"/>
                    </a:cubicBezTo>
                    <a:close/>
                    <a:moveTo>
                      <a:pt x="86" y="135"/>
                    </a:moveTo>
                    <a:cubicBezTo>
                      <a:pt x="86" y="135"/>
                      <a:pt x="87" y="135"/>
                      <a:pt x="87" y="135"/>
                    </a:cubicBezTo>
                    <a:cubicBezTo>
                      <a:pt x="87" y="135"/>
                      <a:pt x="87" y="135"/>
                      <a:pt x="86" y="135"/>
                    </a:cubicBezTo>
                    <a:close/>
                    <a:moveTo>
                      <a:pt x="89" y="135"/>
                    </a:moveTo>
                    <a:cubicBezTo>
                      <a:pt x="90" y="135"/>
                      <a:pt x="90" y="135"/>
                      <a:pt x="89" y="135"/>
                    </a:cubicBezTo>
                    <a:cubicBezTo>
                      <a:pt x="90" y="135"/>
                      <a:pt x="90" y="135"/>
                      <a:pt x="90" y="135"/>
                    </a:cubicBezTo>
                    <a:cubicBezTo>
                      <a:pt x="90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lose/>
                    <a:moveTo>
                      <a:pt x="43" y="117"/>
                    </a:move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lose/>
                    <a:moveTo>
                      <a:pt x="44" y="117"/>
                    </a:moveTo>
                    <a:cubicBezTo>
                      <a:pt x="44" y="117"/>
                      <a:pt x="43" y="117"/>
                      <a:pt x="43" y="117"/>
                    </a:cubicBezTo>
                    <a:cubicBezTo>
                      <a:pt x="43" y="117"/>
                      <a:pt x="44" y="117"/>
                      <a:pt x="44" y="117"/>
                    </a:cubicBezTo>
                    <a:close/>
                    <a:moveTo>
                      <a:pt x="25" y="73"/>
                    </a:moveTo>
                    <a:cubicBezTo>
                      <a:pt x="25" y="73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3"/>
                    </a:cubicBezTo>
                    <a:cubicBezTo>
                      <a:pt x="25" y="73"/>
                      <a:pt x="25" y="73"/>
                      <a:pt x="25" y="72"/>
                    </a:cubicBezTo>
                    <a:cubicBezTo>
                      <a:pt x="25" y="72"/>
                      <a:pt x="25" y="73"/>
                      <a:pt x="25" y="73"/>
                    </a:cubicBezTo>
                    <a:cubicBezTo>
                      <a:pt x="25" y="73"/>
                      <a:pt x="25" y="73"/>
                      <a:pt x="25" y="73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69"/>
                    </a:move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70"/>
                      <a:pt x="25" y="70"/>
                      <a:pt x="25" y="69"/>
                    </a:cubicBezTo>
                    <a:close/>
                    <a:moveTo>
                      <a:pt x="36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7" y="108"/>
                    </a:cubicBezTo>
                    <a:cubicBezTo>
                      <a:pt x="37" y="109"/>
                      <a:pt x="36" y="109"/>
                      <a:pt x="36" y="109"/>
                    </a:cubicBezTo>
                    <a:cubicBezTo>
                      <a:pt x="36" y="108"/>
                      <a:pt x="36" y="108"/>
                      <a:pt x="36" y="108"/>
                    </a:cubicBezTo>
                    <a:close/>
                    <a:moveTo>
                      <a:pt x="35" y="107"/>
                    </a:move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lose/>
                    <a:moveTo>
                      <a:pt x="34" y="106"/>
                    </a:moveTo>
                    <a:cubicBezTo>
                      <a:pt x="34" y="105"/>
                      <a:pt x="35" y="106"/>
                      <a:pt x="35" y="105"/>
                    </a:cubicBezTo>
                    <a:cubicBezTo>
                      <a:pt x="35" y="105"/>
                      <a:pt x="34" y="105"/>
                      <a:pt x="34" y="105"/>
                    </a:cubicBezTo>
                    <a:cubicBezTo>
                      <a:pt x="34" y="105"/>
                      <a:pt x="35" y="105"/>
                      <a:pt x="35" y="105"/>
                    </a:cubicBezTo>
                    <a:cubicBezTo>
                      <a:pt x="35" y="105"/>
                      <a:pt x="35" y="105"/>
                      <a:pt x="35" y="106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5"/>
                      <a:pt x="35" y="106"/>
                    </a:cubicBezTo>
                    <a:cubicBezTo>
                      <a:pt x="35" y="106"/>
                      <a:pt x="34" y="105"/>
                      <a:pt x="34" y="105"/>
                    </a:cubicBezTo>
                    <a:cubicBezTo>
                      <a:pt x="34" y="105"/>
                      <a:pt x="34" y="105"/>
                      <a:pt x="34" y="106"/>
                    </a:cubicBezTo>
                    <a:close/>
                    <a:moveTo>
                      <a:pt x="34" y="105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5"/>
                      <a:pt x="33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5"/>
                    </a:cubicBezTo>
                    <a:cubicBezTo>
                      <a:pt x="25" y="75"/>
                      <a:pt x="25" y="74"/>
                      <a:pt x="25" y="74"/>
                    </a:cubicBezTo>
                    <a:close/>
                    <a:moveTo>
                      <a:pt x="25" y="66"/>
                    </a:move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5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7"/>
                      <a:pt x="26" y="67"/>
                    </a:cubicBezTo>
                    <a:cubicBezTo>
                      <a:pt x="26" y="67"/>
                      <a:pt x="26" y="67"/>
                      <a:pt x="26" y="66"/>
                    </a:cubicBezTo>
                    <a:cubicBezTo>
                      <a:pt x="26" y="66"/>
                      <a:pt x="26" y="67"/>
                      <a:pt x="25" y="67"/>
                    </a:cubicBezTo>
                    <a:cubicBezTo>
                      <a:pt x="26" y="66"/>
                      <a:pt x="26" y="66"/>
                      <a:pt x="25" y="66"/>
                    </a:cubicBezTo>
                    <a:close/>
                    <a:moveTo>
                      <a:pt x="25" y="68"/>
                    </a:move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6" y="67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4"/>
                      <a:pt x="34" y="104"/>
                    </a:cubicBezTo>
                    <a:cubicBezTo>
                      <a:pt x="34" y="105"/>
                      <a:pt x="34" y="105"/>
                      <a:pt x="34" y="104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70"/>
                    </a:move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70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2"/>
                      <a:pt x="33" y="102"/>
                    </a:cubicBezTo>
                    <a:cubicBezTo>
                      <a:pt x="33" y="102"/>
                      <a:pt x="33" y="103"/>
                      <a:pt x="33" y="102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36" y="107"/>
                    </a:moveTo>
                    <a:cubicBezTo>
                      <a:pt x="36" y="107"/>
                      <a:pt x="36" y="106"/>
                      <a:pt x="36" y="106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6" y="107"/>
                      <a:pt x="35" y="107"/>
                    </a:cubicBezTo>
                    <a:cubicBezTo>
                      <a:pt x="35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lose/>
                    <a:moveTo>
                      <a:pt x="32" y="101"/>
                    </a:moveTo>
                    <a:cubicBezTo>
                      <a:pt x="32" y="101"/>
                      <a:pt x="32" y="101"/>
                      <a:pt x="32" y="101"/>
                    </a:cubicBezTo>
                    <a:cubicBezTo>
                      <a:pt x="32" y="101"/>
                      <a:pt x="32" y="101"/>
                      <a:pt x="32" y="101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1"/>
                      <a:pt x="32" y="102"/>
                      <a:pt x="32" y="101"/>
                    </a:cubicBezTo>
                    <a:close/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3"/>
                      <a:pt x="25" y="72"/>
                    </a:cubicBezTo>
                    <a:cubicBezTo>
                      <a:pt x="26" y="72"/>
                      <a:pt x="26" y="72"/>
                      <a:pt x="25" y="72"/>
                    </a:cubicBezTo>
                    <a:cubicBezTo>
                      <a:pt x="25" y="72"/>
                      <a:pt x="26" y="72"/>
                      <a:pt x="26" y="72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3"/>
                      <a:pt x="25" y="72"/>
                      <a:pt x="25" y="72"/>
                    </a:cubicBezTo>
                    <a:close/>
                    <a:moveTo>
                      <a:pt x="37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7" y="108"/>
                      <a:pt x="37" y="107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1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25" y="77"/>
                    </a:moveTo>
                    <a:cubicBezTo>
                      <a:pt x="25" y="77"/>
                      <a:pt x="26" y="77"/>
                      <a:pt x="26" y="77"/>
                    </a:cubicBezTo>
                    <a:cubicBezTo>
                      <a:pt x="26" y="77"/>
                      <a:pt x="25" y="77"/>
                      <a:pt x="25" y="77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lose/>
                    <a:moveTo>
                      <a:pt x="37" y="109"/>
                    </a:moveTo>
                    <a:cubicBezTo>
                      <a:pt x="37" y="109"/>
                      <a:pt x="38" y="110"/>
                      <a:pt x="38" y="110"/>
                    </a:cubicBezTo>
                    <a:cubicBezTo>
                      <a:pt x="38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7" y="109"/>
                    </a:cubicBezTo>
                    <a:close/>
                    <a:moveTo>
                      <a:pt x="25" y="70"/>
                    </a:moveTo>
                    <a:cubicBezTo>
                      <a:pt x="25" y="69"/>
                      <a:pt x="26" y="69"/>
                      <a:pt x="25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5" y="70"/>
                    </a:cubicBezTo>
                    <a:cubicBezTo>
                      <a:pt x="26" y="69"/>
                      <a:pt x="25" y="69"/>
                      <a:pt x="25" y="70"/>
                    </a:cubicBezTo>
                    <a:close/>
                    <a:moveTo>
                      <a:pt x="25" y="68"/>
                    </a:move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7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9"/>
                    </a:cubicBezTo>
                    <a:cubicBezTo>
                      <a:pt x="26" y="68"/>
                      <a:pt x="26" y="68"/>
                      <a:pt x="25" y="68"/>
                    </a:cubicBezTo>
                    <a:close/>
                    <a:moveTo>
                      <a:pt x="26" y="63"/>
                    </a:move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4"/>
                    </a:cubicBezTo>
                    <a:cubicBezTo>
                      <a:pt x="26" y="63"/>
                      <a:pt x="26" y="63"/>
                      <a:pt x="26" y="6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5"/>
                    </a:cubicBezTo>
                    <a:cubicBezTo>
                      <a:pt x="25" y="74"/>
                      <a:pt x="25" y="74"/>
                      <a:pt x="25" y="74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1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41" y="113"/>
                    </a:moveTo>
                    <a:cubicBezTo>
                      <a:pt x="41" y="113"/>
                      <a:pt x="41" y="113"/>
                      <a:pt x="40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lose/>
                    <a:moveTo>
                      <a:pt x="33" y="102"/>
                    </a:move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1"/>
                      <a:pt x="33" y="102"/>
                      <a:pt x="33" y="102"/>
                    </a:cubicBezTo>
                    <a:cubicBezTo>
                      <a:pt x="33" y="102"/>
                      <a:pt x="33" y="101"/>
                      <a:pt x="32" y="101"/>
                    </a:cubicBezTo>
                    <a:cubicBezTo>
                      <a:pt x="32" y="101"/>
                      <a:pt x="33" y="101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lose/>
                    <a:moveTo>
                      <a:pt x="30" y="96"/>
                    </a:move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5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close/>
                    <a:moveTo>
                      <a:pt x="27" y="87"/>
                    </a:move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lose/>
                    <a:moveTo>
                      <a:pt x="26" y="78"/>
                    </a:move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8"/>
                      <a:pt x="26" y="77"/>
                      <a:pt x="26" y="78"/>
                    </a:cubicBezTo>
                    <a:close/>
                    <a:moveTo>
                      <a:pt x="26" y="76"/>
                    </a:move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6"/>
                      <a:pt x="26" y="76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8" y="110"/>
                      <a:pt x="39" y="110"/>
                      <a:pt x="38" y="110"/>
                    </a:cubicBezTo>
                    <a:cubicBezTo>
                      <a:pt x="38" y="110"/>
                      <a:pt x="39" y="111"/>
                      <a:pt x="39" y="110"/>
                    </a:cubicBezTo>
                    <a:cubicBezTo>
                      <a:pt x="39" y="110"/>
                      <a:pt x="39" y="111"/>
                      <a:pt x="39" y="111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5" y="104"/>
                    </a:cubicBezTo>
                    <a:cubicBezTo>
                      <a:pt x="34" y="104"/>
                      <a:pt x="34" y="104"/>
                      <a:pt x="35" y="105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lose/>
                    <a:moveTo>
                      <a:pt x="31" y="98"/>
                    </a:moveTo>
                    <a:cubicBezTo>
                      <a:pt x="31" y="98"/>
                      <a:pt x="31" y="98"/>
                      <a:pt x="31" y="98"/>
                    </a:cubicBezTo>
                    <a:cubicBezTo>
                      <a:pt x="31" y="98"/>
                      <a:pt x="31" y="98"/>
                      <a:pt x="31" y="99"/>
                    </a:cubicBezTo>
                    <a:cubicBezTo>
                      <a:pt x="31" y="99"/>
                      <a:pt x="31" y="99"/>
                      <a:pt x="31" y="98"/>
                    </a:cubicBezTo>
                    <a:close/>
                    <a:moveTo>
                      <a:pt x="28" y="90"/>
                    </a:move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89"/>
                    </a:cubicBezTo>
                    <a:cubicBezTo>
                      <a:pt x="28" y="89"/>
                      <a:pt x="28" y="90"/>
                      <a:pt x="28" y="90"/>
                    </a:cubicBezTo>
                    <a:close/>
                    <a:moveTo>
                      <a:pt x="51" y="123"/>
                    </a:moveTo>
                    <a:cubicBezTo>
                      <a:pt x="51" y="123"/>
                      <a:pt x="51" y="122"/>
                      <a:pt x="51" y="122"/>
                    </a:cubicBezTo>
                    <a:cubicBezTo>
                      <a:pt x="51" y="122"/>
                      <a:pt x="51" y="122"/>
                      <a:pt x="51" y="123"/>
                    </a:cubicBezTo>
                    <a:close/>
                    <a:moveTo>
                      <a:pt x="38" y="109"/>
                    </a:move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10"/>
                      <a:pt x="38" y="109"/>
                      <a:pt x="38" y="109"/>
                    </a:cubicBezTo>
                    <a:cubicBezTo>
                      <a:pt x="38" y="109"/>
                      <a:pt x="37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lose/>
                    <a:moveTo>
                      <a:pt x="31" y="97"/>
                    </a:moveTo>
                    <a:cubicBezTo>
                      <a:pt x="31" y="97"/>
                      <a:pt x="31" y="97"/>
                      <a:pt x="31" y="97"/>
                    </a:cubicBezTo>
                    <a:cubicBezTo>
                      <a:pt x="30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8"/>
                      <a:pt x="31" y="97"/>
                      <a:pt x="31" y="97"/>
                    </a:cubicBezTo>
                    <a:close/>
                    <a:moveTo>
                      <a:pt x="29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30" y="95"/>
                    </a:cubicBezTo>
                    <a:cubicBezTo>
                      <a:pt x="30" y="95"/>
                      <a:pt x="29" y="94"/>
                      <a:pt x="29" y="94"/>
                    </a:cubicBezTo>
                    <a:close/>
                    <a:moveTo>
                      <a:pt x="28" y="91"/>
                    </a:move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91"/>
                      <a:pt x="29" y="91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lose/>
                    <a:moveTo>
                      <a:pt x="27" y="83"/>
                    </a:move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6" y="84"/>
                      <a:pt x="27" y="84"/>
                      <a:pt x="27" y="83"/>
                    </a:cubicBezTo>
                    <a:close/>
                    <a:moveTo>
                      <a:pt x="52" y="123"/>
                    </a:move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3" y="123"/>
                      <a:pt x="52" y="123"/>
                      <a:pt x="53" y="123"/>
                    </a:cubicBezTo>
                    <a:cubicBezTo>
                      <a:pt x="53" y="124"/>
                      <a:pt x="52" y="123"/>
                      <a:pt x="52" y="123"/>
                    </a:cubicBezTo>
                    <a:close/>
                    <a:moveTo>
                      <a:pt x="50" y="122"/>
                    </a:move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21"/>
                      <a:pt x="50" y="121"/>
                      <a:pt x="50" y="122"/>
                    </a:cubicBezTo>
                    <a:cubicBezTo>
                      <a:pt x="50" y="122"/>
                      <a:pt x="50" y="121"/>
                      <a:pt x="50" y="122"/>
                    </a:cubicBezTo>
                    <a:close/>
                    <a:moveTo>
                      <a:pt x="29" y="92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29" y="93"/>
                      <a:pt x="29" y="92"/>
                      <a:pt x="29" y="92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39" y="112"/>
                    </a:moveTo>
                    <a:cubicBezTo>
                      <a:pt x="40" y="112"/>
                      <a:pt x="40" y="111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39" y="112"/>
                    </a:cubicBezTo>
                    <a:close/>
                    <a:moveTo>
                      <a:pt x="27" y="85"/>
                    </a:moveTo>
                    <a:cubicBezTo>
                      <a:pt x="27" y="85"/>
                      <a:pt x="27" y="85"/>
                      <a:pt x="27" y="85"/>
                    </a:cubicBezTo>
                    <a:cubicBezTo>
                      <a:pt x="27" y="85"/>
                      <a:pt x="27" y="85"/>
                      <a:pt x="27" y="85"/>
                    </a:cubicBezTo>
                    <a:close/>
                    <a:moveTo>
                      <a:pt x="62" y="128"/>
                    </a:moveTo>
                    <a:cubicBezTo>
                      <a:pt x="62" y="128"/>
                      <a:pt x="62" y="128"/>
                      <a:pt x="62" y="129"/>
                    </a:cubicBezTo>
                    <a:cubicBezTo>
                      <a:pt x="62" y="129"/>
                      <a:pt x="62" y="128"/>
                      <a:pt x="62" y="128"/>
                    </a:cubicBezTo>
                    <a:close/>
                    <a:moveTo>
                      <a:pt x="131" y="32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2" y="33"/>
                    </a:cubicBezTo>
                    <a:cubicBezTo>
                      <a:pt x="132" y="33"/>
                      <a:pt x="131" y="33"/>
                      <a:pt x="131" y="33"/>
                    </a:cubicBezTo>
                    <a:cubicBezTo>
                      <a:pt x="131" y="33"/>
                      <a:pt x="131" y="32"/>
                      <a:pt x="131" y="32"/>
                    </a:cubicBezTo>
                    <a:close/>
                    <a:moveTo>
                      <a:pt x="131" y="33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1" y="33"/>
                    </a:cubicBezTo>
                    <a:cubicBezTo>
                      <a:pt x="131" y="33"/>
                      <a:pt x="132" y="34"/>
                      <a:pt x="132" y="34"/>
                    </a:cubicBezTo>
                    <a:cubicBezTo>
                      <a:pt x="132" y="34"/>
                      <a:pt x="132" y="34"/>
                      <a:pt x="132" y="34"/>
                    </a:cubicBezTo>
                    <a:cubicBezTo>
                      <a:pt x="132" y="34"/>
                      <a:pt x="132" y="33"/>
                      <a:pt x="132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3"/>
                    </a:cubicBezTo>
                    <a:close/>
                    <a:moveTo>
                      <a:pt x="71" y="131"/>
                    </a:move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lose/>
                    <a:moveTo>
                      <a:pt x="70" y="131"/>
                    </a:moveTo>
                    <a:cubicBezTo>
                      <a:pt x="70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lose/>
                    <a:moveTo>
                      <a:pt x="132" y="106"/>
                    </a:moveTo>
                    <a:cubicBezTo>
                      <a:pt x="132" y="107"/>
                      <a:pt x="132" y="107"/>
                      <a:pt x="132" y="107"/>
                    </a:cubicBezTo>
                    <a:cubicBezTo>
                      <a:pt x="132" y="107"/>
                      <a:pt x="132" y="107"/>
                      <a:pt x="132" y="106"/>
                    </a:cubicBezTo>
                    <a:cubicBezTo>
                      <a:pt x="132" y="106"/>
                      <a:pt x="132" y="106"/>
                      <a:pt x="132" y="106"/>
                    </a:cubicBezTo>
                    <a:close/>
                    <a:moveTo>
                      <a:pt x="135" y="101"/>
                    </a:moveTo>
                    <a:cubicBezTo>
                      <a:pt x="135" y="102"/>
                      <a:pt x="135" y="102"/>
                      <a:pt x="135" y="102"/>
                    </a:cubicBezTo>
                    <a:cubicBezTo>
                      <a:pt x="135" y="102"/>
                      <a:pt x="134" y="103"/>
                      <a:pt x="135" y="103"/>
                    </a:cubicBezTo>
                    <a:cubicBezTo>
                      <a:pt x="134" y="103"/>
                      <a:pt x="134" y="103"/>
                      <a:pt x="134" y="104"/>
                    </a:cubicBezTo>
                    <a:cubicBezTo>
                      <a:pt x="134" y="104"/>
                      <a:pt x="134" y="104"/>
                      <a:pt x="134" y="104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3" y="106"/>
                      <a:pt x="133" y="106"/>
                      <a:pt x="133" y="106"/>
                    </a:cubicBezTo>
                    <a:cubicBezTo>
                      <a:pt x="133" y="106"/>
                      <a:pt x="133" y="105"/>
                      <a:pt x="133" y="105"/>
                    </a:cubicBezTo>
                    <a:cubicBezTo>
                      <a:pt x="133" y="105"/>
                      <a:pt x="134" y="104"/>
                      <a:pt x="134" y="104"/>
                    </a:cubicBezTo>
                    <a:cubicBezTo>
                      <a:pt x="134" y="104"/>
                      <a:pt x="134" y="104"/>
                      <a:pt x="134" y="103"/>
                    </a:cubicBezTo>
                    <a:cubicBezTo>
                      <a:pt x="134" y="104"/>
                      <a:pt x="134" y="103"/>
                      <a:pt x="134" y="103"/>
                    </a:cubicBezTo>
                    <a:cubicBezTo>
                      <a:pt x="135" y="102"/>
                      <a:pt x="135" y="102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0"/>
                      <a:pt x="135" y="101"/>
                      <a:pt x="135" y="100"/>
                    </a:cubicBezTo>
                    <a:cubicBezTo>
                      <a:pt x="136" y="100"/>
                      <a:pt x="136" y="100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100"/>
                      <a:pt x="136" y="100"/>
                      <a:pt x="136" y="100"/>
                    </a:cubicBezTo>
                    <a:cubicBezTo>
                      <a:pt x="136" y="100"/>
                      <a:pt x="136" y="100"/>
                      <a:pt x="135" y="101"/>
                    </a:cubicBezTo>
                    <a:cubicBezTo>
                      <a:pt x="136" y="100"/>
                      <a:pt x="135" y="101"/>
                      <a:pt x="136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lose/>
                    <a:moveTo>
                      <a:pt x="137" y="98"/>
                    </a:moveTo>
                    <a:cubicBezTo>
                      <a:pt x="136" y="98"/>
                      <a:pt x="136" y="99"/>
                      <a:pt x="136" y="98"/>
                    </a:cubicBezTo>
                    <a:cubicBezTo>
                      <a:pt x="136" y="98"/>
                      <a:pt x="136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6"/>
                      <a:pt x="131" y="106"/>
                      <a:pt x="131" y="106"/>
                    </a:cubicBezTo>
                    <a:cubicBezTo>
                      <a:pt x="131" y="106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1"/>
                    </a:moveTo>
                    <a:cubicBezTo>
                      <a:pt x="131" y="101"/>
                      <a:pt x="131" y="101"/>
                      <a:pt x="130" y="101"/>
                    </a:cubicBezTo>
                    <a:cubicBezTo>
                      <a:pt x="130" y="101"/>
                      <a:pt x="130" y="101"/>
                      <a:pt x="131" y="101"/>
                    </a:cubicBezTo>
                    <a:cubicBezTo>
                      <a:pt x="131" y="101"/>
                      <a:pt x="130" y="101"/>
                      <a:pt x="131" y="101"/>
                    </a:cubicBezTo>
                    <a:close/>
                    <a:moveTo>
                      <a:pt x="126" y="39"/>
                    </a:move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39"/>
                      <a:pt x="126" y="40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39"/>
                      <a:pt x="126" y="39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8"/>
                      <a:pt x="125" y="39"/>
                    </a:cubicBezTo>
                    <a:cubicBezTo>
                      <a:pt x="125" y="39"/>
                      <a:pt x="125" y="39"/>
                      <a:pt x="125" y="38"/>
                    </a:cubicBezTo>
                    <a:cubicBezTo>
                      <a:pt x="125" y="39"/>
                      <a:pt x="125" y="39"/>
                      <a:pt x="125" y="38"/>
                    </a:cubicBezTo>
                    <a:close/>
                    <a:moveTo>
                      <a:pt x="131" y="98"/>
                    </a:move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lose/>
                    <a:moveTo>
                      <a:pt x="111" y="117"/>
                    </a:moveTo>
                    <a:cubicBezTo>
                      <a:pt x="111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lose/>
                    <a:moveTo>
                      <a:pt x="123" y="107"/>
                    </a:move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6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2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lose/>
                    <a:moveTo>
                      <a:pt x="123" y="106"/>
                    </a:moveTo>
                    <a:cubicBezTo>
                      <a:pt x="123" y="107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4" y="105"/>
                    </a:cubicBezTo>
                    <a:cubicBezTo>
                      <a:pt x="124" y="106"/>
                      <a:pt x="124" y="105"/>
                      <a:pt x="124" y="105"/>
                    </a:cubicBezTo>
                    <a:cubicBezTo>
                      <a:pt x="123" y="106"/>
                      <a:pt x="124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lose/>
                    <a:moveTo>
                      <a:pt x="100" y="28"/>
                    </a:moveTo>
                    <a:cubicBezTo>
                      <a:pt x="101" y="29"/>
                      <a:pt x="101" y="29"/>
                      <a:pt x="101" y="29"/>
                    </a:cubicBezTo>
                    <a:cubicBezTo>
                      <a:pt x="100" y="29"/>
                      <a:pt x="101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0" y="29"/>
                      <a:pt x="100" y="28"/>
                      <a:pt x="100" y="28"/>
                    </a:cubicBezTo>
                    <a:close/>
                    <a:moveTo>
                      <a:pt x="102" y="29"/>
                    </a:moveTo>
                    <a:cubicBezTo>
                      <a:pt x="102" y="29"/>
                      <a:pt x="102" y="29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2" y="29"/>
                      <a:pt x="102" y="29"/>
                    </a:cubicBezTo>
                    <a:close/>
                    <a:moveTo>
                      <a:pt x="123" y="50"/>
                    </a:move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49"/>
                      <a:pt x="123" y="49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lose/>
                    <a:moveTo>
                      <a:pt x="121" y="49"/>
                    </a:move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50"/>
                    </a:cubicBezTo>
                    <a:cubicBezTo>
                      <a:pt x="121" y="50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1236"/>
              <p:cNvSpPr>
                <a:spLocks/>
              </p:cNvSpPr>
              <p:nvPr/>
            </p:nvSpPr>
            <p:spPr bwMode="auto">
              <a:xfrm>
                <a:off x="6811" y="1119"/>
                <a:ext cx="12" cy="2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2 h 4"/>
                  <a:gd name="T12" fmla="*/ 2 w 2"/>
                  <a:gd name="T13" fmla="*/ 3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4 h 4"/>
                  <a:gd name="T20" fmla="*/ 2 w 2"/>
                  <a:gd name="T21" fmla="*/ 4 h 4"/>
                  <a:gd name="T22" fmla="*/ 2 w 2"/>
                  <a:gd name="T23" fmla="*/ 4 h 4"/>
                  <a:gd name="T24" fmla="*/ 2 w 2"/>
                  <a:gd name="T25" fmla="*/ 4 h 4"/>
                  <a:gd name="T26" fmla="*/ 2 w 2"/>
                  <a:gd name="T27" fmla="*/ 4 h 4"/>
                  <a:gd name="T28" fmla="*/ 2 w 2"/>
                  <a:gd name="T29" fmla="*/ 4 h 4"/>
                  <a:gd name="T30" fmla="*/ 2 w 2"/>
                  <a:gd name="T31" fmla="*/ 3 h 4"/>
                  <a:gd name="T32" fmla="*/ 1 w 2"/>
                  <a:gd name="T33" fmla="*/ 2 h 4"/>
                  <a:gd name="T34" fmla="*/ 1 w 2"/>
                  <a:gd name="T35" fmla="*/ 2 h 4"/>
                  <a:gd name="T36" fmla="*/ 0 w 2"/>
                  <a:gd name="T37" fmla="*/ 0 h 4"/>
                  <a:gd name="T38" fmla="*/ 0 w 2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1237"/>
              <p:cNvSpPr>
                <a:spLocks/>
              </p:cNvSpPr>
              <p:nvPr/>
            </p:nvSpPr>
            <p:spPr bwMode="auto">
              <a:xfrm>
                <a:off x="6787" y="1083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1238"/>
              <p:cNvSpPr>
                <a:spLocks noEditPoints="1"/>
              </p:cNvSpPr>
              <p:nvPr/>
            </p:nvSpPr>
            <p:spPr bwMode="auto">
              <a:xfrm>
                <a:off x="5977" y="921"/>
                <a:ext cx="234" cy="276"/>
              </a:xfrm>
              <a:custGeom>
                <a:avLst/>
                <a:gdLst>
                  <a:gd name="T0" fmla="*/ 17 w 39"/>
                  <a:gd name="T1" fmla="*/ 16 h 46"/>
                  <a:gd name="T2" fmla="*/ 8 w 39"/>
                  <a:gd name="T3" fmla="*/ 28 h 46"/>
                  <a:gd name="T4" fmla="*/ 0 w 39"/>
                  <a:gd name="T5" fmla="*/ 45 h 46"/>
                  <a:gd name="T6" fmla="*/ 1 w 39"/>
                  <a:gd name="T7" fmla="*/ 43 h 46"/>
                  <a:gd name="T8" fmla="*/ 1 w 39"/>
                  <a:gd name="T9" fmla="*/ 42 h 46"/>
                  <a:gd name="T10" fmla="*/ 3 w 39"/>
                  <a:gd name="T11" fmla="*/ 40 h 46"/>
                  <a:gd name="T12" fmla="*/ 3 w 39"/>
                  <a:gd name="T13" fmla="*/ 38 h 46"/>
                  <a:gd name="T14" fmla="*/ 3 w 39"/>
                  <a:gd name="T15" fmla="*/ 38 h 46"/>
                  <a:gd name="T16" fmla="*/ 4 w 39"/>
                  <a:gd name="T17" fmla="*/ 37 h 46"/>
                  <a:gd name="T18" fmla="*/ 4 w 39"/>
                  <a:gd name="T19" fmla="*/ 37 h 46"/>
                  <a:gd name="T20" fmla="*/ 6 w 39"/>
                  <a:gd name="T21" fmla="*/ 34 h 46"/>
                  <a:gd name="T22" fmla="*/ 7 w 39"/>
                  <a:gd name="T23" fmla="*/ 33 h 46"/>
                  <a:gd name="T24" fmla="*/ 9 w 39"/>
                  <a:gd name="T25" fmla="*/ 29 h 46"/>
                  <a:gd name="T26" fmla="*/ 9 w 39"/>
                  <a:gd name="T27" fmla="*/ 29 h 46"/>
                  <a:gd name="T28" fmla="*/ 11 w 39"/>
                  <a:gd name="T29" fmla="*/ 27 h 46"/>
                  <a:gd name="T30" fmla="*/ 11 w 39"/>
                  <a:gd name="T31" fmla="*/ 27 h 46"/>
                  <a:gd name="T32" fmla="*/ 23 w 39"/>
                  <a:gd name="T33" fmla="*/ 13 h 46"/>
                  <a:gd name="T34" fmla="*/ 29 w 39"/>
                  <a:gd name="T35" fmla="*/ 7 h 46"/>
                  <a:gd name="T36" fmla="*/ 31 w 39"/>
                  <a:gd name="T37" fmla="*/ 5 h 46"/>
                  <a:gd name="T38" fmla="*/ 33 w 39"/>
                  <a:gd name="T39" fmla="*/ 4 h 46"/>
                  <a:gd name="T40" fmla="*/ 34 w 39"/>
                  <a:gd name="T41" fmla="*/ 3 h 46"/>
                  <a:gd name="T42" fmla="*/ 36 w 39"/>
                  <a:gd name="T43" fmla="*/ 2 h 46"/>
                  <a:gd name="T44" fmla="*/ 38 w 39"/>
                  <a:gd name="T45" fmla="*/ 1 h 46"/>
                  <a:gd name="T46" fmla="*/ 38 w 39"/>
                  <a:gd name="T47" fmla="*/ 0 h 46"/>
                  <a:gd name="T48" fmla="*/ 38 w 39"/>
                  <a:gd name="T49" fmla="*/ 0 h 46"/>
                  <a:gd name="T50" fmla="*/ 39 w 39"/>
                  <a:gd name="T51" fmla="*/ 0 h 46"/>
                  <a:gd name="T52" fmla="*/ 38 w 39"/>
                  <a:gd name="T53" fmla="*/ 0 h 46"/>
                  <a:gd name="T54" fmla="*/ 36 w 39"/>
                  <a:gd name="T55" fmla="*/ 1 h 46"/>
                  <a:gd name="T56" fmla="*/ 36 w 39"/>
                  <a:gd name="T57" fmla="*/ 1 h 46"/>
                  <a:gd name="T58" fmla="*/ 37 w 39"/>
                  <a:gd name="T59" fmla="*/ 1 h 46"/>
                  <a:gd name="T60" fmla="*/ 30 w 39"/>
                  <a:gd name="T61" fmla="*/ 5 h 46"/>
                  <a:gd name="T62" fmla="*/ 26 w 39"/>
                  <a:gd name="T63" fmla="*/ 8 h 46"/>
                  <a:gd name="T64" fmla="*/ 20 w 39"/>
                  <a:gd name="T65" fmla="*/ 13 h 46"/>
                  <a:gd name="T66" fmla="*/ 36 w 39"/>
                  <a:gd name="T67" fmla="*/ 1 h 46"/>
                  <a:gd name="T68" fmla="*/ 35 w 39"/>
                  <a:gd name="T6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46">
                    <a:moveTo>
                      <a:pt x="20" y="13"/>
                    </a:moveTo>
                    <a:cubicBezTo>
                      <a:pt x="20" y="13"/>
                      <a:pt x="18" y="15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4" y="20"/>
                      <a:pt x="11" y="23"/>
                      <a:pt x="8" y="28"/>
                    </a:cubicBezTo>
                    <a:cubicBezTo>
                      <a:pt x="5" y="33"/>
                      <a:pt x="2" y="39"/>
                      <a:pt x="0" y="46"/>
                    </a:cubicBezTo>
                    <a:cubicBezTo>
                      <a:pt x="0" y="46"/>
                      <a:pt x="0" y="45"/>
                      <a:pt x="0" y="45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1" y="44"/>
                      <a:pt x="1" y="43"/>
                      <a:pt x="1" y="43"/>
                    </a:cubicBezTo>
                    <a:cubicBezTo>
                      <a:pt x="1" y="43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1"/>
                      <a:pt x="2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9"/>
                      <a:pt x="3" y="39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4" y="38"/>
                      <a:pt x="4" y="38"/>
                    </a:cubicBezTo>
                    <a:cubicBezTo>
                      <a:pt x="4" y="37"/>
                      <a:pt x="4" y="38"/>
                      <a:pt x="4" y="37"/>
                    </a:cubicBezTo>
                    <a:cubicBezTo>
                      <a:pt x="4" y="38"/>
                      <a:pt x="4" y="37"/>
                      <a:pt x="4" y="37"/>
                    </a:cubicBezTo>
                    <a:cubicBezTo>
                      <a:pt x="4" y="36"/>
                      <a:pt x="4" y="37"/>
                      <a:pt x="4" y="37"/>
                    </a:cubicBezTo>
                    <a:cubicBezTo>
                      <a:pt x="5" y="36"/>
                      <a:pt x="6" y="35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3"/>
                    </a:cubicBezTo>
                    <a:cubicBezTo>
                      <a:pt x="7" y="33"/>
                      <a:pt x="8" y="31"/>
                      <a:pt x="7" y="33"/>
                    </a:cubicBezTo>
                    <a:cubicBezTo>
                      <a:pt x="8" y="31"/>
                      <a:pt x="8" y="31"/>
                      <a:pt x="9" y="30"/>
                    </a:cubicBezTo>
                    <a:cubicBezTo>
                      <a:pt x="9" y="30"/>
                      <a:pt x="9" y="30"/>
                      <a:pt x="9" y="29"/>
                    </a:cubicBezTo>
                    <a:cubicBezTo>
                      <a:pt x="9" y="30"/>
                      <a:pt x="9" y="29"/>
                      <a:pt x="10" y="29"/>
                    </a:cubicBezTo>
                    <a:cubicBezTo>
                      <a:pt x="10" y="29"/>
                      <a:pt x="9" y="29"/>
                      <a:pt x="9" y="29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5"/>
                      <a:pt x="14" y="22"/>
                      <a:pt x="16" y="20"/>
                    </a:cubicBezTo>
                    <a:cubicBezTo>
                      <a:pt x="18" y="17"/>
                      <a:pt x="20" y="15"/>
                      <a:pt x="23" y="13"/>
                    </a:cubicBezTo>
                    <a:cubicBezTo>
                      <a:pt x="25" y="11"/>
                      <a:pt x="27" y="9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6"/>
                      <a:pt x="31" y="6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5"/>
                      <a:pt x="31" y="5"/>
                      <a:pt x="32" y="5"/>
                    </a:cubicBezTo>
                    <a:cubicBezTo>
                      <a:pt x="32" y="5"/>
                      <a:pt x="32" y="4"/>
                      <a:pt x="33" y="4"/>
                    </a:cubicBezTo>
                    <a:cubicBezTo>
                      <a:pt x="33" y="4"/>
                      <a:pt x="33" y="4"/>
                      <a:pt x="34" y="4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2"/>
                      <a:pt x="35" y="2"/>
                      <a:pt x="36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8" y="1"/>
                      <a:pt x="38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1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1"/>
                      <a:pt x="36" y="1"/>
                    </a:cubicBezTo>
                    <a:cubicBezTo>
                      <a:pt x="36" y="1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5" y="1"/>
                      <a:pt x="32" y="3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7" y="7"/>
                      <a:pt x="26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9"/>
                      <a:pt x="22" y="11"/>
                      <a:pt x="20" y="13"/>
                    </a:cubicBezTo>
                    <a:close/>
                    <a:moveTo>
                      <a:pt x="35" y="2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5" y="2"/>
                      <a:pt x="35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1239"/>
              <p:cNvSpPr>
                <a:spLocks/>
              </p:cNvSpPr>
              <p:nvPr/>
            </p:nvSpPr>
            <p:spPr bwMode="auto">
              <a:xfrm>
                <a:off x="6019" y="1113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1240"/>
              <p:cNvSpPr>
                <a:spLocks/>
              </p:cNvSpPr>
              <p:nvPr/>
            </p:nvSpPr>
            <p:spPr bwMode="auto">
              <a:xfrm>
                <a:off x="6217" y="915"/>
                <a:ext cx="6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1241"/>
              <p:cNvSpPr>
                <a:spLocks/>
              </p:cNvSpPr>
              <p:nvPr/>
            </p:nvSpPr>
            <p:spPr bwMode="auto">
              <a:xfrm>
                <a:off x="6775" y="1065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1242"/>
              <p:cNvSpPr>
                <a:spLocks/>
              </p:cNvSpPr>
              <p:nvPr/>
            </p:nvSpPr>
            <p:spPr bwMode="auto">
              <a:xfrm>
                <a:off x="6781" y="1071"/>
                <a:ext cx="12" cy="18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0 h 3"/>
                  <a:gd name="T8" fmla="*/ 1 w 2"/>
                  <a:gd name="T9" fmla="*/ 1 h 3"/>
                  <a:gd name="T10" fmla="*/ 1 w 2"/>
                  <a:gd name="T11" fmla="*/ 1 h 3"/>
                  <a:gd name="T12" fmla="*/ 1 w 2"/>
                  <a:gd name="T13" fmla="*/ 2 h 3"/>
                  <a:gd name="T14" fmla="*/ 2 w 2"/>
                  <a:gd name="T15" fmla="*/ 3 h 3"/>
                  <a:gd name="T16" fmla="*/ 2 w 2"/>
                  <a:gd name="T17" fmla="*/ 2 h 3"/>
                  <a:gd name="T18" fmla="*/ 2 w 2"/>
                  <a:gd name="T19" fmla="*/ 3 h 3"/>
                  <a:gd name="T20" fmla="*/ 1 w 2"/>
                  <a:gd name="T21" fmla="*/ 2 h 3"/>
                  <a:gd name="T22" fmla="*/ 1 w 2"/>
                  <a:gd name="T23" fmla="*/ 2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1243"/>
              <p:cNvSpPr>
                <a:spLocks/>
              </p:cNvSpPr>
              <p:nvPr/>
            </p:nvSpPr>
            <p:spPr bwMode="auto">
              <a:xfrm>
                <a:off x="6793" y="1089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1244"/>
              <p:cNvSpPr>
                <a:spLocks/>
              </p:cNvSpPr>
              <p:nvPr/>
            </p:nvSpPr>
            <p:spPr bwMode="auto">
              <a:xfrm>
                <a:off x="6799" y="1101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1245"/>
              <p:cNvSpPr>
                <a:spLocks/>
              </p:cNvSpPr>
              <p:nvPr/>
            </p:nvSpPr>
            <p:spPr bwMode="auto">
              <a:xfrm>
                <a:off x="6805" y="110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Oval 1246"/>
              <p:cNvSpPr>
                <a:spLocks noChangeArrowheads="1"/>
              </p:cNvSpPr>
              <p:nvPr/>
            </p:nvSpPr>
            <p:spPr bwMode="auto">
              <a:xfrm>
                <a:off x="6811" y="1119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1247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1248"/>
              <p:cNvSpPr>
                <a:spLocks/>
              </p:cNvSpPr>
              <p:nvPr/>
            </p:nvSpPr>
            <p:spPr bwMode="auto">
              <a:xfrm>
                <a:off x="6853" y="122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0 w 1"/>
                  <a:gd name="T11" fmla="*/ 3 h 3"/>
                  <a:gd name="T12" fmla="*/ 1 w 1"/>
                  <a:gd name="T13" fmla="*/ 3 h 3"/>
                  <a:gd name="T14" fmla="*/ 1 w 1"/>
                  <a:gd name="T15" fmla="*/ 3 h 3"/>
                  <a:gd name="T16" fmla="*/ 0 w 1"/>
                  <a:gd name="T17" fmla="*/ 3 h 3"/>
                  <a:gd name="T18" fmla="*/ 0 w 1"/>
                  <a:gd name="T19" fmla="*/ 2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0 h 3"/>
                  <a:gd name="T26" fmla="*/ 0 w 1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1249"/>
              <p:cNvSpPr>
                <a:spLocks/>
              </p:cNvSpPr>
              <p:nvPr/>
            </p:nvSpPr>
            <p:spPr bwMode="auto">
              <a:xfrm>
                <a:off x="6853" y="124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1250"/>
              <p:cNvSpPr>
                <a:spLocks/>
              </p:cNvSpPr>
              <p:nvPr/>
            </p:nvSpPr>
            <p:spPr bwMode="auto">
              <a:xfrm>
                <a:off x="6847" y="126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1251"/>
              <p:cNvSpPr>
                <a:spLocks/>
              </p:cNvSpPr>
              <p:nvPr/>
            </p:nvSpPr>
            <p:spPr bwMode="auto">
              <a:xfrm>
                <a:off x="6823" y="129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1252"/>
              <p:cNvSpPr>
                <a:spLocks/>
              </p:cNvSpPr>
              <p:nvPr/>
            </p:nvSpPr>
            <p:spPr bwMode="auto">
              <a:xfrm>
                <a:off x="6211" y="1611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1253"/>
              <p:cNvSpPr>
                <a:spLocks/>
              </p:cNvSpPr>
              <p:nvPr/>
            </p:nvSpPr>
            <p:spPr bwMode="auto">
              <a:xfrm>
                <a:off x="6289" y="1665"/>
                <a:ext cx="108" cy="30"/>
              </a:xfrm>
              <a:custGeom>
                <a:avLst/>
                <a:gdLst>
                  <a:gd name="T0" fmla="*/ 14 w 18"/>
                  <a:gd name="T1" fmla="*/ 4 h 5"/>
                  <a:gd name="T2" fmla="*/ 14 w 18"/>
                  <a:gd name="T3" fmla="*/ 4 h 5"/>
                  <a:gd name="T4" fmla="*/ 16 w 18"/>
                  <a:gd name="T5" fmla="*/ 5 h 5"/>
                  <a:gd name="T6" fmla="*/ 18 w 18"/>
                  <a:gd name="T7" fmla="*/ 5 h 5"/>
                  <a:gd name="T8" fmla="*/ 16 w 18"/>
                  <a:gd name="T9" fmla="*/ 5 h 5"/>
                  <a:gd name="T10" fmla="*/ 16 w 18"/>
                  <a:gd name="T11" fmla="*/ 5 h 5"/>
                  <a:gd name="T12" fmla="*/ 8 w 18"/>
                  <a:gd name="T13" fmla="*/ 3 h 5"/>
                  <a:gd name="T14" fmla="*/ 0 w 18"/>
                  <a:gd name="T15" fmla="*/ 0 h 5"/>
                  <a:gd name="T16" fmla="*/ 0 w 18"/>
                  <a:gd name="T17" fmla="*/ 0 h 5"/>
                  <a:gd name="T18" fmla="*/ 1 w 18"/>
                  <a:gd name="T19" fmla="*/ 0 h 5"/>
                  <a:gd name="T20" fmla="*/ 1 w 18"/>
                  <a:gd name="T21" fmla="*/ 0 h 5"/>
                  <a:gd name="T22" fmla="*/ 1 w 18"/>
                  <a:gd name="T23" fmla="*/ 0 h 5"/>
                  <a:gd name="T24" fmla="*/ 0 w 18"/>
                  <a:gd name="T25" fmla="*/ 0 h 5"/>
                  <a:gd name="T26" fmla="*/ 0 w 18"/>
                  <a:gd name="T27" fmla="*/ 0 h 5"/>
                  <a:gd name="T28" fmla="*/ 0 w 18"/>
                  <a:gd name="T29" fmla="*/ 0 h 5"/>
                  <a:gd name="T30" fmla="*/ 1 w 18"/>
                  <a:gd name="T31" fmla="*/ 0 h 5"/>
                  <a:gd name="T32" fmla="*/ 1 w 18"/>
                  <a:gd name="T33" fmla="*/ 0 h 5"/>
                  <a:gd name="T34" fmla="*/ 1 w 18"/>
                  <a:gd name="T35" fmla="*/ 0 h 5"/>
                  <a:gd name="T36" fmla="*/ 2 w 18"/>
                  <a:gd name="T37" fmla="*/ 1 h 5"/>
                  <a:gd name="T38" fmla="*/ 2 w 18"/>
                  <a:gd name="T39" fmla="*/ 0 h 5"/>
                  <a:gd name="T40" fmla="*/ 2 w 18"/>
                  <a:gd name="T41" fmla="*/ 1 h 5"/>
                  <a:gd name="T42" fmla="*/ 3 w 18"/>
                  <a:gd name="T43" fmla="*/ 1 h 5"/>
                  <a:gd name="T44" fmla="*/ 3 w 18"/>
                  <a:gd name="T45" fmla="*/ 1 h 5"/>
                  <a:gd name="T46" fmla="*/ 5 w 18"/>
                  <a:gd name="T47" fmla="*/ 2 h 5"/>
                  <a:gd name="T48" fmla="*/ 6 w 18"/>
                  <a:gd name="T49" fmla="*/ 2 h 5"/>
                  <a:gd name="T50" fmla="*/ 7 w 18"/>
                  <a:gd name="T51" fmla="*/ 3 h 5"/>
                  <a:gd name="T52" fmla="*/ 8 w 18"/>
                  <a:gd name="T53" fmla="*/ 3 h 5"/>
                  <a:gd name="T54" fmla="*/ 9 w 18"/>
                  <a:gd name="T55" fmla="*/ 3 h 5"/>
                  <a:gd name="T56" fmla="*/ 9 w 18"/>
                  <a:gd name="T57" fmla="*/ 3 h 5"/>
                  <a:gd name="T58" fmla="*/ 10 w 18"/>
                  <a:gd name="T59" fmla="*/ 3 h 5"/>
                  <a:gd name="T60" fmla="*/ 11 w 18"/>
                  <a:gd name="T61" fmla="*/ 3 h 5"/>
                  <a:gd name="T62" fmla="*/ 12 w 18"/>
                  <a:gd name="T63" fmla="*/ 4 h 5"/>
                  <a:gd name="T64" fmla="*/ 12 w 18"/>
                  <a:gd name="T65" fmla="*/ 4 h 5"/>
                  <a:gd name="T66" fmla="*/ 13 w 18"/>
                  <a:gd name="T67" fmla="*/ 4 h 5"/>
                  <a:gd name="T68" fmla="*/ 14 w 18"/>
                  <a:gd name="T6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5"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7" y="5"/>
                      <a:pt x="17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3" y="5"/>
                      <a:pt x="11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254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1255"/>
              <p:cNvSpPr>
                <a:spLocks/>
              </p:cNvSpPr>
              <p:nvPr/>
            </p:nvSpPr>
            <p:spPr bwMode="auto">
              <a:xfrm>
                <a:off x="6235" y="1629"/>
                <a:ext cx="12" cy="1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  <a:gd name="T8" fmla="*/ 1 w 2"/>
                  <a:gd name="T9" fmla="*/ 1 h 2"/>
                  <a:gd name="T10" fmla="*/ 0 w 2"/>
                  <a:gd name="T11" fmla="*/ 1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256"/>
              <p:cNvSpPr>
                <a:spLocks/>
              </p:cNvSpPr>
              <p:nvPr/>
            </p:nvSpPr>
            <p:spPr bwMode="auto">
              <a:xfrm>
                <a:off x="6259" y="16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1257"/>
              <p:cNvSpPr>
                <a:spLocks/>
              </p:cNvSpPr>
              <p:nvPr/>
            </p:nvSpPr>
            <p:spPr bwMode="auto">
              <a:xfrm>
                <a:off x="6763" y="1155"/>
                <a:ext cx="0" cy="6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258"/>
              <p:cNvSpPr>
                <a:spLocks/>
              </p:cNvSpPr>
              <p:nvPr/>
            </p:nvSpPr>
            <p:spPr bwMode="auto">
              <a:xfrm>
                <a:off x="6769" y="1185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1259"/>
              <p:cNvSpPr>
                <a:spLocks/>
              </p:cNvSpPr>
              <p:nvPr/>
            </p:nvSpPr>
            <p:spPr bwMode="auto">
              <a:xfrm>
                <a:off x="6685" y="119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0 h 3"/>
                  <a:gd name="T14" fmla="*/ 0 w 1"/>
                  <a:gd name="T15" fmla="*/ 0 h 3"/>
                  <a:gd name="T16" fmla="*/ 0 w 1"/>
                  <a:gd name="T17" fmla="*/ 0 h 3"/>
                  <a:gd name="T18" fmla="*/ 0 w 1"/>
                  <a:gd name="T19" fmla="*/ 0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1 h 3"/>
                  <a:gd name="T26" fmla="*/ 0 w 1"/>
                  <a:gd name="T27" fmla="*/ 1 h 3"/>
                  <a:gd name="T28" fmla="*/ 1 w 1"/>
                  <a:gd name="T29" fmla="*/ 1 h 3"/>
                  <a:gd name="T30" fmla="*/ 0 w 1"/>
                  <a:gd name="T31" fmla="*/ 1 h 3"/>
                  <a:gd name="T32" fmla="*/ 1 w 1"/>
                  <a:gd name="T33" fmla="*/ 1 h 3"/>
                  <a:gd name="T34" fmla="*/ 1 w 1"/>
                  <a:gd name="T35" fmla="*/ 1 h 3"/>
                  <a:gd name="T36" fmla="*/ 1 w 1"/>
                  <a:gd name="T37" fmla="*/ 2 h 3"/>
                  <a:gd name="T38" fmla="*/ 1 w 1"/>
                  <a:gd name="T39" fmla="*/ 2 h 3"/>
                  <a:gd name="T40" fmla="*/ 1 w 1"/>
                  <a:gd name="T41" fmla="*/ 3 h 3"/>
                  <a:gd name="T42" fmla="*/ 1 w 1"/>
                  <a:gd name="T43" fmla="*/ 3 h 3"/>
                  <a:gd name="T44" fmla="*/ 1 w 1"/>
                  <a:gd name="T45" fmla="*/ 2 h 3"/>
                  <a:gd name="T46" fmla="*/ 1 w 1"/>
                  <a:gd name="T47" fmla="*/ 2 h 3"/>
                  <a:gd name="T48" fmla="*/ 1 w 1"/>
                  <a:gd name="T49" fmla="*/ 2 h 3"/>
                  <a:gd name="T50" fmla="*/ 1 w 1"/>
                  <a:gd name="T51" fmla="*/ 2 h 3"/>
                  <a:gd name="T52" fmla="*/ 1 w 1"/>
                  <a:gd name="T53" fmla="*/ 2 h 3"/>
                  <a:gd name="T54" fmla="*/ 0 w 1"/>
                  <a:gd name="T55" fmla="*/ 2 h 3"/>
                  <a:gd name="T56" fmla="*/ 0 w 1"/>
                  <a:gd name="T57" fmla="*/ 1 h 3"/>
                  <a:gd name="T58" fmla="*/ 0 w 1"/>
                  <a:gd name="T59" fmla="*/ 0 h 3"/>
                  <a:gd name="T60" fmla="*/ 0 w 1"/>
                  <a:gd name="T61" fmla="*/ 0 h 3"/>
                  <a:gd name="T62" fmla="*/ 0 w 1"/>
                  <a:gd name="T63" fmla="*/ 0 h 3"/>
                  <a:gd name="T64" fmla="*/ 0 w 1"/>
                  <a:gd name="T6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1260"/>
              <p:cNvSpPr>
                <a:spLocks/>
              </p:cNvSpPr>
              <p:nvPr/>
            </p:nvSpPr>
            <p:spPr bwMode="auto">
              <a:xfrm>
                <a:off x="6679" y="120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1261"/>
              <p:cNvSpPr>
                <a:spLocks/>
              </p:cNvSpPr>
              <p:nvPr/>
            </p:nvSpPr>
            <p:spPr bwMode="auto">
              <a:xfrm>
                <a:off x="5941" y="1491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1262"/>
              <p:cNvSpPr>
                <a:spLocks/>
              </p:cNvSpPr>
              <p:nvPr/>
            </p:nvSpPr>
            <p:spPr bwMode="auto">
              <a:xfrm>
                <a:off x="5929" y="128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1263"/>
              <p:cNvSpPr>
                <a:spLocks/>
              </p:cNvSpPr>
              <p:nvPr/>
            </p:nvSpPr>
            <p:spPr bwMode="auto">
              <a:xfrm>
                <a:off x="5965" y="843"/>
                <a:ext cx="342" cy="300"/>
              </a:xfrm>
              <a:custGeom>
                <a:avLst/>
                <a:gdLst>
                  <a:gd name="T0" fmla="*/ 57 w 57"/>
                  <a:gd name="T1" fmla="*/ 0 h 50"/>
                  <a:gd name="T2" fmla="*/ 53 w 57"/>
                  <a:gd name="T3" fmla="*/ 1 h 50"/>
                  <a:gd name="T4" fmla="*/ 49 w 57"/>
                  <a:gd name="T5" fmla="*/ 2 h 50"/>
                  <a:gd name="T6" fmla="*/ 37 w 57"/>
                  <a:gd name="T7" fmla="*/ 8 h 50"/>
                  <a:gd name="T8" fmla="*/ 21 w 57"/>
                  <a:gd name="T9" fmla="*/ 20 h 50"/>
                  <a:gd name="T10" fmla="*/ 10 w 57"/>
                  <a:gd name="T11" fmla="*/ 32 h 50"/>
                  <a:gd name="T12" fmla="*/ 2 w 57"/>
                  <a:gd name="T13" fmla="*/ 47 h 50"/>
                  <a:gd name="T14" fmla="*/ 1 w 57"/>
                  <a:gd name="T15" fmla="*/ 49 h 50"/>
                  <a:gd name="T16" fmla="*/ 0 w 57"/>
                  <a:gd name="T17" fmla="*/ 50 h 50"/>
                  <a:gd name="T18" fmla="*/ 1 w 57"/>
                  <a:gd name="T19" fmla="*/ 47 h 50"/>
                  <a:gd name="T20" fmla="*/ 10 w 57"/>
                  <a:gd name="T21" fmla="*/ 31 h 50"/>
                  <a:gd name="T22" fmla="*/ 31 w 57"/>
                  <a:gd name="T23" fmla="*/ 10 h 50"/>
                  <a:gd name="T24" fmla="*/ 39 w 57"/>
                  <a:gd name="T25" fmla="*/ 5 h 50"/>
                  <a:gd name="T26" fmla="*/ 47 w 57"/>
                  <a:gd name="T27" fmla="*/ 2 h 50"/>
                  <a:gd name="T28" fmla="*/ 53 w 57"/>
                  <a:gd name="T29" fmla="*/ 0 h 50"/>
                  <a:gd name="T30" fmla="*/ 57 w 57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50">
                    <a:moveTo>
                      <a:pt x="57" y="0"/>
                    </a:moveTo>
                    <a:cubicBezTo>
                      <a:pt x="56" y="0"/>
                      <a:pt x="54" y="1"/>
                      <a:pt x="53" y="1"/>
                    </a:cubicBezTo>
                    <a:cubicBezTo>
                      <a:pt x="52" y="2"/>
                      <a:pt x="51" y="2"/>
                      <a:pt x="49" y="2"/>
                    </a:cubicBezTo>
                    <a:cubicBezTo>
                      <a:pt x="45" y="4"/>
                      <a:pt x="41" y="6"/>
                      <a:pt x="37" y="8"/>
                    </a:cubicBezTo>
                    <a:cubicBezTo>
                      <a:pt x="31" y="11"/>
                      <a:pt x="26" y="15"/>
                      <a:pt x="21" y="20"/>
                    </a:cubicBezTo>
                    <a:cubicBezTo>
                      <a:pt x="17" y="23"/>
                      <a:pt x="14" y="27"/>
                      <a:pt x="10" y="32"/>
                    </a:cubicBezTo>
                    <a:cubicBezTo>
                      <a:pt x="7" y="37"/>
                      <a:pt x="4" y="42"/>
                      <a:pt x="2" y="47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0" y="50"/>
                      <a:pt x="0" y="50"/>
                    </a:cubicBezTo>
                    <a:cubicBezTo>
                      <a:pt x="0" y="49"/>
                      <a:pt x="1" y="48"/>
                      <a:pt x="1" y="47"/>
                    </a:cubicBezTo>
                    <a:cubicBezTo>
                      <a:pt x="3" y="42"/>
                      <a:pt x="7" y="36"/>
                      <a:pt x="10" y="31"/>
                    </a:cubicBezTo>
                    <a:cubicBezTo>
                      <a:pt x="16" y="23"/>
                      <a:pt x="22" y="16"/>
                      <a:pt x="31" y="10"/>
                    </a:cubicBezTo>
                    <a:cubicBezTo>
                      <a:pt x="34" y="8"/>
                      <a:pt x="36" y="7"/>
                      <a:pt x="39" y="5"/>
                    </a:cubicBezTo>
                    <a:cubicBezTo>
                      <a:pt x="42" y="4"/>
                      <a:pt x="44" y="3"/>
                      <a:pt x="47" y="2"/>
                    </a:cubicBezTo>
                    <a:cubicBezTo>
                      <a:pt x="49" y="2"/>
                      <a:pt x="51" y="1"/>
                      <a:pt x="53" y="0"/>
                    </a:cubicBezTo>
                    <a:cubicBezTo>
                      <a:pt x="54" y="0"/>
                      <a:pt x="55" y="0"/>
                      <a:pt x="5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1264"/>
              <p:cNvSpPr>
                <a:spLocks/>
              </p:cNvSpPr>
              <p:nvPr/>
            </p:nvSpPr>
            <p:spPr bwMode="auto">
              <a:xfrm>
                <a:off x="6799" y="110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" name="椭圆 4"/>
            <p:cNvSpPr/>
            <p:nvPr/>
          </p:nvSpPr>
          <p:spPr>
            <a:xfrm>
              <a:off x="905579" y="2072810"/>
              <a:ext cx="1319678" cy="1319678"/>
            </a:xfrm>
            <a:prstGeom prst="ellipse">
              <a:avLst/>
            </a:prstGeom>
            <a:blipFill dpi="0" rotWithShape="0">
              <a:blip r:embed="rId3"/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1" name="组合 60"/>
          <p:cNvGrpSpPr/>
          <p:nvPr/>
        </p:nvGrpSpPr>
        <p:grpSpPr>
          <a:xfrm rot="18073056" flipH="1">
            <a:off x="8358953" y="3868719"/>
            <a:ext cx="2243373" cy="2176606"/>
            <a:chOff x="754201" y="1929934"/>
            <a:chExt cx="1600200" cy="1552575"/>
          </a:xfrm>
          <a:blipFill dpi="0" rotWithShape="0">
            <a:blip r:embed="rId4"/>
            <a:srcRect/>
            <a:stretch>
              <a:fillRect/>
            </a:stretch>
          </a:blipFill>
        </p:grpSpPr>
        <p:grpSp>
          <p:nvGrpSpPr>
            <p:cNvPr id="62" name="Group 1210"/>
            <p:cNvGrpSpPr>
              <a:grpSpLocks noChangeAspect="1"/>
            </p:cNvGrpSpPr>
            <p:nvPr/>
          </p:nvGrpSpPr>
          <p:grpSpPr bwMode="auto">
            <a:xfrm>
              <a:off x="754201" y="1929934"/>
              <a:ext cx="1600200" cy="1552575"/>
              <a:chOff x="5911" y="843"/>
              <a:chExt cx="1008" cy="978"/>
            </a:xfrm>
            <a:grpFill/>
          </p:grpSpPr>
          <p:sp>
            <p:nvSpPr>
              <p:cNvPr id="64" name="Freeform 1211"/>
              <p:cNvSpPr>
                <a:spLocks/>
              </p:cNvSpPr>
              <p:nvPr/>
            </p:nvSpPr>
            <p:spPr bwMode="auto">
              <a:xfrm>
                <a:off x="5917" y="1389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1212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1213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1214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1215"/>
              <p:cNvSpPr>
                <a:spLocks/>
              </p:cNvSpPr>
              <p:nvPr/>
            </p:nvSpPr>
            <p:spPr bwMode="auto">
              <a:xfrm>
                <a:off x="6847" y="121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1 h 2"/>
                  <a:gd name="T12" fmla="*/ 0 w 1"/>
                  <a:gd name="T13" fmla="*/ 0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1216"/>
              <p:cNvSpPr>
                <a:spLocks/>
              </p:cNvSpPr>
              <p:nvPr/>
            </p:nvSpPr>
            <p:spPr bwMode="auto">
              <a:xfrm>
                <a:off x="6493" y="1701"/>
                <a:ext cx="6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1217"/>
              <p:cNvSpPr>
                <a:spLocks/>
              </p:cNvSpPr>
              <p:nvPr/>
            </p:nvSpPr>
            <p:spPr bwMode="auto">
              <a:xfrm>
                <a:off x="6223" y="162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1218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1219"/>
              <p:cNvSpPr>
                <a:spLocks/>
              </p:cNvSpPr>
              <p:nvPr/>
            </p:nvSpPr>
            <p:spPr bwMode="auto">
              <a:xfrm>
                <a:off x="6235" y="1629"/>
                <a:ext cx="0" cy="6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1220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1221"/>
              <p:cNvSpPr>
                <a:spLocks/>
              </p:cNvSpPr>
              <p:nvPr/>
            </p:nvSpPr>
            <p:spPr bwMode="auto">
              <a:xfrm>
                <a:off x="6223" y="1623"/>
                <a:ext cx="12" cy="6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1222"/>
              <p:cNvSpPr>
                <a:spLocks/>
              </p:cNvSpPr>
              <p:nvPr/>
            </p:nvSpPr>
            <p:spPr bwMode="auto">
              <a:xfrm>
                <a:off x="6253" y="164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1223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1224"/>
              <p:cNvSpPr>
                <a:spLocks/>
              </p:cNvSpPr>
              <p:nvPr/>
            </p:nvSpPr>
            <p:spPr bwMode="auto">
              <a:xfrm>
                <a:off x="6763" y="116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1225"/>
              <p:cNvSpPr>
                <a:spLocks/>
              </p:cNvSpPr>
              <p:nvPr/>
            </p:nvSpPr>
            <p:spPr bwMode="auto">
              <a:xfrm>
                <a:off x="6745" y="146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1226"/>
              <p:cNvSpPr>
                <a:spLocks/>
              </p:cNvSpPr>
              <p:nvPr/>
            </p:nvSpPr>
            <p:spPr bwMode="auto">
              <a:xfrm>
                <a:off x="6751" y="146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1227"/>
              <p:cNvSpPr>
                <a:spLocks/>
              </p:cNvSpPr>
              <p:nvPr/>
            </p:nvSpPr>
            <p:spPr bwMode="auto">
              <a:xfrm>
                <a:off x="6751" y="1455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1228"/>
              <p:cNvSpPr>
                <a:spLocks/>
              </p:cNvSpPr>
              <p:nvPr/>
            </p:nvSpPr>
            <p:spPr bwMode="auto">
              <a:xfrm>
                <a:off x="5911" y="1245"/>
                <a:ext cx="18" cy="168"/>
              </a:xfrm>
              <a:custGeom>
                <a:avLst/>
                <a:gdLst>
                  <a:gd name="T0" fmla="*/ 1 w 3"/>
                  <a:gd name="T1" fmla="*/ 27 h 28"/>
                  <a:gd name="T2" fmla="*/ 1 w 3"/>
                  <a:gd name="T3" fmla="*/ 26 h 28"/>
                  <a:gd name="T4" fmla="*/ 1 w 3"/>
                  <a:gd name="T5" fmla="*/ 24 h 28"/>
                  <a:gd name="T6" fmla="*/ 1 w 3"/>
                  <a:gd name="T7" fmla="*/ 21 h 28"/>
                  <a:gd name="T8" fmla="*/ 0 w 3"/>
                  <a:gd name="T9" fmla="*/ 16 h 28"/>
                  <a:gd name="T10" fmla="*/ 1 w 3"/>
                  <a:gd name="T11" fmla="*/ 15 h 28"/>
                  <a:gd name="T12" fmla="*/ 1 w 3"/>
                  <a:gd name="T13" fmla="*/ 14 h 28"/>
                  <a:gd name="T14" fmla="*/ 1 w 3"/>
                  <a:gd name="T15" fmla="*/ 13 h 28"/>
                  <a:gd name="T16" fmla="*/ 1 w 3"/>
                  <a:gd name="T17" fmla="*/ 9 h 28"/>
                  <a:gd name="T18" fmla="*/ 1 w 3"/>
                  <a:gd name="T19" fmla="*/ 8 h 28"/>
                  <a:gd name="T20" fmla="*/ 1 w 3"/>
                  <a:gd name="T21" fmla="*/ 8 h 28"/>
                  <a:gd name="T22" fmla="*/ 1 w 3"/>
                  <a:gd name="T23" fmla="*/ 7 h 28"/>
                  <a:gd name="T24" fmla="*/ 2 w 3"/>
                  <a:gd name="T25" fmla="*/ 6 h 28"/>
                  <a:gd name="T26" fmla="*/ 2 w 3"/>
                  <a:gd name="T27" fmla="*/ 6 h 28"/>
                  <a:gd name="T28" fmla="*/ 2 w 3"/>
                  <a:gd name="T29" fmla="*/ 6 h 28"/>
                  <a:gd name="T30" fmla="*/ 2 w 3"/>
                  <a:gd name="T31" fmla="*/ 3 h 28"/>
                  <a:gd name="T32" fmla="*/ 3 w 3"/>
                  <a:gd name="T33" fmla="*/ 2 h 28"/>
                  <a:gd name="T34" fmla="*/ 3 w 3"/>
                  <a:gd name="T35" fmla="*/ 1 h 28"/>
                  <a:gd name="T36" fmla="*/ 3 w 3"/>
                  <a:gd name="T37" fmla="*/ 1 h 28"/>
                  <a:gd name="T38" fmla="*/ 3 w 3"/>
                  <a:gd name="T39" fmla="*/ 1 h 28"/>
                  <a:gd name="T40" fmla="*/ 3 w 3"/>
                  <a:gd name="T41" fmla="*/ 2 h 28"/>
                  <a:gd name="T42" fmla="*/ 3 w 3"/>
                  <a:gd name="T43" fmla="*/ 4 h 28"/>
                  <a:gd name="T44" fmla="*/ 2 w 3"/>
                  <a:gd name="T45" fmla="*/ 4 h 28"/>
                  <a:gd name="T46" fmla="*/ 2 w 3"/>
                  <a:gd name="T47" fmla="*/ 5 h 28"/>
                  <a:gd name="T48" fmla="*/ 2 w 3"/>
                  <a:gd name="T49" fmla="*/ 6 h 28"/>
                  <a:gd name="T50" fmla="*/ 2 w 3"/>
                  <a:gd name="T51" fmla="*/ 12 h 28"/>
                  <a:gd name="T52" fmla="*/ 2 w 3"/>
                  <a:gd name="T53" fmla="*/ 13 h 28"/>
                  <a:gd name="T54" fmla="*/ 1 w 3"/>
                  <a:gd name="T55" fmla="*/ 14 h 28"/>
                  <a:gd name="T56" fmla="*/ 1 w 3"/>
                  <a:gd name="T57" fmla="*/ 15 h 28"/>
                  <a:gd name="T58" fmla="*/ 1 w 3"/>
                  <a:gd name="T59" fmla="*/ 15 h 28"/>
                  <a:gd name="T60" fmla="*/ 1 w 3"/>
                  <a:gd name="T61" fmla="*/ 16 h 28"/>
                  <a:gd name="T62" fmla="*/ 1 w 3"/>
                  <a:gd name="T63" fmla="*/ 16 h 28"/>
                  <a:gd name="T64" fmla="*/ 1 w 3"/>
                  <a:gd name="T65" fmla="*/ 17 h 28"/>
                  <a:gd name="T66" fmla="*/ 1 w 3"/>
                  <a:gd name="T67" fmla="*/ 18 h 28"/>
                  <a:gd name="T68" fmla="*/ 1 w 3"/>
                  <a:gd name="T69" fmla="*/ 20 h 28"/>
                  <a:gd name="T70" fmla="*/ 1 w 3"/>
                  <a:gd name="T71" fmla="*/ 21 h 28"/>
                  <a:gd name="T72" fmla="*/ 1 w 3"/>
                  <a:gd name="T73" fmla="*/ 22 h 28"/>
                  <a:gd name="T74" fmla="*/ 1 w 3"/>
                  <a:gd name="T75" fmla="*/ 22 h 28"/>
                  <a:gd name="T76" fmla="*/ 1 w 3"/>
                  <a:gd name="T77" fmla="*/ 23 h 28"/>
                  <a:gd name="T78" fmla="*/ 1 w 3"/>
                  <a:gd name="T79" fmla="*/ 23 h 28"/>
                  <a:gd name="T80" fmla="*/ 1 w 3"/>
                  <a:gd name="T81" fmla="*/ 23 h 28"/>
                  <a:gd name="T82" fmla="*/ 1 w 3"/>
                  <a:gd name="T83" fmla="*/ 23 h 28"/>
                  <a:gd name="T84" fmla="*/ 1 w 3"/>
                  <a:gd name="T85" fmla="*/ 24 h 28"/>
                  <a:gd name="T86" fmla="*/ 1 w 3"/>
                  <a:gd name="T87" fmla="*/ 25 h 28"/>
                  <a:gd name="T88" fmla="*/ 1 w 3"/>
                  <a:gd name="T89" fmla="*/ 25 h 28"/>
                  <a:gd name="T90" fmla="*/ 1 w 3"/>
                  <a:gd name="T91" fmla="*/ 27 h 28"/>
                  <a:gd name="T92" fmla="*/ 1 w 3"/>
                  <a:gd name="T93" fmla="*/ 27 h 28"/>
                  <a:gd name="T94" fmla="*/ 1 w 3"/>
                  <a:gd name="T95" fmla="*/ 28 h 28"/>
                  <a:gd name="T96" fmla="*/ 1 w 3"/>
                  <a:gd name="T9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8">
                    <a:moveTo>
                      <a:pt x="1" y="27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5"/>
                      <a:pt x="1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3"/>
                      <a:pt x="0" y="22"/>
                      <a:pt x="1" y="21"/>
                    </a:cubicBezTo>
                    <a:cubicBezTo>
                      <a:pt x="1" y="21"/>
                      <a:pt x="1" y="21"/>
                      <a:pt x="0" y="21"/>
                    </a:cubicBezTo>
                    <a:cubicBezTo>
                      <a:pt x="0" y="20"/>
                      <a:pt x="1" y="17"/>
                      <a:pt x="0" y="16"/>
                    </a:cubicBezTo>
                    <a:cubicBezTo>
                      <a:pt x="0" y="16"/>
                      <a:pt x="1" y="16"/>
                      <a:pt x="0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6"/>
                      <a:pt x="1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3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2" y="11"/>
                      <a:pt x="2" y="13"/>
                    </a:cubicBezTo>
                    <a:cubicBezTo>
                      <a:pt x="2" y="13"/>
                      <a:pt x="1" y="13"/>
                      <a:pt x="2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2" y="13"/>
                      <a:pt x="1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2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4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6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6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1229"/>
              <p:cNvSpPr>
                <a:spLocks/>
              </p:cNvSpPr>
              <p:nvPr/>
            </p:nvSpPr>
            <p:spPr bwMode="auto">
              <a:xfrm>
                <a:off x="5965" y="1557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1230"/>
              <p:cNvSpPr>
                <a:spLocks/>
              </p:cNvSpPr>
              <p:nvPr/>
            </p:nvSpPr>
            <p:spPr bwMode="auto">
              <a:xfrm>
                <a:off x="5947" y="1515"/>
                <a:ext cx="6" cy="1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1 w 1"/>
                  <a:gd name="T13" fmla="*/ 1 h 2"/>
                  <a:gd name="T14" fmla="*/ 0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1231"/>
              <p:cNvSpPr>
                <a:spLocks/>
              </p:cNvSpPr>
              <p:nvPr/>
            </p:nvSpPr>
            <p:spPr bwMode="auto">
              <a:xfrm>
                <a:off x="5941" y="1503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1232"/>
              <p:cNvSpPr>
                <a:spLocks/>
              </p:cNvSpPr>
              <p:nvPr/>
            </p:nvSpPr>
            <p:spPr bwMode="auto">
              <a:xfrm>
                <a:off x="5941" y="149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1233"/>
              <p:cNvSpPr>
                <a:spLocks/>
              </p:cNvSpPr>
              <p:nvPr/>
            </p:nvSpPr>
            <p:spPr bwMode="auto">
              <a:xfrm>
                <a:off x="5923" y="1317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1234"/>
              <p:cNvSpPr>
                <a:spLocks/>
              </p:cNvSpPr>
              <p:nvPr/>
            </p:nvSpPr>
            <p:spPr bwMode="auto">
              <a:xfrm>
                <a:off x="5923" y="129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1235"/>
              <p:cNvSpPr>
                <a:spLocks noEditPoints="1"/>
              </p:cNvSpPr>
              <p:nvPr/>
            </p:nvSpPr>
            <p:spPr bwMode="auto">
              <a:xfrm>
                <a:off x="5935" y="897"/>
                <a:ext cx="984" cy="924"/>
              </a:xfrm>
              <a:custGeom>
                <a:avLst/>
                <a:gdLst>
                  <a:gd name="T0" fmla="*/ 154 w 164"/>
                  <a:gd name="T1" fmla="*/ 110 h 154"/>
                  <a:gd name="T2" fmla="*/ 160 w 164"/>
                  <a:gd name="T3" fmla="*/ 97 h 154"/>
                  <a:gd name="T4" fmla="*/ 161 w 164"/>
                  <a:gd name="T5" fmla="*/ 83 h 154"/>
                  <a:gd name="T6" fmla="*/ 158 w 164"/>
                  <a:gd name="T7" fmla="*/ 82 h 154"/>
                  <a:gd name="T8" fmla="*/ 139 w 164"/>
                  <a:gd name="T9" fmla="*/ 121 h 154"/>
                  <a:gd name="T10" fmla="*/ 121 w 164"/>
                  <a:gd name="T11" fmla="*/ 131 h 154"/>
                  <a:gd name="T12" fmla="*/ 95 w 164"/>
                  <a:gd name="T13" fmla="*/ 134 h 154"/>
                  <a:gd name="T14" fmla="*/ 72 w 164"/>
                  <a:gd name="T15" fmla="*/ 133 h 154"/>
                  <a:gd name="T16" fmla="*/ 42 w 164"/>
                  <a:gd name="T17" fmla="*/ 116 h 154"/>
                  <a:gd name="T18" fmla="*/ 42 w 164"/>
                  <a:gd name="T19" fmla="*/ 115 h 154"/>
                  <a:gd name="T20" fmla="*/ 65 w 164"/>
                  <a:gd name="T21" fmla="*/ 130 h 154"/>
                  <a:gd name="T22" fmla="*/ 74 w 164"/>
                  <a:gd name="T23" fmla="*/ 132 h 154"/>
                  <a:gd name="T24" fmla="*/ 116 w 164"/>
                  <a:gd name="T25" fmla="*/ 125 h 154"/>
                  <a:gd name="T26" fmla="*/ 134 w 164"/>
                  <a:gd name="T27" fmla="*/ 100 h 154"/>
                  <a:gd name="T28" fmla="*/ 132 w 164"/>
                  <a:gd name="T29" fmla="*/ 95 h 154"/>
                  <a:gd name="T30" fmla="*/ 125 w 164"/>
                  <a:gd name="T31" fmla="*/ 104 h 154"/>
                  <a:gd name="T32" fmla="*/ 118 w 164"/>
                  <a:gd name="T33" fmla="*/ 111 h 154"/>
                  <a:gd name="T34" fmla="*/ 73 w 164"/>
                  <a:gd name="T35" fmla="*/ 121 h 154"/>
                  <a:gd name="T36" fmla="*/ 43 w 164"/>
                  <a:gd name="T37" fmla="*/ 91 h 154"/>
                  <a:gd name="T38" fmla="*/ 41 w 164"/>
                  <a:gd name="T39" fmla="*/ 75 h 154"/>
                  <a:gd name="T40" fmla="*/ 43 w 164"/>
                  <a:gd name="T41" fmla="*/ 61 h 154"/>
                  <a:gd name="T42" fmla="*/ 51 w 164"/>
                  <a:gd name="T43" fmla="*/ 47 h 154"/>
                  <a:gd name="T44" fmla="*/ 99 w 164"/>
                  <a:gd name="T45" fmla="*/ 35 h 154"/>
                  <a:gd name="T46" fmla="*/ 117 w 164"/>
                  <a:gd name="T47" fmla="*/ 47 h 154"/>
                  <a:gd name="T48" fmla="*/ 124 w 164"/>
                  <a:gd name="T49" fmla="*/ 52 h 154"/>
                  <a:gd name="T50" fmla="*/ 103 w 164"/>
                  <a:gd name="T51" fmla="*/ 33 h 154"/>
                  <a:gd name="T52" fmla="*/ 100 w 164"/>
                  <a:gd name="T53" fmla="*/ 21 h 154"/>
                  <a:gd name="T54" fmla="*/ 132 w 164"/>
                  <a:gd name="T55" fmla="*/ 45 h 154"/>
                  <a:gd name="T56" fmla="*/ 138 w 164"/>
                  <a:gd name="T57" fmla="*/ 49 h 154"/>
                  <a:gd name="T58" fmla="*/ 135 w 164"/>
                  <a:gd name="T59" fmla="*/ 38 h 154"/>
                  <a:gd name="T60" fmla="*/ 148 w 164"/>
                  <a:gd name="T61" fmla="*/ 65 h 154"/>
                  <a:gd name="T62" fmla="*/ 152 w 164"/>
                  <a:gd name="T63" fmla="*/ 65 h 154"/>
                  <a:gd name="T64" fmla="*/ 151 w 164"/>
                  <a:gd name="T65" fmla="*/ 49 h 154"/>
                  <a:gd name="T66" fmla="*/ 152 w 164"/>
                  <a:gd name="T67" fmla="*/ 54 h 154"/>
                  <a:gd name="T68" fmla="*/ 151 w 164"/>
                  <a:gd name="T69" fmla="*/ 50 h 154"/>
                  <a:gd name="T70" fmla="*/ 147 w 164"/>
                  <a:gd name="T71" fmla="*/ 40 h 154"/>
                  <a:gd name="T72" fmla="*/ 141 w 164"/>
                  <a:gd name="T73" fmla="*/ 31 h 154"/>
                  <a:gd name="T74" fmla="*/ 12 w 164"/>
                  <a:gd name="T75" fmla="*/ 76 h 154"/>
                  <a:gd name="T76" fmla="*/ 4 w 164"/>
                  <a:gd name="T77" fmla="*/ 57 h 154"/>
                  <a:gd name="T78" fmla="*/ 39 w 164"/>
                  <a:gd name="T79" fmla="*/ 112 h 154"/>
                  <a:gd name="T80" fmla="*/ 37 w 164"/>
                  <a:gd name="T81" fmla="*/ 127 h 154"/>
                  <a:gd name="T82" fmla="*/ 32 w 164"/>
                  <a:gd name="T83" fmla="*/ 122 h 154"/>
                  <a:gd name="T84" fmla="*/ 40 w 164"/>
                  <a:gd name="T85" fmla="*/ 130 h 154"/>
                  <a:gd name="T86" fmla="*/ 21 w 164"/>
                  <a:gd name="T87" fmla="*/ 106 h 154"/>
                  <a:gd name="T88" fmla="*/ 19 w 164"/>
                  <a:gd name="T89" fmla="*/ 102 h 154"/>
                  <a:gd name="T90" fmla="*/ 17 w 164"/>
                  <a:gd name="T91" fmla="*/ 96 h 154"/>
                  <a:gd name="T92" fmla="*/ 148 w 164"/>
                  <a:gd name="T93" fmla="*/ 42 h 154"/>
                  <a:gd name="T94" fmla="*/ 134 w 164"/>
                  <a:gd name="T95" fmla="*/ 33 h 154"/>
                  <a:gd name="T96" fmla="*/ 101 w 164"/>
                  <a:gd name="T97" fmla="*/ 15 h 154"/>
                  <a:gd name="T98" fmla="*/ 31 w 164"/>
                  <a:gd name="T99" fmla="*/ 102 h 154"/>
                  <a:gd name="T100" fmla="*/ 29 w 164"/>
                  <a:gd name="T101" fmla="*/ 97 h 154"/>
                  <a:gd name="T102" fmla="*/ 25 w 164"/>
                  <a:gd name="T103" fmla="*/ 73 h 154"/>
                  <a:gd name="T104" fmla="*/ 35 w 164"/>
                  <a:gd name="T105" fmla="*/ 106 h 154"/>
                  <a:gd name="T106" fmla="*/ 34 w 164"/>
                  <a:gd name="T107" fmla="*/ 104 h 154"/>
                  <a:gd name="T108" fmla="*/ 35 w 164"/>
                  <a:gd name="T109" fmla="*/ 107 h 154"/>
                  <a:gd name="T110" fmla="*/ 39 w 164"/>
                  <a:gd name="T111" fmla="*/ 111 h 154"/>
                  <a:gd name="T112" fmla="*/ 42 w 164"/>
                  <a:gd name="T113" fmla="*/ 114 h 154"/>
                  <a:gd name="T114" fmla="*/ 39 w 164"/>
                  <a:gd name="T115" fmla="*/ 111 h 154"/>
                  <a:gd name="T116" fmla="*/ 28 w 164"/>
                  <a:gd name="T117" fmla="*/ 92 h 154"/>
                  <a:gd name="T118" fmla="*/ 131 w 164"/>
                  <a:gd name="T119" fmla="*/ 33 h 154"/>
                  <a:gd name="T120" fmla="*/ 134 w 164"/>
                  <a:gd name="T121" fmla="*/ 103 h 154"/>
                  <a:gd name="T122" fmla="*/ 125 w 164"/>
                  <a:gd name="T123" fmla="*/ 39 h 154"/>
                  <a:gd name="T124" fmla="*/ 100 w 164"/>
                  <a:gd name="T125" fmla="*/ 2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154">
                    <a:moveTo>
                      <a:pt x="1" y="79"/>
                    </a:moveTo>
                    <a:cubicBezTo>
                      <a:pt x="1" y="78"/>
                      <a:pt x="1" y="79"/>
                      <a:pt x="1" y="79"/>
                    </a:cubicBezTo>
                    <a:cubicBezTo>
                      <a:pt x="1" y="79"/>
                      <a:pt x="1" y="80"/>
                      <a:pt x="1" y="80"/>
                    </a:cubicBezTo>
                    <a:cubicBezTo>
                      <a:pt x="1" y="80"/>
                      <a:pt x="1" y="80"/>
                      <a:pt x="1" y="79"/>
                    </a:cubicBezTo>
                    <a:cubicBezTo>
                      <a:pt x="1" y="81"/>
                      <a:pt x="1" y="81"/>
                      <a:pt x="1" y="82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1" y="88"/>
                      <a:pt x="1" y="89"/>
                    </a:cubicBezTo>
                    <a:cubicBezTo>
                      <a:pt x="1" y="92"/>
                      <a:pt x="2" y="95"/>
                      <a:pt x="4" y="99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1" y="114"/>
                      <a:pt x="13" y="118"/>
                      <a:pt x="16" y="121"/>
                    </a:cubicBezTo>
                    <a:cubicBezTo>
                      <a:pt x="18" y="125"/>
                      <a:pt x="21" y="128"/>
                      <a:pt x="24" y="130"/>
                    </a:cubicBezTo>
                    <a:cubicBezTo>
                      <a:pt x="26" y="132"/>
                      <a:pt x="28" y="134"/>
                      <a:pt x="30" y="135"/>
                    </a:cubicBezTo>
                    <a:cubicBezTo>
                      <a:pt x="32" y="137"/>
                      <a:pt x="34" y="138"/>
                      <a:pt x="36" y="139"/>
                    </a:cubicBezTo>
                    <a:cubicBezTo>
                      <a:pt x="39" y="141"/>
                      <a:pt x="41" y="143"/>
                      <a:pt x="44" y="144"/>
                    </a:cubicBezTo>
                    <a:cubicBezTo>
                      <a:pt x="47" y="145"/>
                      <a:pt x="49" y="147"/>
                      <a:pt x="52" y="148"/>
                    </a:cubicBezTo>
                    <a:cubicBezTo>
                      <a:pt x="52" y="148"/>
                      <a:pt x="53" y="148"/>
                      <a:pt x="53" y="148"/>
                    </a:cubicBezTo>
                    <a:cubicBezTo>
                      <a:pt x="54" y="149"/>
                      <a:pt x="56" y="149"/>
                      <a:pt x="57" y="149"/>
                    </a:cubicBezTo>
                    <a:cubicBezTo>
                      <a:pt x="62" y="151"/>
                      <a:pt x="67" y="152"/>
                      <a:pt x="73" y="153"/>
                    </a:cubicBezTo>
                    <a:cubicBezTo>
                      <a:pt x="78" y="154"/>
                      <a:pt x="84" y="154"/>
                      <a:pt x="89" y="154"/>
                    </a:cubicBezTo>
                    <a:cubicBezTo>
                      <a:pt x="94" y="153"/>
                      <a:pt x="99" y="152"/>
                      <a:pt x="103" y="151"/>
                    </a:cubicBezTo>
                    <a:cubicBezTo>
                      <a:pt x="104" y="151"/>
                      <a:pt x="106" y="151"/>
                      <a:pt x="107" y="150"/>
                    </a:cubicBezTo>
                    <a:cubicBezTo>
                      <a:pt x="111" y="149"/>
                      <a:pt x="115" y="147"/>
                      <a:pt x="119" y="145"/>
                    </a:cubicBezTo>
                    <a:cubicBezTo>
                      <a:pt x="123" y="143"/>
                      <a:pt x="127" y="141"/>
                      <a:pt x="130" y="139"/>
                    </a:cubicBezTo>
                    <a:cubicBezTo>
                      <a:pt x="130" y="139"/>
                      <a:pt x="130" y="139"/>
                      <a:pt x="130" y="139"/>
                    </a:cubicBezTo>
                    <a:cubicBezTo>
                      <a:pt x="135" y="136"/>
                      <a:pt x="139" y="132"/>
                      <a:pt x="143" y="128"/>
                    </a:cubicBezTo>
                    <a:cubicBezTo>
                      <a:pt x="147" y="123"/>
                      <a:pt x="151" y="118"/>
                      <a:pt x="154" y="113"/>
                    </a:cubicBezTo>
                    <a:cubicBezTo>
                      <a:pt x="154" y="112"/>
                      <a:pt x="155" y="110"/>
                      <a:pt x="156" y="109"/>
                    </a:cubicBezTo>
                    <a:cubicBezTo>
                      <a:pt x="157" y="107"/>
                      <a:pt x="158" y="105"/>
                      <a:pt x="158" y="104"/>
                    </a:cubicBezTo>
                    <a:cubicBezTo>
                      <a:pt x="158" y="105"/>
                      <a:pt x="157" y="105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6" y="107"/>
                      <a:pt x="156" y="108"/>
                      <a:pt x="155" y="109"/>
                    </a:cubicBezTo>
                    <a:cubicBezTo>
                      <a:pt x="155" y="108"/>
                      <a:pt x="155" y="109"/>
                      <a:pt x="155" y="109"/>
                    </a:cubicBezTo>
                    <a:cubicBezTo>
                      <a:pt x="155" y="109"/>
                      <a:pt x="155" y="109"/>
                      <a:pt x="155" y="109"/>
                    </a:cubicBezTo>
                    <a:cubicBezTo>
                      <a:pt x="155" y="109"/>
                      <a:pt x="154" y="111"/>
                      <a:pt x="154" y="110"/>
                    </a:cubicBezTo>
                    <a:cubicBezTo>
                      <a:pt x="154" y="111"/>
                      <a:pt x="154" y="111"/>
                      <a:pt x="153" y="112"/>
                    </a:cubicBezTo>
                    <a:cubicBezTo>
                      <a:pt x="153" y="112"/>
                      <a:pt x="153" y="111"/>
                      <a:pt x="153" y="112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4" y="110"/>
                      <a:pt x="154" y="110"/>
                    </a:cubicBezTo>
                    <a:cubicBezTo>
                      <a:pt x="154" y="110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5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ubicBezTo>
                      <a:pt x="155" y="107"/>
                      <a:pt x="156" y="107"/>
                      <a:pt x="156" y="107"/>
                    </a:cubicBezTo>
                    <a:cubicBezTo>
                      <a:pt x="156" y="107"/>
                      <a:pt x="156" y="107"/>
                      <a:pt x="156" y="106"/>
                    </a:cubicBezTo>
                    <a:cubicBezTo>
                      <a:pt x="156" y="106"/>
                      <a:pt x="156" y="105"/>
                      <a:pt x="157" y="105"/>
                    </a:cubicBezTo>
                    <a:cubicBezTo>
                      <a:pt x="157" y="105"/>
                      <a:pt x="156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3"/>
                      <a:pt x="157" y="103"/>
                    </a:cubicBezTo>
                    <a:cubicBezTo>
                      <a:pt x="158" y="103"/>
                      <a:pt x="159" y="101"/>
                      <a:pt x="159" y="101"/>
                    </a:cubicBezTo>
                    <a:cubicBezTo>
                      <a:pt x="159" y="101"/>
                      <a:pt x="159" y="101"/>
                      <a:pt x="159" y="101"/>
                    </a:cubicBezTo>
                    <a:cubicBezTo>
                      <a:pt x="159" y="101"/>
                      <a:pt x="159" y="100"/>
                      <a:pt x="159" y="100"/>
                    </a:cubicBezTo>
                    <a:cubicBezTo>
                      <a:pt x="159" y="100"/>
                      <a:pt x="160" y="99"/>
                      <a:pt x="160" y="99"/>
                    </a:cubicBezTo>
                    <a:cubicBezTo>
                      <a:pt x="160" y="99"/>
                      <a:pt x="160" y="99"/>
                      <a:pt x="160" y="99"/>
                    </a:cubicBezTo>
                    <a:cubicBezTo>
                      <a:pt x="160" y="99"/>
                      <a:pt x="160" y="98"/>
                      <a:pt x="160" y="98"/>
                    </a:cubicBezTo>
                    <a:cubicBezTo>
                      <a:pt x="160" y="98"/>
                      <a:pt x="160" y="98"/>
                      <a:pt x="160" y="98"/>
                    </a:cubicBezTo>
                    <a:cubicBezTo>
                      <a:pt x="160" y="98"/>
                      <a:pt x="161" y="97"/>
                      <a:pt x="161" y="97"/>
                    </a:cubicBezTo>
                    <a:cubicBezTo>
                      <a:pt x="161" y="97"/>
                      <a:pt x="161" y="97"/>
                      <a:pt x="161" y="97"/>
                    </a:cubicBezTo>
                    <a:cubicBezTo>
                      <a:pt x="161" y="97"/>
                      <a:pt x="162" y="94"/>
                      <a:pt x="162" y="95"/>
                    </a:cubicBezTo>
                    <a:cubicBezTo>
                      <a:pt x="162" y="92"/>
                      <a:pt x="163" y="90"/>
                      <a:pt x="164" y="87"/>
                    </a:cubicBezTo>
                    <a:cubicBezTo>
                      <a:pt x="164" y="87"/>
                      <a:pt x="164" y="87"/>
                      <a:pt x="164" y="87"/>
                    </a:cubicBezTo>
                    <a:cubicBezTo>
                      <a:pt x="164" y="87"/>
                      <a:pt x="164" y="87"/>
                      <a:pt x="164" y="86"/>
                    </a:cubicBezTo>
                    <a:cubicBezTo>
                      <a:pt x="164" y="86"/>
                      <a:pt x="164" y="87"/>
                      <a:pt x="163" y="87"/>
                    </a:cubicBezTo>
                    <a:cubicBezTo>
                      <a:pt x="163" y="89"/>
                      <a:pt x="163" y="89"/>
                      <a:pt x="162" y="91"/>
                    </a:cubicBezTo>
                    <a:cubicBezTo>
                      <a:pt x="162" y="91"/>
                      <a:pt x="162" y="92"/>
                      <a:pt x="162" y="92"/>
                    </a:cubicBezTo>
                    <a:cubicBezTo>
                      <a:pt x="162" y="92"/>
                      <a:pt x="162" y="92"/>
                      <a:pt x="162" y="93"/>
                    </a:cubicBezTo>
                    <a:cubicBezTo>
                      <a:pt x="162" y="92"/>
                      <a:pt x="161" y="93"/>
                      <a:pt x="161" y="93"/>
                    </a:cubicBezTo>
                    <a:cubicBezTo>
                      <a:pt x="161" y="93"/>
                      <a:pt x="161" y="94"/>
                      <a:pt x="161" y="94"/>
                    </a:cubicBezTo>
                    <a:cubicBezTo>
                      <a:pt x="161" y="94"/>
                      <a:pt x="161" y="95"/>
                      <a:pt x="161" y="95"/>
                    </a:cubicBezTo>
                    <a:cubicBezTo>
                      <a:pt x="161" y="95"/>
                      <a:pt x="160" y="96"/>
                      <a:pt x="160" y="96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59" y="98"/>
                      <a:pt x="160" y="97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60" y="96"/>
                      <a:pt x="160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60" y="94"/>
                      <a:pt x="160" y="95"/>
                    </a:cubicBezTo>
                    <a:cubicBezTo>
                      <a:pt x="160" y="95"/>
                      <a:pt x="160" y="95"/>
                      <a:pt x="160" y="94"/>
                    </a:cubicBezTo>
                    <a:cubicBezTo>
                      <a:pt x="160" y="94"/>
                      <a:pt x="160" y="94"/>
                      <a:pt x="160" y="94"/>
                    </a:cubicBezTo>
                    <a:cubicBezTo>
                      <a:pt x="160" y="94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1"/>
                      <a:pt x="160" y="91"/>
                    </a:cubicBezTo>
                    <a:cubicBezTo>
                      <a:pt x="160" y="92"/>
                      <a:pt x="161" y="90"/>
                      <a:pt x="161" y="91"/>
                    </a:cubicBezTo>
                    <a:cubicBezTo>
                      <a:pt x="161" y="91"/>
                      <a:pt x="161" y="91"/>
                      <a:pt x="161" y="91"/>
                    </a:cubicBezTo>
                    <a:cubicBezTo>
                      <a:pt x="161" y="91"/>
                      <a:pt x="161" y="90"/>
                      <a:pt x="161" y="90"/>
                    </a:cubicBezTo>
                    <a:cubicBezTo>
                      <a:pt x="161" y="90"/>
                      <a:pt x="161" y="90"/>
                      <a:pt x="161" y="90"/>
                    </a:cubicBezTo>
                    <a:cubicBezTo>
                      <a:pt x="161" y="89"/>
                      <a:pt x="161" y="89"/>
                      <a:pt x="161" y="88"/>
                    </a:cubicBezTo>
                    <a:cubicBezTo>
                      <a:pt x="161" y="88"/>
                      <a:pt x="162" y="88"/>
                      <a:pt x="162" y="87"/>
                    </a:cubicBezTo>
                    <a:cubicBezTo>
                      <a:pt x="162" y="86"/>
                      <a:pt x="162" y="85"/>
                      <a:pt x="162" y="85"/>
                    </a:cubicBezTo>
                    <a:cubicBezTo>
                      <a:pt x="162" y="84"/>
                      <a:pt x="162" y="83"/>
                      <a:pt x="163" y="83"/>
                    </a:cubicBezTo>
                    <a:cubicBezTo>
                      <a:pt x="163" y="81"/>
                      <a:pt x="163" y="79"/>
                      <a:pt x="163" y="78"/>
                    </a:cubicBezTo>
                    <a:cubicBezTo>
                      <a:pt x="163" y="78"/>
                      <a:pt x="163" y="77"/>
                      <a:pt x="163" y="77"/>
                    </a:cubicBezTo>
                    <a:cubicBezTo>
                      <a:pt x="163" y="79"/>
                      <a:pt x="162" y="81"/>
                      <a:pt x="162" y="84"/>
                    </a:cubicBezTo>
                    <a:cubicBezTo>
                      <a:pt x="162" y="84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7"/>
                    </a:cubicBezTo>
                    <a:cubicBezTo>
                      <a:pt x="161" y="86"/>
                      <a:pt x="161" y="87"/>
                      <a:pt x="161" y="87"/>
                    </a:cubicBezTo>
                    <a:cubicBezTo>
                      <a:pt x="161" y="86"/>
                      <a:pt x="161" y="87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0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0" y="85"/>
                    </a:cubicBezTo>
                    <a:cubicBezTo>
                      <a:pt x="161" y="85"/>
                      <a:pt x="160" y="85"/>
                      <a:pt x="160" y="85"/>
                    </a:cubicBezTo>
                    <a:cubicBezTo>
                      <a:pt x="161" y="85"/>
                      <a:pt x="160" y="85"/>
                      <a:pt x="161" y="84"/>
                    </a:cubicBezTo>
                    <a:cubicBezTo>
                      <a:pt x="161" y="84"/>
                      <a:pt x="161" y="84"/>
                      <a:pt x="161" y="84"/>
                    </a:cubicBezTo>
                    <a:cubicBezTo>
                      <a:pt x="161" y="84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2"/>
                    </a:cubicBezTo>
                    <a:cubicBezTo>
                      <a:pt x="161" y="82"/>
                      <a:pt x="161" y="82"/>
                      <a:pt x="161" y="82"/>
                    </a:cubicBezTo>
                    <a:cubicBezTo>
                      <a:pt x="161" y="82"/>
                      <a:pt x="161" y="81"/>
                      <a:pt x="161" y="81"/>
                    </a:cubicBezTo>
                    <a:cubicBezTo>
                      <a:pt x="161" y="80"/>
                      <a:pt x="161" y="80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7"/>
                      <a:pt x="162" y="76"/>
                      <a:pt x="161" y="75"/>
                    </a:cubicBezTo>
                    <a:cubicBezTo>
                      <a:pt x="162" y="75"/>
                      <a:pt x="162" y="74"/>
                      <a:pt x="162" y="73"/>
                    </a:cubicBezTo>
                    <a:cubicBezTo>
                      <a:pt x="161" y="73"/>
                      <a:pt x="161" y="74"/>
                      <a:pt x="161" y="74"/>
                    </a:cubicBezTo>
                    <a:cubicBezTo>
                      <a:pt x="161" y="74"/>
                      <a:pt x="161" y="74"/>
                      <a:pt x="161" y="74"/>
                    </a:cubicBezTo>
                    <a:cubicBezTo>
                      <a:pt x="161" y="74"/>
                      <a:pt x="161" y="76"/>
                      <a:pt x="161" y="76"/>
                    </a:cubicBezTo>
                    <a:cubicBezTo>
                      <a:pt x="161" y="76"/>
                      <a:pt x="161" y="76"/>
                      <a:pt x="161" y="76"/>
                    </a:cubicBezTo>
                    <a:cubicBezTo>
                      <a:pt x="161" y="77"/>
                      <a:pt x="161" y="77"/>
                      <a:pt x="161" y="78"/>
                    </a:cubicBezTo>
                    <a:cubicBezTo>
                      <a:pt x="161" y="78"/>
                      <a:pt x="161" y="78"/>
                      <a:pt x="161" y="77"/>
                    </a:cubicBezTo>
                    <a:cubicBezTo>
                      <a:pt x="161" y="79"/>
                      <a:pt x="160" y="79"/>
                      <a:pt x="160" y="80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0"/>
                      <a:pt x="160" y="80"/>
                    </a:cubicBezTo>
                    <a:cubicBezTo>
                      <a:pt x="160" y="80"/>
                      <a:pt x="160" y="80"/>
                      <a:pt x="160" y="79"/>
                    </a:cubicBezTo>
                    <a:cubicBezTo>
                      <a:pt x="160" y="79"/>
                      <a:pt x="160" y="79"/>
                      <a:pt x="160" y="79"/>
                    </a:cubicBezTo>
                    <a:cubicBezTo>
                      <a:pt x="161" y="77"/>
                      <a:pt x="161" y="75"/>
                      <a:pt x="161" y="73"/>
                    </a:cubicBezTo>
                    <a:cubicBezTo>
                      <a:pt x="160" y="73"/>
                      <a:pt x="160" y="73"/>
                      <a:pt x="160" y="74"/>
                    </a:cubicBezTo>
                    <a:cubicBezTo>
                      <a:pt x="160" y="74"/>
                      <a:pt x="160" y="74"/>
                      <a:pt x="160" y="74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7"/>
                      <a:pt x="159" y="78"/>
                      <a:pt x="159" y="80"/>
                    </a:cubicBezTo>
                    <a:cubicBezTo>
                      <a:pt x="159" y="81"/>
                      <a:pt x="159" y="81"/>
                      <a:pt x="159" y="81"/>
                    </a:cubicBezTo>
                    <a:cubicBezTo>
                      <a:pt x="159" y="80"/>
                      <a:pt x="159" y="81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8" y="80"/>
                    </a:cubicBezTo>
                    <a:cubicBezTo>
                      <a:pt x="158" y="81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3"/>
                      <a:pt x="158" y="83"/>
                    </a:cubicBezTo>
                    <a:cubicBezTo>
                      <a:pt x="158" y="83"/>
                      <a:pt x="158" y="84"/>
                      <a:pt x="158" y="83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7" y="85"/>
                      <a:pt x="157" y="85"/>
                      <a:pt x="157" y="85"/>
                    </a:cubicBezTo>
                    <a:cubicBezTo>
                      <a:pt x="157" y="85"/>
                      <a:pt x="157" y="86"/>
                      <a:pt x="157" y="86"/>
                    </a:cubicBezTo>
                    <a:cubicBezTo>
                      <a:pt x="157" y="87"/>
                      <a:pt x="156" y="88"/>
                      <a:pt x="156" y="90"/>
                    </a:cubicBezTo>
                    <a:cubicBezTo>
                      <a:pt x="155" y="91"/>
                      <a:pt x="155" y="92"/>
                      <a:pt x="155" y="93"/>
                    </a:cubicBezTo>
                    <a:cubicBezTo>
                      <a:pt x="154" y="94"/>
                      <a:pt x="154" y="96"/>
                      <a:pt x="153" y="97"/>
                    </a:cubicBezTo>
                    <a:cubicBezTo>
                      <a:pt x="153" y="98"/>
                      <a:pt x="153" y="98"/>
                      <a:pt x="153" y="99"/>
                    </a:cubicBezTo>
                    <a:cubicBezTo>
                      <a:pt x="152" y="99"/>
                      <a:pt x="152" y="100"/>
                      <a:pt x="152" y="101"/>
                    </a:cubicBezTo>
                    <a:cubicBezTo>
                      <a:pt x="151" y="101"/>
                      <a:pt x="151" y="102"/>
                      <a:pt x="151" y="102"/>
                    </a:cubicBezTo>
                    <a:cubicBezTo>
                      <a:pt x="151" y="102"/>
                      <a:pt x="151" y="102"/>
                      <a:pt x="151" y="103"/>
                    </a:cubicBezTo>
                    <a:cubicBezTo>
                      <a:pt x="151" y="102"/>
                      <a:pt x="150" y="104"/>
                      <a:pt x="150" y="103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49" y="105"/>
                      <a:pt x="149" y="106"/>
                      <a:pt x="149" y="107"/>
                    </a:cubicBezTo>
                    <a:cubicBezTo>
                      <a:pt x="148" y="107"/>
                      <a:pt x="148" y="107"/>
                      <a:pt x="148" y="108"/>
                    </a:cubicBezTo>
                    <a:cubicBezTo>
                      <a:pt x="148" y="108"/>
                      <a:pt x="148" y="108"/>
                      <a:pt x="148" y="108"/>
                    </a:cubicBezTo>
                    <a:cubicBezTo>
                      <a:pt x="148" y="108"/>
                      <a:pt x="148" y="108"/>
                      <a:pt x="147" y="109"/>
                    </a:cubicBezTo>
                    <a:cubicBezTo>
                      <a:pt x="148" y="109"/>
                      <a:pt x="148" y="109"/>
                      <a:pt x="148" y="109"/>
                    </a:cubicBezTo>
                    <a:cubicBezTo>
                      <a:pt x="147" y="109"/>
                      <a:pt x="147" y="109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6" y="112"/>
                      <a:pt x="146" y="112"/>
                    </a:cubicBezTo>
                    <a:cubicBezTo>
                      <a:pt x="146" y="112"/>
                      <a:pt x="146" y="112"/>
                      <a:pt x="145" y="113"/>
                    </a:cubicBezTo>
                    <a:cubicBezTo>
                      <a:pt x="145" y="113"/>
                      <a:pt x="145" y="113"/>
                      <a:pt x="145" y="114"/>
                    </a:cubicBezTo>
                    <a:cubicBezTo>
                      <a:pt x="145" y="114"/>
                      <a:pt x="144" y="114"/>
                      <a:pt x="144" y="114"/>
                    </a:cubicBezTo>
                    <a:cubicBezTo>
                      <a:pt x="144" y="114"/>
                      <a:pt x="143" y="115"/>
                      <a:pt x="143" y="115"/>
                    </a:cubicBezTo>
                    <a:cubicBezTo>
                      <a:pt x="143" y="116"/>
                      <a:pt x="143" y="116"/>
                      <a:pt x="142" y="116"/>
                    </a:cubicBezTo>
                    <a:cubicBezTo>
                      <a:pt x="142" y="116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1" y="118"/>
                      <a:pt x="141" y="118"/>
                      <a:pt x="141" y="118"/>
                    </a:cubicBezTo>
                    <a:cubicBezTo>
                      <a:pt x="141" y="118"/>
                      <a:pt x="141" y="118"/>
                      <a:pt x="141" y="119"/>
                    </a:cubicBezTo>
                    <a:cubicBezTo>
                      <a:pt x="141" y="119"/>
                      <a:pt x="140" y="119"/>
                      <a:pt x="140" y="119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0" y="119"/>
                      <a:pt x="140" y="120"/>
                      <a:pt x="140" y="120"/>
                    </a:cubicBezTo>
                    <a:cubicBezTo>
                      <a:pt x="139" y="120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8" y="121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7" y="122"/>
                      <a:pt x="137" y="123"/>
                    </a:cubicBezTo>
                    <a:cubicBezTo>
                      <a:pt x="137" y="123"/>
                      <a:pt x="136" y="123"/>
                      <a:pt x="136" y="123"/>
                    </a:cubicBezTo>
                    <a:cubicBezTo>
                      <a:pt x="136" y="123"/>
                      <a:pt x="136" y="124"/>
                      <a:pt x="136" y="124"/>
                    </a:cubicBezTo>
                    <a:cubicBezTo>
                      <a:pt x="136" y="124"/>
                      <a:pt x="135" y="124"/>
                      <a:pt x="135" y="125"/>
                    </a:cubicBezTo>
                    <a:cubicBezTo>
                      <a:pt x="135" y="125"/>
                      <a:pt x="135" y="125"/>
                      <a:pt x="135" y="125"/>
                    </a:cubicBezTo>
                    <a:cubicBezTo>
                      <a:pt x="135" y="125"/>
                      <a:pt x="135" y="125"/>
                      <a:pt x="134" y="125"/>
                    </a:cubicBezTo>
                    <a:cubicBezTo>
                      <a:pt x="134" y="126"/>
                      <a:pt x="134" y="126"/>
                      <a:pt x="133" y="126"/>
                    </a:cubicBezTo>
                    <a:cubicBezTo>
                      <a:pt x="133" y="126"/>
                      <a:pt x="132" y="127"/>
                      <a:pt x="132" y="127"/>
                    </a:cubicBezTo>
                    <a:cubicBezTo>
                      <a:pt x="133" y="126"/>
                      <a:pt x="133" y="125"/>
                      <a:pt x="134" y="125"/>
                    </a:cubicBezTo>
                    <a:cubicBezTo>
                      <a:pt x="134" y="125"/>
                      <a:pt x="134" y="125"/>
                      <a:pt x="135" y="124"/>
                    </a:cubicBezTo>
                    <a:cubicBezTo>
                      <a:pt x="135" y="124"/>
                      <a:pt x="135" y="123"/>
                      <a:pt x="134" y="124"/>
                    </a:cubicBezTo>
                    <a:cubicBezTo>
                      <a:pt x="134" y="125"/>
                      <a:pt x="133" y="125"/>
                      <a:pt x="133" y="125"/>
                    </a:cubicBezTo>
                    <a:cubicBezTo>
                      <a:pt x="132" y="126"/>
                      <a:pt x="132" y="126"/>
                      <a:pt x="131" y="126"/>
                    </a:cubicBezTo>
                    <a:cubicBezTo>
                      <a:pt x="131" y="126"/>
                      <a:pt x="130" y="127"/>
                      <a:pt x="130" y="127"/>
                    </a:cubicBezTo>
                    <a:cubicBezTo>
                      <a:pt x="130" y="127"/>
                      <a:pt x="129" y="127"/>
                      <a:pt x="129" y="128"/>
                    </a:cubicBezTo>
                    <a:cubicBezTo>
                      <a:pt x="129" y="127"/>
                      <a:pt x="129" y="128"/>
                      <a:pt x="129" y="128"/>
                    </a:cubicBezTo>
                    <a:cubicBezTo>
                      <a:pt x="129" y="128"/>
                      <a:pt x="129" y="128"/>
                      <a:pt x="129" y="127"/>
                    </a:cubicBezTo>
                    <a:cubicBezTo>
                      <a:pt x="129" y="127"/>
                      <a:pt x="129" y="127"/>
                      <a:pt x="130" y="127"/>
                    </a:cubicBezTo>
                    <a:cubicBezTo>
                      <a:pt x="129" y="127"/>
                      <a:pt x="129" y="127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8" y="128"/>
                      <a:pt x="128" y="127"/>
                      <a:pt x="129" y="127"/>
                    </a:cubicBezTo>
                    <a:cubicBezTo>
                      <a:pt x="129" y="127"/>
                      <a:pt x="129" y="126"/>
                      <a:pt x="130" y="126"/>
                    </a:cubicBezTo>
                    <a:cubicBezTo>
                      <a:pt x="130" y="126"/>
                      <a:pt x="129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29" y="126"/>
                      <a:pt x="129" y="126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29" y="127"/>
                      <a:pt x="129" y="126"/>
                      <a:pt x="129" y="127"/>
                    </a:cubicBezTo>
                    <a:cubicBezTo>
                      <a:pt x="129" y="127"/>
                      <a:pt x="129" y="127"/>
                      <a:pt x="128" y="127"/>
                    </a:cubicBezTo>
                    <a:cubicBezTo>
                      <a:pt x="128" y="127"/>
                      <a:pt x="126" y="128"/>
                      <a:pt x="125" y="129"/>
                    </a:cubicBezTo>
                    <a:cubicBezTo>
                      <a:pt x="124" y="130"/>
                      <a:pt x="122" y="131"/>
                      <a:pt x="121" y="132"/>
                    </a:cubicBezTo>
                    <a:cubicBezTo>
                      <a:pt x="120" y="132"/>
                      <a:pt x="120" y="133"/>
                      <a:pt x="120" y="132"/>
                    </a:cubicBezTo>
                    <a:cubicBezTo>
                      <a:pt x="120" y="132"/>
                      <a:pt x="121" y="132"/>
                      <a:pt x="121" y="132"/>
                    </a:cubicBezTo>
                    <a:cubicBezTo>
                      <a:pt x="121" y="131"/>
                      <a:pt x="121" y="132"/>
                      <a:pt x="121" y="132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21" y="131"/>
                      <a:pt x="121" y="132"/>
                      <a:pt x="121" y="131"/>
                    </a:cubicBezTo>
                    <a:cubicBezTo>
                      <a:pt x="121" y="131"/>
                      <a:pt x="122" y="131"/>
                      <a:pt x="122" y="131"/>
                    </a:cubicBezTo>
                    <a:cubicBezTo>
                      <a:pt x="122" y="131"/>
                      <a:pt x="122" y="131"/>
                      <a:pt x="122" y="131"/>
                    </a:cubicBezTo>
                    <a:cubicBezTo>
                      <a:pt x="122" y="131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4" y="130"/>
                      <a:pt x="124" y="129"/>
                    </a:cubicBezTo>
                    <a:cubicBezTo>
                      <a:pt x="123" y="130"/>
                      <a:pt x="124" y="129"/>
                      <a:pt x="124" y="129"/>
                    </a:cubicBezTo>
                    <a:cubicBezTo>
                      <a:pt x="123" y="130"/>
                      <a:pt x="122" y="130"/>
                      <a:pt x="121" y="131"/>
                    </a:cubicBezTo>
                    <a:cubicBezTo>
                      <a:pt x="121" y="131"/>
                      <a:pt x="120" y="131"/>
                      <a:pt x="120" y="131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0" y="131"/>
                      <a:pt x="120" y="132"/>
                      <a:pt x="120" y="132"/>
                    </a:cubicBezTo>
                    <a:cubicBezTo>
                      <a:pt x="120" y="132"/>
                      <a:pt x="120" y="131"/>
                      <a:pt x="119" y="132"/>
                    </a:cubicBezTo>
                    <a:cubicBezTo>
                      <a:pt x="119" y="131"/>
                      <a:pt x="119" y="132"/>
                      <a:pt x="119" y="131"/>
                    </a:cubicBezTo>
                    <a:cubicBezTo>
                      <a:pt x="119" y="132"/>
                      <a:pt x="118" y="132"/>
                      <a:pt x="118" y="132"/>
                    </a:cubicBezTo>
                    <a:cubicBezTo>
                      <a:pt x="118" y="132"/>
                      <a:pt x="119" y="132"/>
                      <a:pt x="119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9" y="132"/>
                      <a:pt x="118" y="132"/>
                      <a:pt x="119" y="132"/>
                    </a:cubicBezTo>
                    <a:cubicBezTo>
                      <a:pt x="119" y="131"/>
                      <a:pt x="120" y="131"/>
                      <a:pt x="119" y="131"/>
                    </a:cubicBezTo>
                    <a:cubicBezTo>
                      <a:pt x="119" y="131"/>
                      <a:pt x="119" y="131"/>
                      <a:pt x="118" y="131"/>
                    </a:cubicBezTo>
                    <a:cubicBezTo>
                      <a:pt x="118" y="131"/>
                      <a:pt x="117" y="131"/>
                      <a:pt x="116" y="131"/>
                    </a:cubicBezTo>
                    <a:cubicBezTo>
                      <a:pt x="116" y="131"/>
                      <a:pt x="117" y="131"/>
                      <a:pt x="116" y="131"/>
                    </a:cubicBezTo>
                    <a:cubicBezTo>
                      <a:pt x="116" y="131"/>
                      <a:pt x="116" y="131"/>
                      <a:pt x="116" y="131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5" y="131"/>
                      <a:pt x="114" y="131"/>
                      <a:pt x="115" y="131"/>
                    </a:cubicBezTo>
                    <a:cubicBezTo>
                      <a:pt x="112" y="132"/>
                      <a:pt x="109" y="133"/>
                      <a:pt x="107" y="134"/>
                    </a:cubicBezTo>
                    <a:cubicBezTo>
                      <a:pt x="107" y="134"/>
                      <a:pt x="106" y="134"/>
                      <a:pt x="106" y="134"/>
                    </a:cubicBezTo>
                    <a:cubicBezTo>
                      <a:pt x="106" y="134"/>
                      <a:pt x="106" y="134"/>
                      <a:pt x="106" y="134"/>
                    </a:cubicBezTo>
                    <a:cubicBezTo>
                      <a:pt x="107" y="134"/>
                      <a:pt x="108" y="133"/>
                      <a:pt x="108" y="133"/>
                    </a:cubicBezTo>
                    <a:cubicBezTo>
                      <a:pt x="108" y="133"/>
                      <a:pt x="108" y="133"/>
                      <a:pt x="108" y="133"/>
                    </a:cubicBezTo>
                    <a:cubicBezTo>
                      <a:pt x="108" y="133"/>
                      <a:pt x="107" y="133"/>
                      <a:pt x="106" y="133"/>
                    </a:cubicBezTo>
                    <a:cubicBezTo>
                      <a:pt x="106" y="133"/>
                      <a:pt x="105" y="133"/>
                      <a:pt x="105" y="134"/>
                    </a:cubicBezTo>
                    <a:cubicBezTo>
                      <a:pt x="105" y="133"/>
                      <a:pt x="104" y="134"/>
                      <a:pt x="104" y="134"/>
                    </a:cubicBezTo>
                    <a:cubicBezTo>
                      <a:pt x="103" y="134"/>
                      <a:pt x="103" y="134"/>
                      <a:pt x="104" y="133"/>
                    </a:cubicBezTo>
                    <a:cubicBezTo>
                      <a:pt x="104" y="133"/>
                      <a:pt x="104" y="133"/>
                      <a:pt x="105" y="133"/>
                    </a:cubicBezTo>
                    <a:cubicBezTo>
                      <a:pt x="103" y="133"/>
                      <a:pt x="102" y="134"/>
                      <a:pt x="101" y="134"/>
                    </a:cubicBezTo>
                    <a:cubicBezTo>
                      <a:pt x="99" y="134"/>
                      <a:pt x="98" y="134"/>
                      <a:pt x="98" y="134"/>
                    </a:cubicBezTo>
                    <a:cubicBezTo>
                      <a:pt x="97" y="134"/>
                      <a:pt x="97" y="134"/>
                      <a:pt x="96" y="134"/>
                    </a:cubicBezTo>
                    <a:cubicBezTo>
                      <a:pt x="96" y="134"/>
                      <a:pt x="96" y="134"/>
                      <a:pt x="95" y="134"/>
                    </a:cubicBezTo>
                    <a:cubicBezTo>
                      <a:pt x="95" y="134"/>
                      <a:pt x="94" y="134"/>
                      <a:pt x="94" y="134"/>
                    </a:cubicBezTo>
                    <a:cubicBezTo>
                      <a:pt x="94" y="135"/>
                      <a:pt x="93" y="135"/>
                      <a:pt x="93" y="135"/>
                    </a:cubicBezTo>
                    <a:cubicBezTo>
                      <a:pt x="93" y="135"/>
                      <a:pt x="92" y="135"/>
                      <a:pt x="92" y="135"/>
                    </a:cubicBezTo>
                    <a:cubicBezTo>
                      <a:pt x="92" y="135"/>
                      <a:pt x="91" y="135"/>
                      <a:pt x="91" y="135"/>
                    </a:cubicBezTo>
                    <a:cubicBezTo>
                      <a:pt x="91" y="135"/>
                      <a:pt x="91" y="135"/>
                      <a:pt x="91" y="135"/>
                    </a:cubicBezTo>
                    <a:cubicBezTo>
                      <a:pt x="91" y="134"/>
                      <a:pt x="92" y="135"/>
                      <a:pt x="92" y="134"/>
                    </a:cubicBezTo>
                    <a:cubicBezTo>
                      <a:pt x="92" y="134"/>
                      <a:pt x="92" y="134"/>
                      <a:pt x="93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1" y="134"/>
                      <a:pt x="91" y="134"/>
                    </a:cubicBezTo>
                    <a:cubicBezTo>
                      <a:pt x="91" y="134"/>
                      <a:pt x="91" y="134"/>
                      <a:pt x="90" y="134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90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5"/>
                      <a:pt x="87" y="135"/>
                      <a:pt x="88" y="134"/>
                    </a:cubicBezTo>
                    <a:cubicBezTo>
                      <a:pt x="87" y="134"/>
                      <a:pt x="87" y="134"/>
                      <a:pt x="87" y="135"/>
                    </a:cubicBezTo>
                    <a:cubicBezTo>
                      <a:pt x="86" y="135"/>
                      <a:pt x="85" y="134"/>
                      <a:pt x="85" y="135"/>
                    </a:cubicBezTo>
                    <a:cubicBezTo>
                      <a:pt x="84" y="134"/>
                      <a:pt x="84" y="135"/>
                      <a:pt x="83" y="135"/>
                    </a:cubicBezTo>
                    <a:cubicBezTo>
                      <a:pt x="83" y="134"/>
                      <a:pt x="82" y="134"/>
                      <a:pt x="82" y="134"/>
                    </a:cubicBezTo>
                    <a:cubicBezTo>
                      <a:pt x="82" y="135"/>
                      <a:pt x="82" y="135"/>
                      <a:pt x="81" y="135"/>
                    </a:cubicBezTo>
                    <a:cubicBezTo>
                      <a:pt x="81" y="134"/>
                      <a:pt x="81" y="135"/>
                      <a:pt x="81" y="134"/>
                    </a:cubicBezTo>
                    <a:cubicBezTo>
                      <a:pt x="81" y="134"/>
                      <a:pt x="80" y="134"/>
                      <a:pt x="81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7" y="134"/>
                      <a:pt x="76" y="134"/>
                      <a:pt x="76" y="134"/>
                    </a:cubicBezTo>
                    <a:cubicBezTo>
                      <a:pt x="76" y="134"/>
                      <a:pt x="76" y="134"/>
                      <a:pt x="75" y="134"/>
                    </a:cubicBezTo>
                    <a:cubicBezTo>
                      <a:pt x="75" y="134"/>
                      <a:pt x="75" y="134"/>
                      <a:pt x="75" y="133"/>
                    </a:cubicBezTo>
                    <a:cubicBezTo>
                      <a:pt x="74" y="133"/>
                      <a:pt x="73" y="133"/>
                      <a:pt x="73" y="133"/>
                    </a:cubicBezTo>
                    <a:cubicBezTo>
                      <a:pt x="72" y="133"/>
                      <a:pt x="72" y="133"/>
                      <a:pt x="72" y="133"/>
                    </a:cubicBezTo>
                    <a:cubicBezTo>
                      <a:pt x="71" y="133"/>
                      <a:pt x="71" y="133"/>
                      <a:pt x="70" y="133"/>
                    </a:cubicBezTo>
                    <a:cubicBezTo>
                      <a:pt x="70" y="132"/>
                      <a:pt x="70" y="132"/>
                      <a:pt x="69" y="132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9" y="132"/>
                      <a:pt x="68" y="132"/>
                      <a:pt x="68" y="132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1"/>
                      <a:pt x="67" y="131"/>
                    </a:cubicBezTo>
                    <a:cubicBezTo>
                      <a:pt x="66" y="132"/>
                      <a:pt x="66" y="131"/>
                      <a:pt x="65" y="131"/>
                    </a:cubicBezTo>
                    <a:cubicBezTo>
                      <a:pt x="65" y="131"/>
                      <a:pt x="65" y="131"/>
                      <a:pt x="64" y="131"/>
                    </a:cubicBezTo>
                    <a:cubicBezTo>
                      <a:pt x="65" y="131"/>
                      <a:pt x="64" y="131"/>
                      <a:pt x="64" y="131"/>
                    </a:cubicBezTo>
                    <a:cubicBezTo>
                      <a:pt x="64" y="131"/>
                      <a:pt x="64" y="130"/>
                      <a:pt x="64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1" y="129"/>
                      <a:pt x="61" y="129"/>
                      <a:pt x="60" y="129"/>
                    </a:cubicBezTo>
                    <a:cubicBezTo>
                      <a:pt x="59" y="129"/>
                      <a:pt x="59" y="129"/>
                      <a:pt x="59" y="128"/>
                    </a:cubicBezTo>
                    <a:cubicBezTo>
                      <a:pt x="58" y="128"/>
                      <a:pt x="58" y="128"/>
                      <a:pt x="57" y="128"/>
                    </a:cubicBezTo>
                    <a:cubicBezTo>
                      <a:pt x="57" y="127"/>
                      <a:pt x="56" y="127"/>
                      <a:pt x="56" y="127"/>
                    </a:cubicBezTo>
                    <a:cubicBezTo>
                      <a:pt x="56" y="127"/>
                      <a:pt x="55" y="127"/>
                      <a:pt x="55" y="127"/>
                    </a:cubicBezTo>
                    <a:cubicBezTo>
                      <a:pt x="55" y="127"/>
                      <a:pt x="54" y="126"/>
                      <a:pt x="54" y="126"/>
                    </a:cubicBezTo>
                    <a:cubicBezTo>
                      <a:pt x="54" y="126"/>
                      <a:pt x="53" y="125"/>
                      <a:pt x="52" y="125"/>
                    </a:cubicBezTo>
                    <a:cubicBezTo>
                      <a:pt x="52" y="125"/>
                      <a:pt x="52" y="125"/>
                      <a:pt x="52" y="125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49" y="123"/>
                      <a:pt x="49" y="123"/>
                      <a:pt x="49" y="122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7" y="122"/>
                      <a:pt x="47" y="121"/>
                      <a:pt x="47" y="121"/>
                    </a:cubicBezTo>
                    <a:cubicBezTo>
                      <a:pt x="47" y="121"/>
                      <a:pt x="46" y="121"/>
                      <a:pt x="46" y="121"/>
                    </a:cubicBezTo>
                    <a:cubicBezTo>
                      <a:pt x="46" y="121"/>
                      <a:pt x="46" y="120"/>
                      <a:pt x="46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8"/>
                      <a:pt x="44" y="118"/>
                      <a:pt x="43" y="118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3" y="117"/>
                      <a:pt x="42" y="117"/>
                      <a:pt x="42" y="116"/>
                    </a:cubicBezTo>
                    <a:cubicBezTo>
                      <a:pt x="41" y="116"/>
                      <a:pt x="41" y="116"/>
                      <a:pt x="40" y="115"/>
                    </a:cubicBezTo>
                    <a:cubicBezTo>
                      <a:pt x="41" y="115"/>
                      <a:pt x="40" y="114"/>
                      <a:pt x="40" y="115"/>
                    </a:cubicBezTo>
                    <a:cubicBezTo>
                      <a:pt x="40" y="114"/>
                      <a:pt x="40" y="114"/>
                      <a:pt x="39" y="114"/>
                    </a:cubicBezTo>
                    <a:cubicBezTo>
                      <a:pt x="39" y="113"/>
                      <a:pt x="39" y="113"/>
                      <a:pt x="38" y="112"/>
                    </a:cubicBezTo>
                    <a:cubicBezTo>
                      <a:pt x="38" y="112"/>
                      <a:pt x="38" y="112"/>
                      <a:pt x="37" y="112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7" y="111"/>
                      <a:pt x="36" y="110"/>
                      <a:pt x="36" y="110"/>
                    </a:cubicBezTo>
                    <a:cubicBezTo>
                      <a:pt x="36" y="110"/>
                      <a:pt x="36" y="110"/>
                      <a:pt x="36" y="109"/>
                    </a:cubicBezTo>
                    <a:cubicBezTo>
                      <a:pt x="36" y="109"/>
                      <a:pt x="36" y="109"/>
                      <a:pt x="35" y="109"/>
                    </a:cubicBezTo>
                    <a:cubicBezTo>
                      <a:pt x="35" y="108"/>
                      <a:pt x="35" y="108"/>
                      <a:pt x="34" y="107"/>
                    </a:cubicBezTo>
                    <a:cubicBezTo>
                      <a:pt x="35" y="108"/>
                      <a:pt x="34" y="107"/>
                      <a:pt x="34" y="107"/>
                    </a:cubicBezTo>
                    <a:cubicBezTo>
                      <a:pt x="34" y="107"/>
                      <a:pt x="34" y="107"/>
                      <a:pt x="34" y="106"/>
                    </a:cubicBezTo>
                    <a:cubicBezTo>
                      <a:pt x="34" y="106"/>
                      <a:pt x="33" y="106"/>
                      <a:pt x="33" y="106"/>
                    </a:cubicBezTo>
                    <a:cubicBezTo>
                      <a:pt x="35" y="107"/>
                      <a:pt x="36" y="109"/>
                      <a:pt x="37" y="110"/>
                    </a:cubicBezTo>
                    <a:cubicBezTo>
                      <a:pt x="38" y="112"/>
                      <a:pt x="39" y="113"/>
                      <a:pt x="41" y="115"/>
                    </a:cubicBezTo>
                    <a:cubicBezTo>
                      <a:pt x="41" y="115"/>
                      <a:pt x="41" y="115"/>
                      <a:pt x="41" y="116"/>
                    </a:cubicBezTo>
                    <a:cubicBezTo>
                      <a:pt x="42" y="116"/>
                      <a:pt x="42" y="116"/>
                      <a:pt x="42" y="116"/>
                    </a:cubicBezTo>
                    <a:cubicBezTo>
                      <a:pt x="42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5" y="118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5" y="119"/>
                      <a:pt x="45" y="119"/>
                      <a:pt x="45" y="11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7" y="120"/>
                      <a:pt x="47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5" y="118"/>
                    </a:cubicBezTo>
                    <a:cubicBezTo>
                      <a:pt x="44" y="117"/>
                      <a:pt x="43" y="117"/>
                      <a:pt x="43" y="116"/>
                    </a:cubicBezTo>
                    <a:cubicBezTo>
                      <a:pt x="43" y="116"/>
                      <a:pt x="43" y="116"/>
                      <a:pt x="42" y="116"/>
                    </a:cubicBez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1" y="115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3" y="116"/>
                      <a:pt x="45" y="118"/>
                    </a:cubicBezTo>
                    <a:cubicBezTo>
                      <a:pt x="45" y="118"/>
                      <a:pt x="45" y="117"/>
                      <a:pt x="45" y="117"/>
                    </a:cubicBezTo>
                    <a:cubicBezTo>
                      <a:pt x="45" y="117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8"/>
                      <a:pt x="46" y="119"/>
                      <a:pt x="47" y="120"/>
                    </a:cubicBezTo>
                    <a:cubicBezTo>
                      <a:pt x="47" y="120"/>
                      <a:pt x="47" y="120"/>
                      <a:pt x="48" y="120"/>
                    </a:cubicBezTo>
                    <a:cubicBezTo>
                      <a:pt x="48" y="120"/>
                      <a:pt x="49" y="121"/>
                      <a:pt x="49" y="121"/>
                    </a:cubicBezTo>
                    <a:cubicBezTo>
                      <a:pt x="49" y="121"/>
                      <a:pt x="49" y="121"/>
                      <a:pt x="50" y="122"/>
                    </a:cubicBezTo>
                    <a:cubicBezTo>
                      <a:pt x="50" y="122"/>
                      <a:pt x="51" y="122"/>
                      <a:pt x="51" y="123"/>
                    </a:cubicBezTo>
                    <a:cubicBezTo>
                      <a:pt x="51" y="123"/>
                      <a:pt x="52" y="123"/>
                      <a:pt x="53" y="124"/>
                    </a:cubicBezTo>
                    <a:cubicBezTo>
                      <a:pt x="53" y="124"/>
                      <a:pt x="53" y="124"/>
                      <a:pt x="53" y="124"/>
                    </a:cubicBezTo>
                    <a:cubicBezTo>
                      <a:pt x="53" y="124"/>
                      <a:pt x="54" y="125"/>
                      <a:pt x="55" y="125"/>
                    </a:cubicBezTo>
                    <a:cubicBezTo>
                      <a:pt x="55" y="125"/>
                      <a:pt x="55" y="125"/>
                      <a:pt x="55" y="125"/>
                    </a:cubicBezTo>
                    <a:cubicBezTo>
                      <a:pt x="55" y="125"/>
                      <a:pt x="56" y="126"/>
                      <a:pt x="56" y="126"/>
                    </a:cubicBezTo>
                    <a:cubicBezTo>
                      <a:pt x="56" y="126"/>
                      <a:pt x="57" y="126"/>
                      <a:pt x="57" y="126"/>
                    </a:cubicBezTo>
                    <a:cubicBezTo>
                      <a:pt x="57" y="126"/>
                      <a:pt x="58" y="127"/>
                      <a:pt x="58" y="127"/>
                    </a:cubicBezTo>
                    <a:cubicBezTo>
                      <a:pt x="59" y="127"/>
                      <a:pt x="60" y="128"/>
                      <a:pt x="61" y="128"/>
                    </a:cubicBezTo>
                    <a:cubicBezTo>
                      <a:pt x="62" y="129"/>
                      <a:pt x="62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4" y="129"/>
                      <a:pt x="63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30"/>
                    </a:cubicBezTo>
                    <a:cubicBezTo>
                      <a:pt x="65" y="130"/>
                      <a:pt x="65" y="129"/>
                      <a:pt x="65" y="129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6" y="130"/>
                      <a:pt x="66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31"/>
                      <a:pt x="68" y="130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68" y="131"/>
                      <a:pt x="68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70" y="131"/>
                      <a:pt x="70" y="131"/>
                    </a:cubicBezTo>
                    <a:cubicBezTo>
                      <a:pt x="70" y="131"/>
                      <a:pt x="69" y="131"/>
                      <a:pt x="69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1" y="131"/>
                      <a:pt x="71" y="131"/>
                    </a:cubicBezTo>
                    <a:cubicBezTo>
                      <a:pt x="71" y="131"/>
                      <a:pt x="71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3" y="132"/>
                      <a:pt x="72" y="131"/>
                    </a:cubicBezTo>
                    <a:cubicBezTo>
                      <a:pt x="72" y="132"/>
                      <a:pt x="72" y="132"/>
                      <a:pt x="72" y="131"/>
                    </a:cubicBezTo>
                    <a:cubicBezTo>
                      <a:pt x="72" y="131"/>
                      <a:pt x="72" y="131"/>
                      <a:pt x="73" y="131"/>
                    </a:cubicBezTo>
                    <a:cubicBezTo>
                      <a:pt x="73" y="131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5" y="132"/>
                      <a:pt x="75" y="132"/>
                      <a:pt x="75" y="132"/>
                    </a:cubicBezTo>
                    <a:cubicBezTo>
                      <a:pt x="75" y="132"/>
                      <a:pt x="75" y="132"/>
                      <a:pt x="76" y="132"/>
                    </a:cubicBezTo>
                    <a:cubicBezTo>
                      <a:pt x="75" y="132"/>
                      <a:pt x="76" y="132"/>
                      <a:pt x="76" y="132"/>
                    </a:cubicBezTo>
                    <a:cubicBezTo>
                      <a:pt x="76" y="132"/>
                      <a:pt x="76" y="132"/>
                      <a:pt x="77" y="132"/>
                    </a:cubicBezTo>
                    <a:cubicBezTo>
                      <a:pt x="77" y="132"/>
                      <a:pt x="76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8" y="133"/>
                      <a:pt x="78" y="133"/>
                      <a:pt x="79" y="132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80" y="133"/>
                      <a:pt x="81" y="133"/>
                      <a:pt x="82" y="133"/>
                    </a:cubicBezTo>
                    <a:cubicBezTo>
                      <a:pt x="82" y="133"/>
                      <a:pt x="83" y="133"/>
                      <a:pt x="83" y="133"/>
                    </a:cubicBezTo>
                    <a:cubicBezTo>
                      <a:pt x="84" y="133"/>
                      <a:pt x="86" y="133"/>
                      <a:pt x="87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2" y="133"/>
                      <a:pt x="93" y="133"/>
                      <a:pt x="95" y="133"/>
                    </a:cubicBezTo>
                    <a:cubicBezTo>
                      <a:pt x="97" y="132"/>
                      <a:pt x="99" y="132"/>
                      <a:pt x="100" y="132"/>
                    </a:cubicBezTo>
                    <a:cubicBezTo>
                      <a:pt x="101" y="132"/>
                      <a:pt x="102" y="132"/>
                      <a:pt x="103" y="131"/>
                    </a:cubicBezTo>
                    <a:cubicBezTo>
                      <a:pt x="105" y="131"/>
                      <a:pt x="107" y="131"/>
                      <a:pt x="108" y="130"/>
                    </a:cubicBezTo>
                    <a:cubicBezTo>
                      <a:pt x="110" y="130"/>
                      <a:pt x="111" y="129"/>
                      <a:pt x="113" y="128"/>
                    </a:cubicBezTo>
                    <a:cubicBezTo>
                      <a:pt x="113" y="128"/>
                      <a:pt x="113" y="129"/>
                      <a:pt x="113" y="128"/>
                    </a:cubicBezTo>
                    <a:cubicBezTo>
                      <a:pt x="113" y="128"/>
                      <a:pt x="113" y="128"/>
                      <a:pt x="114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2" y="128"/>
                      <a:pt x="111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09" y="129"/>
                      <a:pt x="109" y="129"/>
                    </a:cubicBezTo>
                    <a:cubicBezTo>
                      <a:pt x="108" y="130"/>
                      <a:pt x="108" y="129"/>
                      <a:pt x="107" y="129"/>
                    </a:cubicBezTo>
                    <a:cubicBezTo>
                      <a:pt x="107" y="129"/>
                      <a:pt x="106" y="130"/>
                      <a:pt x="105" y="130"/>
                    </a:cubicBezTo>
                    <a:cubicBezTo>
                      <a:pt x="106" y="129"/>
                      <a:pt x="106" y="129"/>
                      <a:pt x="106" y="129"/>
                    </a:cubicBezTo>
                    <a:cubicBezTo>
                      <a:pt x="109" y="128"/>
                      <a:pt x="112" y="127"/>
                      <a:pt x="115" y="126"/>
                    </a:cubicBezTo>
                    <a:cubicBezTo>
                      <a:pt x="115" y="125"/>
                      <a:pt x="115" y="125"/>
                      <a:pt x="116" y="125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ubicBezTo>
                      <a:pt x="118" y="124"/>
                      <a:pt x="118" y="124"/>
                      <a:pt x="119" y="123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18" y="123"/>
                      <a:pt x="117" y="124"/>
                      <a:pt x="117" y="124"/>
                    </a:cubicBezTo>
                    <a:cubicBezTo>
                      <a:pt x="117" y="124"/>
                      <a:pt x="117" y="124"/>
                      <a:pt x="117" y="124"/>
                    </a:cubicBezTo>
                    <a:cubicBezTo>
                      <a:pt x="117" y="123"/>
                      <a:pt x="117" y="123"/>
                      <a:pt x="118" y="122"/>
                    </a:cubicBezTo>
                    <a:cubicBezTo>
                      <a:pt x="120" y="121"/>
                      <a:pt x="121" y="120"/>
                      <a:pt x="123" y="119"/>
                    </a:cubicBezTo>
                    <a:cubicBezTo>
                      <a:pt x="124" y="118"/>
                      <a:pt x="124" y="117"/>
                      <a:pt x="126" y="116"/>
                    </a:cubicBezTo>
                    <a:cubicBezTo>
                      <a:pt x="127" y="114"/>
                      <a:pt x="128" y="113"/>
                      <a:pt x="130" y="111"/>
                    </a:cubicBezTo>
                    <a:cubicBezTo>
                      <a:pt x="130" y="111"/>
                      <a:pt x="131" y="110"/>
                      <a:pt x="131" y="109"/>
                    </a:cubicBezTo>
                    <a:cubicBezTo>
                      <a:pt x="133" y="107"/>
                      <a:pt x="134" y="105"/>
                      <a:pt x="135" y="103"/>
                    </a:cubicBezTo>
                    <a:cubicBezTo>
                      <a:pt x="135" y="102"/>
                      <a:pt x="135" y="102"/>
                      <a:pt x="136" y="101"/>
                    </a:cubicBezTo>
                    <a:cubicBezTo>
                      <a:pt x="136" y="101"/>
                      <a:pt x="136" y="101"/>
                      <a:pt x="136" y="101"/>
                    </a:cubicBezTo>
                    <a:cubicBezTo>
                      <a:pt x="136" y="100"/>
                      <a:pt x="136" y="100"/>
                      <a:pt x="137" y="99"/>
                    </a:cubicBezTo>
                    <a:cubicBezTo>
                      <a:pt x="137" y="99"/>
                      <a:pt x="137" y="98"/>
                      <a:pt x="136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7"/>
                      <a:pt x="137" y="96"/>
                      <a:pt x="137" y="96"/>
                    </a:cubicBezTo>
                    <a:cubicBezTo>
                      <a:pt x="137" y="96"/>
                      <a:pt x="137" y="96"/>
                      <a:pt x="137" y="97"/>
                    </a:cubicBezTo>
                    <a:cubicBezTo>
                      <a:pt x="137" y="96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8"/>
                    </a:cubicBezTo>
                    <a:cubicBezTo>
                      <a:pt x="136" y="98"/>
                      <a:pt x="136" y="98"/>
                      <a:pt x="136" y="98"/>
                    </a:cubicBezTo>
                    <a:cubicBezTo>
                      <a:pt x="136" y="98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100"/>
                    </a:cubicBezTo>
                    <a:cubicBezTo>
                      <a:pt x="135" y="99"/>
                      <a:pt x="135" y="100"/>
                      <a:pt x="134" y="100"/>
                    </a:cubicBezTo>
                    <a:cubicBezTo>
                      <a:pt x="135" y="100"/>
                      <a:pt x="134" y="101"/>
                      <a:pt x="134" y="101"/>
                    </a:cubicBezTo>
                    <a:cubicBezTo>
                      <a:pt x="134" y="101"/>
                      <a:pt x="134" y="102"/>
                      <a:pt x="133" y="102"/>
                    </a:cubicBezTo>
                    <a:cubicBezTo>
                      <a:pt x="133" y="103"/>
                      <a:pt x="132" y="104"/>
                      <a:pt x="132" y="105"/>
                    </a:cubicBezTo>
                    <a:cubicBezTo>
                      <a:pt x="132" y="104"/>
                      <a:pt x="132" y="105"/>
                      <a:pt x="132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3" y="103"/>
                      <a:pt x="132" y="103"/>
                    </a:cubicBezTo>
                    <a:cubicBezTo>
                      <a:pt x="133" y="102"/>
                      <a:pt x="133" y="101"/>
                      <a:pt x="134" y="101"/>
                    </a:cubicBezTo>
                    <a:cubicBezTo>
                      <a:pt x="134" y="101"/>
                      <a:pt x="134" y="101"/>
                      <a:pt x="134" y="101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34" y="99"/>
                      <a:pt x="134" y="99"/>
                      <a:pt x="134" y="99"/>
                    </a:cubicBezTo>
                    <a:cubicBezTo>
                      <a:pt x="134" y="99"/>
                      <a:pt x="134" y="99"/>
                      <a:pt x="135" y="98"/>
                    </a:cubicBezTo>
                    <a:cubicBezTo>
                      <a:pt x="134" y="98"/>
                      <a:pt x="135" y="98"/>
                      <a:pt x="135" y="98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6"/>
                    </a:cubicBezTo>
                    <a:cubicBezTo>
                      <a:pt x="135" y="96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4" y="97"/>
                    </a:cubicBezTo>
                    <a:cubicBezTo>
                      <a:pt x="135" y="96"/>
                      <a:pt x="135" y="94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4"/>
                    </a:cubicBezTo>
                    <a:cubicBezTo>
                      <a:pt x="135" y="94"/>
                      <a:pt x="135" y="94"/>
                      <a:pt x="134" y="94"/>
                    </a:cubicBezTo>
                    <a:cubicBezTo>
                      <a:pt x="134" y="94"/>
                      <a:pt x="135" y="94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4" y="93"/>
                      <a:pt x="134" y="93"/>
                    </a:cubicBezTo>
                    <a:cubicBezTo>
                      <a:pt x="134" y="93"/>
                      <a:pt x="134" y="93"/>
                      <a:pt x="134" y="93"/>
                    </a:cubicBezTo>
                    <a:cubicBezTo>
                      <a:pt x="134" y="93"/>
                      <a:pt x="134" y="94"/>
                      <a:pt x="134" y="94"/>
                    </a:cubicBezTo>
                    <a:cubicBezTo>
                      <a:pt x="134" y="94"/>
                      <a:pt x="133" y="95"/>
                      <a:pt x="133" y="96"/>
                    </a:cubicBezTo>
                    <a:cubicBezTo>
                      <a:pt x="133" y="96"/>
                      <a:pt x="133" y="96"/>
                      <a:pt x="133" y="96"/>
                    </a:cubicBezTo>
                    <a:cubicBezTo>
                      <a:pt x="133" y="96"/>
                      <a:pt x="133" y="96"/>
                      <a:pt x="133" y="97"/>
                    </a:cubicBezTo>
                    <a:cubicBezTo>
                      <a:pt x="133" y="97"/>
                      <a:pt x="132" y="97"/>
                      <a:pt x="132" y="98"/>
                    </a:cubicBezTo>
                    <a:cubicBezTo>
                      <a:pt x="132" y="98"/>
                      <a:pt x="132" y="98"/>
                      <a:pt x="132" y="99"/>
                    </a:cubicBezTo>
                    <a:cubicBezTo>
                      <a:pt x="132" y="99"/>
                      <a:pt x="131" y="100"/>
                      <a:pt x="131" y="99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99"/>
                      <a:pt x="131" y="99"/>
                      <a:pt x="131" y="99"/>
                    </a:cubicBezTo>
                    <a:cubicBezTo>
                      <a:pt x="131" y="98"/>
                      <a:pt x="132" y="97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5"/>
                    </a:cubicBezTo>
                    <a:cubicBezTo>
                      <a:pt x="132" y="95"/>
                      <a:pt x="132" y="96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1" y="97"/>
                      <a:pt x="130" y="97"/>
                      <a:pt x="130" y="97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100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8" y="100"/>
                      <a:pt x="128" y="100"/>
                    </a:cubicBezTo>
                    <a:cubicBezTo>
                      <a:pt x="128" y="100"/>
                      <a:pt x="128" y="100"/>
                      <a:pt x="128" y="101"/>
                    </a:cubicBezTo>
                    <a:cubicBezTo>
                      <a:pt x="128" y="101"/>
                      <a:pt x="128" y="101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3"/>
                      <a:pt x="127" y="103"/>
                      <a:pt x="127" y="103"/>
                    </a:cubicBezTo>
                    <a:cubicBezTo>
                      <a:pt x="127" y="102"/>
                      <a:pt x="127" y="103"/>
                      <a:pt x="127" y="103"/>
                    </a:cubicBezTo>
                    <a:cubicBezTo>
                      <a:pt x="127" y="103"/>
                      <a:pt x="126" y="104"/>
                      <a:pt x="126" y="104"/>
                    </a:cubicBezTo>
                    <a:cubicBezTo>
                      <a:pt x="126" y="104"/>
                      <a:pt x="126" y="104"/>
                      <a:pt x="126" y="105"/>
                    </a:cubicBezTo>
                    <a:cubicBezTo>
                      <a:pt x="125" y="104"/>
                      <a:pt x="125" y="105"/>
                      <a:pt x="125" y="105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6" y="104"/>
                      <a:pt x="126" y="104"/>
                    </a:cubicBezTo>
                    <a:cubicBezTo>
                      <a:pt x="126" y="103"/>
                      <a:pt x="126" y="103"/>
                      <a:pt x="126" y="103"/>
                    </a:cubicBezTo>
                    <a:cubicBezTo>
                      <a:pt x="125" y="103"/>
                      <a:pt x="125" y="104"/>
                      <a:pt x="125" y="104"/>
                    </a:cubicBezTo>
                    <a:cubicBezTo>
                      <a:pt x="125" y="104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5" y="104"/>
                      <a:pt x="125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5"/>
                      <a:pt x="124" y="104"/>
                      <a:pt x="124" y="105"/>
                    </a:cubicBezTo>
                    <a:cubicBezTo>
                      <a:pt x="124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2" y="106"/>
                      <a:pt x="122" y="106"/>
                    </a:cubicBezTo>
                    <a:cubicBezTo>
                      <a:pt x="122" y="107"/>
                      <a:pt x="122" y="107"/>
                      <a:pt x="122" y="106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1" y="108"/>
                      <a:pt x="122" y="107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0" y="109"/>
                      <a:pt x="120" y="109"/>
                      <a:pt x="120" y="110"/>
                    </a:cubicBezTo>
                    <a:cubicBezTo>
                      <a:pt x="120" y="110"/>
                      <a:pt x="120" y="109"/>
                      <a:pt x="120" y="109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19" y="110"/>
                    </a:cubicBezTo>
                    <a:cubicBezTo>
                      <a:pt x="120" y="110"/>
                      <a:pt x="119" y="111"/>
                      <a:pt x="119" y="111"/>
                    </a:cubicBezTo>
                    <a:cubicBezTo>
                      <a:pt x="119" y="110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8" y="111"/>
                    </a:cubicBezTo>
                    <a:cubicBezTo>
                      <a:pt x="118" y="112"/>
                      <a:pt x="119" y="111"/>
                      <a:pt x="119" y="111"/>
                    </a:cubicBezTo>
                    <a:cubicBezTo>
                      <a:pt x="118" y="111"/>
                      <a:pt x="118" y="112"/>
                      <a:pt x="118" y="112"/>
                    </a:cubicBezTo>
                    <a:cubicBezTo>
                      <a:pt x="118" y="111"/>
                      <a:pt x="119" y="111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7" y="113"/>
                    </a:cubicBezTo>
                    <a:cubicBezTo>
                      <a:pt x="117" y="113"/>
                      <a:pt x="117" y="113"/>
                      <a:pt x="116" y="114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6" y="114"/>
                      <a:pt x="116" y="114"/>
                      <a:pt x="115" y="114"/>
                    </a:cubicBezTo>
                    <a:cubicBezTo>
                      <a:pt x="115" y="115"/>
                      <a:pt x="114" y="115"/>
                      <a:pt x="114" y="115"/>
                    </a:cubicBezTo>
                    <a:cubicBezTo>
                      <a:pt x="114" y="115"/>
                      <a:pt x="113" y="116"/>
                      <a:pt x="113" y="116"/>
                    </a:cubicBezTo>
                    <a:cubicBezTo>
                      <a:pt x="113" y="116"/>
                      <a:pt x="112" y="117"/>
                      <a:pt x="112" y="117"/>
                    </a:cubicBezTo>
                    <a:cubicBezTo>
                      <a:pt x="112" y="117"/>
                      <a:pt x="112" y="116"/>
                      <a:pt x="112" y="116"/>
                    </a:cubicBezTo>
                    <a:cubicBezTo>
                      <a:pt x="112" y="116"/>
                      <a:pt x="113" y="116"/>
                      <a:pt x="112" y="116"/>
                    </a:cubicBezTo>
                    <a:cubicBezTo>
                      <a:pt x="113" y="116"/>
                      <a:pt x="113" y="116"/>
                      <a:pt x="113" y="116"/>
                    </a:cubicBezTo>
                    <a:cubicBezTo>
                      <a:pt x="113" y="116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2" y="116"/>
                      <a:pt x="110" y="117"/>
                      <a:pt x="110" y="117"/>
                    </a:cubicBezTo>
                    <a:cubicBezTo>
                      <a:pt x="109" y="117"/>
                      <a:pt x="109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8" y="118"/>
                      <a:pt x="108" y="118"/>
                      <a:pt x="108" y="118"/>
                    </a:cubicBezTo>
                    <a:cubicBezTo>
                      <a:pt x="107" y="119"/>
                      <a:pt x="107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5" y="119"/>
                      <a:pt x="105" y="120"/>
                      <a:pt x="105" y="120"/>
                    </a:cubicBezTo>
                    <a:cubicBezTo>
                      <a:pt x="104" y="120"/>
                      <a:pt x="104" y="120"/>
                      <a:pt x="103" y="120"/>
                    </a:cubicBezTo>
                    <a:cubicBezTo>
                      <a:pt x="103" y="121"/>
                      <a:pt x="103" y="121"/>
                      <a:pt x="103" y="121"/>
                    </a:cubicBezTo>
                    <a:cubicBezTo>
                      <a:pt x="102" y="121"/>
                      <a:pt x="102" y="121"/>
                      <a:pt x="101" y="121"/>
                    </a:cubicBezTo>
                    <a:cubicBezTo>
                      <a:pt x="101" y="121"/>
                      <a:pt x="101" y="122"/>
                      <a:pt x="100" y="122"/>
                    </a:cubicBezTo>
                    <a:cubicBezTo>
                      <a:pt x="100" y="122"/>
                      <a:pt x="100" y="122"/>
                      <a:pt x="100" y="122"/>
                    </a:cubicBezTo>
                    <a:cubicBezTo>
                      <a:pt x="99" y="122"/>
                      <a:pt x="97" y="123"/>
                      <a:pt x="96" y="123"/>
                    </a:cubicBezTo>
                    <a:cubicBezTo>
                      <a:pt x="94" y="124"/>
                      <a:pt x="93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85" y="124"/>
                      <a:pt x="82" y="124"/>
                      <a:pt x="80" y="123"/>
                    </a:cubicBezTo>
                    <a:cubicBezTo>
                      <a:pt x="77" y="122"/>
                      <a:pt x="76" y="122"/>
                      <a:pt x="74" y="121"/>
                    </a:cubicBezTo>
                    <a:cubicBezTo>
                      <a:pt x="73" y="121"/>
                      <a:pt x="73" y="121"/>
                      <a:pt x="73" y="121"/>
                    </a:cubicBezTo>
                    <a:cubicBezTo>
                      <a:pt x="73" y="121"/>
                      <a:pt x="72" y="120"/>
                      <a:pt x="72" y="120"/>
                    </a:cubicBezTo>
                    <a:cubicBezTo>
                      <a:pt x="72" y="120"/>
                      <a:pt x="71" y="120"/>
                      <a:pt x="71" y="120"/>
                    </a:cubicBezTo>
                    <a:cubicBezTo>
                      <a:pt x="71" y="120"/>
                      <a:pt x="70" y="120"/>
                      <a:pt x="70" y="119"/>
                    </a:cubicBezTo>
                    <a:cubicBezTo>
                      <a:pt x="69" y="118"/>
                      <a:pt x="66" y="117"/>
                      <a:pt x="63" y="116"/>
                    </a:cubicBezTo>
                    <a:cubicBezTo>
                      <a:pt x="61" y="115"/>
                      <a:pt x="60" y="114"/>
                      <a:pt x="58" y="112"/>
                    </a:cubicBezTo>
                    <a:cubicBezTo>
                      <a:pt x="57" y="112"/>
                      <a:pt x="56" y="111"/>
                      <a:pt x="55" y="110"/>
                    </a:cubicBezTo>
                    <a:cubicBezTo>
                      <a:pt x="55" y="110"/>
                      <a:pt x="55" y="109"/>
                      <a:pt x="54" y="109"/>
                    </a:cubicBezTo>
                    <a:cubicBezTo>
                      <a:pt x="54" y="109"/>
                      <a:pt x="54" y="108"/>
                      <a:pt x="54" y="108"/>
                    </a:cubicBezTo>
                    <a:cubicBezTo>
                      <a:pt x="53" y="108"/>
                      <a:pt x="53" y="108"/>
                      <a:pt x="53" y="107"/>
                    </a:cubicBezTo>
                    <a:cubicBezTo>
                      <a:pt x="53" y="107"/>
                      <a:pt x="52" y="107"/>
                      <a:pt x="52" y="10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1" y="105"/>
                      <a:pt x="51" y="105"/>
                      <a:pt x="50" y="104"/>
                    </a:cubicBezTo>
                    <a:cubicBezTo>
                      <a:pt x="50" y="104"/>
                      <a:pt x="50" y="104"/>
                      <a:pt x="50" y="103"/>
                    </a:cubicBezTo>
                    <a:cubicBezTo>
                      <a:pt x="50" y="103"/>
                      <a:pt x="49" y="103"/>
                      <a:pt x="49" y="103"/>
                    </a:cubicBezTo>
                    <a:cubicBezTo>
                      <a:pt x="49" y="102"/>
                      <a:pt x="49" y="102"/>
                      <a:pt x="48" y="101"/>
                    </a:cubicBezTo>
                    <a:cubicBezTo>
                      <a:pt x="48" y="101"/>
                      <a:pt x="48" y="101"/>
                      <a:pt x="48" y="100"/>
                    </a:cubicBezTo>
                    <a:cubicBezTo>
                      <a:pt x="48" y="100"/>
                      <a:pt x="47" y="100"/>
                      <a:pt x="47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7" y="99"/>
                      <a:pt x="46" y="99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5" y="96"/>
                      <a:pt x="45" y="97"/>
                      <a:pt x="45" y="97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5"/>
                    </a:cubicBezTo>
                    <a:cubicBezTo>
                      <a:pt x="45" y="96"/>
                      <a:pt x="45" y="95"/>
                      <a:pt x="45" y="95"/>
                    </a:cubicBezTo>
                    <a:cubicBezTo>
                      <a:pt x="44" y="95"/>
                      <a:pt x="45" y="95"/>
                      <a:pt x="45" y="95"/>
                    </a:cubicBezTo>
                    <a:cubicBezTo>
                      <a:pt x="44" y="95"/>
                      <a:pt x="44" y="94"/>
                      <a:pt x="44" y="94"/>
                    </a:cubicBezTo>
                    <a:cubicBezTo>
                      <a:pt x="44" y="94"/>
                      <a:pt x="44" y="94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2"/>
                      <a:pt x="44" y="93"/>
                    </a:cubicBezTo>
                    <a:cubicBezTo>
                      <a:pt x="44" y="92"/>
                      <a:pt x="43" y="92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0"/>
                    </a:cubicBezTo>
                    <a:cubicBezTo>
                      <a:pt x="43" y="91"/>
                      <a:pt x="43" y="90"/>
                      <a:pt x="43" y="90"/>
                    </a:cubicBezTo>
                    <a:cubicBezTo>
                      <a:pt x="43" y="90"/>
                      <a:pt x="43" y="90"/>
                      <a:pt x="42" y="89"/>
                    </a:cubicBezTo>
                    <a:cubicBezTo>
                      <a:pt x="43" y="89"/>
                      <a:pt x="42" y="89"/>
                      <a:pt x="43" y="89"/>
                    </a:cubicBezTo>
                    <a:cubicBezTo>
                      <a:pt x="43" y="89"/>
                      <a:pt x="42" y="89"/>
                      <a:pt x="42" y="89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5"/>
                      <a:pt x="42" y="85"/>
                    </a:cubicBezTo>
                    <a:cubicBezTo>
                      <a:pt x="42" y="85"/>
                      <a:pt x="42" y="85"/>
                      <a:pt x="42" y="85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1" y="85"/>
                      <a:pt x="42" y="85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2"/>
                      <a:pt x="41" y="82"/>
                    </a:cubicBezTo>
                    <a:cubicBezTo>
                      <a:pt x="41" y="82"/>
                      <a:pt x="41" y="81"/>
                      <a:pt x="41" y="81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1"/>
                      <a:pt x="41" y="72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69"/>
                      <a:pt x="41" y="70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7"/>
                      <a:pt x="41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3" y="63"/>
                      <a:pt x="43" y="63"/>
                      <a:pt x="43" y="62"/>
                    </a:cubicBezTo>
                    <a:cubicBezTo>
                      <a:pt x="43" y="62"/>
                      <a:pt x="43" y="61"/>
                      <a:pt x="43" y="62"/>
                    </a:cubicBezTo>
                    <a:cubicBezTo>
                      <a:pt x="43" y="62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0"/>
                    </a:cubicBezTo>
                    <a:cubicBezTo>
                      <a:pt x="43" y="61"/>
                      <a:pt x="43" y="61"/>
                      <a:pt x="44" y="60"/>
                    </a:cubicBezTo>
                    <a:cubicBezTo>
                      <a:pt x="43" y="60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6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8" y="52"/>
                      <a:pt x="48" y="52"/>
                      <a:pt x="48" y="51"/>
                    </a:cubicBezTo>
                    <a:cubicBezTo>
                      <a:pt x="48" y="52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0"/>
                    </a:cubicBezTo>
                    <a:cubicBezTo>
                      <a:pt x="48" y="51"/>
                      <a:pt x="48" y="50"/>
                      <a:pt x="48" y="51"/>
                    </a:cubicBezTo>
                    <a:cubicBezTo>
                      <a:pt x="49" y="50"/>
                      <a:pt x="49" y="51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1" y="48"/>
                      <a:pt x="51" y="47"/>
                      <a:pt x="51" y="47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1" y="47"/>
                      <a:pt x="52" y="47"/>
                      <a:pt x="52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2" y="46"/>
                      <a:pt x="52" y="47"/>
                      <a:pt x="51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5"/>
                      <a:pt x="52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4"/>
                      <a:pt x="53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3"/>
                      <a:pt x="54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7" y="41"/>
                      <a:pt x="58" y="41"/>
                      <a:pt x="58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1" y="39"/>
                      <a:pt x="61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4" y="37"/>
                      <a:pt x="66" y="36"/>
                      <a:pt x="68" y="35"/>
                    </a:cubicBezTo>
                    <a:cubicBezTo>
                      <a:pt x="69" y="35"/>
                      <a:pt x="70" y="34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2" y="33"/>
                      <a:pt x="74" y="33"/>
                      <a:pt x="76" y="32"/>
                    </a:cubicBezTo>
                    <a:cubicBezTo>
                      <a:pt x="76" y="32"/>
                      <a:pt x="76" y="32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8" y="32"/>
                      <a:pt x="78" y="32"/>
                    </a:cubicBezTo>
                    <a:cubicBezTo>
                      <a:pt x="79" y="32"/>
                      <a:pt x="80" y="32"/>
                      <a:pt x="81" y="32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2" y="32"/>
                      <a:pt x="81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3" y="32"/>
                      <a:pt x="83" y="32"/>
                      <a:pt x="84" y="32"/>
                    </a:cubicBezTo>
                    <a:cubicBezTo>
                      <a:pt x="85" y="32"/>
                      <a:pt x="87" y="32"/>
                      <a:pt x="89" y="32"/>
                    </a:cubicBezTo>
                    <a:cubicBezTo>
                      <a:pt x="91" y="32"/>
                      <a:pt x="93" y="33"/>
                      <a:pt x="94" y="33"/>
                    </a:cubicBezTo>
                    <a:cubicBezTo>
                      <a:pt x="95" y="33"/>
                      <a:pt x="97" y="34"/>
                      <a:pt x="98" y="34"/>
                    </a:cubicBezTo>
                    <a:cubicBezTo>
                      <a:pt x="98" y="34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100" y="35"/>
                      <a:pt x="100" y="35"/>
                      <a:pt x="100" y="35"/>
                    </a:cubicBezTo>
                    <a:cubicBezTo>
                      <a:pt x="100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6"/>
                    </a:cubicBezTo>
                    <a:cubicBezTo>
                      <a:pt x="101" y="35"/>
                      <a:pt x="102" y="36"/>
                      <a:pt x="102" y="36"/>
                    </a:cubicBezTo>
                    <a:cubicBezTo>
                      <a:pt x="102" y="36"/>
                      <a:pt x="103" y="36"/>
                      <a:pt x="103" y="36"/>
                    </a:cubicBezTo>
                    <a:cubicBezTo>
                      <a:pt x="103" y="36"/>
                      <a:pt x="103" y="36"/>
                      <a:pt x="104" y="36"/>
                    </a:cubicBezTo>
                    <a:cubicBezTo>
                      <a:pt x="104" y="36"/>
                      <a:pt x="104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6" y="37"/>
                    </a:cubicBezTo>
                    <a:cubicBezTo>
                      <a:pt x="106" y="38"/>
                      <a:pt x="107" y="38"/>
                      <a:pt x="106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9" y="39"/>
                      <a:pt x="109" y="40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10" y="40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2" y="41"/>
                    </a:cubicBezTo>
                    <a:cubicBezTo>
                      <a:pt x="112" y="41"/>
                      <a:pt x="112" y="42"/>
                      <a:pt x="112" y="42"/>
                    </a:cubicBezTo>
                    <a:cubicBezTo>
                      <a:pt x="112" y="42"/>
                      <a:pt x="112" y="42"/>
                      <a:pt x="112" y="42"/>
                    </a:cubicBezTo>
                    <a:cubicBezTo>
                      <a:pt x="112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5" y="44"/>
                      <a:pt x="114" y="44"/>
                      <a:pt x="115" y="44"/>
                    </a:cubicBezTo>
                    <a:cubicBezTo>
                      <a:pt x="115" y="44"/>
                      <a:pt x="115" y="45"/>
                      <a:pt x="115" y="45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6" y="45"/>
                      <a:pt x="116" y="45"/>
                      <a:pt x="116" y="46"/>
                    </a:cubicBezTo>
                    <a:cubicBezTo>
                      <a:pt x="116" y="45"/>
                      <a:pt x="116" y="46"/>
                      <a:pt x="116" y="46"/>
                    </a:cubicBezTo>
                    <a:cubicBezTo>
                      <a:pt x="116" y="46"/>
                      <a:pt x="117" y="46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8" y="47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9"/>
                      <a:pt x="118" y="49"/>
                      <a:pt x="119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1"/>
                      <a:pt x="122" y="51"/>
                      <a:pt x="123" y="51"/>
                    </a:cubicBezTo>
                    <a:cubicBezTo>
                      <a:pt x="123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0"/>
                      <a:pt x="123" y="51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1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3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1"/>
                    </a:cubicBezTo>
                    <a:cubicBezTo>
                      <a:pt x="124" y="51"/>
                      <a:pt x="124" y="51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4" y="51"/>
                      <a:pt x="124" y="51"/>
                      <a:pt x="125" y="52"/>
                    </a:cubicBezTo>
                    <a:cubicBezTo>
                      <a:pt x="125" y="52"/>
                      <a:pt x="125" y="52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3"/>
                      <a:pt x="126" y="53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6" y="52"/>
                      <a:pt x="126" y="52"/>
                      <a:pt x="125" y="52"/>
                    </a:cubicBezTo>
                    <a:cubicBezTo>
                      <a:pt x="125" y="52"/>
                      <a:pt x="125" y="51"/>
                      <a:pt x="125" y="52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5" y="51"/>
                      <a:pt x="125" y="51"/>
                      <a:pt x="125" y="50"/>
                    </a:cubicBezTo>
                    <a:cubicBezTo>
                      <a:pt x="124" y="51"/>
                      <a:pt x="124" y="50"/>
                      <a:pt x="124" y="50"/>
                    </a:cubicBezTo>
                    <a:cubicBezTo>
                      <a:pt x="123" y="49"/>
                      <a:pt x="122" y="47"/>
                      <a:pt x="121" y="46"/>
                    </a:cubicBezTo>
                    <a:cubicBezTo>
                      <a:pt x="121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19" y="46"/>
                    </a:cubicBezTo>
                    <a:cubicBezTo>
                      <a:pt x="119" y="45"/>
                      <a:pt x="119" y="45"/>
                      <a:pt x="118" y="45"/>
                    </a:cubicBezTo>
                    <a:cubicBezTo>
                      <a:pt x="118" y="45"/>
                      <a:pt x="118" y="44"/>
                      <a:pt x="118" y="44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7" y="43"/>
                      <a:pt x="116" y="43"/>
                      <a:pt x="116" y="43"/>
                    </a:cubicBezTo>
                    <a:cubicBezTo>
                      <a:pt x="116" y="43"/>
                      <a:pt x="116" y="42"/>
                      <a:pt x="115" y="42"/>
                    </a:cubicBezTo>
                    <a:cubicBezTo>
                      <a:pt x="114" y="41"/>
                      <a:pt x="112" y="39"/>
                      <a:pt x="110" y="38"/>
                    </a:cubicBezTo>
                    <a:cubicBezTo>
                      <a:pt x="110" y="38"/>
                      <a:pt x="109" y="38"/>
                      <a:pt x="109" y="38"/>
                    </a:cubicBezTo>
                    <a:cubicBezTo>
                      <a:pt x="107" y="36"/>
                      <a:pt x="105" y="35"/>
                      <a:pt x="103" y="35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2" y="34"/>
                      <a:pt x="101" y="34"/>
                      <a:pt x="101" y="34"/>
                    </a:cubicBezTo>
                    <a:cubicBezTo>
                      <a:pt x="100" y="33"/>
                      <a:pt x="99" y="33"/>
                      <a:pt x="98" y="32"/>
                    </a:cubicBezTo>
                    <a:cubicBezTo>
                      <a:pt x="99" y="32"/>
                      <a:pt x="99" y="32"/>
                      <a:pt x="100" y="33"/>
                    </a:cubicBezTo>
                    <a:cubicBezTo>
                      <a:pt x="100" y="32"/>
                      <a:pt x="100" y="32"/>
                      <a:pt x="101" y="32"/>
                    </a:cubicBezTo>
                    <a:cubicBezTo>
                      <a:pt x="101" y="32"/>
                      <a:pt x="101" y="33"/>
                      <a:pt x="101" y="33"/>
                    </a:cubicBezTo>
                    <a:cubicBezTo>
                      <a:pt x="101" y="33"/>
                      <a:pt x="102" y="33"/>
                      <a:pt x="102" y="33"/>
                    </a:cubicBezTo>
                    <a:cubicBezTo>
                      <a:pt x="102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3" y="32"/>
                      <a:pt x="103" y="32"/>
                      <a:pt x="102" y="31"/>
                    </a:cubicBezTo>
                    <a:cubicBezTo>
                      <a:pt x="102" y="31"/>
                      <a:pt x="101" y="31"/>
                      <a:pt x="101" y="31"/>
                    </a:cubicBezTo>
                    <a:cubicBezTo>
                      <a:pt x="103" y="31"/>
                      <a:pt x="105" y="32"/>
                      <a:pt x="105" y="32"/>
                    </a:cubicBezTo>
                    <a:cubicBezTo>
                      <a:pt x="106" y="33"/>
                      <a:pt x="107" y="32"/>
                      <a:pt x="106" y="31"/>
                    </a:cubicBezTo>
                    <a:cubicBezTo>
                      <a:pt x="106" y="31"/>
                      <a:pt x="105" y="30"/>
                      <a:pt x="104" y="30"/>
                    </a:cubicBezTo>
                    <a:cubicBezTo>
                      <a:pt x="105" y="30"/>
                      <a:pt x="105" y="30"/>
                      <a:pt x="106" y="30"/>
                    </a:cubicBezTo>
                    <a:cubicBezTo>
                      <a:pt x="104" y="29"/>
                      <a:pt x="103" y="29"/>
                      <a:pt x="102" y="29"/>
                    </a:cubicBezTo>
                    <a:cubicBezTo>
                      <a:pt x="102" y="28"/>
                      <a:pt x="100" y="28"/>
                      <a:pt x="100" y="27"/>
                    </a:cubicBezTo>
                    <a:cubicBezTo>
                      <a:pt x="100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6"/>
                      <a:pt x="98" y="26"/>
                    </a:cubicBezTo>
                    <a:cubicBezTo>
                      <a:pt x="97" y="25"/>
                      <a:pt x="96" y="25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4" y="24"/>
                    </a:cubicBezTo>
                    <a:cubicBezTo>
                      <a:pt x="94" y="24"/>
                      <a:pt x="93" y="24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5" y="23"/>
                      <a:pt x="96" y="24"/>
                      <a:pt x="98" y="24"/>
                    </a:cubicBezTo>
                    <a:cubicBezTo>
                      <a:pt x="98" y="24"/>
                      <a:pt x="98" y="24"/>
                      <a:pt x="99" y="24"/>
                    </a:cubicBezTo>
                    <a:cubicBezTo>
                      <a:pt x="99" y="24"/>
                      <a:pt x="100" y="24"/>
                      <a:pt x="100" y="24"/>
                    </a:cubicBezTo>
                    <a:cubicBezTo>
                      <a:pt x="100" y="23"/>
                      <a:pt x="98" y="23"/>
                      <a:pt x="97" y="22"/>
                    </a:cubicBezTo>
                    <a:cubicBezTo>
                      <a:pt x="98" y="22"/>
                      <a:pt x="97" y="22"/>
                      <a:pt x="97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1"/>
                      <a:pt x="96" y="21"/>
                      <a:pt x="95" y="21"/>
                    </a:cubicBezTo>
                    <a:cubicBezTo>
                      <a:pt x="95" y="21"/>
                      <a:pt x="95" y="21"/>
                      <a:pt x="95" y="20"/>
                    </a:cubicBezTo>
                    <a:cubicBezTo>
                      <a:pt x="94" y="20"/>
                      <a:pt x="93" y="20"/>
                      <a:pt x="92" y="19"/>
                    </a:cubicBezTo>
                    <a:cubicBezTo>
                      <a:pt x="91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89" y="19"/>
                      <a:pt x="88" y="18"/>
                      <a:pt x="88" y="18"/>
                    </a:cubicBezTo>
                    <a:cubicBezTo>
                      <a:pt x="88" y="18"/>
                      <a:pt x="87" y="18"/>
                      <a:pt x="87" y="18"/>
                    </a:cubicBezTo>
                    <a:cubicBezTo>
                      <a:pt x="88" y="18"/>
                      <a:pt x="89" y="18"/>
                      <a:pt x="89" y="18"/>
                    </a:cubicBezTo>
                    <a:cubicBezTo>
                      <a:pt x="93" y="19"/>
                      <a:pt x="97" y="19"/>
                      <a:pt x="100" y="21"/>
                    </a:cubicBezTo>
                    <a:cubicBezTo>
                      <a:pt x="104" y="22"/>
                      <a:pt x="107" y="23"/>
                      <a:pt x="109" y="24"/>
                    </a:cubicBezTo>
                    <a:cubicBezTo>
                      <a:pt x="110" y="25"/>
                      <a:pt x="112" y="26"/>
                      <a:pt x="113" y="27"/>
                    </a:cubicBezTo>
                    <a:cubicBezTo>
                      <a:pt x="114" y="28"/>
                      <a:pt x="116" y="29"/>
                      <a:pt x="117" y="31"/>
                    </a:cubicBezTo>
                    <a:cubicBezTo>
                      <a:pt x="118" y="31"/>
                      <a:pt x="118" y="31"/>
                      <a:pt x="118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0" y="33"/>
                      <a:pt x="121" y="34"/>
                      <a:pt x="122" y="35"/>
                    </a:cubicBezTo>
                    <a:cubicBezTo>
                      <a:pt x="122" y="35"/>
                      <a:pt x="122" y="35"/>
                      <a:pt x="122" y="36"/>
                    </a:cubicBezTo>
                    <a:cubicBezTo>
                      <a:pt x="122" y="36"/>
                      <a:pt x="123" y="36"/>
                      <a:pt x="123" y="36"/>
                    </a:cubicBezTo>
                    <a:cubicBezTo>
                      <a:pt x="123" y="36"/>
                      <a:pt x="122" y="36"/>
                      <a:pt x="122" y="36"/>
                    </a:cubicBezTo>
                    <a:cubicBezTo>
                      <a:pt x="123" y="36"/>
                      <a:pt x="123" y="36"/>
                      <a:pt x="123" y="37"/>
                    </a:cubicBezTo>
                    <a:cubicBezTo>
                      <a:pt x="123" y="36"/>
                      <a:pt x="123" y="37"/>
                      <a:pt x="123" y="37"/>
                    </a:cubicBezTo>
                    <a:cubicBezTo>
                      <a:pt x="123" y="37"/>
                      <a:pt x="124" y="37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5" y="39"/>
                      <a:pt x="125" y="39"/>
                      <a:pt x="125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1"/>
                      <a:pt x="127" y="41"/>
                      <a:pt x="127" y="41"/>
                    </a:cubicBezTo>
                    <a:cubicBezTo>
                      <a:pt x="127" y="41"/>
                      <a:pt x="127" y="41"/>
                      <a:pt x="127" y="41"/>
                    </a:cubicBezTo>
                    <a:cubicBezTo>
                      <a:pt x="127" y="41"/>
                      <a:pt x="127" y="42"/>
                      <a:pt x="127" y="41"/>
                    </a:cubicBezTo>
                    <a:cubicBezTo>
                      <a:pt x="127" y="42"/>
                      <a:pt x="127" y="41"/>
                      <a:pt x="128" y="42"/>
                    </a:cubicBezTo>
                    <a:cubicBezTo>
                      <a:pt x="128" y="42"/>
                      <a:pt x="129" y="42"/>
                      <a:pt x="129" y="43"/>
                    </a:cubicBezTo>
                    <a:cubicBezTo>
                      <a:pt x="129" y="43"/>
                      <a:pt x="129" y="42"/>
                      <a:pt x="129" y="42"/>
                    </a:cubicBezTo>
                    <a:cubicBezTo>
                      <a:pt x="129" y="42"/>
                      <a:pt x="129" y="42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1" y="44"/>
                      <a:pt x="131" y="44"/>
                      <a:pt x="131" y="44"/>
                    </a:cubicBezTo>
                    <a:cubicBezTo>
                      <a:pt x="131" y="44"/>
                      <a:pt x="131" y="45"/>
                      <a:pt x="131" y="4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6"/>
                      <a:pt x="133" y="45"/>
                      <a:pt x="133" y="46"/>
                    </a:cubicBezTo>
                    <a:cubicBezTo>
                      <a:pt x="133" y="46"/>
                      <a:pt x="134" y="47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7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6" y="48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7" y="49"/>
                    </a:cubicBezTo>
                    <a:cubicBezTo>
                      <a:pt x="136" y="50"/>
                      <a:pt x="137" y="50"/>
                      <a:pt x="137" y="49"/>
                    </a:cubicBezTo>
                    <a:cubicBezTo>
                      <a:pt x="137" y="50"/>
                      <a:pt x="137" y="50"/>
                      <a:pt x="137" y="50"/>
                    </a:cubicBezTo>
                    <a:cubicBezTo>
                      <a:pt x="137" y="50"/>
                      <a:pt x="137" y="50"/>
                      <a:pt x="137" y="49"/>
                    </a:cubicBezTo>
                    <a:cubicBezTo>
                      <a:pt x="137" y="49"/>
                      <a:pt x="138" y="49"/>
                      <a:pt x="137" y="49"/>
                    </a:cubicBezTo>
                    <a:cubicBezTo>
                      <a:pt x="138" y="49"/>
                      <a:pt x="138" y="50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7" y="48"/>
                      <a:pt x="137" y="48"/>
                      <a:pt x="137" y="48"/>
                    </a:cubicBezTo>
                    <a:cubicBezTo>
                      <a:pt x="137" y="47"/>
                      <a:pt x="136" y="47"/>
                      <a:pt x="136" y="47"/>
                    </a:cubicBezTo>
                    <a:cubicBezTo>
                      <a:pt x="136" y="47"/>
                      <a:pt x="136" y="47"/>
                      <a:pt x="136" y="46"/>
                    </a:cubicBezTo>
                    <a:cubicBezTo>
                      <a:pt x="136" y="46"/>
                      <a:pt x="136" y="47"/>
                      <a:pt x="136" y="46"/>
                    </a:cubicBezTo>
                    <a:cubicBezTo>
                      <a:pt x="136" y="46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7"/>
                      <a:pt x="137" y="47"/>
                      <a:pt x="137" y="47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9" y="50"/>
                      <a:pt x="139" y="50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0"/>
                      <a:pt x="139" y="50"/>
                      <a:pt x="139" y="50"/>
                    </a:cubicBezTo>
                    <a:cubicBezTo>
                      <a:pt x="139" y="50"/>
                      <a:pt x="139" y="49"/>
                      <a:pt x="139" y="49"/>
                    </a:cubicBezTo>
                    <a:cubicBezTo>
                      <a:pt x="138" y="48"/>
                      <a:pt x="138" y="49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7"/>
                    </a:cubicBezTo>
                    <a:cubicBezTo>
                      <a:pt x="138" y="47"/>
                      <a:pt x="138" y="48"/>
                      <a:pt x="138" y="48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7" y="47"/>
                      <a:pt x="137" y="47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5"/>
                      <a:pt x="137" y="45"/>
                    </a:cubicBezTo>
                    <a:cubicBezTo>
                      <a:pt x="137" y="45"/>
                      <a:pt x="137" y="45"/>
                      <a:pt x="137" y="45"/>
                    </a:cubicBezTo>
                    <a:cubicBezTo>
                      <a:pt x="137" y="46"/>
                      <a:pt x="138" y="46"/>
                      <a:pt x="138" y="46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7" y="45"/>
                    </a:cubicBezTo>
                    <a:cubicBezTo>
                      <a:pt x="138" y="45"/>
                      <a:pt x="137" y="45"/>
                      <a:pt x="138" y="45"/>
                    </a:cubicBezTo>
                    <a:cubicBezTo>
                      <a:pt x="137" y="45"/>
                      <a:pt x="138" y="45"/>
                      <a:pt x="137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4"/>
                      <a:pt x="138" y="44"/>
                      <a:pt x="138" y="44"/>
                    </a:cubicBezTo>
                    <a:cubicBezTo>
                      <a:pt x="137" y="44"/>
                      <a:pt x="136" y="42"/>
                      <a:pt x="136" y="42"/>
                    </a:cubicBezTo>
                    <a:cubicBezTo>
                      <a:pt x="135" y="40"/>
                      <a:pt x="135" y="40"/>
                      <a:pt x="136" y="40"/>
                    </a:cubicBezTo>
                    <a:cubicBezTo>
                      <a:pt x="136" y="40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7" y="42"/>
                    </a:cubicBezTo>
                    <a:cubicBezTo>
                      <a:pt x="137" y="42"/>
                      <a:pt x="137" y="42"/>
                      <a:pt x="137" y="43"/>
                    </a:cubicBezTo>
                    <a:cubicBezTo>
                      <a:pt x="137" y="43"/>
                      <a:pt x="137" y="43"/>
                      <a:pt x="137" y="43"/>
                    </a:cubicBezTo>
                    <a:cubicBezTo>
                      <a:pt x="137" y="43"/>
                      <a:pt x="137" y="43"/>
                      <a:pt x="138" y="43"/>
                    </a:cubicBezTo>
                    <a:cubicBezTo>
                      <a:pt x="137" y="42"/>
                      <a:pt x="137" y="41"/>
                      <a:pt x="136" y="40"/>
                    </a:cubicBezTo>
                    <a:cubicBezTo>
                      <a:pt x="136" y="40"/>
                      <a:pt x="136" y="40"/>
                      <a:pt x="136" y="39"/>
                    </a:cubicBezTo>
                    <a:cubicBezTo>
                      <a:pt x="136" y="39"/>
                      <a:pt x="135" y="39"/>
                      <a:pt x="135" y="39"/>
                    </a:cubicBezTo>
                    <a:cubicBezTo>
                      <a:pt x="136" y="39"/>
                      <a:pt x="135" y="39"/>
                      <a:pt x="135" y="38"/>
                    </a:cubicBezTo>
                    <a:cubicBezTo>
                      <a:pt x="135" y="39"/>
                      <a:pt x="135" y="38"/>
                      <a:pt x="135" y="38"/>
                    </a:cubicBezTo>
                    <a:cubicBezTo>
                      <a:pt x="134" y="38"/>
                      <a:pt x="134" y="37"/>
                      <a:pt x="134" y="37"/>
                    </a:cubicBezTo>
                    <a:cubicBezTo>
                      <a:pt x="134" y="37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6"/>
                      <a:pt x="134" y="36"/>
                      <a:pt x="135" y="37"/>
                    </a:cubicBezTo>
                    <a:cubicBezTo>
                      <a:pt x="135" y="38"/>
                      <a:pt x="136" y="39"/>
                      <a:pt x="136" y="39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8" y="42"/>
                      <a:pt x="139" y="43"/>
                      <a:pt x="139" y="44"/>
                    </a:cubicBezTo>
                    <a:cubicBezTo>
                      <a:pt x="139" y="45"/>
                      <a:pt x="140" y="46"/>
                      <a:pt x="140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6"/>
                      <a:pt x="141" y="47"/>
                      <a:pt x="141" y="47"/>
                    </a:cubicBezTo>
                    <a:cubicBezTo>
                      <a:pt x="141" y="47"/>
                      <a:pt x="141" y="46"/>
                      <a:pt x="141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5"/>
                      <a:pt x="140" y="44"/>
                      <a:pt x="140" y="43"/>
                    </a:cubicBezTo>
                    <a:cubicBezTo>
                      <a:pt x="140" y="44"/>
                      <a:pt x="140" y="45"/>
                      <a:pt x="141" y="45"/>
                    </a:cubicBezTo>
                    <a:cubicBezTo>
                      <a:pt x="141" y="45"/>
                      <a:pt x="141" y="46"/>
                      <a:pt x="141" y="46"/>
                    </a:cubicBezTo>
                    <a:cubicBezTo>
                      <a:pt x="141" y="46"/>
                      <a:pt x="141" y="46"/>
                      <a:pt x="142" y="46"/>
                    </a:cubicBezTo>
                    <a:cubicBezTo>
                      <a:pt x="141" y="47"/>
                      <a:pt x="142" y="47"/>
                      <a:pt x="142" y="47"/>
                    </a:cubicBezTo>
                    <a:cubicBezTo>
                      <a:pt x="142" y="48"/>
                      <a:pt x="142" y="49"/>
                      <a:pt x="143" y="49"/>
                    </a:cubicBezTo>
                    <a:cubicBezTo>
                      <a:pt x="143" y="50"/>
                      <a:pt x="144" y="51"/>
                      <a:pt x="144" y="52"/>
                    </a:cubicBezTo>
                    <a:cubicBezTo>
                      <a:pt x="144" y="52"/>
                      <a:pt x="144" y="54"/>
                      <a:pt x="145" y="55"/>
                    </a:cubicBezTo>
                    <a:cubicBezTo>
                      <a:pt x="145" y="56"/>
                      <a:pt x="146" y="57"/>
                      <a:pt x="146" y="58"/>
                    </a:cubicBezTo>
                    <a:cubicBezTo>
                      <a:pt x="146" y="58"/>
                      <a:pt x="146" y="59"/>
                      <a:pt x="146" y="59"/>
                    </a:cubicBezTo>
                    <a:cubicBezTo>
                      <a:pt x="146" y="59"/>
                      <a:pt x="147" y="60"/>
                      <a:pt x="146" y="60"/>
                    </a:cubicBezTo>
                    <a:cubicBezTo>
                      <a:pt x="147" y="61"/>
                      <a:pt x="147" y="63"/>
                      <a:pt x="147" y="63"/>
                    </a:cubicBezTo>
                    <a:cubicBezTo>
                      <a:pt x="147" y="63"/>
                      <a:pt x="147" y="64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5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9" y="67"/>
                      <a:pt x="149" y="66"/>
                      <a:pt x="149" y="66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8"/>
                      <a:pt x="149" y="69"/>
                    </a:cubicBezTo>
                    <a:cubicBezTo>
                      <a:pt x="149" y="69"/>
                      <a:pt x="149" y="69"/>
                      <a:pt x="149" y="69"/>
                    </a:cubicBezTo>
                    <a:cubicBezTo>
                      <a:pt x="149" y="70"/>
                      <a:pt x="149" y="69"/>
                      <a:pt x="149" y="70"/>
                    </a:cubicBezTo>
                    <a:cubicBezTo>
                      <a:pt x="149" y="70"/>
                      <a:pt x="149" y="70"/>
                      <a:pt x="149" y="70"/>
                    </a:cubicBezTo>
                    <a:cubicBezTo>
                      <a:pt x="149" y="70"/>
                      <a:pt x="149" y="69"/>
                      <a:pt x="150" y="70"/>
                    </a:cubicBezTo>
                    <a:cubicBezTo>
                      <a:pt x="150" y="69"/>
                      <a:pt x="150" y="69"/>
                      <a:pt x="149" y="69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0" y="67"/>
                      <a:pt x="150" y="67"/>
                      <a:pt x="150" y="66"/>
                    </a:cubicBezTo>
                    <a:cubicBezTo>
                      <a:pt x="150" y="65"/>
                      <a:pt x="150" y="67"/>
                      <a:pt x="150" y="68"/>
                    </a:cubicBezTo>
                    <a:cubicBezTo>
                      <a:pt x="150" y="68"/>
                      <a:pt x="150" y="69"/>
                      <a:pt x="150" y="69"/>
                    </a:cubicBezTo>
                    <a:cubicBezTo>
                      <a:pt x="150" y="70"/>
                      <a:pt x="151" y="71"/>
                      <a:pt x="151" y="72"/>
                    </a:cubicBezTo>
                    <a:cubicBezTo>
                      <a:pt x="151" y="72"/>
                      <a:pt x="151" y="73"/>
                      <a:pt x="151" y="72"/>
                    </a:cubicBezTo>
                    <a:cubicBezTo>
                      <a:pt x="151" y="73"/>
                      <a:pt x="151" y="73"/>
                      <a:pt x="151" y="73"/>
                    </a:cubicBezTo>
                    <a:cubicBezTo>
                      <a:pt x="151" y="73"/>
                      <a:pt x="151" y="73"/>
                      <a:pt x="151" y="72"/>
                    </a:cubicBezTo>
                    <a:cubicBezTo>
                      <a:pt x="151" y="73"/>
                      <a:pt x="151" y="72"/>
                      <a:pt x="151" y="72"/>
                    </a:cubicBezTo>
                    <a:cubicBezTo>
                      <a:pt x="151" y="73"/>
                      <a:pt x="152" y="72"/>
                      <a:pt x="152" y="73"/>
                    </a:cubicBezTo>
                    <a:cubicBezTo>
                      <a:pt x="152" y="73"/>
                      <a:pt x="152" y="72"/>
                      <a:pt x="152" y="72"/>
                    </a:cubicBezTo>
                    <a:cubicBezTo>
                      <a:pt x="152" y="71"/>
                      <a:pt x="152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2" y="67"/>
                      <a:pt x="152" y="67"/>
                    </a:cubicBezTo>
                    <a:cubicBezTo>
                      <a:pt x="152" y="67"/>
                      <a:pt x="152" y="67"/>
                      <a:pt x="152" y="67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3"/>
                      <a:pt x="152" y="63"/>
                    </a:cubicBezTo>
                    <a:cubicBezTo>
                      <a:pt x="152" y="63"/>
                      <a:pt x="152" y="63"/>
                      <a:pt x="152" y="63"/>
                    </a:cubicBezTo>
                    <a:cubicBezTo>
                      <a:pt x="152" y="62"/>
                      <a:pt x="152" y="61"/>
                      <a:pt x="152" y="61"/>
                    </a:cubicBezTo>
                    <a:cubicBezTo>
                      <a:pt x="152" y="61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1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59"/>
                      <a:pt x="152" y="59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52" y="58"/>
                      <a:pt x="152" y="57"/>
                      <a:pt x="152" y="58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2" y="56"/>
                      <a:pt x="152" y="55"/>
                      <a:pt x="151" y="54"/>
                    </a:cubicBezTo>
                    <a:cubicBezTo>
                      <a:pt x="151" y="54"/>
                      <a:pt x="151" y="54"/>
                      <a:pt x="151" y="53"/>
                    </a:cubicBezTo>
                    <a:cubicBezTo>
                      <a:pt x="151" y="52"/>
                      <a:pt x="150" y="50"/>
                      <a:pt x="150" y="50"/>
                    </a:cubicBezTo>
                    <a:cubicBezTo>
                      <a:pt x="150" y="49"/>
                      <a:pt x="150" y="48"/>
                      <a:pt x="149" y="47"/>
                    </a:cubicBezTo>
                    <a:cubicBezTo>
                      <a:pt x="149" y="47"/>
                      <a:pt x="149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49" y="46"/>
                      <a:pt x="150" y="47"/>
                      <a:pt x="150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5"/>
                      <a:pt x="149" y="46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7"/>
                      <a:pt x="150" y="47"/>
                    </a:cubicBezTo>
                    <a:cubicBezTo>
                      <a:pt x="150" y="48"/>
                      <a:pt x="150" y="48"/>
                      <a:pt x="150" y="49"/>
                    </a:cubicBezTo>
                    <a:cubicBezTo>
                      <a:pt x="151" y="49"/>
                      <a:pt x="151" y="49"/>
                      <a:pt x="151" y="50"/>
                    </a:cubicBezTo>
                    <a:cubicBezTo>
                      <a:pt x="151" y="50"/>
                      <a:pt x="151" y="49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4"/>
                      <a:pt x="152" y="54"/>
                    </a:cubicBezTo>
                    <a:cubicBezTo>
                      <a:pt x="152" y="54"/>
                      <a:pt x="152" y="54"/>
                      <a:pt x="152" y="54"/>
                    </a:cubicBezTo>
                    <a:cubicBezTo>
                      <a:pt x="152" y="54"/>
                      <a:pt x="152" y="55"/>
                      <a:pt x="152" y="54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6"/>
                      <a:pt x="152" y="55"/>
                      <a:pt x="152" y="56"/>
                    </a:cubicBezTo>
                    <a:cubicBezTo>
                      <a:pt x="152" y="56"/>
                      <a:pt x="153" y="56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9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1"/>
                    </a:cubicBezTo>
                    <a:cubicBezTo>
                      <a:pt x="153" y="60"/>
                      <a:pt x="153" y="61"/>
                      <a:pt x="154" y="61"/>
                    </a:cubicBezTo>
                    <a:cubicBezTo>
                      <a:pt x="154" y="61"/>
                      <a:pt x="153" y="61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5"/>
                      <a:pt x="153" y="55"/>
                    </a:cubicBezTo>
                    <a:cubicBezTo>
                      <a:pt x="153" y="55"/>
                      <a:pt x="153" y="55"/>
                      <a:pt x="153" y="55"/>
                    </a:cubicBezTo>
                    <a:cubicBezTo>
                      <a:pt x="153" y="55"/>
                      <a:pt x="152" y="55"/>
                      <a:pt x="152" y="55"/>
                    </a:cubicBezTo>
                    <a:cubicBezTo>
                      <a:pt x="153" y="55"/>
                      <a:pt x="153" y="55"/>
                      <a:pt x="152" y="55"/>
                    </a:cubicBezTo>
                    <a:cubicBezTo>
                      <a:pt x="152" y="55"/>
                      <a:pt x="152" y="54"/>
                      <a:pt x="152" y="54"/>
                    </a:cubicBezTo>
                    <a:cubicBezTo>
                      <a:pt x="152" y="54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2"/>
                    </a:cubicBezTo>
                    <a:cubicBezTo>
                      <a:pt x="152" y="53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3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2"/>
                      <a:pt x="152" y="51"/>
                      <a:pt x="152" y="52"/>
                    </a:cubicBezTo>
                    <a:cubicBezTo>
                      <a:pt x="152" y="51"/>
                      <a:pt x="152" y="51"/>
                      <a:pt x="151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1" y="51"/>
                      <a:pt x="151" y="50"/>
                    </a:cubicBezTo>
                    <a:cubicBezTo>
                      <a:pt x="151" y="51"/>
                      <a:pt x="151" y="51"/>
                      <a:pt x="151" y="51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49"/>
                    </a:cubicBezTo>
                    <a:cubicBezTo>
                      <a:pt x="151" y="50"/>
                      <a:pt x="151" y="49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0" y="48"/>
                      <a:pt x="150" y="48"/>
                    </a:cubicBezTo>
                    <a:cubicBezTo>
                      <a:pt x="150" y="48"/>
                      <a:pt x="151" y="48"/>
                      <a:pt x="151" y="48"/>
                    </a:cubicBezTo>
                    <a:cubicBezTo>
                      <a:pt x="150" y="48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1" y="47"/>
                      <a:pt x="151" y="47"/>
                    </a:cubicBezTo>
                    <a:cubicBezTo>
                      <a:pt x="151" y="48"/>
                      <a:pt x="151" y="48"/>
                      <a:pt x="151" y="49"/>
                    </a:cubicBezTo>
                    <a:cubicBezTo>
                      <a:pt x="151" y="48"/>
                      <a:pt x="151" y="49"/>
                      <a:pt x="151" y="49"/>
                    </a:cubicBezTo>
                    <a:cubicBezTo>
                      <a:pt x="151" y="49"/>
                      <a:pt x="151" y="50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2" y="51"/>
                      <a:pt x="152" y="50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3"/>
                      <a:pt x="152" y="53"/>
                    </a:cubicBezTo>
                    <a:cubicBezTo>
                      <a:pt x="152" y="53"/>
                      <a:pt x="153" y="53"/>
                      <a:pt x="152" y="53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0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1" y="48"/>
                      <a:pt x="151" y="48"/>
                    </a:cubicBezTo>
                    <a:cubicBezTo>
                      <a:pt x="151" y="48"/>
                      <a:pt x="151" y="47"/>
                      <a:pt x="151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49" y="43"/>
                      <a:pt x="150" y="44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2"/>
                      <a:pt x="148" y="41"/>
                    </a:cubicBezTo>
                    <a:cubicBezTo>
                      <a:pt x="148" y="41"/>
                      <a:pt x="148" y="41"/>
                      <a:pt x="148" y="42"/>
                    </a:cubicBezTo>
                    <a:cubicBezTo>
                      <a:pt x="149" y="42"/>
                      <a:pt x="149" y="42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5"/>
                      <a:pt x="149" y="44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5"/>
                      <a:pt x="149" y="45"/>
                      <a:pt x="149" y="45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3"/>
                      <a:pt x="149" y="44"/>
                      <a:pt x="149" y="43"/>
                    </a:cubicBezTo>
                    <a:cubicBezTo>
                      <a:pt x="149" y="43"/>
                      <a:pt x="148" y="42"/>
                      <a:pt x="148" y="42"/>
                    </a:cubicBezTo>
                    <a:cubicBezTo>
                      <a:pt x="148" y="42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1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8"/>
                      <a:pt x="146" y="39"/>
                      <a:pt x="147" y="39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6" y="38"/>
                      <a:pt x="146" y="39"/>
                      <a:pt x="146" y="39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5" y="36"/>
                      <a:pt x="145" y="37"/>
                    </a:cubicBezTo>
                    <a:cubicBezTo>
                      <a:pt x="145" y="37"/>
                      <a:pt x="146" y="37"/>
                      <a:pt x="146" y="37"/>
                    </a:cubicBezTo>
                    <a:cubicBezTo>
                      <a:pt x="145" y="37"/>
                      <a:pt x="145" y="37"/>
                      <a:pt x="145" y="36"/>
                    </a:cubicBezTo>
                    <a:cubicBezTo>
                      <a:pt x="145" y="36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4" y="35"/>
                      <a:pt x="144" y="35"/>
                    </a:cubicBezTo>
                    <a:cubicBezTo>
                      <a:pt x="144" y="35"/>
                      <a:pt x="144" y="35"/>
                      <a:pt x="145" y="35"/>
                    </a:cubicBezTo>
                    <a:cubicBezTo>
                      <a:pt x="144" y="35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3"/>
                    </a:cubicBezTo>
                    <a:cubicBezTo>
                      <a:pt x="143" y="33"/>
                      <a:pt x="143" y="34"/>
                      <a:pt x="143" y="33"/>
                    </a:cubicBezTo>
                    <a:cubicBezTo>
                      <a:pt x="143" y="34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4"/>
                      <a:pt x="144" y="34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2"/>
                      <a:pt x="142" y="31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3" y="32"/>
                      <a:pt x="143" y="33"/>
                      <a:pt x="143" y="33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1"/>
                      <a:pt x="142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2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29"/>
                    </a:cubicBezTo>
                    <a:cubicBezTo>
                      <a:pt x="141" y="30"/>
                      <a:pt x="140" y="29"/>
                      <a:pt x="140" y="29"/>
                    </a:cubicBezTo>
                    <a:cubicBezTo>
                      <a:pt x="140" y="29"/>
                      <a:pt x="141" y="30"/>
                      <a:pt x="141" y="30"/>
                    </a:cubicBezTo>
                    <a:cubicBezTo>
                      <a:pt x="140" y="29"/>
                      <a:pt x="141" y="30"/>
                      <a:pt x="140" y="30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1" y="29"/>
                      <a:pt x="140" y="29"/>
                    </a:cubicBezTo>
                    <a:cubicBezTo>
                      <a:pt x="140" y="29"/>
                      <a:pt x="140" y="28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39" y="28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8" y="25"/>
                      <a:pt x="137" y="23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19"/>
                      <a:pt x="130" y="16"/>
                      <a:pt x="126" y="14"/>
                    </a:cubicBezTo>
                    <a:cubicBezTo>
                      <a:pt x="119" y="9"/>
                      <a:pt x="110" y="4"/>
                      <a:pt x="101" y="2"/>
                    </a:cubicBezTo>
                    <a:cubicBezTo>
                      <a:pt x="95" y="1"/>
                      <a:pt x="89" y="0"/>
                      <a:pt x="83" y="0"/>
                    </a:cubicBezTo>
                    <a:cubicBezTo>
                      <a:pt x="75" y="1"/>
                      <a:pt x="68" y="2"/>
                      <a:pt x="61" y="4"/>
                    </a:cubicBezTo>
                    <a:cubicBezTo>
                      <a:pt x="54" y="6"/>
                      <a:pt x="47" y="9"/>
                      <a:pt x="42" y="14"/>
                    </a:cubicBezTo>
                    <a:cubicBezTo>
                      <a:pt x="38" y="17"/>
                      <a:pt x="34" y="20"/>
                      <a:pt x="31" y="23"/>
                    </a:cubicBezTo>
                    <a:cubicBezTo>
                      <a:pt x="27" y="28"/>
                      <a:pt x="23" y="33"/>
                      <a:pt x="20" y="40"/>
                    </a:cubicBezTo>
                    <a:cubicBezTo>
                      <a:pt x="17" y="46"/>
                      <a:pt x="15" y="52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63"/>
                      <a:pt x="12" y="67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2"/>
                      <a:pt x="12" y="75"/>
                      <a:pt x="12" y="76"/>
                    </a:cubicBezTo>
                    <a:cubicBezTo>
                      <a:pt x="13" y="81"/>
                      <a:pt x="13" y="87"/>
                      <a:pt x="15" y="92"/>
                    </a:cubicBezTo>
                    <a:cubicBezTo>
                      <a:pt x="16" y="98"/>
                      <a:pt x="19" y="103"/>
                      <a:pt x="21" y="108"/>
                    </a:cubicBezTo>
                    <a:cubicBezTo>
                      <a:pt x="21" y="108"/>
                      <a:pt x="21" y="108"/>
                      <a:pt x="22" y="108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2" y="110"/>
                      <a:pt x="23" y="111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5" y="115"/>
                      <a:pt x="27" y="117"/>
                      <a:pt x="29" y="119"/>
                    </a:cubicBezTo>
                    <a:cubicBezTo>
                      <a:pt x="31" y="122"/>
                      <a:pt x="32" y="124"/>
                      <a:pt x="34" y="125"/>
                    </a:cubicBezTo>
                    <a:cubicBezTo>
                      <a:pt x="34" y="126"/>
                      <a:pt x="35" y="126"/>
                      <a:pt x="35" y="126"/>
                    </a:cubicBezTo>
                    <a:cubicBezTo>
                      <a:pt x="35" y="126"/>
                      <a:pt x="35" y="126"/>
                      <a:pt x="36" y="127"/>
                    </a:cubicBezTo>
                    <a:cubicBezTo>
                      <a:pt x="35" y="127"/>
                      <a:pt x="35" y="127"/>
                      <a:pt x="35" y="127"/>
                    </a:cubicBezTo>
                    <a:cubicBezTo>
                      <a:pt x="36" y="127"/>
                      <a:pt x="37" y="128"/>
                      <a:pt x="36" y="128"/>
                    </a:cubicBezTo>
                    <a:cubicBezTo>
                      <a:pt x="37" y="128"/>
                      <a:pt x="37" y="129"/>
                      <a:pt x="37" y="129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6" y="128"/>
                      <a:pt x="35" y="127"/>
                      <a:pt x="34" y="126"/>
                    </a:cubicBezTo>
                    <a:cubicBezTo>
                      <a:pt x="32" y="125"/>
                      <a:pt x="29" y="122"/>
                      <a:pt x="27" y="120"/>
                    </a:cubicBezTo>
                    <a:cubicBezTo>
                      <a:pt x="26" y="119"/>
                      <a:pt x="24" y="117"/>
                      <a:pt x="23" y="114"/>
                    </a:cubicBezTo>
                    <a:cubicBezTo>
                      <a:pt x="21" y="113"/>
                      <a:pt x="21" y="112"/>
                      <a:pt x="20" y="111"/>
                    </a:cubicBezTo>
                    <a:cubicBezTo>
                      <a:pt x="18" y="108"/>
                      <a:pt x="17" y="105"/>
                      <a:pt x="15" y="103"/>
                    </a:cubicBezTo>
                    <a:cubicBezTo>
                      <a:pt x="14" y="100"/>
                      <a:pt x="13" y="97"/>
                      <a:pt x="12" y="94"/>
                    </a:cubicBezTo>
                    <a:cubicBezTo>
                      <a:pt x="11" y="93"/>
                      <a:pt x="11" y="92"/>
                      <a:pt x="10" y="90"/>
                    </a:cubicBezTo>
                    <a:cubicBezTo>
                      <a:pt x="10" y="88"/>
                      <a:pt x="9" y="86"/>
                      <a:pt x="9" y="83"/>
                    </a:cubicBezTo>
                    <a:cubicBezTo>
                      <a:pt x="9" y="83"/>
                      <a:pt x="8" y="82"/>
                      <a:pt x="8" y="81"/>
                    </a:cubicBezTo>
                    <a:cubicBezTo>
                      <a:pt x="8" y="80"/>
                      <a:pt x="8" y="79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ubicBezTo>
                      <a:pt x="7" y="74"/>
                      <a:pt x="7" y="73"/>
                      <a:pt x="7" y="71"/>
                    </a:cubicBezTo>
                    <a:cubicBezTo>
                      <a:pt x="7" y="70"/>
                      <a:pt x="7" y="68"/>
                      <a:pt x="7" y="67"/>
                    </a:cubicBezTo>
                    <a:cubicBezTo>
                      <a:pt x="6" y="67"/>
                      <a:pt x="6" y="67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6"/>
                      <a:pt x="5" y="66"/>
                      <a:pt x="6" y="66"/>
                    </a:cubicBezTo>
                    <a:cubicBezTo>
                      <a:pt x="6" y="66"/>
                      <a:pt x="6" y="67"/>
                      <a:pt x="6" y="67"/>
                    </a:cubicBezTo>
                    <a:cubicBezTo>
                      <a:pt x="5" y="68"/>
                      <a:pt x="5" y="68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5"/>
                      <a:pt x="5" y="62"/>
                      <a:pt x="5" y="60"/>
                    </a:cubicBezTo>
                    <a:cubicBezTo>
                      <a:pt x="5" y="60"/>
                      <a:pt x="6" y="58"/>
                      <a:pt x="5" y="58"/>
                    </a:cubicBezTo>
                    <a:cubicBezTo>
                      <a:pt x="5" y="58"/>
                      <a:pt x="5" y="58"/>
                      <a:pt x="5" y="57"/>
                    </a:cubicBezTo>
                    <a:cubicBezTo>
                      <a:pt x="5" y="58"/>
                      <a:pt x="5" y="58"/>
                      <a:pt x="4" y="57"/>
                    </a:cubicBezTo>
                    <a:cubicBezTo>
                      <a:pt x="4" y="59"/>
                      <a:pt x="4" y="61"/>
                      <a:pt x="4" y="63"/>
                    </a:cubicBezTo>
                    <a:cubicBezTo>
                      <a:pt x="3" y="62"/>
                      <a:pt x="3" y="63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2"/>
                      <a:pt x="3" y="64"/>
                      <a:pt x="3" y="66"/>
                    </a:cubicBezTo>
                    <a:cubicBezTo>
                      <a:pt x="3" y="67"/>
                      <a:pt x="2" y="67"/>
                      <a:pt x="2" y="68"/>
                    </a:cubicBezTo>
                    <a:cubicBezTo>
                      <a:pt x="2" y="68"/>
                      <a:pt x="2" y="69"/>
                      <a:pt x="2" y="69"/>
                    </a:cubicBezTo>
                    <a:cubicBezTo>
                      <a:pt x="2" y="69"/>
                      <a:pt x="2" y="68"/>
                      <a:pt x="2" y="68"/>
                    </a:cubicBezTo>
                    <a:cubicBezTo>
                      <a:pt x="2" y="70"/>
                      <a:pt x="1" y="73"/>
                      <a:pt x="2" y="75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6"/>
                      <a:pt x="1" y="75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5"/>
                      <a:pt x="1" y="78"/>
                      <a:pt x="1" y="79"/>
                    </a:cubicBezTo>
                    <a:close/>
                    <a:moveTo>
                      <a:pt x="122" y="50"/>
                    </a:move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lose/>
                    <a:moveTo>
                      <a:pt x="68" y="130"/>
                    </a:moveTo>
                    <a:cubicBezTo>
                      <a:pt x="68" y="130"/>
                      <a:pt x="68" y="131"/>
                      <a:pt x="68" y="131"/>
                    </a:cubicBezTo>
                    <a:cubicBezTo>
                      <a:pt x="68" y="131"/>
                      <a:pt x="68" y="130"/>
                      <a:pt x="68" y="130"/>
                    </a:cubicBezTo>
                    <a:close/>
                    <a:moveTo>
                      <a:pt x="38" y="111"/>
                    </a:move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40" y="112"/>
                      <a:pt x="40" y="113"/>
                    </a:cubicBezTo>
                    <a:cubicBezTo>
                      <a:pt x="40" y="113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8" y="111"/>
                    </a:cubicBezTo>
                    <a:close/>
                    <a:moveTo>
                      <a:pt x="37" y="110"/>
                    </a:moveTo>
                    <a:cubicBezTo>
                      <a:pt x="37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10"/>
                      <a:pt x="38" y="110"/>
                    </a:cubicBezTo>
                    <a:cubicBezTo>
                      <a:pt x="38" y="110"/>
                      <a:pt x="37" y="110"/>
                      <a:pt x="37" y="110"/>
                    </a:cubicBezTo>
                    <a:close/>
                    <a:moveTo>
                      <a:pt x="3" y="69"/>
                    </a:move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3" y="71"/>
                      <a:pt x="3" y="71"/>
                      <a:pt x="3" y="72"/>
                    </a:cubicBezTo>
                    <a:cubicBezTo>
                      <a:pt x="3" y="71"/>
                      <a:pt x="3" y="70"/>
                      <a:pt x="3" y="69"/>
                    </a:cubicBezTo>
                    <a:close/>
                    <a:moveTo>
                      <a:pt x="5" y="59"/>
                    </a:moveTo>
                    <a:cubicBezTo>
                      <a:pt x="5" y="59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59"/>
                    </a:cubicBezTo>
                    <a:close/>
                    <a:moveTo>
                      <a:pt x="5" y="70"/>
                    </a:moveTo>
                    <a:cubicBezTo>
                      <a:pt x="5" y="69"/>
                      <a:pt x="5" y="69"/>
                      <a:pt x="5" y="69"/>
                    </a:cubicBezTo>
                    <a:cubicBezTo>
                      <a:pt x="5" y="70"/>
                      <a:pt x="5" y="70"/>
                      <a:pt x="5" y="70"/>
                    </a:cubicBezTo>
                    <a:close/>
                    <a:moveTo>
                      <a:pt x="6" y="67"/>
                    </a:moveTo>
                    <a:cubicBezTo>
                      <a:pt x="6" y="67"/>
                      <a:pt x="6" y="68"/>
                      <a:pt x="6" y="67"/>
                    </a:cubicBezTo>
                    <a:cubicBezTo>
                      <a:pt x="6" y="68"/>
                      <a:pt x="6" y="68"/>
                      <a:pt x="6" y="69"/>
                    </a:cubicBezTo>
                    <a:cubicBezTo>
                      <a:pt x="6" y="68"/>
                      <a:pt x="6" y="69"/>
                      <a:pt x="6" y="67"/>
                    </a:cubicBezTo>
                    <a:close/>
                    <a:moveTo>
                      <a:pt x="160" y="98"/>
                    </a:moveTo>
                    <a:cubicBezTo>
                      <a:pt x="159" y="99"/>
                      <a:pt x="159" y="99"/>
                      <a:pt x="159" y="99"/>
                    </a:cubicBezTo>
                    <a:cubicBezTo>
                      <a:pt x="159" y="98"/>
                      <a:pt x="159" y="98"/>
                      <a:pt x="159" y="98"/>
                    </a:cubicBezTo>
                    <a:cubicBezTo>
                      <a:pt x="159" y="98"/>
                      <a:pt x="160" y="98"/>
                      <a:pt x="160" y="98"/>
                    </a:cubicBezTo>
                    <a:close/>
                    <a:moveTo>
                      <a:pt x="154" y="110"/>
                    </a:move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3" y="111"/>
                      <a:pt x="153" y="110"/>
                      <a:pt x="153" y="111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3" y="110"/>
                      <a:pt x="154" y="110"/>
                    </a:cubicBezTo>
                    <a:close/>
                    <a:moveTo>
                      <a:pt x="37" y="127"/>
                    </a:move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8" y="127"/>
                      <a:pt x="38" y="127"/>
                    </a:cubicBezTo>
                    <a:cubicBezTo>
                      <a:pt x="38" y="128"/>
                      <a:pt x="38" y="127"/>
                      <a:pt x="38" y="128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7" y="127"/>
                      <a:pt x="37" y="127"/>
                    </a:cubicBezTo>
                    <a:close/>
                    <a:moveTo>
                      <a:pt x="27" y="115"/>
                    </a:move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6"/>
                      <a:pt x="28" y="116"/>
                      <a:pt x="28" y="116"/>
                    </a:cubicBezTo>
                    <a:cubicBezTo>
                      <a:pt x="28" y="117"/>
                      <a:pt x="28" y="116"/>
                      <a:pt x="28" y="117"/>
                    </a:cubicBezTo>
                    <a:cubicBezTo>
                      <a:pt x="28" y="117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7" y="116"/>
                    </a:cubicBezTo>
                    <a:cubicBezTo>
                      <a:pt x="27" y="116"/>
                      <a:pt x="28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5"/>
                      <a:pt x="27" y="116"/>
                      <a:pt x="27" y="116"/>
                    </a:cubicBezTo>
                    <a:cubicBezTo>
                      <a:pt x="27" y="115"/>
                      <a:pt x="27" y="115"/>
                      <a:pt x="27" y="115"/>
                    </a:cubicBezTo>
                    <a:close/>
                    <a:moveTo>
                      <a:pt x="33" y="123"/>
                    </a:move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4" y="123"/>
                      <a:pt x="34" y="123"/>
                      <a:pt x="34" y="124"/>
                    </a:cubicBezTo>
                    <a:cubicBezTo>
                      <a:pt x="34" y="123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3" y="124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lose/>
                    <a:moveTo>
                      <a:pt x="35" y="125"/>
                    </a:move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4" y="125"/>
                    </a:cubicBezTo>
                    <a:cubicBezTo>
                      <a:pt x="34" y="124"/>
                      <a:pt x="35" y="124"/>
                      <a:pt x="34" y="124"/>
                    </a:cubicBezTo>
                    <a:cubicBezTo>
                      <a:pt x="34" y="124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lose/>
                    <a:moveTo>
                      <a:pt x="32" y="122"/>
                    </a:move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1"/>
                      <a:pt x="32" y="121"/>
                    </a:cubicBezTo>
                    <a:cubicBezTo>
                      <a:pt x="31" y="121"/>
                      <a:pt x="32" y="121"/>
                      <a:pt x="32" y="122"/>
                    </a:cubicBezTo>
                    <a:cubicBezTo>
                      <a:pt x="32" y="121"/>
                      <a:pt x="32" y="121"/>
                      <a:pt x="32" y="121"/>
                    </a:cubicBezTo>
                    <a:cubicBezTo>
                      <a:pt x="32" y="121"/>
                      <a:pt x="32" y="122"/>
                      <a:pt x="32" y="122"/>
                    </a:cubicBezTo>
                    <a:cubicBezTo>
                      <a:pt x="32" y="122"/>
                      <a:pt x="33" y="122"/>
                      <a:pt x="33" y="122"/>
                    </a:cubicBezTo>
                    <a:cubicBezTo>
                      <a:pt x="33" y="123"/>
                      <a:pt x="32" y="122"/>
                      <a:pt x="32" y="122"/>
                    </a:cubicBezTo>
                    <a:close/>
                    <a:moveTo>
                      <a:pt x="31" y="121"/>
                    </a:moveTo>
                    <a:cubicBezTo>
                      <a:pt x="31" y="121"/>
                      <a:pt x="31" y="121"/>
                      <a:pt x="30" y="120"/>
                    </a:cubicBezTo>
                    <a:cubicBezTo>
                      <a:pt x="31" y="120"/>
                      <a:pt x="30" y="120"/>
                      <a:pt x="30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lose/>
                    <a:moveTo>
                      <a:pt x="29" y="118"/>
                    </a:moveTo>
                    <a:cubicBezTo>
                      <a:pt x="29" y="118"/>
                      <a:pt x="28" y="118"/>
                      <a:pt x="28" y="117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lose/>
                    <a:moveTo>
                      <a:pt x="23" y="109"/>
                    </a:moveTo>
                    <a:cubicBezTo>
                      <a:pt x="23" y="109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ubicBezTo>
                      <a:pt x="23" y="109"/>
                      <a:pt x="23" y="110"/>
                      <a:pt x="24" y="110"/>
                    </a:cubicBezTo>
                    <a:cubicBezTo>
                      <a:pt x="24" y="111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lose/>
                    <a:moveTo>
                      <a:pt x="41" y="131"/>
                    </a:moveTo>
                    <a:cubicBezTo>
                      <a:pt x="41" y="131"/>
                      <a:pt x="42" y="131"/>
                      <a:pt x="41" y="130"/>
                    </a:cubicBezTo>
                    <a:cubicBezTo>
                      <a:pt x="41" y="130"/>
                      <a:pt x="42" y="130"/>
                      <a:pt x="42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2" y="131"/>
                      <a:pt x="42" y="131"/>
                      <a:pt x="41" y="131"/>
                    </a:cubicBezTo>
                    <a:close/>
                    <a:moveTo>
                      <a:pt x="41" y="130"/>
                    </a:moveTo>
                    <a:cubicBezTo>
                      <a:pt x="41" y="130"/>
                      <a:pt x="41" y="130"/>
                      <a:pt x="41" y="130"/>
                    </a:cubicBezTo>
                    <a:cubicBezTo>
                      <a:pt x="41" y="130"/>
                      <a:pt x="40" y="130"/>
                      <a:pt x="40" y="130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40" y="129"/>
                      <a:pt x="40" y="129"/>
                      <a:pt x="40" y="130"/>
                    </a:cubicBezTo>
                    <a:cubicBezTo>
                      <a:pt x="41" y="130"/>
                      <a:pt x="41" y="130"/>
                      <a:pt x="41" y="130"/>
                    </a:cubicBezTo>
                    <a:close/>
                    <a:moveTo>
                      <a:pt x="39" y="129"/>
                    </a:moveTo>
                    <a:cubicBezTo>
                      <a:pt x="39" y="129"/>
                      <a:pt x="39" y="129"/>
                      <a:pt x="39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39" y="128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lose/>
                    <a:moveTo>
                      <a:pt x="35" y="125"/>
                    </a:moveTo>
                    <a:cubicBezTo>
                      <a:pt x="36" y="125"/>
                      <a:pt x="36" y="126"/>
                      <a:pt x="36" y="126"/>
                    </a:cubicBezTo>
                    <a:cubicBezTo>
                      <a:pt x="36" y="126"/>
                      <a:pt x="37" y="126"/>
                      <a:pt x="37" y="127"/>
                    </a:cubicBezTo>
                    <a:cubicBezTo>
                      <a:pt x="37" y="127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7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5" y="125"/>
                      <a:pt x="36" y="126"/>
                      <a:pt x="35" y="125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7" y="115"/>
                      <a:pt x="27" y="115"/>
                    </a:cubicBezTo>
                    <a:cubicBezTo>
                      <a:pt x="26" y="115"/>
                      <a:pt x="27" y="115"/>
                      <a:pt x="26" y="115"/>
                    </a:cubicBezTo>
                    <a:close/>
                    <a:moveTo>
                      <a:pt x="25" y="113"/>
                    </a:moveTo>
                    <a:cubicBezTo>
                      <a:pt x="25" y="112"/>
                      <a:pt x="25" y="113"/>
                      <a:pt x="26" y="114"/>
                    </a:cubicBezTo>
                    <a:cubicBezTo>
                      <a:pt x="25" y="113"/>
                      <a:pt x="25" y="113"/>
                      <a:pt x="25" y="113"/>
                    </a:cubicBezTo>
                    <a:close/>
                    <a:moveTo>
                      <a:pt x="24" y="111"/>
                    </a:move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5" y="112"/>
                    </a:cubicBezTo>
                    <a:cubicBezTo>
                      <a:pt x="24" y="112"/>
                      <a:pt x="24" y="111"/>
                      <a:pt x="24" y="111"/>
                    </a:cubicBezTo>
                    <a:close/>
                    <a:moveTo>
                      <a:pt x="22" y="107"/>
                    </a:moveTo>
                    <a:cubicBezTo>
                      <a:pt x="22" y="107"/>
                      <a:pt x="21" y="107"/>
                      <a:pt x="21" y="107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5"/>
                      <a:pt x="20" y="105"/>
                      <a:pt x="20" y="104"/>
                    </a:cubicBezTo>
                    <a:cubicBezTo>
                      <a:pt x="20" y="104"/>
                      <a:pt x="21" y="104"/>
                      <a:pt x="20" y="104"/>
                    </a:cubicBezTo>
                    <a:cubicBezTo>
                      <a:pt x="20" y="104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6"/>
                      <a:pt x="21" y="106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8"/>
                      <a:pt x="22" y="108"/>
                    </a:cubicBezTo>
                    <a:cubicBezTo>
                      <a:pt x="22" y="108"/>
                      <a:pt x="23" y="108"/>
                      <a:pt x="22" y="108"/>
                    </a:cubicBezTo>
                    <a:cubicBezTo>
                      <a:pt x="22" y="108"/>
                      <a:pt x="23" y="108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7"/>
                      <a:pt x="22" y="108"/>
                    </a:cubicBezTo>
                    <a:cubicBezTo>
                      <a:pt x="22" y="107"/>
                      <a:pt x="22" y="107"/>
                      <a:pt x="22" y="107"/>
                    </a:cubicBezTo>
                    <a:close/>
                    <a:moveTo>
                      <a:pt x="43" y="132"/>
                    </a:move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1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3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3" y="132"/>
                      <a:pt x="43" y="132"/>
                    </a:cubicBezTo>
                    <a:close/>
                    <a:moveTo>
                      <a:pt x="29" y="119"/>
                    </a:moveTo>
                    <a:cubicBezTo>
                      <a:pt x="29" y="119"/>
                      <a:pt x="29" y="119"/>
                      <a:pt x="29" y="118"/>
                    </a:cubicBezTo>
                    <a:cubicBezTo>
                      <a:pt x="29" y="119"/>
                      <a:pt x="30" y="119"/>
                      <a:pt x="30" y="119"/>
                    </a:cubicBezTo>
                    <a:cubicBezTo>
                      <a:pt x="30" y="119"/>
                      <a:pt x="29" y="119"/>
                      <a:pt x="30" y="119"/>
                    </a:cubicBezTo>
                    <a:cubicBezTo>
                      <a:pt x="30" y="119"/>
                      <a:pt x="29" y="118"/>
                      <a:pt x="29" y="119"/>
                    </a:cubicBezTo>
                    <a:cubicBezTo>
                      <a:pt x="29" y="119"/>
                      <a:pt x="29" y="119"/>
                      <a:pt x="29" y="119"/>
                    </a:cubicBezTo>
                    <a:close/>
                    <a:moveTo>
                      <a:pt x="19" y="102"/>
                    </a:moveTo>
                    <a:cubicBezTo>
                      <a:pt x="19" y="102"/>
                      <a:pt x="19" y="102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20" y="102"/>
                      <a:pt x="19" y="102"/>
                      <a:pt x="19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lose/>
                    <a:moveTo>
                      <a:pt x="18" y="99"/>
                    </a:move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8" y="99"/>
                      <a:pt x="18" y="100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9" y="100"/>
                      <a:pt x="19" y="100"/>
                    </a:cubicBezTo>
                    <a:cubicBezTo>
                      <a:pt x="18" y="100"/>
                      <a:pt x="18" y="100"/>
                      <a:pt x="18" y="99"/>
                    </a:cubicBezTo>
                    <a:close/>
                    <a:moveTo>
                      <a:pt x="20" y="103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0" y="103"/>
                      <a:pt x="19" y="102"/>
                    </a:cubicBezTo>
                    <a:cubicBezTo>
                      <a:pt x="19" y="102"/>
                      <a:pt x="20" y="103"/>
                      <a:pt x="20" y="102"/>
                    </a:cubicBezTo>
                    <a:cubicBezTo>
                      <a:pt x="20" y="102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3"/>
                    </a:cubicBezTo>
                    <a:close/>
                    <a:moveTo>
                      <a:pt x="18" y="98"/>
                    </a:moveTo>
                    <a:cubicBezTo>
                      <a:pt x="17" y="98"/>
                      <a:pt x="17" y="98"/>
                      <a:pt x="17" y="97"/>
                    </a:cubicBezTo>
                    <a:cubicBezTo>
                      <a:pt x="18" y="98"/>
                      <a:pt x="18" y="98"/>
                      <a:pt x="17" y="97"/>
                    </a:cubicBezTo>
                    <a:cubicBezTo>
                      <a:pt x="18" y="97"/>
                      <a:pt x="18" y="98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lose/>
                    <a:moveTo>
                      <a:pt x="16" y="94"/>
                    </a:moveTo>
                    <a:cubicBezTo>
                      <a:pt x="16" y="94"/>
                      <a:pt x="16" y="94"/>
                      <a:pt x="16" y="94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6" y="94"/>
                      <a:pt x="16" y="94"/>
                      <a:pt x="16" y="94"/>
                    </a:cubicBezTo>
                    <a:close/>
                    <a:moveTo>
                      <a:pt x="17" y="96"/>
                    </a:move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5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lose/>
                    <a:moveTo>
                      <a:pt x="45" y="133"/>
                    </a:moveTo>
                    <a:cubicBezTo>
                      <a:pt x="45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2"/>
                    </a:cubicBezTo>
                    <a:cubicBezTo>
                      <a:pt x="44" y="133"/>
                      <a:pt x="45" y="133"/>
                      <a:pt x="45" y="133"/>
                    </a:cubicBezTo>
                    <a:cubicBezTo>
                      <a:pt x="45" y="133"/>
                      <a:pt x="45" y="133"/>
                      <a:pt x="45" y="133"/>
                    </a:cubicBezTo>
                    <a:cubicBezTo>
                      <a:pt x="46" y="134"/>
                      <a:pt x="45" y="133"/>
                      <a:pt x="45" y="133"/>
                    </a:cubicBezTo>
                    <a:close/>
                    <a:moveTo>
                      <a:pt x="16" y="93"/>
                    </a:moveTo>
                    <a:cubicBezTo>
                      <a:pt x="16" y="93"/>
                      <a:pt x="16" y="93"/>
                      <a:pt x="16" y="93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3"/>
                    </a:cubicBezTo>
                    <a:cubicBezTo>
                      <a:pt x="16" y="93"/>
                      <a:pt x="16" y="93"/>
                      <a:pt x="16" y="93"/>
                    </a:cubicBezTo>
                    <a:close/>
                    <a:moveTo>
                      <a:pt x="15" y="91"/>
                    </a:move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6" y="91"/>
                    </a:cubicBezTo>
                    <a:lnTo>
                      <a:pt x="15" y="91"/>
                    </a:lnTo>
                    <a:close/>
                    <a:moveTo>
                      <a:pt x="15" y="88"/>
                    </a:moveTo>
                    <a:cubicBezTo>
                      <a:pt x="15" y="88"/>
                      <a:pt x="15" y="89"/>
                      <a:pt x="15" y="89"/>
                    </a:cubicBezTo>
                    <a:cubicBezTo>
                      <a:pt x="15" y="89"/>
                      <a:pt x="15" y="88"/>
                      <a:pt x="15" y="88"/>
                    </a:cubicBezTo>
                    <a:close/>
                    <a:moveTo>
                      <a:pt x="141" y="30"/>
                    </a:move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lose/>
                    <a:moveTo>
                      <a:pt x="148" y="43"/>
                    </a:move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4"/>
                      <a:pt x="149" y="43"/>
                      <a:pt x="148" y="43"/>
                    </a:cubicBezTo>
                    <a:close/>
                    <a:moveTo>
                      <a:pt x="148" y="42"/>
                    </a:move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lose/>
                    <a:moveTo>
                      <a:pt x="65" y="11"/>
                    </a:moveTo>
                    <a:cubicBezTo>
                      <a:pt x="64" y="12"/>
                      <a:pt x="63" y="12"/>
                      <a:pt x="62" y="13"/>
                    </a:cubicBezTo>
                    <a:cubicBezTo>
                      <a:pt x="61" y="14"/>
                      <a:pt x="59" y="14"/>
                      <a:pt x="58" y="15"/>
                    </a:cubicBezTo>
                    <a:cubicBezTo>
                      <a:pt x="58" y="15"/>
                      <a:pt x="58" y="15"/>
                      <a:pt x="57" y="15"/>
                    </a:cubicBezTo>
                    <a:cubicBezTo>
                      <a:pt x="57" y="16"/>
                      <a:pt x="56" y="16"/>
                      <a:pt x="55" y="17"/>
                    </a:cubicBezTo>
                    <a:cubicBezTo>
                      <a:pt x="54" y="17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19"/>
                    </a:cubicBezTo>
                    <a:cubicBezTo>
                      <a:pt x="51" y="19"/>
                      <a:pt x="50" y="20"/>
                      <a:pt x="50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8" y="21"/>
                    </a:cubicBezTo>
                    <a:cubicBezTo>
                      <a:pt x="48" y="21"/>
                      <a:pt x="47" y="21"/>
                      <a:pt x="47" y="21"/>
                    </a:cubicBezTo>
                    <a:cubicBezTo>
                      <a:pt x="49" y="19"/>
                      <a:pt x="53" y="17"/>
                      <a:pt x="56" y="15"/>
                    </a:cubicBezTo>
                    <a:cubicBezTo>
                      <a:pt x="57" y="15"/>
                      <a:pt x="57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60" y="13"/>
                      <a:pt x="61" y="13"/>
                      <a:pt x="63" y="12"/>
                    </a:cubicBezTo>
                    <a:cubicBezTo>
                      <a:pt x="64" y="12"/>
                      <a:pt x="64" y="11"/>
                      <a:pt x="65" y="11"/>
                    </a:cubicBezTo>
                    <a:close/>
                    <a:moveTo>
                      <a:pt x="99" y="11"/>
                    </a:moveTo>
                    <a:cubicBezTo>
                      <a:pt x="99" y="12"/>
                      <a:pt x="100" y="12"/>
                      <a:pt x="100" y="12"/>
                    </a:cubicBezTo>
                    <a:cubicBezTo>
                      <a:pt x="100" y="12"/>
                      <a:pt x="101" y="12"/>
                      <a:pt x="101" y="12"/>
                    </a:cubicBezTo>
                    <a:cubicBezTo>
                      <a:pt x="102" y="12"/>
                      <a:pt x="102" y="12"/>
                      <a:pt x="103" y="12"/>
                    </a:cubicBezTo>
                    <a:cubicBezTo>
                      <a:pt x="103" y="12"/>
                      <a:pt x="103" y="12"/>
                      <a:pt x="104" y="12"/>
                    </a:cubicBezTo>
                    <a:cubicBezTo>
                      <a:pt x="105" y="13"/>
                      <a:pt x="107" y="13"/>
                      <a:pt x="107" y="13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8" y="13"/>
                      <a:pt x="109" y="14"/>
                      <a:pt x="109" y="14"/>
                    </a:cubicBezTo>
                    <a:cubicBezTo>
                      <a:pt x="112" y="15"/>
                      <a:pt x="115" y="16"/>
                      <a:pt x="117" y="18"/>
                    </a:cubicBezTo>
                    <a:cubicBezTo>
                      <a:pt x="117" y="18"/>
                      <a:pt x="117" y="18"/>
                      <a:pt x="118" y="18"/>
                    </a:cubicBezTo>
                    <a:cubicBezTo>
                      <a:pt x="119" y="19"/>
                      <a:pt x="121" y="20"/>
                      <a:pt x="122" y="21"/>
                    </a:cubicBezTo>
                    <a:cubicBezTo>
                      <a:pt x="123" y="22"/>
                      <a:pt x="124" y="23"/>
                      <a:pt x="125" y="24"/>
                    </a:cubicBezTo>
                    <a:cubicBezTo>
                      <a:pt x="126" y="24"/>
                      <a:pt x="126" y="25"/>
                      <a:pt x="127" y="25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29" y="28"/>
                      <a:pt x="130" y="28"/>
                      <a:pt x="130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1" y="29"/>
                      <a:pt x="131" y="29"/>
                      <a:pt x="131" y="30"/>
                    </a:cubicBezTo>
                    <a:cubicBezTo>
                      <a:pt x="131" y="30"/>
                      <a:pt x="132" y="30"/>
                      <a:pt x="132" y="31"/>
                    </a:cubicBezTo>
                    <a:cubicBezTo>
                      <a:pt x="133" y="31"/>
                      <a:pt x="133" y="32"/>
                      <a:pt x="133" y="32"/>
                    </a:cubicBezTo>
                    <a:cubicBezTo>
                      <a:pt x="133" y="33"/>
                      <a:pt x="134" y="33"/>
                      <a:pt x="134" y="33"/>
                    </a:cubicBezTo>
                    <a:cubicBezTo>
                      <a:pt x="134" y="34"/>
                      <a:pt x="134" y="34"/>
                      <a:pt x="135" y="34"/>
                    </a:cubicBezTo>
                    <a:cubicBezTo>
                      <a:pt x="135" y="34"/>
                      <a:pt x="135" y="35"/>
                      <a:pt x="136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37" y="37"/>
                      <a:pt x="137" y="37"/>
                      <a:pt x="137" y="38"/>
                    </a:cubicBezTo>
                    <a:cubicBezTo>
                      <a:pt x="138" y="39"/>
                      <a:pt x="138" y="40"/>
                      <a:pt x="139" y="41"/>
                    </a:cubicBezTo>
                    <a:cubicBezTo>
                      <a:pt x="139" y="41"/>
                      <a:pt x="139" y="42"/>
                      <a:pt x="139" y="41"/>
                    </a:cubicBezTo>
                    <a:cubicBezTo>
                      <a:pt x="139" y="41"/>
                      <a:pt x="139" y="41"/>
                      <a:pt x="139" y="42"/>
                    </a:cubicBezTo>
                    <a:cubicBezTo>
                      <a:pt x="139" y="42"/>
                      <a:pt x="139" y="42"/>
                      <a:pt x="140" y="42"/>
                    </a:cubicBezTo>
                    <a:cubicBezTo>
                      <a:pt x="140" y="42"/>
                      <a:pt x="140" y="42"/>
                      <a:pt x="140" y="43"/>
                    </a:cubicBezTo>
                    <a:cubicBezTo>
                      <a:pt x="139" y="42"/>
                      <a:pt x="139" y="42"/>
                      <a:pt x="139" y="41"/>
                    </a:cubicBezTo>
                    <a:cubicBezTo>
                      <a:pt x="138" y="40"/>
                      <a:pt x="136" y="37"/>
                      <a:pt x="135" y="35"/>
                    </a:cubicBezTo>
                    <a:cubicBezTo>
                      <a:pt x="134" y="35"/>
                      <a:pt x="134" y="35"/>
                      <a:pt x="134" y="34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3" y="33"/>
                      <a:pt x="132" y="33"/>
                      <a:pt x="132" y="33"/>
                    </a:cubicBezTo>
                    <a:cubicBezTo>
                      <a:pt x="132" y="32"/>
                      <a:pt x="132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0" y="32"/>
                      <a:pt x="130" y="32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29" y="30"/>
                      <a:pt x="129" y="30"/>
                    </a:cubicBezTo>
                    <a:cubicBezTo>
                      <a:pt x="129" y="30"/>
                      <a:pt x="128" y="30"/>
                      <a:pt x="128" y="30"/>
                    </a:cubicBezTo>
                    <a:cubicBezTo>
                      <a:pt x="128" y="29"/>
                      <a:pt x="128" y="29"/>
                      <a:pt x="127" y="29"/>
                    </a:cubicBezTo>
                    <a:cubicBezTo>
                      <a:pt x="127" y="29"/>
                      <a:pt x="127" y="28"/>
                      <a:pt x="127" y="28"/>
                    </a:cubicBezTo>
                    <a:cubicBezTo>
                      <a:pt x="127" y="28"/>
                      <a:pt x="126" y="28"/>
                      <a:pt x="125" y="27"/>
                    </a:cubicBezTo>
                    <a:cubicBezTo>
                      <a:pt x="125" y="27"/>
                      <a:pt x="124" y="26"/>
                      <a:pt x="123" y="26"/>
                    </a:cubicBezTo>
                    <a:cubicBezTo>
                      <a:pt x="123" y="26"/>
                      <a:pt x="123" y="26"/>
                      <a:pt x="123" y="25"/>
                    </a:cubicBezTo>
                    <a:cubicBezTo>
                      <a:pt x="120" y="24"/>
                      <a:pt x="118" y="22"/>
                      <a:pt x="115" y="20"/>
                    </a:cubicBezTo>
                    <a:cubicBezTo>
                      <a:pt x="115" y="20"/>
                      <a:pt x="114" y="20"/>
                      <a:pt x="114" y="20"/>
                    </a:cubicBezTo>
                    <a:cubicBezTo>
                      <a:pt x="114" y="20"/>
                      <a:pt x="113" y="19"/>
                      <a:pt x="113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11" y="19"/>
                      <a:pt x="111" y="19"/>
                      <a:pt x="111" y="18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09" y="18"/>
                      <a:pt x="106" y="17"/>
                      <a:pt x="104" y="16"/>
                    </a:cubicBezTo>
                    <a:cubicBezTo>
                      <a:pt x="104" y="16"/>
                      <a:pt x="102" y="15"/>
                      <a:pt x="102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2" y="14"/>
                      <a:pt x="102" y="14"/>
                    </a:cubicBezTo>
                    <a:cubicBezTo>
                      <a:pt x="102" y="14"/>
                      <a:pt x="103" y="14"/>
                      <a:pt x="104" y="14"/>
                    </a:cubicBezTo>
                    <a:cubicBezTo>
                      <a:pt x="105" y="14"/>
                      <a:pt x="106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8" y="14"/>
                      <a:pt x="107" y="14"/>
                      <a:pt x="107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4" y="13"/>
                      <a:pt x="102" y="12"/>
                      <a:pt x="101" y="12"/>
                    </a:cubicBezTo>
                    <a:cubicBezTo>
                      <a:pt x="100" y="12"/>
                      <a:pt x="100" y="12"/>
                      <a:pt x="99" y="12"/>
                    </a:cubicBezTo>
                    <a:cubicBezTo>
                      <a:pt x="98" y="12"/>
                      <a:pt x="99" y="12"/>
                      <a:pt x="99" y="11"/>
                    </a:cubicBezTo>
                    <a:close/>
                    <a:moveTo>
                      <a:pt x="100" y="11"/>
                    </a:moveTo>
                    <a:cubicBezTo>
                      <a:pt x="100" y="11"/>
                      <a:pt x="101" y="11"/>
                      <a:pt x="100" y="11"/>
                    </a:cubicBezTo>
                    <a:cubicBezTo>
                      <a:pt x="100" y="11"/>
                      <a:pt x="99" y="11"/>
                      <a:pt x="98" y="11"/>
                    </a:cubicBezTo>
                    <a:cubicBezTo>
                      <a:pt x="98" y="11"/>
                      <a:pt x="99" y="11"/>
                      <a:pt x="100" y="11"/>
                    </a:cubicBezTo>
                    <a:close/>
                    <a:moveTo>
                      <a:pt x="61" y="130"/>
                    </a:moveTo>
                    <a:cubicBezTo>
                      <a:pt x="61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1" y="130"/>
                    </a:cubicBezTo>
                    <a:close/>
                    <a:moveTo>
                      <a:pt x="63" y="131"/>
                    </a:move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4" y="131"/>
                      <a:pt x="63" y="131"/>
                    </a:cubicBezTo>
                    <a:close/>
                    <a:moveTo>
                      <a:pt x="65" y="131"/>
                    </a:moveTo>
                    <a:cubicBezTo>
                      <a:pt x="64" y="131"/>
                      <a:pt x="64" y="131"/>
                      <a:pt x="64" y="131"/>
                    </a:cubicBezTo>
                    <a:cubicBezTo>
                      <a:pt x="64" y="131"/>
                      <a:pt x="65" y="131"/>
                      <a:pt x="65" y="131"/>
                    </a:cubicBezTo>
                    <a:cubicBezTo>
                      <a:pt x="65" y="131"/>
                      <a:pt x="65" y="131"/>
                      <a:pt x="65" y="131"/>
                    </a:cubicBezTo>
                    <a:close/>
                    <a:moveTo>
                      <a:pt x="30" y="101"/>
                    </a:move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100"/>
                      <a:pt x="31" y="101"/>
                      <a:pt x="32" y="103"/>
                    </a:cubicBezTo>
                    <a:cubicBezTo>
                      <a:pt x="32" y="103"/>
                      <a:pt x="31" y="102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1"/>
                      <a:pt x="31" y="101"/>
                      <a:pt x="30" y="101"/>
                    </a:cubicBezTo>
                    <a:close/>
                    <a:moveTo>
                      <a:pt x="27" y="93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93"/>
                      <a:pt x="27" y="93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1"/>
                      <a:pt x="27" y="91"/>
                      <a:pt x="26" y="90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7" y="91"/>
                      <a:pt x="27" y="92"/>
                      <a:pt x="28" y="94"/>
                    </a:cubicBezTo>
                    <a:cubicBezTo>
                      <a:pt x="28" y="94"/>
                      <a:pt x="27" y="93"/>
                      <a:pt x="27" y="93"/>
                    </a:cubicBezTo>
                    <a:close/>
                    <a:moveTo>
                      <a:pt x="24" y="81"/>
                    </a:moveTo>
                    <a:cubicBezTo>
                      <a:pt x="24" y="81"/>
                      <a:pt x="24" y="81"/>
                      <a:pt x="25" y="81"/>
                    </a:cubicBezTo>
                    <a:cubicBezTo>
                      <a:pt x="25" y="80"/>
                      <a:pt x="24" y="80"/>
                      <a:pt x="24" y="79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5" y="81"/>
                      <a:pt x="25" y="83"/>
                      <a:pt x="25" y="8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5" y="83"/>
                      <a:pt x="25" y="82"/>
                    </a:cubicBezTo>
                    <a:cubicBezTo>
                      <a:pt x="25" y="82"/>
                      <a:pt x="25" y="81"/>
                      <a:pt x="24" y="81"/>
                    </a:cubicBezTo>
                    <a:close/>
                    <a:moveTo>
                      <a:pt x="24" y="77"/>
                    </a:moveTo>
                    <a:cubicBezTo>
                      <a:pt x="24" y="77"/>
                      <a:pt x="24" y="77"/>
                      <a:pt x="24" y="77"/>
                    </a:cubicBezTo>
                    <a:cubicBezTo>
                      <a:pt x="24" y="77"/>
                      <a:pt x="24" y="78"/>
                      <a:pt x="24" y="78"/>
                    </a:cubicBezTo>
                    <a:cubicBezTo>
                      <a:pt x="24" y="78"/>
                      <a:pt x="24" y="77"/>
                      <a:pt x="24" y="77"/>
                    </a:cubicBezTo>
                    <a:close/>
                    <a:moveTo>
                      <a:pt x="24" y="74"/>
                    </a:move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3"/>
                      <a:pt x="24" y="74"/>
                      <a:pt x="24" y="75"/>
                    </a:cubicBezTo>
                    <a:cubicBezTo>
                      <a:pt x="24" y="75"/>
                      <a:pt x="24" y="74"/>
                      <a:pt x="24" y="74"/>
                    </a:cubicBezTo>
                    <a:close/>
                    <a:moveTo>
                      <a:pt x="33" y="104"/>
                    </a:moveTo>
                    <a:cubicBezTo>
                      <a:pt x="32" y="104"/>
                      <a:pt x="32" y="104"/>
                      <a:pt x="32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2" y="104"/>
                      <a:pt x="32" y="104"/>
                    </a:cubicBezTo>
                    <a:cubicBezTo>
                      <a:pt x="33" y="105"/>
                      <a:pt x="33" y="105"/>
                      <a:pt x="33" y="106"/>
                    </a:cubicBezTo>
                    <a:cubicBezTo>
                      <a:pt x="33" y="105"/>
                      <a:pt x="33" y="105"/>
                      <a:pt x="33" y="104"/>
                    </a:cubicBezTo>
                    <a:close/>
                    <a:moveTo>
                      <a:pt x="29" y="97"/>
                    </a:moveTo>
                    <a:cubicBezTo>
                      <a:pt x="29" y="97"/>
                      <a:pt x="29" y="96"/>
                      <a:pt x="29" y="96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29" y="96"/>
                      <a:pt x="29" y="97"/>
                      <a:pt x="30" y="98"/>
                    </a:cubicBezTo>
                    <a:cubicBezTo>
                      <a:pt x="29" y="98"/>
                      <a:pt x="29" y="97"/>
                      <a:pt x="29" y="97"/>
                    </a:cubicBezTo>
                    <a:close/>
                    <a:moveTo>
                      <a:pt x="28" y="95"/>
                    </a:move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4"/>
                      <a:pt x="28" y="95"/>
                      <a:pt x="28" y="96"/>
                    </a:cubicBezTo>
                    <a:cubicBezTo>
                      <a:pt x="28" y="96"/>
                      <a:pt x="28" y="95"/>
                      <a:pt x="28" y="95"/>
                    </a:cubicBezTo>
                    <a:close/>
                    <a:moveTo>
                      <a:pt x="26" y="87"/>
                    </a:moveTo>
                    <a:cubicBezTo>
                      <a:pt x="25" y="87"/>
                      <a:pt x="26" y="87"/>
                      <a:pt x="26" y="86"/>
                    </a:cubicBezTo>
                    <a:cubicBezTo>
                      <a:pt x="26" y="87"/>
                      <a:pt x="26" y="89"/>
                      <a:pt x="26" y="89"/>
                    </a:cubicBezTo>
                    <a:cubicBezTo>
                      <a:pt x="26" y="89"/>
                      <a:pt x="26" y="88"/>
                      <a:pt x="26" y="87"/>
                    </a:cubicBezTo>
                    <a:close/>
                    <a:moveTo>
                      <a:pt x="25" y="86"/>
                    </a:moveTo>
                    <a:cubicBezTo>
                      <a:pt x="25" y="85"/>
                      <a:pt x="25" y="86"/>
                      <a:pt x="25" y="85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5" y="86"/>
                      <a:pt x="25" y="86"/>
                      <a:pt x="25" y="86"/>
                    </a:cubicBezTo>
                    <a:close/>
                    <a:moveTo>
                      <a:pt x="24" y="75"/>
                    </a:move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7"/>
                      <a:pt x="24" y="75"/>
                      <a:pt x="24" y="75"/>
                    </a:cubicBezTo>
                    <a:close/>
                    <a:moveTo>
                      <a:pt x="24" y="72"/>
                    </a:move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4" y="72"/>
                      <a:pt x="24" y="72"/>
                    </a:cubicBezTo>
                    <a:close/>
                    <a:moveTo>
                      <a:pt x="88" y="135"/>
                    </a:moveTo>
                    <a:cubicBezTo>
                      <a:pt x="88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8" y="135"/>
                      <a:pt x="88" y="135"/>
                      <a:pt x="88" y="135"/>
                    </a:cubicBezTo>
                    <a:close/>
                    <a:moveTo>
                      <a:pt x="86" y="135"/>
                    </a:moveTo>
                    <a:cubicBezTo>
                      <a:pt x="86" y="135"/>
                      <a:pt x="87" y="135"/>
                      <a:pt x="87" y="135"/>
                    </a:cubicBezTo>
                    <a:cubicBezTo>
                      <a:pt x="87" y="135"/>
                      <a:pt x="87" y="135"/>
                      <a:pt x="86" y="135"/>
                    </a:cubicBezTo>
                    <a:close/>
                    <a:moveTo>
                      <a:pt x="89" y="135"/>
                    </a:moveTo>
                    <a:cubicBezTo>
                      <a:pt x="90" y="135"/>
                      <a:pt x="90" y="135"/>
                      <a:pt x="89" y="135"/>
                    </a:cubicBezTo>
                    <a:cubicBezTo>
                      <a:pt x="90" y="135"/>
                      <a:pt x="90" y="135"/>
                      <a:pt x="90" y="135"/>
                    </a:cubicBezTo>
                    <a:cubicBezTo>
                      <a:pt x="90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lose/>
                    <a:moveTo>
                      <a:pt x="43" y="117"/>
                    </a:move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lose/>
                    <a:moveTo>
                      <a:pt x="44" y="117"/>
                    </a:moveTo>
                    <a:cubicBezTo>
                      <a:pt x="44" y="117"/>
                      <a:pt x="43" y="117"/>
                      <a:pt x="43" y="117"/>
                    </a:cubicBezTo>
                    <a:cubicBezTo>
                      <a:pt x="43" y="117"/>
                      <a:pt x="44" y="117"/>
                      <a:pt x="44" y="117"/>
                    </a:cubicBezTo>
                    <a:close/>
                    <a:moveTo>
                      <a:pt x="25" y="73"/>
                    </a:moveTo>
                    <a:cubicBezTo>
                      <a:pt x="25" y="73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3"/>
                    </a:cubicBezTo>
                    <a:cubicBezTo>
                      <a:pt x="25" y="73"/>
                      <a:pt x="25" y="73"/>
                      <a:pt x="25" y="72"/>
                    </a:cubicBezTo>
                    <a:cubicBezTo>
                      <a:pt x="25" y="72"/>
                      <a:pt x="25" y="73"/>
                      <a:pt x="25" y="73"/>
                    </a:cubicBezTo>
                    <a:cubicBezTo>
                      <a:pt x="25" y="73"/>
                      <a:pt x="25" y="73"/>
                      <a:pt x="25" y="73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69"/>
                    </a:move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70"/>
                      <a:pt x="25" y="70"/>
                      <a:pt x="25" y="69"/>
                    </a:cubicBezTo>
                    <a:close/>
                    <a:moveTo>
                      <a:pt x="36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7" y="108"/>
                    </a:cubicBezTo>
                    <a:cubicBezTo>
                      <a:pt x="37" y="109"/>
                      <a:pt x="36" y="109"/>
                      <a:pt x="36" y="109"/>
                    </a:cubicBezTo>
                    <a:cubicBezTo>
                      <a:pt x="36" y="108"/>
                      <a:pt x="36" y="108"/>
                      <a:pt x="36" y="108"/>
                    </a:cubicBezTo>
                    <a:close/>
                    <a:moveTo>
                      <a:pt x="35" y="107"/>
                    </a:move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lose/>
                    <a:moveTo>
                      <a:pt x="34" y="106"/>
                    </a:moveTo>
                    <a:cubicBezTo>
                      <a:pt x="34" y="105"/>
                      <a:pt x="35" y="106"/>
                      <a:pt x="35" y="105"/>
                    </a:cubicBezTo>
                    <a:cubicBezTo>
                      <a:pt x="35" y="105"/>
                      <a:pt x="34" y="105"/>
                      <a:pt x="34" y="105"/>
                    </a:cubicBezTo>
                    <a:cubicBezTo>
                      <a:pt x="34" y="105"/>
                      <a:pt x="35" y="105"/>
                      <a:pt x="35" y="105"/>
                    </a:cubicBezTo>
                    <a:cubicBezTo>
                      <a:pt x="35" y="105"/>
                      <a:pt x="35" y="105"/>
                      <a:pt x="35" y="106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5"/>
                      <a:pt x="35" y="106"/>
                    </a:cubicBezTo>
                    <a:cubicBezTo>
                      <a:pt x="35" y="106"/>
                      <a:pt x="34" y="105"/>
                      <a:pt x="34" y="105"/>
                    </a:cubicBezTo>
                    <a:cubicBezTo>
                      <a:pt x="34" y="105"/>
                      <a:pt x="34" y="105"/>
                      <a:pt x="34" y="106"/>
                    </a:cubicBezTo>
                    <a:close/>
                    <a:moveTo>
                      <a:pt x="34" y="105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5"/>
                      <a:pt x="33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5"/>
                    </a:cubicBezTo>
                    <a:cubicBezTo>
                      <a:pt x="25" y="75"/>
                      <a:pt x="25" y="74"/>
                      <a:pt x="25" y="74"/>
                    </a:cubicBezTo>
                    <a:close/>
                    <a:moveTo>
                      <a:pt x="25" y="66"/>
                    </a:move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5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7"/>
                      <a:pt x="26" y="67"/>
                    </a:cubicBezTo>
                    <a:cubicBezTo>
                      <a:pt x="26" y="67"/>
                      <a:pt x="26" y="67"/>
                      <a:pt x="26" y="66"/>
                    </a:cubicBezTo>
                    <a:cubicBezTo>
                      <a:pt x="26" y="66"/>
                      <a:pt x="26" y="67"/>
                      <a:pt x="25" y="67"/>
                    </a:cubicBezTo>
                    <a:cubicBezTo>
                      <a:pt x="26" y="66"/>
                      <a:pt x="26" y="66"/>
                      <a:pt x="25" y="66"/>
                    </a:cubicBezTo>
                    <a:close/>
                    <a:moveTo>
                      <a:pt x="25" y="68"/>
                    </a:move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6" y="67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4"/>
                      <a:pt x="34" y="104"/>
                    </a:cubicBezTo>
                    <a:cubicBezTo>
                      <a:pt x="34" y="105"/>
                      <a:pt x="34" y="105"/>
                      <a:pt x="34" y="104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70"/>
                    </a:move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70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2"/>
                      <a:pt x="33" y="102"/>
                    </a:cubicBezTo>
                    <a:cubicBezTo>
                      <a:pt x="33" y="102"/>
                      <a:pt x="33" y="103"/>
                      <a:pt x="33" y="102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36" y="107"/>
                    </a:moveTo>
                    <a:cubicBezTo>
                      <a:pt x="36" y="107"/>
                      <a:pt x="36" y="106"/>
                      <a:pt x="36" y="106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6" y="107"/>
                      <a:pt x="35" y="107"/>
                    </a:cubicBezTo>
                    <a:cubicBezTo>
                      <a:pt x="35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lose/>
                    <a:moveTo>
                      <a:pt x="32" y="101"/>
                    </a:moveTo>
                    <a:cubicBezTo>
                      <a:pt x="32" y="101"/>
                      <a:pt x="32" y="101"/>
                      <a:pt x="32" y="101"/>
                    </a:cubicBezTo>
                    <a:cubicBezTo>
                      <a:pt x="32" y="101"/>
                      <a:pt x="32" y="101"/>
                      <a:pt x="32" y="101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1"/>
                      <a:pt x="32" y="102"/>
                      <a:pt x="32" y="101"/>
                    </a:cubicBezTo>
                    <a:close/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3"/>
                      <a:pt x="25" y="72"/>
                    </a:cubicBezTo>
                    <a:cubicBezTo>
                      <a:pt x="26" y="72"/>
                      <a:pt x="26" y="72"/>
                      <a:pt x="25" y="72"/>
                    </a:cubicBezTo>
                    <a:cubicBezTo>
                      <a:pt x="25" y="72"/>
                      <a:pt x="26" y="72"/>
                      <a:pt x="26" y="72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3"/>
                      <a:pt x="25" y="72"/>
                      <a:pt x="25" y="72"/>
                    </a:cubicBezTo>
                    <a:close/>
                    <a:moveTo>
                      <a:pt x="37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7" y="108"/>
                      <a:pt x="37" y="107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1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25" y="77"/>
                    </a:moveTo>
                    <a:cubicBezTo>
                      <a:pt x="25" y="77"/>
                      <a:pt x="26" y="77"/>
                      <a:pt x="26" y="77"/>
                    </a:cubicBezTo>
                    <a:cubicBezTo>
                      <a:pt x="26" y="77"/>
                      <a:pt x="25" y="77"/>
                      <a:pt x="25" y="77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lose/>
                    <a:moveTo>
                      <a:pt x="37" y="109"/>
                    </a:moveTo>
                    <a:cubicBezTo>
                      <a:pt x="37" y="109"/>
                      <a:pt x="38" y="110"/>
                      <a:pt x="38" y="110"/>
                    </a:cubicBezTo>
                    <a:cubicBezTo>
                      <a:pt x="38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7" y="109"/>
                    </a:cubicBezTo>
                    <a:close/>
                    <a:moveTo>
                      <a:pt x="25" y="70"/>
                    </a:moveTo>
                    <a:cubicBezTo>
                      <a:pt x="25" y="69"/>
                      <a:pt x="26" y="69"/>
                      <a:pt x="25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5" y="70"/>
                    </a:cubicBezTo>
                    <a:cubicBezTo>
                      <a:pt x="26" y="69"/>
                      <a:pt x="25" y="69"/>
                      <a:pt x="25" y="70"/>
                    </a:cubicBezTo>
                    <a:close/>
                    <a:moveTo>
                      <a:pt x="25" y="68"/>
                    </a:move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7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9"/>
                    </a:cubicBezTo>
                    <a:cubicBezTo>
                      <a:pt x="26" y="68"/>
                      <a:pt x="26" y="68"/>
                      <a:pt x="25" y="68"/>
                    </a:cubicBezTo>
                    <a:close/>
                    <a:moveTo>
                      <a:pt x="26" y="63"/>
                    </a:move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4"/>
                    </a:cubicBezTo>
                    <a:cubicBezTo>
                      <a:pt x="26" y="63"/>
                      <a:pt x="26" y="63"/>
                      <a:pt x="26" y="6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5"/>
                    </a:cubicBezTo>
                    <a:cubicBezTo>
                      <a:pt x="25" y="74"/>
                      <a:pt x="25" y="74"/>
                      <a:pt x="25" y="74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1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41" y="113"/>
                    </a:moveTo>
                    <a:cubicBezTo>
                      <a:pt x="41" y="113"/>
                      <a:pt x="41" y="113"/>
                      <a:pt x="40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lose/>
                    <a:moveTo>
                      <a:pt x="33" y="102"/>
                    </a:move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1"/>
                      <a:pt x="33" y="102"/>
                      <a:pt x="33" y="102"/>
                    </a:cubicBezTo>
                    <a:cubicBezTo>
                      <a:pt x="33" y="102"/>
                      <a:pt x="33" y="101"/>
                      <a:pt x="32" y="101"/>
                    </a:cubicBezTo>
                    <a:cubicBezTo>
                      <a:pt x="32" y="101"/>
                      <a:pt x="33" y="101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lose/>
                    <a:moveTo>
                      <a:pt x="30" y="96"/>
                    </a:move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5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close/>
                    <a:moveTo>
                      <a:pt x="27" y="87"/>
                    </a:move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lose/>
                    <a:moveTo>
                      <a:pt x="26" y="78"/>
                    </a:move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8"/>
                      <a:pt x="26" y="77"/>
                      <a:pt x="26" y="78"/>
                    </a:cubicBezTo>
                    <a:close/>
                    <a:moveTo>
                      <a:pt x="26" y="76"/>
                    </a:move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6"/>
                      <a:pt x="26" y="76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8" y="110"/>
                      <a:pt x="39" y="110"/>
                      <a:pt x="38" y="110"/>
                    </a:cubicBezTo>
                    <a:cubicBezTo>
                      <a:pt x="38" y="110"/>
                      <a:pt x="39" y="111"/>
                      <a:pt x="39" y="110"/>
                    </a:cubicBezTo>
                    <a:cubicBezTo>
                      <a:pt x="39" y="110"/>
                      <a:pt x="39" y="111"/>
                      <a:pt x="39" y="111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5" y="104"/>
                    </a:cubicBezTo>
                    <a:cubicBezTo>
                      <a:pt x="34" y="104"/>
                      <a:pt x="34" y="104"/>
                      <a:pt x="35" y="105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lose/>
                    <a:moveTo>
                      <a:pt x="31" y="98"/>
                    </a:moveTo>
                    <a:cubicBezTo>
                      <a:pt x="31" y="98"/>
                      <a:pt x="31" y="98"/>
                      <a:pt x="31" y="98"/>
                    </a:cubicBezTo>
                    <a:cubicBezTo>
                      <a:pt x="31" y="98"/>
                      <a:pt x="31" y="98"/>
                      <a:pt x="31" y="99"/>
                    </a:cubicBezTo>
                    <a:cubicBezTo>
                      <a:pt x="31" y="99"/>
                      <a:pt x="31" y="99"/>
                      <a:pt x="31" y="98"/>
                    </a:cubicBezTo>
                    <a:close/>
                    <a:moveTo>
                      <a:pt x="28" y="90"/>
                    </a:move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89"/>
                    </a:cubicBezTo>
                    <a:cubicBezTo>
                      <a:pt x="28" y="89"/>
                      <a:pt x="28" y="90"/>
                      <a:pt x="28" y="90"/>
                    </a:cubicBezTo>
                    <a:close/>
                    <a:moveTo>
                      <a:pt x="51" y="123"/>
                    </a:moveTo>
                    <a:cubicBezTo>
                      <a:pt x="51" y="123"/>
                      <a:pt x="51" y="122"/>
                      <a:pt x="51" y="122"/>
                    </a:cubicBezTo>
                    <a:cubicBezTo>
                      <a:pt x="51" y="122"/>
                      <a:pt x="51" y="122"/>
                      <a:pt x="51" y="123"/>
                    </a:cubicBezTo>
                    <a:close/>
                    <a:moveTo>
                      <a:pt x="38" y="109"/>
                    </a:move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10"/>
                      <a:pt x="38" y="109"/>
                      <a:pt x="38" y="109"/>
                    </a:cubicBezTo>
                    <a:cubicBezTo>
                      <a:pt x="38" y="109"/>
                      <a:pt x="37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lose/>
                    <a:moveTo>
                      <a:pt x="31" y="97"/>
                    </a:moveTo>
                    <a:cubicBezTo>
                      <a:pt x="31" y="97"/>
                      <a:pt x="31" y="97"/>
                      <a:pt x="31" y="97"/>
                    </a:cubicBezTo>
                    <a:cubicBezTo>
                      <a:pt x="30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8"/>
                      <a:pt x="31" y="97"/>
                      <a:pt x="31" y="97"/>
                    </a:cubicBezTo>
                    <a:close/>
                    <a:moveTo>
                      <a:pt x="29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30" y="95"/>
                    </a:cubicBezTo>
                    <a:cubicBezTo>
                      <a:pt x="30" y="95"/>
                      <a:pt x="29" y="94"/>
                      <a:pt x="29" y="94"/>
                    </a:cubicBezTo>
                    <a:close/>
                    <a:moveTo>
                      <a:pt x="28" y="91"/>
                    </a:move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91"/>
                      <a:pt x="29" y="91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lose/>
                    <a:moveTo>
                      <a:pt x="27" y="83"/>
                    </a:move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6" y="84"/>
                      <a:pt x="27" y="84"/>
                      <a:pt x="27" y="83"/>
                    </a:cubicBezTo>
                    <a:close/>
                    <a:moveTo>
                      <a:pt x="52" y="123"/>
                    </a:move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3" y="123"/>
                      <a:pt x="52" y="123"/>
                      <a:pt x="53" y="123"/>
                    </a:cubicBezTo>
                    <a:cubicBezTo>
                      <a:pt x="53" y="124"/>
                      <a:pt x="52" y="123"/>
                      <a:pt x="52" y="123"/>
                    </a:cubicBezTo>
                    <a:close/>
                    <a:moveTo>
                      <a:pt x="50" y="122"/>
                    </a:move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21"/>
                      <a:pt x="50" y="121"/>
                      <a:pt x="50" y="122"/>
                    </a:cubicBezTo>
                    <a:cubicBezTo>
                      <a:pt x="50" y="122"/>
                      <a:pt x="50" y="121"/>
                      <a:pt x="50" y="122"/>
                    </a:cubicBezTo>
                    <a:close/>
                    <a:moveTo>
                      <a:pt x="29" y="92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29" y="93"/>
                      <a:pt x="29" y="92"/>
                      <a:pt x="29" y="92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39" y="112"/>
                    </a:moveTo>
                    <a:cubicBezTo>
                      <a:pt x="40" y="112"/>
                      <a:pt x="40" y="111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39" y="112"/>
                    </a:cubicBezTo>
                    <a:close/>
                    <a:moveTo>
                      <a:pt x="27" y="85"/>
                    </a:moveTo>
                    <a:cubicBezTo>
                      <a:pt x="27" y="85"/>
                      <a:pt x="27" y="85"/>
                      <a:pt x="27" y="85"/>
                    </a:cubicBezTo>
                    <a:cubicBezTo>
                      <a:pt x="27" y="85"/>
                      <a:pt x="27" y="85"/>
                      <a:pt x="27" y="85"/>
                    </a:cubicBezTo>
                    <a:close/>
                    <a:moveTo>
                      <a:pt x="62" y="128"/>
                    </a:moveTo>
                    <a:cubicBezTo>
                      <a:pt x="62" y="128"/>
                      <a:pt x="62" y="128"/>
                      <a:pt x="62" y="129"/>
                    </a:cubicBezTo>
                    <a:cubicBezTo>
                      <a:pt x="62" y="129"/>
                      <a:pt x="62" y="128"/>
                      <a:pt x="62" y="128"/>
                    </a:cubicBezTo>
                    <a:close/>
                    <a:moveTo>
                      <a:pt x="131" y="32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2" y="33"/>
                    </a:cubicBezTo>
                    <a:cubicBezTo>
                      <a:pt x="132" y="33"/>
                      <a:pt x="131" y="33"/>
                      <a:pt x="131" y="33"/>
                    </a:cubicBezTo>
                    <a:cubicBezTo>
                      <a:pt x="131" y="33"/>
                      <a:pt x="131" y="32"/>
                      <a:pt x="131" y="32"/>
                    </a:cubicBezTo>
                    <a:close/>
                    <a:moveTo>
                      <a:pt x="131" y="33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1" y="33"/>
                    </a:cubicBezTo>
                    <a:cubicBezTo>
                      <a:pt x="131" y="33"/>
                      <a:pt x="132" y="34"/>
                      <a:pt x="132" y="34"/>
                    </a:cubicBezTo>
                    <a:cubicBezTo>
                      <a:pt x="132" y="34"/>
                      <a:pt x="132" y="34"/>
                      <a:pt x="132" y="34"/>
                    </a:cubicBezTo>
                    <a:cubicBezTo>
                      <a:pt x="132" y="34"/>
                      <a:pt x="132" y="33"/>
                      <a:pt x="132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3"/>
                    </a:cubicBezTo>
                    <a:close/>
                    <a:moveTo>
                      <a:pt x="71" y="131"/>
                    </a:move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lose/>
                    <a:moveTo>
                      <a:pt x="70" y="131"/>
                    </a:moveTo>
                    <a:cubicBezTo>
                      <a:pt x="70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lose/>
                    <a:moveTo>
                      <a:pt x="132" y="106"/>
                    </a:moveTo>
                    <a:cubicBezTo>
                      <a:pt x="132" y="107"/>
                      <a:pt x="132" y="107"/>
                      <a:pt x="132" y="107"/>
                    </a:cubicBezTo>
                    <a:cubicBezTo>
                      <a:pt x="132" y="107"/>
                      <a:pt x="132" y="107"/>
                      <a:pt x="132" y="106"/>
                    </a:cubicBezTo>
                    <a:cubicBezTo>
                      <a:pt x="132" y="106"/>
                      <a:pt x="132" y="106"/>
                      <a:pt x="132" y="106"/>
                    </a:cubicBezTo>
                    <a:close/>
                    <a:moveTo>
                      <a:pt x="135" y="101"/>
                    </a:moveTo>
                    <a:cubicBezTo>
                      <a:pt x="135" y="102"/>
                      <a:pt x="135" y="102"/>
                      <a:pt x="135" y="102"/>
                    </a:cubicBezTo>
                    <a:cubicBezTo>
                      <a:pt x="135" y="102"/>
                      <a:pt x="134" y="103"/>
                      <a:pt x="135" y="103"/>
                    </a:cubicBezTo>
                    <a:cubicBezTo>
                      <a:pt x="134" y="103"/>
                      <a:pt x="134" y="103"/>
                      <a:pt x="134" y="104"/>
                    </a:cubicBezTo>
                    <a:cubicBezTo>
                      <a:pt x="134" y="104"/>
                      <a:pt x="134" y="104"/>
                      <a:pt x="134" y="104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3" y="106"/>
                      <a:pt x="133" y="106"/>
                      <a:pt x="133" y="106"/>
                    </a:cubicBezTo>
                    <a:cubicBezTo>
                      <a:pt x="133" y="106"/>
                      <a:pt x="133" y="105"/>
                      <a:pt x="133" y="105"/>
                    </a:cubicBezTo>
                    <a:cubicBezTo>
                      <a:pt x="133" y="105"/>
                      <a:pt x="134" y="104"/>
                      <a:pt x="134" y="104"/>
                    </a:cubicBezTo>
                    <a:cubicBezTo>
                      <a:pt x="134" y="104"/>
                      <a:pt x="134" y="104"/>
                      <a:pt x="134" y="103"/>
                    </a:cubicBezTo>
                    <a:cubicBezTo>
                      <a:pt x="134" y="104"/>
                      <a:pt x="134" y="103"/>
                      <a:pt x="134" y="103"/>
                    </a:cubicBezTo>
                    <a:cubicBezTo>
                      <a:pt x="135" y="102"/>
                      <a:pt x="135" y="102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0"/>
                      <a:pt x="135" y="101"/>
                      <a:pt x="135" y="100"/>
                    </a:cubicBezTo>
                    <a:cubicBezTo>
                      <a:pt x="136" y="100"/>
                      <a:pt x="136" y="100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100"/>
                      <a:pt x="136" y="100"/>
                      <a:pt x="136" y="100"/>
                    </a:cubicBezTo>
                    <a:cubicBezTo>
                      <a:pt x="136" y="100"/>
                      <a:pt x="136" y="100"/>
                      <a:pt x="135" y="101"/>
                    </a:cubicBezTo>
                    <a:cubicBezTo>
                      <a:pt x="136" y="100"/>
                      <a:pt x="135" y="101"/>
                      <a:pt x="136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lose/>
                    <a:moveTo>
                      <a:pt x="137" y="98"/>
                    </a:moveTo>
                    <a:cubicBezTo>
                      <a:pt x="136" y="98"/>
                      <a:pt x="136" y="99"/>
                      <a:pt x="136" y="98"/>
                    </a:cubicBezTo>
                    <a:cubicBezTo>
                      <a:pt x="136" y="98"/>
                      <a:pt x="136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6"/>
                      <a:pt x="131" y="106"/>
                      <a:pt x="131" y="106"/>
                    </a:cubicBezTo>
                    <a:cubicBezTo>
                      <a:pt x="131" y="106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1"/>
                    </a:moveTo>
                    <a:cubicBezTo>
                      <a:pt x="131" y="101"/>
                      <a:pt x="131" y="101"/>
                      <a:pt x="130" y="101"/>
                    </a:cubicBezTo>
                    <a:cubicBezTo>
                      <a:pt x="130" y="101"/>
                      <a:pt x="130" y="101"/>
                      <a:pt x="131" y="101"/>
                    </a:cubicBezTo>
                    <a:cubicBezTo>
                      <a:pt x="131" y="101"/>
                      <a:pt x="130" y="101"/>
                      <a:pt x="131" y="101"/>
                    </a:cubicBezTo>
                    <a:close/>
                    <a:moveTo>
                      <a:pt x="126" y="39"/>
                    </a:move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39"/>
                      <a:pt x="126" y="40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39"/>
                      <a:pt x="126" y="39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8"/>
                      <a:pt x="125" y="39"/>
                    </a:cubicBezTo>
                    <a:cubicBezTo>
                      <a:pt x="125" y="39"/>
                      <a:pt x="125" y="39"/>
                      <a:pt x="125" y="38"/>
                    </a:cubicBezTo>
                    <a:cubicBezTo>
                      <a:pt x="125" y="39"/>
                      <a:pt x="125" y="39"/>
                      <a:pt x="125" y="38"/>
                    </a:cubicBezTo>
                    <a:close/>
                    <a:moveTo>
                      <a:pt x="131" y="98"/>
                    </a:move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lose/>
                    <a:moveTo>
                      <a:pt x="111" y="117"/>
                    </a:moveTo>
                    <a:cubicBezTo>
                      <a:pt x="111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lose/>
                    <a:moveTo>
                      <a:pt x="123" y="107"/>
                    </a:move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6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2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lose/>
                    <a:moveTo>
                      <a:pt x="123" y="106"/>
                    </a:moveTo>
                    <a:cubicBezTo>
                      <a:pt x="123" y="107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4" y="105"/>
                    </a:cubicBezTo>
                    <a:cubicBezTo>
                      <a:pt x="124" y="106"/>
                      <a:pt x="124" y="105"/>
                      <a:pt x="124" y="105"/>
                    </a:cubicBezTo>
                    <a:cubicBezTo>
                      <a:pt x="123" y="106"/>
                      <a:pt x="124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lose/>
                    <a:moveTo>
                      <a:pt x="100" y="28"/>
                    </a:moveTo>
                    <a:cubicBezTo>
                      <a:pt x="101" y="29"/>
                      <a:pt x="101" y="29"/>
                      <a:pt x="101" y="29"/>
                    </a:cubicBezTo>
                    <a:cubicBezTo>
                      <a:pt x="100" y="29"/>
                      <a:pt x="101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0" y="29"/>
                      <a:pt x="100" y="28"/>
                      <a:pt x="100" y="28"/>
                    </a:cubicBezTo>
                    <a:close/>
                    <a:moveTo>
                      <a:pt x="102" y="29"/>
                    </a:moveTo>
                    <a:cubicBezTo>
                      <a:pt x="102" y="29"/>
                      <a:pt x="102" y="29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2" y="29"/>
                      <a:pt x="102" y="29"/>
                    </a:cubicBezTo>
                    <a:close/>
                    <a:moveTo>
                      <a:pt x="123" y="50"/>
                    </a:move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49"/>
                      <a:pt x="123" y="49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lose/>
                    <a:moveTo>
                      <a:pt x="121" y="49"/>
                    </a:move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50"/>
                    </a:cubicBezTo>
                    <a:cubicBezTo>
                      <a:pt x="121" y="50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1236"/>
              <p:cNvSpPr>
                <a:spLocks/>
              </p:cNvSpPr>
              <p:nvPr/>
            </p:nvSpPr>
            <p:spPr bwMode="auto">
              <a:xfrm>
                <a:off x="6811" y="1119"/>
                <a:ext cx="12" cy="2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2 h 4"/>
                  <a:gd name="T12" fmla="*/ 2 w 2"/>
                  <a:gd name="T13" fmla="*/ 3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4 h 4"/>
                  <a:gd name="T20" fmla="*/ 2 w 2"/>
                  <a:gd name="T21" fmla="*/ 4 h 4"/>
                  <a:gd name="T22" fmla="*/ 2 w 2"/>
                  <a:gd name="T23" fmla="*/ 4 h 4"/>
                  <a:gd name="T24" fmla="*/ 2 w 2"/>
                  <a:gd name="T25" fmla="*/ 4 h 4"/>
                  <a:gd name="T26" fmla="*/ 2 w 2"/>
                  <a:gd name="T27" fmla="*/ 4 h 4"/>
                  <a:gd name="T28" fmla="*/ 2 w 2"/>
                  <a:gd name="T29" fmla="*/ 4 h 4"/>
                  <a:gd name="T30" fmla="*/ 2 w 2"/>
                  <a:gd name="T31" fmla="*/ 3 h 4"/>
                  <a:gd name="T32" fmla="*/ 1 w 2"/>
                  <a:gd name="T33" fmla="*/ 2 h 4"/>
                  <a:gd name="T34" fmla="*/ 1 w 2"/>
                  <a:gd name="T35" fmla="*/ 2 h 4"/>
                  <a:gd name="T36" fmla="*/ 0 w 2"/>
                  <a:gd name="T37" fmla="*/ 0 h 4"/>
                  <a:gd name="T38" fmla="*/ 0 w 2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1237"/>
              <p:cNvSpPr>
                <a:spLocks/>
              </p:cNvSpPr>
              <p:nvPr/>
            </p:nvSpPr>
            <p:spPr bwMode="auto">
              <a:xfrm>
                <a:off x="6787" y="1083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1238"/>
              <p:cNvSpPr>
                <a:spLocks noEditPoints="1"/>
              </p:cNvSpPr>
              <p:nvPr/>
            </p:nvSpPr>
            <p:spPr bwMode="auto">
              <a:xfrm>
                <a:off x="5977" y="921"/>
                <a:ext cx="234" cy="276"/>
              </a:xfrm>
              <a:custGeom>
                <a:avLst/>
                <a:gdLst>
                  <a:gd name="T0" fmla="*/ 17 w 39"/>
                  <a:gd name="T1" fmla="*/ 16 h 46"/>
                  <a:gd name="T2" fmla="*/ 8 w 39"/>
                  <a:gd name="T3" fmla="*/ 28 h 46"/>
                  <a:gd name="T4" fmla="*/ 0 w 39"/>
                  <a:gd name="T5" fmla="*/ 45 h 46"/>
                  <a:gd name="T6" fmla="*/ 1 w 39"/>
                  <a:gd name="T7" fmla="*/ 43 h 46"/>
                  <a:gd name="T8" fmla="*/ 1 w 39"/>
                  <a:gd name="T9" fmla="*/ 42 h 46"/>
                  <a:gd name="T10" fmla="*/ 3 w 39"/>
                  <a:gd name="T11" fmla="*/ 40 h 46"/>
                  <a:gd name="T12" fmla="*/ 3 w 39"/>
                  <a:gd name="T13" fmla="*/ 38 h 46"/>
                  <a:gd name="T14" fmla="*/ 3 w 39"/>
                  <a:gd name="T15" fmla="*/ 38 h 46"/>
                  <a:gd name="T16" fmla="*/ 4 w 39"/>
                  <a:gd name="T17" fmla="*/ 37 h 46"/>
                  <a:gd name="T18" fmla="*/ 4 w 39"/>
                  <a:gd name="T19" fmla="*/ 37 h 46"/>
                  <a:gd name="T20" fmla="*/ 6 w 39"/>
                  <a:gd name="T21" fmla="*/ 34 h 46"/>
                  <a:gd name="T22" fmla="*/ 7 w 39"/>
                  <a:gd name="T23" fmla="*/ 33 h 46"/>
                  <a:gd name="T24" fmla="*/ 9 w 39"/>
                  <a:gd name="T25" fmla="*/ 29 h 46"/>
                  <a:gd name="T26" fmla="*/ 9 w 39"/>
                  <a:gd name="T27" fmla="*/ 29 h 46"/>
                  <a:gd name="T28" fmla="*/ 11 w 39"/>
                  <a:gd name="T29" fmla="*/ 27 h 46"/>
                  <a:gd name="T30" fmla="*/ 11 w 39"/>
                  <a:gd name="T31" fmla="*/ 27 h 46"/>
                  <a:gd name="T32" fmla="*/ 23 w 39"/>
                  <a:gd name="T33" fmla="*/ 13 h 46"/>
                  <a:gd name="T34" fmla="*/ 29 w 39"/>
                  <a:gd name="T35" fmla="*/ 7 h 46"/>
                  <a:gd name="T36" fmla="*/ 31 w 39"/>
                  <a:gd name="T37" fmla="*/ 5 h 46"/>
                  <a:gd name="T38" fmla="*/ 33 w 39"/>
                  <a:gd name="T39" fmla="*/ 4 h 46"/>
                  <a:gd name="T40" fmla="*/ 34 w 39"/>
                  <a:gd name="T41" fmla="*/ 3 h 46"/>
                  <a:gd name="T42" fmla="*/ 36 w 39"/>
                  <a:gd name="T43" fmla="*/ 2 h 46"/>
                  <a:gd name="T44" fmla="*/ 38 w 39"/>
                  <a:gd name="T45" fmla="*/ 1 h 46"/>
                  <a:gd name="T46" fmla="*/ 38 w 39"/>
                  <a:gd name="T47" fmla="*/ 0 h 46"/>
                  <a:gd name="T48" fmla="*/ 38 w 39"/>
                  <a:gd name="T49" fmla="*/ 0 h 46"/>
                  <a:gd name="T50" fmla="*/ 39 w 39"/>
                  <a:gd name="T51" fmla="*/ 0 h 46"/>
                  <a:gd name="T52" fmla="*/ 38 w 39"/>
                  <a:gd name="T53" fmla="*/ 0 h 46"/>
                  <a:gd name="T54" fmla="*/ 36 w 39"/>
                  <a:gd name="T55" fmla="*/ 1 h 46"/>
                  <a:gd name="T56" fmla="*/ 36 w 39"/>
                  <a:gd name="T57" fmla="*/ 1 h 46"/>
                  <a:gd name="T58" fmla="*/ 37 w 39"/>
                  <a:gd name="T59" fmla="*/ 1 h 46"/>
                  <a:gd name="T60" fmla="*/ 30 w 39"/>
                  <a:gd name="T61" fmla="*/ 5 h 46"/>
                  <a:gd name="T62" fmla="*/ 26 w 39"/>
                  <a:gd name="T63" fmla="*/ 8 h 46"/>
                  <a:gd name="T64" fmla="*/ 20 w 39"/>
                  <a:gd name="T65" fmla="*/ 13 h 46"/>
                  <a:gd name="T66" fmla="*/ 36 w 39"/>
                  <a:gd name="T67" fmla="*/ 1 h 46"/>
                  <a:gd name="T68" fmla="*/ 35 w 39"/>
                  <a:gd name="T6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46">
                    <a:moveTo>
                      <a:pt x="20" y="13"/>
                    </a:moveTo>
                    <a:cubicBezTo>
                      <a:pt x="20" y="13"/>
                      <a:pt x="18" y="15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4" y="20"/>
                      <a:pt x="11" y="23"/>
                      <a:pt x="8" y="28"/>
                    </a:cubicBezTo>
                    <a:cubicBezTo>
                      <a:pt x="5" y="33"/>
                      <a:pt x="2" y="39"/>
                      <a:pt x="0" y="46"/>
                    </a:cubicBezTo>
                    <a:cubicBezTo>
                      <a:pt x="0" y="46"/>
                      <a:pt x="0" y="45"/>
                      <a:pt x="0" y="45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1" y="44"/>
                      <a:pt x="1" y="43"/>
                      <a:pt x="1" y="43"/>
                    </a:cubicBezTo>
                    <a:cubicBezTo>
                      <a:pt x="1" y="43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1"/>
                      <a:pt x="2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9"/>
                      <a:pt x="3" y="39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4" y="38"/>
                      <a:pt x="4" y="38"/>
                    </a:cubicBezTo>
                    <a:cubicBezTo>
                      <a:pt x="4" y="37"/>
                      <a:pt x="4" y="38"/>
                      <a:pt x="4" y="37"/>
                    </a:cubicBezTo>
                    <a:cubicBezTo>
                      <a:pt x="4" y="38"/>
                      <a:pt x="4" y="37"/>
                      <a:pt x="4" y="37"/>
                    </a:cubicBezTo>
                    <a:cubicBezTo>
                      <a:pt x="4" y="36"/>
                      <a:pt x="4" y="37"/>
                      <a:pt x="4" y="37"/>
                    </a:cubicBezTo>
                    <a:cubicBezTo>
                      <a:pt x="5" y="36"/>
                      <a:pt x="6" y="35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3"/>
                    </a:cubicBezTo>
                    <a:cubicBezTo>
                      <a:pt x="7" y="33"/>
                      <a:pt x="8" y="31"/>
                      <a:pt x="7" y="33"/>
                    </a:cubicBezTo>
                    <a:cubicBezTo>
                      <a:pt x="8" y="31"/>
                      <a:pt x="8" y="31"/>
                      <a:pt x="9" y="30"/>
                    </a:cubicBezTo>
                    <a:cubicBezTo>
                      <a:pt x="9" y="30"/>
                      <a:pt x="9" y="30"/>
                      <a:pt x="9" y="29"/>
                    </a:cubicBezTo>
                    <a:cubicBezTo>
                      <a:pt x="9" y="30"/>
                      <a:pt x="9" y="29"/>
                      <a:pt x="10" y="29"/>
                    </a:cubicBezTo>
                    <a:cubicBezTo>
                      <a:pt x="10" y="29"/>
                      <a:pt x="9" y="29"/>
                      <a:pt x="9" y="29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5"/>
                      <a:pt x="14" y="22"/>
                      <a:pt x="16" y="20"/>
                    </a:cubicBezTo>
                    <a:cubicBezTo>
                      <a:pt x="18" y="17"/>
                      <a:pt x="20" y="15"/>
                      <a:pt x="23" y="13"/>
                    </a:cubicBezTo>
                    <a:cubicBezTo>
                      <a:pt x="25" y="11"/>
                      <a:pt x="27" y="9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6"/>
                      <a:pt x="31" y="6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5"/>
                      <a:pt x="31" y="5"/>
                      <a:pt x="32" y="5"/>
                    </a:cubicBezTo>
                    <a:cubicBezTo>
                      <a:pt x="32" y="5"/>
                      <a:pt x="32" y="4"/>
                      <a:pt x="33" y="4"/>
                    </a:cubicBezTo>
                    <a:cubicBezTo>
                      <a:pt x="33" y="4"/>
                      <a:pt x="33" y="4"/>
                      <a:pt x="34" y="4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2"/>
                      <a:pt x="35" y="2"/>
                      <a:pt x="36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8" y="1"/>
                      <a:pt x="38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1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1"/>
                      <a:pt x="36" y="1"/>
                    </a:cubicBezTo>
                    <a:cubicBezTo>
                      <a:pt x="36" y="1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5" y="1"/>
                      <a:pt x="32" y="3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7" y="7"/>
                      <a:pt x="26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9"/>
                      <a:pt x="22" y="11"/>
                      <a:pt x="20" y="13"/>
                    </a:cubicBezTo>
                    <a:close/>
                    <a:moveTo>
                      <a:pt x="35" y="2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5" y="2"/>
                      <a:pt x="3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1239"/>
              <p:cNvSpPr>
                <a:spLocks/>
              </p:cNvSpPr>
              <p:nvPr/>
            </p:nvSpPr>
            <p:spPr bwMode="auto">
              <a:xfrm>
                <a:off x="6019" y="1113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1240"/>
              <p:cNvSpPr>
                <a:spLocks/>
              </p:cNvSpPr>
              <p:nvPr/>
            </p:nvSpPr>
            <p:spPr bwMode="auto">
              <a:xfrm>
                <a:off x="6217" y="915"/>
                <a:ext cx="6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1241"/>
              <p:cNvSpPr>
                <a:spLocks/>
              </p:cNvSpPr>
              <p:nvPr/>
            </p:nvSpPr>
            <p:spPr bwMode="auto">
              <a:xfrm>
                <a:off x="6775" y="1065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1242"/>
              <p:cNvSpPr>
                <a:spLocks/>
              </p:cNvSpPr>
              <p:nvPr/>
            </p:nvSpPr>
            <p:spPr bwMode="auto">
              <a:xfrm>
                <a:off x="6781" y="1071"/>
                <a:ext cx="12" cy="18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0 h 3"/>
                  <a:gd name="T8" fmla="*/ 1 w 2"/>
                  <a:gd name="T9" fmla="*/ 1 h 3"/>
                  <a:gd name="T10" fmla="*/ 1 w 2"/>
                  <a:gd name="T11" fmla="*/ 1 h 3"/>
                  <a:gd name="T12" fmla="*/ 1 w 2"/>
                  <a:gd name="T13" fmla="*/ 2 h 3"/>
                  <a:gd name="T14" fmla="*/ 2 w 2"/>
                  <a:gd name="T15" fmla="*/ 3 h 3"/>
                  <a:gd name="T16" fmla="*/ 2 w 2"/>
                  <a:gd name="T17" fmla="*/ 2 h 3"/>
                  <a:gd name="T18" fmla="*/ 2 w 2"/>
                  <a:gd name="T19" fmla="*/ 3 h 3"/>
                  <a:gd name="T20" fmla="*/ 1 w 2"/>
                  <a:gd name="T21" fmla="*/ 2 h 3"/>
                  <a:gd name="T22" fmla="*/ 1 w 2"/>
                  <a:gd name="T23" fmla="*/ 2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243"/>
              <p:cNvSpPr>
                <a:spLocks/>
              </p:cNvSpPr>
              <p:nvPr/>
            </p:nvSpPr>
            <p:spPr bwMode="auto">
              <a:xfrm>
                <a:off x="6793" y="1089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1244"/>
              <p:cNvSpPr>
                <a:spLocks/>
              </p:cNvSpPr>
              <p:nvPr/>
            </p:nvSpPr>
            <p:spPr bwMode="auto">
              <a:xfrm>
                <a:off x="6799" y="1101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245"/>
              <p:cNvSpPr>
                <a:spLocks/>
              </p:cNvSpPr>
              <p:nvPr/>
            </p:nvSpPr>
            <p:spPr bwMode="auto">
              <a:xfrm>
                <a:off x="6805" y="110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Oval 1246"/>
              <p:cNvSpPr>
                <a:spLocks noChangeArrowheads="1"/>
              </p:cNvSpPr>
              <p:nvPr/>
            </p:nvSpPr>
            <p:spPr bwMode="auto">
              <a:xfrm>
                <a:off x="6811" y="111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247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248"/>
              <p:cNvSpPr>
                <a:spLocks/>
              </p:cNvSpPr>
              <p:nvPr/>
            </p:nvSpPr>
            <p:spPr bwMode="auto">
              <a:xfrm>
                <a:off x="6853" y="122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0 w 1"/>
                  <a:gd name="T11" fmla="*/ 3 h 3"/>
                  <a:gd name="T12" fmla="*/ 1 w 1"/>
                  <a:gd name="T13" fmla="*/ 3 h 3"/>
                  <a:gd name="T14" fmla="*/ 1 w 1"/>
                  <a:gd name="T15" fmla="*/ 3 h 3"/>
                  <a:gd name="T16" fmla="*/ 0 w 1"/>
                  <a:gd name="T17" fmla="*/ 3 h 3"/>
                  <a:gd name="T18" fmla="*/ 0 w 1"/>
                  <a:gd name="T19" fmla="*/ 2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0 h 3"/>
                  <a:gd name="T26" fmla="*/ 0 w 1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249"/>
              <p:cNvSpPr>
                <a:spLocks/>
              </p:cNvSpPr>
              <p:nvPr/>
            </p:nvSpPr>
            <p:spPr bwMode="auto">
              <a:xfrm>
                <a:off x="6853" y="124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250"/>
              <p:cNvSpPr>
                <a:spLocks/>
              </p:cNvSpPr>
              <p:nvPr/>
            </p:nvSpPr>
            <p:spPr bwMode="auto">
              <a:xfrm>
                <a:off x="6847" y="126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251"/>
              <p:cNvSpPr>
                <a:spLocks/>
              </p:cNvSpPr>
              <p:nvPr/>
            </p:nvSpPr>
            <p:spPr bwMode="auto">
              <a:xfrm>
                <a:off x="6823" y="129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252"/>
              <p:cNvSpPr>
                <a:spLocks/>
              </p:cNvSpPr>
              <p:nvPr/>
            </p:nvSpPr>
            <p:spPr bwMode="auto">
              <a:xfrm>
                <a:off x="6211" y="1611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253"/>
              <p:cNvSpPr>
                <a:spLocks/>
              </p:cNvSpPr>
              <p:nvPr/>
            </p:nvSpPr>
            <p:spPr bwMode="auto">
              <a:xfrm>
                <a:off x="6289" y="1665"/>
                <a:ext cx="108" cy="30"/>
              </a:xfrm>
              <a:custGeom>
                <a:avLst/>
                <a:gdLst>
                  <a:gd name="T0" fmla="*/ 14 w 18"/>
                  <a:gd name="T1" fmla="*/ 4 h 5"/>
                  <a:gd name="T2" fmla="*/ 14 w 18"/>
                  <a:gd name="T3" fmla="*/ 4 h 5"/>
                  <a:gd name="T4" fmla="*/ 16 w 18"/>
                  <a:gd name="T5" fmla="*/ 5 h 5"/>
                  <a:gd name="T6" fmla="*/ 18 w 18"/>
                  <a:gd name="T7" fmla="*/ 5 h 5"/>
                  <a:gd name="T8" fmla="*/ 16 w 18"/>
                  <a:gd name="T9" fmla="*/ 5 h 5"/>
                  <a:gd name="T10" fmla="*/ 16 w 18"/>
                  <a:gd name="T11" fmla="*/ 5 h 5"/>
                  <a:gd name="T12" fmla="*/ 8 w 18"/>
                  <a:gd name="T13" fmla="*/ 3 h 5"/>
                  <a:gd name="T14" fmla="*/ 0 w 18"/>
                  <a:gd name="T15" fmla="*/ 0 h 5"/>
                  <a:gd name="T16" fmla="*/ 0 w 18"/>
                  <a:gd name="T17" fmla="*/ 0 h 5"/>
                  <a:gd name="T18" fmla="*/ 1 w 18"/>
                  <a:gd name="T19" fmla="*/ 0 h 5"/>
                  <a:gd name="T20" fmla="*/ 1 w 18"/>
                  <a:gd name="T21" fmla="*/ 0 h 5"/>
                  <a:gd name="T22" fmla="*/ 1 w 18"/>
                  <a:gd name="T23" fmla="*/ 0 h 5"/>
                  <a:gd name="T24" fmla="*/ 0 w 18"/>
                  <a:gd name="T25" fmla="*/ 0 h 5"/>
                  <a:gd name="T26" fmla="*/ 0 w 18"/>
                  <a:gd name="T27" fmla="*/ 0 h 5"/>
                  <a:gd name="T28" fmla="*/ 0 w 18"/>
                  <a:gd name="T29" fmla="*/ 0 h 5"/>
                  <a:gd name="T30" fmla="*/ 1 w 18"/>
                  <a:gd name="T31" fmla="*/ 0 h 5"/>
                  <a:gd name="T32" fmla="*/ 1 w 18"/>
                  <a:gd name="T33" fmla="*/ 0 h 5"/>
                  <a:gd name="T34" fmla="*/ 1 w 18"/>
                  <a:gd name="T35" fmla="*/ 0 h 5"/>
                  <a:gd name="T36" fmla="*/ 2 w 18"/>
                  <a:gd name="T37" fmla="*/ 1 h 5"/>
                  <a:gd name="T38" fmla="*/ 2 w 18"/>
                  <a:gd name="T39" fmla="*/ 0 h 5"/>
                  <a:gd name="T40" fmla="*/ 2 w 18"/>
                  <a:gd name="T41" fmla="*/ 1 h 5"/>
                  <a:gd name="T42" fmla="*/ 3 w 18"/>
                  <a:gd name="T43" fmla="*/ 1 h 5"/>
                  <a:gd name="T44" fmla="*/ 3 w 18"/>
                  <a:gd name="T45" fmla="*/ 1 h 5"/>
                  <a:gd name="T46" fmla="*/ 5 w 18"/>
                  <a:gd name="T47" fmla="*/ 2 h 5"/>
                  <a:gd name="T48" fmla="*/ 6 w 18"/>
                  <a:gd name="T49" fmla="*/ 2 h 5"/>
                  <a:gd name="T50" fmla="*/ 7 w 18"/>
                  <a:gd name="T51" fmla="*/ 3 h 5"/>
                  <a:gd name="T52" fmla="*/ 8 w 18"/>
                  <a:gd name="T53" fmla="*/ 3 h 5"/>
                  <a:gd name="T54" fmla="*/ 9 w 18"/>
                  <a:gd name="T55" fmla="*/ 3 h 5"/>
                  <a:gd name="T56" fmla="*/ 9 w 18"/>
                  <a:gd name="T57" fmla="*/ 3 h 5"/>
                  <a:gd name="T58" fmla="*/ 10 w 18"/>
                  <a:gd name="T59" fmla="*/ 3 h 5"/>
                  <a:gd name="T60" fmla="*/ 11 w 18"/>
                  <a:gd name="T61" fmla="*/ 3 h 5"/>
                  <a:gd name="T62" fmla="*/ 12 w 18"/>
                  <a:gd name="T63" fmla="*/ 4 h 5"/>
                  <a:gd name="T64" fmla="*/ 12 w 18"/>
                  <a:gd name="T65" fmla="*/ 4 h 5"/>
                  <a:gd name="T66" fmla="*/ 13 w 18"/>
                  <a:gd name="T67" fmla="*/ 4 h 5"/>
                  <a:gd name="T68" fmla="*/ 14 w 18"/>
                  <a:gd name="T6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5"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7" y="5"/>
                      <a:pt x="17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3" y="5"/>
                      <a:pt x="11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254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255"/>
              <p:cNvSpPr>
                <a:spLocks/>
              </p:cNvSpPr>
              <p:nvPr/>
            </p:nvSpPr>
            <p:spPr bwMode="auto">
              <a:xfrm>
                <a:off x="6235" y="1629"/>
                <a:ext cx="12" cy="1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  <a:gd name="T8" fmla="*/ 1 w 2"/>
                  <a:gd name="T9" fmla="*/ 1 h 2"/>
                  <a:gd name="T10" fmla="*/ 0 w 2"/>
                  <a:gd name="T11" fmla="*/ 1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256"/>
              <p:cNvSpPr>
                <a:spLocks/>
              </p:cNvSpPr>
              <p:nvPr/>
            </p:nvSpPr>
            <p:spPr bwMode="auto">
              <a:xfrm>
                <a:off x="6259" y="16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257"/>
              <p:cNvSpPr>
                <a:spLocks/>
              </p:cNvSpPr>
              <p:nvPr/>
            </p:nvSpPr>
            <p:spPr bwMode="auto">
              <a:xfrm>
                <a:off x="6763" y="1155"/>
                <a:ext cx="0" cy="6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258"/>
              <p:cNvSpPr>
                <a:spLocks/>
              </p:cNvSpPr>
              <p:nvPr/>
            </p:nvSpPr>
            <p:spPr bwMode="auto">
              <a:xfrm>
                <a:off x="6769" y="1185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259"/>
              <p:cNvSpPr>
                <a:spLocks/>
              </p:cNvSpPr>
              <p:nvPr/>
            </p:nvSpPr>
            <p:spPr bwMode="auto">
              <a:xfrm>
                <a:off x="6685" y="119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0 h 3"/>
                  <a:gd name="T14" fmla="*/ 0 w 1"/>
                  <a:gd name="T15" fmla="*/ 0 h 3"/>
                  <a:gd name="T16" fmla="*/ 0 w 1"/>
                  <a:gd name="T17" fmla="*/ 0 h 3"/>
                  <a:gd name="T18" fmla="*/ 0 w 1"/>
                  <a:gd name="T19" fmla="*/ 0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1 h 3"/>
                  <a:gd name="T26" fmla="*/ 0 w 1"/>
                  <a:gd name="T27" fmla="*/ 1 h 3"/>
                  <a:gd name="T28" fmla="*/ 1 w 1"/>
                  <a:gd name="T29" fmla="*/ 1 h 3"/>
                  <a:gd name="T30" fmla="*/ 0 w 1"/>
                  <a:gd name="T31" fmla="*/ 1 h 3"/>
                  <a:gd name="T32" fmla="*/ 1 w 1"/>
                  <a:gd name="T33" fmla="*/ 1 h 3"/>
                  <a:gd name="T34" fmla="*/ 1 w 1"/>
                  <a:gd name="T35" fmla="*/ 1 h 3"/>
                  <a:gd name="T36" fmla="*/ 1 w 1"/>
                  <a:gd name="T37" fmla="*/ 2 h 3"/>
                  <a:gd name="T38" fmla="*/ 1 w 1"/>
                  <a:gd name="T39" fmla="*/ 2 h 3"/>
                  <a:gd name="T40" fmla="*/ 1 w 1"/>
                  <a:gd name="T41" fmla="*/ 3 h 3"/>
                  <a:gd name="T42" fmla="*/ 1 w 1"/>
                  <a:gd name="T43" fmla="*/ 3 h 3"/>
                  <a:gd name="T44" fmla="*/ 1 w 1"/>
                  <a:gd name="T45" fmla="*/ 2 h 3"/>
                  <a:gd name="T46" fmla="*/ 1 w 1"/>
                  <a:gd name="T47" fmla="*/ 2 h 3"/>
                  <a:gd name="T48" fmla="*/ 1 w 1"/>
                  <a:gd name="T49" fmla="*/ 2 h 3"/>
                  <a:gd name="T50" fmla="*/ 1 w 1"/>
                  <a:gd name="T51" fmla="*/ 2 h 3"/>
                  <a:gd name="T52" fmla="*/ 1 w 1"/>
                  <a:gd name="T53" fmla="*/ 2 h 3"/>
                  <a:gd name="T54" fmla="*/ 0 w 1"/>
                  <a:gd name="T55" fmla="*/ 2 h 3"/>
                  <a:gd name="T56" fmla="*/ 0 w 1"/>
                  <a:gd name="T57" fmla="*/ 1 h 3"/>
                  <a:gd name="T58" fmla="*/ 0 w 1"/>
                  <a:gd name="T59" fmla="*/ 0 h 3"/>
                  <a:gd name="T60" fmla="*/ 0 w 1"/>
                  <a:gd name="T61" fmla="*/ 0 h 3"/>
                  <a:gd name="T62" fmla="*/ 0 w 1"/>
                  <a:gd name="T63" fmla="*/ 0 h 3"/>
                  <a:gd name="T64" fmla="*/ 0 w 1"/>
                  <a:gd name="T6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260"/>
              <p:cNvSpPr>
                <a:spLocks/>
              </p:cNvSpPr>
              <p:nvPr/>
            </p:nvSpPr>
            <p:spPr bwMode="auto">
              <a:xfrm>
                <a:off x="6679" y="120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261"/>
              <p:cNvSpPr>
                <a:spLocks/>
              </p:cNvSpPr>
              <p:nvPr/>
            </p:nvSpPr>
            <p:spPr bwMode="auto">
              <a:xfrm>
                <a:off x="5941" y="1491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262"/>
              <p:cNvSpPr>
                <a:spLocks/>
              </p:cNvSpPr>
              <p:nvPr/>
            </p:nvSpPr>
            <p:spPr bwMode="auto">
              <a:xfrm>
                <a:off x="5929" y="128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263"/>
              <p:cNvSpPr>
                <a:spLocks/>
              </p:cNvSpPr>
              <p:nvPr/>
            </p:nvSpPr>
            <p:spPr bwMode="auto">
              <a:xfrm>
                <a:off x="5965" y="843"/>
                <a:ext cx="342" cy="300"/>
              </a:xfrm>
              <a:custGeom>
                <a:avLst/>
                <a:gdLst>
                  <a:gd name="T0" fmla="*/ 57 w 57"/>
                  <a:gd name="T1" fmla="*/ 0 h 50"/>
                  <a:gd name="T2" fmla="*/ 53 w 57"/>
                  <a:gd name="T3" fmla="*/ 1 h 50"/>
                  <a:gd name="T4" fmla="*/ 49 w 57"/>
                  <a:gd name="T5" fmla="*/ 2 h 50"/>
                  <a:gd name="T6" fmla="*/ 37 w 57"/>
                  <a:gd name="T7" fmla="*/ 8 h 50"/>
                  <a:gd name="T8" fmla="*/ 21 w 57"/>
                  <a:gd name="T9" fmla="*/ 20 h 50"/>
                  <a:gd name="T10" fmla="*/ 10 w 57"/>
                  <a:gd name="T11" fmla="*/ 32 h 50"/>
                  <a:gd name="T12" fmla="*/ 2 w 57"/>
                  <a:gd name="T13" fmla="*/ 47 h 50"/>
                  <a:gd name="T14" fmla="*/ 1 w 57"/>
                  <a:gd name="T15" fmla="*/ 49 h 50"/>
                  <a:gd name="T16" fmla="*/ 0 w 57"/>
                  <a:gd name="T17" fmla="*/ 50 h 50"/>
                  <a:gd name="T18" fmla="*/ 1 w 57"/>
                  <a:gd name="T19" fmla="*/ 47 h 50"/>
                  <a:gd name="T20" fmla="*/ 10 w 57"/>
                  <a:gd name="T21" fmla="*/ 31 h 50"/>
                  <a:gd name="T22" fmla="*/ 31 w 57"/>
                  <a:gd name="T23" fmla="*/ 10 h 50"/>
                  <a:gd name="T24" fmla="*/ 39 w 57"/>
                  <a:gd name="T25" fmla="*/ 5 h 50"/>
                  <a:gd name="T26" fmla="*/ 47 w 57"/>
                  <a:gd name="T27" fmla="*/ 2 h 50"/>
                  <a:gd name="T28" fmla="*/ 53 w 57"/>
                  <a:gd name="T29" fmla="*/ 0 h 50"/>
                  <a:gd name="T30" fmla="*/ 57 w 57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50">
                    <a:moveTo>
                      <a:pt x="57" y="0"/>
                    </a:moveTo>
                    <a:cubicBezTo>
                      <a:pt x="56" y="0"/>
                      <a:pt x="54" y="1"/>
                      <a:pt x="53" y="1"/>
                    </a:cubicBezTo>
                    <a:cubicBezTo>
                      <a:pt x="52" y="2"/>
                      <a:pt x="51" y="2"/>
                      <a:pt x="49" y="2"/>
                    </a:cubicBezTo>
                    <a:cubicBezTo>
                      <a:pt x="45" y="4"/>
                      <a:pt x="41" y="6"/>
                      <a:pt x="37" y="8"/>
                    </a:cubicBezTo>
                    <a:cubicBezTo>
                      <a:pt x="31" y="11"/>
                      <a:pt x="26" y="15"/>
                      <a:pt x="21" y="20"/>
                    </a:cubicBezTo>
                    <a:cubicBezTo>
                      <a:pt x="17" y="23"/>
                      <a:pt x="14" y="27"/>
                      <a:pt x="10" y="32"/>
                    </a:cubicBezTo>
                    <a:cubicBezTo>
                      <a:pt x="7" y="37"/>
                      <a:pt x="4" y="42"/>
                      <a:pt x="2" y="47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0" y="50"/>
                      <a:pt x="0" y="50"/>
                    </a:cubicBezTo>
                    <a:cubicBezTo>
                      <a:pt x="0" y="49"/>
                      <a:pt x="1" y="48"/>
                      <a:pt x="1" y="47"/>
                    </a:cubicBezTo>
                    <a:cubicBezTo>
                      <a:pt x="3" y="42"/>
                      <a:pt x="7" y="36"/>
                      <a:pt x="10" y="31"/>
                    </a:cubicBezTo>
                    <a:cubicBezTo>
                      <a:pt x="16" y="23"/>
                      <a:pt x="22" y="16"/>
                      <a:pt x="31" y="10"/>
                    </a:cubicBezTo>
                    <a:cubicBezTo>
                      <a:pt x="34" y="8"/>
                      <a:pt x="36" y="7"/>
                      <a:pt x="39" y="5"/>
                    </a:cubicBezTo>
                    <a:cubicBezTo>
                      <a:pt x="42" y="4"/>
                      <a:pt x="44" y="3"/>
                      <a:pt x="47" y="2"/>
                    </a:cubicBezTo>
                    <a:cubicBezTo>
                      <a:pt x="49" y="2"/>
                      <a:pt x="51" y="1"/>
                      <a:pt x="53" y="0"/>
                    </a:cubicBezTo>
                    <a:cubicBezTo>
                      <a:pt x="54" y="0"/>
                      <a:pt x="55" y="0"/>
                      <a:pt x="5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264"/>
              <p:cNvSpPr>
                <a:spLocks/>
              </p:cNvSpPr>
              <p:nvPr/>
            </p:nvSpPr>
            <p:spPr bwMode="auto">
              <a:xfrm>
                <a:off x="6799" y="110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3" name="椭圆 62"/>
            <p:cNvSpPr/>
            <p:nvPr/>
          </p:nvSpPr>
          <p:spPr>
            <a:xfrm>
              <a:off x="905579" y="2072810"/>
              <a:ext cx="1319678" cy="1319678"/>
            </a:xfrm>
            <a:prstGeom prst="ellipse">
              <a:avLst/>
            </a:prstGeom>
            <a:blipFill dpi="0" rotWithShape="0">
              <a:blip r:embed="rId5"/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18" name="文本框 117"/>
          <p:cNvSpPr txBox="1"/>
          <p:nvPr/>
        </p:nvSpPr>
        <p:spPr>
          <a:xfrm>
            <a:off x="3759589" y="1729093"/>
            <a:ext cx="615553" cy="1528624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2800" dirty="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纪念屈原</a:t>
            </a:r>
          </a:p>
        </p:txBody>
      </p:sp>
      <p:sp>
        <p:nvSpPr>
          <p:cNvPr id="119" name="文本框 118"/>
          <p:cNvSpPr txBox="1"/>
          <p:nvPr/>
        </p:nvSpPr>
        <p:spPr>
          <a:xfrm>
            <a:off x="4574956" y="2617435"/>
            <a:ext cx="5810898" cy="8125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请在此处添加说明文字，请在此处添加说明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请在此处添加说明文字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，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请在此处添加说明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文字 </a:t>
            </a: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……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0" name="矩形 119"/>
          <p:cNvSpPr/>
          <p:nvPr/>
        </p:nvSpPr>
        <p:spPr>
          <a:xfrm>
            <a:off x="4608746" y="1978781"/>
            <a:ext cx="5743319" cy="549061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Please add a caption here, Please add a caption here, Please add a caption here, Please add a caption here, Please add a caption </a:t>
            </a:r>
            <a:r>
              <a:rPr lang="en-US" altLang="zh-CN" sz="12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here </a:t>
            </a: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……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1" name="文本框 120"/>
          <p:cNvSpPr txBox="1"/>
          <p:nvPr/>
        </p:nvSpPr>
        <p:spPr>
          <a:xfrm>
            <a:off x="7721812" y="4023784"/>
            <a:ext cx="615553" cy="1887696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2800" dirty="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迎接伍子胥</a:t>
            </a:r>
          </a:p>
        </p:txBody>
      </p:sp>
      <p:sp>
        <p:nvSpPr>
          <p:cNvPr id="122" name="文本框 121"/>
          <p:cNvSpPr txBox="1"/>
          <p:nvPr/>
        </p:nvSpPr>
        <p:spPr>
          <a:xfrm>
            <a:off x="1831723" y="4923312"/>
            <a:ext cx="5810898" cy="7774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请在此处添加说明文字，请在此处添加说明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请在此处添加说明文字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，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请在此处添加说明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……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3" name="矩形 122"/>
          <p:cNvSpPr/>
          <p:nvPr/>
        </p:nvSpPr>
        <p:spPr>
          <a:xfrm>
            <a:off x="1865513" y="4270146"/>
            <a:ext cx="5743319" cy="549061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Please add a caption here, Please add a caption here, Please add a caption here, Please add a caption here, Please add a caption </a:t>
            </a:r>
            <a:r>
              <a:rPr lang="en-US" altLang="zh-CN" sz="12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here </a:t>
            </a: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……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341147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" dur="12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25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7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525"/>
                            </p:stCondLst>
                            <p:childTnLst>
                              <p:par>
                                <p:cTn id="3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19" grpId="0"/>
      <p:bldP spid="120" grpId="0"/>
      <p:bldP spid="121" grpId="0"/>
      <p:bldP spid="122" grpId="0"/>
      <p:bldP spid="12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矩形 26"/>
          <p:cNvSpPr/>
          <p:nvPr/>
        </p:nvSpPr>
        <p:spPr>
          <a:xfrm>
            <a:off x="3398791" y="436147"/>
            <a:ext cx="5394425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 </a:t>
            </a:r>
            <a:r>
              <a:rPr lang="zh-CN" altLang="en-US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历史起源 </a:t>
            </a:r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endParaRPr lang="zh-CN" altLang="en-US" sz="4500" b="1" dirty="0" smtClean="0">
              <a:blipFill>
                <a:blip r:embed="rId2"/>
                <a:stretch>
                  <a:fillRect/>
                </a:stretch>
              </a:blipFill>
              <a:latin typeface="汉仪雪君体简" panose="02010604000101010101" pitchFamily="2" charset="-122"/>
              <a:ea typeface="汉仪雪君体简" panose="02010604000101010101" pitchFamily="2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522364" y="4460845"/>
            <a:ext cx="2185214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600" dirty="0" smtClean="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源于浴兰节说</a:t>
            </a:r>
            <a:endParaRPr lang="zh-CN" altLang="en-US" sz="2600" dirty="0">
              <a:solidFill>
                <a:srgbClr val="800000"/>
              </a:solidFill>
              <a:latin typeface="汉仪雪君体简" panose="02010604000101010101" pitchFamily="2" charset="-122"/>
              <a:ea typeface="汉仪雪君体简" panose="02010604000101010101" pitchFamily="2" charset="-122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962747" y="5023642"/>
            <a:ext cx="3304449" cy="8125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请在此处添加说明文字，请在此处添加说明文字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……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4836681" y="4460845"/>
            <a:ext cx="2518638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600" dirty="0" smtClean="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追念</a:t>
            </a:r>
            <a:r>
              <a:rPr lang="zh-CN" altLang="en-US" sz="2600" dirty="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历史人物</a:t>
            </a:r>
            <a:r>
              <a:rPr lang="zh-CN" altLang="en-US" sz="2600" dirty="0" smtClean="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说</a:t>
            </a:r>
            <a:endParaRPr lang="zh-CN" altLang="en-US" sz="2600" dirty="0">
              <a:solidFill>
                <a:srgbClr val="800000"/>
              </a:solidFill>
              <a:latin typeface="汉仪雪君体简" panose="02010604000101010101" pitchFamily="2" charset="-122"/>
              <a:ea typeface="汉仪雪君体简" panose="02010604000101010101" pitchFamily="2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4443776" y="5023642"/>
            <a:ext cx="3304449" cy="8125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请在此处添加说明文字，请在此处添加说明文字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……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8936808" y="4460845"/>
            <a:ext cx="2185214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600" dirty="0" smtClean="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祭祀</a:t>
            </a:r>
            <a:r>
              <a:rPr lang="zh-CN" altLang="en-US" sz="2600" dirty="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龙图腾说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8377191" y="5023642"/>
            <a:ext cx="3304449" cy="8125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请在此处添加说明文字，请在此处添加说明文字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……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9" name="组合 8"/>
          <p:cNvGrpSpPr/>
          <p:nvPr/>
        </p:nvGrpSpPr>
        <p:grpSpPr>
          <a:xfrm rot="3526944">
            <a:off x="1246954" y="2016243"/>
            <a:ext cx="2243373" cy="2176606"/>
            <a:chOff x="754201" y="1929934"/>
            <a:chExt cx="1600200" cy="1552575"/>
          </a:xfrm>
        </p:grpSpPr>
        <p:grpSp>
          <p:nvGrpSpPr>
            <p:cNvPr id="10" name="Group 1210"/>
            <p:cNvGrpSpPr>
              <a:grpSpLocks noChangeAspect="1"/>
            </p:cNvGrpSpPr>
            <p:nvPr/>
          </p:nvGrpSpPr>
          <p:grpSpPr bwMode="auto">
            <a:xfrm>
              <a:off x="754201" y="1929934"/>
              <a:ext cx="1600200" cy="1552575"/>
              <a:chOff x="5911" y="843"/>
              <a:chExt cx="1008" cy="978"/>
            </a:xfrm>
          </p:grpSpPr>
          <p:sp>
            <p:nvSpPr>
              <p:cNvPr id="12" name="Freeform 1211"/>
              <p:cNvSpPr>
                <a:spLocks/>
              </p:cNvSpPr>
              <p:nvPr/>
            </p:nvSpPr>
            <p:spPr bwMode="auto">
              <a:xfrm>
                <a:off x="5917" y="1389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1212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213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1214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215"/>
              <p:cNvSpPr>
                <a:spLocks/>
              </p:cNvSpPr>
              <p:nvPr/>
            </p:nvSpPr>
            <p:spPr bwMode="auto">
              <a:xfrm>
                <a:off x="6847" y="121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1 h 2"/>
                  <a:gd name="T12" fmla="*/ 0 w 1"/>
                  <a:gd name="T13" fmla="*/ 0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1216"/>
              <p:cNvSpPr>
                <a:spLocks/>
              </p:cNvSpPr>
              <p:nvPr/>
            </p:nvSpPr>
            <p:spPr bwMode="auto">
              <a:xfrm>
                <a:off x="6493" y="1701"/>
                <a:ext cx="6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217"/>
              <p:cNvSpPr>
                <a:spLocks/>
              </p:cNvSpPr>
              <p:nvPr/>
            </p:nvSpPr>
            <p:spPr bwMode="auto">
              <a:xfrm>
                <a:off x="6223" y="162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218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219"/>
              <p:cNvSpPr>
                <a:spLocks/>
              </p:cNvSpPr>
              <p:nvPr/>
            </p:nvSpPr>
            <p:spPr bwMode="auto">
              <a:xfrm>
                <a:off x="6235" y="1629"/>
                <a:ext cx="0" cy="6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220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1221"/>
              <p:cNvSpPr>
                <a:spLocks/>
              </p:cNvSpPr>
              <p:nvPr/>
            </p:nvSpPr>
            <p:spPr bwMode="auto">
              <a:xfrm>
                <a:off x="6223" y="1623"/>
                <a:ext cx="12" cy="6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1222"/>
              <p:cNvSpPr>
                <a:spLocks/>
              </p:cNvSpPr>
              <p:nvPr/>
            </p:nvSpPr>
            <p:spPr bwMode="auto">
              <a:xfrm>
                <a:off x="6253" y="164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1223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1224"/>
              <p:cNvSpPr>
                <a:spLocks/>
              </p:cNvSpPr>
              <p:nvPr/>
            </p:nvSpPr>
            <p:spPr bwMode="auto">
              <a:xfrm>
                <a:off x="6763" y="116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1225"/>
              <p:cNvSpPr>
                <a:spLocks/>
              </p:cNvSpPr>
              <p:nvPr/>
            </p:nvSpPr>
            <p:spPr bwMode="auto">
              <a:xfrm>
                <a:off x="6745" y="146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1226"/>
              <p:cNvSpPr>
                <a:spLocks/>
              </p:cNvSpPr>
              <p:nvPr/>
            </p:nvSpPr>
            <p:spPr bwMode="auto">
              <a:xfrm>
                <a:off x="6751" y="146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1227"/>
              <p:cNvSpPr>
                <a:spLocks/>
              </p:cNvSpPr>
              <p:nvPr/>
            </p:nvSpPr>
            <p:spPr bwMode="auto">
              <a:xfrm>
                <a:off x="6751" y="1455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1228"/>
              <p:cNvSpPr>
                <a:spLocks/>
              </p:cNvSpPr>
              <p:nvPr/>
            </p:nvSpPr>
            <p:spPr bwMode="auto">
              <a:xfrm>
                <a:off x="5911" y="1245"/>
                <a:ext cx="18" cy="168"/>
              </a:xfrm>
              <a:custGeom>
                <a:avLst/>
                <a:gdLst>
                  <a:gd name="T0" fmla="*/ 1 w 3"/>
                  <a:gd name="T1" fmla="*/ 27 h 28"/>
                  <a:gd name="T2" fmla="*/ 1 w 3"/>
                  <a:gd name="T3" fmla="*/ 26 h 28"/>
                  <a:gd name="T4" fmla="*/ 1 w 3"/>
                  <a:gd name="T5" fmla="*/ 24 h 28"/>
                  <a:gd name="T6" fmla="*/ 1 w 3"/>
                  <a:gd name="T7" fmla="*/ 21 h 28"/>
                  <a:gd name="T8" fmla="*/ 0 w 3"/>
                  <a:gd name="T9" fmla="*/ 16 h 28"/>
                  <a:gd name="T10" fmla="*/ 1 w 3"/>
                  <a:gd name="T11" fmla="*/ 15 h 28"/>
                  <a:gd name="T12" fmla="*/ 1 w 3"/>
                  <a:gd name="T13" fmla="*/ 14 h 28"/>
                  <a:gd name="T14" fmla="*/ 1 w 3"/>
                  <a:gd name="T15" fmla="*/ 13 h 28"/>
                  <a:gd name="T16" fmla="*/ 1 w 3"/>
                  <a:gd name="T17" fmla="*/ 9 h 28"/>
                  <a:gd name="T18" fmla="*/ 1 w 3"/>
                  <a:gd name="T19" fmla="*/ 8 h 28"/>
                  <a:gd name="T20" fmla="*/ 1 w 3"/>
                  <a:gd name="T21" fmla="*/ 8 h 28"/>
                  <a:gd name="T22" fmla="*/ 1 w 3"/>
                  <a:gd name="T23" fmla="*/ 7 h 28"/>
                  <a:gd name="T24" fmla="*/ 2 w 3"/>
                  <a:gd name="T25" fmla="*/ 6 h 28"/>
                  <a:gd name="T26" fmla="*/ 2 w 3"/>
                  <a:gd name="T27" fmla="*/ 6 h 28"/>
                  <a:gd name="T28" fmla="*/ 2 w 3"/>
                  <a:gd name="T29" fmla="*/ 6 h 28"/>
                  <a:gd name="T30" fmla="*/ 2 w 3"/>
                  <a:gd name="T31" fmla="*/ 3 h 28"/>
                  <a:gd name="T32" fmla="*/ 3 w 3"/>
                  <a:gd name="T33" fmla="*/ 2 h 28"/>
                  <a:gd name="T34" fmla="*/ 3 w 3"/>
                  <a:gd name="T35" fmla="*/ 1 h 28"/>
                  <a:gd name="T36" fmla="*/ 3 w 3"/>
                  <a:gd name="T37" fmla="*/ 1 h 28"/>
                  <a:gd name="T38" fmla="*/ 3 w 3"/>
                  <a:gd name="T39" fmla="*/ 1 h 28"/>
                  <a:gd name="T40" fmla="*/ 3 w 3"/>
                  <a:gd name="T41" fmla="*/ 2 h 28"/>
                  <a:gd name="T42" fmla="*/ 3 w 3"/>
                  <a:gd name="T43" fmla="*/ 4 h 28"/>
                  <a:gd name="T44" fmla="*/ 2 w 3"/>
                  <a:gd name="T45" fmla="*/ 4 h 28"/>
                  <a:gd name="T46" fmla="*/ 2 w 3"/>
                  <a:gd name="T47" fmla="*/ 5 h 28"/>
                  <a:gd name="T48" fmla="*/ 2 w 3"/>
                  <a:gd name="T49" fmla="*/ 6 h 28"/>
                  <a:gd name="T50" fmla="*/ 2 w 3"/>
                  <a:gd name="T51" fmla="*/ 12 h 28"/>
                  <a:gd name="T52" fmla="*/ 2 w 3"/>
                  <a:gd name="T53" fmla="*/ 13 h 28"/>
                  <a:gd name="T54" fmla="*/ 1 w 3"/>
                  <a:gd name="T55" fmla="*/ 14 h 28"/>
                  <a:gd name="T56" fmla="*/ 1 w 3"/>
                  <a:gd name="T57" fmla="*/ 15 h 28"/>
                  <a:gd name="T58" fmla="*/ 1 w 3"/>
                  <a:gd name="T59" fmla="*/ 15 h 28"/>
                  <a:gd name="T60" fmla="*/ 1 w 3"/>
                  <a:gd name="T61" fmla="*/ 16 h 28"/>
                  <a:gd name="T62" fmla="*/ 1 w 3"/>
                  <a:gd name="T63" fmla="*/ 16 h 28"/>
                  <a:gd name="T64" fmla="*/ 1 w 3"/>
                  <a:gd name="T65" fmla="*/ 17 h 28"/>
                  <a:gd name="T66" fmla="*/ 1 w 3"/>
                  <a:gd name="T67" fmla="*/ 18 h 28"/>
                  <a:gd name="T68" fmla="*/ 1 w 3"/>
                  <a:gd name="T69" fmla="*/ 20 h 28"/>
                  <a:gd name="T70" fmla="*/ 1 w 3"/>
                  <a:gd name="T71" fmla="*/ 21 h 28"/>
                  <a:gd name="T72" fmla="*/ 1 w 3"/>
                  <a:gd name="T73" fmla="*/ 22 h 28"/>
                  <a:gd name="T74" fmla="*/ 1 w 3"/>
                  <a:gd name="T75" fmla="*/ 22 h 28"/>
                  <a:gd name="T76" fmla="*/ 1 w 3"/>
                  <a:gd name="T77" fmla="*/ 23 h 28"/>
                  <a:gd name="T78" fmla="*/ 1 w 3"/>
                  <a:gd name="T79" fmla="*/ 23 h 28"/>
                  <a:gd name="T80" fmla="*/ 1 w 3"/>
                  <a:gd name="T81" fmla="*/ 23 h 28"/>
                  <a:gd name="T82" fmla="*/ 1 w 3"/>
                  <a:gd name="T83" fmla="*/ 23 h 28"/>
                  <a:gd name="T84" fmla="*/ 1 w 3"/>
                  <a:gd name="T85" fmla="*/ 24 h 28"/>
                  <a:gd name="T86" fmla="*/ 1 w 3"/>
                  <a:gd name="T87" fmla="*/ 25 h 28"/>
                  <a:gd name="T88" fmla="*/ 1 w 3"/>
                  <a:gd name="T89" fmla="*/ 25 h 28"/>
                  <a:gd name="T90" fmla="*/ 1 w 3"/>
                  <a:gd name="T91" fmla="*/ 27 h 28"/>
                  <a:gd name="T92" fmla="*/ 1 w 3"/>
                  <a:gd name="T93" fmla="*/ 27 h 28"/>
                  <a:gd name="T94" fmla="*/ 1 w 3"/>
                  <a:gd name="T95" fmla="*/ 28 h 28"/>
                  <a:gd name="T96" fmla="*/ 1 w 3"/>
                  <a:gd name="T9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8">
                    <a:moveTo>
                      <a:pt x="1" y="27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5"/>
                      <a:pt x="1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3"/>
                      <a:pt x="0" y="22"/>
                      <a:pt x="1" y="21"/>
                    </a:cubicBezTo>
                    <a:cubicBezTo>
                      <a:pt x="1" y="21"/>
                      <a:pt x="1" y="21"/>
                      <a:pt x="0" y="21"/>
                    </a:cubicBezTo>
                    <a:cubicBezTo>
                      <a:pt x="0" y="20"/>
                      <a:pt x="1" y="17"/>
                      <a:pt x="0" y="16"/>
                    </a:cubicBezTo>
                    <a:cubicBezTo>
                      <a:pt x="0" y="16"/>
                      <a:pt x="1" y="16"/>
                      <a:pt x="0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6"/>
                      <a:pt x="1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3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2" y="11"/>
                      <a:pt x="2" y="13"/>
                    </a:cubicBezTo>
                    <a:cubicBezTo>
                      <a:pt x="2" y="13"/>
                      <a:pt x="1" y="13"/>
                      <a:pt x="2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2" y="13"/>
                      <a:pt x="1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2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4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6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6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1229"/>
              <p:cNvSpPr>
                <a:spLocks/>
              </p:cNvSpPr>
              <p:nvPr/>
            </p:nvSpPr>
            <p:spPr bwMode="auto">
              <a:xfrm>
                <a:off x="5965" y="1557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1230"/>
              <p:cNvSpPr>
                <a:spLocks/>
              </p:cNvSpPr>
              <p:nvPr/>
            </p:nvSpPr>
            <p:spPr bwMode="auto">
              <a:xfrm>
                <a:off x="5947" y="1515"/>
                <a:ext cx="6" cy="1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1 w 1"/>
                  <a:gd name="T13" fmla="*/ 1 h 2"/>
                  <a:gd name="T14" fmla="*/ 0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1231"/>
              <p:cNvSpPr>
                <a:spLocks/>
              </p:cNvSpPr>
              <p:nvPr/>
            </p:nvSpPr>
            <p:spPr bwMode="auto">
              <a:xfrm>
                <a:off x="5941" y="1503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1232"/>
              <p:cNvSpPr>
                <a:spLocks/>
              </p:cNvSpPr>
              <p:nvPr/>
            </p:nvSpPr>
            <p:spPr bwMode="auto">
              <a:xfrm>
                <a:off x="5941" y="149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1233"/>
              <p:cNvSpPr>
                <a:spLocks/>
              </p:cNvSpPr>
              <p:nvPr/>
            </p:nvSpPr>
            <p:spPr bwMode="auto">
              <a:xfrm>
                <a:off x="5923" y="1317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1234"/>
              <p:cNvSpPr>
                <a:spLocks/>
              </p:cNvSpPr>
              <p:nvPr/>
            </p:nvSpPr>
            <p:spPr bwMode="auto">
              <a:xfrm>
                <a:off x="5923" y="129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1235"/>
              <p:cNvSpPr>
                <a:spLocks noEditPoints="1"/>
              </p:cNvSpPr>
              <p:nvPr/>
            </p:nvSpPr>
            <p:spPr bwMode="auto">
              <a:xfrm>
                <a:off x="5935" y="897"/>
                <a:ext cx="984" cy="924"/>
              </a:xfrm>
              <a:custGeom>
                <a:avLst/>
                <a:gdLst>
                  <a:gd name="T0" fmla="*/ 154 w 164"/>
                  <a:gd name="T1" fmla="*/ 110 h 154"/>
                  <a:gd name="T2" fmla="*/ 160 w 164"/>
                  <a:gd name="T3" fmla="*/ 97 h 154"/>
                  <a:gd name="T4" fmla="*/ 161 w 164"/>
                  <a:gd name="T5" fmla="*/ 83 h 154"/>
                  <a:gd name="T6" fmla="*/ 158 w 164"/>
                  <a:gd name="T7" fmla="*/ 82 h 154"/>
                  <a:gd name="T8" fmla="*/ 139 w 164"/>
                  <a:gd name="T9" fmla="*/ 121 h 154"/>
                  <a:gd name="T10" fmla="*/ 121 w 164"/>
                  <a:gd name="T11" fmla="*/ 131 h 154"/>
                  <a:gd name="T12" fmla="*/ 95 w 164"/>
                  <a:gd name="T13" fmla="*/ 134 h 154"/>
                  <a:gd name="T14" fmla="*/ 72 w 164"/>
                  <a:gd name="T15" fmla="*/ 133 h 154"/>
                  <a:gd name="T16" fmla="*/ 42 w 164"/>
                  <a:gd name="T17" fmla="*/ 116 h 154"/>
                  <a:gd name="T18" fmla="*/ 42 w 164"/>
                  <a:gd name="T19" fmla="*/ 115 h 154"/>
                  <a:gd name="T20" fmla="*/ 65 w 164"/>
                  <a:gd name="T21" fmla="*/ 130 h 154"/>
                  <a:gd name="T22" fmla="*/ 74 w 164"/>
                  <a:gd name="T23" fmla="*/ 132 h 154"/>
                  <a:gd name="T24" fmla="*/ 116 w 164"/>
                  <a:gd name="T25" fmla="*/ 125 h 154"/>
                  <a:gd name="T26" fmla="*/ 134 w 164"/>
                  <a:gd name="T27" fmla="*/ 100 h 154"/>
                  <a:gd name="T28" fmla="*/ 132 w 164"/>
                  <a:gd name="T29" fmla="*/ 95 h 154"/>
                  <a:gd name="T30" fmla="*/ 125 w 164"/>
                  <a:gd name="T31" fmla="*/ 104 h 154"/>
                  <a:gd name="T32" fmla="*/ 118 w 164"/>
                  <a:gd name="T33" fmla="*/ 111 h 154"/>
                  <a:gd name="T34" fmla="*/ 73 w 164"/>
                  <a:gd name="T35" fmla="*/ 121 h 154"/>
                  <a:gd name="T36" fmla="*/ 43 w 164"/>
                  <a:gd name="T37" fmla="*/ 91 h 154"/>
                  <a:gd name="T38" fmla="*/ 41 w 164"/>
                  <a:gd name="T39" fmla="*/ 75 h 154"/>
                  <a:gd name="T40" fmla="*/ 43 w 164"/>
                  <a:gd name="T41" fmla="*/ 61 h 154"/>
                  <a:gd name="T42" fmla="*/ 51 w 164"/>
                  <a:gd name="T43" fmla="*/ 47 h 154"/>
                  <a:gd name="T44" fmla="*/ 99 w 164"/>
                  <a:gd name="T45" fmla="*/ 35 h 154"/>
                  <a:gd name="T46" fmla="*/ 117 w 164"/>
                  <a:gd name="T47" fmla="*/ 47 h 154"/>
                  <a:gd name="T48" fmla="*/ 124 w 164"/>
                  <a:gd name="T49" fmla="*/ 52 h 154"/>
                  <a:gd name="T50" fmla="*/ 103 w 164"/>
                  <a:gd name="T51" fmla="*/ 33 h 154"/>
                  <a:gd name="T52" fmla="*/ 100 w 164"/>
                  <a:gd name="T53" fmla="*/ 21 h 154"/>
                  <a:gd name="T54" fmla="*/ 132 w 164"/>
                  <a:gd name="T55" fmla="*/ 45 h 154"/>
                  <a:gd name="T56" fmla="*/ 138 w 164"/>
                  <a:gd name="T57" fmla="*/ 49 h 154"/>
                  <a:gd name="T58" fmla="*/ 135 w 164"/>
                  <a:gd name="T59" fmla="*/ 38 h 154"/>
                  <a:gd name="T60" fmla="*/ 148 w 164"/>
                  <a:gd name="T61" fmla="*/ 65 h 154"/>
                  <a:gd name="T62" fmla="*/ 152 w 164"/>
                  <a:gd name="T63" fmla="*/ 65 h 154"/>
                  <a:gd name="T64" fmla="*/ 151 w 164"/>
                  <a:gd name="T65" fmla="*/ 49 h 154"/>
                  <a:gd name="T66" fmla="*/ 152 w 164"/>
                  <a:gd name="T67" fmla="*/ 54 h 154"/>
                  <a:gd name="T68" fmla="*/ 151 w 164"/>
                  <a:gd name="T69" fmla="*/ 50 h 154"/>
                  <a:gd name="T70" fmla="*/ 147 w 164"/>
                  <a:gd name="T71" fmla="*/ 40 h 154"/>
                  <a:gd name="T72" fmla="*/ 141 w 164"/>
                  <a:gd name="T73" fmla="*/ 31 h 154"/>
                  <a:gd name="T74" fmla="*/ 12 w 164"/>
                  <a:gd name="T75" fmla="*/ 76 h 154"/>
                  <a:gd name="T76" fmla="*/ 4 w 164"/>
                  <a:gd name="T77" fmla="*/ 57 h 154"/>
                  <a:gd name="T78" fmla="*/ 39 w 164"/>
                  <a:gd name="T79" fmla="*/ 112 h 154"/>
                  <a:gd name="T80" fmla="*/ 37 w 164"/>
                  <a:gd name="T81" fmla="*/ 127 h 154"/>
                  <a:gd name="T82" fmla="*/ 32 w 164"/>
                  <a:gd name="T83" fmla="*/ 122 h 154"/>
                  <a:gd name="T84" fmla="*/ 40 w 164"/>
                  <a:gd name="T85" fmla="*/ 130 h 154"/>
                  <a:gd name="T86" fmla="*/ 21 w 164"/>
                  <a:gd name="T87" fmla="*/ 106 h 154"/>
                  <a:gd name="T88" fmla="*/ 19 w 164"/>
                  <a:gd name="T89" fmla="*/ 102 h 154"/>
                  <a:gd name="T90" fmla="*/ 17 w 164"/>
                  <a:gd name="T91" fmla="*/ 96 h 154"/>
                  <a:gd name="T92" fmla="*/ 148 w 164"/>
                  <a:gd name="T93" fmla="*/ 42 h 154"/>
                  <a:gd name="T94" fmla="*/ 134 w 164"/>
                  <a:gd name="T95" fmla="*/ 33 h 154"/>
                  <a:gd name="T96" fmla="*/ 101 w 164"/>
                  <a:gd name="T97" fmla="*/ 15 h 154"/>
                  <a:gd name="T98" fmla="*/ 31 w 164"/>
                  <a:gd name="T99" fmla="*/ 102 h 154"/>
                  <a:gd name="T100" fmla="*/ 29 w 164"/>
                  <a:gd name="T101" fmla="*/ 97 h 154"/>
                  <a:gd name="T102" fmla="*/ 25 w 164"/>
                  <a:gd name="T103" fmla="*/ 73 h 154"/>
                  <a:gd name="T104" fmla="*/ 35 w 164"/>
                  <a:gd name="T105" fmla="*/ 106 h 154"/>
                  <a:gd name="T106" fmla="*/ 34 w 164"/>
                  <a:gd name="T107" fmla="*/ 104 h 154"/>
                  <a:gd name="T108" fmla="*/ 35 w 164"/>
                  <a:gd name="T109" fmla="*/ 107 h 154"/>
                  <a:gd name="T110" fmla="*/ 39 w 164"/>
                  <a:gd name="T111" fmla="*/ 111 h 154"/>
                  <a:gd name="T112" fmla="*/ 42 w 164"/>
                  <a:gd name="T113" fmla="*/ 114 h 154"/>
                  <a:gd name="T114" fmla="*/ 39 w 164"/>
                  <a:gd name="T115" fmla="*/ 111 h 154"/>
                  <a:gd name="T116" fmla="*/ 28 w 164"/>
                  <a:gd name="T117" fmla="*/ 92 h 154"/>
                  <a:gd name="T118" fmla="*/ 131 w 164"/>
                  <a:gd name="T119" fmla="*/ 33 h 154"/>
                  <a:gd name="T120" fmla="*/ 134 w 164"/>
                  <a:gd name="T121" fmla="*/ 103 h 154"/>
                  <a:gd name="T122" fmla="*/ 125 w 164"/>
                  <a:gd name="T123" fmla="*/ 39 h 154"/>
                  <a:gd name="T124" fmla="*/ 100 w 164"/>
                  <a:gd name="T125" fmla="*/ 2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154">
                    <a:moveTo>
                      <a:pt x="1" y="79"/>
                    </a:moveTo>
                    <a:cubicBezTo>
                      <a:pt x="1" y="78"/>
                      <a:pt x="1" y="79"/>
                      <a:pt x="1" y="79"/>
                    </a:cubicBezTo>
                    <a:cubicBezTo>
                      <a:pt x="1" y="79"/>
                      <a:pt x="1" y="80"/>
                      <a:pt x="1" y="80"/>
                    </a:cubicBezTo>
                    <a:cubicBezTo>
                      <a:pt x="1" y="80"/>
                      <a:pt x="1" y="80"/>
                      <a:pt x="1" y="79"/>
                    </a:cubicBezTo>
                    <a:cubicBezTo>
                      <a:pt x="1" y="81"/>
                      <a:pt x="1" y="81"/>
                      <a:pt x="1" y="82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1" y="88"/>
                      <a:pt x="1" y="89"/>
                    </a:cubicBezTo>
                    <a:cubicBezTo>
                      <a:pt x="1" y="92"/>
                      <a:pt x="2" y="95"/>
                      <a:pt x="4" y="99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1" y="114"/>
                      <a:pt x="13" y="118"/>
                      <a:pt x="16" y="121"/>
                    </a:cubicBezTo>
                    <a:cubicBezTo>
                      <a:pt x="18" y="125"/>
                      <a:pt x="21" y="128"/>
                      <a:pt x="24" y="130"/>
                    </a:cubicBezTo>
                    <a:cubicBezTo>
                      <a:pt x="26" y="132"/>
                      <a:pt x="28" y="134"/>
                      <a:pt x="30" y="135"/>
                    </a:cubicBezTo>
                    <a:cubicBezTo>
                      <a:pt x="32" y="137"/>
                      <a:pt x="34" y="138"/>
                      <a:pt x="36" y="139"/>
                    </a:cubicBezTo>
                    <a:cubicBezTo>
                      <a:pt x="39" y="141"/>
                      <a:pt x="41" y="143"/>
                      <a:pt x="44" y="144"/>
                    </a:cubicBezTo>
                    <a:cubicBezTo>
                      <a:pt x="47" y="145"/>
                      <a:pt x="49" y="147"/>
                      <a:pt x="52" y="148"/>
                    </a:cubicBezTo>
                    <a:cubicBezTo>
                      <a:pt x="52" y="148"/>
                      <a:pt x="53" y="148"/>
                      <a:pt x="53" y="148"/>
                    </a:cubicBezTo>
                    <a:cubicBezTo>
                      <a:pt x="54" y="149"/>
                      <a:pt x="56" y="149"/>
                      <a:pt x="57" y="149"/>
                    </a:cubicBezTo>
                    <a:cubicBezTo>
                      <a:pt x="62" y="151"/>
                      <a:pt x="67" y="152"/>
                      <a:pt x="73" y="153"/>
                    </a:cubicBezTo>
                    <a:cubicBezTo>
                      <a:pt x="78" y="154"/>
                      <a:pt x="84" y="154"/>
                      <a:pt x="89" y="154"/>
                    </a:cubicBezTo>
                    <a:cubicBezTo>
                      <a:pt x="94" y="153"/>
                      <a:pt x="99" y="152"/>
                      <a:pt x="103" y="151"/>
                    </a:cubicBezTo>
                    <a:cubicBezTo>
                      <a:pt x="104" y="151"/>
                      <a:pt x="106" y="151"/>
                      <a:pt x="107" y="150"/>
                    </a:cubicBezTo>
                    <a:cubicBezTo>
                      <a:pt x="111" y="149"/>
                      <a:pt x="115" y="147"/>
                      <a:pt x="119" y="145"/>
                    </a:cubicBezTo>
                    <a:cubicBezTo>
                      <a:pt x="123" y="143"/>
                      <a:pt x="127" y="141"/>
                      <a:pt x="130" y="139"/>
                    </a:cubicBezTo>
                    <a:cubicBezTo>
                      <a:pt x="130" y="139"/>
                      <a:pt x="130" y="139"/>
                      <a:pt x="130" y="139"/>
                    </a:cubicBezTo>
                    <a:cubicBezTo>
                      <a:pt x="135" y="136"/>
                      <a:pt x="139" y="132"/>
                      <a:pt x="143" y="128"/>
                    </a:cubicBezTo>
                    <a:cubicBezTo>
                      <a:pt x="147" y="123"/>
                      <a:pt x="151" y="118"/>
                      <a:pt x="154" y="113"/>
                    </a:cubicBezTo>
                    <a:cubicBezTo>
                      <a:pt x="154" y="112"/>
                      <a:pt x="155" y="110"/>
                      <a:pt x="156" y="109"/>
                    </a:cubicBezTo>
                    <a:cubicBezTo>
                      <a:pt x="157" y="107"/>
                      <a:pt x="158" y="105"/>
                      <a:pt x="158" y="104"/>
                    </a:cubicBezTo>
                    <a:cubicBezTo>
                      <a:pt x="158" y="105"/>
                      <a:pt x="157" y="105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6" y="107"/>
                      <a:pt x="156" y="108"/>
                      <a:pt x="155" y="109"/>
                    </a:cubicBezTo>
                    <a:cubicBezTo>
                      <a:pt x="155" y="108"/>
                      <a:pt x="155" y="109"/>
                      <a:pt x="155" y="109"/>
                    </a:cubicBezTo>
                    <a:cubicBezTo>
                      <a:pt x="155" y="109"/>
                      <a:pt x="155" y="109"/>
                      <a:pt x="155" y="109"/>
                    </a:cubicBezTo>
                    <a:cubicBezTo>
                      <a:pt x="155" y="109"/>
                      <a:pt x="154" y="111"/>
                      <a:pt x="154" y="110"/>
                    </a:cubicBezTo>
                    <a:cubicBezTo>
                      <a:pt x="154" y="111"/>
                      <a:pt x="154" y="111"/>
                      <a:pt x="153" y="112"/>
                    </a:cubicBezTo>
                    <a:cubicBezTo>
                      <a:pt x="153" y="112"/>
                      <a:pt x="153" y="111"/>
                      <a:pt x="153" y="112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4" y="110"/>
                      <a:pt x="154" y="110"/>
                    </a:cubicBezTo>
                    <a:cubicBezTo>
                      <a:pt x="154" y="110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5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ubicBezTo>
                      <a:pt x="155" y="107"/>
                      <a:pt x="156" y="107"/>
                      <a:pt x="156" y="107"/>
                    </a:cubicBezTo>
                    <a:cubicBezTo>
                      <a:pt x="156" y="107"/>
                      <a:pt x="156" y="107"/>
                      <a:pt x="156" y="106"/>
                    </a:cubicBezTo>
                    <a:cubicBezTo>
                      <a:pt x="156" y="106"/>
                      <a:pt x="156" y="105"/>
                      <a:pt x="157" y="105"/>
                    </a:cubicBezTo>
                    <a:cubicBezTo>
                      <a:pt x="157" y="105"/>
                      <a:pt x="156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3"/>
                      <a:pt x="157" y="103"/>
                    </a:cubicBezTo>
                    <a:cubicBezTo>
                      <a:pt x="158" y="103"/>
                      <a:pt x="159" y="101"/>
                      <a:pt x="159" y="101"/>
                    </a:cubicBezTo>
                    <a:cubicBezTo>
                      <a:pt x="159" y="101"/>
                      <a:pt x="159" y="101"/>
                      <a:pt x="159" y="101"/>
                    </a:cubicBezTo>
                    <a:cubicBezTo>
                      <a:pt x="159" y="101"/>
                      <a:pt x="159" y="100"/>
                      <a:pt x="159" y="100"/>
                    </a:cubicBezTo>
                    <a:cubicBezTo>
                      <a:pt x="159" y="100"/>
                      <a:pt x="160" y="99"/>
                      <a:pt x="160" y="99"/>
                    </a:cubicBezTo>
                    <a:cubicBezTo>
                      <a:pt x="160" y="99"/>
                      <a:pt x="160" y="99"/>
                      <a:pt x="160" y="99"/>
                    </a:cubicBezTo>
                    <a:cubicBezTo>
                      <a:pt x="160" y="99"/>
                      <a:pt x="160" y="98"/>
                      <a:pt x="160" y="98"/>
                    </a:cubicBezTo>
                    <a:cubicBezTo>
                      <a:pt x="160" y="98"/>
                      <a:pt x="160" y="98"/>
                      <a:pt x="160" y="98"/>
                    </a:cubicBezTo>
                    <a:cubicBezTo>
                      <a:pt x="160" y="98"/>
                      <a:pt x="161" y="97"/>
                      <a:pt x="161" y="97"/>
                    </a:cubicBezTo>
                    <a:cubicBezTo>
                      <a:pt x="161" y="97"/>
                      <a:pt x="161" y="97"/>
                      <a:pt x="161" y="97"/>
                    </a:cubicBezTo>
                    <a:cubicBezTo>
                      <a:pt x="161" y="97"/>
                      <a:pt x="162" y="94"/>
                      <a:pt x="162" y="95"/>
                    </a:cubicBezTo>
                    <a:cubicBezTo>
                      <a:pt x="162" y="92"/>
                      <a:pt x="163" y="90"/>
                      <a:pt x="164" y="87"/>
                    </a:cubicBezTo>
                    <a:cubicBezTo>
                      <a:pt x="164" y="87"/>
                      <a:pt x="164" y="87"/>
                      <a:pt x="164" y="87"/>
                    </a:cubicBezTo>
                    <a:cubicBezTo>
                      <a:pt x="164" y="87"/>
                      <a:pt x="164" y="87"/>
                      <a:pt x="164" y="86"/>
                    </a:cubicBezTo>
                    <a:cubicBezTo>
                      <a:pt x="164" y="86"/>
                      <a:pt x="164" y="87"/>
                      <a:pt x="163" y="87"/>
                    </a:cubicBezTo>
                    <a:cubicBezTo>
                      <a:pt x="163" y="89"/>
                      <a:pt x="163" y="89"/>
                      <a:pt x="162" y="91"/>
                    </a:cubicBezTo>
                    <a:cubicBezTo>
                      <a:pt x="162" y="91"/>
                      <a:pt x="162" y="92"/>
                      <a:pt x="162" y="92"/>
                    </a:cubicBezTo>
                    <a:cubicBezTo>
                      <a:pt x="162" y="92"/>
                      <a:pt x="162" y="92"/>
                      <a:pt x="162" y="93"/>
                    </a:cubicBezTo>
                    <a:cubicBezTo>
                      <a:pt x="162" y="92"/>
                      <a:pt x="161" y="93"/>
                      <a:pt x="161" y="93"/>
                    </a:cubicBezTo>
                    <a:cubicBezTo>
                      <a:pt x="161" y="93"/>
                      <a:pt x="161" y="94"/>
                      <a:pt x="161" y="94"/>
                    </a:cubicBezTo>
                    <a:cubicBezTo>
                      <a:pt x="161" y="94"/>
                      <a:pt x="161" y="95"/>
                      <a:pt x="161" y="95"/>
                    </a:cubicBezTo>
                    <a:cubicBezTo>
                      <a:pt x="161" y="95"/>
                      <a:pt x="160" y="96"/>
                      <a:pt x="160" y="96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59" y="98"/>
                      <a:pt x="160" y="97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60" y="96"/>
                      <a:pt x="160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60" y="94"/>
                      <a:pt x="160" y="95"/>
                    </a:cubicBezTo>
                    <a:cubicBezTo>
                      <a:pt x="160" y="95"/>
                      <a:pt x="160" y="95"/>
                      <a:pt x="160" y="94"/>
                    </a:cubicBezTo>
                    <a:cubicBezTo>
                      <a:pt x="160" y="94"/>
                      <a:pt x="160" y="94"/>
                      <a:pt x="160" y="94"/>
                    </a:cubicBezTo>
                    <a:cubicBezTo>
                      <a:pt x="160" y="94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1"/>
                      <a:pt x="160" y="91"/>
                    </a:cubicBezTo>
                    <a:cubicBezTo>
                      <a:pt x="160" y="92"/>
                      <a:pt x="161" y="90"/>
                      <a:pt x="161" y="91"/>
                    </a:cubicBezTo>
                    <a:cubicBezTo>
                      <a:pt x="161" y="91"/>
                      <a:pt x="161" y="91"/>
                      <a:pt x="161" y="91"/>
                    </a:cubicBezTo>
                    <a:cubicBezTo>
                      <a:pt x="161" y="91"/>
                      <a:pt x="161" y="90"/>
                      <a:pt x="161" y="90"/>
                    </a:cubicBezTo>
                    <a:cubicBezTo>
                      <a:pt x="161" y="90"/>
                      <a:pt x="161" y="90"/>
                      <a:pt x="161" y="90"/>
                    </a:cubicBezTo>
                    <a:cubicBezTo>
                      <a:pt x="161" y="89"/>
                      <a:pt x="161" y="89"/>
                      <a:pt x="161" y="88"/>
                    </a:cubicBezTo>
                    <a:cubicBezTo>
                      <a:pt x="161" y="88"/>
                      <a:pt x="162" y="88"/>
                      <a:pt x="162" y="87"/>
                    </a:cubicBezTo>
                    <a:cubicBezTo>
                      <a:pt x="162" y="86"/>
                      <a:pt x="162" y="85"/>
                      <a:pt x="162" y="85"/>
                    </a:cubicBezTo>
                    <a:cubicBezTo>
                      <a:pt x="162" y="84"/>
                      <a:pt x="162" y="83"/>
                      <a:pt x="163" y="83"/>
                    </a:cubicBezTo>
                    <a:cubicBezTo>
                      <a:pt x="163" y="81"/>
                      <a:pt x="163" y="79"/>
                      <a:pt x="163" y="78"/>
                    </a:cubicBezTo>
                    <a:cubicBezTo>
                      <a:pt x="163" y="78"/>
                      <a:pt x="163" y="77"/>
                      <a:pt x="163" y="77"/>
                    </a:cubicBezTo>
                    <a:cubicBezTo>
                      <a:pt x="163" y="79"/>
                      <a:pt x="162" y="81"/>
                      <a:pt x="162" y="84"/>
                    </a:cubicBezTo>
                    <a:cubicBezTo>
                      <a:pt x="162" y="84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7"/>
                    </a:cubicBezTo>
                    <a:cubicBezTo>
                      <a:pt x="161" y="86"/>
                      <a:pt x="161" y="87"/>
                      <a:pt x="161" y="87"/>
                    </a:cubicBezTo>
                    <a:cubicBezTo>
                      <a:pt x="161" y="86"/>
                      <a:pt x="161" y="87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0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0" y="85"/>
                    </a:cubicBezTo>
                    <a:cubicBezTo>
                      <a:pt x="161" y="85"/>
                      <a:pt x="160" y="85"/>
                      <a:pt x="160" y="85"/>
                    </a:cubicBezTo>
                    <a:cubicBezTo>
                      <a:pt x="161" y="85"/>
                      <a:pt x="160" y="85"/>
                      <a:pt x="161" y="84"/>
                    </a:cubicBezTo>
                    <a:cubicBezTo>
                      <a:pt x="161" y="84"/>
                      <a:pt x="161" y="84"/>
                      <a:pt x="161" y="84"/>
                    </a:cubicBezTo>
                    <a:cubicBezTo>
                      <a:pt x="161" y="84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2"/>
                    </a:cubicBezTo>
                    <a:cubicBezTo>
                      <a:pt x="161" y="82"/>
                      <a:pt x="161" y="82"/>
                      <a:pt x="161" y="82"/>
                    </a:cubicBezTo>
                    <a:cubicBezTo>
                      <a:pt x="161" y="82"/>
                      <a:pt x="161" y="81"/>
                      <a:pt x="161" y="81"/>
                    </a:cubicBezTo>
                    <a:cubicBezTo>
                      <a:pt x="161" y="80"/>
                      <a:pt x="161" y="80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7"/>
                      <a:pt x="162" y="76"/>
                      <a:pt x="161" y="75"/>
                    </a:cubicBezTo>
                    <a:cubicBezTo>
                      <a:pt x="162" y="75"/>
                      <a:pt x="162" y="74"/>
                      <a:pt x="162" y="73"/>
                    </a:cubicBezTo>
                    <a:cubicBezTo>
                      <a:pt x="161" y="73"/>
                      <a:pt x="161" y="74"/>
                      <a:pt x="161" y="74"/>
                    </a:cubicBezTo>
                    <a:cubicBezTo>
                      <a:pt x="161" y="74"/>
                      <a:pt x="161" y="74"/>
                      <a:pt x="161" y="74"/>
                    </a:cubicBezTo>
                    <a:cubicBezTo>
                      <a:pt x="161" y="74"/>
                      <a:pt x="161" y="76"/>
                      <a:pt x="161" y="76"/>
                    </a:cubicBezTo>
                    <a:cubicBezTo>
                      <a:pt x="161" y="76"/>
                      <a:pt x="161" y="76"/>
                      <a:pt x="161" y="76"/>
                    </a:cubicBezTo>
                    <a:cubicBezTo>
                      <a:pt x="161" y="77"/>
                      <a:pt x="161" y="77"/>
                      <a:pt x="161" y="78"/>
                    </a:cubicBezTo>
                    <a:cubicBezTo>
                      <a:pt x="161" y="78"/>
                      <a:pt x="161" y="78"/>
                      <a:pt x="161" y="77"/>
                    </a:cubicBezTo>
                    <a:cubicBezTo>
                      <a:pt x="161" y="79"/>
                      <a:pt x="160" y="79"/>
                      <a:pt x="160" y="80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0"/>
                      <a:pt x="160" y="80"/>
                    </a:cubicBezTo>
                    <a:cubicBezTo>
                      <a:pt x="160" y="80"/>
                      <a:pt x="160" y="80"/>
                      <a:pt x="160" y="79"/>
                    </a:cubicBezTo>
                    <a:cubicBezTo>
                      <a:pt x="160" y="79"/>
                      <a:pt x="160" y="79"/>
                      <a:pt x="160" y="79"/>
                    </a:cubicBezTo>
                    <a:cubicBezTo>
                      <a:pt x="161" y="77"/>
                      <a:pt x="161" y="75"/>
                      <a:pt x="161" y="73"/>
                    </a:cubicBezTo>
                    <a:cubicBezTo>
                      <a:pt x="160" y="73"/>
                      <a:pt x="160" y="73"/>
                      <a:pt x="160" y="74"/>
                    </a:cubicBezTo>
                    <a:cubicBezTo>
                      <a:pt x="160" y="74"/>
                      <a:pt x="160" y="74"/>
                      <a:pt x="160" y="74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7"/>
                      <a:pt x="159" y="78"/>
                      <a:pt x="159" y="80"/>
                    </a:cubicBezTo>
                    <a:cubicBezTo>
                      <a:pt x="159" y="81"/>
                      <a:pt x="159" y="81"/>
                      <a:pt x="159" y="81"/>
                    </a:cubicBezTo>
                    <a:cubicBezTo>
                      <a:pt x="159" y="80"/>
                      <a:pt x="159" y="81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8" y="80"/>
                    </a:cubicBezTo>
                    <a:cubicBezTo>
                      <a:pt x="158" y="81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3"/>
                      <a:pt x="158" y="83"/>
                    </a:cubicBezTo>
                    <a:cubicBezTo>
                      <a:pt x="158" y="83"/>
                      <a:pt x="158" y="84"/>
                      <a:pt x="158" y="83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7" y="85"/>
                      <a:pt x="157" y="85"/>
                      <a:pt x="157" y="85"/>
                    </a:cubicBezTo>
                    <a:cubicBezTo>
                      <a:pt x="157" y="85"/>
                      <a:pt x="157" y="86"/>
                      <a:pt x="157" y="86"/>
                    </a:cubicBezTo>
                    <a:cubicBezTo>
                      <a:pt x="157" y="87"/>
                      <a:pt x="156" y="88"/>
                      <a:pt x="156" y="90"/>
                    </a:cubicBezTo>
                    <a:cubicBezTo>
                      <a:pt x="155" y="91"/>
                      <a:pt x="155" y="92"/>
                      <a:pt x="155" y="93"/>
                    </a:cubicBezTo>
                    <a:cubicBezTo>
                      <a:pt x="154" y="94"/>
                      <a:pt x="154" y="96"/>
                      <a:pt x="153" y="97"/>
                    </a:cubicBezTo>
                    <a:cubicBezTo>
                      <a:pt x="153" y="98"/>
                      <a:pt x="153" y="98"/>
                      <a:pt x="153" y="99"/>
                    </a:cubicBezTo>
                    <a:cubicBezTo>
                      <a:pt x="152" y="99"/>
                      <a:pt x="152" y="100"/>
                      <a:pt x="152" y="101"/>
                    </a:cubicBezTo>
                    <a:cubicBezTo>
                      <a:pt x="151" y="101"/>
                      <a:pt x="151" y="102"/>
                      <a:pt x="151" y="102"/>
                    </a:cubicBezTo>
                    <a:cubicBezTo>
                      <a:pt x="151" y="102"/>
                      <a:pt x="151" y="102"/>
                      <a:pt x="151" y="103"/>
                    </a:cubicBezTo>
                    <a:cubicBezTo>
                      <a:pt x="151" y="102"/>
                      <a:pt x="150" y="104"/>
                      <a:pt x="150" y="103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49" y="105"/>
                      <a:pt x="149" y="106"/>
                      <a:pt x="149" y="107"/>
                    </a:cubicBezTo>
                    <a:cubicBezTo>
                      <a:pt x="148" y="107"/>
                      <a:pt x="148" y="107"/>
                      <a:pt x="148" y="108"/>
                    </a:cubicBezTo>
                    <a:cubicBezTo>
                      <a:pt x="148" y="108"/>
                      <a:pt x="148" y="108"/>
                      <a:pt x="148" y="108"/>
                    </a:cubicBezTo>
                    <a:cubicBezTo>
                      <a:pt x="148" y="108"/>
                      <a:pt x="148" y="108"/>
                      <a:pt x="147" y="109"/>
                    </a:cubicBezTo>
                    <a:cubicBezTo>
                      <a:pt x="148" y="109"/>
                      <a:pt x="148" y="109"/>
                      <a:pt x="148" y="109"/>
                    </a:cubicBezTo>
                    <a:cubicBezTo>
                      <a:pt x="147" y="109"/>
                      <a:pt x="147" y="109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6" y="112"/>
                      <a:pt x="146" y="112"/>
                    </a:cubicBezTo>
                    <a:cubicBezTo>
                      <a:pt x="146" y="112"/>
                      <a:pt x="146" y="112"/>
                      <a:pt x="145" y="113"/>
                    </a:cubicBezTo>
                    <a:cubicBezTo>
                      <a:pt x="145" y="113"/>
                      <a:pt x="145" y="113"/>
                      <a:pt x="145" y="114"/>
                    </a:cubicBezTo>
                    <a:cubicBezTo>
                      <a:pt x="145" y="114"/>
                      <a:pt x="144" y="114"/>
                      <a:pt x="144" y="114"/>
                    </a:cubicBezTo>
                    <a:cubicBezTo>
                      <a:pt x="144" y="114"/>
                      <a:pt x="143" y="115"/>
                      <a:pt x="143" y="115"/>
                    </a:cubicBezTo>
                    <a:cubicBezTo>
                      <a:pt x="143" y="116"/>
                      <a:pt x="143" y="116"/>
                      <a:pt x="142" y="116"/>
                    </a:cubicBezTo>
                    <a:cubicBezTo>
                      <a:pt x="142" y="116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1" y="118"/>
                      <a:pt x="141" y="118"/>
                      <a:pt x="141" y="118"/>
                    </a:cubicBezTo>
                    <a:cubicBezTo>
                      <a:pt x="141" y="118"/>
                      <a:pt x="141" y="118"/>
                      <a:pt x="141" y="119"/>
                    </a:cubicBezTo>
                    <a:cubicBezTo>
                      <a:pt x="141" y="119"/>
                      <a:pt x="140" y="119"/>
                      <a:pt x="140" y="119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0" y="119"/>
                      <a:pt x="140" y="120"/>
                      <a:pt x="140" y="120"/>
                    </a:cubicBezTo>
                    <a:cubicBezTo>
                      <a:pt x="139" y="120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8" y="121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7" y="122"/>
                      <a:pt x="137" y="123"/>
                    </a:cubicBezTo>
                    <a:cubicBezTo>
                      <a:pt x="137" y="123"/>
                      <a:pt x="136" y="123"/>
                      <a:pt x="136" y="123"/>
                    </a:cubicBezTo>
                    <a:cubicBezTo>
                      <a:pt x="136" y="123"/>
                      <a:pt x="136" y="124"/>
                      <a:pt x="136" y="124"/>
                    </a:cubicBezTo>
                    <a:cubicBezTo>
                      <a:pt x="136" y="124"/>
                      <a:pt x="135" y="124"/>
                      <a:pt x="135" y="125"/>
                    </a:cubicBezTo>
                    <a:cubicBezTo>
                      <a:pt x="135" y="125"/>
                      <a:pt x="135" y="125"/>
                      <a:pt x="135" y="125"/>
                    </a:cubicBezTo>
                    <a:cubicBezTo>
                      <a:pt x="135" y="125"/>
                      <a:pt x="135" y="125"/>
                      <a:pt x="134" y="125"/>
                    </a:cubicBezTo>
                    <a:cubicBezTo>
                      <a:pt x="134" y="126"/>
                      <a:pt x="134" y="126"/>
                      <a:pt x="133" y="126"/>
                    </a:cubicBezTo>
                    <a:cubicBezTo>
                      <a:pt x="133" y="126"/>
                      <a:pt x="132" y="127"/>
                      <a:pt x="132" y="127"/>
                    </a:cubicBezTo>
                    <a:cubicBezTo>
                      <a:pt x="133" y="126"/>
                      <a:pt x="133" y="125"/>
                      <a:pt x="134" y="125"/>
                    </a:cubicBezTo>
                    <a:cubicBezTo>
                      <a:pt x="134" y="125"/>
                      <a:pt x="134" y="125"/>
                      <a:pt x="135" y="124"/>
                    </a:cubicBezTo>
                    <a:cubicBezTo>
                      <a:pt x="135" y="124"/>
                      <a:pt x="135" y="123"/>
                      <a:pt x="134" y="124"/>
                    </a:cubicBezTo>
                    <a:cubicBezTo>
                      <a:pt x="134" y="125"/>
                      <a:pt x="133" y="125"/>
                      <a:pt x="133" y="125"/>
                    </a:cubicBezTo>
                    <a:cubicBezTo>
                      <a:pt x="132" y="126"/>
                      <a:pt x="132" y="126"/>
                      <a:pt x="131" y="126"/>
                    </a:cubicBezTo>
                    <a:cubicBezTo>
                      <a:pt x="131" y="126"/>
                      <a:pt x="130" y="127"/>
                      <a:pt x="130" y="127"/>
                    </a:cubicBezTo>
                    <a:cubicBezTo>
                      <a:pt x="130" y="127"/>
                      <a:pt x="129" y="127"/>
                      <a:pt x="129" y="128"/>
                    </a:cubicBezTo>
                    <a:cubicBezTo>
                      <a:pt x="129" y="127"/>
                      <a:pt x="129" y="128"/>
                      <a:pt x="129" y="128"/>
                    </a:cubicBezTo>
                    <a:cubicBezTo>
                      <a:pt x="129" y="128"/>
                      <a:pt x="129" y="128"/>
                      <a:pt x="129" y="127"/>
                    </a:cubicBezTo>
                    <a:cubicBezTo>
                      <a:pt x="129" y="127"/>
                      <a:pt x="129" y="127"/>
                      <a:pt x="130" y="127"/>
                    </a:cubicBezTo>
                    <a:cubicBezTo>
                      <a:pt x="129" y="127"/>
                      <a:pt x="129" y="127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8" y="128"/>
                      <a:pt x="128" y="127"/>
                      <a:pt x="129" y="127"/>
                    </a:cubicBezTo>
                    <a:cubicBezTo>
                      <a:pt x="129" y="127"/>
                      <a:pt x="129" y="126"/>
                      <a:pt x="130" y="126"/>
                    </a:cubicBezTo>
                    <a:cubicBezTo>
                      <a:pt x="130" y="126"/>
                      <a:pt x="129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29" y="126"/>
                      <a:pt x="129" y="126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29" y="127"/>
                      <a:pt x="129" y="126"/>
                      <a:pt x="129" y="127"/>
                    </a:cubicBezTo>
                    <a:cubicBezTo>
                      <a:pt x="129" y="127"/>
                      <a:pt x="129" y="127"/>
                      <a:pt x="128" y="127"/>
                    </a:cubicBezTo>
                    <a:cubicBezTo>
                      <a:pt x="128" y="127"/>
                      <a:pt x="126" y="128"/>
                      <a:pt x="125" y="129"/>
                    </a:cubicBezTo>
                    <a:cubicBezTo>
                      <a:pt x="124" y="130"/>
                      <a:pt x="122" y="131"/>
                      <a:pt x="121" y="132"/>
                    </a:cubicBezTo>
                    <a:cubicBezTo>
                      <a:pt x="120" y="132"/>
                      <a:pt x="120" y="133"/>
                      <a:pt x="120" y="132"/>
                    </a:cubicBezTo>
                    <a:cubicBezTo>
                      <a:pt x="120" y="132"/>
                      <a:pt x="121" y="132"/>
                      <a:pt x="121" y="132"/>
                    </a:cubicBezTo>
                    <a:cubicBezTo>
                      <a:pt x="121" y="131"/>
                      <a:pt x="121" y="132"/>
                      <a:pt x="121" y="132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21" y="131"/>
                      <a:pt x="121" y="132"/>
                      <a:pt x="121" y="131"/>
                    </a:cubicBezTo>
                    <a:cubicBezTo>
                      <a:pt x="121" y="131"/>
                      <a:pt x="122" y="131"/>
                      <a:pt x="122" y="131"/>
                    </a:cubicBezTo>
                    <a:cubicBezTo>
                      <a:pt x="122" y="131"/>
                      <a:pt x="122" y="131"/>
                      <a:pt x="122" y="131"/>
                    </a:cubicBezTo>
                    <a:cubicBezTo>
                      <a:pt x="122" y="131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4" y="130"/>
                      <a:pt x="124" y="129"/>
                    </a:cubicBezTo>
                    <a:cubicBezTo>
                      <a:pt x="123" y="130"/>
                      <a:pt x="124" y="129"/>
                      <a:pt x="124" y="129"/>
                    </a:cubicBezTo>
                    <a:cubicBezTo>
                      <a:pt x="123" y="130"/>
                      <a:pt x="122" y="130"/>
                      <a:pt x="121" y="131"/>
                    </a:cubicBezTo>
                    <a:cubicBezTo>
                      <a:pt x="121" y="131"/>
                      <a:pt x="120" y="131"/>
                      <a:pt x="120" y="131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0" y="131"/>
                      <a:pt x="120" y="132"/>
                      <a:pt x="120" y="132"/>
                    </a:cubicBezTo>
                    <a:cubicBezTo>
                      <a:pt x="120" y="132"/>
                      <a:pt x="120" y="131"/>
                      <a:pt x="119" y="132"/>
                    </a:cubicBezTo>
                    <a:cubicBezTo>
                      <a:pt x="119" y="131"/>
                      <a:pt x="119" y="132"/>
                      <a:pt x="119" y="131"/>
                    </a:cubicBezTo>
                    <a:cubicBezTo>
                      <a:pt x="119" y="132"/>
                      <a:pt x="118" y="132"/>
                      <a:pt x="118" y="132"/>
                    </a:cubicBezTo>
                    <a:cubicBezTo>
                      <a:pt x="118" y="132"/>
                      <a:pt x="119" y="132"/>
                      <a:pt x="119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9" y="132"/>
                      <a:pt x="118" y="132"/>
                      <a:pt x="119" y="132"/>
                    </a:cubicBezTo>
                    <a:cubicBezTo>
                      <a:pt x="119" y="131"/>
                      <a:pt x="120" y="131"/>
                      <a:pt x="119" y="131"/>
                    </a:cubicBezTo>
                    <a:cubicBezTo>
                      <a:pt x="119" y="131"/>
                      <a:pt x="119" y="131"/>
                      <a:pt x="118" y="131"/>
                    </a:cubicBezTo>
                    <a:cubicBezTo>
                      <a:pt x="118" y="131"/>
                      <a:pt x="117" y="131"/>
                      <a:pt x="116" y="131"/>
                    </a:cubicBezTo>
                    <a:cubicBezTo>
                      <a:pt x="116" y="131"/>
                      <a:pt x="117" y="131"/>
                      <a:pt x="116" y="131"/>
                    </a:cubicBezTo>
                    <a:cubicBezTo>
                      <a:pt x="116" y="131"/>
                      <a:pt x="116" y="131"/>
                      <a:pt x="116" y="131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5" y="131"/>
                      <a:pt x="114" y="131"/>
                      <a:pt x="115" y="131"/>
                    </a:cubicBezTo>
                    <a:cubicBezTo>
                      <a:pt x="112" y="132"/>
                      <a:pt x="109" y="133"/>
                      <a:pt x="107" y="134"/>
                    </a:cubicBezTo>
                    <a:cubicBezTo>
                      <a:pt x="107" y="134"/>
                      <a:pt x="106" y="134"/>
                      <a:pt x="106" y="134"/>
                    </a:cubicBezTo>
                    <a:cubicBezTo>
                      <a:pt x="106" y="134"/>
                      <a:pt x="106" y="134"/>
                      <a:pt x="106" y="134"/>
                    </a:cubicBezTo>
                    <a:cubicBezTo>
                      <a:pt x="107" y="134"/>
                      <a:pt x="108" y="133"/>
                      <a:pt x="108" y="133"/>
                    </a:cubicBezTo>
                    <a:cubicBezTo>
                      <a:pt x="108" y="133"/>
                      <a:pt x="108" y="133"/>
                      <a:pt x="108" y="133"/>
                    </a:cubicBezTo>
                    <a:cubicBezTo>
                      <a:pt x="108" y="133"/>
                      <a:pt x="107" y="133"/>
                      <a:pt x="106" y="133"/>
                    </a:cubicBezTo>
                    <a:cubicBezTo>
                      <a:pt x="106" y="133"/>
                      <a:pt x="105" y="133"/>
                      <a:pt x="105" y="134"/>
                    </a:cubicBezTo>
                    <a:cubicBezTo>
                      <a:pt x="105" y="133"/>
                      <a:pt x="104" y="134"/>
                      <a:pt x="104" y="134"/>
                    </a:cubicBezTo>
                    <a:cubicBezTo>
                      <a:pt x="103" y="134"/>
                      <a:pt x="103" y="134"/>
                      <a:pt x="104" y="133"/>
                    </a:cubicBezTo>
                    <a:cubicBezTo>
                      <a:pt x="104" y="133"/>
                      <a:pt x="104" y="133"/>
                      <a:pt x="105" y="133"/>
                    </a:cubicBezTo>
                    <a:cubicBezTo>
                      <a:pt x="103" y="133"/>
                      <a:pt x="102" y="134"/>
                      <a:pt x="101" y="134"/>
                    </a:cubicBezTo>
                    <a:cubicBezTo>
                      <a:pt x="99" y="134"/>
                      <a:pt x="98" y="134"/>
                      <a:pt x="98" y="134"/>
                    </a:cubicBezTo>
                    <a:cubicBezTo>
                      <a:pt x="97" y="134"/>
                      <a:pt x="97" y="134"/>
                      <a:pt x="96" y="134"/>
                    </a:cubicBezTo>
                    <a:cubicBezTo>
                      <a:pt x="96" y="134"/>
                      <a:pt x="96" y="134"/>
                      <a:pt x="95" y="134"/>
                    </a:cubicBezTo>
                    <a:cubicBezTo>
                      <a:pt x="95" y="134"/>
                      <a:pt x="94" y="134"/>
                      <a:pt x="94" y="134"/>
                    </a:cubicBezTo>
                    <a:cubicBezTo>
                      <a:pt x="94" y="135"/>
                      <a:pt x="93" y="135"/>
                      <a:pt x="93" y="135"/>
                    </a:cubicBezTo>
                    <a:cubicBezTo>
                      <a:pt x="93" y="135"/>
                      <a:pt x="92" y="135"/>
                      <a:pt x="92" y="135"/>
                    </a:cubicBezTo>
                    <a:cubicBezTo>
                      <a:pt x="92" y="135"/>
                      <a:pt x="91" y="135"/>
                      <a:pt x="91" y="135"/>
                    </a:cubicBezTo>
                    <a:cubicBezTo>
                      <a:pt x="91" y="135"/>
                      <a:pt x="91" y="135"/>
                      <a:pt x="91" y="135"/>
                    </a:cubicBezTo>
                    <a:cubicBezTo>
                      <a:pt x="91" y="134"/>
                      <a:pt x="92" y="135"/>
                      <a:pt x="92" y="134"/>
                    </a:cubicBezTo>
                    <a:cubicBezTo>
                      <a:pt x="92" y="134"/>
                      <a:pt x="92" y="134"/>
                      <a:pt x="93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1" y="134"/>
                      <a:pt x="91" y="134"/>
                    </a:cubicBezTo>
                    <a:cubicBezTo>
                      <a:pt x="91" y="134"/>
                      <a:pt x="91" y="134"/>
                      <a:pt x="90" y="134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90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5"/>
                      <a:pt x="87" y="135"/>
                      <a:pt x="88" y="134"/>
                    </a:cubicBezTo>
                    <a:cubicBezTo>
                      <a:pt x="87" y="134"/>
                      <a:pt x="87" y="134"/>
                      <a:pt x="87" y="135"/>
                    </a:cubicBezTo>
                    <a:cubicBezTo>
                      <a:pt x="86" y="135"/>
                      <a:pt x="85" y="134"/>
                      <a:pt x="85" y="135"/>
                    </a:cubicBezTo>
                    <a:cubicBezTo>
                      <a:pt x="84" y="134"/>
                      <a:pt x="84" y="135"/>
                      <a:pt x="83" y="135"/>
                    </a:cubicBezTo>
                    <a:cubicBezTo>
                      <a:pt x="83" y="134"/>
                      <a:pt x="82" y="134"/>
                      <a:pt x="82" y="134"/>
                    </a:cubicBezTo>
                    <a:cubicBezTo>
                      <a:pt x="82" y="135"/>
                      <a:pt x="82" y="135"/>
                      <a:pt x="81" y="135"/>
                    </a:cubicBezTo>
                    <a:cubicBezTo>
                      <a:pt x="81" y="134"/>
                      <a:pt x="81" y="135"/>
                      <a:pt x="81" y="134"/>
                    </a:cubicBezTo>
                    <a:cubicBezTo>
                      <a:pt x="81" y="134"/>
                      <a:pt x="80" y="134"/>
                      <a:pt x="81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7" y="134"/>
                      <a:pt x="76" y="134"/>
                      <a:pt x="76" y="134"/>
                    </a:cubicBezTo>
                    <a:cubicBezTo>
                      <a:pt x="76" y="134"/>
                      <a:pt x="76" y="134"/>
                      <a:pt x="75" y="134"/>
                    </a:cubicBezTo>
                    <a:cubicBezTo>
                      <a:pt x="75" y="134"/>
                      <a:pt x="75" y="134"/>
                      <a:pt x="75" y="133"/>
                    </a:cubicBezTo>
                    <a:cubicBezTo>
                      <a:pt x="74" y="133"/>
                      <a:pt x="73" y="133"/>
                      <a:pt x="73" y="133"/>
                    </a:cubicBezTo>
                    <a:cubicBezTo>
                      <a:pt x="72" y="133"/>
                      <a:pt x="72" y="133"/>
                      <a:pt x="72" y="133"/>
                    </a:cubicBezTo>
                    <a:cubicBezTo>
                      <a:pt x="71" y="133"/>
                      <a:pt x="71" y="133"/>
                      <a:pt x="70" y="133"/>
                    </a:cubicBezTo>
                    <a:cubicBezTo>
                      <a:pt x="70" y="132"/>
                      <a:pt x="70" y="132"/>
                      <a:pt x="69" y="132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9" y="132"/>
                      <a:pt x="68" y="132"/>
                      <a:pt x="68" y="132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1"/>
                      <a:pt x="67" y="131"/>
                    </a:cubicBezTo>
                    <a:cubicBezTo>
                      <a:pt x="66" y="132"/>
                      <a:pt x="66" y="131"/>
                      <a:pt x="65" y="131"/>
                    </a:cubicBezTo>
                    <a:cubicBezTo>
                      <a:pt x="65" y="131"/>
                      <a:pt x="65" y="131"/>
                      <a:pt x="64" y="131"/>
                    </a:cubicBezTo>
                    <a:cubicBezTo>
                      <a:pt x="65" y="131"/>
                      <a:pt x="64" y="131"/>
                      <a:pt x="64" y="131"/>
                    </a:cubicBezTo>
                    <a:cubicBezTo>
                      <a:pt x="64" y="131"/>
                      <a:pt x="64" y="130"/>
                      <a:pt x="64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1" y="129"/>
                      <a:pt x="61" y="129"/>
                      <a:pt x="60" y="129"/>
                    </a:cubicBezTo>
                    <a:cubicBezTo>
                      <a:pt x="59" y="129"/>
                      <a:pt x="59" y="129"/>
                      <a:pt x="59" y="128"/>
                    </a:cubicBezTo>
                    <a:cubicBezTo>
                      <a:pt x="58" y="128"/>
                      <a:pt x="58" y="128"/>
                      <a:pt x="57" y="128"/>
                    </a:cubicBezTo>
                    <a:cubicBezTo>
                      <a:pt x="57" y="127"/>
                      <a:pt x="56" y="127"/>
                      <a:pt x="56" y="127"/>
                    </a:cubicBezTo>
                    <a:cubicBezTo>
                      <a:pt x="56" y="127"/>
                      <a:pt x="55" y="127"/>
                      <a:pt x="55" y="127"/>
                    </a:cubicBezTo>
                    <a:cubicBezTo>
                      <a:pt x="55" y="127"/>
                      <a:pt x="54" y="126"/>
                      <a:pt x="54" y="126"/>
                    </a:cubicBezTo>
                    <a:cubicBezTo>
                      <a:pt x="54" y="126"/>
                      <a:pt x="53" y="125"/>
                      <a:pt x="52" y="125"/>
                    </a:cubicBezTo>
                    <a:cubicBezTo>
                      <a:pt x="52" y="125"/>
                      <a:pt x="52" y="125"/>
                      <a:pt x="52" y="125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49" y="123"/>
                      <a:pt x="49" y="123"/>
                      <a:pt x="49" y="122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7" y="122"/>
                      <a:pt x="47" y="121"/>
                      <a:pt x="47" y="121"/>
                    </a:cubicBezTo>
                    <a:cubicBezTo>
                      <a:pt x="47" y="121"/>
                      <a:pt x="46" y="121"/>
                      <a:pt x="46" y="121"/>
                    </a:cubicBezTo>
                    <a:cubicBezTo>
                      <a:pt x="46" y="121"/>
                      <a:pt x="46" y="120"/>
                      <a:pt x="46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8"/>
                      <a:pt x="44" y="118"/>
                      <a:pt x="43" y="118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3" y="117"/>
                      <a:pt x="42" y="117"/>
                      <a:pt x="42" y="116"/>
                    </a:cubicBezTo>
                    <a:cubicBezTo>
                      <a:pt x="41" y="116"/>
                      <a:pt x="41" y="116"/>
                      <a:pt x="40" y="115"/>
                    </a:cubicBezTo>
                    <a:cubicBezTo>
                      <a:pt x="41" y="115"/>
                      <a:pt x="40" y="114"/>
                      <a:pt x="40" y="115"/>
                    </a:cubicBezTo>
                    <a:cubicBezTo>
                      <a:pt x="40" y="114"/>
                      <a:pt x="40" y="114"/>
                      <a:pt x="39" y="114"/>
                    </a:cubicBezTo>
                    <a:cubicBezTo>
                      <a:pt x="39" y="113"/>
                      <a:pt x="39" y="113"/>
                      <a:pt x="38" y="112"/>
                    </a:cubicBezTo>
                    <a:cubicBezTo>
                      <a:pt x="38" y="112"/>
                      <a:pt x="38" y="112"/>
                      <a:pt x="37" y="112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7" y="111"/>
                      <a:pt x="36" y="110"/>
                      <a:pt x="36" y="110"/>
                    </a:cubicBezTo>
                    <a:cubicBezTo>
                      <a:pt x="36" y="110"/>
                      <a:pt x="36" y="110"/>
                      <a:pt x="36" y="109"/>
                    </a:cubicBezTo>
                    <a:cubicBezTo>
                      <a:pt x="36" y="109"/>
                      <a:pt x="36" y="109"/>
                      <a:pt x="35" y="109"/>
                    </a:cubicBezTo>
                    <a:cubicBezTo>
                      <a:pt x="35" y="108"/>
                      <a:pt x="35" y="108"/>
                      <a:pt x="34" y="107"/>
                    </a:cubicBezTo>
                    <a:cubicBezTo>
                      <a:pt x="35" y="108"/>
                      <a:pt x="34" y="107"/>
                      <a:pt x="34" y="107"/>
                    </a:cubicBezTo>
                    <a:cubicBezTo>
                      <a:pt x="34" y="107"/>
                      <a:pt x="34" y="107"/>
                      <a:pt x="34" y="106"/>
                    </a:cubicBezTo>
                    <a:cubicBezTo>
                      <a:pt x="34" y="106"/>
                      <a:pt x="33" y="106"/>
                      <a:pt x="33" y="106"/>
                    </a:cubicBezTo>
                    <a:cubicBezTo>
                      <a:pt x="35" y="107"/>
                      <a:pt x="36" y="109"/>
                      <a:pt x="37" y="110"/>
                    </a:cubicBezTo>
                    <a:cubicBezTo>
                      <a:pt x="38" y="112"/>
                      <a:pt x="39" y="113"/>
                      <a:pt x="41" y="115"/>
                    </a:cubicBezTo>
                    <a:cubicBezTo>
                      <a:pt x="41" y="115"/>
                      <a:pt x="41" y="115"/>
                      <a:pt x="41" y="116"/>
                    </a:cubicBezTo>
                    <a:cubicBezTo>
                      <a:pt x="42" y="116"/>
                      <a:pt x="42" y="116"/>
                      <a:pt x="42" y="116"/>
                    </a:cubicBezTo>
                    <a:cubicBezTo>
                      <a:pt x="42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5" y="118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5" y="119"/>
                      <a:pt x="45" y="119"/>
                      <a:pt x="45" y="11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7" y="120"/>
                      <a:pt x="47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5" y="118"/>
                    </a:cubicBezTo>
                    <a:cubicBezTo>
                      <a:pt x="44" y="117"/>
                      <a:pt x="43" y="117"/>
                      <a:pt x="43" y="116"/>
                    </a:cubicBezTo>
                    <a:cubicBezTo>
                      <a:pt x="43" y="116"/>
                      <a:pt x="43" y="116"/>
                      <a:pt x="42" y="116"/>
                    </a:cubicBez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1" y="115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3" y="116"/>
                      <a:pt x="45" y="118"/>
                    </a:cubicBezTo>
                    <a:cubicBezTo>
                      <a:pt x="45" y="118"/>
                      <a:pt x="45" y="117"/>
                      <a:pt x="45" y="117"/>
                    </a:cubicBezTo>
                    <a:cubicBezTo>
                      <a:pt x="45" y="117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8"/>
                      <a:pt x="46" y="119"/>
                      <a:pt x="47" y="120"/>
                    </a:cubicBezTo>
                    <a:cubicBezTo>
                      <a:pt x="47" y="120"/>
                      <a:pt x="47" y="120"/>
                      <a:pt x="48" y="120"/>
                    </a:cubicBezTo>
                    <a:cubicBezTo>
                      <a:pt x="48" y="120"/>
                      <a:pt x="49" y="121"/>
                      <a:pt x="49" y="121"/>
                    </a:cubicBezTo>
                    <a:cubicBezTo>
                      <a:pt x="49" y="121"/>
                      <a:pt x="49" y="121"/>
                      <a:pt x="50" y="122"/>
                    </a:cubicBezTo>
                    <a:cubicBezTo>
                      <a:pt x="50" y="122"/>
                      <a:pt x="51" y="122"/>
                      <a:pt x="51" y="123"/>
                    </a:cubicBezTo>
                    <a:cubicBezTo>
                      <a:pt x="51" y="123"/>
                      <a:pt x="52" y="123"/>
                      <a:pt x="53" y="124"/>
                    </a:cubicBezTo>
                    <a:cubicBezTo>
                      <a:pt x="53" y="124"/>
                      <a:pt x="53" y="124"/>
                      <a:pt x="53" y="124"/>
                    </a:cubicBezTo>
                    <a:cubicBezTo>
                      <a:pt x="53" y="124"/>
                      <a:pt x="54" y="125"/>
                      <a:pt x="55" y="125"/>
                    </a:cubicBezTo>
                    <a:cubicBezTo>
                      <a:pt x="55" y="125"/>
                      <a:pt x="55" y="125"/>
                      <a:pt x="55" y="125"/>
                    </a:cubicBezTo>
                    <a:cubicBezTo>
                      <a:pt x="55" y="125"/>
                      <a:pt x="56" y="126"/>
                      <a:pt x="56" y="126"/>
                    </a:cubicBezTo>
                    <a:cubicBezTo>
                      <a:pt x="56" y="126"/>
                      <a:pt x="57" y="126"/>
                      <a:pt x="57" y="126"/>
                    </a:cubicBezTo>
                    <a:cubicBezTo>
                      <a:pt x="57" y="126"/>
                      <a:pt x="58" y="127"/>
                      <a:pt x="58" y="127"/>
                    </a:cubicBezTo>
                    <a:cubicBezTo>
                      <a:pt x="59" y="127"/>
                      <a:pt x="60" y="128"/>
                      <a:pt x="61" y="128"/>
                    </a:cubicBezTo>
                    <a:cubicBezTo>
                      <a:pt x="62" y="129"/>
                      <a:pt x="62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4" y="129"/>
                      <a:pt x="63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30"/>
                    </a:cubicBezTo>
                    <a:cubicBezTo>
                      <a:pt x="65" y="130"/>
                      <a:pt x="65" y="129"/>
                      <a:pt x="65" y="129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6" y="130"/>
                      <a:pt x="66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31"/>
                      <a:pt x="68" y="130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68" y="131"/>
                      <a:pt x="68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70" y="131"/>
                      <a:pt x="70" y="131"/>
                    </a:cubicBezTo>
                    <a:cubicBezTo>
                      <a:pt x="70" y="131"/>
                      <a:pt x="69" y="131"/>
                      <a:pt x="69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1" y="131"/>
                      <a:pt x="71" y="131"/>
                    </a:cubicBezTo>
                    <a:cubicBezTo>
                      <a:pt x="71" y="131"/>
                      <a:pt x="71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3" y="132"/>
                      <a:pt x="72" y="131"/>
                    </a:cubicBezTo>
                    <a:cubicBezTo>
                      <a:pt x="72" y="132"/>
                      <a:pt x="72" y="132"/>
                      <a:pt x="72" y="131"/>
                    </a:cubicBezTo>
                    <a:cubicBezTo>
                      <a:pt x="72" y="131"/>
                      <a:pt x="72" y="131"/>
                      <a:pt x="73" y="131"/>
                    </a:cubicBezTo>
                    <a:cubicBezTo>
                      <a:pt x="73" y="131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5" y="132"/>
                      <a:pt x="75" y="132"/>
                      <a:pt x="75" y="132"/>
                    </a:cubicBezTo>
                    <a:cubicBezTo>
                      <a:pt x="75" y="132"/>
                      <a:pt x="75" y="132"/>
                      <a:pt x="76" y="132"/>
                    </a:cubicBezTo>
                    <a:cubicBezTo>
                      <a:pt x="75" y="132"/>
                      <a:pt x="76" y="132"/>
                      <a:pt x="76" y="132"/>
                    </a:cubicBezTo>
                    <a:cubicBezTo>
                      <a:pt x="76" y="132"/>
                      <a:pt x="76" y="132"/>
                      <a:pt x="77" y="132"/>
                    </a:cubicBezTo>
                    <a:cubicBezTo>
                      <a:pt x="77" y="132"/>
                      <a:pt x="76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8" y="133"/>
                      <a:pt x="78" y="133"/>
                      <a:pt x="79" y="132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80" y="133"/>
                      <a:pt x="81" y="133"/>
                      <a:pt x="82" y="133"/>
                    </a:cubicBezTo>
                    <a:cubicBezTo>
                      <a:pt x="82" y="133"/>
                      <a:pt x="83" y="133"/>
                      <a:pt x="83" y="133"/>
                    </a:cubicBezTo>
                    <a:cubicBezTo>
                      <a:pt x="84" y="133"/>
                      <a:pt x="86" y="133"/>
                      <a:pt x="87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2" y="133"/>
                      <a:pt x="93" y="133"/>
                      <a:pt x="95" y="133"/>
                    </a:cubicBezTo>
                    <a:cubicBezTo>
                      <a:pt x="97" y="132"/>
                      <a:pt x="99" y="132"/>
                      <a:pt x="100" y="132"/>
                    </a:cubicBezTo>
                    <a:cubicBezTo>
                      <a:pt x="101" y="132"/>
                      <a:pt x="102" y="132"/>
                      <a:pt x="103" y="131"/>
                    </a:cubicBezTo>
                    <a:cubicBezTo>
                      <a:pt x="105" y="131"/>
                      <a:pt x="107" y="131"/>
                      <a:pt x="108" y="130"/>
                    </a:cubicBezTo>
                    <a:cubicBezTo>
                      <a:pt x="110" y="130"/>
                      <a:pt x="111" y="129"/>
                      <a:pt x="113" y="128"/>
                    </a:cubicBezTo>
                    <a:cubicBezTo>
                      <a:pt x="113" y="128"/>
                      <a:pt x="113" y="129"/>
                      <a:pt x="113" y="128"/>
                    </a:cubicBezTo>
                    <a:cubicBezTo>
                      <a:pt x="113" y="128"/>
                      <a:pt x="113" y="128"/>
                      <a:pt x="114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2" y="128"/>
                      <a:pt x="111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09" y="129"/>
                      <a:pt x="109" y="129"/>
                    </a:cubicBezTo>
                    <a:cubicBezTo>
                      <a:pt x="108" y="130"/>
                      <a:pt x="108" y="129"/>
                      <a:pt x="107" y="129"/>
                    </a:cubicBezTo>
                    <a:cubicBezTo>
                      <a:pt x="107" y="129"/>
                      <a:pt x="106" y="130"/>
                      <a:pt x="105" y="130"/>
                    </a:cubicBezTo>
                    <a:cubicBezTo>
                      <a:pt x="106" y="129"/>
                      <a:pt x="106" y="129"/>
                      <a:pt x="106" y="129"/>
                    </a:cubicBezTo>
                    <a:cubicBezTo>
                      <a:pt x="109" y="128"/>
                      <a:pt x="112" y="127"/>
                      <a:pt x="115" y="126"/>
                    </a:cubicBezTo>
                    <a:cubicBezTo>
                      <a:pt x="115" y="125"/>
                      <a:pt x="115" y="125"/>
                      <a:pt x="116" y="125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ubicBezTo>
                      <a:pt x="118" y="124"/>
                      <a:pt x="118" y="124"/>
                      <a:pt x="119" y="123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18" y="123"/>
                      <a:pt x="117" y="124"/>
                      <a:pt x="117" y="124"/>
                    </a:cubicBezTo>
                    <a:cubicBezTo>
                      <a:pt x="117" y="124"/>
                      <a:pt x="117" y="124"/>
                      <a:pt x="117" y="124"/>
                    </a:cubicBezTo>
                    <a:cubicBezTo>
                      <a:pt x="117" y="123"/>
                      <a:pt x="117" y="123"/>
                      <a:pt x="118" y="122"/>
                    </a:cubicBezTo>
                    <a:cubicBezTo>
                      <a:pt x="120" y="121"/>
                      <a:pt x="121" y="120"/>
                      <a:pt x="123" y="119"/>
                    </a:cubicBezTo>
                    <a:cubicBezTo>
                      <a:pt x="124" y="118"/>
                      <a:pt x="124" y="117"/>
                      <a:pt x="126" y="116"/>
                    </a:cubicBezTo>
                    <a:cubicBezTo>
                      <a:pt x="127" y="114"/>
                      <a:pt x="128" y="113"/>
                      <a:pt x="130" y="111"/>
                    </a:cubicBezTo>
                    <a:cubicBezTo>
                      <a:pt x="130" y="111"/>
                      <a:pt x="131" y="110"/>
                      <a:pt x="131" y="109"/>
                    </a:cubicBezTo>
                    <a:cubicBezTo>
                      <a:pt x="133" y="107"/>
                      <a:pt x="134" y="105"/>
                      <a:pt x="135" y="103"/>
                    </a:cubicBezTo>
                    <a:cubicBezTo>
                      <a:pt x="135" y="102"/>
                      <a:pt x="135" y="102"/>
                      <a:pt x="136" y="101"/>
                    </a:cubicBezTo>
                    <a:cubicBezTo>
                      <a:pt x="136" y="101"/>
                      <a:pt x="136" y="101"/>
                      <a:pt x="136" y="101"/>
                    </a:cubicBezTo>
                    <a:cubicBezTo>
                      <a:pt x="136" y="100"/>
                      <a:pt x="136" y="100"/>
                      <a:pt x="137" y="99"/>
                    </a:cubicBezTo>
                    <a:cubicBezTo>
                      <a:pt x="137" y="99"/>
                      <a:pt x="137" y="98"/>
                      <a:pt x="136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7"/>
                      <a:pt x="137" y="96"/>
                      <a:pt x="137" y="96"/>
                    </a:cubicBezTo>
                    <a:cubicBezTo>
                      <a:pt x="137" y="96"/>
                      <a:pt x="137" y="96"/>
                      <a:pt x="137" y="97"/>
                    </a:cubicBezTo>
                    <a:cubicBezTo>
                      <a:pt x="137" y="96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8"/>
                    </a:cubicBezTo>
                    <a:cubicBezTo>
                      <a:pt x="136" y="98"/>
                      <a:pt x="136" y="98"/>
                      <a:pt x="136" y="98"/>
                    </a:cubicBezTo>
                    <a:cubicBezTo>
                      <a:pt x="136" y="98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100"/>
                    </a:cubicBezTo>
                    <a:cubicBezTo>
                      <a:pt x="135" y="99"/>
                      <a:pt x="135" y="100"/>
                      <a:pt x="134" y="100"/>
                    </a:cubicBezTo>
                    <a:cubicBezTo>
                      <a:pt x="135" y="100"/>
                      <a:pt x="134" y="101"/>
                      <a:pt x="134" y="101"/>
                    </a:cubicBezTo>
                    <a:cubicBezTo>
                      <a:pt x="134" y="101"/>
                      <a:pt x="134" y="102"/>
                      <a:pt x="133" y="102"/>
                    </a:cubicBezTo>
                    <a:cubicBezTo>
                      <a:pt x="133" y="103"/>
                      <a:pt x="132" y="104"/>
                      <a:pt x="132" y="105"/>
                    </a:cubicBezTo>
                    <a:cubicBezTo>
                      <a:pt x="132" y="104"/>
                      <a:pt x="132" y="105"/>
                      <a:pt x="132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3" y="103"/>
                      <a:pt x="132" y="103"/>
                    </a:cubicBezTo>
                    <a:cubicBezTo>
                      <a:pt x="133" y="102"/>
                      <a:pt x="133" y="101"/>
                      <a:pt x="134" y="101"/>
                    </a:cubicBezTo>
                    <a:cubicBezTo>
                      <a:pt x="134" y="101"/>
                      <a:pt x="134" y="101"/>
                      <a:pt x="134" y="101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34" y="99"/>
                      <a:pt x="134" y="99"/>
                      <a:pt x="134" y="99"/>
                    </a:cubicBezTo>
                    <a:cubicBezTo>
                      <a:pt x="134" y="99"/>
                      <a:pt x="134" y="99"/>
                      <a:pt x="135" y="98"/>
                    </a:cubicBezTo>
                    <a:cubicBezTo>
                      <a:pt x="134" y="98"/>
                      <a:pt x="135" y="98"/>
                      <a:pt x="135" y="98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6"/>
                    </a:cubicBezTo>
                    <a:cubicBezTo>
                      <a:pt x="135" y="96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4" y="97"/>
                    </a:cubicBezTo>
                    <a:cubicBezTo>
                      <a:pt x="135" y="96"/>
                      <a:pt x="135" y="94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4"/>
                    </a:cubicBezTo>
                    <a:cubicBezTo>
                      <a:pt x="135" y="94"/>
                      <a:pt x="135" y="94"/>
                      <a:pt x="134" y="94"/>
                    </a:cubicBezTo>
                    <a:cubicBezTo>
                      <a:pt x="134" y="94"/>
                      <a:pt x="135" y="94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4" y="93"/>
                      <a:pt x="134" y="93"/>
                    </a:cubicBezTo>
                    <a:cubicBezTo>
                      <a:pt x="134" y="93"/>
                      <a:pt x="134" y="93"/>
                      <a:pt x="134" y="93"/>
                    </a:cubicBezTo>
                    <a:cubicBezTo>
                      <a:pt x="134" y="93"/>
                      <a:pt x="134" y="94"/>
                      <a:pt x="134" y="94"/>
                    </a:cubicBezTo>
                    <a:cubicBezTo>
                      <a:pt x="134" y="94"/>
                      <a:pt x="133" y="95"/>
                      <a:pt x="133" y="96"/>
                    </a:cubicBezTo>
                    <a:cubicBezTo>
                      <a:pt x="133" y="96"/>
                      <a:pt x="133" y="96"/>
                      <a:pt x="133" y="96"/>
                    </a:cubicBezTo>
                    <a:cubicBezTo>
                      <a:pt x="133" y="96"/>
                      <a:pt x="133" y="96"/>
                      <a:pt x="133" y="97"/>
                    </a:cubicBezTo>
                    <a:cubicBezTo>
                      <a:pt x="133" y="97"/>
                      <a:pt x="132" y="97"/>
                      <a:pt x="132" y="98"/>
                    </a:cubicBezTo>
                    <a:cubicBezTo>
                      <a:pt x="132" y="98"/>
                      <a:pt x="132" y="98"/>
                      <a:pt x="132" y="99"/>
                    </a:cubicBezTo>
                    <a:cubicBezTo>
                      <a:pt x="132" y="99"/>
                      <a:pt x="131" y="100"/>
                      <a:pt x="131" y="99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99"/>
                      <a:pt x="131" y="99"/>
                      <a:pt x="131" y="99"/>
                    </a:cubicBezTo>
                    <a:cubicBezTo>
                      <a:pt x="131" y="98"/>
                      <a:pt x="132" y="97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5"/>
                    </a:cubicBezTo>
                    <a:cubicBezTo>
                      <a:pt x="132" y="95"/>
                      <a:pt x="132" y="96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1" y="97"/>
                      <a:pt x="130" y="97"/>
                      <a:pt x="130" y="97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100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8" y="100"/>
                      <a:pt x="128" y="100"/>
                    </a:cubicBezTo>
                    <a:cubicBezTo>
                      <a:pt x="128" y="100"/>
                      <a:pt x="128" y="100"/>
                      <a:pt x="128" y="101"/>
                    </a:cubicBezTo>
                    <a:cubicBezTo>
                      <a:pt x="128" y="101"/>
                      <a:pt x="128" y="101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3"/>
                      <a:pt x="127" y="103"/>
                      <a:pt x="127" y="103"/>
                    </a:cubicBezTo>
                    <a:cubicBezTo>
                      <a:pt x="127" y="102"/>
                      <a:pt x="127" y="103"/>
                      <a:pt x="127" y="103"/>
                    </a:cubicBezTo>
                    <a:cubicBezTo>
                      <a:pt x="127" y="103"/>
                      <a:pt x="126" y="104"/>
                      <a:pt x="126" y="104"/>
                    </a:cubicBezTo>
                    <a:cubicBezTo>
                      <a:pt x="126" y="104"/>
                      <a:pt x="126" y="104"/>
                      <a:pt x="126" y="105"/>
                    </a:cubicBezTo>
                    <a:cubicBezTo>
                      <a:pt x="125" y="104"/>
                      <a:pt x="125" y="105"/>
                      <a:pt x="125" y="105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6" y="104"/>
                      <a:pt x="126" y="104"/>
                    </a:cubicBezTo>
                    <a:cubicBezTo>
                      <a:pt x="126" y="103"/>
                      <a:pt x="126" y="103"/>
                      <a:pt x="126" y="103"/>
                    </a:cubicBezTo>
                    <a:cubicBezTo>
                      <a:pt x="125" y="103"/>
                      <a:pt x="125" y="104"/>
                      <a:pt x="125" y="104"/>
                    </a:cubicBezTo>
                    <a:cubicBezTo>
                      <a:pt x="125" y="104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5" y="104"/>
                      <a:pt x="125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5"/>
                      <a:pt x="124" y="104"/>
                      <a:pt x="124" y="105"/>
                    </a:cubicBezTo>
                    <a:cubicBezTo>
                      <a:pt x="124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2" y="106"/>
                      <a:pt x="122" y="106"/>
                    </a:cubicBezTo>
                    <a:cubicBezTo>
                      <a:pt x="122" y="107"/>
                      <a:pt x="122" y="107"/>
                      <a:pt x="122" y="106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1" y="108"/>
                      <a:pt x="122" y="107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0" y="109"/>
                      <a:pt x="120" y="109"/>
                      <a:pt x="120" y="110"/>
                    </a:cubicBezTo>
                    <a:cubicBezTo>
                      <a:pt x="120" y="110"/>
                      <a:pt x="120" y="109"/>
                      <a:pt x="120" y="109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19" y="110"/>
                    </a:cubicBezTo>
                    <a:cubicBezTo>
                      <a:pt x="120" y="110"/>
                      <a:pt x="119" y="111"/>
                      <a:pt x="119" y="111"/>
                    </a:cubicBezTo>
                    <a:cubicBezTo>
                      <a:pt x="119" y="110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8" y="111"/>
                    </a:cubicBezTo>
                    <a:cubicBezTo>
                      <a:pt x="118" y="112"/>
                      <a:pt x="119" y="111"/>
                      <a:pt x="119" y="111"/>
                    </a:cubicBezTo>
                    <a:cubicBezTo>
                      <a:pt x="118" y="111"/>
                      <a:pt x="118" y="112"/>
                      <a:pt x="118" y="112"/>
                    </a:cubicBezTo>
                    <a:cubicBezTo>
                      <a:pt x="118" y="111"/>
                      <a:pt x="119" y="111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7" y="113"/>
                    </a:cubicBezTo>
                    <a:cubicBezTo>
                      <a:pt x="117" y="113"/>
                      <a:pt x="117" y="113"/>
                      <a:pt x="116" y="114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6" y="114"/>
                      <a:pt x="116" y="114"/>
                      <a:pt x="115" y="114"/>
                    </a:cubicBezTo>
                    <a:cubicBezTo>
                      <a:pt x="115" y="115"/>
                      <a:pt x="114" y="115"/>
                      <a:pt x="114" y="115"/>
                    </a:cubicBezTo>
                    <a:cubicBezTo>
                      <a:pt x="114" y="115"/>
                      <a:pt x="113" y="116"/>
                      <a:pt x="113" y="116"/>
                    </a:cubicBezTo>
                    <a:cubicBezTo>
                      <a:pt x="113" y="116"/>
                      <a:pt x="112" y="117"/>
                      <a:pt x="112" y="117"/>
                    </a:cubicBezTo>
                    <a:cubicBezTo>
                      <a:pt x="112" y="117"/>
                      <a:pt x="112" y="116"/>
                      <a:pt x="112" y="116"/>
                    </a:cubicBezTo>
                    <a:cubicBezTo>
                      <a:pt x="112" y="116"/>
                      <a:pt x="113" y="116"/>
                      <a:pt x="112" y="116"/>
                    </a:cubicBezTo>
                    <a:cubicBezTo>
                      <a:pt x="113" y="116"/>
                      <a:pt x="113" y="116"/>
                      <a:pt x="113" y="116"/>
                    </a:cubicBezTo>
                    <a:cubicBezTo>
                      <a:pt x="113" y="116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2" y="116"/>
                      <a:pt x="110" y="117"/>
                      <a:pt x="110" y="117"/>
                    </a:cubicBezTo>
                    <a:cubicBezTo>
                      <a:pt x="109" y="117"/>
                      <a:pt x="109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8" y="118"/>
                      <a:pt x="108" y="118"/>
                      <a:pt x="108" y="118"/>
                    </a:cubicBezTo>
                    <a:cubicBezTo>
                      <a:pt x="107" y="119"/>
                      <a:pt x="107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5" y="119"/>
                      <a:pt x="105" y="120"/>
                      <a:pt x="105" y="120"/>
                    </a:cubicBezTo>
                    <a:cubicBezTo>
                      <a:pt x="104" y="120"/>
                      <a:pt x="104" y="120"/>
                      <a:pt x="103" y="120"/>
                    </a:cubicBezTo>
                    <a:cubicBezTo>
                      <a:pt x="103" y="121"/>
                      <a:pt x="103" y="121"/>
                      <a:pt x="103" y="121"/>
                    </a:cubicBezTo>
                    <a:cubicBezTo>
                      <a:pt x="102" y="121"/>
                      <a:pt x="102" y="121"/>
                      <a:pt x="101" y="121"/>
                    </a:cubicBezTo>
                    <a:cubicBezTo>
                      <a:pt x="101" y="121"/>
                      <a:pt x="101" y="122"/>
                      <a:pt x="100" y="122"/>
                    </a:cubicBezTo>
                    <a:cubicBezTo>
                      <a:pt x="100" y="122"/>
                      <a:pt x="100" y="122"/>
                      <a:pt x="100" y="122"/>
                    </a:cubicBezTo>
                    <a:cubicBezTo>
                      <a:pt x="99" y="122"/>
                      <a:pt x="97" y="123"/>
                      <a:pt x="96" y="123"/>
                    </a:cubicBezTo>
                    <a:cubicBezTo>
                      <a:pt x="94" y="124"/>
                      <a:pt x="93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85" y="124"/>
                      <a:pt x="82" y="124"/>
                      <a:pt x="80" y="123"/>
                    </a:cubicBezTo>
                    <a:cubicBezTo>
                      <a:pt x="77" y="122"/>
                      <a:pt x="76" y="122"/>
                      <a:pt x="74" y="121"/>
                    </a:cubicBezTo>
                    <a:cubicBezTo>
                      <a:pt x="73" y="121"/>
                      <a:pt x="73" y="121"/>
                      <a:pt x="73" y="121"/>
                    </a:cubicBezTo>
                    <a:cubicBezTo>
                      <a:pt x="73" y="121"/>
                      <a:pt x="72" y="120"/>
                      <a:pt x="72" y="120"/>
                    </a:cubicBezTo>
                    <a:cubicBezTo>
                      <a:pt x="72" y="120"/>
                      <a:pt x="71" y="120"/>
                      <a:pt x="71" y="120"/>
                    </a:cubicBezTo>
                    <a:cubicBezTo>
                      <a:pt x="71" y="120"/>
                      <a:pt x="70" y="120"/>
                      <a:pt x="70" y="119"/>
                    </a:cubicBezTo>
                    <a:cubicBezTo>
                      <a:pt x="69" y="118"/>
                      <a:pt x="66" y="117"/>
                      <a:pt x="63" y="116"/>
                    </a:cubicBezTo>
                    <a:cubicBezTo>
                      <a:pt x="61" y="115"/>
                      <a:pt x="60" y="114"/>
                      <a:pt x="58" y="112"/>
                    </a:cubicBezTo>
                    <a:cubicBezTo>
                      <a:pt x="57" y="112"/>
                      <a:pt x="56" y="111"/>
                      <a:pt x="55" y="110"/>
                    </a:cubicBezTo>
                    <a:cubicBezTo>
                      <a:pt x="55" y="110"/>
                      <a:pt x="55" y="109"/>
                      <a:pt x="54" y="109"/>
                    </a:cubicBezTo>
                    <a:cubicBezTo>
                      <a:pt x="54" y="109"/>
                      <a:pt x="54" y="108"/>
                      <a:pt x="54" y="108"/>
                    </a:cubicBezTo>
                    <a:cubicBezTo>
                      <a:pt x="53" y="108"/>
                      <a:pt x="53" y="108"/>
                      <a:pt x="53" y="107"/>
                    </a:cubicBezTo>
                    <a:cubicBezTo>
                      <a:pt x="53" y="107"/>
                      <a:pt x="52" y="107"/>
                      <a:pt x="52" y="10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1" y="105"/>
                      <a:pt x="51" y="105"/>
                      <a:pt x="50" y="104"/>
                    </a:cubicBezTo>
                    <a:cubicBezTo>
                      <a:pt x="50" y="104"/>
                      <a:pt x="50" y="104"/>
                      <a:pt x="50" y="103"/>
                    </a:cubicBezTo>
                    <a:cubicBezTo>
                      <a:pt x="50" y="103"/>
                      <a:pt x="49" y="103"/>
                      <a:pt x="49" y="103"/>
                    </a:cubicBezTo>
                    <a:cubicBezTo>
                      <a:pt x="49" y="102"/>
                      <a:pt x="49" y="102"/>
                      <a:pt x="48" y="101"/>
                    </a:cubicBezTo>
                    <a:cubicBezTo>
                      <a:pt x="48" y="101"/>
                      <a:pt x="48" y="101"/>
                      <a:pt x="48" y="100"/>
                    </a:cubicBezTo>
                    <a:cubicBezTo>
                      <a:pt x="48" y="100"/>
                      <a:pt x="47" y="100"/>
                      <a:pt x="47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7" y="99"/>
                      <a:pt x="46" y="99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5" y="96"/>
                      <a:pt x="45" y="97"/>
                      <a:pt x="45" y="97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5"/>
                    </a:cubicBezTo>
                    <a:cubicBezTo>
                      <a:pt x="45" y="96"/>
                      <a:pt x="45" y="95"/>
                      <a:pt x="45" y="95"/>
                    </a:cubicBezTo>
                    <a:cubicBezTo>
                      <a:pt x="44" y="95"/>
                      <a:pt x="45" y="95"/>
                      <a:pt x="45" y="95"/>
                    </a:cubicBezTo>
                    <a:cubicBezTo>
                      <a:pt x="44" y="95"/>
                      <a:pt x="44" y="94"/>
                      <a:pt x="44" y="94"/>
                    </a:cubicBezTo>
                    <a:cubicBezTo>
                      <a:pt x="44" y="94"/>
                      <a:pt x="44" y="94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2"/>
                      <a:pt x="44" y="93"/>
                    </a:cubicBezTo>
                    <a:cubicBezTo>
                      <a:pt x="44" y="92"/>
                      <a:pt x="43" y="92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0"/>
                    </a:cubicBezTo>
                    <a:cubicBezTo>
                      <a:pt x="43" y="91"/>
                      <a:pt x="43" y="90"/>
                      <a:pt x="43" y="90"/>
                    </a:cubicBezTo>
                    <a:cubicBezTo>
                      <a:pt x="43" y="90"/>
                      <a:pt x="43" y="90"/>
                      <a:pt x="42" y="89"/>
                    </a:cubicBezTo>
                    <a:cubicBezTo>
                      <a:pt x="43" y="89"/>
                      <a:pt x="42" y="89"/>
                      <a:pt x="43" y="89"/>
                    </a:cubicBezTo>
                    <a:cubicBezTo>
                      <a:pt x="43" y="89"/>
                      <a:pt x="42" y="89"/>
                      <a:pt x="42" y="89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5"/>
                      <a:pt x="42" y="85"/>
                    </a:cubicBezTo>
                    <a:cubicBezTo>
                      <a:pt x="42" y="85"/>
                      <a:pt x="42" y="85"/>
                      <a:pt x="42" y="85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1" y="85"/>
                      <a:pt x="42" y="85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2"/>
                      <a:pt x="41" y="82"/>
                    </a:cubicBezTo>
                    <a:cubicBezTo>
                      <a:pt x="41" y="82"/>
                      <a:pt x="41" y="81"/>
                      <a:pt x="41" y="81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1"/>
                      <a:pt x="41" y="72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69"/>
                      <a:pt x="41" y="70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7"/>
                      <a:pt x="41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3" y="63"/>
                      <a:pt x="43" y="63"/>
                      <a:pt x="43" y="62"/>
                    </a:cubicBezTo>
                    <a:cubicBezTo>
                      <a:pt x="43" y="62"/>
                      <a:pt x="43" y="61"/>
                      <a:pt x="43" y="62"/>
                    </a:cubicBezTo>
                    <a:cubicBezTo>
                      <a:pt x="43" y="62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0"/>
                    </a:cubicBezTo>
                    <a:cubicBezTo>
                      <a:pt x="43" y="61"/>
                      <a:pt x="43" y="61"/>
                      <a:pt x="44" y="60"/>
                    </a:cubicBezTo>
                    <a:cubicBezTo>
                      <a:pt x="43" y="60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6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8" y="52"/>
                      <a:pt x="48" y="52"/>
                      <a:pt x="48" y="51"/>
                    </a:cubicBezTo>
                    <a:cubicBezTo>
                      <a:pt x="48" y="52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0"/>
                    </a:cubicBezTo>
                    <a:cubicBezTo>
                      <a:pt x="48" y="51"/>
                      <a:pt x="48" y="50"/>
                      <a:pt x="48" y="51"/>
                    </a:cubicBezTo>
                    <a:cubicBezTo>
                      <a:pt x="49" y="50"/>
                      <a:pt x="49" y="51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1" y="48"/>
                      <a:pt x="51" y="47"/>
                      <a:pt x="51" y="47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1" y="47"/>
                      <a:pt x="52" y="47"/>
                      <a:pt x="52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2" y="46"/>
                      <a:pt x="52" y="47"/>
                      <a:pt x="51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5"/>
                      <a:pt x="52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4"/>
                      <a:pt x="53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3"/>
                      <a:pt x="54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7" y="41"/>
                      <a:pt x="58" y="41"/>
                      <a:pt x="58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1" y="39"/>
                      <a:pt x="61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4" y="37"/>
                      <a:pt x="66" y="36"/>
                      <a:pt x="68" y="35"/>
                    </a:cubicBezTo>
                    <a:cubicBezTo>
                      <a:pt x="69" y="35"/>
                      <a:pt x="70" y="34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2" y="33"/>
                      <a:pt x="74" y="33"/>
                      <a:pt x="76" y="32"/>
                    </a:cubicBezTo>
                    <a:cubicBezTo>
                      <a:pt x="76" y="32"/>
                      <a:pt x="76" y="32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8" y="32"/>
                      <a:pt x="78" y="32"/>
                    </a:cubicBezTo>
                    <a:cubicBezTo>
                      <a:pt x="79" y="32"/>
                      <a:pt x="80" y="32"/>
                      <a:pt x="81" y="32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2" y="32"/>
                      <a:pt x="81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3" y="32"/>
                      <a:pt x="83" y="32"/>
                      <a:pt x="84" y="32"/>
                    </a:cubicBezTo>
                    <a:cubicBezTo>
                      <a:pt x="85" y="32"/>
                      <a:pt x="87" y="32"/>
                      <a:pt x="89" y="32"/>
                    </a:cubicBezTo>
                    <a:cubicBezTo>
                      <a:pt x="91" y="32"/>
                      <a:pt x="93" y="33"/>
                      <a:pt x="94" y="33"/>
                    </a:cubicBezTo>
                    <a:cubicBezTo>
                      <a:pt x="95" y="33"/>
                      <a:pt x="97" y="34"/>
                      <a:pt x="98" y="34"/>
                    </a:cubicBezTo>
                    <a:cubicBezTo>
                      <a:pt x="98" y="34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100" y="35"/>
                      <a:pt x="100" y="35"/>
                      <a:pt x="100" y="35"/>
                    </a:cubicBezTo>
                    <a:cubicBezTo>
                      <a:pt x="100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6"/>
                    </a:cubicBezTo>
                    <a:cubicBezTo>
                      <a:pt x="101" y="35"/>
                      <a:pt x="102" y="36"/>
                      <a:pt x="102" y="36"/>
                    </a:cubicBezTo>
                    <a:cubicBezTo>
                      <a:pt x="102" y="36"/>
                      <a:pt x="103" y="36"/>
                      <a:pt x="103" y="36"/>
                    </a:cubicBezTo>
                    <a:cubicBezTo>
                      <a:pt x="103" y="36"/>
                      <a:pt x="103" y="36"/>
                      <a:pt x="104" y="36"/>
                    </a:cubicBezTo>
                    <a:cubicBezTo>
                      <a:pt x="104" y="36"/>
                      <a:pt x="104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6" y="37"/>
                    </a:cubicBezTo>
                    <a:cubicBezTo>
                      <a:pt x="106" y="38"/>
                      <a:pt x="107" y="38"/>
                      <a:pt x="106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9" y="39"/>
                      <a:pt x="109" y="40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10" y="40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2" y="41"/>
                    </a:cubicBezTo>
                    <a:cubicBezTo>
                      <a:pt x="112" y="41"/>
                      <a:pt x="112" y="42"/>
                      <a:pt x="112" y="42"/>
                    </a:cubicBezTo>
                    <a:cubicBezTo>
                      <a:pt x="112" y="42"/>
                      <a:pt x="112" y="42"/>
                      <a:pt x="112" y="42"/>
                    </a:cubicBezTo>
                    <a:cubicBezTo>
                      <a:pt x="112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5" y="44"/>
                      <a:pt x="114" y="44"/>
                      <a:pt x="115" y="44"/>
                    </a:cubicBezTo>
                    <a:cubicBezTo>
                      <a:pt x="115" y="44"/>
                      <a:pt x="115" y="45"/>
                      <a:pt x="115" y="45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6" y="45"/>
                      <a:pt x="116" y="45"/>
                      <a:pt x="116" y="46"/>
                    </a:cubicBezTo>
                    <a:cubicBezTo>
                      <a:pt x="116" y="45"/>
                      <a:pt x="116" y="46"/>
                      <a:pt x="116" y="46"/>
                    </a:cubicBezTo>
                    <a:cubicBezTo>
                      <a:pt x="116" y="46"/>
                      <a:pt x="117" y="46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8" y="47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9"/>
                      <a:pt x="118" y="49"/>
                      <a:pt x="119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1"/>
                      <a:pt x="122" y="51"/>
                      <a:pt x="123" y="51"/>
                    </a:cubicBezTo>
                    <a:cubicBezTo>
                      <a:pt x="123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0"/>
                      <a:pt x="123" y="51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1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3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1"/>
                    </a:cubicBezTo>
                    <a:cubicBezTo>
                      <a:pt x="124" y="51"/>
                      <a:pt x="124" y="51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4" y="51"/>
                      <a:pt x="124" y="51"/>
                      <a:pt x="125" y="52"/>
                    </a:cubicBezTo>
                    <a:cubicBezTo>
                      <a:pt x="125" y="52"/>
                      <a:pt x="125" y="52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3"/>
                      <a:pt x="126" y="53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6" y="52"/>
                      <a:pt x="126" y="52"/>
                      <a:pt x="125" y="52"/>
                    </a:cubicBezTo>
                    <a:cubicBezTo>
                      <a:pt x="125" y="52"/>
                      <a:pt x="125" y="51"/>
                      <a:pt x="125" y="52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5" y="51"/>
                      <a:pt x="125" y="51"/>
                      <a:pt x="125" y="50"/>
                    </a:cubicBezTo>
                    <a:cubicBezTo>
                      <a:pt x="124" y="51"/>
                      <a:pt x="124" y="50"/>
                      <a:pt x="124" y="50"/>
                    </a:cubicBezTo>
                    <a:cubicBezTo>
                      <a:pt x="123" y="49"/>
                      <a:pt x="122" y="47"/>
                      <a:pt x="121" y="46"/>
                    </a:cubicBezTo>
                    <a:cubicBezTo>
                      <a:pt x="121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19" y="46"/>
                    </a:cubicBezTo>
                    <a:cubicBezTo>
                      <a:pt x="119" y="45"/>
                      <a:pt x="119" y="45"/>
                      <a:pt x="118" y="45"/>
                    </a:cubicBezTo>
                    <a:cubicBezTo>
                      <a:pt x="118" y="45"/>
                      <a:pt x="118" y="44"/>
                      <a:pt x="118" y="44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7" y="43"/>
                      <a:pt x="116" y="43"/>
                      <a:pt x="116" y="43"/>
                    </a:cubicBezTo>
                    <a:cubicBezTo>
                      <a:pt x="116" y="43"/>
                      <a:pt x="116" y="42"/>
                      <a:pt x="115" y="42"/>
                    </a:cubicBezTo>
                    <a:cubicBezTo>
                      <a:pt x="114" y="41"/>
                      <a:pt x="112" y="39"/>
                      <a:pt x="110" y="38"/>
                    </a:cubicBezTo>
                    <a:cubicBezTo>
                      <a:pt x="110" y="38"/>
                      <a:pt x="109" y="38"/>
                      <a:pt x="109" y="38"/>
                    </a:cubicBezTo>
                    <a:cubicBezTo>
                      <a:pt x="107" y="36"/>
                      <a:pt x="105" y="35"/>
                      <a:pt x="103" y="35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2" y="34"/>
                      <a:pt x="101" y="34"/>
                      <a:pt x="101" y="34"/>
                    </a:cubicBezTo>
                    <a:cubicBezTo>
                      <a:pt x="100" y="33"/>
                      <a:pt x="99" y="33"/>
                      <a:pt x="98" y="32"/>
                    </a:cubicBezTo>
                    <a:cubicBezTo>
                      <a:pt x="99" y="32"/>
                      <a:pt x="99" y="32"/>
                      <a:pt x="100" y="33"/>
                    </a:cubicBezTo>
                    <a:cubicBezTo>
                      <a:pt x="100" y="32"/>
                      <a:pt x="100" y="32"/>
                      <a:pt x="101" y="32"/>
                    </a:cubicBezTo>
                    <a:cubicBezTo>
                      <a:pt x="101" y="32"/>
                      <a:pt x="101" y="33"/>
                      <a:pt x="101" y="33"/>
                    </a:cubicBezTo>
                    <a:cubicBezTo>
                      <a:pt x="101" y="33"/>
                      <a:pt x="102" y="33"/>
                      <a:pt x="102" y="33"/>
                    </a:cubicBezTo>
                    <a:cubicBezTo>
                      <a:pt x="102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3" y="32"/>
                      <a:pt x="103" y="32"/>
                      <a:pt x="102" y="31"/>
                    </a:cubicBezTo>
                    <a:cubicBezTo>
                      <a:pt x="102" y="31"/>
                      <a:pt x="101" y="31"/>
                      <a:pt x="101" y="31"/>
                    </a:cubicBezTo>
                    <a:cubicBezTo>
                      <a:pt x="103" y="31"/>
                      <a:pt x="105" y="32"/>
                      <a:pt x="105" y="32"/>
                    </a:cubicBezTo>
                    <a:cubicBezTo>
                      <a:pt x="106" y="33"/>
                      <a:pt x="107" y="32"/>
                      <a:pt x="106" y="31"/>
                    </a:cubicBezTo>
                    <a:cubicBezTo>
                      <a:pt x="106" y="31"/>
                      <a:pt x="105" y="30"/>
                      <a:pt x="104" y="30"/>
                    </a:cubicBezTo>
                    <a:cubicBezTo>
                      <a:pt x="105" y="30"/>
                      <a:pt x="105" y="30"/>
                      <a:pt x="106" y="30"/>
                    </a:cubicBezTo>
                    <a:cubicBezTo>
                      <a:pt x="104" y="29"/>
                      <a:pt x="103" y="29"/>
                      <a:pt x="102" y="29"/>
                    </a:cubicBezTo>
                    <a:cubicBezTo>
                      <a:pt x="102" y="28"/>
                      <a:pt x="100" y="28"/>
                      <a:pt x="100" y="27"/>
                    </a:cubicBezTo>
                    <a:cubicBezTo>
                      <a:pt x="100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6"/>
                      <a:pt x="98" y="26"/>
                    </a:cubicBezTo>
                    <a:cubicBezTo>
                      <a:pt x="97" y="25"/>
                      <a:pt x="96" y="25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4" y="24"/>
                    </a:cubicBezTo>
                    <a:cubicBezTo>
                      <a:pt x="94" y="24"/>
                      <a:pt x="93" y="24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5" y="23"/>
                      <a:pt x="96" y="24"/>
                      <a:pt x="98" y="24"/>
                    </a:cubicBezTo>
                    <a:cubicBezTo>
                      <a:pt x="98" y="24"/>
                      <a:pt x="98" y="24"/>
                      <a:pt x="99" y="24"/>
                    </a:cubicBezTo>
                    <a:cubicBezTo>
                      <a:pt x="99" y="24"/>
                      <a:pt x="100" y="24"/>
                      <a:pt x="100" y="24"/>
                    </a:cubicBezTo>
                    <a:cubicBezTo>
                      <a:pt x="100" y="23"/>
                      <a:pt x="98" y="23"/>
                      <a:pt x="97" y="22"/>
                    </a:cubicBezTo>
                    <a:cubicBezTo>
                      <a:pt x="98" y="22"/>
                      <a:pt x="97" y="22"/>
                      <a:pt x="97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1"/>
                      <a:pt x="96" y="21"/>
                      <a:pt x="95" y="21"/>
                    </a:cubicBezTo>
                    <a:cubicBezTo>
                      <a:pt x="95" y="21"/>
                      <a:pt x="95" y="21"/>
                      <a:pt x="95" y="20"/>
                    </a:cubicBezTo>
                    <a:cubicBezTo>
                      <a:pt x="94" y="20"/>
                      <a:pt x="93" y="20"/>
                      <a:pt x="92" y="19"/>
                    </a:cubicBezTo>
                    <a:cubicBezTo>
                      <a:pt x="91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89" y="19"/>
                      <a:pt x="88" y="18"/>
                      <a:pt x="88" y="18"/>
                    </a:cubicBezTo>
                    <a:cubicBezTo>
                      <a:pt x="88" y="18"/>
                      <a:pt x="87" y="18"/>
                      <a:pt x="87" y="18"/>
                    </a:cubicBezTo>
                    <a:cubicBezTo>
                      <a:pt x="88" y="18"/>
                      <a:pt x="89" y="18"/>
                      <a:pt x="89" y="18"/>
                    </a:cubicBezTo>
                    <a:cubicBezTo>
                      <a:pt x="93" y="19"/>
                      <a:pt x="97" y="19"/>
                      <a:pt x="100" y="21"/>
                    </a:cubicBezTo>
                    <a:cubicBezTo>
                      <a:pt x="104" y="22"/>
                      <a:pt x="107" y="23"/>
                      <a:pt x="109" y="24"/>
                    </a:cubicBezTo>
                    <a:cubicBezTo>
                      <a:pt x="110" y="25"/>
                      <a:pt x="112" y="26"/>
                      <a:pt x="113" y="27"/>
                    </a:cubicBezTo>
                    <a:cubicBezTo>
                      <a:pt x="114" y="28"/>
                      <a:pt x="116" y="29"/>
                      <a:pt x="117" y="31"/>
                    </a:cubicBezTo>
                    <a:cubicBezTo>
                      <a:pt x="118" y="31"/>
                      <a:pt x="118" y="31"/>
                      <a:pt x="118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0" y="33"/>
                      <a:pt x="121" y="34"/>
                      <a:pt x="122" y="35"/>
                    </a:cubicBezTo>
                    <a:cubicBezTo>
                      <a:pt x="122" y="35"/>
                      <a:pt x="122" y="35"/>
                      <a:pt x="122" y="36"/>
                    </a:cubicBezTo>
                    <a:cubicBezTo>
                      <a:pt x="122" y="36"/>
                      <a:pt x="123" y="36"/>
                      <a:pt x="123" y="36"/>
                    </a:cubicBezTo>
                    <a:cubicBezTo>
                      <a:pt x="123" y="36"/>
                      <a:pt x="122" y="36"/>
                      <a:pt x="122" y="36"/>
                    </a:cubicBezTo>
                    <a:cubicBezTo>
                      <a:pt x="123" y="36"/>
                      <a:pt x="123" y="36"/>
                      <a:pt x="123" y="37"/>
                    </a:cubicBezTo>
                    <a:cubicBezTo>
                      <a:pt x="123" y="36"/>
                      <a:pt x="123" y="37"/>
                      <a:pt x="123" y="37"/>
                    </a:cubicBezTo>
                    <a:cubicBezTo>
                      <a:pt x="123" y="37"/>
                      <a:pt x="124" y="37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5" y="39"/>
                      <a:pt x="125" y="39"/>
                      <a:pt x="125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1"/>
                      <a:pt x="127" y="41"/>
                      <a:pt x="127" y="41"/>
                    </a:cubicBezTo>
                    <a:cubicBezTo>
                      <a:pt x="127" y="41"/>
                      <a:pt x="127" y="41"/>
                      <a:pt x="127" y="41"/>
                    </a:cubicBezTo>
                    <a:cubicBezTo>
                      <a:pt x="127" y="41"/>
                      <a:pt x="127" y="42"/>
                      <a:pt x="127" y="41"/>
                    </a:cubicBezTo>
                    <a:cubicBezTo>
                      <a:pt x="127" y="42"/>
                      <a:pt x="127" y="41"/>
                      <a:pt x="128" y="42"/>
                    </a:cubicBezTo>
                    <a:cubicBezTo>
                      <a:pt x="128" y="42"/>
                      <a:pt x="129" y="42"/>
                      <a:pt x="129" y="43"/>
                    </a:cubicBezTo>
                    <a:cubicBezTo>
                      <a:pt x="129" y="43"/>
                      <a:pt x="129" y="42"/>
                      <a:pt x="129" y="42"/>
                    </a:cubicBezTo>
                    <a:cubicBezTo>
                      <a:pt x="129" y="42"/>
                      <a:pt x="129" y="42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1" y="44"/>
                      <a:pt x="131" y="44"/>
                      <a:pt x="131" y="44"/>
                    </a:cubicBezTo>
                    <a:cubicBezTo>
                      <a:pt x="131" y="44"/>
                      <a:pt x="131" y="45"/>
                      <a:pt x="131" y="4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6"/>
                      <a:pt x="133" y="45"/>
                      <a:pt x="133" y="46"/>
                    </a:cubicBezTo>
                    <a:cubicBezTo>
                      <a:pt x="133" y="46"/>
                      <a:pt x="134" y="47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7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6" y="48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7" y="49"/>
                    </a:cubicBezTo>
                    <a:cubicBezTo>
                      <a:pt x="136" y="50"/>
                      <a:pt x="137" y="50"/>
                      <a:pt x="137" y="49"/>
                    </a:cubicBezTo>
                    <a:cubicBezTo>
                      <a:pt x="137" y="50"/>
                      <a:pt x="137" y="50"/>
                      <a:pt x="137" y="50"/>
                    </a:cubicBezTo>
                    <a:cubicBezTo>
                      <a:pt x="137" y="50"/>
                      <a:pt x="137" y="50"/>
                      <a:pt x="137" y="49"/>
                    </a:cubicBezTo>
                    <a:cubicBezTo>
                      <a:pt x="137" y="49"/>
                      <a:pt x="138" y="49"/>
                      <a:pt x="137" y="49"/>
                    </a:cubicBezTo>
                    <a:cubicBezTo>
                      <a:pt x="138" y="49"/>
                      <a:pt x="138" y="50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7" y="48"/>
                      <a:pt x="137" y="48"/>
                      <a:pt x="137" y="48"/>
                    </a:cubicBezTo>
                    <a:cubicBezTo>
                      <a:pt x="137" y="47"/>
                      <a:pt x="136" y="47"/>
                      <a:pt x="136" y="47"/>
                    </a:cubicBezTo>
                    <a:cubicBezTo>
                      <a:pt x="136" y="47"/>
                      <a:pt x="136" y="47"/>
                      <a:pt x="136" y="46"/>
                    </a:cubicBezTo>
                    <a:cubicBezTo>
                      <a:pt x="136" y="46"/>
                      <a:pt x="136" y="47"/>
                      <a:pt x="136" y="46"/>
                    </a:cubicBezTo>
                    <a:cubicBezTo>
                      <a:pt x="136" y="46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7"/>
                      <a:pt x="137" y="47"/>
                      <a:pt x="137" y="47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9" y="50"/>
                      <a:pt x="139" y="50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0"/>
                      <a:pt x="139" y="50"/>
                      <a:pt x="139" y="50"/>
                    </a:cubicBezTo>
                    <a:cubicBezTo>
                      <a:pt x="139" y="50"/>
                      <a:pt x="139" y="49"/>
                      <a:pt x="139" y="49"/>
                    </a:cubicBezTo>
                    <a:cubicBezTo>
                      <a:pt x="138" y="48"/>
                      <a:pt x="138" y="49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7"/>
                    </a:cubicBezTo>
                    <a:cubicBezTo>
                      <a:pt x="138" y="47"/>
                      <a:pt x="138" y="48"/>
                      <a:pt x="138" y="48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7" y="47"/>
                      <a:pt x="137" y="47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5"/>
                      <a:pt x="137" y="45"/>
                    </a:cubicBezTo>
                    <a:cubicBezTo>
                      <a:pt x="137" y="45"/>
                      <a:pt x="137" y="45"/>
                      <a:pt x="137" y="45"/>
                    </a:cubicBezTo>
                    <a:cubicBezTo>
                      <a:pt x="137" y="46"/>
                      <a:pt x="138" y="46"/>
                      <a:pt x="138" y="46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7" y="45"/>
                    </a:cubicBezTo>
                    <a:cubicBezTo>
                      <a:pt x="138" y="45"/>
                      <a:pt x="137" y="45"/>
                      <a:pt x="138" y="45"/>
                    </a:cubicBezTo>
                    <a:cubicBezTo>
                      <a:pt x="137" y="45"/>
                      <a:pt x="138" y="45"/>
                      <a:pt x="137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4"/>
                      <a:pt x="138" y="44"/>
                      <a:pt x="138" y="44"/>
                    </a:cubicBezTo>
                    <a:cubicBezTo>
                      <a:pt x="137" y="44"/>
                      <a:pt x="136" y="42"/>
                      <a:pt x="136" y="42"/>
                    </a:cubicBezTo>
                    <a:cubicBezTo>
                      <a:pt x="135" y="40"/>
                      <a:pt x="135" y="40"/>
                      <a:pt x="136" y="40"/>
                    </a:cubicBezTo>
                    <a:cubicBezTo>
                      <a:pt x="136" y="40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7" y="42"/>
                    </a:cubicBezTo>
                    <a:cubicBezTo>
                      <a:pt x="137" y="42"/>
                      <a:pt x="137" y="42"/>
                      <a:pt x="137" y="43"/>
                    </a:cubicBezTo>
                    <a:cubicBezTo>
                      <a:pt x="137" y="43"/>
                      <a:pt x="137" y="43"/>
                      <a:pt x="137" y="43"/>
                    </a:cubicBezTo>
                    <a:cubicBezTo>
                      <a:pt x="137" y="43"/>
                      <a:pt x="137" y="43"/>
                      <a:pt x="138" y="43"/>
                    </a:cubicBezTo>
                    <a:cubicBezTo>
                      <a:pt x="137" y="42"/>
                      <a:pt x="137" y="41"/>
                      <a:pt x="136" y="40"/>
                    </a:cubicBezTo>
                    <a:cubicBezTo>
                      <a:pt x="136" y="40"/>
                      <a:pt x="136" y="40"/>
                      <a:pt x="136" y="39"/>
                    </a:cubicBezTo>
                    <a:cubicBezTo>
                      <a:pt x="136" y="39"/>
                      <a:pt x="135" y="39"/>
                      <a:pt x="135" y="39"/>
                    </a:cubicBezTo>
                    <a:cubicBezTo>
                      <a:pt x="136" y="39"/>
                      <a:pt x="135" y="39"/>
                      <a:pt x="135" y="38"/>
                    </a:cubicBezTo>
                    <a:cubicBezTo>
                      <a:pt x="135" y="39"/>
                      <a:pt x="135" y="38"/>
                      <a:pt x="135" y="38"/>
                    </a:cubicBezTo>
                    <a:cubicBezTo>
                      <a:pt x="134" y="38"/>
                      <a:pt x="134" y="37"/>
                      <a:pt x="134" y="37"/>
                    </a:cubicBezTo>
                    <a:cubicBezTo>
                      <a:pt x="134" y="37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6"/>
                      <a:pt x="134" y="36"/>
                      <a:pt x="135" y="37"/>
                    </a:cubicBezTo>
                    <a:cubicBezTo>
                      <a:pt x="135" y="38"/>
                      <a:pt x="136" y="39"/>
                      <a:pt x="136" y="39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8" y="42"/>
                      <a:pt x="139" y="43"/>
                      <a:pt x="139" y="44"/>
                    </a:cubicBezTo>
                    <a:cubicBezTo>
                      <a:pt x="139" y="45"/>
                      <a:pt x="140" y="46"/>
                      <a:pt x="140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6"/>
                      <a:pt x="141" y="47"/>
                      <a:pt x="141" y="47"/>
                    </a:cubicBezTo>
                    <a:cubicBezTo>
                      <a:pt x="141" y="47"/>
                      <a:pt x="141" y="46"/>
                      <a:pt x="141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5"/>
                      <a:pt x="140" y="44"/>
                      <a:pt x="140" y="43"/>
                    </a:cubicBezTo>
                    <a:cubicBezTo>
                      <a:pt x="140" y="44"/>
                      <a:pt x="140" y="45"/>
                      <a:pt x="141" y="45"/>
                    </a:cubicBezTo>
                    <a:cubicBezTo>
                      <a:pt x="141" y="45"/>
                      <a:pt x="141" y="46"/>
                      <a:pt x="141" y="46"/>
                    </a:cubicBezTo>
                    <a:cubicBezTo>
                      <a:pt x="141" y="46"/>
                      <a:pt x="141" y="46"/>
                      <a:pt x="142" y="46"/>
                    </a:cubicBezTo>
                    <a:cubicBezTo>
                      <a:pt x="141" y="47"/>
                      <a:pt x="142" y="47"/>
                      <a:pt x="142" y="47"/>
                    </a:cubicBezTo>
                    <a:cubicBezTo>
                      <a:pt x="142" y="48"/>
                      <a:pt x="142" y="49"/>
                      <a:pt x="143" y="49"/>
                    </a:cubicBezTo>
                    <a:cubicBezTo>
                      <a:pt x="143" y="50"/>
                      <a:pt x="144" y="51"/>
                      <a:pt x="144" y="52"/>
                    </a:cubicBezTo>
                    <a:cubicBezTo>
                      <a:pt x="144" y="52"/>
                      <a:pt x="144" y="54"/>
                      <a:pt x="145" y="55"/>
                    </a:cubicBezTo>
                    <a:cubicBezTo>
                      <a:pt x="145" y="56"/>
                      <a:pt x="146" y="57"/>
                      <a:pt x="146" y="58"/>
                    </a:cubicBezTo>
                    <a:cubicBezTo>
                      <a:pt x="146" y="58"/>
                      <a:pt x="146" y="59"/>
                      <a:pt x="146" y="59"/>
                    </a:cubicBezTo>
                    <a:cubicBezTo>
                      <a:pt x="146" y="59"/>
                      <a:pt x="147" y="60"/>
                      <a:pt x="146" y="60"/>
                    </a:cubicBezTo>
                    <a:cubicBezTo>
                      <a:pt x="147" y="61"/>
                      <a:pt x="147" y="63"/>
                      <a:pt x="147" y="63"/>
                    </a:cubicBezTo>
                    <a:cubicBezTo>
                      <a:pt x="147" y="63"/>
                      <a:pt x="147" y="64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5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9" y="67"/>
                      <a:pt x="149" y="66"/>
                      <a:pt x="149" y="66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8"/>
                      <a:pt x="149" y="69"/>
                    </a:cubicBezTo>
                    <a:cubicBezTo>
                      <a:pt x="149" y="69"/>
                      <a:pt x="149" y="69"/>
                      <a:pt x="149" y="69"/>
                    </a:cubicBezTo>
                    <a:cubicBezTo>
                      <a:pt x="149" y="70"/>
                      <a:pt x="149" y="69"/>
                      <a:pt x="149" y="70"/>
                    </a:cubicBezTo>
                    <a:cubicBezTo>
                      <a:pt x="149" y="70"/>
                      <a:pt x="149" y="70"/>
                      <a:pt x="149" y="70"/>
                    </a:cubicBezTo>
                    <a:cubicBezTo>
                      <a:pt x="149" y="70"/>
                      <a:pt x="149" y="69"/>
                      <a:pt x="150" y="70"/>
                    </a:cubicBezTo>
                    <a:cubicBezTo>
                      <a:pt x="150" y="69"/>
                      <a:pt x="150" y="69"/>
                      <a:pt x="149" y="69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0" y="67"/>
                      <a:pt x="150" y="67"/>
                      <a:pt x="150" y="66"/>
                    </a:cubicBezTo>
                    <a:cubicBezTo>
                      <a:pt x="150" y="65"/>
                      <a:pt x="150" y="67"/>
                      <a:pt x="150" y="68"/>
                    </a:cubicBezTo>
                    <a:cubicBezTo>
                      <a:pt x="150" y="68"/>
                      <a:pt x="150" y="69"/>
                      <a:pt x="150" y="69"/>
                    </a:cubicBezTo>
                    <a:cubicBezTo>
                      <a:pt x="150" y="70"/>
                      <a:pt x="151" y="71"/>
                      <a:pt x="151" y="72"/>
                    </a:cubicBezTo>
                    <a:cubicBezTo>
                      <a:pt x="151" y="72"/>
                      <a:pt x="151" y="73"/>
                      <a:pt x="151" y="72"/>
                    </a:cubicBezTo>
                    <a:cubicBezTo>
                      <a:pt x="151" y="73"/>
                      <a:pt x="151" y="73"/>
                      <a:pt x="151" y="73"/>
                    </a:cubicBezTo>
                    <a:cubicBezTo>
                      <a:pt x="151" y="73"/>
                      <a:pt x="151" y="73"/>
                      <a:pt x="151" y="72"/>
                    </a:cubicBezTo>
                    <a:cubicBezTo>
                      <a:pt x="151" y="73"/>
                      <a:pt x="151" y="72"/>
                      <a:pt x="151" y="72"/>
                    </a:cubicBezTo>
                    <a:cubicBezTo>
                      <a:pt x="151" y="73"/>
                      <a:pt x="152" y="72"/>
                      <a:pt x="152" y="73"/>
                    </a:cubicBezTo>
                    <a:cubicBezTo>
                      <a:pt x="152" y="73"/>
                      <a:pt x="152" y="72"/>
                      <a:pt x="152" y="72"/>
                    </a:cubicBezTo>
                    <a:cubicBezTo>
                      <a:pt x="152" y="71"/>
                      <a:pt x="152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2" y="67"/>
                      <a:pt x="152" y="67"/>
                    </a:cubicBezTo>
                    <a:cubicBezTo>
                      <a:pt x="152" y="67"/>
                      <a:pt x="152" y="67"/>
                      <a:pt x="152" y="67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3"/>
                      <a:pt x="152" y="63"/>
                    </a:cubicBezTo>
                    <a:cubicBezTo>
                      <a:pt x="152" y="63"/>
                      <a:pt x="152" y="63"/>
                      <a:pt x="152" y="63"/>
                    </a:cubicBezTo>
                    <a:cubicBezTo>
                      <a:pt x="152" y="62"/>
                      <a:pt x="152" y="61"/>
                      <a:pt x="152" y="61"/>
                    </a:cubicBezTo>
                    <a:cubicBezTo>
                      <a:pt x="152" y="61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1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59"/>
                      <a:pt x="152" y="59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52" y="58"/>
                      <a:pt x="152" y="57"/>
                      <a:pt x="152" y="58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2" y="56"/>
                      <a:pt x="152" y="55"/>
                      <a:pt x="151" y="54"/>
                    </a:cubicBezTo>
                    <a:cubicBezTo>
                      <a:pt x="151" y="54"/>
                      <a:pt x="151" y="54"/>
                      <a:pt x="151" y="53"/>
                    </a:cubicBezTo>
                    <a:cubicBezTo>
                      <a:pt x="151" y="52"/>
                      <a:pt x="150" y="50"/>
                      <a:pt x="150" y="50"/>
                    </a:cubicBezTo>
                    <a:cubicBezTo>
                      <a:pt x="150" y="49"/>
                      <a:pt x="150" y="48"/>
                      <a:pt x="149" y="47"/>
                    </a:cubicBezTo>
                    <a:cubicBezTo>
                      <a:pt x="149" y="47"/>
                      <a:pt x="149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49" y="46"/>
                      <a:pt x="150" y="47"/>
                      <a:pt x="150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5"/>
                      <a:pt x="149" y="46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7"/>
                      <a:pt x="150" y="47"/>
                    </a:cubicBezTo>
                    <a:cubicBezTo>
                      <a:pt x="150" y="48"/>
                      <a:pt x="150" y="48"/>
                      <a:pt x="150" y="49"/>
                    </a:cubicBezTo>
                    <a:cubicBezTo>
                      <a:pt x="151" y="49"/>
                      <a:pt x="151" y="49"/>
                      <a:pt x="151" y="50"/>
                    </a:cubicBezTo>
                    <a:cubicBezTo>
                      <a:pt x="151" y="50"/>
                      <a:pt x="151" y="49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4"/>
                      <a:pt x="152" y="54"/>
                    </a:cubicBezTo>
                    <a:cubicBezTo>
                      <a:pt x="152" y="54"/>
                      <a:pt x="152" y="54"/>
                      <a:pt x="152" y="54"/>
                    </a:cubicBezTo>
                    <a:cubicBezTo>
                      <a:pt x="152" y="54"/>
                      <a:pt x="152" y="55"/>
                      <a:pt x="152" y="54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6"/>
                      <a:pt x="152" y="55"/>
                      <a:pt x="152" y="56"/>
                    </a:cubicBezTo>
                    <a:cubicBezTo>
                      <a:pt x="152" y="56"/>
                      <a:pt x="153" y="56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9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1"/>
                    </a:cubicBezTo>
                    <a:cubicBezTo>
                      <a:pt x="153" y="60"/>
                      <a:pt x="153" y="61"/>
                      <a:pt x="154" y="61"/>
                    </a:cubicBezTo>
                    <a:cubicBezTo>
                      <a:pt x="154" y="61"/>
                      <a:pt x="153" y="61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5"/>
                      <a:pt x="153" y="55"/>
                    </a:cubicBezTo>
                    <a:cubicBezTo>
                      <a:pt x="153" y="55"/>
                      <a:pt x="153" y="55"/>
                      <a:pt x="153" y="55"/>
                    </a:cubicBezTo>
                    <a:cubicBezTo>
                      <a:pt x="153" y="55"/>
                      <a:pt x="152" y="55"/>
                      <a:pt x="152" y="55"/>
                    </a:cubicBezTo>
                    <a:cubicBezTo>
                      <a:pt x="153" y="55"/>
                      <a:pt x="153" y="55"/>
                      <a:pt x="152" y="55"/>
                    </a:cubicBezTo>
                    <a:cubicBezTo>
                      <a:pt x="152" y="55"/>
                      <a:pt x="152" y="54"/>
                      <a:pt x="152" y="54"/>
                    </a:cubicBezTo>
                    <a:cubicBezTo>
                      <a:pt x="152" y="54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2"/>
                    </a:cubicBezTo>
                    <a:cubicBezTo>
                      <a:pt x="152" y="53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3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2"/>
                      <a:pt x="152" y="51"/>
                      <a:pt x="152" y="52"/>
                    </a:cubicBezTo>
                    <a:cubicBezTo>
                      <a:pt x="152" y="51"/>
                      <a:pt x="152" y="51"/>
                      <a:pt x="151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1" y="51"/>
                      <a:pt x="151" y="50"/>
                    </a:cubicBezTo>
                    <a:cubicBezTo>
                      <a:pt x="151" y="51"/>
                      <a:pt x="151" y="51"/>
                      <a:pt x="151" y="51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49"/>
                    </a:cubicBezTo>
                    <a:cubicBezTo>
                      <a:pt x="151" y="50"/>
                      <a:pt x="151" y="49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0" y="48"/>
                      <a:pt x="150" y="48"/>
                    </a:cubicBezTo>
                    <a:cubicBezTo>
                      <a:pt x="150" y="48"/>
                      <a:pt x="151" y="48"/>
                      <a:pt x="151" y="48"/>
                    </a:cubicBezTo>
                    <a:cubicBezTo>
                      <a:pt x="150" y="48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1" y="47"/>
                      <a:pt x="151" y="47"/>
                    </a:cubicBezTo>
                    <a:cubicBezTo>
                      <a:pt x="151" y="48"/>
                      <a:pt x="151" y="48"/>
                      <a:pt x="151" y="49"/>
                    </a:cubicBezTo>
                    <a:cubicBezTo>
                      <a:pt x="151" y="48"/>
                      <a:pt x="151" y="49"/>
                      <a:pt x="151" y="49"/>
                    </a:cubicBezTo>
                    <a:cubicBezTo>
                      <a:pt x="151" y="49"/>
                      <a:pt x="151" y="50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2" y="51"/>
                      <a:pt x="152" y="50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3"/>
                      <a:pt x="152" y="53"/>
                    </a:cubicBezTo>
                    <a:cubicBezTo>
                      <a:pt x="152" y="53"/>
                      <a:pt x="153" y="53"/>
                      <a:pt x="152" y="53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0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1" y="48"/>
                      <a:pt x="151" y="48"/>
                    </a:cubicBezTo>
                    <a:cubicBezTo>
                      <a:pt x="151" y="48"/>
                      <a:pt x="151" y="47"/>
                      <a:pt x="151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49" y="43"/>
                      <a:pt x="150" y="44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2"/>
                      <a:pt x="148" y="41"/>
                    </a:cubicBezTo>
                    <a:cubicBezTo>
                      <a:pt x="148" y="41"/>
                      <a:pt x="148" y="41"/>
                      <a:pt x="148" y="42"/>
                    </a:cubicBezTo>
                    <a:cubicBezTo>
                      <a:pt x="149" y="42"/>
                      <a:pt x="149" y="42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5"/>
                      <a:pt x="149" y="44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5"/>
                      <a:pt x="149" y="45"/>
                      <a:pt x="149" y="45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3"/>
                      <a:pt x="149" y="44"/>
                      <a:pt x="149" y="43"/>
                    </a:cubicBezTo>
                    <a:cubicBezTo>
                      <a:pt x="149" y="43"/>
                      <a:pt x="148" y="42"/>
                      <a:pt x="148" y="42"/>
                    </a:cubicBezTo>
                    <a:cubicBezTo>
                      <a:pt x="148" y="42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1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8"/>
                      <a:pt x="146" y="39"/>
                      <a:pt x="147" y="39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6" y="38"/>
                      <a:pt x="146" y="39"/>
                      <a:pt x="146" y="39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5" y="36"/>
                      <a:pt x="145" y="37"/>
                    </a:cubicBezTo>
                    <a:cubicBezTo>
                      <a:pt x="145" y="37"/>
                      <a:pt x="146" y="37"/>
                      <a:pt x="146" y="37"/>
                    </a:cubicBezTo>
                    <a:cubicBezTo>
                      <a:pt x="145" y="37"/>
                      <a:pt x="145" y="37"/>
                      <a:pt x="145" y="36"/>
                    </a:cubicBezTo>
                    <a:cubicBezTo>
                      <a:pt x="145" y="36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4" y="35"/>
                      <a:pt x="144" y="35"/>
                    </a:cubicBezTo>
                    <a:cubicBezTo>
                      <a:pt x="144" y="35"/>
                      <a:pt x="144" y="35"/>
                      <a:pt x="145" y="35"/>
                    </a:cubicBezTo>
                    <a:cubicBezTo>
                      <a:pt x="144" y="35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3"/>
                    </a:cubicBezTo>
                    <a:cubicBezTo>
                      <a:pt x="143" y="33"/>
                      <a:pt x="143" y="34"/>
                      <a:pt x="143" y="33"/>
                    </a:cubicBezTo>
                    <a:cubicBezTo>
                      <a:pt x="143" y="34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4"/>
                      <a:pt x="144" y="34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2"/>
                      <a:pt x="142" y="31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3" y="32"/>
                      <a:pt x="143" y="33"/>
                      <a:pt x="143" y="33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1"/>
                      <a:pt x="142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2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29"/>
                    </a:cubicBezTo>
                    <a:cubicBezTo>
                      <a:pt x="141" y="30"/>
                      <a:pt x="140" y="29"/>
                      <a:pt x="140" y="29"/>
                    </a:cubicBezTo>
                    <a:cubicBezTo>
                      <a:pt x="140" y="29"/>
                      <a:pt x="141" y="30"/>
                      <a:pt x="141" y="30"/>
                    </a:cubicBezTo>
                    <a:cubicBezTo>
                      <a:pt x="140" y="29"/>
                      <a:pt x="141" y="30"/>
                      <a:pt x="140" y="30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1" y="29"/>
                      <a:pt x="140" y="29"/>
                    </a:cubicBezTo>
                    <a:cubicBezTo>
                      <a:pt x="140" y="29"/>
                      <a:pt x="140" y="28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39" y="28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8" y="25"/>
                      <a:pt x="137" y="23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19"/>
                      <a:pt x="130" y="16"/>
                      <a:pt x="126" y="14"/>
                    </a:cubicBezTo>
                    <a:cubicBezTo>
                      <a:pt x="119" y="9"/>
                      <a:pt x="110" y="4"/>
                      <a:pt x="101" y="2"/>
                    </a:cubicBezTo>
                    <a:cubicBezTo>
                      <a:pt x="95" y="1"/>
                      <a:pt x="89" y="0"/>
                      <a:pt x="83" y="0"/>
                    </a:cubicBezTo>
                    <a:cubicBezTo>
                      <a:pt x="75" y="1"/>
                      <a:pt x="68" y="2"/>
                      <a:pt x="61" y="4"/>
                    </a:cubicBezTo>
                    <a:cubicBezTo>
                      <a:pt x="54" y="6"/>
                      <a:pt x="47" y="9"/>
                      <a:pt x="42" y="14"/>
                    </a:cubicBezTo>
                    <a:cubicBezTo>
                      <a:pt x="38" y="17"/>
                      <a:pt x="34" y="20"/>
                      <a:pt x="31" y="23"/>
                    </a:cubicBezTo>
                    <a:cubicBezTo>
                      <a:pt x="27" y="28"/>
                      <a:pt x="23" y="33"/>
                      <a:pt x="20" y="40"/>
                    </a:cubicBezTo>
                    <a:cubicBezTo>
                      <a:pt x="17" y="46"/>
                      <a:pt x="15" y="52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63"/>
                      <a:pt x="12" y="67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2"/>
                      <a:pt x="12" y="75"/>
                      <a:pt x="12" y="76"/>
                    </a:cubicBezTo>
                    <a:cubicBezTo>
                      <a:pt x="13" y="81"/>
                      <a:pt x="13" y="87"/>
                      <a:pt x="15" y="92"/>
                    </a:cubicBezTo>
                    <a:cubicBezTo>
                      <a:pt x="16" y="98"/>
                      <a:pt x="19" y="103"/>
                      <a:pt x="21" y="108"/>
                    </a:cubicBezTo>
                    <a:cubicBezTo>
                      <a:pt x="21" y="108"/>
                      <a:pt x="21" y="108"/>
                      <a:pt x="22" y="108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2" y="110"/>
                      <a:pt x="23" y="111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5" y="115"/>
                      <a:pt x="27" y="117"/>
                      <a:pt x="29" y="119"/>
                    </a:cubicBezTo>
                    <a:cubicBezTo>
                      <a:pt x="31" y="122"/>
                      <a:pt x="32" y="124"/>
                      <a:pt x="34" y="125"/>
                    </a:cubicBezTo>
                    <a:cubicBezTo>
                      <a:pt x="34" y="126"/>
                      <a:pt x="35" y="126"/>
                      <a:pt x="35" y="126"/>
                    </a:cubicBezTo>
                    <a:cubicBezTo>
                      <a:pt x="35" y="126"/>
                      <a:pt x="35" y="126"/>
                      <a:pt x="36" y="127"/>
                    </a:cubicBezTo>
                    <a:cubicBezTo>
                      <a:pt x="35" y="127"/>
                      <a:pt x="35" y="127"/>
                      <a:pt x="35" y="127"/>
                    </a:cubicBezTo>
                    <a:cubicBezTo>
                      <a:pt x="36" y="127"/>
                      <a:pt x="37" y="128"/>
                      <a:pt x="36" y="128"/>
                    </a:cubicBezTo>
                    <a:cubicBezTo>
                      <a:pt x="37" y="128"/>
                      <a:pt x="37" y="129"/>
                      <a:pt x="37" y="129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6" y="128"/>
                      <a:pt x="35" y="127"/>
                      <a:pt x="34" y="126"/>
                    </a:cubicBezTo>
                    <a:cubicBezTo>
                      <a:pt x="32" y="125"/>
                      <a:pt x="29" y="122"/>
                      <a:pt x="27" y="120"/>
                    </a:cubicBezTo>
                    <a:cubicBezTo>
                      <a:pt x="26" y="119"/>
                      <a:pt x="24" y="117"/>
                      <a:pt x="23" y="114"/>
                    </a:cubicBezTo>
                    <a:cubicBezTo>
                      <a:pt x="21" y="113"/>
                      <a:pt x="21" y="112"/>
                      <a:pt x="20" y="111"/>
                    </a:cubicBezTo>
                    <a:cubicBezTo>
                      <a:pt x="18" y="108"/>
                      <a:pt x="17" y="105"/>
                      <a:pt x="15" y="103"/>
                    </a:cubicBezTo>
                    <a:cubicBezTo>
                      <a:pt x="14" y="100"/>
                      <a:pt x="13" y="97"/>
                      <a:pt x="12" y="94"/>
                    </a:cubicBezTo>
                    <a:cubicBezTo>
                      <a:pt x="11" y="93"/>
                      <a:pt x="11" y="92"/>
                      <a:pt x="10" y="90"/>
                    </a:cubicBezTo>
                    <a:cubicBezTo>
                      <a:pt x="10" y="88"/>
                      <a:pt x="9" y="86"/>
                      <a:pt x="9" y="83"/>
                    </a:cubicBezTo>
                    <a:cubicBezTo>
                      <a:pt x="9" y="83"/>
                      <a:pt x="8" y="82"/>
                      <a:pt x="8" y="81"/>
                    </a:cubicBezTo>
                    <a:cubicBezTo>
                      <a:pt x="8" y="80"/>
                      <a:pt x="8" y="79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ubicBezTo>
                      <a:pt x="7" y="74"/>
                      <a:pt x="7" y="73"/>
                      <a:pt x="7" y="71"/>
                    </a:cubicBezTo>
                    <a:cubicBezTo>
                      <a:pt x="7" y="70"/>
                      <a:pt x="7" y="68"/>
                      <a:pt x="7" y="67"/>
                    </a:cubicBezTo>
                    <a:cubicBezTo>
                      <a:pt x="6" y="67"/>
                      <a:pt x="6" y="67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6"/>
                      <a:pt x="5" y="66"/>
                      <a:pt x="6" y="66"/>
                    </a:cubicBezTo>
                    <a:cubicBezTo>
                      <a:pt x="6" y="66"/>
                      <a:pt x="6" y="67"/>
                      <a:pt x="6" y="67"/>
                    </a:cubicBezTo>
                    <a:cubicBezTo>
                      <a:pt x="5" y="68"/>
                      <a:pt x="5" y="68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5"/>
                      <a:pt x="5" y="62"/>
                      <a:pt x="5" y="60"/>
                    </a:cubicBezTo>
                    <a:cubicBezTo>
                      <a:pt x="5" y="60"/>
                      <a:pt x="6" y="58"/>
                      <a:pt x="5" y="58"/>
                    </a:cubicBezTo>
                    <a:cubicBezTo>
                      <a:pt x="5" y="58"/>
                      <a:pt x="5" y="58"/>
                      <a:pt x="5" y="57"/>
                    </a:cubicBezTo>
                    <a:cubicBezTo>
                      <a:pt x="5" y="58"/>
                      <a:pt x="5" y="58"/>
                      <a:pt x="4" y="57"/>
                    </a:cubicBezTo>
                    <a:cubicBezTo>
                      <a:pt x="4" y="59"/>
                      <a:pt x="4" y="61"/>
                      <a:pt x="4" y="63"/>
                    </a:cubicBezTo>
                    <a:cubicBezTo>
                      <a:pt x="3" y="62"/>
                      <a:pt x="3" y="63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2"/>
                      <a:pt x="3" y="64"/>
                      <a:pt x="3" y="66"/>
                    </a:cubicBezTo>
                    <a:cubicBezTo>
                      <a:pt x="3" y="67"/>
                      <a:pt x="2" y="67"/>
                      <a:pt x="2" y="68"/>
                    </a:cubicBezTo>
                    <a:cubicBezTo>
                      <a:pt x="2" y="68"/>
                      <a:pt x="2" y="69"/>
                      <a:pt x="2" y="69"/>
                    </a:cubicBezTo>
                    <a:cubicBezTo>
                      <a:pt x="2" y="69"/>
                      <a:pt x="2" y="68"/>
                      <a:pt x="2" y="68"/>
                    </a:cubicBezTo>
                    <a:cubicBezTo>
                      <a:pt x="2" y="70"/>
                      <a:pt x="1" y="73"/>
                      <a:pt x="2" y="75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6"/>
                      <a:pt x="1" y="75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5"/>
                      <a:pt x="1" y="78"/>
                      <a:pt x="1" y="79"/>
                    </a:cubicBezTo>
                    <a:close/>
                    <a:moveTo>
                      <a:pt x="122" y="50"/>
                    </a:move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lose/>
                    <a:moveTo>
                      <a:pt x="68" y="130"/>
                    </a:moveTo>
                    <a:cubicBezTo>
                      <a:pt x="68" y="130"/>
                      <a:pt x="68" y="131"/>
                      <a:pt x="68" y="131"/>
                    </a:cubicBezTo>
                    <a:cubicBezTo>
                      <a:pt x="68" y="131"/>
                      <a:pt x="68" y="130"/>
                      <a:pt x="68" y="130"/>
                    </a:cubicBezTo>
                    <a:close/>
                    <a:moveTo>
                      <a:pt x="38" y="111"/>
                    </a:move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40" y="112"/>
                      <a:pt x="40" y="113"/>
                    </a:cubicBezTo>
                    <a:cubicBezTo>
                      <a:pt x="40" y="113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8" y="111"/>
                    </a:cubicBezTo>
                    <a:close/>
                    <a:moveTo>
                      <a:pt x="37" y="110"/>
                    </a:moveTo>
                    <a:cubicBezTo>
                      <a:pt x="37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10"/>
                      <a:pt x="38" y="110"/>
                    </a:cubicBezTo>
                    <a:cubicBezTo>
                      <a:pt x="38" y="110"/>
                      <a:pt x="37" y="110"/>
                      <a:pt x="37" y="110"/>
                    </a:cubicBezTo>
                    <a:close/>
                    <a:moveTo>
                      <a:pt x="3" y="69"/>
                    </a:move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3" y="71"/>
                      <a:pt x="3" y="71"/>
                      <a:pt x="3" y="72"/>
                    </a:cubicBezTo>
                    <a:cubicBezTo>
                      <a:pt x="3" y="71"/>
                      <a:pt x="3" y="70"/>
                      <a:pt x="3" y="69"/>
                    </a:cubicBezTo>
                    <a:close/>
                    <a:moveTo>
                      <a:pt x="5" y="59"/>
                    </a:moveTo>
                    <a:cubicBezTo>
                      <a:pt x="5" y="59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59"/>
                    </a:cubicBezTo>
                    <a:close/>
                    <a:moveTo>
                      <a:pt x="5" y="70"/>
                    </a:moveTo>
                    <a:cubicBezTo>
                      <a:pt x="5" y="69"/>
                      <a:pt x="5" y="69"/>
                      <a:pt x="5" y="69"/>
                    </a:cubicBezTo>
                    <a:cubicBezTo>
                      <a:pt x="5" y="70"/>
                      <a:pt x="5" y="70"/>
                      <a:pt x="5" y="70"/>
                    </a:cubicBezTo>
                    <a:close/>
                    <a:moveTo>
                      <a:pt x="6" y="67"/>
                    </a:moveTo>
                    <a:cubicBezTo>
                      <a:pt x="6" y="67"/>
                      <a:pt x="6" y="68"/>
                      <a:pt x="6" y="67"/>
                    </a:cubicBezTo>
                    <a:cubicBezTo>
                      <a:pt x="6" y="68"/>
                      <a:pt x="6" y="68"/>
                      <a:pt x="6" y="69"/>
                    </a:cubicBezTo>
                    <a:cubicBezTo>
                      <a:pt x="6" y="68"/>
                      <a:pt x="6" y="69"/>
                      <a:pt x="6" y="67"/>
                    </a:cubicBezTo>
                    <a:close/>
                    <a:moveTo>
                      <a:pt x="160" y="98"/>
                    </a:moveTo>
                    <a:cubicBezTo>
                      <a:pt x="159" y="99"/>
                      <a:pt x="159" y="99"/>
                      <a:pt x="159" y="99"/>
                    </a:cubicBezTo>
                    <a:cubicBezTo>
                      <a:pt x="159" y="98"/>
                      <a:pt x="159" y="98"/>
                      <a:pt x="159" y="98"/>
                    </a:cubicBezTo>
                    <a:cubicBezTo>
                      <a:pt x="159" y="98"/>
                      <a:pt x="160" y="98"/>
                      <a:pt x="160" y="98"/>
                    </a:cubicBezTo>
                    <a:close/>
                    <a:moveTo>
                      <a:pt x="154" y="110"/>
                    </a:move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3" y="111"/>
                      <a:pt x="153" y="110"/>
                      <a:pt x="153" y="111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3" y="110"/>
                      <a:pt x="154" y="110"/>
                    </a:cubicBezTo>
                    <a:close/>
                    <a:moveTo>
                      <a:pt x="37" y="127"/>
                    </a:move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8" y="127"/>
                      <a:pt x="38" y="127"/>
                    </a:cubicBezTo>
                    <a:cubicBezTo>
                      <a:pt x="38" y="128"/>
                      <a:pt x="38" y="127"/>
                      <a:pt x="38" y="128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7" y="127"/>
                      <a:pt x="37" y="127"/>
                    </a:cubicBezTo>
                    <a:close/>
                    <a:moveTo>
                      <a:pt x="27" y="115"/>
                    </a:move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6"/>
                      <a:pt x="28" y="116"/>
                      <a:pt x="28" y="116"/>
                    </a:cubicBezTo>
                    <a:cubicBezTo>
                      <a:pt x="28" y="117"/>
                      <a:pt x="28" y="116"/>
                      <a:pt x="28" y="117"/>
                    </a:cubicBezTo>
                    <a:cubicBezTo>
                      <a:pt x="28" y="117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7" y="116"/>
                    </a:cubicBezTo>
                    <a:cubicBezTo>
                      <a:pt x="27" y="116"/>
                      <a:pt x="28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5"/>
                      <a:pt x="27" y="116"/>
                      <a:pt x="27" y="116"/>
                    </a:cubicBezTo>
                    <a:cubicBezTo>
                      <a:pt x="27" y="115"/>
                      <a:pt x="27" y="115"/>
                      <a:pt x="27" y="115"/>
                    </a:cubicBezTo>
                    <a:close/>
                    <a:moveTo>
                      <a:pt x="33" y="123"/>
                    </a:move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4" y="123"/>
                      <a:pt x="34" y="123"/>
                      <a:pt x="34" y="124"/>
                    </a:cubicBezTo>
                    <a:cubicBezTo>
                      <a:pt x="34" y="123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3" y="124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lose/>
                    <a:moveTo>
                      <a:pt x="35" y="125"/>
                    </a:move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4" y="125"/>
                    </a:cubicBezTo>
                    <a:cubicBezTo>
                      <a:pt x="34" y="124"/>
                      <a:pt x="35" y="124"/>
                      <a:pt x="34" y="124"/>
                    </a:cubicBezTo>
                    <a:cubicBezTo>
                      <a:pt x="34" y="124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lose/>
                    <a:moveTo>
                      <a:pt x="32" y="122"/>
                    </a:move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1"/>
                      <a:pt x="32" y="121"/>
                    </a:cubicBezTo>
                    <a:cubicBezTo>
                      <a:pt x="31" y="121"/>
                      <a:pt x="32" y="121"/>
                      <a:pt x="32" y="122"/>
                    </a:cubicBezTo>
                    <a:cubicBezTo>
                      <a:pt x="32" y="121"/>
                      <a:pt x="32" y="121"/>
                      <a:pt x="32" y="121"/>
                    </a:cubicBezTo>
                    <a:cubicBezTo>
                      <a:pt x="32" y="121"/>
                      <a:pt x="32" y="122"/>
                      <a:pt x="32" y="122"/>
                    </a:cubicBezTo>
                    <a:cubicBezTo>
                      <a:pt x="32" y="122"/>
                      <a:pt x="33" y="122"/>
                      <a:pt x="33" y="122"/>
                    </a:cubicBezTo>
                    <a:cubicBezTo>
                      <a:pt x="33" y="123"/>
                      <a:pt x="32" y="122"/>
                      <a:pt x="32" y="122"/>
                    </a:cubicBezTo>
                    <a:close/>
                    <a:moveTo>
                      <a:pt x="31" y="121"/>
                    </a:moveTo>
                    <a:cubicBezTo>
                      <a:pt x="31" y="121"/>
                      <a:pt x="31" y="121"/>
                      <a:pt x="30" y="120"/>
                    </a:cubicBezTo>
                    <a:cubicBezTo>
                      <a:pt x="31" y="120"/>
                      <a:pt x="30" y="120"/>
                      <a:pt x="30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lose/>
                    <a:moveTo>
                      <a:pt x="29" y="118"/>
                    </a:moveTo>
                    <a:cubicBezTo>
                      <a:pt x="29" y="118"/>
                      <a:pt x="28" y="118"/>
                      <a:pt x="28" y="117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lose/>
                    <a:moveTo>
                      <a:pt x="23" y="109"/>
                    </a:moveTo>
                    <a:cubicBezTo>
                      <a:pt x="23" y="109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ubicBezTo>
                      <a:pt x="23" y="109"/>
                      <a:pt x="23" y="110"/>
                      <a:pt x="24" y="110"/>
                    </a:cubicBezTo>
                    <a:cubicBezTo>
                      <a:pt x="24" y="111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lose/>
                    <a:moveTo>
                      <a:pt x="41" y="131"/>
                    </a:moveTo>
                    <a:cubicBezTo>
                      <a:pt x="41" y="131"/>
                      <a:pt x="42" y="131"/>
                      <a:pt x="41" y="130"/>
                    </a:cubicBezTo>
                    <a:cubicBezTo>
                      <a:pt x="41" y="130"/>
                      <a:pt x="42" y="130"/>
                      <a:pt x="42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2" y="131"/>
                      <a:pt x="42" y="131"/>
                      <a:pt x="41" y="131"/>
                    </a:cubicBezTo>
                    <a:close/>
                    <a:moveTo>
                      <a:pt x="41" y="130"/>
                    </a:moveTo>
                    <a:cubicBezTo>
                      <a:pt x="41" y="130"/>
                      <a:pt x="41" y="130"/>
                      <a:pt x="41" y="130"/>
                    </a:cubicBezTo>
                    <a:cubicBezTo>
                      <a:pt x="41" y="130"/>
                      <a:pt x="40" y="130"/>
                      <a:pt x="40" y="130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40" y="129"/>
                      <a:pt x="40" y="129"/>
                      <a:pt x="40" y="130"/>
                    </a:cubicBezTo>
                    <a:cubicBezTo>
                      <a:pt x="41" y="130"/>
                      <a:pt x="41" y="130"/>
                      <a:pt x="41" y="130"/>
                    </a:cubicBezTo>
                    <a:close/>
                    <a:moveTo>
                      <a:pt x="39" y="129"/>
                    </a:moveTo>
                    <a:cubicBezTo>
                      <a:pt x="39" y="129"/>
                      <a:pt x="39" y="129"/>
                      <a:pt x="39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39" y="128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lose/>
                    <a:moveTo>
                      <a:pt x="35" y="125"/>
                    </a:moveTo>
                    <a:cubicBezTo>
                      <a:pt x="36" y="125"/>
                      <a:pt x="36" y="126"/>
                      <a:pt x="36" y="126"/>
                    </a:cubicBezTo>
                    <a:cubicBezTo>
                      <a:pt x="36" y="126"/>
                      <a:pt x="37" y="126"/>
                      <a:pt x="37" y="127"/>
                    </a:cubicBezTo>
                    <a:cubicBezTo>
                      <a:pt x="37" y="127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7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5" y="125"/>
                      <a:pt x="36" y="126"/>
                      <a:pt x="35" y="125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7" y="115"/>
                      <a:pt x="27" y="115"/>
                    </a:cubicBezTo>
                    <a:cubicBezTo>
                      <a:pt x="26" y="115"/>
                      <a:pt x="27" y="115"/>
                      <a:pt x="26" y="115"/>
                    </a:cubicBezTo>
                    <a:close/>
                    <a:moveTo>
                      <a:pt x="25" y="113"/>
                    </a:moveTo>
                    <a:cubicBezTo>
                      <a:pt x="25" y="112"/>
                      <a:pt x="25" y="113"/>
                      <a:pt x="26" y="114"/>
                    </a:cubicBezTo>
                    <a:cubicBezTo>
                      <a:pt x="25" y="113"/>
                      <a:pt x="25" y="113"/>
                      <a:pt x="25" y="113"/>
                    </a:cubicBezTo>
                    <a:close/>
                    <a:moveTo>
                      <a:pt x="24" y="111"/>
                    </a:move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5" y="112"/>
                    </a:cubicBezTo>
                    <a:cubicBezTo>
                      <a:pt x="24" y="112"/>
                      <a:pt x="24" y="111"/>
                      <a:pt x="24" y="111"/>
                    </a:cubicBezTo>
                    <a:close/>
                    <a:moveTo>
                      <a:pt x="22" y="107"/>
                    </a:moveTo>
                    <a:cubicBezTo>
                      <a:pt x="22" y="107"/>
                      <a:pt x="21" y="107"/>
                      <a:pt x="21" y="107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5"/>
                      <a:pt x="20" y="105"/>
                      <a:pt x="20" y="104"/>
                    </a:cubicBezTo>
                    <a:cubicBezTo>
                      <a:pt x="20" y="104"/>
                      <a:pt x="21" y="104"/>
                      <a:pt x="20" y="104"/>
                    </a:cubicBezTo>
                    <a:cubicBezTo>
                      <a:pt x="20" y="104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6"/>
                      <a:pt x="21" y="106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8"/>
                      <a:pt x="22" y="108"/>
                    </a:cubicBezTo>
                    <a:cubicBezTo>
                      <a:pt x="22" y="108"/>
                      <a:pt x="23" y="108"/>
                      <a:pt x="22" y="108"/>
                    </a:cubicBezTo>
                    <a:cubicBezTo>
                      <a:pt x="22" y="108"/>
                      <a:pt x="23" y="108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7"/>
                      <a:pt x="22" y="108"/>
                    </a:cubicBezTo>
                    <a:cubicBezTo>
                      <a:pt x="22" y="107"/>
                      <a:pt x="22" y="107"/>
                      <a:pt x="22" y="107"/>
                    </a:cubicBezTo>
                    <a:close/>
                    <a:moveTo>
                      <a:pt x="43" y="132"/>
                    </a:move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1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3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3" y="132"/>
                      <a:pt x="43" y="132"/>
                    </a:cubicBezTo>
                    <a:close/>
                    <a:moveTo>
                      <a:pt x="29" y="119"/>
                    </a:moveTo>
                    <a:cubicBezTo>
                      <a:pt x="29" y="119"/>
                      <a:pt x="29" y="119"/>
                      <a:pt x="29" y="118"/>
                    </a:cubicBezTo>
                    <a:cubicBezTo>
                      <a:pt x="29" y="119"/>
                      <a:pt x="30" y="119"/>
                      <a:pt x="30" y="119"/>
                    </a:cubicBezTo>
                    <a:cubicBezTo>
                      <a:pt x="30" y="119"/>
                      <a:pt x="29" y="119"/>
                      <a:pt x="30" y="119"/>
                    </a:cubicBezTo>
                    <a:cubicBezTo>
                      <a:pt x="30" y="119"/>
                      <a:pt x="29" y="118"/>
                      <a:pt x="29" y="119"/>
                    </a:cubicBezTo>
                    <a:cubicBezTo>
                      <a:pt x="29" y="119"/>
                      <a:pt x="29" y="119"/>
                      <a:pt x="29" y="119"/>
                    </a:cubicBezTo>
                    <a:close/>
                    <a:moveTo>
                      <a:pt x="19" y="102"/>
                    </a:moveTo>
                    <a:cubicBezTo>
                      <a:pt x="19" y="102"/>
                      <a:pt x="19" y="102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20" y="102"/>
                      <a:pt x="19" y="102"/>
                      <a:pt x="19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lose/>
                    <a:moveTo>
                      <a:pt x="18" y="99"/>
                    </a:move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8" y="99"/>
                      <a:pt x="18" y="100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9" y="100"/>
                      <a:pt x="19" y="100"/>
                    </a:cubicBezTo>
                    <a:cubicBezTo>
                      <a:pt x="18" y="100"/>
                      <a:pt x="18" y="100"/>
                      <a:pt x="18" y="99"/>
                    </a:cubicBezTo>
                    <a:close/>
                    <a:moveTo>
                      <a:pt x="20" y="103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0" y="103"/>
                      <a:pt x="19" y="102"/>
                    </a:cubicBezTo>
                    <a:cubicBezTo>
                      <a:pt x="19" y="102"/>
                      <a:pt x="20" y="103"/>
                      <a:pt x="20" y="102"/>
                    </a:cubicBezTo>
                    <a:cubicBezTo>
                      <a:pt x="20" y="102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3"/>
                    </a:cubicBezTo>
                    <a:close/>
                    <a:moveTo>
                      <a:pt x="18" y="98"/>
                    </a:moveTo>
                    <a:cubicBezTo>
                      <a:pt x="17" y="98"/>
                      <a:pt x="17" y="98"/>
                      <a:pt x="17" y="97"/>
                    </a:cubicBezTo>
                    <a:cubicBezTo>
                      <a:pt x="18" y="98"/>
                      <a:pt x="18" y="98"/>
                      <a:pt x="17" y="97"/>
                    </a:cubicBezTo>
                    <a:cubicBezTo>
                      <a:pt x="18" y="97"/>
                      <a:pt x="18" y="98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lose/>
                    <a:moveTo>
                      <a:pt x="16" y="94"/>
                    </a:moveTo>
                    <a:cubicBezTo>
                      <a:pt x="16" y="94"/>
                      <a:pt x="16" y="94"/>
                      <a:pt x="16" y="94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6" y="94"/>
                      <a:pt x="16" y="94"/>
                      <a:pt x="16" y="94"/>
                    </a:cubicBezTo>
                    <a:close/>
                    <a:moveTo>
                      <a:pt x="17" y="96"/>
                    </a:move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5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lose/>
                    <a:moveTo>
                      <a:pt x="45" y="133"/>
                    </a:moveTo>
                    <a:cubicBezTo>
                      <a:pt x="45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2"/>
                    </a:cubicBezTo>
                    <a:cubicBezTo>
                      <a:pt x="44" y="133"/>
                      <a:pt x="45" y="133"/>
                      <a:pt x="45" y="133"/>
                    </a:cubicBezTo>
                    <a:cubicBezTo>
                      <a:pt x="45" y="133"/>
                      <a:pt x="45" y="133"/>
                      <a:pt x="45" y="133"/>
                    </a:cubicBezTo>
                    <a:cubicBezTo>
                      <a:pt x="46" y="134"/>
                      <a:pt x="45" y="133"/>
                      <a:pt x="45" y="133"/>
                    </a:cubicBezTo>
                    <a:close/>
                    <a:moveTo>
                      <a:pt x="16" y="93"/>
                    </a:moveTo>
                    <a:cubicBezTo>
                      <a:pt x="16" y="93"/>
                      <a:pt x="16" y="93"/>
                      <a:pt x="16" y="93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3"/>
                    </a:cubicBezTo>
                    <a:cubicBezTo>
                      <a:pt x="16" y="93"/>
                      <a:pt x="16" y="93"/>
                      <a:pt x="16" y="93"/>
                    </a:cubicBezTo>
                    <a:close/>
                    <a:moveTo>
                      <a:pt x="15" y="91"/>
                    </a:move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6" y="91"/>
                    </a:cubicBezTo>
                    <a:lnTo>
                      <a:pt x="15" y="91"/>
                    </a:lnTo>
                    <a:close/>
                    <a:moveTo>
                      <a:pt x="15" y="88"/>
                    </a:moveTo>
                    <a:cubicBezTo>
                      <a:pt x="15" y="88"/>
                      <a:pt x="15" y="89"/>
                      <a:pt x="15" y="89"/>
                    </a:cubicBezTo>
                    <a:cubicBezTo>
                      <a:pt x="15" y="89"/>
                      <a:pt x="15" y="88"/>
                      <a:pt x="15" y="88"/>
                    </a:cubicBezTo>
                    <a:close/>
                    <a:moveTo>
                      <a:pt x="141" y="30"/>
                    </a:move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lose/>
                    <a:moveTo>
                      <a:pt x="148" y="43"/>
                    </a:move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4"/>
                      <a:pt x="149" y="43"/>
                      <a:pt x="148" y="43"/>
                    </a:cubicBezTo>
                    <a:close/>
                    <a:moveTo>
                      <a:pt x="148" y="42"/>
                    </a:move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lose/>
                    <a:moveTo>
                      <a:pt x="65" y="11"/>
                    </a:moveTo>
                    <a:cubicBezTo>
                      <a:pt x="64" y="12"/>
                      <a:pt x="63" y="12"/>
                      <a:pt x="62" y="13"/>
                    </a:cubicBezTo>
                    <a:cubicBezTo>
                      <a:pt x="61" y="14"/>
                      <a:pt x="59" y="14"/>
                      <a:pt x="58" y="15"/>
                    </a:cubicBezTo>
                    <a:cubicBezTo>
                      <a:pt x="58" y="15"/>
                      <a:pt x="58" y="15"/>
                      <a:pt x="57" y="15"/>
                    </a:cubicBezTo>
                    <a:cubicBezTo>
                      <a:pt x="57" y="16"/>
                      <a:pt x="56" y="16"/>
                      <a:pt x="55" y="17"/>
                    </a:cubicBezTo>
                    <a:cubicBezTo>
                      <a:pt x="54" y="17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19"/>
                    </a:cubicBezTo>
                    <a:cubicBezTo>
                      <a:pt x="51" y="19"/>
                      <a:pt x="50" y="20"/>
                      <a:pt x="50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8" y="21"/>
                    </a:cubicBezTo>
                    <a:cubicBezTo>
                      <a:pt x="48" y="21"/>
                      <a:pt x="47" y="21"/>
                      <a:pt x="47" y="21"/>
                    </a:cubicBezTo>
                    <a:cubicBezTo>
                      <a:pt x="49" y="19"/>
                      <a:pt x="53" y="17"/>
                      <a:pt x="56" y="15"/>
                    </a:cubicBezTo>
                    <a:cubicBezTo>
                      <a:pt x="57" y="15"/>
                      <a:pt x="57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60" y="13"/>
                      <a:pt x="61" y="13"/>
                      <a:pt x="63" y="12"/>
                    </a:cubicBezTo>
                    <a:cubicBezTo>
                      <a:pt x="64" y="12"/>
                      <a:pt x="64" y="11"/>
                      <a:pt x="65" y="11"/>
                    </a:cubicBezTo>
                    <a:close/>
                    <a:moveTo>
                      <a:pt x="99" y="11"/>
                    </a:moveTo>
                    <a:cubicBezTo>
                      <a:pt x="99" y="12"/>
                      <a:pt x="100" y="12"/>
                      <a:pt x="100" y="12"/>
                    </a:cubicBezTo>
                    <a:cubicBezTo>
                      <a:pt x="100" y="12"/>
                      <a:pt x="101" y="12"/>
                      <a:pt x="101" y="12"/>
                    </a:cubicBezTo>
                    <a:cubicBezTo>
                      <a:pt x="102" y="12"/>
                      <a:pt x="102" y="12"/>
                      <a:pt x="103" y="12"/>
                    </a:cubicBezTo>
                    <a:cubicBezTo>
                      <a:pt x="103" y="12"/>
                      <a:pt x="103" y="12"/>
                      <a:pt x="104" y="12"/>
                    </a:cubicBezTo>
                    <a:cubicBezTo>
                      <a:pt x="105" y="13"/>
                      <a:pt x="107" y="13"/>
                      <a:pt x="107" y="13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8" y="13"/>
                      <a:pt x="109" y="14"/>
                      <a:pt x="109" y="14"/>
                    </a:cubicBezTo>
                    <a:cubicBezTo>
                      <a:pt x="112" y="15"/>
                      <a:pt x="115" y="16"/>
                      <a:pt x="117" y="18"/>
                    </a:cubicBezTo>
                    <a:cubicBezTo>
                      <a:pt x="117" y="18"/>
                      <a:pt x="117" y="18"/>
                      <a:pt x="118" y="18"/>
                    </a:cubicBezTo>
                    <a:cubicBezTo>
                      <a:pt x="119" y="19"/>
                      <a:pt x="121" y="20"/>
                      <a:pt x="122" y="21"/>
                    </a:cubicBezTo>
                    <a:cubicBezTo>
                      <a:pt x="123" y="22"/>
                      <a:pt x="124" y="23"/>
                      <a:pt x="125" y="24"/>
                    </a:cubicBezTo>
                    <a:cubicBezTo>
                      <a:pt x="126" y="24"/>
                      <a:pt x="126" y="25"/>
                      <a:pt x="127" y="25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29" y="28"/>
                      <a:pt x="130" y="28"/>
                      <a:pt x="130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1" y="29"/>
                      <a:pt x="131" y="29"/>
                      <a:pt x="131" y="30"/>
                    </a:cubicBezTo>
                    <a:cubicBezTo>
                      <a:pt x="131" y="30"/>
                      <a:pt x="132" y="30"/>
                      <a:pt x="132" y="31"/>
                    </a:cubicBezTo>
                    <a:cubicBezTo>
                      <a:pt x="133" y="31"/>
                      <a:pt x="133" y="32"/>
                      <a:pt x="133" y="32"/>
                    </a:cubicBezTo>
                    <a:cubicBezTo>
                      <a:pt x="133" y="33"/>
                      <a:pt x="134" y="33"/>
                      <a:pt x="134" y="33"/>
                    </a:cubicBezTo>
                    <a:cubicBezTo>
                      <a:pt x="134" y="34"/>
                      <a:pt x="134" y="34"/>
                      <a:pt x="135" y="34"/>
                    </a:cubicBezTo>
                    <a:cubicBezTo>
                      <a:pt x="135" y="34"/>
                      <a:pt x="135" y="35"/>
                      <a:pt x="136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37" y="37"/>
                      <a:pt x="137" y="37"/>
                      <a:pt x="137" y="38"/>
                    </a:cubicBezTo>
                    <a:cubicBezTo>
                      <a:pt x="138" y="39"/>
                      <a:pt x="138" y="40"/>
                      <a:pt x="139" y="41"/>
                    </a:cubicBezTo>
                    <a:cubicBezTo>
                      <a:pt x="139" y="41"/>
                      <a:pt x="139" y="42"/>
                      <a:pt x="139" y="41"/>
                    </a:cubicBezTo>
                    <a:cubicBezTo>
                      <a:pt x="139" y="41"/>
                      <a:pt x="139" y="41"/>
                      <a:pt x="139" y="42"/>
                    </a:cubicBezTo>
                    <a:cubicBezTo>
                      <a:pt x="139" y="42"/>
                      <a:pt x="139" y="42"/>
                      <a:pt x="140" y="42"/>
                    </a:cubicBezTo>
                    <a:cubicBezTo>
                      <a:pt x="140" y="42"/>
                      <a:pt x="140" y="42"/>
                      <a:pt x="140" y="43"/>
                    </a:cubicBezTo>
                    <a:cubicBezTo>
                      <a:pt x="139" y="42"/>
                      <a:pt x="139" y="42"/>
                      <a:pt x="139" y="41"/>
                    </a:cubicBezTo>
                    <a:cubicBezTo>
                      <a:pt x="138" y="40"/>
                      <a:pt x="136" y="37"/>
                      <a:pt x="135" y="35"/>
                    </a:cubicBezTo>
                    <a:cubicBezTo>
                      <a:pt x="134" y="35"/>
                      <a:pt x="134" y="35"/>
                      <a:pt x="134" y="34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3" y="33"/>
                      <a:pt x="132" y="33"/>
                      <a:pt x="132" y="33"/>
                    </a:cubicBezTo>
                    <a:cubicBezTo>
                      <a:pt x="132" y="32"/>
                      <a:pt x="132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0" y="32"/>
                      <a:pt x="130" y="32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29" y="30"/>
                      <a:pt x="129" y="30"/>
                    </a:cubicBezTo>
                    <a:cubicBezTo>
                      <a:pt x="129" y="30"/>
                      <a:pt x="128" y="30"/>
                      <a:pt x="128" y="30"/>
                    </a:cubicBezTo>
                    <a:cubicBezTo>
                      <a:pt x="128" y="29"/>
                      <a:pt x="128" y="29"/>
                      <a:pt x="127" y="29"/>
                    </a:cubicBezTo>
                    <a:cubicBezTo>
                      <a:pt x="127" y="29"/>
                      <a:pt x="127" y="28"/>
                      <a:pt x="127" y="28"/>
                    </a:cubicBezTo>
                    <a:cubicBezTo>
                      <a:pt x="127" y="28"/>
                      <a:pt x="126" y="28"/>
                      <a:pt x="125" y="27"/>
                    </a:cubicBezTo>
                    <a:cubicBezTo>
                      <a:pt x="125" y="27"/>
                      <a:pt x="124" y="26"/>
                      <a:pt x="123" y="26"/>
                    </a:cubicBezTo>
                    <a:cubicBezTo>
                      <a:pt x="123" y="26"/>
                      <a:pt x="123" y="26"/>
                      <a:pt x="123" y="25"/>
                    </a:cubicBezTo>
                    <a:cubicBezTo>
                      <a:pt x="120" y="24"/>
                      <a:pt x="118" y="22"/>
                      <a:pt x="115" y="20"/>
                    </a:cubicBezTo>
                    <a:cubicBezTo>
                      <a:pt x="115" y="20"/>
                      <a:pt x="114" y="20"/>
                      <a:pt x="114" y="20"/>
                    </a:cubicBezTo>
                    <a:cubicBezTo>
                      <a:pt x="114" y="20"/>
                      <a:pt x="113" y="19"/>
                      <a:pt x="113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11" y="19"/>
                      <a:pt x="111" y="19"/>
                      <a:pt x="111" y="18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09" y="18"/>
                      <a:pt x="106" y="17"/>
                      <a:pt x="104" y="16"/>
                    </a:cubicBezTo>
                    <a:cubicBezTo>
                      <a:pt x="104" y="16"/>
                      <a:pt x="102" y="15"/>
                      <a:pt x="102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2" y="14"/>
                      <a:pt x="102" y="14"/>
                    </a:cubicBezTo>
                    <a:cubicBezTo>
                      <a:pt x="102" y="14"/>
                      <a:pt x="103" y="14"/>
                      <a:pt x="104" y="14"/>
                    </a:cubicBezTo>
                    <a:cubicBezTo>
                      <a:pt x="105" y="14"/>
                      <a:pt x="106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8" y="14"/>
                      <a:pt x="107" y="14"/>
                      <a:pt x="107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4" y="13"/>
                      <a:pt x="102" y="12"/>
                      <a:pt x="101" y="12"/>
                    </a:cubicBezTo>
                    <a:cubicBezTo>
                      <a:pt x="100" y="12"/>
                      <a:pt x="100" y="12"/>
                      <a:pt x="99" y="12"/>
                    </a:cubicBezTo>
                    <a:cubicBezTo>
                      <a:pt x="98" y="12"/>
                      <a:pt x="99" y="12"/>
                      <a:pt x="99" y="11"/>
                    </a:cubicBezTo>
                    <a:close/>
                    <a:moveTo>
                      <a:pt x="100" y="11"/>
                    </a:moveTo>
                    <a:cubicBezTo>
                      <a:pt x="100" y="11"/>
                      <a:pt x="101" y="11"/>
                      <a:pt x="100" y="11"/>
                    </a:cubicBezTo>
                    <a:cubicBezTo>
                      <a:pt x="100" y="11"/>
                      <a:pt x="99" y="11"/>
                      <a:pt x="98" y="11"/>
                    </a:cubicBezTo>
                    <a:cubicBezTo>
                      <a:pt x="98" y="11"/>
                      <a:pt x="99" y="11"/>
                      <a:pt x="100" y="11"/>
                    </a:cubicBezTo>
                    <a:close/>
                    <a:moveTo>
                      <a:pt x="61" y="130"/>
                    </a:moveTo>
                    <a:cubicBezTo>
                      <a:pt x="61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1" y="130"/>
                    </a:cubicBezTo>
                    <a:close/>
                    <a:moveTo>
                      <a:pt x="63" y="131"/>
                    </a:move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4" y="131"/>
                      <a:pt x="63" y="131"/>
                    </a:cubicBezTo>
                    <a:close/>
                    <a:moveTo>
                      <a:pt x="65" y="131"/>
                    </a:moveTo>
                    <a:cubicBezTo>
                      <a:pt x="64" y="131"/>
                      <a:pt x="64" y="131"/>
                      <a:pt x="64" y="131"/>
                    </a:cubicBezTo>
                    <a:cubicBezTo>
                      <a:pt x="64" y="131"/>
                      <a:pt x="65" y="131"/>
                      <a:pt x="65" y="131"/>
                    </a:cubicBezTo>
                    <a:cubicBezTo>
                      <a:pt x="65" y="131"/>
                      <a:pt x="65" y="131"/>
                      <a:pt x="65" y="131"/>
                    </a:cubicBezTo>
                    <a:close/>
                    <a:moveTo>
                      <a:pt x="30" y="101"/>
                    </a:move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100"/>
                      <a:pt x="31" y="101"/>
                      <a:pt x="32" y="103"/>
                    </a:cubicBezTo>
                    <a:cubicBezTo>
                      <a:pt x="32" y="103"/>
                      <a:pt x="31" y="102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1"/>
                      <a:pt x="31" y="101"/>
                      <a:pt x="30" y="101"/>
                    </a:cubicBezTo>
                    <a:close/>
                    <a:moveTo>
                      <a:pt x="27" y="93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93"/>
                      <a:pt x="27" y="93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1"/>
                      <a:pt x="27" y="91"/>
                      <a:pt x="26" y="90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7" y="91"/>
                      <a:pt x="27" y="92"/>
                      <a:pt x="28" y="94"/>
                    </a:cubicBezTo>
                    <a:cubicBezTo>
                      <a:pt x="28" y="94"/>
                      <a:pt x="27" y="93"/>
                      <a:pt x="27" y="93"/>
                    </a:cubicBezTo>
                    <a:close/>
                    <a:moveTo>
                      <a:pt x="24" y="81"/>
                    </a:moveTo>
                    <a:cubicBezTo>
                      <a:pt x="24" y="81"/>
                      <a:pt x="24" y="81"/>
                      <a:pt x="25" y="81"/>
                    </a:cubicBezTo>
                    <a:cubicBezTo>
                      <a:pt x="25" y="80"/>
                      <a:pt x="24" y="80"/>
                      <a:pt x="24" y="79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5" y="81"/>
                      <a:pt x="25" y="83"/>
                      <a:pt x="25" y="8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5" y="83"/>
                      <a:pt x="25" y="82"/>
                    </a:cubicBezTo>
                    <a:cubicBezTo>
                      <a:pt x="25" y="82"/>
                      <a:pt x="25" y="81"/>
                      <a:pt x="24" y="81"/>
                    </a:cubicBezTo>
                    <a:close/>
                    <a:moveTo>
                      <a:pt x="24" y="77"/>
                    </a:moveTo>
                    <a:cubicBezTo>
                      <a:pt x="24" y="77"/>
                      <a:pt x="24" y="77"/>
                      <a:pt x="24" y="77"/>
                    </a:cubicBezTo>
                    <a:cubicBezTo>
                      <a:pt x="24" y="77"/>
                      <a:pt x="24" y="78"/>
                      <a:pt x="24" y="78"/>
                    </a:cubicBezTo>
                    <a:cubicBezTo>
                      <a:pt x="24" y="78"/>
                      <a:pt x="24" y="77"/>
                      <a:pt x="24" y="77"/>
                    </a:cubicBezTo>
                    <a:close/>
                    <a:moveTo>
                      <a:pt x="24" y="74"/>
                    </a:move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3"/>
                      <a:pt x="24" y="74"/>
                      <a:pt x="24" y="75"/>
                    </a:cubicBezTo>
                    <a:cubicBezTo>
                      <a:pt x="24" y="75"/>
                      <a:pt x="24" y="74"/>
                      <a:pt x="24" y="74"/>
                    </a:cubicBezTo>
                    <a:close/>
                    <a:moveTo>
                      <a:pt x="33" y="104"/>
                    </a:moveTo>
                    <a:cubicBezTo>
                      <a:pt x="32" y="104"/>
                      <a:pt x="32" y="104"/>
                      <a:pt x="32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2" y="104"/>
                      <a:pt x="32" y="104"/>
                    </a:cubicBezTo>
                    <a:cubicBezTo>
                      <a:pt x="33" y="105"/>
                      <a:pt x="33" y="105"/>
                      <a:pt x="33" y="106"/>
                    </a:cubicBezTo>
                    <a:cubicBezTo>
                      <a:pt x="33" y="105"/>
                      <a:pt x="33" y="105"/>
                      <a:pt x="33" y="104"/>
                    </a:cubicBezTo>
                    <a:close/>
                    <a:moveTo>
                      <a:pt x="29" y="97"/>
                    </a:moveTo>
                    <a:cubicBezTo>
                      <a:pt x="29" y="97"/>
                      <a:pt x="29" y="96"/>
                      <a:pt x="29" y="96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29" y="96"/>
                      <a:pt x="29" y="97"/>
                      <a:pt x="30" y="98"/>
                    </a:cubicBezTo>
                    <a:cubicBezTo>
                      <a:pt x="29" y="98"/>
                      <a:pt x="29" y="97"/>
                      <a:pt x="29" y="97"/>
                    </a:cubicBezTo>
                    <a:close/>
                    <a:moveTo>
                      <a:pt x="28" y="95"/>
                    </a:move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4"/>
                      <a:pt x="28" y="95"/>
                      <a:pt x="28" y="96"/>
                    </a:cubicBezTo>
                    <a:cubicBezTo>
                      <a:pt x="28" y="96"/>
                      <a:pt x="28" y="95"/>
                      <a:pt x="28" y="95"/>
                    </a:cubicBezTo>
                    <a:close/>
                    <a:moveTo>
                      <a:pt x="26" y="87"/>
                    </a:moveTo>
                    <a:cubicBezTo>
                      <a:pt x="25" y="87"/>
                      <a:pt x="26" y="87"/>
                      <a:pt x="26" y="86"/>
                    </a:cubicBezTo>
                    <a:cubicBezTo>
                      <a:pt x="26" y="87"/>
                      <a:pt x="26" y="89"/>
                      <a:pt x="26" y="89"/>
                    </a:cubicBezTo>
                    <a:cubicBezTo>
                      <a:pt x="26" y="89"/>
                      <a:pt x="26" y="88"/>
                      <a:pt x="26" y="87"/>
                    </a:cubicBezTo>
                    <a:close/>
                    <a:moveTo>
                      <a:pt x="25" y="86"/>
                    </a:moveTo>
                    <a:cubicBezTo>
                      <a:pt x="25" y="85"/>
                      <a:pt x="25" y="86"/>
                      <a:pt x="25" y="85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5" y="86"/>
                      <a:pt x="25" y="86"/>
                      <a:pt x="25" y="86"/>
                    </a:cubicBezTo>
                    <a:close/>
                    <a:moveTo>
                      <a:pt x="24" y="75"/>
                    </a:move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7"/>
                      <a:pt x="24" y="75"/>
                      <a:pt x="24" y="75"/>
                    </a:cubicBezTo>
                    <a:close/>
                    <a:moveTo>
                      <a:pt x="24" y="72"/>
                    </a:move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4" y="72"/>
                      <a:pt x="24" y="72"/>
                    </a:cubicBezTo>
                    <a:close/>
                    <a:moveTo>
                      <a:pt x="88" y="135"/>
                    </a:moveTo>
                    <a:cubicBezTo>
                      <a:pt x="88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8" y="135"/>
                      <a:pt x="88" y="135"/>
                      <a:pt x="88" y="135"/>
                    </a:cubicBezTo>
                    <a:close/>
                    <a:moveTo>
                      <a:pt x="86" y="135"/>
                    </a:moveTo>
                    <a:cubicBezTo>
                      <a:pt x="86" y="135"/>
                      <a:pt x="87" y="135"/>
                      <a:pt x="87" y="135"/>
                    </a:cubicBezTo>
                    <a:cubicBezTo>
                      <a:pt x="87" y="135"/>
                      <a:pt x="87" y="135"/>
                      <a:pt x="86" y="135"/>
                    </a:cubicBezTo>
                    <a:close/>
                    <a:moveTo>
                      <a:pt x="89" y="135"/>
                    </a:moveTo>
                    <a:cubicBezTo>
                      <a:pt x="90" y="135"/>
                      <a:pt x="90" y="135"/>
                      <a:pt x="89" y="135"/>
                    </a:cubicBezTo>
                    <a:cubicBezTo>
                      <a:pt x="90" y="135"/>
                      <a:pt x="90" y="135"/>
                      <a:pt x="90" y="135"/>
                    </a:cubicBezTo>
                    <a:cubicBezTo>
                      <a:pt x="90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lose/>
                    <a:moveTo>
                      <a:pt x="43" y="117"/>
                    </a:move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lose/>
                    <a:moveTo>
                      <a:pt x="44" y="117"/>
                    </a:moveTo>
                    <a:cubicBezTo>
                      <a:pt x="44" y="117"/>
                      <a:pt x="43" y="117"/>
                      <a:pt x="43" y="117"/>
                    </a:cubicBezTo>
                    <a:cubicBezTo>
                      <a:pt x="43" y="117"/>
                      <a:pt x="44" y="117"/>
                      <a:pt x="44" y="117"/>
                    </a:cubicBezTo>
                    <a:close/>
                    <a:moveTo>
                      <a:pt x="25" y="73"/>
                    </a:moveTo>
                    <a:cubicBezTo>
                      <a:pt x="25" y="73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3"/>
                    </a:cubicBezTo>
                    <a:cubicBezTo>
                      <a:pt x="25" y="73"/>
                      <a:pt x="25" y="73"/>
                      <a:pt x="25" y="72"/>
                    </a:cubicBezTo>
                    <a:cubicBezTo>
                      <a:pt x="25" y="72"/>
                      <a:pt x="25" y="73"/>
                      <a:pt x="25" y="73"/>
                    </a:cubicBezTo>
                    <a:cubicBezTo>
                      <a:pt x="25" y="73"/>
                      <a:pt x="25" y="73"/>
                      <a:pt x="25" y="73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69"/>
                    </a:move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70"/>
                      <a:pt x="25" y="70"/>
                      <a:pt x="25" y="69"/>
                    </a:cubicBezTo>
                    <a:close/>
                    <a:moveTo>
                      <a:pt x="36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7" y="108"/>
                    </a:cubicBezTo>
                    <a:cubicBezTo>
                      <a:pt x="37" y="109"/>
                      <a:pt x="36" y="109"/>
                      <a:pt x="36" y="109"/>
                    </a:cubicBezTo>
                    <a:cubicBezTo>
                      <a:pt x="36" y="108"/>
                      <a:pt x="36" y="108"/>
                      <a:pt x="36" y="108"/>
                    </a:cubicBezTo>
                    <a:close/>
                    <a:moveTo>
                      <a:pt x="35" y="107"/>
                    </a:move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lose/>
                    <a:moveTo>
                      <a:pt x="34" y="106"/>
                    </a:moveTo>
                    <a:cubicBezTo>
                      <a:pt x="34" y="105"/>
                      <a:pt x="35" y="106"/>
                      <a:pt x="35" y="105"/>
                    </a:cubicBezTo>
                    <a:cubicBezTo>
                      <a:pt x="35" y="105"/>
                      <a:pt x="34" y="105"/>
                      <a:pt x="34" y="105"/>
                    </a:cubicBezTo>
                    <a:cubicBezTo>
                      <a:pt x="34" y="105"/>
                      <a:pt x="35" y="105"/>
                      <a:pt x="35" y="105"/>
                    </a:cubicBezTo>
                    <a:cubicBezTo>
                      <a:pt x="35" y="105"/>
                      <a:pt x="35" y="105"/>
                      <a:pt x="35" y="106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5"/>
                      <a:pt x="35" y="106"/>
                    </a:cubicBezTo>
                    <a:cubicBezTo>
                      <a:pt x="35" y="106"/>
                      <a:pt x="34" y="105"/>
                      <a:pt x="34" y="105"/>
                    </a:cubicBezTo>
                    <a:cubicBezTo>
                      <a:pt x="34" y="105"/>
                      <a:pt x="34" y="105"/>
                      <a:pt x="34" y="106"/>
                    </a:cubicBezTo>
                    <a:close/>
                    <a:moveTo>
                      <a:pt x="34" y="105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5"/>
                      <a:pt x="33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5"/>
                    </a:cubicBezTo>
                    <a:cubicBezTo>
                      <a:pt x="25" y="75"/>
                      <a:pt x="25" y="74"/>
                      <a:pt x="25" y="74"/>
                    </a:cubicBezTo>
                    <a:close/>
                    <a:moveTo>
                      <a:pt x="25" y="66"/>
                    </a:move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5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7"/>
                      <a:pt x="26" y="67"/>
                    </a:cubicBezTo>
                    <a:cubicBezTo>
                      <a:pt x="26" y="67"/>
                      <a:pt x="26" y="67"/>
                      <a:pt x="26" y="66"/>
                    </a:cubicBezTo>
                    <a:cubicBezTo>
                      <a:pt x="26" y="66"/>
                      <a:pt x="26" y="67"/>
                      <a:pt x="25" y="67"/>
                    </a:cubicBezTo>
                    <a:cubicBezTo>
                      <a:pt x="26" y="66"/>
                      <a:pt x="26" y="66"/>
                      <a:pt x="25" y="66"/>
                    </a:cubicBezTo>
                    <a:close/>
                    <a:moveTo>
                      <a:pt x="25" y="68"/>
                    </a:move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6" y="67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4"/>
                      <a:pt x="34" y="104"/>
                    </a:cubicBezTo>
                    <a:cubicBezTo>
                      <a:pt x="34" y="105"/>
                      <a:pt x="34" y="105"/>
                      <a:pt x="34" y="104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70"/>
                    </a:move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70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2"/>
                      <a:pt x="33" y="102"/>
                    </a:cubicBezTo>
                    <a:cubicBezTo>
                      <a:pt x="33" y="102"/>
                      <a:pt x="33" y="103"/>
                      <a:pt x="33" y="102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36" y="107"/>
                    </a:moveTo>
                    <a:cubicBezTo>
                      <a:pt x="36" y="107"/>
                      <a:pt x="36" y="106"/>
                      <a:pt x="36" y="106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6" y="107"/>
                      <a:pt x="35" y="107"/>
                    </a:cubicBezTo>
                    <a:cubicBezTo>
                      <a:pt x="35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lose/>
                    <a:moveTo>
                      <a:pt x="32" y="101"/>
                    </a:moveTo>
                    <a:cubicBezTo>
                      <a:pt x="32" y="101"/>
                      <a:pt x="32" y="101"/>
                      <a:pt x="32" y="101"/>
                    </a:cubicBezTo>
                    <a:cubicBezTo>
                      <a:pt x="32" y="101"/>
                      <a:pt x="32" y="101"/>
                      <a:pt x="32" y="101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1"/>
                      <a:pt x="32" y="102"/>
                      <a:pt x="32" y="101"/>
                    </a:cubicBezTo>
                    <a:close/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3"/>
                      <a:pt x="25" y="72"/>
                    </a:cubicBezTo>
                    <a:cubicBezTo>
                      <a:pt x="26" y="72"/>
                      <a:pt x="26" y="72"/>
                      <a:pt x="25" y="72"/>
                    </a:cubicBezTo>
                    <a:cubicBezTo>
                      <a:pt x="25" y="72"/>
                      <a:pt x="26" y="72"/>
                      <a:pt x="26" y="72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3"/>
                      <a:pt x="25" y="72"/>
                      <a:pt x="25" y="72"/>
                    </a:cubicBezTo>
                    <a:close/>
                    <a:moveTo>
                      <a:pt x="37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7" y="108"/>
                      <a:pt x="37" y="107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1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25" y="77"/>
                    </a:moveTo>
                    <a:cubicBezTo>
                      <a:pt x="25" y="77"/>
                      <a:pt x="26" y="77"/>
                      <a:pt x="26" y="77"/>
                    </a:cubicBezTo>
                    <a:cubicBezTo>
                      <a:pt x="26" y="77"/>
                      <a:pt x="25" y="77"/>
                      <a:pt x="25" y="77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lose/>
                    <a:moveTo>
                      <a:pt x="37" y="109"/>
                    </a:moveTo>
                    <a:cubicBezTo>
                      <a:pt x="37" y="109"/>
                      <a:pt x="38" y="110"/>
                      <a:pt x="38" y="110"/>
                    </a:cubicBezTo>
                    <a:cubicBezTo>
                      <a:pt x="38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7" y="109"/>
                    </a:cubicBezTo>
                    <a:close/>
                    <a:moveTo>
                      <a:pt x="25" y="70"/>
                    </a:moveTo>
                    <a:cubicBezTo>
                      <a:pt x="25" y="69"/>
                      <a:pt x="26" y="69"/>
                      <a:pt x="25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5" y="70"/>
                    </a:cubicBezTo>
                    <a:cubicBezTo>
                      <a:pt x="26" y="69"/>
                      <a:pt x="25" y="69"/>
                      <a:pt x="25" y="70"/>
                    </a:cubicBezTo>
                    <a:close/>
                    <a:moveTo>
                      <a:pt x="25" y="68"/>
                    </a:move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7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9"/>
                    </a:cubicBezTo>
                    <a:cubicBezTo>
                      <a:pt x="26" y="68"/>
                      <a:pt x="26" y="68"/>
                      <a:pt x="25" y="68"/>
                    </a:cubicBezTo>
                    <a:close/>
                    <a:moveTo>
                      <a:pt x="26" y="63"/>
                    </a:move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4"/>
                    </a:cubicBezTo>
                    <a:cubicBezTo>
                      <a:pt x="26" y="63"/>
                      <a:pt x="26" y="63"/>
                      <a:pt x="26" y="6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5"/>
                    </a:cubicBezTo>
                    <a:cubicBezTo>
                      <a:pt x="25" y="74"/>
                      <a:pt x="25" y="74"/>
                      <a:pt x="25" y="74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1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41" y="113"/>
                    </a:moveTo>
                    <a:cubicBezTo>
                      <a:pt x="41" y="113"/>
                      <a:pt x="41" y="113"/>
                      <a:pt x="40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lose/>
                    <a:moveTo>
                      <a:pt x="33" y="102"/>
                    </a:move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1"/>
                      <a:pt x="33" y="102"/>
                      <a:pt x="33" y="102"/>
                    </a:cubicBezTo>
                    <a:cubicBezTo>
                      <a:pt x="33" y="102"/>
                      <a:pt x="33" y="101"/>
                      <a:pt x="32" y="101"/>
                    </a:cubicBezTo>
                    <a:cubicBezTo>
                      <a:pt x="32" y="101"/>
                      <a:pt x="33" y="101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lose/>
                    <a:moveTo>
                      <a:pt x="30" y="96"/>
                    </a:move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5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close/>
                    <a:moveTo>
                      <a:pt x="27" y="87"/>
                    </a:move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lose/>
                    <a:moveTo>
                      <a:pt x="26" y="78"/>
                    </a:move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8"/>
                      <a:pt x="26" y="77"/>
                      <a:pt x="26" y="78"/>
                    </a:cubicBezTo>
                    <a:close/>
                    <a:moveTo>
                      <a:pt x="26" y="76"/>
                    </a:move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6"/>
                      <a:pt x="26" y="76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8" y="110"/>
                      <a:pt x="39" y="110"/>
                      <a:pt x="38" y="110"/>
                    </a:cubicBezTo>
                    <a:cubicBezTo>
                      <a:pt x="38" y="110"/>
                      <a:pt x="39" y="111"/>
                      <a:pt x="39" y="110"/>
                    </a:cubicBezTo>
                    <a:cubicBezTo>
                      <a:pt x="39" y="110"/>
                      <a:pt x="39" y="111"/>
                      <a:pt x="39" y="111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5" y="104"/>
                    </a:cubicBezTo>
                    <a:cubicBezTo>
                      <a:pt x="34" y="104"/>
                      <a:pt x="34" y="104"/>
                      <a:pt x="35" y="105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lose/>
                    <a:moveTo>
                      <a:pt x="31" y="98"/>
                    </a:moveTo>
                    <a:cubicBezTo>
                      <a:pt x="31" y="98"/>
                      <a:pt x="31" y="98"/>
                      <a:pt x="31" y="98"/>
                    </a:cubicBezTo>
                    <a:cubicBezTo>
                      <a:pt x="31" y="98"/>
                      <a:pt x="31" y="98"/>
                      <a:pt x="31" y="99"/>
                    </a:cubicBezTo>
                    <a:cubicBezTo>
                      <a:pt x="31" y="99"/>
                      <a:pt x="31" y="99"/>
                      <a:pt x="31" y="98"/>
                    </a:cubicBezTo>
                    <a:close/>
                    <a:moveTo>
                      <a:pt x="28" y="90"/>
                    </a:move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89"/>
                    </a:cubicBezTo>
                    <a:cubicBezTo>
                      <a:pt x="28" y="89"/>
                      <a:pt x="28" y="90"/>
                      <a:pt x="28" y="90"/>
                    </a:cubicBezTo>
                    <a:close/>
                    <a:moveTo>
                      <a:pt x="51" y="123"/>
                    </a:moveTo>
                    <a:cubicBezTo>
                      <a:pt x="51" y="123"/>
                      <a:pt x="51" y="122"/>
                      <a:pt x="51" y="122"/>
                    </a:cubicBezTo>
                    <a:cubicBezTo>
                      <a:pt x="51" y="122"/>
                      <a:pt x="51" y="122"/>
                      <a:pt x="51" y="123"/>
                    </a:cubicBezTo>
                    <a:close/>
                    <a:moveTo>
                      <a:pt x="38" y="109"/>
                    </a:move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10"/>
                      <a:pt x="38" y="109"/>
                      <a:pt x="38" y="109"/>
                    </a:cubicBezTo>
                    <a:cubicBezTo>
                      <a:pt x="38" y="109"/>
                      <a:pt x="37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lose/>
                    <a:moveTo>
                      <a:pt x="31" y="97"/>
                    </a:moveTo>
                    <a:cubicBezTo>
                      <a:pt x="31" y="97"/>
                      <a:pt x="31" y="97"/>
                      <a:pt x="31" y="97"/>
                    </a:cubicBezTo>
                    <a:cubicBezTo>
                      <a:pt x="30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8"/>
                      <a:pt x="31" y="97"/>
                      <a:pt x="31" y="97"/>
                    </a:cubicBezTo>
                    <a:close/>
                    <a:moveTo>
                      <a:pt x="29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30" y="95"/>
                    </a:cubicBezTo>
                    <a:cubicBezTo>
                      <a:pt x="30" y="95"/>
                      <a:pt x="29" y="94"/>
                      <a:pt x="29" y="94"/>
                    </a:cubicBezTo>
                    <a:close/>
                    <a:moveTo>
                      <a:pt x="28" y="91"/>
                    </a:move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91"/>
                      <a:pt x="29" y="91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lose/>
                    <a:moveTo>
                      <a:pt x="27" y="83"/>
                    </a:move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6" y="84"/>
                      <a:pt x="27" y="84"/>
                      <a:pt x="27" y="83"/>
                    </a:cubicBezTo>
                    <a:close/>
                    <a:moveTo>
                      <a:pt x="52" y="123"/>
                    </a:move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3" y="123"/>
                      <a:pt x="52" y="123"/>
                      <a:pt x="53" y="123"/>
                    </a:cubicBezTo>
                    <a:cubicBezTo>
                      <a:pt x="53" y="124"/>
                      <a:pt x="52" y="123"/>
                      <a:pt x="52" y="123"/>
                    </a:cubicBezTo>
                    <a:close/>
                    <a:moveTo>
                      <a:pt x="50" y="122"/>
                    </a:move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21"/>
                      <a:pt x="50" y="121"/>
                      <a:pt x="50" y="122"/>
                    </a:cubicBezTo>
                    <a:cubicBezTo>
                      <a:pt x="50" y="122"/>
                      <a:pt x="50" y="121"/>
                      <a:pt x="50" y="122"/>
                    </a:cubicBezTo>
                    <a:close/>
                    <a:moveTo>
                      <a:pt x="29" y="92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29" y="93"/>
                      <a:pt x="29" y="92"/>
                      <a:pt x="29" y="92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39" y="112"/>
                    </a:moveTo>
                    <a:cubicBezTo>
                      <a:pt x="40" y="112"/>
                      <a:pt x="40" y="111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39" y="112"/>
                    </a:cubicBezTo>
                    <a:close/>
                    <a:moveTo>
                      <a:pt x="27" y="85"/>
                    </a:moveTo>
                    <a:cubicBezTo>
                      <a:pt x="27" y="85"/>
                      <a:pt x="27" y="85"/>
                      <a:pt x="27" y="85"/>
                    </a:cubicBezTo>
                    <a:cubicBezTo>
                      <a:pt x="27" y="85"/>
                      <a:pt x="27" y="85"/>
                      <a:pt x="27" y="85"/>
                    </a:cubicBezTo>
                    <a:close/>
                    <a:moveTo>
                      <a:pt x="62" y="128"/>
                    </a:moveTo>
                    <a:cubicBezTo>
                      <a:pt x="62" y="128"/>
                      <a:pt x="62" y="128"/>
                      <a:pt x="62" y="129"/>
                    </a:cubicBezTo>
                    <a:cubicBezTo>
                      <a:pt x="62" y="129"/>
                      <a:pt x="62" y="128"/>
                      <a:pt x="62" y="128"/>
                    </a:cubicBezTo>
                    <a:close/>
                    <a:moveTo>
                      <a:pt x="131" y="32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2" y="33"/>
                    </a:cubicBezTo>
                    <a:cubicBezTo>
                      <a:pt x="132" y="33"/>
                      <a:pt x="131" y="33"/>
                      <a:pt x="131" y="33"/>
                    </a:cubicBezTo>
                    <a:cubicBezTo>
                      <a:pt x="131" y="33"/>
                      <a:pt x="131" y="32"/>
                      <a:pt x="131" y="32"/>
                    </a:cubicBezTo>
                    <a:close/>
                    <a:moveTo>
                      <a:pt x="131" y="33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1" y="33"/>
                    </a:cubicBezTo>
                    <a:cubicBezTo>
                      <a:pt x="131" y="33"/>
                      <a:pt x="132" y="34"/>
                      <a:pt x="132" y="34"/>
                    </a:cubicBezTo>
                    <a:cubicBezTo>
                      <a:pt x="132" y="34"/>
                      <a:pt x="132" y="34"/>
                      <a:pt x="132" y="34"/>
                    </a:cubicBezTo>
                    <a:cubicBezTo>
                      <a:pt x="132" y="34"/>
                      <a:pt x="132" y="33"/>
                      <a:pt x="132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3"/>
                    </a:cubicBezTo>
                    <a:close/>
                    <a:moveTo>
                      <a:pt x="71" y="131"/>
                    </a:move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lose/>
                    <a:moveTo>
                      <a:pt x="70" y="131"/>
                    </a:moveTo>
                    <a:cubicBezTo>
                      <a:pt x="70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lose/>
                    <a:moveTo>
                      <a:pt x="132" y="106"/>
                    </a:moveTo>
                    <a:cubicBezTo>
                      <a:pt x="132" y="107"/>
                      <a:pt x="132" y="107"/>
                      <a:pt x="132" y="107"/>
                    </a:cubicBezTo>
                    <a:cubicBezTo>
                      <a:pt x="132" y="107"/>
                      <a:pt x="132" y="107"/>
                      <a:pt x="132" y="106"/>
                    </a:cubicBezTo>
                    <a:cubicBezTo>
                      <a:pt x="132" y="106"/>
                      <a:pt x="132" y="106"/>
                      <a:pt x="132" y="106"/>
                    </a:cubicBezTo>
                    <a:close/>
                    <a:moveTo>
                      <a:pt x="135" y="101"/>
                    </a:moveTo>
                    <a:cubicBezTo>
                      <a:pt x="135" y="102"/>
                      <a:pt x="135" y="102"/>
                      <a:pt x="135" y="102"/>
                    </a:cubicBezTo>
                    <a:cubicBezTo>
                      <a:pt x="135" y="102"/>
                      <a:pt x="134" y="103"/>
                      <a:pt x="135" y="103"/>
                    </a:cubicBezTo>
                    <a:cubicBezTo>
                      <a:pt x="134" y="103"/>
                      <a:pt x="134" y="103"/>
                      <a:pt x="134" y="104"/>
                    </a:cubicBezTo>
                    <a:cubicBezTo>
                      <a:pt x="134" y="104"/>
                      <a:pt x="134" y="104"/>
                      <a:pt x="134" y="104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3" y="106"/>
                      <a:pt x="133" y="106"/>
                      <a:pt x="133" y="106"/>
                    </a:cubicBezTo>
                    <a:cubicBezTo>
                      <a:pt x="133" y="106"/>
                      <a:pt x="133" y="105"/>
                      <a:pt x="133" y="105"/>
                    </a:cubicBezTo>
                    <a:cubicBezTo>
                      <a:pt x="133" y="105"/>
                      <a:pt x="134" y="104"/>
                      <a:pt x="134" y="104"/>
                    </a:cubicBezTo>
                    <a:cubicBezTo>
                      <a:pt x="134" y="104"/>
                      <a:pt x="134" y="104"/>
                      <a:pt x="134" y="103"/>
                    </a:cubicBezTo>
                    <a:cubicBezTo>
                      <a:pt x="134" y="104"/>
                      <a:pt x="134" y="103"/>
                      <a:pt x="134" y="103"/>
                    </a:cubicBezTo>
                    <a:cubicBezTo>
                      <a:pt x="135" y="102"/>
                      <a:pt x="135" y="102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0"/>
                      <a:pt x="135" y="101"/>
                      <a:pt x="135" y="100"/>
                    </a:cubicBezTo>
                    <a:cubicBezTo>
                      <a:pt x="136" y="100"/>
                      <a:pt x="136" y="100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100"/>
                      <a:pt x="136" y="100"/>
                      <a:pt x="136" y="100"/>
                    </a:cubicBezTo>
                    <a:cubicBezTo>
                      <a:pt x="136" y="100"/>
                      <a:pt x="136" y="100"/>
                      <a:pt x="135" y="101"/>
                    </a:cubicBezTo>
                    <a:cubicBezTo>
                      <a:pt x="136" y="100"/>
                      <a:pt x="135" y="101"/>
                      <a:pt x="136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lose/>
                    <a:moveTo>
                      <a:pt x="137" y="98"/>
                    </a:moveTo>
                    <a:cubicBezTo>
                      <a:pt x="136" y="98"/>
                      <a:pt x="136" y="99"/>
                      <a:pt x="136" y="98"/>
                    </a:cubicBezTo>
                    <a:cubicBezTo>
                      <a:pt x="136" y="98"/>
                      <a:pt x="136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6"/>
                      <a:pt x="131" y="106"/>
                      <a:pt x="131" y="106"/>
                    </a:cubicBezTo>
                    <a:cubicBezTo>
                      <a:pt x="131" y="106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1"/>
                    </a:moveTo>
                    <a:cubicBezTo>
                      <a:pt x="131" y="101"/>
                      <a:pt x="131" y="101"/>
                      <a:pt x="130" y="101"/>
                    </a:cubicBezTo>
                    <a:cubicBezTo>
                      <a:pt x="130" y="101"/>
                      <a:pt x="130" y="101"/>
                      <a:pt x="131" y="101"/>
                    </a:cubicBezTo>
                    <a:cubicBezTo>
                      <a:pt x="131" y="101"/>
                      <a:pt x="130" y="101"/>
                      <a:pt x="131" y="101"/>
                    </a:cubicBezTo>
                    <a:close/>
                    <a:moveTo>
                      <a:pt x="126" y="39"/>
                    </a:move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39"/>
                      <a:pt x="126" y="40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39"/>
                      <a:pt x="126" y="39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8"/>
                      <a:pt x="125" y="39"/>
                    </a:cubicBezTo>
                    <a:cubicBezTo>
                      <a:pt x="125" y="39"/>
                      <a:pt x="125" y="39"/>
                      <a:pt x="125" y="38"/>
                    </a:cubicBezTo>
                    <a:cubicBezTo>
                      <a:pt x="125" y="39"/>
                      <a:pt x="125" y="39"/>
                      <a:pt x="125" y="38"/>
                    </a:cubicBezTo>
                    <a:close/>
                    <a:moveTo>
                      <a:pt x="131" y="98"/>
                    </a:move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lose/>
                    <a:moveTo>
                      <a:pt x="111" y="117"/>
                    </a:moveTo>
                    <a:cubicBezTo>
                      <a:pt x="111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lose/>
                    <a:moveTo>
                      <a:pt x="123" y="107"/>
                    </a:move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6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2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lose/>
                    <a:moveTo>
                      <a:pt x="123" y="106"/>
                    </a:moveTo>
                    <a:cubicBezTo>
                      <a:pt x="123" y="107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4" y="105"/>
                    </a:cubicBezTo>
                    <a:cubicBezTo>
                      <a:pt x="124" y="106"/>
                      <a:pt x="124" y="105"/>
                      <a:pt x="124" y="105"/>
                    </a:cubicBezTo>
                    <a:cubicBezTo>
                      <a:pt x="123" y="106"/>
                      <a:pt x="124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lose/>
                    <a:moveTo>
                      <a:pt x="100" y="28"/>
                    </a:moveTo>
                    <a:cubicBezTo>
                      <a:pt x="101" y="29"/>
                      <a:pt x="101" y="29"/>
                      <a:pt x="101" y="29"/>
                    </a:cubicBezTo>
                    <a:cubicBezTo>
                      <a:pt x="100" y="29"/>
                      <a:pt x="101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0" y="29"/>
                      <a:pt x="100" y="28"/>
                      <a:pt x="100" y="28"/>
                    </a:cubicBezTo>
                    <a:close/>
                    <a:moveTo>
                      <a:pt x="102" y="29"/>
                    </a:moveTo>
                    <a:cubicBezTo>
                      <a:pt x="102" y="29"/>
                      <a:pt x="102" y="29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2" y="29"/>
                      <a:pt x="102" y="29"/>
                    </a:cubicBezTo>
                    <a:close/>
                    <a:moveTo>
                      <a:pt x="123" y="50"/>
                    </a:move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49"/>
                      <a:pt x="123" y="49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lose/>
                    <a:moveTo>
                      <a:pt x="121" y="49"/>
                    </a:move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50"/>
                    </a:cubicBezTo>
                    <a:cubicBezTo>
                      <a:pt x="121" y="50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1236"/>
              <p:cNvSpPr>
                <a:spLocks/>
              </p:cNvSpPr>
              <p:nvPr/>
            </p:nvSpPr>
            <p:spPr bwMode="auto">
              <a:xfrm>
                <a:off x="6811" y="1119"/>
                <a:ext cx="12" cy="2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2 h 4"/>
                  <a:gd name="T12" fmla="*/ 2 w 2"/>
                  <a:gd name="T13" fmla="*/ 3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4 h 4"/>
                  <a:gd name="T20" fmla="*/ 2 w 2"/>
                  <a:gd name="T21" fmla="*/ 4 h 4"/>
                  <a:gd name="T22" fmla="*/ 2 w 2"/>
                  <a:gd name="T23" fmla="*/ 4 h 4"/>
                  <a:gd name="T24" fmla="*/ 2 w 2"/>
                  <a:gd name="T25" fmla="*/ 4 h 4"/>
                  <a:gd name="T26" fmla="*/ 2 w 2"/>
                  <a:gd name="T27" fmla="*/ 4 h 4"/>
                  <a:gd name="T28" fmla="*/ 2 w 2"/>
                  <a:gd name="T29" fmla="*/ 4 h 4"/>
                  <a:gd name="T30" fmla="*/ 2 w 2"/>
                  <a:gd name="T31" fmla="*/ 3 h 4"/>
                  <a:gd name="T32" fmla="*/ 1 w 2"/>
                  <a:gd name="T33" fmla="*/ 2 h 4"/>
                  <a:gd name="T34" fmla="*/ 1 w 2"/>
                  <a:gd name="T35" fmla="*/ 2 h 4"/>
                  <a:gd name="T36" fmla="*/ 0 w 2"/>
                  <a:gd name="T37" fmla="*/ 0 h 4"/>
                  <a:gd name="T38" fmla="*/ 0 w 2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1237"/>
              <p:cNvSpPr>
                <a:spLocks/>
              </p:cNvSpPr>
              <p:nvPr/>
            </p:nvSpPr>
            <p:spPr bwMode="auto">
              <a:xfrm>
                <a:off x="6787" y="1083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1238"/>
              <p:cNvSpPr>
                <a:spLocks noEditPoints="1"/>
              </p:cNvSpPr>
              <p:nvPr/>
            </p:nvSpPr>
            <p:spPr bwMode="auto">
              <a:xfrm>
                <a:off x="5977" y="921"/>
                <a:ext cx="234" cy="276"/>
              </a:xfrm>
              <a:custGeom>
                <a:avLst/>
                <a:gdLst>
                  <a:gd name="T0" fmla="*/ 17 w 39"/>
                  <a:gd name="T1" fmla="*/ 16 h 46"/>
                  <a:gd name="T2" fmla="*/ 8 w 39"/>
                  <a:gd name="T3" fmla="*/ 28 h 46"/>
                  <a:gd name="T4" fmla="*/ 0 w 39"/>
                  <a:gd name="T5" fmla="*/ 45 h 46"/>
                  <a:gd name="T6" fmla="*/ 1 w 39"/>
                  <a:gd name="T7" fmla="*/ 43 h 46"/>
                  <a:gd name="T8" fmla="*/ 1 w 39"/>
                  <a:gd name="T9" fmla="*/ 42 h 46"/>
                  <a:gd name="T10" fmla="*/ 3 w 39"/>
                  <a:gd name="T11" fmla="*/ 40 h 46"/>
                  <a:gd name="T12" fmla="*/ 3 w 39"/>
                  <a:gd name="T13" fmla="*/ 38 h 46"/>
                  <a:gd name="T14" fmla="*/ 3 w 39"/>
                  <a:gd name="T15" fmla="*/ 38 h 46"/>
                  <a:gd name="T16" fmla="*/ 4 w 39"/>
                  <a:gd name="T17" fmla="*/ 37 h 46"/>
                  <a:gd name="T18" fmla="*/ 4 w 39"/>
                  <a:gd name="T19" fmla="*/ 37 h 46"/>
                  <a:gd name="T20" fmla="*/ 6 w 39"/>
                  <a:gd name="T21" fmla="*/ 34 h 46"/>
                  <a:gd name="T22" fmla="*/ 7 w 39"/>
                  <a:gd name="T23" fmla="*/ 33 h 46"/>
                  <a:gd name="T24" fmla="*/ 9 w 39"/>
                  <a:gd name="T25" fmla="*/ 29 h 46"/>
                  <a:gd name="T26" fmla="*/ 9 w 39"/>
                  <a:gd name="T27" fmla="*/ 29 h 46"/>
                  <a:gd name="T28" fmla="*/ 11 w 39"/>
                  <a:gd name="T29" fmla="*/ 27 h 46"/>
                  <a:gd name="T30" fmla="*/ 11 w 39"/>
                  <a:gd name="T31" fmla="*/ 27 h 46"/>
                  <a:gd name="T32" fmla="*/ 23 w 39"/>
                  <a:gd name="T33" fmla="*/ 13 h 46"/>
                  <a:gd name="T34" fmla="*/ 29 w 39"/>
                  <a:gd name="T35" fmla="*/ 7 h 46"/>
                  <a:gd name="T36" fmla="*/ 31 w 39"/>
                  <a:gd name="T37" fmla="*/ 5 h 46"/>
                  <a:gd name="T38" fmla="*/ 33 w 39"/>
                  <a:gd name="T39" fmla="*/ 4 h 46"/>
                  <a:gd name="T40" fmla="*/ 34 w 39"/>
                  <a:gd name="T41" fmla="*/ 3 h 46"/>
                  <a:gd name="T42" fmla="*/ 36 w 39"/>
                  <a:gd name="T43" fmla="*/ 2 h 46"/>
                  <a:gd name="T44" fmla="*/ 38 w 39"/>
                  <a:gd name="T45" fmla="*/ 1 h 46"/>
                  <a:gd name="T46" fmla="*/ 38 w 39"/>
                  <a:gd name="T47" fmla="*/ 0 h 46"/>
                  <a:gd name="T48" fmla="*/ 38 w 39"/>
                  <a:gd name="T49" fmla="*/ 0 h 46"/>
                  <a:gd name="T50" fmla="*/ 39 w 39"/>
                  <a:gd name="T51" fmla="*/ 0 h 46"/>
                  <a:gd name="T52" fmla="*/ 38 w 39"/>
                  <a:gd name="T53" fmla="*/ 0 h 46"/>
                  <a:gd name="T54" fmla="*/ 36 w 39"/>
                  <a:gd name="T55" fmla="*/ 1 h 46"/>
                  <a:gd name="T56" fmla="*/ 36 w 39"/>
                  <a:gd name="T57" fmla="*/ 1 h 46"/>
                  <a:gd name="T58" fmla="*/ 37 w 39"/>
                  <a:gd name="T59" fmla="*/ 1 h 46"/>
                  <a:gd name="T60" fmla="*/ 30 w 39"/>
                  <a:gd name="T61" fmla="*/ 5 h 46"/>
                  <a:gd name="T62" fmla="*/ 26 w 39"/>
                  <a:gd name="T63" fmla="*/ 8 h 46"/>
                  <a:gd name="T64" fmla="*/ 20 w 39"/>
                  <a:gd name="T65" fmla="*/ 13 h 46"/>
                  <a:gd name="T66" fmla="*/ 36 w 39"/>
                  <a:gd name="T67" fmla="*/ 1 h 46"/>
                  <a:gd name="T68" fmla="*/ 35 w 39"/>
                  <a:gd name="T6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46">
                    <a:moveTo>
                      <a:pt x="20" y="13"/>
                    </a:moveTo>
                    <a:cubicBezTo>
                      <a:pt x="20" y="13"/>
                      <a:pt x="18" y="15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4" y="20"/>
                      <a:pt x="11" y="23"/>
                      <a:pt x="8" y="28"/>
                    </a:cubicBezTo>
                    <a:cubicBezTo>
                      <a:pt x="5" y="33"/>
                      <a:pt x="2" y="39"/>
                      <a:pt x="0" y="46"/>
                    </a:cubicBezTo>
                    <a:cubicBezTo>
                      <a:pt x="0" y="46"/>
                      <a:pt x="0" y="45"/>
                      <a:pt x="0" y="45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1" y="44"/>
                      <a:pt x="1" y="43"/>
                      <a:pt x="1" y="43"/>
                    </a:cubicBezTo>
                    <a:cubicBezTo>
                      <a:pt x="1" y="43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1"/>
                      <a:pt x="2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9"/>
                      <a:pt x="3" y="39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4" y="38"/>
                      <a:pt x="4" y="38"/>
                    </a:cubicBezTo>
                    <a:cubicBezTo>
                      <a:pt x="4" y="37"/>
                      <a:pt x="4" y="38"/>
                      <a:pt x="4" y="37"/>
                    </a:cubicBezTo>
                    <a:cubicBezTo>
                      <a:pt x="4" y="38"/>
                      <a:pt x="4" y="37"/>
                      <a:pt x="4" y="37"/>
                    </a:cubicBezTo>
                    <a:cubicBezTo>
                      <a:pt x="4" y="36"/>
                      <a:pt x="4" y="37"/>
                      <a:pt x="4" y="37"/>
                    </a:cubicBezTo>
                    <a:cubicBezTo>
                      <a:pt x="5" y="36"/>
                      <a:pt x="6" y="35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3"/>
                    </a:cubicBezTo>
                    <a:cubicBezTo>
                      <a:pt x="7" y="33"/>
                      <a:pt x="8" y="31"/>
                      <a:pt x="7" y="33"/>
                    </a:cubicBezTo>
                    <a:cubicBezTo>
                      <a:pt x="8" y="31"/>
                      <a:pt x="8" y="31"/>
                      <a:pt x="9" y="30"/>
                    </a:cubicBezTo>
                    <a:cubicBezTo>
                      <a:pt x="9" y="30"/>
                      <a:pt x="9" y="30"/>
                      <a:pt x="9" y="29"/>
                    </a:cubicBezTo>
                    <a:cubicBezTo>
                      <a:pt x="9" y="30"/>
                      <a:pt x="9" y="29"/>
                      <a:pt x="10" y="29"/>
                    </a:cubicBezTo>
                    <a:cubicBezTo>
                      <a:pt x="10" y="29"/>
                      <a:pt x="9" y="29"/>
                      <a:pt x="9" y="29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5"/>
                      <a:pt x="14" y="22"/>
                      <a:pt x="16" y="20"/>
                    </a:cubicBezTo>
                    <a:cubicBezTo>
                      <a:pt x="18" y="17"/>
                      <a:pt x="20" y="15"/>
                      <a:pt x="23" y="13"/>
                    </a:cubicBezTo>
                    <a:cubicBezTo>
                      <a:pt x="25" y="11"/>
                      <a:pt x="27" y="9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6"/>
                      <a:pt x="31" y="6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5"/>
                      <a:pt x="31" y="5"/>
                      <a:pt x="32" y="5"/>
                    </a:cubicBezTo>
                    <a:cubicBezTo>
                      <a:pt x="32" y="5"/>
                      <a:pt x="32" y="4"/>
                      <a:pt x="33" y="4"/>
                    </a:cubicBezTo>
                    <a:cubicBezTo>
                      <a:pt x="33" y="4"/>
                      <a:pt x="33" y="4"/>
                      <a:pt x="34" y="4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2"/>
                      <a:pt x="35" y="2"/>
                      <a:pt x="36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8" y="1"/>
                      <a:pt x="38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1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1"/>
                      <a:pt x="36" y="1"/>
                    </a:cubicBezTo>
                    <a:cubicBezTo>
                      <a:pt x="36" y="1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5" y="1"/>
                      <a:pt x="32" y="3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7" y="7"/>
                      <a:pt x="26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9"/>
                      <a:pt x="22" y="11"/>
                      <a:pt x="20" y="13"/>
                    </a:cubicBezTo>
                    <a:close/>
                    <a:moveTo>
                      <a:pt x="35" y="2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5" y="2"/>
                      <a:pt x="35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1239"/>
              <p:cNvSpPr>
                <a:spLocks/>
              </p:cNvSpPr>
              <p:nvPr/>
            </p:nvSpPr>
            <p:spPr bwMode="auto">
              <a:xfrm>
                <a:off x="6019" y="1113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1240"/>
              <p:cNvSpPr>
                <a:spLocks/>
              </p:cNvSpPr>
              <p:nvPr/>
            </p:nvSpPr>
            <p:spPr bwMode="auto">
              <a:xfrm>
                <a:off x="6217" y="915"/>
                <a:ext cx="6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1241"/>
              <p:cNvSpPr>
                <a:spLocks/>
              </p:cNvSpPr>
              <p:nvPr/>
            </p:nvSpPr>
            <p:spPr bwMode="auto">
              <a:xfrm>
                <a:off x="6775" y="1065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1242"/>
              <p:cNvSpPr>
                <a:spLocks/>
              </p:cNvSpPr>
              <p:nvPr/>
            </p:nvSpPr>
            <p:spPr bwMode="auto">
              <a:xfrm>
                <a:off x="6781" y="1071"/>
                <a:ext cx="12" cy="18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0 h 3"/>
                  <a:gd name="T8" fmla="*/ 1 w 2"/>
                  <a:gd name="T9" fmla="*/ 1 h 3"/>
                  <a:gd name="T10" fmla="*/ 1 w 2"/>
                  <a:gd name="T11" fmla="*/ 1 h 3"/>
                  <a:gd name="T12" fmla="*/ 1 w 2"/>
                  <a:gd name="T13" fmla="*/ 2 h 3"/>
                  <a:gd name="T14" fmla="*/ 2 w 2"/>
                  <a:gd name="T15" fmla="*/ 3 h 3"/>
                  <a:gd name="T16" fmla="*/ 2 w 2"/>
                  <a:gd name="T17" fmla="*/ 2 h 3"/>
                  <a:gd name="T18" fmla="*/ 2 w 2"/>
                  <a:gd name="T19" fmla="*/ 3 h 3"/>
                  <a:gd name="T20" fmla="*/ 1 w 2"/>
                  <a:gd name="T21" fmla="*/ 2 h 3"/>
                  <a:gd name="T22" fmla="*/ 1 w 2"/>
                  <a:gd name="T23" fmla="*/ 2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1243"/>
              <p:cNvSpPr>
                <a:spLocks/>
              </p:cNvSpPr>
              <p:nvPr/>
            </p:nvSpPr>
            <p:spPr bwMode="auto">
              <a:xfrm>
                <a:off x="6793" y="1089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1244"/>
              <p:cNvSpPr>
                <a:spLocks/>
              </p:cNvSpPr>
              <p:nvPr/>
            </p:nvSpPr>
            <p:spPr bwMode="auto">
              <a:xfrm>
                <a:off x="6799" y="1101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1245"/>
              <p:cNvSpPr>
                <a:spLocks/>
              </p:cNvSpPr>
              <p:nvPr/>
            </p:nvSpPr>
            <p:spPr bwMode="auto">
              <a:xfrm>
                <a:off x="6805" y="110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Oval 1246"/>
              <p:cNvSpPr>
                <a:spLocks noChangeArrowheads="1"/>
              </p:cNvSpPr>
              <p:nvPr/>
            </p:nvSpPr>
            <p:spPr bwMode="auto">
              <a:xfrm>
                <a:off x="6811" y="1119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1247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248"/>
              <p:cNvSpPr>
                <a:spLocks/>
              </p:cNvSpPr>
              <p:nvPr/>
            </p:nvSpPr>
            <p:spPr bwMode="auto">
              <a:xfrm>
                <a:off x="6853" y="122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0 w 1"/>
                  <a:gd name="T11" fmla="*/ 3 h 3"/>
                  <a:gd name="T12" fmla="*/ 1 w 1"/>
                  <a:gd name="T13" fmla="*/ 3 h 3"/>
                  <a:gd name="T14" fmla="*/ 1 w 1"/>
                  <a:gd name="T15" fmla="*/ 3 h 3"/>
                  <a:gd name="T16" fmla="*/ 0 w 1"/>
                  <a:gd name="T17" fmla="*/ 3 h 3"/>
                  <a:gd name="T18" fmla="*/ 0 w 1"/>
                  <a:gd name="T19" fmla="*/ 2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0 h 3"/>
                  <a:gd name="T26" fmla="*/ 0 w 1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1249"/>
              <p:cNvSpPr>
                <a:spLocks/>
              </p:cNvSpPr>
              <p:nvPr/>
            </p:nvSpPr>
            <p:spPr bwMode="auto">
              <a:xfrm>
                <a:off x="6853" y="124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250"/>
              <p:cNvSpPr>
                <a:spLocks/>
              </p:cNvSpPr>
              <p:nvPr/>
            </p:nvSpPr>
            <p:spPr bwMode="auto">
              <a:xfrm>
                <a:off x="6847" y="126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1251"/>
              <p:cNvSpPr>
                <a:spLocks/>
              </p:cNvSpPr>
              <p:nvPr/>
            </p:nvSpPr>
            <p:spPr bwMode="auto">
              <a:xfrm>
                <a:off x="6823" y="129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252"/>
              <p:cNvSpPr>
                <a:spLocks/>
              </p:cNvSpPr>
              <p:nvPr/>
            </p:nvSpPr>
            <p:spPr bwMode="auto">
              <a:xfrm>
                <a:off x="6211" y="1611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1253"/>
              <p:cNvSpPr>
                <a:spLocks/>
              </p:cNvSpPr>
              <p:nvPr/>
            </p:nvSpPr>
            <p:spPr bwMode="auto">
              <a:xfrm>
                <a:off x="6289" y="1665"/>
                <a:ext cx="108" cy="30"/>
              </a:xfrm>
              <a:custGeom>
                <a:avLst/>
                <a:gdLst>
                  <a:gd name="T0" fmla="*/ 14 w 18"/>
                  <a:gd name="T1" fmla="*/ 4 h 5"/>
                  <a:gd name="T2" fmla="*/ 14 w 18"/>
                  <a:gd name="T3" fmla="*/ 4 h 5"/>
                  <a:gd name="T4" fmla="*/ 16 w 18"/>
                  <a:gd name="T5" fmla="*/ 5 h 5"/>
                  <a:gd name="T6" fmla="*/ 18 w 18"/>
                  <a:gd name="T7" fmla="*/ 5 h 5"/>
                  <a:gd name="T8" fmla="*/ 16 w 18"/>
                  <a:gd name="T9" fmla="*/ 5 h 5"/>
                  <a:gd name="T10" fmla="*/ 16 w 18"/>
                  <a:gd name="T11" fmla="*/ 5 h 5"/>
                  <a:gd name="T12" fmla="*/ 8 w 18"/>
                  <a:gd name="T13" fmla="*/ 3 h 5"/>
                  <a:gd name="T14" fmla="*/ 0 w 18"/>
                  <a:gd name="T15" fmla="*/ 0 h 5"/>
                  <a:gd name="T16" fmla="*/ 0 w 18"/>
                  <a:gd name="T17" fmla="*/ 0 h 5"/>
                  <a:gd name="T18" fmla="*/ 1 w 18"/>
                  <a:gd name="T19" fmla="*/ 0 h 5"/>
                  <a:gd name="T20" fmla="*/ 1 w 18"/>
                  <a:gd name="T21" fmla="*/ 0 h 5"/>
                  <a:gd name="T22" fmla="*/ 1 w 18"/>
                  <a:gd name="T23" fmla="*/ 0 h 5"/>
                  <a:gd name="T24" fmla="*/ 0 w 18"/>
                  <a:gd name="T25" fmla="*/ 0 h 5"/>
                  <a:gd name="T26" fmla="*/ 0 w 18"/>
                  <a:gd name="T27" fmla="*/ 0 h 5"/>
                  <a:gd name="T28" fmla="*/ 0 w 18"/>
                  <a:gd name="T29" fmla="*/ 0 h 5"/>
                  <a:gd name="T30" fmla="*/ 1 w 18"/>
                  <a:gd name="T31" fmla="*/ 0 h 5"/>
                  <a:gd name="T32" fmla="*/ 1 w 18"/>
                  <a:gd name="T33" fmla="*/ 0 h 5"/>
                  <a:gd name="T34" fmla="*/ 1 w 18"/>
                  <a:gd name="T35" fmla="*/ 0 h 5"/>
                  <a:gd name="T36" fmla="*/ 2 w 18"/>
                  <a:gd name="T37" fmla="*/ 1 h 5"/>
                  <a:gd name="T38" fmla="*/ 2 w 18"/>
                  <a:gd name="T39" fmla="*/ 0 h 5"/>
                  <a:gd name="T40" fmla="*/ 2 w 18"/>
                  <a:gd name="T41" fmla="*/ 1 h 5"/>
                  <a:gd name="T42" fmla="*/ 3 w 18"/>
                  <a:gd name="T43" fmla="*/ 1 h 5"/>
                  <a:gd name="T44" fmla="*/ 3 w 18"/>
                  <a:gd name="T45" fmla="*/ 1 h 5"/>
                  <a:gd name="T46" fmla="*/ 5 w 18"/>
                  <a:gd name="T47" fmla="*/ 2 h 5"/>
                  <a:gd name="T48" fmla="*/ 6 w 18"/>
                  <a:gd name="T49" fmla="*/ 2 h 5"/>
                  <a:gd name="T50" fmla="*/ 7 w 18"/>
                  <a:gd name="T51" fmla="*/ 3 h 5"/>
                  <a:gd name="T52" fmla="*/ 8 w 18"/>
                  <a:gd name="T53" fmla="*/ 3 h 5"/>
                  <a:gd name="T54" fmla="*/ 9 w 18"/>
                  <a:gd name="T55" fmla="*/ 3 h 5"/>
                  <a:gd name="T56" fmla="*/ 9 w 18"/>
                  <a:gd name="T57" fmla="*/ 3 h 5"/>
                  <a:gd name="T58" fmla="*/ 10 w 18"/>
                  <a:gd name="T59" fmla="*/ 3 h 5"/>
                  <a:gd name="T60" fmla="*/ 11 w 18"/>
                  <a:gd name="T61" fmla="*/ 3 h 5"/>
                  <a:gd name="T62" fmla="*/ 12 w 18"/>
                  <a:gd name="T63" fmla="*/ 4 h 5"/>
                  <a:gd name="T64" fmla="*/ 12 w 18"/>
                  <a:gd name="T65" fmla="*/ 4 h 5"/>
                  <a:gd name="T66" fmla="*/ 13 w 18"/>
                  <a:gd name="T67" fmla="*/ 4 h 5"/>
                  <a:gd name="T68" fmla="*/ 14 w 18"/>
                  <a:gd name="T6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5"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7" y="5"/>
                      <a:pt x="17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3" y="5"/>
                      <a:pt x="11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1254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1255"/>
              <p:cNvSpPr>
                <a:spLocks/>
              </p:cNvSpPr>
              <p:nvPr/>
            </p:nvSpPr>
            <p:spPr bwMode="auto">
              <a:xfrm>
                <a:off x="6235" y="1629"/>
                <a:ext cx="12" cy="1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  <a:gd name="T8" fmla="*/ 1 w 2"/>
                  <a:gd name="T9" fmla="*/ 1 h 2"/>
                  <a:gd name="T10" fmla="*/ 0 w 2"/>
                  <a:gd name="T11" fmla="*/ 1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1256"/>
              <p:cNvSpPr>
                <a:spLocks/>
              </p:cNvSpPr>
              <p:nvPr/>
            </p:nvSpPr>
            <p:spPr bwMode="auto">
              <a:xfrm>
                <a:off x="6259" y="16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1257"/>
              <p:cNvSpPr>
                <a:spLocks/>
              </p:cNvSpPr>
              <p:nvPr/>
            </p:nvSpPr>
            <p:spPr bwMode="auto">
              <a:xfrm>
                <a:off x="6763" y="1155"/>
                <a:ext cx="0" cy="6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1258"/>
              <p:cNvSpPr>
                <a:spLocks/>
              </p:cNvSpPr>
              <p:nvPr/>
            </p:nvSpPr>
            <p:spPr bwMode="auto">
              <a:xfrm>
                <a:off x="6769" y="1185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1259"/>
              <p:cNvSpPr>
                <a:spLocks/>
              </p:cNvSpPr>
              <p:nvPr/>
            </p:nvSpPr>
            <p:spPr bwMode="auto">
              <a:xfrm>
                <a:off x="6685" y="119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0 h 3"/>
                  <a:gd name="T14" fmla="*/ 0 w 1"/>
                  <a:gd name="T15" fmla="*/ 0 h 3"/>
                  <a:gd name="T16" fmla="*/ 0 w 1"/>
                  <a:gd name="T17" fmla="*/ 0 h 3"/>
                  <a:gd name="T18" fmla="*/ 0 w 1"/>
                  <a:gd name="T19" fmla="*/ 0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1 h 3"/>
                  <a:gd name="T26" fmla="*/ 0 w 1"/>
                  <a:gd name="T27" fmla="*/ 1 h 3"/>
                  <a:gd name="T28" fmla="*/ 1 w 1"/>
                  <a:gd name="T29" fmla="*/ 1 h 3"/>
                  <a:gd name="T30" fmla="*/ 0 w 1"/>
                  <a:gd name="T31" fmla="*/ 1 h 3"/>
                  <a:gd name="T32" fmla="*/ 1 w 1"/>
                  <a:gd name="T33" fmla="*/ 1 h 3"/>
                  <a:gd name="T34" fmla="*/ 1 w 1"/>
                  <a:gd name="T35" fmla="*/ 1 h 3"/>
                  <a:gd name="T36" fmla="*/ 1 w 1"/>
                  <a:gd name="T37" fmla="*/ 2 h 3"/>
                  <a:gd name="T38" fmla="*/ 1 w 1"/>
                  <a:gd name="T39" fmla="*/ 2 h 3"/>
                  <a:gd name="T40" fmla="*/ 1 w 1"/>
                  <a:gd name="T41" fmla="*/ 3 h 3"/>
                  <a:gd name="T42" fmla="*/ 1 w 1"/>
                  <a:gd name="T43" fmla="*/ 3 h 3"/>
                  <a:gd name="T44" fmla="*/ 1 w 1"/>
                  <a:gd name="T45" fmla="*/ 2 h 3"/>
                  <a:gd name="T46" fmla="*/ 1 w 1"/>
                  <a:gd name="T47" fmla="*/ 2 h 3"/>
                  <a:gd name="T48" fmla="*/ 1 w 1"/>
                  <a:gd name="T49" fmla="*/ 2 h 3"/>
                  <a:gd name="T50" fmla="*/ 1 w 1"/>
                  <a:gd name="T51" fmla="*/ 2 h 3"/>
                  <a:gd name="T52" fmla="*/ 1 w 1"/>
                  <a:gd name="T53" fmla="*/ 2 h 3"/>
                  <a:gd name="T54" fmla="*/ 0 w 1"/>
                  <a:gd name="T55" fmla="*/ 2 h 3"/>
                  <a:gd name="T56" fmla="*/ 0 w 1"/>
                  <a:gd name="T57" fmla="*/ 1 h 3"/>
                  <a:gd name="T58" fmla="*/ 0 w 1"/>
                  <a:gd name="T59" fmla="*/ 0 h 3"/>
                  <a:gd name="T60" fmla="*/ 0 w 1"/>
                  <a:gd name="T61" fmla="*/ 0 h 3"/>
                  <a:gd name="T62" fmla="*/ 0 w 1"/>
                  <a:gd name="T63" fmla="*/ 0 h 3"/>
                  <a:gd name="T64" fmla="*/ 0 w 1"/>
                  <a:gd name="T6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1260"/>
              <p:cNvSpPr>
                <a:spLocks/>
              </p:cNvSpPr>
              <p:nvPr/>
            </p:nvSpPr>
            <p:spPr bwMode="auto">
              <a:xfrm>
                <a:off x="6679" y="120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1261"/>
              <p:cNvSpPr>
                <a:spLocks/>
              </p:cNvSpPr>
              <p:nvPr/>
            </p:nvSpPr>
            <p:spPr bwMode="auto">
              <a:xfrm>
                <a:off x="5941" y="1491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1262"/>
              <p:cNvSpPr>
                <a:spLocks/>
              </p:cNvSpPr>
              <p:nvPr/>
            </p:nvSpPr>
            <p:spPr bwMode="auto">
              <a:xfrm>
                <a:off x="5929" y="128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1263"/>
              <p:cNvSpPr>
                <a:spLocks/>
              </p:cNvSpPr>
              <p:nvPr/>
            </p:nvSpPr>
            <p:spPr bwMode="auto">
              <a:xfrm>
                <a:off x="5965" y="843"/>
                <a:ext cx="342" cy="300"/>
              </a:xfrm>
              <a:custGeom>
                <a:avLst/>
                <a:gdLst>
                  <a:gd name="T0" fmla="*/ 57 w 57"/>
                  <a:gd name="T1" fmla="*/ 0 h 50"/>
                  <a:gd name="T2" fmla="*/ 53 w 57"/>
                  <a:gd name="T3" fmla="*/ 1 h 50"/>
                  <a:gd name="T4" fmla="*/ 49 w 57"/>
                  <a:gd name="T5" fmla="*/ 2 h 50"/>
                  <a:gd name="T6" fmla="*/ 37 w 57"/>
                  <a:gd name="T7" fmla="*/ 8 h 50"/>
                  <a:gd name="T8" fmla="*/ 21 w 57"/>
                  <a:gd name="T9" fmla="*/ 20 h 50"/>
                  <a:gd name="T10" fmla="*/ 10 w 57"/>
                  <a:gd name="T11" fmla="*/ 32 h 50"/>
                  <a:gd name="T12" fmla="*/ 2 w 57"/>
                  <a:gd name="T13" fmla="*/ 47 h 50"/>
                  <a:gd name="T14" fmla="*/ 1 w 57"/>
                  <a:gd name="T15" fmla="*/ 49 h 50"/>
                  <a:gd name="T16" fmla="*/ 0 w 57"/>
                  <a:gd name="T17" fmla="*/ 50 h 50"/>
                  <a:gd name="T18" fmla="*/ 1 w 57"/>
                  <a:gd name="T19" fmla="*/ 47 h 50"/>
                  <a:gd name="T20" fmla="*/ 10 w 57"/>
                  <a:gd name="T21" fmla="*/ 31 h 50"/>
                  <a:gd name="T22" fmla="*/ 31 w 57"/>
                  <a:gd name="T23" fmla="*/ 10 h 50"/>
                  <a:gd name="T24" fmla="*/ 39 w 57"/>
                  <a:gd name="T25" fmla="*/ 5 h 50"/>
                  <a:gd name="T26" fmla="*/ 47 w 57"/>
                  <a:gd name="T27" fmla="*/ 2 h 50"/>
                  <a:gd name="T28" fmla="*/ 53 w 57"/>
                  <a:gd name="T29" fmla="*/ 0 h 50"/>
                  <a:gd name="T30" fmla="*/ 57 w 57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50">
                    <a:moveTo>
                      <a:pt x="57" y="0"/>
                    </a:moveTo>
                    <a:cubicBezTo>
                      <a:pt x="56" y="0"/>
                      <a:pt x="54" y="1"/>
                      <a:pt x="53" y="1"/>
                    </a:cubicBezTo>
                    <a:cubicBezTo>
                      <a:pt x="52" y="2"/>
                      <a:pt x="51" y="2"/>
                      <a:pt x="49" y="2"/>
                    </a:cubicBezTo>
                    <a:cubicBezTo>
                      <a:pt x="45" y="4"/>
                      <a:pt x="41" y="6"/>
                      <a:pt x="37" y="8"/>
                    </a:cubicBezTo>
                    <a:cubicBezTo>
                      <a:pt x="31" y="11"/>
                      <a:pt x="26" y="15"/>
                      <a:pt x="21" y="20"/>
                    </a:cubicBezTo>
                    <a:cubicBezTo>
                      <a:pt x="17" y="23"/>
                      <a:pt x="14" y="27"/>
                      <a:pt x="10" y="32"/>
                    </a:cubicBezTo>
                    <a:cubicBezTo>
                      <a:pt x="7" y="37"/>
                      <a:pt x="4" y="42"/>
                      <a:pt x="2" y="47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0" y="50"/>
                      <a:pt x="0" y="50"/>
                    </a:cubicBezTo>
                    <a:cubicBezTo>
                      <a:pt x="0" y="49"/>
                      <a:pt x="1" y="48"/>
                      <a:pt x="1" y="47"/>
                    </a:cubicBezTo>
                    <a:cubicBezTo>
                      <a:pt x="3" y="42"/>
                      <a:pt x="7" y="36"/>
                      <a:pt x="10" y="31"/>
                    </a:cubicBezTo>
                    <a:cubicBezTo>
                      <a:pt x="16" y="23"/>
                      <a:pt x="22" y="16"/>
                      <a:pt x="31" y="10"/>
                    </a:cubicBezTo>
                    <a:cubicBezTo>
                      <a:pt x="34" y="8"/>
                      <a:pt x="36" y="7"/>
                      <a:pt x="39" y="5"/>
                    </a:cubicBezTo>
                    <a:cubicBezTo>
                      <a:pt x="42" y="4"/>
                      <a:pt x="44" y="3"/>
                      <a:pt x="47" y="2"/>
                    </a:cubicBezTo>
                    <a:cubicBezTo>
                      <a:pt x="49" y="2"/>
                      <a:pt x="51" y="1"/>
                      <a:pt x="53" y="0"/>
                    </a:cubicBezTo>
                    <a:cubicBezTo>
                      <a:pt x="54" y="0"/>
                      <a:pt x="55" y="0"/>
                      <a:pt x="5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1264"/>
              <p:cNvSpPr>
                <a:spLocks/>
              </p:cNvSpPr>
              <p:nvPr/>
            </p:nvSpPr>
            <p:spPr bwMode="auto">
              <a:xfrm>
                <a:off x="6799" y="110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" name="椭圆 10"/>
            <p:cNvSpPr/>
            <p:nvPr/>
          </p:nvSpPr>
          <p:spPr>
            <a:xfrm>
              <a:off x="905579" y="2072810"/>
              <a:ext cx="1319678" cy="1319678"/>
            </a:xfrm>
            <a:prstGeom prst="ellipse">
              <a:avLst/>
            </a:prstGeom>
            <a:blipFill dpi="0" rotWithShape="0">
              <a:blip r:embed="rId3"/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7" name="组合 66"/>
          <p:cNvGrpSpPr/>
          <p:nvPr/>
        </p:nvGrpSpPr>
        <p:grpSpPr>
          <a:xfrm rot="3526944">
            <a:off x="4974314" y="2016244"/>
            <a:ext cx="2243373" cy="2176606"/>
            <a:chOff x="754201" y="1929934"/>
            <a:chExt cx="1600200" cy="1552575"/>
          </a:xfrm>
        </p:grpSpPr>
        <p:grpSp>
          <p:nvGrpSpPr>
            <p:cNvPr id="68" name="Group 1210"/>
            <p:cNvGrpSpPr>
              <a:grpSpLocks noChangeAspect="1"/>
            </p:cNvGrpSpPr>
            <p:nvPr/>
          </p:nvGrpSpPr>
          <p:grpSpPr bwMode="auto">
            <a:xfrm>
              <a:off x="754201" y="1929934"/>
              <a:ext cx="1600200" cy="1552575"/>
              <a:chOff x="5911" y="843"/>
              <a:chExt cx="1008" cy="978"/>
            </a:xfrm>
          </p:grpSpPr>
          <p:sp>
            <p:nvSpPr>
              <p:cNvPr id="70" name="Freeform 1211"/>
              <p:cNvSpPr>
                <a:spLocks/>
              </p:cNvSpPr>
              <p:nvPr/>
            </p:nvSpPr>
            <p:spPr bwMode="auto">
              <a:xfrm>
                <a:off x="5917" y="1389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1212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1213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1214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1215"/>
              <p:cNvSpPr>
                <a:spLocks/>
              </p:cNvSpPr>
              <p:nvPr/>
            </p:nvSpPr>
            <p:spPr bwMode="auto">
              <a:xfrm>
                <a:off x="6847" y="121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1 h 2"/>
                  <a:gd name="T12" fmla="*/ 0 w 1"/>
                  <a:gd name="T13" fmla="*/ 0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1216"/>
              <p:cNvSpPr>
                <a:spLocks/>
              </p:cNvSpPr>
              <p:nvPr/>
            </p:nvSpPr>
            <p:spPr bwMode="auto">
              <a:xfrm>
                <a:off x="6493" y="1701"/>
                <a:ext cx="6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1217"/>
              <p:cNvSpPr>
                <a:spLocks/>
              </p:cNvSpPr>
              <p:nvPr/>
            </p:nvSpPr>
            <p:spPr bwMode="auto">
              <a:xfrm>
                <a:off x="6223" y="162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1218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1219"/>
              <p:cNvSpPr>
                <a:spLocks/>
              </p:cNvSpPr>
              <p:nvPr/>
            </p:nvSpPr>
            <p:spPr bwMode="auto">
              <a:xfrm>
                <a:off x="6235" y="1629"/>
                <a:ext cx="0" cy="6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1220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1221"/>
              <p:cNvSpPr>
                <a:spLocks/>
              </p:cNvSpPr>
              <p:nvPr/>
            </p:nvSpPr>
            <p:spPr bwMode="auto">
              <a:xfrm>
                <a:off x="6223" y="1623"/>
                <a:ext cx="12" cy="6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1222"/>
              <p:cNvSpPr>
                <a:spLocks/>
              </p:cNvSpPr>
              <p:nvPr/>
            </p:nvSpPr>
            <p:spPr bwMode="auto">
              <a:xfrm>
                <a:off x="6253" y="164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1223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1224"/>
              <p:cNvSpPr>
                <a:spLocks/>
              </p:cNvSpPr>
              <p:nvPr/>
            </p:nvSpPr>
            <p:spPr bwMode="auto">
              <a:xfrm>
                <a:off x="6763" y="116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1225"/>
              <p:cNvSpPr>
                <a:spLocks/>
              </p:cNvSpPr>
              <p:nvPr/>
            </p:nvSpPr>
            <p:spPr bwMode="auto">
              <a:xfrm>
                <a:off x="6745" y="146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1226"/>
              <p:cNvSpPr>
                <a:spLocks/>
              </p:cNvSpPr>
              <p:nvPr/>
            </p:nvSpPr>
            <p:spPr bwMode="auto">
              <a:xfrm>
                <a:off x="6751" y="146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1227"/>
              <p:cNvSpPr>
                <a:spLocks/>
              </p:cNvSpPr>
              <p:nvPr/>
            </p:nvSpPr>
            <p:spPr bwMode="auto">
              <a:xfrm>
                <a:off x="6751" y="1455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1228"/>
              <p:cNvSpPr>
                <a:spLocks/>
              </p:cNvSpPr>
              <p:nvPr/>
            </p:nvSpPr>
            <p:spPr bwMode="auto">
              <a:xfrm>
                <a:off x="5911" y="1245"/>
                <a:ext cx="18" cy="168"/>
              </a:xfrm>
              <a:custGeom>
                <a:avLst/>
                <a:gdLst>
                  <a:gd name="T0" fmla="*/ 1 w 3"/>
                  <a:gd name="T1" fmla="*/ 27 h 28"/>
                  <a:gd name="T2" fmla="*/ 1 w 3"/>
                  <a:gd name="T3" fmla="*/ 26 h 28"/>
                  <a:gd name="T4" fmla="*/ 1 w 3"/>
                  <a:gd name="T5" fmla="*/ 24 h 28"/>
                  <a:gd name="T6" fmla="*/ 1 w 3"/>
                  <a:gd name="T7" fmla="*/ 21 h 28"/>
                  <a:gd name="T8" fmla="*/ 0 w 3"/>
                  <a:gd name="T9" fmla="*/ 16 h 28"/>
                  <a:gd name="T10" fmla="*/ 1 w 3"/>
                  <a:gd name="T11" fmla="*/ 15 h 28"/>
                  <a:gd name="T12" fmla="*/ 1 w 3"/>
                  <a:gd name="T13" fmla="*/ 14 h 28"/>
                  <a:gd name="T14" fmla="*/ 1 w 3"/>
                  <a:gd name="T15" fmla="*/ 13 h 28"/>
                  <a:gd name="T16" fmla="*/ 1 w 3"/>
                  <a:gd name="T17" fmla="*/ 9 h 28"/>
                  <a:gd name="T18" fmla="*/ 1 w 3"/>
                  <a:gd name="T19" fmla="*/ 8 h 28"/>
                  <a:gd name="T20" fmla="*/ 1 w 3"/>
                  <a:gd name="T21" fmla="*/ 8 h 28"/>
                  <a:gd name="T22" fmla="*/ 1 w 3"/>
                  <a:gd name="T23" fmla="*/ 7 h 28"/>
                  <a:gd name="T24" fmla="*/ 2 w 3"/>
                  <a:gd name="T25" fmla="*/ 6 h 28"/>
                  <a:gd name="T26" fmla="*/ 2 w 3"/>
                  <a:gd name="T27" fmla="*/ 6 h 28"/>
                  <a:gd name="T28" fmla="*/ 2 w 3"/>
                  <a:gd name="T29" fmla="*/ 6 h 28"/>
                  <a:gd name="T30" fmla="*/ 2 w 3"/>
                  <a:gd name="T31" fmla="*/ 3 h 28"/>
                  <a:gd name="T32" fmla="*/ 3 w 3"/>
                  <a:gd name="T33" fmla="*/ 2 h 28"/>
                  <a:gd name="T34" fmla="*/ 3 w 3"/>
                  <a:gd name="T35" fmla="*/ 1 h 28"/>
                  <a:gd name="T36" fmla="*/ 3 w 3"/>
                  <a:gd name="T37" fmla="*/ 1 h 28"/>
                  <a:gd name="T38" fmla="*/ 3 w 3"/>
                  <a:gd name="T39" fmla="*/ 1 h 28"/>
                  <a:gd name="T40" fmla="*/ 3 w 3"/>
                  <a:gd name="T41" fmla="*/ 2 h 28"/>
                  <a:gd name="T42" fmla="*/ 3 w 3"/>
                  <a:gd name="T43" fmla="*/ 4 h 28"/>
                  <a:gd name="T44" fmla="*/ 2 w 3"/>
                  <a:gd name="T45" fmla="*/ 4 h 28"/>
                  <a:gd name="T46" fmla="*/ 2 w 3"/>
                  <a:gd name="T47" fmla="*/ 5 h 28"/>
                  <a:gd name="T48" fmla="*/ 2 w 3"/>
                  <a:gd name="T49" fmla="*/ 6 h 28"/>
                  <a:gd name="T50" fmla="*/ 2 w 3"/>
                  <a:gd name="T51" fmla="*/ 12 h 28"/>
                  <a:gd name="T52" fmla="*/ 2 w 3"/>
                  <a:gd name="T53" fmla="*/ 13 h 28"/>
                  <a:gd name="T54" fmla="*/ 1 w 3"/>
                  <a:gd name="T55" fmla="*/ 14 h 28"/>
                  <a:gd name="T56" fmla="*/ 1 w 3"/>
                  <a:gd name="T57" fmla="*/ 15 h 28"/>
                  <a:gd name="T58" fmla="*/ 1 w 3"/>
                  <a:gd name="T59" fmla="*/ 15 h 28"/>
                  <a:gd name="T60" fmla="*/ 1 w 3"/>
                  <a:gd name="T61" fmla="*/ 16 h 28"/>
                  <a:gd name="T62" fmla="*/ 1 w 3"/>
                  <a:gd name="T63" fmla="*/ 16 h 28"/>
                  <a:gd name="T64" fmla="*/ 1 w 3"/>
                  <a:gd name="T65" fmla="*/ 17 h 28"/>
                  <a:gd name="T66" fmla="*/ 1 w 3"/>
                  <a:gd name="T67" fmla="*/ 18 h 28"/>
                  <a:gd name="T68" fmla="*/ 1 w 3"/>
                  <a:gd name="T69" fmla="*/ 20 h 28"/>
                  <a:gd name="T70" fmla="*/ 1 w 3"/>
                  <a:gd name="T71" fmla="*/ 21 h 28"/>
                  <a:gd name="T72" fmla="*/ 1 w 3"/>
                  <a:gd name="T73" fmla="*/ 22 h 28"/>
                  <a:gd name="T74" fmla="*/ 1 w 3"/>
                  <a:gd name="T75" fmla="*/ 22 h 28"/>
                  <a:gd name="T76" fmla="*/ 1 w 3"/>
                  <a:gd name="T77" fmla="*/ 23 h 28"/>
                  <a:gd name="T78" fmla="*/ 1 w 3"/>
                  <a:gd name="T79" fmla="*/ 23 h 28"/>
                  <a:gd name="T80" fmla="*/ 1 w 3"/>
                  <a:gd name="T81" fmla="*/ 23 h 28"/>
                  <a:gd name="T82" fmla="*/ 1 w 3"/>
                  <a:gd name="T83" fmla="*/ 23 h 28"/>
                  <a:gd name="T84" fmla="*/ 1 w 3"/>
                  <a:gd name="T85" fmla="*/ 24 h 28"/>
                  <a:gd name="T86" fmla="*/ 1 w 3"/>
                  <a:gd name="T87" fmla="*/ 25 h 28"/>
                  <a:gd name="T88" fmla="*/ 1 w 3"/>
                  <a:gd name="T89" fmla="*/ 25 h 28"/>
                  <a:gd name="T90" fmla="*/ 1 w 3"/>
                  <a:gd name="T91" fmla="*/ 27 h 28"/>
                  <a:gd name="T92" fmla="*/ 1 w 3"/>
                  <a:gd name="T93" fmla="*/ 27 h 28"/>
                  <a:gd name="T94" fmla="*/ 1 w 3"/>
                  <a:gd name="T95" fmla="*/ 28 h 28"/>
                  <a:gd name="T96" fmla="*/ 1 w 3"/>
                  <a:gd name="T9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8">
                    <a:moveTo>
                      <a:pt x="1" y="27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5"/>
                      <a:pt x="1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3"/>
                      <a:pt x="0" y="22"/>
                      <a:pt x="1" y="21"/>
                    </a:cubicBezTo>
                    <a:cubicBezTo>
                      <a:pt x="1" y="21"/>
                      <a:pt x="1" y="21"/>
                      <a:pt x="0" y="21"/>
                    </a:cubicBezTo>
                    <a:cubicBezTo>
                      <a:pt x="0" y="20"/>
                      <a:pt x="1" y="17"/>
                      <a:pt x="0" y="16"/>
                    </a:cubicBezTo>
                    <a:cubicBezTo>
                      <a:pt x="0" y="16"/>
                      <a:pt x="1" y="16"/>
                      <a:pt x="0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6"/>
                      <a:pt x="1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3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2" y="11"/>
                      <a:pt x="2" y="13"/>
                    </a:cubicBezTo>
                    <a:cubicBezTo>
                      <a:pt x="2" y="13"/>
                      <a:pt x="1" y="13"/>
                      <a:pt x="2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2" y="13"/>
                      <a:pt x="1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2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4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6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6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1229"/>
              <p:cNvSpPr>
                <a:spLocks/>
              </p:cNvSpPr>
              <p:nvPr/>
            </p:nvSpPr>
            <p:spPr bwMode="auto">
              <a:xfrm>
                <a:off x="5965" y="1557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1230"/>
              <p:cNvSpPr>
                <a:spLocks/>
              </p:cNvSpPr>
              <p:nvPr/>
            </p:nvSpPr>
            <p:spPr bwMode="auto">
              <a:xfrm>
                <a:off x="5947" y="1515"/>
                <a:ext cx="6" cy="1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1 w 1"/>
                  <a:gd name="T13" fmla="*/ 1 h 2"/>
                  <a:gd name="T14" fmla="*/ 0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1231"/>
              <p:cNvSpPr>
                <a:spLocks/>
              </p:cNvSpPr>
              <p:nvPr/>
            </p:nvSpPr>
            <p:spPr bwMode="auto">
              <a:xfrm>
                <a:off x="5941" y="1503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1232"/>
              <p:cNvSpPr>
                <a:spLocks/>
              </p:cNvSpPr>
              <p:nvPr/>
            </p:nvSpPr>
            <p:spPr bwMode="auto">
              <a:xfrm>
                <a:off x="5941" y="149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1233"/>
              <p:cNvSpPr>
                <a:spLocks/>
              </p:cNvSpPr>
              <p:nvPr/>
            </p:nvSpPr>
            <p:spPr bwMode="auto">
              <a:xfrm>
                <a:off x="5923" y="1317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1234"/>
              <p:cNvSpPr>
                <a:spLocks/>
              </p:cNvSpPr>
              <p:nvPr/>
            </p:nvSpPr>
            <p:spPr bwMode="auto">
              <a:xfrm>
                <a:off x="5923" y="129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1235"/>
              <p:cNvSpPr>
                <a:spLocks noEditPoints="1"/>
              </p:cNvSpPr>
              <p:nvPr/>
            </p:nvSpPr>
            <p:spPr bwMode="auto">
              <a:xfrm>
                <a:off x="5935" y="897"/>
                <a:ext cx="984" cy="924"/>
              </a:xfrm>
              <a:custGeom>
                <a:avLst/>
                <a:gdLst>
                  <a:gd name="T0" fmla="*/ 154 w 164"/>
                  <a:gd name="T1" fmla="*/ 110 h 154"/>
                  <a:gd name="T2" fmla="*/ 160 w 164"/>
                  <a:gd name="T3" fmla="*/ 97 h 154"/>
                  <a:gd name="T4" fmla="*/ 161 w 164"/>
                  <a:gd name="T5" fmla="*/ 83 h 154"/>
                  <a:gd name="T6" fmla="*/ 158 w 164"/>
                  <a:gd name="T7" fmla="*/ 82 h 154"/>
                  <a:gd name="T8" fmla="*/ 139 w 164"/>
                  <a:gd name="T9" fmla="*/ 121 h 154"/>
                  <a:gd name="T10" fmla="*/ 121 w 164"/>
                  <a:gd name="T11" fmla="*/ 131 h 154"/>
                  <a:gd name="T12" fmla="*/ 95 w 164"/>
                  <a:gd name="T13" fmla="*/ 134 h 154"/>
                  <a:gd name="T14" fmla="*/ 72 w 164"/>
                  <a:gd name="T15" fmla="*/ 133 h 154"/>
                  <a:gd name="T16" fmla="*/ 42 w 164"/>
                  <a:gd name="T17" fmla="*/ 116 h 154"/>
                  <a:gd name="T18" fmla="*/ 42 w 164"/>
                  <a:gd name="T19" fmla="*/ 115 h 154"/>
                  <a:gd name="T20" fmla="*/ 65 w 164"/>
                  <a:gd name="T21" fmla="*/ 130 h 154"/>
                  <a:gd name="T22" fmla="*/ 74 w 164"/>
                  <a:gd name="T23" fmla="*/ 132 h 154"/>
                  <a:gd name="T24" fmla="*/ 116 w 164"/>
                  <a:gd name="T25" fmla="*/ 125 h 154"/>
                  <a:gd name="T26" fmla="*/ 134 w 164"/>
                  <a:gd name="T27" fmla="*/ 100 h 154"/>
                  <a:gd name="T28" fmla="*/ 132 w 164"/>
                  <a:gd name="T29" fmla="*/ 95 h 154"/>
                  <a:gd name="T30" fmla="*/ 125 w 164"/>
                  <a:gd name="T31" fmla="*/ 104 h 154"/>
                  <a:gd name="T32" fmla="*/ 118 w 164"/>
                  <a:gd name="T33" fmla="*/ 111 h 154"/>
                  <a:gd name="T34" fmla="*/ 73 w 164"/>
                  <a:gd name="T35" fmla="*/ 121 h 154"/>
                  <a:gd name="T36" fmla="*/ 43 w 164"/>
                  <a:gd name="T37" fmla="*/ 91 h 154"/>
                  <a:gd name="T38" fmla="*/ 41 w 164"/>
                  <a:gd name="T39" fmla="*/ 75 h 154"/>
                  <a:gd name="T40" fmla="*/ 43 w 164"/>
                  <a:gd name="T41" fmla="*/ 61 h 154"/>
                  <a:gd name="T42" fmla="*/ 51 w 164"/>
                  <a:gd name="T43" fmla="*/ 47 h 154"/>
                  <a:gd name="T44" fmla="*/ 99 w 164"/>
                  <a:gd name="T45" fmla="*/ 35 h 154"/>
                  <a:gd name="T46" fmla="*/ 117 w 164"/>
                  <a:gd name="T47" fmla="*/ 47 h 154"/>
                  <a:gd name="T48" fmla="*/ 124 w 164"/>
                  <a:gd name="T49" fmla="*/ 52 h 154"/>
                  <a:gd name="T50" fmla="*/ 103 w 164"/>
                  <a:gd name="T51" fmla="*/ 33 h 154"/>
                  <a:gd name="T52" fmla="*/ 100 w 164"/>
                  <a:gd name="T53" fmla="*/ 21 h 154"/>
                  <a:gd name="T54" fmla="*/ 132 w 164"/>
                  <a:gd name="T55" fmla="*/ 45 h 154"/>
                  <a:gd name="T56" fmla="*/ 138 w 164"/>
                  <a:gd name="T57" fmla="*/ 49 h 154"/>
                  <a:gd name="T58" fmla="*/ 135 w 164"/>
                  <a:gd name="T59" fmla="*/ 38 h 154"/>
                  <a:gd name="T60" fmla="*/ 148 w 164"/>
                  <a:gd name="T61" fmla="*/ 65 h 154"/>
                  <a:gd name="T62" fmla="*/ 152 w 164"/>
                  <a:gd name="T63" fmla="*/ 65 h 154"/>
                  <a:gd name="T64" fmla="*/ 151 w 164"/>
                  <a:gd name="T65" fmla="*/ 49 h 154"/>
                  <a:gd name="T66" fmla="*/ 152 w 164"/>
                  <a:gd name="T67" fmla="*/ 54 h 154"/>
                  <a:gd name="T68" fmla="*/ 151 w 164"/>
                  <a:gd name="T69" fmla="*/ 50 h 154"/>
                  <a:gd name="T70" fmla="*/ 147 w 164"/>
                  <a:gd name="T71" fmla="*/ 40 h 154"/>
                  <a:gd name="T72" fmla="*/ 141 w 164"/>
                  <a:gd name="T73" fmla="*/ 31 h 154"/>
                  <a:gd name="T74" fmla="*/ 12 w 164"/>
                  <a:gd name="T75" fmla="*/ 76 h 154"/>
                  <a:gd name="T76" fmla="*/ 4 w 164"/>
                  <a:gd name="T77" fmla="*/ 57 h 154"/>
                  <a:gd name="T78" fmla="*/ 39 w 164"/>
                  <a:gd name="T79" fmla="*/ 112 h 154"/>
                  <a:gd name="T80" fmla="*/ 37 w 164"/>
                  <a:gd name="T81" fmla="*/ 127 h 154"/>
                  <a:gd name="T82" fmla="*/ 32 w 164"/>
                  <a:gd name="T83" fmla="*/ 122 h 154"/>
                  <a:gd name="T84" fmla="*/ 40 w 164"/>
                  <a:gd name="T85" fmla="*/ 130 h 154"/>
                  <a:gd name="T86" fmla="*/ 21 w 164"/>
                  <a:gd name="T87" fmla="*/ 106 h 154"/>
                  <a:gd name="T88" fmla="*/ 19 w 164"/>
                  <a:gd name="T89" fmla="*/ 102 h 154"/>
                  <a:gd name="T90" fmla="*/ 17 w 164"/>
                  <a:gd name="T91" fmla="*/ 96 h 154"/>
                  <a:gd name="T92" fmla="*/ 148 w 164"/>
                  <a:gd name="T93" fmla="*/ 42 h 154"/>
                  <a:gd name="T94" fmla="*/ 134 w 164"/>
                  <a:gd name="T95" fmla="*/ 33 h 154"/>
                  <a:gd name="T96" fmla="*/ 101 w 164"/>
                  <a:gd name="T97" fmla="*/ 15 h 154"/>
                  <a:gd name="T98" fmla="*/ 31 w 164"/>
                  <a:gd name="T99" fmla="*/ 102 h 154"/>
                  <a:gd name="T100" fmla="*/ 29 w 164"/>
                  <a:gd name="T101" fmla="*/ 97 h 154"/>
                  <a:gd name="T102" fmla="*/ 25 w 164"/>
                  <a:gd name="T103" fmla="*/ 73 h 154"/>
                  <a:gd name="T104" fmla="*/ 35 w 164"/>
                  <a:gd name="T105" fmla="*/ 106 h 154"/>
                  <a:gd name="T106" fmla="*/ 34 w 164"/>
                  <a:gd name="T107" fmla="*/ 104 h 154"/>
                  <a:gd name="T108" fmla="*/ 35 w 164"/>
                  <a:gd name="T109" fmla="*/ 107 h 154"/>
                  <a:gd name="T110" fmla="*/ 39 w 164"/>
                  <a:gd name="T111" fmla="*/ 111 h 154"/>
                  <a:gd name="T112" fmla="*/ 42 w 164"/>
                  <a:gd name="T113" fmla="*/ 114 h 154"/>
                  <a:gd name="T114" fmla="*/ 39 w 164"/>
                  <a:gd name="T115" fmla="*/ 111 h 154"/>
                  <a:gd name="T116" fmla="*/ 28 w 164"/>
                  <a:gd name="T117" fmla="*/ 92 h 154"/>
                  <a:gd name="T118" fmla="*/ 131 w 164"/>
                  <a:gd name="T119" fmla="*/ 33 h 154"/>
                  <a:gd name="T120" fmla="*/ 134 w 164"/>
                  <a:gd name="T121" fmla="*/ 103 h 154"/>
                  <a:gd name="T122" fmla="*/ 125 w 164"/>
                  <a:gd name="T123" fmla="*/ 39 h 154"/>
                  <a:gd name="T124" fmla="*/ 100 w 164"/>
                  <a:gd name="T125" fmla="*/ 2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154">
                    <a:moveTo>
                      <a:pt x="1" y="79"/>
                    </a:moveTo>
                    <a:cubicBezTo>
                      <a:pt x="1" y="78"/>
                      <a:pt x="1" y="79"/>
                      <a:pt x="1" y="79"/>
                    </a:cubicBezTo>
                    <a:cubicBezTo>
                      <a:pt x="1" y="79"/>
                      <a:pt x="1" y="80"/>
                      <a:pt x="1" y="80"/>
                    </a:cubicBezTo>
                    <a:cubicBezTo>
                      <a:pt x="1" y="80"/>
                      <a:pt x="1" y="80"/>
                      <a:pt x="1" y="79"/>
                    </a:cubicBezTo>
                    <a:cubicBezTo>
                      <a:pt x="1" y="81"/>
                      <a:pt x="1" y="81"/>
                      <a:pt x="1" y="82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1" y="88"/>
                      <a:pt x="1" y="89"/>
                    </a:cubicBezTo>
                    <a:cubicBezTo>
                      <a:pt x="1" y="92"/>
                      <a:pt x="2" y="95"/>
                      <a:pt x="4" y="99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1" y="114"/>
                      <a:pt x="13" y="118"/>
                      <a:pt x="16" y="121"/>
                    </a:cubicBezTo>
                    <a:cubicBezTo>
                      <a:pt x="18" y="125"/>
                      <a:pt x="21" y="128"/>
                      <a:pt x="24" y="130"/>
                    </a:cubicBezTo>
                    <a:cubicBezTo>
                      <a:pt x="26" y="132"/>
                      <a:pt x="28" y="134"/>
                      <a:pt x="30" y="135"/>
                    </a:cubicBezTo>
                    <a:cubicBezTo>
                      <a:pt x="32" y="137"/>
                      <a:pt x="34" y="138"/>
                      <a:pt x="36" y="139"/>
                    </a:cubicBezTo>
                    <a:cubicBezTo>
                      <a:pt x="39" y="141"/>
                      <a:pt x="41" y="143"/>
                      <a:pt x="44" y="144"/>
                    </a:cubicBezTo>
                    <a:cubicBezTo>
                      <a:pt x="47" y="145"/>
                      <a:pt x="49" y="147"/>
                      <a:pt x="52" y="148"/>
                    </a:cubicBezTo>
                    <a:cubicBezTo>
                      <a:pt x="52" y="148"/>
                      <a:pt x="53" y="148"/>
                      <a:pt x="53" y="148"/>
                    </a:cubicBezTo>
                    <a:cubicBezTo>
                      <a:pt x="54" y="149"/>
                      <a:pt x="56" y="149"/>
                      <a:pt x="57" y="149"/>
                    </a:cubicBezTo>
                    <a:cubicBezTo>
                      <a:pt x="62" y="151"/>
                      <a:pt x="67" y="152"/>
                      <a:pt x="73" y="153"/>
                    </a:cubicBezTo>
                    <a:cubicBezTo>
                      <a:pt x="78" y="154"/>
                      <a:pt x="84" y="154"/>
                      <a:pt x="89" y="154"/>
                    </a:cubicBezTo>
                    <a:cubicBezTo>
                      <a:pt x="94" y="153"/>
                      <a:pt x="99" y="152"/>
                      <a:pt x="103" y="151"/>
                    </a:cubicBezTo>
                    <a:cubicBezTo>
                      <a:pt x="104" y="151"/>
                      <a:pt x="106" y="151"/>
                      <a:pt x="107" y="150"/>
                    </a:cubicBezTo>
                    <a:cubicBezTo>
                      <a:pt x="111" y="149"/>
                      <a:pt x="115" y="147"/>
                      <a:pt x="119" y="145"/>
                    </a:cubicBezTo>
                    <a:cubicBezTo>
                      <a:pt x="123" y="143"/>
                      <a:pt x="127" y="141"/>
                      <a:pt x="130" y="139"/>
                    </a:cubicBezTo>
                    <a:cubicBezTo>
                      <a:pt x="130" y="139"/>
                      <a:pt x="130" y="139"/>
                      <a:pt x="130" y="139"/>
                    </a:cubicBezTo>
                    <a:cubicBezTo>
                      <a:pt x="135" y="136"/>
                      <a:pt x="139" y="132"/>
                      <a:pt x="143" y="128"/>
                    </a:cubicBezTo>
                    <a:cubicBezTo>
                      <a:pt x="147" y="123"/>
                      <a:pt x="151" y="118"/>
                      <a:pt x="154" y="113"/>
                    </a:cubicBezTo>
                    <a:cubicBezTo>
                      <a:pt x="154" y="112"/>
                      <a:pt x="155" y="110"/>
                      <a:pt x="156" y="109"/>
                    </a:cubicBezTo>
                    <a:cubicBezTo>
                      <a:pt x="157" y="107"/>
                      <a:pt x="158" y="105"/>
                      <a:pt x="158" y="104"/>
                    </a:cubicBezTo>
                    <a:cubicBezTo>
                      <a:pt x="158" y="105"/>
                      <a:pt x="157" y="105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6" y="107"/>
                      <a:pt x="156" y="108"/>
                      <a:pt x="155" y="109"/>
                    </a:cubicBezTo>
                    <a:cubicBezTo>
                      <a:pt x="155" y="108"/>
                      <a:pt x="155" y="109"/>
                      <a:pt x="155" y="109"/>
                    </a:cubicBezTo>
                    <a:cubicBezTo>
                      <a:pt x="155" y="109"/>
                      <a:pt x="155" y="109"/>
                      <a:pt x="155" y="109"/>
                    </a:cubicBezTo>
                    <a:cubicBezTo>
                      <a:pt x="155" y="109"/>
                      <a:pt x="154" y="111"/>
                      <a:pt x="154" y="110"/>
                    </a:cubicBezTo>
                    <a:cubicBezTo>
                      <a:pt x="154" y="111"/>
                      <a:pt x="154" y="111"/>
                      <a:pt x="153" y="112"/>
                    </a:cubicBezTo>
                    <a:cubicBezTo>
                      <a:pt x="153" y="112"/>
                      <a:pt x="153" y="111"/>
                      <a:pt x="153" y="112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4" y="110"/>
                      <a:pt x="154" y="110"/>
                    </a:cubicBezTo>
                    <a:cubicBezTo>
                      <a:pt x="154" y="110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5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ubicBezTo>
                      <a:pt x="155" y="107"/>
                      <a:pt x="156" y="107"/>
                      <a:pt x="156" y="107"/>
                    </a:cubicBezTo>
                    <a:cubicBezTo>
                      <a:pt x="156" y="107"/>
                      <a:pt x="156" y="107"/>
                      <a:pt x="156" y="106"/>
                    </a:cubicBezTo>
                    <a:cubicBezTo>
                      <a:pt x="156" y="106"/>
                      <a:pt x="156" y="105"/>
                      <a:pt x="157" y="105"/>
                    </a:cubicBezTo>
                    <a:cubicBezTo>
                      <a:pt x="157" y="105"/>
                      <a:pt x="156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3"/>
                      <a:pt x="157" y="103"/>
                    </a:cubicBezTo>
                    <a:cubicBezTo>
                      <a:pt x="158" y="103"/>
                      <a:pt x="159" y="101"/>
                      <a:pt x="159" y="101"/>
                    </a:cubicBezTo>
                    <a:cubicBezTo>
                      <a:pt x="159" y="101"/>
                      <a:pt x="159" y="101"/>
                      <a:pt x="159" y="101"/>
                    </a:cubicBezTo>
                    <a:cubicBezTo>
                      <a:pt x="159" y="101"/>
                      <a:pt x="159" y="100"/>
                      <a:pt x="159" y="100"/>
                    </a:cubicBezTo>
                    <a:cubicBezTo>
                      <a:pt x="159" y="100"/>
                      <a:pt x="160" y="99"/>
                      <a:pt x="160" y="99"/>
                    </a:cubicBezTo>
                    <a:cubicBezTo>
                      <a:pt x="160" y="99"/>
                      <a:pt x="160" y="99"/>
                      <a:pt x="160" y="99"/>
                    </a:cubicBezTo>
                    <a:cubicBezTo>
                      <a:pt x="160" y="99"/>
                      <a:pt x="160" y="98"/>
                      <a:pt x="160" y="98"/>
                    </a:cubicBezTo>
                    <a:cubicBezTo>
                      <a:pt x="160" y="98"/>
                      <a:pt x="160" y="98"/>
                      <a:pt x="160" y="98"/>
                    </a:cubicBezTo>
                    <a:cubicBezTo>
                      <a:pt x="160" y="98"/>
                      <a:pt x="161" y="97"/>
                      <a:pt x="161" y="97"/>
                    </a:cubicBezTo>
                    <a:cubicBezTo>
                      <a:pt x="161" y="97"/>
                      <a:pt x="161" y="97"/>
                      <a:pt x="161" y="97"/>
                    </a:cubicBezTo>
                    <a:cubicBezTo>
                      <a:pt x="161" y="97"/>
                      <a:pt x="162" y="94"/>
                      <a:pt x="162" y="95"/>
                    </a:cubicBezTo>
                    <a:cubicBezTo>
                      <a:pt x="162" y="92"/>
                      <a:pt x="163" y="90"/>
                      <a:pt x="164" y="87"/>
                    </a:cubicBezTo>
                    <a:cubicBezTo>
                      <a:pt x="164" y="87"/>
                      <a:pt x="164" y="87"/>
                      <a:pt x="164" y="87"/>
                    </a:cubicBezTo>
                    <a:cubicBezTo>
                      <a:pt x="164" y="87"/>
                      <a:pt x="164" y="87"/>
                      <a:pt x="164" y="86"/>
                    </a:cubicBezTo>
                    <a:cubicBezTo>
                      <a:pt x="164" y="86"/>
                      <a:pt x="164" y="87"/>
                      <a:pt x="163" y="87"/>
                    </a:cubicBezTo>
                    <a:cubicBezTo>
                      <a:pt x="163" y="89"/>
                      <a:pt x="163" y="89"/>
                      <a:pt x="162" y="91"/>
                    </a:cubicBezTo>
                    <a:cubicBezTo>
                      <a:pt x="162" y="91"/>
                      <a:pt x="162" y="92"/>
                      <a:pt x="162" y="92"/>
                    </a:cubicBezTo>
                    <a:cubicBezTo>
                      <a:pt x="162" y="92"/>
                      <a:pt x="162" y="92"/>
                      <a:pt x="162" y="93"/>
                    </a:cubicBezTo>
                    <a:cubicBezTo>
                      <a:pt x="162" y="92"/>
                      <a:pt x="161" y="93"/>
                      <a:pt x="161" y="93"/>
                    </a:cubicBezTo>
                    <a:cubicBezTo>
                      <a:pt x="161" y="93"/>
                      <a:pt x="161" y="94"/>
                      <a:pt x="161" y="94"/>
                    </a:cubicBezTo>
                    <a:cubicBezTo>
                      <a:pt x="161" y="94"/>
                      <a:pt x="161" y="95"/>
                      <a:pt x="161" y="95"/>
                    </a:cubicBezTo>
                    <a:cubicBezTo>
                      <a:pt x="161" y="95"/>
                      <a:pt x="160" y="96"/>
                      <a:pt x="160" y="96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59" y="98"/>
                      <a:pt x="160" y="97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60" y="96"/>
                      <a:pt x="160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60" y="94"/>
                      <a:pt x="160" y="95"/>
                    </a:cubicBezTo>
                    <a:cubicBezTo>
                      <a:pt x="160" y="95"/>
                      <a:pt x="160" y="95"/>
                      <a:pt x="160" y="94"/>
                    </a:cubicBezTo>
                    <a:cubicBezTo>
                      <a:pt x="160" y="94"/>
                      <a:pt x="160" y="94"/>
                      <a:pt x="160" y="94"/>
                    </a:cubicBezTo>
                    <a:cubicBezTo>
                      <a:pt x="160" y="94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1"/>
                      <a:pt x="160" y="91"/>
                    </a:cubicBezTo>
                    <a:cubicBezTo>
                      <a:pt x="160" y="92"/>
                      <a:pt x="161" y="90"/>
                      <a:pt x="161" y="91"/>
                    </a:cubicBezTo>
                    <a:cubicBezTo>
                      <a:pt x="161" y="91"/>
                      <a:pt x="161" y="91"/>
                      <a:pt x="161" y="91"/>
                    </a:cubicBezTo>
                    <a:cubicBezTo>
                      <a:pt x="161" y="91"/>
                      <a:pt x="161" y="90"/>
                      <a:pt x="161" y="90"/>
                    </a:cubicBezTo>
                    <a:cubicBezTo>
                      <a:pt x="161" y="90"/>
                      <a:pt x="161" y="90"/>
                      <a:pt x="161" y="90"/>
                    </a:cubicBezTo>
                    <a:cubicBezTo>
                      <a:pt x="161" y="89"/>
                      <a:pt x="161" y="89"/>
                      <a:pt x="161" y="88"/>
                    </a:cubicBezTo>
                    <a:cubicBezTo>
                      <a:pt x="161" y="88"/>
                      <a:pt x="162" y="88"/>
                      <a:pt x="162" y="87"/>
                    </a:cubicBezTo>
                    <a:cubicBezTo>
                      <a:pt x="162" y="86"/>
                      <a:pt x="162" y="85"/>
                      <a:pt x="162" y="85"/>
                    </a:cubicBezTo>
                    <a:cubicBezTo>
                      <a:pt x="162" y="84"/>
                      <a:pt x="162" y="83"/>
                      <a:pt x="163" y="83"/>
                    </a:cubicBezTo>
                    <a:cubicBezTo>
                      <a:pt x="163" y="81"/>
                      <a:pt x="163" y="79"/>
                      <a:pt x="163" y="78"/>
                    </a:cubicBezTo>
                    <a:cubicBezTo>
                      <a:pt x="163" y="78"/>
                      <a:pt x="163" y="77"/>
                      <a:pt x="163" y="77"/>
                    </a:cubicBezTo>
                    <a:cubicBezTo>
                      <a:pt x="163" y="79"/>
                      <a:pt x="162" y="81"/>
                      <a:pt x="162" y="84"/>
                    </a:cubicBezTo>
                    <a:cubicBezTo>
                      <a:pt x="162" y="84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7"/>
                    </a:cubicBezTo>
                    <a:cubicBezTo>
                      <a:pt x="161" y="86"/>
                      <a:pt x="161" y="87"/>
                      <a:pt x="161" y="87"/>
                    </a:cubicBezTo>
                    <a:cubicBezTo>
                      <a:pt x="161" y="86"/>
                      <a:pt x="161" y="87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0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0" y="85"/>
                    </a:cubicBezTo>
                    <a:cubicBezTo>
                      <a:pt x="161" y="85"/>
                      <a:pt x="160" y="85"/>
                      <a:pt x="160" y="85"/>
                    </a:cubicBezTo>
                    <a:cubicBezTo>
                      <a:pt x="161" y="85"/>
                      <a:pt x="160" y="85"/>
                      <a:pt x="161" y="84"/>
                    </a:cubicBezTo>
                    <a:cubicBezTo>
                      <a:pt x="161" y="84"/>
                      <a:pt x="161" y="84"/>
                      <a:pt x="161" y="84"/>
                    </a:cubicBezTo>
                    <a:cubicBezTo>
                      <a:pt x="161" y="84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2"/>
                    </a:cubicBezTo>
                    <a:cubicBezTo>
                      <a:pt x="161" y="82"/>
                      <a:pt x="161" y="82"/>
                      <a:pt x="161" y="82"/>
                    </a:cubicBezTo>
                    <a:cubicBezTo>
                      <a:pt x="161" y="82"/>
                      <a:pt x="161" y="81"/>
                      <a:pt x="161" y="81"/>
                    </a:cubicBezTo>
                    <a:cubicBezTo>
                      <a:pt x="161" y="80"/>
                      <a:pt x="161" y="80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7"/>
                      <a:pt x="162" y="76"/>
                      <a:pt x="161" y="75"/>
                    </a:cubicBezTo>
                    <a:cubicBezTo>
                      <a:pt x="162" y="75"/>
                      <a:pt x="162" y="74"/>
                      <a:pt x="162" y="73"/>
                    </a:cubicBezTo>
                    <a:cubicBezTo>
                      <a:pt x="161" y="73"/>
                      <a:pt x="161" y="74"/>
                      <a:pt x="161" y="74"/>
                    </a:cubicBezTo>
                    <a:cubicBezTo>
                      <a:pt x="161" y="74"/>
                      <a:pt x="161" y="74"/>
                      <a:pt x="161" y="74"/>
                    </a:cubicBezTo>
                    <a:cubicBezTo>
                      <a:pt x="161" y="74"/>
                      <a:pt x="161" y="76"/>
                      <a:pt x="161" y="76"/>
                    </a:cubicBezTo>
                    <a:cubicBezTo>
                      <a:pt x="161" y="76"/>
                      <a:pt x="161" y="76"/>
                      <a:pt x="161" y="76"/>
                    </a:cubicBezTo>
                    <a:cubicBezTo>
                      <a:pt x="161" y="77"/>
                      <a:pt x="161" y="77"/>
                      <a:pt x="161" y="78"/>
                    </a:cubicBezTo>
                    <a:cubicBezTo>
                      <a:pt x="161" y="78"/>
                      <a:pt x="161" y="78"/>
                      <a:pt x="161" y="77"/>
                    </a:cubicBezTo>
                    <a:cubicBezTo>
                      <a:pt x="161" y="79"/>
                      <a:pt x="160" y="79"/>
                      <a:pt x="160" y="80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0"/>
                      <a:pt x="160" y="80"/>
                    </a:cubicBezTo>
                    <a:cubicBezTo>
                      <a:pt x="160" y="80"/>
                      <a:pt x="160" y="80"/>
                      <a:pt x="160" y="79"/>
                    </a:cubicBezTo>
                    <a:cubicBezTo>
                      <a:pt x="160" y="79"/>
                      <a:pt x="160" y="79"/>
                      <a:pt x="160" y="79"/>
                    </a:cubicBezTo>
                    <a:cubicBezTo>
                      <a:pt x="161" y="77"/>
                      <a:pt x="161" y="75"/>
                      <a:pt x="161" y="73"/>
                    </a:cubicBezTo>
                    <a:cubicBezTo>
                      <a:pt x="160" y="73"/>
                      <a:pt x="160" y="73"/>
                      <a:pt x="160" y="74"/>
                    </a:cubicBezTo>
                    <a:cubicBezTo>
                      <a:pt x="160" y="74"/>
                      <a:pt x="160" y="74"/>
                      <a:pt x="160" y="74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7"/>
                      <a:pt x="159" y="78"/>
                      <a:pt x="159" y="80"/>
                    </a:cubicBezTo>
                    <a:cubicBezTo>
                      <a:pt x="159" y="81"/>
                      <a:pt x="159" y="81"/>
                      <a:pt x="159" y="81"/>
                    </a:cubicBezTo>
                    <a:cubicBezTo>
                      <a:pt x="159" y="80"/>
                      <a:pt x="159" y="81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8" y="80"/>
                    </a:cubicBezTo>
                    <a:cubicBezTo>
                      <a:pt x="158" y="81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3"/>
                      <a:pt x="158" y="83"/>
                    </a:cubicBezTo>
                    <a:cubicBezTo>
                      <a:pt x="158" y="83"/>
                      <a:pt x="158" y="84"/>
                      <a:pt x="158" y="83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7" y="85"/>
                      <a:pt x="157" y="85"/>
                      <a:pt x="157" y="85"/>
                    </a:cubicBezTo>
                    <a:cubicBezTo>
                      <a:pt x="157" y="85"/>
                      <a:pt x="157" y="86"/>
                      <a:pt x="157" y="86"/>
                    </a:cubicBezTo>
                    <a:cubicBezTo>
                      <a:pt x="157" y="87"/>
                      <a:pt x="156" y="88"/>
                      <a:pt x="156" y="90"/>
                    </a:cubicBezTo>
                    <a:cubicBezTo>
                      <a:pt x="155" y="91"/>
                      <a:pt x="155" y="92"/>
                      <a:pt x="155" y="93"/>
                    </a:cubicBezTo>
                    <a:cubicBezTo>
                      <a:pt x="154" y="94"/>
                      <a:pt x="154" y="96"/>
                      <a:pt x="153" y="97"/>
                    </a:cubicBezTo>
                    <a:cubicBezTo>
                      <a:pt x="153" y="98"/>
                      <a:pt x="153" y="98"/>
                      <a:pt x="153" y="99"/>
                    </a:cubicBezTo>
                    <a:cubicBezTo>
                      <a:pt x="152" y="99"/>
                      <a:pt x="152" y="100"/>
                      <a:pt x="152" y="101"/>
                    </a:cubicBezTo>
                    <a:cubicBezTo>
                      <a:pt x="151" y="101"/>
                      <a:pt x="151" y="102"/>
                      <a:pt x="151" y="102"/>
                    </a:cubicBezTo>
                    <a:cubicBezTo>
                      <a:pt x="151" y="102"/>
                      <a:pt x="151" y="102"/>
                      <a:pt x="151" y="103"/>
                    </a:cubicBezTo>
                    <a:cubicBezTo>
                      <a:pt x="151" y="102"/>
                      <a:pt x="150" y="104"/>
                      <a:pt x="150" y="103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49" y="105"/>
                      <a:pt x="149" y="106"/>
                      <a:pt x="149" y="107"/>
                    </a:cubicBezTo>
                    <a:cubicBezTo>
                      <a:pt x="148" y="107"/>
                      <a:pt x="148" y="107"/>
                      <a:pt x="148" y="108"/>
                    </a:cubicBezTo>
                    <a:cubicBezTo>
                      <a:pt x="148" y="108"/>
                      <a:pt x="148" y="108"/>
                      <a:pt x="148" y="108"/>
                    </a:cubicBezTo>
                    <a:cubicBezTo>
                      <a:pt x="148" y="108"/>
                      <a:pt x="148" y="108"/>
                      <a:pt x="147" y="109"/>
                    </a:cubicBezTo>
                    <a:cubicBezTo>
                      <a:pt x="148" y="109"/>
                      <a:pt x="148" y="109"/>
                      <a:pt x="148" y="109"/>
                    </a:cubicBezTo>
                    <a:cubicBezTo>
                      <a:pt x="147" y="109"/>
                      <a:pt x="147" y="109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6" y="112"/>
                      <a:pt x="146" y="112"/>
                    </a:cubicBezTo>
                    <a:cubicBezTo>
                      <a:pt x="146" y="112"/>
                      <a:pt x="146" y="112"/>
                      <a:pt x="145" y="113"/>
                    </a:cubicBezTo>
                    <a:cubicBezTo>
                      <a:pt x="145" y="113"/>
                      <a:pt x="145" y="113"/>
                      <a:pt x="145" y="114"/>
                    </a:cubicBezTo>
                    <a:cubicBezTo>
                      <a:pt x="145" y="114"/>
                      <a:pt x="144" y="114"/>
                      <a:pt x="144" y="114"/>
                    </a:cubicBezTo>
                    <a:cubicBezTo>
                      <a:pt x="144" y="114"/>
                      <a:pt x="143" y="115"/>
                      <a:pt x="143" y="115"/>
                    </a:cubicBezTo>
                    <a:cubicBezTo>
                      <a:pt x="143" y="116"/>
                      <a:pt x="143" y="116"/>
                      <a:pt x="142" y="116"/>
                    </a:cubicBezTo>
                    <a:cubicBezTo>
                      <a:pt x="142" y="116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1" y="118"/>
                      <a:pt x="141" y="118"/>
                      <a:pt x="141" y="118"/>
                    </a:cubicBezTo>
                    <a:cubicBezTo>
                      <a:pt x="141" y="118"/>
                      <a:pt x="141" y="118"/>
                      <a:pt x="141" y="119"/>
                    </a:cubicBezTo>
                    <a:cubicBezTo>
                      <a:pt x="141" y="119"/>
                      <a:pt x="140" y="119"/>
                      <a:pt x="140" y="119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0" y="119"/>
                      <a:pt x="140" y="120"/>
                      <a:pt x="140" y="120"/>
                    </a:cubicBezTo>
                    <a:cubicBezTo>
                      <a:pt x="139" y="120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8" y="121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7" y="122"/>
                      <a:pt x="137" y="123"/>
                    </a:cubicBezTo>
                    <a:cubicBezTo>
                      <a:pt x="137" y="123"/>
                      <a:pt x="136" y="123"/>
                      <a:pt x="136" y="123"/>
                    </a:cubicBezTo>
                    <a:cubicBezTo>
                      <a:pt x="136" y="123"/>
                      <a:pt x="136" y="124"/>
                      <a:pt x="136" y="124"/>
                    </a:cubicBezTo>
                    <a:cubicBezTo>
                      <a:pt x="136" y="124"/>
                      <a:pt x="135" y="124"/>
                      <a:pt x="135" y="125"/>
                    </a:cubicBezTo>
                    <a:cubicBezTo>
                      <a:pt x="135" y="125"/>
                      <a:pt x="135" y="125"/>
                      <a:pt x="135" y="125"/>
                    </a:cubicBezTo>
                    <a:cubicBezTo>
                      <a:pt x="135" y="125"/>
                      <a:pt x="135" y="125"/>
                      <a:pt x="134" y="125"/>
                    </a:cubicBezTo>
                    <a:cubicBezTo>
                      <a:pt x="134" y="126"/>
                      <a:pt x="134" y="126"/>
                      <a:pt x="133" y="126"/>
                    </a:cubicBezTo>
                    <a:cubicBezTo>
                      <a:pt x="133" y="126"/>
                      <a:pt x="132" y="127"/>
                      <a:pt x="132" y="127"/>
                    </a:cubicBezTo>
                    <a:cubicBezTo>
                      <a:pt x="133" y="126"/>
                      <a:pt x="133" y="125"/>
                      <a:pt x="134" y="125"/>
                    </a:cubicBezTo>
                    <a:cubicBezTo>
                      <a:pt x="134" y="125"/>
                      <a:pt x="134" y="125"/>
                      <a:pt x="135" y="124"/>
                    </a:cubicBezTo>
                    <a:cubicBezTo>
                      <a:pt x="135" y="124"/>
                      <a:pt x="135" y="123"/>
                      <a:pt x="134" y="124"/>
                    </a:cubicBezTo>
                    <a:cubicBezTo>
                      <a:pt x="134" y="125"/>
                      <a:pt x="133" y="125"/>
                      <a:pt x="133" y="125"/>
                    </a:cubicBezTo>
                    <a:cubicBezTo>
                      <a:pt x="132" y="126"/>
                      <a:pt x="132" y="126"/>
                      <a:pt x="131" y="126"/>
                    </a:cubicBezTo>
                    <a:cubicBezTo>
                      <a:pt x="131" y="126"/>
                      <a:pt x="130" y="127"/>
                      <a:pt x="130" y="127"/>
                    </a:cubicBezTo>
                    <a:cubicBezTo>
                      <a:pt x="130" y="127"/>
                      <a:pt x="129" y="127"/>
                      <a:pt x="129" y="128"/>
                    </a:cubicBezTo>
                    <a:cubicBezTo>
                      <a:pt x="129" y="127"/>
                      <a:pt x="129" y="128"/>
                      <a:pt x="129" y="128"/>
                    </a:cubicBezTo>
                    <a:cubicBezTo>
                      <a:pt x="129" y="128"/>
                      <a:pt x="129" y="128"/>
                      <a:pt x="129" y="127"/>
                    </a:cubicBezTo>
                    <a:cubicBezTo>
                      <a:pt x="129" y="127"/>
                      <a:pt x="129" y="127"/>
                      <a:pt x="130" y="127"/>
                    </a:cubicBezTo>
                    <a:cubicBezTo>
                      <a:pt x="129" y="127"/>
                      <a:pt x="129" y="127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8" y="128"/>
                      <a:pt x="128" y="127"/>
                      <a:pt x="129" y="127"/>
                    </a:cubicBezTo>
                    <a:cubicBezTo>
                      <a:pt x="129" y="127"/>
                      <a:pt x="129" y="126"/>
                      <a:pt x="130" y="126"/>
                    </a:cubicBezTo>
                    <a:cubicBezTo>
                      <a:pt x="130" y="126"/>
                      <a:pt x="129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29" y="126"/>
                      <a:pt x="129" y="126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29" y="127"/>
                      <a:pt x="129" y="126"/>
                      <a:pt x="129" y="127"/>
                    </a:cubicBezTo>
                    <a:cubicBezTo>
                      <a:pt x="129" y="127"/>
                      <a:pt x="129" y="127"/>
                      <a:pt x="128" y="127"/>
                    </a:cubicBezTo>
                    <a:cubicBezTo>
                      <a:pt x="128" y="127"/>
                      <a:pt x="126" y="128"/>
                      <a:pt x="125" y="129"/>
                    </a:cubicBezTo>
                    <a:cubicBezTo>
                      <a:pt x="124" y="130"/>
                      <a:pt x="122" y="131"/>
                      <a:pt x="121" y="132"/>
                    </a:cubicBezTo>
                    <a:cubicBezTo>
                      <a:pt x="120" y="132"/>
                      <a:pt x="120" y="133"/>
                      <a:pt x="120" y="132"/>
                    </a:cubicBezTo>
                    <a:cubicBezTo>
                      <a:pt x="120" y="132"/>
                      <a:pt x="121" y="132"/>
                      <a:pt x="121" y="132"/>
                    </a:cubicBezTo>
                    <a:cubicBezTo>
                      <a:pt x="121" y="131"/>
                      <a:pt x="121" y="132"/>
                      <a:pt x="121" y="132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21" y="131"/>
                      <a:pt x="121" y="132"/>
                      <a:pt x="121" y="131"/>
                    </a:cubicBezTo>
                    <a:cubicBezTo>
                      <a:pt x="121" y="131"/>
                      <a:pt x="122" y="131"/>
                      <a:pt x="122" y="131"/>
                    </a:cubicBezTo>
                    <a:cubicBezTo>
                      <a:pt x="122" y="131"/>
                      <a:pt x="122" y="131"/>
                      <a:pt x="122" y="131"/>
                    </a:cubicBezTo>
                    <a:cubicBezTo>
                      <a:pt x="122" y="131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4" y="130"/>
                      <a:pt x="124" y="129"/>
                    </a:cubicBezTo>
                    <a:cubicBezTo>
                      <a:pt x="123" y="130"/>
                      <a:pt x="124" y="129"/>
                      <a:pt x="124" y="129"/>
                    </a:cubicBezTo>
                    <a:cubicBezTo>
                      <a:pt x="123" y="130"/>
                      <a:pt x="122" y="130"/>
                      <a:pt x="121" y="131"/>
                    </a:cubicBezTo>
                    <a:cubicBezTo>
                      <a:pt x="121" y="131"/>
                      <a:pt x="120" y="131"/>
                      <a:pt x="120" y="131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0" y="131"/>
                      <a:pt x="120" y="132"/>
                      <a:pt x="120" y="132"/>
                    </a:cubicBezTo>
                    <a:cubicBezTo>
                      <a:pt x="120" y="132"/>
                      <a:pt x="120" y="131"/>
                      <a:pt x="119" y="132"/>
                    </a:cubicBezTo>
                    <a:cubicBezTo>
                      <a:pt x="119" y="131"/>
                      <a:pt x="119" y="132"/>
                      <a:pt x="119" y="131"/>
                    </a:cubicBezTo>
                    <a:cubicBezTo>
                      <a:pt x="119" y="132"/>
                      <a:pt x="118" y="132"/>
                      <a:pt x="118" y="132"/>
                    </a:cubicBezTo>
                    <a:cubicBezTo>
                      <a:pt x="118" y="132"/>
                      <a:pt x="119" y="132"/>
                      <a:pt x="119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9" y="132"/>
                      <a:pt x="118" y="132"/>
                      <a:pt x="119" y="132"/>
                    </a:cubicBezTo>
                    <a:cubicBezTo>
                      <a:pt x="119" y="131"/>
                      <a:pt x="120" y="131"/>
                      <a:pt x="119" y="131"/>
                    </a:cubicBezTo>
                    <a:cubicBezTo>
                      <a:pt x="119" y="131"/>
                      <a:pt x="119" y="131"/>
                      <a:pt x="118" y="131"/>
                    </a:cubicBezTo>
                    <a:cubicBezTo>
                      <a:pt x="118" y="131"/>
                      <a:pt x="117" y="131"/>
                      <a:pt x="116" y="131"/>
                    </a:cubicBezTo>
                    <a:cubicBezTo>
                      <a:pt x="116" y="131"/>
                      <a:pt x="117" y="131"/>
                      <a:pt x="116" y="131"/>
                    </a:cubicBezTo>
                    <a:cubicBezTo>
                      <a:pt x="116" y="131"/>
                      <a:pt x="116" y="131"/>
                      <a:pt x="116" y="131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5" y="131"/>
                      <a:pt x="114" y="131"/>
                      <a:pt x="115" y="131"/>
                    </a:cubicBezTo>
                    <a:cubicBezTo>
                      <a:pt x="112" y="132"/>
                      <a:pt x="109" y="133"/>
                      <a:pt x="107" y="134"/>
                    </a:cubicBezTo>
                    <a:cubicBezTo>
                      <a:pt x="107" y="134"/>
                      <a:pt x="106" y="134"/>
                      <a:pt x="106" y="134"/>
                    </a:cubicBezTo>
                    <a:cubicBezTo>
                      <a:pt x="106" y="134"/>
                      <a:pt x="106" y="134"/>
                      <a:pt x="106" y="134"/>
                    </a:cubicBezTo>
                    <a:cubicBezTo>
                      <a:pt x="107" y="134"/>
                      <a:pt x="108" y="133"/>
                      <a:pt x="108" y="133"/>
                    </a:cubicBezTo>
                    <a:cubicBezTo>
                      <a:pt x="108" y="133"/>
                      <a:pt x="108" y="133"/>
                      <a:pt x="108" y="133"/>
                    </a:cubicBezTo>
                    <a:cubicBezTo>
                      <a:pt x="108" y="133"/>
                      <a:pt x="107" y="133"/>
                      <a:pt x="106" y="133"/>
                    </a:cubicBezTo>
                    <a:cubicBezTo>
                      <a:pt x="106" y="133"/>
                      <a:pt x="105" y="133"/>
                      <a:pt x="105" y="134"/>
                    </a:cubicBezTo>
                    <a:cubicBezTo>
                      <a:pt x="105" y="133"/>
                      <a:pt x="104" y="134"/>
                      <a:pt x="104" y="134"/>
                    </a:cubicBezTo>
                    <a:cubicBezTo>
                      <a:pt x="103" y="134"/>
                      <a:pt x="103" y="134"/>
                      <a:pt x="104" y="133"/>
                    </a:cubicBezTo>
                    <a:cubicBezTo>
                      <a:pt x="104" y="133"/>
                      <a:pt x="104" y="133"/>
                      <a:pt x="105" y="133"/>
                    </a:cubicBezTo>
                    <a:cubicBezTo>
                      <a:pt x="103" y="133"/>
                      <a:pt x="102" y="134"/>
                      <a:pt x="101" y="134"/>
                    </a:cubicBezTo>
                    <a:cubicBezTo>
                      <a:pt x="99" y="134"/>
                      <a:pt x="98" y="134"/>
                      <a:pt x="98" y="134"/>
                    </a:cubicBezTo>
                    <a:cubicBezTo>
                      <a:pt x="97" y="134"/>
                      <a:pt x="97" y="134"/>
                      <a:pt x="96" y="134"/>
                    </a:cubicBezTo>
                    <a:cubicBezTo>
                      <a:pt x="96" y="134"/>
                      <a:pt x="96" y="134"/>
                      <a:pt x="95" y="134"/>
                    </a:cubicBezTo>
                    <a:cubicBezTo>
                      <a:pt x="95" y="134"/>
                      <a:pt x="94" y="134"/>
                      <a:pt x="94" y="134"/>
                    </a:cubicBezTo>
                    <a:cubicBezTo>
                      <a:pt x="94" y="135"/>
                      <a:pt x="93" y="135"/>
                      <a:pt x="93" y="135"/>
                    </a:cubicBezTo>
                    <a:cubicBezTo>
                      <a:pt x="93" y="135"/>
                      <a:pt x="92" y="135"/>
                      <a:pt x="92" y="135"/>
                    </a:cubicBezTo>
                    <a:cubicBezTo>
                      <a:pt x="92" y="135"/>
                      <a:pt x="91" y="135"/>
                      <a:pt x="91" y="135"/>
                    </a:cubicBezTo>
                    <a:cubicBezTo>
                      <a:pt x="91" y="135"/>
                      <a:pt x="91" y="135"/>
                      <a:pt x="91" y="135"/>
                    </a:cubicBezTo>
                    <a:cubicBezTo>
                      <a:pt x="91" y="134"/>
                      <a:pt x="92" y="135"/>
                      <a:pt x="92" y="134"/>
                    </a:cubicBezTo>
                    <a:cubicBezTo>
                      <a:pt x="92" y="134"/>
                      <a:pt x="92" y="134"/>
                      <a:pt x="93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1" y="134"/>
                      <a:pt x="91" y="134"/>
                    </a:cubicBezTo>
                    <a:cubicBezTo>
                      <a:pt x="91" y="134"/>
                      <a:pt x="91" y="134"/>
                      <a:pt x="90" y="134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90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5"/>
                      <a:pt x="87" y="135"/>
                      <a:pt x="88" y="134"/>
                    </a:cubicBezTo>
                    <a:cubicBezTo>
                      <a:pt x="87" y="134"/>
                      <a:pt x="87" y="134"/>
                      <a:pt x="87" y="135"/>
                    </a:cubicBezTo>
                    <a:cubicBezTo>
                      <a:pt x="86" y="135"/>
                      <a:pt x="85" y="134"/>
                      <a:pt x="85" y="135"/>
                    </a:cubicBezTo>
                    <a:cubicBezTo>
                      <a:pt x="84" y="134"/>
                      <a:pt x="84" y="135"/>
                      <a:pt x="83" y="135"/>
                    </a:cubicBezTo>
                    <a:cubicBezTo>
                      <a:pt x="83" y="134"/>
                      <a:pt x="82" y="134"/>
                      <a:pt x="82" y="134"/>
                    </a:cubicBezTo>
                    <a:cubicBezTo>
                      <a:pt x="82" y="135"/>
                      <a:pt x="82" y="135"/>
                      <a:pt x="81" y="135"/>
                    </a:cubicBezTo>
                    <a:cubicBezTo>
                      <a:pt x="81" y="134"/>
                      <a:pt x="81" y="135"/>
                      <a:pt x="81" y="134"/>
                    </a:cubicBezTo>
                    <a:cubicBezTo>
                      <a:pt x="81" y="134"/>
                      <a:pt x="80" y="134"/>
                      <a:pt x="81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7" y="134"/>
                      <a:pt x="76" y="134"/>
                      <a:pt x="76" y="134"/>
                    </a:cubicBezTo>
                    <a:cubicBezTo>
                      <a:pt x="76" y="134"/>
                      <a:pt x="76" y="134"/>
                      <a:pt x="75" y="134"/>
                    </a:cubicBezTo>
                    <a:cubicBezTo>
                      <a:pt x="75" y="134"/>
                      <a:pt x="75" y="134"/>
                      <a:pt x="75" y="133"/>
                    </a:cubicBezTo>
                    <a:cubicBezTo>
                      <a:pt x="74" y="133"/>
                      <a:pt x="73" y="133"/>
                      <a:pt x="73" y="133"/>
                    </a:cubicBezTo>
                    <a:cubicBezTo>
                      <a:pt x="72" y="133"/>
                      <a:pt x="72" y="133"/>
                      <a:pt x="72" y="133"/>
                    </a:cubicBezTo>
                    <a:cubicBezTo>
                      <a:pt x="71" y="133"/>
                      <a:pt x="71" y="133"/>
                      <a:pt x="70" y="133"/>
                    </a:cubicBezTo>
                    <a:cubicBezTo>
                      <a:pt x="70" y="132"/>
                      <a:pt x="70" y="132"/>
                      <a:pt x="69" y="132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9" y="132"/>
                      <a:pt x="68" y="132"/>
                      <a:pt x="68" y="132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1"/>
                      <a:pt x="67" y="131"/>
                    </a:cubicBezTo>
                    <a:cubicBezTo>
                      <a:pt x="66" y="132"/>
                      <a:pt x="66" y="131"/>
                      <a:pt x="65" y="131"/>
                    </a:cubicBezTo>
                    <a:cubicBezTo>
                      <a:pt x="65" y="131"/>
                      <a:pt x="65" y="131"/>
                      <a:pt x="64" y="131"/>
                    </a:cubicBezTo>
                    <a:cubicBezTo>
                      <a:pt x="65" y="131"/>
                      <a:pt x="64" y="131"/>
                      <a:pt x="64" y="131"/>
                    </a:cubicBezTo>
                    <a:cubicBezTo>
                      <a:pt x="64" y="131"/>
                      <a:pt x="64" y="130"/>
                      <a:pt x="64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1" y="129"/>
                      <a:pt x="61" y="129"/>
                      <a:pt x="60" y="129"/>
                    </a:cubicBezTo>
                    <a:cubicBezTo>
                      <a:pt x="59" y="129"/>
                      <a:pt x="59" y="129"/>
                      <a:pt x="59" y="128"/>
                    </a:cubicBezTo>
                    <a:cubicBezTo>
                      <a:pt x="58" y="128"/>
                      <a:pt x="58" y="128"/>
                      <a:pt x="57" y="128"/>
                    </a:cubicBezTo>
                    <a:cubicBezTo>
                      <a:pt x="57" y="127"/>
                      <a:pt x="56" y="127"/>
                      <a:pt x="56" y="127"/>
                    </a:cubicBezTo>
                    <a:cubicBezTo>
                      <a:pt x="56" y="127"/>
                      <a:pt x="55" y="127"/>
                      <a:pt x="55" y="127"/>
                    </a:cubicBezTo>
                    <a:cubicBezTo>
                      <a:pt x="55" y="127"/>
                      <a:pt x="54" y="126"/>
                      <a:pt x="54" y="126"/>
                    </a:cubicBezTo>
                    <a:cubicBezTo>
                      <a:pt x="54" y="126"/>
                      <a:pt x="53" y="125"/>
                      <a:pt x="52" y="125"/>
                    </a:cubicBezTo>
                    <a:cubicBezTo>
                      <a:pt x="52" y="125"/>
                      <a:pt x="52" y="125"/>
                      <a:pt x="52" y="125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49" y="123"/>
                      <a:pt x="49" y="123"/>
                      <a:pt x="49" y="122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7" y="122"/>
                      <a:pt x="47" y="121"/>
                      <a:pt x="47" y="121"/>
                    </a:cubicBezTo>
                    <a:cubicBezTo>
                      <a:pt x="47" y="121"/>
                      <a:pt x="46" y="121"/>
                      <a:pt x="46" y="121"/>
                    </a:cubicBezTo>
                    <a:cubicBezTo>
                      <a:pt x="46" y="121"/>
                      <a:pt x="46" y="120"/>
                      <a:pt x="46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8"/>
                      <a:pt x="44" y="118"/>
                      <a:pt x="43" y="118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3" y="117"/>
                      <a:pt x="42" y="117"/>
                      <a:pt x="42" y="116"/>
                    </a:cubicBezTo>
                    <a:cubicBezTo>
                      <a:pt x="41" y="116"/>
                      <a:pt x="41" y="116"/>
                      <a:pt x="40" y="115"/>
                    </a:cubicBezTo>
                    <a:cubicBezTo>
                      <a:pt x="41" y="115"/>
                      <a:pt x="40" y="114"/>
                      <a:pt x="40" y="115"/>
                    </a:cubicBezTo>
                    <a:cubicBezTo>
                      <a:pt x="40" y="114"/>
                      <a:pt x="40" y="114"/>
                      <a:pt x="39" y="114"/>
                    </a:cubicBezTo>
                    <a:cubicBezTo>
                      <a:pt x="39" y="113"/>
                      <a:pt x="39" y="113"/>
                      <a:pt x="38" y="112"/>
                    </a:cubicBezTo>
                    <a:cubicBezTo>
                      <a:pt x="38" y="112"/>
                      <a:pt x="38" y="112"/>
                      <a:pt x="37" y="112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7" y="111"/>
                      <a:pt x="36" y="110"/>
                      <a:pt x="36" y="110"/>
                    </a:cubicBezTo>
                    <a:cubicBezTo>
                      <a:pt x="36" y="110"/>
                      <a:pt x="36" y="110"/>
                      <a:pt x="36" y="109"/>
                    </a:cubicBezTo>
                    <a:cubicBezTo>
                      <a:pt x="36" y="109"/>
                      <a:pt x="36" y="109"/>
                      <a:pt x="35" y="109"/>
                    </a:cubicBezTo>
                    <a:cubicBezTo>
                      <a:pt x="35" y="108"/>
                      <a:pt x="35" y="108"/>
                      <a:pt x="34" y="107"/>
                    </a:cubicBezTo>
                    <a:cubicBezTo>
                      <a:pt x="35" y="108"/>
                      <a:pt x="34" y="107"/>
                      <a:pt x="34" y="107"/>
                    </a:cubicBezTo>
                    <a:cubicBezTo>
                      <a:pt x="34" y="107"/>
                      <a:pt x="34" y="107"/>
                      <a:pt x="34" y="106"/>
                    </a:cubicBezTo>
                    <a:cubicBezTo>
                      <a:pt x="34" y="106"/>
                      <a:pt x="33" y="106"/>
                      <a:pt x="33" y="106"/>
                    </a:cubicBezTo>
                    <a:cubicBezTo>
                      <a:pt x="35" y="107"/>
                      <a:pt x="36" y="109"/>
                      <a:pt x="37" y="110"/>
                    </a:cubicBezTo>
                    <a:cubicBezTo>
                      <a:pt x="38" y="112"/>
                      <a:pt x="39" y="113"/>
                      <a:pt x="41" y="115"/>
                    </a:cubicBezTo>
                    <a:cubicBezTo>
                      <a:pt x="41" y="115"/>
                      <a:pt x="41" y="115"/>
                      <a:pt x="41" y="116"/>
                    </a:cubicBezTo>
                    <a:cubicBezTo>
                      <a:pt x="42" y="116"/>
                      <a:pt x="42" y="116"/>
                      <a:pt x="42" y="116"/>
                    </a:cubicBezTo>
                    <a:cubicBezTo>
                      <a:pt x="42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5" y="118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5" y="119"/>
                      <a:pt x="45" y="119"/>
                      <a:pt x="45" y="11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7" y="120"/>
                      <a:pt x="47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5" y="118"/>
                    </a:cubicBezTo>
                    <a:cubicBezTo>
                      <a:pt x="44" y="117"/>
                      <a:pt x="43" y="117"/>
                      <a:pt x="43" y="116"/>
                    </a:cubicBezTo>
                    <a:cubicBezTo>
                      <a:pt x="43" y="116"/>
                      <a:pt x="43" y="116"/>
                      <a:pt x="42" y="116"/>
                    </a:cubicBez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1" y="115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3" y="116"/>
                      <a:pt x="45" y="118"/>
                    </a:cubicBezTo>
                    <a:cubicBezTo>
                      <a:pt x="45" y="118"/>
                      <a:pt x="45" y="117"/>
                      <a:pt x="45" y="117"/>
                    </a:cubicBezTo>
                    <a:cubicBezTo>
                      <a:pt x="45" y="117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8"/>
                      <a:pt x="46" y="119"/>
                      <a:pt x="47" y="120"/>
                    </a:cubicBezTo>
                    <a:cubicBezTo>
                      <a:pt x="47" y="120"/>
                      <a:pt x="47" y="120"/>
                      <a:pt x="48" y="120"/>
                    </a:cubicBezTo>
                    <a:cubicBezTo>
                      <a:pt x="48" y="120"/>
                      <a:pt x="49" y="121"/>
                      <a:pt x="49" y="121"/>
                    </a:cubicBezTo>
                    <a:cubicBezTo>
                      <a:pt x="49" y="121"/>
                      <a:pt x="49" y="121"/>
                      <a:pt x="50" y="122"/>
                    </a:cubicBezTo>
                    <a:cubicBezTo>
                      <a:pt x="50" y="122"/>
                      <a:pt x="51" y="122"/>
                      <a:pt x="51" y="123"/>
                    </a:cubicBezTo>
                    <a:cubicBezTo>
                      <a:pt x="51" y="123"/>
                      <a:pt x="52" y="123"/>
                      <a:pt x="53" y="124"/>
                    </a:cubicBezTo>
                    <a:cubicBezTo>
                      <a:pt x="53" y="124"/>
                      <a:pt x="53" y="124"/>
                      <a:pt x="53" y="124"/>
                    </a:cubicBezTo>
                    <a:cubicBezTo>
                      <a:pt x="53" y="124"/>
                      <a:pt x="54" y="125"/>
                      <a:pt x="55" y="125"/>
                    </a:cubicBezTo>
                    <a:cubicBezTo>
                      <a:pt x="55" y="125"/>
                      <a:pt x="55" y="125"/>
                      <a:pt x="55" y="125"/>
                    </a:cubicBezTo>
                    <a:cubicBezTo>
                      <a:pt x="55" y="125"/>
                      <a:pt x="56" y="126"/>
                      <a:pt x="56" y="126"/>
                    </a:cubicBezTo>
                    <a:cubicBezTo>
                      <a:pt x="56" y="126"/>
                      <a:pt x="57" y="126"/>
                      <a:pt x="57" y="126"/>
                    </a:cubicBezTo>
                    <a:cubicBezTo>
                      <a:pt x="57" y="126"/>
                      <a:pt x="58" y="127"/>
                      <a:pt x="58" y="127"/>
                    </a:cubicBezTo>
                    <a:cubicBezTo>
                      <a:pt x="59" y="127"/>
                      <a:pt x="60" y="128"/>
                      <a:pt x="61" y="128"/>
                    </a:cubicBezTo>
                    <a:cubicBezTo>
                      <a:pt x="62" y="129"/>
                      <a:pt x="62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4" y="129"/>
                      <a:pt x="63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30"/>
                    </a:cubicBezTo>
                    <a:cubicBezTo>
                      <a:pt x="65" y="130"/>
                      <a:pt x="65" y="129"/>
                      <a:pt x="65" y="129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6" y="130"/>
                      <a:pt x="66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31"/>
                      <a:pt x="68" y="130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68" y="131"/>
                      <a:pt x="68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70" y="131"/>
                      <a:pt x="70" y="131"/>
                    </a:cubicBezTo>
                    <a:cubicBezTo>
                      <a:pt x="70" y="131"/>
                      <a:pt x="69" y="131"/>
                      <a:pt x="69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1" y="131"/>
                      <a:pt x="71" y="131"/>
                    </a:cubicBezTo>
                    <a:cubicBezTo>
                      <a:pt x="71" y="131"/>
                      <a:pt x="71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3" y="132"/>
                      <a:pt x="72" y="131"/>
                    </a:cubicBezTo>
                    <a:cubicBezTo>
                      <a:pt x="72" y="132"/>
                      <a:pt x="72" y="132"/>
                      <a:pt x="72" y="131"/>
                    </a:cubicBezTo>
                    <a:cubicBezTo>
                      <a:pt x="72" y="131"/>
                      <a:pt x="72" y="131"/>
                      <a:pt x="73" y="131"/>
                    </a:cubicBezTo>
                    <a:cubicBezTo>
                      <a:pt x="73" y="131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5" y="132"/>
                      <a:pt x="75" y="132"/>
                      <a:pt x="75" y="132"/>
                    </a:cubicBezTo>
                    <a:cubicBezTo>
                      <a:pt x="75" y="132"/>
                      <a:pt x="75" y="132"/>
                      <a:pt x="76" y="132"/>
                    </a:cubicBezTo>
                    <a:cubicBezTo>
                      <a:pt x="75" y="132"/>
                      <a:pt x="76" y="132"/>
                      <a:pt x="76" y="132"/>
                    </a:cubicBezTo>
                    <a:cubicBezTo>
                      <a:pt x="76" y="132"/>
                      <a:pt x="76" y="132"/>
                      <a:pt x="77" y="132"/>
                    </a:cubicBezTo>
                    <a:cubicBezTo>
                      <a:pt x="77" y="132"/>
                      <a:pt x="76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8" y="133"/>
                      <a:pt x="78" y="133"/>
                      <a:pt x="79" y="132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80" y="133"/>
                      <a:pt x="81" y="133"/>
                      <a:pt x="82" y="133"/>
                    </a:cubicBezTo>
                    <a:cubicBezTo>
                      <a:pt x="82" y="133"/>
                      <a:pt x="83" y="133"/>
                      <a:pt x="83" y="133"/>
                    </a:cubicBezTo>
                    <a:cubicBezTo>
                      <a:pt x="84" y="133"/>
                      <a:pt x="86" y="133"/>
                      <a:pt x="87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2" y="133"/>
                      <a:pt x="93" y="133"/>
                      <a:pt x="95" y="133"/>
                    </a:cubicBezTo>
                    <a:cubicBezTo>
                      <a:pt x="97" y="132"/>
                      <a:pt x="99" y="132"/>
                      <a:pt x="100" y="132"/>
                    </a:cubicBezTo>
                    <a:cubicBezTo>
                      <a:pt x="101" y="132"/>
                      <a:pt x="102" y="132"/>
                      <a:pt x="103" y="131"/>
                    </a:cubicBezTo>
                    <a:cubicBezTo>
                      <a:pt x="105" y="131"/>
                      <a:pt x="107" y="131"/>
                      <a:pt x="108" y="130"/>
                    </a:cubicBezTo>
                    <a:cubicBezTo>
                      <a:pt x="110" y="130"/>
                      <a:pt x="111" y="129"/>
                      <a:pt x="113" y="128"/>
                    </a:cubicBezTo>
                    <a:cubicBezTo>
                      <a:pt x="113" y="128"/>
                      <a:pt x="113" y="129"/>
                      <a:pt x="113" y="128"/>
                    </a:cubicBezTo>
                    <a:cubicBezTo>
                      <a:pt x="113" y="128"/>
                      <a:pt x="113" y="128"/>
                      <a:pt x="114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2" y="128"/>
                      <a:pt x="111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09" y="129"/>
                      <a:pt x="109" y="129"/>
                    </a:cubicBezTo>
                    <a:cubicBezTo>
                      <a:pt x="108" y="130"/>
                      <a:pt x="108" y="129"/>
                      <a:pt x="107" y="129"/>
                    </a:cubicBezTo>
                    <a:cubicBezTo>
                      <a:pt x="107" y="129"/>
                      <a:pt x="106" y="130"/>
                      <a:pt x="105" y="130"/>
                    </a:cubicBezTo>
                    <a:cubicBezTo>
                      <a:pt x="106" y="129"/>
                      <a:pt x="106" y="129"/>
                      <a:pt x="106" y="129"/>
                    </a:cubicBezTo>
                    <a:cubicBezTo>
                      <a:pt x="109" y="128"/>
                      <a:pt x="112" y="127"/>
                      <a:pt x="115" y="126"/>
                    </a:cubicBezTo>
                    <a:cubicBezTo>
                      <a:pt x="115" y="125"/>
                      <a:pt x="115" y="125"/>
                      <a:pt x="116" y="125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ubicBezTo>
                      <a:pt x="118" y="124"/>
                      <a:pt x="118" y="124"/>
                      <a:pt x="119" y="123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18" y="123"/>
                      <a:pt x="117" y="124"/>
                      <a:pt x="117" y="124"/>
                    </a:cubicBezTo>
                    <a:cubicBezTo>
                      <a:pt x="117" y="124"/>
                      <a:pt x="117" y="124"/>
                      <a:pt x="117" y="124"/>
                    </a:cubicBezTo>
                    <a:cubicBezTo>
                      <a:pt x="117" y="123"/>
                      <a:pt x="117" y="123"/>
                      <a:pt x="118" y="122"/>
                    </a:cubicBezTo>
                    <a:cubicBezTo>
                      <a:pt x="120" y="121"/>
                      <a:pt x="121" y="120"/>
                      <a:pt x="123" y="119"/>
                    </a:cubicBezTo>
                    <a:cubicBezTo>
                      <a:pt x="124" y="118"/>
                      <a:pt x="124" y="117"/>
                      <a:pt x="126" y="116"/>
                    </a:cubicBezTo>
                    <a:cubicBezTo>
                      <a:pt x="127" y="114"/>
                      <a:pt x="128" y="113"/>
                      <a:pt x="130" y="111"/>
                    </a:cubicBezTo>
                    <a:cubicBezTo>
                      <a:pt x="130" y="111"/>
                      <a:pt x="131" y="110"/>
                      <a:pt x="131" y="109"/>
                    </a:cubicBezTo>
                    <a:cubicBezTo>
                      <a:pt x="133" y="107"/>
                      <a:pt x="134" y="105"/>
                      <a:pt x="135" y="103"/>
                    </a:cubicBezTo>
                    <a:cubicBezTo>
                      <a:pt x="135" y="102"/>
                      <a:pt x="135" y="102"/>
                      <a:pt x="136" y="101"/>
                    </a:cubicBezTo>
                    <a:cubicBezTo>
                      <a:pt x="136" y="101"/>
                      <a:pt x="136" y="101"/>
                      <a:pt x="136" y="101"/>
                    </a:cubicBezTo>
                    <a:cubicBezTo>
                      <a:pt x="136" y="100"/>
                      <a:pt x="136" y="100"/>
                      <a:pt x="137" y="99"/>
                    </a:cubicBezTo>
                    <a:cubicBezTo>
                      <a:pt x="137" y="99"/>
                      <a:pt x="137" y="98"/>
                      <a:pt x="136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7"/>
                      <a:pt x="137" y="96"/>
                      <a:pt x="137" y="96"/>
                    </a:cubicBezTo>
                    <a:cubicBezTo>
                      <a:pt x="137" y="96"/>
                      <a:pt x="137" y="96"/>
                      <a:pt x="137" y="97"/>
                    </a:cubicBezTo>
                    <a:cubicBezTo>
                      <a:pt x="137" y="96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8"/>
                    </a:cubicBezTo>
                    <a:cubicBezTo>
                      <a:pt x="136" y="98"/>
                      <a:pt x="136" y="98"/>
                      <a:pt x="136" y="98"/>
                    </a:cubicBezTo>
                    <a:cubicBezTo>
                      <a:pt x="136" y="98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100"/>
                    </a:cubicBezTo>
                    <a:cubicBezTo>
                      <a:pt x="135" y="99"/>
                      <a:pt x="135" y="100"/>
                      <a:pt x="134" y="100"/>
                    </a:cubicBezTo>
                    <a:cubicBezTo>
                      <a:pt x="135" y="100"/>
                      <a:pt x="134" y="101"/>
                      <a:pt x="134" y="101"/>
                    </a:cubicBezTo>
                    <a:cubicBezTo>
                      <a:pt x="134" y="101"/>
                      <a:pt x="134" y="102"/>
                      <a:pt x="133" y="102"/>
                    </a:cubicBezTo>
                    <a:cubicBezTo>
                      <a:pt x="133" y="103"/>
                      <a:pt x="132" y="104"/>
                      <a:pt x="132" y="105"/>
                    </a:cubicBezTo>
                    <a:cubicBezTo>
                      <a:pt x="132" y="104"/>
                      <a:pt x="132" y="105"/>
                      <a:pt x="132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3" y="103"/>
                      <a:pt x="132" y="103"/>
                    </a:cubicBezTo>
                    <a:cubicBezTo>
                      <a:pt x="133" y="102"/>
                      <a:pt x="133" y="101"/>
                      <a:pt x="134" y="101"/>
                    </a:cubicBezTo>
                    <a:cubicBezTo>
                      <a:pt x="134" y="101"/>
                      <a:pt x="134" y="101"/>
                      <a:pt x="134" y="101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34" y="99"/>
                      <a:pt x="134" y="99"/>
                      <a:pt x="134" y="99"/>
                    </a:cubicBezTo>
                    <a:cubicBezTo>
                      <a:pt x="134" y="99"/>
                      <a:pt x="134" y="99"/>
                      <a:pt x="135" y="98"/>
                    </a:cubicBezTo>
                    <a:cubicBezTo>
                      <a:pt x="134" y="98"/>
                      <a:pt x="135" y="98"/>
                      <a:pt x="135" y="98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6"/>
                    </a:cubicBezTo>
                    <a:cubicBezTo>
                      <a:pt x="135" y="96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4" y="97"/>
                    </a:cubicBezTo>
                    <a:cubicBezTo>
                      <a:pt x="135" y="96"/>
                      <a:pt x="135" y="94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4"/>
                    </a:cubicBezTo>
                    <a:cubicBezTo>
                      <a:pt x="135" y="94"/>
                      <a:pt x="135" y="94"/>
                      <a:pt x="134" y="94"/>
                    </a:cubicBezTo>
                    <a:cubicBezTo>
                      <a:pt x="134" y="94"/>
                      <a:pt x="135" y="94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4" y="93"/>
                      <a:pt x="134" y="93"/>
                    </a:cubicBezTo>
                    <a:cubicBezTo>
                      <a:pt x="134" y="93"/>
                      <a:pt x="134" y="93"/>
                      <a:pt x="134" y="93"/>
                    </a:cubicBezTo>
                    <a:cubicBezTo>
                      <a:pt x="134" y="93"/>
                      <a:pt x="134" y="94"/>
                      <a:pt x="134" y="94"/>
                    </a:cubicBezTo>
                    <a:cubicBezTo>
                      <a:pt x="134" y="94"/>
                      <a:pt x="133" y="95"/>
                      <a:pt x="133" y="96"/>
                    </a:cubicBezTo>
                    <a:cubicBezTo>
                      <a:pt x="133" y="96"/>
                      <a:pt x="133" y="96"/>
                      <a:pt x="133" y="96"/>
                    </a:cubicBezTo>
                    <a:cubicBezTo>
                      <a:pt x="133" y="96"/>
                      <a:pt x="133" y="96"/>
                      <a:pt x="133" y="97"/>
                    </a:cubicBezTo>
                    <a:cubicBezTo>
                      <a:pt x="133" y="97"/>
                      <a:pt x="132" y="97"/>
                      <a:pt x="132" y="98"/>
                    </a:cubicBezTo>
                    <a:cubicBezTo>
                      <a:pt x="132" y="98"/>
                      <a:pt x="132" y="98"/>
                      <a:pt x="132" y="99"/>
                    </a:cubicBezTo>
                    <a:cubicBezTo>
                      <a:pt x="132" y="99"/>
                      <a:pt x="131" y="100"/>
                      <a:pt x="131" y="99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99"/>
                      <a:pt x="131" y="99"/>
                      <a:pt x="131" y="99"/>
                    </a:cubicBezTo>
                    <a:cubicBezTo>
                      <a:pt x="131" y="98"/>
                      <a:pt x="132" y="97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5"/>
                    </a:cubicBezTo>
                    <a:cubicBezTo>
                      <a:pt x="132" y="95"/>
                      <a:pt x="132" y="96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1" y="97"/>
                      <a:pt x="130" y="97"/>
                      <a:pt x="130" y="97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100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8" y="100"/>
                      <a:pt x="128" y="100"/>
                    </a:cubicBezTo>
                    <a:cubicBezTo>
                      <a:pt x="128" y="100"/>
                      <a:pt x="128" y="100"/>
                      <a:pt x="128" y="101"/>
                    </a:cubicBezTo>
                    <a:cubicBezTo>
                      <a:pt x="128" y="101"/>
                      <a:pt x="128" y="101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3"/>
                      <a:pt x="127" y="103"/>
                      <a:pt x="127" y="103"/>
                    </a:cubicBezTo>
                    <a:cubicBezTo>
                      <a:pt x="127" y="102"/>
                      <a:pt x="127" y="103"/>
                      <a:pt x="127" y="103"/>
                    </a:cubicBezTo>
                    <a:cubicBezTo>
                      <a:pt x="127" y="103"/>
                      <a:pt x="126" y="104"/>
                      <a:pt x="126" y="104"/>
                    </a:cubicBezTo>
                    <a:cubicBezTo>
                      <a:pt x="126" y="104"/>
                      <a:pt x="126" y="104"/>
                      <a:pt x="126" y="105"/>
                    </a:cubicBezTo>
                    <a:cubicBezTo>
                      <a:pt x="125" y="104"/>
                      <a:pt x="125" y="105"/>
                      <a:pt x="125" y="105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6" y="104"/>
                      <a:pt x="126" y="104"/>
                    </a:cubicBezTo>
                    <a:cubicBezTo>
                      <a:pt x="126" y="103"/>
                      <a:pt x="126" y="103"/>
                      <a:pt x="126" y="103"/>
                    </a:cubicBezTo>
                    <a:cubicBezTo>
                      <a:pt x="125" y="103"/>
                      <a:pt x="125" y="104"/>
                      <a:pt x="125" y="104"/>
                    </a:cubicBezTo>
                    <a:cubicBezTo>
                      <a:pt x="125" y="104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5" y="104"/>
                      <a:pt x="125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5"/>
                      <a:pt x="124" y="104"/>
                      <a:pt x="124" y="105"/>
                    </a:cubicBezTo>
                    <a:cubicBezTo>
                      <a:pt x="124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2" y="106"/>
                      <a:pt x="122" y="106"/>
                    </a:cubicBezTo>
                    <a:cubicBezTo>
                      <a:pt x="122" y="107"/>
                      <a:pt x="122" y="107"/>
                      <a:pt x="122" y="106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1" y="108"/>
                      <a:pt x="122" y="107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0" y="109"/>
                      <a:pt x="120" y="109"/>
                      <a:pt x="120" y="110"/>
                    </a:cubicBezTo>
                    <a:cubicBezTo>
                      <a:pt x="120" y="110"/>
                      <a:pt x="120" y="109"/>
                      <a:pt x="120" y="109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19" y="110"/>
                    </a:cubicBezTo>
                    <a:cubicBezTo>
                      <a:pt x="120" y="110"/>
                      <a:pt x="119" y="111"/>
                      <a:pt x="119" y="111"/>
                    </a:cubicBezTo>
                    <a:cubicBezTo>
                      <a:pt x="119" y="110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8" y="111"/>
                    </a:cubicBezTo>
                    <a:cubicBezTo>
                      <a:pt x="118" y="112"/>
                      <a:pt x="119" y="111"/>
                      <a:pt x="119" y="111"/>
                    </a:cubicBezTo>
                    <a:cubicBezTo>
                      <a:pt x="118" y="111"/>
                      <a:pt x="118" y="112"/>
                      <a:pt x="118" y="112"/>
                    </a:cubicBezTo>
                    <a:cubicBezTo>
                      <a:pt x="118" y="111"/>
                      <a:pt x="119" y="111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7" y="113"/>
                    </a:cubicBezTo>
                    <a:cubicBezTo>
                      <a:pt x="117" y="113"/>
                      <a:pt x="117" y="113"/>
                      <a:pt x="116" y="114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6" y="114"/>
                      <a:pt x="116" y="114"/>
                      <a:pt x="115" y="114"/>
                    </a:cubicBezTo>
                    <a:cubicBezTo>
                      <a:pt x="115" y="115"/>
                      <a:pt x="114" y="115"/>
                      <a:pt x="114" y="115"/>
                    </a:cubicBezTo>
                    <a:cubicBezTo>
                      <a:pt x="114" y="115"/>
                      <a:pt x="113" y="116"/>
                      <a:pt x="113" y="116"/>
                    </a:cubicBezTo>
                    <a:cubicBezTo>
                      <a:pt x="113" y="116"/>
                      <a:pt x="112" y="117"/>
                      <a:pt x="112" y="117"/>
                    </a:cubicBezTo>
                    <a:cubicBezTo>
                      <a:pt x="112" y="117"/>
                      <a:pt x="112" y="116"/>
                      <a:pt x="112" y="116"/>
                    </a:cubicBezTo>
                    <a:cubicBezTo>
                      <a:pt x="112" y="116"/>
                      <a:pt x="113" y="116"/>
                      <a:pt x="112" y="116"/>
                    </a:cubicBezTo>
                    <a:cubicBezTo>
                      <a:pt x="113" y="116"/>
                      <a:pt x="113" y="116"/>
                      <a:pt x="113" y="116"/>
                    </a:cubicBezTo>
                    <a:cubicBezTo>
                      <a:pt x="113" y="116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2" y="116"/>
                      <a:pt x="110" y="117"/>
                      <a:pt x="110" y="117"/>
                    </a:cubicBezTo>
                    <a:cubicBezTo>
                      <a:pt x="109" y="117"/>
                      <a:pt x="109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8" y="118"/>
                      <a:pt x="108" y="118"/>
                      <a:pt x="108" y="118"/>
                    </a:cubicBezTo>
                    <a:cubicBezTo>
                      <a:pt x="107" y="119"/>
                      <a:pt x="107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5" y="119"/>
                      <a:pt x="105" y="120"/>
                      <a:pt x="105" y="120"/>
                    </a:cubicBezTo>
                    <a:cubicBezTo>
                      <a:pt x="104" y="120"/>
                      <a:pt x="104" y="120"/>
                      <a:pt x="103" y="120"/>
                    </a:cubicBezTo>
                    <a:cubicBezTo>
                      <a:pt x="103" y="121"/>
                      <a:pt x="103" y="121"/>
                      <a:pt x="103" y="121"/>
                    </a:cubicBezTo>
                    <a:cubicBezTo>
                      <a:pt x="102" y="121"/>
                      <a:pt x="102" y="121"/>
                      <a:pt x="101" y="121"/>
                    </a:cubicBezTo>
                    <a:cubicBezTo>
                      <a:pt x="101" y="121"/>
                      <a:pt x="101" y="122"/>
                      <a:pt x="100" y="122"/>
                    </a:cubicBezTo>
                    <a:cubicBezTo>
                      <a:pt x="100" y="122"/>
                      <a:pt x="100" y="122"/>
                      <a:pt x="100" y="122"/>
                    </a:cubicBezTo>
                    <a:cubicBezTo>
                      <a:pt x="99" y="122"/>
                      <a:pt x="97" y="123"/>
                      <a:pt x="96" y="123"/>
                    </a:cubicBezTo>
                    <a:cubicBezTo>
                      <a:pt x="94" y="124"/>
                      <a:pt x="93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85" y="124"/>
                      <a:pt x="82" y="124"/>
                      <a:pt x="80" y="123"/>
                    </a:cubicBezTo>
                    <a:cubicBezTo>
                      <a:pt x="77" y="122"/>
                      <a:pt x="76" y="122"/>
                      <a:pt x="74" y="121"/>
                    </a:cubicBezTo>
                    <a:cubicBezTo>
                      <a:pt x="73" y="121"/>
                      <a:pt x="73" y="121"/>
                      <a:pt x="73" y="121"/>
                    </a:cubicBezTo>
                    <a:cubicBezTo>
                      <a:pt x="73" y="121"/>
                      <a:pt x="72" y="120"/>
                      <a:pt x="72" y="120"/>
                    </a:cubicBezTo>
                    <a:cubicBezTo>
                      <a:pt x="72" y="120"/>
                      <a:pt x="71" y="120"/>
                      <a:pt x="71" y="120"/>
                    </a:cubicBezTo>
                    <a:cubicBezTo>
                      <a:pt x="71" y="120"/>
                      <a:pt x="70" y="120"/>
                      <a:pt x="70" y="119"/>
                    </a:cubicBezTo>
                    <a:cubicBezTo>
                      <a:pt x="69" y="118"/>
                      <a:pt x="66" y="117"/>
                      <a:pt x="63" y="116"/>
                    </a:cubicBezTo>
                    <a:cubicBezTo>
                      <a:pt x="61" y="115"/>
                      <a:pt x="60" y="114"/>
                      <a:pt x="58" y="112"/>
                    </a:cubicBezTo>
                    <a:cubicBezTo>
                      <a:pt x="57" y="112"/>
                      <a:pt x="56" y="111"/>
                      <a:pt x="55" y="110"/>
                    </a:cubicBezTo>
                    <a:cubicBezTo>
                      <a:pt x="55" y="110"/>
                      <a:pt x="55" y="109"/>
                      <a:pt x="54" y="109"/>
                    </a:cubicBezTo>
                    <a:cubicBezTo>
                      <a:pt x="54" y="109"/>
                      <a:pt x="54" y="108"/>
                      <a:pt x="54" y="108"/>
                    </a:cubicBezTo>
                    <a:cubicBezTo>
                      <a:pt x="53" y="108"/>
                      <a:pt x="53" y="108"/>
                      <a:pt x="53" y="107"/>
                    </a:cubicBezTo>
                    <a:cubicBezTo>
                      <a:pt x="53" y="107"/>
                      <a:pt x="52" y="107"/>
                      <a:pt x="52" y="10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1" y="105"/>
                      <a:pt x="51" y="105"/>
                      <a:pt x="50" y="104"/>
                    </a:cubicBezTo>
                    <a:cubicBezTo>
                      <a:pt x="50" y="104"/>
                      <a:pt x="50" y="104"/>
                      <a:pt x="50" y="103"/>
                    </a:cubicBezTo>
                    <a:cubicBezTo>
                      <a:pt x="50" y="103"/>
                      <a:pt x="49" y="103"/>
                      <a:pt x="49" y="103"/>
                    </a:cubicBezTo>
                    <a:cubicBezTo>
                      <a:pt x="49" y="102"/>
                      <a:pt x="49" y="102"/>
                      <a:pt x="48" y="101"/>
                    </a:cubicBezTo>
                    <a:cubicBezTo>
                      <a:pt x="48" y="101"/>
                      <a:pt x="48" y="101"/>
                      <a:pt x="48" y="100"/>
                    </a:cubicBezTo>
                    <a:cubicBezTo>
                      <a:pt x="48" y="100"/>
                      <a:pt x="47" y="100"/>
                      <a:pt x="47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7" y="99"/>
                      <a:pt x="46" y="99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5" y="96"/>
                      <a:pt x="45" y="97"/>
                      <a:pt x="45" y="97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5"/>
                    </a:cubicBezTo>
                    <a:cubicBezTo>
                      <a:pt x="45" y="96"/>
                      <a:pt x="45" y="95"/>
                      <a:pt x="45" y="95"/>
                    </a:cubicBezTo>
                    <a:cubicBezTo>
                      <a:pt x="44" y="95"/>
                      <a:pt x="45" y="95"/>
                      <a:pt x="45" y="95"/>
                    </a:cubicBezTo>
                    <a:cubicBezTo>
                      <a:pt x="44" y="95"/>
                      <a:pt x="44" y="94"/>
                      <a:pt x="44" y="94"/>
                    </a:cubicBezTo>
                    <a:cubicBezTo>
                      <a:pt x="44" y="94"/>
                      <a:pt x="44" y="94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2"/>
                      <a:pt x="44" y="93"/>
                    </a:cubicBezTo>
                    <a:cubicBezTo>
                      <a:pt x="44" y="92"/>
                      <a:pt x="43" y="92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0"/>
                    </a:cubicBezTo>
                    <a:cubicBezTo>
                      <a:pt x="43" y="91"/>
                      <a:pt x="43" y="90"/>
                      <a:pt x="43" y="90"/>
                    </a:cubicBezTo>
                    <a:cubicBezTo>
                      <a:pt x="43" y="90"/>
                      <a:pt x="43" y="90"/>
                      <a:pt x="42" y="89"/>
                    </a:cubicBezTo>
                    <a:cubicBezTo>
                      <a:pt x="43" y="89"/>
                      <a:pt x="42" y="89"/>
                      <a:pt x="43" y="89"/>
                    </a:cubicBezTo>
                    <a:cubicBezTo>
                      <a:pt x="43" y="89"/>
                      <a:pt x="42" y="89"/>
                      <a:pt x="42" y="89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5"/>
                      <a:pt x="42" y="85"/>
                    </a:cubicBezTo>
                    <a:cubicBezTo>
                      <a:pt x="42" y="85"/>
                      <a:pt x="42" y="85"/>
                      <a:pt x="42" y="85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1" y="85"/>
                      <a:pt x="42" y="85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2"/>
                      <a:pt x="41" y="82"/>
                    </a:cubicBezTo>
                    <a:cubicBezTo>
                      <a:pt x="41" y="82"/>
                      <a:pt x="41" y="81"/>
                      <a:pt x="41" y="81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1"/>
                      <a:pt x="41" y="72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69"/>
                      <a:pt x="41" y="70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7"/>
                      <a:pt x="41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3" y="63"/>
                      <a:pt x="43" y="63"/>
                      <a:pt x="43" y="62"/>
                    </a:cubicBezTo>
                    <a:cubicBezTo>
                      <a:pt x="43" y="62"/>
                      <a:pt x="43" y="61"/>
                      <a:pt x="43" y="62"/>
                    </a:cubicBezTo>
                    <a:cubicBezTo>
                      <a:pt x="43" y="62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0"/>
                    </a:cubicBezTo>
                    <a:cubicBezTo>
                      <a:pt x="43" y="61"/>
                      <a:pt x="43" y="61"/>
                      <a:pt x="44" y="60"/>
                    </a:cubicBezTo>
                    <a:cubicBezTo>
                      <a:pt x="43" y="60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6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8" y="52"/>
                      <a:pt x="48" y="52"/>
                      <a:pt x="48" y="51"/>
                    </a:cubicBezTo>
                    <a:cubicBezTo>
                      <a:pt x="48" y="52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0"/>
                    </a:cubicBezTo>
                    <a:cubicBezTo>
                      <a:pt x="48" y="51"/>
                      <a:pt x="48" y="50"/>
                      <a:pt x="48" y="51"/>
                    </a:cubicBezTo>
                    <a:cubicBezTo>
                      <a:pt x="49" y="50"/>
                      <a:pt x="49" y="51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1" y="48"/>
                      <a:pt x="51" y="47"/>
                      <a:pt x="51" y="47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1" y="47"/>
                      <a:pt x="52" y="47"/>
                      <a:pt x="52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2" y="46"/>
                      <a:pt x="52" y="47"/>
                      <a:pt x="51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5"/>
                      <a:pt x="52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4"/>
                      <a:pt x="53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3"/>
                      <a:pt x="54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7" y="41"/>
                      <a:pt x="58" y="41"/>
                      <a:pt x="58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1" y="39"/>
                      <a:pt x="61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4" y="37"/>
                      <a:pt x="66" y="36"/>
                      <a:pt x="68" y="35"/>
                    </a:cubicBezTo>
                    <a:cubicBezTo>
                      <a:pt x="69" y="35"/>
                      <a:pt x="70" y="34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2" y="33"/>
                      <a:pt x="74" y="33"/>
                      <a:pt x="76" y="32"/>
                    </a:cubicBezTo>
                    <a:cubicBezTo>
                      <a:pt x="76" y="32"/>
                      <a:pt x="76" y="32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8" y="32"/>
                      <a:pt x="78" y="32"/>
                    </a:cubicBezTo>
                    <a:cubicBezTo>
                      <a:pt x="79" y="32"/>
                      <a:pt x="80" y="32"/>
                      <a:pt x="81" y="32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2" y="32"/>
                      <a:pt x="81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3" y="32"/>
                      <a:pt x="83" y="32"/>
                      <a:pt x="84" y="32"/>
                    </a:cubicBezTo>
                    <a:cubicBezTo>
                      <a:pt x="85" y="32"/>
                      <a:pt x="87" y="32"/>
                      <a:pt x="89" y="32"/>
                    </a:cubicBezTo>
                    <a:cubicBezTo>
                      <a:pt x="91" y="32"/>
                      <a:pt x="93" y="33"/>
                      <a:pt x="94" y="33"/>
                    </a:cubicBezTo>
                    <a:cubicBezTo>
                      <a:pt x="95" y="33"/>
                      <a:pt x="97" y="34"/>
                      <a:pt x="98" y="34"/>
                    </a:cubicBezTo>
                    <a:cubicBezTo>
                      <a:pt x="98" y="34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100" y="35"/>
                      <a:pt x="100" y="35"/>
                      <a:pt x="100" y="35"/>
                    </a:cubicBezTo>
                    <a:cubicBezTo>
                      <a:pt x="100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6"/>
                    </a:cubicBezTo>
                    <a:cubicBezTo>
                      <a:pt x="101" y="35"/>
                      <a:pt x="102" y="36"/>
                      <a:pt x="102" y="36"/>
                    </a:cubicBezTo>
                    <a:cubicBezTo>
                      <a:pt x="102" y="36"/>
                      <a:pt x="103" y="36"/>
                      <a:pt x="103" y="36"/>
                    </a:cubicBezTo>
                    <a:cubicBezTo>
                      <a:pt x="103" y="36"/>
                      <a:pt x="103" y="36"/>
                      <a:pt x="104" y="36"/>
                    </a:cubicBezTo>
                    <a:cubicBezTo>
                      <a:pt x="104" y="36"/>
                      <a:pt x="104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6" y="37"/>
                    </a:cubicBezTo>
                    <a:cubicBezTo>
                      <a:pt x="106" y="38"/>
                      <a:pt x="107" y="38"/>
                      <a:pt x="106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9" y="39"/>
                      <a:pt x="109" y="40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10" y="40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2" y="41"/>
                    </a:cubicBezTo>
                    <a:cubicBezTo>
                      <a:pt x="112" y="41"/>
                      <a:pt x="112" y="42"/>
                      <a:pt x="112" y="42"/>
                    </a:cubicBezTo>
                    <a:cubicBezTo>
                      <a:pt x="112" y="42"/>
                      <a:pt x="112" y="42"/>
                      <a:pt x="112" y="42"/>
                    </a:cubicBezTo>
                    <a:cubicBezTo>
                      <a:pt x="112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5" y="44"/>
                      <a:pt x="114" y="44"/>
                      <a:pt x="115" y="44"/>
                    </a:cubicBezTo>
                    <a:cubicBezTo>
                      <a:pt x="115" y="44"/>
                      <a:pt x="115" y="45"/>
                      <a:pt x="115" y="45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6" y="45"/>
                      <a:pt x="116" y="45"/>
                      <a:pt x="116" y="46"/>
                    </a:cubicBezTo>
                    <a:cubicBezTo>
                      <a:pt x="116" y="45"/>
                      <a:pt x="116" y="46"/>
                      <a:pt x="116" y="46"/>
                    </a:cubicBezTo>
                    <a:cubicBezTo>
                      <a:pt x="116" y="46"/>
                      <a:pt x="117" y="46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8" y="47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9"/>
                      <a:pt x="118" y="49"/>
                      <a:pt x="119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1"/>
                      <a:pt x="122" y="51"/>
                      <a:pt x="123" y="51"/>
                    </a:cubicBezTo>
                    <a:cubicBezTo>
                      <a:pt x="123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0"/>
                      <a:pt x="123" y="51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1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3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1"/>
                    </a:cubicBezTo>
                    <a:cubicBezTo>
                      <a:pt x="124" y="51"/>
                      <a:pt x="124" y="51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4" y="51"/>
                      <a:pt x="124" y="51"/>
                      <a:pt x="125" y="52"/>
                    </a:cubicBezTo>
                    <a:cubicBezTo>
                      <a:pt x="125" y="52"/>
                      <a:pt x="125" y="52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3"/>
                      <a:pt x="126" y="53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6" y="52"/>
                      <a:pt x="126" y="52"/>
                      <a:pt x="125" y="52"/>
                    </a:cubicBezTo>
                    <a:cubicBezTo>
                      <a:pt x="125" y="52"/>
                      <a:pt x="125" y="51"/>
                      <a:pt x="125" y="52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5" y="51"/>
                      <a:pt x="125" y="51"/>
                      <a:pt x="125" y="50"/>
                    </a:cubicBezTo>
                    <a:cubicBezTo>
                      <a:pt x="124" y="51"/>
                      <a:pt x="124" y="50"/>
                      <a:pt x="124" y="50"/>
                    </a:cubicBezTo>
                    <a:cubicBezTo>
                      <a:pt x="123" y="49"/>
                      <a:pt x="122" y="47"/>
                      <a:pt x="121" y="46"/>
                    </a:cubicBezTo>
                    <a:cubicBezTo>
                      <a:pt x="121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19" y="46"/>
                    </a:cubicBezTo>
                    <a:cubicBezTo>
                      <a:pt x="119" y="45"/>
                      <a:pt x="119" y="45"/>
                      <a:pt x="118" y="45"/>
                    </a:cubicBezTo>
                    <a:cubicBezTo>
                      <a:pt x="118" y="45"/>
                      <a:pt x="118" y="44"/>
                      <a:pt x="118" y="44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7" y="43"/>
                      <a:pt x="116" y="43"/>
                      <a:pt x="116" y="43"/>
                    </a:cubicBezTo>
                    <a:cubicBezTo>
                      <a:pt x="116" y="43"/>
                      <a:pt x="116" y="42"/>
                      <a:pt x="115" y="42"/>
                    </a:cubicBezTo>
                    <a:cubicBezTo>
                      <a:pt x="114" y="41"/>
                      <a:pt x="112" y="39"/>
                      <a:pt x="110" y="38"/>
                    </a:cubicBezTo>
                    <a:cubicBezTo>
                      <a:pt x="110" y="38"/>
                      <a:pt x="109" y="38"/>
                      <a:pt x="109" y="38"/>
                    </a:cubicBezTo>
                    <a:cubicBezTo>
                      <a:pt x="107" y="36"/>
                      <a:pt x="105" y="35"/>
                      <a:pt x="103" y="35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2" y="34"/>
                      <a:pt x="101" y="34"/>
                      <a:pt x="101" y="34"/>
                    </a:cubicBezTo>
                    <a:cubicBezTo>
                      <a:pt x="100" y="33"/>
                      <a:pt x="99" y="33"/>
                      <a:pt x="98" y="32"/>
                    </a:cubicBezTo>
                    <a:cubicBezTo>
                      <a:pt x="99" y="32"/>
                      <a:pt x="99" y="32"/>
                      <a:pt x="100" y="33"/>
                    </a:cubicBezTo>
                    <a:cubicBezTo>
                      <a:pt x="100" y="32"/>
                      <a:pt x="100" y="32"/>
                      <a:pt x="101" y="32"/>
                    </a:cubicBezTo>
                    <a:cubicBezTo>
                      <a:pt x="101" y="32"/>
                      <a:pt x="101" y="33"/>
                      <a:pt x="101" y="33"/>
                    </a:cubicBezTo>
                    <a:cubicBezTo>
                      <a:pt x="101" y="33"/>
                      <a:pt x="102" y="33"/>
                      <a:pt x="102" y="33"/>
                    </a:cubicBezTo>
                    <a:cubicBezTo>
                      <a:pt x="102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3" y="32"/>
                      <a:pt x="103" y="32"/>
                      <a:pt x="102" y="31"/>
                    </a:cubicBezTo>
                    <a:cubicBezTo>
                      <a:pt x="102" y="31"/>
                      <a:pt x="101" y="31"/>
                      <a:pt x="101" y="31"/>
                    </a:cubicBezTo>
                    <a:cubicBezTo>
                      <a:pt x="103" y="31"/>
                      <a:pt x="105" y="32"/>
                      <a:pt x="105" y="32"/>
                    </a:cubicBezTo>
                    <a:cubicBezTo>
                      <a:pt x="106" y="33"/>
                      <a:pt x="107" y="32"/>
                      <a:pt x="106" y="31"/>
                    </a:cubicBezTo>
                    <a:cubicBezTo>
                      <a:pt x="106" y="31"/>
                      <a:pt x="105" y="30"/>
                      <a:pt x="104" y="30"/>
                    </a:cubicBezTo>
                    <a:cubicBezTo>
                      <a:pt x="105" y="30"/>
                      <a:pt x="105" y="30"/>
                      <a:pt x="106" y="30"/>
                    </a:cubicBezTo>
                    <a:cubicBezTo>
                      <a:pt x="104" y="29"/>
                      <a:pt x="103" y="29"/>
                      <a:pt x="102" y="29"/>
                    </a:cubicBezTo>
                    <a:cubicBezTo>
                      <a:pt x="102" y="28"/>
                      <a:pt x="100" y="28"/>
                      <a:pt x="100" y="27"/>
                    </a:cubicBezTo>
                    <a:cubicBezTo>
                      <a:pt x="100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6"/>
                      <a:pt x="98" y="26"/>
                    </a:cubicBezTo>
                    <a:cubicBezTo>
                      <a:pt x="97" y="25"/>
                      <a:pt x="96" y="25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4" y="24"/>
                    </a:cubicBezTo>
                    <a:cubicBezTo>
                      <a:pt x="94" y="24"/>
                      <a:pt x="93" y="24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5" y="23"/>
                      <a:pt x="96" y="24"/>
                      <a:pt x="98" y="24"/>
                    </a:cubicBezTo>
                    <a:cubicBezTo>
                      <a:pt x="98" y="24"/>
                      <a:pt x="98" y="24"/>
                      <a:pt x="99" y="24"/>
                    </a:cubicBezTo>
                    <a:cubicBezTo>
                      <a:pt x="99" y="24"/>
                      <a:pt x="100" y="24"/>
                      <a:pt x="100" y="24"/>
                    </a:cubicBezTo>
                    <a:cubicBezTo>
                      <a:pt x="100" y="23"/>
                      <a:pt x="98" y="23"/>
                      <a:pt x="97" y="22"/>
                    </a:cubicBezTo>
                    <a:cubicBezTo>
                      <a:pt x="98" y="22"/>
                      <a:pt x="97" y="22"/>
                      <a:pt x="97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1"/>
                      <a:pt x="96" y="21"/>
                      <a:pt x="95" y="21"/>
                    </a:cubicBezTo>
                    <a:cubicBezTo>
                      <a:pt x="95" y="21"/>
                      <a:pt x="95" y="21"/>
                      <a:pt x="95" y="20"/>
                    </a:cubicBezTo>
                    <a:cubicBezTo>
                      <a:pt x="94" y="20"/>
                      <a:pt x="93" y="20"/>
                      <a:pt x="92" y="19"/>
                    </a:cubicBezTo>
                    <a:cubicBezTo>
                      <a:pt x="91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89" y="19"/>
                      <a:pt x="88" y="18"/>
                      <a:pt x="88" y="18"/>
                    </a:cubicBezTo>
                    <a:cubicBezTo>
                      <a:pt x="88" y="18"/>
                      <a:pt x="87" y="18"/>
                      <a:pt x="87" y="18"/>
                    </a:cubicBezTo>
                    <a:cubicBezTo>
                      <a:pt x="88" y="18"/>
                      <a:pt x="89" y="18"/>
                      <a:pt x="89" y="18"/>
                    </a:cubicBezTo>
                    <a:cubicBezTo>
                      <a:pt x="93" y="19"/>
                      <a:pt x="97" y="19"/>
                      <a:pt x="100" y="21"/>
                    </a:cubicBezTo>
                    <a:cubicBezTo>
                      <a:pt x="104" y="22"/>
                      <a:pt x="107" y="23"/>
                      <a:pt x="109" y="24"/>
                    </a:cubicBezTo>
                    <a:cubicBezTo>
                      <a:pt x="110" y="25"/>
                      <a:pt x="112" y="26"/>
                      <a:pt x="113" y="27"/>
                    </a:cubicBezTo>
                    <a:cubicBezTo>
                      <a:pt x="114" y="28"/>
                      <a:pt x="116" y="29"/>
                      <a:pt x="117" y="31"/>
                    </a:cubicBezTo>
                    <a:cubicBezTo>
                      <a:pt x="118" y="31"/>
                      <a:pt x="118" y="31"/>
                      <a:pt x="118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0" y="33"/>
                      <a:pt x="121" y="34"/>
                      <a:pt x="122" y="35"/>
                    </a:cubicBezTo>
                    <a:cubicBezTo>
                      <a:pt x="122" y="35"/>
                      <a:pt x="122" y="35"/>
                      <a:pt x="122" y="36"/>
                    </a:cubicBezTo>
                    <a:cubicBezTo>
                      <a:pt x="122" y="36"/>
                      <a:pt x="123" y="36"/>
                      <a:pt x="123" y="36"/>
                    </a:cubicBezTo>
                    <a:cubicBezTo>
                      <a:pt x="123" y="36"/>
                      <a:pt x="122" y="36"/>
                      <a:pt x="122" y="36"/>
                    </a:cubicBezTo>
                    <a:cubicBezTo>
                      <a:pt x="123" y="36"/>
                      <a:pt x="123" y="36"/>
                      <a:pt x="123" y="37"/>
                    </a:cubicBezTo>
                    <a:cubicBezTo>
                      <a:pt x="123" y="36"/>
                      <a:pt x="123" y="37"/>
                      <a:pt x="123" y="37"/>
                    </a:cubicBezTo>
                    <a:cubicBezTo>
                      <a:pt x="123" y="37"/>
                      <a:pt x="124" y="37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5" y="39"/>
                      <a:pt x="125" y="39"/>
                      <a:pt x="125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1"/>
                      <a:pt x="127" y="41"/>
                      <a:pt x="127" y="41"/>
                    </a:cubicBezTo>
                    <a:cubicBezTo>
                      <a:pt x="127" y="41"/>
                      <a:pt x="127" y="41"/>
                      <a:pt x="127" y="41"/>
                    </a:cubicBezTo>
                    <a:cubicBezTo>
                      <a:pt x="127" y="41"/>
                      <a:pt x="127" y="42"/>
                      <a:pt x="127" y="41"/>
                    </a:cubicBezTo>
                    <a:cubicBezTo>
                      <a:pt x="127" y="42"/>
                      <a:pt x="127" y="41"/>
                      <a:pt x="128" y="42"/>
                    </a:cubicBezTo>
                    <a:cubicBezTo>
                      <a:pt x="128" y="42"/>
                      <a:pt x="129" y="42"/>
                      <a:pt x="129" y="43"/>
                    </a:cubicBezTo>
                    <a:cubicBezTo>
                      <a:pt x="129" y="43"/>
                      <a:pt x="129" y="42"/>
                      <a:pt x="129" y="42"/>
                    </a:cubicBezTo>
                    <a:cubicBezTo>
                      <a:pt x="129" y="42"/>
                      <a:pt x="129" y="42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1" y="44"/>
                      <a:pt x="131" y="44"/>
                      <a:pt x="131" y="44"/>
                    </a:cubicBezTo>
                    <a:cubicBezTo>
                      <a:pt x="131" y="44"/>
                      <a:pt x="131" y="45"/>
                      <a:pt x="131" y="4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6"/>
                      <a:pt x="133" y="45"/>
                      <a:pt x="133" y="46"/>
                    </a:cubicBezTo>
                    <a:cubicBezTo>
                      <a:pt x="133" y="46"/>
                      <a:pt x="134" y="47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7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6" y="48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7" y="49"/>
                    </a:cubicBezTo>
                    <a:cubicBezTo>
                      <a:pt x="136" y="50"/>
                      <a:pt x="137" y="50"/>
                      <a:pt x="137" y="49"/>
                    </a:cubicBezTo>
                    <a:cubicBezTo>
                      <a:pt x="137" y="50"/>
                      <a:pt x="137" y="50"/>
                      <a:pt x="137" y="50"/>
                    </a:cubicBezTo>
                    <a:cubicBezTo>
                      <a:pt x="137" y="50"/>
                      <a:pt x="137" y="50"/>
                      <a:pt x="137" y="49"/>
                    </a:cubicBezTo>
                    <a:cubicBezTo>
                      <a:pt x="137" y="49"/>
                      <a:pt x="138" y="49"/>
                      <a:pt x="137" y="49"/>
                    </a:cubicBezTo>
                    <a:cubicBezTo>
                      <a:pt x="138" y="49"/>
                      <a:pt x="138" y="50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7" y="48"/>
                      <a:pt x="137" y="48"/>
                      <a:pt x="137" y="48"/>
                    </a:cubicBezTo>
                    <a:cubicBezTo>
                      <a:pt x="137" y="47"/>
                      <a:pt x="136" y="47"/>
                      <a:pt x="136" y="47"/>
                    </a:cubicBezTo>
                    <a:cubicBezTo>
                      <a:pt x="136" y="47"/>
                      <a:pt x="136" y="47"/>
                      <a:pt x="136" y="46"/>
                    </a:cubicBezTo>
                    <a:cubicBezTo>
                      <a:pt x="136" y="46"/>
                      <a:pt x="136" y="47"/>
                      <a:pt x="136" y="46"/>
                    </a:cubicBezTo>
                    <a:cubicBezTo>
                      <a:pt x="136" y="46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7"/>
                      <a:pt x="137" y="47"/>
                      <a:pt x="137" y="47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9" y="50"/>
                      <a:pt x="139" y="50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0"/>
                      <a:pt x="139" y="50"/>
                      <a:pt x="139" y="50"/>
                    </a:cubicBezTo>
                    <a:cubicBezTo>
                      <a:pt x="139" y="50"/>
                      <a:pt x="139" y="49"/>
                      <a:pt x="139" y="49"/>
                    </a:cubicBezTo>
                    <a:cubicBezTo>
                      <a:pt x="138" y="48"/>
                      <a:pt x="138" y="49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7"/>
                    </a:cubicBezTo>
                    <a:cubicBezTo>
                      <a:pt x="138" y="47"/>
                      <a:pt x="138" y="48"/>
                      <a:pt x="138" y="48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7" y="47"/>
                      <a:pt x="137" y="47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5"/>
                      <a:pt x="137" y="45"/>
                    </a:cubicBezTo>
                    <a:cubicBezTo>
                      <a:pt x="137" y="45"/>
                      <a:pt x="137" y="45"/>
                      <a:pt x="137" y="45"/>
                    </a:cubicBezTo>
                    <a:cubicBezTo>
                      <a:pt x="137" y="46"/>
                      <a:pt x="138" y="46"/>
                      <a:pt x="138" y="46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7" y="45"/>
                    </a:cubicBezTo>
                    <a:cubicBezTo>
                      <a:pt x="138" y="45"/>
                      <a:pt x="137" y="45"/>
                      <a:pt x="138" y="45"/>
                    </a:cubicBezTo>
                    <a:cubicBezTo>
                      <a:pt x="137" y="45"/>
                      <a:pt x="138" y="45"/>
                      <a:pt x="137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4"/>
                      <a:pt x="138" y="44"/>
                      <a:pt x="138" y="44"/>
                    </a:cubicBezTo>
                    <a:cubicBezTo>
                      <a:pt x="137" y="44"/>
                      <a:pt x="136" y="42"/>
                      <a:pt x="136" y="42"/>
                    </a:cubicBezTo>
                    <a:cubicBezTo>
                      <a:pt x="135" y="40"/>
                      <a:pt x="135" y="40"/>
                      <a:pt x="136" y="40"/>
                    </a:cubicBezTo>
                    <a:cubicBezTo>
                      <a:pt x="136" y="40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7" y="42"/>
                    </a:cubicBezTo>
                    <a:cubicBezTo>
                      <a:pt x="137" y="42"/>
                      <a:pt x="137" y="42"/>
                      <a:pt x="137" y="43"/>
                    </a:cubicBezTo>
                    <a:cubicBezTo>
                      <a:pt x="137" y="43"/>
                      <a:pt x="137" y="43"/>
                      <a:pt x="137" y="43"/>
                    </a:cubicBezTo>
                    <a:cubicBezTo>
                      <a:pt x="137" y="43"/>
                      <a:pt x="137" y="43"/>
                      <a:pt x="138" y="43"/>
                    </a:cubicBezTo>
                    <a:cubicBezTo>
                      <a:pt x="137" y="42"/>
                      <a:pt x="137" y="41"/>
                      <a:pt x="136" y="40"/>
                    </a:cubicBezTo>
                    <a:cubicBezTo>
                      <a:pt x="136" y="40"/>
                      <a:pt x="136" y="40"/>
                      <a:pt x="136" y="39"/>
                    </a:cubicBezTo>
                    <a:cubicBezTo>
                      <a:pt x="136" y="39"/>
                      <a:pt x="135" y="39"/>
                      <a:pt x="135" y="39"/>
                    </a:cubicBezTo>
                    <a:cubicBezTo>
                      <a:pt x="136" y="39"/>
                      <a:pt x="135" y="39"/>
                      <a:pt x="135" y="38"/>
                    </a:cubicBezTo>
                    <a:cubicBezTo>
                      <a:pt x="135" y="39"/>
                      <a:pt x="135" y="38"/>
                      <a:pt x="135" y="38"/>
                    </a:cubicBezTo>
                    <a:cubicBezTo>
                      <a:pt x="134" y="38"/>
                      <a:pt x="134" y="37"/>
                      <a:pt x="134" y="37"/>
                    </a:cubicBezTo>
                    <a:cubicBezTo>
                      <a:pt x="134" y="37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6"/>
                      <a:pt x="134" y="36"/>
                      <a:pt x="135" y="37"/>
                    </a:cubicBezTo>
                    <a:cubicBezTo>
                      <a:pt x="135" y="38"/>
                      <a:pt x="136" y="39"/>
                      <a:pt x="136" y="39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8" y="42"/>
                      <a:pt x="139" y="43"/>
                      <a:pt x="139" y="44"/>
                    </a:cubicBezTo>
                    <a:cubicBezTo>
                      <a:pt x="139" y="45"/>
                      <a:pt x="140" y="46"/>
                      <a:pt x="140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6"/>
                      <a:pt x="141" y="47"/>
                      <a:pt x="141" y="47"/>
                    </a:cubicBezTo>
                    <a:cubicBezTo>
                      <a:pt x="141" y="47"/>
                      <a:pt x="141" y="46"/>
                      <a:pt x="141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5"/>
                      <a:pt x="140" y="44"/>
                      <a:pt x="140" y="43"/>
                    </a:cubicBezTo>
                    <a:cubicBezTo>
                      <a:pt x="140" y="44"/>
                      <a:pt x="140" y="45"/>
                      <a:pt x="141" y="45"/>
                    </a:cubicBezTo>
                    <a:cubicBezTo>
                      <a:pt x="141" y="45"/>
                      <a:pt x="141" y="46"/>
                      <a:pt x="141" y="46"/>
                    </a:cubicBezTo>
                    <a:cubicBezTo>
                      <a:pt x="141" y="46"/>
                      <a:pt x="141" y="46"/>
                      <a:pt x="142" y="46"/>
                    </a:cubicBezTo>
                    <a:cubicBezTo>
                      <a:pt x="141" y="47"/>
                      <a:pt x="142" y="47"/>
                      <a:pt x="142" y="47"/>
                    </a:cubicBezTo>
                    <a:cubicBezTo>
                      <a:pt x="142" y="48"/>
                      <a:pt x="142" y="49"/>
                      <a:pt x="143" y="49"/>
                    </a:cubicBezTo>
                    <a:cubicBezTo>
                      <a:pt x="143" y="50"/>
                      <a:pt x="144" y="51"/>
                      <a:pt x="144" y="52"/>
                    </a:cubicBezTo>
                    <a:cubicBezTo>
                      <a:pt x="144" y="52"/>
                      <a:pt x="144" y="54"/>
                      <a:pt x="145" y="55"/>
                    </a:cubicBezTo>
                    <a:cubicBezTo>
                      <a:pt x="145" y="56"/>
                      <a:pt x="146" y="57"/>
                      <a:pt x="146" y="58"/>
                    </a:cubicBezTo>
                    <a:cubicBezTo>
                      <a:pt x="146" y="58"/>
                      <a:pt x="146" y="59"/>
                      <a:pt x="146" y="59"/>
                    </a:cubicBezTo>
                    <a:cubicBezTo>
                      <a:pt x="146" y="59"/>
                      <a:pt x="147" y="60"/>
                      <a:pt x="146" y="60"/>
                    </a:cubicBezTo>
                    <a:cubicBezTo>
                      <a:pt x="147" y="61"/>
                      <a:pt x="147" y="63"/>
                      <a:pt x="147" y="63"/>
                    </a:cubicBezTo>
                    <a:cubicBezTo>
                      <a:pt x="147" y="63"/>
                      <a:pt x="147" y="64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5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9" y="67"/>
                      <a:pt x="149" y="66"/>
                      <a:pt x="149" y="66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8"/>
                      <a:pt x="149" y="69"/>
                    </a:cubicBezTo>
                    <a:cubicBezTo>
                      <a:pt x="149" y="69"/>
                      <a:pt x="149" y="69"/>
                      <a:pt x="149" y="69"/>
                    </a:cubicBezTo>
                    <a:cubicBezTo>
                      <a:pt x="149" y="70"/>
                      <a:pt x="149" y="69"/>
                      <a:pt x="149" y="70"/>
                    </a:cubicBezTo>
                    <a:cubicBezTo>
                      <a:pt x="149" y="70"/>
                      <a:pt x="149" y="70"/>
                      <a:pt x="149" y="70"/>
                    </a:cubicBezTo>
                    <a:cubicBezTo>
                      <a:pt x="149" y="70"/>
                      <a:pt x="149" y="69"/>
                      <a:pt x="150" y="70"/>
                    </a:cubicBezTo>
                    <a:cubicBezTo>
                      <a:pt x="150" y="69"/>
                      <a:pt x="150" y="69"/>
                      <a:pt x="149" y="69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0" y="67"/>
                      <a:pt x="150" y="67"/>
                      <a:pt x="150" y="66"/>
                    </a:cubicBezTo>
                    <a:cubicBezTo>
                      <a:pt x="150" y="65"/>
                      <a:pt x="150" y="67"/>
                      <a:pt x="150" y="68"/>
                    </a:cubicBezTo>
                    <a:cubicBezTo>
                      <a:pt x="150" y="68"/>
                      <a:pt x="150" y="69"/>
                      <a:pt x="150" y="69"/>
                    </a:cubicBezTo>
                    <a:cubicBezTo>
                      <a:pt x="150" y="70"/>
                      <a:pt x="151" y="71"/>
                      <a:pt x="151" y="72"/>
                    </a:cubicBezTo>
                    <a:cubicBezTo>
                      <a:pt x="151" y="72"/>
                      <a:pt x="151" y="73"/>
                      <a:pt x="151" y="72"/>
                    </a:cubicBezTo>
                    <a:cubicBezTo>
                      <a:pt x="151" y="73"/>
                      <a:pt x="151" y="73"/>
                      <a:pt x="151" y="73"/>
                    </a:cubicBezTo>
                    <a:cubicBezTo>
                      <a:pt x="151" y="73"/>
                      <a:pt x="151" y="73"/>
                      <a:pt x="151" y="72"/>
                    </a:cubicBezTo>
                    <a:cubicBezTo>
                      <a:pt x="151" y="73"/>
                      <a:pt x="151" y="72"/>
                      <a:pt x="151" y="72"/>
                    </a:cubicBezTo>
                    <a:cubicBezTo>
                      <a:pt x="151" y="73"/>
                      <a:pt x="152" y="72"/>
                      <a:pt x="152" y="73"/>
                    </a:cubicBezTo>
                    <a:cubicBezTo>
                      <a:pt x="152" y="73"/>
                      <a:pt x="152" y="72"/>
                      <a:pt x="152" y="72"/>
                    </a:cubicBezTo>
                    <a:cubicBezTo>
                      <a:pt x="152" y="71"/>
                      <a:pt x="152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2" y="67"/>
                      <a:pt x="152" y="67"/>
                    </a:cubicBezTo>
                    <a:cubicBezTo>
                      <a:pt x="152" y="67"/>
                      <a:pt x="152" y="67"/>
                      <a:pt x="152" y="67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3"/>
                      <a:pt x="152" y="63"/>
                    </a:cubicBezTo>
                    <a:cubicBezTo>
                      <a:pt x="152" y="63"/>
                      <a:pt x="152" y="63"/>
                      <a:pt x="152" y="63"/>
                    </a:cubicBezTo>
                    <a:cubicBezTo>
                      <a:pt x="152" y="62"/>
                      <a:pt x="152" y="61"/>
                      <a:pt x="152" y="61"/>
                    </a:cubicBezTo>
                    <a:cubicBezTo>
                      <a:pt x="152" y="61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1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59"/>
                      <a:pt x="152" y="59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52" y="58"/>
                      <a:pt x="152" y="57"/>
                      <a:pt x="152" y="58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2" y="56"/>
                      <a:pt x="152" y="55"/>
                      <a:pt x="151" y="54"/>
                    </a:cubicBezTo>
                    <a:cubicBezTo>
                      <a:pt x="151" y="54"/>
                      <a:pt x="151" y="54"/>
                      <a:pt x="151" y="53"/>
                    </a:cubicBezTo>
                    <a:cubicBezTo>
                      <a:pt x="151" y="52"/>
                      <a:pt x="150" y="50"/>
                      <a:pt x="150" y="50"/>
                    </a:cubicBezTo>
                    <a:cubicBezTo>
                      <a:pt x="150" y="49"/>
                      <a:pt x="150" y="48"/>
                      <a:pt x="149" y="47"/>
                    </a:cubicBezTo>
                    <a:cubicBezTo>
                      <a:pt x="149" y="47"/>
                      <a:pt x="149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49" y="46"/>
                      <a:pt x="150" y="47"/>
                      <a:pt x="150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5"/>
                      <a:pt x="149" y="46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7"/>
                      <a:pt x="150" y="47"/>
                    </a:cubicBezTo>
                    <a:cubicBezTo>
                      <a:pt x="150" y="48"/>
                      <a:pt x="150" y="48"/>
                      <a:pt x="150" y="49"/>
                    </a:cubicBezTo>
                    <a:cubicBezTo>
                      <a:pt x="151" y="49"/>
                      <a:pt x="151" y="49"/>
                      <a:pt x="151" y="50"/>
                    </a:cubicBezTo>
                    <a:cubicBezTo>
                      <a:pt x="151" y="50"/>
                      <a:pt x="151" y="49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4"/>
                      <a:pt x="152" y="54"/>
                    </a:cubicBezTo>
                    <a:cubicBezTo>
                      <a:pt x="152" y="54"/>
                      <a:pt x="152" y="54"/>
                      <a:pt x="152" y="54"/>
                    </a:cubicBezTo>
                    <a:cubicBezTo>
                      <a:pt x="152" y="54"/>
                      <a:pt x="152" y="55"/>
                      <a:pt x="152" y="54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6"/>
                      <a:pt x="152" y="55"/>
                      <a:pt x="152" y="56"/>
                    </a:cubicBezTo>
                    <a:cubicBezTo>
                      <a:pt x="152" y="56"/>
                      <a:pt x="153" y="56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9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1"/>
                    </a:cubicBezTo>
                    <a:cubicBezTo>
                      <a:pt x="153" y="60"/>
                      <a:pt x="153" y="61"/>
                      <a:pt x="154" y="61"/>
                    </a:cubicBezTo>
                    <a:cubicBezTo>
                      <a:pt x="154" y="61"/>
                      <a:pt x="153" y="61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5"/>
                      <a:pt x="153" y="55"/>
                    </a:cubicBezTo>
                    <a:cubicBezTo>
                      <a:pt x="153" y="55"/>
                      <a:pt x="153" y="55"/>
                      <a:pt x="153" y="55"/>
                    </a:cubicBezTo>
                    <a:cubicBezTo>
                      <a:pt x="153" y="55"/>
                      <a:pt x="152" y="55"/>
                      <a:pt x="152" y="55"/>
                    </a:cubicBezTo>
                    <a:cubicBezTo>
                      <a:pt x="153" y="55"/>
                      <a:pt x="153" y="55"/>
                      <a:pt x="152" y="55"/>
                    </a:cubicBezTo>
                    <a:cubicBezTo>
                      <a:pt x="152" y="55"/>
                      <a:pt x="152" y="54"/>
                      <a:pt x="152" y="54"/>
                    </a:cubicBezTo>
                    <a:cubicBezTo>
                      <a:pt x="152" y="54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2"/>
                    </a:cubicBezTo>
                    <a:cubicBezTo>
                      <a:pt x="152" y="53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3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2"/>
                      <a:pt x="152" y="51"/>
                      <a:pt x="152" y="52"/>
                    </a:cubicBezTo>
                    <a:cubicBezTo>
                      <a:pt x="152" y="51"/>
                      <a:pt x="152" y="51"/>
                      <a:pt x="151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1" y="51"/>
                      <a:pt x="151" y="50"/>
                    </a:cubicBezTo>
                    <a:cubicBezTo>
                      <a:pt x="151" y="51"/>
                      <a:pt x="151" y="51"/>
                      <a:pt x="151" y="51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49"/>
                    </a:cubicBezTo>
                    <a:cubicBezTo>
                      <a:pt x="151" y="50"/>
                      <a:pt x="151" y="49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0" y="48"/>
                      <a:pt x="150" y="48"/>
                    </a:cubicBezTo>
                    <a:cubicBezTo>
                      <a:pt x="150" y="48"/>
                      <a:pt x="151" y="48"/>
                      <a:pt x="151" y="48"/>
                    </a:cubicBezTo>
                    <a:cubicBezTo>
                      <a:pt x="150" y="48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1" y="47"/>
                      <a:pt x="151" y="47"/>
                    </a:cubicBezTo>
                    <a:cubicBezTo>
                      <a:pt x="151" y="48"/>
                      <a:pt x="151" y="48"/>
                      <a:pt x="151" y="49"/>
                    </a:cubicBezTo>
                    <a:cubicBezTo>
                      <a:pt x="151" y="48"/>
                      <a:pt x="151" y="49"/>
                      <a:pt x="151" y="49"/>
                    </a:cubicBezTo>
                    <a:cubicBezTo>
                      <a:pt x="151" y="49"/>
                      <a:pt x="151" y="50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2" y="51"/>
                      <a:pt x="152" y="50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3"/>
                      <a:pt x="152" y="53"/>
                    </a:cubicBezTo>
                    <a:cubicBezTo>
                      <a:pt x="152" y="53"/>
                      <a:pt x="153" y="53"/>
                      <a:pt x="152" y="53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0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1" y="48"/>
                      <a:pt x="151" y="48"/>
                    </a:cubicBezTo>
                    <a:cubicBezTo>
                      <a:pt x="151" y="48"/>
                      <a:pt x="151" y="47"/>
                      <a:pt x="151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49" y="43"/>
                      <a:pt x="150" y="44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2"/>
                      <a:pt x="148" y="41"/>
                    </a:cubicBezTo>
                    <a:cubicBezTo>
                      <a:pt x="148" y="41"/>
                      <a:pt x="148" y="41"/>
                      <a:pt x="148" y="42"/>
                    </a:cubicBezTo>
                    <a:cubicBezTo>
                      <a:pt x="149" y="42"/>
                      <a:pt x="149" y="42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5"/>
                      <a:pt x="149" y="44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5"/>
                      <a:pt x="149" y="45"/>
                      <a:pt x="149" y="45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3"/>
                      <a:pt x="149" y="44"/>
                      <a:pt x="149" y="43"/>
                    </a:cubicBezTo>
                    <a:cubicBezTo>
                      <a:pt x="149" y="43"/>
                      <a:pt x="148" y="42"/>
                      <a:pt x="148" y="42"/>
                    </a:cubicBezTo>
                    <a:cubicBezTo>
                      <a:pt x="148" y="42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1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8"/>
                      <a:pt x="146" y="39"/>
                      <a:pt x="147" y="39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6" y="38"/>
                      <a:pt x="146" y="39"/>
                      <a:pt x="146" y="39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5" y="36"/>
                      <a:pt x="145" y="37"/>
                    </a:cubicBezTo>
                    <a:cubicBezTo>
                      <a:pt x="145" y="37"/>
                      <a:pt x="146" y="37"/>
                      <a:pt x="146" y="37"/>
                    </a:cubicBezTo>
                    <a:cubicBezTo>
                      <a:pt x="145" y="37"/>
                      <a:pt x="145" y="37"/>
                      <a:pt x="145" y="36"/>
                    </a:cubicBezTo>
                    <a:cubicBezTo>
                      <a:pt x="145" y="36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4" y="35"/>
                      <a:pt x="144" y="35"/>
                    </a:cubicBezTo>
                    <a:cubicBezTo>
                      <a:pt x="144" y="35"/>
                      <a:pt x="144" y="35"/>
                      <a:pt x="145" y="35"/>
                    </a:cubicBezTo>
                    <a:cubicBezTo>
                      <a:pt x="144" y="35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3"/>
                    </a:cubicBezTo>
                    <a:cubicBezTo>
                      <a:pt x="143" y="33"/>
                      <a:pt x="143" y="34"/>
                      <a:pt x="143" y="33"/>
                    </a:cubicBezTo>
                    <a:cubicBezTo>
                      <a:pt x="143" y="34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4"/>
                      <a:pt x="144" y="34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2"/>
                      <a:pt x="142" y="31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3" y="32"/>
                      <a:pt x="143" y="33"/>
                      <a:pt x="143" y="33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1"/>
                      <a:pt x="142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2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29"/>
                    </a:cubicBezTo>
                    <a:cubicBezTo>
                      <a:pt x="141" y="30"/>
                      <a:pt x="140" y="29"/>
                      <a:pt x="140" y="29"/>
                    </a:cubicBezTo>
                    <a:cubicBezTo>
                      <a:pt x="140" y="29"/>
                      <a:pt x="141" y="30"/>
                      <a:pt x="141" y="30"/>
                    </a:cubicBezTo>
                    <a:cubicBezTo>
                      <a:pt x="140" y="29"/>
                      <a:pt x="141" y="30"/>
                      <a:pt x="140" y="30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1" y="29"/>
                      <a:pt x="140" y="29"/>
                    </a:cubicBezTo>
                    <a:cubicBezTo>
                      <a:pt x="140" y="29"/>
                      <a:pt x="140" y="28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39" y="28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8" y="25"/>
                      <a:pt x="137" y="23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19"/>
                      <a:pt x="130" y="16"/>
                      <a:pt x="126" y="14"/>
                    </a:cubicBezTo>
                    <a:cubicBezTo>
                      <a:pt x="119" y="9"/>
                      <a:pt x="110" y="4"/>
                      <a:pt x="101" y="2"/>
                    </a:cubicBezTo>
                    <a:cubicBezTo>
                      <a:pt x="95" y="1"/>
                      <a:pt x="89" y="0"/>
                      <a:pt x="83" y="0"/>
                    </a:cubicBezTo>
                    <a:cubicBezTo>
                      <a:pt x="75" y="1"/>
                      <a:pt x="68" y="2"/>
                      <a:pt x="61" y="4"/>
                    </a:cubicBezTo>
                    <a:cubicBezTo>
                      <a:pt x="54" y="6"/>
                      <a:pt x="47" y="9"/>
                      <a:pt x="42" y="14"/>
                    </a:cubicBezTo>
                    <a:cubicBezTo>
                      <a:pt x="38" y="17"/>
                      <a:pt x="34" y="20"/>
                      <a:pt x="31" y="23"/>
                    </a:cubicBezTo>
                    <a:cubicBezTo>
                      <a:pt x="27" y="28"/>
                      <a:pt x="23" y="33"/>
                      <a:pt x="20" y="40"/>
                    </a:cubicBezTo>
                    <a:cubicBezTo>
                      <a:pt x="17" y="46"/>
                      <a:pt x="15" y="52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63"/>
                      <a:pt x="12" y="67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2"/>
                      <a:pt x="12" y="75"/>
                      <a:pt x="12" y="76"/>
                    </a:cubicBezTo>
                    <a:cubicBezTo>
                      <a:pt x="13" y="81"/>
                      <a:pt x="13" y="87"/>
                      <a:pt x="15" y="92"/>
                    </a:cubicBezTo>
                    <a:cubicBezTo>
                      <a:pt x="16" y="98"/>
                      <a:pt x="19" y="103"/>
                      <a:pt x="21" y="108"/>
                    </a:cubicBezTo>
                    <a:cubicBezTo>
                      <a:pt x="21" y="108"/>
                      <a:pt x="21" y="108"/>
                      <a:pt x="22" y="108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2" y="110"/>
                      <a:pt x="23" y="111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5" y="115"/>
                      <a:pt x="27" y="117"/>
                      <a:pt x="29" y="119"/>
                    </a:cubicBezTo>
                    <a:cubicBezTo>
                      <a:pt x="31" y="122"/>
                      <a:pt x="32" y="124"/>
                      <a:pt x="34" y="125"/>
                    </a:cubicBezTo>
                    <a:cubicBezTo>
                      <a:pt x="34" y="126"/>
                      <a:pt x="35" y="126"/>
                      <a:pt x="35" y="126"/>
                    </a:cubicBezTo>
                    <a:cubicBezTo>
                      <a:pt x="35" y="126"/>
                      <a:pt x="35" y="126"/>
                      <a:pt x="36" y="127"/>
                    </a:cubicBezTo>
                    <a:cubicBezTo>
                      <a:pt x="35" y="127"/>
                      <a:pt x="35" y="127"/>
                      <a:pt x="35" y="127"/>
                    </a:cubicBezTo>
                    <a:cubicBezTo>
                      <a:pt x="36" y="127"/>
                      <a:pt x="37" y="128"/>
                      <a:pt x="36" y="128"/>
                    </a:cubicBezTo>
                    <a:cubicBezTo>
                      <a:pt x="37" y="128"/>
                      <a:pt x="37" y="129"/>
                      <a:pt x="37" y="129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6" y="128"/>
                      <a:pt x="35" y="127"/>
                      <a:pt x="34" y="126"/>
                    </a:cubicBezTo>
                    <a:cubicBezTo>
                      <a:pt x="32" y="125"/>
                      <a:pt x="29" y="122"/>
                      <a:pt x="27" y="120"/>
                    </a:cubicBezTo>
                    <a:cubicBezTo>
                      <a:pt x="26" y="119"/>
                      <a:pt x="24" y="117"/>
                      <a:pt x="23" y="114"/>
                    </a:cubicBezTo>
                    <a:cubicBezTo>
                      <a:pt x="21" y="113"/>
                      <a:pt x="21" y="112"/>
                      <a:pt x="20" y="111"/>
                    </a:cubicBezTo>
                    <a:cubicBezTo>
                      <a:pt x="18" y="108"/>
                      <a:pt x="17" y="105"/>
                      <a:pt x="15" y="103"/>
                    </a:cubicBezTo>
                    <a:cubicBezTo>
                      <a:pt x="14" y="100"/>
                      <a:pt x="13" y="97"/>
                      <a:pt x="12" y="94"/>
                    </a:cubicBezTo>
                    <a:cubicBezTo>
                      <a:pt x="11" y="93"/>
                      <a:pt x="11" y="92"/>
                      <a:pt x="10" y="90"/>
                    </a:cubicBezTo>
                    <a:cubicBezTo>
                      <a:pt x="10" y="88"/>
                      <a:pt x="9" y="86"/>
                      <a:pt x="9" y="83"/>
                    </a:cubicBezTo>
                    <a:cubicBezTo>
                      <a:pt x="9" y="83"/>
                      <a:pt x="8" y="82"/>
                      <a:pt x="8" y="81"/>
                    </a:cubicBezTo>
                    <a:cubicBezTo>
                      <a:pt x="8" y="80"/>
                      <a:pt x="8" y="79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ubicBezTo>
                      <a:pt x="7" y="74"/>
                      <a:pt x="7" y="73"/>
                      <a:pt x="7" y="71"/>
                    </a:cubicBezTo>
                    <a:cubicBezTo>
                      <a:pt x="7" y="70"/>
                      <a:pt x="7" y="68"/>
                      <a:pt x="7" y="67"/>
                    </a:cubicBezTo>
                    <a:cubicBezTo>
                      <a:pt x="6" y="67"/>
                      <a:pt x="6" y="67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6"/>
                      <a:pt x="5" y="66"/>
                      <a:pt x="6" y="66"/>
                    </a:cubicBezTo>
                    <a:cubicBezTo>
                      <a:pt x="6" y="66"/>
                      <a:pt x="6" y="67"/>
                      <a:pt x="6" y="67"/>
                    </a:cubicBezTo>
                    <a:cubicBezTo>
                      <a:pt x="5" y="68"/>
                      <a:pt x="5" y="68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5"/>
                      <a:pt x="5" y="62"/>
                      <a:pt x="5" y="60"/>
                    </a:cubicBezTo>
                    <a:cubicBezTo>
                      <a:pt x="5" y="60"/>
                      <a:pt x="6" y="58"/>
                      <a:pt x="5" y="58"/>
                    </a:cubicBezTo>
                    <a:cubicBezTo>
                      <a:pt x="5" y="58"/>
                      <a:pt x="5" y="58"/>
                      <a:pt x="5" y="57"/>
                    </a:cubicBezTo>
                    <a:cubicBezTo>
                      <a:pt x="5" y="58"/>
                      <a:pt x="5" y="58"/>
                      <a:pt x="4" y="57"/>
                    </a:cubicBezTo>
                    <a:cubicBezTo>
                      <a:pt x="4" y="59"/>
                      <a:pt x="4" y="61"/>
                      <a:pt x="4" y="63"/>
                    </a:cubicBezTo>
                    <a:cubicBezTo>
                      <a:pt x="3" y="62"/>
                      <a:pt x="3" y="63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2"/>
                      <a:pt x="3" y="64"/>
                      <a:pt x="3" y="66"/>
                    </a:cubicBezTo>
                    <a:cubicBezTo>
                      <a:pt x="3" y="67"/>
                      <a:pt x="2" y="67"/>
                      <a:pt x="2" y="68"/>
                    </a:cubicBezTo>
                    <a:cubicBezTo>
                      <a:pt x="2" y="68"/>
                      <a:pt x="2" y="69"/>
                      <a:pt x="2" y="69"/>
                    </a:cubicBezTo>
                    <a:cubicBezTo>
                      <a:pt x="2" y="69"/>
                      <a:pt x="2" y="68"/>
                      <a:pt x="2" y="68"/>
                    </a:cubicBezTo>
                    <a:cubicBezTo>
                      <a:pt x="2" y="70"/>
                      <a:pt x="1" y="73"/>
                      <a:pt x="2" y="75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6"/>
                      <a:pt x="1" y="75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5"/>
                      <a:pt x="1" y="78"/>
                      <a:pt x="1" y="79"/>
                    </a:cubicBezTo>
                    <a:close/>
                    <a:moveTo>
                      <a:pt x="122" y="50"/>
                    </a:move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lose/>
                    <a:moveTo>
                      <a:pt x="68" y="130"/>
                    </a:moveTo>
                    <a:cubicBezTo>
                      <a:pt x="68" y="130"/>
                      <a:pt x="68" y="131"/>
                      <a:pt x="68" y="131"/>
                    </a:cubicBezTo>
                    <a:cubicBezTo>
                      <a:pt x="68" y="131"/>
                      <a:pt x="68" y="130"/>
                      <a:pt x="68" y="130"/>
                    </a:cubicBezTo>
                    <a:close/>
                    <a:moveTo>
                      <a:pt x="38" y="111"/>
                    </a:move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40" y="112"/>
                      <a:pt x="40" y="113"/>
                    </a:cubicBezTo>
                    <a:cubicBezTo>
                      <a:pt x="40" y="113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8" y="111"/>
                    </a:cubicBezTo>
                    <a:close/>
                    <a:moveTo>
                      <a:pt x="37" y="110"/>
                    </a:moveTo>
                    <a:cubicBezTo>
                      <a:pt x="37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10"/>
                      <a:pt x="38" y="110"/>
                    </a:cubicBezTo>
                    <a:cubicBezTo>
                      <a:pt x="38" y="110"/>
                      <a:pt x="37" y="110"/>
                      <a:pt x="37" y="110"/>
                    </a:cubicBezTo>
                    <a:close/>
                    <a:moveTo>
                      <a:pt x="3" y="69"/>
                    </a:move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3" y="71"/>
                      <a:pt x="3" y="71"/>
                      <a:pt x="3" y="72"/>
                    </a:cubicBezTo>
                    <a:cubicBezTo>
                      <a:pt x="3" y="71"/>
                      <a:pt x="3" y="70"/>
                      <a:pt x="3" y="69"/>
                    </a:cubicBezTo>
                    <a:close/>
                    <a:moveTo>
                      <a:pt x="5" y="59"/>
                    </a:moveTo>
                    <a:cubicBezTo>
                      <a:pt x="5" y="59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59"/>
                    </a:cubicBezTo>
                    <a:close/>
                    <a:moveTo>
                      <a:pt x="5" y="70"/>
                    </a:moveTo>
                    <a:cubicBezTo>
                      <a:pt x="5" y="69"/>
                      <a:pt x="5" y="69"/>
                      <a:pt x="5" y="69"/>
                    </a:cubicBezTo>
                    <a:cubicBezTo>
                      <a:pt x="5" y="70"/>
                      <a:pt x="5" y="70"/>
                      <a:pt x="5" y="70"/>
                    </a:cubicBezTo>
                    <a:close/>
                    <a:moveTo>
                      <a:pt x="6" y="67"/>
                    </a:moveTo>
                    <a:cubicBezTo>
                      <a:pt x="6" y="67"/>
                      <a:pt x="6" y="68"/>
                      <a:pt x="6" y="67"/>
                    </a:cubicBezTo>
                    <a:cubicBezTo>
                      <a:pt x="6" y="68"/>
                      <a:pt x="6" y="68"/>
                      <a:pt x="6" y="69"/>
                    </a:cubicBezTo>
                    <a:cubicBezTo>
                      <a:pt x="6" y="68"/>
                      <a:pt x="6" y="69"/>
                      <a:pt x="6" y="67"/>
                    </a:cubicBezTo>
                    <a:close/>
                    <a:moveTo>
                      <a:pt x="160" y="98"/>
                    </a:moveTo>
                    <a:cubicBezTo>
                      <a:pt x="159" y="99"/>
                      <a:pt x="159" y="99"/>
                      <a:pt x="159" y="99"/>
                    </a:cubicBezTo>
                    <a:cubicBezTo>
                      <a:pt x="159" y="98"/>
                      <a:pt x="159" y="98"/>
                      <a:pt x="159" y="98"/>
                    </a:cubicBezTo>
                    <a:cubicBezTo>
                      <a:pt x="159" y="98"/>
                      <a:pt x="160" y="98"/>
                      <a:pt x="160" y="98"/>
                    </a:cubicBezTo>
                    <a:close/>
                    <a:moveTo>
                      <a:pt x="154" y="110"/>
                    </a:move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3" y="111"/>
                      <a:pt x="153" y="110"/>
                      <a:pt x="153" y="111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3" y="110"/>
                      <a:pt x="154" y="110"/>
                    </a:cubicBezTo>
                    <a:close/>
                    <a:moveTo>
                      <a:pt x="37" y="127"/>
                    </a:move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8" y="127"/>
                      <a:pt x="38" y="127"/>
                    </a:cubicBezTo>
                    <a:cubicBezTo>
                      <a:pt x="38" y="128"/>
                      <a:pt x="38" y="127"/>
                      <a:pt x="38" y="128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7" y="127"/>
                      <a:pt x="37" y="127"/>
                    </a:cubicBezTo>
                    <a:close/>
                    <a:moveTo>
                      <a:pt x="27" y="115"/>
                    </a:move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6"/>
                      <a:pt x="28" y="116"/>
                      <a:pt x="28" y="116"/>
                    </a:cubicBezTo>
                    <a:cubicBezTo>
                      <a:pt x="28" y="117"/>
                      <a:pt x="28" y="116"/>
                      <a:pt x="28" y="117"/>
                    </a:cubicBezTo>
                    <a:cubicBezTo>
                      <a:pt x="28" y="117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7" y="116"/>
                    </a:cubicBezTo>
                    <a:cubicBezTo>
                      <a:pt x="27" y="116"/>
                      <a:pt x="28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5"/>
                      <a:pt x="27" y="116"/>
                      <a:pt x="27" y="116"/>
                    </a:cubicBezTo>
                    <a:cubicBezTo>
                      <a:pt x="27" y="115"/>
                      <a:pt x="27" y="115"/>
                      <a:pt x="27" y="115"/>
                    </a:cubicBezTo>
                    <a:close/>
                    <a:moveTo>
                      <a:pt x="33" y="123"/>
                    </a:move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4" y="123"/>
                      <a:pt x="34" y="123"/>
                      <a:pt x="34" y="124"/>
                    </a:cubicBezTo>
                    <a:cubicBezTo>
                      <a:pt x="34" y="123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3" y="124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lose/>
                    <a:moveTo>
                      <a:pt x="35" y="125"/>
                    </a:move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4" y="125"/>
                    </a:cubicBezTo>
                    <a:cubicBezTo>
                      <a:pt x="34" y="124"/>
                      <a:pt x="35" y="124"/>
                      <a:pt x="34" y="124"/>
                    </a:cubicBezTo>
                    <a:cubicBezTo>
                      <a:pt x="34" y="124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lose/>
                    <a:moveTo>
                      <a:pt x="32" y="122"/>
                    </a:move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1"/>
                      <a:pt x="32" y="121"/>
                    </a:cubicBezTo>
                    <a:cubicBezTo>
                      <a:pt x="31" y="121"/>
                      <a:pt x="32" y="121"/>
                      <a:pt x="32" y="122"/>
                    </a:cubicBezTo>
                    <a:cubicBezTo>
                      <a:pt x="32" y="121"/>
                      <a:pt x="32" y="121"/>
                      <a:pt x="32" y="121"/>
                    </a:cubicBezTo>
                    <a:cubicBezTo>
                      <a:pt x="32" y="121"/>
                      <a:pt x="32" y="122"/>
                      <a:pt x="32" y="122"/>
                    </a:cubicBezTo>
                    <a:cubicBezTo>
                      <a:pt x="32" y="122"/>
                      <a:pt x="33" y="122"/>
                      <a:pt x="33" y="122"/>
                    </a:cubicBezTo>
                    <a:cubicBezTo>
                      <a:pt x="33" y="123"/>
                      <a:pt x="32" y="122"/>
                      <a:pt x="32" y="122"/>
                    </a:cubicBezTo>
                    <a:close/>
                    <a:moveTo>
                      <a:pt x="31" y="121"/>
                    </a:moveTo>
                    <a:cubicBezTo>
                      <a:pt x="31" y="121"/>
                      <a:pt x="31" y="121"/>
                      <a:pt x="30" y="120"/>
                    </a:cubicBezTo>
                    <a:cubicBezTo>
                      <a:pt x="31" y="120"/>
                      <a:pt x="30" y="120"/>
                      <a:pt x="30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lose/>
                    <a:moveTo>
                      <a:pt x="29" y="118"/>
                    </a:moveTo>
                    <a:cubicBezTo>
                      <a:pt x="29" y="118"/>
                      <a:pt x="28" y="118"/>
                      <a:pt x="28" y="117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lose/>
                    <a:moveTo>
                      <a:pt x="23" y="109"/>
                    </a:moveTo>
                    <a:cubicBezTo>
                      <a:pt x="23" y="109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ubicBezTo>
                      <a:pt x="23" y="109"/>
                      <a:pt x="23" y="110"/>
                      <a:pt x="24" y="110"/>
                    </a:cubicBezTo>
                    <a:cubicBezTo>
                      <a:pt x="24" y="111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lose/>
                    <a:moveTo>
                      <a:pt x="41" y="131"/>
                    </a:moveTo>
                    <a:cubicBezTo>
                      <a:pt x="41" y="131"/>
                      <a:pt x="42" y="131"/>
                      <a:pt x="41" y="130"/>
                    </a:cubicBezTo>
                    <a:cubicBezTo>
                      <a:pt x="41" y="130"/>
                      <a:pt x="42" y="130"/>
                      <a:pt x="42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2" y="131"/>
                      <a:pt x="42" y="131"/>
                      <a:pt x="41" y="131"/>
                    </a:cubicBezTo>
                    <a:close/>
                    <a:moveTo>
                      <a:pt x="41" y="130"/>
                    </a:moveTo>
                    <a:cubicBezTo>
                      <a:pt x="41" y="130"/>
                      <a:pt x="41" y="130"/>
                      <a:pt x="41" y="130"/>
                    </a:cubicBezTo>
                    <a:cubicBezTo>
                      <a:pt x="41" y="130"/>
                      <a:pt x="40" y="130"/>
                      <a:pt x="40" y="130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40" y="129"/>
                      <a:pt x="40" y="129"/>
                      <a:pt x="40" y="130"/>
                    </a:cubicBezTo>
                    <a:cubicBezTo>
                      <a:pt x="41" y="130"/>
                      <a:pt x="41" y="130"/>
                      <a:pt x="41" y="130"/>
                    </a:cubicBezTo>
                    <a:close/>
                    <a:moveTo>
                      <a:pt x="39" y="129"/>
                    </a:moveTo>
                    <a:cubicBezTo>
                      <a:pt x="39" y="129"/>
                      <a:pt x="39" y="129"/>
                      <a:pt x="39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39" y="128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lose/>
                    <a:moveTo>
                      <a:pt x="35" y="125"/>
                    </a:moveTo>
                    <a:cubicBezTo>
                      <a:pt x="36" y="125"/>
                      <a:pt x="36" y="126"/>
                      <a:pt x="36" y="126"/>
                    </a:cubicBezTo>
                    <a:cubicBezTo>
                      <a:pt x="36" y="126"/>
                      <a:pt x="37" y="126"/>
                      <a:pt x="37" y="127"/>
                    </a:cubicBezTo>
                    <a:cubicBezTo>
                      <a:pt x="37" y="127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7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5" y="125"/>
                      <a:pt x="36" y="126"/>
                      <a:pt x="35" y="125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7" y="115"/>
                      <a:pt x="27" y="115"/>
                    </a:cubicBezTo>
                    <a:cubicBezTo>
                      <a:pt x="26" y="115"/>
                      <a:pt x="27" y="115"/>
                      <a:pt x="26" y="115"/>
                    </a:cubicBezTo>
                    <a:close/>
                    <a:moveTo>
                      <a:pt x="25" y="113"/>
                    </a:moveTo>
                    <a:cubicBezTo>
                      <a:pt x="25" y="112"/>
                      <a:pt x="25" y="113"/>
                      <a:pt x="26" y="114"/>
                    </a:cubicBezTo>
                    <a:cubicBezTo>
                      <a:pt x="25" y="113"/>
                      <a:pt x="25" y="113"/>
                      <a:pt x="25" y="113"/>
                    </a:cubicBezTo>
                    <a:close/>
                    <a:moveTo>
                      <a:pt x="24" y="111"/>
                    </a:move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5" y="112"/>
                    </a:cubicBezTo>
                    <a:cubicBezTo>
                      <a:pt x="24" y="112"/>
                      <a:pt x="24" y="111"/>
                      <a:pt x="24" y="111"/>
                    </a:cubicBezTo>
                    <a:close/>
                    <a:moveTo>
                      <a:pt x="22" y="107"/>
                    </a:moveTo>
                    <a:cubicBezTo>
                      <a:pt x="22" y="107"/>
                      <a:pt x="21" y="107"/>
                      <a:pt x="21" y="107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5"/>
                      <a:pt x="20" y="105"/>
                      <a:pt x="20" y="104"/>
                    </a:cubicBezTo>
                    <a:cubicBezTo>
                      <a:pt x="20" y="104"/>
                      <a:pt x="21" y="104"/>
                      <a:pt x="20" y="104"/>
                    </a:cubicBezTo>
                    <a:cubicBezTo>
                      <a:pt x="20" y="104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6"/>
                      <a:pt x="21" y="106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8"/>
                      <a:pt x="22" y="108"/>
                    </a:cubicBezTo>
                    <a:cubicBezTo>
                      <a:pt x="22" y="108"/>
                      <a:pt x="23" y="108"/>
                      <a:pt x="22" y="108"/>
                    </a:cubicBezTo>
                    <a:cubicBezTo>
                      <a:pt x="22" y="108"/>
                      <a:pt x="23" y="108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7"/>
                      <a:pt x="22" y="108"/>
                    </a:cubicBezTo>
                    <a:cubicBezTo>
                      <a:pt x="22" y="107"/>
                      <a:pt x="22" y="107"/>
                      <a:pt x="22" y="107"/>
                    </a:cubicBezTo>
                    <a:close/>
                    <a:moveTo>
                      <a:pt x="43" y="132"/>
                    </a:move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1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3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3" y="132"/>
                      <a:pt x="43" y="132"/>
                    </a:cubicBezTo>
                    <a:close/>
                    <a:moveTo>
                      <a:pt x="29" y="119"/>
                    </a:moveTo>
                    <a:cubicBezTo>
                      <a:pt x="29" y="119"/>
                      <a:pt x="29" y="119"/>
                      <a:pt x="29" y="118"/>
                    </a:cubicBezTo>
                    <a:cubicBezTo>
                      <a:pt x="29" y="119"/>
                      <a:pt x="30" y="119"/>
                      <a:pt x="30" y="119"/>
                    </a:cubicBezTo>
                    <a:cubicBezTo>
                      <a:pt x="30" y="119"/>
                      <a:pt x="29" y="119"/>
                      <a:pt x="30" y="119"/>
                    </a:cubicBezTo>
                    <a:cubicBezTo>
                      <a:pt x="30" y="119"/>
                      <a:pt x="29" y="118"/>
                      <a:pt x="29" y="119"/>
                    </a:cubicBezTo>
                    <a:cubicBezTo>
                      <a:pt x="29" y="119"/>
                      <a:pt x="29" y="119"/>
                      <a:pt x="29" y="119"/>
                    </a:cubicBezTo>
                    <a:close/>
                    <a:moveTo>
                      <a:pt x="19" y="102"/>
                    </a:moveTo>
                    <a:cubicBezTo>
                      <a:pt x="19" y="102"/>
                      <a:pt x="19" y="102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20" y="102"/>
                      <a:pt x="19" y="102"/>
                      <a:pt x="19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lose/>
                    <a:moveTo>
                      <a:pt x="18" y="99"/>
                    </a:move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8" y="99"/>
                      <a:pt x="18" y="100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9" y="100"/>
                      <a:pt x="19" y="100"/>
                    </a:cubicBezTo>
                    <a:cubicBezTo>
                      <a:pt x="18" y="100"/>
                      <a:pt x="18" y="100"/>
                      <a:pt x="18" y="99"/>
                    </a:cubicBezTo>
                    <a:close/>
                    <a:moveTo>
                      <a:pt x="20" y="103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0" y="103"/>
                      <a:pt x="19" y="102"/>
                    </a:cubicBezTo>
                    <a:cubicBezTo>
                      <a:pt x="19" y="102"/>
                      <a:pt x="20" y="103"/>
                      <a:pt x="20" y="102"/>
                    </a:cubicBezTo>
                    <a:cubicBezTo>
                      <a:pt x="20" y="102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3"/>
                    </a:cubicBezTo>
                    <a:close/>
                    <a:moveTo>
                      <a:pt x="18" y="98"/>
                    </a:moveTo>
                    <a:cubicBezTo>
                      <a:pt x="17" y="98"/>
                      <a:pt x="17" y="98"/>
                      <a:pt x="17" y="97"/>
                    </a:cubicBezTo>
                    <a:cubicBezTo>
                      <a:pt x="18" y="98"/>
                      <a:pt x="18" y="98"/>
                      <a:pt x="17" y="97"/>
                    </a:cubicBezTo>
                    <a:cubicBezTo>
                      <a:pt x="18" y="97"/>
                      <a:pt x="18" y="98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lose/>
                    <a:moveTo>
                      <a:pt x="16" y="94"/>
                    </a:moveTo>
                    <a:cubicBezTo>
                      <a:pt x="16" y="94"/>
                      <a:pt x="16" y="94"/>
                      <a:pt x="16" y="94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6" y="94"/>
                      <a:pt x="16" y="94"/>
                      <a:pt x="16" y="94"/>
                    </a:cubicBezTo>
                    <a:close/>
                    <a:moveTo>
                      <a:pt x="17" y="96"/>
                    </a:move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5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lose/>
                    <a:moveTo>
                      <a:pt x="45" y="133"/>
                    </a:moveTo>
                    <a:cubicBezTo>
                      <a:pt x="45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2"/>
                    </a:cubicBezTo>
                    <a:cubicBezTo>
                      <a:pt x="44" y="133"/>
                      <a:pt x="45" y="133"/>
                      <a:pt x="45" y="133"/>
                    </a:cubicBezTo>
                    <a:cubicBezTo>
                      <a:pt x="45" y="133"/>
                      <a:pt x="45" y="133"/>
                      <a:pt x="45" y="133"/>
                    </a:cubicBezTo>
                    <a:cubicBezTo>
                      <a:pt x="46" y="134"/>
                      <a:pt x="45" y="133"/>
                      <a:pt x="45" y="133"/>
                    </a:cubicBezTo>
                    <a:close/>
                    <a:moveTo>
                      <a:pt x="16" y="93"/>
                    </a:moveTo>
                    <a:cubicBezTo>
                      <a:pt x="16" y="93"/>
                      <a:pt x="16" y="93"/>
                      <a:pt x="16" y="93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3"/>
                    </a:cubicBezTo>
                    <a:cubicBezTo>
                      <a:pt x="16" y="93"/>
                      <a:pt x="16" y="93"/>
                      <a:pt x="16" y="93"/>
                    </a:cubicBezTo>
                    <a:close/>
                    <a:moveTo>
                      <a:pt x="15" y="91"/>
                    </a:move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6" y="91"/>
                    </a:cubicBezTo>
                    <a:lnTo>
                      <a:pt x="15" y="91"/>
                    </a:lnTo>
                    <a:close/>
                    <a:moveTo>
                      <a:pt x="15" y="88"/>
                    </a:moveTo>
                    <a:cubicBezTo>
                      <a:pt x="15" y="88"/>
                      <a:pt x="15" y="89"/>
                      <a:pt x="15" y="89"/>
                    </a:cubicBezTo>
                    <a:cubicBezTo>
                      <a:pt x="15" y="89"/>
                      <a:pt x="15" y="88"/>
                      <a:pt x="15" y="88"/>
                    </a:cubicBezTo>
                    <a:close/>
                    <a:moveTo>
                      <a:pt x="141" y="30"/>
                    </a:move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lose/>
                    <a:moveTo>
                      <a:pt x="148" y="43"/>
                    </a:move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4"/>
                      <a:pt x="149" y="43"/>
                      <a:pt x="148" y="43"/>
                    </a:cubicBezTo>
                    <a:close/>
                    <a:moveTo>
                      <a:pt x="148" y="42"/>
                    </a:move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lose/>
                    <a:moveTo>
                      <a:pt x="65" y="11"/>
                    </a:moveTo>
                    <a:cubicBezTo>
                      <a:pt x="64" y="12"/>
                      <a:pt x="63" y="12"/>
                      <a:pt x="62" y="13"/>
                    </a:cubicBezTo>
                    <a:cubicBezTo>
                      <a:pt x="61" y="14"/>
                      <a:pt x="59" y="14"/>
                      <a:pt x="58" y="15"/>
                    </a:cubicBezTo>
                    <a:cubicBezTo>
                      <a:pt x="58" y="15"/>
                      <a:pt x="58" y="15"/>
                      <a:pt x="57" y="15"/>
                    </a:cubicBezTo>
                    <a:cubicBezTo>
                      <a:pt x="57" y="16"/>
                      <a:pt x="56" y="16"/>
                      <a:pt x="55" y="17"/>
                    </a:cubicBezTo>
                    <a:cubicBezTo>
                      <a:pt x="54" y="17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19"/>
                    </a:cubicBezTo>
                    <a:cubicBezTo>
                      <a:pt x="51" y="19"/>
                      <a:pt x="50" y="20"/>
                      <a:pt x="50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8" y="21"/>
                    </a:cubicBezTo>
                    <a:cubicBezTo>
                      <a:pt x="48" y="21"/>
                      <a:pt x="47" y="21"/>
                      <a:pt x="47" y="21"/>
                    </a:cubicBezTo>
                    <a:cubicBezTo>
                      <a:pt x="49" y="19"/>
                      <a:pt x="53" y="17"/>
                      <a:pt x="56" y="15"/>
                    </a:cubicBezTo>
                    <a:cubicBezTo>
                      <a:pt x="57" y="15"/>
                      <a:pt x="57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60" y="13"/>
                      <a:pt x="61" y="13"/>
                      <a:pt x="63" y="12"/>
                    </a:cubicBezTo>
                    <a:cubicBezTo>
                      <a:pt x="64" y="12"/>
                      <a:pt x="64" y="11"/>
                      <a:pt x="65" y="11"/>
                    </a:cubicBezTo>
                    <a:close/>
                    <a:moveTo>
                      <a:pt x="99" y="11"/>
                    </a:moveTo>
                    <a:cubicBezTo>
                      <a:pt x="99" y="12"/>
                      <a:pt x="100" y="12"/>
                      <a:pt x="100" y="12"/>
                    </a:cubicBezTo>
                    <a:cubicBezTo>
                      <a:pt x="100" y="12"/>
                      <a:pt x="101" y="12"/>
                      <a:pt x="101" y="12"/>
                    </a:cubicBezTo>
                    <a:cubicBezTo>
                      <a:pt x="102" y="12"/>
                      <a:pt x="102" y="12"/>
                      <a:pt x="103" y="12"/>
                    </a:cubicBezTo>
                    <a:cubicBezTo>
                      <a:pt x="103" y="12"/>
                      <a:pt x="103" y="12"/>
                      <a:pt x="104" y="12"/>
                    </a:cubicBezTo>
                    <a:cubicBezTo>
                      <a:pt x="105" y="13"/>
                      <a:pt x="107" y="13"/>
                      <a:pt x="107" y="13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8" y="13"/>
                      <a:pt x="109" y="14"/>
                      <a:pt x="109" y="14"/>
                    </a:cubicBezTo>
                    <a:cubicBezTo>
                      <a:pt x="112" y="15"/>
                      <a:pt x="115" y="16"/>
                      <a:pt x="117" y="18"/>
                    </a:cubicBezTo>
                    <a:cubicBezTo>
                      <a:pt x="117" y="18"/>
                      <a:pt x="117" y="18"/>
                      <a:pt x="118" y="18"/>
                    </a:cubicBezTo>
                    <a:cubicBezTo>
                      <a:pt x="119" y="19"/>
                      <a:pt x="121" y="20"/>
                      <a:pt x="122" y="21"/>
                    </a:cubicBezTo>
                    <a:cubicBezTo>
                      <a:pt x="123" y="22"/>
                      <a:pt x="124" y="23"/>
                      <a:pt x="125" y="24"/>
                    </a:cubicBezTo>
                    <a:cubicBezTo>
                      <a:pt x="126" y="24"/>
                      <a:pt x="126" y="25"/>
                      <a:pt x="127" y="25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29" y="28"/>
                      <a:pt x="130" y="28"/>
                      <a:pt x="130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1" y="29"/>
                      <a:pt x="131" y="29"/>
                      <a:pt x="131" y="30"/>
                    </a:cubicBezTo>
                    <a:cubicBezTo>
                      <a:pt x="131" y="30"/>
                      <a:pt x="132" y="30"/>
                      <a:pt x="132" y="31"/>
                    </a:cubicBezTo>
                    <a:cubicBezTo>
                      <a:pt x="133" y="31"/>
                      <a:pt x="133" y="32"/>
                      <a:pt x="133" y="32"/>
                    </a:cubicBezTo>
                    <a:cubicBezTo>
                      <a:pt x="133" y="33"/>
                      <a:pt x="134" y="33"/>
                      <a:pt x="134" y="33"/>
                    </a:cubicBezTo>
                    <a:cubicBezTo>
                      <a:pt x="134" y="34"/>
                      <a:pt x="134" y="34"/>
                      <a:pt x="135" y="34"/>
                    </a:cubicBezTo>
                    <a:cubicBezTo>
                      <a:pt x="135" y="34"/>
                      <a:pt x="135" y="35"/>
                      <a:pt x="136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37" y="37"/>
                      <a:pt x="137" y="37"/>
                      <a:pt x="137" y="38"/>
                    </a:cubicBezTo>
                    <a:cubicBezTo>
                      <a:pt x="138" y="39"/>
                      <a:pt x="138" y="40"/>
                      <a:pt x="139" y="41"/>
                    </a:cubicBezTo>
                    <a:cubicBezTo>
                      <a:pt x="139" y="41"/>
                      <a:pt x="139" y="42"/>
                      <a:pt x="139" y="41"/>
                    </a:cubicBezTo>
                    <a:cubicBezTo>
                      <a:pt x="139" y="41"/>
                      <a:pt x="139" y="41"/>
                      <a:pt x="139" y="42"/>
                    </a:cubicBezTo>
                    <a:cubicBezTo>
                      <a:pt x="139" y="42"/>
                      <a:pt x="139" y="42"/>
                      <a:pt x="140" y="42"/>
                    </a:cubicBezTo>
                    <a:cubicBezTo>
                      <a:pt x="140" y="42"/>
                      <a:pt x="140" y="42"/>
                      <a:pt x="140" y="43"/>
                    </a:cubicBezTo>
                    <a:cubicBezTo>
                      <a:pt x="139" y="42"/>
                      <a:pt x="139" y="42"/>
                      <a:pt x="139" y="41"/>
                    </a:cubicBezTo>
                    <a:cubicBezTo>
                      <a:pt x="138" y="40"/>
                      <a:pt x="136" y="37"/>
                      <a:pt x="135" y="35"/>
                    </a:cubicBezTo>
                    <a:cubicBezTo>
                      <a:pt x="134" y="35"/>
                      <a:pt x="134" y="35"/>
                      <a:pt x="134" y="34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3" y="33"/>
                      <a:pt x="132" y="33"/>
                      <a:pt x="132" y="33"/>
                    </a:cubicBezTo>
                    <a:cubicBezTo>
                      <a:pt x="132" y="32"/>
                      <a:pt x="132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0" y="32"/>
                      <a:pt x="130" y="32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29" y="30"/>
                      <a:pt x="129" y="30"/>
                    </a:cubicBezTo>
                    <a:cubicBezTo>
                      <a:pt x="129" y="30"/>
                      <a:pt x="128" y="30"/>
                      <a:pt x="128" y="30"/>
                    </a:cubicBezTo>
                    <a:cubicBezTo>
                      <a:pt x="128" y="29"/>
                      <a:pt x="128" y="29"/>
                      <a:pt x="127" y="29"/>
                    </a:cubicBezTo>
                    <a:cubicBezTo>
                      <a:pt x="127" y="29"/>
                      <a:pt x="127" y="28"/>
                      <a:pt x="127" y="28"/>
                    </a:cubicBezTo>
                    <a:cubicBezTo>
                      <a:pt x="127" y="28"/>
                      <a:pt x="126" y="28"/>
                      <a:pt x="125" y="27"/>
                    </a:cubicBezTo>
                    <a:cubicBezTo>
                      <a:pt x="125" y="27"/>
                      <a:pt x="124" y="26"/>
                      <a:pt x="123" y="26"/>
                    </a:cubicBezTo>
                    <a:cubicBezTo>
                      <a:pt x="123" y="26"/>
                      <a:pt x="123" y="26"/>
                      <a:pt x="123" y="25"/>
                    </a:cubicBezTo>
                    <a:cubicBezTo>
                      <a:pt x="120" y="24"/>
                      <a:pt x="118" y="22"/>
                      <a:pt x="115" y="20"/>
                    </a:cubicBezTo>
                    <a:cubicBezTo>
                      <a:pt x="115" y="20"/>
                      <a:pt x="114" y="20"/>
                      <a:pt x="114" y="20"/>
                    </a:cubicBezTo>
                    <a:cubicBezTo>
                      <a:pt x="114" y="20"/>
                      <a:pt x="113" y="19"/>
                      <a:pt x="113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11" y="19"/>
                      <a:pt x="111" y="19"/>
                      <a:pt x="111" y="18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09" y="18"/>
                      <a:pt x="106" y="17"/>
                      <a:pt x="104" y="16"/>
                    </a:cubicBezTo>
                    <a:cubicBezTo>
                      <a:pt x="104" y="16"/>
                      <a:pt x="102" y="15"/>
                      <a:pt x="102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2" y="14"/>
                      <a:pt x="102" y="14"/>
                    </a:cubicBezTo>
                    <a:cubicBezTo>
                      <a:pt x="102" y="14"/>
                      <a:pt x="103" y="14"/>
                      <a:pt x="104" y="14"/>
                    </a:cubicBezTo>
                    <a:cubicBezTo>
                      <a:pt x="105" y="14"/>
                      <a:pt x="106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8" y="14"/>
                      <a:pt x="107" y="14"/>
                      <a:pt x="107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4" y="13"/>
                      <a:pt x="102" y="12"/>
                      <a:pt x="101" y="12"/>
                    </a:cubicBezTo>
                    <a:cubicBezTo>
                      <a:pt x="100" y="12"/>
                      <a:pt x="100" y="12"/>
                      <a:pt x="99" y="12"/>
                    </a:cubicBezTo>
                    <a:cubicBezTo>
                      <a:pt x="98" y="12"/>
                      <a:pt x="99" y="12"/>
                      <a:pt x="99" y="11"/>
                    </a:cubicBezTo>
                    <a:close/>
                    <a:moveTo>
                      <a:pt x="100" y="11"/>
                    </a:moveTo>
                    <a:cubicBezTo>
                      <a:pt x="100" y="11"/>
                      <a:pt x="101" y="11"/>
                      <a:pt x="100" y="11"/>
                    </a:cubicBezTo>
                    <a:cubicBezTo>
                      <a:pt x="100" y="11"/>
                      <a:pt x="99" y="11"/>
                      <a:pt x="98" y="11"/>
                    </a:cubicBezTo>
                    <a:cubicBezTo>
                      <a:pt x="98" y="11"/>
                      <a:pt x="99" y="11"/>
                      <a:pt x="100" y="11"/>
                    </a:cubicBezTo>
                    <a:close/>
                    <a:moveTo>
                      <a:pt x="61" y="130"/>
                    </a:moveTo>
                    <a:cubicBezTo>
                      <a:pt x="61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1" y="130"/>
                    </a:cubicBezTo>
                    <a:close/>
                    <a:moveTo>
                      <a:pt x="63" y="131"/>
                    </a:move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4" y="131"/>
                      <a:pt x="63" y="131"/>
                    </a:cubicBezTo>
                    <a:close/>
                    <a:moveTo>
                      <a:pt x="65" y="131"/>
                    </a:moveTo>
                    <a:cubicBezTo>
                      <a:pt x="64" y="131"/>
                      <a:pt x="64" y="131"/>
                      <a:pt x="64" y="131"/>
                    </a:cubicBezTo>
                    <a:cubicBezTo>
                      <a:pt x="64" y="131"/>
                      <a:pt x="65" y="131"/>
                      <a:pt x="65" y="131"/>
                    </a:cubicBezTo>
                    <a:cubicBezTo>
                      <a:pt x="65" y="131"/>
                      <a:pt x="65" y="131"/>
                      <a:pt x="65" y="131"/>
                    </a:cubicBezTo>
                    <a:close/>
                    <a:moveTo>
                      <a:pt x="30" y="101"/>
                    </a:move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100"/>
                      <a:pt x="31" y="101"/>
                      <a:pt x="32" y="103"/>
                    </a:cubicBezTo>
                    <a:cubicBezTo>
                      <a:pt x="32" y="103"/>
                      <a:pt x="31" y="102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1"/>
                      <a:pt x="31" y="101"/>
                      <a:pt x="30" y="101"/>
                    </a:cubicBezTo>
                    <a:close/>
                    <a:moveTo>
                      <a:pt x="27" y="93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93"/>
                      <a:pt x="27" y="93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1"/>
                      <a:pt x="27" y="91"/>
                      <a:pt x="26" y="90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7" y="91"/>
                      <a:pt x="27" y="92"/>
                      <a:pt x="28" y="94"/>
                    </a:cubicBezTo>
                    <a:cubicBezTo>
                      <a:pt x="28" y="94"/>
                      <a:pt x="27" y="93"/>
                      <a:pt x="27" y="93"/>
                    </a:cubicBezTo>
                    <a:close/>
                    <a:moveTo>
                      <a:pt x="24" y="81"/>
                    </a:moveTo>
                    <a:cubicBezTo>
                      <a:pt x="24" y="81"/>
                      <a:pt x="24" y="81"/>
                      <a:pt x="25" y="81"/>
                    </a:cubicBezTo>
                    <a:cubicBezTo>
                      <a:pt x="25" y="80"/>
                      <a:pt x="24" y="80"/>
                      <a:pt x="24" y="79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5" y="81"/>
                      <a:pt x="25" y="83"/>
                      <a:pt x="25" y="8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5" y="83"/>
                      <a:pt x="25" y="82"/>
                    </a:cubicBezTo>
                    <a:cubicBezTo>
                      <a:pt x="25" y="82"/>
                      <a:pt x="25" y="81"/>
                      <a:pt x="24" y="81"/>
                    </a:cubicBezTo>
                    <a:close/>
                    <a:moveTo>
                      <a:pt x="24" y="77"/>
                    </a:moveTo>
                    <a:cubicBezTo>
                      <a:pt x="24" y="77"/>
                      <a:pt x="24" y="77"/>
                      <a:pt x="24" y="77"/>
                    </a:cubicBezTo>
                    <a:cubicBezTo>
                      <a:pt x="24" y="77"/>
                      <a:pt x="24" y="78"/>
                      <a:pt x="24" y="78"/>
                    </a:cubicBezTo>
                    <a:cubicBezTo>
                      <a:pt x="24" y="78"/>
                      <a:pt x="24" y="77"/>
                      <a:pt x="24" y="77"/>
                    </a:cubicBezTo>
                    <a:close/>
                    <a:moveTo>
                      <a:pt x="24" y="74"/>
                    </a:move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3"/>
                      <a:pt x="24" y="74"/>
                      <a:pt x="24" y="75"/>
                    </a:cubicBezTo>
                    <a:cubicBezTo>
                      <a:pt x="24" y="75"/>
                      <a:pt x="24" y="74"/>
                      <a:pt x="24" y="74"/>
                    </a:cubicBezTo>
                    <a:close/>
                    <a:moveTo>
                      <a:pt x="33" y="104"/>
                    </a:moveTo>
                    <a:cubicBezTo>
                      <a:pt x="32" y="104"/>
                      <a:pt x="32" y="104"/>
                      <a:pt x="32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2" y="104"/>
                      <a:pt x="32" y="104"/>
                    </a:cubicBezTo>
                    <a:cubicBezTo>
                      <a:pt x="33" y="105"/>
                      <a:pt x="33" y="105"/>
                      <a:pt x="33" y="106"/>
                    </a:cubicBezTo>
                    <a:cubicBezTo>
                      <a:pt x="33" y="105"/>
                      <a:pt x="33" y="105"/>
                      <a:pt x="33" y="104"/>
                    </a:cubicBezTo>
                    <a:close/>
                    <a:moveTo>
                      <a:pt x="29" y="97"/>
                    </a:moveTo>
                    <a:cubicBezTo>
                      <a:pt x="29" y="97"/>
                      <a:pt x="29" y="96"/>
                      <a:pt x="29" y="96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29" y="96"/>
                      <a:pt x="29" y="97"/>
                      <a:pt x="30" y="98"/>
                    </a:cubicBezTo>
                    <a:cubicBezTo>
                      <a:pt x="29" y="98"/>
                      <a:pt x="29" y="97"/>
                      <a:pt x="29" y="97"/>
                    </a:cubicBezTo>
                    <a:close/>
                    <a:moveTo>
                      <a:pt x="28" y="95"/>
                    </a:move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4"/>
                      <a:pt x="28" y="95"/>
                      <a:pt x="28" y="96"/>
                    </a:cubicBezTo>
                    <a:cubicBezTo>
                      <a:pt x="28" y="96"/>
                      <a:pt x="28" y="95"/>
                      <a:pt x="28" y="95"/>
                    </a:cubicBezTo>
                    <a:close/>
                    <a:moveTo>
                      <a:pt x="26" y="87"/>
                    </a:moveTo>
                    <a:cubicBezTo>
                      <a:pt x="25" y="87"/>
                      <a:pt x="26" y="87"/>
                      <a:pt x="26" y="86"/>
                    </a:cubicBezTo>
                    <a:cubicBezTo>
                      <a:pt x="26" y="87"/>
                      <a:pt x="26" y="89"/>
                      <a:pt x="26" y="89"/>
                    </a:cubicBezTo>
                    <a:cubicBezTo>
                      <a:pt x="26" y="89"/>
                      <a:pt x="26" y="88"/>
                      <a:pt x="26" y="87"/>
                    </a:cubicBezTo>
                    <a:close/>
                    <a:moveTo>
                      <a:pt x="25" y="86"/>
                    </a:moveTo>
                    <a:cubicBezTo>
                      <a:pt x="25" y="85"/>
                      <a:pt x="25" y="86"/>
                      <a:pt x="25" y="85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5" y="86"/>
                      <a:pt x="25" y="86"/>
                      <a:pt x="25" y="86"/>
                    </a:cubicBezTo>
                    <a:close/>
                    <a:moveTo>
                      <a:pt x="24" y="75"/>
                    </a:move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7"/>
                      <a:pt x="24" y="75"/>
                      <a:pt x="24" y="75"/>
                    </a:cubicBezTo>
                    <a:close/>
                    <a:moveTo>
                      <a:pt x="24" y="72"/>
                    </a:move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4" y="72"/>
                      <a:pt x="24" y="72"/>
                    </a:cubicBezTo>
                    <a:close/>
                    <a:moveTo>
                      <a:pt x="88" y="135"/>
                    </a:moveTo>
                    <a:cubicBezTo>
                      <a:pt x="88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8" y="135"/>
                      <a:pt x="88" y="135"/>
                      <a:pt x="88" y="135"/>
                    </a:cubicBezTo>
                    <a:close/>
                    <a:moveTo>
                      <a:pt x="86" y="135"/>
                    </a:moveTo>
                    <a:cubicBezTo>
                      <a:pt x="86" y="135"/>
                      <a:pt x="87" y="135"/>
                      <a:pt x="87" y="135"/>
                    </a:cubicBezTo>
                    <a:cubicBezTo>
                      <a:pt x="87" y="135"/>
                      <a:pt x="87" y="135"/>
                      <a:pt x="86" y="135"/>
                    </a:cubicBezTo>
                    <a:close/>
                    <a:moveTo>
                      <a:pt x="89" y="135"/>
                    </a:moveTo>
                    <a:cubicBezTo>
                      <a:pt x="90" y="135"/>
                      <a:pt x="90" y="135"/>
                      <a:pt x="89" y="135"/>
                    </a:cubicBezTo>
                    <a:cubicBezTo>
                      <a:pt x="90" y="135"/>
                      <a:pt x="90" y="135"/>
                      <a:pt x="90" y="135"/>
                    </a:cubicBezTo>
                    <a:cubicBezTo>
                      <a:pt x="90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lose/>
                    <a:moveTo>
                      <a:pt x="43" y="117"/>
                    </a:move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lose/>
                    <a:moveTo>
                      <a:pt x="44" y="117"/>
                    </a:moveTo>
                    <a:cubicBezTo>
                      <a:pt x="44" y="117"/>
                      <a:pt x="43" y="117"/>
                      <a:pt x="43" y="117"/>
                    </a:cubicBezTo>
                    <a:cubicBezTo>
                      <a:pt x="43" y="117"/>
                      <a:pt x="44" y="117"/>
                      <a:pt x="44" y="117"/>
                    </a:cubicBezTo>
                    <a:close/>
                    <a:moveTo>
                      <a:pt x="25" y="73"/>
                    </a:moveTo>
                    <a:cubicBezTo>
                      <a:pt x="25" y="73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3"/>
                    </a:cubicBezTo>
                    <a:cubicBezTo>
                      <a:pt x="25" y="73"/>
                      <a:pt x="25" y="73"/>
                      <a:pt x="25" y="72"/>
                    </a:cubicBezTo>
                    <a:cubicBezTo>
                      <a:pt x="25" y="72"/>
                      <a:pt x="25" y="73"/>
                      <a:pt x="25" y="73"/>
                    </a:cubicBezTo>
                    <a:cubicBezTo>
                      <a:pt x="25" y="73"/>
                      <a:pt x="25" y="73"/>
                      <a:pt x="25" y="73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69"/>
                    </a:move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70"/>
                      <a:pt x="25" y="70"/>
                      <a:pt x="25" y="69"/>
                    </a:cubicBezTo>
                    <a:close/>
                    <a:moveTo>
                      <a:pt x="36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7" y="108"/>
                    </a:cubicBezTo>
                    <a:cubicBezTo>
                      <a:pt x="37" y="109"/>
                      <a:pt x="36" y="109"/>
                      <a:pt x="36" y="109"/>
                    </a:cubicBezTo>
                    <a:cubicBezTo>
                      <a:pt x="36" y="108"/>
                      <a:pt x="36" y="108"/>
                      <a:pt x="36" y="108"/>
                    </a:cubicBezTo>
                    <a:close/>
                    <a:moveTo>
                      <a:pt x="35" y="107"/>
                    </a:move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lose/>
                    <a:moveTo>
                      <a:pt x="34" y="106"/>
                    </a:moveTo>
                    <a:cubicBezTo>
                      <a:pt x="34" y="105"/>
                      <a:pt x="35" y="106"/>
                      <a:pt x="35" y="105"/>
                    </a:cubicBezTo>
                    <a:cubicBezTo>
                      <a:pt x="35" y="105"/>
                      <a:pt x="34" y="105"/>
                      <a:pt x="34" y="105"/>
                    </a:cubicBezTo>
                    <a:cubicBezTo>
                      <a:pt x="34" y="105"/>
                      <a:pt x="35" y="105"/>
                      <a:pt x="35" y="105"/>
                    </a:cubicBezTo>
                    <a:cubicBezTo>
                      <a:pt x="35" y="105"/>
                      <a:pt x="35" y="105"/>
                      <a:pt x="35" y="106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5"/>
                      <a:pt x="35" y="106"/>
                    </a:cubicBezTo>
                    <a:cubicBezTo>
                      <a:pt x="35" y="106"/>
                      <a:pt x="34" y="105"/>
                      <a:pt x="34" y="105"/>
                    </a:cubicBezTo>
                    <a:cubicBezTo>
                      <a:pt x="34" y="105"/>
                      <a:pt x="34" y="105"/>
                      <a:pt x="34" y="106"/>
                    </a:cubicBezTo>
                    <a:close/>
                    <a:moveTo>
                      <a:pt x="34" y="105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5"/>
                      <a:pt x="33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5"/>
                    </a:cubicBezTo>
                    <a:cubicBezTo>
                      <a:pt x="25" y="75"/>
                      <a:pt x="25" y="74"/>
                      <a:pt x="25" y="74"/>
                    </a:cubicBezTo>
                    <a:close/>
                    <a:moveTo>
                      <a:pt x="25" y="66"/>
                    </a:move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5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7"/>
                      <a:pt x="26" y="67"/>
                    </a:cubicBezTo>
                    <a:cubicBezTo>
                      <a:pt x="26" y="67"/>
                      <a:pt x="26" y="67"/>
                      <a:pt x="26" y="66"/>
                    </a:cubicBezTo>
                    <a:cubicBezTo>
                      <a:pt x="26" y="66"/>
                      <a:pt x="26" y="67"/>
                      <a:pt x="25" y="67"/>
                    </a:cubicBezTo>
                    <a:cubicBezTo>
                      <a:pt x="26" y="66"/>
                      <a:pt x="26" y="66"/>
                      <a:pt x="25" y="66"/>
                    </a:cubicBezTo>
                    <a:close/>
                    <a:moveTo>
                      <a:pt x="25" y="68"/>
                    </a:move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6" y="67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4"/>
                      <a:pt x="34" y="104"/>
                    </a:cubicBezTo>
                    <a:cubicBezTo>
                      <a:pt x="34" y="105"/>
                      <a:pt x="34" y="105"/>
                      <a:pt x="34" y="104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70"/>
                    </a:move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70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2"/>
                      <a:pt x="33" y="102"/>
                    </a:cubicBezTo>
                    <a:cubicBezTo>
                      <a:pt x="33" y="102"/>
                      <a:pt x="33" y="103"/>
                      <a:pt x="33" y="102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36" y="107"/>
                    </a:moveTo>
                    <a:cubicBezTo>
                      <a:pt x="36" y="107"/>
                      <a:pt x="36" y="106"/>
                      <a:pt x="36" y="106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6" y="107"/>
                      <a:pt x="35" y="107"/>
                    </a:cubicBezTo>
                    <a:cubicBezTo>
                      <a:pt x="35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lose/>
                    <a:moveTo>
                      <a:pt x="32" y="101"/>
                    </a:moveTo>
                    <a:cubicBezTo>
                      <a:pt x="32" y="101"/>
                      <a:pt x="32" y="101"/>
                      <a:pt x="32" y="101"/>
                    </a:cubicBezTo>
                    <a:cubicBezTo>
                      <a:pt x="32" y="101"/>
                      <a:pt x="32" y="101"/>
                      <a:pt x="32" y="101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1"/>
                      <a:pt x="32" y="102"/>
                      <a:pt x="32" y="101"/>
                    </a:cubicBezTo>
                    <a:close/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3"/>
                      <a:pt x="25" y="72"/>
                    </a:cubicBezTo>
                    <a:cubicBezTo>
                      <a:pt x="26" y="72"/>
                      <a:pt x="26" y="72"/>
                      <a:pt x="25" y="72"/>
                    </a:cubicBezTo>
                    <a:cubicBezTo>
                      <a:pt x="25" y="72"/>
                      <a:pt x="26" y="72"/>
                      <a:pt x="26" y="72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3"/>
                      <a:pt x="25" y="72"/>
                      <a:pt x="25" y="72"/>
                    </a:cubicBezTo>
                    <a:close/>
                    <a:moveTo>
                      <a:pt x="37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7" y="108"/>
                      <a:pt x="37" y="107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1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25" y="77"/>
                    </a:moveTo>
                    <a:cubicBezTo>
                      <a:pt x="25" y="77"/>
                      <a:pt x="26" y="77"/>
                      <a:pt x="26" y="77"/>
                    </a:cubicBezTo>
                    <a:cubicBezTo>
                      <a:pt x="26" y="77"/>
                      <a:pt x="25" y="77"/>
                      <a:pt x="25" y="77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lose/>
                    <a:moveTo>
                      <a:pt x="37" y="109"/>
                    </a:moveTo>
                    <a:cubicBezTo>
                      <a:pt x="37" y="109"/>
                      <a:pt x="38" y="110"/>
                      <a:pt x="38" y="110"/>
                    </a:cubicBezTo>
                    <a:cubicBezTo>
                      <a:pt x="38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7" y="109"/>
                    </a:cubicBezTo>
                    <a:close/>
                    <a:moveTo>
                      <a:pt x="25" y="70"/>
                    </a:moveTo>
                    <a:cubicBezTo>
                      <a:pt x="25" y="69"/>
                      <a:pt x="26" y="69"/>
                      <a:pt x="25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5" y="70"/>
                    </a:cubicBezTo>
                    <a:cubicBezTo>
                      <a:pt x="26" y="69"/>
                      <a:pt x="25" y="69"/>
                      <a:pt x="25" y="70"/>
                    </a:cubicBezTo>
                    <a:close/>
                    <a:moveTo>
                      <a:pt x="25" y="68"/>
                    </a:move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7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9"/>
                    </a:cubicBezTo>
                    <a:cubicBezTo>
                      <a:pt x="26" y="68"/>
                      <a:pt x="26" y="68"/>
                      <a:pt x="25" y="68"/>
                    </a:cubicBezTo>
                    <a:close/>
                    <a:moveTo>
                      <a:pt x="26" y="63"/>
                    </a:move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4"/>
                    </a:cubicBezTo>
                    <a:cubicBezTo>
                      <a:pt x="26" y="63"/>
                      <a:pt x="26" y="63"/>
                      <a:pt x="26" y="6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5"/>
                    </a:cubicBezTo>
                    <a:cubicBezTo>
                      <a:pt x="25" y="74"/>
                      <a:pt x="25" y="74"/>
                      <a:pt x="25" y="74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1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41" y="113"/>
                    </a:moveTo>
                    <a:cubicBezTo>
                      <a:pt x="41" y="113"/>
                      <a:pt x="41" y="113"/>
                      <a:pt x="40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lose/>
                    <a:moveTo>
                      <a:pt x="33" y="102"/>
                    </a:move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1"/>
                      <a:pt x="33" y="102"/>
                      <a:pt x="33" y="102"/>
                    </a:cubicBezTo>
                    <a:cubicBezTo>
                      <a:pt x="33" y="102"/>
                      <a:pt x="33" y="101"/>
                      <a:pt x="32" y="101"/>
                    </a:cubicBezTo>
                    <a:cubicBezTo>
                      <a:pt x="32" y="101"/>
                      <a:pt x="33" y="101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lose/>
                    <a:moveTo>
                      <a:pt x="30" y="96"/>
                    </a:move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5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close/>
                    <a:moveTo>
                      <a:pt x="27" y="87"/>
                    </a:move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lose/>
                    <a:moveTo>
                      <a:pt x="26" y="78"/>
                    </a:move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8"/>
                      <a:pt x="26" y="77"/>
                      <a:pt x="26" y="78"/>
                    </a:cubicBezTo>
                    <a:close/>
                    <a:moveTo>
                      <a:pt x="26" y="76"/>
                    </a:move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6"/>
                      <a:pt x="26" y="76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8" y="110"/>
                      <a:pt x="39" y="110"/>
                      <a:pt x="38" y="110"/>
                    </a:cubicBezTo>
                    <a:cubicBezTo>
                      <a:pt x="38" y="110"/>
                      <a:pt x="39" y="111"/>
                      <a:pt x="39" y="110"/>
                    </a:cubicBezTo>
                    <a:cubicBezTo>
                      <a:pt x="39" y="110"/>
                      <a:pt x="39" y="111"/>
                      <a:pt x="39" y="111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5" y="104"/>
                    </a:cubicBezTo>
                    <a:cubicBezTo>
                      <a:pt x="34" y="104"/>
                      <a:pt x="34" y="104"/>
                      <a:pt x="35" y="105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lose/>
                    <a:moveTo>
                      <a:pt x="31" y="98"/>
                    </a:moveTo>
                    <a:cubicBezTo>
                      <a:pt x="31" y="98"/>
                      <a:pt x="31" y="98"/>
                      <a:pt x="31" y="98"/>
                    </a:cubicBezTo>
                    <a:cubicBezTo>
                      <a:pt x="31" y="98"/>
                      <a:pt x="31" y="98"/>
                      <a:pt x="31" y="99"/>
                    </a:cubicBezTo>
                    <a:cubicBezTo>
                      <a:pt x="31" y="99"/>
                      <a:pt x="31" y="99"/>
                      <a:pt x="31" y="98"/>
                    </a:cubicBezTo>
                    <a:close/>
                    <a:moveTo>
                      <a:pt x="28" y="90"/>
                    </a:move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89"/>
                    </a:cubicBezTo>
                    <a:cubicBezTo>
                      <a:pt x="28" y="89"/>
                      <a:pt x="28" y="90"/>
                      <a:pt x="28" y="90"/>
                    </a:cubicBezTo>
                    <a:close/>
                    <a:moveTo>
                      <a:pt x="51" y="123"/>
                    </a:moveTo>
                    <a:cubicBezTo>
                      <a:pt x="51" y="123"/>
                      <a:pt x="51" y="122"/>
                      <a:pt x="51" y="122"/>
                    </a:cubicBezTo>
                    <a:cubicBezTo>
                      <a:pt x="51" y="122"/>
                      <a:pt x="51" y="122"/>
                      <a:pt x="51" y="123"/>
                    </a:cubicBezTo>
                    <a:close/>
                    <a:moveTo>
                      <a:pt x="38" y="109"/>
                    </a:move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10"/>
                      <a:pt x="38" y="109"/>
                      <a:pt x="38" y="109"/>
                    </a:cubicBezTo>
                    <a:cubicBezTo>
                      <a:pt x="38" y="109"/>
                      <a:pt x="37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lose/>
                    <a:moveTo>
                      <a:pt x="31" y="97"/>
                    </a:moveTo>
                    <a:cubicBezTo>
                      <a:pt x="31" y="97"/>
                      <a:pt x="31" y="97"/>
                      <a:pt x="31" y="97"/>
                    </a:cubicBezTo>
                    <a:cubicBezTo>
                      <a:pt x="30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8"/>
                      <a:pt x="31" y="97"/>
                      <a:pt x="31" y="97"/>
                    </a:cubicBezTo>
                    <a:close/>
                    <a:moveTo>
                      <a:pt x="29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30" y="95"/>
                    </a:cubicBezTo>
                    <a:cubicBezTo>
                      <a:pt x="30" y="95"/>
                      <a:pt x="29" y="94"/>
                      <a:pt x="29" y="94"/>
                    </a:cubicBezTo>
                    <a:close/>
                    <a:moveTo>
                      <a:pt x="28" y="91"/>
                    </a:move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91"/>
                      <a:pt x="29" y="91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lose/>
                    <a:moveTo>
                      <a:pt x="27" y="83"/>
                    </a:move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6" y="84"/>
                      <a:pt x="27" y="84"/>
                      <a:pt x="27" y="83"/>
                    </a:cubicBezTo>
                    <a:close/>
                    <a:moveTo>
                      <a:pt x="52" y="123"/>
                    </a:move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3" y="123"/>
                      <a:pt x="52" y="123"/>
                      <a:pt x="53" y="123"/>
                    </a:cubicBezTo>
                    <a:cubicBezTo>
                      <a:pt x="53" y="124"/>
                      <a:pt x="52" y="123"/>
                      <a:pt x="52" y="123"/>
                    </a:cubicBezTo>
                    <a:close/>
                    <a:moveTo>
                      <a:pt x="50" y="122"/>
                    </a:move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21"/>
                      <a:pt x="50" y="121"/>
                      <a:pt x="50" y="122"/>
                    </a:cubicBezTo>
                    <a:cubicBezTo>
                      <a:pt x="50" y="122"/>
                      <a:pt x="50" y="121"/>
                      <a:pt x="50" y="122"/>
                    </a:cubicBezTo>
                    <a:close/>
                    <a:moveTo>
                      <a:pt x="29" y="92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29" y="93"/>
                      <a:pt x="29" y="92"/>
                      <a:pt x="29" y="92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39" y="112"/>
                    </a:moveTo>
                    <a:cubicBezTo>
                      <a:pt x="40" y="112"/>
                      <a:pt x="40" y="111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39" y="112"/>
                    </a:cubicBezTo>
                    <a:close/>
                    <a:moveTo>
                      <a:pt x="27" y="85"/>
                    </a:moveTo>
                    <a:cubicBezTo>
                      <a:pt x="27" y="85"/>
                      <a:pt x="27" y="85"/>
                      <a:pt x="27" y="85"/>
                    </a:cubicBezTo>
                    <a:cubicBezTo>
                      <a:pt x="27" y="85"/>
                      <a:pt x="27" y="85"/>
                      <a:pt x="27" y="85"/>
                    </a:cubicBezTo>
                    <a:close/>
                    <a:moveTo>
                      <a:pt x="62" y="128"/>
                    </a:moveTo>
                    <a:cubicBezTo>
                      <a:pt x="62" y="128"/>
                      <a:pt x="62" y="128"/>
                      <a:pt x="62" y="129"/>
                    </a:cubicBezTo>
                    <a:cubicBezTo>
                      <a:pt x="62" y="129"/>
                      <a:pt x="62" y="128"/>
                      <a:pt x="62" y="128"/>
                    </a:cubicBezTo>
                    <a:close/>
                    <a:moveTo>
                      <a:pt x="131" y="32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2" y="33"/>
                    </a:cubicBezTo>
                    <a:cubicBezTo>
                      <a:pt x="132" y="33"/>
                      <a:pt x="131" y="33"/>
                      <a:pt x="131" y="33"/>
                    </a:cubicBezTo>
                    <a:cubicBezTo>
                      <a:pt x="131" y="33"/>
                      <a:pt x="131" y="32"/>
                      <a:pt x="131" y="32"/>
                    </a:cubicBezTo>
                    <a:close/>
                    <a:moveTo>
                      <a:pt x="131" y="33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1" y="33"/>
                    </a:cubicBezTo>
                    <a:cubicBezTo>
                      <a:pt x="131" y="33"/>
                      <a:pt x="132" y="34"/>
                      <a:pt x="132" y="34"/>
                    </a:cubicBezTo>
                    <a:cubicBezTo>
                      <a:pt x="132" y="34"/>
                      <a:pt x="132" y="34"/>
                      <a:pt x="132" y="34"/>
                    </a:cubicBezTo>
                    <a:cubicBezTo>
                      <a:pt x="132" y="34"/>
                      <a:pt x="132" y="33"/>
                      <a:pt x="132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3"/>
                    </a:cubicBezTo>
                    <a:close/>
                    <a:moveTo>
                      <a:pt x="71" y="131"/>
                    </a:move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lose/>
                    <a:moveTo>
                      <a:pt x="70" y="131"/>
                    </a:moveTo>
                    <a:cubicBezTo>
                      <a:pt x="70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lose/>
                    <a:moveTo>
                      <a:pt x="132" y="106"/>
                    </a:moveTo>
                    <a:cubicBezTo>
                      <a:pt x="132" y="107"/>
                      <a:pt x="132" y="107"/>
                      <a:pt x="132" y="107"/>
                    </a:cubicBezTo>
                    <a:cubicBezTo>
                      <a:pt x="132" y="107"/>
                      <a:pt x="132" y="107"/>
                      <a:pt x="132" y="106"/>
                    </a:cubicBezTo>
                    <a:cubicBezTo>
                      <a:pt x="132" y="106"/>
                      <a:pt x="132" y="106"/>
                      <a:pt x="132" y="106"/>
                    </a:cubicBezTo>
                    <a:close/>
                    <a:moveTo>
                      <a:pt x="135" y="101"/>
                    </a:moveTo>
                    <a:cubicBezTo>
                      <a:pt x="135" y="102"/>
                      <a:pt x="135" y="102"/>
                      <a:pt x="135" y="102"/>
                    </a:cubicBezTo>
                    <a:cubicBezTo>
                      <a:pt x="135" y="102"/>
                      <a:pt x="134" y="103"/>
                      <a:pt x="135" y="103"/>
                    </a:cubicBezTo>
                    <a:cubicBezTo>
                      <a:pt x="134" y="103"/>
                      <a:pt x="134" y="103"/>
                      <a:pt x="134" y="104"/>
                    </a:cubicBezTo>
                    <a:cubicBezTo>
                      <a:pt x="134" y="104"/>
                      <a:pt x="134" y="104"/>
                      <a:pt x="134" y="104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3" y="106"/>
                      <a:pt x="133" y="106"/>
                      <a:pt x="133" y="106"/>
                    </a:cubicBezTo>
                    <a:cubicBezTo>
                      <a:pt x="133" y="106"/>
                      <a:pt x="133" y="105"/>
                      <a:pt x="133" y="105"/>
                    </a:cubicBezTo>
                    <a:cubicBezTo>
                      <a:pt x="133" y="105"/>
                      <a:pt x="134" y="104"/>
                      <a:pt x="134" y="104"/>
                    </a:cubicBezTo>
                    <a:cubicBezTo>
                      <a:pt x="134" y="104"/>
                      <a:pt x="134" y="104"/>
                      <a:pt x="134" y="103"/>
                    </a:cubicBezTo>
                    <a:cubicBezTo>
                      <a:pt x="134" y="104"/>
                      <a:pt x="134" y="103"/>
                      <a:pt x="134" y="103"/>
                    </a:cubicBezTo>
                    <a:cubicBezTo>
                      <a:pt x="135" y="102"/>
                      <a:pt x="135" y="102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0"/>
                      <a:pt x="135" y="101"/>
                      <a:pt x="135" y="100"/>
                    </a:cubicBezTo>
                    <a:cubicBezTo>
                      <a:pt x="136" y="100"/>
                      <a:pt x="136" y="100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100"/>
                      <a:pt x="136" y="100"/>
                      <a:pt x="136" y="100"/>
                    </a:cubicBezTo>
                    <a:cubicBezTo>
                      <a:pt x="136" y="100"/>
                      <a:pt x="136" y="100"/>
                      <a:pt x="135" y="101"/>
                    </a:cubicBezTo>
                    <a:cubicBezTo>
                      <a:pt x="136" y="100"/>
                      <a:pt x="135" y="101"/>
                      <a:pt x="136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lose/>
                    <a:moveTo>
                      <a:pt x="137" y="98"/>
                    </a:moveTo>
                    <a:cubicBezTo>
                      <a:pt x="136" y="98"/>
                      <a:pt x="136" y="99"/>
                      <a:pt x="136" y="98"/>
                    </a:cubicBezTo>
                    <a:cubicBezTo>
                      <a:pt x="136" y="98"/>
                      <a:pt x="136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6"/>
                      <a:pt x="131" y="106"/>
                      <a:pt x="131" y="106"/>
                    </a:cubicBezTo>
                    <a:cubicBezTo>
                      <a:pt x="131" y="106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1"/>
                    </a:moveTo>
                    <a:cubicBezTo>
                      <a:pt x="131" y="101"/>
                      <a:pt x="131" y="101"/>
                      <a:pt x="130" y="101"/>
                    </a:cubicBezTo>
                    <a:cubicBezTo>
                      <a:pt x="130" y="101"/>
                      <a:pt x="130" y="101"/>
                      <a:pt x="131" y="101"/>
                    </a:cubicBezTo>
                    <a:cubicBezTo>
                      <a:pt x="131" y="101"/>
                      <a:pt x="130" y="101"/>
                      <a:pt x="131" y="101"/>
                    </a:cubicBezTo>
                    <a:close/>
                    <a:moveTo>
                      <a:pt x="126" y="39"/>
                    </a:move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39"/>
                      <a:pt x="126" y="40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39"/>
                      <a:pt x="126" y="39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8"/>
                      <a:pt x="125" y="39"/>
                    </a:cubicBezTo>
                    <a:cubicBezTo>
                      <a:pt x="125" y="39"/>
                      <a:pt x="125" y="39"/>
                      <a:pt x="125" y="38"/>
                    </a:cubicBezTo>
                    <a:cubicBezTo>
                      <a:pt x="125" y="39"/>
                      <a:pt x="125" y="39"/>
                      <a:pt x="125" y="38"/>
                    </a:cubicBezTo>
                    <a:close/>
                    <a:moveTo>
                      <a:pt x="131" y="98"/>
                    </a:move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lose/>
                    <a:moveTo>
                      <a:pt x="111" y="117"/>
                    </a:moveTo>
                    <a:cubicBezTo>
                      <a:pt x="111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lose/>
                    <a:moveTo>
                      <a:pt x="123" y="107"/>
                    </a:move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6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2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lose/>
                    <a:moveTo>
                      <a:pt x="123" y="106"/>
                    </a:moveTo>
                    <a:cubicBezTo>
                      <a:pt x="123" y="107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4" y="105"/>
                    </a:cubicBezTo>
                    <a:cubicBezTo>
                      <a:pt x="124" y="106"/>
                      <a:pt x="124" y="105"/>
                      <a:pt x="124" y="105"/>
                    </a:cubicBezTo>
                    <a:cubicBezTo>
                      <a:pt x="123" y="106"/>
                      <a:pt x="124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lose/>
                    <a:moveTo>
                      <a:pt x="100" y="28"/>
                    </a:moveTo>
                    <a:cubicBezTo>
                      <a:pt x="101" y="29"/>
                      <a:pt x="101" y="29"/>
                      <a:pt x="101" y="29"/>
                    </a:cubicBezTo>
                    <a:cubicBezTo>
                      <a:pt x="100" y="29"/>
                      <a:pt x="101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0" y="29"/>
                      <a:pt x="100" y="28"/>
                      <a:pt x="100" y="28"/>
                    </a:cubicBezTo>
                    <a:close/>
                    <a:moveTo>
                      <a:pt x="102" y="29"/>
                    </a:moveTo>
                    <a:cubicBezTo>
                      <a:pt x="102" y="29"/>
                      <a:pt x="102" y="29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2" y="29"/>
                      <a:pt x="102" y="29"/>
                    </a:cubicBezTo>
                    <a:close/>
                    <a:moveTo>
                      <a:pt x="123" y="50"/>
                    </a:move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49"/>
                      <a:pt x="123" y="49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lose/>
                    <a:moveTo>
                      <a:pt x="121" y="49"/>
                    </a:move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50"/>
                    </a:cubicBezTo>
                    <a:cubicBezTo>
                      <a:pt x="121" y="50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1236"/>
              <p:cNvSpPr>
                <a:spLocks/>
              </p:cNvSpPr>
              <p:nvPr/>
            </p:nvSpPr>
            <p:spPr bwMode="auto">
              <a:xfrm>
                <a:off x="6811" y="1119"/>
                <a:ext cx="12" cy="2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2 h 4"/>
                  <a:gd name="T12" fmla="*/ 2 w 2"/>
                  <a:gd name="T13" fmla="*/ 3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4 h 4"/>
                  <a:gd name="T20" fmla="*/ 2 w 2"/>
                  <a:gd name="T21" fmla="*/ 4 h 4"/>
                  <a:gd name="T22" fmla="*/ 2 w 2"/>
                  <a:gd name="T23" fmla="*/ 4 h 4"/>
                  <a:gd name="T24" fmla="*/ 2 w 2"/>
                  <a:gd name="T25" fmla="*/ 4 h 4"/>
                  <a:gd name="T26" fmla="*/ 2 w 2"/>
                  <a:gd name="T27" fmla="*/ 4 h 4"/>
                  <a:gd name="T28" fmla="*/ 2 w 2"/>
                  <a:gd name="T29" fmla="*/ 4 h 4"/>
                  <a:gd name="T30" fmla="*/ 2 w 2"/>
                  <a:gd name="T31" fmla="*/ 3 h 4"/>
                  <a:gd name="T32" fmla="*/ 1 w 2"/>
                  <a:gd name="T33" fmla="*/ 2 h 4"/>
                  <a:gd name="T34" fmla="*/ 1 w 2"/>
                  <a:gd name="T35" fmla="*/ 2 h 4"/>
                  <a:gd name="T36" fmla="*/ 0 w 2"/>
                  <a:gd name="T37" fmla="*/ 0 h 4"/>
                  <a:gd name="T38" fmla="*/ 0 w 2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237"/>
              <p:cNvSpPr>
                <a:spLocks/>
              </p:cNvSpPr>
              <p:nvPr/>
            </p:nvSpPr>
            <p:spPr bwMode="auto">
              <a:xfrm>
                <a:off x="6787" y="1083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1238"/>
              <p:cNvSpPr>
                <a:spLocks noEditPoints="1"/>
              </p:cNvSpPr>
              <p:nvPr/>
            </p:nvSpPr>
            <p:spPr bwMode="auto">
              <a:xfrm>
                <a:off x="5977" y="921"/>
                <a:ext cx="234" cy="276"/>
              </a:xfrm>
              <a:custGeom>
                <a:avLst/>
                <a:gdLst>
                  <a:gd name="T0" fmla="*/ 17 w 39"/>
                  <a:gd name="T1" fmla="*/ 16 h 46"/>
                  <a:gd name="T2" fmla="*/ 8 w 39"/>
                  <a:gd name="T3" fmla="*/ 28 h 46"/>
                  <a:gd name="T4" fmla="*/ 0 w 39"/>
                  <a:gd name="T5" fmla="*/ 45 h 46"/>
                  <a:gd name="T6" fmla="*/ 1 w 39"/>
                  <a:gd name="T7" fmla="*/ 43 h 46"/>
                  <a:gd name="T8" fmla="*/ 1 w 39"/>
                  <a:gd name="T9" fmla="*/ 42 h 46"/>
                  <a:gd name="T10" fmla="*/ 3 w 39"/>
                  <a:gd name="T11" fmla="*/ 40 h 46"/>
                  <a:gd name="T12" fmla="*/ 3 w 39"/>
                  <a:gd name="T13" fmla="*/ 38 h 46"/>
                  <a:gd name="T14" fmla="*/ 3 w 39"/>
                  <a:gd name="T15" fmla="*/ 38 h 46"/>
                  <a:gd name="T16" fmla="*/ 4 w 39"/>
                  <a:gd name="T17" fmla="*/ 37 h 46"/>
                  <a:gd name="T18" fmla="*/ 4 w 39"/>
                  <a:gd name="T19" fmla="*/ 37 h 46"/>
                  <a:gd name="T20" fmla="*/ 6 w 39"/>
                  <a:gd name="T21" fmla="*/ 34 h 46"/>
                  <a:gd name="T22" fmla="*/ 7 w 39"/>
                  <a:gd name="T23" fmla="*/ 33 h 46"/>
                  <a:gd name="T24" fmla="*/ 9 w 39"/>
                  <a:gd name="T25" fmla="*/ 29 h 46"/>
                  <a:gd name="T26" fmla="*/ 9 w 39"/>
                  <a:gd name="T27" fmla="*/ 29 h 46"/>
                  <a:gd name="T28" fmla="*/ 11 w 39"/>
                  <a:gd name="T29" fmla="*/ 27 h 46"/>
                  <a:gd name="T30" fmla="*/ 11 w 39"/>
                  <a:gd name="T31" fmla="*/ 27 h 46"/>
                  <a:gd name="T32" fmla="*/ 23 w 39"/>
                  <a:gd name="T33" fmla="*/ 13 h 46"/>
                  <a:gd name="T34" fmla="*/ 29 w 39"/>
                  <a:gd name="T35" fmla="*/ 7 h 46"/>
                  <a:gd name="T36" fmla="*/ 31 w 39"/>
                  <a:gd name="T37" fmla="*/ 5 h 46"/>
                  <a:gd name="T38" fmla="*/ 33 w 39"/>
                  <a:gd name="T39" fmla="*/ 4 h 46"/>
                  <a:gd name="T40" fmla="*/ 34 w 39"/>
                  <a:gd name="T41" fmla="*/ 3 h 46"/>
                  <a:gd name="T42" fmla="*/ 36 w 39"/>
                  <a:gd name="T43" fmla="*/ 2 h 46"/>
                  <a:gd name="T44" fmla="*/ 38 w 39"/>
                  <a:gd name="T45" fmla="*/ 1 h 46"/>
                  <a:gd name="T46" fmla="*/ 38 w 39"/>
                  <a:gd name="T47" fmla="*/ 0 h 46"/>
                  <a:gd name="T48" fmla="*/ 38 w 39"/>
                  <a:gd name="T49" fmla="*/ 0 h 46"/>
                  <a:gd name="T50" fmla="*/ 39 w 39"/>
                  <a:gd name="T51" fmla="*/ 0 h 46"/>
                  <a:gd name="T52" fmla="*/ 38 w 39"/>
                  <a:gd name="T53" fmla="*/ 0 h 46"/>
                  <a:gd name="T54" fmla="*/ 36 w 39"/>
                  <a:gd name="T55" fmla="*/ 1 h 46"/>
                  <a:gd name="T56" fmla="*/ 36 w 39"/>
                  <a:gd name="T57" fmla="*/ 1 h 46"/>
                  <a:gd name="T58" fmla="*/ 37 w 39"/>
                  <a:gd name="T59" fmla="*/ 1 h 46"/>
                  <a:gd name="T60" fmla="*/ 30 w 39"/>
                  <a:gd name="T61" fmla="*/ 5 h 46"/>
                  <a:gd name="T62" fmla="*/ 26 w 39"/>
                  <a:gd name="T63" fmla="*/ 8 h 46"/>
                  <a:gd name="T64" fmla="*/ 20 w 39"/>
                  <a:gd name="T65" fmla="*/ 13 h 46"/>
                  <a:gd name="T66" fmla="*/ 36 w 39"/>
                  <a:gd name="T67" fmla="*/ 1 h 46"/>
                  <a:gd name="T68" fmla="*/ 35 w 39"/>
                  <a:gd name="T6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46">
                    <a:moveTo>
                      <a:pt x="20" y="13"/>
                    </a:moveTo>
                    <a:cubicBezTo>
                      <a:pt x="20" y="13"/>
                      <a:pt x="18" y="15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4" y="20"/>
                      <a:pt x="11" y="23"/>
                      <a:pt x="8" y="28"/>
                    </a:cubicBezTo>
                    <a:cubicBezTo>
                      <a:pt x="5" y="33"/>
                      <a:pt x="2" y="39"/>
                      <a:pt x="0" y="46"/>
                    </a:cubicBezTo>
                    <a:cubicBezTo>
                      <a:pt x="0" y="46"/>
                      <a:pt x="0" y="45"/>
                      <a:pt x="0" y="45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1" y="44"/>
                      <a:pt x="1" y="43"/>
                      <a:pt x="1" y="43"/>
                    </a:cubicBezTo>
                    <a:cubicBezTo>
                      <a:pt x="1" y="43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1"/>
                      <a:pt x="2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9"/>
                      <a:pt x="3" y="39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4" y="38"/>
                      <a:pt x="4" y="38"/>
                    </a:cubicBezTo>
                    <a:cubicBezTo>
                      <a:pt x="4" y="37"/>
                      <a:pt x="4" y="38"/>
                      <a:pt x="4" y="37"/>
                    </a:cubicBezTo>
                    <a:cubicBezTo>
                      <a:pt x="4" y="38"/>
                      <a:pt x="4" y="37"/>
                      <a:pt x="4" y="37"/>
                    </a:cubicBezTo>
                    <a:cubicBezTo>
                      <a:pt x="4" y="36"/>
                      <a:pt x="4" y="37"/>
                      <a:pt x="4" y="37"/>
                    </a:cubicBezTo>
                    <a:cubicBezTo>
                      <a:pt x="5" y="36"/>
                      <a:pt x="6" y="35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3"/>
                    </a:cubicBezTo>
                    <a:cubicBezTo>
                      <a:pt x="7" y="33"/>
                      <a:pt x="8" y="31"/>
                      <a:pt x="7" y="33"/>
                    </a:cubicBezTo>
                    <a:cubicBezTo>
                      <a:pt x="8" y="31"/>
                      <a:pt x="8" y="31"/>
                      <a:pt x="9" y="30"/>
                    </a:cubicBezTo>
                    <a:cubicBezTo>
                      <a:pt x="9" y="30"/>
                      <a:pt x="9" y="30"/>
                      <a:pt x="9" y="29"/>
                    </a:cubicBezTo>
                    <a:cubicBezTo>
                      <a:pt x="9" y="30"/>
                      <a:pt x="9" y="29"/>
                      <a:pt x="10" y="29"/>
                    </a:cubicBezTo>
                    <a:cubicBezTo>
                      <a:pt x="10" y="29"/>
                      <a:pt x="9" y="29"/>
                      <a:pt x="9" y="29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5"/>
                      <a:pt x="14" y="22"/>
                      <a:pt x="16" y="20"/>
                    </a:cubicBezTo>
                    <a:cubicBezTo>
                      <a:pt x="18" y="17"/>
                      <a:pt x="20" y="15"/>
                      <a:pt x="23" y="13"/>
                    </a:cubicBezTo>
                    <a:cubicBezTo>
                      <a:pt x="25" y="11"/>
                      <a:pt x="27" y="9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6"/>
                      <a:pt x="31" y="6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5"/>
                      <a:pt x="31" y="5"/>
                      <a:pt x="32" y="5"/>
                    </a:cubicBezTo>
                    <a:cubicBezTo>
                      <a:pt x="32" y="5"/>
                      <a:pt x="32" y="4"/>
                      <a:pt x="33" y="4"/>
                    </a:cubicBezTo>
                    <a:cubicBezTo>
                      <a:pt x="33" y="4"/>
                      <a:pt x="33" y="4"/>
                      <a:pt x="34" y="4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2"/>
                      <a:pt x="35" y="2"/>
                      <a:pt x="36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8" y="1"/>
                      <a:pt x="38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1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1"/>
                      <a:pt x="36" y="1"/>
                    </a:cubicBezTo>
                    <a:cubicBezTo>
                      <a:pt x="36" y="1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5" y="1"/>
                      <a:pt x="32" y="3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7" y="7"/>
                      <a:pt x="26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9"/>
                      <a:pt x="22" y="11"/>
                      <a:pt x="20" y="13"/>
                    </a:cubicBezTo>
                    <a:close/>
                    <a:moveTo>
                      <a:pt x="35" y="2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5" y="2"/>
                      <a:pt x="35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239"/>
              <p:cNvSpPr>
                <a:spLocks/>
              </p:cNvSpPr>
              <p:nvPr/>
            </p:nvSpPr>
            <p:spPr bwMode="auto">
              <a:xfrm>
                <a:off x="6019" y="1113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240"/>
              <p:cNvSpPr>
                <a:spLocks/>
              </p:cNvSpPr>
              <p:nvPr/>
            </p:nvSpPr>
            <p:spPr bwMode="auto">
              <a:xfrm>
                <a:off x="6217" y="915"/>
                <a:ext cx="6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241"/>
              <p:cNvSpPr>
                <a:spLocks/>
              </p:cNvSpPr>
              <p:nvPr/>
            </p:nvSpPr>
            <p:spPr bwMode="auto">
              <a:xfrm>
                <a:off x="6775" y="1065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242"/>
              <p:cNvSpPr>
                <a:spLocks/>
              </p:cNvSpPr>
              <p:nvPr/>
            </p:nvSpPr>
            <p:spPr bwMode="auto">
              <a:xfrm>
                <a:off x="6781" y="1071"/>
                <a:ext cx="12" cy="18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0 h 3"/>
                  <a:gd name="T8" fmla="*/ 1 w 2"/>
                  <a:gd name="T9" fmla="*/ 1 h 3"/>
                  <a:gd name="T10" fmla="*/ 1 w 2"/>
                  <a:gd name="T11" fmla="*/ 1 h 3"/>
                  <a:gd name="T12" fmla="*/ 1 w 2"/>
                  <a:gd name="T13" fmla="*/ 2 h 3"/>
                  <a:gd name="T14" fmla="*/ 2 w 2"/>
                  <a:gd name="T15" fmla="*/ 3 h 3"/>
                  <a:gd name="T16" fmla="*/ 2 w 2"/>
                  <a:gd name="T17" fmla="*/ 2 h 3"/>
                  <a:gd name="T18" fmla="*/ 2 w 2"/>
                  <a:gd name="T19" fmla="*/ 3 h 3"/>
                  <a:gd name="T20" fmla="*/ 1 w 2"/>
                  <a:gd name="T21" fmla="*/ 2 h 3"/>
                  <a:gd name="T22" fmla="*/ 1 w 2"/>
                  <a:gd name="T23" fmla="*/ 2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243"/>
              <p:cNvSpPr>
                <a:spLocks/>
              </p:cNvSpPr>
              <p:nvPr/>
            </p:nvSpPr>
            <p:spPr bwMode="auto">
              <a:xfrm>
                <a:off x="6793" y="1089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244"/>
              <p:cNvSpPr>
                <a:spLocks/>
              </p:cNvSpPr>
              <p:nvPr/>
            </p:nvSpPr>
            <p:spPr bwMode="auto">
              <a:xfrm>
                <a:off x="6799" y="1101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245"/>
              <p:cNvSpPr>
                <a:spLocks/>
              </p:cNvSpPr>
              <p:nvPr/>
            </p:nvSpPr>
            <p:spPr bwMode="auto">
              <a:xfrm>
                <a:off x="6805" y="110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Oval 1246"/>
              <p:cNvSpPr>
                <a:spLocks noChangeArrowheads="1"/>
              </p:cNvSpPr>
              <p:nvPr/>
            </p:nvSpPr>
            <p:spPr bwMode="auto">
              <a:xfrm>
                <a:off x="6811" y="1119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247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248"/>
              <p:cNvSpPr>
                <a:spLocks/>
              </p:cNvSpPr>
              <p:nvPr/>
            </p:nvSpPr>
            <p:spPr bwMode="auto">
              <a:xfrm>
                <a:off x="6853" y="122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0 w 1"/>
                  <a:gd name="T11" fmla="*/ 3 h 3"/>
                  <a:gd name="T12" fmla="*/ 1 w 1"/>
                  <a:gd name="T13" fmla="*/ 3 h 3"/>
                  <a:gd name="T14" fmla="*/ 1 w 1"/>
                  <a:gd name="T15" fmla="*/ 3 h 3"/>
                  <a:gd name="T16" fmla="*/ 0 w 1"/>
                  <a:gd name="T17" fmla="*/ 3 h 3"/>
                  <a:gd name="T18" fmla="*/ 0 w 1"/>
                  <a:gd name="T19" fmla="*/ 2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0 h 3"/>
                  <a:gd name="T26" fmla="*/ 0 w 1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249"/>
              <p:cNvSpPr>
                <a:spLocks/>
              </p:cNvSpPr>
              <p:nvPr/>
            </p:nvSpPr>
            <p:spPr bwMode="auto">
              <a:xfrm>
                <a:off x="6853" y="124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250"/>
              <p:cNvSpPr>
                <a:spLocks/>
              </p:cNvSpPr>
              <p:nvPr/>
            </p:nvSpPr>
            <p:spPr bwMode="auto">
              <a:xfrm>
                <a:off x="6847" y="126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251"/>
              <p:cNvSpPr>
                <a:spLocks/>
              </p:cNvSpPr>
              <p:nvPr/>
            </p:nvSpPr>
            <p:spPr bwMode="auto">
              <a:xfrm>
                <a:off x="6823" y="129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252"/>
              <p:cNvSpPr>
                <a:spLocks/>
              </p:cNvSpPr>
              <p:nvPr/>
            </p:nvSpPr>
            <p:spPr bwMode="auto">
              <a:xfrm>
                <a:off x="6211" y="1611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253"/>
              <p:cNvSpPr>
                <a:spLocks/>
              </p:cNvSpPr>
              <p:nvPr/>
            </p:nvSpPr>
            <p:spPr bwMode="auto">
              <a:xfrm>
                <a:off x="6289" y="1665"/>
                <a:ext cx="108" cy="30"/>
              </a:xfrm>
              <a:custGeom>
                <a:avLst/>
                <a:gdLst>
                  <a:gd name="T0" fmla="*/ 14 w 18"/>
                  <a:gd name="T1" fmla="*/ 4 h 5"/>
                  <a:gd name="T2" fmla="*/ 14 w 18"/>
                  <a:gd name="T3" fmla="*/ 4 h 5"/>
                  <a:gd name="T4" fmla="*/ 16 w 18"/>
                  <a:gd name="T5" fmla="*/ 5 h 5"/>
                  <a:gd name="T6" fmla="*/ 18 w 18"/>
                  <a:gd name="T7" fmla="*/ 5 h 5"/>
                  <a:gd name="T8" fmla="*/ 16 w 18"/>
                  <a:gd name="T9" fmla="*/ 5 h 5"/>
                  <a:gd name="T10" fmla="*/ 16 w 18"/>
                  <a:gd name="T11" fmla="*/ 5 h 5"/>
                  <a:gd name="T12" fmla="*/ 8 w 18"/>
                  <a:gd name="T13" fmla="*/ 3 h 5"/>
                  <a:gd name="T14" fmla="*/ 0 w 18"/>
                  <a:gd name="T15" fmla="*/ 0 h 5"/>
                  <a:gd name="T16" fmla="*/ 0 w 18"/>
                  <a:gd name="T17" fmla="*/ 0 h 5"/>
                  <a:gd name="T18" fmla="*/ 1 w 18"/>
                  <a:gd name="T19" fmla="*/ 0 h 5"/>
                  <a:gd name="T20" fmla="*/ 1 w 18"/>
                  <a:gd name="T21" fmla="*/ 0 h 5"/>
                  <a:gd name="T22" fmla="*/ 1 w 18"/>
                  <a:gd name="T23" fmla="*/ 0 h 5"/>
                  <a:gd name="T24" fmla="*/ 0 w 18"/>
                  <a:gd name="T25" fmla="*/ 0 h 5"/>
                  <a:gd name="T26" fmla="*/ 0 w 18"/>
                  <a:gd name="T27" fmla="*/ 0 h 5"/>
                  <a:gd name="T28" fmla="*/ 0 w 18"/>
                  <a:gd name="T29" fmla="*/ 0 h 5"/>
                  <a:gd name="T30" fmla="*/ 1 w 18"/>
                  <a:gd name="T31" fmla="*/ 0 h 5"/>
                  <a:gd name="T32" fmla="*/ 1 w 18"/>
                  <a:gd name="T33" fmla="*/ 0 h 5"/>
                  <a:gd name="T34" fmla="*/ 1 w 18"/>
                  <a:gd name="T35" fmla="*/ 0 h 5"/>
                  <a:gd name="T36" fmla="*/ 2 w 18"/>
                  <a:gd name="T37" fmla="*/ 1 h 5"/>
                  <a:gd name="T38" fmla="*/ 2 w 18"/>
                  <a:gd name="T39" fmla="*/ 0 h 5"/>
                  <a:gd name="T40" fmla="*/ 2 w 18"/>
                  <a:gd name="T41" fmla="*/ 1 h 5"/>
                  <a:gd name="T42" fmla="*/ 3 w 18"/>
                  <a:gd name="T43" fmla="*/ 1 h 5"/>
                  <a:gd name="T44" fmla="*/ 3 w 18"/>
                  <a:gd name="T45" fmla="*/ 1 h 5"/>
                  <a:gd name="T46" fmla="*/ 5 w 18"/>
                  <a:gd name="T47" fmla="*/ 2 h 5"/>
                  <a:gd name="T48" fmla="*/ 6 w 18"/>
                  <a:gd name="T49" fmla="*/ 2 h 5"/>
                  <a:gd name="T50" fmla="*/ 7 w 18"/>
                  <a:gd name="T51" fmla="*/ 3 h 5"/>
                  <a:gd name="T52" fmla="*/ 8 w 18"/>
                  <a:gd name="T53" fmla="*/ 3 h 5"/>
                  <a:gd name="T54" fmla="*/ 9 w 18"/>
                  <a:gd name="T55" fmla="*/ 3 h 5"/>
                  <a:gd name="T56" fmla="*/ 9 w 18"/>
                  <a:gd name="T57" fmla="*/ 3 h 5"/>
                  <a:gd name="T58" fmla="*/ 10 w 18"/>
                  <a:gd name="T59" fmla="*/ 3 h 5"/>
                  <a:gd name="T60" fmla="*/ 11 w 18"/>
                  <a:gd name="T61" fmla="*/ 3 h 5"/>
                  <a:gd name="T62" fmla="*/ 12 w 18"/>
                  <a:gd name="T63" fmla="*/ 4 h 5"/>
                  <a:gd name="T64" fmla="*/ 12 w 18"/>
                  <a:gd name="T65" fmla="*/ 4 h 5"/>
                  <a:gd name="T66" fmla="*/ 13 w 18"/>
                  <a:gd name="T67" fmla="*/ 4 h 5"/>
                  <a:gd name="T68" fmla="*/ 14 w 18"/>
                  <a:gd name="T6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5"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7" y="5"/>
                      <a:pt x="17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3" y="5"/>
                      <a:pt x="11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254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255"/>
              <p:cNvSpPr>
                <a:spLocks/>
              </p:cNvSpPr>
              <p:nvPr/>
            </p:nvSpPr>
            <p:spPr bwMode="auto">
              <a:xfrm>
                <a:off x="6235" y="1629"/>
                <a:ext cx="12" cy="1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  <a:gd name="T8" fmla="*/ 1 w 2"/>
                  <a:gd name="T9" fmla="*/ 1 h 2"/>
                  <a:gd name="T10" fmla="*/ 0 w 2"/>
                  <a:gd name="T11" fmla="*/ 1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256"/>
              <p:cNvSpPr>
                <a:spLocks/>
              </p:cNvSpPr>
              <p:nvPr/>
            </p:nvSpPr>
            <p:spPr bwMode="auto">
              <a:xfrm>
                <a:off x="6259" y="16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257"/>
              <p:cNvSpPr>
                <a:spLocks/>
              </p:cNvSpPr>
              <p:nvPr/>
            </p:nvSpPr>
            <p:spPr bwMode="auto">
              <a:xfrm>
                <a:off x="6763" y="1155"/>
                <a:ext cx="0" cy="6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258"/>
              <p:cNvSpPr>
                <a:spLocks/>
              </p:cNvSpPr>
              <p:nvPr/>
            </p:nvSpPr>
            <p:spPr bwMode="auto">
              <a:xfrm>
                <a:off x="6769" y="1185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259"/>
              <p:cNvSpPr>
                <a:spLocks/>
              </p:cNvSpPr>
              <p:nvPr/>
            </p:nvSpPr>
            <p:spPr bwMode="auto">
              <a:xfrm>
                <a:off x="6685" y="119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0 h 3"/>
                  <a:gd name="T14" fmla="*/ 0 w 1"/>
                  <a:gd name="T15" fmla="*/ 0 h 3"/>
                  <a:gd name="T16" fmla="*/ 0 w 1"/>
                  <a:gd name="T17" fmla="*/ 0 h 3"/>
                  <a:gd name="T18" fmla="*/ 0 w 1"/>
                  <a:gd name="T19" fmla="*/ 0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1 h 3"/>
                  <a:gd name="T26" fmla="*/ 0 w 1"/>
                  <a:gd name="T27" fmla="*/ 1 h 3"/>
                  <a:gd name="T28" fmla="*/ 1 w 1"/>
                  <a:gd name="T29" fmla="*/ 1 h 3"/>
                  <a:gd name="T30" fmla="*/ 0 w 1"/>
                  <a:gd name="T31" fmla="*/ 1 h 3"/>
                  <a:gd name="T32" fmla="*/ 1 w 1"/>
                  <a:gd name="T33" fmla="*/ 1 h 3"/>
                  <a:gd name="T34" fmla="*/ 1 w 1"/>
                  <a:gd name="T35" fmla="*/ 1 h 3"/>
                  <a:gd name="T36" fmla="*/ 1 w 1"/>
                  <a:gd name="T37" fmla="*/ 2 h 3"/>
                  <a:gd name="T38" fmla="*/ 1 w 1"/>
                  <a:gd name="T39" fmla="*/ 2 h 3"/>
                  <a:gd name="T40" fmla="*/ 1 w 1"/>
                  <a:gd name="T41" fmla="*/ 3 h 3"/>
                  <a:gd name="T42" fmla="*/ 1 w 1"/>
                  <a:gd name="T43" fmla="*/ 3 h 3"/>
                  <a:gd name="T44" fmla="*/ 1 w 1"/>
                  <a:gd name="T45" fmla="*/ 2 h 3"/>
                  <a:gd name="T46" fmla="*/ 1 w 1"/>
                  <a:gd name="T47" fmla="*/ 2 h 3"/>
                  <a:gd name="T48" fmla="*/ 1 w 1"/>
                  <a:gd name="T49" fmla="*/ 2 h 3"/>
                  <a:gd name="T50" fmla="*/ 1 w 1"/>
                  <a:gd name="T51" fmla="*/ 2 h 3"/>
                  <a:gd name="T52" fmla="*/ 1 w 1"/>
                  <a:gd name="T53" fmla="*/ 2 h 3"/>
                  <a:gd name="T54" fmla="*/ 0 w 1"/>
                  <a:gd name="T55" fmla="*/ 2 h 3"/>
                  <a:gd name="T56" fmla="*/ 0 w 1"/>
                  <a:gd name="T57" fmla="*/ 1 h 3"/>
                  <a:gd name="T58" fmla="*/ 0 w 1"/>
                  <a:gd name="T59" fmla="*/ 0 h 3"/>
                  <a:gd name="T60" fmla="*/ 0 w 1"/>
                  <a:gd name="T61" fmla="*/ 0 h 3"/>
                  <a:gd name="T62" fmla="*/ 0 w 1"/>
                  <a:gd name="T63" fmla="*/ 0 h 3"/>
                  <a:gd name="T64" fmla="*/ 0 w 1"/>
                  <a:gd name="T6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260"/>
              <p:cNvSpPr>
                <a:spLocks/>
              </p:cNvSpPr>
              <p:nvPr/>
            </p:nvSpPr>
            <p:spPr bwMode="auto">
              <a:xfrm>
                <a:off x="6679" y="120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261"/>
              <p:cNvSpPr>
                <a:spLocks/>
              </p:cNvSpPr>
              <p:nvPr/>
            </p:nvSpPr>
            <p:spPr bwMode="auto">
              <a:xfrm>
                <a:off x="5941" y="1491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262"/>
              <p:cNvSpPr>
                <a:spLocks/>
              </p:cNvSpPr>
              <p:nvPr/>
            </p:nvSpPr>
            <p:spPr bwMode="auto">
              <a:xfrm>
                <a:off x="5929" y="128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263"/>
              <p:cNvSpPr>
                <a:spLocks/>
              </p:cNvSpPr>
              <p:nvPr/>
            </p:nvSpPr>
            <p:spPr bwMode="auto">
              <a:xfrm>
                <a:off x="5965" y="843"/>
                <a:ext cx="342" cy="300"/>
              </a:xfrm>
              <a:custGeom>
                <a:avLst/>
                <a:gdLst>
                  <a:gd name="T0" fmla="*/ 57 w 57"/>
                  <a:gd name="T1" fmla="*/ 0 h 50"/>
                  <a:gd name="T2" fmla="*/ 53 w 57"/>
                  <a:gd name="T3" fmla="*/ 1 h 50"/>
                  <a:gd name="T4" fmla="*/ 49 w 57"/>
                  <a:gd name="T5" fmla="*/ 2 h 50"/>
                  <a:gd name="T6" fmla="*/ 37 w 57"/>
                  <a:gd name="T7" fmla="*/ 8 h 50"/>
                  <a:gd name="T8" fmla="*/ 21 w 57"/>
                  <a:gd name="T9" fmla="*/ 20 h 50"/>
                  <a:gd name="T10" fmla="*/ 10 w 57"/>
                  <a:gd name="T11" fmla="*/ 32 h 50"/>
                  <a:gd name="T12" fmla="*/ 2 w 57"/>
                  <a:gd name="T13" fmla="*/ 47 h 50"/>
                  <a:gd name="T14" fmla="*/ 1 w 57"/>
                  <a:gd name="T15" fmla="*/ 49 h 50"/>
                  <a:gd name="T16" fmla="*/ 0 w 57"/>
                  <a:gd name="T17" fmla="*/ 50 h 50"/>
                  <a:gd name="T18" fmla="*/ 1 w 57"/>
                  <a:gd name="T19" fmla="*/ 47 h 50"/>
                  <a:gd name="T20" fmla="*/ 10 w 57"/>
                  <a:gd name="T21" fmla="*/ 31 h 50"/>
                  <a:gd name="T22" fmla="*/ 31 w 57"/>
                  <a:gd name="T23" fmla="*/ 10 h 50"/>
                  <a:gd name="T24" fmla="*/ 39 w 57"/>
                  <a:gd name="T25" fmla="*/ 5 h 50"/>
                  <a:gd name="T26" fmla="*/ 47 w 57"/>
                  <a:gd name="T27" fmla="*/ 2 h 50"/>
                  <a:gd name="T28" fmla="*/ 53 w 57"/>
                  <a:gd name="T29" fmla="*/ 0 h 50"/>
                  <a:gd name="T30" fmla="*/ 57 w 57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50">
                    <a:moveTo>
                      <a:pt x="57" y="0"/>
                    </a:moveTo>
                    <a:cubicBezTo>
                      <a:pt x="56" y="0"/>
                      <a:pt x="54" y="1"/>
                      <a:pt x="53" y="1"/>
                    </a:cubicBezTo>
                    <a:cubicBezTo>
                      <a:pt x="52" y="2"/>
                      <a:pt x="51" y="2"/>
                      <a:pt x="49" y="2"/>
                    </a:cubicBezTo>
                    <a:cubicBezTo>
                      <a:pt x="45" y="4"/>
                      <a:pt x="41" y="6"/>
                      <a:pt x="37" y="8"/>
                    </a:cubicBezTo>
                    <a:cubicBezTo>
                      <a:pt x="31" y="11"/>
                      <a:pt x="26" y="15"/>
                      <a:pt x="21" y="20"/>
                    </a:cubicBezTo>
                    <a:cubicBezTo>
                      <a:pt x="17" y="23"/>
                      <a:pt x="14" y="27"/>
                      <a:pt x="10" y="32"/>
                    </a:cubicBezTo>
                    <a:cubicBezTo>
                      <a:pt x="7" y="37"/>
                      <a:pt x="4" y="42"/>
                      <a:pt x="2" y="47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0" y="50"/>
                      <a:pt x="0" y="50"/>
                    </a:cubicBezTo>
                    <a:cubicBezTo>
                      <a:pt x="0" y="49"/>
                      <a:pt x="1" y="48"/>
                      <a:pt x="1" y="47"/>
                    </a:cubicBezTo>
                    <a:cubicBezTo>
                      <a:pt x="3" y="42"/>
                      <a:pt x="7" y="36"/>
                      <a:pt x="10" y="31"/>
                    </a:cubicBezTo>
                    <a:cubicBezTo>
                      <a:pt x="16" y="23"/>
                      <a:pt x="22" y="16"/>
                      <a:pt x="31" y="10"/>
                    </a:cubicBezTo>
                    <a:cubicBezTo>
                      <a:pt x="34" y="8"/>
                      <a:pt x="36" y="7"/>
                      <a:pt x="39" y="5"/>
                    </a:cubicBezTo>
                    <a:cubicBezTo>
                      <a:pt x="42" y="4"/>
                      <a:pt x="44" y="3"/>
                      <a:pt x="47" y="2"/>
                    </a:cubicBezTo>
                    <a:cubicBezTo>
                      <a:pt x="49" y="2"/>
                      <a:pt x="51" y="1"/>
                      <a:pt x="53" y="0"/>
                    </a:cubicBezTo>
                    <a:cubicBezTo>
                      <a:pt x="54" y="0"/>
                      <a:pt x="55" y="0"/>
                      <a:pt x="5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264"/>
              <p:cNvSpPr>
                <a:spLocks/>
              </p:cNvSpPr>
              <p:nvPr/>
            </p:nvSpPr>
            <p:spPr bwMode="auto">
              <a:xfrm>
                <a:off x="6799" y="110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9" name="椭圆 68"/>
            <p:cNvSpPr/>
            <p:nvPr/>
          </p:nvSpPr>
          <p:spPr>
            <a:xfrm>
              <a:off x="905579" y="2072810"/>
              <a:ext cx="1319678" cy="1319678"/>
            </a:xfrm>
            <a:prstGeom prst="ellipse">
              <a:avLst/>
            </a:prstGeom>
            <a:blipFill dpi="0" rotWithShape="0">
              <a:blip r:embed="rId4"/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4" name="组合 123"/>
          <p:cNvGrpSpPr/>
          <p:nvPr/>
        </p:nvGrpSpPr>
        <p:grpSpPr>
          <a:xfrm rot="3526944">
            <a:off x="8821680" y="2016244"/>
            <a:ext cx="2243373" cy="2176606"/>
            <a:chOff x="754201" y="1929934"/>
            <a:chExt cx="1600200" cy="1552575"/>
          </a:xfrm>
        </p:grpSpPr>
        <p:grpSp>
          <p:nvGrpSpPr>
            <p:cNvPr id="125" name="Group 1210"/>
            <p:cNvGrpSpPr>
              <a:grpSpLocks noChangeAspect="1"/>
            </p:cNvGrpSpPr>
            <p:nvPr/>
          </p:nvGrpSpPr>
          <p:grpSpPr bwMode="auto">
            <a:xfrm>
              <a:off x="754201" y="1929934"/>
              <a:ext cx="1600200" cy="1552575"/>
              <a:chOff x="5911" y="843"/>
              <a:chExt cx="1008" cy="978"/>
            </a:xfrm>
          </p:grpSpPr>
          <p:sp>
            <p:nvSpPr>
              <p:cNvPr id="127" name="Freeform 1211"/>
              <p:cNvSpPr>
                <a:spLocks/>
              </p:cNvSpPr>
              <p:nvPr/>
            </p:nvSpPr>
            <p:spPr bwMode="auto">
              <a:xfrm>
                <a:off x="5917" y="1389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212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213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214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215"/>
              <p:cNvSpPr>
                <a:spLocks/>
              </p:cNvSpPr>
              <p:nvPr/>
            </p:nvSpPr>
            <p:spPr bwMode="auto">
              <a:xfrm>
                <a:off x="6847" y="121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1 h 2"/>
                  <a:gd name="T12" fmla="*/ 0 w 1"/>
                  <a:gd name="T13" fmla="*/ 0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216"/>
              <p:cNvSpPr>
                <a:spLocks/>
              </p:cNvSpPr>
              <p:nvPr/>
            </p:nvSpPr>
            <p:spPr bwMode="auto">
              <a:xfrm>
                <a:off x="6493" y="1701"/>
                <a:ext cx="6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217"/>
              <p:cNvSpPr>
                <a:spLocks/>
              </p:cNvSpPr>
              <p:nvPr/>
            </p:nvSpPr>
            <p:spPr bwMode="auto">
              <a:xfrm>
                <a:off x="6223" y="162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218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219"/>
              <p:cNvSpPr>
                <a:spLocks/>
              </p:cNvSpPr>
              <p:nvPr/>
            </p:nvSpPr>
            <p:spPr bwMode="auto">
              <a:xfrm>
                <a:off x="6235" y="1629"/>
                <a:ext cx="0" cy="6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220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221"/>
              <p:cNvSpPr>
                <a:spLocks/>
              </p:cNvSpPr>
              <p:nvPr/>
            </p:nvSpPr>
            <p:spPr bwMode="auto">
              <a:xfrm>
                <a:off x="6223" y="1623"/>
                <a:ext cx="12" cy="6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222"/>
              <p:cNvSpPr>
                <a:spLocks/>
              </p:cNvSpPr>
              <p:nvPr/>
            </p:nvSpPr>
            <p:spPr bwMode="auto">
              <a:xfrm>
                <a:off x="6253" y="164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223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224"/>
              <p:cNvSpPr>
                <a:spLocks/>
              </p:cNvSpPr>
              <p:nvPr/>
            </p:nvSpPr>
            <p:spPr bwMode="auto">
              <a:xfrm>
                <a:off x="6763" y="116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225"/>
              <p:cNvSpPr>
                <a:spLocks/>
              </p:cNvSpPr>
              <p:nvPr/>
            </p:nvSpPr>
            <p:spPr bwMode="auto">
              <a:xfrm>
                <a:off x="6745" y="146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226"/>
              <p:cNvSpPr>
                <a:spLocks/>
              </p:cNvSpPr>
              <p:nvPr/>
            </p:nvSpPr>
            <p:spPr bwMode="auto">
              <a:xfrm>
                <a:off x="6751" y="146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227"/>
              <p:cNvSpPr>
                <a:spLocks/>
              </p:cNvSpPr>
              <p:nvPr/>
            </p:nvSpPr>
            <p:spPr bwMode="auto">
              <a:xfrm>
                <a:off x="6751" y="1455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228"/>
              <p:cNvSpPr>
                <a:spLocks/>
              </p:cNvSpPr>
              <p:nvPr/>
            </p:nvSpPr>
            <p:spPr bwMode="auto">
              <a:xfrm>
                <a:off x="5911" y="1245"/>
                <a:ext cx="18" cy="168"/>
              </a:xfrm>
              <a:custGeom>
                <a:avLst/>
                <a:gdLst>
                  <a:gd name="T0" fmla="*/ 1 w 3"/>
                  <a:gd name="T1" fmla="*/ 27 h 28"/>
                  <a:gd name="T2" fmla="*/ 1 w 3"/>
                  <a:gd name="T3" fmla="*/ 26 h 28"/>
                  <a:gd name="T4" fmla="*/ 1 w 3"/>
                  <a:gd name="T5" fmla="*/ 24 h 28"/>
                  <a:gd name="T6" fmla="*/ 1 w 3"/>
                  <a:gd name="T7" fmla="*/ 21 h 28"/>
                  <a:gd name="T8" fmla="*/ 0 w 3"/>
                  <a:gd name="T9" fmla="*/ 16 h 28"/>
                  <a:gd name="T10" fmla="*/ 1 w 3"/>
                  <a:gd name="T11" fmla="*/ 15 h 28"/>
                  <a:gd name="T12" fmla="*/ 1 w 3"/>
                  <a:gd name="T13" fmla="*/ 14 h 28"/>
                  <a:gd name="T14" fmla="*/ 1 w 3"/>
                  <a:gd name="T15" fmla="*/ 13 h 28"/>
                  <a:gd name="T16" fmla="*/ 1 w 3"/>
                  <a:gd name="T17" fmla="*/ 9 h 28"/>
                  <a:gd name="T18" fmla="*/ 1 w 3"/>
                  <a:gd name="T19" fmla="*/ 8 h 28"/>
                  <a:gd name="T20" fmla="*/ 1 w 3"/>
                  <a:gd name="T21" fmla="*/ 8 h 28"/>
                  <a:gd name="T22" fmla="*/ 1 w 3"/>
                  <a:gd name="T23" fmla="*/ 7 h 28"/>
                  <a:gd name="T24" fmla="*/ 2 w 3"/>
                  <a:gd name="T25" fmla="*/ 6 h 28"/>
                  <a:gd name="T26" fmla="*/ 2 w 3"/>
                  <a:gd name="T27" fmla="*/ 6 h 28"/>
                  <a:gd name="T28" fmla="*/ 2 w 3"/>
                  <a:gd name="T29" fmla="*/ 6 h 28"/>
                  <a:gd name="T30" fmla="*/ 2 w 3"/>
                  <a:gd name="T31" fmla="*/ 3 h 28"/>
                  <a:gd name="T32" fmla="*/ 3 w 3"/>
                  <a:gd name="T33" fmla="*/ 2 h 28"/>
                  <a:gd name="T34" fmla="*/ 3 w 3"/>
                  <a:gd name="T35" fmla="*/ 1 h 28"/>
                  <a:gd name="T36" fmla="*/ 3 w 3"/>
                  <a:gd name="T37" fmla="*/ 1 h 28"/>
                  <a:gd name="T38" fmla="*/ 3 w 3"/>
                  <a:gd name="T39" fmla="*/ 1 h 28"/>
                  <a:gd name="T40" fmla="*/ 3 w 3"/>
                  <a:gd name="T41" fmla="*/ 2 h 28"/>
                  <a:gd name="T42" fmla="*/ 3 w 3"/>
                  <a:gd name="T43" fmla="*/ 4 h 28"/>
                  <a:gd name="T44" fmla="*/ 2 w 3"/>
                  <a:gd name="T45" fmla="*/ 4 h 28"/>
                  <a:gd name="T46" fmla="*/ 2 w 3"/>
                  <a:gd name="T47" fmla="*/ 5 h 28"/>
                  <a:gd name="T48" fmla="*/ 2 w 3"/>
                  <a:gd name="T49" fmla="*/ 6 h 28"/>
                  <a:gd name="T50" fmla="*/ 2 w 3"/>
                  <a:gd name="T51" fmla="*/ 12 h 28"/>
                  <a:gd name="T52" fmla="*/ 2 w 3"/>
                  <a:gd name="T53" fmla="*/ 13 h 28"/>
                  <a:gd name="T54" fmla="*/ 1 w 3"/>
                  <a:gd name="T55" fmla="*/ 14 h 28"/>
                  <a:gd name="T56" fmla="*/ 1 w 3"/>
                  <a:gd name="T57" fmla="*/ 15 h 28"/>
                  <a:gd name="T58" fmla="*/ 1 w 3"/>
                  <a:gd name="T59" fmla="*/ 15 h 28"/>
                  <a:gd name="T60" fmla="*/ 1 w 3"/>
                  <a:gd name="T61" fmla="*/ 16 h 28"/>
                  <a:gd name="T62" fmla="*/ 1 w 3"/>
                  <a:gd name="T63" fmla="*/ 16 h 28"/>
                  <a:gd name="T64" fmla="*/ 1 w 3"/>
                  <a:gd name="T65" fmla="*/ 17 h 28"/>
                  <a:gd name="T66" fmla="*/ 1 w 3"/>
                  <a:gd name="T67" fmla="*/ 18 h 28"/>
                  <a:gd name="T68" fmla="*/ 1 w 3"/>
                  <a:gd name="T69" fmla="*/ 20 h 28"/>
                  <a:gd name="T70" fmla="*/ 1 w 3"/>
                  <a:gd name="T71" fmla="*/ 21 h 28"/>
                  <a:gd name="T72" fmla="*/ 1 w 3"/>
                  <a:gd name="T73" fmla="*/ 22 h 28"/>
                  <a:gd name="T74" fmla="*/ 1 w 3"/>
                  <a:gd name="T75" fmla="*/ 22 h 28"/>
                  <a:gd name="T76" fmla="*/ 1 w 3"/>
                  <a:gd name="T77" fmla="*/ 23 h 28"/>
                  <a:gd name="T78" fmla="*/ 1 w 3"/>
                  <a:gd name="T79" fmla="*/ 23 h 28"/>
                  <a:gd name="T80" fmla="*/ 1 w 3"/>
                  <a:gd name="T81" fmla="*/ 23 h 28"/>
                  <a:gd name="T82" fmla="*/ 1 w 3"/>
                  <a:gd name="T83" fmla="*/ 23 h 28"/>
                  <a:gd name="T84" fmla="*/ 1 w 3"/>
                  <a:gd name="T85" fmla="*/ 24 h 28"/>
                  <a:gd name="T86" fmla="*/ 1 w 3"/>
                  <a:gd name="T87" fmla="*/ 25 h 28"/>
                  <a:gd name="T88" fmla="*/ 1 w 3"/>
                  <a:gd name="T89" fmla="*/ 25 h 28"/>
                  <a:gd name="T90" fmla="*/ 1 w 3"/>
                  <a:gd name="T91" fmla="*/ 27 h 28"/>
                  <a:gd name="T92" fmla="*/ 1 w 3"/>
                  <a:gd name="T93" fmla="*/ 27 h 28"/>
                  <a:gd name="T94" fmla="*/ 1 w 3"/>
                  <a:gd name="T95" fmla="*/ 28 h 28"/>
                  <a:gd name="T96" fmla="*/ 1 w 3"/>
                  <a:gd name="T9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8">
                    <a:moveTo>
                      <a:pt x="1" y="27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5"/>
                      <a:pt x="1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3"/>
                      <a:pt x="0" y="22"/>
                      <a:pt x="1" y="21"/>
                    </a:cubicBezTo>
                    <a:cubicBezTo>
                      <a:pt x="1" y="21"/>
                      <a:pt x="1" y="21"/>
                      <a:pt x="0" y="21"/>
                    </a:cubicBezTo>
                    <a:cubicBezTo>
                      <a:pt x="0" y="20"/>
                      <a:pt x="1" y="17"/>
                      <a:pt x="0" y="16"/>
                    </a:cubicBezTo>
                    <a:cubicBezTo>
                      <a:pt x="0" y="16"/>
                      <a:pt x="1" y="16"/>
                      <a:pt x="0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6"/>
                      <a:pt x="1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3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2" y="11"/>
                      <a:pt x="2" y="13"/>
                    </a:cubicBezTo>
                    <a:cubicBezTo>
                      <a:pt x="2" y="13"/>
                      <a:pt x="1" y="13"/>
                      <a:pt x="2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2" y="13"/>
                      <a:pt x="1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2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4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6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6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229"/>
              <p:cNvSpPr>
                <a:spLocks/>
              </p:cNvSpPr>
              <p:nvPr/>
            </p:nvSpPr>
            <p:spPr bwMode="auto">
              <a:xfrm>
                <a:off x="5965" y="1557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230"/>
              <p:cNvSpPr>
                <a:spLocks/>
              </p:cNvSpPr>
              <p:nvPr/>
            </p:nvSpPr>
            <p:spPr bwMode="auto">
              <a:xfrm>
                <a:off x="5947" y="1515"/>
                <a:ext cx="6" cy="1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1 w 1"/>
                  <a:gd name="T13" fmla="*/ 1 h 2"/>
                  <a:gd name="T14" fmla="*/ 0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231"/>
              <p:cNvSpPr>
                <a:spLocks/>
              </p:cNvSpPr>
              <p:nvPr/>
            </p:nvSpPr>
            <p:spPr bwMode="auto">
              <a:xfrm>
                <a:off x="5941" y="1503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232"/>
              <p:cNvSpPr>
                <a:spLocks/>
              </p:cNvSpPr>
              <p:nvPr/>
            </p:nvSpPr>
            <p:spPr bwMode="auto">
              <a:xfrm>
                <a:off x="5941" y="149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233"/>
              <p:cNvSpPr>
                <a:spLocks/>
              </p:cNvSpPr>
              <p:nvPr/>
            </p:nvSpPr>
            <p:spPr bwMode="auto">
              <a:xfrm>
                <a:off x="5923" y="1317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234"/>
              <p:cNvSpPr>
                <a:spLocks/>
              </p:cNvSpPr>
              <p:nvPr/>
            </p:nvSpPr>
            <p:spPr bwMode="auto">
              <a:xfrm>
                <a:off x="5923" y="129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235"/>
              <p:cNvSpPr>
                <a:spLocks noEditPoints="1"/>
              </p:cNvSpPr>
              <p:nvPr/>
            </p:nvSpPr>
            <p:spPr bwMode="auto">
              <a:xfrm>
                <a:off x="5935" y="897"/>
                <a:ext cx="984" cy="924"/>
              </a:xfrm>
              <a:custGeom>
                <a:avLst/>
                <a:gdLst>
                  <a:gd name="T0" fmla="*/ 154 w 164"/>
                  <a:gd name="T1" fmla="*/ 110 h 154"/>
                  <a:gd name="T2" fmla="*/ 160 w 164"/>
                  <a:gd name="T3" fmla="*/ 97 h 154"/>
                  <a:gd name="T4" fmla="*/ 161 w 164"/>
                  <a:gd name="T5" fmla="*/ 83 h 154"/>
                  <a:gd name="T6" fmla="*/ 158 w 164"/>
                  <a:gd name="T7" fmla="*/ 82 h 154"/>
                  <a:gd name="T8" fmla="*/ 139 w 164"/>
                  <a:gd name="T9" fmla="*/ 121 h 154"/>
                  <a:gd name="T10" fmla="*/ 121 w 164"/>
                  <a:gd name="T11" fmla="*/ 131 h 154"/>
                  <a:gd name="T12" fmla="*/ 95 w 164"/>
                  <a:gd name="T13" fmla="*/ 134 h 154"/>
                  <a:gd name="T14" fmla="*/ 72 w 164"/>
                  <a:gd name="T15" fmla="*/ 133 h 154"/>
                  <a:gd name="T16" fmla="*/ 42 w 164"/>
                  <a:gd name="T17" fmla="*/ 116 h 154"/>
                  <a:gd name="T18" fmla="*/ 42 w 164"/>
                  <a:gd name="T19" fmla="*/ 115 h 154"/>
                  <a:gd name="T20" fmla="*/ 65 w 164"/>
                  <a:gd name="T21" fmla="*/ 130 h 154"/>
                  <a:gd name="T22" fmla="*/ 74 w 164"/>
                  <a:gd name="T23" fmla="*/ 132 h 154"/>
                  <a:gd name="T24" fmla="*/ 116 w 164"/>
                  <a:gd name="T25" fmla="*/ 125 h 154"/>
                  <a:gd name="T26" fmla="*/ 134 w 164"/>
                  <a:gd name="T27" fmla="*/ 100 h 154"/>
                  <a:gd name="T28" fmla="*/ 132 w 164"/>
                  <a:gd name="T29" fmla="*/ 95 h 154"/>
                  <a:gd name="T30" fmla="*/ 125 w 164"/>
                  <a:gd name="T31" fmla="*/ 104 h 154"/>
                  <a:gd name="T32" fmla="*/ 118 w 164"/>
                  <a:gd name="T33" fmla="*/ 111 h 154"/>
                  <a:gd name="T34" fmla="*/ 73 w 164"/>
                  <a:gd name="T35" fmla="*/ 121 h 154"/>
                  <a:gd name="T36" fmla="*/ 43 w 164"/>
                  <a:gd name="T37" fmla="*/ 91 h 154"/>
                  <a:gd name="T38" fmla="*/ 41 w 164"/>
                  <a:gd name="T39" fmla="*/ 75 h 154"/>
                  <a:gd name="T40" fmla="*/ 43 w 164"/>
                  <a:gd name="T41" fmla="*/ 61 h 154"/>
                  <a:gd name="T42" fmla="*/ 51 w 164"/>
                  <a:gd name="T43" fmla="*/ 47 h 154"/>
                  <a:gd name="T44" fmla="*/ 99 w 164"/>
                  <a:gd name="T45" fmla="*/ 35 h 154"/>
                  <a:gd name="T46" fmla="*/ 117 w 164"/>
                  <a:gd name="T47" fmla="*/ 47 h 154"/>
                  <a:gd name="T48" fmla="*/ 124 w 164"/>
                  <a:gd name="T49" fmla="*/ 52 h 154"/>
                  <a:gd name="T50" fmla="*/ 103 w 164"/>
                  <a:gd name="T51" fmla="*/ 33 h 154"/>
                  <a:gd name="T52" fmla="*/ 100 w 164"/>
                  <a:gd name="T53" fmla="*/ 21 h 154"/>
                  <a:gd name="T54" fmla="*/ 132 w 164"/>
                  <a:gd name="T55" fmla="*/ 45 h 154"/>
                  <a:gd name="T56" fmla="*/ 138 w 164"/>
                  <a:gd name="T57" fmla="*/ 49 h 154"/>
                  <a:gd name="T58" fmla="*/ 135 w 164"/>
                  <a:gd name="T59" fmla="*/ 38 h 154"/>
                  <a:gd name="T60" fmla="*/ 148 w 164"/>
                  <a:gd name="T61" fmla="*/ 65 h 154"/>
                  <a:gd name="T62" fmla="*/ 152 w 164"/>
                  <a:gd name="T63" fmla="*/ 65 h 154"/>
                  <a:gd name="T64" fmla="*/ 151 w 164"/>
                  <a:gd name="T65" fmla="*/ 49 h 154"/>
                  <a:gd name="T66" fmla="*/ 152 w 164"/>
                  <a:gd name="T67" fmla="*/ 54 h 154"/>
                  <a:gd name="T68" fmla="*/ 151 w 164"/>
                  <a:gd name="T69" fmla="*/ 50 h 154"/>
                  <a:gd name="T70" fmla="*/ 147 w 164"/>
                  <a:gd name="T71" fmla="*/ 40 h 154"/>
                  <a:gd name="T72" fmla="*/ 141 w 164"/>
                  <a:gd name="T73" fmla="*/ 31 h 154"/>
                  <a:gd name="T74" fmla="*/ 12 w 164"/>
                  <a:gd name="T75" fmla="*/ 76 h 154"/>
                  <a:gd name="T76" fmla="*/ 4 w 164"/>
                  <a:gd name="T77" fmla="*/ 57 h 154"/>
                  <a:gd name="T78" fmla="*/ 39 w 164"/>
                  <a:gd name="T79" fmla="*/ 112 h 154"/>
                  <a:gd name="T80" fmla="*/ 37 w 164"/>
                  <a:gd name="T81" fmla="*/ 127 h 154"/>
                  <a:gd name="T82" fmla="*/ 32 w 164"/>
                  <a:gd name="T83" fmla="*/ 122 h 154"/>
                  <a:gd name="T84" fmla="*/ 40 w 164"/>
                  <a:gd name="T85" fmla="*/ 130 h 154"/>
                  <a:gd name="T86" fmla="*/ 21 w 164"/>
                  <a:gd name="T87" fmla="*/ 106 h 154"/>
                  <a:gd name="T88" fmla="*/ 19 w 164"/>
                  <a:gd name="T89" fmla="*/ 102 h 154"/>
                  <a:gd name="T90" fmla="*/ 17 w 164"/>
                  <a:gd name="T91" fmla="*/ 96 h 154"/>
                  <a:gd name="T92" fmla="*/ 148 w 164"/>
                  <a:gd name="T93" fmla="*/ 42 h 154"/>
                  <a:gd name="T94" fmla="*/ 134 w 164"/>
                  <a:gd name="T95" fmla="*/ 33 h 154"/>
                  <a:gd name="T96" fmla="*/ 101 w 164"/>
                  <a:gd name="T97" fmla="*/ 15 h 154"/>
                  <a:gd name="T98" fmla="*/ 31 w 164"/>
                  <a:gd name="T99" fmla="*/ 102 h 154"/>
                  <a:gd name="T100" fmla="*/ 29 w 164"/>
                  <a:gd name="T101" fmla="*/ 97 h 154"/>
                  <a:gd name="T102" fmla="*/ 25 w 164"/>
                  <a:gd name="T103" fmla="*/ 73 h 154"/>
                  <a:gd name="T104" fmla="*/ 35 w 164"/>
                  <a:gd name="T105" fmla="*/ 106 h 154"/>
                  <a:gd name="T106" fmla="*/ 34 w 164"/>
                  <a:gd name="T107" fmla="*/ 104 h 154"/>
                  <a:gd name="T108" fmla="*/ 35 w 164"/>
                  <a:gd name="T109" fmla="*/ 107 h 154"/>
                  <a:gd name="T110" fmla="*/ 39 w 164"/>
                  <a:gd name="T111" fmla="*/ 111 h 154"/>
                  <a:gd name="T112" fmla="*/ 42 w 164"/>
                  <a:gd name="T113" fmla="*/ 114 h 154"/>
                  <a:gd name="T114" fmla="*/ 39 w 164"/>
                  <a:gd name="T115" fmla="*/ 111 h 154"/>
                  <a:gd name="T116" fmla="*/ 28 w 164"/>
                  <a:gd name="T117" fmla="*/ 92 h 154"/>
                  <a:gd name="T118" fmla="*/ 131 w 164"/>
                  <a:gd name="T119" fmla="*/ 33 h 154"/>
                  <a:gd name="T120" fmla="*/ 134 w 164"/>
                  <a:gd name="T121" fmla="*/ 103 h 154"/>
                  <a:gd name="T122" fmla="*/ 125 w 164"/>
                  <a:gd name="T123" fmla="*/ 39 h 154"/>
                  <a:gd name="T124" fmla="*/ 100 w 164"/>
                  <a:gd name="T125" fmla="*/ 2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154">
                    <a:moveTo>
                      <a:pt x="1" y="79"/>
                    </a:moveTo>
                    <a:cubicBezTo>
                      <a:pt x="1" y="78"/>
                      <a:pt x="1" y="79"/>
                      <a:pt x="1" y="79"/>
                    </a:cubicBezTo>
                    <a:cubicBezTo>
                      <a:pt x="1" y="79"/>
                      <a:pt x="1" y="80"/>
                      <a:pt x="1" y="80"/>
                    </a:cubicBezTo>
                    <a:cubicBezTo>
                      <a:pt x="1" y="80"/>
                      <a:pt x="1" y="80"/>
                      <a:pt x="1" y="79"/>
                    </a:cubicBezTo>
                    <a:cubicBezTo>
                      <a:pt x="1" y="81"/>
                      <a:pt x="1" y="81"/>
                      <a:pt x="1" y="82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1" y="88"/>
                      <a:pt x="1" y="89"/>
                    </a:cubicBezTo>
                    <a:cubicBezTo>
                      <a:pt x="1" y="92"/>
                      <a:pt x="2" y="95"/>
                      <a:pt x="4" y="99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1" y="114"/>
                      <a:pt x="13" y="118"/>
                      <a:pt x="16" y="121"/>
                    </a:cubicBezTo>
                    <a:cubicBezTo>
                      <a:pt x="18" y="125"/>
                      <a:pt x="21" y="128"/>
                      <a:pt x="24" y="130"/>
                    </a:cubicBezTo>
                    <a:cubicBezTo>
                      <a:pt x="26" y="132"/>
                      <a:pt x="28" y="134"/>
                      <a:pt x="30" y="135"/>
                    </a:cubicBezTo>
                    <a:cubicBezTo>
                      <a:pt x="32" y="137"/>
                      <a:pt x="34" y="138"/>
                      <a:pt x="36" y="139"/>
                    </a:cubicBezTo>
                    <a:cubicBezTo>
                      <a:pt x="39" y="141"/>
                      <a:pt x="41" y="143"/>
                      <a:pt x="44" y="144"/>
                    </a:cubicBezTo>
                    <a:cubicBezTo>
                      <a:pt x="47" y="145"/>
                      <a:pt x="49" y="147"/>
                      <a:pt x="52" y="148"/>
                    </a:cubicBezTo>
                    <a:cubicBezTo>
                      <a:pt x="52" y="148"/>
                      <a:pt x="53" y="148"/>
                      <a:pt x="53" y="148"/>
                    </a:cubicBezTo>
                    <a:cubicBezTo>
                      <a:pt x="54" y="149"/>
                      <a:pt x="56" y="149"/>
                      <a:pt x="57" y="149"/>
                    </a:cubicBezTo>
                    <a:cubicBezTo>
                      <a:pt x="62" y="151"/>
                      <a:pt x="67" y="152"/>
                      <a:pt x="73" y="153"/>
                    </a:cubicBezTo>
                    <a:cubicBezTo>
                      <a:pt x="78" y="154"/>
                      <a:pt x="84" y="154"/>
                      <a:pt x="89" y="154"/>
                    </a:cubicBezTo>
                    <a:cubicBezTo>
                      <a:pt x="94" y="153"/>
                      <a:pt x="99" y="152"/>
                      <a:pt x="103" y="151"/>
                    </a:cubicBezTo>
                    <a:cubicBezTo>
                      <a:pt x="104" y="151"/>
                      <a:pt x="106" y="151"/>
                      <a:pt x="107" y="150"/>
                    </a:cubicBezTo>
                    <a:cubicBezTo>
                      <a:pt x="111" y="149"/>
                      <a:pt x="115" y="147"/>
                      <a:pt x="119" y="145"/>
                    </a:cubicBezTo>
                    <a:cubicBezTo>
                      <a:pt x="123" y="143"/>
                      <a:pt x="127" y="141"/>
                      <a:pt x="130" y="139"/>
                    </a:cubicBezTo>
                    <a:cubicBezTo>
                      <a:pt x="130" y="139"/>
                      <a:pt x="130" y="139"/>
                      <a:pt x="130" y="139"/>
                    </a:cubicBezTo>
                    <a:cubicBezTo>
                      <a:pt x="135" y="136"/>
                      <a:pt x="139" y="132"/>
                      <a:pt x="143" y="128"/>
                    </a:cubicBezTo>
                    <a:cubicBezTo>
                      <a:pt x="147" y="123"/>
                      <a:pt x="151" y="118"/>
                      <a:pt x="154" y="113"/>
                    </a:cubicBezTo>
                    <a:cubicBezTo>
                      <a:pt x="154" y="112"/>
                      <a:pt x="155" y="110"/>
                      <a:pt x="156" y="109"/>
                    </a:cubicBezTo>
                    <a:cubicBezTo>
                      <a:pt x="157" y="107"/>
                      <a:pt x="158" y="105"/>
                      <a:pt x="158" y="104"/>
                    </a:cubicBezTo>
                    <a:cubicBezTo>
                      <a:pt x="158" y="105"/>
                      <a:pt x="157" y="105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6" y="107"/>
                      <a:pt x="156" y="108"/>
                      <a:pt x="155" y="109"/>
                    </a:cubicBezTo>
                    <a:cubicBezTo>
                      <a:pt x="155" y="108"/>
                      <a:pt x="155" y="109"/>
                      <a:pt x="155" y="109"/>
                    </a:cubicBezTo>
                    <a:cubicBezTo>
                      <a:pt x="155" y="109"/>
                      <a:pt x="155" y="109"/>
                      <a:pt x="155" y="109"/>
                    </a:cubicBezTo>
                    <a:cubicBezTo>
                      <a:pt x="155" y="109"/>
                      <a:pt x="154" y="111"/>
                      <a:pt x="154" y="110"/>
                    </a:cubicBezTo>
                    <a:cubicBezTo>
                      <a:pt x="154" y="111"/>
                      <a:pt x="154" y="111"/>
                      <a:pt x="153" y="112"/>
                    </a:cubicBezTo>
                    <a:cubicBezTo>
                      <a:pt x="153" y="112"/>
                      <a:pt x="153" y="111"/>
                      <a:pt x="153" y="112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4" y="110"/>
                      <a:pt x="154" y="110"/>
                    </a:cubicBezTo>
                    <a:cubicBezTo>
                      <a:pt x="154" y="110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5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ubicBezTo>
                      <a:pt x="155" y="107"/>
                      <a:pt x="156" y="107"/>
                      <a:pt x="156" y="107"/>
                    </a:cubicBezTo>
                    <a:cubicBezTo>
                      <a:pt x="156" y="107"/>
                      <a:pt x="156" y="107"/>
                      <a:pt x="156" y="106"/>
                    </a:cubicBezTo>
                    <a:cubicBezTo>
                      <a:pt x="156" y="106"/>
                      <a:pt x="156" y="105"/>
                      <a:pt x="157" y="105"/>
                    </a:cubicBezTo>
                    <a:cubicBezTo>
                      <a:pt x="157" y="105"/>
                      <a:pt x="156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3"/>
                      <a:pt x="157" y="103"/>
                    </a:cubicBezTo>
                    <a:cubicBezTo>
                      <a:pt x="158" y="103"/>
                      <a:pt x="159" y="101"/>
                      <a:pt x="159" y="101"/>
                    </a:cubicBezTo>
                    <a:cubicBezTo>
                      <a:pt x="159" y="101"/>
                      <a:pt x="159" y="101"/>
                      <a:pt x="159" y="101"/>
                    </a:cubicBezTo>
                    <a:cubicBezTo>
                      <a:pt x="159" y="101"/>
                      <a:pt x="159" y="100"/>
                      <a:pt x="159" y="100"/>
                    </a:cubicBezTo>
                    <a:cubicBezTo>
                      <a:pt x="159" y="100"/>
                      <a:pt x="160" y="99"/>
                      <a:pt x="160" y="99"/>
                    </a:cubicBezTo>
                    <a:cubicBezTo>
                      <a:pt x="160" y="99"/>
                      <a:pt x="160" y="99"/>
                      <a:pt x="160" y="99"/>
                    </a:cubicBezTo>
                    <a:cubicBezTo>
                      <a:pt x="160" y="99"/>
                      <a:pt x="160" y="98"/>
                      <a:pt x="160" y="98"/>
                    </a:cubicBezTo>
                    <a:cubicBezTo>
                      <a:pt x="160" y="98"/>
                      <a:pt x="160" y="98"/>
                      <a:pt x="160" y="98"/>
                    </a:cubicBezTo>
                    <a:cubicBezTo>
                      <a:pt x="160" y="98"/>
                      <a:pt x="161" y="97"/>
                      <a:pt x="161" y="97"/>
                    </a:cubicBezTo>
                    <a:cubicBezTo>
                      <a:pt x="161" y="97"/>
                      <a:pt x="161" y="97"/>
                      <a:pt x="161" y="97"/>
                    </a:cubicBezTo>
                    <a:cubicBezTo>
                      <a:pt x="161" y="97"/>
                      <a:pt x="162" y="94"/>
                      <a:pt x="162" y="95"/>
                    </a:cubicBezTo>
                    <a:cubicBezTo>
                      <a:pt x="162" y="92"/>
                      <a:pt x="163" y="90"/>
                      <a:pt x="164" y="87"/>
                    </a:cubicBezTo>
                    <a:cubicBezTo>
                      <a:pt x="164" y="87"/>
                      <a:pt x="164" y="87"/>
                      <a:pt x="164" y="87"/>
                    </a:cubicBezTo>
                    <a:cubicBezTo>
                      <a:pt x="164" y="87"/>
                      <a:pt x="164" y="87"/>
                      <a:pt x="164" y="86"/>
                    </a:cubicBezTo>
                    <a:cubicBezTo>
                      <a:pt x="164" y="86"/>
                      <a:pt x="164" y="87"/>
                      <a:pt x="163" y="87"/>
                    </a:cubicBezTo>
                    <a:cubicBezTo>
                      <a:pt x="163" y="89"/>
                      <a:pt x="163" y="89"/>
                      <a:pt x="162" y="91"/>
                    </a:cubicBezTo>
                    <a:cubicBezTo>
                      <a:pt x="162" y="91"/>
                      <a:pt x="162" y="92"/>
                      <a:pt x="162" y="92"/>
                    </a:cubicBezTo>
                    <a:cubicBezTo>
                      <a:pt x="162" y="92"/>
                      <a:pt x="162" y="92"/>
                      <a:pt x="162" y="93"/>
                    </a:cubicBezTo>
                    <a:cubicBezTo>
                      <a:pt x="162" y="92"/>
                      <a:pt x="161" y="93"/>
                      <a:pt x="161" y="93"/>
                    </a:cubicBezTo>
                    <a:cubicBezTo>
                      <a:pt x="161" y="93"/>
                      <a:pt x="161" y="94"/>
                      <a:pt x="161" y="94"/>
                    </a:cubicBezTo>
                    <a:cubicBezTo>
                      <a:pt x="161" y="94"/>
                      <a:pt x="161" y="95"/>
                      <a:pt x="161" y="95"/>
                    </a:cubicBezTo>
                    <a:cubicBezTo>
                      <a:pt x="161" y="95"/>
                      <a:pt x="160" y="96"/>
                      <a:pt x="160" y="96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59" y="98"/>
                      <a:pt x="160" y="97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60" y="96"/>
                      <a:pt x="160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60" y="94"/>
                      <a:pt x="160" y="95"/>
                    </a:cubicBezTo>
                    <a:cubicBezTo>
                      <a:pt x="160" y="95"/>
                      <a:pt x="160" y="95"/>
                      <a:pt x="160" y="94"/>
                    </a:cubicBezTo>
                    <a:cubicBezTo>
                      <a:pt x="160" y="94"/>
                      <a:pt x="160" y="94"/>
                      <a:pt x="160" y="94"/>
                    </a:cubicBezTo>
                    <a:cubicBezTo>
                      <a:pt x="160" y="94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1"/>
                      <a:pt x="160" y="91"/>
                    </a:cubicBezTo>
                    <a:cubicBezTo>
                      <a:pt x="160" y="92"/>
                      <a:pt x="161" y="90"/>
                      <a:pt x="161" y="91"/>
                    </a:cubicBezTo>
                    <a:cubicBezTo>
                      <a:pt x="161" y="91"/>
                      <a:pt x="161" y="91"/>
                      <a:pt x="161" y="91"/>
                    </a:cubicBezTo>
                    <a:cubicBezTo>
                      <a:pt x="161" y="91"/>
                      <a:pt x="161" y="90"/>
                      <a:pt x="161" y="90"/>
                    </a:cubicBezTo>
                    <a:cubicBezTo>
                      <a:pt x="161" y="90"/>
                      <a:pt x="161" y="90"/>
                      <a:pt x="161" y="90"/>
                    </a:cubicBezTo>
                    <a:cubicBezTo>
                      <a:pt x="161" y="89"/>
                      <a:pt x="161" y="89"/>
                      <a:pt x="161" y="88"/>
                    </a:cubicBezTo>
                    <a:cubicBezTo>
                      <a:pt x="161" y="88"/>
                      <a:pt x="162" y="88"/>
                      <a:pt x="162" y="87"/>
                    </a:cubicBezTo>
                    <a:cubicBezTo>
                      <a:pt x="162" y="86"/>
                      <a:pt x="162" y="85"/>
                      <a:pt x="162" y="85"/>
                    </a:cubicBezTo>
                    <a:cubicBezTo>
                      <a:pt x="162" y="84"/>
                      <a:pt x="162" y="83"/>
                      <a:pt x="163" y="83"/>
                    </a:cubicBezTo>
                    <a:cubicBezTo>
                      <a:pt x="163" y="81"/>
                      <a:pt x="163" y="79"/>
                      <a:pt x="163" y="78"/>
                    </a:cubicBezTo>
                    <a:cubicBezTo>
                      <a:pt x="163" y="78"/>
                      <a:pt x="163" y="77"/>
                      <a:pt x="163" y="77"/>
                    </a:cubicBezTo>
                    <a:cubicBezTo>
                      <a:pt x="163" y="79"/>
                      <a:pt x="162" y="81"/>
                      <a:pt x="162" y="84"/>
                    </a:cubicBezTo>
                    <a:cubicBezTo>
                      <a:pt x="162" y="84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7"/>
                    </a:cubicBezTo>
                    <a:cubicBezTo>
                      <a:pt x="161" y="86"/>
                      <a:pt x="161" y="87"/>
                      <a:pt x="161" y="87"/>
                    </a:cubicBezTo>
                    <a:cubicBezTo>
                      <a:pt x="161" y="86"/>
                      <a:pt x="161" y="87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0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0" y="85"/>
                    </a:cubicBezTo>
                    <a:cubicBezTo>
                      <a:pt x="161" y="85"/>
                      <a:pt x="160" y="85"/>
                      <a:pt x="160" y="85"/>
                    </a:cubicBezTo>
                    <a:cubicBezTo>
                      <a:pt x="161" y="85"/>
                      <a:pt x="160" y="85"/>
                      <a:pt x="161" y="84"/>
                    </a:cubicBezTo>
                    <a:cubicBezTo>
                      <a:pt x="161" y="84"/>
                      <a:pt x="161" y="84"/>
                      <a:pt x="161" y="84"/>
                    </a:cubicBezTo>
                    <a:cubicBezTo>
                      <a:pt x="161" y="84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2"/>
                    </a:cubicBezTo>
                    <a:cubicBezTo>
                      <a:pt x="161" y="82"/>
                      <a:pt x="161" y="82"/>
                      <a:pt x="161" y="82"/>
                    </a:cubicBezTo>
                    <a:cubicBezTo>
                      <a:pt x="161" y="82"/>
                      <a:pt x="161" y="81"/>
                      <a:pt x="161" y="81"/>
                    </a:cubicBezTo>
                    <a:cubicBezTo>
                      <a:pt x="161" y="80"/>
                      <a:pt x="161" y="80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7"/>
                      <a:pt x="162" y="76"/>
                      <a:pt x="161" y="75"/>
                    </a:cubicBezTo>
                    <a:cubicBezTo>
                      <a:pt x="162" y="75"/>
                      <a:pt x="162" y="74"/>
                      <a:pt x="162" y="73"/>
                    </a:cubicBezTo>
                    <a:cubicBezTo>
                      <a:pt x="161" y="73"/>
                      <a:pt x="161" y="74"/>
                      <a:pt x="161" y="74"/>
                    </a:cubicBezTo>
                    <a:cubicBezTo>
                      <a:pt x="161" y="74"/>
                      <a:pt x="161" y="74"/>
                      <a:pt x="161" y="74"/>
                    </a:cubicBezTo>
                    <a:cubicBezTo>
                      <a:pt x="161" y="74"/>
                      <a:pt x="161" y="76"/>
                      <a:pt x="161" y="76"/>
                    </a:cubicBezTo>
                    <a:cubicBezTo>
                      <a:pt x="161" y="76"/>
                      <a:pt x="161" y="76"/>
                      <a:pt x="161" y="76"/>
                    </a:cubicBezTo>
                    <a:cubicBezTo>
                      <a:pt x="161" y="77"/>
                      <a:pt x="161" y="77"/>
                      <a:pt x="161" y="78"/>
                    </a:cubicBezTo>
                    <a:cubicBezTo>
                      <a:pt x="161" y="78"/>
                      <a:pt x="161" y="78"/>
                      <a:pt x="161" y="77"/>
                    </a:cubicBezTo>
                    <a:cubicBezTo>
                      <a:pt x="161" y="79"/>
                      <a:pt x="160" y="79"/>
                      <a:pt x="160" y="80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0"/>
                      <a:pt x="160" y="80"/>
                    </a:cubicBezTo>
                    <a:cubicBezTo>
                      <a:pt x="160" y="80"/>
                      <a:pt x="160" y="80"/>
                      <a:pt x="160" y="79"/>
                    </a:cubicBezTo>
                    <a:cubicBezTo>
                      <a:pt x="160" y="79"/>
                      <a:pt x="160" y="79"/>
                      <a:pt x="160" y="79"/>
                    </a:cubicBezTo>
                    <a:cubicBezTo>
                      <a:pt x="161" y="77"/>
                      <a:pt x="161" y="75"/>
                      <a:pt x="161" y="73"/>
                    </a:cubicBezTo>
                    <a:cubicBezTo>
                      <a:pt x="160" y="73"/>
                      <a:pt x="160" y="73"/>
                      <a:pt x="160" y="74"/>
                    </a:cubicBezTo>
                    <a:cubicBezTo>
                      <a:pt x="160" y="74"/>
                      <a:pt x="160" y="74"/>
                      <a:pt x="160" y="74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7"/>
                      <a:pt x="159" y="78"/>
                      <a:pt x="159" y="80"/>
                    </a:cubicBezTo>
                    <a:cubicBezTo>
                      <a:pt x="159" y="81"/>
                      <a:pt x="159" y="81"/>
                      <a:pt x="159" y="81"/>
                    </a:cubicBezTo>
                    <a:cubicBezTo>
                      <a:pt x="159" y="80"/>
                      <a:pt x="159" y="81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8" y="80"/>
                    </a:cubicBezTo>
                    <a:cubicBezTo>
                      <a:pt x="158" y="81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3"/>
                      <a:pt x="158" y="83"/>
                    </a:cubicBezTo>
                    <a:cubicBezTo>
                      <a:pt x="158" y="83"/>
                      <a:pt x="158" y="84"/>
                      <a:pt x="158" y="83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7" y="85"/>
                      <a:pt x="157" y="85"/>
                      <a:pt x="157" y="85"/>
                    </a:cubicBezTo>
                    <a:cubicBezTo>
                      <a:pt x="157" y="85"/>
                      <a:pt x="157" y="86"/>
                      <a:pt x="157" y="86"/>
                    </a:cubicBezTo>
                    <a:cubicBezTo>
                      <a:pt x="157" y="87"/>
                      <a:pt x="156" y="88"/>
                      <a:pt x="156" y="90"/>
                    </a:cubicBezTo>
                    <a:cubicBezTo>
                      <a:pt x="155" y="91"/>
                      <a:pt x="155" y="92"/>
                      <a:pt x="155" y="93"/>
                    </a:cubicBezTo>
                    <a:cubicBezTo>
                      <a:pt x="154" y="94"/>
                      <a:pt x="154" y="96"/>
                      <a:pt x="153" y="97"/>
                    </a:cubicBezTo>
                    <a:cubicBezTo>
                      <a:pt x="153" y="98"/>
                      <a:pt x="153" y="98"/>
                      <a:pt x="153" y="99"/>
                    </a:cubicBezTo>
                    <a:cubicBezTo>
                      <a:pt x="152" y="99"/>
                      <a:pt x="152" y="100"/>
                      <a:pt x="152" y="101"/>
                    </a:cubicBezTo>
                    <a:cubicBezTo>
                      <a:pt x="151" y="101"/>
                      <a:pt x="151" y="102"/>
                      <a:pt x="151" y="102"/>
                    </a:cubicBezTo>
                    <a:cubicBezTo>
                      <a:pt x="151" y="102"/>
                      <a:pt x="151" y="102"/>
                      <a:pt x="151" y="103"/>
                    </a:cubicBezTo>
                    <a:cubicBezTo>
                      <a:pt x="151" y="102"/>
                      <a:pt x="150" y="104"/>
                      <a:pt x="150" y="103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49" y="105"/>
                      <a:pt x="149" y="106"/>
                      <a:pt x="149" y="107"/>
                    </a:cubicBezTo>
                    <a:cubicBezTo>
                      <a:pt x="148" y="107"/>
                      <a:pt x="148" y="107"/>
                      <a:pt x="148" y="108"/>
                    </a:cubicBezTo>
                    <a:cubicBezTo>
                      <a:pt x="148" y="108"/>
                      <a:pt x="148" y="108"/>
                      <a:pt x="148" y="108"/>
                    </a:cubicBezTo>
                    <a:cubicBezTo>
                      <a:pt x="148" y="108"/>
                      <a:pt x="148" y="108"/>
                      <a:pt x="147" y="109"/>
                    </a:cubicBezTo>
                    <a:cubicBezTo>
                      <a:pt x="148" y="109"/>
                      <a:pt x="148" y="109"/>
                      <a:pt x="148" y="109"/>
                    </a:cubicBezTo>
                    <a:cubicBezTo>
                      <a:pt x="147" y="109"/>
                      <a:pt x="147" y="109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6" y="112"/>
                      <a:pt x="146" y="112"/>
                    </a:cubicBezTo>
                    <a:cubicBezTo>
                      <a:pt x="146" y="112"/>
                      <a:pt x="146" y="112"/>
                      <a:pt x="145" y="113"/>
                    </a:cubicBezTo>
                    <a:cubicBezTo>
                      <a:pt x="145" y="113"/>
                      <a:pt x="145" y="113"/>
                      <a:pt x="145" y="114"/>
                    </a:cubicBezTo>
                    <a:cubicBezTo>
                      <a:pt x="145" y="114"/>
                      <a:pt x="144" y="114"/>
                      <a:pt x="144" y="114"/>
                    </a:cubicBezTo>
                    <a:cubicBezTo>
                      <a:pt x="144" y="114"/>
                      <a:pt x="143" y="115"/>
                      <a:pt x="143" y="115"/>
                    </a:cubicBezTo>
                    <a:cubicBezTo>
                      <a:pt x="143" y="116"/>
                      <a:pt x="143" y="116"/>
                      <a:pt x="142" y="116"/>
                    </a:cubicBezTo>
                    <a:cubicBezTo>
                      <a:pt x="142" y="116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1" y="118"/>
                      <a:pt x="141" y="118"/>
                      <a:pt x="141" y="118"/>
                    </a:cubicBezTo>
                    <a:cubicBezTo>
                      <a:pt x="141" y="118"/>
                      <a:pt x="141" y="118"/>
                      <a:pt x="141" y="119"/>
                    </a:cubicBezTo>
                    <a:cubicBezTo>
                      <a:pt x="141" y="119"/>
                      <a:pt x="140" y="119"/>
                      <a:pt x="140" y="119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0" y="119"/>
                      <a:pt x="140" y="120"/>
                      <a:pt x="140" y="120"/>
                    </a:cubicBezTo>
                    <a:cubicBezTo>
                      <a:pt x="139" y="120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8" y="121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7" y="122"/>
                      <a:pt x="137" y="123"/>
                    </a:cubicBezTo>
                    <a:cubicBezTo>
                      <a:pt x="137" y="123"/>
                      <a:pt x="136" y="123"/>
                      <a:pt x="136" y="123"/>
                    </a:cubicBezTo>
                    <a:cubicBezTo>
                      <a:pt x="136" y="123"/>
                      <a:pt x="136" y="124"/>
                      <a:pt x="136" y="124"/>
                    </a:cubicBezTo>
                    <a:cubicBezTo>
                      <a:pt x="136" y="124"/>
                      <a:pt x="135" y="124"/>
                      <a:pt x="135" y="125"/>
                    </a:cubicBezTo>
                    <a:cubicBezTo>
                      <a:pt x="135" y="125"/>
                      <a:pt x="135" y="125"/>
                      <a:pt x="135" y="125"/>
                    </a:cubicBezTo>
                    <a:cubicBezTo>
                      <a:pt x="135" y="125"/>
                      <a:pt x="135" y="125"/>
                      <a:pt x="134" y="125"/>
                    </a:cubicBezTo>
                    <a:cubicBezTo>
                      <a:pt x="134" y="126"/>
                      <a:pt x="134" y="126"/>
                      <a:pt x="133" y="126"/>
                    </a:cubicBezTo>
                    <a:cubicBezTo>
                      <a:pt x="133" y="126"/>
                      <a:pt x="132" y="127"/>
                      <a:pt x="132" y="127"/>
                    </a:cubicBezTo>
                    <a:cubicBezTo>
                      <a:pt x="133" y="126"/>
                      <a:pt x="133" y="125"/>
                      <a:pt x="134" y="125"/>
                    </a:cubicBezTo>
                    <a:cubicBezTo>
                      <a:pt x="134" y="125"/>
                      <a:pt x="134" y="125"/>
                      <a:pt x="135" y="124"/>
                    </a:cubicBezTo>
                    <a:cubicBezTo>
                      <a:pt x="135" y="124"/>
                      <a:pt x="135" y="123"/>
                      <a:pt x="134" y="124"/>
                    </a:cubicBezTo>
                    <a:cubicBezTo>
                      <a:pt x="134" y="125"/>
                      <a:pt x="133" y="125"/>
                      <a:pt x="133" y="125"/>
                    </a:cubicBezTo>
                    <a:cubicBezTo>
                      <a:pt x="132" y="126"/>
                      <a:pt x="132" y="126"/>
                      <a:pt x="131" y="126"/>
                    </a:cubicBezTo>
                    <a:cubicBezTo>
                      <a:pt x="131" y="126"/>
                      <a:pt x="130" y="127"/>
                      <a:pt x="130" y="127"/>
                    </a:cubicBezTo>
                    <a:cubicBezTo>
                      <a:pt x="130" y="127"/>
                      <a:pt x="129" y="127"/>
                      <a:pt x="129" y="128"/>
                    </a:cubicBezTo>
                    <a:cubicBezTo>
                      <a:pt x="129" y="127"/>
                      <a:pt x="129" y="128"/>
                      <a:pt x="129" y="128"/>
                    </a:cubicBezTo>
                    <a:cubicBezTo>
                      <a:pt x="129" y="128"/>
                      <a:pt x="129" y="128"/>
                      <a:pt x="129" y="127"/>
                    </a:cubicBezTo>
                    <a:cubicBezTo>
                      <a:pt x="129" y="127"/>
                      <a:pt x="129" y="127"/>
                      <a:pt x="130" y="127"/>
                    </a:cubicBezTo>
                    <a:cubicBezTo>
                      <a:pt x="129" y="127"/>
                      <a:pt x="129" y="127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8" y="128"/>
                      <a:pt x="128" y="127"/>
                      <a:pt x="129" y="127"/>
                    </a:cubicBezTo>
                    <a:cubicBezTo>
                      <a:pt x="129" y="127"/>
                      <a:pt x="129" y="126"/>
                      <a:pt x="130" y="126"/>
                    </a:cubicBezTo>
                    <a:cubicBezTo>
                      <a:pt x="130" y="126"/>
                      <a:pt x="129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29" y="126"/>
                      <a:pt x="129" y="126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29" y="127"/>
                      <a:pt x="129" y="126"/>
                      <a:pt x="129" y="127"/>
                    </a:cubicBezTo>
                    <a:cubicBezTo>
                      <a:pt x="129" y="127"/>
                      <a:pt x="129" y="127"/>
                      <a:pt x="128" y="127"/>
                    </a:cubicBezTo>
                    <a:cubicBezTo>
                      <a:pt x="128" y="127"/>
                      <a:pt x="126" y="128"/>
                      <a:pt x="125" y="129"/>
                    </a:cubicBezTo>
                    <a:cubicBezTo>
                      <a:pt x="124" y="130"/>
                      <a:pt x="122" y="131"/>
                      <a:pt x="121" y="132"/>
                    </a:cubicBezTo>
                    <a:cubicBezTo>
                      <a:pt x="120" y="132"/>
                      <a:pt x="120" y="133"/>
                      <a:pt x="120" y="132"/>
                    </a:cubicBezTo>
                    <a:cubicBezTo>
                      <a:pt x="120" y="132"/>
                      <a:pt x="121" y="132"/>
                      <a:pt x="121" y="132"/>
                    </a:cubicBezTo>
                    <a:cubicBezTo>
                      <a:pt x="121" y="131"/>
                      <a:pt x="121" y="132"/>
                      <a:pt x="121" y="132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21" y="131"/>
                      <a:pt x="121" y="132"/>
                      <a:pt x="121" y="131"/>
                    </a:cubicBezTo>
                    <a:cubicBezTo>
                      <a:pt x="121" y="131"/>
                      <a:pt x="122" y="131"/>
                      <a:pt x="122" y="131"/>
                    </a:cubicBezTo>
                    <a:cubicBezTo>
                      <a:pt x="122" y="131"/>
                      <a:pt x="122" y="131"/>
                      <a:pt x="122" y="131"/>
                    </a:cubicBezTo>
                    <a:cubicBezTo>
                      <a:pt x="122" y="131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4" y="130"/>
                      <a:pt x="124" y="129"/>
                    </a:cubicBezTo>
                    <a:cubicBezTo>
                      <a:pt x="123" y="130"/>
                      <a:pt x="124" y="129"/>
                      <a:pt x="124" y="129"/>
                    </a:cubicBezTo>
                    <a:cubicBezTo>
                      <a:pt x="123" y="130"/>
                      <a:pt x="122" y="130"/>
                      <a:pt x="121" y="131"/>
                    </a:cubicBezTo>
                    <a:cubicBezTo>
                      <a:pt x="121" y="131"/>
                      <a:pt x="120" y="131"/>
                      <a:pt x="120" y="131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0" y="131"/>
                      <a:pt x="120" y="132"/>
                      <a:pt x="120" y="132"/>
                    </a:cubicBezTo>
                    <a:cubicBezTo>
                      <a:pt x="120" y="132"/>
                      <a:pt x="120" y="131"/>
                      <a:pt x="119" y="132"/>
                    </a:cubicBezTo>
                    <a:cubicBezTo>
                      <a:pt x="119" y="131"/>
                      <a:pt x="119" y="132"/>
                      <a:pt x="119" y="131"/>
                    </a:cubicBezTo>
                    <a:cubicBezTo>
                      <a:pt x="119" y="132"/>
                      <a:pt x="118" y="132"/>
                      <a:pt x="118" y="132"/>
                    </a:cubicBezTo>
                    <a:cubicBezTo>
                      <a:pt x="118" y="132"/>
                      <a:pt x="119" y="132"/>
                      <a:pt x="119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9" y="132"/>
                      <a:pt x="118" y="132"/>
                      <a:pt x="119" y="132"/>
                    </a:cubicBezTo>
                    <a:cubicBezTo>
                      <a:pt x="119" y="131"/>
                      <a:pt x="120" y="131"/>
                      <a:pt x="119" y="131"/>
                    </a:cubicBezTo>
                    <a:cubicBezTo>
                      <a:pt x="119" y="131"/>
                      <a:pt x="119" y="131"/>
                      <a:pt x="118" y="131"/>
                    </a:cubicBezTo>
                    <a:cubicBezTo>
                      <a:pt x="118" y="131"/>
                      <a:pt x="117" y="131"/>
                      <a:pt x="116" y="131"/>
                    </a:cubicBezTo>
                    <a:cubicBezTo>
                      <a:pt x="116" y="131"/>
                      <a:pt x="117" y="131"/>
                      <a:pt x="116" y="131"/>
                    </a:cubicBezTo>
                    <a:cubicBezTo>
                      <a:pt x="116" y="131"/>
                      <a:pt x="116" y="131"/>
                      <a:pt x="116" y="131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5" y="131"/>
                      <a:pt x="114" y="131"/>
                      <a:pt x="115" y="131"/>
                    </a:cubicBezTo>
                    <a:cubicBezTo>
                      <a:pt x="112" y="132"/>
                      <a:pt x="109" y="133"/>
                      <a:pt x="107" y="134"/>
                    </a:cubicBezTo>
                    <a:cubicBezTo>
                      <a:pt x="107" y="134"/>
                      <a:pt x="106" y="134"/>
                      <a:pt x="106" y="134"/>
                    </a:cubicBezTo>
                    <a:cubicBezTo>
                      <a:pt x="106" y="134"/>
                      <a:pt x="106" y="134"/>
                      <a:pt x="106" y="134"/>
                    </a:cubicBezTo>
                    <a:cubicBezTo>
                      <a:pt x="107" y="134"/>
                      <a:pt x="108" y="133"/>
                      <a:pt x="108" y="133"/>
                    </a:cubicBezTo>
                    <a:cubicBezTo>
                      <a:pt x="108" y="133"/>
                      <a:pt x="108" y="133"/>
                      <a:pt x="108" y="133"/>
                    </a:cubicBezTo>
                    <a:cubicBezTo>
                      <a:pt x="108" y="133"/>
                      <a:pt x="107" y="133"/>
                      <a:pt x="106" y="133"/>
                    </a:cubicBezTo>
                    <a:cubicBezTo>
                      <a:pt x="106" y="133"/>
                      <a:pt x="105" y="133"/>
                      <a:pt x="105" y="134"/>
                    </a:cubicBezTo>
                    <a:cubicBezTo>
                      <a:pt x="105" y="133"/>
                      <a:pt x="104" y="134"/>
                      <a:pt x="104" y="134"/>
                    </a:cubicBezTo>
                    <a:cubicBezTo>
                      <a:pt x="103" y="134"/>
                      <a:pt x="103" y="134"/>
                      <a:pt x="104" y="133"/>
                    </a:cubicBezTo>
                    <a:cubicBezTo>
                      <a:pt x="104" y="133"/>
                      <a:pt x="104" y="133"/>
                      <a:pt x="105" y="133"/>
                    </a:cubicBezTo>
                    <a:cubicBezTo>
                      <a:pt x="103" y="133"/>
                      <a:pt x="102" y="134"/>
                      <a:pt x="101" y="134"/>
                    </a:cubicBezTo>
                    <a:cubicBezTo>
                      <a:pt x="99" y="134"/>
                      <a:pt x="98" y="134"/>
                      <a:pt x="98" y="134"/>
                    </a:cubicBezTo>
                    <a:cubicBezTo>
                      <a:pt x="97" y="134"/>
                      <a:pt x="97" y="134"/>
                      <a:pt x="96" y="134"/>
                    </a:cubicBezTo>
                    <a:cubicBezTo>
                      <a:pt x="96" y="134"/>
                      <a:pt x="96" y="134"/>
                      <a:pt x="95" y="134"/>
                    </a:cubicBezTo>
                    <a:cubicBezTo>
                      <a:pt x="95" y="134"/>
                      <a:pt x="94" y="134"/>
                      <a:pt x="94" y="134"/>
                    </a:cubicBezTo>
                    <a:cubicBezTo>
                      <a:pt x="94" y="135"/>
                      <a:pt x="93" y="135"/>
                      <a:pt x="93" y="135"/>
                    </a:cubicBezTo>
                    <a:cubicBezTo>
                      <a:pt x="93" y="135"/>
                      <a:pt x="92" y="135"/>
                      <a:pt x="92" y="135"/>
                    </a:cubicBezTo>
                    <a:cubicBezTo>
                      <a:pt x="92" y="135"/>
                      <a:pt x="91" y="135"/>
                      <a:pt x="91" y="135"/>
                    </a:cubicBezTo>
                    <a:cubicBezTo>
                      <a:pt x="91" y="135"/>
                      <a:pt x="91" y="135"/>
                      <a:pt x="91" y="135"/>
                    </a:cubicBezTo>
                    <a:cubicBezTo>
                      <a:pt x="91" y="134"/>
                      <a:pt x="92" y="135"/>
                      <a:pt x="92" y="134"/>
                    </a:cubicBezTo>
                    <a:cubicBezTo>
                      <a:pt x="92" y="134"/>
                      <a:pt x="92" y="134"/>
                      <a:pt x="93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1" y="134"/>
                      <a:pt x="91" y="134"/>
                    </a:cubicBezTo>
                    <a:cubicBezTo>
                      <a:pt x="91" y="134"/>
                      <a:pt x="91" y="134"/>
                      <a:pt x="90" y="134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90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5"/>
                      <a:pt x="87" y="135"/>
                      <a:pt x="88" y="134"/>
                    </a:cubicBezTo>
                    <a:cubicBezTo>
                      <a:pt x="87" y="134"/>
                      <a:pt x="87" y="134"/>
                      <a:pt x="87" y="135"/>
                    </a:cubicBezTo>
                    <a:cubicBezTo>
                      <a:pt x="86" y="135"/>
                      <a:pt x="85" y="134"/>
                      <a:pt x="85" y="135"/>
                    </a:cubicBezTo>
                    <a:cubicBezTo>
                      <a:pt x="84" y="134"/>
                      <a:pt x="84" y="135"/>
                      <a:pt x="83" y="135"/>
                    </a:cubicBezTo>
                    <a:cubicBezTo>
                      <a:pt x="83" y="134"/>
                      <a:pt x="82" y="134"/>
                      <a:pt x="82" y="134"/>
                    </a:cubicBezTo>
                    <a:cubicBezTo>
                      <a:pt x="82" y="135"/>
                      <a:pt x="82" y="135"/>
                      <a:pt x="81" y="135"/>
                    </a:cubicBezTo>
                    <a:cubicBezTo>
                      <a:pt x="81" y="134"/>
                      <a:pt x="81" y="135"/>
                      <a:pt x="81" y="134"/>
                    </a:cubicBezTo>
                    <a:cubicBezTo>
                      <a:pt x="81" y="134"/>
                      <a:pt x="80" y="134"/>
                      <a:pt x="81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7" y="134"/>
                      <a:pt x="76" y="134"/>
                      <a:pt x="76" y="134"/>
                    </a:cubicBezTo>
                    <a:cubicBezTo>
                      <a:pt x="76" y="134"/>
                      <a:pt x="76" y="134"/>
                      <a:pt x="75" y="134"/>
                    </a:cubicBezTo>
                    <a:cubicBezTo>
                      <a:pt x="75" y="134"/>
                      <a:pt x="75" y="134"/>
                      <a:pt x="75" y="133"/>
                    </a:cubicBezTo>
                    <a:cubicBezTo>
                      <a:pt x="74" y="133"/>
                      <a:pt x="73" y="133"/>
                      <a:pt x="73" y="133"/>
                    </a:cubicBezTo>
                    <a:cubicBezTo>
                      <a:pt x="72" y="133"/>
                      <a:pt x="72" y="133"/>
                      <a:pt x="72" y="133"/>
                    </a:cubicBezTo>
                    <a:cubicBezTo>
                      <a:pt x="71" y="133"/>
                      <a:pt x="71" y="133"/>
                      <a:pt x="70" y="133"/>
                    </a:cubicBezTo>
                    <a:cubicBezTo>
                      <a:pt x="70" y="132"/>
                      <a:pt x="70" y="132"/>
                      <a:pt x="69" y="132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9" y="132"/>
                      <a:pt x="68" y="132"/>
                      <a:pt x="68" y="132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1"/>
                      <a:pt x="67" y="131"/>
                    </a:cubicBezTo>
                    <a:cubicBezTo>
                      <a:pt x="66" y="132"/>
                      <a:pt x="66" y="131"/>
                      <a:pt x="65" y="131"/>
                    </a:cubicBezTo>
                    <a:cubicBezTo>
                      <a:pt x="65" y="131"/>
                      <a:pt x="65" y="131"/>
                      <a:pt x="64" y="131"/>
                    </a:cubicBezTo>
                    <a:cubicBezTo>
                      <a:pt x="65" y="131"/>
                      <a:pt x="64" y="131"/>
                      <a:pt x="64" y="131"/>
                    </a:cubicBezTo>
                    <a:cubicBezTo>
                      <a:pt x="64" y="131"/>
                      <a:pt x="64" y="130"/>
                      <a:pt x="64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1" y="129"/>
                      <a:pt x="61" y="129"/>
                      <a:pt x="60" y="129"/>
                    </a:cubicBezTo>
                    <a:cubicBezTo>
                      <a:pt x="59" y="129"/>
                      <a:pt x="59" y="129"/>
                      <a:pt x="59" y="128"/>
                    </a:cubicBezTo>
                    <a:cubicBezTo>
                      <a:pt x="58" y="128"/>
                      <a:pt x="58" y="128"/>
                      <a:pt x="57" y="128"/>
                    </a:cubicBezTo>
                    <a:cubicBezTo>
                      <a:pt x="57" y="127"/>
                      <a:pt x="56" y="127"/>
                      <a:pt x="56" y="127"/>
                    </a:cubicBezTo>
                    <a:cubicBezTo>
                      <a:pt x="56" y="127"/>
                      <a:pt x="55" y="127"/>
                      <a:pt x="55" y="127"/>
                    </a:cubicBezTo>
                    <a:cubicBezTo>
                      <a:pt x="55" y="127"/>
                      <a:pt x="54" y="126"/>
                      <a:pt x="54" y="126"/>
                    </a:cubicBezTo>
                    <a:cubicBezTo>
                      <a:pt x="54" y="126"/>
                      <a:pt x="53" y="125"/>
                      <a:pt x="52" y="125"/>
                    </a:cubicBezTo>
                    <a:cubicBezTo>
                      <a:pt x="52" y="125"/>
                      <a:pt x="52" y="125"/>
                      <a:pt x="52" y="125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49" y="123"/>
                      <a:pt x="49" y="123"/>
                      <a:pt x="49" y="122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7" y="122"/>
                      <a:pt x="47" y="121"/>
                      <a:pt x="47" y="121"/>
                    </a:cubicBezTo>
                    <a:cubicBezTo>
                      <a:pt x="47" y="121"/>
                      <a:pt x="46" y="121"/>
                      <a:pt x="46" y="121"/>
                    </a:cubicBezTo>
                    <a:cubicBezTo>
                      <a:pt x="46" y="121"/>
                      <a:pt x="46" y="120"/>
                      <a:pt x="46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8"/>
                      <a:pt x="44" y="118"/>
                      <a:pt x="43" y="118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3" y="117"/>
                      <a:pt x="42" y="117"/>
                      <a:pt x="42" y="116"/>
                    </a:cubicBezTo>
                    <a:cubicBezTo>
                      <a:pt x="41" y="116"/>
                      <a:pt x="41" y="116"/>
                      <a:pt x="40" y="115"/>
                    </a:cubicBezTo>
                    <a:cubicBezTo>
                      <a:pt x="41" y="115"/>
                      <a:pt x="40" y="114"/>
                      <a:pt x="40" y="115"/>
                    </a:cubicBezTo>
                    <a:cubicBezTo>
                      <a:pt x="40" y="114"/>
                      <a:pt x="40" y="114"/>
                      <a:pt x="39" y="114"/>
                    </a:cubicBezTo>
                    <a:cubicBezTo>
                      <a:pt x="39" y="113"/>
                      <a:pt x="39" y="113"/>
                      <a:pt x="38" y="112"/>
                    </a:cubicBezTo>
                    <a:cubicBezTo>
                      <a:pt x="38" y="112"/>
                      <a:pt x="38" y="112"/>
                      <a:pt x="37" y="112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7" y="111"/>
                      <a:pt x="36" y="110"/>
                      <a:pt x="36" y="110"/>
                    </a:cubicBezTo>
                    <a:cubicBezTo>
                      <a:pt x="36" y="110"/>
                      <a:pt x="36" y="110"/>
                      <a:pt x="36" y="109"/>
                    </a:cubicBezTo>
                    <a:cubicBezTo>
                      <a:pt x="36" y="109"/>
                      <a:pt x="36" y="109"/>
                      <a:pt x="35" y="109"/>
                    </a:cubicBezTo>
                    <a:cubicBezTo>
                      <a:pt x="35" y="108"/>
                      <a:pt x="35" y="108"/>
                      <a:pt x="34" y="107"/>
                    </a:cubicBezTo>
                    <a:cubicBezTo>
                      <a:pt x="35" y="108"/>
                      <a:pt x="34" y="107"/>
                      <a:pt x="34" y="107"/>
                    </a:cubicBezTo>
                    <a:cubicBezTo>
                      <a:pt x="34" y="107"/>
                      <a:pt x="34" y="107"/>
                      <a:pt x="34" y="106"/>
                    </a:cubicBezTo>
                    <a:cubicBezTo>
                      <a:pt x="34" y="106"/>
                      <a:pt x="33" y="106"/>
                      <a:pt x="33" y="106"/>
                    </a:cubicBezTo>
                    <a:cubicBezTo>
                      <a:pt x="35" y="107"/>
                      <a:pt x="36" y="109"/>
                      <a:pt x="37" y="110"/>
                    </a:cubicBezTo>
                    <a:cubicBezTo>
                      <a:pt x="38" y="112"/>
                      <a:pt x="39" y="113"/>
                      <a:pt x="41" y="115"/>
                    </a:cubicBezTo>
                    <a:cubicBezTo>
                      <a:pt x="41" y="115"/>
                      <a:pt x="41" y="115"/>
                      <a:pt x="41" y="116"/>
                    </a:cubicBezTo>
                    <a:cubicBezTo>
                      <a:pt x="42" y="116"/>
                      <a:pt x="42" y="116"/>
                      <a:pt x="42" y="116"/>
                    </a:cubicBezTo>
                    <a:cubicBezTo>
                      <a:pt x="42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5" y="118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5" y="119"/>
                      <a:pt x="45" y="119"/>
                      <a:pt x="45" y="11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7" y="120"/>
                      <a:pt x="47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5" y="118"/>
                    </a:cubicBezTo>
                    <a:cubicBezTo>
                      <a:pt x="44" y="117"/>
                      <a:pt x="43" y="117"/>
                      <a:pt x="43" y="116"/>
                    </a:cubicBezTo>
                    <a:cubicBezTo>
                      <a:pt x="43" y="116"/>
                      <a:pt x="43" y="116"/>
                      <a:pt x="42" y="116"/>
                    </a:cubicBez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1" y="115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3" y="116"/>
                      <a:pt x="45" y="118"/>
                    </a:cubicBezTo>
                    <a:cubicBezTo>
                      <a:pt x="45" y="118"/>
                      <a:pt x="45" y="117"/>
                      <a:pt x="45" y="117"/>
                    </a:cubicBezTo>
                    <a:cubicBezTo>
                      <a:pt x="45" y="117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8"/>
                      <a:pt x="46" y="119"/>
                      <a:pt x="47" y="120"/>
                    </a:cubicBezTo>
                    <a:cubicBezTo>
                      <a:pt x="47" y="120"/>
                      <a:pt x="47" y="120"/>
                      <a:pt x="48" y="120"/>
                    </a:cubicBezTo>
                    <a:cubicBezTo>
                      <a:pt x="48" y="120"/>
                      <a:pt x="49" y="121"/>
                      <a:pt x="49" y="121"/>
                    </a:cubicBezTo>
                    <a:cubicBezTo>
                      <a:pt x="49" y="121"/>
                      <a:pt x="49" y="121"/>
                      <a:pt x="50" y="122"/>
                    </a:cubicBezTo>
                    <a:cubicBezTo>
                      <a:pt x="50" y="122"/>
                      <a:pt x="51" y="122"/>
                      <a:pt x="51" y="123"/>
                    </a:cubicBezTo>
                    <a:cubicBezTo>
                      <a:pt x="51" y="123"/>
                      <a:pt x="52" y="123"/>
                      <a:pt x="53" y="124"/>
                    </a:cubicBezTo>
                    <a:cubicBezTo>
                      <a:pt x="53" y="124"/>
                      <a:pt x="53" y="124"/>
                      <a:pt x="53" y="124"/>
                    </a:cubicBezTo>
                    <a:cubicBezTo>
                      <a:pt x="53" y="124"/>
                      <a:pt x="54" y="125"/>
                      <a:pt x="55" y="125"/>
                    </a:cubicBezTo>
                    <a:cubicBezTo>
                      <a:pt x="55" y="125"/>
                      <a:pt x="55" y="125"/>
                      <a:pt x="55" y="125"/>
                    </a:cubicBezTo>
                    <a:cubicBezTo>
                      <a:pt x="55" y="125"/>
                      <a:pt x="56" y="126"/>
                      <a:pt x="56" y="126"/>
                    </a:cubicBezTo>
                    <a:cubicBezTo>
                      <a:pt x="56" y="126"/>
                      <a:pt x="57" y="126"/>
                      <a:pt x="57" y="126"/>
                    </a:cubicBezTo>
                    <a:cubicBezTo>
                      <a:pt x="57" y="126"/>
                      <a:pt x="58" y="127"/>
                      <a:pt x="58" y="127"/>
                    </a:cubicBezTo>
                    <a:cubicBezTo>
                      <a:pt x="59" y="127"/>
                      <a:pt x="60" y="128"/>
                      <a:pt x="61" y="128"/>
                    </a:cubicBezTo>
                    <a:cubicBezTo>
                      <a:pt x="62" y="129"/>
                      <a:pt x="62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4" y="129"/>
                      <a:pt x="63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30"/>
                    </a:cubicBezTo>
                    <a:cubicBezTo>
                      <a:pt x="65" y="130"/>
                      <a:pt x="65" y="129"/>
                      <a:pt x="65" y="129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6" y="130"/>
                      <a:pt x="66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31"/>
                      <a:pt x="68" y="130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68" y="131"/>
                      <a:pt x="68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70" y="131"/>
                      <a:pt x="70" y="131"/>
                    </a:cubicBezTo>
                    <a:cubicBezTo>
                      <a:pt x="70" y="131"/>
                      <a:pt x="69" y="131"/>
                      <a:pt x="69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1" y="131"/>
                      <a:pt x="71" y="131"/>
                    </a:cubicBezTo>
                    <a:cubicBezTo>
                      <a:pt x="71" y="131"/>
                      <a:pt x="71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3" y="132"/>
                      <a:pt x="72" y="131"/>
                    </a:cubicBezTo>
                    <a:cubicBezTo>
                      <a:pt x="72" y="132"/>
                      <a:pt x="72" y="132"/>
                      <a:pt x="72" y="131"/>
                    </a:cubicBezTo>
                    <a:cubicBezTo>
                      <a:pt x="72" y="131"/>
                      <a:pt x="72" y="131"/>
                      <a:pt x="73" y="131"/>
                    </a:cubicBezTo>
                    <a:cubicBezTo>
                      <a:pt x="73" y="131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5" y="132"/>
                      <a:pt x="75" y="132"/>
                      <a:pt x="75" y="132"/>
                    </a:cubicBezTo>
                    <a:cubicBezTo>
                      <a:pt x="75" y="132"/>
                      <a:pt x="75" y="132"/>
                      <a:pt x="76" y="132"/>
                    </a:cubicBezTo>
                    <a:cubicBezTo>
                      <a:pt x="75" y="132"/>
                      <a:pt x="76" y="132"/>
                      <a:pt x="76" y="132"/>
                    </a:cubicBezTo>
                    <a:cubicBezTo>
                      <a:pt x="76" y="132"/>
                      <a:pt x="76" y="132"/>
                      <a:pt x="77" y="132"/>
                    </a:cubicBezTo>
                    <a:cubicBezTo>
                      <a:pt x="77" y="132"/>
                      <a:pt x="76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8" y="133"/>
                      <a:pt x="78" y="133"/>
                      <a:pt x="79" y="132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80" y="133"/>
                      <a:pt x="81" y="133"/>
                      <a:pt x="82" y="133"/>
                    </a:cubicBezTo>
                    <a:cubicBezTo>
                      <a:pt x="82" y="133"/>
                      <a:pt x="83" y="133"/>
                      <a:pt x="83" y="133"/>
                    </a:cubicBezTo>
                    <a:cubicBezTo>
                      <a:pt x="84" y="133"/>
                      <a:pt x="86" y="133"/>
                      <a:pt x="87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2" y="133"/>
                      <a:pt x="93" y="133"/>
                      <a:pt x="95" y="133"/>
                    </a:cubicBezTo>
                    <a:cubicBezTo>
                      <a:pt x="97" y="132"/>
                      <a:pt x="99" y="132"/>
                      <a:pt x="100" y="132"/>
                    </a:cubicBezTo>
                    <a:cubicBezTo>
                      <a:pt x="101" y="132"/>
                      <a:pt x="102" y="132"/>
                      <a:pt x="103" y="131"/>
                    </a:cubicBezTo>
                    <a:cubicBezTo>
                      <a:pt x="105" y="131"/>
                      <a:pt x="107" y="131"/>
                      <a:pt x="108" y="130"/>
                    </a:cubicBezTo>
                    <a:cubicBezTo>
                      <a:pt x="110" y="130"/>
                      <a:pt x="111" y="129"/>
                      <a:pt x="113" y="128"/>
                    </a:cubicBezTo>
                    <a:cubicBezTo>
                      <a:pt x="113" y="128"/>
                      <a:pt x="113" y="129"/>
                      <a:pt x="113" y="128"/>
                    </a:cubicBezTo>
                    <a:cubicBezTo>
                      <a:pt x="113" y="128"/>
                      <a:pt x="113" y="128"/>
                      <a:pt x="114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2" y="128"/>
                      <a:pt x="111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09" y="129"/>
                      <a:pt x="109" y="129"/>
                    </a:cubicBezTo>
                    <a:cubicBezTo>
                      <a:pt x="108" y="130"/>
                      <a:pt x="108" y="129"/>
                      <a:pt x="107" y="129"/>
                    </a:cubicBezTo>
                    <a:cubicBezTo>
                      <a:pt x="107" y="129"/>
                      <a:pt x="106" y="130"/>
                      <a:pt x="105" y="130"/>
                    </a:cubicBezTo>
                    <a:cubicBezTo>
                      <a:pt x="106" y="129"/>
                      <a:pt x="106" y="129"/>
                      <a:pt x="106" y="129"/>
                    </a:cubicBezTo>
                    <a:cubicBezTo>
                      <a:pt x="109" y="128"/>
                      <a:pt x="112" y="127"/>
                      <a:pt x="115" y="126"/>
                    </a:cubicBezTo>
                    <a:cubicBezTo>
                      <a:pt x="115" y="125"/>
                      <a:pt x="115" y="125"/>
                      <a:pt x="116" y="125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ubicBezTo>
                      <a:pt x="118" y="124"/>
                      <a:pt x="118" y="124"/>
                      <a:pt x="119" y="123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18" y="123"/>
                      <a:pt x="117" y="124"/>
                      <a:pt x="117" y="124"/>
                    </a:cubicBezTo>
                    <a:cubicBezTo>
                      <a:pt x="117" y="124"/>
                      <a:pt x="117" y="124"/>
                      <a:pt x="117" y="124"/>
                    </a:cubicBezTo>
                    <a:cubicBezTo>
                      <a:pt x="117" y="123"/>
                      <a:pt x="117" y="123"/>
                      <a:pt x="118" y="122"/>
                    </a:cubicBezTo>
                    <a:cubicBezTo>
                      <a:pt x="120" y="121"/>
                      <a:pt x="121" y="120"/>
                      <a:pt x="123" y="119"/>
                    </a:cubicBezTo>
                    <a:cubicBezTo>
                      <a:pt x="124" y="118"/>
                      <a:pt x="124" y="117"/>
                      <a:pt x="126" y="116"/>
                    </a:cubicBezTo>
                    <a:cubicBezTo>
                      <a:pt x="127" y="114"/>
                      <a:pt x="128" y="113"/>
                      <a:pt x="130" y="111"/>
                    </a:cubicBezTo>
                    <a:cubicBezTo>
                      <a:pt x="130" y="111"/>
                      <a:pt x="131" y="110"/>
                      <a:pt x="131" y="109"/>
                    </a:cubicBezTo>
                    <a:cubicBezTo>
                      <a:pt x="133" y="107"/>
                      <a:pt x="134" y="105"/>
                      <a:pt x="135" y="103"/>
                    </a:cubicBezTo>
                    <a:cubicBezTo>
                      <a:pt x="135" y="102"/>
                      <a:pt x="135" y="102"/>
                      <a:pt x="136" y="101"/>
                    </a:cubicBezTo>
                    <a:cubicBezTo>
                      <a:pt x="136" y="101"/>
                      <a:pt x="136" y="101"/>
                      <a:pt x="136" y="101"/>
                    </a:cubicBezTo>
                    <a:cubicBezTo>
                      <a:pt x="136" y="100"/>
                      <a:pt x="136" y="100"/>
                      <a:pt x="137" y="99"/>
                    </a:cubicBezTo>
                    <a:cubicBezTo>
                      <a:pt x="137" y="99"/>
                      <a:pt x="137" y="98"/>
                      <a:pt x="136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7"/>
                      <a:pt x="137" y="96"/>
                      <a:pt x="137" y="96"/>
                    </a:cubicBezTo>
                    <a:cubicBezTo>
                      <a:pt x="137" y="96"/>
                      <a:pt x="137" y="96"/>
                      <a:pt x="137" y="97"/>
                    </a:cubicBezTo>
                    <a:cubicBezTo>
                      <a:pt x="137" y="96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8"/>
                    </a:cubicBezTo>
                    <a:cubicBezTo>
                      <a:pt x="136" y="98"/>
                      <a:pt x="136" y="98"/>
                      <a:pt x="136" y="98"/>
                    </a:cubicBezTo>
                    <a:cubicBezTo>
                      <a:pt x="136" y="98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100"/>
                    </a:cubicBezTo>
                    <a:cubicBezTo>
                      <a:pt x="135" y="99"/>
                      <a:pt x="135" y="100"/>
                      <a:pt x="134" y="100"/>
                    </a:cubicBezTo>
                    <a:cubicBezTo>
                      <a:pt x="135" y="100"/>
                      <a:pt x="134" y="101"/>
                      <a:pt x="134" y="101"/>
                    </a:cubicBezTo>
                    <a:cubicBezTo>
                      <a:pt x="134" y="101"/>
                      <a:pt x="134" y="102"/>
                      <a:pt x="133" y="102"/>
                    </a:cubicBezTo>
                    <a:cubicBezTo>
                      <a:pt x="133" y="103"/>
                      <a:pt x="132" y="104"/>
                      <a:pt x="132" y="105"/>
                    </a:cubicBezTo>
                    <a:cubicBezTo>
                      <a:pt x="132" y="104"/>
                      <a:pt x="132" y="105"/>
                      <a:pt x="132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3" y="103"/>
                      <a:pt x="132" y="103"/>
                    </a:cubicBezTo>
                    <a:cubicBezTo>
                      <a:pt x="133" y="102"/>
                      <a:pt x="133" y="101"/>
                      <a:pt x="134" y="101"/>
                    </a:cubicBezTo>
                    <a:cubicBezTo>
                      <a:pt x="134" y="101"/>
                      <a:pt x="134" y="101"/>
                      <a:pt x="134" y="101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34" y="99"/>
                      <a:pt x="134" y="99"/>
                      <a:pt x="134" y="99"/>
                    </a:cubicBezTo>
                    <a:cubicBezTo>
                      <a:pt x="134" y="99"/>
                      <a:pt x="134" y="99"/>
                      <a:pt x="135" y="98"/>
                    </a:cubicBezTo>
                    <a:cubicBezTo>
                      <a:pt x="134" y="98"/>
                      <a:pt x="135" y="98"/>
                      <a:pt x="135" y="98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6"/>
                    </a:cubicBezTo>
                    <a:cubicBezTo>
                      <a:pt x="135" y="96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4" y="97"/>
                    </a:cubicBezTo>
                    <a:cubicBezTo>
                      <a:pt x="135" y="96"/>
                      <a:pt x="135" y="94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4"/>
                    </a:cubicBezTo>
                    <a:cubicBezTo>
                      <a:pt x="135" y="94"/>
                      <a:pt x="135" y="94"/>
                      <a:pt x="134" y="94"/>
                    </a:cubicBezTo>
                    <a:cubicBezTo>
                      <a:pt x="134" y="94"/>
                      <a:pt x="135" y="94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4" y="93"/>
                      <a:pt x="134" y="93"/>
                    </a:cubicBezTo>
                    <a:cubicBezTo>
                      <a:pt x="134" y="93"/>
                      <a:pt x="134" y="93"/>
                      <a:pt x="134" y="93"/>
                    </a:cubicBezTo>
                    <a:cubicBezTo>
                      <a:pt x="134" y="93"/>
                      <a:pt x="134" y="94"/>
                      <a:pt x="134" y="94"/>
                    </a:cubicBezTo>
                    <a:cubicBezTo>
                      <a:pt x="134" y="94"/>
                      <a:pt x="133" y="95"/>
                      <a:pt x="133" y="96"/>
                    </a:cubicBezTo>
                    <a:cubicBezTo>
                      <a:pt x="133" y="96"/>
                      <a:pt x="133" y="96"/>
                      <a:pt x="133" y="96"/>
                    </a:cubicBezTo>
                    <a:cubicBezTo>
                      <a:pt x="133" y="96"/>
                      <a:pt x="133" y="96"/>
                      <a:pt x="133" y="97"/>
                    </a:cubicBezTo>
                    <a:cubicBezTo>
                      <a:pt x="133" y="97"/>
                      <a:pt x="132" y="97"/>
                      <a:pt x="132" y="98"/>
                    </a:cubicBezTo>
                    <a:cubicBezTo>
                      <a:pt x="132" y="98"/>
                      <a:pt x="132" y="98"/>
                      <a:pt x="132" y="99"/>
                    </a:cubicBezTo>
                    <a:cubicBezTo>
                      <a:pt x="132" y="99"/>
                      <a:pt x="131" y="100"/>
                      <a:pt x="131" y="99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99"/>
                      <a:pt x="131" y="99"/>
                      <a:pt x="131" y="99"/>
                    </a:cubicBezTo>
                    <a:cubicBezTo>
                      <a:pt x="131" y="98"/>
                      <a:pt x="132" y="97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5"/>
                    </a:cubicBezTo>
                    <a:cubicBezTo>
                      <a:pt x="132" y="95"/>
                      <a:pt x="132" y="96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1" y="97"/>
                      <a:pt x="130" y="97"/>
                      <a:pt x="130" y="97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100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8" y="100"/>
                      <a:pt x="128" y="100"/>
                    </a:cubicBezTo>
                    <a:cubicBezTo>
                      <a:pt x="128" y="100"/>
                      <a:pt x="128" y="100"/>
                      <a:pt x="128" y="101"/>
                    </a:cubicBezTo>
                    <a:cubicBezTo>
                      <a:pt x="128" y="101"/>
                      <a:pt x="128" y="101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3"/>
                      <a:pt x="127" y="103"/>
                      <a:pt x="127" y="103"/>
                    </a:cubicBezTo>
                    <a:cubicBezTo>
                      <a:pt x="127" y="102"/>
                      <a:pt x="127" y="103"/>
                      <a:pt x="127" y="103"/>
                    </a:cubicBezTo>
                    <a:cubicBezTo>
                      <a:pt x="127" y="103"/>
                      <a:pt x="126" y="104"/>
                      <a:pt x="126" y="104"/>
                    </a:cubicBezTo>
                    <a:cubicBezTo>
                      <a:pt x="126" y="104"/>
                      <a:pt x="126" y="104"/>
                      <a:pt x="126" y="105"/>
                    </a:cubicBezTo>
                    <a:cubicBezTo>
                      <a:pt x="125" y="104"/>
                      <a:pt x="125" y="105"/>
                      <a:pt x="125" y="105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6" y="104"/>
                      <a:pt x="126" y="104"/>
                    </a:cubicBezTo>
                    <a:cubicBezTo>
                      <a:pt x="126" y="103"/>
                      <a:pt x="126" y="103"/>
                      <a:pt x="126" y="103"/>
                    </a:cubicBezTo>
                    <a:cubicBezTo>
                      <a:pt x="125" y="103"/>
                      <a:pt x="125" y="104"/>
                      <a:pt x="125" y="104"/>
                    </a:cubicBezTo>
                    <a:cubicBezTo>
                      <a:pt x="125" y="104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5" y="104"/>
                      <a:pt x="125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5"/>
                      <a:pt x="124" y="104"/>
                      <a:pt x="124" y="105"/>
                    </a:cubicBezTo>
                    <a:cubicBezTo>
                      <a:pt x="124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2" y="106"/>
                      <a:pt x="122" y="106"/>
                    </a:cubicBezTo>
                    <a:cubicBezTo>
                      <a:pt x="122" y="107"/>
                      <a:pt x="122" y="107"/>
                      <a:pt x="122" y="106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1" y="108"/>
                      <a:pt x="122" y="107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0" y="109"/>
                      <a:pt x="120" y="109"/>
                      <a:pt x="120" y="110"/>
                    </a:cubicBezTo>
                    <a:cubicBezTo>
                      <a:pt x="120" y="110"/>
                      <a:pt x="120" y="109"/>
                      <a:pt x="120" y="109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19" y="110"/>
                    </a:cubicBezTo>
                    <a:cubicBezTo>
                      <a:pt x="120" y="110"/>
                      <a:pt x="119" y="111"/>
                      <a:pt x="119" y="111"/>
                    </a:cubicBezTo>
                    <a:cubicBezTo>
                      <a:pt x="119" y="110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8" y="111"/>
                    </a:cubicBezTo>
                    <a:cubicBezTo>
                      <a:pt x="118" y="112"/>
                      <a:pt x="119" y="111"/>
                      <a:pt x="119" y="111"/>
                    </a:cubicBezTo>
                    <a:cubicBezTo>
                      <a:pt x="118" y="111"/>
                      <a:pt x="118" y="112"/>
                      <a:pt x="118" y="112"/>
                    </a:cubicBezTo>
                    <a:cubicBezTo>
                      <a:pt x="118" y="111"/>
                      <a:pt x="119" y="111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7" y="113"/>
                    </a:cubicBezTo>
                    <a:cubicBezTo>
                      <a:pt x="117" y="113"/>
                      <a:pt x="117" y="113"/>
                      <a:pt x="116" y="114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6" y="114"/>
                      <a:pt x="116" y="114"/>
                      <a:pt x="115" y="114"/>
                    </a:cubicBezTo>
                    <a:cubicBezTo>
                      <a:pt x="115" y="115"/>
                      <a:pt x="114" y="115"/>
                      <a:pt x="114" y="115"/>
                    </a:cubicBezTo>
                    <a:cubicBezTo>
                      <a:pt x="114" y="115"/>
                      <a:pt x="113" y="116"/>
                      <a:pt x="113" y="116"/>
                    </a:cubicBezTo>
                    <a:cubicBezTo>
                      <a:pt x="113" y="116"/>
                      <a:pt x="112" y="117"/>
                      <a:pt x="112" y="117"/>
                    </a:cubicBezTo>
                    <a:cubicBezTo>
                      <a:pt x="112" y="117"/>
                      <a:pt x="112" y="116"/>
                      <a:pt x="112" y="116"/>
                    </a:cubicBezTo>
                    <a:cubicBezTo>
                      <a:pt x="112" y="116"/>
                      <a:pt x="113" y="116"/>
                      <a:pt x="112" y="116"/>
                    </a:cubicBezTo>
                    <a:cubicBezTo>
                      <a:pt x="113" y="116"/>
                      <a:pt x="113" y="116"/>
                      <a:pt x="113" y="116"/>
                    </a:cubicBezTo>
                    <a:cubicBezTo>
                      <a:pt x="113" y="116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2" y="116"/>
                      <a:pt x="110" y="117"/>
                      <a:pt x="110" y="117"/>
                    </a:cubicBezTo>
                    <a:cubicBezTo>
                      <a:pt x="109" y="117"/>
                      <a:pt x="109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8" y="118"/>
                      <a:pt x="108" y="118"/>
                      <a:pt x="108" y="118"/>
                    </a:cubicBezTo>
                    <a:cubicBezTo>
                      <a:pt x="107" y="119"/>
                      <a:pt x="107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5" y="119"/>
                      <a:pt x="105" y="120"/>
                      <a:pt x="105" y="120"/>
                    </a:cubicBezTo>
                    <a:cubicBezTo>
                      <a:pt x="104" y="120"/>
                      <a:pt x="104" y="120"/>
                      <a:pt x="103" y="120"/>
                    </a:cubicBezTo>
                    <a:cubicBezTo>
                      <a:pt x="103" y="121"/>
                      <a:pt x="103" y="121"/>
                      <a:pt x="103" y="121"/>
                    </a:cubicBezTo>
                    <a:cubicBezTo>
                      <a:pt x="102" y="121"/>
                      <a:pt x="102" y="121"/>
                      <a:pt x="101" y="121"/>
                    </a:cubicBezTo>
                    <a:cubicBezTo>
                      <a:pt x="101" y="121"/>
                      <a:pt x="101" y="122"/>
                      <a:pt x="100" y="122"/>
                    </a:cubicBezTo>
                    <a:cubicBezTo>
                      <a:pt x="100" y="122"/>
                      <a:pt x="100" y="122"/>
                      <a:pt x="100" y="122"/>
                    </a:cubicBezTo>
                    <a:cubicBezTo>
                      <a:pt x="99" y="122"/>
                      <a:pt x="97" y="123"/>
                      <a:pt x="96" y="123"/>
                    </a:cubicBezTo>
                    <a:cubicBezTo>
                      <a:pt x="94" y="124"/>
                      <a:pt x="93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85" y="124"/>
                      <a:pt x="82" y="124"/>
                      <a:pt x="80" y="123"/>
                    </a:cubicBezTo>
                    <a:cubicBezTo>
                      <a:pt x="77" y="122"/>
                      <a:pt x="76" y="122"/>
                      <a:pt x="74" y="121"/>
                    </a:cubicBezTo>
                    <a:cubicBezTo>
                      <a:pt x="73" y="121"/>
                      <a:pt x="73" y="121"/>
                      <a:pt x="73" y="121"/>
                    </a:cubicBezTo>
                    <a:cubicBezTo>
                      <a:pt x="73" y="121"/>
                      <a:pt x="72" y="120"/>
                      <a:pt x="72" y="120"/>
                    </a:cubicBezTo>
                    <a:cubicBezTo>
                      <a:pt x="72" y="120"/>
                      <a:pt x="71" y="120"/>
                      <a:pt x="71" y="120"/>
                    </a:cubicBezTo>
                    <a:cubicBezTo>
                      <a:pt x="71" y="120"/>
                      <a:pt x="70" y="120"/>
                      <a:pt x="70" y="119"/>
                    </a:cubicBezTo>
                    <a:cubicBezTo>
                      <a:pt x="69" y="118"/>
                      <a:pt x="66" y="117"/>
                      <a:pt x="63" y="116"/>
                    </a:cubicBezTo>
                    <a:cubicBezTo>
                      <a:pt x="61" y="115"/>
                      <a:pt x="60" y="114"/>
                      <a:pt x="58" y="112"/>
                    </a:cubicBezTo>
                    <a:cubicBezTo>
                      <a:pt x="57" y="112"/>
                      <a:pt x="56" y="111"/>
                      <a:pt x="55" y="110"/>
                    </a:cubicBezTo>
                    <a:cubicBezTo>
                      <a:pt x="55" y="110"/>
                      <a:pt x="55" y="109"/>
                      <a:pt x="54" y="109"/>
                    </a:cubicBezTo>
                    <a:cubicBezTo>
                      <a:pt x="54" y="109"/>
                      <a:pt x="54" y="108"/>
                      <a:pt x="54" y="108"/>
                    </a:cubicBezTo>
                    <a:cubicBezTo>
                      <a:pt x="53" y="108"/>
                      <a:pt x="53" y="108"/>
                      <a:pt x="53" y="107"/>
                    </a:cubicBezTo>
                    <a:cubicBezTo>
                      <a:pt x="53" y="107"/>
                      <a:pt x="52" y="107"/>
                      <a:pt x="52" y="10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1" y="105"/>
                      <a:pt x="51" y="105"/>
                      <a:pt x="50" y="104"/>
                    </a:cubicBezTo>
                    <a:cubicBezTo>
                      <a:pt x="50" y="104"/>
                      <a:pt x="50" y="104"/>
                      <a:pt x="50" y="103"/>
                    </a:cubicBezTo>
                    <a:cubicBezTo>
                      <a:pt x="50" y="103"/>
                      <a:pt x="49" y="103"/>
                      <a:pt x="49" y="103"/>
                    </a:cubicBezTo>
                    <a:cubicBezTo>
                      <a:pt x="49" y="102"/>
                      <a:pt x="49" y="102"/>
                      <a:pt x="48" y="101"/>
                    </a:cubicBezTo>
                    <a:cubicBezTo>
                      <a:pt x="48" y="101"/>
                      <a:pt x="48" y="101"/>
                      <a:pt x="48" y="100"/>
                    </a:cubicBezTo>
                    <a:cubicBezTo>
                      <a:pt x="48" y="100"/>
                      <a:pt x="47" y="100"/>
                      <a:pt x="47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7" y="99"/>
                      <a:pt x="46" y="99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5" y="96"/>
                      <a:pt x="45" y="97"/>
                      <a:pt x="45" y="97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5"/>
                    </a:cubicBezTo>
                    <a:cubicBezTo>
                      <a:pt x="45" y="96"/>
                      <a:pt x="45" y="95"/>
                      <a:pt x="45" y="95"/>
                    </a:cubicBezTo>
                    <a:cubicBezTo>
                      <a:pt x="44" y="95"/>
                      <a:pt x="45" y="95"/>
                      <a:pt x="45" y="95"/>
                    </a:cubicBezTo>
                    <a:cubicBezTo>
                      <a:pt x="44" y="95"/>
                      <a:pt x="44" y="94"/>
                      <a:pt x="44" y="94"/>
                    </a:cubicBezTo>
                    <a:cubicBezTo>
                      <a:pt x="44" y="94"/>
                      <a:pt x="44" y="94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2"/>
                      <a:pt x="44" y="93"/>
                    </a:cubicBezTo>
                    <a:cubicBezTo>
                      <a:pt x="44" y="92"/>
                      <a:pt x="43" y="92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0"/>
                    </a:cubicBezTo>
                    <a:cubicBezTo>
                      <a:pt x="43" y="91"/>
                      <a:pt x="43" y="90"/>
                      <a:pt x="43" y="90"/>
                    </a:cubicBezTo>
                    <a:cubicBezTo>
                      <a:pt x="43" y="90"/>
                      <a:pt x="43" y="90"/>
                      <a:pt x="42" y="89"/>
                    </a:cubicBezTo>
                    <a:cubicBezTo>
                      <a:pt x="43" y="89"/>
                      <a:pt x="42" y="89"/>
                      <a:pt x="43" y="89"/>
                    </a:cubicBezTo>
                    <a:cubicBezTo>
                      <a:pt x="43" y="89"/>
                      <a:pt x="42" y="89"/>
                      <a:pt x="42" y="89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5"/>
                      <a:pt x="42" y="85"/>
                    </a:cubicBezTo>
                    <a:cubicBezTo>
                      <a:pt x="42" y="85"/>
                      <a:pt x="42" y="85"/>
                      <a:pt x="42" y="85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1" y="85"/>
                      <a:pt x="42" y="85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2"/>
                      <a:pt x="41" y="82"/>
                    </a:cubicBezTo>
                    <a:cubicBezTo>
                      <a:pt x="41" y="82"/>
                      <a:pt x="41" y="81"/>
                      <a:pt x="41" y="81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1"/>
                      <a:pt x="41" y="72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69"/>
                      <a:pt x="41" y="70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7"/>
                      <a:pt x="41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3" y="63"/>
                      <a:pt x="43" y="63"/>
                      <a:pt x="43" y="62"/>
                    </a:cubicBezTo>
                    <a:cubicBezTo>
                      <a:pt x="43" y="62"/>
                      <a:pt x="43" y="61"/>
                      <a:pt x="43" y="62"/>
                    </a:cubicBezTo>
                    <a:cubicBezTo>
                      <a:pt x="43" y="62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0"/>
                    </a:cubicBezTo>
                    <a:cubicBezTo>
                      <a:pt x="43" y="61"/>
                      <a:pt x="43" y="61"/>
                      <a:pt x="44" y="60"/>
                    </a:cubicBezTo>
                    <a:cubicBezTo>
                      <a:pt x="43" y="60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6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8" y="52"/>
                      <a:pt x="48" y="52"/>
                      <a:pt x="48" y="51"/>
                    </a:cubicBezTo>
                    <a:cubicBezTo>
                      <a:pt x="48" y="52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0"/>
                    </a:cubicBezTo>
                    <a:cubicBezTo>
                      <a:pt x="48" y="51"/>
                      <a:pt x="48" y="50"/>
                      <a:pt x="48" y="51"/>
                    </a:cubicBezTo>
                    <a:cubicBezTo>
                      <a:pt x="49" y="50"/>
                      <a:pt x="49" y="51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1" y="48"/>
                      <a:pt x="51" y="47"/>
                      <a:pt x="51" y="47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1" y="47"/>
                      <a:pt x="52" y="47"/>
                      <a:pt x="52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2" y="46"/>
                      <a:pt x="52" y="47"/>
                      <a:pt x="51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5"/>
                      <a:pt x="52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4"/>
                      <a:pt x="53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3"/>
                      <a:pt x="54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7" y="41"/>
                      <a:pt x="58" y="41"/>
                      <a:pt x="58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1" y="39"/>
                      <a:pt x="61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4" y="37"/>
                      <a:pt x="66" y="36"/>
                      <a:pt x="68" y="35"/>
                    </a:cubicBezTo>
                    <a:cubicBezTo>
                      <a:pt x="69" y="35"/>
                      <a:pt x="70" y="34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2" y="33"/>
                      <a:pt x="74" y="33"/>
                      <a:pt x="76" y="32"/>
                    </a:cubicBezTo>
                    <a:cubicBezTo>
                      <a:pt x="76" y="32"/>
                      <a:pt x="76" y="32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8" y="32"/>
                      <a:pt x="78" y="32"/>
                    </a:cubicBezTo>
                    <a:cubicBezTo>
                      <a:pt x="79" y="32"/>
                      <a:pt x="80" y="32"/>
                      <a:pt x="81" y="32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2" y="32"/>
                      <a:pt x="81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3" y="32"/>
                      <a:pt x="83" y="32"/>
                      <a:pt x="84" y="32"/>
                    </a:cubicBezTo>
                    <a:cubicBezTo>
                      <a:pt x="85" y="32"/>
                      <a:pt x="87" y="32"/>
                      <a:pt x="89" y="32"/>
                    </a:cubicBezTo>
                    <a:cubicBezTo>
                      <a:pt x="91" y="32"/>
                      <a:pt x="93" y="33"/>
                      <a:pt x="94" y="33"/>
                    </a:cubicBezTo>
                    <a:cubicBezTo>
                      <a:pt x="95" y="33"/>
                      <a:pt x="97" y="34"/>
                      <a:pt x="98" y="34"/>
                    </a:cubicBezTo>
                    <a:cubicBezTo>
                      <a:pt x="98" y="34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100" y="35"/>
                      <a:pt x="100" y="35"/>
                      <a:pt x="100" y="35"/>
                    </a:cubicBezTo>
                    <a:cubicBezTo>
                      <a:pt x="100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6"/>
                    </a:cubicBezTo>
                    <a:cubicBezTo>
                      <a:pt x="101" y="35"/>
                      <a:pt x="102" y="36"/>
                      <a:pt x="102" y="36"/>
                    </a:cubicBezTo>
                    <a:cubicBezTo>
                      <a:pt x="102" y="36"/>
                      <a:pt x="103" y="36"/>
                      <a:pt x="103" y="36"/>
                    </a:cubicBezTo>
                    <a:cubicBezTo>
                      <a:pt x="103" y="36"/>
                      <a:pt x="103" y="36"/>
                      <a:pt x="104" y="36"/>
                    </a:cubicBezTo>
                    <a:cubicBezTo>
                      <a:pt x="104" y="36"/>
                      <a:pt x="104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6" y="37"/>
                    </a:cubicBezTo>
                    <a:cubicBezTo>
                      <a:pt x="106" y="38"/>
                      <a:pt x="107" y="38"/>
                      <a:pt x="106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9" y="39"/>
                      <a:pt x="109" y="40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10" y="40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2" y="41"/>
                    </a:cubicBezTo>
                    <a:cubicBezTo>
                      <a:pt x="112" y="41"/>
                      <a:pt x="112" y="42"/>
                      <a:pt x="112" y="42"/>
                    </a:cubicBezTo>
                    <a:cubicBezTo>
                      <a:pt x="112" y="42"/>
                      <a:pt x="112" y="42"/>
                      <a:pt x="112" y="42"/>
                    </a:cubicBezTo>
                    <a:cubicBezTo>
                      <a:pt x="112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5" y="44"/>
                      <a:pt x="114" y="44"/>
                      <a:pt x="115" y="44"/>
                    </a:cubicBezTo>
                    <a:cubicBezTo>
                      <a:pt x="115" y="44"/>
                      <a:pt x="115" y="45"/>
                      <a:pt x="115" y="45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6" y="45"/>
                      <a:pt x="116" y="45"/>
                      <a:pt x="116" y="46"/>
                    </a:cubicBezTo>
                    <a:cubicBezTo>
                      <a:pt x="116" y="45"/>
                      <a:pt x="116" y="46"/>
                      <a:pt x="116" y="46"/>
                    </a:cubicBezTo>
                    <a:cubicBezTo>
                      <a:pt x="116" y="46"/>
                      <a:pt x="117" y="46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8" y="47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9"/>
                      <a:pt x="118" y="49"/>
                      <a:pt x="119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1"/>
                      <a:pt x="122" y="51"/>
                      <a:pt x="123" y="51"/>
                    </a:cubicBezTo>
                    <a:cubicBezTo>
                      <a:pt x="123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0"/>
                      <a:pt x="123" y="51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1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3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1"/>
                    </a:cubicBezTo>
                    <a:cubicBezTo>
                      <a:pt x="124" y="51"/>
                      <a:pt x="124" y="51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4" y="51"/>
                      <a:pt x="124" y="51"/>
                      <a:pt x="125" y="52"/>
                    </a:cubicBezTo>
                    <a:cubicBezTo>
                      <a:pt x="125" y="52"/>
                      <a:pt x="125" y="52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3"/>
                      <a:pt x="126" y="53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6" y="52"/>
                      <a:pt x="126" y="52"/>
                      <a:pt x="125" y="52"/>
                    </a:cubicBezTo>
                    <a:cubicBezTo>
                      <a:pt x="125" y="52"/>
                      <a:pt x="125" y="51"/>
                      <a:pt x="125" y="52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5" y="51"/>
                      <a:pt x="125" y="51"/>
                      <a:pt x="125" y="50"/>
                    </a:cubicBezTo>
                    <a:cubicBezTo>
                      <a:pt x="124" y="51"/>
                      <a:pt x="124" y="50"/>
                      <a:pt x="124" y="50"/>
                    </a:cubicBezTo>
                    <a:cubicBezTo>
                      <a:pt x="123" y="49"/>
                      <a:pt x="122" y="47"/>
                      <a:pt x="121" y="46"/>
                    </a:cubicBezTo>
                    <a:cubicBezTo>
                      <a:pt x="121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19" y="46"/>
                    </a:cubicBezTo>
                    <a:cubicBezTo>
                      <a:pt x="119" y="45"/>
                      <a:pt x="119" y="45"/>
                      <a:pt x="118" y="45"/>
                    </a:cubicBezTo>
                    <a:cubicBezTo>
                      <a:pt x="118" y="45"/>
                      <a:pt x="118" y="44"/>
                      <a:pt x="118" y="44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7" y="43"/>
                      <a:pt x="116" y="43"/>
                      <a:pt x="116" y="43"/>
                    </a:cubicBezTo>
                    <a:cubicBezTo>
                      <a:pt x="116" y="43"/>
                      <a:pt x="116" y="42"/>
                      <a:pt x="115" y="42"/>
                    </a:cubicBezTo>
                    <a:cubicBezTo>
                      <a:pt x="114" y="41"/>
                      <a:pt x="112" y="39"/>
                      <a:pt x="110" y="38"/>
                    </a:cubicBezTo>
                    <a:cubicBezTo>
                      <a:pt x="110" y="38"/>
                      <a:pt x="109" y="38"/>
                      <a:pt x="109" y="38"/>
                    </a:cubicBezTo>
                    <a:cubicBezTo>
                      <a:pt x="107" y="36"/>
                      <a:pt x="105" y="35"/>
                      <a:pt x="103" y="35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2" y="34"/>
                      <a:pt x="101" y="34"/>
                      <a:pt x="101" y="34"/>
                    </a:cubicBezTo>
                    <a:cubicBezTo>
                      <a:pt x="100" y="33"/>
                      <a:pt x="99" y="33"/>
                      <a:pt x="98" y="32"/>
                    </a:cubicBezTo>
                    <a:cubicBezTo>
                      <a:pt x="99" y="32"/>
                      <a:pt x="99" y="32"/>
                      <a:pt x="100" y="33"/>
                    </a:cubicBezTo>
                    <a:cubicBezTo>
                      <a:pt x="100" y="32"/>
                      <a:pt x="100" y="32"/>
                      <a:pt x="101" y="32"/>
                    </a:cubicBezTo>
                    <a:cubicBezTo>
                      <a:pt x="101" y="32"/>
                      <a:pt x="101" y="33"/>
                      <a:pt x="101" y="33"/>
                    </a:cubicBezTo>
                    <a:cubicBezTo>
                      <a:pt x="101" y="33"/>
                      <a:pt x="102" y="33"/>
                      <a:pt x="102" y="33"/>
                    </a:cubicBezTo>
                    <a:cubicBezTo>
                      <a:pt x="102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3" y="32"/>
                      <a:pt x="103" y="32"/>
                      <a:pt x="102" y="31"/>
                    </a:cubicBezTo>
                    <a:cubicBezTo>
                      <a:pt x="102" y="31"/>
                      <a:pt x="101" y="31"/>
                      <a:pt x="101" y="31"/>
                    </a:cubicBezTo>
                    <a:cubicBezTo>
                      <a:pt x="103" y="31"/>
                      <a:pt x="105" y="32"/>
                      <a:pt x="105" y="32"/>
                    </a:cubicBezTo>
                    <a:cubicBezTo>
                      <a:pt x="106" y="33"/>
                      <a:pt x="107" y="32"/>
                      <a:pt x="106" y="31"/>
                    </a:cubicBezTo>
                    <a:cubicBezTo>
                      <a:pt x="106" y="31"/>
                      <a:pt x="105" y="30"/>
                      <a:pt x="104" y="30"/>
                    </a:cubicBezTo>
                    <a:cubicBezTo>
                      <a:pt x="105" y="30"/>
                      <a:pt x="105" y="30"/>
                      <a:pt x="106" y="30"/>
                    </a:cubicBezTo>
                    <a:cubicBezTo>
                      <a:pt x="104" y="29"/>
                      <a:pt x="103" y="29"/>
                      <a:pt x="102" y="29"/>
                    </a:cubicBezTo>
                    <a:cubicBezTo>
                      <a:pt x="102" y="28"/>
                      <a:pt x="100" y="28"/>
                      <a:pt x="100" y="27"/>
                    </a:cubicBezTo>
                    <a:cubicBezTo>
                      <a:pt x="100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6"/>
                      <a:pt x="98" y="26"/>
                    </a:cubicBezTo>
                    <a:cubicBezTo>
                      <a:pt x="97" y="25"/>
                      <a:pt x="96" y="25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4" y="24"/>
                    </a:cubicBezTo>
                    <a:cubicBezTo>
                      <a:pt x="94" y="24"/>
                      <a:pt x="93" y="24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5" y="23"/>
                      <a:pt x="96" y="24"/>
                      <a:pt x="98" y="24"/>
                    </a:cubicBezTo>
                    <a:cubicBezTo>
                      <a:pt x="98" y="24"/>
                      <a:pt x="98" y="24"/>
                      <a:pt x="99" y="24"/>
                    </a:cubicBezTo>
                    <a:cubicBezTo>
                      <a:pt x="99" y="24"/>
                      <a:pt x="100" y="24"/>
                      <a:pt x="100" y="24"/>
                    </a:cubicBezTo>
                    <a:cubicBezTo>
                      <a:pt x="100" y="23"/>
                      <a:pt x="98" y="23"/>
                      <a:pt x="97" y="22"/>
                    </a:cubicBezTo>
                    <a:cubicBezTo>
                      <a:pt x="98" y="22"/>
                      <a:pt x="97" y="22"/>
                      <a:pt x="97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1"/>
                      <a:pt x="96" y="21"/>
                      <a:pt x="95" y="21"/>
                    </a:cubicBezTo>
                    <a:cubicBezTo>
                      <a:pt x="95" y="21"/>
                      <a:pt x="95" y="21"/>
                      <a:pt x="95" y="20"/>
                    </a:cubicBezTo>
                    <a:cubicBezTo>
                      <a:pt x="94" y="20"/>
                      <a:pt x="93" y="20"/>
                      <a:pt x="92" y="19"/>
                    </a:cubicBezTo>
                    <a:cubicBezTo>
                      <a:pt x="91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89" y="19"/>
                      <a:pt x="88" y="18"/>
                      <a:pt x="88" y="18"/>
                    </a:cubicBezTo>
                    <a:cubicBezTo>
                      <a:pt x="88" y="18"/>
                      <a:pt x="87" y="18"/>
                      <a:pt x="87" y="18"/>
                    </a:cubicBezTo>
                    <a:cubicBezTo>
                      <a:pt x="88" y="18"/>
                      <a:pt x="89" y="18"/>
                      <a:pt x="89" y="18"/>
                    </a:cubicBezTo>
                    <a:cubicBezTo>
                      <a:pt x="93" y="19"/>
                      <a:pt x="97" y="19"/>
                      <a:pt x="100" y="21"/>
                    </a:cubicBezTo>
                    <a:cubicBezTo>
                      <a:pt x="104" y="22"/>
                      <a:pt x="107" y="23"/>
                      <a:pt x="109" y="24"/>
                    </a:cubicBezTo>
                    <a:cubicBezTo>
                      <a:pt x="110" y="25"/>
                      <a:pt x="112" y="26"/>
                      <a:pt x="113" y="27"/>
                    </a:cubicBezTo>
                    <a:cubicBezTo>
                      <a:pt x="114" y="28"/>
                      <a:pt x="116" y="29"/>
                      <a:pt x="117" y="31"/>
                    </a:cubicBezTo>
                    <a:cubicBezTo>
                      <a:pt x="118" y="31"/>
                      <a:pt x="118" y="31"/>
                      <a:pt x="118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0" y="33"/>
                      <a:pt x="121" y="34"/>
                      <a:pt x="122" y="35"/>
                    </a:cubicBezTo>
                    <a:cubicBezTo>
                      <a:pt x="122" y="35"/>
                      <a:pt x="122" y="35"/>
                      <a:pt x="122" y="36"/>
                    </a:cubicBezTo>
                    <a:cubicBezTo>
                      <a:pt x="122" y="36"/>
                      <a:pt x="123" y="36"/>
                      <a:pt x="123" y="36"/>
                    </a:cubicBezTo>
                    <a:cubicBezTo>
                      <a:pt x="123" y="36"/>
                      <a:pt x="122" y="36"/>
                      <a:pt x="122" y="36"/>
                    </a:cubicBezTo>
                    <a:cubicBezTo>
                      <a:pt x="123" y="36"/>
                      <a:pt x="123" y="36"/>
                      <a:pt x="123" y="37"/>
                    </a:cubicBezTo>
                    <a:cubicBezTo>
                      <a:pt x="123" y="36"/>
                      <a:pt x="123" y="37"/>
                      <a:pt x="123" y="37"/>
                    </a:cubicBezTo>
                    <a:cubicBezTo>
                      <a:pt x="123" y="37"/>
                      <a:pt x="124" y="37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5" y="39"/>
                      <a:pt x="125" y="39"/>
                      <a:pt x="125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1"/>
                      <a:pt x="127" y="41"/>
                      <a:pt x="127" y="41"/>
                    </a:cubicBezTo>
                    <a:cubicBezTo>
                      <a:pt x="127" y="41"/>
                      <a:pt x="127" y="41"/>
                      <a:pt x="127" y="41"/>
                    </a:cubicBezTo>
                    <a:cubicBezTo>
                      <a:pt x="127" y="41"/>
                      <a:pt x="127" y="42"/>
                      <a:pt x="127" y="41"/>
                    </a:cubicBezTo>
                    <a:cubicBezTo>
                      <a:pt x="127" y="42"/>
                      <a:pt x="127" y="41"/>
                      <a:pt x="128" y="42"/>
                    </a:cubicBezTo>
                    <a:cubicBezTo>
                      <a:pt x="128" y="42"/>
                      <a:pt x="129" y="42"/>
                      <a:pt x="129" y="43"/>
                    </a:cubicBezTo>
                    <a:cubicBezTo>
                      <a:pt x="129" y="43"/>
                      <a:pt x="129" y="42"/>
                      <a:pt x="129" y="42"/>
                    </a:cubicBezTo>
                    <a:cubicBezTo>
                      <a:pt x="129" y="42"/>
                      <a:pt x="129" y="42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1" y="44"/>
                      <a:pt x="131" y="44"/>
                      <a:pt x="131" y="44"/>
                    </a:cubicBezTo>
                    <a:cubicBezTo>
                      <a:pt x="131" y="44"/>
                      <a:pt x="131" y="45"/>
                      <a:pt x="131" y="4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6"/>
                      <a:pt x="133" y="45"/>
                      <a:pt x="133" y="46"/>
                    </a:cubicBezTo>
                    <a:cubicBezTo>
                      <a:pt x="133" y="46"/>
                      <a:pt x="134" y="47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7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6" y="48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7" y="49"/>
                    </a:cubicBezTo>
                    <a:cubicBezTo>
                      <a:pt x="136" y="50"/>
                      <a:pt x="137" y="50"/>
                      <a:pt x="137" y="49"/>
                    </a:cubicBezTo>
                    <a:cubicBezTo>
                      <a:pt x="137" y="50"/>
                      <a:pt x="137" y="50"/>
                      <a:pt x="137" y="50"/>
                    </a:cubicBezTo>
                    <a:cubicBezTo>
                      <a:pt x="137" y="50"/>
                      <a:pt x="137" y="50"/>
                      <a:pt x="137" y="49"/>
                    </a:cubicBezTo>
                    <a:cubicBezTo>
                      <a:pt x="137" y="49"/>
                      <a:pt x="138" y="49"/>
                      <a:pt x="137" y="49"/>
                    </a:cubicBezTo>
                    <a:cubicBezTo>
                      <a:pt x="138" y="49"/>
                      <a:pt x="138" y="50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7" y="48"/>
                      <a:pt x="137" y="48"/>
                      <a:pt x="137" y="48"/>
                    </a:cubicBezTo>
                    <a:cubicBezTo>
                      <a:pt x="137" y="47"/>
                      <a:pt x="136" y="47"/>
                      <a:pt x="136" y="47"/>
                    </a:cubicBezTo>
                    <a:cubicBezTo>
                      <a:pt x="136" y="47"/>
                      <a:pt x="136" y="47"/>
                      <a:pt x="136" y="46"/>
                    </a:cubicBezTo>
                    <a:cubicBezTo>
                      <a:pt x="136" y="46"/>
                      <a:pt x="136" y="47"/>
                      <a:pt x="136" y="46"/>
                    </a:cubicBezTo>
                    <a:cubicBezTo>
                      <a:pt x="136" y="46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7"/>
                      <a:pt x="137" y="47"/>
                      <a:pt x="137" y="47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9" y="50"/>
                      <a:pt x="139" y="50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0"/>
                      <a:pt x="139" y="50"/>
                      <a:pt x="139" y="50"/>
                    </a:cubicBezTo>
                    <a:cubicBezTo>
                      <a:pt x="139" y="50"/>
                      <a:pt x="139" y="49"/>
                      <a:pt x="139" y="49"/>
                    </a:cubicBezTo>
                    <a:cubicBezTo>
                      <a:pt x="138" y="48"/>
                      <a:pt x="138" y="49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7"/>
                    </a:cubicBezTo>
                    <a:cubicBezTo>
                      <a:pt x="138" y="47"/>
                      <a:pt x="138" y="48"/>
                      <a:pt x="138" y="48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7" y="47"/>
                      <a:pt x="137" y="47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5"/>
                      <a:pt x="137" y="45"/>
                    </a:cubicBezTo>
                    <a:cubicBezTo>
                      <a:pt x="137" y="45"/>
                      <a:pt x="137" y="45"/>
                      <a:pt x="137" y="45"/>
                    </a:cubicBezTo>
                    <a:cubicBezTo>
                      <a:pt x="137" y="46"/>
                      <a:pt x="138" y="46"/>
                      <a:pt x="138" y="46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7" y="45"/>
                    </a:cubicBezTo>
                    <a:cubicBezTo>
                      <a:pt x="138" y="45"/>
                      <a:pt x="137" y="45"/>
                      <a:pt x="138" y="45"/>
                    </a:cubicBezTo>
                    <a:cubicBezTo>
                      <a:pt x="137" y="45"/>
                      <a:pt x="138" y="45"/>
                      <a:pt x="137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4"/>
                      <a:pt x="138" y="44"/>
                      <a:pt x="138" y="44"/>
                    </a:cubicBezTo>
                    <a:cubicBezTo>
                      <a:pt x="137" y="44"/>
                      <a:pt x="136" y="42"/>
                      <a:pt x="136" y="42"/>
                    </a:cubicBezTo>
                    <a:cubicBezTo>
                      <a:pt x="135" y="40"/>
                      <a:pt x="135" y="40"/>
                      <a:pt x="136" y="40"/>
                    </a:cubicBezTo>
                    <a:cubicBezTo>
                      <a:pt x="136" y="40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7" y="42"/>
                    </a:cubicBezTo>
                    <a:cubicBezTo>
                      <a:pt x="137" y="42"/>
                      <a:pt x="137" y="42"/>
                      <a:pt x="137" y="43"/>
                    </a:cubicBezTo>
                    <a:cubicBezTo>
                      <a:pt x="137" y="43"/>
                      <a:pt x="137" y="43"/>
                      <a:pt x="137" y="43"/>
                    </a:cubicBezTo>
                    <a:cubicBezTo>
                      <a:pt x="137" y="43"/>
                      <a:pt x="137" y="43"/>
                      <a:pt x="138" y="43"/>
                    </a:cubicBezTo>
                    <a:cubicBezTo>
                      <a:pt x="137" y="42"/>
                      <a:pt x="137" y="41"/>
                      <a:pt x="136" y="40"/>
                    </a:cubicBezTo>
                    <a:cubicBezTo>
                      <a:pt x="136" y="40"/>
                      <a:pt x="136" y="40"/>
                      <a:pt x="136" y="39"/>
                    </a:cubicBezTo>
                    <a:cubicBezTo>
                      <a:pt x="136" y="39"/>
                      <a:pt x="135" y="39"/>
                      <a:pt x="135" y="39"/>
                    </a:cubicBezTo>
                    <a:cubicBezTo>
                      <a:pt x="136" y="39"/>
                      <a:pt x="135" y="39"/>
                      <a:pt x="135" y="38"/>
                    </a:cubicBezTo>
                    <a:cubicBezTo>
                      <a:pt x="135" y="39"/>
                      <a:pt x="135" y="38"/>
                      <a:pt x="135" y="38"/>
                    </a:cubicBezTo>
                    <a:cubicBezTo>
                      <a:pt x="134" y="38"/>
                      <a:pt x="134" y="37"/>
                      <a:pt x="134" y="37"/>
                    </a:cubicBezTo>
                    <a:cubicBezTo>
                      <a:pt x="134" y="37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6"/>
                      <a:pt x="134" y="36"/>
                      <a:pt x="135" y="37"/>
                    </a:cubicBezTo>
                    <a:cubicBezTo>
                      <a:pt x="135" y="38"/>
                      <a:pt x="136" y="39"/>
                      <a:pt x="136" y="39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8" y="42"/>
                      <a:pt x="139" y="43"/>
                      <a:pt x="139" y="44"/>
                    </a:cubicBezTo>
                    <a:cubicBezTo>
                      <a:pt x="139" y="45"/>
                      <a:pt x="140" y="46"/>
                      <a:pt x="140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6"/>
                      <a:pt x="141" y="47"/>
                      <a:pt x="141" y="47"/>
                    </a:cubicBezTo>
                    <a:cubicBezTo>
                      <a:pt x="141" y="47"/>
                      <a:pt x="141" y="46"/>
                      <a:pt x="141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5"/>
                      <a:pt x="140" y="44"/>
                      <a:pt x="140" y="43"/>
                    </a:cubicBezTo>
                    <a:cubicBezTo>
                      <a:pt x="140" y="44"/>
                      <a:pt x="140" y="45"/>
                      <a:pt x="141" y="45"/>
                    </a:cubicBezTo>
                    <a:cubicBezTo>
                      <a:pt x="141" y="45"/>
                      <a:pt x="141" y="46"/>
                      <a:pt x="141" y="46"/>
                    </a:cubicBezTo>
                    <a:cubicBezTo>
                      <a:pt x="141" y="46"/>
                      <a:pt x="141" y="46"/>
                      <a:pt x="142" y="46"/>
                    </a:cubicBezTo>
                    <a:cubicBezTo>
                      <a:pt x="141" y="47"/>
                      <a:pt x="142" y="47"/>
                      <a:pt x="142" y="47"/>
                    </a:cubicBezTo>
                    <a:cubicBezTo>
                      <a:pt x="142" y="48"/>
                      <a:pt x="142" y="49"/>
                      <a:pt x="143" y="49"/>
                    </a:cubicBezTo>
                    <a:cubicBezTo>
                      <a:pt x="143" y="50"/>
                      <a:pt x="144" y="51"/>
                      <a:pt x="144" y="52"/>
                    </a:cubicBezTo>
                    <a:cubicBezTo>
                      <a:pt x="144" y="52"/>
                      <a:pt x="144" y="54"/>
                      <a:pt x="145" y="55"/>
                    </a:cubicBezTo>
                    <a:cubicBezTo>
                      <a:pt x="145" y="56"/>
                      <a:pt x="146" y="57"/>
                      <a:pt x="146" y="58"/>
                    </a:cubicBezTo>
                    <a:cubicBezTo>
                      <a:pt x="146" y="58"/>
                      <a:pt x="146" y="59"/>
                      <a:pt x="146" y="59"/>
                    </a:cubicBezTo>
                    <a:cubicBezTo>
                      <a:pt x="146" y="59"/>
                      <a:pt x="147" y="60"/>
                      <a:pt x="146" y="60"/>
                    </a:cubicBezTo>
                    <a:cubicBezTo>
                      <a:pt x="147" y="61"/>
                      <a:pt x="147" y="63"/>
                      <a:pt x="147" y="63"/>
                    </a:cubicBezTo>
                    <a:cubicBezTo>
                      <a:pt x="147" y="63"/>
                      <a:pt x="147" y="64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5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9" y="67"/>
                      <a:pt x="149" y="66"/>
                      <a:pt x="149" y="66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8"/>
                      <a:pt x="149" y="69"/>
                    </a:cubicBezTo>
                    <a:cubicBezTo>
                      <a:pt x="149" y="69"/>
                      <a:pt x="149" y="69"/>
                      <a:pt x="149" y="69"/>
                    </a:cubicBezTo>
                    <a:cubicBezTo>
                      <a:pt x="149" y="70"/>
                      <a:pt x="149" y="69"/>
                      <a:pt x="149" y="70"/>
                    </a:cubicBezTo>
                    <a:cubicBezTo>
                      <a:pt x="149" y="70"/>
                      <a:pt x="149" y="70"/>
                      <a:pt x="149" y="70"/>
                    </a:cubicBezTo>
                    <a:cubicBezTo>
                      <a:pt x="149" y="70"/>
                      <a:pt x="149" y="69"/>
                      <a:pt x="150" y="70"/>
                    </a:cubicBezTo>
                    <a:cubicBezTo>
                      <a:pt x="150" y="69"/>
                      <a:pt x="150" y="69"/>
                      <a:pt x="149" y="69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0" y="67"/>
                      <a:pt x="150" y="67"/>
                      <a:pt x="150" y="66"/>
                    </a:cubicBezTo>
                    <a:cubicBezTo>
                      <a:pt x="150" y="65"/>
                      <a:pt x="150" y="67"/>
                      <a:pt x="150" y="68"/>
                    </a:cubicBezTo>
                    <a:cubicBezTo>
                      <a:pt x="150" y="68"/>
                      <a:pt x="150" y="69"/>
                      <a:pt x="150" y="69"/>
                    </a:cubicBezTo>
                    <a:cubicBezTo>
                      <a:pt x="150" y="70"/>
                      <a:pt x="151" y="71"/>
                      <a:pt x="151" y="72"/>
                    </a:cubicBezTo>
                    <a:cubicBezTo>
                      <a:pt x="151" y="72"/>
                      <a:pt x="151" y="73"/>
                      <a:pt x="151" y="72"/>
                    </a:cubicBezTo>
                    <a:cubicBezTo>
                      <a:pt x="151" y="73"/>
                      <a:pt x="151" y="73"/>
                      <a:pt x="151" y="73"/>
                    </a:cubicBezTo>
                    <a:cubicBezTo>
                      <a:pt x="151" y="73"/>
                      <a:pt x="151" y="73"/>
                      <a:pt x="151" y="72"/>
                    </a:cubicBezTo>
                    <a:cubicBezTo>
                      <a:pt x="151" y="73"/>
                      <a:pt x="151" y="72"/>
                      <a:pt x="151" y="72"/>
                    </a:cubicBezTo>
                    <a:cubicBezTo>
                      <a:pt x="151" y="73"/>
                      <a:pt x="152" y="72"/>
                      <a:pt x="152" y="73"/>
                    </a:cubicBezTo>
                    <a:cubicBezTo>
                      <a:pt x="152" y="73"/>
                      <a:pt x="152" y="72"/>
                      <a:pt x="152" y="72"/>
                    </a:cubicBezTo>
                    <a:cubicBezTo>
                      <a:pt x="152" y="71"/>
                      <a:pt x="152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2" y="67"/>
                      <a:pt x="152" y="67"/>
                    </a:cubicBezTo>
                    <a:cubicBezTo>
                      <a:pt x="152" y="67"/>
                      <a:pt x="152" y="67"/>
                      <a:pt x="152" y="67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3"/>
                      <a:pt x="152" y="63"/>
                    </a:cubicBezTo>
                    <a:cubicBezTo>
                      <a:pt x="152" y="63"/>
                      <a:pt x="152" y="63"/>
                      <a:pt x="152" y="63"/>
                    </a:cubicBezTo>
                    <a:cubicBezTo>
                      <a:pt x="152" y="62"/>
                      <a:pt x="152" y="61"/>
                      <a:pt x="152" y="61"/>
                    </a:cubicBezTo>
                    <a:cubicBezTo>
                      <a:pt x="152" y="61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1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59"/>
                      <a:pt x="152" y="59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52" y="58"/>
                      <a:pt x="152" y="57"/>
                      <a:pt x="152" y="58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2" y="56"/>
                      <a:pt x="152" y="55"/>
                      <a:pt x="151" y="54"/>
                    </a:cubicBezTo>
                    <a:cubicBezTo>
                      <a:pt x="151" y="54"/>
                      <a:pt x="151" y="54"/>
                      <a:pt x="151" y="53"/>
                    </a:cubicBezTo>
                    <a:cubicBezTo>
                      <a:pt x="151" y="52"/>
                      <a:pt x="150" y="50"/>
                      <a:pt x="150" y="50"/>
                    </a:cubicBezTo>
                    <a:cubicBezTo>
                      <a:pt x="150" y="49"/>
                      <a:pt x="150" y="48"/>
                      <a:pt x="149" y="47"/>
                    </a:cubicBezTo>
                    <a:cubicBezTo>
                      <a:pt x="149" y="47"/>
                      <a:pt x="149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49" y="46"/>
                      <a:pt x="150" y="47"/>
                      <a:pt x="150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5"/>
                      <a:pt x="149" y="46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7"/>
                      <a:pt x="150" y="47"/>
                    </a:cubicBezTo>
                    <a:cubicBezTo>
                      <a:pt x="150" y="48"/>
                      <a:pt x="150" y="48"/>
                      <a:pt x="150" y="49"/>
                    </a:cubicBezTo>
                    <a:cubicBezTo>
                      <a:pt x="151" y="49"/>
                      <a:pt x="151" y="49"/>
                      <a:pt x="151" y="50"/>
                    </a:cubicBezTo>
                    <a:cubicBezTo>
                      <a:pt x="151" y="50"/>
                      <a:pt x="151" y="49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4"/>
                      <a:pt x="152" y="54"/>
                    </a:cubicBezTo>
                    <a:cubicBezTo>
                      <a:pt x="152" y="54"/>
                      <a:pt x="152" y="54"/>
                      <a:pt x="152" y="54"/>
                    </a:cubicBezTo>
                    <a:cubicBezTo>
                      <a:pt x="152" y="54"/>
                      <a:pt x="152" y="55"/>
                      <a:pt x="152" y="54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6"/>
                      <a:pt x="152" y="55"/>
                      <a:pt x="152" y="56"/>
                    </a:cubicBezTo>
                    <a:cubicBezTo>
                      <a:pt x="152" y="56"/>
                      <a:pt x="153" y="56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9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1"/>
                    </a:cubicBezTo>
                    <a:cubicBezTo>
                      <a:pt x="153" y="60"/>
                      <a:pt x="153" y="61"/>
                      <a:pt x="154" y="61"/>
                    </a:cubicBezTo>
                    <a:cubicBezTo>
                      <a:pt x="154" y="61"/>
                      <a:pt x="153" y="61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5"/>
                      <a:pt x="153" y="55"/>
                    </a:cubicBezTo>
                    <a:cubicBezTo>
                      <a:pt x="153" y="55"/>
                      <a:pt x="153" y="55"/>
                      <a:pt x="153" y="55"/>
                    </a:cubicBezTo>
                    <a:cubicBezTo>
                      <a:pt x="153" y="55"/>
                      <a:pt x="152" y="55"/>
                      <a:pt x="152" y="55"/>
                    </a:cubicBezTo>
                    <a:cubicBezTo>
                      <a:pt x="153" y="55"/>
                      <a:pt x="153" y="55"/>
                      <a:pt x="152" y="55"/>
                    </a:cubicBezTo>
                    <a:cubicBezTo>
                      <a:pt x="152" y="55"/>
                      <a:pt x="152" y="54"/>
                      <a:pt x="152" y="54"/>
                    </a:cubicBezTo>
                    <a:cubicBezTo>
                      <a:pt x="152" y="54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2"/>
                    </a:cubicBezTo>
                    <a:cubicBezTo>
                      <a:pt x="152" y="53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3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2"/>
                      <a:pt x="152" y="51"/>
                      <a:pt x="152" y="52"/>
                    </a:cubicBezTo>
                    <a:cubicBezTo>
                      <a:pt x="152" y="51"/>
                      <a:pt x="152" y="51"/>
                      <a:pt x="151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1" y="51"/>
                      <a:pt x="151" y="50"/>
                    </a:cubicBezTo>
                    <a:cubicBezTo>
                      <a:pt x="151" y="51"/>
                      <a:pt x="151" y="51"/>
                      <a:pt x="151" y="51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49"/>
                    </a:cubicBezTo>
                    <a:cubicBezTo>
                      <a:pt x="151" y="50"/>
                      <a:pt x="151" y="49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0" y="48"/>
                      <a:pt x="150" y="48"/>
                    </a:cubicBezTo>
                    <a:cubicBezTo>
                      <a:pt x="150" y="48"/>
                      <a:pt x="151" y="48"/>
                      <a:pt x="151" y="48"/>
                    </a:cubicBezTo>
                    <a:cubicBezTo>
                      <a:pt x="150" y="48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1" y="47"/>
                      <a:pt x="151" y="47"/>
                    </a:cubicBezTo>
                    <a:cubicBezTo>
                      <a:pt x="151" y="48"/>
                      <a:pt x="151" y="48"/>
                      <a:pt x="151" y="49"/>
                    </a:cubicBezTo>
                    <a:cubicBezTo>
                      <a:pt x="151" y="48"/>
                      <a:pt x="151" y="49"/>
                      <a:pt x="151" y="49"/>
                    </a:cubicBezTo>
                    <a:cubicBezTo>
                      <a:pt x="151" y="49"/>
                      <a:pt x="151" y="50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2" y="51"/>
                      <a:pt x="152" y="50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3"/>
                      <a:pt x="152" y="53"/>
                    </a:cubicBezTo>
                    <a:cubicBezTo>
                      <a:pt x="152" y="53"/>
                      <a:pt x="153" y="53"/>
                      <a:pt x="152" y="53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0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1" y="48"/>
                      <a:pt x="151" y="48"/>
                    </a:cubicBezTo>
                    <a:cubicBezTo>
                      <a:pt x="151" y="48"/>
                      <a:pt x="151" y="47"/>
                      <a:pt x="151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49" y="43"/>
                      <a:pt x="150" y="44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2"/>
                      <a:pt x="148" y="41"/>
                    </a:cubicBezTo>
                    <a:cubicBezTo>
                      <a:pt x="148" y="41"/>
                      <a:pt x="148" y="41"/>
                      <a:pt x="148" y="42"/>
                    </a:cubicBezTo>
                    <a:cubicBezTo>
                      <a:pt x="149" y="42"/>
                      <a:pt x="149" y="42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5"/>
                      <a:pt x="149" y="44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5"/>
                      <a:pt x="149" y="45"/>
                      <a:pt x="149" y="45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3"/>
                      <a:pt x="149" y="44"/>
                      <a:pt x="149" y="43"/>
                    </a:cubicBezTo>
                    <a:cubicBezTo>
                      <a:pt x="149" y="43"/>
                      <a:pt x="148" y="42"/>
                      <a:pt x="148" y="42"/>
                    </a:cubicBezTo>
                    <a:cubicBezTo>
                      <a:pt x="148" y="42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1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8"/>
                      <a:pt x="146" y="39"/>
                      <a:pt x="147" y="39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6" y="38"/>
                      <a:pt x="146" y="39"/>
                      <a:pt x="146" y="39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5" y="36"/>
                      <a:pt x="145" y="37"/>
                    </a:cubicBezTo>
                    <a:cubicBezTo>
                      <a:pt x="145" y="37"/>
                      <a:pt x="146" y="37"/>
                      <a:pt x="146" y="37"/>
                    </a:cubicBezTo>
                    <a:cubicBezTo>
                      <a:pt x="145" y="37"/>
                      <a:pt x="145" y="37"/>
                      <a:pt x="145" y="36"/>
                    </a:cubicBezTo>
                    <a:cubicBezTo>
                      <a:pt x="145" y="36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4" y="35"/>
                      <a:pt x="144" y="35"/>
                    </a:cubicBezTo>
                    <a:cubicBezTo>
                      <a:pt x="144" y="35"/>
                      <a:pt x="144" y="35"/>
                      <a:pt x="145" y="35"/>
                    </a:cubicBezTo>
                    <a:cubicBezTo>
                      <a:pt x="144" y="35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3"/>
                    </a:cubicBezTo>
                    <a:cubicBezTo>
                      <a:pt x="143" y="33"/>
                      <a:pt x="143" y="34"/>
                      <a:pt x="143" y="33"/>
                    </a:cubicBezTo>
                    <a:cubicBezTo>
                      <a:pt x="143" y="34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4"/>
                      <a:pt x="144" y="34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2"/>
                      <a:pt x="142" y="31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3" y="32"/>
                      <a:pt x="143" y="33"/>
                      <a:pt x="143" y="33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1"/>
                      <a:pt x="142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2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29"/>
                    </a:cubicBezTo>
                    <a:cubicBezTo>
                      <a:pt x="141" y="30"/>
                      <a:pt x="140" y="29"/>
                      <a:pt x="140" y="29"/>
                    </a:cubicBezTo>
                    <a:cubicBezTo>
                      <a:pt x="140" y="29"/>
                      <a:pt x="141" y="30"/>
                      <a:pt x="141" y="30"/>
                    </a:cubicBezTo>
                    <a:cubicBezTo>
                      <a:pt x="140" y="29"/>
                      <a:pt x="141" y="30"/>
                      <a:pt x="140" y="30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1" y="29"/>
                      <a:pt x="140" y="29"/>
                    </a:cubicBezTo>
                    <a:cubicBezTo>
                      <a:pt x="140" y="29"/>
                      <a:pt x="140" y="28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39" y="28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8" y="25"/>
                      <a:pt x="137" y="23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19"/>
                      <a:pt x="130" y="16"/>
                      <a:pt x="126" y="14"/>
                    </a:cubicBezTo>
                    <a:cubicBezTo>
                      <a:pt x="119" y="9"/>
                      <a:pt x="110" y="4"/>
                      <a:pt x="101" y="2"/>
                    </a:cubicBezTo>
                    <a:cubicBezTo>
                      <a:pt x="95" y="1"/>
                      <a:pt x="89" y="0"/>
                      <a:pt x="83" y="0"/>
                    </a:cubicBezTo>
                    <a:cubicBezTo>
                      <a:pt x="75" y="1"/>
                      <a:pt x="68" y="2"/>
                      <a:pt x="61" y="4"/>
                    </a:cubicBezTo>
                    <a:cubicBezTo>
                      <a:pt x="54" y="6"/>
                      <a:pt x="47" y="9"/>
                      <a:pt x="42" y="14"/>
                    </a:cubicBezTo>
                    <a:cubicBezTo>
                      <a:pt x="38" y="17"/>
                      <a:pt x="34" y="20"/>
                      <a:pt x="31" y="23"/>
                    </a:cubicBezTo>
                    <a:cubicBezTo>
                      <a:pt x="27" y="28"/>
                      <a:pt x="23" y="33"/>
                      <a:pt x="20" y="40"/>
                    </a:cubicBezTo>
                    <a:cubicBezTo>
                      <a:pt x="17" y="46"/>
                      <a:pt x="15" y="52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63"/>
                      <a:pt x="12" y="67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2"/>
                      <a:pt x="12" y="75"/>
                      <a:pt x="12" y="76"/>
                    </a:cubicBezTo>
                    <a:cubicBezTo>
                      <a:pt x="13" y="81"/>
                      <a:pt x="13" y="87"/>
                      <a:pt x="15" y="92"/>
                    </a:cubicBezTo>
                    <a:cubicBezTo>
                      <a:pt x="16" y="98"/>
                      <a:pt x="19" y="103"/>
                      <a:pt x="21" y="108"/>
                    </a:cubicBezTo>
                    <a:cubicBezTo>
                      <a:pt x="21" y="108"/>
                      <a:pt x="21" y="108"/>
                      <a:pt x="22" y="108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2" y="110"/>
                      <a:pt x="23" y="111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5" y="115"/>
                      <a:pt x="27" y="117"/>
                      <a:pt x="29" y="119"/>
                    </a:cubicBezTo>
                    <a:cubicBezTo>
                      <a:pt x="31" y="122"/>
                      <a:pt x="32" y="124"/>
                      <a:pt x="34" y="125"/>
                    </a:cubicBezTo>
                    <a:cubicBezTo>
                      <a:pt x="34" y="126"/>
                      <a:pt x="35" y="126"/>
                      <a:pt x="35" y="126"/>
                    </a:cubicBezTo>
                    <a:cubicBezTo>
                      <a:pt x="35" y="126"/>
                      <a:pt x="35" y="126"/>
                      <a:pt x="36" y="127"/>
                    </a:cubicBezTo>
                    <a:cubicBezTo>
                      <a:pt x="35" y="127"/>
                      <a:pt x="35" y="127"/>
                      <a:pt x="35" y="127"/>
                    </a:cubicBezTo>
                    <a:cubicBezTo>
                      <a:pt x="36" y="127"/>
                      <a:pt x="37" y="128"/>
                      <a:pt x="36" y="128"/>
                    </a:cubicBezTo>
                    <a:cubicBezTo>
                      <a:pt x="37" y="128"/>
                      <a:pt x="37" y="129"/>
                      <a:pt x="37" y="129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6" y="128"/>
                      <a:pt x="35" y="127"/>
                      <a:pt x="34" y="126"/>
                    </a:cubicBezTo>
                    <a:cubicBezTo>
                      <a:pt x="32" y="125"/>
                      <a:pt x="29" y="122"/>
                      <a:pt x="27" y="120"/>
                    </a:cubicBezTo>
                    <a:cubicBezTo>
                      <a:pt x="26" y="119"/>
                      <a:pt x="24" y="117"/>
                      <a:pt x="23" y="114"/>
                    </a:cubicBezTo>
                    <a:cubicBezTo>
                      <a:pt x="21" y="113"/>
                      <a:pt x="21" y="112"/>
                      <a:pt x="20" y="111"/>
                    </a:cubicBezTo>
                    <a:cubicBezTo>
                      <a:pt x="18" y="108"/>
                      <a:pt x="17" y="105"/>
                      <a:pt x="15" y="103"/>
                    </a:cubicBezTo>
                    <a:cubicBezTo>
                      <a:pt x="14" y="100"/>
                      <a:pt x="13" y="97"/>
                      <a:pt x="12" y="94"/>
                    </a:cubicBezTo>
                    <a:cubicBezTo>
                      <a:pt x="11" y="93"/>
                      <a:pt x="11" y="92"/>
                      <a:pt x="10" y="90"/>
                    </a:cubicBezTo>
                    <a:cubicBezTo>
                      <a:pt x="10" y="88"/>
                      <a:pt x="9" y="86"/>
                      <a:pt x="9" y="83"/>
                    </a:cubicBezTo>
                    <a:cubicBezTo>
                      <a:pt x="9" y="83"/>
                      <a:pt x="8" y="82"/>
                      <a:pt x="8" y="81"/>
                    </a:cubicBezTo>
                    <a:cubicBezTo>
                      <a:pt x="8" y="80"/>
                      <a:pt x="8" y="79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ubicBezTo>
                      <a:pt x="7" y="74"/>
                      <a:pt x="7" y="73"/>
                      <a:pt x="7" y="71"/>
                    </a:cubicBezTo>
                    <a:cubicBezTo>
                      <a:pt x="7" y="70"/>
                      <a:pt x="7" y="68"/>
                      <a:pt x="7" y="67"/>
                    </a:cubicBezTo>
                    <a:cubicBezTo>
                      <a:pt x="6" y="67"/>
                      <a:pt x="6" y="67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6"/>
                      <a:pt x="5" y="66"/>
                      <a:pt x="6" y="66"/>
                    </a:cubicBezTo>
                    <a:cubicBezTo>
                      <a:pt x="6" y="66"/>
                      <a:pt x="6" y="67"/>
                      <a:pt x="6" y="67"/>
                    </a:cubicBezTo>
                    <a:cubicBezTo>
                      <a:pt x="5" y="68"/>
                      <a:pt x="5" y="68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5"/>
                      <a:pt x="5" y="62"/>
                      <a:pt x="5" y="60"/>
                    </a:cubicBezTo>
                    <a:cubicBezTo>
                      <a:pt x="5" y="60"/>
                      <a:pt x="6" y="58"/>
                      <a:pt x="5" y="58"/>
                    </a:cubicBezTo>
                    <a:cubicBezTo>
                      <a:pt x="5" y="58"/>
                      <a:pt x="5" y="58"/>
                      <a:pt x="5" y="57"/>
                    </a:cubicBezTo>
                    <a:cubicBezTo>
                      <a:pt x="5" y="58"/>
                      <a:pt x="5" y="58"/>
                      <a:pt x="4" y="57"/>
                    </a:cubicBezTo>
                    <a:cubicBezTo>
                      <a:pt x="4" y="59"/>
                      <a:pt x="4" y="61"/>
                      <a:pt x="4" y="63"/>
                    </a:cubicBezTo>
                    <a:cubicBezTo>
                      <a:pt x="3" y="62"/>
                      <a:pt x="3" y="63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2"/>
                      <a:pt x="3" y="64"/>
                      <a:pt x="3" y="66"/>
                    </a:cubicBezTo>
                    <a:cubicBezTo>
                      <a:pt x="3" y="67"/>
                      <a:pt x="2" y="67"/>
                      <a:pt x="2" y="68"/>
                    </a:cubicBezTo>
                    <a:cubicBezTo>
                      <a:pt x="2" y="68"/>
                      <a:pt x="2" y="69"/>
                      <a:pt x="2" y="69"/>
                    </a:cubicBezTo>
                    <a:cubicBezTo>
                      <a:pt x="2" y="69"/>
                      <a:pt x="2" y="68"/>
                      <a:pt x="2" y="68"/>
                    </a:cubicBezTo>
                    <a:cubicBezTo>
                      <a:pt x="2" y="70"/>
                      <a:pt x="1" y="73"/>
                      <a:pt x="2" y="75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6"/>
                      <a:pt x="1" y="75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5"/>
                      <a:pt x="1" y="78"/>
                      <a:pt x="1" y="79"/>
                    </a:cubicBezTo>
                    <a:close/>
                    <a:moveTo>
                      <a:pt x="122" y="50"/>
                    </a:move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lose/>
                    <a:moveTo>
                      <a:pt x="68" y="130"/>
                    </a:moveTo>
                    <a:cubicBezTo>
                      <a:pt x="68" y="130"/>
                      <a:pt x="68" y="131"/>
                      <a:pt x="68" y="131"/>
                    </a:cubicBezTo>
                    <a:cubicBezTo>
                      <a:pt x="68" y="131"/>
                      <a:pt x="68" y="130"/>
                      <a:pt x="68" y="130"/>
                    </a:cubicBezTo>
                    <a:close/>
                    <a:moveTo>
                      <a:pt x="38" y="111"/>
                    </a:move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40" y="112"/>
                      <a:pt x="40" y="113"/>
                    </a:cubicBezTo>
                    <a:cubicBezTo>
                      <a:pt x="40" y="113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8" y="111"/>
                    </a:cubicBezTo>
                    <a:close/>
                    <a:moveTo>
                      <a:pt x="37" y="110"/>
                    </a:moveTo>
                    <a:cubicBezTo>
                      <a:pt x="37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10"/>
                      <a:pt x="38" y="110"/>
                    </a:cubicBezTo>
                    <a:cubicBezTo>
                      <a:pt x="38" y="110"/>
                      <a:pt x="37" y="110"/>
                      <a:pt x="37" y="110"/>
                    </a:cubicBezTo>
                    <a:close/>
                    <a:moveTo>
                      <a:pt x="3" y="69"/>
                    </a:move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3" y="71"/>
                      <a:pt x="3" y="71"/>
                      <a:pt x="3" y="72"/>
                    </a:cubicBezTo>
                    <a:cubicBezTo>
                      <a:pt x="3" y="71"/>
                      <a:pt x="3" y="70"/>
                      <a:pt x="3" y="69"/>
                    </a:cubicBezTo>
                    <a:close/>
                    <a:moveTo>
                      <a:pt x="5" y="59"/>
                    </a:moveTo>
                    <a:cubicBezTo>
                      <a:pt x="5" y="59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59"/>
                    </a:cubicBezTo>
                    <a:close/>
                    <a:moveTo>
                      <a:pt x="5" y="70"/>
                    </a:moveTo>
                    <a:cubicBezTo>
                      <a:pt x="5" y="69"/>
                      <a:pt x="5" y="69"/>
                      <a:pt x="5" y="69"/>
                    </a:cubicBezTo>
                    <a:cubicBezTo>
                      <a:pt x="5" y="70"/>
                      <a:pt x="5" y="70"/>
                      <a:pt x="5" y="70"/>
                    </a:cubicBezTo>
                    <a:close/>
                    <a:moveTo>
                      <a:pt x="6" y="67"/>
                    </a:moveTo>
                    <a:cubicBezTo>
                      <a:pt x="6" y="67"/>
                      <a:pt x="6" y="68"/>
                      <a:pt x="6" y="67"/>
                    </a:cubicBezTo>
                    <a:cubicBezTo>
                      <a:pt x="6" y="68"/>
                      <a:pt x="6" y="68"/>
                      <a:pt x="6" y="69"/>
                    </a:cubicBezTo>
                    <a:cubicBezTo>
                      <a:pt x="6" y="68"/>
                      <a:pt x="6" y="69"/>
                      <a:pt x="6" y="67"/>
                    </a:cubicBezTo>
                    <a:close/>
                    <a:moveTo>
                      <a:pt x="160" y="98"/>
                    </a:moveTo>
                    <a:cubicBezTo>
                      <a:pt x="159" y="99"/>
                      <a:pt x="159" y="99"/>
                      <a:pt x="159" y="99"/>
                    </a:cubicBezTo>
                    <a:cubicBezTo>
                      <a:pt x="159" y="98"/>
                      <a:pt x="159" y="98"/>
                      <a:pt x="159" y="98"/>
                    </a:cubicBezTo>
                    <a:cubicBezTo>
                      <a:pt x="159" y="98"/>
                      <a:pt x="160" y="98"/>
                      <a:pt x="160" y="98"/>
                    </a:cubicBezTo>
                    <a:close/>
                    <a:moveTo>
                      <a:pt x="154" y="110"/>
                    </a:move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3" y="111"/>
                      <a:pt x="153" y="110"/>
                      <a:pt x="153" y="111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3" y="110"/>
                      <a:pt x="154" y="110"/>
                    </a:cubicBezTo>
                    <a:close/>
                    <a:moveTo>
                      <a:pt x="37" y="127"/>
                    </a:move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8" y="127"/>
                      <a:pt x="38" y="127"/>
                    </a:cubicBezTo>
                    <a:cubicBezTo>
                      <a:pt x="38" y="128"/>
                      <a:pt x="38" y="127"/>
                      <a:pt x="38" y="128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7" y="127"/>
                      <a:pt x="37" y="127"/>
                    </a:cubicBezTo>
                    <a:close/>
                    <a:moveTo>
                      <a:pt x="27" y="115"/>
                    </a:move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6"/>
                      <a:pt x="28" y="116"/>
                      <a:pt x="28" y="116"/>
                    </a:cubicBezTo>
                    <a:cubicBezTo>
                      <a:pt x="28" y="117"/>
                      <a:pt x="28" y="116"/>
                      <a:pt x="28" y="117"/>
                    </a:cubicBezTo>
                    <a:cubicBezTo>
                      <a:pt x="28" y="117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7" y="116"/>
                    </a:cubicBezTo>
                    <a:cubicBezTo>
                      <a:pt x="27" y="116"/>
                      <a:pt x="28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5"/>
                      <a:pt x="27" y="116"/>
                      <a:pt x="27" y="116"/>
                    </a:cubicBezTo>
                    <a:cubicBezTo>
                      <a:pt x="27" y="115"/>
                      <a:pt x="27" y="115"/>
                      <a:pt x="27" y="115"/>
                    </a:cubicBezTo>
                    <a:close/>
                    <a:moveTo>
                      <a:pt x="33" y="123"/>
                    </a:move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4" y="123"/>
                      <a:pt x="34" y="123"/>
                      <a:pt x="34" y="124"/>
                    </a:cubicBezTo>
                    <a:cubicBezTo>
                      <a:pt x="34" y="123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3" y="124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lose/>
                    <a:moveTo>
                      <a:pt x="35" y="125"/>
                    </a:move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4" y="125"/>
                    </a:cubicBezTo>
                    <a:cubicBezTo>
                      <a:pt x="34" y="124"/>
                      <a:pt x="35" y="124"/>
                      <a:pt x="34" y="124"/>
                    </a:cubicBezTo>
                    <a:cubicBezTo>
                      <a:pt x="34" y="124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lose/>
                    <a:moveTo>
                      <a:pt x="32" y="122"/>
                    </a:move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1"/>
                      <a:pt x="32" y="121"/>
                    </a:cubicBezTo>
                    <a:cubicBezTo>
                      <a:pt x="31" y="121"/>
                      <a:pt x="32" y="121"/>
                      <a:pt x="32" y="122"/>
                    </a:cubicBezTo>
                    <a:cubicBezTo>
                      <a:pt x="32" y="121"/>
                      <a:pt x="32" y="121"/>
                      <a:pt x="32" y="121"/>
                    </a:cubicBezTo>
                    <a:cubicBezTo>
                      <a:pt x="32" y="121"/>
                      <a:pt x="32" y="122"/>
                      <a:pt x="32" y="122"/>
                    </a:cubicBezTo>
                    <a:cubicBezTo>
                      <a:pt x="32" y="122"/>
                      <a:pt x="33" y="122"/>
                      <a:pt x="33" y="122"/>
                    </a:cubicBezTo>
                    <a:cubicBezTo>
                      <a:pt x="33" y="123"/>
                      <a:pt x="32" y="122"/>
                      <a:pt x="32" y="122"/>
                    </a:cubicBezTo>
                    <a:close/>
                    <a:moveTo>
                      <a:pt x="31" y="121"/>
                    </a:moveTo>
                    <a:cubicBezTo>
                      <a:pt x="31" y="121"/>
                      <a:pt x="31" y="121"/>
                      <a:pt x="30" y="120"/>
                    </a:cubicBezTo>
                    <a:cubicBezTo>
                      <a:pt x="31" y="120"/>
                      <a:pt x="30" y="120"/>
                      <a:pt x="30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lose/>
                    <a:moveTo>
                      <a:pt x="29" y="118"/>
                    </a:moveTo>
                    <a:cubicBezTo>
                      <a:pt x="29" y="118"/>
                      <a:pt x="28" y="118"/>
                      <a:pt x="28" y="117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lose/>
                    <a:moveTo>
                      <a:pt x="23" y="109"/>
                    </a:moveTo>
                    <a:cubicBezTo>
                      <a:pt x="23" y="109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ubicBezTo>
                      <a:pt x="23" y="109"/>
                      <a:pt x="23" y="110"/>
                      <a:pt x="24" y="110"/>
                    </a:cubicBezTo>
                    <a:cubicBezTo>
                      <a:pt x="24" y="111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lose/>
                    <a:moveTo>
                      <a:pt x="41" y="131"/>
                    </a:moveTo>
                    <a:cubicBezTo>
                      <a:pt x="41" y="131"/>
                      <a:pt x="42" y="131"/>
                      <a:pt x="41" y="130"/>
                    </a:cubicBezTo>
                    <a:cubicBezTo>
                      <a:pt x="41" y="130"/>
                      <a:pt x="42" y="130"/>
                      <a:pt x="42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2" y="131"/>
                      <a:pt x="42" y="131"/>
                      <a:pt x="41" y="131"/>
                    </a:cubicBezTo>
                    <a:close/>
                    <a:moveTo>
                      <a:pt x="41" y="130"/>
                    </a:moveTo>
                    <a:cubicBezTo>
                      <a:pt x="41" y="130"/>
                      <a:pt x="41" y="130"/>
                      <a:pt x="41" y="130"/>
                    </a:cubicBezTo>
                    <a:cubicBezTo>
                      <a:pt x="41" y="130"/>
                      <a:pt x="40" y="130"/>
                      <a:pt x="40" y="130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40" y="129"/>
                      <a:pt x="40" y="129"/>
                      <a:pt x="40" y="130"/>
                    </a:cubicBezTo>
                    <a:cubicBezTo>
                      <a:pt x="41" y="130"/>
                      <a:pt x="41" y="130"/>
                      <a:pt x="41" y="130"/>
                    </a:cubicBezTo>
                    <a:close/>
                    <a:moveTo>
                      <a:pt x="39" y="129"/>
                    </a:moveTo>
                    <a:cubicBezTo>
                      <a:pt x="39" y="129"/>
                      <a:pt x="39" y="129"/>
                      <a:pt x="39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39" y="128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lose/>
                    <a:moveTo>
                      <a:pt x="35" y="125"/>
                    </a:moveTo>
                    <a:cubicBezTo>
                      <a:pt x="36" y="125"/>
                      <a:pt x="36" y="126"/>
                      <a:pt x="36" y="126"/>
                    </a:cubicBezTo>
                    <a:cubicBezTo>
                      <a:pt x="36" y="126"/>
                      <a:pt x="37" y="126"/>
                      <a:pt x="37" y="127"/>
                    </a:cubicBezTo>
                    <a:cubicBezTo>
                      <a:pt x="37" y="127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7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5" y="125"/>
                      <a:pt x="36" y="126"/>
                      <a:pt x="35" y="125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7" y="115"/>
                      <a:pt x="27" y="115"/>
                    </a:cubicBezTo>
                    <a:cubicBezTo>
                      <a:pt x="26" y="115"/>
                      <a:pt x="27" y="115"/>
                      <a:pt x="26" y="115"/>
                    </a:cubicBezTo>
                    <a:close/>
                    <a:moveTo>
                      <a:pt x="25" y="113"/>
                    </a:moveTo>
                    <a:cubicBezTo>
                      <a:pt x="25" y="112"/>
                      <a:pt x="25" y="113"/>
                      <a:pt x="26" y="114"/>
                    </a:cubicBezTo>
                    <a:cubicBezTo>
                      <a:pt x="25" y="113"/>
                      <a:pt x="25" y="113"/>
                      <a:pt x="25" y="113"/>
                    </a:cubicBezTo>
                    <a:close/>
                    <a:moveTo>
                      <a:pt x="24" y="111"/>
                    </a:move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5" y="112"/>
                    </a:cubicBezTo>
                    <a:cubicBezTo>
                      <a:pt x="24" y="112"/>
                      <a:pt x="24" y="111"/>
                      <a:pt x="24" y="111"/>
                    </a:cubicBezTo>
                    <a:close/>
                    <a:moveTo>
                      <a:pt x="22" y="107"/>
                    </a:moveTo>
                    <a:cubicBezTo>
                      <a:pt x="22" y="107"/>
                      <a:pt x="21" y="107"/>
                      <a:pt x="21" y="107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5"/>
                      <a:pt x="20" y="105"/>
                      <a:pt x="20" y="104"/>
                    </a:cubicBezTo>
                    <a:cubicBezTo>
                      <a:pt x="20" y="104"/>
                      <a:pt x="21" y="104"/>
                      <a:pt x="20" y="104"/>
                    </a:cubicBezTo>
                    <a:cubicBezTo>
                      <a:pt x="20" y="104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6"/>
                      <a:pt x="21" y="106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8"/>
                      <a:pt x="22" y="108"/>
                    </a:cubicBezTo>
                    <a:cubicBezTo>
                      <a:pt x="22" y="108"/>
                      <a:pt x="23" y="108"/>
                      <a:pt x="22" y="108"/>
                    </a:cubicBezTo>
                    <a:cubicBezTo>
                      <a:pt x="22" y="108"/>
                      <a:pt x="23" y="108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7"/>
                      <a:pt x="22" y="108"/>
                    </a:cubicBezTo>
                    <a:cubicBezTo>
                      <a:pt x="22" y="107"/>
                      <a:pt x="22" y="107"/>
                      <a:pt x="22" y="107"/>
                    </a:cubicBezTo>
                    <a:close/>
                    <a:moveTo>
                      <a:pt x="43" y="132"/>
                    </a:move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1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3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3" y="132"/>
                      <a:pt x="43" y="132"/>
                    </a:cubicBezTo>
                    <a:close/>
                    <a:moveTo>
                      <a:pt x="29" y="119"/>
                    </a:moveTo>
                    <a:cubicBezTo>
                      <a:pt x="29" y="119"/>
                      <a:pt x="29" y="119"/>
                      <a:pt x="29" y="118"/>
                    </a:cubicBezTo>
                    <a:cubicBezTo>
                      <a:pt x="29" y="119"/>
                      <a:pt x="30" y="119"/>
                      <a:pt x="30" y="119"/>
                    </a:cubicBezTo>
                    <a:cubicBezTo>
                      <a:pt x="30" y="119"/>
                      <a:pt x="29" y="119"/>
                      <a:pt x="30" y="119"/>
                    </a:cubicBezTo>
                    <a:cubicBezTo>
                      <a:pt x="30" y="119"/>
                      <a:pt x="29" y="118"/>
                      <a:pt x="29" y="119"/>
                    </a:cubicBezTo>
                    <a:cubicBezTo>
                      <a:pt x="29" y="119"/>
                      <a:pt x="29" y="119"/>
                      <a:pt x="29" y="119"/>
                    </a:cubicBezTo>
                    <a:close/>
                    <a:moveTo>
                      <a:pt x="19" y="102"/>
                    </a:moveTo>
                    <a:cubicBezTo>
                      <a:pt x="19" y="102"/>
                      <a:pt x="19" y="102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20" y="102"/>
                      <a:pt x="19" y="102"/>
                      <a:pt x="19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lose/>
                    <a:moveTo>
                      <a:pt x="18" y="99"/>
                    </a:move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8" y="99"/>
                      <a:pt x="18" y="100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9" y="100"/>
                      <a:pt x="19" y="100"/>
                    </a:cubicBezTo>
                    <a:cubicBezTo>
                      <a:pt x="18" y="100"/>
                      <a:pt x="18" y="100"/>
                      <a:pt x="18" y="99"/>
                    </a:cubicBezTo>
                    <a:close/>
                    <a:moveTo>
                      <a:pt x="20" y="103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0" y="103"/>
                      <a:pt x="19" y="102"/>
                    </a:cubicBezTo>
                    <a:cubicBezTo>
                      <a:pt x="19" y="102"/>
                      <a:pt x="20" y="103"/>
                      <a:pt x="20" y="102"/>
                    </a:cubicBezTo>
                    <a:cubicBezTo>
                      <a:pt x="20" y="102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3"/>
                    </a:cubicBezTo>
                    <a:close/>
                    <a:moveTo>
                      <a:pt x="18" y="98"/>
                    </a:moveTo>
                    <a:cubicBezTo>
                      <a:pt x="17" y="98"/>
                      <a:pt x="17" y="98"/>
                      <a:pt x="17" y="97"/>
                    </a:cubicBezTo>
                    <a:cubicBezTo>
                      <a:pt x="18" y="98"/>
                      <a:pt x="18" y="98"/>
                      <a:pt x="17" y="97"/>
                    </a:cubicBezTo>
                    <a:cubicBezTo>
                      <a:pt x="18" y="97"/>
                      <a:pt x="18" y="98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lose/>
                    <a:moveTo>
                      <a:pt x="16" y="94"/>
                    </a:moveTo>
                    <a:cubicBezTo>
                      <a:pt x="16" y="94"/>
                      <a:pt x="16" y="94"/>
                      <a:pt x="16" y="94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6" y="94"/>
                      <a:pt x="16" y="94"/>
                      <a:pt x="16" y="94"/>
                    </a:cubicBezTo>
                    <a:close/>
                    <a:moveTo>
                      <a:pt x="17" y="96"/>
                    </a:move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5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lose/>
                    <a:moveTo>
                      <a:pt x="45" y="133"/>
                    </a:moveTo>
                    <a:cubicBezTo>
                      <a:pt x="45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2"/>
                    </a:cubicBezTo>
                    <a:cubicBezTo>
                      <a:pt x="44" y="133"/>
                      <a:pt x="45" y="133"/>
                      <a:pt x="45" y="133"/>
                    </a:cubicBezTo>
                    <a:cubicBezTo>
                      <a:pt x="45" y="133"/>
                      <a:pt x="45" y="133"/>
                      <a:pt x="45" y="133"/>
                    </a:cubicBezTo>
                    <a:cubicBezTo>
                      <a:pt x="46" y="134"/>
                      <a:pt x="45" y="133"/>
                      <a:pt x="45" y="133"/>
                    </a:cubicBezTo>
                    <a:close/>
                    <a:moveTo>
                      <a:pt x="16" y="93"/>
                    </a:moveTo>
                    <a:cubicBezTo>
                      <a:pt x="16" y="93"/>
                      <a:pt x="16" y="93"/>
                      <a:pt x="16" y="93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3"/>
                    </a:cubicBezTo>
                    <a:cubicBezTo>
                      <a:pt x="16" y="93"/>
                      <a:pt x="16" y="93"/>
                      <a:pt x="16" y="93"/>
                    </a:cubicBezTo>
                    <a:close/>
                    <a:moveTo>
                      <a:pt x="15" y="91"/>
                    </a:move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6" y="91"/>
                    </a:cubicBezTo>
                    <a:lnTo>
                      <a:pt x="15" y="91"/>
                    </a:lnTo>
                    <a:close/>
                    <a:moveTo>
                      <a:pt x="15" y="88"/>
                    </a:moveTo>
                    <a:cubicBezTo>
                      <a:pt x="15" y="88"/>
                      <a:pt x="15" y="89"/>
                      <a:pt x="15" y="89"/>
                    </a:cubicBezTo>
                    <a:cubicBezTo>
                      <a:pt x="15" y="89"/>
                      <a:pt x="15" y="88"/>
                      <a:pt x="15" y="88"/>
                    </a:cubicBezTo>
                    <a:close/>
                    <a:moveTo>
                      <a:pt x="141" y="30"/>
                    </a:move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lose/>
                    <a:moveTo>
                      <a:pt x="148" y="43"/>
                    </a:move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4"/>
                      <a:pt x="149" y="43"/>
                      <a:pt x="148" y="43"/>
                    </a:cubicBezTo>
                    <a:close/>
                    <a:moveTo>
                      <a:pt x="148" y="42"/>
                    </a:move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lose/>
                    <a:moveTo>
                      <a:pt x="65" y="11"/>
                    </a:moveTo>
                    <a:cubicBezTo>
                      <a:pt x="64" y="12"/>
                      <a:pt x="63" y="12"/>
                      <a:pt x="62" y="13"/>
                    </a:cubicBezTo>
                    <a:cubicBezTo>
                      <a:pt x="61" y="14"/>
                      <a:pt x="59" y="14"/>
                      <a:pt x="58" y="15"/>
                    </a:cubicBezTo>
                    <a:cubicBezTo>
                      <a:pt x="58" y="15"/>
                      <a:pt x="58" y="15"/>
                      <a:pt x="57" y="15"/>
                    </a:cubicBezTo>
                    <a:cubicBezTo>
                      <a:pt x="57" y="16"/>
                      <a:pt x="56" y="16"/>
                      <a:pt x="55" y="17"/>
                    </a:cubicBezTo>
                    <a:cubicBezTo>
                      <a:pt x="54" y="17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19"/>
                    </a:cubicBezTo>
                    <a:cubicBezTo>
                      <a:pt x="51" y="19"/>
                      <a:pt x="50" y="20"/>
                      <a:pt x="50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8" y="21"/>
                    </a:cubicBezTo>
                    <a:cubicBezTo>
                      <a:pt x="48" y="21"/>
                      <a:pt x="47" y="21"/>
                      <a:pt x="47" y="21"/>
                    </a:cubicBezTo>
                    <a:cubicBezTo>
                      <a:pt x="49" y="19"/>
                      <a:pt x="53" y="17"/>
                      <a:pt x="56" y="15"/>
                    </a:cubicBezTo>
                    <a:cubicBezTo>
                      <a:pt x="57" y="15"/>
                      <a:pt x="57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60" y="13"/>
                      <a:pt x="61" y="13"/>
                      <a:pt x="63" y="12"/>
                    </a:cubicBezTo>
                    <a:cubicBezTo>
                      <a:pt x="64" y="12"/>
                      <a:pt x="64" y="11"/>
                      <a:pt x="65" y="11"/>
                    </a:cubicBezTo>
                    <a:close/>
                    <a:moveTo>
                      <a:pt x="99" y="11"/>
                    </a:moveTo>
                    <a:cubicBezTo>
                      <a:pt x="99" y="12"/>
                      <a:pt x="100" y="12"/>
                      <a:pt x="100" y="12"/>
                    </a:cubicBezTo>
                    <a:cubicBezTo>
                      <a:pt x="100" y="12"/>
                      <a:pt x="101" y="12"/>
                      <a:pt x="101" y="12"/>
                    </a:cubicBezTo>
                    <a:cubicBezTo>
                      <a:pt x="102" y="12"/>
                      <a:pt x="102" y="12"/>
                      <a:pt x="103" y="12"/>
                    </a:cubicBezTo>
                    <a:cubicBezTo>
                      <a:pt x="103" y="12"/>
                      <a:pt x="103" y="12"/>
                      <a:pt x="104" y="12"/>
                    </a:cubicBezTo>
                    <a:cubicBezTo>
                      <a:pt x="105" y="13"/>
                      <a:pt x="107" y="13"/>
                      <a:pt x="107" y="13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8" y="13"/>
                      <a:pt x="109" y="14"/>
                      <a:pt x="109" y="14"/>
                    </a:cubicBezTo>
                    <a:cubicBezTo>
                      <a:pt x="112" y="15"/>
                      <a:pt x="115" y="16"/>
                      <a:pt x="117" y="18"/>
                    </a:cubicBezTo>
                    <a:cubicBezTo>
                      <a:pt x="117" y="18"/>
                      <a:pt x="117" y="18"/>
                      <a:pt x="118" y="18"/>
                    </a:cubicBezTo>
                    <a:cubicBezTo>
                      <a:pt x="119" y="19"/>
                      <a:pt x="121" y="20"/>
                      <a:pt x="122" y="21"/>
                    </a:cubicBezTo>
                    <a:cubicBezTo>
                      <a:pt x="123" y="22"/>
                      <a:pt x="124" y="23"/>
                      <a:pt x="125" y="24"/>
                    </a:cubicBezTo>
                    <a:cubicBezTo>
                      <a:pt x="126" y="24"/>
                      <a:pt x="126" y="25"/>
                      <a:pt x="127" y="25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29" y="28"/>
                      <a:pt x="130" y="28"/>
                      <a:pt x="130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1" y="29"/>
                      <a:pt x="131" y="29"/>
                      <a:pt x="131" y="30"/>
                    </a:cubicBezTo>
                    <a:cubicBezTo>
                      <a:pt x="131" y="30"/>
                      <a:pt x="132" y="30"/>
                      <a:pt x="132" y="31"/>
                    </a:cubicBezTo>
                    <a:cubicBezTo>
                      <a:pt x="133" y="31"/>
                      <a:pt x="133" y="32"/>
                      <a:pt x="133" y="32"/>
                    </a:cubicBezTo>
                    <a:cubicBezTo>
                      <a:pt x="133" y="33"/>
                      <a:pt x="134" y="33"/>
                      <a:pt x="134" y="33"/>
                    </a:cubicBezTo>
                    <a:cubicBezTo>
                      <a:pt x="134" y="34"/>
                      <a:pt x="134" y="34"/>
                      <a:pt x="135" y="34"/>
                    </a:cubicBezTo>
                    <a:cubicBezTo>
                      <a:pt x="135" y="34"/>
                      <a:pt x="135" y="35"/>
                      <a:pt x="136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37" y="37"/>
                      <a:pt x="137" y="37"/>
                      <a:pt x="137" y="38"/>
                    </a:cubicBezTo>
                    <a:cubicBezTo>
                      <a:pt x="138" y="39"/>
                      <a:pt x="138" y="40"/>
                      <a:pt x="139" y="41"/>
                    </a:cubicBezTo>
                    <a:cubicBezTo>
                      <a:pt x="139" y="41"/>
                      <a:pt x="139" y="42"/>
                      <a:pt x="139" y="41"/>
                    </a:cubicBezTo>
                    <a:cubicBezTo>
                      <a:pt x="139" y="41"/>
                      <a:pt x="139" y="41"/>
                      <a:pt x="139" y="42"/>
                    </a:cubicBezTo>
                    <a:cubicBezTo>
                      <a:pt x="139" y="42"/>
                      <a:pt x="139" y="42"/>
                      <a:pt x="140" y="42"/>
                    </a:cubicBezTo>
                    <a:cubicBezTo>
                      <a:pt x="140" y="42"/>
                      <a:pt x="140" y="42"/>
                      <a:pt x="140" y="43"/>
                    </a:cubicBezTo>
                    <a:cubicBezTo>
                      <a:pt x="139" y="42"/>
                      <a:pt x="139" y="42"/>
                      <a:pt x="139" y="41"/>
                    </a:cubicBezTo>
                    <a:cubicBezTo>
                      <a:pt x="138" y="40"/>
                      <a:pt x="136" y="37"/>
                      <a:pt x="135" y="35"/>
                    </a:cubicBezTo>
                    <a:cubicBezTo>
                      <a:pt x="134" y="35"/>
                      <a:pt x="134" y="35"/>
                      <a:pt x="134" y="34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3" y="33"/>
                      <a:pt x="132" y="33"/>
                      <a:pt x="132" y="33"/>
                    </a:cubicBezTo>
                    <a:cubicBezTo>
                      <a:pt x="132" y="32"/>
                      <a:pt x="132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0" y="32"/>
                      <a:pt x="130" y="32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29" y="30"/>
                      <a:pt x="129" y="30"/>
                    </a:cubicBezTo>
                    <a:cubicBezTo>
                      <a:pt x="129" y="30"/>
                      <a:pt x="128" y="30"/>
                      <a:pt x="128" y="30"/>
                    </a:cubicBezTo>
                    <a:cubicBezTo>
                      <a:pt x="128" y="29"/>
                      <a:pt x="128" y="29"/>
                      <a:pt x="127" y="29"/>
                    </a:cubicBezTo>
                    <a:cubicBezTo>
                      <a:pt x="127" y="29"/>
                      <a:pt x="127" y="28"/>
                      <a:pt x="127" y="28"/>
                    </a:cubicBezTo>
                    <a:cubicBezTo>
                      <a:pt x="127" y="28"/>
                      <a:pt x="126" y="28"/>
                      <a:pt x="125" y="27"/>
                    </a:cubicBezTo>
                    <a:cubicBezTo>
                      <a:pt x="125" y="27"/>
                      <a:pt x="124" y="26"/>
                      <a:pt x="123" y="26"/>
                    </a:cubicBezTo>
                    <a:cubicBezTo>
                      <a:pt x="123" y="26"/>
                      <a:pt x="123" y="26"/>
                      <a:pt x="123" y="25"/>
                    </a:cubicBezTo>
                    <a:cubicBezTo>
                      <a:pt x="120" y="24"/>
                      <a:pt x="118" y="22"/>
                      <a:pt x="115" y="20"/>
                    </a:cubicBezTo>
                    <a:cubicBezTo>
                      <a:pt x="115" y="20"/>
                      <a:pt x="114" y="20"/>
                      <a:pt x="114" y="20"/>
                    </a:cubicBezTo>
                    <a:cubicBezTo>
                      <a:pt x="114" y="20"/>
                      <a:pt x="113" y="19"/>
                      <a:pt x="113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11" y="19"/>
                      <a:pt x="111" y="19"/>
                      <a:pt x="111" y="18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09" y="18"/>
                      <a:pt x="106" y="17"/>
                      <a:pt x="104" y="16"/>
                    </a:cubicBezTo>
                    <a:cubicBezTo>
                      <a:pt x="104" y="16"/>
                      <a:pt x="102" y="15"/>
                      <a:pt x="102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2" y="14"/>
                      <a:pt x="102" y="14"/>
                    </a:cubicBezTo>
                    <a:cubicBezTo>
                      <a:pt x="102" y="14"/>
                      <a:pt x="103" y="14"/>
                      <a:pt x="104" y="14"/>
                    </a:cubicBezTo>
                    <a:cubicBezTo>
                      <a:pt x="105" y="14"/>
                      <a:pt x="106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8" y="14"/>
                      <a:pt x="107" y="14"/>
                      <a:pt x="107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4" y="13"/>
                      <a:pt x="102" y="12"/>
                      <a:pt x="101" y="12"/>
                    </a:cubicBezTo>
                    <a:cubicBezTo>
                      <a:pt x="100" y="12"/>
                      <a:pt x="100" y="12"/>
                      <a:pt x="99" y="12"/>
                    </a:cubicBezTo>
                    <a:cubicBezTo>
                      <a:pt x="98" y="12"/>
                      <a:pt x="99" y="12"/>
                      <a:pt x="99" y="11"/>
                    </a:cubicBezTo>
                    <a:close/>
                    <a:moveTo>
                      <a:pt x="100" y="11"/>
                    </a:moveTo>
                    <a:cubicBezTo>
                      <a:pt x="100" y="11"/>
                      <a:pt x="101" y="11"/>
                      <a:pt x="100" y="11"/>
                    </a:cubicBezTo>
                    <a:cubicBezTo>
                      <a:pt x="100" y="11"/>
                      <a:pt x="99" y="11"/>
                      <a:pt x="98" y="11"/>
                    </a:cubicBezTo>
                    <a:cubicBezTo>
                      <a:pt x="98" y="11"/>
                      <a:pt x="99" y="11"/>
                      <a:pt x="100" y="11"/>
                    </a:cubicBezTo>
                    <a:close/>
                    <a:moveTo>
                      <a:pt x="61" y="130"/>
                    </a:moveTo>
                    <a:cubicBezTo>
                      <a:pt x="61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1" y="130"/>
                    </a:cubicBezTo>
                    <a:close/>
                    <a:moveTo>
                      <a:pt x="63" y="131"/>
                    </a:move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4" y="131"/>
                      <a:pt x="63" y="131"/>
                    </a:cubicBezTo>
                    <a:close/>
                    <a:moveTo>
                      <a:pt x="65" y="131"/>
                    </a:moveTo>
                    <a:cubicBezTo>
                      <a:pt x="64" y="131"/>
                      <a:pt x="64" y="131"/>
                      <a:pt x="64" y="131"/>
                    </a:cubicBezTo>
                    <a:cubicBezTo>
                      <a:pt x="64" y="131"/>
                      <a:pt x="65" y="131"/>
                      <a:pt x="65" y="131"/>
                    </a:cubicBezTo>
                    <a:cubicBezTo>
                      <a:pt x="65" y="131"/>
                      <a:pt x="65" y="131"/>
                      <a:pt x="65" y="131"/>
                    </a:cubicBezTo>
                    <a:close/>
                    <a:moveTo>
                      <a:pt x="30" y="101"/>
                    </a:move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100"/>
                      <a:pt x="31" y="101"/>
                      <a:pt x="32" y="103"/>
                    </a:cubicBezTo>
                    <a:cubicBezTo>
                      <a:pt x="32" y="103"/>
                      <a:pt x="31" y="102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1"/>
                      <a:pt x="31" y="101"/>
                      <a:pt x="30" y="101"/>
                    </a:cubicBezTo>
                    <a:close/>
                    <a:moveTo>
                      <a:pt x="27" y="93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93"/>
                      <a:pt x="27" y="93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1"/>
                      <a:pt x="27" y="91"/>
                      <a:pt x="26" y="90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7" y="91"/>
                      <a:pt x="27" y="92"/>
                      <a:pt x="28" y="94"/>
                    </a:cubicBezTo>
                    <a:cubicBezTo>
                      <a:pt x="28" y="94"/>
                      <a:pt x="27" y="93"/>
                      <a:pt x="27" y="93"/>
                    </a:cubicBezTo>
                    <a:close/>
                    <a:moveTo>
                      <a:pt x="24" y="81"/>
                    </a:moveTo>
                    <a:cubicBezTo>
                      <a:pt x="24" y="81"/>
                      <a:pt x="24" y="81"/>
                      <a:pt x="25" y="81"/>
                    </a:cubicBezTo>
                    <a:cubicBezTo>
                      <a:pt x="25" y="80"/>
                      <a:pt x="24" y="80"/>
                      <a:pt x="24" y="79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5" y="81"/>
                      <a:pt x="25" y="83"/>
                      <a:pt x="25" y="8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5" y="83"/>
                      <a:pt x="25" y="82"/>
                    </a:cubicBezTo>
                    <a:cubicBezTo>
                      <a:pt x="25" y="82"/>
                      <a:pt x="25" y="81"/>
                      <a:pt x="24" y="81"/>
                    </a:cubicBezTo>
                    <a:close/>
                    <a:moveTo>
                      <a:pt x="24" y="77"/>
                    </a:moveTo>
                    <a:cubicBezTo>
                      <a:pt x="24" y="77"/>
                      <a:pt x="24" y="77"/>
                      <a:pt x="24" y="77"/>
                    </a:cubicBezTo>
                    <a:cubicBezTo>
                      <a:pt x="24" y="77"/>
                      <a:pt x="24" y="78"/>
                      <a:pt x="24" y="78"/>
                    </a:cubicBezTo>
                    <a:cubicBezTo>
                      <a:pt x="24" y="78"/>
                      <a:pt x="24" y="77"/>
                      <a:pt x="24" y="77"/>
                    </a:cubicBezTo>
                    <a:close/>
                    <a:moveTo>
                      <a:pt x="24" y="74"/>
                    </a:move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3"/>
                      <a:pt x="24" y="74"/>
                      <a:pt x="24" y="75"/>
                    </a:cubicBezTo>
                    <a:cubicBezTo>
                      <a:pt x="24" y="75"/>
                      <a:pt x="24" y="74"/>
                      <a:pt x="24" y="74"/>
                    </a:cubicBezTo>
                    <a:close/>
                    <a:moveTo>
                      <a:pt x="33" y="104"/>
                    </a:moveTo>
                    <a:cubicBezTo>
                      <a:pt x="32" y="104"/>
                      <a:pt x="32" y="104"/>
                      <a:pt x="32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2" y="104"/>
                      <a:pt x="32" y="104"/>
                    </a:cubicBezTo>
                    <a:cubicBezTo>
                      <a:pt x="33" y="105"/>
                      <a:pt x="33" y="105"/>
                      <a:pt x="33" y="106"/>
                    </a:cubicBezTo>
                    <a:cubicBezTo>
                      <a:pt x="33" y="105"/>
                      <a:pt x="33" y="105"/>
                      <a:pt x="33" y="104"/>
                    </a:cubicBezTo>
                    <a:close/>
                    <a:moveTo>
                      <a:pt x="29" y="97"/>
                    </a:moveTo>
                    <a:cubicBezTo>
                      <a:pt x="29" y="97"/>
                      <a:pt x="29" y="96"/>
                      <a:pt x="29" y="96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29" y="96"/>
                      <a:pt x="29" y="97"/>
                      <a:pt x="30" y="98"/>
                    </a:cubicBezTo>
                    <a:cubicBezTo>
                      <a:pt x="29" y="98"/>
                      <a:pt x="29" y="97"/>
                      <a:pt x="29" y="97"/>
                    </a:cubicBezTo>
                    <a:close/>
                    <a:moveTo>
                      <a:pt x="28" y="95"/>
                    </a:move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4"/>
                      <a:pt x="28" y="95"/>
                      <a:pt x="28" y="96"/>
                    </a:cubicBezTo>
                    <a:cubicBezTo>
                      <a:pt x="28" y="96"/>
                      <a:pt x="28" y="95"/>
                      <a:pt x="28" y="95"/>
                    </a:cubicBezTo>
                    <a:close/>
                    <a:moveTo>
                      <a:pt x="26" y="87"/>
                    </a:moveTo>
                    <a:cubicBezTo>
                      <a:pt x="25" y="87"/>
                      <a:pt x="26" y="87"/>
                      <a:pt x="26" y="86"/>
                    </a:cubicBezTo>
                    <a:cubicBezTo>
                      <a:pt x="26" y="87"/>
                      <a:pt x="26" y="89"/>
                      <a:pt x="26" y="89"/>
                    </a:cubicBezTo>
                    <a:cubicBezTo>
                      <a:pt x="26" y="89"/>
                      <a:pt x="26" y="88"/>
                      <a:pt x="26" y="87"/>
                    </a:cubicBezTo>
                    <a:close/>
                    <a:moveTo>
                      <a:pt x="25" y="86"/>
                    </a:moveTo>
                    <a:cubicBezTo>
                      <a:pt x="25" y="85"/>
                      <a:pt x="25" y="86"/>
                      <a:pt x="25" y="85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5" y="86"/>
                      <a:pt x="25" y="86"/>
                      <a:pt x="25" y="86"/>
                    </a:cubicBezTo>
                    <a:close/>
                    <a:moveTo>
                      <a:pt x="24" y="75"/>
                    </a:move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7"/>
                      <a:pt x="24" y="75"/>
                      <a:pt x="24" y="75"/>
                    </a:cubicBezTo>
                    <a:close/>
                    <a:moveTo>
                      <a:pt x="24" y="72"/>
                    </a:move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4" y="72"/>
                      <a:pt x="24" y="72"/>
                    </a:cubicBezTo>
                    <a:close/>
                    <a:moveTo>
                      <a:pt x="88" y="135"/>
                    </a:moveTo>
                    <a:cubicBezTo>
                      <a:pt x="88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8" y="135"/>
                      <a:pt x="88" y="135"/>
                      <a:pt x="88" y="135"/>
                    </a:cubicBezTo>
                    <a:close/>
                    <a:moveTo>
                      <a:pt x="86" y="135"/>
                    </a:moveTo>
                    <a:cubicBezTo>
                      <a:pt x="86" y="135"/>
                      <a:pt x="87" y="135"/>
                      <a:pt x="87" y="135"/>
                    </a:cubicBezTo>
                    <a:cubicBezTo>
                      <a:pt x="87" y="135"/>
                      <a:pt x="87" y="135"/>
                      <a:pt x="86" y="135"/>
                    </a:cubicBezTo>
                    <a:close/>
                    <a:moveTo>
                      <a:pt x="89" y="135"/>
                    </a:moveTo>
                    <a:cubicBezTo>
                      <a:pt x="90" y="135"/>
                      <a:pt x="90" y="135"/>
                      <a:pt x="89" y="135"/>
                    </a:cubicBezTo>
                    <a:cubicBezTo>
                      <a:pt x="90" y="135"/>
                      <a:pt x="90" y="135"/>
                      <a:pt x="90" y="135"/>
                    </a:cubicBezTo>
                    <a:cubicBezTo>
                      <a:pt x="90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lose/>
                    <a:moveTo>
                      <a:pt x="43" y="117"/>
                    </a:move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lose/>
                    <a:moveTo>
                      <a:pt x="44" y="117"/>
                    </a:moveTo>
                    <a:cubicBezTo>
                      <a:pt x="44" y="117"/>
                      <a:pt x="43" y="117"/>
                      <a:pt x="43" y="117"/>
                    </a:cubicBezTo>
                    <a:cubicBezTo>
                      <a:pt x="43" y="117"/>
                      <a:pt x="44" y="117"/>
                      <a:pt x="44" y="117"/>
                    </a:cubicBezTo>
                    <a:close/>
                    <a:moveTo>
                      <a:pt x="25" y="73"/>
                    </a:moveTo>
                    <a:cubicBezTo>
                      <a:pt x="25" y="73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3"/>
                    </a:cubicBezTo>
                    <a:cubicBezTo>
                      <a:pt x="25" y="73"/>
                      <a:pt x="25" y="73"/>
                      <a:pt x="25" y="72"/>
                    </a:cubicBezTo>
                    <a:cubicBezTo>
                      <a:pt x="25" y="72"/>
                      <a:pt x="25" y="73"/>
                      <a:pt x="25" y="73"/>
                    </a:cubicBezTo>
                    <a:cubicBezTo>
                      <a:pt x="25" y="73"/>
                      <a:pt x="25" y="73"/>
                      <a:pt x="25" y="73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69"/>
                    </a:move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70"/>
                      <a:pt x="25" y="70"/>
                      <a:pt x="25" y="69"/>
                    </a:cubicBezTo>
                    <a:close/>
                    <a:moveTo>
                      <a:pt x="36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7" y="108"/>
                    </a:cubicBezTo>
                    <a:cubicBezTo>
                      <a:pt x="37" y="109"/>
                      <a:pt x="36" y="109"/>
                      <a:pt x="36" y="109"/>
                    </a:cubicBezTo>
                    <a:cubicBezTo>
                      <a:pt x="36" y="108"/>
                      <a:pt x="36" y="108"/>
                      <a:pt x="36" y="108"/>
                    </a:cubicBezTo>
                    <a:close/>
                    <a:moveTo>
                      <a:pt x="35" y="107"/>
                    </a:move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lose/>
                    <a:moveTo>
                      <a:pt x="34" y="106"/>
                    </a:moveTo>
                    <a:cubicBezTo>
                      <a:pt x="34" y="105"/>
                      <a:pt x="35" y="106"/>
                      <a:pt x="35" y="105"/>
                    </a:cubicBezTo>
                    <a:cubicBezTo>
                      <a:pt x="35" y="105"/>
                      <a:pt x="34" y="105"/>
                      <a:pt x="34" y="105"/>
                    </a:cubicBezTo>
                    <a:cubicBezTo>
                      <a:pt x="34" y="105"/>
                      <a:pt x="35" y="105"/>
                      <a:pt x="35" y="105"/>
                    </a:cubicBezTo>
                    <a:cubicBezTo>
                      <a:pt x="35" y="105"/>
                      <a:pt x="35" y="105"/>
                      <a:pt x="35" y="106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5"/>
                      <a:pt x="35" y="106"/>
                    </a:cubicBezTo>
                    <a:cubicBezTo>
                      <a:pt x="35" y="106"/>
                      <a:pt x="34" y="105"/>
                      <a:pt x="34" y="105"/>
                    </a:cubicBezTo>
                    <a:cubicBezTo>
                      <a:pt x="34" y="105"/>
                      <a:pt x="34" y="105"/>
                      <a:pt x="34" y="106"/>
                    </a:cubicBezTo>
                    <a:close/>
                    <a:moveTo>
                      <a:pt x="34" y="105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5"/>
                      <a:pt x="33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5"/>
                    </a:cubicBezTo>
                    <a:cubicBezTo>
                      <a:pt x="25" y="75"/>
                      <a:pt x="25" y="74"/>
                      <a:pt x="25" y="74"/>
                    </a:cubicBezTo>
                    <a:close/>
                    <a:moveTo>
                      <a:pt x="25" y="66"/>
                    </a:move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5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7"/>
                      <a:pt x="26" y="67"/>
                    </a:cubicBezTo>
                    <a:cubicBezTo>
                      <a:pt x="26" y="67"/>
                      <a:pt x="26" y="67"/>
                      <a:pt x="26" y="66"/>
                    </a:cubicBezTo>
                    <a:cubicBezTo>
                      <a:pt x="26" y="66"/>
                      <a:pt x="26" y="67"/>
                      <a:pt x="25" y="67"/>
                    </a:cubicBezTo>
                    <a:cubicBezTo>
                      <a:pt x="26" y="66"/>
                      <a:pt x="26" y="66"/>
                      <a:pt x="25" y="66"/>
                    </a:cubicBezTo>
                    <a:close/>
                    <a:moveTo>
                      <a:pt x="25" y="68"/>
                    </a:move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6" y="67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4"/>
                      <a:pt x="34" y="104"/>
                    </a:cubicBezTo>
                    <a:cubicBezTo>
                      <a:pt x="34" y="105"/>
                      <a:pt x="34" y="105"/>
                      <a:pt x="34" y="104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70"/>
                    </a:move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70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2"/>
                      <a:pt x="33" y="102"/>
                    </a:cubicBezTo>
                    <a:cubicBezTo>
                      <a:pt x="33" y="102"/>
                      <a:pt x="33" y="103"/>
                      <a:pt x="33" y="102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36" y="107"/>
                    </a:moveTo>
                    <a:cubicBezTo>
                      <a:pt x="36" y="107"/>
                      <a:pt x="36" y="106"/>
                      <a:pt x="36" y="106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6" y="107"/>
                      <a:pt x="35" y="107"/>
                    </a:cubicBezTo>
                    <a:cubicBezTo>
                      <a:pt x="35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lose/>
                    <a:moveTo>
                      <a:pt x="32" y="101"/>
                    </a:moveTo>
                    <a:cubicBezTo>
                      <a:pt x="32" y="101"/>
                      <a:pt x="32" y="101"/>
                      <a:pt x="32" y="101"/>
                    </a:cubicBezTo>
                    <a:cubicBezTo>
                      <a:pt x="32" y="101"/>
                      <a:pt x="32" y="101"/>
                      <a:pt x="32" y="101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1"/>
                      <a:pt x="32" y="102"/>
                      <a:pt x="32" y="101"/>
                    </a:cubicBezTo>
                    <a:close/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3"/>
                      <a:pt x="25" y="72"/>
                    </a:cubicBezTo>
                    <a:cubicBezTo>
                      <a:pt x="26" y="72"/>
                      <a:pt x="26" y="72"/>
                      <a:pt x="25" y="72"/>
                    </a:cubicBezTo>
                    <a:cubicBezTo>
                      <a:pt x="25" y="72"/>
                      <a:pt x="26" y="72"/>
                      <a:pt x="26" y="72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3"/>
                      <a:pt x="25" y="72"/>
                      <a:pt x="25" y="72"/>
                    </a:cubicBezTo>
                    <a:close/>
                    <a:moveTo>
                      <a:pt x="37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7" y="108"/>
                      <a:pt x="37" y="107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1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25" y="77"/>
                    </a:moveTo>
                    <a:cubicBezTo>
                      <a:pt x="25" y="77"/>
                      <a:pt x="26" y="77"/>
                      <a:pt x="26" y="77"/>
                    </a:cubicBezTo>
                    <a:cubicBezTo>
                      <a:pt x="26" y="77"/>
                      <a:pt x="25" y="77"/>
                      <a:pt x="25" y="77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lose/>
                    <a:moveTo>
                      <a:pt x="37" y="109"/>
                    </a:moveTo>
                    <a:cubicBezTo>
                      <a:pt x="37" y="109"/>
                      <a:pt x="38" y="110"/>
                      <a:pt x="38" y="110"/>
                    </a:cubicBezTo>
                    <a:cubicBezTo>
                      <a:pt x="38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7" y="109"/>
                    </a:cubicBezTo>
                    <a:close/>
                    <a:moveTo>
                      <a:pt x="25" y="70"/>
                    </a:moveTo>
                    <a:cubicBezTo>
                      <a:pt x="25" y="69"/>
                      <a:pt x="26" y="69"/>
                      <a:pt x="25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5" y="70"/>
                    </a:cubicBezTo>
                    <a:cubicBezTo>
                      <a:pt x="26" y="69"/>
                      <a:pt x="25" y="69"/>
                      <a:pt x="25" y="70"/>
                    </a:cubicBezTo>
                    <a:close/>
                    <a:moveTo>
                      <a:pt x="25" y="68"/>
                    </a:move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7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9"/>
                    </a:cubicBezTo>
                    <a:cubicBezTo>
                      <a:pt x="26" y="68"/>
                      <a:pt x="26" y="68"/>
                      <a:pt x="25" y="68"/>
                    </a:cubicBezTo>
                    <a:close/>
                    <a:moveTo>
                      <a:pt x="26" y="63"/>
                    </a:move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4"/>
                    </a:cubicBezTo>
                    <a:cubicBezTo>
                      <a:pt x="26" y="63"/>
                      <a:pt x="26" y="63"/>
                      <a:pt x="26" y="6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5"/>
                    </a:cubicBezTo>
                    <a:cubicBezTo>
                      <a:pt x="25" y="74"/>
                      <a:pt x="25" y="74"/>
                      <a:pt x="25" y="74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1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41" y="113"/>
                    </a:moveTo>
                    <a:cubicBezTo>
                      <a:pt x="41" y="113"/>
                      <a:pt x="41" y="113"/>
                      <a:pt x="40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lose/>
                    <a:moveTo>
                      <a:pt x="33" y="102"/>
                    </a:move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1"/>
                      <a:pt x="33" y="102"/>
                      <a:pt x="33" y="102"/>
                    </a:cubicBezTo>
                    <a:cubicBezTo>
                      <a:pt x="33" y="102"/>
                      <a:pt x="33" y="101"/>
                      <a:pt x="32" y="101"/>
                    </a:cubicBezTo>
                    <a:cubicBezTo>
                      <a:pt x="32" y="101"/>
                      <a:pt x="33" y="101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lose/>
                    <a:moveTo>
                      <a:pt x="30" y="96"/>
                    </a:move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5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close/>
                    <a:moveTo>
                      <a:pt x="27" y="87"/>
                    </a:move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lose/>
                    <a:moveTo>
                      <a:pt x="26" y="78"/>
                    </a:move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8"/>
                      <a:pt x="26" y="77"/>
                      <a:pt x="26" y="78"/>
                    </a:cubicBezTo>
                    <a:close/>
                    <a:moveTo>
                      <a:pt x="26" y="76"/>
                    </a:move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6"/>
                      <a:pt x="26" y="76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8" y="110"/>
                      <a:pt x="39" y="110"/>
                      <a:pt x="38" y="110"/>
                    </a:cubicBezTo>
                    <a:cubicBezTo>
                      <a:pt x="38" y="110"/>
                      <a:pt x="39" y="111"/>
                      <a:pt x="39" y="110"/>
                    </a:cubicBezTo>
                    <a:cubicBezTo>
                      <a:pt x="39" y="110"/>
                      <a:pt x="39" y="111"/>
                      <a:pt x="39" y="111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5" y="104"/>
                    </a:cubicBezTo>
                    <a:cubicBezTo>
                      <a:pt x="34" y="104"/>
                      <a:pt x="34" y="104"/>
                      <a:pt x="35" y="105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lose/>
                    <a:moveTo>
                      <a:pt x="31" y="98"/>
                    </a:moveTo>
                    <a:cubicBezTo>
                      <a:pt x="31" y="98"/>
                      <a:pt x="31" y="98"/>
                      <a:pt x="31" y="98"/>
                    </a:cubicBezTo>
                    <a:cubicBezTo>
                      <a:pt x="31" y="98"/>
                      <a:pt x="31" y="98"/>
                      <a:pt x="31" y="99"/>
                    </a:cubicBezTo>
                    <a:cubicBezTo>
                      <a:pt x="31" y="99"/>
                      <a:pt x="31" y="99"/>
                      <a:pt x="31" y="98"/>
                    </a:cubicBezTo>
                    <a:close/>
                    <a:moveTo>
                      <a:pt x="28" y="90"/>
                    </a:move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89"/>
                    </a:cubicBezTo>
                    <a:cubicBezTo>
                      <a:pt x="28" y="89"/>
                      <a:pt x="28" y="90"/>
                      <a:pt x="28" y="90"/>
                    </a:cubicBezTo>
                    <a:close/>
                    <a:moveTo>
                      <a:pt x="51" y="123"/>
                    </a:moveTo>
                    <a:cubicBezTo>
                      <a:pt x="51" y="123"/>
                      <a:pt x="51" y="122"/>
                      <a:pt x="51" y="122"/>
                    </a:cubicBezTo>
                    <a:cubicBezTo>
                      <a:pt x="51" y="122"/>
                      <a:pt x="51" y="122"/>
                      <a:pt x="51" y="123"/>
                    </a:cubicBezTo>
                    <a:close/>
                    <a:moveTo>
                      <a:pt x="38" y="109"/>
                    </a:move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10"/>
                      <a:pt x="38" y="109"/>
                      <a:pt x="38" y="109"/>
                    </a:cubicBezTo>
                    <a:cubicBezTo>
                      <a:pt x="38" y="109"/>
                      <a:pt x="37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lose/>
                    <a:moveTo>
                      <a:pt x="31" y="97"/>
                    </a:moveTo>
                    <a:cubicBezTo>
                      <a:pt x="31" y="97"/>
                      <a:pt x="31" y="97"/>
                      <a:pt x="31" y="97"/>
                    </a:cubicBezTo>
                    <a:cubicBezTo>
                      <a:pt x="30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8"/>
                      <a:pt x="31" y="97"/>
                      <a:pt x="31" y="97"/>
                    </a:cubicBezTo>
                    <a:close/>
                    <a:moveTo>
                      <a:pt x="29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30" y="95"/>
                    </a:cubicBezTo>
                    <a:cubicBezTo>
                      <a:pt x="30" y="95"/>
                      <a:pt x="29" y="94"/>
                      <a:pt x="29" y="94"/>
                    </a:cubicBezTo>
                    <a:close/>
                    <a:moveTo>
                      <a:pt x="28" y="91"/>
                    </a:move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91"/>
                      <a:pt x="29" y="91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lose/>
                    <a:moveTo>
                      <a:pt x="27" y="83"/>
                    </a:move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6" y="84"/>
                      <a:pt x="27" y="84"/>
                      <a:pt x="27" y="83"/>
                    </a:cubicBezTo>
                    <a:close/>
                    <a:moveTo>
                      <a:pt x="52" y="123"/>
                    </a:move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3" y="123"/>
                      <a:pt x="52" y="123"/>
                      <a:pt x="53" y="123"/>
                    </a:cubicBezTo>
                    <a:cubicBezTo>
                      <a:pt x="53" y="124"/>
                      <a:pt x="52" y="123"/>
                      <a:pt x="52" y="123"/>
                    </a:cubicBezTo>
                    <a:close/>
                    <a:moveTo>
                      <a:pt x="50" y="122"/>
                    </a:move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21"/>
                      <a:pt x="50" y="121"/>
                      <a:pt x="50" y="122"/>
                    </a:cubicBezTo>
                    <a:cubicBezTo>
                      <a:pt x="50" y="122"/>
                      <a:pt x="50" y="121"/>
                      <a:pt x="50" y="122"/>
                    </a:cubicBezTo>
                    <a:close/>
                    <a:moveTo>
                      <a:pt x="29" y="92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29" y="93"/>
                      <a:pt x="29" y="92"/>
                      <a:pt x="29" y="92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39" y="112"/>
                    </a:moveTo>
                    <a:cubicBezTo>
                      <a:pt x="40" y="112"/>
                      <a:pt x="40" y="111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39" y="112"/>
                    </a:cubicBezTo>
                    <a:close/>
                    <a:moveTo>
                      <a:pt x="27" y="85"/>
                    </a:moveTo>
                    <a:cubicBezTo>
                      <a:pt x="27" y="85"/>
                      <a:pt x="27" y="85"/>
                      <a:pt x="27" y="85"/>
                    </a:cubicBezTo>
                    <a:cubicBezTo>
                      <a:pt x="27" y="85"/>
                      <a:pt x="27" y="85"/>
                      <a:pt x="27" y="85"/>
                    </a:cubicBezTo>
                    <a:close/>
                    <a:moveTo>
                      <a:pt x="62" y="128"/>
                    </a:moveTo>
                    <a:cubicBezTo>
                      <a:pt x="62" y="128"/>
                      <a:pt x="62" y="128"/>
                      <a:pt x="62" y="129"/>
                    </a:cubicBezTo>
                    <a:cubicBezTo>
                      <a:pt x="62" y="129"/>
                      <a:pt x="62" y="128"/>
                      <a:pt x="62" y="128"/>
                    </a:cubicBezTo>
                    <a:close/>
                    <a:moveTo>
                      <a:pt x="131" y="32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2" y="33"/>
                    </a:cubicBezTo>
                    <a:cubicBezTo>
                      <a:pt x="132" y="33"/>
                      <a:pt x="131" y="33"/>
                      <a:pt x="131" y="33"/>
                    </a:cubicBezTo>
                    <a:cubicBezTo>
                      <a:pt x="131" y="33"/>
                      <a:pt x="131" y="32"/>
                      <a:pt x="131" y="32"/>
                    </a:cubicBezTo>
                    <a:close/>
                    <a:moveTo>
                      <a:pt x="131" y="33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1" y="33"/>
                    </a:cubicBezTo>
                    <a:cubicBezTo>
                      <a:pt x="131" y="33"/>
                      <a:pt x="132" y="34"/>
                      <a:pt x="132" y="34"/>
                    </a:cubicBezTo>
                    <a:cubicBezTo>
                      <a:pt x="132" y="34"/>
                      <a:pt x="132" y="34"/>
                      <a:pt x="132" y="34"/>
                    </a:cubicBezTo>
                    <a:cubicBezTo>
                      <a:pt x="132" y="34"/>
                      <a:pt x="132" y="33"/>
                      <a:pt x="132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3"/>
                    </a:cubicBezTo>
                    <a:close/>
                    <a:moveTo>
                      <a:pt x="71" y="131"/>
                    </a:move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lose/>
                    <a:moveTo>
                      <a:pt x="70" y="131"/>
                    </a:moveTo>
                    <a:cubicBezTo>
                      <a:pt x="70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lose/>
                    <a:moveTo>
                      <a:pt x="132" y="106"/>
                    </a:moveTo>
                    <a:cubicBezTo>
                      <a:pt x="132" y="107"/>
                      <a:pt x="132" y="107"/>
                      <a:pt x="132" y="107"/>
                    </a:cubicBezTo>
                    <a:cubicBezTo>
                      <a:pt x="132" y="107"/>
                      <a:pt x="132" y="107"/>
                      <a:pt x="132" y="106"/>
                    </a:cubicBezTo>
                    <a:cubicBezTo>
                      <a:pt x="132" y="106"/>
                      <a:pt x="132" y="106"/>
                      <a:pt x="132" y="106"/>
                    </a:cubicBezTo>
                    <a:close/>
                    <a:moveTo>
                      <a:pt x="135" y="101"/>
                    </a:moveTo>
                    <a:cubicBezTo>
                      <a:pt x="135" y="102"/>
                      <a:pt x="135" y="102"/>
                      <a:pt x="135" y="102"/>
                    </a:cubicBezTo>
                    <a:cubicBezTo>
                      <a:pt x="135" y="102"/>
                      <a:pt x="134" y="103"/>
                      <a:pt x="135" y="103"/>
                    </a:cubicBezTo>
                    <a:cubicBezTo>
                      <a:pt x="134" y="103"/>
                      <a:pt x="134" y="103"/>
                      <a:pt x="134" y="104"/>
                    </a:cubicBezTo>
                    <a:cubicBezTo>
                      <a:pt x="134" y="104"/>
                      <a:pt x="134" y="104"/>
                      <a:pt x="134" y="104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3" y="106"/>
                      <a:pt x="133" y="106"/>
                      <a:pt x="133" y="106"/>
                    </a:cubicBezTo>
                    <a:cubicBezTo>
                      <a:pt x="133" y="106"/>
                      <a:pt x="133" y="105"/>
                      <a:pt x="133" y="105"/>
                    </a:cubicBezTo>
                    <a:cubicBezTo>
                      <a:pt x="133" y="105"/>
                      <a:pt x="134" y="104"/>
                      <a:pt x="134" y="104"/>
                    </a:cubicBezTo>
                    <a:cubicBezTo>
                      <a:pt x="134" y="104"/>
                      <a:pt x="134" y="104"/>
                      <a:pt x="134" y="103"/>
                    </a:cubicBezTo>
                    <a:cubicBezTo>
                      <a:pt x="134" y="104"/>
                      <a:pt x="134" y="103"/>
                      <a:pt x="134" y="103"/>
                    </a:cubicBezTo>
                    <a:cubicBezTo>
                      <a:pt x="135" y="102"/>
                      <a:pt x="135" y="102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0"/>
                      <a:pt x="135" y="101"/>
                      <a:pt x="135" y="100"/>
                    </a:cubicBezTo>
                    <a:cubicBezTo>
                      <a:pt x="136" y="100"/>
                      <a:pt x="136" y="100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100"/>
                      <a:pt x="136" y="100"/>
                      <a:pt x="136" y="100"/>
                    </a:cubicBezTo>
                    <a:cubicBezTo>
                      <a:pt x="136" y="100"/>
                      <a:pt x="136" y="100"/>
                      <a:pt x="135" y="101"/>
                    </a:cubicBezTo>
                    <a:cubicBezTo>
                      <a:pt x="136" y="100"/>
                      <a:pt x="135" y="101"/>
                      <a:pt x="136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lose/>
                    <a:moveTo>
                      <a:pt x="137" y="98"/>
                    </a:moveTo>
                    <a:cubicBezTo>
                      <a:pt x="136" y="98"/>
                      <a:pt x="136" y="99"/>
                      <a:pt x="136" y="98"/>
                    </a:cubicBezTo>
                    <a:cubicBezTo>
                      <a:pt x="136" y="98"/>
                      <a:pt x="136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6"/>
                      <a:pt x="131" y="106"/>
                      <a:pt x="131" y="106"/>
                    </a:cubicBezTo>
                    <a:cubicBezTo>
                      <a:pt x="131" y="106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1"/>
                    </a:moveTo>
                    <a:cubicBezTo>
                      <a:pt x="131" y="101"/>
                      <a:pt x="131" y="101"/>
                      <a:pt x="130" y="101"/>
                    </a:cubicBezTo>
                    <a:cubicBezTo>
                      <a:pt x="130" y="101"/>
                      <a:pt x="130" y="101"/>
                      <a:pt x="131" y="101"/>
                    </a:cubicBezTo>
                    <a:cubicBezTo>
                      <a:pt x="131" y="101"/>
                      <a:pt x="130" y="101"/>
                      <a:pt x="131" y="101"/>
                    </a:cubicBezTo>
                    <a:close/>
                    <a:moveTo>
                      <a:pt x="126" y="39"/>
                    </a:move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39"/>
                      <a:pt x="126" y="40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39"/>
                      <a:pt x="126" y="39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8"/>
                      <a:pt x="125" y="39"/>
                    </a:cubicBezTo>
                    <a:cubicBezTo>
                      <a:pt x="125" y="39"/>
                      <a:pt x="125" y="39"/>
                      <a:pt x="125" y="38"/>
                    </a:cubicBezTo>
                    <a:cubicBezTo>
                      <a:pt x="125" y="39"/>
                      <a:pt x="125" y="39"/>
                      <a:pt x="125" y="38"/>
                    </a:cubicBezTo>
                    <a:close/>
                    <a:moveTo>
                      <a:pt x="131" y="98"/>
                    </a:move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lose/>
                    <a:moveTo>
                      <a:pt x="111" y="117"/>
                    </a:moveTo>
                    <a:cubicBezTo>
                      <a:pt x="111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lose/>
                    <a:moveTo>
                      <a:pt x="123" y="107"/>
                    </a:move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6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2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lose/>
                    <a:moveTo>
                      <a:pt x="123" y="106"/>
                    </a:moveTo>
                    <a:cubicBezTo>
                      <a:pt x="123" y="107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4" y="105"/>
                    </a:cubicBezTo>
                    <a:cubicBezTo>
                      <a:pt x="124" y="106"/>
                      <a:pt x="124" y="105"/>
                      <a:pt x="124" y="105"/>
                    </a:cubicBezTo>
                    <a:cubicBezTo>
                      <a:pt x="123" y="106"/>
                      <a:pt x="124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lose/>
                    <a:moveTo>
                      <a:pt x="100" y="28"/>
                    </a:moveTo>
                    <a:cubicBezTo>
                      <a:pt x="101" y="29"/>
                      <a:pt x="101" y="29"/>
                      <a:pt x="101" y="29"/>
                    </a:cubicBezTo>
                    <a:cubicBezTo>
                      <a:pt x="100" y="29"/>
                      <a:pt x="101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0" y="29"/>
                      <a:pt x="100" y="28"/>
                      <a:pt x="100" y="28"/>
                    </a:cubicBezTo>
                    <a:close/>
                    <a:moveTo>
                      <a:pt x="102" y="29"/>
                    </a:moveTo>
                    <a:cubicBezTo>
                      <a:pt x="102" y="29"/>
                      <a:pt x="102" y="29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2" y="29"/>
                      <a:pt x="102" y="29"/>
                    </a:cubicBezTo>
                    <a:close/>
                    <a:moveTo>
                      <a:pt x="123" y="50"/>
                    </a:move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49"/>
                      <a:pt x="123" y="49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lose/>
                    <a:moveTo>
                      <a:pt x="121" y="49"/>
                    </a:move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50"/>
                    </a:cubicBezTo>
                    <a:cubicBezTo>
                      <a:pt x="121" y="50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236"/>
              <p:cNvSpPr>
                <a:spLocks/>
              </p:cNvSpPr>
              <p:nvPr/>
            </p:nvSpPr>
            <p:spPr bwMode="auto">
              <a:xfrm>
                <a:off x="6811" y="1119"/>
                <a:ext cx="12" cy="2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2 h 4"/>
                  <a:gd name="T12" fmla="*/ 2 w 2"/>
                  <a:gd name="T13" fmla="*/ 3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4 h 4"/>
                  <a:gd name="T20" fmla="*/ 2 w 2"/>
                  <a:gd name="T21" fmla="*/ 4 h 4"/>
                  <a:gd name="T22" fmla="*/ 2 w 2"/>
                  <a:gd name="T23" fmla="*/ 4 h 4"/>
                  <a:gd name="T24" fmla="*/ 2 w 2"/>
                  <a:gd name="T25" fmla="*/ 4 h 4"/>
                  <a:gd name="T26" fmla="*/ 2 w 2"/>
                  <a:gd name="T27" fmla="*/ 4 h 4"/>
                  <a:gd name="T28" fmla="*/ 2 w 2"/>
                  <a:gd name="T29" fmla="*/ 4 h 4"/>
                  <a:gd name="T30" fmla="*/ 2 w 2"/>
                  <a:gd name="T31" fmla="*/ 3 h 4"/>
                  <a:gd name="T32" fmla="*/ 1 w 2"/>
                  <a:gd name="T33" fmla="*/ 2 h 4"/>
                  <a:gd name="T34" fmla="*/ 1 w 2"/>
                  <a:gd name="T35" fmla="*/ 2 h 4"/>
                  <a:gd name="T36" fmla="*/ 0 w 2"/>
                  <a:gd name="T37" fmla="*/ 0 h 4"/>
                  <a:gd name="T38" fmla="*/ 0 w 2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237"/>
              <p:cNvSpPr>
                <a:spLocks/>
              </p:cNvSpPr>
              <p:nvPr/>
            </p:nvSpPr>
            <p:spPr bwMode="auto">
              <a:xfrm>
                <a:off x="6787" y="1083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238"/>
              <p:cNvSpPr>
                <a:spLocks noEditPoints="1"/>
              </p:cNvSpPr>
              <p:nvPr/>
            </p:nvSpPr>
            <p:spPr bwMode="auto">
              <a:xfrm>
                <a:off x="5977" y="921"/>
                <a:ext cx="234" cy="276"/>
              </a:xfrm>
              <a:custGeom>
                <a:avLst/>
                <a:gdLst>
                  <a:gd name="T0" fmla="*/ 17 w 39"/>
                  <a:gd name="T1" fmla="*/ 16 h 46"/>
                  <a:gd name="T2" fmla="*/ 8 w 39"/>
                  <a:gd name="T3" fmla="*/ 28 h 46"/>
                  <a:gd name="T4" fmla="*/ 0 w 39"/>
                  <a:gd name="T5" fmla="*/ 45 h 46"/>
                  <a:gd name="T6" fmla="*/ 1 w 39"/>
                  <a:gd name="T7" fmla="*/ 43 h 46"/>
                  <a:gd name="T8" fmla="*/ 1 w 39"/>
                  <a:gd name="T9" fmla="*/ 42 h 46"/>
                  <a:gd name="T10" fmla="*/ 3 w 39"/>
                  <a:gd name="T11" fmla="*/ 40 h 46"/>
                  <a:gd name="T12" fmla="*/ 3 w 39"/>
                  <a:gd name="T13" fmla="*/ 38 h 46"/>
                  <a:gd name="T14" fmla="*/ 3 w 39"/>
                  <a:gd name="T15" fmla="*/ 38 h 46"/>
                  <a:gd name="T16" fmla="*/ 4 w 39"/>
                  <a:gd name="T17" fmla="*/ 37 h 46"/>
                  <a:gd name="T18" fmla="*/ 4 w 39"/>
                  <a:gd name="T19" fmla="*/ 37 h 46"/>
                  <a:gd name="T20" fmla="*/ 6 w 39"/>
                  <a:gd name="T21" fmla="*/ 34 h 46"/>
                  <a:gd name="T22" fmla="*/ 7 w 39"/>
                  <a:gd name="T23" fmla="*/ 33 h 46"/>
                  <a:gd name="T24" fmla="*/ 9 w 39"/>
                  <a:gd name="T25" fmla="*/ 29 h 46"/>
                  <a:gd name="T26" fmla="*/ 9 w 39"/>
                  <a:gd name="T27" fmla="*/ 29 h 46"/>
                  <a:gd name="T28" fmla="*/ 11 w 39"/>
                  <a:gd name="T29" fmla="*/ 27 h 46"/>
                  <a:gd name="T30" fmla="*/ 11 w 39"/>
                  <a:gd name="T31" fmla="*/ 27 h 46"/>
                  <a:gd name="T32" fmla="*/ 23 w 39"/>
                  <a:gd name="T33" fmla="*/ 13 h 46"/>
                  <a:gd name="T34" fmla="*/ 29 w 39"/>
                  <a:gd name="T35" fmla="*/ 7 h 46"/>
                  <a:gd name="T36" fmla="*/ 31 w 39"/>
                  <a:gd name="T37" fmla="*/ 5 h 46"/>
                  <a:gd name="T38" fmla="*/ 33 w 39"/>
                  <a:gd name="T39" fmla="*/ 4 h 46"/>
                  <a:gd name="T40" fmla="*/ 34 w 39"/>
                  <a:gd name="T41" fmla="*/ 3 h 46"/>
                  <a:gd name="T42" fmla="*/ 36 w 39"/>
                  <a:gd name="T43" fmla="*/ 2 h 46"/>
                  <a:gd name="T44" fmla="*/ 38 w 39"/>
                  <a:gd name="T45" fmla="*/ 1 h 46"/>
                  <a:gd name="T46" fmla="*/ 38 w 39"/>
                  <a:gd name="T47" fmla="*/ 0 h 46"/>
                  <a:gd name="T48" fmla="*/ 38 w 39"/>
                  <a:gd name="T49" fmla="*/ 0 h 46"/>
                  <a:gd name="T50" fmla="*/ 39 w 39"/>
                  <a:gd name="T51" fmla="*/ 0 h 46"/>
                  <a:gd name="T52" fmla="*/ 38 w 39"/>
                  <a:gd name="T53" fmla="*/ 0 h 46"/>
                  <a:gd name="T54" fmla="*/ 36 w 39"/>
                  <a:gd name="T55" fmla="*/ 1 h 46"/>
                  <a:gd name="T56" fmla="*/ 36 w 39"/>
                  <a:gd name="T57" fmla="*/ 1 h 46"/>
                  <a:gd name="T58" fmla="*/ 37 w 39"/>
                  <a:gd name="T59" fmla="*/ 1 h 46"/>
                  <a:gd name="T60" fmla="*/ 30 w 39"/>
                  <a:gd name="T61" fmla="*/ 5 h 46"/>
                  <a:gd name="T62" fmla="*/ 26 w 39"/>
                  <a:gd name="T63" fmla="*/ 8 h 46"/>
                  <a:gd name="T64" fmla="*/ 20 w 39"/>
                  <a:gd name="T65" fmla="*/ 13 h 46"/>
                  <a:gd name="T66" fmla="*/ 36 w 39"/>
                  <a:gd name="T67" fmla="*/ 1 h 46"/>
                  <a:gd name="T68" fmla="*/ 35 w 39"/>
                  <a:gd name="T6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46">
                    <a:moveTo>
                      <a:pt x="20" y="13"/>
                    </a:moveTo>
                    <a:cubicBezTo>
                      <a:pt x="20" y="13"/>
                      <a:pt x="18" y="15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4" y="20"/>
                      <a:pt x="11" y="23"/>
                      <a:pt x="8" y="28"/>
                    </a:cubicBezTo>
                    <a:cubicBezTo>
                      <a:pt x="5" y="33"/>
                      <a:pt x="2" y="39"/>
                      <a:pt x="0" y="46"/>
                    </a:cubicBezTo>
                    <a:cubicBezTo>
                      <a:pt x="0" y="46"/>
                      <a:pt x="0" y="45"/>
                      <a:pt x="0" y="45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1" y="44"/>
                      <a:pt x="1" y="43"/>
                      <a:pt x="1" y="43"/>
                    </a:cubicBezTo>
                    <a:cubicBezTo>
                      <a:pt x="1" y="43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1"/>
                      <a:pt x="2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9"/>
                      <a:pt x="3" y="39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4" y="38"/>
                      <a:pt x="4" y="38"/>
                    </a:cubicBezTo>
                    <a:cubicBezTo>
                      <a:pt x="4" y="37"/>
                      <a:pt x="4" y="38"/>
                      <a:pt x="4" y="37"/>
                    </a:cubicBezTo>
                    <a:cubicBezTo>
                      <a:pt x="4" y="38"/>
                      <a:pt x="4" y="37"/>
                      <a:pt x="4" y="37"/>
                    </a:cubicBezTo>
                    <a:cubicBezTo>
                      <a:pt x="4" y="36"/>
                      <a:pt x="4" y="37"/>
                      <a:pt x="4" y="37"/>
                    </a:cubicBezTo>
                    <a:cubicBezTo>
                      <a:pt x="5" y="36"/>
                      <a:pt x="6" y="35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3"/>
                    </a:cubicBezTo>
                    <a:cubicBezTo>
                      <a:pt x="7" y="33"/>
                      <a:pt x="8" y="31"/>
                      <a:pt x="7" y="33"/>
                    </a:cubicBezTo>
                    <a:cubicBezTo>
                      <a:pt x="8" y="31"/>
                      <a:pt x="8" y="31"/>
                      <a:pt x="9" y="30"/>
                    </a:cubicBezTo>
                    <a:cubicBezTo>
                      <a:pt x="9" y="30"/>
                      <a:pt x="9" y="30"/>
                      <a:pt x="9" y="29"/>
                    </a:cubicBezTo>
                    <a:cubicBezTo>
                      <a:pt x="9" y="30"/>
                      <a:pt x="9" y="29"/>
                      <a:pt x="10" y="29"/>
                    </a:cubicBezTo>
                    <a:cubicBezTo>
                      <a:pt x="10" y="29"/>
                      <a:pt x="9" y="29"/>
                      <a:pt x="9" y="29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5"/>
                      <a:pt x="14" y="22"/>
                      <a:pt x="16" y="20"/>
                    </a:cubicBezTo>
                    <a:cubicBezTo>
                      <a:pt x="18" y="17"/>
                      <a:pt x="20" y="15"/>
                      <a:pt x="23" y="13"/>
                    </a:cubicBezTo>
                    <a:cubicBezTo>
                      <a:pt x="25" y="11"/>
                      <a:pt x="27" y="9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6"/>
                      <a:pt x="31" y="6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5"/>
                      <a:pt x="31" y="5"/>
                      <a:pt x="32" y="5"/>
                    </a:cubicBezTo>
                    <a:cubicBezTo>
                      <a:pt x="32" y="5"/>
                      <a:pt x="32" y="4"/>
                      <a:pt x="33" y="4"/>
                    </a:cubicBezTo>
                    <a:cubicBezTo>
                      <a:pt x="33" y="4"/>
                      <a:pt x="33" y="4"/>
                      <a:pt x="34" y="4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2"/>
                      <a:pt x="35" y="2"/>
                      <a:pt x="36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8" y="1"/>
                      <a:pt x="38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1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1"/>
                      <a:pt x="36" y="1"/>
                    </a:cubicBezTo>
                    <a:cubicBezTo>
                      <a:pt x="36" y="1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5" y="1"/>
                      <a:pt x="32" y="3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7" y="7"/>
                      <a:pt x="26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9"/>
                      <a:pt x="22" y="11"/>
                      <a:pt x="20" y="13"/>
                    </a:cubicBezTo>
                    <a:close/>
                    <a:moveTo>
                      <a:pt x="35" y="2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5" y="2"/>
                      <a:pt x="35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239"/>
              <p:cNvSpPr>
                <a:spLocks/>
              </p:cNvSpPr>
              <p:nvPr/>
            </p:nvSpPr>
            <p:spPr bwMode="auto">
              <a:xfrm>
                <a:off x="6019" y="1113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240"/>
              <p:cNvSpPr>
                <a:spLocks/>
              </p:cNvSpPr>
              <p:nvPr/>
            </p:nvSpPr>
            <p:spPr bwMode="auto">
              <a:xfrm>
                <a:off x="6217" y="915"/>
                <a:ext cx="6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241"/>
              <p:cNvSpPr>
                <a:spLocks/>
              </p:cNvSpPr>
              <p:nvPr/>
            </p:nvSpPr>
            <p:spPr bwMode="auto">
              <a:xfrm>
                <a:off x="6775" y="1065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242"/>
              <p:cNvSpPr>
                <a:spLocks/>
              </p:cNvSpPr>
              <p:nvPr/>
            </p:nvSpPr>
            <p:spPr bwMode="auto">
              <a:xfrm>
                <a:off x="6781" y="1071"/>
                <a:ext cx="12" cy="18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0 h 3"/>
                  <a:gd name="T8" fmla="*/ 1 w 2"/>
                  <a:gd name="T9" fmla="*/ 1 h 3"/>
                  <a:gd name="T10" fmla="*/ 1 w 2"/>
                  <a:gd name="T11" fmla="*/ 1 h 3"/>
                  <a:gd name="T12" fmla="*/ 1 w 2"/>
                  <a:gd name="T13" fmla="*/ 2 h 3"/>
                  <a:gd name="T14" fmla="*/ 2 w 2"/>
                  <a:gd name="T15" fmla="*/ 3 h 3"/>
                  <a:gd name="T16" fmla="*/ 2 w 2"/>
                  <a:gd name="T17" fmla="*/ 2 h 3"/>
                  <a:gd name="T18" fmla="*/ 2 w 2"/>
                  <a:gd name="T19" fmla="*/ 3 h 3"/>
                  <a:gd name="T20" fmla="*/ 1 w 2"/>
                  <a:gd name="T21" fmla="*/ 2 h 3"/>
                  <a:gd name="T22" fmla="*/ 1 w 2"/>
                  <a:gd name="T23" fmla="*/ 2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243"/>
              <p:cNvSpPr>
                <a:spLocks/>
              </p:cNvSpPr>
              <p:nvPr/>
            </p:nvSpPr>
            <p:spPr bwMode="auto">
              <a:xfrm>
                <a:off x="6793" y="1089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244"/>
              <p:cNvSpPr>
                <a:spLocks/>
              </p:cNvSpPr>
              <p:nvPr/>
            </p:nvSpPr>
            <p:spPr bwMode="auto">
              <a:xfrm>
                <a:off x="6799" y="1101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245"/>
              <p:cNvSpPr>
                <a:spLocks/>
              </p:cNvSpPr>
              <p:nvPr/>
            </p:nvSpPr>
            <p:spPr bwMode="auto">
              <a:xfrm>
                <a:off x="6805" y="110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Oval 1246"/>
              <p:cNvSpPr>
                <a:spLocks noChangeArrowheads="1"/>
              </p:cNvSpPr>
              <p:nvPr/>
            </p:nvSpPr>
            <p:spPr bwMode="auto">
              <a:xfrm>
                <a:off x="6811" y="1119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247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248"/>
              <p:cNvSpPr>
                <a:spLocks/>
              </p:cNvSpPr>
              <p:nvPr/>
            </p:nvSpPr>
            <p:spPr bwMode="auto">
              <a:xfrm>
                <a:off x="6853" y="122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0 w 1"/>
                  <a:gd name="T11" fmla="*/ 3 h 3"/>
                  <a:gd name="T12" fmla="*/ 1 w 1"/>
                  <a:gd name="T13" fmla="*/ 3 h 3"/>
                  <a:gd name="T14" fmla="*/ 1 w 1"/>
                  <a:gd name="T15" fmla="*/ 3 h 3"/>
                  <a:gd name="T16" fmla="*/ 0 w 1"/>
                  <a:gd name="T17" fmla="*/ 3 h 3"/>
                  <a:gd name="T18" fmla="*/ 0 w 1"/>
                  <a:gd name="T19" fmla="*/ 2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0 h 3"/>
                  <a:gd name="T26" fmla="*/ 0 w 1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249"/>
              <p:cNvSpPr>
                <a:spLocks/>
              </p:cNvSpPr>
              <p:nvPr/>
            </p:nvSpPr>
            <p:spPr bwMode="auto">
              <a:xfrm>
                <a:off x="6853" y="124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250"/>
              <p:cNvSpPr>
                <a:spLocks/>
              </p:cNvSpPr>
              <p:nvPr/>
            </p:nvSpPr>
            <p:spPr bwMode="auto">
              <a:xfrm>
                <a:off x="6847" y="126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251"/>
              <p:cNvSpPr>
                <a:spLocks/>
              </p:cNvSpPr>
              <p:nvPr/>
            </p:nvSpPr>
            <p:spPr bwMode="auto">
              <a:xfrm>
                <a:off x="6823" y="129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252"/>
              <p:cNvSpPr>
                <a:spLocks/>
              </p:cNvSpPr>
              <p:nvPr/>
            </p:nvSpPr>
            <p:spPr bwMode="auto">
              <a:xfrm>
                <a:off x="6211" y="1611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253"/>
              <p:cNvSpPr>
                <a:spLocks/>
              </p:cNvSpPr>
              <p:nvPr/>
            </p:nvSpPr>
            <p:spPr bwMode="auto">
              <a:xfrm>
                <a:off x="6289" y="1665"/>
                <a:ext cx="108" cy="30"/>
              </a:xfrm>
              <a:custGeom>
                <a:avLst/>
                <a:gdLst>
                  <a:gd name="T0" fmla="*/ 14 w 18"/>
                  <a:gd name="T1" fmla="*/ 4 h 5"/>
                  <a:gd name="T2" fmla="*/ 14 w 18"/>
                  <a:gd name="T3" fmla="*/ 4 h 5"/>
                  <a:gd name="T4" fmla="*/ 16 w 18"/>
                  <a:gd name="T5" fmla="*/ 5 h 5"/>
                  <a:gd name="T6" fmla="*/ 18 w 18"/>
                  <a:gd name="T7" fmla="*/ 5 h 5"/>
                  <a:gd name="T8" fmla="*/ 16 w 18"/>
                  <a:gd name="T9" fmla="*/ 5 h 5"/>
                  <a:gd name="T10" fmla="*/ 16 w 18"/>
                  <a:gd name="T11" fmla="*/ 5 h 5"/>
                  <a:gd name="T12" fmla="*/ 8 w 18"/>
                  <a:gd name="T13" fmla="*/ 3 h 5"/>
                  <a:gd name="T14" fmla="*/ 0 w 18"/>
                  <a:gd name="T15" fmla="*/ 0 h 5"/>
                  <a:gd name="T16" fmla="*/ 0 w 18"/>
                  <a:gd name="T17" fmla="*/ 0 h 5"/>
                  <a:gd name="T18" fmla="*/ 1 w 18"/>
                  <a:gd name="T19" fmla="*/ 0 h 5"/>
                  <a:gd name="T20" fmla="*/ 1 w 18"/>
                  <a:gd name="T21" fmla="*/ 0 h 5"/>
                  <a:gd name="T22" fmla="*/ 1 w 18"/>
                  <a:gd name="T23" fmla="*/ 0 h 5"/>
                  <a:gd name="T24" fmla="*/ 0 w 18"/>
                  <a:gd name="T25" fmla="*/ 0 h 5"/>
                  <a:gd name="T26" fmla="*/ 0 w 18"/>
                  <a:gd name="T27" fmla="*/ 0 h 5"/>
                  <a:gd name="T28" fmla="*/ 0 w 18"/>
                  <a:gd name="T29" fmla="*/ 0 h 5"/>
                  <a:gd name="T30" fmla="*/ 1 w 18"/>
                  <a:gd name="T31" fmla="*/ 0 h 5"/>
                  <a:gd name="T32" fmla="*/ 1 w 18"/>
                  <a:gd name="T33" fmla="*/ 0 h 5"/>
                  <a:gd name="T34" fmla="*/ 1 w 18"/>
                  <a:gd name="T35" fmla="*/ 0 h 5"/>
                  <a:gd name="T36" fmla="*/ 2 w 18"/>
                  <a:gd name="T37" fmla="*/ 1 h 5"/>
                  <a:gd name="T38" fmla="*/ 2 w 18"/>
                  <a:gd name="T39" fmla="*/ 0 h 5"/>
                  <a:gd name="T40" fmla="*/ 2 w 18"/>
                  <a:gd name="T41" fmla="*/ 1 h 5"/>
                  <a:gd name="T42" fmla="*/ 3 w 18"/>
                  <a:gd name="T43" fmla="*/ 1 h 5"/>
                  <a:gd name="T44" fmla="*/ 3 w 18"/>
                  <a:gd name="T45" fmla="*/ 1 h 5"/>
                  <a:gd name="T46" fmla="*/ 5 w 18"/>
                  <a:gd name="T47" fmla="*/ 2 h 5"/>
                  <a:gd name="T48" fmla="*/ 6 w 18"/>
                  <a:gd name="T49" fmla="*/ 2 h 5"/>
                  <a:gd name="T50" fmla="*/ 7 w 18"/>
                  <a:gd name="T51" fmla="*/ 3 h 5"/>
                  <a:gd name="T52" fmla="*/ 8 w 18"/>
                  <a:gd name="T53" fmla="*/ 3 h 5"/>
                  <a:gd name="T54" fmla="*/ 9 w 18"/>
                  <a:gd name="T55" fmla="*/ 3 h 5"/>
                  <a:gd name="T56" fmla="*/ 9 w 18"/>
                  <a:gd name="T57" fmla="*/ 3 h 5"/>
                  <a:gd name="T58" fmla="*/ 10 w 18"/>
                  <a:gd name="T59" fmla="*/ 3 h 5"/>
                  <a:gd name="T60" fmla="*/ 11 w 18"/>
                  <a:gd name="T61" fmla="*/ 3 h 5"/>
                  <a:gd name="T62" fmla="*/ 12 w 18"/>
                  <a:gd name="T63" fmla="*/ 4 h 5"/>
                  <a:gd name="T64" fmla="*/ 12 w 18"/>
                  <a:gd name="T65" fmla="*/ 4 h 5"/>
                  <a:gd name="T66" fmla="*/ 13 w 18"/>
                  <a:gd name="T67" fmla="*/ 4 h 5"/>
                  <a:gd name="T68" fmla="*/ 14 w 18"/>
                  <a:gd name="T6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5"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7" y="5"/>
                      <a:pt x="17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3" y="5"/>
                      <a:pt x="11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254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255"/>
              <p:cNvSpPr>
                <a:spLocks/>
              </p:cNvSpPr>
              <p:nvPr/>
            </p:nvSpPr>
            <p:spPr bwMode="auto">
              <a:xfrm>
                <a:off x="6235" y="1629"/>
                <a:ext cx="12" cy="1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  <a:gd name="T8" fmla="*/ 1 w 2"/>
                  <a:gd name="T9" fmla="*/ 1 h 2"/>
                  <a:gd name="T10" fmla="*/ 0 w 2"/>
                  <a:gd name="T11" fmla="*/ 1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256"/>
              <p:cNvSpPr>
                <a:spLocks/>
              </p:cNvSpPr>
              <p:nvPr/>
            </p:nvSpPr>
            <p:spPr bwMode="auto">
              <a:xfrm>
                <a:off x="6259" y="16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257"/>
              <p:cNvSpPr>
                <a:spLocks/>
              </p:cNvSpPr>
              <p:nvPr/>
            </p:nvSpPr>
            <p:spPr bwMode="auto">
              <a:xfrm>
                <a:off x="6763" y="1155"/>
                <a:ext cx="0" cy="6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258"/>
              <p:cNvSpPr>
                <a:spLocks/>
              </p:cNvSpPr>
              <p:nvPr/>
            </p:nvSpPr>
            <p:spPr bwMode="auto">
              <a:xfrm>
                <a:off x="6769" y="1185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259"/>
              <p:cNvSpPr>
                <a:spLocks/>
              </p:cNvSpPr>
              <p:nvPr/>
            </p:nvSpPr>
            <p:spPr bwMode="auto">
              <a:xfrm>
                <a:off x="6685" y="119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0 h 3"/>
                  <a:gd name="T14" fmla="*/ 0 w 1"/>
                  <a:gd name="T15" fmla="*/ 0 h 3"/>
                  <a:gd name="T16" fmla="*/ 0 w 1"/>
                  <a:gd name="T17" fmla="*/ 0 h 3"/>
                  <a:gd name="T18" fmla="*/ 0 w 1"/>
                  <a:gd name="T19" fmla="*/ 0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1 h 3"/>
                  <a:gd name="T26" fmla="*/ 0 w 1"/>
                  <a:gd name="T27" fmla="*/ 1 h 3"/>
                  <a:gd name="T28" fmla="*/ 1 w 1"/>
                  <a:gd name="T29" fmla="*/ 1 h 3"/>
                  <a:gd name="T30" fmla="*/ 0 w 1"/>
                  <a:gd name="T31" fmla="*/ 1 h 3"/>
                  <a:gd name="T32" fmla="*/ 1 w 1"/>
                  <a:gd name="T33" fmla="*/ 1 h 3"/>
                  <a:gd name="T34" fmla="*/ 1 w 1"/>
                  <a:gd name="T35" fmla="*/ 1 h 3"/>
                  <a:gd name="T36" fmla="*/ 1 w 1"/>
                  <a:gd name="T37" fmla="*/ 2 h 3"/>
                  <a:gd name="T38" fmla="*/ 1 w 1"/>
                  <a:gd name="T39" fmla="*/ 2 h 3"/>
                  <a:gd name="T40" fmla="*/ 1 w 1"/>
                  <a:gd name="T41" fmla="*/ 3 h 3"/>
                  <a:gd name="T42" fmla="*/ 1 w 1"/>
                  <a:gd name="T43" fmla="*/ 3 h 3"/>
                  <a:gd name="T44" fmla="*/ 1 w 1"/>
                  <a:gd name="T45" fmla="*/ 2 h 3"/>
                  <a:gd name="T46" fmla="*/ 1 w 1"/>
                  <a:gd name="T47" fmla="*/ 2 h 3"/>
                  <a:gd name="T48" fmla="*/ 1 w 1"/>
                  <a:gd name="T49" fmla="*/ 2 h 3"/>
                  <a:gd name="T50" fmla="*/ 1 w 1"/>
                  <a:gd name="T51" fmla="*/ 2 h 3"/>
                  <a:gd name="T52" fmla="*/ 1 w 1"/>
                  <a:gd name="T53" fmla="*/ 2 h 3"/>
                  <a:gd name="T54" fmla="*/ 0 w 1"/>
                  <a:gd name="T55" fmla="*/ 2 h 3"/>
                  <a:gd name="T56" fmla="*/ 0 w 1"/>
                  <a:gd name="T57" fmla="*/ 1 h 3"/>
                  <a:gd name="T58" fmla="*/ 0 w 1"/>
                  <a:gd name="T59" fmla="*/ 0 h 3"/>
                  <a:gd name="T60" fmla="*/ 0 w 1"/>
                  <a:gd name="T61" fmla="*/ 0 h 3"/>
                  <a:gd name="T62" fmla="*/ 0 w 1"/>
                  <a:gd name="T63" fmla="*/ 0 h 3"/>
                  <a:gd name="T64" fmla="*/ 0 w 1"/>
                  <a:gd name="T6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260"/>
              <p:cNvSpPr>
                <a:spLocks/>
              </p:cNvSpPr>
              <p:nvPr/>
            </p:nvSpPr>
            <p:spPr bwMode="auto">
              <a:xfrm>
                <a:off x="6679" y="120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261"/>
              <p:cNvSpPr>
                <a:spLocks/>
              </p:cNvSpPr>
              <p:nvPr/>
            </p:nvSpPr>
            <p:spPr bwMode="auto">
              <a:xfrm>
                <a:off x="5941" y="1491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262"/>
              <p:cNvSpPr>
                <a:spLocks/>
              </p:cNvSpPr>
              <p:nvPr/>
            </p:nvSpPr>
            <p:spPr bwMode="auto">
              <a:xfrm>
                <a:off x="5929" y="128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263"/>
              <p:cNvSpPr>
                <a:spLocks/>
              </p:cNvSpPr>
              <p:nvPr/>
            </p:nvSpPr>
            <p:spPr bwMode="auto">
              <a:xfrm>
                <a:off x="5965" y="843"/>
                <a:ext cx="342" cy="300"/>
              </a:xfrm>
              <a:custGeom>
                <a:avLst/>
                <a:gdLst>
                  <a:gd name="T0" fmla="*/ 57 w 57"/>
                  <a:gd name="T1" fmla="*/ 0 h 50"/>
                  <a:gd name="T2" fmla="*/ 53 w 57"/>
                  <a:gd name="T3" fmla="*/ 1 h 50"/>
                  <a:gd name="T4" fmla="*/ 49 w 57"/>
                  <a:gd name="T5" fmla="*/ 2 h 50"/>
                  <a:gd name="T6" fmla="*/ 37 w 57"/>
                  <a:gd name="T7" fmla="*/ 8 h 50"/>
                  <a:gd name="T8" fmla="*/ 21 w 57"/>
                  <a:gd name="T9" fmla="*/ 20 h 50"/>
                  <a:gd name="T10" fmla="*/ 10 w 57"/>
                  <a:gd name="T11" fmla="*/ 32 h 50"/>
                  <a:gd name="T12" fmla="*/ 2 w 57"/>
                  <a:gd name="T13" fmla="*/ 47 h 50"/>
                  <a:gd name="T14" fmla="*/ 1 w 57"/>
                  <a:gd name="T15" fmla="*/ 49 h 50"/>
                  <a:gd name="T16" fmla="*/ 0 w 57"/>
                  <a:gd name="T17" fmla="*/ 50 h 50"/>
                  <a:gd name="T18" fmla="*/ 1 w 57"/>
                  <a:gd name="T19" fmla="*/ 47 h 50"/>
                  <a:gd name="T20" fmla="*/ 10 w 57"/>
                  <a:gd name="T21" fmla="*/ 31 h 50"/>
                  <a:gd name="T22" fmla="*/ 31 w 57"/>
                  <a:gd name="T23" fmla="*/ 10 h 50"/>
                  <a:gd name="T24" fmla="*/ 39 w 57"/>
                  <a:gd name="T25" fmla="*/ 5 h 50"/>
                  <a:gd name="T26" fmla="*/ 47 w 57"/>
                  <a:gd name="T27" fmla="*/ 2 h 50"/>
                  <a:gd name="T28" fmla="*/ 53 w 57"/>
                  <a:gd name="T29" fmla="*/ 0 h 50"/>
                  <a:gd name="T30" fmla="*/ 57 w 57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50">
                    <a:moveTo>
                      <a:pt x="57" y="0"/>
                    </a:moveTo>
                    <a:cubicBezTo>
                      <a:pt x="56" y="0"/>
                      <a:pt x="54" y="1"/>
                      <a:pt x="53" y="1"/>
                    </a:cubicBezTo>
                    <a:cubicBezTo>
                      <a:pt x="52" y="2"/>
                      <a:pt x="51" y="2"/>
                      <a:pt x="49" y="2"/>
                    </a:cubicBezTo>
                    <a:cubicBezTo>
                      <a:pt x="45" y="4"/>
                      <a:pt x="41" y="6"/>
                      <a:pt x="37" y="8"/>
                    </a:cubicBezTo>
                    <a:cubicBezTo>
                      <a:pt x="31" y="11"/>
                      <a:pt x="26" y="15"/>
                      <a:pt x="21" y="20"/>
                    </a:cubicBezTo>
                    <a:cubicBezTo>
                      <a:pt x="17" y="23"/>
                      <a:pt x="14" y="27"/>
                      <a:pt x="10" y="32"/>
                    </a:cubicBezTo>
                    <a:cubicBezTo>
                      <a:pt x="7" y="37"/>
                      <a:pt x="4" y="42"/>
                      <a:pt x="2" y="47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0" y="50"/>
                      <a:pt x="0" y="50"/>
                    </a:cubicBezTo>
                    <a:cubicBezTo>
                      <a:pt x="0" y="49"/>
                      <a:pt x="1" y="48"/>
                      <a:pt x="1" y="47"/>
                    </a:cubicBezTo>
                    <a:cubicBezTo>
                      <a:pt x="3" y="42"/>
                      <a:pt x="7" y="36"/>
                      <a:pt x="10" y="31"/>
                    </a:cubicBezTo>
                    <a:cubicBezTo>
                      <a:pt x="16" y="23"/>
                      <a:pt x="22" y="16"/>
                      <a:pt x="31" y="10"/>
                    </a:cubicBezTo>
                    <a:cubicBezTo>
                      <a:pt x="34" y="8"/>
                      <a:pt x="36" y="7"/>
                      <a:pt x="39" y="5"/>
                    </a:cubicBezTo>
                    <a:cubicBezTo>
                      <a:pt x="42" y="4"/>
                      <a:pt x="44" y="3"/>
                      <a:pt x="47" y="2"/>
                    </a:cubicBezTo>
                    <a:cubicBezTo>
                      <a:pt x="49" y="2"/>
                      <a:pt x="51" y="1"/>
                      <a:pt x="53" y="0"/>
                    </a:cubicBezTo>
                    <a:cubicBezTo>
                      <a:pt x="54" y="0"/>
                      <a:pt x="55" y="0"/>
                      <a:pt x="5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264"/>
              <p:cNvSpPr>
                <a:spLocks/>
              </p:cNvSpPr>
              <p:nvPr/>
            </p:nvSpPr>
            <p:spPr bwMode="auto">
              <a:xfrm>
                <a:off x="6799" y="110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6" name="椭圆 125"/>
            <p:cNvSpPr/>
            <p:nvPr/>
          </p:nvSpPr>
          <p:spPr>
            <a:xfrm>
              <a:off x="905579" y="2072810"/>
              <a:ext cx="1319678" cy="1319678"/>
            </a:xfrm>
            <a:prstGeom prst="ellipse">
              <a:avLst/>
            </a:prstGeom>
            <a:blipFill dpi="0" rotWithShape="0">
              <a:blip r:embed="rId5"/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55060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250"/>
                            </p:stCondLst>
                            <p:childTnLst>
                              <p:par>
                                <p:cTn id="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 tmFilter="0,0; .5, 1; 1, 1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725"/>
                            </p:stCondLst>
                            <p:childTnLst>
                              <p:par>
                                <p:cTn id="21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3" dur="12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975"/>
                            </p:stCondLst>
                            <p:childTnLst>
                              <p:par>
                                <p:cTn id="2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 tmFilter="0,0; .5, 1; 1, 1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775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500"/>
                            </p:stCondLst>
                            <p:childTnLst>
                              <p:par>
                                <p:cTn id="37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9" dur="125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8750"/>
                            </p:stCondLst>
                            <p:childTnLst>
                              <p:par>
                                <p:cTn id="4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 tmFilter="0,0; .5, 1; 1, 1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9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/>
      <p:bldP spid="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矩形 26"/>
          <p:cNvSpPr/>
          <p:nvPr/>
        </p:nvSpPr>
        <p:spPr>
          <a:xfrm>
            <a:off x="3398791" y="436147"/>
            <a:ext cx="5394425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 </a:t>
            </a:r>
            <a:r>
              <a:rPr lang="zh-CN" altLang="en-US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历史起源 </a:t>
            </a:r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endParaRPr lang="zh-CN" altLang="en-US" sz="4500" b="1" dirty="0" smtClean="0">
              <a:blipFill>
                <a:blip r:embed="rId2"/>
                <a:stretch>
                  <a:fillRect/>
                </a:stretch>
              </a:blipFill>
              <a:latin typeface="汉仪雪君体简" panose="02010604000101010101" pitchFamily="2" charset="-122"/>
              <a:ea typeface="汉仪雪君体简" panose="02010604000101010101" pitchFamily="2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866442" y="2080497"/>
            <a:ext cx="5027853" cy="1654744"/>
            <a:chOff x="1068147" y="2040156"/>
            <a:chExt cx="5027853" cy="1654744"/>
          </a:xfrm>
        </p:grpSpPr>
        <p:grpSp>
          <p:nvGrpSpPr>
            <p:cNvPr id="4" name="组合 3"/>
            <p:cNvGrpSpPr/>
            <p:nvPr/>
          </p:nvGrpSpPr>
          <p:grpSpPr>
            <a:xfrm>
              <a:off x="1068147" y="2192248"/>
              <a:ext cx="1427533" cy="1385047"/>
              <a:chOff x="754201" y="1929934"/>
              <a:chExt cx="1600200" cy="1552575"/>
            </a:xfrm>
          </p:grpSpPr>
          <p:grpSp>
            <p:nvGrpSpPr>
              <p:cNvPr id="7" name="Group 1210"/>
              <p:cNvGrpSpPr>
                <a:grpSpLocks noChangeAspect="1"/>
              </p:cNvGrpSpPr>
              <p:nvPr/>
            </p:nvGrpSpPr>
            <p:grpSpPr bwMode="auto">
              <a:xfrm>
                <a:off x="754201" y="1929934"/>
                <a:ext cx="1600200" cy="1552575"/>
                <a:chOff x="5911" y="843"/>
                <a:chExt cx="1008" cy="978"/>
              </a:xfrm>
            </p:grpSpPr>
            <p:sp>
              <p:nvSpPr>
                <p:cNvPr id="9" name="Freeform 1211"/>
                <p:cNvSpPr>
                  <a:spLocks/>
                </p:cNvSpPr>
                <p:nvPr/>
              </p:nvSpPr>
              <p:spPr bwMode="auto">
                <a:xfrm>
                  <a:off x="5917" y="1389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" name="Freeform 1212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0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" name="Freeform 1213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" name="Freeform 1214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" name="Freeform 1215"/>
                <p:cNvSpPr>
                  <a:spLocks/>
                </p:cNvSpPr>
                <p:nvPr/>
              </p:nvSpPr>
              <p:spPr bwMode="auto">
                <a:xfrm>
                  <a:off x="6847" y="121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0 w 1"/>
                    <a:gd name="T11" fmla="*/ 1 h 2"/>
                    <a:gd name="T12" fmla="*/ 0 w 1"/>
                    <a:gd name="T13" fmla="*/ 0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" name="Freeform 1216"/>
                <p:cNvSpPr>
                  <a:spLocks/>
                </p:cNvSpPr>
                <p:nvPr/>
              </p:nvSpPr>
              <p:spPr bwMode="auto">
                <a:xfrm>
                  <a:off x="6493" y="1701"/>
                  <a:ext cx="6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" name="Freeform 1217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" name="Freeform 1218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" name="Freeform 1219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0" cy="6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" name="Freeform 1220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  <a:gd name="T10" fmla="*/ 0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" name="Freeform 1221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12" cy="6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  <a:gd name="T8" fmla="*/ 1 w 2"/>
                    <a:gd name="T9" fmla="*/ 1 h 1"/>
                    <a:gd name="T10" fmla="*/ 0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" name="Freeform 1222"/>
                <p:cNvSpPr>
                  <a:spLocks/>
                </p:cNvSpPr>
                <p:nvPr/>
              </p:nvSpPr>
              <p:spPr bwMode="auto">
                <a:xfrm>
                  <a:off x="6253" y="164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" name="Freeform 1223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" name="Freeform 1224"/>
                <p:cNvSpPr>
                  <a:spLocks/>
                </p:cNvSpPr>
                <p:nvPr/>
              </p:nvSpPr>
              <p:spPr bwMode="auto">
                <a:xfrm>
                  <a:off x="6763" y="116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" name="Freeform 1225"/>
                <p:cNvSpPr>
                  <a:spLocks/>
                </p:cNvSpPr>
                <p:nvPr/>
              </p:nvSpPr>
              <p:spPr bwMode="auto">
                <a:xfrm>
                  <a:off x="6745" y="146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" name="Freeform 1226"/>
                <p:cNvSpPr>
                  <a:spLocks/>
                </p:cNvSpPr>
                <p:nvPr/>
              </p:nvSpPr>
              <p:spPr bwMode="auto">
                <a:xfrm>
                  <a:off x="6751" y="146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" name="Freeform 1227"/>
                <p:cNvSpPr>
                  <a:spLocks/>
                </p:cNvSpPr>
                <p:nvPr/>
              </p:nvSpPr>
              <p:spPr bwMode="auto">
                <a:xfrm>
                  <a:off x="6751" y="1455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0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" name="Freeform 1228"/>
                <p:cNvSpPr>
                  <a:spLocks/>
                </p:cNvSpPr>
                <p:nvPr/>
              </p:nvSpPr>
              <p:spPr bwMode="auto">
                <a:xfrm>
                  <a:off x="5911" y="1245"/>
                  <a:ext cx="18" cy="168"/>
                </a:xfrm>
                <a:custGeom>
                  <a:avLst/>
                  <a:gdLst>
                    <a:gd name="T0" fmla="*/ 1 w 3"/>
                    <a:gd name="T1" fmla="*/ 27 h 28"/>
                    <a:gd name="T2" fmla="*/ 1 w 3"/>
                    <a:gd name="T3" fmla="*/ 26 h 28"/>
                    <a:gd name="T4" fmla="*/ 1 w 3"/>
                    <a:gd name="T5" fmla="*/ 24 h 28"/>
                    <a:gd name="T6" fmla="*/ 1 w 3"/>
                    <a:gd name="T7" fmla="*/ 21 h 28"/>
                    <a:gd name="T8" fmla="*/ 0 w 3"/>
                    <a:gd name="T9" fmla="*/ 16 h 28"/>
                    <a:gd name="T10" fmla="*/ 1 w 3"/>
                    <a:gd name="T11" fmla="*/ 15 h 28"/>
                    <a:gd name="T12" fmla="*/ 1 w 3"/>
                    <a:gd name="T13" fmla="*/ 14 h 28"/>
                    <a:gd name="T14" fmla="*/ 1 w 3"/>
                    <a:gd name="T15" fmla="*/ 13 h 28"/>
                    <a:gd name="T16" fmla="*/ 1 w 3"/>
                    <a:gd name="T17" fmla="*/ 9 h 28"/>
                    <a:gd name="T18" fmla="*/ 1 w 3"/>
                    <a:gd name="T19" fmla="*/ 8 h 28"/>
                    <a:gd name="T20" fmla="*/ 1 w 3"/>
                    <a:gd name="T21" fmla="*/ 8 h 28"/>
                    <a:gd name="T22" fmla="*/ 1 w 3"/>
                    <a:gd name="T23" fmla="*/ 7 h 28"/>
                    <a:gd name="T24" fmla="*/ 2 w 3"/>
                    <a:gd name="T25" fmla="*/ 6 h 28"/>
                    <a:gd name="T26" fmla="*/ 2 w 3"/>
                    <a:gd name="T27" fmla="*/ 6 h 28"/>
                    <a:gd name="T28" fmla="*/ 2 w 3"/>
                    <a:gd name="T29" fmla="*/ 6 h 28"/>
                    <a:gd name="T30" fmla="*/ 2 w 3"/>
                    <a:gd name="T31" fmla="*/ 3 h 28"/>
                    <a:gd name="T32" fmla="*/ 3 w 3"/>
                    <a:gd name="T33" fmla="*/ 2 h 28"/>
                    <a:gd name="T34" fmla="*/ 3 w 3"/>
                    <a:gd name="T35" fmla="*/ 1 h 28"/>
                    <a:gd name="T36" fmla="*/ 3 w 3"/>
                    <a:gd name="T37" fmla="*/ 1 h 28"/>
                    <a:gd name="T38" fmla="*/ 3 w 3"/>
                    <a:gd name="T39" fmla="*/ 1 h 28"/>
                    <a:gd name="T40" fmla="*/ 3 w 3"/>
                    <a:gd name="T41" fmla="*/ 2 h 28"/>
                    <a:gd name="T42" fmla="*/ 3 w 3"/>
                    <a:gd name="T43" fmla="*/ 4 h 28"/>
                    <a:gd name="T44" fmla="*/ 2 w 3"/>
                    <a:gd name="T45" fmla="*/ 4 h 28"/>
                    <a:gd name="T46" fmla="*/ 2 w 3"/>
                    <a:gd name="T47" fmla="*/ 5 h 28"/>
                    <a:gd name="T48" fmla="*/ 2 w 3"/>
                    <a:gd name="T49" fmla="*/ 6 h 28"/>
                    <a:gd name="T50" fmla="*/ 2 w 3"/>
                    <a:gd name="T51" fmla="*/ 12 h 28"/>
                    <a:gd name="T52" fmla="*/ 2 w 3"/>
                    <a:gd name="T53" fmla="*/ 13 h 28"/>
                    <a:gd name="T54" fmla="*/ 1 w 3"/>
                    <a:gd name="T55" fmla="*/ 14 h 28"/>
                    <a:gd name="T56" fmla="*/ 1 w 3"/>
                    <a:gd name="T57" fmla="*/ 15 h 28"/>
                    <a:gd name="T58" fmla="*/ 1 w 3"/>
                    <a:gd name="T59" fmla="*/ 15 h 28"/>
                    <a:gd name="T60" fmla="*/ 1 w 3"/>
                    <a:gd name="T61" fmla="*/ 16 h 28"/>
                    <a:gd name="T62" fmla="*/ 1 w 3"/>
                    <a:gd name="T63" fmla="*/ 16 h 28"/>
                    <a:gd name="T64" fmla="*/ 1 w 3"/>
                    <a:gd name="T65" fmla="*/ 17 h 28"/>
                    <a:gd name="T66" fmla="*/ 1 w 3"/>
                    <a:gd name="T67" fmla="*/ 18 h 28"/>
                    <a:gd name="T68" fmla="*/ 1 w 3"/>
                    <a:gd name="T69" fmla="*/ 20 h 28"/>
                    <a:gd name="T70" fmla="*/ 1 w 3"/>
                    <a:gd name="T71" fmla="*/ 21 h 28"/>
                    <a:gd name="T72" fmla="*/ 1 w 3"/>
                    <a:gd name="T73" fmla="*/ 22 h 28"/>
                    <a:gd name="T74" fmla="*/ 1 w 3"/>
                    <a:gd name="T75" fmla="*/ 22 h 28"/>
                    <a:gd name="T76" fmla="*/ 1 w 3"/>
                    <a:gd name="T77" fmla="*/ 23 h 28"/>
                    <a:gd name="T78" fmla="*/ 1 w 3"/>
                    <a:gd name="T79" fmla="*/ 23 h 28"/>
                    <a:gd name="T80" fmla="*/ 1 w 3"/>
                    <a:gd name="T81" fmla="*/ 23 h 28"/>
                    <a:gd name="T82" fmla="*/ 1 w 3"/>
                    <a:gd name="T83" fmla="*/ 23 h 28"/>
                    <a:gd name="T84" fmla="*/ 1 w 3"/>
                    <a:gd name="T85" fmla="*/ 24 h 28"/>
                    <a:gd name="T86" fmla="*/ 1 w 3"/>
                    <a:gd name="T87" fmla="*/ 25 h 28"/>
                    <a:gd name="T88" fmla="*/ 1 w 3"/>
                    <a:gd name="T89" fmla="*/ 25 h 28"/>
                    <a:gd name="T90" fmla="*/ 1 w 3"/>
                    <a:gd name="T91" fmla="*/ 27 h 28"/>
                    <a:gd name="T92" fmla="*/ 1 w 3"/>
                    <a:gd name="T93" fmla="*/ 27 h 28"/>
                    <a:gd name="T94" fmla="*/ 1 w 3"/>
                    <a:gd name="T95" fmla="*/ 28 h 28"/>
                    <a:gd name="T96" fmla="*/ 1 w 3"/>
                    <a:gd name="T9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" h="28">
                      <a:moveTo>
                        <a:pt x="1" y="27"/>
                      </a:move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5"/>
                        <a:pt x="1" y="25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3"/>
                        <a:pt x="0" y="22"/>
                        <a:pt x="1" y="21"/>
                      </a:cubicBezTo>
                      <a:cubicBezTo>
                        <a:pt x="1" y="21"/>
                        <a:pt x="1" y="21"/>
                        <a:pt x="0" y="21"/>
                      </a:cubicBezTo>
                      <a:cubicBezTo>
                        <a:pt x="0" y="20"/>
                        <a:pt x="1" y="17"/>
                        <a:pt x="0" y="16"/>
                      </a:cubicBezTo>
                      <a:cubicBezTo>
                        <a:pt x="0" y="16"/>
                        <a:pt x="1" y="16"/>
                        <a:pt x="0" y="16"/>
                      </a:cubicBez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3"/>
                        <a:pt x="1" y="13"/>
                      </a:cubicBezTo>
                      <a:cubicBezTo>
                        <a:pt x="1" y="12"/>
                        <a:pt x="1" y="11"/>
                        <a:pt x="1" y="10"/>
                      </a:cubicBezTo>
                      <a:cubicBezTo>
                        <a:pt x="1" y="10"/>
                        <a:pt x="1" y="10"/>
                        <a:pt x="1" y="9"/>
                      </a:cubicBezTo>
                      <a:cubicBezTo>
                        <a:pt x="1" y="10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1" y="7"/>
                      </a:cubicBezTo>
                      <a:cubicBezTo>
                        <a:pt x="2" y="7"/>
                        <a:pt x="1" y="6"/>
                        <a:pt x="1" y="6"/>
                      </a:cubicBezTo>
                      <a:cubicBezTo>
                        <a:pt x="1" y="6"/>
                        <a:pt x="1" y="7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3"/>
                        <a:pt x="3" y="2"/>
                        <a:pt x="3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9"/>
                        <a:pt x="2" y="11"/>
                        <a:pt x="2" y="13"/>
                      </a:cubicBezTo>
                      <a:cubicBezTo>
                        <a:pt x="2" y="13"/>
                        <a:pt x="1" y="13"/>
                        <a:pt x="2" y="12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2" y="13"/>
                        <a:pt x="1" y="13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2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1" y="14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2"/>
                      </a:cubicBezTo>
                      <a:cubicBezTo>
                        <a:pt x="1" y="22"/>
                        <a:pt x="1" y="21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4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6"/>
                      </a:cubicBezTo>
                      <a:cubicBezTo>
                        <a:pt x="1" y="26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7"/>
                        <a:pt x="1" y="26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7"/>
                        <a:pt x="1" y="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" name="Freeform 1229"/>
                <p:cNvSpPr>
                  <a:spLocks/>
                </p:cNvSpPr>
                <p:nvPr/>
              </p:nvSpPr>
              <p:spPr bwMode="auto">
                <a:xfrm>
                  <a:off x="5965" y="1557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" name="Freeform 1230"/>
                <p:cNvSpPr>
                  <a:spLocks/>
                </p:cNvSpPr>
                <p:nvPr/>
              </p:nvSpPr>
              <p:spPr bwMode="auto">
                <a:xfrm>
                  <a:off x="5947" y="1515"/>
                  <a:ext cx="6" cy="12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1 h 2"/>
                    <a:gd name="T4" fmla="*/ 1 w 1"/>
                    <a:gd name="T5" fmla="*/ 2 h 2"/>
                    <a:gd name="T6" fmla="*/ 0 w 1"/>
                    <a:gd name="T7" fmla="*/ 0 h 2"/>
                    <a:gd name="T8" fmla="*/ 0 w 1"/>
                    <a:gd name="T9" fmla="*/ 0 h 2"/>
                    <a:gd name="T10" fmla="*/ 1 w 1"/>
                    <a:gd name="T11" fmla="*/ 2 h 2"/>
                    <a:gd name="T12" fmla="*/ 1 w 1"/>
                    <a:gd name="T13" fmla="*/ 1 h 2"/>
                    <a:gd name="T14" fmla="*/ 0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" name="Freeform 1231"/>
                <p:cNvSpPr>
                  <a:spLocks/>
                </p:cNvSpPr>
                <p:nvPr/>
              </p:nvSpPr>
              <p:spPr bwMode="auto">
                <a:xfrm>
                  <a:off x="5941" y="1503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1 w 1"/>
                    <a:gd name="T7" fmla="*/ 1 h 2"/>
                    <a:gd name="T8" fmla="*/ 1 w 1"/>
                    <a:gd name="T9" fmla="*/ 2 h 2"/>
                    <a:gd name="T10" fmla="*/ 1 w 1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" name="Freeform 1232"/>
                <p:cNvSpPr>
                  <a:spLocks/>
                </p:cNvSpPr>
                <p:nvPr/>
              </p:nvSpPr>
              <p:spPr bwMode="auto">
                <a:xfrm>
                  <a:off x="5941" y="149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" name="Freeform 1233"/>
                <p:cNvSpPr>
                  <a:spLocks/>
                </p:cNvSpPr>
                <p:nvPr/>
              </p:nvSpPr>
              <p:spPr bwMode="auto">
                <a:xfrm>
                  <a:off x="5923" y="1317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0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" name="Freeform 1234"/>
                <p:cNvSpPr>
                  <a:spLocks/>
                </p:cNvSpPr>
                <p:nvPr/>
              </p:nvSpPr>
              <p:spPr bwMode="auto">
                <a:xfrm>
                  <a:off x="5923" y="129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" name="Freeform 1235"/>
                <p:cNvSpPr>
                  <a:spLocks noEditPoints="1"/>
                </p:cNvSpPr>
                <p:nvPr/>
              </p:nvSpPr>
              <p:spPr bwMode="auto">
                <a:xfrm>
                  <a:off x="5935" y="897"/>
                  <a:ext cx="984" cy="924"/>
                </a:xfrm>
                <a:custGeom>
                  <a:avLst/>
                  <a:gdLst>
                    <a:gd name="T0" fmla="*/ 154 w 164"/>
                    <a:gd name="T1" fmla="*/ 110 h 154"/>
                    <a:gd name="T2" fmla="*/ 160 w 164"/>
                    <a:gd name="T3" fmla="*/ 97 h 154"/>
                    <a:gd name="T4" fmla="*/ 161 w 164"/>
                    <a:gd name="T5" fmla="*/ 83 h 154"/>
                    <a:gd name="T6" fmla="*/ 158 w 164"/>
                    <a:gd name="T7" fmla="*/ 82 h 154"/>
                    <a:gd name="T8" fmla="*/ 139 w 164"/>
                    <a:gd name="T9" fmla="*/ 121 h 154"/>
                    <a:gd name="T10" fmla="*/ 121 w 164"/>
                    <a:gd name="T11" fmla="*/ 131 h 154"/>
                    <a:gd name="T12" fmla="*/ 95 w 164"/>
                    <a:gd name="T13" fmla="*/ 134 h 154"/>
                    <a:gd name="T14" fmla="*/ 72 w 164"/>
                    <a:gd name="T15" fmla="*/ 133 h 154"/>
                    <a:gd name="T16" fmla="*/ 42 w 164"/>
                    <a:gd name="T17" fmla="*/ 116 h 154"/>
                    <a:gd name="T18" fmla="*/ 42 w 164"/>
                    <a:gd name="T19" fmla="*/ 115 h 154"/>
                    <a:gd name="T20" fmla="*/ 65 w 164"/>
                    <a:gd name="T21" fmla="*/ 130 h 154"/>
                    <a:gd name="T22" fmla="*/ 74 w 164"/>
                    <a:gd name="T23" fmla="*/ 132 h 154"/>
                    <a:gd name="T24" fmla="*/ 116 w 164"/>
                    <a:gd name="T25" fmla="*/ 125 h 154"/>
                    <a:gd name="T26" fmla="*/ 134 w 164"/>
                    <a:gd name="T27" fmla="*/ 100 h 154"/>
                    <a:gd name="T28" fmla="*/ 132 w 164"/>
                    <a:gd name="T29" fmla="*/ 95 h 154"/>
                    <a:gd name="T30" fmla="*/ 125 w 164"/>
                    <a:gd name="T31" fmla="*/ 104 h 154"/>
                    <a:gd name="T32" fmla="*/ 118 w 164"/>
                    <a:gd name="T33" fmla="*/ 111 h 154"/>
                    <a:gd name="T34" fmla="*/ 73 w 164"/>
                    <a:gd name="T35" fmla="*/ 121 h 154"/>
                    <a:gd name="T36" fmla="*/ 43 w 164"/>
                    <a:gd name="T37" fmla="*/ 91 h 154"/>
                    <a:gd name="T38" fmla="*/ 41 w 164"/>
                    <a:gd name="T39" fmla="*/ 75 h 154"/>
                    <a:gd name="T40" fmla="*/ 43 w 164"/>
                    <a:gd name="T41" fmla="*/ 61 h 154"/>
                    <a:gd name="T42" fmla="*/ 51 w 164"/>
                    <a:gd name="T43" fmla="*/ 47 h 154"/>
                    <a:gd name="T44" fmla="*/ 99 w 164"/>
                    <a:gd name="T45" fmla="*/ 35 h 154"/>
                    <a:gd name="T46" fmla="*/ 117 w 164"/>
                    <a:gd name="T47" fmla="*/ 47 h 154"/>
                    <a:gd name="T48" fmla="*/ 124 w 164"/>
                    <a:gd name="T49" fmla="*/ 52 h 154"/>
                    <a:gd name="T50" fmla="*/ 103 w 164"/>
                    <a:gd name="T51" fmla="*/ 33 h 154"/>
                    <a:gd name="T52" fmla="*/ 100 w 164"/>
                    <a:gd name="T53" fmla="*/ 21 h 154"/>
                    <a:gd name="T54" fmla="*/ 132 w 164"/>
                    <a:gd name="T55" fmla="*/ 45 h 154"/>
                    <a:gd name="T56" fmla="*/ 138 w 164"/>
                    <a:gd name="T57" fmla="*/ 49 h 154"/>
                    <a:gd name="T58" fmla="*/ 135 w 164"/>
                    <a:gd name="T59" fmla="*/ 38 h 154"/>
                    <a:gd name="T60" fmla="*/ 148 w 164"/>
                    <a:gd name="T61" fmla="*/ 65 h 154"/>
                    <a:gd name="T62" fmla="*/ 152 w 164"/>
                    <a:gd name="T63" fmla="*/ 65 h 154"/>
                    <a:gd name="T64" fmla="*/ 151 w 164"/>
                    <a:gd name="T65" fmla="*/ 49 h 154"/>
                    <a:gd name="T66" fmla="*/ 152 w 164"/>
                    <a:gd name="T67" fmla="*/ 54 h 154"/>
                    <a:gd name="T68" fmla="*/ 151 w 164"/>
                    <a:gd name="T69" fmla="*/ 50 h 154"/>
                    <a:gd name="T70" fmla="*/ 147 w 164"/>
                    <a:gd name="T71" fmla="*/ 40 h 154"/>
                    <a:gd name="T72" fmla="*/ 141 w 164"/>
                    <a:gd name="T73" fmla="*/ 31 h 154"/>
                    <a:gd name="T74" fmla="*/ 12 w 164"/>
                    <a:gd name="T75" fmla="*/ 76 h 154"/>
                    <a:gd name="T76" fmla="*/ 4 w 164"/>
                    <a:gd name="T77" fmla="*/ 57 h 154"/>
                    <a:gd name="T78" fmla="*/ 39 w 164"/>
                    <a:gd name="T79" fmla="*/ 112 h 154"/>
                    <a:gd name="T80" fmla="*/ 37 w 164"/>
                    <a:gd name="T81" fmla="*/ 127 h 154"/>
                    <a:gd name="T82" fmla="*/ 32 w 164"/>
                    <a:gd name="T83" fmla="*/ 122 h 154"/>
                    <a:gd name="T84" fmla="*/ 40 w 164"/>
                    <a:gd name="T85" fmla="*/ 130 h 154"/>
                    <a:gd name="T86" fmla="*/ 21 w 164"/>
                    <a:gd name="T87" fmla="*/ 106 h 154"/>
                    <a:gd name="T88" fmla="*/ 19 w 164"/>
                    <a:gd name="T89" fmla="*/ 102 h 154"/>
                    <a:gd name="T90" fmla="*/ 17 w 164"/>
                    <a:gd name="T91" fmla="*/ 96 h 154"/>
                    <a:gd name="T92" fmla="*/ 148 w 164"/>
                    <a:gd name="T93" fmla="*/ 42 h 154"/>
                    <a:gd name="T94" fmla="*/ 134 w 164"/>
                    <a:gd name="T95" fmla="*/ 33 h 154"/>
                    <a:gd name="T96" fmla="*/ 101 w 164"/>
                    <a:gd name="T97" fmla="*/ 15 h 154"/>
                    <a:gd name="T98" fmla="*/ 31 w 164"/>
                    <a:gd name="T99" fmla="*/ 102 h 154"/>
                    <a:gd name="T100" fmla="*/ 29 w 164"/>
                    <a:gd name="T101" fmla="*/ 97 h 154"/>
                    <a:gd name="T102" fmla="*/ 25 w 164"/>
                    <a:gd name="T103" fmla="*/ 73 h 154"/>
                    <a:gd name="T104" fmla="*/ 35 w 164"/>
                    <a:gd name="T105" fmla="*/ 106 h 154"/>
                    <a:gd name="T106" fmla="*/ 34 w 164"/>
                    <a:gd name="T107" fmla="*/ 104 h 154"/>
                    <a:gd name="T108" fmla="*/ 35 w 164"/>
                    <a:gd name="T109" fmla="*/ 107 h 154"/>
                    <a:gd name="T110" fmla="*/ 39 w 164"/>
                    <a:gd name="T111" fmla="*/ 111 h 154"/>
                    <a:gd name="T112" fmla="*/ 42 w 164"/>
                    <a:gd name="T113" fmla="*/ 114 h 154"/>
                    <a:gd name="T114" fmla="*/ 39 w 164"/>
                    <a:gd name="T115" fmla="*/ 111 h 154"/>
                    <a:gd name="T116" fmla="*/ 28 w 164"/>
                    <a:gd name="T117" fmla="*/ 92 h 154"/>
                    <a:gd name="T118" fmla="*/ 131 w 164"/>
                    <a:gd name="T119" fmla="*/ 33 h 154"/>
                    <a:gd name="T120" fmla="*/ 134 w 164"/>
                    <a:gd name="T121" fmla="*/ 103 h 154"/>
                    <a:gd name="T122" fmla="*/ 125 w 164"/>
                    <a:gd name="T123" fmla="*/ 39 h 154"/>
                    <a:gd name="T124" fmla="*/ 100 w 164"/>
                    <a:gd name="T125" fmla="*/ 29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4" h="154">
                      <a:moveTo>
                        <a:pt x="1" y="79"/>
                      </a:moveTo>
                      <a:cubicBezTo>
                        <a:pt x="1" y="78"/>
                        <a:pt x="1" y="79"/>
                        <a:pt x="1" y="79"/>
                      </a:cubicBezTo>
                      <a:cubicBezTo>
                        <a:pt x="1" y="79"/>
                        <a:pt x="1" y="80"/>
                        <a:pt x="1" y="80"/>
                      </a:cubicBezTo>
                      <a:cubicBezTo>
                        <a:pt x="1" y="80"/>
                        <a:pt x="1" y="80"/>
                        <a:pt x="1" y="79"/>
                      </a:cubicBezTo>
                      <a:cubicBezTo>
                        <a:pt x="1" y="81"/>
                        <a:pt x="1" y="81"/>
                        <a:pt x="1" y="82"/>
                      </a:cubicBezTo>
                      <a:cubicBezTo>
                        <a:pt x="0" y="82"/>
                        <a:pt x="1" y="85"/>
                        <a:pt x="1" y="87"/>
                      </a:cubicBezTo>
                      <a:cubicBezTo>
                        <a:pt x="1" y="88"/>
                        <a:pt x="1" y="88"/>
                        <a:pt x="1" y="89"/>
                      </a:cubicBezTo>
                      <a:cubicBezTo>
                        <a:pt x="1" y="92"/>
                        <a:pt x="2" y="95"/>
                        <a:pt x="4" y="99"/>
                      </a:cubicBezTo>
                      <a:cubicBezTo>
                        <a:pt x="5" y="103"/>
                        <a:pt x="7" y="107"/>
                        <a:pt x="9" y="111"/>
                      </a:cubicBezTo>
                      <a:cubicBezTo>
                        <a:pt x="11" y="114"/>
                        <a:pt x="13" y="118"/>
                        <a:pt x="16" y="121"/>
                      </a:cubicBezTo>
                      <a:cubicBezTo>
                        <a:pt x="18" y="125"/>
                        <a:pt x="21" y="128"/>
                        <a:pt x="24" y="130"/>
                      </a:cubicBezTo>
                      <a:cubicBezTo>
                        <a:pt x="26" y="132"/>
                        <a:pt x="28" y="134"/>
                        <a:pt x="30" y="135"/>
                      </a:cubicBezTo>
                      <a:cubicBezTo>
                        <a:pt x="32" y="137"/>
                        <a:pt x="34" y="138"/>
                        <a:pt x="36" y="139"/>
                      </a:cubicBezTo>
                      <a:cubicBezTo>
                        <a:pt x="39" y="141"/>
                        <a:pt x="41" y="143"/>
                        <a:pt x="44" y="144"/>
                      </a:cubicBezTo>
                      <a:cubicBezTo>
                        <a:pt x="47" y="145"/>
                        <a:pt x="49" y="147"/>
                        <a:pt x="52" y="148"/>
                      </a:cubicBezTo>
                      <a:cubicBezTo>
                        <a:pt x="52" y="148"/>
                        <a:pt x="53" y="148"/>
                        <a:pt x="53" y="148"/>
                      </a:cubicBezTo>
                      <a:cubicBezTo>
                        <a:pt x="54" y="149"/>
                        <a:pt x="56" y="149"/>
                        <a:pt x="57" y="149"/>
                      </a:cubicBezTo>
                      <a:cubicBezTo>
                        <a:pt x="62" y="151"/>
                        <a:pt x="67" y="152"/>
                        <a:pt x="73" y="153"/>
                      </a:cubicBezTo>
                      <a:cubicBezTo>
                        <a:pt x="78" y="154"/>
                        <a:pt x="84" y="154"/>
                        <a:pt x="89" y="154"/>
                      </a:cubicBezTo>
                      <a:cubicBezTo>
                        <a:pt x="94" y="153"/>
                        <a:pt x="99" y="152"/>
                        <a:pt x="103" y="151"/>
                      </a:cubicBezTo>
                      <a:cubicBezTo>
                        <a:pt x="104" y="151"/>
                        <a:pt x="106" y="151"/>
                        <a:pt x="107" y="150"/>
                      </a:cubicBezTo>
                      <a:cubicBezTo>
                        <a:pt x="111" y="149"/>
                        <a:pt x="115" y="147"/>
                        <a:pt x="119" y="145"/>
                      </a:cubicBezTo>
                      <a:cubicBezTo>
                        <a:pt x="123" y="143"/>
                        <a:pt x="127" y="141"/>
                        <a:pt x="130" y="139"/>
                      </a:cubicBezTo>
                      <a:cubicBezTo>
                        <a:pt x="130" y="139"/>
                        <a:pt x="130" y="139"/>
                        <a:pt x="130" y="139"/>
                      </a:cubicBezTo>
                      <a:cubicBezTo>
                        <a:pt x="135" y="136"/>
                        <a:pt x="139" y="132"/>
                        <a:pt x="143" y="128"/>
                      </a:cubicBezTo>
                      <a:cubicBezTo>
                        <a:pt x="147" y="123"/>
                        <a:pt x="151" y="118"/>
                        <a:pt x="154" y="113"/>
                      </a:cubicBezTo>
                      <a:cubicBezTo>
                        <a:pt x="154" y="112"/>
                        <a:pt x="155" y="110"/>
                        <a:pt x="156" y="109"/>
                      </a:cubicBezTo>
                      <a:cubicBezTo>
                        <a:pt x="157" y="107"/>
                        <a:pt x="158" y="105"/>
                        <a:pt x="158" y="104"/>
                      </a:cubicBezTo>
                      <a:cubicBezTo>
                        <a:pt x="158" y="105"/>
                        <a:pt x="157" y="105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6" y="107"/>
                        <a:pt x="156" y="108"/>
                        <a:pt x="155" y="109"/>
                      </a:cubicBezTo>
                      <a:cubicBezTo>
                        <a:pt x="155" y="108"/>
                        <a:pt x="155" y="109"/>
                        <a:pt x="155" y="109"/>
                      </a:cubicBezTo>
                      <a:cubicBezTo>
                        <a:pt x="155" y="109"/>
                        <a:pt x="155" y="109"/>
                        <a:pt x="155" y="109"/>
                      </a:cubicBezTo>
                      <a:cubicBezTo>
                        <a:pt x="155" y="109"/>
                        <a:pt x="154" y="111"/>
                        <a:pt x="154" y="110"/>
                      </a:cubicBezTo>
                      <a:cubicBezTo>
                        <a:pt x="154" y="111"/>
                        <a:pt x="154" y="111"/>
                        <a:pt x="153" y="112"/>
                      </a:cubicBezTo>
                      <a:cubicBezTo>
                        <a:pt x="153" y="112"/>
                        <a:pt x="153" y="111"/>
                        <a:pt x="153" y="112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4" y="110"/>
                        <a:pt x="154" y="110"/>
                      </a:cubicBezTo>
                      <a:cubicBezTo>
                        <a:pt x="154" y="110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5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5" y="109"/>
                        <a:pt x="155" y="108"/>
                        <a:pt x="155" y="108"/>
                      </a:cubicBezTo>
                      <a:cubicBezTo>
                        <a:pt x="155" y="108"/>
                        <a:pt x="155" y="108"/>
                        <a:pt x="155" y="107"/>
                      </a:cubicBezTo>
                      <a:cubicBezTo>
                        <a:pt x="155" y="107"/>
                        <a:pt x="156" y="107"/>
                        <a:pt x="156" y="107"/>
                      </a:cubicBezTo>
                      <a:cubicBezTo>
                        <a:pt x="156" y="107"/>
                        <a:pt x="156" y="107"/>
                        <a:pt x="156" y="106"/>
                      </a:cubicBezTo>
                      <a:cubicBezTo>
                        <a:pt x="156" y="106"/>
                        <a:pt x="156" y="105"/>
                        <a:pt x="157" y="105"/>
                      </a:cubicBezTo>
                      <a:cubicBezTo>
                        <a:pt x="157" y="105"/>
                        <a:pt x="156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3"/>
                        <a:pt x="157" y="103"/>
                      </a:cubicBezTo>
                      <a:cubicBezTo>
                        <a:pt x="158" y="103"/>
                        <a:pt x="159" y="101"/>
                        <a:pt x="159" y="101"/>
                      </a:cubicBezTo>
                      <a:cubicBezTo>
                        <a:pt x="159" y="101"/>
                        <a:pt x="159" y="101"/>
                        <a:pt x="159" y="101"/>
                      </a:cubicBezTo>
                      <a:cubicBezTo>
                        <a:pt x="159" y="101"/>
                        <a:pt x="159" y="100"/>
                        <a:pt x="159" y="100"/>
                      </a:cubicBezTo>
                      <a:cubicBezTo>
                        <a:pt x="159" y="100"/>
                        <a:pt x="160" y="99"/>
                        <a:pt x="160" y="99"/>
                      </a:cubicBezTo>
                      <a:cubicBezTo>
                        <a:pt x="160" y="99"/>
                        <a:pt x="160" y="99"/>
                        <a:pt x="160" y="99"/>
                      </a:cubicBezTo>
                      <a:cubicBezTo>
                        <a:pt x="160" y="99"/>
                        <a:pt x="160" y="98"/>
                        <a:pt x="160" y="98"/>
                      </a:cubicBezTo>
                      <a:cubicBezTo>
                        <a:pt x="160" y="98"/>
                        <a:pt x="160" y="98"/>
                        <a:pt x="160" y="98"/>
                      </a:cubicBezTo>
                      <a:cubicBezTo>
                        <a:pt x="160" y="98"/>
                        <a:pt x="161" y="97"/>
                        <a:pt x="161" y="97"/>
                      </a:cubicBezTo>
                      <a:cubicBezTo>
                        <a:pt x="161" y="97"/>
                        <a:pt x="161" y="97"/>
                        <a:pt x="161" y="97"/>
                      </a:cubicBezTo>
                      <a:cubicBezTo>
                        <a:pt x="161" y="97"/>
                        <a:pt x="162" y="94"/>
                        <a:pt x="162" y="95"/>
                      </a:cubicBezTo>
                      <a:cubicBezTo>
                        <a:pt x="162" y="92"/>
                        <a:pt x="163" y="90"/>
                        <a:pt x="164" y="87"/>
                      </a:cubicBezTo>
                      <a:cubicBezTo>
                        <a:pt x="164" y="87"/>
                        <a:pt x="164" y="87"/>
                        <a:pt x="164" y="87"/>
                      </a:cubicBezTo>
                      <a:cubicBezTo>
                        <a:pt x="164" y="87"/>
                        <a:pt x="164" y="87"/>
                        <a:pt x="164" y="86"/>
                      </a:cubicBezTo>
                      <a:cubicBezTo>
                        <a:pt x="164" y="86"/>
                        <a:pt x="164" y="87"/>
                        <a:pt x="163" y="87"/>
                      </a:cubicBezTo>
                      <a:cubicBezTo>
                        <a:pt x="163" y="89"/>
                        <a:pt x="163" y="89"/>
                        <a:pt x="162" y="91"/>
                      </a:cubicBezTo>
                      <a:cubicBezTo>
                        <a:pt x="162" y="91"/>
                        <a:pt x="162" y="92"/>
                        <a:pt x="162" y="92"/>
                      </a:cubicBezTo>
                      <a:cubicBezTo>
                        <a:pt x="162" y="92"/>
                        <a:pt x="162" y="92"/>
                        <a:pt x="162" y="93"/>
                      </a:cubicBezTo>
                      <a:cubicBezTo>
                        <a:pt x="162" y="92"/>
                        <a:pt x="161" y="93"/>
                        <a:pt x="161" y="93"/>
                      </a:cubicBezTo>
                      <a:cubicBezTo>
                        <a:pt x="161" y="93"/>
                        <a:pt x="161" y="94"/>
                        <a:pt x="161" y="94"/>
                      </a:cubicBezTo>
                      <a:cubicBezTo>
                        <a:pt x="161" y="94"/>
                        <a:pt x="161" y="95"/>
                        <a:pt x="161" y="95"/>
                      </a:cubicBezTo>
                      <a:cubicBezTo>
                        <a:pt x="161" y="95"/>
                        <a:pt x="160" y="96"/>
                        <a:pt x="160" y="96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59" y="98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60" y="96"/>
                        <a:pt x="160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60" y="94"/>
                        <a:pt x="160" y="95"/>
                      </a:cubicBezTo>
                      <a:cubicBezTo>
                        <a:pt x="160" y="95"/>
                        <a:pt x="160" y="95"/>
                        <a:pt x="160" y="94"/>
                      </a:cubicBezTo>
                      <a:cubicBezTo>
                        <a:pt x="160" y="94"/>
                        <a:pt x="160" y="94"/>
                        <a:pt x="160" y="94"/>
                      </a:cubicBezTo>
                      <a:cubicBezTo>
                        <a:pt x="160" y="94"/>
                        <a:pt x="160" y="93"/>
                        <a:pt x="160" y="93"/>
                      </a:cubicBezTo>
                      <a:cubicBezTo>
                        <a:pt x="160" y="93"/>
                        <a:pt x="160" y="93"/>
                        <a:pt x="160" y="93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1"/>
                        <a:pt x="160" y="91"/>
                      </a:cubicBezTo>
                      <a:cubicBezTo>
                        <a:pt x="160" y="92"/>
                        <a:pt x="161" y="90"/>
                        <a:pt x="161" y="91"/>
                      </a:cubicBezTo>
                      <a:cubicBezTo>
                        <a:pt x="161" y="91"/>
                        <a:pt x="161" y="91"/>
                        <a:pt x="161" y="91"/>
                      </a:cubicBezTo>
                      <a:cubicBezTo>
                        <a:pt x="161" y="91"/>
                        <a:pt x="161" y="90"/>
                        <a:pt x="161" y="90"/>
                      </a:cubicBezTo>
                      <a:cubicBezTo>
                        <a:pt x="161" y="90"/>
                        <a:pt x="161" y="90"/>
                        <a:pt x="161" y="90"/>
                      </a:cubicBezTo>
                      <a:cubicBezTo>
                        <a:pt x="161" y="89"/>
                        <a:pt x="161" y="89"/>
                        <a:pt x="161" y="88"/>
                      </a:cubicBezTo>
                      <a:cubicBezTo>
                        <a:pt x="161" y="88"/>
                        <a:pt x="162" y="88"/>
                        <a:pt x="162" y="87"/>
                      </a:cubicBezTo>
                      <a:cubicBezTo>
                        <a:pt x="162" y="86"/>
                        <a:pt x="162" y="85"/>
                        <a:pt x="162" y="85"/>
                      </a:cubicBezTo>
                      <a:cubicBezTo>
                        <a:pt x="162" y="84"/>
                        <a:pt x="162" y="83"/>
                        <a:pt x="163" y="83"/>
                      </a:cubicBezTo>
                      <a:cubicBezTo>
                        <a:pt x="163" y="81"/>
                        <a:pt x="163" y="79"/>
                        <a:pt x="163" y="78"/>
                      </a:cubicBezTo>
                      <a:cubicBezTo>
                        <a:pt x="163" y="78"/>
                        <a:pt x="163" y="77"/>
                        <a:pt x="163" y="77"/>
                      </a:cubicBezTo>
                      <a:cubicBezTo>
                        <a:pt x="163" y="79"/>
                        <a:pt x="162" y="81"/>
                        <a:pt x="162" y="84"/>
                      </a:cubicBezTo>
                      <a:cubicBezTo>
                        <a:pt x="162" y="84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7"/>
                      </a:cubicBezTo>
                      <a:cubicBezTo>
                        <a:pt x="161" y="86"/>
                        <a:pt x="161" y="87"/>
                        <a:pt x="161" y="87"/>
                      </a:cubicBezTo>
                      <a:cubicBezTo>
                        <a:pt x="161" y="86"/>
                        <a:pt x="161" y="87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0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0" y="85"/>
                      </a:cubicBezTo>
                      <a:cubicBezTo>
                        <a:pt x="161" y="85"/>
                        <a:pt x="160" y="85"/>
                        <a:pt x="160" y="85"/>
                      </a:cubicBezTo>
                      <a:cubicBezTo>
                        <a:pt x="161" y="85"/>
                        <a:pt x="160" y="85"/>
                        <a:pt x="161" y="84"/>
                      </a:cubicBezTo>
                      <a:cubicBezTo>
                        <a:pt x="161" y="84"/>
                        <a:pt x="161" y="84"/>
                        <a:pt x="161" y="84"/>
                      </a:cubicBezTo>
                      <a:cubicBezTo>
                        <a:pt x="161" y="84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2"/>
                      </a:cubicBezTo>
                      <a:cubicBezTo>
                        <a:pt x="161" y="82"/>
                        <a:pt x="161" y="82"/>
                        <a:pt x="161" y="82"/>
                      </a:cubicBezTo>
                      <a:cubicBezTo>
                        <a:pt x="161" y="82"/>
                        <a:pt x="161" y="81"/>
                        <a:pt x="161" y="81"/>
                      </a:cubicBezTo>
                      <a:cubicBezTo>
                        <a:pt x="161" y="80"/>
                        <a:pt x="161" y="80"/>
                        <a:pt x="161" y="79"/>
                      </a:cubicBezTo>
                      <a:cubicBezTo>
                        <a:pt x="161" y="79"/>
                        <a:pt x="161" y="79"/>
                        <a:pt x="161" y="79"/>
                      </a:cubicBezTo>
                      <a:cubicBezTo>
                        <a:pt x="161" y="77"/>
                        <a:pt x="162" y="76"/>
                        <a:pt x="161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4"/>
                        <a:pt x="161" y="74"/>
                      </a:cubicBezTo>
                      <a:cubicBezTo>
                        <a:pt x="161" y="74"/>
                        <a:pt x="161" y="74"/>
                        <a:pt x="161" y="74"/>
                      </a:cubicBezTo>
                      <a:cubicBezTo>
                        <a:pt x="161" y="74"/>
                        <a:pt x="161" y="76"/>
                        <a:pt x="161" y="76"/>
                      </a:cubicBezTo>
                      <a:cubicBezTo>
                        <a:pt x="161" y="76"/>
                        <a:pt x="161" y="76"/>
                        <a:pt x="161" y="76"/>
                      </a:cubicBezTo>
                      <a:cubicBezTo>
                        <a:pt x="161" y="77"/>
                        <a:pt x="161" y="77"/>
                        <a:pt x="161" y="78"/>
                      </a:cubicBezTo>
                      <a:cubicBezTo>
                        <a:pt x="161" y="78"/>
                        <a:pt x="161" y="78"/>
                        <a:pt x="161" y="77"/>
                      </a:cubicBezTo>
                      <a:cubicBezTo>
                        <a:pt x="161" y="79"/>
                        <a:pt x="160" y="79"/>
                        <a:pt x="160" y="80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0"/>
                        <a:pt x="160" y="80"/>
                      </a:cubicBezTo>
                      <a:cubicBezTo>
                        <a:pt x="160" y="80"/>
                        <a:pt x="160" y="80"/>
                        <a:pt x="160" y="79"/>
                      </a:cubicBezTo>
                      <a:cubicBezTo>
                        <a:pt x="160" y="79"/>
                        <a:pt x="160" y="79"/>
                        <a:pt x="160" y="79"/>
                      </a:cubicBezTo>
                      <a:cubicBezTo>
                        <a:pt x="161" y="77"/>
                        <a:pt x="161" y="75"/>
                        <a:pt x="161" y="73"/>
                      </a:cubicBezTo>
                      <a:cubicBezTo>
                        <a:pt x="160" y="73"/>
                        <a:pt x="160" y="73"/>
                        <a:pt x="160" y="74"/>
                      </a:cubicBezTo>
                      <a:cubicBezTo>
                        <a:pt x="160" y="74"/>
                        <a:pt x="160" y="74"/>
                        <a:pt x="160" y="74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7"/>
                        <a:pt x="159" y="78"/>
                        <a:pt x="159" y="80"/>
                      </a:cubicBezTo>
                      <a:cubicBezTo>
                        <a:pt x="159" y="81"/>
                        <a:pt x="159" y="81"/>
                        <a:pt x="159" y="81"/>
                      </a:cubicBezTo>
                      <a:cubicBezTo>
                        <a:pt x="159" y="80"/>
                        <a:pt x="159" y="81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8" y="80"/>
                      </a:cubicBezTo>
                      <a:cubicBezTo>
                        <a:pt x="158" y="81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3"/>
                        <a:pt x="158" y="83"/>
                      </a:cubicBezTo>
                      <a:cubicBezTo>
                        <a:pt x="158" y="83"/>
                        <a:pt x="158" y="84"/>
                        <a:pt x="158" y="83"/>
                      </a:cubicBezTo>
                      <a:cubicBezTo>
                        <a:pt x="158" y="84"/>
                        <a:pt x="158" y="84"/>
                        <a:pt x="158" y="84"/>
                      </a:cubicBezTo>
                      <a:cubicBezTo>
                        <a:pt x="157" y="85"/>
                        <a:pt x="157" y="85"/>
                        <a:pt x="157" y="85"/>
                      </a:cubicBezTo>
                      <a:cubicBezTo>
                        <a:pt x="157" y="85"/>
                        <a:pt x="157" y="86"/>
                        <a:pt x="157" y="86"/>
                      </a:cubicBezTo>
                      <a:cubicBezTo>
                        <a:pt x="157" y="87"/>
                        <a:pt x="156" y="88"/>
                        <a:pt x="156" y="90"/>
                      </a:cubicBezTo>
                      <a:cubicBezTo>
                        <a:pt x="155" y="91"/>
                        <a:pt x="155" y="92"/>
                        <a:pt x="155" y="93"/>
                      </a:cubicBezTo>
                      <a:cubicBezTo>
                        <a:pt x="154" y="94"/>
                        <a:pt x="154" y="96"/>
                        <a:pt x="153" y="97"/>
                      </a:cubicBezTo>
                      <a:cubicBezTo>
                        <a:pt x="153" y="98"/>
                        <a:pt x="153" y="98"/>
                        <a:pt x="153" y="99"/>
                      </a:cubicBezTo>
                      <a:cubicBezTo>
                        <a:pt x="152" y="99"/>
                        <a:pt x="152" y="100"/>
                        <a:pt x="152" y="101"/>
                      </a:cubicBezTo>
                      <a:cubicBezTo>
                        <a:pt x="151" y="101"/>
                        <a:pt x="151" y="102"/>
                        <a:pt x="151" y="102"/>
                      </a:cubicBezTo>
                      <a:cubicBezTo>
                        <a:pt x="151" y="102"/>
                        <a:pt x="151" y="102"/>
                        <a:pt x="151" y="103"/>
                      </a:cubicBezTo>
                      <a:cubicBezTo>
                        <a:pt x="151" y="102"/>
                        <a:pt x="150" y="104"/>
                        <a:pt x="150" y="103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49" y="105"/>
                        <a:pt x="149" y="106"/>
                        <a:pt x="149" y="107"/>
                      </a:cubicBezTo>
                      <a:cubicBezTo>
                        <a:pt x="148" y="107"/>
                        <a:pt x="148" y="107"/>
                        <a:pt x="148" y="108"/>
                      </a:cubicBezTo>
                      <a:cubicBezTo>
                        <a:pt x="148" y="108"/>
                        <a:pt x="148" y="108"/>
                        <a:pt x="148" y="108"/>
                      </a:cubicBezTo>
                      <a:cubicBezTo>
                        <a:pt x="148" y="108"/>
                        <a:pt x="148" y="108"/>
                        <a:pt x="147" y="109"/>
                      </a:cubicBezTo>
                      <a:cubicBezTo>
                        <a:pt x="148" y="109"/>
                        <a:pt x="148" y="109"/>
                        <a:pt x="148" y="109"/>
                      </a:cubicBezTo>
                      <a:cubicBezTo>
                        <a:pt x="147" y="109"/>
                        <a:pt x="147" y="109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6" y="112"/>
                        <a:pt x="146" y="112"/>
                      </a:cubicBezTo>
                      <a:cubicBezTo>
                        <a:pt x="146" y="112"/>
                        <a:pt x="146" y="112"/>
                        <a:pt x="145" y="113"/>
                      </a:cubicBezTo>
                      <a:cubicBezTo>
                        <a:pt x="145" y="113"/>
                        <a:pt x="145" y="113"/>
                        <a:pt x="145" y="114"/>
                      </a:cubicBezTo>
                      <a:cubicBezTo>
                        <a:pt x="145" y="114"/>
                        <a:pt x="144" y="114"/>
                        <a:pt x="144" y="114"/>
                      </a:cubicBezTo>
                      <a:cubicBezTo>
                        <a:pt x="144" y="114"/>
                        <a:pt x="143" y="115"/>
                        <a:pt x="143" y="115"/>
                      </a:cubicBezTo>
                      <a:cubicBezTo>
                        <a:pt x="143" y="116"/>
                        <a:pt x="143" y="116"/>
                        <a:pt x="142" y="116"/>
                      </a:cubicBezTo>
                      <a:cubicBezTo>
                        <a:pt x="142" y="116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1" y="118"/>
                        <a:pt x="141" y="118"/>
                        <a:pt x="141" y="118"/>
                      </a:cubicBezTo>
                      <a:cubicBezTo>
                        <a:pt x="141" y="118"/>
                        <a:pt x="141" y="118"/>
                        <a:pt x="141" y="119"/>
                      </a:cubicBezTo>
                      <a:cubicBezTo>
                        <a:pt x="141" y="119"/>
                        <a:pt x="140" y="119"/>
                        <a:pt x="140" y="119"/>
                      </a:cubicBezTo>
                      <a:cubicBezTo>
                        <a:pt x="140" y="119"/>
                        <a:pt x="140" y="119"/>
                        <a:pt x="140" y="119"/>
                      </a:cubicBezTo>
                      <a:cubicBezTo>
                        <a:pt x="140" y="119"/>
                        <a:pt x="140" y="120"/>
                        <a:pt x="140" y="120"/>
                      </a:cubicBezTo>
                      <a:cubicBezTo>
                        <a:pt x="139" y="120"/>
                        <a:pt x="139" y="121"/>
                        <a:pt x="139" y="121"/>
                      </a:cubicBezTo>
                      <a:cubicBezTo>
                        <a:pt x="139" y="121"/>
                        <a:pt x="139" y="121"/>
                        <a:pt x="139" y="121"/>
                      </a:cubicBezTo>
                      <a:cubicBezTo>
                        <a:pt x="138" y="121"/>
                        <a:pt x="138" y="122"/>
                        <a:pt x="138" y="122"/>
                      </a:cubicBezTo>
                      <a:cubicBezTo>
                        <a:pt x="138" y="122"/>
                        <a:pt x="138" y="122"/>
                        <a:pt x="138" y="122"/>
                      </a:cubicBezTo>
                      <a:cubicBezTo>
                        <a:pt x="138" y="122"/>
                        <a:pt x="137" y="122"/>
                        <a:pt x="137" y="123"/>
                      </a:cubicBezTo>
                      <a:cubicBezTo>
                        <a:pt x="137" y="123"/>
                        <a:pt x="136" y="123"/>
                        <a:pt x="136" y="123"/>
                      </a:cubicBezTo>
                      <a:cubicBezTo>
                        <a:pt x="136" y="123"/>
                        <a:pt x="136" y="124"/>
                        <a:pt x="136" y="124"/>
                      </a:cubicBezTo>
                      <a:cubicBezTo>
                        <a:pt x="136" y="124"/>
                        <a:pt x="135" y="124"/>
                        <a:pt x="135" y="125"/>
                      </a:cubicBezTo>
                      <a:cubicBezTo>
                        <a:pt x="135" y="125"/>
                        <a:pt x="135" y="125"/>
                        <a:pt x="135" y="125"/>
                      </a:cubicBezTo>
                      <a:cubicBezTo>
                        <a:pt x="135" y="125"/>
                        <a:pt x="135" y="125"/>
                        <a:pt x="134" y="125"/>
                      </a:cubicBezTo>
                      <a:cubicBezTo>
                        <a:pt x="134" y="126"/>
                        <a:pt x="134" y="126"/>
                        <a:pt x="133" y="126"/>
                      </a:cubicBezTo>
                      <a:cubicBezTo>
                        <a:pt x="133" y="126"/>
                        <a:pt x="132" y="127"/>
                        <a:pt x="132" y="127"/>
                      </a:cubicBezTo>
                      <a:cubicBezTo>
                        <a:pt x="133" y="126"/>
                        <a:pt x="133" y="125"/>
                        <a:pt x="134" y="125"/>
                      </a:cubicBezTo>
                      <a:cubicBezTo>
                        <a:pt x="134" y="125"/>
                        <a:pt x="134" y="125"/>
                        <a:pt x="135" y="124"/>
                      </a:cubicBezTo>
                      <a:cubicBezTo>
                        <a:pt x="135" y="124"/>
                        <a:pt x="135" y="123"/>
                        <a:pt x="134" y="124"/>
                      </a:cubicBezTo>
                      <a:cubicBezTo>
                        <a:pt x="134" y="125"/>
                        <a:pt x="133" y="125"/>
                        <a:pt x="133" y="125"/>
                      </a:cubicBezTo>
                      <a:cubicBezTo>
                        <a:pt x="132" y="126"/>
                        <a:pt x="132" y="126"/>
                        <a:pt x="131" y="126"/>
                      </a:cubicBezTo>
                      <a:cubicBezTo>
                        <a:pt x="131" y="126"/>
                        <a:pt x="130" y="127"/>
                        <a:pt x="130" y="127"/>
                      </a:cubicBezTo>
                      <a:cubicBezTo>
                        <a:pt x="130" y="127"/>
                        <a:pt x="129" y="127"/>
                        <a:pt x="129" y="128"/>
                      </a:cubicBezTo>
                      <a:cubicBezTo>
                        <a:pt x="129" y="127"/>
                        <a:pt x="129" y="128"/>
                        <a:pt x="129" y="128"/>
                      </a:cubicBezTo>
                      <a:cubicBezTo>
                        <a:pt x="129" y="128"/>
                        <a:pt x="129" y="128"/>
                        <a:pt x="129" y="127"/>
                      </a:cubicBezTo>
                      <a:cubicBezTo>
                        <a:pt x="129" y="127"/>
                        <a:pt x="129" y="127"/>
                        <a:pt x="130" y="127"/>
                      </a:cubicBezTo>
                      <a:cubicBezTo>
                        <a:pt x="129" y="127"/>
                        <a:pt x="129" y="127"/>
                        <a:pt x="128" y="128"/>
                      </a:cubicBezTo>
                      <a:cubicBezTo>
                        <a:pt x="128" y="128"/>
                        <a:pt x="128" y="128"/>
                        <a:pt x="128" y="128"/>
                      </a:cubicBezTo>
                      <a:cubicBezTo>
                        <a:pt x="128" y="128"/>
                        <a:pt x="128" y="127"/>
                        <a:pt x="129" y="127"/>
                      </a:cubicBezTo>
                      <a:cubicBezTo>
                        <a:pt x="129" y="127"/>
                        <a:pt x="129" y="126"/>
                        <a:pt x="130" y="126"/>
                      </a:cubicBezTo>
                      <a:cubicBezTo>
                        <a:pt x="130" y="126"/>
                        <a:pt x="129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29" y="126"/>
                        <a:pt x="129" y="126"/>
                      </a:cubicBezTo>
                      <a:cubicBezTo>
                        <a:pt x="129" y="126"/>
                        <a:pt x="129" y="126"/>
                        <a:pt x="129" y="126"/>
                      </a:cubicBezTo>
                      <a:cubicBezTo>
                        <a:pt x="129" y="127"/>
                        <a:pt x="129" y="126"/>
                        <a:pt x="129" y="127"/>
                      </a:cubicBezTo>
                      <a:cubicBezTo>
                        <a:pt x="129" y="127"/>
                        <a:pt x="129" y="127"/>
                        <a:pt x="128" y="127"/>
                      </a:cubicBezTo>
                      <a:cubicBezTo>
                        <a:pt x="128" y="127"/>
                        <a:pt x="126" y="128"/>
                        <a:pt x="125" y="129"/>
                      </a:cubicBezTo>
                      <a:cubicBezTo>
                        <a:pt x="124" y="130"/>
                        <a:pt x="122" y="131"/>
                        <a:pt x="121" y="132"/>
                      </a:cubicBezTo>
                      <a:cubicBezTo>
                        <a:pt x="120" y="132"/>
                        <a:pt x="120" y="133"/>
                        <a:pt x="120" y="132"/>
                      </a:cubicBezTo>
                      <a:cubicBezTo>
                        <a:pt x="120" y="132"/>
                        <a:pt x="121" y="132"/>
                        <a:pt x="121" y="132"/>
                      </a:cubicBezTo>
                      <a:cubicBezTo>
                        <a:pt x="121" y="131"/>
                        <a:pt x="121" y="132"/>
                        <a:pt x="121" y="132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2"/>
                        <a:pt x="121" y="131"/>
                      </a:cubicBezTo>
                      <a:cubicBezTo>
                        <a:pt x="121" y="131"/>
                        <a:pt x="122" y="131"/>
                        <a:pt x="122" y="131"/>
                      </a:cubicBezTo>
                      <a:cubicBezTo>
                        <a:pt x="122" y="131"/>
                        <a:pt x="122" y="131"/>
                        <a:pt x="122" y="131"/>
                      </a:cubicBezTo>
                      <a:cubicBezTo>
                        <a:pt x="122" y="131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4" y="130"/>
                        <a:pt x="124" y="129"/>
                      </a:cubicBezTo>
                      <a:cubicBezTo>
                        <a:pt x="123" y="130"/>
                        <a:pt x="124" y="129"/>
                        <a:pt x="124" y="129"/>
                      </a:cubicBezTo>
                      <a:cubicBezTo>
                        <a:pt x="123" y="130"/>
                        <a:pt x="122" y="130"/>
                        <a:pt x="121" y="131"/>
                      </a:cubicBezTo>
                      <a:cubicBezTo>
                        <a:pt x="121" y="131"/>
                        <a:pt x="120" y="131"/>
                        <a:pt x="120" y="131"/>
                      </a:cubicBezTo>
                      <a:cubicBezTo>
                        <a:pt x="120" y="131"/>
                        <a:pt x="120" y="131"/>
                        <a:pt x="120" y="131"/>
                      </a:cubicBezTo>
                      <a:cubicBezTo>
                        <a:pt x="120" y="131"/>
                        <a:pt x="120" y="132"/>
                        <a:pt x="120" y="132"/>
                      </a:cubicBezTo>
                      <a:cubicBezTo>
                        <a:pt x="120" y="132"/>
                        <a:pt x="120" y="131"/>
                        <a:pt x="119" y="132"/>
                      </a:cubicBezTo>
                      <a:cubicBezTo>
                        <a:pt x="119" y="131"/>
                        <a:pt x="119" y="132"/>
                        <a:pt x="119" y="131"/>
                      </a:cubicBezTo>
                      <a:cubicBezTo>
                        <a:pt x="119" y="132"/>
                        <a:pt x="118" y="132"/>
                        <a:pt x="118" y="132"/>
                      </a:cubicBezTo>
                      <a:cubicBezTo>
                        <a:pt x="118" y="132"/>
                        <a:pt x="119" y="132"/>
                        <a:pt x="119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9" y="132"/>
                        <a:pt x="118" y="132"/>
                        <a:pt x="119" y="132"/>
                      </a:cubicBezTo>
                      <a:cubicBezTo>
                        <a:pt x="119" y="131"/>
                        <a:pt x="120" y="131"/>
                        <a:pt x="119" y="131"/>
                      </a:cubicBezTo>
                      <a:cubicBezTo>
                        <a:pt x="119" y="131"/>
                        <a:pt x="119" y="131"/>
                        <a:pt x="118" y="131"/>
                      </a:cubicBezTo>
                      <a:cubicBezTo>
                        <a:pt x="118" y="131"/>
                        <a:pt x="117" y="131"/>
                        <a:pt x="116" y="131"/>
                      </a:cubicBezTo>
                      <a:cubicBezTo>
                        <a:pt x="116" y="131"/>
                        <a:pt x="117" y="131"/>
                        <a:pt x="116" y="131"/>
                      </a:cubicBezTo>
                      <a:cubicBezTo>
                        <a:pt x="116" y="131"/>
                        <a:pt x="116" y="131"/>
                        <a:pt x="116" y="131"/>
                      </a:cubicBezTo>
                      <a:cubicBezTo>
                        <a:pt x="115" y="131"/>
                        <a:pt x="115" y="131"/>
                        <a:pt x="115" y="131"/>
                      </a:cubicBezTo>
                      <a:cubicBezTo>
                        <a:pt x="115" y="131"/>
                        <a:pt x="114" y="131"/>
                        <a:pt x="115" y="131"/>
                      </a:cubicBezTo>
                      <a:cubicBezTo>
                        <a:pt x="112" y="132"/>
                        <a:pt x="109" y="133"/>
                        <a:pt x="107" y="134"/>
                      </a:cubicBezTo>
                      <a:cubicBezTo>
                        <a:pt x="107" y="134"/>
                        <a:pt x="106" y="134"/>
                        <a:pt x="106" y="134"/>
                      </a:cubicBezTo>
                      <a:cubicBezTo>
                        <a:pt x="106" y="134"/>
                        <a:pt x="106" y="134"/>
                        <a:pt x="106" y="134"/>
                      </a:cubicBezTo>
                      <a:cubicBezTo>
                        <a:pt x="107" y="134"/>
                        <a:pt x="108" y="133"/>
                        <a:pt x="108" y="133"/>
                      </a:cubicBezTo>
                      <a:cubicBezTo>
                        <a:pt x="108" y="133"/>
                        <a:pt x="108" y="133"/>
                        <a:pt x="108" y="133"/>
                      </a:cubicBezTo>
                      <a:cubicBezTo>
                        <a:pt x="108" y="133"/>
                        <a:pt x="107" y="133"/>
                        <a:pt x="106" y="133"/>
                      </a:cubicBezTo>
                      <a:cubicBezTo>
                        <a:pt x="106" y="133"/>
                        <a:pt x="105" y="133"/>
                        <a:pt x="105" y="134"/>
                      </a:cubicBezTo>
                      <a:cubicBezTo>
                        <a:pt x="105" y="133"/>
                        <a:pt x="104" y="134"/>
                        <a:pt x="104" y="134"/>
                      </a:cubicBezTo>
                      <a:cubicBezTo>
                        <a:pt x="103" y="134"/>
                        <a:pt x="103" y="134"/>
                        <a:pt x="104" y="133"/>
                      </a:cubicBezTo>
                      <a:cubicBezTo>
                        <a:pt x="104" y="133"/>
                        <a:pt x="104" y="133"/>
                        <a:pt x="105" y="133"/>
                      </a:cubicBezTo>
                      <a:cubicBezTo>
                        <a:pt x="103" y="133"/>
                        <a:pt x="102" y="134"/>
                        <a:pt x="101" y="134"/>
                      </a:cubicBezTo>
                      <a:cubicBezTo>
                        <a:pt x="99" y="134"/>
                        <a:pt x="98" y="134"/>
                        <a:pt x="98" y="134"/>
                      </a:cubicBezTo>
                      <a:cubicBezTo>
                        <a:pt x="97" y="134"/>
                        <a:pt x="97" y="134"/>
                        <a:pt x="96" y="134"/>
                      </a:cubicBezTo>
                      <a:cubicBezTo>
                        <a:pt x="96" y="134"/>
                        <a:pt x="96" y="134"/>
                        <a:pt x="95" y="134"/>
                      </a:cubicBezTo>
                      <a:cubicBezTo>
                        <a:pt x="95" y="134"/>
                        <a:pt x="94" y="134"/>
                        <a:pt x="94" y="134"/>
                      </a:cubicBezTo>
                      <a:cubicBezTo>
                        <a:pt x="94" y="135"/>
                        <a:pt x="93" y="135"/>
                        <a:pt x="93" y="135"/>
                      </a:cubicBezTo>
                      <a:cubicBezTo>
                        <a:pt x="93" y="135"/>
                        <a:pt x="92" y="135"/>
                        <a:pt x="92" y="135"/>
                      </a:cubicBezTo>
                      <a:cubicBezTo>
                        <a:pt x="92" y="135"/>
                        <a:pt x="91" y="135"/>
                        <a:pt x="91" y="135"/>
                      </a:cubicBezTo>
                      <a:cubicBezTo>
                        <a:pt x="91" y="135"/>
                        <a:pt x="91" y="135"/>
                        <a:pt x="91" y="135"/>
                      </a:cubicBezTo>
                      <a:cubicBezTo>
                        <a:pt x="91" y="134"/>
                        <a:pt x="92" y="135"/>
                        <a:pt x="92" y="134"/>
                      </a:cubicBezTo>
                      <a:cubicBezTo>
                        <a:pt x="92" y="134"/>
                        <a:pt x="92" y="134"/>
                        <a:pt x="93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1" y="134"/>
                        <a:pt x="91" y="134"/>
                      </a:cubicBezTo>
                      <a:cubicBezTo>
                        <a:pt x="91" y="134"/>
                        <a:pt x="91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5"/>
                        <a:pt x="87" y="135"/>
                        <a:pt x="88" y="134"/>
                      </a:cubicBezTo>
                      <a:cubicBezTo>
                        <a:pt x="87" y="134"/>
                        <a:pt x="87" y="134"/>
                        <a:pt x="87" y="135"/>
                      </a:cubicBezTo>
                      <a:cubicBezTo>
                        <a:pt x="86" y="135"/>
                        <a:pt x="85" y="134"/>
                        <a:pt x="85" y="135"/>
                      </a:cubicBezTo>
                      <a:cubicBezTo>
                        <a:pt x="84" y="134"/>
                        <a:pt x="84" y="135"/>
                        <a:pt x="83" y="135"/>
                      </a:cubicBezTo>
                      <a:cubicBezTo>
                        <a:pt x="83" y="134"/>
                        <a:pt x="82" y="134"/>
                        <a:pt x="82" y="134"/>
                      </a:cubicBezTo>
                      <a:cubicBezTo>
                        <a:pt x="82" y="135"/>
                        <a:pt x="82" y="135"/>
                        <a:pt x="81" y="135"/>
                      </a:cubicBezTo>
                      <a:cubicBezTo>
                        <a:pt x="81" y="134"/>
                        <a:pt x="81" y="135"/>
                        <a:pt x="81" y="134"/>
                      </a:cubicBezTo>
                      <a:cubicBezTo>
                        <a:pt x="81" y="134"/>
                        <a:pt x="80" y="134"/>
                        <a:pt x="81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7" y="134"/>
                        <a:pt x="77" y="134"/>
                        <a:pt x="77" y="134"/>
                      </a:cubicBezTo>
                      <a:cubicBezTo>
                        <a:pt x="77" y="134"/>
                        <a:pt x="76" y="134"/>
                        <a:pt x="76" y="134"/>
                      </a:cubicBezTo>
                      <a:cubicBezTo>
                        <a:pt x="76" y="134"/>
                        <a:pt x="76" y="134"/>
                        <a:pt x="75" y="134"/>
                      </a:cubicBezTo>
                      <a:cubicBezTo>
                        <a:pt x="75" y="134"/>
                        <a:pt x="75" y="134"/>
                        <a:pt x="75" y="133"/>
                      </a:cubicBezTo>
                      <a:cubicBezTo>
                        <a:pt x="74" y="133"/>
                        <a:pt x="73" y="133"/>
                        <a:pt x="73" y="133"/>
                      </a:cubicBezTo>
                      <a:cubicBezTo>
                        <a:pt x="72" y="133"/>
                        <a:pt x="72" y="133"/>
                        <a:pt x="72" y="133"/>
                      </a:cubicBezTo>
                      <a:cubicBezTo>
                        <a:pt x="71" y="133"/>
                        <a:pt x="71" y="133"/>
                        <a:pt x="70" y="133"/>
                      </a:cubicBezTo>
                      <a:cubicBezTo>
                        <a:pt x="70" y="132"/>
                        <a:pt x="70" y="132"/>
                        <a:pt x="69" y="132"/>
                      </a:cubicBezTo>
                      <a:cubicBezTo>
                        <a:pt x="69" y="132"/>
                        <a:pt x="69" y="132"/>
                        <a:pt x="69" y="132"/>
                      </a:cubicBezTo>
                      <a:cubicBezTo>
                        <a:pt x="69" y="132"/>
                        <a:pt x="68" y="132"/>
                        <a:pt x="68" y="132"/>
                      </a:cubicBezTo>
                      <a:cubicBezTo>
                        <a:pt x="68" y="132"/>
                        <a:pt x="68" y="132"/>
                        <a:pt x="68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1"/>
                        <a:pt x="67" y="131"/>
                      </a:cubicBezTo>
                      <a:cubicBezTo>
                        <a:pt x="66" y="132"/>
                        <a:pt x="66" y="131"/>
                        <a:pt x="65" y="131"/>
                      </a:cubicBezTo>
                      <a:cubicBezTo>
                        <a:pt x="65" y="131"/>
                        <a:pt x="65" y="131"/>
                        <a:pt x="64" y="131"/>
                      </a:cubicBezTo>
                      <a:cubicBezTo>
                        <a:pt x="65" y="131"/>
                        <a:pt x="64" y="131"/>
                        <a:pt x="64" y="131"/>
                      </a:cubicBezTo>
                      <a:cubicBezTo>
                        <a:pt x="64" y="131"/>
                        <a:pt x="64" y="130"/>
                        <a:pt x="64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2" y="130"/>
                      </a:cubicBezTo>
                      <a:cubicBezTo>
                        <a:pt x="61" y="129"/>
                        <a:pt x="61" y="129"/>
                        <a:pt x="60" y="129"/>
                      </a:cubicBezTo>
                      <a:cubicBezTo>
                        <a:pt x="59" y="129"/>
                        <a:pt x="59" y="129"/>
                        <a:pt x="59" y="128"/>
                      </a:cubicBezTo>
                      <a:cubicBezTo>
                        <a:pt x="58" y="128"/>
                        <a:pt x="58" y="128"/>
                        <a:pt x="57" y="128"/>
                      </a:cubicBezTo>
                      <a:cubicBezTo>
                        <a:pt x="57" y="127"/>
                        <a:pt x="56" y="127"/>
                        <a:pt x="56" y="127"/>
                      </a:cubicBezTo>
                      <a:cubicBezTo>
                        <a:pt x="56" y="127"/>
                        <a:pt x="55" y="127"/>
                        <a:pt x="55" y="127"/>
                      </a:cubicBezTo>
                      <a:cubicBezTo>
                        <a:pt x="55" y="127"/>
                        <a:pt x="54" y="126"/>
                        <a:pt x="54" y="126"/>
                      </a:cubicBezTo>
                      <a:cubicBezTo>
                        <a:pt x="54" y="126"/>
                        <a:pt x="53" y="125"/>
                        <a:pt x="52" y="125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1" y="124"/>
                        <a:pt x="51" y="124"/>
                        <a:pt x="51" y="124"/>
                      </a:cubicBezTo>
                      <a:cubicBezTo>
                        <a:pt x="51" y="124"/>
                        <a:pt x="51" y="124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49" y="123"/>
                        <a:pt x="49" y="123"/>
                        <a:pt x="49" y="122"/>
                      </a:cubicBezTo>
                      <a:cubicBezTo>
                        <a:pt x="48" y="122"/>
                        <a:pt x="48" y="122"/>
                        <a:pt x="48" y="122"/>
                      </a:cubicBezTo>
                      <a:cubicBezTo>
                        <a:pt x="47" y="122"/>
                        <a:pt x="47" y="121"/>
                        <a:pt x="47" y="121"/>
                      </a:cubicBezTo>
                      <a:cubicBezTo>
                        <a:pt x="47" y="121"/>
                        <a:pt x="46" y="121"/>
                        <a:pt x="46" y="121"/>
                      </a:cubicBezTo>
                      <a:cubicBezTo>
                        <a:pt x="46" y="121"/>
                        <a:pt x="46" y="120"/>
                        <a:pt x="46" y="120"/>
                      </a:cubicBezTo>
                      <a:cubicBezTo>
                        <a:pt x="46" y="120"/>
                        <a:pt x="46" y="120"/>
                        <a:pt x="46" y="120"/>
                      </a:cubicBezTo>
                      <a:cubicBezTo>
                        <a:pt x="46" y="120"/>
                        <a:pt x="45" y="120"/>
                        <a:pt x="45" y="120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4" y="119"/>
                        <a:pt x="44" y="119"/>
                        <a:pt x="44" y="119"/>
                      </a:cubicBezTo>
                      <a:cubicBezTo>
                        <a:pt x="44" y="118"/>
                        <a:pt x="44" y="118"/>
                        <a:pt x="43" y="118"/>
                      </a:cubicBezTo>
                      <a:cubicBezTo>
                        <a:pt x="43" y="118"/>
                        <a:pt x="43" y="118"/>
                        <a:pt x="43" y="118"/>
                      </a:cubicBezTo>
                      <a:cubicBezTo>
                        <a:pt x="43" y="117"/>
                        <a:pt x="42" y="117"/>
                        <a:pt x="42" y="116"/>
                      </a:cubicBezTo>
                      <a:cubicBezTo>
                        <a:pt x="41" y="116"/>
                        <a:pt x="41" y="116"/>
                        <a:pt x="40" y="115"/>
                      </a:cubicBezTo>
                      <a:cubicBezTo>
                        <a:pt x="41" y="115"/>
                        <a:pt x="40" y="114"/>
                        <a:pt x="40" y="115"/>
                      </a:cubicBezTo>
                      <a:cubicBezTo>
                        <a:pt x="40" y="114"/>
                        <a:pt x="40" y="114"/>
                        <a:pt x="39" y="114"/>
                      </a:cubicBezTo>
                      <a:cubicBezTo>
                        <a:pt x="39" y="113"/>
                        <a:pt x="39" y="113"/>
                        <a:pt x="38" y="112"/>
                      </a:cubicBezTo>
                      <a:cubicBezTo>
                        <a:pt x="38" y="112"/>
                        <a:pt x="38" y="112"/>
                        <a:pt x="37" y="112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7" y="111"/>
                        <a:pt x="36" y="110"/>
                        <a:pt x="36" y="110"/>
                      </a:cubicBezTo>
                      <a:cubicBezTo>
                        <a:pt x="36" y="110"/>
                        <a:pt x="36" y="110"/>
                        <a:pt x="36" y="109"/>
                      </a:cubicBezTo>
                      <a:cubicBezTo>
                        <a:pt x="36" y="109"/>
                        <a:pt x="36" y="109"/>
                        <a:pt x="35" y="109"/>
                      </a:cubicBezTo>
                      <a:cubicBezTo>
                        <a:pt x="35" y="108"/>
                        <a:pt x="35" y="108"/>
                        <a:pt x="34" y="107"/>
                      </a:cubicBezTo>
                      <a:cubicBezTo>
                        <a:pt x="35" y="108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6"/>
                      </a:cubicBezTo>
                      <a:cubicBezTo>
                        <a:pt x="34" y="106"/>
                        <a:pt x="33" y="106"/>
                        <a:pt x="33" y="106"/>
                      </a:cubicBezTo>
                      <a:cubicBezTo>
                        <a:pt x="35" y="107"/>
                        <a:pt x="36" y="109"/>
                        <a:pt x="37" y="110"/>
                      </a:cubicBezTo>
                      <a:cubicBezTo>
                        <a:pt x="38" y="112"/>
                        <a:pt x="39" y="113"/>
                        <a:pt x="41" y="115"/>
                      </a:cubicBezTo>
                      <a:cubicBezTo>
                        <a:pt x="41" y="115"/>
                        <a:pt x="41" y="115"/>
                        <a:pt x="41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5" y="118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6" y="119"/>
                        <a:pt x="46" y="119"/>
                      </a:cubicBezTo>
                      <a:cubicBezTo>
                        <a:pt x="45" y="119"/>
                        <a:pt x="45" y="119"/>
                        <a:pt x="45" y="118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7" y="120"/>
                        <a:pt x="47" y="120"/>
                      </a:cubicBezTo>
                      <a:cubicBezTo>
                        <a:pt x="47" y="120"/>
                        <a:pt x="47" y="120"/>
                        <a:pt x="47" y="120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5" y="118"/>
                      </a:cubicBezTo>
                      <a:cubicBezTo>
                        <a:pt x="44" y="117"/>
                        <a:pt x="43" y="117"/>
                        <a:pt x="43" y="116"/>
                      </a:cubicBezTo>
                      <a:cubicBezTo>
                        <a:pt x="43" y="116"/>
                        <a:pt x="43" y="116"/>
                        <a:pt x="42" y="116"/>
                      </a:cubicBezTo>
                      <a:cubicBezTo>
                        <a:pt x="42" y="116"/>
                        <a:pt x="42" y="115"/>
                        <a:pt x="42" y="115"/>
                      </a:cubicBezTo>
                      <a:cubicBezTo>
                        <a:pt x="42" y="115"/>
                        <a:pt x="41" y="115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3" y="116"/>
                        <a:pt x="45" y="118"/>
                      </a:cubicBezTo>
                      <a:cubicBezTo>
                        <a:pt x="45" y="118"/>
                        <a:pt x="45" y="117"/>
                        <a:pt x="45" y="117"/>
                      </a:cubicBezTo>
                      <a:cubicBezTo>
                        <a:pt x="45" y="117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6" y="118"/>
                        <a:pt x="46" y="119"/>
                        <a:pt x="47" y="120"/>
                      </a:cubicBezTo>
                      <a:cubicBezTo>
                        <a:pt x="47" y="120"/>
                        <a:pt x="47" y="120"/>
                        <a:pt x="48" y="120"/>
                      </a:cubicBezTo>
                      <a:cubicBezTo>
                        <a:pt x="48" y="120"/>
                        <a:pt x="49" y="121"/>
                        <a:pt x="49" y="121"/>
                      </a:cubicBezTo>
                      <a:cubicBezTo>
                        <a:pt x="49" y="121"/>
                        <a:pt x="49" y="121"/>
                        <a:pt x="50" y="122"/>
                      </a:cubicBezTo>
                      <a:cubicBezTo>
                        <a:pt x="50" y="122"/>
                        <a:pt x="51" y="122"/>
                        <a:pt x="51" y="123"/>
                      </a:cubicBezTo>
                      <a:cubicBezTo>
                        <a:pt x="51" y="123"/>
                        <a:pt x="52" y="123"/>
                        <a:pt x="53" y="124"/>
                      </a:cubicBezTo>
                      <a:cubicBezTo>
                        <a:pt x="53" y="124"/>
                        <a:pt x="53" y="124"/>
                        <a:pt x="53" y="124"/>
                      </a:cubicBezTo>
                      <a:cubicBezTo>
                        <a:pt x="53" y="124"/>
                        <a:pt x="54" y="125"/>
                        <a:pt x="55" y="125"/>
                      </a:cubicBezTo>
                      <a:cubicBezTo>
                        <a:pt x="55" y="125"/>
                        <a:pt x="55" y="125"/>
                        <a:pt x="55" y="125"/>
                      </a:cubicBezTo>
                      <a:cubicBezTo>
                        <a:pt x="55" y="125"/>
                        <a:pt x="56" y="126"/>
                        <a:pt x="56" y="126"/>
                      </a:cubicBezTo>
                      <a:cubicBezTo>
                        <a:pt x="56" y="126"/>
                        <a:pt x="57" y="126"/>
                        <a:pt x="57" y="126"/>
                      </a:cubicBezTo>
                      <a:cubicBezTo>
                        <a:pt x="57" y="126"/>
                        <a:pt x="58" y="127"/>
                        <a:pt x="58" y="127"/>
                      </a:cubicBezTo>
                      <a:cubicBezTo>
                        <a:pt x="59" y="127"/>
                        <a:pt x="60" y="128"/>
                        <a:pt x="61" y="128"/>
                      </a:cubicBezTo>
                      <a:cubicBezTo>
                        <a:pt x="62" y="129"/>
                        <a:pt x="62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4" y="129"/>
                        <a:pt x="63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30"/>
                      </a:cubicBezTo>
                      <a:cubicBezTo>
                        <a:pt x="65" y="130"/>
                        <a:pt x="65" y="129"/>
                        <a:pt x="65" y="129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6" y="130"/>
                        <a:pt x="66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8" y="131"/>
                        <a:pt x="68" y="130"/>
                      </a:cubicBezTo>
                      <a:cubicBezTo>
                        <a:pt x="68" y="131"/>
                        <a:pt x="68" y="131"/>
                        <a:pt x="68" y="131"/>
                      </a:cubicBezTo>
                      <a:cubicBezTo>
                        <a:pt x="68" y="131"/>
                        <a:pt x="68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70" y="131"/>
                        <a:pt x="70" y="131"/>
                      </a:cubicBez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1" y="131"/>
                        <a:pt x="71" y="131"/>
                      </a:cubicBezTo>
                      <a:cubicBezTo>
                        <a:pt x="71" y="131"/>
                        <a:pt x="71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3" y="132"/>
                        <a:pt x="72" y="131"/>
                      </a:cubicBezTo>
                      <a:cubicBezTo>
                        <a:pt x="72" y="132"/>
                        <a:pt x="72" y="132"/>
                        <a:pt x="72" y="131"/>
                      </a:cubicBezTo>
                      <a:cubicBezTo>
                        <a:pt x="72" y="131"/>
                        <a:pt x="72" y="131"/>
                        <a:pt x="73" y="131"/>
                      </a:cubicBezTo>
                      <a:cubicBezTo>
                        <a:pt x="73" y="131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6" y="132"/>
                      </a:cubicBezTo>
                      <a:cubicBezTo>
                        <a:pt x="75" y="132"/>
                        <a:pt x="76" y="132"/>
                        <a:pt x="76" y="132"/>
                      </a:cubicBezTo>
                      <a:cubicBezTo>
                        <a:pt x="76" y="132"/>
                        <a:pt x="76" y="132"/>
                        <a:pt x="77" y="132"/>
                      </a:cubicBezTo>
                      <a:cubicBezTo>
                        <a:pt x="77" y="132"/>
                        <a:pt x="76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8" y="133"/>
                        <a:pt x="78" y="133"/>
                        <a:pt x="79" y="132"/>
                      </a:cubicBezTo>
                      <a:cubicBezTo>
                        <a:pt x="79" y="133"/>
                        <a:pt x="79" y="133"/>
                        <a:pt x="79" y="133"/>
                      </a:cubicBezTo>
                      <a:cubicBezTo>
                        <a:pt x="80" y="133"/>
                        <a:pt x="81" y="133"/>
                        <a:pt x="82" y="133"/>
                      </a:cubicBezTo>
                      <a:cubicBezTo>
                        <a:pt x="82" y="133"/>
                        <a:pt x="83" y="133"/>
                        <a:pt x="83" y="133"/>
                      </a:cubicBezTo>
                      <a:cubicBezTo>
                        <a:pt x="84" y="133"/>
                        <a:pt x="86" y="133"/>
                        <a:pt x="87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9" y="133"/>
                        <a:pt x="89" y="133"/>
                        <a:pt x="89" y="133"/>
                      </a:cubicBezTo>
                      <a:cubicBezTo>
                        <a:pt x="89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2" y="133"/>
                        <a:pt x="93" y="133"/>
                        <a:pt x="95" y="133"/>
                      </a:cubicBezTo>
                      <a:cubicBezTo>
                        <a:pt x="97" y="132"/>
                        <a:pt x="99" y="132"/>
                        <a:pt x="100" y="132"/>
                      </a:cubicBezTo>
                      <a:cubicBezTo>
                        <a:pt x="101" y="132"/>
                        <a:pt x="102" y="132"/>
                        <a:pt x="103" y="131"/>
                      </a:cubicBezTo>
                      <a:cubicBezTo>
                        <a:pt x="105" y="131"/>
                        <a:pt x="107" y="131"/>
                        <a:pt x="108" y="130"/>
                      </a:cubicBezTo>
                      <a:cubicBezTo>
                        <a:pt x="110" y="130"/>
                        <a:pt x="111" y="129"/>
                        <a:pt x="113" y="128"/>
                      </a:cubicBezTo>
                      <a:cubicBezTo>
                        <a:pt x="113" y="128"/>
                        <a:pt x="113" y="129"/>
                        <a:pt x="113" y="128"/>
                      </a:cubicBezTo>
                      <a:cubicBezTo>
                        <a:pt x="113" y="128"/>
                        <a:pt x="113" y="128"/>
                        <a:pt x="114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2" y="128"/>
                        <a:pt x="111" y="129"/>
                        <a:pt x="110" y="129"/>
                      </a:cubicBezTo>
                      <a:cubicBezTo>
                        <a:pt x="110" y="129"/>
                        <a:pt x="110" y="129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29"/>
                        <a:pt x="107" y="129"/>
                      </a:cubicBezTo>
                      <a:cubicBezTo>
                        <a:pt x="107" y="129"/>
                        <a:pt x="106" y="130"/>
                        <a:pt x="105" y="130"/>
                      </a:cubicBezTo>
                      <a:cubicBezTo>
                        <a:pt x="106" y="129"/>
                        <a:pt x="106" y="129"/>
                        <a:pt x="106" y="129"/>
                      </a:cubicBezTo>
                      <a:cubicBezTo>
                        <a:pt x="109" y="128"/>
                        <a:pt x="112" y="127"/>
                        <a:pt x="115" y="126"/>
                      </a:cubicBezTo>
                      <a:cubicBezTo>
                        <a:pt x="115" y="125"/>
                        <a:pt x="115" y="125"/>
                        <a:pt x="116" y="125"/>
                      </a:cubicBezTo>
                      <a:cubicBezTo>
                        <a:pt x="116" y="125"/>
                        <a:pt x="116" y="125"/>
                        <a:pt x="116" y="125"/>
                      </a:cubicBezTo>
                      <a:cubicBezTo>
                        <a:pt x="117" y="125"/>
                        <a:pt x="117" y="124"/>
                        <a:pt x="117" y="124"/>
                      </a:cubicBezTo>
                      <a:cubicBezTo>
                        <a:pt x="118" y="124"/>
                        <a:pt x="118" y="124"/>
                        <a:pt x="119" y="123"/>
                      </a:cubicBezTo>
                      <a:cubicBezTo>
                        <a:pt x="119" y="123"/>
                        <a:pt x="119" y="123"/>
                        <a:pt x="119" y="123"/>
                      </a:cubicBezTo>
                      <a:cubicBezTo>
                        <a:pt x="118" y="123"/>
                        <a:pt x="117" y="124"/>
                        <a:pt x="117" y="124"/>
                      </a:cubicBezTo>
                      <a:cubicBezTo>
                        <a:pt x="117" y="124"/>
                        <a:pt x="117" y="124"/>
                        <a:pt x="117" y="124"/>
                      </a:cubicBezTo>
                      <a:cubicBezTo>
                        <a:pt x="117" y="123"/>
                        <a:pt x="117" y="123"/>
                        <a:pt x="118" y="122"/>
                      </a:cubicBezTo>
                      <a:cubicBezTo>
                        <a:pt x="120" y="121"/>
                        <a:pt x="121" y="120"/>
                        <a:pt x="123" y="119"/>
                      </a:cubicBezTo>
                      <a:cubicBezTo>
                        <a:pt x="124" y="118"/>
                        <a:pt x="124" y="117"/>
                        <a:pt x="126" y="116"/>
                      </a:cubicBezTo>
                      <a:cubicBezTo>
                        <a:pt x="127" y="114"/>
                        <a:pt x="128" y="113"/>
                        <a:pt x="130" y="111"/>
                      </a:cubicBezTo>
                      <a:cubicBezTo>
                        <a:pt x="130" y="111"/>
                        <a:pt x="131" y="110"/>
                        <a:pt x="131" y="109"/>
                      </a:cubicBezTo>
                      <a:cubicBezTo>
                        <a:pt x="133" y="107"/>
                        <a:pt x="134" y="105"/>
                        <a:pt x="135" y="103"/>
                      </a:cubicBezTo>
                      <a:cubicBezTo>
                        <a:pt x="135" y="102"/>
                        <a:pt x="135" y="102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0"/>
                        <a:pt x="136" y="100"/>
                        <a:pt x="137" y="99"/>
                      </a:cubicBezTo>
                      <a:cubicBezTo>
                        <a:pt x="137" y="99"/>
                        <a:pt x="137" y="98"/>
                        <a:pt x="136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7"/>
                        <a:pt x="137" y="96"/>
                        <a:pt x="137" y="96"/>
                      </a:cubicBezTo>
                      <a:cubicBezTo>
                        <a:pt x="137" y="96"/>
                        <a:pt x="137" y="96"/>
                        <a:pt x="137" y="97"/>
                      </a:cubicBezTo>
                      <a:cubicBezTo>
                        <a:pt x="137" y="96"/>
                        <a:pt x="136" y="97"/>
                        <a:pt x="136" y="97"/>
                      </a:cubicBezTo>
                      <a:cubicBezTo>
                        <a:pt x="136" y="97"/>
                        <a:pt x="136" y="97"/>
                        <a:pt x="136" y="98"/>
                      </a:cubicBezTo>
                      <a:cubicBezTo>
                        <a:pt x="136" y="98"/>
                        <a:pt x="136" y="98"/>
                        <a:pt x="136" y="98"/>
                      </a:cubicBezTo>
                      <a:cubicBezTo>
                        <a:pt x="136" y="98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100"/>
                      </a:cubicBezTo>
                      <a:cubicBezTo>
                        <a:pt x="135" y="99"/>
                        <a:pt x="135" y="100"/>
                        <a:pt x="134" y="100"/>
                      </a:cubicBezTo>
                      <a:cubicBezTo>
                        <a:pt x="135" y="100"/>
                        <a:pt x="134" y="101"/>
                        <a:pt x="134" y="101"/>
                      </a:cubicBezTo>
                      <a:cubicBezTo>
                        <a:pt x="134" y="101"/>
                        <a:pt x="134" y="102"/>
                        <a:pt x="133" y="102"/>
                      </a:cubicBezTo>
                      <a:cubicBezTo>
                        <a:pt x="133" y="103"/>
                        <a:pt x="132" y="104"/>
                        <a:pt x="132" y="105"/>
                      </a:cubicBezTo>
                      <a:cubicBezTo>
                        <a:pt x="132" y="104"/>
                        <a:pt x="132" y="105"/>
                        <a:pt x="132" y="105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3" y="103"/>
                        <a:pt x="132" y="103"/>
                      </a:cubicBezTo>
                      <a:cubicBezTo>
                        <a:pt x="133" y="102"/>
                        <a:pt x="133" y="101"/>
                        <a:pt x="134" y="101"/>
                      </a:cubicBezTo>
                      <a:cubicBezTo>
                        <a:pt x="134" y="101"/>
                        <a:pt x="134" y="101"/>
                        <a:pt x="134" y="101"/>
                      </a:cubicBezTo>
                      <a:cubicBezTo>
                        <a:pt x="134" y="100"/>
                        <a:pt x="134" y="100"/>
                        <a:pt x="134" y="100"/>
                      </a:cubicBezTo>
                      <a:cubicBezTo>
                        <a:pt x="134" y="99"/>
                        <a:pt x="134" y="99"/>
                        <a:pt x="134" y="99"/>
                      </a:cubicBezTo>
                      <a:cubicBezTo>
                        <a:pt x="134" y="99"/>
                        <a:pt x="134" y="99"/>
                        <a:pt x="135" y="98"/>
                      </a:cubicBezTo>
                      <a:cubicBezTo>
                        <a:pt x="134" y="98"/>
                        <a:pt x="135" y="98"/>
                        <a:pt x="135" y="98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6"/>
                      </a:cubicBezTo>
                      <a:cubicBezTo>
                        <a:pt x="135" y="96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4" y="97"/>
                      </a:cubicBezTo>
                      <a:cubicBezTo>
                        <a:pt x="135" y="96"/>
                        <a:pt x="135" y="94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4"/>
                      </a:cubicBezTo>
                      <a:cubicBezTo>
                        <a:pt x="135" y="94"/>
                        <a:pt x="135" y="94"/>
                        <a:pt x="134" y="94"/>
                      </a:cubicBezTo>
                      <a:cubicBezTo>
                        <a:pt x="134" y="94"/>
                        <a:pt x="135" y="94"/>
                        <a:pt x="134" y="94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3"/>
                        <a:pt x="134" y="93"/>
                        <a:pt x="134" y="93"/>
                      </a:cubicBezTo>
                      <a:cubicBezTo>
                        <a:pt x="134" y="93"/>
                        <a:pt x="134" y="94"/>
                        <a:pt x="134" y="94"/>
                      </a:cubicBezTo>
                      <a:cubicBezTo>
                        <a:pt x="134" y="94"/>
                        <a:pt x="133" y="95"/>
                        <a:pt x="133" y="96"/>
                      </a:cubicBezTo>
                      <a:cubicBezTo>
                        <a:pt x="133" y="96"/>
                        <a:pt x="133" y="96"/>
                        <a:pt x="133" y="96"/>
                      </a:cubicBezTo>
                      <a:cubicBezTo>
                        <a:pt x="133" y="96"/>
                        <a:pt x="133" y="96"/>
                        <a:pt x="133" y="97"/>
                      </a:cubicBezTo>
                      <a:cubicBezTo>
                        <a:pt x="133" y="97"/>
                        <a:pt x="132" y="97"/>
                        <a:pt x="132" y="98"/>
                      </a:cubicBezTo>
                      <a:cubicBezTo>
                        <a:pt x="132" y="98"/>
                        <a:pt x="132" y="98"/>
                        <a:pt x="132" y="99"/>
                      </a:cubicBezTo>
                      <a:cubicBezTo>
                        <a:pt x="132" y="99"/>
                        <a:pt x="131" y="100"/>
                        <a:pt x="131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99"/>
                        <a:pt x="131" y="99"/>
                        <a:pt x="131" y="99"/>
                      </a:cubicBezTo>
                      <a:cubicBezTo>
                        <a:pt x="131" y="98"/>
                        <a:pt x="132" y="97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5"/>
                      </a:cubicBezTo>
                      <a:cubicBezTo>
                        <a:pt x="132" y="95"/>
                        <a:pt x="132" y="96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7"/>
                        <a:pt x="131" y="97"/>
                        <a:pt x="131" y="97"/>
                      </a:cubicBezTo>
                      <a:cubicBezTo>
                        <a:pt x="131" y="97"/>
                        <a:pt x="130" y="97"/>
                        <a:pt x="130" y="97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100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8" y="100"/>
                        <a:pt x="128" y="100"/>
                      </a:cubicBezTo>
                      <a:cubicBezTo>
                        <a:pt x="128" y="100"/>
                        <a:pt x="128" y="100"/>
                        <a:pt x="128" y="101"/>
                      </a:cubicBezTo>
                      <a:cubicBezTo>
                        <a:pt x="128" y="101"/>
                        <a:pt x="128" y="101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3"/>
                        <a:pt x="127" y="103"/>
                        <a:pt x="127" y="103"/>
                      </a:cubicBezTo>
                      <a:cubicBezTo>
                        <a:pt x="127" y="102"/>
                        <a:pt x="127" y="103"/>
                        <a:pt x="127" y="103"/>
                      </a:cubicBezTo>
                      <a:cubicBezTo>
                        <a:pt x="127" y="103"/>
                        <a:pt x="126" y="104"/>
                        <a:pt x="126" y="104"/>
                      </a:cubicBezTo>
                      <a:cubicBezTo>
                        <a:pt x="126" y="104"/>
                        <a:pt x="126" y="104"/>
                        <a:pt x="126" y="105"/>
                      </a:cubicBezTo>
                      <a:cubicBezTo>
                        <a:pt x="125" y="104"/>
                        <a:pt x="125" y="105"/>
                        <a:pt x="125" y="105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6" y="104"/>
                        <a:pt x="126" y="104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5" y="103"/>
                        <a:pt x="125" y="104"/>
                        <a:pt x="125" y="104"/>
                      </a:cubicBezTo>
                      <a:cubicBezTo>
                        <a:pt x="125" y="104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5" y="104"/>
                        <a:pt x="125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5"/>
                        <a:pt x="124" y="104"/>
                        <a:pt x="124" y="105"/>
                      </a:cubicBezTo>
                      <a:cubicBezTo>
                        <a:pt x="124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2" y="106"/>
                        <a:pt x="122" y="106"/>
                      </a:cubicBezTo>
                      <a:cubicBezTo>
                        <a:pt x="122" y="107"/>
                        <a:pt x="122" y="107"/>
                        <a:pt x="122" y="106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1" y="108"/>
                        <a:pt x="122" y="107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0" y="109"/>
                        <a:pt x="120" y="109"/>
                        <a:pt x="120" y="110"/>
                      </a:cubicBezTo>
                      <a:cubicBezTo>
                        <a:pt x="120" y="110"/>
                        <a:pt x="120" y="109"/>
                        <a:pt x="120" y="109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19" y="110"/>
                      </a:cubicBezTo>
                      <a:cubicBezTo>
                        <a:pt x="120" y="110"/>
                        <a:pt x="119" y="111"/>
                        <a:pt x="119" y="111"/>
                      </a:cubicBezTo>
                      <a:cubicBezTo>
                        <a:pt x="119" y="110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8" y="111"/>
                      </a:cubicBezTo>
                      <a:cubicBezTo>
                        <a:pt x="118" y="112"/>
                        <a:pt x="119" y="111"/>
                        <a:pt x="119" y="111"/>
                      </a:cubicBezTo>
                      <a:cubicBezTo>
                        <a:pt x="118" y="111"/>
                        <a:pt x="118" y="112"/>
                        <a:pt x="118" y="112"/>
                      </a:cubicBezTo>
                      <a:cubicBezTo>
                        <a:pt x="118" y="111"/>
                        <a:pt x="119" y="111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7" y="113"/>
                      </a:cubicBezTo>
                      <a:cubicBezTo>
                        <a:pt x="117" y="113"/>
                        <a:pt x="117" y="113"/>
                        <a:pt x="116" y="114"/>
                      </a:cubicBezTo>
                      <a:cubicBezTo>
                        <a:pt x="116" y="114"/>
                        <a:pt x="116" y="114"/>
                        <a:pt x="116" y="114"/>
                      </a:cubicBezTo>
                      <a:cubicBezTo>
                        <a:pt x="116" y="114"/>
                        <a:pt x="116" y="114"/>
                        <a:pt x="115" y="114"/>
                      </a:cubicBezTo>
                      <a:cubicBezTo>
                        <a:pt x="115" y="115"/>
                        <a:pt x="114" y="115"/>
                        <a:pt x="114" y="115"/>
                      </a:cubicBezTo>
                      <a:cubicBezTo>
                        <a:pt x="114" y="115"/>
                        <a:pt x="113" y="116"/>
                        <a:pt x="113" y="116"/>
                      </a:cubicBezTo>
                      <a:cubicBezTo>
                        <a:pt x="113" y="116"/>
                        <a:pt x="112" y="117"/>
                        <a:pt x="112" y="117"/>
                      </a:cubicBezTo>
                      <a:cubicBezTo>
                        <a:pt x="112" y="117"/>
                        <a:pt x="112" y="116"/>
                        <a:pt x="112" y="116"/>
                      </a:cubicBezTo>
                      <a:cubicBezTo>
                        <a:pt x="112" y="116"/>
                        <a:pt x="113" y="116"/>
                        <a:pt x="112" y="116"/>
                      </a:cubicBezTo>
                      <a:cubicBezTo>
                        <a:pt x="113" y="116"/>
                        <a:pt x="113" y="116"/>
                        <a:pt x="113" y="116"/>
                      </a:cubicBezTo>
                      <a:cubicBezTo>
                        <a:pt x="113" y="116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2" y="116"/>
                        <a:pt x="110" y="117"/>
                        <a:pt x="110" y="117"/>
                      </a:cubicBezTo>
                      <a:cubicBezTo>
                        <a:pt x="109" y="117"/>
                        <a:pt x="109" y="118"/>
                        <a:pt x="109" y="118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7" y="119"/>
                        <a:pt x="107" y="119"/>
                        <a:pt x="106" y="119"/>
                      </a:cubicBezTo>
                      <a:cubicBezTo>
                        <a:pt x="106" y="119"/>
                        <a:pt x="106" y="119"/>
                        <a:pt x="106" y="119"/>
                      </a:cubicBezTo>
                      <a:cubicBezTo>
                        <a:pt x="105" y="119"/>
                        <a:pt x="105" y="120"/>
                        <a:pt x="105" y="120"/>
                      </a:cubicBezTo>
                      <a:cubicBezTo>
                        <a:pt x="104" y="120"/>
                        <a:pt x="104" y="120"/>
                        <a:pt x="103" y="120"/>
                      </a:cubicBezTo>
                      <a:cubicBezTo>
                        <a:pt x="103" y="121"/>
                        <a:pt x="103" y="121"/>
                        <a:pt x="103" y="121"/>
                      </a:cubicBezTo>
                      <a:cubicBezTo>
                        <a:pt x="102" y="121"/>
                        <a:pt x="102" y="121"/>
                        <a:pt x="101" y="121"/>
                      </a:cubicBezTo>
                      <a:cubicBezTo>
                        <a:pt x="101" y="121"/>
                        <a:pt x="101" y="122"/>
                        <a:pt x="100" y="122"/>
                      </a:cubicBezTo>
                      <a:cubicBezTo>
                        <a:pt x="100" y="122"/>
                        <a:pt x="100" y="122"/>
                        <a:pt x="100" y="122"/>
                      </a:cubicBezTo>
                      <a:cubicBezTo>
                        <a:pt x="99" y="122"/>
                        <a:pt x="97" y="123"/>
                        <a:pt x="96" y="123"/>
                      </a:cubicBezTo>
                      <a:cubicBezTo>
                        <a:pt x="94" y="124"/>
                        <a:pt x="93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89" y="124"/>
                        <a:pt x="89" y="124"/>
                        <a:pt x="89" y="124"/>
                      </a:cubicBezTo>
                      <a:cubicBezTo>
                        <a:pt x="85" y="124"/>
                        <a:pt x="82" y="124"/>
                        <a:pt x="80" y="123"/>
                      </a:cubicBezTo>
                      <a:cubicBezTo>
                        <a:pt x="77" y="122"/>
                        <a:pt x="76" y="122"/>
                        <a:pt x="74" y="121"/>
                      </a:cubicBezTo>
                      <a:cubicBezTo>
                        <a:pt x="73" y="121"/>
                        <a:pt x="73" y="121"/>
                        <a:pt x="73" y="121"/>
                      </a:cubicBezTo>
                      <a:cubicBezTo>
                        <a:pt x="73" y="121"/>
                        <a:pt x="72" y="120"/>
                        <a:pt x="72" y="120"/>
                      </a:cubicBezTo>
                      <a:cubicBezTo>
                        <a:pt x="72" y="120"/>
                        <a:pt x="71" y="120"/>
                        <a:pt x="71" y="120"/>
                      </a:cubicBezTo>
                      <a:cubicBezTo>
                        <a:pt x="71" y="120"/>
                        <a:pt x="70" y="120"/>
                        <a:pt x="70" y="119"/>
                      </a:cubicBezTo>
                      <a:cubicBezTo>
                        <a:pt x="69" y="118"/>
                        <a:pt x="66" y="117"/>
                        <a:pt x="63" y="116"/>
                      </a:cubicBezTo>
                      <a:cubicBezTo>
                        <a:pt x="61" y="115"/>
                        <a:pt x="60" y="114"/>
                        <a:pt x="58" y="112"/>
                      </a:cubicBezTo>
                      <a:cubicBezTo>
                        <a:pt x="57" y="112"/>
                        <a:pt x="56" y="111"/>
                        <a:pt x="55" y="110"/>
                      </a:cubicBezTo>
                      <a:cubicBezTo>
                        <a:pt x="55" y="110"/>
                        <a:pt x="55" y="109"/>
                        <a:pt x="54" y="109"/>
                      </a:cubicBezTo>
                      <a:cubicBezTo>
                        <a:pt x="54" y="109"/>
                        <a:pt x="54" y="108"/>
                        <a:pt x="54" y="108"/>
                      </a:cubicBezTo>
                      <a:cubicBezTo>
                        <a:pt x="53" y="108"/>
                        <a:pt x="53" y="108"/>
                        <a:pt x="53" y="107"/>
                      </a:cubicBezTo>
                      <a:cubicBezTo>
                        <a:pt x="53" y="107"/>
                        <a:pt x="52" y="107"/>
                        <a:pt x="52" y="106"/>
                      </a:cubicBezTo>
                      <a:cubicBezTo>
                        <a:pt x="52" y="106"/>
                        <a:pt x="52" y="106"/>
                        <a:pt x="52" y="106"/>
                      </a:cubicBezTo>
                      <a:cubicBezTo>
                        <a:pt x="51" y="105"/>
                        <a:pt x="51" y="105"/>
                        <a:pt x="50" y="104"/>
                      </a:cubicBezTo>
                      <a:cubicBezTo>
                        <a:pt x="50" y="104"/>
                        <a:pt x="50" y="104"/>
                        <a:pt x="50" y="103"/>
                      </a:cubicBezTo>
                      <a:cubicBezTo>
                        <a:pt x="50" y="103"/>
                        <a:pt x="49" y="103"/>
                        <a:pt x="49" y="103"/>
                      </a:cubicBezTo>
                      <a:cubicBezTo>
                        <a:pt x="49" y="102"/>
                        <a:pt x="49" y="102"/>
                        <a:pt x="48" y="101"/>
                      </a:cubicBezTo>
                      <a:cubicBezTo>
                        <a:pt x="48" y="101"/>
                        <a:pt x="48" y="101"/>
                        <a:pt x="48" y="100"/>
                      </a:cubicBezTo>
                      <a:cubicBezTo>
                        <a:pt x="48" y="100"/>
                        <a:pt x="47" y="100"/>
                        <a:pt x="47" y="99"/>
                      </a:cubicBezTo>
                      <a:cubicBezTo>
                        <a:pt x="47" y="99"/>
                        <a:pt x="47" y="99"/>
                        <a:pt x="47" y="99"/>
                      </a:cubicBezTo>
                      <a:cubicBezTo>
                        <a:pt x="47" y="99"/>
                        <a:pt x="46" y="99"/>
                        <a:pt x="46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46" y="98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5" y="96"/>
                        <a:pt x="45" y="97"/>
                        <a:pt x="45" y="97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5"/>
                      </a:cubicBezTo>
                      <a:cubicBezTo>
                        <a:pt x="45" y="96"/>
                        <a:pt x="45" y="95"/>
                        <a:pt x="45" y="95"/>
                      </a:cubicBezTo>
                      <a:cubicBezTo>
                        <a:pt x="44" y="95"/>
                        <a:pt x="45" y="95"/>
                        <a:pt x="45" y="95"/>
                      </a:cubicBezTo>
                      <a:cubicBezTo>
                        <a:pt x="44" y="95"/>
                        <a:pt x="44" y="94"/>
                        <a:pt x="44" y="94"/>
                      </a:cubicBezTo>
                      <a:cubicBezTo>
                        <a:pt x="44" y="94"/>
                        <a:pt x="44" y="94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2"/>
                        <a:pt x="44" y="93"/>
                      </a:cubicBezTo>
                      <a:cubicBezTo>
                        <a:pt x="44" y="92"/>
                        <a:pt x="43" y="92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3" y="92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0"/>
                      </a:cubicBezTo>
                      <a:cubicBezTo>
                        <a:pt x="43" y="91"/>
                        <a:pt x="43" y="90"/>
                        <a:pt x="43" y="90"/>
                      </a:cubicBezTo>
                      <a:cubicBezTo>
                        <a:pt x="43" y="90"/>
                        <a:pt x="43" y="90"/>
                        <a:pt x="42" y="89"/>
                      </a:cubicBezTo>
                      <a:cubicBezTo>
                        <a:pt x="43" y="89"/>
                        <a:pt x="42" y="89"/>
                        <a:pt x="43" y="89"/>
                      </a:cubicBezTo>
                      <a:cubicBezTo>
                        <a:pt x="43" y="89"/>
                        <a:pt x="42" y="89"/>
                        <a:pt x="42" y="89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5"/>
                        <a:pt x="42" y="85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5"/>
                        <a:pt x="42" y="85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2"/>
                        <a:pt x="41" y="82"/>
                      </a:cubicBezTo>
                      <a:cubicBezTo>
                        <a:pt x="41" y="82"/>
                        <a:pt x="41" y="81"/>
                        <a:pt x="41" y="81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1" y="79"/>
                        <a:pt x="41" y="79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1"/>
                        <a:pt x="41" y="72"/>
                      </a:cubicBezTo>
                      <a:cubicBezTo>
                        <a:pt x="41" y="71"/>
                        <a:pt x="41" y="71"/>
                        <a:pt x="41" y="71"/>
                      </a:cubicBezTo>
                      <a:cubicBezTo>
                        <a:pt x="41" y="71"/>
                        <a:pt x="41" y="71"/>
                        <a:pt x="41" y="70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70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7"/>
                        <a:pt x="41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3" y="63"/>
                        <a:pt x="43" y="63"/>
                        <a:pt x="43" y="62"/>
                      </a:cubicBezTo>
                      <a:cubicBezTo>
                        <a:pt x="43" y="62"/>
                        <a:pt x="43" y="61"/>
                        <a:pt x="43" y="62"/>
                      </a:cubicBezTo>
                      <a:cubicBezTo>
                        <a:pt x="43" y="62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0"/>
                      </a:cubicBezTo>
                      <a:cubicBezTo>
                        <a:pt x="43" y="61"/>
                        <a:pt x="43" y="61"/>
                        <a:pt x="44" y="60"/>
                      </a:cubicBezTo>
                      <a:cubicBezTo>
                        <a:pt x="43" y="60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6"/>
                        <a:pt x="45" y="57"/>
                      </a:cubicBezTo>
                      <a:cubicBezTo>
                        <a:pt x="45" y="57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8" y="52"/>
                        <a:pt x="48" y="52"/>
                        <a:pt x="48" y="51"/>
                      </a:cubicBezTo>
                      <a:cubicBezTo>
                        <a:pt x="48" y="52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8" y="51"/>
                        <a:pt x="48" y="50"/>
                        <a:pt x="48" y="51"/>
                      </a:cubicBezTo>
                      <a:cubicBezTo>
                        <a:pt x="49" y="50"/>
                        <a:pt x="49" y="51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1" y="48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2" y="47"/>
                        <a:pt x="52" y="47"/>
                      </a:cubicBezTo>
                      <a:cubicBezTo>
                        <a:pt x="52" y="47"/>
                        <a:pt x="52" y="46"/>
                        <a:pt x="52" y="46"/>
                      </a:cubicBezTo>
                      <a:cubicBezTo>
                        <a:pt x="52" y="46"/>
                        <a:pt x="52" y="47"/>
                        <a:pt x="51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5"/>
                        <a:pt x="52" y="45"/>
                      </a:cubicBezTo>
                      <a:cubicBezTo>
                        <a:pt x="53" y="45"/>
                        <a:pt x="52" y="45"/>
                        <a:pt x="52" y="45"/>
                      </a:cubicBezTo>
                      <a:cubicBezTo>
                        <a:pt x="52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3"/>
                        <a:pt x="54" y="44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1"/>
                        <a:pt x="58" y="41"/>
                        <a:pt x="58" y="40"/>
                      </a:cubicBezTo>
                      <a:cubicBezTo>
                        <a:pt x="59" y="40"/>
                        <a:pt x="59" y="40"/>
                        <a:pt x="59" y="40"/>
                      </a:cubicBezTo>
                      <a:cubicBezTo>
                        <a:pt x="60" y="39"/>
                        <a:pt x="60" y="39"/>
                        <a:pt x="60" y="39"/>
                      </a:cubicBezTo>
                      <a:cubicBezTo>
                        <a:pt x="60" y="39"/>
                        <a:pt x="61" y="39"/>
                        <a:pt x="61" y="38"/>
                      </a:cubicBezTo>
                      <a:cubicBezTo>
                        <a:pt x="62" y="38"/>
                        <a:pt x="62" y="38"/>
                        <a:pt x="62" y="38"/>
                      </a:cubicBezTo>
                      <a:cubicBezTo>
                        <a:pt x="64" y="37"/>
                        <a:pt x="66" y="36"/>
                        <a:pt x="68" y="35"/>
                      </a:cubicBezTo>
                      <a:cubicBezTo>
                        <a:pt x="69" y="35"/>
                        <a:pt x="70" y="34"/>
                        <a:pt x="70" y="34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72" y="33"/>
                        <a:pt x="74" y="33"/>
                        <a:pt x="76" y="32"/>
                      </a:cubicBezTo>
                      <a:cubicBezTo>
                        <a:pt x="76" y="32"/>
                        <a:pt x="76" y="32"/>
                        <a:pt x="77" y="32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7" y="32"/>
                        <a:pt x="78" y="32"/>
                        <a:pt x="78" y="32"/>
                      </a:cubicBezTo>
                      <a:cubicBezTo>
                        <a:pt x="79" y="32"/>
                        <a:pt x="80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2" y="32"/>
                        <a:pt x="81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3" y="32"/>
                        <a:pt x="83" y="32"/>
                        <a:pt x="84" y="32"/>
                      </a:cubicBezTo>
                      <a:cubicBezTo>
                        <a:pt x="85" y="32"/>
                        <a:pt x="87" y="32"/>
                        <a:pt x="89" y="32"/>
                      </a:cubicBezTo>
                      <a:cubicBezTo>
                        <a:pt x="91" y="32"/>
                        <a:pt x="93" y="33"/>
                        <a:pt x="94" y="33"/>
                      </a:cubicBezTo>
                      <a:cubicBezTo>
                        <a:pt x="95" y="33"/>
                        <a:pt x="97" y="34"/>
                        <a:pt x="98" y="34"/>
                      </a:cubicBezTo>
                      <a:cubicBezTo>
                        <a:pt x="98" y="34"/>
                        <a:pt x="99" y="35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100" y="35"/>
                        <a:pt x="100" y="35"/>
                        <a:pt x="100" y="35"/>
                      </a:cubicBezTo>
                      <a:cubicBezTo>
                        <a:pt x="100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6"/>
                      </a:cubicBezTo>
                      <a:cubicBezTo>
                        <a:pt x="101" y="35"/>
                        <a:pt x="102" y="36"/>
                        <a:pt x="102" y="36"/>
                      </a:cubicBezTo>
                      <a:cubicBezTo>
                        <a:pt x="102" y="36"/>
                        <a:pt x="103" y="36"/>
                        <a:pt x="103" y="36"/>
                      </a:cubicBezTo>
                      <a:cubicBezTo>
                        <a:pt x="103" y="36"/>
                        <a:pt x="103" y="36"/>
                        <a:pt x="104" y="36"/>
                      </a:cubicBezTo>
                      <a:cubicBezTo>
                        <a:pt x="104" y="36"/>
                        <a:pt x="104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6" y="37"/>
                      </a:cubicBezTo>
                      <a:cubicBezTo>
                        <a:pt x="106" y="38"/>
                        <a:pt x="107" y="38"/>
                        <a:pt x="106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9" y="39"/>
                        <a:pt x="109" y="39"/>
                        <a:pt x="109" y="39"/>
                      </a:cubicBezTo>
                      <a:cubicBezTo>
                        <a:pt x="109" y="39"/>
                        <a:pt x="109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1"/>
                        <a:pt x="111" y="41"/>
                      </a:cubicBezTo>
                      <a:cubicBezTo>
                        <a:pt x="111" y="41"/>
                        <a:pt x="111" y="41"/>
                        <a:pt x="111" y="41"/>
                      </a:cubicBezTo>
                      <a:cubicBezTo>
                        <a:pt x="111" y="41"/>
                        <a:pt x="111" y="41"/>
                        <a:pt x="112" y="41"/>
                      </a:cubicBezTo>
                      <a:cubicBezTo>
                        <a:pt x="112" y="41"/>
                        <a:pt x="112" y="42"/>
                        <a:pt x="112" y="42"/>
                      </a:cubicBezTo>
                      <a:cubicBezTo>
                        <a:pt x="112" y="42"/>
                        <a:pt x="112" y="42"/>
                        <a:pt x="112" y="42"/>
                      </a:cubicBezTo>
                      <a:cubicBezTo>
                        <a:pt x="112" y="42"/>
                        <a:pt x="113" y="42"/>
                        <a:pt x="113" y="42"/>
                      </a:cubicBezTo>
                      <a:cubicBezTo>
                        <a:pt x="113" y="43"/>
                        <a:pt x="113" y="43"/>
                        <a:pt x="113" y="43"/>
                      </a:cubicBezTo>
                      <a:cubicBezTo>
                        <a:pt x="114" y="43"/>
                        <a:pt x="114" y="44"/>
                        <a:pt x="114" y="44"/>
                      </a:cubicBezTo>
                      <a:cubicBezTo>
                        <a:pt x="115" y="44"/>
                        <a:pt x="114" y="44"/>
                        <a:pt x="115" y="44"/>
                      </a:cubicBezTo>
                      <a:cubicBezTo>
                        <a:pt x="115" y="44"/>
                        <a:pt x="115" y="45"/>
                        <a:pt x="115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6"/>
                      </a:cubicBezTo>
                      <a:cubicBezTo>
                        <a:pt x="116" y="45"/>
                        <a:pt x="116" y="46"/>
                        <a:pt x="116" y="46"/>
                      </a:cubicBezTo>
                      <a:cubicBezTo>
                        <a:pt x="116" y="46"/>
                        <a:pt x="117" y="46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8" y="47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9"/>
                        <a:pt x="118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9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1"/>
                        <a:pt x="122" y="51"/>
                        <a:pt x="123" y="51"/>
                      </a:cubicBezTo>
                      <a:cubicBezTo>
                        <a:pt x="123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0"/>
                        <a:pt x="123" y="51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1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3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1"/>
                      </a:cubicBezTo>
                      <a:cubicBezTo>
                        <a:pt x="124" y="51"/>
                        <a:pt x="124" y="51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4" y="51"/>
                        <a:pt x="124" y="51"/>
                        <a:pt x="125" y="52"/>
                      </a:cubicBezTo>
                      <a:cubicBezTo>
                        <a:pt x="125" y="52"/>
                        <a:pt x="125" y="52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6" y="54"/>
                        <a:pt x="126" y="54"/>
                      </a:cubicBezTo>
                      <a:cubicBezTo>
                        <a:pt x="126" y="54"/>
                        <a:pt x="126" y="54"/>
                        <a:pt x="126" y="54"/>
                      </a:cubicBezTo>
                      <a:cubicBezTo>
                        <a:pt x="126" y="54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2"/>
                        <a:pt x="126" y="52"/>
                        <a:pt x="125" y="52"/>
                      </a:cubicBezTo>
                      <a:cubicBezTo>
                        <a:pt x="125" y="52"/>
                        <a:pt x="125" y="51"/>
                        <a:pt x="125" y="52"/>
                      </a:cubicBezTo>
                      <a:cubicBezTo>
                        <a:pt x="125" y="51"/>
                        <a:pt x="125" y="51"/>
                        <a:pt x="125" y="51"/>
                      </a:cubicBezTo>
                      <a:cubicBezTo>
                        <a:pt x="125" y="51"/>
                        <a:pt x="125" y="51"/>
                        <a:pt x="125" y="50"/>
                      </a:cubicBezTo>
                      <a:cubicBezTo>
                        <a:pt x="124" y="51"/>
                        <a:pt x="124" y="50"/>
                        <a:pt x="124" y="50"/>
                      </a:cubicBezTo>
                      <a:cubicBezTo>
                        <a:pt x="123" y="49"/>
                        <a:pt x="122" y="47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19" y="46"/>
                      </a:cubicBezTo>
                      <a:cubicBezTo>
                        <a:pt x="119" y="45"/>
                        <a:pt x="119" y="45"/>
                        <a:pt x="118" y="45"/>
                      </a:cubicBezTo>
                      <a:cubicBezTo>
                        <a:pt x="118" y="45"/>
                        <a:pt x="118" y="44"/>
                        <a:pt x="118" y="44"/>
                      </a:cubicBezTo>
                      <a:cubicBezTo>
                        <a:pt x="118" y="44"/>
                        <a:pt x="117" y="44"/>
                        <a:pt x="117" y="44"/>
                      </a:cubicBezTo>
                      <a:cubicBezTo>
                        <a:pt x="117" y="43"/>
                        <a:pt x="116" y="43"/>
                        <a:pt x="116" y="43"/>
                      </a:cubicBezTo>
                      <a:cubicBezTo>
                        <a:pt x="116" y="43"/>
                        <a:pt x="116" y="42"/>
                        <a:pt x="115" y="42"/>
                      </a:cubicBezTo>
                      <a:cubicBezTo>
                        <a:pt x="114" y="41"/>
                        <a:pt x="112" y="39"/>
                        <a:pt x="110" y="38"/>
                      </a:cubicBezTo>
                      <a:cubicBezTo>
                        <a:pt x="110" y="38"/>
                        <a:pt x="109" y="38"/>
                        <a:pt x="109" y="38"/>
                      </a:cubicBezTo>
                      <a:cubicBezTo>
                        <a:pt x="107" y="36"/>
                        <a:pt x="105" y="35"/>
                        <a:pt x="103" y="35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2" y="34"/>
                        <a:pt x="101" y="34"/>
                        <a:pt x="101" y="34"/>
                      </a:cubicBezTo>
                      <a:cubicBezTo>
                        <a:pt x="100" y="33"/>
                        <a:pt x="99" y="33"/>
                        <a:pt x="98" y="32"/>
                      </a:cubicBezTo>
                      <a:cubicBezTo>
                        <a:pt x="99" y="32"/>
                        <a:pt x="99" y="32"/>
                        <a:pt x="100" y="33"/>
                      </a:cubicBezTo>
                      <a:cubicBezTo>
                        <a:pt x="100" y="32"/>
                        <a:pt x="100" y="32"/>
                        <a:pt x="101" y="32"/>
                      </a:cubicBezTo>
                      <a:cubicBezTo>
                        <a:pt x="101" y="32"/>
                        <a:pt x="101" y="33"/>
                        <a:pt x="101" y="33"/>
                      </a:cubicBezTo>
                      <a:cubicBezTo>
                        <a:pt x="101" y="33"/>
                        <a:pt x="102" y="33"/>
                        <a:pt x="102" y="33"/>
                      </a:cubicBezTo>
                      <a:cubicBezTo>
                        <a:pt x="102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3" y="32"/>
                        <a:pt x="103" y="32"/>
                        <a:pt x="102" y="31"/>
                      </a:cubicBezTo>
                      <a:cubicBezTo>
                        <a:pt x="102" y="31"/>
                        <a:pt x="101" y="31"/>
                        <a:pt x="101" y="31"/>
                      </a:cubicBezTo>
                      <a:cubicBezTo>
                        <a:pt x="103" y="31"/>
                        <a:pt x="105" y="32"/>
                        <a:pt x="105" y="32"/>
                      </a:cubicBezTo>
                      <a:cubicBezTo>
                        <a:pt x="106" y="33"/>
                        <a:pt x="107" y="32"/>
                        <a:pt x="106" y="31"/>
                      </a:cubicBezTo>
                      <a:cubicBezTo>
                        <a:pt x="106" y="31"/>
                        <a:pt x="105" y="30"/>
                        <a:pt x="104" y="30"/>
                      </a:cubicBezTo>
                      <a:cubicBezTo>
                        <a:pt x="105" y="30"/>
                        <a:pt x="105" y="30"/>
                        <a:pt x="106" y="30"/>
                      </a:cubicBezTo>
                      <a:cubicBezTo>
                        <a:pt x="104" y="29"/>
                        <a:pt x="103" y="29"/>
                        <a:pt x="102" y="29"/>
                      </a:cubicBezTo>
                      <a:cubicBezTo>
                        <a:pt x="102" y="28"/>
                        <a:pt x="100" y="28"/>
                        <a:pt x="100" y="27"/>
                      </a:cubicBezTo>
                      <a:cubicBezTo>
                        <a:pt x="100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8" y="27"/>
                        <a:pt x="98" y="27"/>
                        <a:pt x="98" y="27"/>
                      </a:cubicBezTo>
                      <a:cubicBezTo>
                        <a:pt x="98" y="27"/>
                        <a:pt x="98" y="26"/>
                        <a:pt x="98" y="26"/>
                      </a:cubicBezTo>
                      <a:cubicBezTo>
                        <a:pt x="97" y="25"/>
                        <a:pt x="96" y="25"/>
                        <a:pt x="95" y="24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95" y="24"/>
                        <a:pt x="95" y="24"/>
                        <a:pt x="94" y="24"/>
                      </a:cubicBezTo>
                      <a:cubicBezTo>
                        <a:pt x="94" y="24"/>
                        <a:pt x="93" y="24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5" y="23"/>
                        <a:pt x="96" y="24"/>
                        <a:pt x="98" y="24"/>
                      </a:cubicBezTo>
                      <a:cubicBezTo>
                        <a:pt x="98" y="24"/>
                        <a:pt x="98" y="24"/>
                        <a:pt x="99" y="24"/>
                      </a:cubicBezTo>
                      <a:cubicBezTo>
                        <a:pt x="99" y="24"/>
                        <a:pt x="100" y="24"/>
                        <a:pt x="100" y="24"/>
                      </a:cubicBezTo>
                      <a:cubicBezTo>
                        <a:pt x="100" y="23"/>
                        <a:pt x="98" y="23"/>
                        <a:pt x="97" y="22"/>
                      </a:cubicBezTo>
                      <a:cubicBezTo>
                        <a:pt x="98" y="22"/>
                        <a:pt x="97" y="22"/>
                        <a:pt x="97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8" y="21"/>
                        <a:pt x="96" y="21"/>
                        <a:pt x="95" y="21"/>
                      </a:cubicBezTo>
                      <a:cubicBezTo>
                        <a:pt x="95" y="21"/>
                        <a:pt x="95" y="21"/>
                        <a:pt x="95" y="20"/>
                      </a:cubicBezTo>
                      <a:cubicBezTo>
                        <a:pt x="94" y="20"/>
                        <a:pt x="93" y="20"/>
                        <a:pt x="92" y="19"/>
                      </a:cubicBezTo>
                      <a:cubicBezTo>
                        <a:pt x="91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89" y="19"/>
                        <a:pt x="88" y="18"/>
                        <a:pt x="88" y="18"/>
                      </a:cubicBezTo>
                      <a:cubicBezTo>
                        <a:pt x="88" y="18"/>
                        <a:pt x="87" y="18"/>
                        <a:pt x="87" y="18"/>
                      </a:cubicBezTo>
                      <a:cubicBezTo>
                        <a:pt x="88" y="18"/>
                        <a:pt x="89" y="18"/>
                        <a:pt x="89" y="18"/>
                      </a:cubicBezTo>
                      <a:cubicBezTo>
                        <a:pt x="93" y="19"/>
                        <a:pt x="97" y="19"/>
                        <a:pt x="100" y="21"/>
                      </a:cubicBezTo>
                      <a:cubicBezTo>
                        <a:pt x="104" y="22"/>
                        <a:pt x="107" y="23"/>
                        <a:pt x="109" y="24"/>
                      </a:cubicBezTo>
                      <a:cubicBezTo>
                        <a:pt x="110" y="25"/>
                        <a:pt x="112" y="26"/>
                        <a:pt x="113" y="27"/>
                      </a:cubicBezTo>
                      <a:cubicBezTo>
                        <a:pt x="114" y="28"/>
                        <a:pt x="116" y="29"/>
                        <a:pt x="117" y="31"/>
                      </a:cubicBezTo>
                      <a:cubicBezTo>
                        <a:pt x="118" y="31"/>
                        <a:pt x="118" y="31"/>
                        <a:pt x="118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20" y="33"/>
                        <a:pt x="121" y="34"/>
                        <a:pt x="122" y="35"/>
                      </a:cubicBezTo>
                      <a:cubicBezTo>
                        <a:pt x="122" y="35"/>
                        <a:pt x="122" y="35"/>
                        <a:pt x="122" y="36"/>
                      </a:cubicBezTo>
                      <a:cubicBezTo>
                        <a:pt x="122" y="36"/>
                        <a:pt x="123" y="36"/>
                        <a:pt x="123" y="36"/>
                      </a:cubicBezTo>
                      <a:cubicBezTo>
                        <a:pt x="123" y="36"/>
                        <a:pt x="122" y="36"/>
                        <a:pt x="122" y="36"/>
                      </a:cubicBezTo>
                      <a:cubicBezTo>
                        <a:pt x="123" y="36"/>
                        <a:pt x="123" y="36"/>
                        <a:pt x="123" y="37"/>
                      </a:cubicBezTo>
                      <a:cubicBezTo>
                        <a:pt x="123" y="36"/>
                        <a:pt x="123" y="37"/>
                        <a:pt x="123" y="37"/>
                      </a:cubicBezTo>
                      <a:cubicBezTo>
                        <a:pt x="123" y="37"/>
                        <a:pt x="124" y="37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5" y="39"/>
                        <a:pt x="125" y="39"/>
                        <a:pt x="125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1"/>
                        <a:pt x="127" y="41"/>
                        <a:pt x="127" y="41"/>
                      </a:cubicBezTo>
                      <a:cubicBezTo>
                        <a:pt x="127" y="41"/>
                        <a:pt x="127" y="41"/>
                        <a:pt x="127" y="41"/>
                      </a:cubicBezTo>
                      <a:cubicBezTo>
                        <a:pt x="127" y="41"/>
                        <a:pt x="127" y="42"/>
                        <a:pt x="127" y="41"/>
                      </a:cubicBezTo>
                      <a:cubicBezTo>
                        <a:pt x="127" y="42"/>
                        <a:pt x="127" y="41"/>
                        <a:pt x="128" y="42"/>
                      </a:cubicBezTo>
                      <a:cubicBezTo>
                        <a:pt x="128" y="42"/>
                        <a:pt x="129" y="42"/>
                        <a:pt x="129" y="43"/>
                      </a:cubicBezTo>
                      <a:cubicBezTo>
                        <a:pt x="129" y="43"/>
                        <a:pt x="129" y="42"/>
                        <a:pt x="129" y="42"/>
                      </a:cubicBezTo>
                      <a:cubicBezTo>
                        <a:pt x="129" y="42"/>
                        <a:pt x="129" y="42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30" y="43"/>
                      </a:cubicBezTo>
                      <a:cubicBezTo>
                        <a:pt x="130" y="43"/>
                        <a:pt x="130" y="43"/>
                        <a:pt x="130" y="43"/>
                      </a:cubicBezTo>
                      <a:cubicBezTo>
                        <a:pt x="130" y="43"/>
                        <a:pt x="130" y="44"/>
                        <a:pt x="130" y="44"/>
                      </a:cubicBezTo>
                      <a:cubicBezTo>
                        <a:pt x="130" y="44"/>
                        <a:pt x="130" y="44"/>
                        <a:pt x="130" y="44"/>
                      </a:cubicBezTo>
                      <a:cubicBezTo>
                        <a:pt x="131" y="44"/>
                        <a:pt x="131" y="44"/>
                        <a:pt x="131" y="44"/>
                      </a:cubicBezTo>
                      <a:cubicBezTo>
                        <a:pt x="131" y="44"/>
                        <a:pt x="131" y="45"/>
                        <a:pt x="131" y="44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6"/>
                        <a:pt x="133" y="45"/>
                        <a:pt x="133" y="46"/>
                      </a:cubicBezTo>
                      <a:cubicBezTo>
                        <a:pt x="133" y="46"/>
                        <a:pt x="134" y="47"/>
                        <a:pt x="135" y="47"/>
                      </a:cubicBezTo>
                      <a:cubicBezTo>
                        <a:pt x="135" y="47"/>
                        <a:pt x="135" y="47"/>
                        <a:pt x="135" y="47"/>
                      </a:cubicBezTo>
                      <a:cubicBezTo>
                        <a:pt x="135" y="47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6" y="48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7" y="49"/>
                      </a:cubicBezTo>
                      <a:cubicBezTo>
                        <a:pt x="136" y="50"/>
                        <a:pt x="137" y="50"/>
                        <a:pt x="137" y="49"/>
                      </a:cubicBezTo>
                      <a:cubicBezTo>
                        <a:pt x="137" y="50"/>
                        <a:pt x="137" y="50"/>
                        <a:pt x="137" y="50"/>
                      </a:cubicBezTo>
                      <a:cubicBezTo>
                        <a:pt x="137" y="50"/>
                        <a:pt x="137" y="50"/>
                        <a:pt x="137" y="49"/>
                      </a:cubicBezTo>
                      <a:cubicBezTo>
                        <a:pt x="137" y="49"/>
                        <a:pt x="138" y="49"/>
                        <a:pt x="137" y="49"/>
                      </a:cubicBezTo>
                      <a:cubicBezTo>
                        <a:pt x="138" y="49"/>
                        <a:pt x="138" y="50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7" y="48"/>
                        <a:pt x="137" y="48"/>
                        <a:pt x="137" y="48"/>
                      </a:cubicBezTo>
                      <a:cubicBezTo>
                        <a:pt x="137" y="47"/>
                        <a:pt x="136" y="47"/>
                        <a:pt x="136" y="47"/>
                      </a:cubicBezTo>
                      <a:cubicBezTo>
                        <a:pt x="136" y="47"/>
                        <a:pt x="136" y="47"/>
                        <a:pt x="136" y="46"/>
                      </a:cubicBezTo>
                      <a:cubicBezTo>
                        <a:pt x="136" y="46"/>
                        <a:pt x="136" y="47"/>
                        <a:pt x="136" y="46"/>
                      </a:cubicBezTo>
                      <a:cubicBezTo>
                        <a:pt x="136" y="46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7" y="46"/>
                        <a:pt x="137" y="46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7"/>
                        <a:pt x="137" y="47"/>
                        <a:pt x="137" y="47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9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9" y="50"/>
                        <a:pt x="139" y="50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0"/>
                        <a:pt x="139" y="50"/>
                        <a:pt x="139" y="50"/>
                      </a:cubicBezTo>
                      <a:cubicBezTo>
                        <a:pt x="139" y="50"/>
                        <a:pt x="139" y="49"/>
                        <a:pt x="139" y="49"/>
                      </a:cubicBezTo>
                      <a:cubicBezTo>
                        <a:pt x="138" y="48"/>
                        <a:pt x="138" y="49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7"/>
                      </a:cubicBezTo>
                      <a:cubicBezTo>
                        <a:pt x="138" y="47"/>
                        <a:pt x="138" y="48"/>
                        <a:pt x="138" y="48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7" y="47"/>
                        <a:pt x="137" y="47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6"/>
                        <a:pt x="137" y="45"/>
                        <a:pt x="137" y="45"/>
                      </a:cubicBezTo>
                      <a:cubicBezTo>
                        <a:pt x="137" y="45"/>
                        <a:pt x="137" y="45"/>
                        <a:pt x="137" y="45"/>
                      </a:cubicBezTo>
                      <a:cubicBezTo>
                        <a:pt x="137" y="46"/>
                        <a:pt x="138" y="46"/>
                        <a:pt x="138" y="46"/>
                      </a:cubicBezTo>
                      <a:cubicBezTo>
                        <a:pt x="138" y="46"/>
                        <a:pt x="138" y="46"/>
                        <a:pt x="138" y="46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7" y="45"/>
                      </a:cubicBezTo>
                      <a:cubicBezTo>
                        <a:pt x="138" y="45"/>
                        <a:pt x="137" y="45"/>
                        <a:pt x="138" y="45"/>
                      </a:cubicBezTo>
                      <a:cubicBezTo>
                        <a:pt x="137" y="45"/>
                        <a:pt x="138" y="45"/>
                        <a:pt x="137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7" y="44"/>
                        <a:pt x="136" y="42"/>
                        <a:pt x="136" y="42"/>
                      </a:cubicBezTo>
                      <a:cubicBezTo>
                        <a:pt x="135" y="40"/>
                        <a:pt x="135" y="40"/>
                        <a:pt x="136" y="40"/>
                      </a:cubicBezTo>
                      <a:cubicBezTo>
                        <a:pt x="136" y="40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7" y="42"/>
                      </a:cubicBezTo>
                      <a:cubicBezTo>
                        <a:pt x="137" y="42"/>
                        <a:pt x="137" y="42"/>
                        <a:pt x="137" y="43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7" y="43"/>
                        <a:pt x="137" y="43"/>
                        <a:pt x="138" y="43"/>
                      </a:cubicBezTo>
                      <a:cubicBezTo>
                        <a:pt x="137" y="42"/>
                        <a:pt x="137" y="41"/>
                        <a:pt x="136" y="40"/>
                      </a:cubicBezTo>
                      <a:cubicBezTo>
                        <a:pt x="136" y="40"/>
                        <a:pt x="136" y="40"/>
                        <a:pt x="136" y="39"/>
                      </a:cubicBezTo>
                      <a:cubicBezTo>
                        <a:pt x="136" y="39"/>
                        <a:pt x="135" y="39"/>
                        <a:pt x="135" y="39"/>
                      </a:cubicBezTo>
                      <a:cubicBezTo>
                        <a:pt x="136" y="39"/>
                        <a:pt x="135" y="39"/>
                        <a:pt x="135" y="38"/>
                      </a:cubicBezTo>
                      <a:cubicBezTo>
                        <a:pt x="135" y="39"/>
                        <a:pt x="135" y="38"/>
                        <a:pt x="135" y="38"/>
                      </a:cubicBezTo>
                      <a:cubicBezTo>
                        <a:pt x="134" y="38"/>
                        <a:pt x="134" y="37"/>
                        <a:pt x="134" y="37"/>
                      </a:cubicBezTo>
                      <a:cubicBezTo>
                        <a:pt x="134" y="37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6"/>
                        <a:pt x="134" y="36"/>
                        <a:pt x="135" y="37"/>
                      </a:cubicBezTo>
                      <a:cubicBezTo>
                        <a:pt x="135" y="38"/>
                        <a:pt x="136" y="39"/>
                        <a:pt x="136" y="39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8" y="42"/>
                        <a:pt x="139" y="43"/>
                        <a:pt x="139" y="44"/>
                      </a:cubicBezTo>
                      <a:cubicBezTo>
                        <a:pt x="139" y="45"/>
                        <a:pt x="140" y="46"/>
                        <a:pt x="140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6"/>
                        <a:pt x="141" y="47"/>
                        <a:pt x="141" y="47"/>
                      </a:cubicBezTo>
                      <a:cubicBezTo>
                        <a:pt x="141" y="47"/>
                        <a:pt x="141" y="46"/>
                        <a:pt x="141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5"/>
                        <a:pt x="140" y="44"/>
                        <a:pt x="140" y="43"/>
                      </a:cubicBezTo>
                      <a:cubicBezTo>
                        <a:pt x="140" y="44"/>
                        <a:pt x="140" y="45"/>
                        <a:pt x="141" y="45"/>
                      </a:cubicBezTo>
                      <a:cubicBezTo>
                        <a:pt x="141" y="45"/>
                        <a:pt x="141" y="46"/>
                        <a:pt x="141" y="46"/>
                      </a:cubicBezTo>
                      <a:cubicBezTo>
                        <a:pt x="141" y="46"/>
                        <a:pt x="141" y="46"/>
                        <a:pt x="142" y="46"/>
                      </a:cubicBezTo>
                      <a:cubicBezTo>
                        <a:pt x="141" y="47"/>
                        <a:pt x="142" y="47"/>
                        <a:pt x="142" y="47"/>
                      </a:cubicBezTo>
                      <a:cubicBezTo>
                        <a:pt x="142" y="48"/>
                        <a:pt x="142" y="49"/>
                        <a:pt x="143" y="49"/>
                      </a:cubicBezTo>
                      <a:cubicBezTo>
                        <a:pt x="143" y="50"/>
                        <a:pt x="144" y="51"/>
                        <a:pt x="144" y="52"/>
                      </a:cubicBezTo>
                      <a:cubicBezTo>
                        <a:pt x="144" y="52"/>
                        <a:pt x="144" y="54"/>
                        <a:pt x="145" y="55"/>
                      </a:cubicBezTo>
                      <a:cubicBezTo>
                        <a:pt x="145" y="56"/>
                        <a:pt x="146" y="57"/>
                        <a:pt x="146" y="58"/>
                      </a:cubicBezTo>
                      <a:cubicBezTo>
                        <a:pt x="146" y="58"/>
                        <a:pt x="146" y="59"/>
                        <a:pt x="146" y="59"/>
                      </a:cubicBezTo>
                      <a:cubicBezTo>
                        <a:pt x="146" y="59"/>
                        <a:pt x="147" y="60"/>
                        <a:pt x="146" y="60"/>
                      </a:cubicBezTo>
                      <a:cubicBezTo>
                        <a:pt x="147" y="61"/>
                        <a:pt x="147" y="63"/>
                        <a:pt x="147" y="63"/>
                      </a:cubicBezTo>
                      <a:cubicBezTo>
                        <a:pt x="147" y="63"/>
                        <a:pt x="147" y="64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5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7"/>
                        <a:pt x="148" y="67"/>
                        <a:pt x="148" y="67"/>
                      </a:cubicBezTo>
                      <a:cubicBezTo>
                        <a:pt x="149" y="67"/>
                        <a:pt x="149" y="66"/>
                        <a:pt x="149" y="66"/>
                      </a:cubicBezTo>
                      <a:cubicBezTo>
                        <a:pt x="149" y="65"/>
                        <a:pt x="149" y="65"/>
                        <a:pt x="149" y="65"/>
                      </a:cubicBezTo>
                      <a:cubicBezTo>
                        <a:pt x="149" y="66"/>
                        <a:pt x="149" y="66"/>
                        <a:pt x="149" y="66"/>
                      </a:cubicBezTo>
                      <a:cubicBezTo>
                        <a:pt x="149" y="66"/>
                        <a:pt x="149" y="68"/>
                        <a:pt x="149" y="69"/>
                      </a:cubicBezTo>
                      <a:cubicBezTo>
                        <a:pt x="149" y="69"/>
                        <a:pt x="149" y="69"/>
                        <a:pt x="149" y="69"/>
                      </a:cubicBezTo>
                      <a:cubicBezTo>
                        <a:pt x="149" y="70"/>
                        <a:pt x="149" y="69"/>
                        <a:pt x="149" y="70"/>
                      </a:cubicBezTo>
                      <a:cubicBezTo>
                        <a:pt x="149" y="70"/>
                        <a:pt x="149" y="70"/>
                        <a:pt x="149" y="70"/>
                      </a:cubicBezTo>
                      <a:cubicBezTo>
                        <a:pt x="149" y="70"/>
                        <a:pt x="149" y="69"/>
                        <a:pt x="150" y="70"/>
                      </a:cubicBezTo>
                      <a:cubicBezTo>
                        <a:pt x="150" y="69"/>
                        <a:pt x="150" y="69"/>
                        <a:pt x="149" y="69"/>
                      </a:cubicBezTo>
                      <a:cubicBezTo>
                        <a:pt x="150" y="69"/>
                        <a:pt x="150" y="69"/>
                        <a:pt x="150" y="69"/>
                      </a:cubicBezTo>
                      <a:cubicBezTo>
                        <a:pt x="150" y="67"/>
                        <a:pt x="150" y="67"/>
                        <a:pt x="150" y="66"/>
                      </a:cubicBezTo>
                      <a:cubicBezTo>
                        <a:pt x="150" y="65"/>
                        <a:pt x="150" y="67"/>
                        <a:pt x="150" y="68"/>
                      </a:cubicBezTo>
                      <a:cubicBezTo>
                        <a:pt x="150" y="68"/>
                        <a:pt x="150" y="69"/>
                        <a:pt x="150" y="69"/>
                      </a:cubicBezTo>
                      <a:cubicBezTo>
                        <a:pt x="150" y="70"/>
                        <a:pt x="151" y="71"/>
                        <a:pt x="151" y="72"/>
                      </a:cubicBezTo>
                      <a:cubicBezTo>
                        <a:pt x="151" y="72"/>
                        <a:pt x="151" y="73"/>
                        <a:pt x="151" y="72"/>
                      </a:cubicBezTo>
                      <a:cubicBezTo>
                        <a:pt x="151" y="73"/>
                        <a:pt x="151" y="73"/>
                        <a:pt x="151" y="73"/>
                      </a:cubicBezTo>
                      <a:cubicBezTo>
                        <a:pt x="151" y="73"/>
                        <a:pt x="151" y="73"/>
                        <a:pt x="151" y="72"/>
                      </a:cubicBezTo>
                      <a:cubicBezTo>
                        <a:pt x="151" y="73"/>
                        <a:pt x="151" y="72"/>
                        <a:pt x="151" y="72"/>
                      </a:cubicBezTo>
                      <a:cubicBezTo>
                        <a:pt x="151" y="73"/>
                        <a:pt x="152" y="72"/>
                        <a:pt x="152" y="73"/>
                      </a:cubicBezTo>
                      <a:cubicBezTo>
                        <a:pt x="152" y="73"/>
                        <a:pt x="152" y="72"/>
                        <a:pt x="152" y="72"/>
                      </a:cubicBezTo>
                      <a:cubicBezTo>
                        <a:pt x="152" y="71"/>
                        <a:pt x="152" y="71"/>
                        <a:pt x="152" y="70"/>
                      </a:cubicBezTo>
                      <a:cubicBezTo>
                        <a:pt x="152" y="70"/>
                        <a:pt x="152" y="70"/>
                        <a:pt x="152" y="70"/>
                      </a:cubicBezTo>
                      <a:cubicBezTo>
                        <a:pt x="152" y="70"/>
                        <a:pt x="152" y="69"/>
                        <a:pt x="152" y="68"/>
                      </a:cubicBezTo>
                      <a:cubicBezTo>
                        <a:pt x="152" y="68"/>
                        <a:pt x="152" y="68"/>
                        <a:pt x="152" y="68"/>
                      </a:cubicBezTo>
                      <a:cubicBezTo>
                        <a:pt x="152" y="68"/>
                        <a:pt x="152" y="67"/>
                        <a:pt x="152" y="67"/>
                      </a:cubicBezTo>
                      <a:cubicBezTo>
                        <a:pt x="152" y="67"/>
                        <a:pt x="152" y="67"/>
                        <a:pt x="152" y="67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3"/>
                        <a:pt x="152" y="63"/>
                      </a:cubicBezTo>
                      <a:cubicBezTo>
                        <a:pt x="152" y="63"/>
                        <a:pt x="152" y="63"/>
                        <a:pt x="152" y="63"/>
                      </a:cubicBezTo>
                      <a:cubicBezTo>
                        <a:pt x="152" y="62"/>
                        <a:pt x="152" y="61"/>
                        <a:pt x="152" y="61"/>
                      </a:cubicBezTo>
                      <a:cubicBezTo>
                        <a:pt x="152" y="61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1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59"/>
                        <a:pt x="152" y="59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7"/>
                        <a:pt x="152" y="58"/>
                      </a:cubicBezTo>
                      <a:cubicBezTo>
                        <a:pt x="152" y="57"/>
                        <a:pt x="152" y="57"/>
                        <a:pt x="152" y="57"/>
                      </a:cubicBezTo>
                      <a:cubicBezTo>
                        <a:pt x="152" y="56"/>
                        <a:pt x="152" y="55"/>
                        <a:pt x="151" y="54"/>
                      </a:cubicBezTo>
                      <a:cubicBezTo>
                        <a:pt x="151" y="54"/>
                        <a:pt x="151" y="54"/>
                        <a:pt x="151" y="53"/>
                      </a:cubicBezTo>
                      <a:cubicBezTo>
                        <a:pt x="151" y="52"/>
                        <a:pt x="150" y="50"/>
                        <a:pt x="150" y="50"/>
                      </a:cubicBezTo>
                      <a:cubicBezTo>
                        <a:pt x="150" y="49"/>
                        <a:pt x="150" y="48"/>
                        <a:pt x="149" y="47"/>
                      </a:cubicBezTo>
                      <a:cubicBezTo>
                        <a:pt x="149" y="47"/>
                        <a:pt x="149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49" y="46"/>
                        <a:pt x="150" y="47"/>
                        <a:pt x="150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5"/>
                        <a:pt x="149" y="46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0" y="47"/>
                        <a:pt x="150" y="47"/>
                      </a:cubicBezTo>
                      <a:cubicBezTo>
                        <a:pt x="150" y="48"/>
                        <a:pt x="150" y="48"/>
                        <a:pt x="150" y="49"/>
                      </a:cubicBezTo>
                      <a:cubicBezTo>
                        <a:pt x="151" y="49"/>
                        <a:pt x="151" y="49"/>
                        <a:pt x="151" y="50"/>
                      </a:cubicBezTo>
                      <a:cubicBezTo>
                        <a:pt x="151" y="50"/>
                        <a:pt x="151" y="49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4"/>
                        <a:pt x="152" y="54"/>
                      </a:cubicBezTo>
                      <a:cubicBezTo>
                        <a:pt x="152" y="54"/>
                        <a:pt x="152" y="54"/>
                        <a:pt x="152" y="54"/>
                      </a:cubicBezTo>
                      <a:cubicBezTo>
                        <a:pt x="152" y="54"/>
                        <a:pt x="152" y="55"/>
                        <a:pt x="152" y="54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6"/>
                        <a:pt x="152" y="55"/>
                        <a:pt x="152" y="56"/>
                      </a:cubicBezTo>
                      <a:cubicBezTo>
                        <a:pt x="152" y="56"/>
                        <a:pt x="153" y="56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9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1"/>
                      </a:cubicBezTo>
                      <a:cubicBezTo>
                        <a:pt x="153" y="60"/>
                        <a:pt x="153" y="61"/>
                        <a:pt x="154" y="61"/>
                      </a:cubicBezTo>
                      <a:cubicBezTo>
                        <a:pt x="154" y="61"/>
                        <a:pt x="153" y="61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5"/>
                        <a:pt x="153" y="55"/>
                      </a:cubicBezTo>
                      <a:cubicBezTo>
                        <a:pt x="153" y="55"/>
                        <a:pt x="153" y="55"/>
                        <a:pt x="153" y="55"/>
                      </a:cubicBezTo>
                      <a:cubicBezTo>
                        <a:pt x="153" y="55"/>
                        <a:pt x="152" y="55"/>
                        <a:pt x="152" y="55"/>
                      </a:cubicBezTo>
                      <a:cubicBezTo>
                        <a:pt x="153" y="55"/>
                        <a:pt x="153" y="55"/>
                        <a:pt x="152" y="55"/>
                      </a:cubicBezTo>
                      <a:cubicBezTo>
                        <a:pt x="152" y="55"/>
                        <a:pt x="152" y="54"/>
                        <a:pt x="152" y="54"/>
                      </a:cubicBezTo>
                      <a:cubicBezTo>
                        <a:pt x="152" y="54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2"/>
                      </a:cubicBezTo>
                      <a:cubicBezTo>
                        <a:pt x="152" y="53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3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2"/>
                        <a:pt x="152" y="51"/>
                        <a:pt x="152" y="52"/>
                      </a:cubicBezTo>
                      <a:cubicBezTo>
                        <a:pt x="152" y="51"/>
                        <a:pt x="152" y="51"/>
                        <a:pt x="151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1" y="51"/>
                        <a:pt x="151" y="50"/>
                      </a:cubicBezTo>
                      <a:cubicBezTo>
                        <a:pt x="151" y="51"/>
                        <a:pt x="151" y="51"/>
                        <a:pt x="151" y="51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49"/>
                      </a:cubicBezTo>
                      <a:cubicBezTo>
                        <a:pt x="151" y="50"/>
                        <a:pt x="151" y="49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0" y="48"/>
                        <a:pt x="150" y="48"/>
                      </a:cubicBezTo>
                      <a:cubicBezTo>
                        <a:pt x="150" y="48"/>
                        <a:pt x="151" y="48"/>
                        <a:pt x="151" y="48"/>
                      </a:cubicBezTo>
                      <a:cubicBezTo>
                        <a:pt x="150" y="48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1" y="47"/>
                        <a:pt x="151" y="47"/>
                      </a:cubicBezTo>
                      <a:cubicBezTo>
                        <a:pt x="151" y="48"/>
                        <a:pt x="151" y="48"/>
                        <a:pt x="151" y="49"/>
                      </a:cubicBezTo>
                      <a:cubicBezTo>
                        <a:pt x="151" y="48"/>
                        <a:pt x="151" y="49"/>
                        <a:pt x="151" y="49"/>
                      </a:cubicBezTo>
                      <a:cubicBezTo>
                        <a:pt x="151" y="49"/>
                        <a:pt x="151" y="50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2" y="51"/>
                        <a:pt x="152" y="50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3"/>
                        <a:pt x="152" y="53"/>
                      </a:cubicBezTo>
                      <a:cubicBezTo>
                        <a:pt x="152" y="53"/>
                        <a:pt x="153" y="53"/>
                        <a:pt x="152" y="53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0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1" y="48"/>
                        <a:pt x="151" y="48"/>
                      </a:cubicBezTo>
                      <a:cubicBezTo>
                        <a:pt x="151" y="48"/>
                        <a:pt x="151" y="47"/>
                        <a:pt x="151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49" y="43"/>
                        <a:pt x="150" y="44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2"/>
                        <a:pt x="148" y="41"/>
                      </a:cubicBezTo>
                      <a:cubicBezTo>
                        <a:pt x="148" y="41"/>
                        <a:pt x="148" y="41"/>
                        <a:pt x="148" y="42"/>
                      </a:cubicBezTo>
                      <a:cubicBezTo>
                        <a:pt x="149" y="42"/>
                        <a:pt x="149" y="42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5"/>
                        <a:pt x="149" y="44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5"/>
                        <a:pt x="149" y="45"/>
                        <a:pt x="149" y="45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3"/>
                        <a:pt x="149" y="44"/>
                        <a:pt x="149" y="43"/>
                      </a:cubicBezTo>
                      <a:cubicBezTo>
                        <a:pt x="149" y="43"/>
                        <a:pt x="148" y="42"/>
                        <a:pt x="148" y="42"/>
                      </a:cubicBezTo>
                      <a:cubicBezTo>
                        <a:pt x="148" y="42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1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39"/>
                        <a:pt x="147" y="39"/>
                        <a:pt x="146" y="39"/>
                      </a:cubicBezTo>
                      <a:cubicBezTo>
                        <a:pt x="146" y="38"/>
                        <a:pt x="146" y="39"/>
                        <a:pt x="147" y="39"/>
                      </a:cubicBezTo>
                      <a:cubicBezTo>
                        <a:pt x="146" y="39"/>
                        <a:pt x="146" y="39"/>
                        <a:pt x="146" y="39"/>
                      </a:cubicBezTo>
                      <a:cubicBezTo>
                        <a:pt x="146" y="38"/>
                        <a:pt x="146" y="39"/>
                        <a:pt x="146" y="39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5" y="36"/>
                        <a:pt x="145" y="37"/>
                      </a:cubicBezTo>
                      <a:cubicBezTo>
                        <a:pt x="145" y="37"/>
                        <a:pt x="146" y="37"/>
                        <a:pt x="146" y="37"/>
                      </a:cubicBezTo>
                      <a:cubicBezTo>
                        <a:pt x="145" y="37"/>
                        <a:pt x="145" y="37"/>
                        <a:pt x="145" y="36"/>
                      </a:cubicBezTo>
                      <a:cubicBezTo>
                        <a:pt x="145" y="36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4" y="35"/>
                        <a:pt x="144" y="35"/>
                      </a:cubicBezTo>
                      <a:cubicBezTo>
                        <a:pt x="144" y="35"/>
                        <a:pt x="144" y="35"/>
                        <a:pt x="145" y="35"/>
                      </a:cubicBezTo>
                      <a:cubicBezTo>
                        <a:pt x="144" y="35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3"/>
                      </a:cubicBezTo>
                      <a:cubicBezTo>
                        <a:pt x="143" y="33"/>
                        <a:pt x="143" y="34"/>
                        <a:pt x="143" y="33"/>
                      </a:cubicBezTo>
                      <a:cubicBezTo>
                        <a:pt x="143" y="34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4"/>
                        <a:pt x="144" y="34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2"/>
                        <a:pt x="142" y="31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3" y="32"/>
                        <a:pt x="143" y="33"/>
                        <a:pt x="143" y="33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1"/>
                        <a:pt x="142" y="31"/>
                      </a:cubicBezTo>
                      <a:cubicBezTo>
                        <a:pt x="142" y="31"/>
                        <a:pt x="142" y="31"/>
                        <a:pt x="142" y="31"/>
                      </a:cubicBezTo>
                      <a:cubicBezTo>
                        <a:pt x="142" y="31"/>
                        <a:pt x="141" y="31"/>
                        <a:pt x="141" y="31"/>
                      </a:cubicBezTo>
                      <a:cubicBezTo>
                        <a:pt x="141" y="31"/>
                        <a:pt x="141" y="31"/>
                        <a:pt x="141" y="31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29"/>
                      </a:cubicBezTo>
                      <a:cubicBezTo>
                        <a:pt x="141" y="30"/>
                        <a:pt x="140" y="29"/>
                        <a:pt x="140" y="29"/>
                      </a:cubicBezTo>
                      <a:cubicBezTo>
                        <a:pt x="140" y="29"/>
                        <a:pt x="141" y="30"/>
                        <a:pt x="141" y="30"/>
                      </a:cubicBezTo>
                      <a:cubicBezTo>
                        <a:pt x="140" y="29"/>
                        <a:pt x="141" y="30"/>
                        <a:pt x="140" y="30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1" y="29"/>
                        <a:pt x="140" y="29"/>
                      </a:cubicBezTo>
                      <a:cubicBezTo>
                        <a:pt x="140" y="29"/>
                        <a:pt x="140" y="28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8"/>
                        <a:pt x="140" y="28"/>
                      </a:cubicBezTo>
                      <a:cubicBezTo>
                        <a:pt x="140" y="28"/>
                        <a:pt x="140" y="28"/>
                        <a:pt x="140" y="28"/>
                      </a:cubicBezTo>
                      <a:cubicBezTo>
                        <a:pt x="140" y="28"/>
                        <a:pt x="139" y="28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8" y="25"/>
                        <a:pt x="137" y="23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3" y="19"/>
                        <a:pt x="130" y="16"/>
                        <a:pt x="126" y="14"/>
                      </a:cubicBezTo>
                      <a:cubicBezTo>
                        <a:pt x="119" y="9"/>
                        <a:pt x="110" y="4"/>
                        <a:pt x="101" y="2"/>
                      </a:cubicBezTo>
                      <a:cubicBezTo>
                        <a:pt x="95" y="1"/>
                        <a:pt x="89" y="0"/>
                        <a:pt x="83" y="0"/>
                      </a:cubicBezTo>
                      <a:cubicBezTo>
                        <a:pt x="75" y="1"/>
                        <a:pt x="68" y="2"/>
                        <a:pt x="61" y="4"/>
                      </a:cubicBezTo>
                      <a:cubicBezTo>
                        <a:pt x="54" y="6"/>
                        <a:pt x="47" y="9"/>
                        <a:pt x="42" y="14"/>
                      </a:cubicBezTo>
                      <a:cubicBezTo>
                        <a:pt x="38" y="17"/>
                        <a:pt x="34" y="20"/>
                        <a:pt x="31" y="23"/>
                      </a:cubicBezTo>
                      <a:cubicBezTo>
                        <a:pt x="27" y="28"/>
                        <a:pt x="23" y="33"/>
                        <a:pt x="20" y="40"/>
                      </a:cubicBezTo>
                      <a:cubicBezTo>
                        <a:pt x="17" y="46"/>
                        <a:pt x="15" y="52"/>
                        <a:pt x="14" y="59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" y="63"/>
                        <a:pt x="12" y="67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2"/>
                        <a:pt x="12" y="75"/>
                        <a:pt x="12" y="76"/>
                      </a:cubicBezTo>
                      <a:cubicBezTo>
                        <a:pt x="13" y="81"/>
                        <a:pt x="13" y="87"/>
                        <a:pt x="15" y="92"/>
                      </a:cubicBezTo>
                      <a:cubicBezTo>
                        <a:pt x="16" y="98"/>
                        <a:pt x="19" y="103"/>
                        <a:pt x="21" y="108"/>
                      </a:cubicBezTo>
                      <a:cubicBezTo>
                        <a:pt x="21" y="108"/>
                        <a:pt x="21" y="108"/>
                        <a:pt x="22" y="108"/>
                      </a:cubicBezTo>
                      <a:cubicBezTo>
                        <a:pt x="21" y="108"/>
                        <a:pt x="21" y="108"/>
                        <a:pt x="21" y="108"/>
                      </a:cubicBezTo>
                      <a:cubicBezTo>
                        <a:pt x="22" y="110"/>
                        <a:pt x="23" y="111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5" y="115"/>
                        <a:pt x="27" y="117"/>
                        <a:pt x="29" y="119"/>
                      </a:cubicBezTo>
                      <a:cubicBezTo>
                        <a:pt x="31" y="122"/>
                        <a:pt x="32" y="124"/>
                        <a:pt x="34" y="125"/>
                      </a:cubicBezTo>
                      <a:cubicBezTo>
                        <a:pt x="34" y="126"/>
                        <a:pt x="35" y="126"/>
                        <a:pt x="35" y="126"/>
                      </a:cubicBezTo>
                      <a:cubicBezTo>
                        <a:pt x="35" y="126"/>
                        <a:pt x="35" y="126"/>
                        <a:pt x="36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6" y="127"/>
                        <a:pt x="37" y="128"/>
                        <a:pt x="36" y="128"/>
                      </a:cubicBezTo>
                      <a:cubicBezTo>
                        <a:pt x="37" y="128"/>
                        <a:pt x="37" y="129"/>
                        <a:pt x="37" y="129"/>
                      </a:cubicBezTo>
                      <a:cubicBezTo>
                        <a:pt x="37" y="129"/>
                        <a:pt x="37" y="129"/>
                        <a:pt x="37" y="129"/>
                      </a:cubicBezTo>
                      <a:cubicBezTo>
                        <a:pt x="36" y="128"/>
                        <a:pt x="35" y="127"/>
                        <a:pt x="34" y="126"/>
                      </a:cubicBezTo>
                      <a:cubicBezTo>
                        <a:pt x="32" y="125"/>
                        <a:pt x="29" y="122"/>
                        <a:pt x="27" y="120"/>
                      </a:cubicBezTo>
                      <a:cubicBezTo>
                        <a:pt x="26" y="119"/>
                        <a:pt x="24" y="117"/>
                        <a:pt x="23" y="114"/>
                      </a:cubicBezTo>
                      <a:cubicBezTo>
                        <a:pt x="21" y="113"/>
                        <a:pt x="21" y="112"/>
                        <a:pt x="20" y="111"/>
                      </a:cubicBezTo>
                      <a:cubicBezTo>
                        <a:pt x="18" y="108"/>
                        <a:pt x="17" y="105"/>
                        <a:pt x="15" y="103"/>
                      </a:cubicBezTo>
                      <a:cubicBezTo>
                        <a:pt x="14" y="100"/>
                        <a:pt x="13" y="97"/>
                        <a:pt x="12" y="94"/>
                      </a:cubicBezTo>
                      <a:cubicBezTo>
                        <a:pt x="11" y="93"/>
                        <a:pt x="11" y="92"/>
                        <a:pt x="10" y="90"/>
                      </a:cubicBezTo>
                      <a:cubicBezTo>
                        <a:pt x="10" y="88"/>
                        <a:pt x="9" y="86"/>
                        <a:pt x="9" y="83"/>
                      </a:cubicBezTo>
                      <a:cubicBezTo>
                        <a:pt x="9" y="83"/>
                        <a:pt x="8" y="82"/>
                        <a:pt x="8" y="81"/>
                      </a:cubicBezTo>
                      <a:cubicBezTo>
                        <a:pt x="8" y="80"/>
                        <a:pt x="8" y="79"/>
                        <a:pt x="8" y="79"/>
                      </a:cubicBezTo>
                      <a:cubicBezTo>
                        <a:pt x="8" y="77"/>
                        <a:pt x="8" y="75"/>
                        <a:pt x="7" y="74"/>
                      </a:cubicBezTo>
                      <a:cubicBezTo>
                        <a:pt x="7" y="74"/>
                        <a:pt x="7" y="73"/>
                        <a:pt x="7" y="71"/>
                      </a:cubicBezTo>
                      <a:cubicBezTo>
                        <a:pt x="7" y="70"/>
                        <a:pt x="7" y="68"/>
                        <a:pt x="7" y="67"/>
                      </a:cubicBezTo>
                      <a:cubicBezTo>
                        <a:pt x="6" y="67"/>
                        <a:pt x="6" y="67"/>
                        <a:pt x="6" y="66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6" y="66"/>
                        <a:pt x="5" y="66"/>
                        <a:pt x="6" y="66"/>
                      </a:cubicBezTo>
                      <a:cubicBezTo>
                        <a:pt x="6" y="66"/>
                        <a:pt x="6" y="67"/>
                        <a:pt x="6" y="67"/>
                      </a:cubicBezTo>
                      <a:cubicBezTo>
                        <a:pt x="5" y="68"/>
                        <a:pt x="5" y="68"/>
                        <a:pt x="5" y="67"/>
                      </a:cubicBezTo>
                      <a:cubicBezTo>
                        <a:pt x="5" y="67"/>
                        <a:pt x="5" y="67"/>
                        <a:pt x="5" y="67"/>
                      </a:cubicBezTo>
                      <a:cubicBezTo>
                        <a:pt x="5" y="65"/>
                        <a:pt x="5" y="62"/>
                        <a:pt x="5" y="60"/>
                      </a:cubicBezTo>
                      <a:cubicBezTo>
                        <a:pt x="5" y="60"/>
                        <a:pt x="6" y="58"/>
                        <a:pt x="5" y="58"/>
                      </a:cubicBezTo>
                      <a:cubicBezTo>
                        <a:pt x="5" y="58"/>
                        <a:pt x="5" y="58"/>
                        <a:pt x="5" y="57"/>
                      </a:cubicBezTo>
                      <a:cubicBezTo>
                        <a:pt x="5" y="58"/>
                        <a:pt x="5" y="58"/>
                        <a:pt x="4" y="57"/>
                      </a:cubicBezTo>
                      <a:cubicBezTo>
                        <a:pt x="4" y="59"/>
                        <a:pt x="4" y="61"/>
                        <a:pt x="4" y="63"/>
                      </a:cubicBezTo>
                      <a:cubicBezTo>
                        <a:pt x="3" y="62"/>
                        <a:pt x="3" y="63"/>
                        <a:pt x="3" y="63"/>
                      </a:cubicBezTo>
                      <a:cubicBezTo>
                        <a:pt x="3" y="63"/>
                        <a:pt x="3" y="62"/>
                        <a:pt x="3" y="62"/>
                      </a:cubicBezTo>
                      <a:cubicBezTo>
                        <a:pt x="3" y="62"/>
                        <a:pt x="3" y="64"/>
                        <a:pt x="3" y="66"/>
                      </a:cubicBezTo>
                      <a:cubicBezTo>
                        <a:pt x="3" y="67"/>
                        <a:pt x="2" y="67"/>
                        <a:pt x="2" y="68"/>
                      </a:cubicBezTo>
                      <a:cubicBezTo>
                        <a:pt x="2" y="68"/>
                        <a:pt x="2" y="69"/>
                        <a:pt x="2" y="69"/>
                      </a:cubicBezTo>
                      <a:cubicBezTo>
                        <a:pt x="2" y="69"/>
                        <a:pt x="2" y="68"/>
                        <a:pt x="2" y="68"/>
                      </a:cubicBezTo>
                      <a:cubicBezTo>
                        <a:pt x="2" y="70"/>
                        <a:pt x="1" y="73"/>
                        <a:pt x="2" y="75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1" y="76"/>
                        <a:pt x="1" y="75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5"/>
                        <a:pt x="1" y="78"/>
                        <a:pt x="1" y="79"/>
                      </a:cubicBezTo>
                      <a:close/>
                      <a:moveTo>
                        <a:pt x="122" y="50"/>
                      </a:move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lose/>
                      <a:moveTo>
                        <a:pt x="68" y="130"/>
                      </a:moveTo>
                      <a:cubicBezTo>
                        <a:pt x="68" y="130"/>
                        <a:pt x="68" y="131"/>
                        <a:pt x="68" y="131"/>
                      </a:cubicBezTo>
                      <a:cubicBezTo>
                        <a:pt x="68" y="131"/>
                        <a:pt x="68" y="130"/>
                        <a:pt x="68" y="130"/>
                      </a:cubicBezTo>
                      <a:close/>
                      <a:moveTo>
                        <a:pt x="38" y="111"/>
                      </a:move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9" y="111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40" y="112"/>
                        <a:pt x="40" y="113"/>
                      </a:cubicBezTo>
                      <a:cubicBezTo>
                        <a:pt x="40" y="113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8" y="111"/>
                      </a:cubicBezTo>
                      <a:close/>
                      <a:moveTo>
                        <a:pt x="37" y="110"/>
                      </a:moveTo>
                      <a:cubicBezTo>
                        <a:pt x="37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10"/>
                        <a:pt x="38" y="110"/>
                      </a:cubicBezTo>
                      <a:cubicBezTo>
                        <a:pt x="38" y="110"/>
                        <a:pt x="37" y="110"/>
                        <a:pt x="37" y="110"/>
                      </a:cubicBezTo>
                      <a:close/>
                      <a:moveTo>
                        <a:pt x="3" y="69"/>
                      </a:move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70"/>
                        <a:pt x="3" y="70"/>
                        <a:pt x="3" y="71"/>
                      </a:cubicBezTo>
                      <a:cubicBezTo>
                        <a:pt x="3" y="71"/>
                        <a:pt x="3" y="71"/>
                        <a:pt x="3" y="72"/>
                      </a:cubicBezTo>
                      <a:cubicBezTo>
                        <a:pt x="3" y="71"/>
                        <a:pt x="3" y="70"/>
                        <a:pt x="3" y="69"/>
                      </a:cubicBezTo>
                      <a:close/>
                      <a:moveTo>
                        <a:pt x="5" y="59"/>
                      </a:moveTo>
                      <a:cubicBezTo>
                        <a:pt x="5" y="59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59"/>
                      </a:cubicBezTo>
                      <a:close/>
                      <a:moveTo>
                        <a:pt x="5" y="70"/>
                      </a:moveTo>
                      <a:cubicBezTo>
                        <a:pt x="5" y="69"/>
                        <a:pt x="5" y="69"/>
                        <a:pt x="5" y="69"/>
                      </a:cubicBezTo>
                      <a:cubicBezTo>
                        <a:pt x="5" y="70"/>
                        <a:pt x="5" y="70"/>
                        <a:pt x="5" y="70"/>
                      </a:cubicBezTo>
                      <a:close/>
                      <a:moveTo>
                        <a:pt x="6" y="67"/>
                      </a:moveTo>
                      <a:cubicBezTo>
                        <a:pt x="6" y="67"/>
                        <a:pt x="6" y="68"/>
                        <a:pt x="6" y="67"/>
                      </a:cubicBezTo>
                      <a:cubicBezTo>
                        <a:pt x="6" y="68"/>
                        <a:pt x="6" y="68"/>
                        <a:pt x="6" y="69"/>
                      </a:cubicBezTo>
                      <a:cubicBezTo>
                        <a:pt x="6" y="68"/>
                        <a:pt x="6" y="69"/>
                        <a:pt x="6" y="67"/>
                      </a:cubicBezTo>
                      <a:close/>
                      <a:moveTo>
                        <a:pt x="160" y="98"/>
                      </a:moveTo>
                      <a:cubicBezTo>
                        <a:pt x="159" y="99"/>
                        <a:pt x="159" y="99"/>
                        <a:pt x="159" y="99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59" y="98"/>
                        <a:pt x="160" y="98"/>
                        <a:pt x="160" y="98"/>
                      </a:cubicBezTo>
                      <a:close/>
                      <a:moveTo>
                        <a:pt x="154" y="110"/>
                      </a:move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3" y="111"/>
                        <a:pt x="153" y="110"/>
                        <a:pt x="153" y="111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3" y="110"/>
                        <a:pt x="154" y="110"/>
                      </a:cubicBezTo>
                      <a:close/>
                      <a:moveTo>
                        <a:pt x="37" y="127"/>
                      </a:move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8" y="128"/>
                        <a:pt x="38" y="127"/>
                        <a:pt x="38" y="128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lose/>
                      <a:moveTo>
                        <a:pt x="27" y="115"/>
                      </a:moveTo>
                      <a:cubicBezTo>
                        <a:pt x="27" y="115"/>
                        <a:pt x="27" y="115"/>
                        <a:pt x="27" y="115"/>
                      </a:cubicBezTo>
                      <a:cubicBezTo>
                        <a:pt x="27" y="116"/>
                        <a:pt x="28" y="116"/>
                        <a:pt x="28" y="116"/>
                      </a:cubicBezTo>
                      <a:cubicBezTo>
                        <a:pt x="28" y="117"/>
                        <a:pt x="28" y="116"/>
                        <a:pt x="28" y="117"/>
                      </a:cubicBezTo>
                      <a:cubicBezTo>
                        <a:pt x="28" y="117"/>
                        <a:pt x="28" y="116"/>
                        <a:pt x="28" y="116"/>
                      </a:cubicBezTo>
                      <a:cubicBezTo>
                        <a:pt x="28" y="116"/>
                        <a:pt x="28" y="116"/>
                        <a:pt x="27" y="116"/>
                      </a:cubicBezTo>
                      <a:cubicBezTo>
                        <a:pt x="27" y="116"/>
                        <a:pt x="28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5"/>
                        <a:pt x="27" y="116"/>
                        <a:pt x="27" y="116"/>
                      </a:cubicBezTo>
                      <a:cubicBezTo>
                        <a:pt x="27" y="115"/>
                        <a:pt x="27" y="115"/>
                        <a:pt x="27" y="115"/>
                      </a:cubicBezTo>
                      <a:close/>
                      <a:moveTo>
                        <a:pt x="33" y="123"/>
                      </a:move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4" y="123"/>
                        <a:pt x="34" y="123"/>
                        <a:pt x="34" y="124"/>
                      </a:cubicBezTo>
                      <a:cubicBezTo>
                        <a:pt x="34" y="123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3" y="124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lose/>
                      <a:moveTo>
                        <a:pt x="35" y="125"/>
                      </a:move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4"/>
                        <a:pt x="35" y="124"/>
                        <a:pt x="34" y="124"/>
                      </a:cubicBezTo>
                      <a:cubicBezTo>
                        <a:pt x="34" y="124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lose/>
                      <a:moveTo>
                        <a:pt x="32" y="122"/>
                      </a:move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1"/>
                        <a:pt x="32" y="121"/>
                      </a:cubicBezTo>
                      <a:cubicBezTo>
                        <a:pt x="31" y="121"/>
                        <a:pt x="32" y="121"/>
                        <a:pt x="32" y="122"/>
                      </a:cubicBezTo>
                      <a:cubicBezTo>
                        <a:pt x="32" y="121"/>
                        <a:pt x="32" y="121"/>
                        <a:pt x="32" y="121"/>
                      </a:cubicBezTo>
                      <a:cubicBezTo>
                        <a:pt x="32" y="121"/>
                        <a:pt x="32" y="122"/>
                        <a:pt x="32" y="122"/>
                      </a:cubicBezTo>
                      <a:cubicBezTo>
                        <a:pt x="32" y="122"/>
                        <a:pt x="33" y="122"/>
                        <a:pt x="33" y="122"/>
                      </a:cubicBezTo>
                      <a:cubicBezTo>
                        <a:pt x="33" y="123"/>
                        <a:pt x="32" y="122"/>
                        <a:pt x="32" y="122"/>
                      </a:cubicBezTo>
                      <a:close/>
                      <a:moveTo>
                        <a:pt x="31" y="121"/>
                      </a:moveTo>
                      <a:cubicBezTo>
                        <a:pt x="31" y="121"/>
                        <a:pt x="31" y="121"/>
                        <a:pt x="30" y="120"/>
                      </a:cubicBezTo>
                      <a:cubicBezTo>
                        <a:pt x="31" y="120"/>
                        <a:pt x="30" y="120"/>
                        <a:pt x="30" y="120"/>
                      </a:cubicBezTo>
                      <a:cubicBezTo>
                        <a:pt x="31" y="120"/>
                        <a:pt x="31" y="120"/>
                        <a:pt x="31" y="120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lose/>
                      <a:moveTo>
                        <a:pt x="29" y="118"/>
                      </a:moveTo>
                      <a:cubicBezTo>
                        <a:pt x="29" y="118"/>
                        <a:pt x="28" y="118"/>
                        <a:pt x="28" y="117"/>
                      </a:cubicBezTo>
                      <a:cubicBezTo>
                        <a:pt x="28" y="117"/>
                        <a:pt x="28" y="117"/>
                        <a:pt x="28" y="117"/>
                      </a:cubicBezTo>
                      <a:cubicBezTo>
                        <a:pt x="29" y="117"/>
                        <a:pt x="29" y="117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lose/>
                      <a:moveTo>
                        <a:pt x="23" y="109"/>
                      </a:moveTo>
                      <a:cubicBezTo>
                        <a:pt x="23" y="109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ubicBezTo>
                        <a:pt x="23" y="109"/>
                        <a:pt x="23" y="110"/>
                        <a:pt x="24" y="110"/>
                      </a:cubicBezTo>
                      <a:cubicBezTo>
                        <a:pt x="24" y="111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lose/>
                      <a:moveTo>
                        <a:pt x="41" y="131"/>
                      </a:moveTo>
                      <a:cubicBezTo>
                        <a:pt x="41" y="131"/>
                        <a:pt x="42" y="131"/>
                        <a:pt x="41" y="130"/>
                      </a:cubicBezTo>
                      <a:cubicBezTo>
                        <a:pt x="41" y="130"/>
                        <a:pt x="42" y="130"/>
                        <a:pt x="42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2" y="131"/>
                        <a:pt x="42" y="131"/>
                        <a:pt x="41" y="131"/>
                      </a:cubicBezTo>
                      <a:close/>
                      <a:moveTo>
                        <a:pt x="41" y="130"/>
                      </a:move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0" y="130"/>
                        <a:pt x="40" y="130"/>
                      </a:cubicBezTo>
                      <a:cubicBezTo>
                        <a:pt x="40" y="130"/>
                        <a:pt x="40" y="130"/>
                        <a:pt x="40" y="130"/>
                      </a:cubicBezTo>
                      <a:cubicBezTo>
                        <a:pt x="40" y="129"/>
                        <a:pt x="40" y="129"/>
                        <a:pt x="40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lose/>
                      <a:moveTo>
                        <a:pt x="39" y="129"/>
                      </a:moveTo>
                      <a:cubicBezTo>
                        <a:pt x="39" y="129"/>
                        <a:pt x="39" y="129"/>
                        <a:pt x="39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lose/>
                      <a:moveTo>
                        <a:pt x="35" y="125"/>
                      </a:moveTo>
                      <a:cubicBezTo>
                        <a:pt x="36" y="125"/>
                        <a:pt x="36" y="126"/>
                        <a:pt x="36" y="126"/>
                      </a:cubicBezTo>
                      <a:cubicBezTo>
                        <a:pt x="36" y="126"/>
                        <a:pt x="37" y="126"/>
                        <a:pt x="37" y="127"/>
                      </a:cubicBezTo>
                      <a:cubicBezTo>
                        <a:pt x="37" y="127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7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5" y="125"/>
                        <a:pt x="36" y="126"/>
                        <a:pt x="35" y="125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6" y="115"/>
                        <a:pt x="26" y="114"/>
                        <a:pt x="26" y="114"/>
                      </a:cubicBezTo>
                      <a:cubicBezTo>
                        <a:pt x="26" y="114"/>
                        <a:pt x="26" y="114"/>
                        <a:pt x="26" y="114"/>
                      </a:cubicBezTo>
                      <a:cubicBezTo>
                        <a:pt x="26" y="114"/>
                        <a:pt x="27" y="115"/>
                        <a:pt x="27" y="115"/>
                      </a:cubicBezTo>
                      <a:cubicBezTo>
                        <a:pt x="26" y="115"/>
                        <a:pt x="27" y="115"/>
                        <a:pt x="26" y="115"/>
                      </a:cubicBezTo>
                      <a:close/>
                      <a:moveTo>
                        <a:pt x="25" y="113"/>
                      </a:moveTo>
                      <a:cubicBezTo>
                        <a:pt x="25" y="112"/>
                        <a:pt x="25" y="113"/>
                        <a:pt x="26" y="114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lose/>
                      <a:moveTo>
                        <a:pt x="24" y="111"/>
                      </a:move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5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lose/>
                      <a:moveTo>
                        <a:pt x="22" y="107"/>
                      </a:moveTo>
                      <a:cubicBezTo>
                        <a:pt x="22" y="107"/>
                        <a:pt x="21" y="107"/>
                        <a:pt x="21" y="107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0" y="105"/>
                        <a:pt x="20" y="104"/>
                      </a:cubicBezTo>
                      <a:cubicBezTo>
                        <a:pt x="20" y="104"/>
                        <a:pt x="21" y="104"/>
                        <a:pt x="20" y="104"/>
                      </a:cubicBezTo>
                      <a:cubicBezTo>
                        <a:pt x="20" y="104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6"/>
                        <a:pt x="21" y="106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8"/>
                        <a:pt x="22" y="108"/>
                      </a:cubicBezTo>
                      <a:cubicBezTo>
                        <a:pt x="22" y="108"/>
                        <a:pt x="23" y="108"/>
                        <a:pt x="22" y="108"/>
                      </a:cubicBezTo>
                      <a:cubicBezTo>
                        <a:pt x="22" y="108"/>
                        <a:pt x="23" y="108"/>
                        <a:pt x="23" y="108"/>
                      </a:cubicBezTo>
                      <a:cubicBezTo>
                        <a:pt x="23" y="109"/>
                        <a:pt x="23" y="109"/>
                        <a:pt x="23" y="109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7"/>
                        <a:pt x="22" y="108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lose/>
                      <a:moveTo>
                        <a:pt x="43" y="132"/>
                      </a:move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1"/>
                      </a:cubicBezTo>
                      <a:cubicBezTo>
                        <a:pt x="43" y="131"/>
                        <a:pt x="43" y="131"/>
                        <a:pt x="43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3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3" y="132"/>
                        <a:pt x="43" y="132"/>
                      </a:cubicBezTo>
                      <a:close/>
                      <a:moveTo>
                        <a:pt x="29" y="119"/>
                      </a:moveTo>
                      <a:cubicBezTo>
                        <a:pt x="29" y="119"/>
                        <a:pt x="29" y="119"/>
                        <a:pt x="29" y="118"/>
                      </a:cubicBezTo>
                      <a:cubicBezTo>
                        <a:pt x="29" y="119"/>
                        <a:pt x="30" y="119"/>
                        <a:pt x="30" y="119"/>
                      </a:cubicBezTo>
                      <a:cubicBezTo>
                        <a:pt x="30" y="119"/>
                        <a:pt x="29" y="119"/>
                        <a:pt x="30" y="119"/>
                      </a:cubicBezTo>
                      <a:cubicBezTo>
                        <a:pt x="30" y="119"/>
                        <a:pt x="29" y="118"/>
                        <a:pt x="29" y="119"/>
                      </a:cubicBezTo>
                      <a:cubicBezTo>
                        <a:pt x="29" y="119"/>
                        <a:pt x="29" y="119"/>
                        <a:pt x="29" y="119"/>
                      </a:cubicBezTo>
                      <a:close/>
                      <a:moveTo>
                        <a:pt x="19" y="102"/>
                      </a:move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20" y="102"/>
                        <a:pt x="19" y="102"/>
                        <a:pt x="19" y="102"/>
                      </a:cubicBezTo>
                      <a:cubicBezTo>
                        <a:pt x="19" y="102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lose/>
                      <a:moveTo>
                        <a:pt x="18" y="99"/>
                      </a:move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8" y="99"/>
                        <a:pt x="18" y="100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9" y="100"/>
                        <a:pt x="19" y="100"/>
                      </a:cubicBezTo>
                      <a:cubicBezTo>
                        <a:pt x="18" y="100"/>
                        <a:pt x="18" y="100"/>
                        <a:pt x="18" y="99"/>
                      </a:cubicBezTo>
                      <a:close/>
                      <a:moveTo>
                        <a:pt x="20" y="103"/>
                      </a:move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3"/>
                        <a:pt x="20" y="103"/>
                        <a:pt x="19" y="102"/>
                      </a:cubicBezTo>
                      <a:cubicBezTo>
                        <a:pt x="19" y="102"/>
                        <a:pt x="20" y="103"/>
                        <a:pt x="20" y="102"/>
                      </a:cubicBezTo>
                      <a:cubicBezTo>
                        <a:pt x="20" y="102"/>
                        <a:pt x="20" y="103"/>
                        <a:pt x="20" y="103"/>
                      </a:cubicBezTo>
                      <a:cubicBezTo>
                        <a:pt x="20" y="103"/>
                        <a:pt x="20" y="103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3"/>
                      </a:cubicBezTo>
                      <a:close/>
                      <a:moveTo>
                        <a:pt x="18" y="98"/>
                      </a:moveTo>
                      <a:cubicBezTo>
                        <a:pt x="17" y="98"/>
                        <a:pt x="17" y="98"/>
                        <a:pt x="17" y="97"/>
                      </a:cubicBezTo>
                      <a:cubicBezTo>
                        <a:pt x="18" y="98"/>
                        <a:pt x="18" y="98"/>
                        <a:pt x="17" y="97"/>
                      </a:cubicBezTo>
                      <a:cubicBezTo>
                        <a:pt x="18" y="97"/>
                        <a:pt x="18" y="98"/>
                        <a:pt x="18" y="98"/>
                      </a:cubicBezTo>
                      <a:cubicBezTo>
                        <a:pt x="18" y="98"/>
                        <a:pt x="18" y="98"/>
                        <a:pt x="18" y="98"/>
                      </a:cubicBezTo>
                      <a:close/>
                      <a:moveTo>
                        <a:pt x="16" y="94"/>
                      </a:moveTo>
                      <a:cubicBezTo>
                        <a:pt x="16" y="94"/>
                        <a:pt x="16" y="94"/>
                        <a:pt x="16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6" y="94"/>
                        <a:pt x="16" y="94"/>
                        <a:pt x="16" y="94"/>
                      </a:cubicBezTo>
                      <a:close/>
                      <a:moveTo>
                        <a:pt x="17" y="96"/>
                      </a:move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5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lose/>
                      <a:moveTo>
                        <a:pt x="45" y="133"/>
                      </a:moveTo>
                      <a:cubicBezTo>
                        <a:pt x="45" y="133"/>
                        <a:pt x="44" y="133"/>
                        <a:pt x="44" y="133"/>
                      </a:cubicBezTo>
                      <a:cubicBezTo>
                        <a:pt x="44" y="133"/>
                        <a:pt x="44" y="133"/>
                        <a:pt x="44" y="132"/>
                      </a:cubicBezTo>
                      <a:cubicBezTo>
                        <a:pt x="44" y="133"/>
                        <a:pt x="45" y="133"/>
                        <a:pt x="45" y="133"/>
                      </a:cubicBezTo>
                      <a:cubicBezTo>
                        <a:pt x="45" y="133"/>
                        <a:pt x="45" y="133"/>
                        <a:pt x="45" y="133"/>
                      </a:cubicBezTo>
                      <a:cubicBezTo>
                        <a:pt x="46" y="134"/>
                        <a:pt x="45" y="133"/>
                        <a:pt x="45" y="133"/>
                      </a:cubicBezTo>
                      <a:close/>
                      <a:moveTo>
                        <a:pt x="16" y="93"/>
                      </a:moveTo>
                      <a:cubicBezTo>
                        <a:pt x="16" y="93"/>
                        <a:pt x="16" y="93"/>
                        <a:pt x="16" y="93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3"/>
                      </a:cubicBezTo>
                      <a:cubicBezTo>
                        <a:pt x="16" y="93"/>
                        <a:pt x="16" y="93"/>
                        <a:pt x="16" y="93"/>
                      </a:cubicBezTo>
                      <a:close/>
                      <a:moveTo>
                        <a:pt x="15" y="91"/>
                      </a:move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6" y="91"/>
                      </a:cubicBezTo>
                      <a:lnTo>
                        <a:pt x="15" y="91"/>
                      </a:lnTo>
                      <a:close/>
                      <a:moveTo>
                        <a:pt x="15" y="88"/>
                      </a:moveTo>
                      <a:cubicBezTo>
                        <a:pt x="15" y="88"/>
                        <a:pt x="15" y="89"/>
                        <a:pt x="15" y="89"/>
                      </a:cubicBezTo>
                      <a:cubicBezTo>
                        <a:pt x="15" y="89"/>
                        <a:pt x="15" y="88"/>
                        <a:pt x="15" y="88"/>
                      </a:cubicBezTo>
                      <a:close/>
                      <a:moveTo>
                        <a:pt x="141" y="30"/>
                      </a:move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lose/>
                      <a:moveTo>
                        <a:pt x="148" y="43"/>
                      </a:move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4"/>
                        <a:pt x="149" y="43"/>
                        <a:pt x="148" y="43"/>
                      </a:cubicBezTo>
                      <a:close/>
                      <a:moveTo>
                        <a:pt x="148" y="42"/>
                      </a:move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lose/>
                      <a:moveTo>
                        <a:pt x="65" y="11"/>
                      </a:moveTo>
                      <a:cubicBezTo>
                        <a:pt x="64" y="12"/>
                        <a:pt x="63" y="12"/>
                        <a:pt x="62" y="13"/>
                      </a:cubicBezTo>
                      <a:cubicBezTo>
                        <a:pt x="61" y="14"/>
                        <a:pt x="59" y="14"/>
                        <a:pt x="58" y="15"/>
                      </a:cubicBezTo>
                      <a:cubicBezTo>
                        <a:pt x="58" y="15"/>
                        <a:pt x="58" y="15"/>
                        <a:pt x="57" y="15"/>
                      </a:cubicBezTo>
                      <a:cubicBezTo>
                        <a:pt x="57" y="16"/>
                        <a:pt x="56" y="16"/>
                        <a:pt x="55" y="17"/>
                      </a:cubicBezTo>
                      <a:cubicBezTo>
                        <a:pt x="54" y="17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1" y="19"/>
                      </a:cubicBezTo>
                      <a:cubicBezTo>
                        <a:pt x="51" y="19"/>
                        <a:pt x="50" y="20"/>
                        <a:pt x="50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8" y="21"/>
                      </a:cubicBezTo>
                      <a:cubicBezTo>
                        <a:pt x="48" y="21"/>
                        <a:pt x="47" y="21"/>
                        <a:pt x="47" y="21"/>
                      </a:cubicBezTo>
                      <a:cubicBezTo>
                        <a:pt x="49" y="19"/>
                        <a:pt x="53" y="17"/>
                        <a:pt x="56" y="15"/>
                      </a:cubicBezTo>
                      <a:cubicBezTo>
                        <a:pt x="57" y="15"/>
                        <a:pt x="57" y="14"/>
                        <a:pt x="58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60" y="13"/>
                        <a:pt x="61" y="13"/>
                        <a:pt x="63" y="12"/>
                      </a:cubicBezTo>
                      <a:cubicBezTo>
                        <a:pt x="64" y="12"/>
                        <a:pt x="64" y="11"/>
                        <a:pt x="65" y="11"/>
                      </a:cubicBezTo>
                      <a:close/>
                      <a:moveTo>
                        <a:pt x="99" y="11"/>
                      </a:moveTo>
                      <a:cubicBezTo>
                        <a:pt x="99" y="12"/>
                        <a:pt x="100" y="12"/>
                        <a:pt x="100" y="12"/>
                      </a:cubicBezTo>
                      <a:cubicBezTo>
                        <a:pt x="100" y="12"/>
                        <a:pt x="101" y="12"/>
                        <a:pt x="101" y="12"/>
                      </a:cubicBezTo>
                      <a:cubicBezTo>
                        <a:pt x="102" y="12"/>
                        <a:pt x="102" y="12"/>
                        <a:pt x="103" y="12"/>
                      </a:cubicBezTo>
                      <a:cubicBezTo>
                        <a:pt x="103" y="12"/>
                        <a:pt x="103" y="12"/>
                        <a:pt x="104" y="12"/>
                      </a:cubicBezTo>
                      <a:cubicBezTo>
                        <a:pt x="105" y="13"/>
                        <a:pt x="107" y="13"/>
                        <a:pt x="107" y="13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8" y="13"/>
                        <a:pt x="109" y="14"/>
                        <a:pt x="109" y="14"/>
                      </a:cubicBezTo>
                      <a:cubicBezTo>
                        <a:pt x="112" y="15"/>
                        <a:pt x="115" y="16"/>
                        <a:pt x="117" y="18"/>
                      </a:cubicBezTo>
                      <a:cubicBezTo>
                        <a:pt x="117" y="18"/>
                        <a:pt x="117" y="18"/>
                        <a:pt x="118" y="18"/>
                      </a:cubicBezTo>
                      <a:cubicBezTo>
                        <a:pt x="119" y="19"/>
                        <a:pt x="121" y="20"/>
                        <a:pt x="122" y="21"/>
                      </a:cubicBezTo>
                      <a:cubicBezTo>
                        <a:pt x="123" y="22"/>
                        <a:pt x="124" y="23"/>
                        <a:pt x="125" y="24"/>
                      </a:cubicBezTo>
                      <a:cubicBezTo>
                        <a:pt x="126" y="24"/>
                        <a:pt x="126" y="25"/>
                        <a:pt x="127" y="25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9" y="27"/>
                        <a:pt x="129" y="27"/>
                        <a:pt x="129" y="27"/>
                      </a:cubicBezTo>
                      <a:cubicBezTo>
                        <a:pt x="129" y="28"/>
                        <a:pt x="129" y="28"/>
                        <a:pt x="129" y="28"/>
                      </a:cubicBezTo>
                      <a:cubicBezTo>
                        <a:pt x="129" y="28"/>
                        <a:pt x="130" y="28"/>
                        <a:pt x="130" y="29"/>
                      </a:cubicBezTo>
                      <a:cubicBezTo>
                        <a:pt x="130" y="29"/>
                        <a:pt x="130" y="29"/>
                        <a:pt x="130" y="29"/>
                      </a:cubicBezTo>
                      <a:cubicBezTo>
                        <a:pt x="131" y="29"/>
                        <a:pt x="131" y="29"/>
                        <a:pt x="131" y="30"/>
                      </a:cubicBezTo>
                      <a:cubicBezTo>
                        <a:pt x="131" y="30"/>
                        <a:pt x="132" y="30"/>
                        <a:pt x="132" y="31"/>
                      </a:cubicBezTo>
                      <a:cubicBezTo>
                        <a:pt x="133" y="31"/>
                        <a:pt x="133" y="32"/>
                        <a:pt x="133" y="32"/>
                      </a:cubicBezTo>
                      <a:cubicBezTo>
                        <a:pt x="133" y="33"/>
                        <a:pt x="134" y="33"/>
                        <a:pt x="134" y="33"/>
                      </a:cubicBezTo>
                      <a:cubicBezTo>
                        <a:pt x="134" y="34"/>
                        <a:pt x="134" y="34"/>
                        <a:pt x="135" y="34"/>
                      </a:cubicBezTo>
                      <a:cubicBezTo>
                        <a:pt x="135" y="34"/>
                        <a:pt x="135" y="35"/>
                        <a:pt x="136" y="35"/>
                      </a:cubicBezTo>
                      <a:cubicBezTo>
                        <a:pt x="136" y="36"/>
                        <a:pt x="136" y="36"/>
                        <a:pt x="136" y="36"/>
                      </a:cubicBezTo>
                      <a:cubicBezTo>
                        <a:pt x="137" y="37"/>
                        <a:pt x="137" y="37"/>
                        <a:pt x="137" y="38"/>
                      </a:cubicBezTo>
                      <a:cubicBezTo>
                        <a:pt x="138" y="39"/>
                        <a:pt x="138" y="40"/>
                        <a:pt x="139" y="41"/>
                      </a:cubicBezTo>
                      <a:cubicBezTo>
                        <a:pt x="139" y="41"/>
                        <a:pt x="139" y="42"/>
                        <a:pt x="139" y="41"/>
                      </a:cubicBezTo>
                      <a:cubicBezTo>
                        <a:pt x="139" y="41"/>
                        <a:pt x="139" y="41"/>
                        <a:pt x="139" y="42"/>
                      </a:cubicBezTo>
                      <a:cubicBezTo>
                        <a:pt x="139" y="42"/>
                        <a:pt x="139" y="42"/>
                        <a:pt x="140" y="42"/>
                      </a:cubicBezTo>
                      <a:cubicBezTo>
                        <a:pt x="140" y="42"/>
                        <a:pt x="140" y="42"/>
                        <a:pt x="140" y="43"/>
                      </a:cubicBezTo>
                      <a:cubicBezTo>
                        <a:pt x="139" y="42"/>
                        <a:pt x="139" y="42"/>
                        <a:pt x="139" y="41"/>
                      </a:cubicBezTo>
                      <a:cubicBezTo>
                        <a:pt x="138" y="40"/>
                        <a:pt x="136" y="37"/>
                        <a:pt x="135" y="35"/>
                      </a:cubicBezTo>
                      <a:cubicBezTo>
                        <a:pt x="134" y="35"/>
                        <a:pt x="134" y="35"/>
                        <a:pt x="134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3"/>
                        <a:pt x="132" y="33"/>
                        <a:pt x="132" y="33"/>
                      </a:cubicBezTo>
                      <a:cubicBezTo>
                        <a:pt x="132" y="32"/>
                        <a:pt x="132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0" y="32"/>
                        <a:pt x="130" y="32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29" y="30"/>
                        <a:pt x="129" y="30"/>
                      </a:cubicBezTo>
                      <a:cubicBezTo>
                        <a:pt x="129" y="30"/>
                        <a:pt x="128" y="30"/>
                        <a:pt x="128" y="30"/>
                      </a:cubicBezTo>
                      <a:cubicBezTo>
                        <a:pt x="128" y="29"/>
                        <a:pt x="128" y="29"/>
                        <a:pt x="127" y="29"/>
                      </a:cubicBezTo>
                      <a:cubicBezTo>
                        <a:pt x="127" y="29"/>
                        <a:pt x="127" y="28"/>
                        <a:pt x="127" y="28"/>
                      </a:cubicBezTo>
                      <a:cubicBezTo>
                        <a:pt x="127" y="28"/>
                        <a:pt x="126" y="28"/>
                        <a:pt x="125" y="27"/>
                      </a:cubicBezTo>
                      <a:cubicBezTo>
                        <a:pt x="125" y="27"/>
                        <a:pt x="124" y="26"/>
                        <a:pt x="123" y="26"/>
                      </a:cubicBezTo>
                      <a:cubicBezTo>
                        <a:pt x="123" y="26"/>
                        <a:pt x="123" y="26"/>
                        <a:pt x="123" y="25"/>
                      </a:cubicBezTo>
                      <a:cubicBezTo>
                        <a:pt x="120" y="24"/>
                        <a:pt x="118" y="22"/>
                        <a:pt x="115" y="20"/>
                      </a:cubicBezTo>
                      <a:cubicBezTo>
                        <a:pt x="115" y="20"/>
                        <a:pt x="114" y="20"/>
                        <a:pt x="114" y="20"/>
                      </a:cubicBezTo>
                      <a:cubicBezTo>
                        <a:pt x="114" y="20"/>
                        <a:pt x="113" y="19"/>
                        <a:pt x="113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1" y="19"/>
                        <a:pt x="111" y="19"/>
                        <a:pt x="111" y="19"/>
                      </a:cubicBezTo>
                      <a:cubicBezTo>
                        <a:pt x="111" y="19"/>
                        <a:pt x="111" y="19"/>
                        <a:pt x="111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09" y="18"/>
                        <a:pt x="106" y="17"/>
                        <a:pt x="104" y="16"/>
                      </a:cubicBezTo>
                      <a:cubicBezTo>
                        <a:pt x="104" y="16"/>
                        <a:pt x="102" y="15"/>
                        <a:pt x="102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2" y="14"/>
                        <a:pt x="102" y="14"/>
                      </a:cubicBezTo>
                      <a:cubicBezTo>
                        <a:pt x="102" y="14"/>
                        <a:pt x="103" y="14"/>
                        <a:pt x="104" y="14"/>
                      </a:cubicBezTo>
                      <a:cubicBezTo>
                        <a:pt x="105" y="14"/>
                        <a:pt x="106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8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8" y="14"/>
                        <a:pt x="107" y="14"/>
                        <a:pt x="107" y="13"/>
                      </a:cubicBezTo>
                      <a:cubicBezTo>
                        <a:pt x="106" y="13"/>
                        <a:pt x="106" y="13"/>
                        <a:pt x="106" y="13"/>
                      </a:cubicBezTo>
                      <a:cubicBezTo>
                        <a:pt x="104" y="13"/>
                        <a:pt x="102" y="12"/>
                        <a:pt x="101" y="12"/>
                      </a:cubicBezTo>
                      <a:cubicBezTo>
                        <a:pt x="100" y="12"/>
                        <a:pt x="100" y="12"/>
                        <a:pt x="99" y="12"/>
                      </a:cubicBezTo>
                      <a:cubicBezTo>
                        <a:pt x="98" y="12"/>
                        <a:pt x="99" y="12"/>
                        <a:pt x="99" y="11"/>
                      </a:cubicBezTo>
                      <a:close/>
                      <a:moveTo>
                        <a:pt x="100" y="11"/>
                      </a:moveTo>
                      <a:cubicBezTo>
                        <a:pt x="100" y="11"/>
                        <a:pt x="101" y="11"/>
                        <a:pt x="100" y="11"/>
                      </a:cubicBezTo>
                      <a:cubicBezTo>
                        <a:pt x="100" y="11"/>
                        <a:pt x="99" y="11"/>
                        <a:pt x="98" y="11"/>
                      </a:cubicBezTo>
                      <a:cubicBezTo>
                        <a:pt x="98" y="11"/>
                        <a:pt x="99" y="11"/>
                        <a:pt x="100" y="11"/>
                      </a:cubicBezTo>
                      <a:close/>
                      <a:moveTo>
                        <a:pt x="61" y="130"/>
                      </a:moveTo>
                      <a:cubicBezTo>
                        <a:pt x="61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1" y="130"/>
                      </a:cubicBezTo>
                      <a:close/>
                      <a:moveTo>
                        <a:pt x="63" y="131"/>
                      </a:move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4" y="131"/>
                        <a:pt x="63" y="131"/>
                      </a:cubicBezTo>
                      <a:close/>
                      <a:moveTo>
                        <a:pt x="65" y="131"/>
                      </a:moveTo>
                      <a:cubicBezTo>
                        <a:pt x="64" y="131"/>
                        <a:pt x="64" y="131"/>
                        <a:pt x="64" y="131"/>
                      </a:cubicBezTo>
                      <a:cubicBezTo>
                        <a:pt x="64" y="131"/>
                        <a:pt x="65" y="131"/>
                        <a:pt x="65" y="131"/>
                      </a:cubicBezTo>
                      <a:cubicBezTo>
                        <a:pt x="65" y="131"/>
                        <a:pt x="65" y="131"/>
                        <a:pt x="65" y="131"/>
                      </a:cubicBezTo>
                      <a:close/>
                      <a:moveTo>
                        <a:pt x="30" y="101"/>
                      </a:move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100"/>
                        <a:pt x="31" y="101"/>
                        <a:pt x="32" y="103"/>
                      </a:cubicBezTo>
                      <a:cubicBezTo>
                        <a:pt x="32" y="103"/>
                        <a:pt x="31" y="102"/>
                        <a:pt x="31" y="102"/>
                      </a:cubicBezTo>
                      <a:cubicBezTo>
                        <a:pt x="31" y="102"/>
                        <a:pt x="31" y="102"/>
                        <a:pt x="31" y="102"/>
                      </a:cubicBezTo>
                      <a:cubicBezTo>
                        <a:pt x="31" y="101"/>
                        <a:pt x="31" y="101"/>
                        <a:pt x="30" y="101"/>
                      </a:cubicBezTo>
                      <a:close/>
                      <a:moveTo>
                        <a:pt x="27" y="93"/>
                      </a:moveTo>
                      <a:cubicBezTo>
                        <a:pt x="27" y="93"/>
                        <a:pt x="27" y="93"/>
                        <a:pt x="27" y="93"/>
                      </a:cubicBezTo>
                      <a:cubicBezTo>
                        <a:pt x="27" y="93"/>
                        <a:pt x="27" y="93"/>
                        <a:pt x="27" y="92"/>
                      </a:cubicBezTo>
                      <a:cubicBezTo>
                        <a:pt x="27" y="92"/>
                        <a:pt x="27" y="92"/>
                        <a:pt x="27" y="92"/>
                      </a:cubicBezTo>
                      <a:cubicBezTo>
                        <a:pt x="27" y="91"/>
                        <a:pt x="27" y="91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7" y="91"/>
                        <a:pt x="27" y="92"/>
                        <a:pt x="28" y="94"/>
                      </a:cubicBezTo>
                      <a:cubicBezTo>
                        <a:pt x="28" y="94"/>
                        <a:pt x="27" y="93"/>
                        <a:pt x="27" y="93"/>
                      </a:cubicBezTo>
                      <a:close/>
                      <a:moveTo>
                        <a:pt x="24" y="81"/>
                      </a:moveTo>
                      <a:cubicBezTo>
                        <a:pt x="24" y="81"/>
                        <a:pt x="24" y="81"/>
                        <a:pt x="25" y="81"/>
                      </a:cubicBezTo>
                      <a:cubicBezTo>
                        <a:pt x="25" y="80"/>
                        <a:pt x="24" y="80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5" y="81"/>
                        <a:pt x="25" y="83"/>
                        <a:pt x="25" y="85"/>
                      </a:cubicBezTo>
                      <a:cubicBezTo>
                        <a:pt x="25" y="84"/>
                        <a:pt x="25" y="84"/>
                        <a:pt x="25" y="84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cubicBezTo>
                        <a:pt x="25" y="83"/>
                        <a:pt x="25" y="83"/>
                        <a:pt x="25" y="82"/>
                      </a:cubicBezTo>
                      <a:cubicBezTo>
                        <a:pt x="25" y="82"/>
                        <a:pt x="25" y="81"/>
                        <a:pt x="24" y="81"/>
                      </a:cubicBezTo>
                      <a:close/>
                      <a:moveTo>
                        <a:pt x="24" y="77"/>
                      </a:move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4" y="78"/>
                        <a:pt x="24" y="78"/>
                      </a:cubicBezTo>
                      <a:cubicBezTo>
                        <a:pt x="24" y="78"/>
                        <a:pt x="24" y="77"/>
                        <a:pt x="24" y="77"/>
                      </a:cubicBezTo>
                      <a:close/>
                      <a:moveTo>
                        <a:pt x="24" y="74"/>
                      </a:move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3"/>
                        <a:pt x="24" y="74"/>
                        <a:pt x="24" y="75"/>
                      </a:cubicBezTo>
                      <a:cubicBezTo>
                        <a:pt x="24" y="75"/>
                        <a:pt x="24" y="74"/>
                        <a:pt x="24" y="74"/>
                      </a:cubicBezTo>
                      <a:close/>
                      <a:moveTo>
                        <a:pt x="33" y="104"/>
                      </a:moveTo>
                      <a:cubicBezTo>
                        <a:pt x="32" y="104"/>
                        <a:pt x="32" y="104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4"/>
                        <a:pt x="32" y="104"/>
                      </a:cubicBezTo>
                      <a:cubicBezTo>
                        <a:pt x="33" y="105"/>
                        <a:pt x="33" y="105"/>
                        <a:pt x="33" y="106"/>
                      </a:cubicBezTo>
                      <a:cubicBezTo>
                        <a:pt x="33" y="105"/>
                        <a:pt x="33" y="105"/>
                        <a:pt x="33" y="104"/>
                      </a:cubicBezTo>
                      <a:close/>
                      <a:moveTo>
                        <a:pt x="29" y="97"/>
                      </a:moveTo>
                      <a:cubicBezTo>
                        <a:pt x="29" y="97"/>
                        <a:pt x="29" y="96"/>
                        <a:pt x="29" y="96"/>
                      </a:cubicBezTo>
                      <a:cubicBezTo>
                        <a:pt x="28" y="96"/>
                        <a:pt x="28" y="96"/>
                        <a:pt x="28" y="96"/>
                      </a:cubicBezTo>
                      <a:cubicBezTo>
                        <a:pt x="29" y="96"/>
                        <a:pt x="29" y="97"/>
                        <a:pt x="30" y="98"/>
                      </a:cubicBezTo>
                      <a:cubicBezTo>
                        <a:pt x="29" y="98"/>
                        <a:pt x="29" y="97"/>
                        <a:pt x="29" y="97"/>
                      </a:cubicBezTo>
                      <a:close/>
                      <a:moveTo>
                        <a:pt x="28" y="95"/>
                      </a:moveTo>
                      <a:cubicBezTo>
                        <a:pt x="28" y="94"/>
                        <a:pt x="28" y="94"/>
                        <a:pt x="28" y="94"/>
                      </a:cubicBezTo>
                      <a:cubicBezTo>
                        <a:pt x="28" y="94"/>
                        <a:pt x="28" y="95"/>
                        <a:pt x="28" y="96"/>
                      </a:cubicBezTo>
                      <a:cubicBezTo>
                        <a:pt x="28" y="96"/>
                        <a:pt x="28" y="95"/>
                        <a:pt x="28" y="95"/>
                      </a:cubicBezTo>
                      <a:close/>
                      <a:moveTo>
                        <a:pt x="26" y="87"/>
                      </a:moveTo>
                      <a:cubicBezTo>
                        <a:pt x="25" y="87"/>
                        <a:pt x="26" y="87"/>
                        <a:pt x="26" y="86"/>
                      </a:cubicBezTo>
                      <a:cubicBezTo>
                        <a:pt x="26" y="87"/>
                        <a:pt x="26" y="89"/>
                        <a:pt x="26" y="89"/>
                      </a:cubicBezTo>
                      <a:cubicBezTo>
                        <a:pt x="26" y="89"/>
                        <a:pt x="26" y="88"/>
                        <a:pt x="26" y="87"/>
                      </a:cubicBezTo>
                      <a:close/>
                      <a:moveTo>
                        <a:pt x="25" y="86"/>
                      </a:moveTo>
                      <a:cubicBezTo>
                        <a:pt x="25" y="85"/>
                        <a:pt x="25" y="86"/>
                        <a:pt x="25" y="85"/>
                      </a:cubicBezTo>
                      <a:cubicBezTo>
                        <a:pt x="25" y="85"/>
                        <a:pt x="25" y="85"/>
                        <a:pt x="25" y="85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lose/>
                      <a:moveTo>
                        <a:pt x="24" y="75"/>
                      </a:move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7"/>
                        <a:pt x="24" y="75"/>
                        <a:pt x="24" y="75"/>
                      </a:cubicBezTo>
                      <a:close/>
                      <a:moveTo>
                        <a:pt x="24" y="72"/>
                      </a:move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4" y="72"/>
                        <a:pt x="24" y="72"/>
                      </a:cubicBezTo>
                      <a:close/>
                      <a:moveTo>
                        <a:pt x="88" y="135"/>
                      </a:moveTo>
                      <a:cubicBezTo>
                        <a:pt x="88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8" y="135"/>
                        <a:pt x="88" y="135"/>
                        <a:pt x="88" y="135"/>
                      </a:cubicBezTo>
                      <a:close/>
                      <a:moveTo>
                        <a:pt x="86" y="135"/>
                      </a:moveTo>
                      <a:cubicBezTo>
                        <a:pt x="86" y="135"/>
                        <a:pt x="87" y="135"/>
                        <a:pt x="87" y="135"/>
                      </a:cubicBezTo>
                      <a:cubicBezTo>
                        <a:pt x="87" y="135"/>
                        <a:pt x="87" y="135"/>
                        <a:pt x="86" y="135"/>
                      </a:cubicBezTo>
                      <a:close/>
                      <a:moveTo>
                        <a:pt x="89" y="135"/>
                      </a:moveTo>
                      <a:cubicBezTo>
                        <a:pt x="90" y="135"/>
                        <a:pt x="90" y="135"/>
                        <a:pt x="89" y="135"/>
                      </a:cubicBezTo>
                      <a:cubicBezTo>
                        <a:pt x="90" y="135"/>
                        <a:pt x="90" y="135"/>
                        <a:pt x="90" y="135"/>
                      </a:cubicBezTo>
                      <a:cubicBezTo>
                        <a:pt x="90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lose/>
                      <a:moveTo>
                        <a:pt x="43" y="117"/>
                      </a:move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lose/>
                      <a:moveTo>
                        <a:pt x="44" y="117"/>
                      </a:moveTo>
                      <a:cubicBezTo>
                        <a:pt x="44" y="117"/>
                        <a:pt x="43" y="117"/>
                        <a:pt x="43" y="117"/>
                      </a:cubicBezTo>
                      <a:cubicBezTo>
                        <a:pt x="43" y="117"/>
                        <a:pt x="44" y="117"/>
                        <a:pt x="44" y="117"/>
                      </a:cubicBezTo>
                      <a:close/>
                      <a:moveTo>
                        <a:pt x="25" y="73"/>
                      </a:moveTo>
                      <a:cubicBezTo>
                        <a:pt x="25" y="73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3"/>
                      </a:cubicBezTo>
                      <a:cubicBezTo>
                        <a:pt x="25" y="73"/>
                        <a:pt x="25" y="73"/>
                        <a:pt x="25" y="72"/>
                      </a:cubicBezTo>
                      <a:cubicBezTo>
                        <a:pt x="25" y="72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69"/>
                      </a:move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lose/>
                      <a:moveTo>
                        <a:pt x="36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7" y="108"/>
                      </a:cubicBezTo>
                      <a:cubicBezTo>
                        <a:pt x="37" y="109"/>
                        <a:pt x="36" y="109"/>
                        <a:pt x="36" y="109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lose/>
                      <a:moveTo>
                        <a:pt x="35" y="107"/>
                      </a:move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6"/>
                      </a:cubicBezTo>
                      <a:cubicBezTo>
                        <a:pt x="35" y="106"/>
                        <a:pt x="35" y="107"/>
                        <a:pt x="35" y="107"/>
                      </a:cubicBezTo>
                      <a:close/>
                      <a:moveTo>
                        <a:pt x="34" y="106"/>
                      </a:moveTo>
                      <a:cubicBezTo>
                        <a:pt x="34" y="105"/>
                        <a:pt x="35" y="106"/>
                        <a:pt x="35" y="105"/>
                      </a:cubicBezTo>
                      <a:cubicBezTo>
                        <a:pt x="35" y="105"/>
                        <a:pt x="34" y="105"/>
                        <a:pt x="34" y="105"/>
                      </a:cubicBezTo>
                      <a:cubicBezTo>
                        <a:pt x="34" y="105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6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5"/>
                        <a:pt x="35" y="106"/>
                      </a:cubicBezTo>
                      <a:cubicBezTo>
                        <a:pt x="35" y="106"/>
                        <a:pt x="34" y="105"/>
                        <a:pt x="34" y="105"/>
                      </a:cubicBezTo>
                      <a:cubicBezTo>
                        <a:pt x="34" y="105"/>
                        <a:pt x="34" y="105"/>
                        <a:pt x="34" y="106"/>
                      </a:cubicBezTo>
                      <a:close/>
                      <a:moveTo>
                        <a:pt x="34" y="105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5"/>
                        <a:pt x="33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5"/>
                      </a:cubicBezTo>
                      <a:cubicBezTo>
                        <a:pt x="25" y="75"/>
                        <a:pt x="25" y="74"/>
                        <a:pt x="25" y="74"/>
                      </a:cubicBezTo>
                      <a:close/>
                      <a:moveTo>
                        <a:pt x="25" y="66"/>
                      </a:moveTo>
                      <a:cubicBezTo>
                        <a:pt x="25" y="66"/>
                        <a:pt x="26" y="66"/>
                        <a:pt x="26" y="66"/>
                      </a:cubicBezTo>
                      <a:cubicBezTo>
                        <a:pt x="26" y="66"/>
                        <a:pt x="25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6"/>
                      </a:cubicBezTo>
                      <a:cubicBezTo>
                        <a:pt x="26" y="66"/>
                        <a:pt x="26" y="67"/>
                        <a:pt x="25" y="67"/>
                      </a:cubicBezTo>
                      <a:cubicBezTo>
                        <a:pt x="26" y="66"/>
                        <a:pt x="26" y="66"/>
                        <a:pt x="25" y="66"/>
                      </a:cubicBezTo>
                      <a:close/>
                      <a:moveTo>
                        <a:pt x="25" y="68"/>
                      </a:move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6" y="67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4"/>
                        <a:pt x="34" y="104"/>
                      </a:cubicBezTo>
                      <a:cubicBezTo>
                        <a:pt x="34" y="105"/>
                        <a:pt x="34" y="105"/>
                        <a:pt x="34" y="104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70"/>
                      </a:move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70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2"/>
                        <a:pt x="33" y="102"/>
                      </a:cubicBezTo>
                      <a:cubicBezTo>
                        <a:pt x="33" y="102"/>
                        <a:pt x="33" y="103"/>
                        <a:pt x="33" y="102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36" y="107"/>
                      </a:moveTo>
                      <a:cubicBezTo>
                        <a:pt x="36" y="107"/>
                        <a:pt x="36" y="106"/>
                        <a:pt x="36" y="106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6" y="107"/>
                        <a:pt x="35" y="107"/>
                      </a:cubicBezTo>
                      <a:cubicBezTo>
                        <a:pt x="35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lose/>
                      <a:moveTo>
                        <a:pt x="32" y="101"/>
                      </a:move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2" y="101"/>
                        <a:pt x="32" y="102"/>
                        <a:pt x="32" y="101"/>
                      </a:cubicBezTo>
                      <a:close/>
                      <a:moveTo>
                        <a:pt x="25" y="72"/>
                      </a:move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3"/>
                        <a:pt x="25" y="72"/>
                      </a:cubicBezTo>
                      <a:cubicBezTo>
                        <a:pt x="26" y="72"/>
                        <a:pt x="26" y="72"/>
                        <a:pt x="25" y="72"/>
                      </a:cubicBezTo>
                      <a:cubicBezTo>
                        <a:pt x="25" y="72"/>
                        <a:pt x="26" y="72"/>
                        <a:pt x="26" y="72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5" y="72"/>
                        <a:pt x="25" y="72"/>
                      </a:cubicBezTo>
                      <a:close/>
                      <a:moveTo>
                        <a:pt x="37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7" y="108"/>
                        <a:pt x="37" y="107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1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25" y="77"/>
                      </a:moveTo>
                      <a:cubicBezTo>
                        <a:pt x="25" y="77"/>
                        <a:pt x="26" y="77"/>
                        <a:pt x="26" y="77"/>
                      </a:cubicBezTo>
                      <a:cubicBezTo>
                        <a:pt x="26" y="77"/>
                        <a:pt x="25" y="77"/>
                        <a:pt x="25" y="77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lose/>
                      <a:moveTo>
                        <a:pt x="37" y="109"/>
                      </a:moveTo>
                      <a:cubicBezTo>
                        <a:pt x="37" y="109"/>
                        <a:pt x="38" y="110"/>
                        <a:pt x="38" y="110"/>
                      </a:cubicBezTo>
                      <a:cubicBezTo>
                        <a:pt x="38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7" y="109"/>
                      </a:cubicBezTo>
                      <a:close/>
                      <a:moveTo>
                        <a:pt x="25" y="70"/>
                      </a:moveTo>
                      <a:cubicBezTo>
                        <a:pt x="25" y="69"/>
                        <a:pt x="26" y="69"/>
                        <a:pt x="25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0"/>
                        <a:pt x="26" y="70"/>
                        <a:pt x="25" y="70"/>
                      </a:cubicBezTo>
                      <a:cubicBezTo>
                        <a:pt x="26" y="69"/>
                        <a:pt x="25" y="69"/>
                        <a:pt x="25" y="70"/>
                      </a:cubicBezTo>
                      <a:close/>
                      <a:moveTo>
                        <a:pt x="25" y="68"/>
                      </a:move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9"/>
                      </a:cubicBezTo>
                      <a:cubicBezTo>
                        <a:pt x="26" y="68"/>
                        <a:pt x="26" y="68"/>
                        <a:pt x="25" y="68"/>
                      </a:cubicBezTo>
                      <a:close/>
                      <a:moveTo>
                        <a:pt x="26" y="63"/>
                      </a:move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6" y="63"/>
                        <a:pt x="26" y="63"/>
                        <a:pt x="26" y="64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6" y="74"/>
                      </a:cubicBezTo>
                      <a:cubicBezTo>
                        <a:pt x="26" y="74"/>
                        <a:pt x="26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5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1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41" y="113"/>
                      </a:moveTo>
                      <a:cubicBezTo>
                        <a:pt x="41" y="113"/>
                        <a:pt x="41" y="113"/>
                        <a:pt x="40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lose/>
                      <a:moveTo>
                        <a:pt x="33" y="102"/>
                      </a:move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3" y="101"/>
                        <a:pt x="33" y="102"/>
                        <a:pt x="33" y="102"/>
                      </a:cubicBezTo>
                      <a:cubicBezTo>
                        <a:pt x="33" y="102"/>
                        <a:pt x="33" y="101"/>
                        <a:pt x="32" y="101"/>
                      </a:cubicBezTo>
                      <a:cubicBezTo>
                        <a:pt x="32" y="101"/>
                        <a:pt x="33" y="101"/>
                        <a:pt x="33" y="102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lose/>
                      <a:moveTo>
                        <a:pt x="30" y="96"/>
                      </a:move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5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lose/>
                      <a:moveTo>
                        <a:pt x="27" y="87"/>
                      </a:move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lose/>
                      <a:moveTo>
                        <a:pt x="26" y="78"/>
                      </a:move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8"/>
                        <a:pt x="26" y="77"/>
                        <a:pt x="26" y="78"/>
                      </a:cubicBezTo>
                      <a:close/>
                      <a:moveTo>
                        <a:pt x="26" y="76"/>
                      </a:move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8" y="110"/>
                        <a:pt x="39" y="110"/>
                        <a:pt x="38" y="110"/>
                      </a:cubicBezTo>
                      <a:cubicBezTo>
                        <a:pt x="38" y="110"/>
                        <a:pt x="39" y="111"/>
                        <a:pt x="39" y="110"/>
                      </a:cubicBezTo>
                      <a:cubicBezTo>
                        <a:pt x="39" y="110"/>
                        <a:pt x="39" y="111"/>
                        <a:pt x="39" y="111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5" y="104"/>
                      </a:cubicBezTo>
                      <a:cubicBezTo>
                        <a:pt x="34" y="104"/>
                        <a:pt x="34" y="104"/>
                        <a:pt x="35" y="105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lose/>
                      <a:moveTo>
                        <a:pt x="31" y="98"/>
                      </a:move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31" y="98"/>
                        <a:pt x="31" y="98"/>
                        <a:pt x="31" y="99"/>
                      </a:cubicBezTo>
                      <a:cubicBezTo>
                        <a:pt x="31" y="99"/>
                        <a:pt x="31" y="99"/>
                        <a:pt x="31" y="98"/>
                      </a:cubicBezTo>
                      <a:close/>
                      <a:moveTo>
                        <a:pt x="28" y="90"/>
                      </a:move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89"/>
                      </a:cubicBezTo>
                      <a:cubicBezTo>
                        <a:pt x="28" y="89"/>
                        <a:pt x="28" y="90"/>
                        <a:pt x="28" y="90"/>
                      </a:cubicBezTo>
                      <a:close/>
                      <a:moveTo>
                        <a:pt x="51" y="123"/>
                      </a:moveTo>
                      <a:cubicBezTo>
                        <a:pt x="51" y="123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3"/>
                      </a:cubicBezTo>
                      <a:close/>
                      <a:moveTo>
                        <a:pt x="38" y="109"/>
                      </a:move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10"/>
                        <a:pt x="38" y="109"/>
                        <a:pt x="38" y="109"/>
                      </a:cubicBezTo>
                      <a:cubicBezTo>
                        <a:pt x="38" y="109"/>
                        <a:pt x="37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lose/>
                      <a:moveTo>
                        <a:pt x="31" y="97"/>
                      </a:move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0" y="97"/>
                        <a:pt x="31" y="97"/>
                        <a:pt x="31" y="97"/>
                      </a:cubicBez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1" y="98"/>
                        <a:pt x="31" y="97"/>
                        <a:pt x="31" y="97"/>
                      </a:cubicBezTo>
                      <a:close/>
                      <a:moveTo>
                        <a:pt x="29" y="94"/>
                      </a:move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29" y="94"/>
                        <a:pt x="29" y="94"/>
                        <a:pt x="30" y="95"/>
                      </a:cubicBezTo>
                      <a:cubicBezTo>
                        <a:pt x="30" y="95"/>
                        <a:pt x="29" y="94"/>
                        <a:pt x="29" y="94"/>
                      </a:cubicBezTo>
                      <a:close/>
                      <a:moveTo>
                        <a:pt x="28" y="91"/>
                      </a:moveTo>
                      <a:cubicBezTo>
                        <a:pt x="28" y="91"/>
                        <a:pt x="28" y="91"/>
                        <a:pt x="28" y="91"/>
                      </a:cubicBezTo>
                      <a:cubicBezTo>
                        <a:pt x="28" y="91"/>
                        <a:pt x="29" y="91"/>
                        <a:pt x="28" y="92"/>
                      </a:cubicBezTo>
                      <a:cubicBezTo>
                        <a:pt x="28" y="91"/>
                        <a:pt x="28" y="91"/>
                        <a:pt x="28" y="91"/>
                      </a:cubicBezTo>
                      <a:close/>
                      <a:moveTo>
                        <a:pt x="27" y="83"/>
                      </a:move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6" y="84"/>
                        <a:pt x="27" y="84"/>
                        <a:pt x="27" y="83"/>
                      </a:cubicBezTo>
                      <a:close/>
                      <a:moveTo>
                        <a:pt x="52" y="123"/>
                      </a:move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3" y="123"/>
                        <a:pt x="52" y="123"/>
                        <a:pt x="53" y="123"/>
                      </a:cubicBezTo>
                      <a:cubicBezTo>
                        <a:pt x="53" y="124"/>
                        <a:pt x="52" y="123"/>
                        <a:pt x="52" y="123"/>
                      </a:cubicBezTo>
                      <a:close/>
                      <a:moveTo>
                        <a:pt x="50" y="122"/>
                      </a:moveTo>
                      <a:cubicBezTo>
                        <a:pt x="50" y="121"/>
                        <a:pt x="50" y="121"/>
                        <a:pt x="50" y="121"/>
                      </a:cubicBezTo>
                      <a:cubicBezTo>
                        <a:pt x="50" y="121"/>
                        <a:pt x="50" y="121"/>
                        <a:pt x="50" y="122"/>
                      </a:cubicBezTo>
                      <a:cubicBezTo>
                        <a:pt x="50" y="122"/>
                        <a:pt x="50" y="121"/>
                        <a:pt x="50" y="122"/>
                      </a:cubicBezTo>
                      <a:close/>
                      <a:moveTo>
                        <a:pt x="29" y="92"/>
                      </a:move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3"/>
                        <a:pt x="29" y="92"/>
                        <a:pt x="29" y="92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39" y="112"/>
                      </a:moveTo>
                      <a:cubicBezTo>
                        <a:pt x="40" y="112"/>
                        <a:pt x="40" y="111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39" y="112"/>
                      </a:cubicBezTo>
                      <a:close/>
                      <a:moveTo>
                        <a:pt x="27" y="85"/>
                      </a:moveTo>
                      <a:cubicBezTo>
                        <a:pt x="27" y="85"/>
                        <a:pt x="27" y="85"/>
                        <a:pt x="27" y="85"/>
                      </a:cubicBezTo>
                      <a:cubicBezTo>
                        <a:pt x="27" y="85"/>
                        <a:pt x="27" y="85"/>
                        <a:pt x="27" y="85"/>
                      </a:cubicBezTo>
                      <a:close/>
                      <a:moveTo>
                        <a:pt x="62" y="128"/>
                      </a:moveTo>
                      <a:cubicBezTo>
                        <a:pt x="62" y="128"/>
                        <a:pt x="62" y="128"/>
                        <a:pt x="62" y="129"/>
                      </a:cubicBezTo>
                      <a:cubicBezTo>
                        <a:pt x="62" y="129"/>
                        <a:pt x="62" y="128"/>
                        <a:pt x="62" y="128"/>
                      </a:cubicBezTo>
                      <a:close/>
                      <a:moveTo>
                        <a:pt x="131" y="32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2" y="33"/>
                      </a:cubicBezTo>
                      <a:cubicBezTo>
                        <a:pt x="132" y="33"/>
                        <a:pt x="131" y="33"/>
                        <a:pt x="131" y="33"/>
                      </a:cubicBezTo>
                      <a:cubicBezTo>
                        <a:pt x="131" y="33"/>
                        <a:pt x="131" y="32"/>
                        <a:pt x="131" y="32"/>
                      </a:cubicBezTo>
                      <a:close/>
                      <a:moveTo>
                        <a:pt x="131" y="33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1" y="33"/>
                      </a:cubicBezTo>
                      <a:cubicBezTo>
                        <a:pt x="131" y="33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3"/>
                        <a:pt x="132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3"/>
                      </a:cubicBezTo>
                      <a:close/>
                      <a:moveTo>
                        <a:pt x="71" y="131"/>
                      </a:move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lose/>
                      <a:moveTo>
                        <a:pt x="70" y="131"/>
                      </a:move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lose/>
                      <a:moveTo>
                        <a:pt x="132" y="106"/>
                      </a:moveTo>
                      <a:cubicBezTo>
                        <a:pt x="132" y="107"/>
                        <a:pt x="132" y="107"/>
                        <a:pt x="132" y="107"/>
                      </a:cubicBezTo>
                      <a:cubicBezTo>
                        <a:pt x="132" y="107"/>
                        <a:pt x="132" y="107"/>
                        <a:pt x="132" y="106"/>
                      </a:cubicBezTo>
                      <a:cubicBezTo>
                        <a:pt x="132" y="106"/>
                        <a:pt x="132" y="106"/>
                        <a:pt x="132" y="106"/>
                      </a:cubicBezTo>
                      <a:close/>
                      <a:moveTo>
                        <a:pt x="135" y="101"/>
                      </a:moveTo>
                      <a:cubicBezTo>
                        <a:pt x="135" y="102"/>
                        <a:pt x="135" y="102"/>
                        <a:pt x="135" y="102"/>
                      </a:cubicBezTo>
                      <a:cubicBezTo>
                        <a:pt x="135" y="102"/>
                        <a:pt x="134" y="103"/>
                        <a:pt x="135" y="103"/>
                      </a:cubicBezTo>
                      <a:cubicBezTo>
                        <a:pt x="134" y="103"/>
                        <a:pt x="134" y="103"/>
                        <a:pt x="134" y="104"/>
                      </a:cubicBezTo>
                      <a:cubicBezTo>
                        <a:pt x="134" y="104"/>
                        <a:pt x="134" y="104"/>
                        <a:pt x="134" y="104"/>
                      </a:cubicBezTo>
                      <a:cubicBezTo>
                        <a:pt x="133" y="105"/>
                        <a:pt x="133" y="105"/>
                        <a:pt x="133" y="105"/>
                      </a:cubicBezTo>
                      <a:cubicBezTo>
                        <a:pt x="133" y="106"/>
                        <a:pt x="133" y="106"/>
                        <a:pt x="133" y="106"/>
                      </a:cubicBezTo>
                      <a:cubicBezTo>
                        <a:pt x="133" y="106"/>
                        <a:pt x="133" y="105"/>
                        <a:pt x="133" y="105"/>
                      </a:cubicBezTo>
                      <a:cubicBezTo>
                        <a:pt x="133" y="105"/>
                        <a:pt x="134" y="104"/>
                        <a:pt x="134" y="104"/>
                      </a:cubicBezTo>
                      <a:cubicBezTo>
                        <a:pt x="134" y="104"/>
                        <a:pt x="134" y="104"/>
                        <a:pt x="134" y="103"/>
                      </a:cubicBezTo>
                      <a:cubicBezTo>
                        <a:pt x="134" y="104"/>
                        <a:pt x="134" y="103"/>
                        <a:pt x="134" y="103"/>
                      </a:cubicBezTo>
                      <a:cubicBezTo>
                        <a:pt x="135" y="102"/>
                        <a:pt x="135" y="102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0"/>
                        <a:pt x="135" y="101"/>
                        <a:pt x="135" y="100"/>
                      </a:cubicBezTo>
                      <a:cubicBezTo>
                        <a:pt x="136" y="100"/>
                        <a:pt x="136" y="100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100"/>
                        <a:pt x="136" y="100"/>
                        <a:pt x="136" y="100"/>
                      </a:cubicBezTo>
                      <a:cubicBezTo>
                        <a:pt x="136" y="100"/>
                        <a:pt x="136" y="100"/>
                        <a:pt x="135" y="101"/>
                      </a:cubicBezTo>
                      <a:cubicBezTo>
                        <a:pt x="136" y="100"/>
                        <a:pt x="135" y="101"/>
                        <a:pt x="136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lose/>
                      <a:moveTo>
                        <a:pt x="137" y="98"/>
                      </a:moveTo>
                      <a:cubicBezTo>
                        <a:pt x="136" y="98"/>
                        <a:pt x="136" y="99"/>
                        <a:pt x="136" y="98"/>
                      </a:cubicBezTo>
                      <a:cubicBezTo>
                        <a:pt x="136" y="98"/>
                        <a:pt x="136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6"/>
                        <a:pt x="131" y="106"/>
                        <a:pt x="131" y="106"/>
                      </a:cubicBezTo>
                      <a:cubicBezTo>
                        <a:pt x="131" y="106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1"/>
                      </a:moveTo>
                      <a:cubicBezTo>
                        <a:pt x="131" y="101"/>
                        <a:pt x="131" y="101"/>
                        <a:pt x="130" y="101"/>
                      </a:cubicBezTo>
                      <a:cubicBezTo>
                        <a:pt x="130" y="101"/>
                        <a:pt x="130" y="101"/>
                        <a:pt x="131" y="101"/>
                      </a:cubicBezTo>
                      <a:cubicBezTo>
                        <a:pt x="131" y="101"/>
                        <a:pt x="130" y="101"/>
                        <a:pt x="131" y="101"/>
                      </a:cubicBezTo>
                      <a:close/>
                      <a:moveTo>
                        <a:pt x="126" y="39"/>
                      </a:move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39"/>
                        <a:pt x="126" y="40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39"/>
                        <a:pt x="126" y="39"/>
                      </a:cubicBezTo>
                      <a:close/>
                      <a:moveTo>
                        <a:pt x="125" y="38"/>
                      </a:moveTo>
                      <a:cubicBezTo>
                        <a:pt x="125" y="38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8"/>
                        <a:pt x="125" y="39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lose/>
                      <a:moveTo>
                        <a:pt x="131" y="98"/>
                      </a:move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lose/>
                      <a:moveTo>
                        <a:pt x="111" y="117"/>
                      </a:moveTo>
                      <a:cubicBezTo>
                        <a:pt x="111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lose/>
                      <a:moveTo>
                        <a:pt x="123" y="107"/>
                      </a:move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6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2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lose/>
                      <a:moveTo>
                        <a:pt x="123" y="106"/>
                      </a:moveTo>
                      <a:cubicBezTo>
                        <a:pt x="123" y="107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4" y="105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6"/>
                        <a:pt x="124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lose/>
                      <a:moveTo>
                        <a:pt x="100" y="28"/>
                      </a:move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0" y="29"/>
                        <a:pt x="101" y="29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0" y="29"/>
                        <a:pt x="100" y="28"/>
                        <a:pt x="100" y="28"/>
                      </a:cubicBezTo>
                      <a:close/>
                      <a:moveTo>
                        <a:pt x="102" y="29"/>
                      </a:moveTo>
                      <a:cubicBezTo>
                        <a:pt x="102" y="29"/>
                        <a:pt x="102" y="29"/>
                        <a:pt x="101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1" y="29"/>
                        <a:pt x="102" y="29"/>
                        <a:pt x="102" y="29"/>
                      </a:cubicBezTo>
                      <a:close/>
                      <a:moveTo>
                        <a:pt x="123" y="50"/>
                      </a:move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49"/>
                        <a:pt x="123" y="49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lose/>
                      <a:moveTo>
                        <a:pt x="121" y="49"/>
                      </a:move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50"/>
                      </a:cubicBezTo>
                      <a:cubicBezTo>
                        <a:pt x="121" y="50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" name="Freeform 1236"/>
                <p:cNvSpPr>
                  <a:spLocks/>
                </p:cNvSpPr>
                <p:nvPr/>
              </p:nvSpPr>
              <p:spPr bwMode="auto">
                <a:xfrm>
                  <a:off x="6811" y="1119"/>
                  <a:ext cx="12" cy="2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1 h 4"/>
                    <a:gd name="T6" fmla="*/ 1 w 2"/>
                    <a:gd name="T7" fmla="*/ 1 h 4"/>
                    <a:gd name="T8" fmla="*/ 1 w 2"/>
                    <a:gd name="T9" fmla="*/ 2 h 4"/>
                    <a:gd name="T10" fmla="*/ 1 w 2"/>
                    <a:gd name="T11" fmla="*/ 2 h 4"/>
                    <a:gd name="T12" fmla="*/ 2 w 2"/>
                    <a:gd name="T13" fmla="*/ 3 h 4"/>
                    <a:gd name="T14" fmla="*/ 2 w 2"/>
                    <a:gd name="T15" fmla="*/ 4 h 4"/>
                    <a:gd name="T16" fmla="*/ 2 w 2"/>
                    <a:gd name="T17" fmla="*/ 4 h 4"/>
                    <a:gd name="T18" fmla="*/ 2 w 2"/>
                    <a:gd name="T19" fmla="*/ 4 h 4"/>
                    <a:gd name="T20" fmla="*/ 2 w 2"/>
                    <a:gd name="T21" fmla="*/ 4 h 4"/>
                    <a:gd name="T22" fmla="*/ 2 w 2"/>
                    <a:gd name="T23" fmla="*/ 4 h 4"/>
                    <a:gd name="T24" fmla="*/ 2 w 2"/>
                    <a:gd name="T25" fmla="*/ 4 h 4"/>
                    <a:gd name="T26" fmla="*/ 2 w 2"/>
                    <a:gd name="T27" fmla="*/ 4 h 4"/>
                    <a:gd name="T28" fmla="*/ 2 w 2"/>
                    <a:gd name="T29" fmla="*/ 4 h 4"/>
                    <a:gd name="T30" fmla="*/ 2 w 2"/>
                    <a:gd name="T31" fmla="*/ 3 h 4"/>
                    <a:gd name="T32" fmla="*/ 1 w 2"/>
                    <a:gd name="T33" fmla="*/ 2 h 4"/>
                    <a:gd name="T34" fmla="*/ 1 w 2"/>
                    <a:gd name="T35" fmla="*/ 2 h 4"/>
                    <a:gd name="T36" fmla="*/ 0 w 2"/>
                    <a:gd name="T37" fmla="*/ 0 h 4"/>
                    <a:gd name="T38" fmla="*/ 0 w 2"/>
                    <a:gd name="T3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3"/>
                        <a:pt x="2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" name="Freeform 1237"/>
                <p:cNvSpPr>
                  <a:spLocks/>
                </p:cNvSpPr>
                <p:nvPr/>
              </p:nvSpPr>
              <p:spPr bwMode="auto">
                <a:xfrm>
                  <a:off x="6787" y="1083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" name="Freeform 1238"/>
                <p:cNvSpPr>
                  <a:spLocks noEditPoints="1"/>
                </p:cNvSpPr>
                <p:nvPr/>
              </p:nvSpPr>
              <p:spPr bwMode="auto">
                <a:xfrm>
                  <a:off x="5977" y="921"/>
                  <a:ext cx="234" cy="276"/>
                </a:xfrm>
                <a:custGeom>
                  <a:avLst/>
                  <a:gdLst>
                    <a:gd name="T0" fmla="*/ 17 w 39"/>
                    <a:gd name="T1" fmla="*/ 16 h 46"/>
                    <a:gd name="T2" fmla="*/ 8 w 39"/>
                    <a:gd name="T3" fmla="*/ 28 h 46"/>
                    <a:gd name="T4" fmla="*/ 0 w 39"/>
                    <a:gd name="T5" fmla="*/ 45 h 46"/>
                    <a:gd name="T6" fmla="*/ 1 w 39"/>
                    <a:gd name="T7" fmla="*/ 43 h 46"/>
                    <a:gd name="T8" fmla="*/ 1 w 39"/>
                    <a:gd name="T9" fmla="*/ 42 h 46"/>
                    <a:gd name="T10" fmla="*/ 3 w 39"/>
                    <a:gd name="T11" fmla="*/ 40 h 46"/>
                    <a:gd name="T12" fmla="*/ 3 w 39"/>
                    <a:gd name="T13" fmla="*/ 38 h 46"/>
                    <a:gd name="T14" fmla="*/ 3 w 39"/>
                    <a:gd name="T15" fmla="*/ 38 h 46"/>
                    <a:gd name="T16" fmla="*/ 4 w 39"/>
                    <a:gd name="T17" fmla="*/ 37 h 46"/>
                    <a:gd name="T18" fmla="*/ 4 w 39"/>
                    <a:gd name="T19" fmla="*/ 37 h 46"/>
                    <a:gd name="T20" fmla="*/ 6 w 39"/>
                    <a:gd name="T21" fmla="*/ 34 h 46"/>
                    <a:gd name="T22" fmla="*/ 7 w 39"/>
                    <a:gd name="T23" fmla="*/ 33 h 46"/>
                    <a:gd name="T24" fmla="*/ 9 w 39"/>
                    <a:gd name="T25" fmla="*/ 29 h 46"/>
                    <a:gd name="T26" fmla="*/ 9 w 39"/>
                    <a:gd name="T27" fmla="*/ 29 h 46"/>
                    <a:gd name="T28" fmla="*/ 11 w 39"/>
                    <a:gd name="T29" fmla="*/ 27 h 46"/>
                    <a:gd name="T30" fmla="*/ 11 w 39"/>
                    <a:gd name="T31" fmla="*/ 27 h 46"/>
                    <a:gd name="T32" fmla="*/ 23 w 39"/>
                    <a:gd name="T33" fmla="*/ 13 h 46"/>
                    <a:gd name="T34" fmla="*/ 29 w 39"/>
                    <a:gd name="T35" fmla="*/ 7 h 46"/>
                    <a:gd name="T36" fmla="*/ 31 w 39"/>
                    <a:gd name="T37" fmla="*/ 5 h 46"/>
                    <a:gd name="T38" fmla="*/ 33 w 39"/>
                    <a:gd name="T39" fmla="*/ 4 h 46"/>
                    <a:gd name="T40" fmla="*/ 34 w 39"/>
                    <a:gd name="T41" fmla="*/ 3 h 46"/>
                    <a:gd name="T42" fmla="*/ 36 w 39"/>
                    <a:gd name="T43" fmla="*/ 2 h 46"/>
                    <a:gd name="T44" fmla="*/ 38 w 39"/>
                    <a:gd name="T45" fmla="*/ 1 h 46"/>
                    <a:gd name="T46" fmla="*/ 38 w 39"/>
                    <a:gd name="T47" fmla="*/ 0 h 46"/>
                    <a:gd name="T48" fmla="*/ 38 w 39"/>
                    <a:gd name="T49" fmla="*/ 0 h 46"/>
                    <a:gd name="T50" fmla="*/ 39 w 39"/>
                    <a:gd name="T51" fmla="*/ 0 h 46"/>
                    <a:gd name="T52" fmla="*/ 38 w 39"/>
                    <a:gd name="T53" fmla="*/ 0 h 46"/>
                    <a:gd name="T54" fmla="*/ 36 w 39"/>
                    <a:gd name="T55" fmla="*/ 1 h 46"/>
                    <a:gd name="T56" fmla="*/ 36 w 39"/>
                    <a:gd name="T57" fmla="*/ 1 h 46"/>
                    <a:gd name="T58" fmla="*/ 37 w 39"/>
                    <a:gd name="T59" fmla="*/ 1 h 46"/>
                    <a:gd name="T60" fmla="*/ 30 w 39"/>
                    <a:gd name="T61" fmla="*/ 5 h 46"/>
                    <a:gd name="T62" fmla="*/ 26 w 39"/>
                    <a:gd name="T63" fmla="*/ 8 h 46"/>
                    <a:gd name="T64" fmla="*/ 20 w 39"/>
                    <a:gd name="T65" fmla="*/ 13 h 46"/>
                    <a:gd name="T66" fmla="*/ 36 w 39"/>
                    <a:gd name="T67" fmla="*/ 1 h 46"/>
                    <a:gd name="T68" fmla="*/ 35 w 39"/>
                    <a:gd name="T69" fmla="*/ 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" h="46">
                      <a:moveTo>
                        <a:pt x="20" y="13"/>
                      </a:moveTo>
                      <a:cubicBezTo>
                        <a:pt x="20" y="13"/>
                        <a:pt x="18" y="15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4" y="20"/>
                        <a:pt x="11" y="23"/>
                        <a:pt x="8" y="28"/>
                      </a:cubicBezTo>
                      <a:cubicBezTo>
                        <a:pt x="5" y="33"/>
                        <a:pt x="2" y="39"/>
                        <a:pt x="0" y="46"/>
                      </a:cubicBezTo>
                      <a:cubicBezTo>
                        <a:pt x="0" y="46"/>
                        <a:pt x="0" y="45"/>
                        <a:pt x="0" y="45"/>
                      </a:cubicBezTo>
                      <a:cubicBezTo>
                        <a:pt x="1" y="43"/>
                        <a:pt x="1" y="44"/>
                        <a:pt x="1" y="44"/>
                      </a:cubicBezTo>
                      <a:cubicBezTo>
                        <a:pt x="1" y="44"/>
                        <a:pt x="1" y="43"/>
                        <a:pt x="1" y="43"/>
                      </a:cubicBezTo>
                      <a:cubicBezTo>
                        <a:pt x="1" y="43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2" y="41"/>
                        <a:pt x="2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9"/>
                        <a:pt x="3" y="39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4" y="38"/>
                        <a:pt x="4" y="38"/>
                      </a:cubicBezTo>
                      <a:cubicBezTo>
                        <a:pt x="4" y="37"/>
                        <a:pt x="4" y="38"/>
                        <a:pt x="4" y="37"/>
                      </a:cubicBezTo>
                      <a:cubicBezTo>
                        <a:pt x="4" y="38"/>
                        <a:pt x="4" y="37"/>
                        <a:pt x="4" y="37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5" y="36"/>
                        <a:pt x="6" y="35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3"/>
                      </a:cubicBezTo>
                      <a:cubicBezTo>
                        <a:pt x="7" y="33"/>
                        <a:pt x="8" y="31"/>
                        <a:pt x="7" y="33"/>
                      </a:cubicBezTo>
                      <a:cubicBezTo>
                        <a:pt x="8" y="31"/>
                        <a:pt x="8" y="31"/>
                        <a:pt x="9" y="30"/>
                      </a:cubicBezTo>
                      <a:cubicBezTo>
                        <a:pt x="9" y="30"/>
                        <a:pt x="9" y="30"/>
                        <a:pt x="9" y="29"/>
                      </a:cubicBezTo>
                      <a:cubicBezTo>
                        <a:pt x="9" y="30"/>
                        <a:pt x="9" y="29"/>
                        <a:pt x="10" y="29"/>
                      </a:cubicBezTo>
                      <a:cubicBezTo>
                        <a:pt x="10" y="29"/>
                        <a:pt x="9" y="29"/>
                        <a:pt x="9" y="29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1" y="28"/>
                        <a:pt x="11" y="28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3" y="25"/>
                        <a:pt x="14" y="22"/>
                        <a:pt x="16" y="20"/>
                      </a:cubicBezTo>
                      <a:cubicBezTo>
                        <a:pt x="18" y="17"/>
                        <a:pt x="20" y="15"/>
                        <a:pt x="23" y="13"/>
                      </a:cubicBezTo>
                      <a:cubicBezTo>
                        <a:pt x="25" y="11"/>
                        <a:pt x="27" y="9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7"/>
                        <a:pt x="30" y="6"/>
                        <a:pt x="31" y="6"/>
                      </a:cubicBezTo>
                      <a:cubicBezTo>
                        <a:pt x="31" y="6"/>
                        <a:pt x="31" y="6"/>
                        <a:pt x="31" y="5"/>
                      </a:cubicBezTo>
                      <a:cubicBezTo>
                        <a:pt x="31" y="5"/>
                        <a:pt x="31" y="5"/>
                        <a:pt x="32" y="5"/>
                      </a:cubicBezTo>
                      <a:cubicBezTo>
                        <a:pt x="32" y="5"/>
                        <a:pt x="32" y="4"/>
                        <a:pt x="33" y="4"/>
                      </a:cubicBez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6" y="2"/>
                        <a:pt x="35" y="2"/>
                        <a:pt x="36" y="2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1"/>
                        <a:pt x="38" y="1"/>
                        <a:pt x="38" y="1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1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8" y="0"/>
                        <a:pt x="39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7" y="0"/>
                        <a:pt x="37" y="1"/>
                        <a:pt x="36" y="1"/>
                      </a:cubicBezTo>
                      <a:cubicBezTo>
                        <a:pt x="36" y="1"/>
                        <a:pt x="37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5" y="1"/>
                        <a:pt x="32" y="3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7" y="7"/>
                        <a:pt x="26" y="7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4" y="9"/>
                        <a:pt x="22" y="11"/>
                        <a:pt x="20" y="13"/>
                      </a:cubicBezTo>
                      <a:close/>
                      <a:moveTo>
                        <a:pt x="35" y="2"/>
                      </a:move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5" y="2"/>
                        <a:pt x="35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" name="Freeform 1239"/>
                <p:cNvSpPr>
                  <a:spLocks/>
                </p:cNvSpPr>
                <p:nvPr/>
              </p:nvSpPr>
              <p:spPr bwMode="auto">
                <a:xfrm>
                  <a:off x="6019" y="1113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" name="Freeform 1240"/>
                <p:cNvSpPr>
                  <a:spLocks/>
                </p:cNvSpPr>
                <p:nvPr/>
              </p:nvSpPr>
              <p:spPr bwMode="auto">
                <a:xfrm>
                  <a:off x="6217" y="915"/>
                  <a:ext cx="6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0 w 1"/>
                    <a:gd name="T4" fmla="*/ 0 w 1"/>
                    <a:gd name="T5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" name="Freeform 1241"/>
                <p:cNvSpPr>
                  <a:spLocks/>
                </p:cNvSpPr>
                <p:nvPr/>
              </p:nvSpPr>
              <p:spPr bwMode="auto">
                <a:xfrm>
                  <a:off x="6775" y="1065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" name="Freeform 1242"/>
                <p:cNvSpPr>
                  <a:spLocks/>
                </p:cNvSpPr>
                <p:nvPr/>
              </p:nvSpPr>
              <p:spPr bwMode="auto">
                <a:xfrm>
                  <a:off x="6781" y="1071"/>
                  <a:ext cx="12" cy="18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0 h 3"/>
                    <a:gd name="T4" fmla="*/ 0 w 2"/>
                    <a:gd name="T5" fmla="*/ 0 h 3"/>
                    <a:gd name="T6" fmla="*/ 0 w 2"/>
                    <a:gd name="T7" fmla="*/ 0 h 3"/>
                    <a:gd name="T8" fmla="*/ 1 w 2"/>
                    <a:gd name="T9" fmla="*/ 1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  <a:gd name="T16" fmla="*/ 2 w 2"/>
                    <a:gd name="T17" fmla="*/ 2 h 3"/>
                    <a:gd name="T18" fmla="*/ 2 w 2"/>
                    <a:gd name="T19" fmla="*/ 3 h 3"/>
                    <a:gd name="T20" fmla="*/ 1 w 2"/>
                    <a:gd name="T21" fmla="*/ 2 h 3"/>
                    <a:gd name="T22" fmla="*/ 1 w 2"/>
                    <a:gd name="T23" fmla="*/ 2 h 3"/>
                    <a:gd name="T24" fmla="*/ 1 w 2"/>
                    <a:gd name="T25" fmla="*/ 1 h 3"/>
                    <a:gd name="T26" fmla="*/ 1 w 2"/>
                    <a:gd name="T27" fmla="*/ 1 h 3"/>
                    <a:gd name="T28" fmla="*/ 1 w 2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" name="Freeform 1243"/>
                <p:cNvSpPr>
                  <a:spLocks/>
                </p:cNvSpPr>
                <p:nvPr/>
              </p:nvSpPr>
              <p:spPr bwMode="auto">
                <a:xfrm>
                  <a:off x="6793" y="1089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" name="Freeform 1244"/>
                <p:cNvSpPr>
                  <a:spLocks/>
                </p:cNvSpPr>
                <p:nvPr/>
              </p:nvSpPr>
              <p:spPr bwMode="auto">
                <a:xfrm>
                  <a:off x="6799" y="1101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" name="Freeform 1245"/>
                <p:cNvSpPr>
                  <a:spLocks/>
                </p:cNvSpPr>
                <p:nvPr/>
              </p:nvSpPr>
              <p:spPr bwMode="auto">
                <a:xfrm>
                  <a:off x="6805" y="110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" name="Oval 1246"/>
                <p:cNvSpPr>
                  <a:spLocks noChangeArrowheads="1"/>
                </p:cNvSpPr>
                <p:nvPr/>
              </p:nvSpPr>
              <p:spPr bwMode="auto">
                <a:xfrm>
                  <a:off x="6811" y="1119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" name="Freeform 1247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" name="Freeform 1248"/>
                <p:cNvSpPr>
                  <a:spLocks/>
                </p:cNvSpPr>
                <p:nvPr/>
              </p:nvSpPr>
              <p:spPr bwMode="auto">
                <a:xfrm>
                  <a:off x="6853" y="122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2 h 3"/>
                    <a:gd name="T8" fmla="*/ 1 w 1"/>
                    <a:gd name="T9" fmla="*/ 3 h 3"/>
                    <a:gd name="T10" fmla="*/ 0 w 1"/>
                    <a:gd name="T11" fmla="*/ 3 h 3"/>
                    <a:gd name="T12" fmla="*/ 1 w 1"/>
                    <a:gd name="T13" fmla="*/ 3 h 3"/>
                    <a:gd name="T14" fmla="*/ 1 w 1"/>
                    <a:gd name="T15" fmla="*/ 3 h 3"/>
                    <a:gd name="T16" fmla="*/ 0 w 1"/>
                    <a:gd name="T17" fmla="*/ 3 h 3"/>
                    <a:gd name="T18" fmla="*/ 0 w 1"/>
                    <a:gd name="T19" fmla="*/ 2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0 h 3"/>
                    <a:gd name="T26" fmla="*/ 0 w 1"/>
                    <a:gd name="T2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" name="Freeform 1249"/>
                <p:cNvSpPr>
                  <a:spLocks/>
                </p:cNvSpPr>
                <p:nvPr/>
              </p:nvSpPr>
              <p:spPr bwMode="auto">
                <a:xfrm>
                  <a:off x="6853" y="124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1 w 1"/>
                    <a:gd name="T11" fmla="*/ 0 h 2"/>
                    <a:gd name="T12" fmla="*/ 1 w 1"/>
                    <a:gd name="T13" fmla="*/ 1 h 2"/>
                    <a:gd name="T14" fmla="*/ 1 w 1"/>
                    <a:gd name="T15" fmla="*/ 2 h 2"/>
                    <a:gd name="T16" fmla="*/ 1 w 1"/>
                    <a:gd name="T17" fmla="*/ 1 h 2"/>
                    <a:gd name="T18" fmla="*/ 1 w 1"/>
                    <a:gd name="T1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" name="Freeform 1250"/>
                <p:cNvSpPr>
                  <a:spLocks/>
                </p:cNvSpPr>
                <p:nvPr/>
              </p:nvSpPr>
              <p:spPr bwMode="auto">
                <a:xfrm>
                  <a:off x="6847" y="126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" name="Freeform 1251"/>
                <p:cNvSpPr>
                  <a:spLocks/>
                </p:cNvSpPr>
                <p:nvPr/>
              </p:nvSpPr>
              <p:spPr bwMode="auto">
                <a:xfrm>
                  <a:off x="6823" y="129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" name="Freeform 1252"/>
                <p:cNvSpPr>
                  <a:spLocks/>
                </p:cNvSpPr>
                <p:nvPr/>
              </p:nvSpPr>
              <p:spPr bwMode="auto">
                <a:xfrm>
                  <a:off x="6211" y="1611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" name="Freeform 1253"/>
                <p:cNvSpPr>
                  <a:spLocks/>
                </p:cNvSpPr>
                <p:nvPr/>
              </p:nvSpPr>
              <p:spPr bwMode="auto">
                <a:xfrm>
                  <a:off x="6289" y="1665"/>
                  <a:ext cx="108" cy="30"/>
                </a:xfrm>
                <a:custGeom>
                  <a:avLst/>
                  <a:gdLst>
                    <a:gd name="T0" fmla="*/ 14 w 18"/>
                    <a:gd name="T1" fmla="*/ 4 h 5"/>
                    <a:gd name="T2" fmla="*/ 14 w 18"/>
                    <a:gd name="T3" fmla="*/ 4 h 5"/>
                    <a:gd name="T4" fmla="*/ 16 w 18"/>
                    <a:gd name="T5" fmla="*/ 5 h 5"/>
                    <a:gd name="T6" fmla="*/ 18 w 18"/>
                    <a:gd name="T7" fmla="*/ 5 h 5"/>
                    <a:gd name="T8" fmla="*/ 16 w 18"/>
                    <a:gd name="T9" fmla="*/ 5 h 5"/>
                    <a:gd name="T10" fmla="*/ 16 w 18"/>
                    <a:gd name="T11" fmla="*/ 5 h 5"/>
                    <a:gd name="T12" fmla="*/ 8 w 18"/>
                    <a:gd name="T13" fmla="*/ 3 h 5"/>
                    <a:gd name="T14" fmla="*/ 0 w 18"/>
                    <a:gd name="T15" fmla="*/ 0 h 5"/>
                    <a:gd name="T16" fmla="*/ 0 w 18"/>
                    <a:gd name="T17" fmla="*/ 0 h 5"/>
                    <a:gd name="T18" fmla="*/ 1 w 18"/>
                    <a:gd name="T19" fmla="*/ 0 h 5"/>
                    <a:gd name="T20" fmla="*/ 1 w 18"/>
                    <a:gd name="T21" fmla="*/ 0 h 5"/>
                    <a:gd name="T22" fmla="*/ 1 w 18"/>
                    <a:gd name="T23" fmla="*/ 0 h 5"/>
                    <a:gd name="T24" fmla="*/ 0 w 18"/>
                    <a:gd name="T25" fmla="*/ 0 h 5"/>
                    <a:gd name="T26" fmla="*/ 0 w 18"/>
                    <a:gd name="T27" fmla="*/ 0 h 5"/>
                    <a:gd name="T28" fmla="*/ 0 w 18"/>
                    <a:gd name="T29" fmla="*/ 0 h 5"/>
                    <a:gd name="T30" fmla="*/ 1 w 18"/>
                    <a:gd name="T31" fmla="*/ 0 h 5"/>
                    <a:gd name="T32" fmla="*/ 1 w 18"/>
                    <a:gd name="T33" fmla="*/ 0 h 5"/>
                    <a:gd name="T34" fmla="*/ 1 w 18"/>
                    <a:gd name="T35" fmla="*/ 0 h 5"/>
                    <a:gd name="T36" fmla="*/ 2 w 18"/>
                    <a:gd name="T37" fmla="*/ 1 h 5"/>
                    <a:gd name="T38" fmla="*/ 2 w 18"/>
                    <a:gd name="T39" fmla="*/ 0 h 5"/>
                    <a:gd name="T40" fmla="*/ 2 w 18"/>
                    <a:gd name="T41" fmla="*/ 1 h 5"/>
                    <a:gd name="T42" fmla="*/ 3 w 18"/>
                    <a:gd name="T43" fmla="*/ 1 h 5"/>
                    <a:gd name="T44" fmla="*/ 3 w 18"/>
                    <a:gd name="T45" fmla="*/ 1 h 5"/>
                    <a:gd name="T46" fmla="*/ 5 w 18"/>
                    <a:gd name="T47" fmla="*/ 2 h 5"/>
                    <a:gd name="T48" fmla="*/ 6 w 18"/>
                    <a:gd name="T49" fmla="*/ 2 h 5"/>
                    <a:gd name="T50" fmla="*/ 7 w 18"/>
                    <a:gd name="T51" fmla="*/ 3 h 5"/>
                    <a:gd name="T52" fmla="*/ 8 w 18"/>
                    <a:gd name="T53" fmla="*/ 3 h 5"/>
                    <a:gd name="T54" fmla="*/ 9 w 18"/>
                    <a:gd name="T55" fmla="*/ 3 h 5"/>
                    <a:gd name="T56" fmla="*/ 9 w 18"/>
                    <a:gd name="T57" fmla="*/ 3 h 5"/>
                    <a:gd name="T58" fmla="*/ 10 w 18"/>
                    <a:gd name="T59" fmla="*/ 3 h 5"/>
                    <a:gd name="T60" fmla="*/ 11 w 18"/>
                    <a:gd name="T61" fmla="*/ 3 h 5"/>
                    <a:gd name="T62" fmla="*/ 12 w 18"/>
                    <a:gd name="T63" fmla="*/ 4 h 5"/>
                    <a:gd name="T64" fmla="*/ 12 w 18"/>
                    <a:gd name="T65" fmla="*/ 4 h 5"/>
                    <a:gd name="T66" fmla="*/ 13 w 18"/>
                    <a:gd name="T67" fmla="*/ 4 h 5"/>
                    <a:gd name="T68" fmla="*/ 14 w 18"/>
                    <a:gd name="T6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" h="5">
                      <a:moveTo>
                        <a:pt x="14" y="4"/>
                      </a:move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5" y="5"/>
                        <a:pt x="16" y="5"/>
                        <a:pt x="16" y="5"/>
                      </a:cubicBezTo>
                      <a:cubicBezTo>
                        <a:pt x="17" y="5"/>
                        <a:pt x="17" y="5"/>
                        <a:pt x="18" y="5"/>
                      </a:cubicBezTo>
                      <a:cubicBezTo>
                        <a:pt x="17" y="5"/>
                        <a:pt x="17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3" y="5"/>
                        <a:pt x="11" y="4"/>
                        <a:pt x="8" y="3"/>
                      </a:cubicBezTo>
                      <a:cubicBezTo>
                        <a:pt x="5" y="3"/>
                        <a:pt x="3" y="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0"/>
                        <a:pt x="2" y="1"/>
                      </a:cubicBezTo>
                      <a:cubicBezTo>
                        <a:pt x="1" y="0"/>
                        <a:pt x="2" y="1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3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2"/>
                        <a:pt x="5" y="2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3"/>
                      </a:cubicBezTo>
                      <a:cubicBezTo>
                        <a:pt x="8" y="2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10" y="3"/>
                        <a:pt x="10" y="3"/>
                      </a:cubicBezTo>
                      <a:cubicBezTo>
                        <a:pt x="10" y="3"/>
                        <a:pt x="11" y="3"/>
                        <a:pt x="11" y="3"/>
                      </a:cubicBezTo>
                      <a:cubicBezTo>
                        <a:pt x="11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" name="Freeform 1254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" name="Freeform 1255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12" cy="1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1 w 2"/>
                    <a:gd name="T5" fmla="*/ 1 h 2"/>
                    <a:gd name="T6" fmla="*/ 2 w 2"/>
                    <a:gd name="T7" fmla="*/ 2 h 2"/>
                    <a:gd name="T8" fmla="*/ 1 w 2"/>
                    <a:gd name="T9" fmla="*/ 1 h 2"/>
                    <a:gd name="T10" fmla="*/ 0 w 2"/>
                    <a:gd name="T11" fmla="*/ 1 h 2"/>
                    <a:gd name="T12" fmla="*/ 0 w 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2" y="1"/>
                        <a:pt x="2" y="2"/>
                      </a:cubicBez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" name="Freeform 1256"/>
                <p:cNvSpPr>
                  <a:spLocks/>
                </p:cNvSpPr>
                <p:nvPr/>
              </p:nvSpPr>
              <p:spPr bwMode="auto">
                <a:xfrm>
                  <a:off x="6259" y="16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" name="Freeform 1257"/>
                <p:cNvSpPr>
                  <a:spLocks/>
                </p:cNvSpPr>
                <p:nvPr/>
              </p:nvSpPr>
              <p:spPr bwMode="auto">
                <a:xfrm>
                  <a:off x="6763" y="1155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" name="Freeform 1258"/>
                <p:cNvSpPr>
                  <a:spLocks/>
                </p:cNvSpPr>
                <p:nvPr/>
              </p:nvSpPr>
              <p:spPr bwMode="auto">
                <a:xfrm>
                  <a:off x="6769" y="1185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" name="Freeform 1259"/>
                <p:cNvSpPr>
                  <a:spLocks/>
                </p:cNvSpPr>
                <p:nvPr/>
              </p:nvSpPr>
              <p:spPr bwMode="auto">
                <a:xfrm>
                  <a:off x="6685" y="119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0 h 3"/>
                    <a:gd name="T4" fmla="*/ 0 w 1"/>
                    <a:gd name="T5" fmla="*/ 0 h 3"/>
                    <a:gd name="T6" fmla="*/ 0 w 1"/>
                    <a:gd name="T7" fmla="*/ 0 h 3"/>
                    <a:gd name="T8" fmla="*/ 0 w 1"/>
                    <a:gd name="T9" fmla="*/ 0 h 3"/>
                    <a:gd name="T10" fmla="*/ 0 w 1"/>
                    <a:gd name="T11" fmla="*/ 0 h 3"/>
                    <a:gd name="T12" fmla="*/ 0 w 1"/>
                    <a:gd name="T13" fmla="*/ 0 h 3"/>
                    <a:gd name="T14" fmla="*/ 0 w 1"/>
                    <a:gd name="T15" fmla="*/ 0 h 3"/>
                    <a:gd name="T16" fmla="*/ 0 w 1"/>
                    <a:gd name="T17" fmla="*/ 0 h 3"/>
                    <a:gd name="T18" fmla="*/ 0 w 1"/>
                    <a:gd name="T19" fmla="*/ 0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1 h 3"/>
                    <a:gd name="T26" fmla="*/ 0 w 1"/>
                    <a:gd name="T27" fmla="*/ 1 h 3"/>
                    <a:gd name="T28" fmla="*/ 1 w 1"/>
                    <a:gd name="T29" fmla="*/ 1 h 3"/>
                    <a:gd name="T30" fmla="*/ 0 w 1"/>
                    <a:gd name="T31" fmla="*/ 1 h 3"/>
                    <a:gd name="T32" fmla="*/ 1 w 1"/>
                    <a:gd name="T33" fmla="*/ 1 h 3"/>
                    <a:gd name="T34" fmla="*/ 1 w 1"/>
                    <a:gd name="T35" fmla="*/ 1 h 3"/>
                    <a:gd name="T36" fmla="*/ 1 w 1"/>
                    <a:gd name="T37" fmla="*/ 2 h 3"/>
                    <a:gd name="T38" fmla="*/ 1 w 1"/>
                    <a:gd name="T39" fmla="*/ 2 h 3"/>
                    <a:gd name="T40" fmla="*/ 1 w 1"/>
                    <a:gd name="T41" fmla="*/ 3 h 3"/>
                    <a:gd name="T42" fmla="*/ 1 w 1"/>
                    <a:gd name="T43" fmla="*/ 3 h 3"/>
                    <a:gd name="T44" fmla="*/ 1 w 1"/>
                    <a:gd name="T45" fmla="*/ 2 h 3"/>
                    <a:gd name="T46" fmla="*/ 1 w 1"/>
                    <a:gd name="T47" fmla="*/ 2 h 3"/>
                    <a:gd name="T48" fmla="*/ 1 w 1"/>
                    <a:gd name="T49" fmla="*/ 2 h 3"/>
                    <a:gd name="T50" fmla="*/ 1 w 1"/>
                    <a:gd name="T51" fmla="*/ 2 h 3"/>
                    <a:gd name="T52" fmla="*/ 1 w 1"/>
                    <a:gd name="T53" fmla="*/ 2 h 3"/>
                    <a:gd name="T54" fmla="*/ 0 w 1"/>
                    <a:gd name="T55" fmla="*/ 2 h 3"/>
                    <a:gd name="T56" fmla="*/ 0 w 1"/>
                    <a:gd name="T57" fmla="*/ 1 h 3"/>
                    <a:gd name="T58" fmla="*/ 0 w 1"/>
                    <a:gd name="T59" fmla="*/ 0 h 3"/>
                    <a:gd name="T60" fmla="*/ 0 w 1"/>
                    <a:gd name="T61" fmla="*/ 0 h 3"/>
                    <a:gd name="T62" fmla="*/ 0 w 1"/>
                    <a:gd name="T63" fmla="*/ 0 h 3"/>
                    <a:gd name="T64" fmla="*/ 0 w 1"/>
                    <a:gd name="T6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" name="Freeform 1260"/>
                <p:cNvSpPr>
                  <a:spLocks/>
                </p:cNvSpPr>
                <p:nvPr/>
              </p:nvSpPr>
              <p:spPr bwMode="auto">
                <a:xfrm>
                  <a:off x="6679" y="120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" name="Freeform 1261"/>
                <p:cNvSpPr>
                  <a:spLocks/>
                </p:cNvSpPr>
                <p:nvPr/>
              </p:nvSpPr>
              <p:spPr bwMode="auto">
                <a:xfrm>
                  <a:off x="5941" y="1491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0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" name="Freeform 1262"/>
                <p:cNvSpPr>
                  <a:spLocks/>
                </p:cNvSpPr>
                <p:nvPr/>
              </p:nvSpPr>
              <p:spPr bwMode="auto">
                <a:xfrm>
                  <a:off x="5929" y="128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" name="Freeform 1263"/>
                <p:cNvSpPr>
                  <a:spLocks/>
                </p:cNvSpPr>
                <p:nvPr/>
              </p:nvSpPr>
              <p:spPr bwMode="auto">
                <a:xfrm>
                  <a:off x="5965" y="843"/>
                  <a:ext cx="342" cy="300"/>
                </a:xfrm>
                <a:custGeom>
                  <a:avLst/>
                  <a:gdLst>
                    <a:gd name="T0" fmla="*/ 57 w 57"/>
                    <a:gd name="T1" fmla="*/ 0 h 50"/>
                    <a:gd name="T2" fmla="*/ 53 w 57"/>
                    <a:gd name="T3" fmla="*/ 1 h 50"/>
                    <a:gd name="T4" fmla="*/ 49 w 57"/>
                    <a:gd name="T5" fmla="*/ 2 h 50"/>
                    <a:gd name="T6" fmla="*/ 37 w 57"/>
                    <a:gd name="T7" fmla="*/ 8 h 50"/>
                    <a:gd name="T8" fmla="*/ 21 w 57"/>
                    <a:gd name="T9" fmla="*/ 20 h 50"/>
                    <a:gd name="T10" fmla="*/ 10 w 57"/>
                    <a:gd name="T11" fmla="*/ 32 h 50"/>
                    <a:gd name="T12" fmla="*/ 2 w 57"/>
                    <a:gd name="T13" fmla="*/ 47 h 50"/>
                    <a:gd name="T14" fmla="*/ 1 w 57"/>
                    <a:gd name="T15" fmla="*/ 49 h 50"/>
                    <a:gd name="T16" fmla="*/ 0 w 57"/>
                    <a:gd name="T17" fmla="*/ 50 h 50"/>
                    <a:gd name="T18" fmla="*/ 1 w 57"/>
                    <a:gd name="T19" fmla="*/ 47 h 50"/>
                    <a:gd name="T20" fmla="*/ 10 w 57"/>
                    <a:gd name="T21" fmla="*/ 31 h 50"/>
                    <a:gd name="T22" fmla="*/ 31 w 57"/>
                    <a:gd name="T23" fmla="*/ 10 h 50"/>
                    <a:gd name="T24" fmla="*/ 39 w 57"/>
                    <a:gd name="T25" fmla="*/ 5 h 50"/>
                    <a:gd name="T26" fmla="*/ 47 w 57"/>
                    <a:gd name="T27" fmla="*/ 2 h 50"/>
                    <a:gd name="T28" fmla="*/ 53 w 57"/>
                    <a:gd name="T29" fmla="*/ 0 h 50"/>
                    <a:gd name="T30" fmla="*/ 57 w 57"/>
                    <a:gd name="T3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7" h="50">
                      <a:moveTo>
                        <a:pt x="57" y="0"/>
                      </a:moveTo>
                      <a:cubicBezTo>
                        <a:pt x="56" y="0"/>
                        <a:pt x="54" y="1"/>
                        <a:pt x="53" y="1"/>
                      </a:cubicBezTo>
                      <a:cubicBezTo>
                        <a:pt x="52" y="2"/>
                        <a:pt x="51" y="2"/>
                        <a:pt x="49" y="2"/>
                      </a:cubicBezTo>
                      <a:cubicBezTo>
                        <a:pt x="45" y="4"/>
                        <a:pt x="41" y="6"/>
                        <a:pt x="37" y="8"/>
                      </a:cubicBezTo>
                      <a:cubicBezTo>
                        <a:pt x="31" y="11"/>
                        <a:pt x="26" y="15"/>
                        <a:pt x="21" y="20"/>
                      </a:cubicBezTo>
                      <a:cubicBezTo>
                        <a:pt x="17" y="23"/>
                        <a:pt x="14" y="27"/>
                        <a:pt x="10" y="32"/>
                      </a:cubicBezTo>
                      <a:cubicBezTo>
                        <a:pt x="7" y="37"/>
                        <a:pt x="4" y="42"/>
                        <a:pt x="2" y="47"/>
                      </a:cubicBezTo>
                      <a:cubicBezTo>
                        <a:pt x="1" y="49"/>
                        <a:pt x="1" y="49"/>
                        <a:pt x="1" y="49"/>
                      </a:cubicBezTo>
                      <a:cubicBezTo>
                        <a:pt x="1" y="49"/>
                        <a:pt x="0" y="50"/>
                        <a:pt x="0" y="50"/>
                      </a:cubicBezTo>
                      <a:cubicBezTo>
                        <a:pt x="0" y="49"/>
                        <a:pt x="1" y="48"/>
                        <a:pt x="1" y="47"/>
                      </a:cubicBezTo>
                      <a:cubicBezTo>
                        <a:pt x="3" y="42"/>
                        <a:pt x="7" y="36"/>
                        <a:pt x="10" y="31"/>
                      </a:cubicBezTo>
                      <a:cubicBezTo>
                        <a:pt x="16" y="23"/>
                        <a:pt x="22" y="16"/>
                        <a:pt x="31" y="10"/>
                      </a:cubicBezTo>
                      <a:cubicBezTo>
                        <a:pt x="34" y="8"/>
                        <a:pt x="36" y="7"/>
                        <a:pt x="39" y="5"/>
                      </a:cubicBezTo>
                      <a:cubicBezTo>
                        <a:pt x="42" y="4"/>
                        <a:pt x="44" y="3"/>
                        <a:pt x="47" y="2"/>
                      </a:cubicBezTo>
                      <a:cubicBezTo>
                        <a:pt x="49" y="2"/>
                        <a:pt x="51" y="1"/>
                        <a:pt x="53" y="0"/>
                      </a:cubicBezTo>
                      <a:cubicBezTo>
                        <a:pt x="54" y="0"/>
                        <a:pt x="55" y="0"/>
                        <a:pt x="5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" name="Freeform 1264"/>
                <p:cNvSpPr>
                  <a:spLocks/>
                </p:cNvSpPr>
                <p:nvPr/>
              </p:nvSpPr>
              <p:spPr bwMode="auto">
                <a:xfrm>
                  <a:off x="6799" y="110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8" name="椭圆 7"/>
              <p:cNvSpPr/>
              <p:nvPr/>
            </p:nvSpPr>
            <p:spPr>
              <a:xfrm>
                <a:off x="905579" y="2072810"/>
                <a:ext cx="1319678" cy="1319678"/>
              </a:xfrm>
              <a:prstGeom prst="ellipse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" name="文本框 4"/>
            <p:cNvSpPr txBox="1"/>
            <p:nvPr/>
          </p:nvSpPr>
          <p:spPr>
            <a:xfrm>
              <a:off x="2640820" y="2040156"/>
              <a:ext cx="1851789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600" dirty="0" smtClean="0">
                  <a:solidFill>
                    <a:srgbClr val="800000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</a:rPr>
                <a:t>源于夏至说</a:t>
              </a:r>
              <a:endParaRPr lang="zh-CN" altLang="en-US" sz="2600" dirty="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</a:endParaRPr>
            </a:p>
          </p:txBody>
        </p:sp>
        <p:sp>
          <p:nvSpPr>
            <p:cNvPr id="6" name="文本框 5"/>
            <p:cNvSpPr txBox="1"/>
            <p:nvPr/>
          </p:nvSpPr>
          <p:spPr>
            <a:xfrm>
              <a:off x="2672897" y="2522271"/>
              <a:ext cx="3423103" cy="11726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请在此处添加说明文字，请在此处添加说明文字， </a:t>
              </a:r>
              <a:r>
                <a:rPr lang="zh-CN" altLang="en-US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</a:t>
              </a:r>
              <a:r>
                <a: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在此处添加说明文字</a:t>
              </a:r>
              <a:r>
                <a:rPr lang="en-US" altLang="zh-CN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……</a:t>
              </a: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6285607" y="2080497"/>
            <a:ext cx="5027853" cy="1654744"/>
            <a:chOff x="1068147" y="2040156"/>
            <a:chExt cx="5027853" cy="1654744"/>
          </a:xfrm>
        </p:grpSpPr>
        <p:grpSp>
          <p:nvGrpSpPr>
            <p:cNvPr id="65" name="组合 64"/>
            <p:cNvGrpSpPr/>
            <p:nvPr/>
          </p:nvGrpSpPr>
          <p:grpSpPr>
            <a:xfrm>
              <a:off x="1068147" y="2192248"/>
              <a:ext cx="1427533" cy="1385047"/>
              <a:chOff x="754201" y="1929934"/>
              <a:chExt cx="1600200" cy="1552575"/>
            </a:xfrm>
          </p:grpSpPr>
          <p:grpSp>
            <p:nvGrpSpPr>
              <p:cNvPr id="68" name="Group 1210"/>
              <p:cNvGrpSpPr>
                <a:grpSpLocks noChangeAspect="1"/>
              </p:cNvGrpSpPr>
              <p:nvPr/>
            </p:nvGrpSpPr>
            <p:grpSpPr bwMode="auto">
              <a:xfrm>
                <a:off x="754201" y="1929934"/>
                <a:ext cx="1600200" cy="1552575"/>
                <a:chOff x="5911" y="843"/>
                <a:chExt cx="1008" cy="978"/>
              </a:xfrm>
            </p:grpSpPr>
            <p:sp>
              <p:nvSpPr>
                <p:cNvPr id="70" name="Freeform 1211"/>
                <p:cNvSpPr>
                  <a:spLocks/>
                </p:cNvSpPr>
                <p:nvPr/>
              </p:nvSpPr>
              <p:spPr bwMode="auto">
                <a:xfrm>
                  <a:off x="5917" y="1389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" name="Freeform 1212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0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" name="Freeform 1213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" name="Freeform 1214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" name="Freeform 1215"/>
                <p:cNvSpPr>
                  <a:spLocks/>
                </p:cNvSpPr>
                <p:nvPr/>
              </p:nvSpPr>
              <p:spPr bwMode="auto">
                <a:xfrm>
                  <a:off x="6847" y="121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0 w 1"/>
                    <a:gd name="T11" fmla="*/ 1 h 2"/>
                    <a:gd name="T12" fmla="*/ 0 w 1"/>
                    <a:gd name="T13" fmla="*/ 0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" name="Freeform 1216"/>
                <p:cNvSpPr>
                  <a:spLocks/>
                </p:cNvSpPr>
                <p:nvPr/>
              </p:nvSpPr>
              <p:spPr bwMode="auto">
                <a:xfrm>
                  <a:off x="6493" y="1701"/>
                  <a:ext cx="6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" name="Freeform 1217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" name="Freeform 1218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" name="Freeform 1219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0" cy="6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" name="Freeform 1220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  <a:gd name="T10" fmla="*/ 0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" name="Freeform 1221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12" cy="6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  <a:gd name="T8" fmla="*/ 1 w 2"/>
                    <a:gd name="T9" fmla="*/ 1 h 1"/>
                    <a:gd name="T10" fmla="*/ 0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" name="Freeform 1222"/>
                <p:cNvSpPr>
                  <a:spLocks/>
                </p:cNvSpPr>
                <p:nvPr/>
              </p:nvSpPr>
              <p:spPr bwMode="auto">
                <a:xfrm>
                  <a:off x="6253" y="164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" name="Freeform 1223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" name="Freeform 1224"/>
                <p:cNvSpPr>
                  <a:spLocks/>
                </p:cNvSpPr>
                <p:nvPr/>
              </p:nvSpPr>
              <p:spPr bwMode="auto">
                <a:xfrm>
                  <a:off x="6763" y="116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" name="Freeform 1225"/>
                <p:cNvSpPr>
                  <a:spLocks/>
                </p:cNvSpPr>
                <p:nvPr/>
              </p:nvSpPr>
              <p:spPr bwMode="auto">
                <a:xfrm>
                  <a:off x="6745" y="146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" name="Freeform 1226"/>
                <p:cNvSpPr>
                  <a:spLocks/>
                </p:cNvSpPr>
                <p:nvPr/>
              </p:nvSpPr>
              <p:spPr bwMode="auto">
                <a:xfrm>
                  <a:off x="6751" y="146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" name="Freeform 1227"/>
                <p:cNvSpPr>
                  <a:spLocks/>
                </p:cNvSpPr>
                <p:nvPr/>
              </p:nvSpPr>
              <p:spPr bwMode="auto">
                <a:xfrm>
                  <a:off x="6751" y="1455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0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" name="Freeform 1228"/>
                <p:cNvSpPr>
                  <a:spLocks/>
                </p:cNvSpPr>
                <p:nvPr/>
              </p:nvSpPr>
              <p:spPr bwMode="auto">
                <a:xfrm>
                  <a:off x="5911" y="1245"/>
                  <a:ext cx="18" cy="168"/>
                </a:xfrm>
                <a:custGeom>
                  <a:avLst/>
                  <a:gdLst>
                    <a:gd name="T0" fmla="*/ 1 w 3"/>
                    <a:gd name="T1" fmla="*/ 27 h 28"/>
                    <a:gd name="T2" fmla="*/ 1 w 3"/>
                    <a:gd name="T3" fmla="*/ 26 h 28"/>
                    <a:gd name="T4" fmla="*/ 1 w 3"/>
                    <a:gd name="T5" fmla="*/ 24 h 28"/>
                    <a:gd name="T6" fmla="*/ 1 w 3"/>
                    <a:gd name="T7" fmla="*/ 21 h 28"/>
                    <a:gd name="T8" fmla="*/ 0 w 3"/>
                    <a:gd name="T9" fmla="*/ 16 h 28"/>
                    <a:gd name="T10" fmla="*/ 1 w 3"/>
                    <a:gd name="T11" fmla="*/ 15 h 28"/>
                    <a:gd name="T12" fmla="*/ 1 w 3"/>
                    <a:gd name="T13" fmla="*/ 14 h 28"/>
                    <a:gd name="T14" fmla="*/ 1 w 3"/>
                    <a:gd name="T15" fmla="*/ 13 h 28"/>
                    <a:gd name="T16" fmla="*/ 1 w 3"/>
                    <a:gd name="T17" fmla="*/ 9 h 28"/>
                    <a:gd name="T18" fmla="*/ 1 w 3"/>
                    <a:gd name="T19" fmla="*/ 8 h 28"/>
                    <a:gd name="T20" fmla="*/ 1 w 3"/>
                    <a:gd name="T21" fmla="*/ 8 h 28"/>
                    <a:gd name="T22" fmla="*/ 1 w 3"/>
                    <a:gd name="T23" fmla="*/ 7 h 28"/>
                    <a:gd name="T24" fmla="*/ 2 w 3"/>
                    <a:gd name="T25" fmla="*/ 6 h 28"/>
                    <a:gd name="T26" fmla="*/ 2 w 3"/>
                    <a:gd name="T27" fmla="*/ 6 h 28"/>
                    <a:gd name="T28" fmla="*/ 2 w 3"/>
                    <a:gd name="T29" fmla="*/ 6 h 28"/>
                    <a:gd name="T30" fmla="*/ 2 w 3"/>
                    <a:gd name="T31" fmla="*/ 3 h 28"/>
                    <a:gd name="T32" fmla="*/ 3 w 3"/>
                    <a:gd name="T33" fmla="*/ 2 h 28"/>
                    <a:gd name="T34" fmla="*/ 3 w 3"/>
                    <a:gd name="T35" fmla="*/ 1 h 28"/>
                    <a:gd name="T36" fmla="*/ 3 w 3"/>
                    <a:gd name="T37" fmla="*/ 1 h 28"/>
                    <a:gd name="T38" fmla="*/ 3 w 3"/>
                    <a:gd name="T39" fmla="*/ 1 h 28"/>
                    <a:gd name="T40" fmla="*/ 3 w 3"/>
                    <a:gd name="T41" fmla="*/ 2 h 28"/>
                    <a:gd name="T42" fmla="*/ 3 w 3"/>
                    <a:gd name="T43" fmla="*/ 4 h 28"/>
                    <a:gd name="T44" fmla="*/ 2 w 3"/>
                    <a:gd name="T45" fmla="*/ 4 h 28"/>
                    <a:gd name="T46" fmla="*/ 2 w 3"/>
                    <a:gd name="T47" fmla="*/ 5 h 28"/>
                    <a:gd name="T48" fmla="*/ 2 w 3"/>
                    <a:gd name="T49" fmla="*/ 6 h 28"/>
                    <a:gd name="T50" fmla="*/ 2 w 3"/>
                    <a:gd name="T51" fmla="*/ 12 h 28"/>
                    <a:gd name="T52" fmla="*/ 2 w 3"/>
                    <a:gd name="T53" fmla="*/ 13 h 28"/>
                    <a:gd name="T54" fmla="*/ 1 w 3"/>
                    <a:gd name="T55" fmla="*/ 14 h 28"/>
                    <a:gd name="T56" fmla="*/ 1 w 3"/>
                    <a:gd name="T57" fmla="*/ 15 h 28"/>
                    <a:gd name="T58" fmla="*/ 1 w 3"/>
                    <a:gd name="T59" fmla="*/ 15 h 28"/>
                    <a:gd name="T60" fmla="*/ 1 w 3"/>
                    <a:gd name="T61" fmla="*/ 16 h 28"/>
                    <a:gd name="T62" fmla="*/ 1 w 3"/>
                    <a:gd name="T63" fmla="*/ 16 h 28"/>
                    <a:gd name="T64" fmla="*/ 1 w 3"/>
                    <a:gd name="T65" fmla="*/ 17 h 28"/>
                    <a:gd name="T66" fmla="*/ 1 w 3"/>
                    <a:gd name="T67" fmla="*/ 18 h 28"/>
                    <a:gd name="T68" fmla="*/ 1 w 3"/>
                    <a:gd name="T69" fmla="*/ 20 h 28"/>
                    <a:gd name="T70" fmla="*/ 1 w 3"/>
                    <a:gd name="T71" fmla="*/ 21 h 28"/>
                    <a:gd name="T72" fmla="*/ 1 w 3"/>
                    <a:gd name="T73" fmla="*/ 22 h 28"/>
                    <a:gd name="T74" fmla="*/ 1 w 3"/>
                    <a:gd name="T75" fmla="*/ 22 h 28"/>
                    <a:gd name="T76" fmla="*/ 1 w 3"/>
                    <a:gd name="T77" fmla="*/ 23 h 28"/>
                    <a:gd name="T78" fmla="*/ 1 w 3"/>
                    <a:gd name="T79" fmla="*/ 23 h 28"/>
                    <a:gd name="T80" fmla="*/ 1 w 3"/>
                    <a:gd name="T81" fmla="*/ 23 h 28"/>
                    <a:gd name="T82" fmla="*/ 1 w 3"/>
                    <a:gd name="T83" fmla="*/ 23 h 28"/>
                    <a:gd name="T84" fmla="*/ 1 w 3"/>
                    <a:gd name="T85" fmla="*/ 24 h 28"/>
                    <a:gd name="T86" fmla="*/ 1 w 3"/>
                    <a:gd name="T87" fmla="*/ 25 h 28"/>
                    <a:gd name="T88" fmla="*/ 1 w 3"/>
                    <a:gd name="T89" fmla="*/ 25 h 28"/>
                    <a:gd name="T90" fmla="*/ 1 w 3"/>
                    <a:gd name="T91" fmla="*/ 27 h 28"/>
                    <a:gd name="T92" fmla="*/ 1 w 3"/>
                    <a:gd name="T93" fmla="*/ 27 h 28"/>
                    <a:gd name="T94" fmla="*/ 1 w 3"/>
                    <a:gd name="T95" fmla="*/ 28 h 28"/>
                    <a:gd name="T96" fmla="*/ 1 w 3"/>
                    <a:gd name="T9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" h="28">
                      <a:moveTo>
                        <a:pt x="1" y="27"/>
                      </a:move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5"/>
                        <a:pt x="1" y="25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3"/>
                        <a:pt x="0" y="22"/>
                        <a:pt x="1" y="21"/>
                      </a:cubicBezTo>
                      <a:cubicBezTo>
                        <a:pt x="1" y="21"/>
                        <a:pt x="1" y="21"/>
                        <a:pt x="0" y="21"/>
                      </a:cubicBezTo>
                      <a:cubicBezTo>
                        <a:pt x="0" y="20"/>
                        <a:pt x="1" y="17"/>
                        <a:pt x="0" y="16"/>
                      </a:cubicBezTo>
                      <a:cubicBezTo>
                        <a:pt x="0" y="16"/>
                        <a:pt x="1" y="16"/>
                        <a:pt x="0" y="16"/>
                      </a:cubicBez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3"/>
                        <a:pt x="1" y="13"/>
                      </a:cubicBezTo>
                      <a:cubicBezTo>
                        <a:pt x="1" y="12"/>
                        <a:pt x="1" y="11"/>
                        <a:pt x="1" y="10"/>
                      </a:cubicBezTo>
                      <a:cubicBezTo>
                        <a:pt x="1" y="10"/>
                        <a:pt x="1" y="10"/>
                        <a:pt x="1" y="9"/>
                      </a:cubicBezTo>
                      <a:cubicBezTo>
                        <a:pt x="1" y="10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1" y="7"/>
                      </a:cubicBezTo>
                      <a:cubicBezTo>
                        <a:pt x="2" y="7"/>
                        <a:pt x="1" y="6"/>
                        <a:pt x="1" y="6"/>
                      </a:cubicBezTo>
                      <a:cubicBezTo>
                        <a:pt x="1" y="6"/>
                        <a:pt x="1" y="7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3"/>
                        <a:pt x="3" y="2"/>
                        <a:pt x="3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9"/>
                        <a:pt x="2" y="11"/>
                        <a:pt x="2" y="13"/>
                      </a:cubicBezTo>
                      <a:cubicBezTo>
                        <a:pt x="2" y="13"/>
                        <a:pt x="1" y="13"/>
                        <a:pt x="2" y="12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2" y="13"/>
                        <a:pt x="1" y="13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2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1" y="14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2"/>
                      </a:cubicBezTo>
                      <a:cubicBezTo>
                        <a:pt x="1" y="22"/>
                        <a:pt x="1" y="21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4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6"/>
                      </a:cubicBezTo>
                      <a:cubicBezTo>
                        <a:pt x="1" y="26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7"/>
                        <a:pt x="1" y="26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7"/>
                        <a:pt x="1" y="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" name="Freeform 1229"/>
                <p:cNvSpPr>
                  <a:spLocks/>
                </p:cNvSpPr>
                <p:nvPr/>
              </p:nvSpPr>
              <p:spPr bwMode="auto">
                <a:xfrm>
                  <a:off x="5965" y="1557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" name="Freeform 1230"/>
                <p:cNvSpPr>
                  <a:spLocks/>
                </p:cNvSpPr>
                <p:nvPr/>
              </p:nvSpPr>
              <p:spPr bwMode="auto">
                <a:xfrm>
                  <a:off x="5947" y="1515"/>
                  <a:ext cx="6" cy="12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1 h 2"/>
                    <a:gd name="T4" fmla="*/ 1 w 1"/>
                    <a:gd name="T5" fmla="*/ 2 h 2"/>
                    <a:gd name="T6" fmla="*/ 0 w 1"/>
                    <a:gd name="T7" fmla="*/ 0 h 2"/>
                    <a:gd name="T8" fmla="*/ 0 w 1"/>
                    <a:gd name="T9" fmla="*/ 0 h 2"/>
                    <a:gd name="T10" fmla="*/ 1 w 1"/>
                    <a:gd name="T11" fmla="*/ 2 h 2"/>
                    <a:gd name="T12" fmla="*/ 1 w 1"/>
                    <a:gd name="T13" fmla="*/ 1 h 2"/>
                    <a:gd name="T14" fmla="*/ 0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" name="Freeform 1231"/>
                <p:cNvSpPr>
                  <a:spLocks/>
                </p:cNvSpPr>
                <p:nvPr/>
              </p:nvSpPr>
              <p:spPr bwMode="auto">
                <a:xfrm>
                  <a:off x="5941" y="1503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1 w 1"/>
                    <a:gd name="T7" fmla="*/ 1 h 2"/>
                    <a:gd name="T8" fmla="*/ 1 w 1"/>
                    <a:gd name="T9" fmla="*/ 2 h 2"/>
                    <a:gd name="T10" fmla="*/ 1 w 1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" name="Freeform 1232"/>
                <p:cNvSpPr>
                  <a:spLocks/>
                </p:cNvSpPr>
                <p:nvPr/>
              </p:nvSpPr>
              <p:spPr bwMode="auto">
                <a:xfrm>
                  <a:off x="5941" y="149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" name="Freeform 1233"/>
                <p:cNvSpPr>
                  <a:spLocks/>
                </p:cNvSpPr>
                <p:nvPr/>
              </p:nvSpPr>
              <p:spPr bwMode="auto">
                <a:xfrm>
                  <a:off x="5923" y="1317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0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" name="Freeform 1234"/>
                <p:cNvSpPr>
                  <a:spLocks/>
                </p:cNvSpPr>
                <p:nvPr/>
              </p:nvSpPr>
              <p:spPr bwMode="auto">
                <a:xfrm>
                  <a:off x="5923" y="129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" name="Freeform 1235"/>
                <p:cNvSpPr>
                  <a:spLocks noEditPoints="1"/>
                </p:cNvSpPr>
                <p:nvPr/>
              </p:nvSpPr>
              <p:spPr bwMode="auto">
                <a:xfrm>
                  <a:off x="5935" y="897"/>
                  <a:ext cx="984" cy="924"/>
                </a:xfrm>
                <a:custGeom>
                  <a:avLst/>
                  <a:gdLst>
                    <a:gd name="T0" fmla="*/ 154 w 164"/>
                    <a:gd name="T1" fmla="*/ 110 h 154"/>
                    <a:gd name="T2" fmla="*/ 160 w 164"/>
                    <a:gd name="T3" fmla="*/ 97 h 154"/>
                    <a:gd name="T4" fmla="*/ 161 w 164"/>
                    <a:gd name="T5" fmla="*/ 83 h 154"/>
                    <a:gd name="T6" fmla="*/ 158 w 164"/>
                    <a:gd name="T7" fmla="*/ 82 h 154"/>
                    <a:gd name="T8" fmla="*/ 139 w 164"/>
                    <a:gd name="T9" fmla="*/ 121 h 154"/>
                    <a:gd name="T10" fmla="*/ 121 w 164"/>
                    <a:gd name="T11" fmla="*/ 131 h 154"/>
                    <a:gd name="T12" fmla="*/ 95 w 164"/>
                    <a:gd name="T13" fmla="*/ 134 h 154"/>
                    <a:gd name="T14" fmla="*/ 72 w 164"/>
                    <a:gd name="T15" fmla="*/ 133 h 154"/>
                    <a:gd name="T16" fmla="*/ 42 w 164"/>
                    <a:gd name="T17" fmla="*/ 116 h 154"/>
                    <a:gd name="T18" fmla="*/ 42 w 164"/>
                    <a:gd name="T19" fmla="*/ 115 h 154"/>
                    <a:gd name="T20" fmla="*/ 65 w 164"/>
                    <a:gd name="T21" fmla="*/ 130 h 154"/>
                    <a:gd name="T22" fmla="*/ 74 w 164"/>
                    <a:gd name="T23" fmla="*/ 132 h 154"/>
                    <a:gd name="T24" fmla="*/ 116 w 164"/>
                    <a:gd name="T25" fmla="*/ 125 h 154"/>
                    <a:gd name="T26" fmla="*/ 134 w 164"/>
                    <a:gd name="T27" fmla="*/ 100 h 154"/>
                    <a:gd name="T28" fmla="*/ 132 w 164"/>
                    <a:gd name="T29" fmla="*/ 95 h 154"/>
                    <a:gd name="T30" fmla="*/ 125 w 164"/>
                    <a:gd name="T31" fmla="*/ 104 h 154"/>
                    <a:gd name="T32" fmla="*/ 118 w 164"/>
                    <a:gd name="T33" fmla="*/ 111 h 154"/>
                    <a:gd name="T34" fmla="*/ 73 w 164"/>
                    <a:gd name="T35" fmla="*/ 121 h 154"/>
                    <a:gd name="T36" fmla="*/ 43 w 164"/>
                    <a:gd name="T37" fmla="*/ 91 h 154"/>
                    <a:gd name="T38" fmla="*/ 41 w 164"/>
                    <a:gd name="T39" fmla="*/ 75 h 154"/>
                    <a:gd name="T40" fmla="*/ 43 w 164"/>
                    <a:gd name="T41" fmla="*/ 61 h 154"/>
                    <a:gd name="T42" fmla="*/ 51 w 164"/>
                    <a:gd name="T43" fmla="*/ 47 h 154"/>
                    <a:gd name="T44" fmla="*/ 99 w 164"/>
                    <a:gd name="T45" fmla="*/ 35 h 154"/>
                    <a:gd name="T46" fmla="*/ 117 w 164"/>
                    <a:gd name="T47" fmla="*/ 47 h 154"/>
                    <a:gd name="T48" fmla="*/ 124 w 164"/>
                    <a:gd name="T49" fmla="*/ 52 h 154"/>
                    <a:gd name="T50" fmla="*/ 103 w 164"/>
                    <a:gd name="T51" fmla="*/ 33 h 154"/>
                    <a:gd name="T52" fmla="*/ 100 w 164"/>
                    <a:gd name="T53" fmla="*/ 21 h 154"/>
                    <a:gd name="T54" fmla="*/ 132 w 164"/>
                    <a:gd name="T55" fmla="*/ 45 h 154"/>
                    <a:gd name="T56" fmla="*/ 138 w 164"/>
                    <a:gd name="T57" fmla="*/ 49 h 154"/>
                    <a:gd name="T58" fmla="*/ 135 w 164"/>
                    <a:gd name="T59" fmla="*/ 38 h 154"/>
                    <a:gd name="T60" fmla="*/ 148 w 164"/>
                    <a:gd name="T61" fmla="*/ 65 h 154"/>
                    <a:gd name="T62" fmla="*/ 152 w 164"/>
                    <a:gd name="T63" fmla="*/ 65 h 154"/>
                    <a:gd name="T64" fmla="*/ 151 w 164"/>
                    <a:gd name="T65" fmla="*/ 49 h 154"/>
                    <a:gd name="T66" fmla="*/ 152 w 164"/>
                    <a:gd name="T67" fmla="*/ 54 h 154"/>
                    <a:gd name="T68" fmla="*/ 151 w 164"/>
                    <a:gd name="T69" fmla="*/ 50 h 154"/>
                    <a:gd name="T70" fmla="*/ 147 w 164"/>
                    <a:gd name="T71" fmla="*/ 40 h 154"/>
                    <a:gd name="T72" fmla="*/ 141 w 164"/>
                    <a:gd name="T73" fmla="*/ 31 h 154"/>
                    <a:gd name="T74" fmla="*/ 12 w 164"/>
                    <a:gd name="T75" fmla="*/ 76 h 154"/>
                    <a:gd name="T76" fmla="*/ 4 w 164"/>
                    <a:gd name="T77" fmla="*/ 57 h 154"/>
                    <a:gd name="T78" fmla="*/ 39 w 164"/>
                    <a:gd name="T79" fmla="*/ 112 h 154"/>
                    <a:gd name="T80" fmla="*/ 37 w 164"/>
                    <a:gd name="T81" fmla="*/ 127 h 154"/>
                    <a:gd name="T82" fmla="*/ 32 w 164"/>
                    <a:gd name="T83" fmla="*/ 122 h 154"/>
                    <a:gd name="T84" fmla="*/ 40 w 164"/>
                    <a:gd name="T85" fmla="*/ 130 h 154"/>
                    <a:gd name="T86" fmla="*/ 21 w 164"/>
                    <a:gd name="T87" fmla="*/ 106 h 154"/>
                    <a:gd name="T88" fmla="*/ 19 w 164"/>
                    <a:gd name="T89" fmla="*/ 102 h 154"/>
                    <a:gd name="T90" fmla="*/ 17 w 164"/>
                    <a:gd name="T91" fmla="*/ 96 h 154"/>
                    <a:gd name="T92" fmla="*/ 148 w 164"/>
                    <a:gd name="T93" fmla="*/ 42 h 154"/>
                    <a:gd name="T94" fmla="*/ 134 w 164"/>
                    <a:gd name="T95" fmla="*/ 33 h 154"/>
                    <a:gd name="T96" fmla="*/ 101 w 164"/>
                    <a:gd name="T97" fmla="*/ 15 h 154"/>
                    <a:gd name="T98" fmla="*/ 31 w 164"/>
                    <a:gd name="T99" fmla="*/ 102 h 154"/>
                    <a:gd name="T100" fmla="*/ 29 w 164"/>
                    <a:gd name="T101" fmla="*/ 97 h 154"/>
                    <a:gd name="T102" fmla="*/ 25 w 164"/>
                    <a:gd name="T103" fmla="*/ 73 h 154"/>
                    <a:gd name="T104" fmla="*/ 35 w 164"/>
                    <a:gd name="T105" fmla="*/ 106 h 154"/>
                    <a:gd name="T106" fmla="*/ 34 w 164"/>
                    <a:gd name="T107" fmla="*/ 104 h 154"/>
                    <a:gd name="T108" fmla="*/ 35 w 164"/>
                    <a:gd name="T109" fmla="*/ 107 h 154"/>
                    <a:gd name="T110" fmla="*/ 39 w 164"/>
                    <a:gd name="T111" fmla="*/ 111 h 154"/>
                    <a:gd name="T112" fmla="*/ 42 w 164"/>
                    <a:gd name="T113" fmla="*/ 114 h 154"/>
                    <a:gd name="T114" fmla="*/ 39 w 164"/>
                    <a:gd name="T115" fmla="*/ 111 h 154"/>
                    <a:gd name="T116" fmla="*/ 28 w 164"/>
                    <a:gd name="T117" fmla="*/ 92 h 154"/>
                    <a:gd name="T118" fmla="*/ 131 w 164"/>
                    <a:gd name="T119" fmla="*/ 33 h 154"/>
                    <a:gd name="T120" fmla="*/ 134 w 164"/>
                    <a:gd name="T121" fmla="*/ 103 h 154"/>
                    <a:gd name="T122" fmla="*/ 125 w 164"/>
                    <a:gd name="T123" fmla="*/ 39 h 154"/>
                    <a:gd name="T124" fmla="*/ 100 w 164"/>
                    <a:gd name="T125" fmla="*/ 29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4" h="154">
                      <a:moveTo>
                        <a:pt x="1" y="79"/>
                      </a:moveTo>
                      <a:cubicBezTo>
                        <a:pt x="1" y="78"/>
                        <a:pt x="1" y="79"/>
                        <a:pt x="1" y="79"/>
                      </a:cubicBezTo>
                      <a:cubicBezTo>
                        <a:pt x="1" y="79"/>
                        <a:pt x="1" y="80"/>
                        <a:pt x="1" y="80"/>
                      </a:cubicBezTo>
                      <a:cubicBezTo>
                        <a:pt x="1" y="80"/>
                        <a:pt x="1" y="80"/>
                        <a:pt x="1" y="79"/>
                      </a:cubicBezTo>
                      <a:cubicBezTo>
                        <a:pt x="1" y="81"/>
                        <a:pt x="1" y="81"/>
                        <a:pt x="1" y="82"/>
                      </a:cubicBezTo>
                      <a:cubicBezTo>
                        <a:pt x="0" y="82"/>
                        <a:pt x="1" y="85"/>
                        <a:pt x="1" y="87"/>
                      </a:cubicBezTo>
                      <a:cubicBezTo>
                        <a:pt x="1" y="88"/>
                        <a:pt x="1" y="88"/>
                        <a:pt x="1" y="89"/>
                      </a:cubicBezTo>
                      <a:cubicBezTo>
                        <a:pt x="1" y="92"/>
                        <a:pt x="2" y="95"/>
                        <a:pt x="4" y="99"/>
                      </a:cubicBezTo>
                      <a:cubicBezTo>
                        <a:pt x="5" y="103"/>
                        <a:pt x="7" y="107"/>
                        <a:pt x="9" y="111"/>
                      </a:cubicBezTo>
                      <a:cubicBezTo>
                        <a:pt x="11" y="114"/>
                        <a:pt x="13" y="118"/>
                        <a:pt x="16" y="121"/>
                      </a:cubicBezTo>
                      <a:cubicBezTo>
                        <a:pt x="18" y="125"/>
                        <a:pt x="21" y="128"/>
                        <a:pt x="24" y="130"/>
                      </a:cubicBezTo>
                      <a:cubicBezTo>
                        <a:pt x="26" y="132"/>
                        <a:pt x="28" y="134"/>
                        <a:pt x="30" y="135"/>
                      </a:cubicBezTo>
                      <a:cubicBezTo>
                        <a:pt x="32" y="137"/>
                        <a:pt x="34" y="138"/>
                        <a:pt x="36" y="139"/>
                      </a:cubicBezTo>
                      <a:cubicBezTo>
                        <a:pt x="39" y="141"/>
                        <a:pt x="41" y="143"/>
                        <a:pt x="44" y="144"/>
                      </a:cubicBezTo>
                      <a:cubicBezTo>
                        <a:pt x="47" y="145"/>
                        <a:pt x="49" y="147"/>
                        <a:pt x="52" y="148"/>
                      </a:cubicBezTo>
                      <a:cubicBezTo>
                        <a:pt x="52" y="148"/>
                        <a:pt x="53" y="148"/>
                        <a:pt x="53" y="148"/>
                      </a:cubicBezTo>
                      <a:cubicBezTo>
                        <a:pt x="54" y="149"/>
                        <a:pt x="56" y="149"/>
                        <a:pt x="57" y="149"/>
                      </a:cubicBezTo>
                      <a:cubicBezTo>
                        <a:pt x="62" y="151"/>
                        <a:pt x="67" y="152"/>
                        <a:pt x="73" y="153"/>
                      </a:cubicBezTo>
                      <a:cubicBezTo>
                        <a:pt x="78" y="154"/>
                        <a:pt x="84" y="154"/>
                        <a:pt x="89" y="154"/>
                      </a:cubicBezTo>
                      <a:cubicBezTo>
                        <a:pt x="94" y="153"/>
                        <a:pt x="99" y="152"/>
                        <a:pt x="103" y="151"/>
                      </a:cubicBezTo>
                      <a:cubicBezTo>
                        <a:pt x="104" y="151"/>
                        <a:pt x="106" y="151"/>
                        <a:pt x="107" y="150"/>
                      </a:cubicBezTo>
                      <a:cubicBezTo>
                        <a:pt x="111" y="149"/>
                        <a:pt x="115" y="147"/>
                        <a:pt x="119" y="145"/>
                      </a:cubicBezTo>
                      <a:cubicBezTo>
                        <a:pt x="123" y="143"/>
                        <a:pt x="127" y="141"/>
                        <a:pt x="130" y="139"/>
                      </a:cubicBezTo>
                      <a:cubicBezTo>
                        <a:pt x="130" y="139"/>
                        <a:pt x="130" y="139"/>
                        <a:pt x="130" y="139"/>
                      </a:cubicBezTo>
                      <a:cubicBezTo>
                        <a:pt x="135" y="136"/>
                        <a:pt x="139" y="132"/>
                        <a:pt x="143" y="128"/>
                      </a:cubicBezTo>
                      <a:cubicBezTo>
                        <a:pt x="147" y="123"/>
                        <a:pt x="151" y="118"/>
                        <a:pt x="154" y="113"/>
                      </a:cubicBezTo>
                      <a:cubicBezTo>
                        <a:pt x="154" y="112"/>
                        <a:pt x="155" y="110"/>
                        <a:pt x="156" y="109"/>
                      </a:cubicBezTo>
                      <a:cubicBezTo>
                        <a:pt x="157" y="107"/>
                        <a:pt x="158" y="105"/>
                        <a:pt x="158" y="104"/>
                      </a:cubicBezTo>
                      <a:cubicBezTo>
                        <a:pt x="158" y="105"/>
                        <a:pt x="157" y="105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6" y="107"/>
                        <a:pt x="156" y="108"/>
                        <a:pt x="155" y="109"/>
                      </a:cubicBezTo>
                      <a:cubicBezTo>
                        <a:pt x="155" y="108"/>
                        <a:pt x="155" y="109"/>
                        <a:pt x="155" y="109"/>
                      </a:cubicBezTo>
                      <a:cubicBezTo>
                        <a:pt x="155" y="109"/>
                        <a:pt x="155" y="109"/>
                        <a:pt x="155" y="109"/>
                      </a:cubicBezTo>
                      <a:cubicBezTo>
                        <a:pt x="155" y="109"/>
                        <a:pt x="154" y="111"/>
                        <a:pt x="154" y="110"/>
                      </a:cubicBezTo>
                      <a:cubicBezTo>
                        <a:pt x="154" y="111"/>
                        <a:pt x="154" y="111"/>
                        <a:pt x="153" y="112"/>
                      </a:cubicBezTo>
                      <a:cubicBezTo>
                        <a:pt x="153" y="112"/>
                        <a:pt x="153" y="111"/>
                        <a:pt x="153" y="112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4" y="110"/>
                        <a:pt x="154" y="110"/>
                      </a:cubicBezTo>
                      <a:cubicBezTo>
                        <a:pt x="154" y="110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5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5" y="109"/>
                        <a:pt x="155" y="108"/>
                        <a:pt x="155" y="108"/>
                      </a:cubicBezTo>
                      <a:cubicBezTo>
                        <a:pt x="155" y="108"/>
                        <a:pt x="155" y="108"/>
                        <a:pt x="155" y="107"/>
                      </a:cubicBezTo>
                      <a:cubicBezTo>
                        <a:pt x="155" y="107"/>
                        <a:pt x="156" y="107"/>
                        <a:pt x="156" y="107"/>
                      </a:cubicBezTo>
                      <a:cubicBezTo>
                        <a:pt x="156" y="107"/>
                        <a:pt x="156" y="107"/>
                        <a:pt x="156" y="106"/>
                      </a:cubicBezTo>
                      <a:cubicBezTo>
                        <a:pt x="156" y="106"/>
                        <a:pt x="156" y="105"/>
                        <a:pt x="157" y="105"/>
                      </a:cubicBezTo>
                      <a:cubicBezTo>
                        <a:pt x="157" y="105"/>
                        <a:pt x="156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3"/>
                        <a:pt x="157" y="103"/>
                      </a:cubicBezTo>
                      <a:cubicBezTo>
                        <a:pt x="158" y="103"/>
                        <a:pt x="159" y="101"/>
                        <a:pt x="159" y="101"/>
                      </a:cubicBezTo>
                      <a:cubicBezTo>
                        <a:pt x="159" y="101"/>
                        <a:pt x="159" y="101"/>
                        <a:pt x="159" y="101"/>
                      </a:cubicBezTo>
                      <a:cubicBezTo>
                        <a:pt x="159" y="101"/>
                        <a:pt x="159" y="100"/>
                        <a:pt x="159" y="100"/>
                      </a:cubicBezTo>
                      <a:cubicBezTo>
                        <a:pt x="159" y="100"/>
                        <a:pt x="160" y="99"/>
                        <a:pt x="160" y="99"/>
                      </a:cubicBezTo>
                      <a:cubicBezTo>
                        <a:pt x="160" y="99"/>
                        <a:pt x="160" y="99"/>
                        <a:pt x="160" y="99"/>
                      </a:cubicBezTo>
                      <a:cubicBezTo>
                        <a:pt x="160" y="99"/>
                        <a:pt x="160" y="98"/>
                        <a:pt x="160" y="98"/>
                      </a:cubicBezTo>
                      <a:cubicBezTo>
                        <a:pt x="160" y="98"/>
                        <a:pt x="160" y="98"/>
                        <a:pt x="160" y="98"/>
                      </a:cubicBezTo>
                      <a:cubicBezTo>
                        <a:pt x="160" y="98"/>
                        <a:pt x="161" y="97"/>
                        <a:pt x="161" y="97"/>
                      </a:cubicBezTo>
                      <a:cubicBezTo>
                        <a:pt x="161" y="97"/>
                        <a:pt x="161" y="97"/>
                        <a:pt x="161" y="97"/>
                      </a:cubicBezTo>
                      <a:cubicBezTo>
                        <a:pt x="161" y="97"/>
                        <a:pt x="162" y="94"/>
                        <a:pt x="162" y="95"/>
                      </a:cubicBezTo>
                      <a:cubicBezTo>
                        <a:pt x="162" y="92"/>
                        <a:pt x="163" y="90"/>
                        <a:pt x="164" y="87"/>
                      </a:cubicBezTo>
                      <a:cubicBezTo>
                        <a:pt x="164" y="87"/>
                        <a:pt x="164" y="87"/>
                        <a:pt x="164" y="87"/>
                      </a:cubicBezTo>
                      <a:cubicBezTo>
                        <a:pt x="164" y="87"/>
                        <a:pt x="164" y="87"/>
                        <a:pt x="164" y="86"/>
                      </a:cubicBezTo>
                      <a:cubicBezTo>
                        <a:pt x="164" y="86"/>
                        <a:pt x="164" y="87"/>
                        <a:pt x="163" y="87"/>
                      </a:cubicBezTo>
                      <a:cubicBezTo>
                        <a:pt x="163" y="89"/>
                        <a:pt x="163" y="89"/>
                        <a:pt x="162" y="91"/>
                      </a:cubicBezTo>
                      <a:cubicBezTo>
                        <a:pt x="162" y="91"/>
                        <a:pt x="162" y="92"/>
                        <a:pt x="162" y="92"/>
                      </a:cubicBezTo>
                      <a:cubicBezTo>
                        <a:pt x="162" y="92"/>
                        <a:pt x="162" y="92"/>
                        <a:pt x="162" y="93"/>
                      </a:cubicBezTo>
                      <a:cubicBezTo>
                        <a:pt x="162" y="92"/>
                        <a:pt x="161" y="93"/>
                        <a:pt x="161" y="93"/>
                      </a:cubicBezTo>
                      <a:cubicBezTo>
                        <a:pt x="161" y="93"/>
                        <a:pt x="161" y="94"/>
                        <a:pt x="161" y="94"/>
                      </a:cubicBezTo>
                      <a:cubicBezTo>
                        <a:pt x="161" y="94"/>
                        <a:pt x="161" y="95"/>
                        <a:pt x="161" y="95"/>
                      </a:cubicBezTo>
                      <a:cubicBezTo>
                        <a:pt x="161" y="95"/>
                        <a:pt x="160" y="96"/>
                        <a:pt x="160" y="96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59" y="98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60" y="96"/>
                        <a:pt x="160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60" y="94"/>
                        <a:pt x="160" y="95"/>
                      </a:cubicBezTo>
                      <a:cubicBezTo>
                        <a:pt x="160" y="95"/>
                        <a:pt x="160" y="95"/>
                        <a:pt x="160" y="94"/>
                      </a:cubicBezTo>
                      <a:cubicBezTo>
                        <a:pt x="160" y="94"/>
                        <a:pt x="160" y="94"/>
                        <a:pt x="160" y="94"/>
                      </a:cubicBezTo>
                      <a:cubicBezTo>
                        <a:pt x="160" y="94"/>
                        <a:pt x="160" y="93"/>
                        <a:pt x="160" y="93"/>
                      </a:cubicBezTo>
                      <a:cubicBezTo>
                        <a:pt x="160" y="93"/>
                        <a:pt x="160" y="93"/>
                        <a:pt x="160" y="93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1"/>
                        <a:pt x="160" y="91"/>
                      </a:cubicBezTo>
                      <a:cubicBezTo>
                        <a:pt x="160" y="92"/>
                        <a:pt x="161" y="90"/>
                        <a:pt x="161" y="91"/>
                      </a:cubicBezTo>
                      <a:cubicBezTo>
                        <a:pt x="161" y="91"/>
                        <a:pt x="161" y="91"/>
                        <a:pt x="161" y="91"/>
                      </a:cubicBezTo>
                      <a:cubicBezTo>
                        <a:pt x="161" y="91"/>
                        <a:pt x="161" y="90"/>
                        <a:pt x="161" y="90"/>
                      </a:cubicBezTo>
                      <a:cubicBezTo>
                        <a:pt x="161" y="90"/>
                        <a:pt x="161" y="90"/>
                        <a:pt x="161" y="90"/>
                      </a:cubicBezTo>
                      <a:cubicBezTo>
                        <a:pt x="161" y="89"/>
                        <a:pt x="161" y="89"/>
                        <a:pt x="161" y="88"/>
                      </a:cubicBezTo>
                      <a:cubicBezTo>
                        <a:pt x="161" y="88"/>
                        <a:pt x="162" y="88"/>
                        <a:pt x="162" y="87"/>
                      </a:cubicBezTo>
                      <a:cubicBezTo>
                        <a:pt x="162" y="86"/>
                        <a:pt x="162" y="85"/>
                        <a:pt x="162" y="85"/>
                      </a:cubicBezTo>
                      <a:cubicBezTo>
                        <a:pt x="162" y="84"/>
                        <a:pt x="162" y="83"/>
                        <a:pt x="163" y="83"/>
                      </a:cubicBezTo>
                      <a:cubicBezTo>
                        <a:pt x="163" y="81"/>
                        <a:pt x="163" y="79"/>
                        <a:pt x="163" y="78"/>
                      </a:cubicBezTo>
                      <a:cubicBezTo>
                        <a:pt x="163" y="78"/>
                        <a:pt x="163" y="77"/>
                        <a:pt x="163" y="77"/>
                      </a:cubicBezTo>
                      <a:cubicBezTo>
                        <a:pt x="163" y="79"/>
                        <a:pt x="162" y="81"/>
                        <a:pt x="162" y="84"/>
                      </a:cubicBezTo>
                      <a:cubicBezTo>
                        <a:pt x="162" y="84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7"/>
                      </a:cubicBezTo>
                      <a:cubicBezTo>
                        <a:pt x="161" y="86"/>
                        <a:pt x="161" y="87"/>
                        <a:pt x="161" y="87"/>
                      </a:cubicBezTo>
                      <a:cubicBezTo>
                        <a:pt x="161" y="86"/>
                        <a:pt x="161" y="87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0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0" y="85"/>
                      </a:cubicBezTo>
                      <a:cubicBezTo>
                        <a:pt x="161" y="85"/>
                        <a:pt x="160" y="85"/>
                        <a:pt x="160" y="85"/>
                      </a:cubicBezTo>
                      <a:cubicBezTo>
                        <a:pt x="161" y="85"/>
                        <a:pt x="160" y="85"/>
                        <a:pt x="161" y="84"/>
                      </a:cubicBezTo>
                      <a:cubicBezTo>
                        <a:pt x="161" y="84"/>
                        <a:pt x="161" y="84"/>
                        <a:pt x="161" y="84"/>
                      </a:cubicBezTo>
                      <a:cubicBezTo>
                        <a:pt x="161" y="84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2"/>
                      </a:cubicBezTo>
                      <a:cubicBezTo>
                        <a:pt x="161" y="82"/>
                        <a:pt x="161" y="82"/>
                        <a:pt x="161" y="82"/>
                      </a:cubicBezTo>
                      <a:cubicBezTo>
                        <a:pt x="161" y="82"/>
                        <a:pt x="161" y="81"/>
                        <a:pt x="161" y="81"/>
                      </a:cubicBezTo>
                      <a:cubicBezTo>
                        <a:pt x="161" y="80"/>
                        <a:pt x="161" y="80"/>
                        <a:pt x="161" y="79"/>
                      </a:cubicBezTo>
                      <a:cubicBezTo>
                        <a:pt x="161" y="79"/>
                        <a:pt x="161" y="79"/>
                        <a:pt x="161" y="79"/>
                      </a:cubicBezTo>
                      <a:cubicBezTo>
                        <a:pt x="161" y="77"/>
                        <a:pt x="162" y="76"/>
                        <a:pt x="161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4"/>
                        <a:pt x="161" y="74"/>
                      </a:cubicBezTo>
                      <a:cubicBezTo>
                        <a:pt x="161" y="74"/>
                        <a:pt x="161" y="74"/>
                        <a:pt x="161" y="74"/>
                      </a:cubicBezTo>
                      <a:cubicBezTo>
                        <a:pt x="161" y="74"/>
                        <a:pt x="161" y="76"/>
                        <a:pt x="161" y="76"/>
                      </a:cubicBezTo>
                      <a:cubicBezTo>
                        <a:pt x="161" y="76"/>
                        <a:pt x="161" y="76"/>
                        <a:pt x="161" y="76"/>
                      </a:cubicBezTo>
                      <a:cubicBezTo>
                        <a:pt x="161" y="77"/>
                        <a:pt x="161" y="77"/>
                        <a:pt x="161" y="78"/>
                      </a:cubicBezTo>
                      <a:cubicBezTo>
                        <a:pt x="161" y="78"/>
                        <a:pt x="161" y="78"/>
                        <a:pt x="161" y="77"/>
                      </a:cubicBezTo>
                      <a:cubicBezTo>
                        <a:pt x="161" y="79"/>
                        <a:pt x="160" y="79"/>
                        <a:pt x="160" y="80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0"/>
                        <a:pt x="160" y="80"/>
                      </a:cubicBezTo>
                      <a:cubicBezTo>
                        <a:pt x="160" y="80"/>
                        <a:pt x="160" y="80"/>
                        <a:pt x="160" y="79"/>
                      </a:cubicBezTo>
                      <a:cubicBezTo>
                        <a:pt x="160" y="79"/>
                        <a:pt x="160" y="79"/>
                        <a:pt x="160" y="79"/>
                      </a:cubicBezTo>
                      <a:cubicBezTo>
                        <a:pt x="161" y="77"/>
                        <a:pt x="161" y="75"/>
                        <a:pt x="161" y="73"/>
                      </a:cubicBezTo>
                      <a:cubicBezTo>
                        <a:pt x="160" y="73"/>
                        <a:pt x="160" y="73"/>
                        <a:pt x="160" y="74"/>
                      </a:cubicBezTo>
                      <a:cubicBezTo>
                        <a:pt x="160" y="74"/>
                        <a:pt x="160" y="74"/>
                        <a:pt x="160" y="74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7"/>
                        <a:pt x="159" y="78"/>
                        <a:pt x="159" y="80"/>
                      </a:cubicBezTo>
                      <a:cubicBezTo>
                        <a:pt x="159" y="81"/>
                        <a:pt x="159" y="81"/>
                        <a:pt x="159" y="81"/>
                      </a:cubicBezTo>
                      <a:cubicBezTo>
                        <a:pt x="159" y="80"/>
                        <a:pt x="159" y="81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8" y="80"/>
                      </a:cubicBezTo>
                      <a:cubicBezTo>
                        <a:pt x="158" y="81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3"/>
                        <a:pt x="158" y="83"/>
                      </a:cubicBezTo>
                      <a:cubicBezTo>
                        <a:pt x="158" y="83"/>
                        <a:pt x="158" y="84"/>
                        <a:pt x="158" y="83"/>
                      </a:cubicBezTo>
                      <a:cubicBezTo>
                        <a:pt x="158" y="84"/>
                        <a:pt x="158" y="84"/>
                        <a:pt x="158" y="84"/>
                      </a:cubicBezTo>
                      <a:cubicBezTo>
                        <a:pt x="157" y="85"/>
                        <a:pt x="157" y="85"/>
                        <a:pt x="157" y="85"/>
                      </a:cubicBezTo>
                      <a:cubicBezTo>
                        <a:pt x="157" y="85"/>
                        <a:pt x="157" y="86"/>
                        <a:pt x="157" y="86"/>
                      </a:cubicBezTo>
                      <a:cubicBezTo>
                        <a:pt x="157" y="87"/>
                        <a:pt x="156" y="88"/>
                        <a:pt x="156" y="90"/>
                      </a:cubicBezTo>
                      <a:cubicBezTo>
                        <a:pt x="155" y="91"/>
                        <a:pt x="155" y="92"/>
                        <a:pt x="155" y="93"/>
                      </a:cubicBezTo>
                      <a:cubicBezTo>
                        <a:pt x="154" y="94"/>
                        <a:pt x="154" y="96"/>
                        <a:pt x="153" y="97"/>
                      </a:cubicBezTo>
                      <a:cubicBezTo>
                        <a:pt x="153" y="98"/>
                        <a:pt x="153" y="98"/>
                        <a:pt x="153" y="99"/>
                      </a:cubicBezTo>
                      <a:cubicBezTo>
                        <a:pt x="152" y="99"/>
                        <a:pt x="152" y="100"/>
                        <a:pt x="152" y="101"/>
                      </a:cubicBezTo>
                      <a:cubicBezTo>
                        <a:pt x="151" y="101"/>
                        <a:pt x="151" y="102"/>
                        <a:pt x="151" y="102"/>
                      </a:cubicBezTo>
                      <a:cubicBezTo>
                        <a:pt x="151" y="102"/>
                        <a:pt x="151" y="102"/>
                        <a:pt x="151" y="103"/>
                      </a:cubicBezTo>
                      <a:cubicBezTo>
                        <a:pt x="151" y="102"/>
                        <a:pt x="150" y="104"/>
                        <a:pt x="150" y="103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49" y="105"/>
                        <a:pt x="149" y="106"/>
                        <a:pt x="149" y="107"/>
                      </a:cubicBezTo>
                      <a:cubicBezTo>
                        <a:pt x="148" y="107"/>
                        <a:pt x="148" y="107"/>
                        <a:pt x="148" y="108"/>
                      </a:cubicBezTo>
                      <a:cubicBezTo>
                        <a:pt x="148" y="108"/>
                        <a:pt x="148" y="108"/>
                        <a:pt x="148" y="108"/>
                      </a:cubicBezTo>
                      <a:cubicBezTo>
                        <a:pt x="148" y="108"/>
                        <a:pt x="148" y="108"/>
                        <a:pt x="147" y="109"/>
                      </a:cubicBezTo>
                      <a:cubicBezTo>
                        <a:pt x="148" y="109"/>
                        <a:pt x="148" y="109"/>
                        <a:pt x="148" y="109"/>
                      </a:cubicBezTo>
                      <a:cubicBezTo>
                        <a:pt x="147" y="109"/>
                        <a:pt x="147" y="109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6" y="112"/>
                        <a:pt x="146" y="112"/>
                      </a:cubicBezTo>
                      <a:cubicBezTo>
                        <a:pt x="146" y="112"/>
                        <a:pt x="146" y="112"/>
                        <a:pt x="145" y="113"/>
                      </a:cubicBezTo>
                      <a:cubicBezTo>
                        <a:pt x="145" y="113"/>
                        <a:pt x="145" y="113"/>
                        <a:pt x="145" y="114"/>
                      </a:cubicBezTo>
                      <a:cubicBezTo>
                        <a:pt x="145" y="114"/>
                        <a:pt x="144" y="114"/>
                        <a:pt x="144" y="114"/>
                      </a:cubicBezTo>
                      <a:cubicBezTo>
                        <a:pt x="144" y="114"/>
                        <a:pt x="143" y="115"/>
                        <a:pt x="143" y="115"/>
                      </a:cubicBezTo>
                      <a:cubicBezTo>
                        <a:pt x="143" y="116"/>
                        <a:pt x="143" y="116"/>
                        <a:pt x="142" y="116"/>
                      </a:cubicBezTo>
                      <a:cubicBezTo>
                        <a:pt x="142" y="116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1" y="118"/>
                        <a:pt x="141" y="118"/>
                        <a:pt x="141" y="118"/>
                      </a:cubicBezTo>
                      <a:cubicBezTo>
                        <a:pt x="141" y="118"/>
                        <a:pt x="141" y="118"/>
                        <a:pt x="141" y="119"/>
                      </a:cubicBezTo>
                      <a:cubicBezTo>
                        <a:pt x="141" y="119"/>
                        <a:pt x="140" y="119"/>
                        <a:pt x="140" y="119"/>
                      </a:cubicBezTo>
                      <a:cubicBezTo>
                        <a:pt x="140" y="119"/>
                        <a:pt x="140" y="119"/>
                        <a:pt x="140" y="119"/>
                      </a:cubicBezTo>
                      <a:cubicBezTo>
                        <a:pt x="140" y="119"/>
                        <a:pt x="140" y="120"/>
                        <a:pt x="140" y="120"/>
                      </a:cubicBezTo>
                      <a:cubicBezTo>
                        <a:pt x="139" y="120"/>
                        <a:pt x="139" y="121"/>
                        <a:pt x="139" y="121"/>
                      </a:cubicBezTo>
                      <a:cubicBezTo>
                        <a:pt x="139" y="121"/>
                        <a:pt x="139" y="121"/>
                        <a:pt x="139" y="121"/>
                      </a:cubicBezTo>
                      <a:cubicBezTo>
                        <a:pt x="138" y="121"/>
                        <a:pt x="138" y="122"/>
                        <a:pt x="138" y="122"/>
                      </a:cubicBezTo>
                      <a:cubicBezTo>
                        <a:pt x="138" y="122"/>
                        <a:pt x="138" y="122"/>
                        <a:pt x="138" y="122"/>
                      </a:cubicBezTo>
                      <a:cubicBezTo>
                        <a:pt x="138" y="122"/>
                        <a:pt x="137" y="122"/>
                        <a:pt x="137" y="123"/>
                      </a:cubicBezTo>
                      <a:cubicBezTo>
                        <a:pt x="137" y="123"/>
                        <a:pt x="136" y="123"/>
                        <a:pt x="136" y="123"/>
                      </a:cubicBezTo>
                      <a:cubicBezTo>
                        <a:pt x="136" y="123"/>
                        <a:pt x="136" y="124"/>
                        <a:pt x="136" y="124"/>
                      </a:cubicBezTo>
                      <a:cubicBezTo>
                        <a:pt x="136" y="124"/>
                        <a:pt x="135" y="124"/>
                        <a:pt x="135" y="125"/>
                      </a:cubicBezTo>
                      <a:cubicBezTo>
                        <a:pt x="135" y="125"/>
                        <a:pt x="135" y="125"/>
                        <a:pt x="135" y="125"/>
                      </a:cubicBezTo>
                      <a:cubicBezTo>
                        <a:pt x="135" y="125"/>
                        <a:pt x="135" y="125"/>
                        <a:pt x="134" y="125"/>
                      </a:cubicBezTo>
                      <a:cubicBezTo>
                        <a:pt x="134" y="126"/>
                        <a:pt x="134" y="126"/>
                        <a:pt x="133" y="126"/>
                      </a:cubicBezTo>
                      <a:cubicBezTo>
                        <a:pt x="133" y="126"/>
                        <a:pt x="132" y="127"/>
                        <a:pt x="132" y="127"/>
                      </a:cubicBezTo>
                      <a:cubicBezTo>
                        <a:pt x="133" y="126"/>
                        <a:pt x="133" y="125"/>
                        <a:pt x="134" y="125"/>
                      </a:cubicBezTo>
                      <a:cubicBezTo>
                        <a:pt x="134" y="125"/>
                        <a:pt x="134" y="125"/>
                        <a:pt x="135" y="124"/>
                      </a:cubicBezTo>
                      <a:cubicBezTo>
                        <a:pt x="135" y="124"/>
                        <a:pt x="135" y="123"/>
                        <a:pt x="134" y="124"/>
                      </a:cubicBezTo>
                      <a:cubicBezTo>
                        <a:pt x="134" y="125"/>
                        <a:pt x="133" y="125"/>
                        <a:pt x="133" y="125"/>
                      </a:cubicBezTo>
                      <a:cubicBezTo>
                        <a:pt x="132" y="126"/>
                        <a:pt x="132" y="126"/>
                        <a:pt x="131" y="126"/>
                      </a:cubicBezTo>
                      <a:cubicBezTo>
                        <a:pt x="131" y="126"/>
                        <a:pt x="130" y="127"/>
                        <a:pt x="130" y="127"/>
                      </a:cubicBezTo>
                      <a:cubicBezTo>
                        <a:pt x="130" y="127"/>
                        <a:pt x="129" y="127"/>
                        <a:pt x="129" y="128"/>
                      </a:cubicBezTo>
                      <a:cubicBezTo>
                        <a:pt x="129" y="127"/>
                        <a:pt x="129" y="128"/>
                        <a:pt x="129" y="128"/>
                      </a:cubicBezTo>
                      <a:cubicBezTo>
                        <a:pt x="129" y="128"/>
                        <a:pt x="129" y="128"/>
                        <a:pt x="129" y="127"/>
                      </a:cubicBezTo>
                      <a:cubicBezTo>
                        <a:pt x="129" y="127"/>
                        <a:pt x="129" y="127"/>
                        <a:pt x="130" y="127"/>
                      </a:cubicBezTo>
                      <a:cubicBezTo>
                        <a:pt x="129" y="127"/>
                        <a:pt x="129" y="127"/>
                        <a:pt x="128" y="128"/>
                      </a:cubicBezTo>
                      <a:cubicBezTo>
                        <a:pt x="128" y="128"/>
                        <a:pt x="128" y="128"/>
                        <a:pt x="128" y="128"/>
                      </a:cubicBezTo>
                      <a:cubicBezTo>
                        <a:pt x="128" y="128"/>
                        <a:pt x="128" y="127"/>
                        <a:pt x="129" y="127"/>
                      </a:cubicBezTo>
                      <a:cubicBezTo>
                        <a:pt x="129" y="127"/>
                        <a:pt x="129" y="126"/>
                        <a:pt x="130" y="126"/>
                      </a:cubicBezTo>
                      <a:cubicBezTo>
                        <a:pt x="130" y="126"/>
                        <a:pt x="129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29" y="126"/>
                        <a:pt x="129" y="126"/>
                      </a:cubicBezTo>
                      <a:cubicBezTo>
                        <a:pt x="129" y="126"/>
                        <a:pt x="129" y="126"/>
                        <a:pt x="129" y="126"/>
                      </a:cubicBezTo>
                      <a:cubicBezTo>
                        <a:pt x="129" y="127"/>
                        <a:pt x="129" y="126"/>
                        <a:pt x="129" y="127"/>
                      </a:cubicBezTo>
                      <a:cubicBezTo>
                        <a:pt x="129" y="127"/>
                        <a:pt x="129" y="127"/>
                        <a:pt x="128" y="127"/>
                      </a:cubicBezTo>
                      <a:cubicBezTo>
                        <a:pt x="128" y="127"/>
                        <a:pt x="126" y="128"/>
                        <a:pt x="125" y="129"/>
                      </a:cubicBezTo>
                      <a:cubicBezTo>
                        <a:pt x="124" y="130"/>
                        <a:pt x="122" y="131"/>
                        <a:pt x="121" y="132"/>
                      </a:cubicBezTo>
                      <a:cubicBezTo>
                        <a:pt x="120" y="132"/>
                        <a:pt x="120" y="133"/>
                        <a:pt x="120" y="132"/>
                      </a:cubicBezTo>
                      <a:cubicBezTo>
                        <a:pt x="120" y="132"/>
                        <a:pt x="121" y="132"/>
                        <a:pt x="121" y="132"/>
                      </a:cubicBezTo>
                      <a:cubicBezTo>
                        <a:pt x="121" y="131"/>
                        <a:pt x="121" y="132"/>
                        <a:pt x="121" y="132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2"/>
                        <a:pt x="121" y="131"/>
                      </a:cubicBezTo>
                      <a:cubicBezTo>
                        <a:pt x="121" y="131"/>
                        <a:pt x="122" y="131"/>
                        <a:pt x="122" y="131"/>
                      </a:cubicBezTo>
                      <a:cubicBezTo>
                        <a:pt x="122" y="131"/>
                        <a:pt x="122" y="131"/>
                        <a:pt x="122" y="131"/>
                      </a:cubicBezTo>
                      <a:cubicBezTo>
                        <a:pt x="122" y="131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4" y="130"/>
                        <a:pt x="124" y="129"/>
                      </a:cubicBezTo>
                      <a:cubicBezTo>
                        <a:pt x="123" y="130"/>
                        <a:pt x="124" y="129"/>
                        <a:pt x="124" y="129"/>
                      </a:cubicBezTo>
                      <a:cubicBezTo>
                        <a:pt x="123" y="130"/>
                        <a:pt x="122" y="130"/>
                        <a:pt x="121" y="131"/>
                      </a:cubicBezTo>
                      <a:cubicBezTo>
                        <a:pt x="121" y="131"/>
                        <a:pt x="120" y="131"/>
                        <a:pt x="120" y="131"/>
                      </a:cubicBezTo>
                      <a:cubicBezTo>
                        <a:pt x="120" y="131"/>
                        <a:pt x="120" y="131"/>
                        <a:pt x="120" y="131"/>
                      </a:cubicBezTo>
                      <a:cubicBezTo>
                        <a:pt x="120" y="131"/>
                        <a:pt x="120" y="132"/>
                        <a:pt x="120" y="132"/>
                      </a:cubicBezTo>
                      <a:cubicBezTo>
                        <a:pt x="120" y="132"/>
                        <a:pt x="120" y="131"/>
                        <a:pt x="119" y="132"/>
                      </a:cubicBezTo>
                      <a:cubicBezTo>
                        <a:pt x="119" y="131"/>
                        <a:pt x="119" y="132"/>
                        <a:pt x="119" y="131"/>
                      </a:cubicBezTo>
                      <a:cubicBezTo>
                        <a:pt x="119" y="132"/>
                        <a:pt x="118" y="132"/>
                        <a:pt x="118" y="132"/>
                      </a:cubicBezTo>
                      <a:cubicBezTo>
                        <a:pt x="118" y="132"/>
                        <a:pt x="119" y="132"/>
                        <a:pt x="119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9" y="132"/>
                        <a:pt x="118" y="132"/>
                        <a:pt x="119" y="132"/>
                      </a:cubicBezTo>
                      <a:cubicBezTo>
                        <a:pt x="119" y="131"/>
                        <a:pt x="120" y="131"/>
                        <a:pt x="119" y="131"/>
                      </a:cubicBezTo>
                      <a:cubicBezTo>
                        <a:pt x="119" y="131"/>
                        <a:pt x="119" y="131"/>
                        <a:pt x="118" y="131"/>
                      </a:cubicBezTo>
                      <a:cubicBezTo>
                        <a:pt x="118" y="131"/>
                        <a:pt x="117" y="131"/>
                        <a:pt x="116" y="131"/>
                      </a:cubicBezTo>
                      <a:cubicBezTo>
                        <a:pt x="116" y="131"/>
                        <a:pt x="117" y="131"/>
                        <a:pt x="116" y="131"/>
                      </a:cubicBezTo>
                      <a:cubicBezTo>
                        <a:pt x="116" y="131"/>
                        <a:pt x="116" y="131"/>
                        <a:pt x="116" y="131"/>
                      </a:cubicBezTo>
                      <a:cubicBezTo>
                        <a:pt x="115" y="131"/>
                        <a:pt x="115" y="131"/>
                        <a:pt x="115" y="131"/>
                      </a:cubicBezTo>
                      <a:cubicBezTo>
                        <a:pt x="115" y="131"/>
                        <a:pt x="114" y="131"/>
                        <a:pt x="115" y="131"/>
                      </a:cubicBezTo>
                      <a:cubicBezTo>
                        <a:pt x="112" y="132"/>
                        <a:pt x="109" y="133"/>
                        <a:pt x="107" y="134"/>
                      </a:cubicBezTo>
                      <a:cubicBezTo>
                        <a:pt x="107" y="134"/>
                        <a:pt x="106" y="134"/>
                        <a:pt x="106" y="134"/>
                      </a:cubicBezTo>
                      <a:cubicBezTo>
                        <a:pt x="106" y="134"/>
                        <a:pt x="106" y="134"/>
                        <a:pt x="106" y="134"/>
                      </a:cubicBezTo>
                      <a:cubicBezTo>
                        <a:pt x="107" y="134"/>
                        <a:pt x="108" y="133"/>
                        <a:pt x="108" y="133"/>
                      </a:cubicBezTo>
                      <a:cubicBezTo>
                        <a:pt x="108" y="133"/>
                        <a:pt x="108" y="133"/>
                        <a:pt x="108" y="133"/>
                      </a:cubicBezTo>
                      <a:cubicBezTo>
                        <a:pt x="108" y="133"/>
                        <a:pt x="107" y="133"/>
                        <a:pt x="106" y="133"/>
                      </a:cubicBezTo>
                      <a:cubicBezTo>
                        <a:pt x="106" y="133"/>
                        <a:pt x="105" y="133"/>
                        <a:pt x="105" y="134"/>
                      </a:cubicBezTo>
                      <a:cubicBezTo>
                        <a:pt x="105" y="133"/>
                        <a:pt x="104" y="134"/>
                        <a:pt x="104" y="134"/>
                      </a:cubicBezTo>
                      <a:cubicBezTo>
                        <a:pt x="103" y="134"/>
                        <a:pt x="103" y="134"/>
                        <a:pt x="104" y="133"/>
                      </a:cubicBezTo>
                      <a:cubicBezTo>
                        <a:pt x="104" y="133"/>
                        <a:pt x="104" y="133"/>
                        <a:pt x="105" y="133"/>
                      </a:cubicBezTo>
                      <a:cubicBezTo>
                        <a:pt x="103" y="133"/>
                        <a:pt x="102" y="134"/>
                        <a:pt x="101" y="134"/>
                      </a:cubicBezTo>
                      <a:cubicBezTo>
                        <a:pt x="99" y="134"/>
                        <a:pt x="98" y="134"/>
                        <a:pt x="98" y="134"/>
                      </a:cubicBezTo>
                      <a:cubicBezTo>
                        <a:pt x="97" y="134"/>
                        <a:pt x="97" y="134"/>
                        <a:pt x="96" y="134"/>
                      </a:cubicBezTo>
                      <a:cubicBezTo>
                        <a:pt x="96" y="134"/>
                        <a:pt x="96" y="134"/>
                        <a:pt x="95" y="134"/>
                      </a:cubicBezTo>
                      <a:cubicBezTo>
                        <a:pt x="95" y="134"/>
                        <a:pt x="94" y="134"/>
                        <a:pt x="94" y="134"/>
                      </a:cubicBezTo>
                      <a:cubicBezTo>
                        <a:pt x="94" y="135"/>
                        <a:pt x="93" y="135"/>
                        <a:pt x="93" y="135"/>
                      </a:cubicBezTo>
                      <a:cubicBezTo>
                        <a:pt x="93" y="135"/>
                        <a:pt x="92" y="135"/>
                        <a:pt x="92" y="135"/>
                      </a:cubicBezTo>
                      <a:cubicBezTo>
                        <a:pt x="92" y="135"/>
                        <a:pt x="91" y="135"/>
                        <a:pt x="91" y="135"/>
                      </a:cubicBezTo>
                      <a:cubicBezTo>
                        <a:pt x="91" y="135"/>
                        <a:pt x="91" y="135"/>
                        <a:pt x="91" y="135"/>
                      </a:cubicBezTo>
                      <a:cubicBezTo>
                        <a:pt x="91" y="134"/>
                        <a:pt x="92" y="135"/>
                        <a:pt x="92" y="134"/>
                      </a:cubicBezTo>
                      <a:cubicBezTo>
                        <a:pt x="92" y="134"/>
                        <a:pt x="92" y="134"/>
                        <a:pt x="93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1" y="134"/>
                        <a:pt x="91" y="134"/>
                      </a:cubicBezTo>
                      <a:cubicBezTo>
                        <a:pt x="91" y="134"/>
                        <a:pt x="91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5"/>
                        <a:pt x="87" y="135"/>
                        <a:pt x="88" y="134"/>
                      </a:cubicBezTo>
                      <a:cubicBezTo>
                        <a:pt x="87" y="134"/>
                        <a:pt x="87" y="134"/>
                        <a:pt x="87" y="135"/>
                      </a:cubicBezTo>
                      <a:cubicBezTo>
                        <a:pt x="86" y="135"/>
                        <a:pt x="85" y="134"/>
                        <a:pt x="85" y="135"/>
                      </a:cubicBezTo>
                      <a:cubicBezTo>
                        <a:pt x="84" y="134"/>
                        <a:pt x="84" y="135"/>
                        <a:pt x="83" y="135"/>
                      </a:cubicBezTo>
                      <a:cubicBezTo>
                        <a:pt x="83" y="134"/>
                        <a:pt x="82" y="134"/>
                        <a:pt x="82" y="134"/>
                      </a:cubicBezTo>
                      <a:cubicBezTo>
                        <a:pt x="82" y="135"/>
                        <a:pt x="82" y="135"/>
                        <a:pt x="81" y="135"/>
                      </a:cubicBezTo>
                      <a:cubicBezTo>
                        <a:pt x="81" y="134"/>
                        <a:pt x="81" y="135"/>
                        <a:pt x="81" y="134"/>
                      </a:cubicBezTo>
                      <a:cubicBezTo>
                        <a:pt x="81" y="134"/>
                        <a:pt x="80" y="134"/>
                        <a:pt x="81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7" y="134"/>
                        <a:pt x="77" y="134"/>
                        <a:pt x="77" y="134"/>
                      </a:cubicBezTo>
                      <a:cubicBezTo>
                        <a:pt x="77" y="134"/>
                        <a:pt x="76" y="134"/>
                        <a:pt x="76" y="134"/>
                      </a:cubicBezTo>
                      <a:cubicBezTo>
                        <a:pt x="76" y="134"/>
                        <a:pt x="76" y="134"/>
                        <a:pt x="75" y="134"/>
                      </a:cubicBezTo>
                      <a:cubicBezTo>
                        <a:pt x="75" y="134"/>
                        <a:pt x="75" y="134"/>
                        <a:pt x="75" y="133"/>
                      </a:cubicBezTo>
                      <a:cubicBezTo>
                        <a:pt x="74" y="133"/>
                        <a:pt x="73" y="133"/>
                        <a:pt x="73" y="133"/>
                      </a:cubicBezTo>
                      <a:cubicBezTo>
                        <a:pt x="72" y="133"/>
                        <a:pt x="72" y="133"/>
                        <a:pt x="72" y="133"/>
                      </a:cubicBezTo>
                      <a:cubicBezTo>
                        <a:pt x="71" y="133"/>
                        <a:pt x="71" y="133"/>
                        <a:pt x="70" y="133"/>
                      </a:cubicBezTo>
                      <a:cubicBezTo>
                        <a:pt x="70" y="132"/>
                        <a:pt x="70" y="132"/>
                        <a:pt x="69" y="132"/>
                      </a:cubicBezTo>
                      <a:cubicBezTo>
                        <a:pt x="69" y="132"/>
                        <a:pt x="69" y="132"/>
                        <a:pt x="69" y="132"/>
                      </a:cubicBezTo>
                      <a:cubicBezTo>
                        <a:pt x="69" y="132"/>
                        <a:pt x="68" y="132"/>
                        <a:pt x="68" y="132"/>
                      </a:cubicBezTo>
                      <a:cubicBezTo>
                        <a:pt x="68" y="132"/>
                        <a:pt x="68" y="132"/>
                        <a:pt x="68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1"/>
                        <a:pt x="67" y="131"/>
                      </a:cubicBezTo>
                      <a:cubicBezTo>
                        <a:pt x="66" y="132"/>
                        <a:pt x="66" y="131"/>
                        <a:pt x="65" y="131"/>
                      </a:cubicBezTo>
                      <a:cubicBezTo>
                        <a:pt x="65" y="131"/>
                        <a:pt x="65" y="131"/>
                        <a:pt x="64" y="131"/>
                      </a:cubicBezTo>
                      <a:cubicBezTo>
                        <a:pt x="65" y="131"/>
                        <a:pt x="64" y="131"/>
                        <a:pt x="64" y="131"/>
                      </a:cubicBezTo>
                      <a:cubicBezTo>
                        <a:pt x="64" y="131"/>
                        <a:pt x="64" y="130"/>
                        <a:pt x="64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2" y="130"/>
                      </a:cubicBezTo>
                      <a:cubicBezTo>
                        <a:pt x="61" y="129"/>
                        <a:pt x="61" y="129"/>
                        <a:pt x="60" y="129"/>
                      </a:cubicBezTo>
                      <a:cubicBezTo>
                        <a:pt x="59" y="129"/>
                        <a:pt x="59" y="129"/>
                        <a:pt x="59" y="128"/>
                      </a:cubicBezTo>
                      <a:cubicBezTo>
                        <a:pt x="58" y="128"/>
                        <a:pt x="58" y="128"/>
                        <a:pt x="57" y="128"/>
                      </a:cubicBezTo>
                      <a:cubicBezTo>
                        <a:pt x="57" y="127"/>
                        <a:pt x="56" y="127"/>
                        <a:pt x="56" y="127"/>
                      </a:cubicBezTo>
                      <a:cubicBezTo>
                        <a:pt x="56" y="127"/>
                        <a:pt x="55" y="127"/>
                        <a:pt x="55" y="127"/>
                      </a:cubicBezTo>
                      <a:cubicBezTo>
                        <a:pt x="55" y="127"/>
                        <a:pt x="54" y="126"/>
                        <a:pt x="54" y="126"/>
                      </a:cubicBezTo>
                      <a:cubicBezTo>
                        <a:pt x="54" y="126"/>
                        <a:pt x="53" y="125"/>
                        <a:pt x="52" y="125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1" y="124"/>
                        <a:pt x="51" y="124"/>
                        <a:pt x="51" y="124"/>
                      </a:cubicBezTo>
                      <a:cubicBezTo>
                        <a:pt x="51" y="124"/>
                        <a:pt x="51" y="124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49" y="123"/>
                        <a:pt x="49" y="123"/>
                        <a:pt x="49" y="122"/>
                      </a:cubicBezTo>
                      <a:cubicBezTo>
                        <a:pt x="48" y="122"/>
                        <a:pt x="48" y="122"/>
                        <a:pt x="48" y="122"/>
                      </a:cubicBezTo>
                      <a:cubicBezTo>
                        <a:pt x="47" y="122"/>
                        <a:pt x="47" y="121"/>
                        <a:pt x="47" y="121"/>
                      </a:cubicBezTo>
                      <a:cubicBezTo>
                        <a:pt x="47" y="121"/>
                        <a:pt x="46" y="121"/>
                        <a:pt x="46" y="121"/>
                      </a:cubicBezTo>
                      <a:cubicBezTo>
                        <a:pt x="46" y="121"/>
                        <a:pt x="46" y="120"/>
                        <a:pt x="46" y="120"/>
                      </a:cubicBezTo>
                      <a:cubicBezTo>
                        <a:pt x="46" y="120"/>
                        <a:pt x="46" y="120"/>
                        <a:pt x="46" y="120"/>
                      </a:cubicBezTo>
                      <a:cubicBezTo>
                        <a:pt x="46" y="120"/>
                        <a:pt x="45" y="120"/>
                        <a:pt x="45" y="120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4" y="119"/>
                        <a:pt x="44" y="119"/>
                        <a:pt x="44" y="119"/>
                      </a:cubicBezTo>
                      <a:cubicBezTo>
                        <a:pt x="44" y="118"/>
                        <a:pt x="44" y="118"/>
                        <a:pt x="43" y="118"/>
                      </a:cubicBezTo>
                      <a:cubicBezTo>
                        <a:pt x="43" y="118"/>
                        <a:pt x="43" y="118"/>
                        <a:pt x="43" y="118"/>
                      </a:cubicBezTo>
                      <a:cubicBezTo>
                        <a:pt x="43" y="117"/>
                        <a:pt x="42" y="117"/>
                        <a:pt x="42" y="116"/>
                      </a:cubicBezTo>
                      <a:cubicBezTo>
                        <a:pt x="41" y="116"/>
                        <a:pt x="41" y="116"/>
                        <a:pt x="40" y="115"/>
                      </a:cubicBezTo>
                      <a:cubicBezTo>
                        <a:pt x="41" y="115"/>
                        <a:pt x="40" y="114"/>
                        <a:pt x="40" y="115"/>
                      </a:cubicBezTo>
                      <a:cubicBezTo>
                        <a:pt x="40" y="114"/>
                        <a:pt x="40" y="114"/>
                        <a:pt x="39" y="114"/>
                      </a:cubicBezTo>
                      <a:cubicBezTo>
                        <a:pt x="39" y="113"/>
                        <a:pt x="39" y="113"/>
                        <a:pt x="38" y="112"/>
                      </a:cubicBezTo>
                      <a:cubicBezTo>
                        <a:pt x="38" y="112"/>
                        <a:pt x="38" y="112"/>
                        <a:pt x="37" y="112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7" y="111"/>
                        <a:pt x="36" y="110"/>
                        <a:pt x="36" y="110"/>
                      </a:cubicBezTo>
                      <a:cubicBezTo>
                        <a:pt x="36" y="110"/>
                        <a:pt x="36" y="110"/>
                        <a:pt x="36" y="109"/>
                      </a:cubicBezTo>
                      <a:cubicBezTo>
                        <a:pt x="36" y="109"/>
                        <a:pt x="36" y="109"/>
                        <a:pt x="35" y="109"/>
                      </a:cubicBezTo>
                      <a:cubicBezTo>
                        <a:pt x="35" y="108"/>
                        <a:pt x="35" y="108"/>
                        <a:pt x="34" y="107"/>
                      </a:cubicBezTo>
                      <a:cubicBezTo>
                        <a:pt x="35" y="108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6"/>
                      </a:cubicBezTo>
                      <a:cubicBezTo>
                        <a:pt x="34" y="106"/>
                        <a:pt x="33" y="106"/>
                        <a:pt x="33" y="106"/>
                      </a:cubicBezTo>
                      <a:cubicBezTo>
                        <a:pt x="35" y="107"/>
                        <a:pt x="36" y="109"/>
                        <a:pt x="37" y="110"/>
                      </a:cubicBezTo>
                      <a:cubicBezTo>
                        <a:pt x="38" y="112"/>
                        <a:pt x="39" y="113"/>
                        <a:pt x="41" y="115"/>
                      </a:cubicBezTo>
                      <a:cubicBezTo>
                        <a:pt x="41" y="115"/>
                        <a:pt x="41" y="115"/>
                        <a:pt x="41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5" y="118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6" y="119"/>
                        <a:pt x="46" y="119"/>
                      </a:cubicBezTo>
                      <a:cubicBezTo>
                        <a:pt x="45" y="119"/>
                        <a:pt x="45" y="119"/>
                        <a:pt x="45" y="118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7" y="120"/>
                        <a:pt x="47" y="120"/>
                      </a:cubicBezTo>
                      <a:cubicBezTo>
                        <a:pt x="47" y="120"/>
                        <a:pt x="47" y="120"/>
                        <a:pt x="47" y="120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5" y="118"/>
                      </a:cubicBezTo>
                      <a:cubicBezTo>
                        <a:pt x="44" y="117"/>
                        <a:pt x="43" y="117"/>
                        <a:pt x="43" y="116"/>
                      </a:cubicBezTo>
                      <a:cubicBezTo>
                        <a:pt x="43" y="116"/>
                        <a:pt x="43" y="116"/>
                        <a:pt x="42" y="116"/>
                      </a:cubicBezTo>
                      <a:cubicBezTo>
                        <a:pt x="42" y="116"/>
                        <a:pt x="42" y="115"/>
                        <a:pt x="42" y="115"/>
                      </a:cubicBezTo>
                      <a:cubicBezTo>
                        <a:pt x="42" y="115"/>
                        <a:pt x="41" y="115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3" y="116"/>
                        <a:pt x="45" y="118"/>
                      </a:cubicBezTo>
                      <a:cubicBezTo>
                        <a:pt x="45" y="118"/>
                        <a:pt x="45" y="117"/>
                        <a:pt x="45" y="117"/>
                      </a:cubicBezTo>
                      <a:cubicBezTo>
                        <a:pt x="45" y="117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6" y="118"/>
                        <a:pt x="46" y="119"/>
                        <a:pt x="47" y="120"/>
                      </a:cubicBezTo>
                      <a:cubicBezTo>
                        <a:pt x="47" y="120"/>
                        <a:pt x="47" y="120"/>
                        <a:pt x="48" y="120"/>
                      </a:cubicBezTo>
                      <a:cubicBezTo>
                        <a:pt x="48" y="120"/>
                        <a:pt x="49" y="121"/>
                        <a:pt x="49" y="121"/>
                      </a:cubicBezTo>
                      <a:cubicBezTo>
                        <a:pt x="49" y="121"/>
                        <a:pt x="49" y="121"/>
                        <a:pt x="50" y="122"/>
                      </a:cubicBezTo>
                      <a:cubicBezTo>
                        <a:pt x="50" y="122"/>
                        <a:pt x="51" y="122"/>
                        <a:pt x="51" y="123"/>
                      </a:cubicBezTo>
                      <a:cubicBezTo>
                        <a:pt x="51" y="123"/>
                        <a:pt x="52" y="123"/>
                        <a:pt x="53" y="124"/>
                      </a:cubicBezTo>
                      <a:cubicBezTo>
                        <a:pt x="53" y="124"/>
                        <a:pt x="53" y="124"/>
                        <a:pt x="53" y="124"/>
                      </a:cubicBezTo>
                      <a:cubicBezTo>
                        <a:pt x="53" y="124"/>
                        <a:pt x="54" y="125"/>
                        <a:pt x="55" y="125"/>
                      </a:cubicBezTo>
                      <a:cubicBezTo>
                        <a:pt x="55" y="125"/>
                        <a:pt x="55" y="125"/>
                        <a:pt x="55" y="125"/>
                      </a:cubicBezTo>
                      <a:cubicBezTo>
                        <a:pt x="55" y="125"/>
                        <a:pt x="56" y="126"/>
                        <a:pt x="56" y="126"/>
                      </a:cubicBezTo>
                      <a:cubicBezTo>
                        <a:pt x="56" y="126"/>
                        <a:pt x="57" y="126"/>
                        <a:pt x="57" y="126"/>
                      </a:cubicBezTo>
                      <a:cubicBezTo>
                        <a:pt x="57" y="126"/>
                        <a:pt x="58" y="127"/>
                        <a:pt x="58" y="127"/>
                      </a:cubicBezTo>
                      <a:cubicBezTo>
                        <a:pt x="59" y="127"/>
                        <a:pt x="60" y="128"/>
                        <a:pt x="61" y="128"/>
                      </a:cubicBezTo>
                      <a:cubicBezTo>
                        <a:pt x="62" y="129"/>
                        <a:pt x="62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4" y="129"/>
                        <a:pt x="63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30"/>
                      </a:cubicBezTo>
                      <a:cubicBezTo>
                        <a:pt x="65" y="130"/>
                        <a:pt x="65" y="129"/>
                        <a:pt x="65" y="129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6" y="130"/>
                        <a:pt x="66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8" y="131"/>
                        <a:pt x="68" y="130"/>
                      </a:cubicBezTo>
                      <a:cubicBezTo>
                        <a:pt x="68" y="131"/>
                        <a:pt x="68" y="131"/>
                        <a:pt x="68" y="131"/>
                      </a:cubicBezTo>
                      <a:cubicBezTo>
                        <a:pt x="68" y="131"/>
                        <a:pt x="68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70" y="131"/>
                        <a:pt x="70" y="131"/>
                      </a:cubicBez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1" y="131"/>
                        <a:pt x="71" y="131"/>
                      </a:cubicBezTo>
                      <a:cubicBezTo>
                        <a:pt x="71" y="131"/>
                        <a:pt x="71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3" y="132"/>
                        <a:pt x="72" y="131"/>
                      </a:cubicBezTo>
                      <a:cubicBezTo>
                        <a:pt x="72" y="132"/>
                        <a:pt x="72" y="132"/>
                        <a:pt x="72" y="131"/>
                      </a:cubicBezTo>
                      <a:cubicBezTo>
                        <a:pt x="72" y="131"/>
                        <a:pt x="72" y="131"/>
                        <a:pt x="73" y="131"/>
                      </a:cubicBezTo>
                      <a:cubicBezTo>
                        <a:pt x="73" y="131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6" y="132"/>
                      </a:cubicBezTo>
                      <a:cubicBezTo>
                        <a:pt x="75" y="132"/>
                        <a:pt x="76" y="132"/>
                        <a:pt x="76" y="132"/>
                      </a:cubicBezTo>
                      <a:cubicBezTo>
                        <a:pt x="76" y="132"/>
                        <a:pt x="76" y="132"/>
                        <a:pt x="77" y="132"/>
                      </a:cubicBezTo>
                      <a:cubicBezTo>
                        <a:pt x="77" y="132"/>
                        <a:pt x="76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8" y="133"/>
                        <a:pt x="78" y="133"/>
                        <a:pt x="79" y="132"/>
                      </a:cubicBezTo>
                      <a:cubicBezTo>
                        <a:pt x="79" y="133"/>
                        <a:pt x="79" y="133"/>
                        <a:pt x="79" y="133"/>
                      </a:cubicBezTo>
                      <a:cubicBezTo>
                        <a:pt x="80" y="133"/>
                        <a:pt x="81" y="133"/>
                        <a:pt x="82" y="133"/>
                      </a:cubicBezTo>
                      <a:cubicBezTo>
                        <a:pt x="82" y="133"/>
                        <a:pt x="83" y="133"/>
                        <a:pt x="83" y="133"/>
                      </a:cubicBezTo>
                      <a:cubicBezTo>
                        <a:pt x="84" y="133"/>
                        <a:pt x="86" y="133"/>
                        <a:pt x="87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9" y="133"/>
                        <a:pt x="89" y="133"/>
                        <a:pt x="89" y="133"/>
                      </a:cubicBezTo>
                      <a:cubicBezTo>
                        <a:pt x="89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2" y="133"/>
                        <a:pt x="93" y="133"/>
                        <a:pt x="95" y="133"/>
                      </a:cubicBezTo>
                      <a:cubicBezTo>
                        <a:pt x="97" y="132"/>
                        <a:pt x="99" y="132"/>
                        <a:pt x="100" y="132"/>
                      </a:cubicBezTo>
                      <a:cubicBezTo>
                        <a:pt x="101" y="132"/>
                        <a:pt x="102" y="132"/>
                        <a:pt x="103" y="131"/>
                      </a:cubicBezTo>
                      <a:cubicBezTo>
                        <a:pt x="105" y="131"/>
                        <a:pt x="107" y="131"/>
                        <a:pt x="108" y="130"/>
                      </a:cubicBezTo>
                      <a:cubicBezTo>
                        <a:pt x="110" y="130"/>
                        <a:pt x="111" y="129"/>
                        <a:pt x="113" y="128"/>
                      </a:cubicBezTo>
                      <a:cubicBezTo>
                        <a:pt x="113" y="128"/>
                        <a:pt x="113" y="129"/>
                        <a:pt x="113" y="128"/>
                      </a:cubicBezTo>
                      <a:cubicBezTo>
                        <a:pt x="113" y="128"/>
                        <a:pt x="113" y="128"/>
                        <a:pt x="114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2" y="128"/>
                        <a:pt x="111" y="129"/>
                        <a:pt x="110" y="129"/>
                      </a:cubicBezTo>
                      <a:cubicBezTo>
                        <a:pt x="110" y="129"/>
                        <a:pt x="110" y="129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29"/>
                        <a:pt x="107" y="129"/>
                      </a:cubicBezTo>
                      <a:cubicBezTo>
                        <a:pt x="107" y="129"/>
                        <a:pt x="106" y="130"/>
                        <a:pt x="105" y="130"/>
                      </a:cubicBezTo>
                      <a:cubicBezTo>
                        <a:pt x="106" y="129"/>
                        <a:pt x="106" y="129"/>
                        <a:pt x="106" y="129"/>
                      </a:cubicBezTo>
                      <a:cubicBezTo>
                        <a:pt x="109" y="128"/>
                        <a:pt x="112" y="127"/>
                        <a:pt x="115" y="126"/>
                      </a:cubicBezTo>
                      <a:cubicBezTo>
                        <a:pt x="115" y="125"/>
                        <a:pt x="115" y="125"/>
                        <a:pt x="116" y="125"/>
                      </a:cubicBezTo>
                      <a:cubicBezTo>
                        <a:pt x="116" y="125"/>
                        <a:pt x="116" y="125"/>
                        <a:pt x="116" y="125"/>
                      </a:cubicBezTo>
                      <a:cubicBezTo>
                        <a:pt x="117" y="125"/>
                        <a:pt x="117" y="124"/>
                        <a:pt x="117" y="124"/>
                      </a:cubicBezTo>
                      <a:cubicBezTo>
                        <a:pt x="118" y="124"/>
                        <a:pt x="118" y="124"/>
                        <a:pt x="119" y="123"/>
                      </a:cubicBezTo>
                      <a:cubicBezTo>
                        <a:pt x="119" y="123"/>
                        <a:pt x="119" y="123"/>
                        <a:pt x="119" y="123"/>
                      </a:cubicBezTo>
                      <a:cubicBezTo>
                        <a:pt x="118" y="123"/>
                        <a:pt x="117" y="124"/>
                        <a:pt x="117" y="124"/>
                      </a:cubicBezTo>
                      <a:cubicBezTo>
                        <a:pt x="117" y="124"/>
                        <a:pt x="117" y="124"/>
                        <a:pt x="117" y="124"/>
                      </a:cubicBezTo>
                      <a:cubicBezTo>
                        <a:pt x="117" y="123"/>
                        <a:pt x="117" y="123"/>
                        <a:pt x="118" y="122"/>
                      </a:cubicBezTo>
                      <a:cubicBezTo>
                        <a:pt x="120" y="121"/>
                        <a:pt x="121" y="120"/>
                        <a:pt x="123" y="119"/>
                      </a:cubicBezTo>
                      <a:cubicBezTo>
                        <a:pt x="124" y="118"/>
                        <a:pt x="124" y="117"/>
                        <a:pt x="126" y="116"/>
                      </a:cubicBezTo>
                      <a:cubicBezTo>
                        <a:pt x="127" y="114"/>
                        <a:pt x="128" y="113"/>
                        <a:pt x="130" y="111"/>
                      </a:cubicBezTo>
                      <a:cubicBezTo>
                        <a:pt x="130" y="111"/>
                        <a:pt x="131" y="110"/>
                        <a:pt x="131" y="109"/>
                      </a:cubicBezTo>
                      <a:cubicBezTo>
                        <a:pt x="133" y="107"/>
                        <a:pt x="134" y="105"/>
                        <a:pt x="135" y="103"/>
                      </a:cubicBezTo>
                      <a:cubicBezTo>
                        <a:pt x="135" y="102"/>
                        <a:pt x="135" y="102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0"/>
                        <a:pt x="136" y="100"/>
                        <a:pt x="137" y="99"/>
                      </a:cubicBezTo>
                      <a:cubicBezTo>
                        <a:pt x="137" y="99"/>
                        <a:pt x="137" y="98"/>
                        <a:pt x="136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7"/>
                        <a:pt x="137" y="96"/>
                        <a:pt x="137" y="96"/>
                      </a:cubicBezTo>
                      <a:cubicBezTo>
                        <a:pt x="137" y="96"/>
                        <a:pt x="137" y="96"/>
                        <a:pt x="137" y="97"/>
                      </a:cubicBezTo>
                      <a:cubicBezTo>
                        <a:pt x="137" y="96"/>
                        <a:pt x="136" y="97"/>
                        <a:pt x="136" y="97"/>
                      </a:cubicBezTo>
                      <a:cubicBezTo>
                        <a:pt x="136" y="97"/>
                        <a:pt x="136" y="97"/>
                        <a:pt x="136" y="98"/>
                      </a:cubicBezTo>
                      <a:cubicBezTo>
                        <a:pt x="136" y="98"/>
                        <a:pt x="136" y="98"/>
                        <a:pt x="136" y="98"/>
                      </a:cubicBezTo>
                      <a:cubicBezTo>
                        <a:pt x="136" y="98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100"/>
                      </a:cubicBezTo>
                      <a:cubicBezTo>
                        <a:pt x="135" y="99"/>
                        <a:pt x="135" y="100"/>
                        <a:pt x="134" y="100"/>
                      </a:cubicBezTo>
                      <a:cubicBezTo>
                        <a:pt x="135" y="100"/>
                        <a:pt x="134" y="101"/>
                        <a:pt x="134" y="101"/>
                      </a:cubicBezTo>
                      <a:cubicBezTo>
                        <a:pt x="134" y="101"/>
                        <a:pt x="134" y="102"/>
                        <a:pt x="133" y="102"/>
                      </a:cubicBezTo>
                      <a:cubicBezTo>
                        <a:pt x="133" y="103"/>
                        <a:pt x="132" y="104"/>
                        <a:pt x="132" y="105"/>
                      </a:cubicBezTo>
                      <a:cubicBezTo>
                        <a:pt x="132" y="104"/>
                        <a:pt x="132" y="105"/>
                        <a:pt x="132" y="105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3" y="103"/>
                        <a:pt x="132" y="103"/>
                      </a:cubicBezTo>
                      <a:cubicBezTo>
                        <a:pt x="133" y="102"/>
                        <a:pt x="133" y="101"/>
                        <a:pt x="134" y="101"/>
                      </a:cubicBezTo>
                      <a:cubicBezTo>
                        <a:pt x="134" y="101"/>
                        <a:pt x="134" y="101"/>
                        <a:pt x="134" y="101"/>
                      </a:cubicBezTo>
                      <a:cubicBezTo>
                        <a:pt x="134" y="100"/>
                        <a:pt x="134" y="100"/>
                        <a:pt x="134" y="100"/>
                      </a:cubicBezTo>
                      <a:cubicBezTo>
                        <a:pt x="134" y="99"/>
                        <a:pt x="134" y="99"/>
                        <a:pt x="134" y="99"/>
                      </a:cubicBezTo>
                      <a:cubicBezTo>
                        <a:pt x="134" y="99"/>
                        <a:pt x="134" y="99"/>
                        <a:pt x="135" y="98"/>
                      </a:cubicBezTo>
                      <a:cubicBezTo>
                        <a:pt x="134" y="98"/>
                        <a:pt x="135" y="98"/>
                        <a:pt x="135" y="98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6"/>
                      </a:cubicBezTo>
                      <a:cubicBezTo>
                        <a:pt x="135" y="96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4" y="97"/>
                      </a:cubicBezTo>
                      <a:cubicBezTo>
                        <a:pt x="135" y="96"/>
                        <a:pt x="135" y="94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4"/>
                      </a:cubicBezTo>
                      <a:cubicBezTo>
                        <a:pt x="135" y="94"/>
                        <a:pt x="135" y="94"/>
                        <a:pt x="134" y="94"/>
                      </a:cubicBezTo>
                      <a:cubicBezTo>
                        <a:pt x="134" y="94"/>
                        <a:pt x="135" y="94"/>
                        <a:pt x="134" y="94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3"/>
                        <a:pt x="134" y="93"/>
                        <a:pt x="134" y="93"/>
                      </a:cubicBezTo>
                      <a:cubicBezTo>
                        <a:pt x="134" y="93"/>
                        <a:pt x="134" y="94"/>
                        <a:pt x="134" y="94"/>
                      </a:cubicBezTo>
                      <a:cubicBezTo>
                        <a:pt x="134" y="94"/>
                        <a:pt x="133" y="95"/>
                        <a:pt x="133" y="96"/>
                      </a:cubicBezTo>
                      <a:cubicBezTo>
                        <a:pt x="133" y="96"/>
                        <a:pt x="133" y="96"/>
                        <a:pt x="133" y="96"/>
                      </a:cubicBezTo>
                      <a:cubicBezTo>
                        <a:pt x="133" y="96"/>
                        <a:pt x="133" y="96"/>
                        <a:pt x="133" y="97"/>
                      </a:cubicBezTo>
                      <a:cubicBezTo>
                        <a:pt x="133" y="97"/>
                        <a:pt x="132" y="97"/>
                        <a:pt x="132" y="98"/>
                      </a:cubicBezTo>
                      <a:cubicBezTo>
                        <a:pt x="132" y="98"/>
                        <a:pt x="132" y="98"/>
                        <a:pt x="132" y="99"/>
                      </a:cubicBezTo>
                      <a:cubicBezTo>
                        <a:pt x="132" y="99"/>
                        <a:pt x="131" y="100"/>
                        <a:pt x="131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99"/>
                        <a:pt x="131" y="99"/>
                        <a:pt x="131" y="99"/>
                      </a:cubicBezTo>
                      <a:cubicBezTo>
                        <a:pt x="131" y="98"/>
                        <a:pt x="132" y="97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5"/>
                      </a:cubicBezTo>
                      <a:cubicBezTo>
                        <a:pt x="132" y="95"/>
                        <a:pt x="132" y="96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7"/>
                        <a:pt x="131" y="97"/>
                        <a:pt x="131" y="97"/>
                      </a:cubicBezTo>
                      <a:cubicBezTo>
                        <a:pt x="131" y="97"/>
                        <a:pt x="130" y="97"/>
                        <a:pt x="130" y="97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100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8" y="100"/>
                        <a:pt x="128" y="100"/>
                      </a:cubicBezTo>
                      <a:cubicBezTo>
                        <a:pt x="128" y="100"/>
                        <a:pt x="128" y="100"/>
                        <a:pt x="128" y="101"/>
                      </a:cubicBezTo>
                      <a:cubicBezTo>
                        <a:pt x="128" y="101"/>
                        <a:pt x="128" y="101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3"/>
                        <a:pt x="127" y="103"/>
                        <a:pt x="127" y="103"/>
                      </a:cubicBezTo>
                      <a:cubicBezTo>
                        <a:pt x="127" y="102"/>
                        <a:pt x="127" y="103"/>
                        <a:pt x="127" y="103"/>
                      </a:cubicBezTo>
                      <a:cubicBezTo>
                        <a:pt x="127" y="103"/>
                        <a:pt x="126" y="104"/>
                        <a:pt x="126" y="104"/>
                      </a:cubicBezTo>
                      <a:cubicBezTo>
                        <a:pt x="126" y="104"/>
                        <a:pt x="126" y="104"/>
                        <a:pt x="126" y="105"/>
                      </a:cubicBezTo>
                      <a:cubicBezTo>
                        <a:pt x="125" y="104"/>
                        <a:pt x="125" y="105"/>
                        <a:pt x="125" y="105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6" y="104"/>
                        <a:pt x="126" y="104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5" y="103"/>
                        <a:pt x="125" y="104"/>
                        <a:pt x="125" y="104"/>
                      </a:cubicBezTo>
                      <a:cubicBezTo>
                        <a:pt x="125" y="104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5" y="104"/>
                        <a:pt x="125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5"/>
                        <a:pt x="124" y="104"/>
                        <a:pt x="124" y="105"/>
                      </a:cubicBezTo>
                      <a:cubicBezTo>
                        <a:pt x="124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2" y="106"/>
                        <a:pt x="122" y="106"/>
                      </a:cubicBezTo>
                      <a:cubicBezTo>
                        <a:pt x="122" y="107"/>
                        <a:pt x="122" y="107"/>
                        <a:pt x="122" y="106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1" y="108"/>
                        <a:pt x="122" y="107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0" y="109"/>
                        <a:pt x="120" y="109"/>
                        <a:pt x="120" y="110"/>
                      </a:cubicBezTo>
                      <a:cubicBezTo>
                        <a:pt x="120" y="110"/>
                        <a:pt x="120" y="109"/>
                        <a:pt x="120" y="109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19" y="110"/>
                      </a:cubicBezTo>
                      <a:cubicBezTo>
                        <a:pt x="120" y="110"/>
                        <a:pt x="119" y="111"/>
                        <a:pt x="119" y="111"/>
                      </a:cubicBezTo>
                      <a:cubicBezTo>
                        <a:pt x="119" y="110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8" y="111"/>
                      </a:cubicBezTo>
                      <a:cubicBezTo>
                        <a:pt x="118" y="112"/>
                        <a:pt x="119" y="111"/>
                        <a:pt x="119" y="111"/>
                      </a:cubicBezTo>
                      <a:cubicBezTo>
                        <a:pt x="118" y="111"/>
                        <a:pt x="118" y="112"/>
                        <a:pt x="118" y="112"/>
                      </a:cubicBezTo>
                      <a:cubicBezTo>
                        <a:pt x="118" y="111"/>
                        <a:pt x="119" y="111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7" y="113"/>
                      </a:cubicBezTo>
                      <a:cubicBezTo>
                        <a:pt x="117" y="113"/>
                        <a:pt x="117" y="113"/>
                        <a:pt x="116" y="114"/>
                      </a:cubicBezTo>
                      <a:cubicBezTo>
                        <a:pt x="116" y="114"/>
                        <a:pt x="116" y="114"/>
                        <a:pt x="116" y="114"/>
                      </a:cubicBezTo>
                      <a:cubicBezTo>
                        <a:pt x="116" y="114"/>
                        <a:pt x="116" y="114"/>
                        <a:pt x="115" y="114"/>
                      </a:cubicBezTo>
                      <a:cubicBezTo>
                        <a:pt x="115" y="115"/>
                        <a:pt x="114" y="115"/>
                        <a:pt x="114" y="115"/>
                      </a:cubicBezTo>
                      <a:cubicBezTo>
                        <a:pt x="114" y="115"/>
                        <a:pt x="113" y="116"/>
                        <a:pt x="113" y="116"/>
                      </a:cubicBezTo>
                      <a:cubicBezTo>
                        <a:pt x="113" y="116"/>
                        <a:pt x="112" y="117"/>
                        <a:pt x="112" y="117"/>
                      </a:cubicBezTo>
                      <a:cubicBezTo>
                        <a:pt x="112" y="117"/>
                        <a:pt x="112" y="116"/>
                        <a:pt x="112" y="116"/>
                      </a:cubicBezTo>
                      <a:cubicBezTo>
                        <a:pt x="112" y="116"/>
                        <a:pt x="113" y="116"/>
                        <a:pt x="112" y="116"/>
                      </a:cubicBezTo>
                      <a:cubicBezTo>
                        <a:pt x="113" y="116"/>
                        <a:pt x="113" y="116"/>
                        <a:pt x="113" y="116"/>
                      </a:cubicBezTo>
                      <a:cubicBezTo>
                        <a:pt x="113" y="116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2" y="116"/>
                        <a:pt x="110" y="117"/>
                        <a:pt x="110" y="117"/>
                      </a:cubicBezTo>
                      <a:cubicBezTo>
                        <a:pt x="109" y="117"/>
                        <a:pt x="109" y="118"/>
                        <a:pt x="109" y="118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7" y="119"/>
                        <a:pt x="107" y="119"/>
                        <a:pt x="106" y="119"/>
                      </a:cubicBezTo>
                      <a:cubicBezTo>
                        <a:pt x="106" y="119"/>
                        <a:pt x="106" y="119"/>
                        <a:pt x="106" y="119"/>
                      </a:cubicBezTo>
                      <a:cubicBezTo>
                        <a:pt x="105" y="119"/>
                        <a:pt x="105" y="120"/>
                        <a:pt x="105" y="120"/>
                      </a:cubicBezTo>
                      <a:cubicBezTo>
                        <a:pt x="104" y="120"/>
                        <a:pt x="104" y="120"/>
                        <a:pt x="103" y="120"/>
                      </a:cubicBezTo>
                      <a:cubicBezTo>
                        <a:pt x="103" y="121"/>
                        <a:pt x="103" y="121"/>
                        <a:pt x="103" y="121"/>
                      </a:cubicBezTo>
                      <a:cubicBezTo>
                        <a:pt x="102" y="121"/>
                        <a:pt x="102" y="121"/>
                        <a:pt x="101" y="121"/>
                      </a:cubicBezTo>
                      <a:cubicBezTo>
                        <a:pt x="101" y="121"/>
                        <a:pt x="101" y="122"/>
                        <a:pt x="100" y="122"/>
                      </a:cubicBezTo>
                      <a:cubicBezTo>
                        <a:pt x="100" y="122"/>
                        <a:pt x="100" y="122"/>
                        <a:pt x="100" y="122"/>
                      </a:cubicBezTo>
                      <a:cubicBezTo>
                        <a:pt x="99" y="122"/>
                        <a:pt x="97" y="123"/>
                        <a:pt x="96" y="123"/>
                      </a:cubicBezTo>
                      <a:cubicBezTo>
                        <a:pt x="94" y="124"/>
                        <a:pt x="93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89" y="124"/>
                        <a:pt x="89" y="124"/>
                        <a:pt x="89" y="124"/>
                      </a:cubicBezTo>
                      <a:cubicBezTo>
                        <a:pt x="85" y="124"/>
                        <a:pt x="82" y="124"/>
                        <a:pt x="80" y="123"/>
                      </a:cubicBezTo>
                      <a:cubicBezTo>
                        <a:pt x="77" y="122"/>
                        <a:pt x="76" y="122"/>
                        <a:pt x="74" y="121"/>
                      </a:cubicBezTo>
                      <a:cubicBezTo>
                        <a:pt x="73" y="121"/>
                        <a:pt x="73" y="121"/>
                        <a:pt x="73" y="121"/>
                      </a:cubicBezTo>
                      <a:cubicBezTo>
                        <a:pt x="73" y="121"/>
                        <a:pt x="72" y="120"/>
                        <a:pt x="72" y="120"/>
                      </a:cubicBezTo>
                      <a:cubicBezTo>
                        <a:pt x="72" y="120"/>
                        <a:pt x="71" y="120"/>
                        <a:pt x="71" y="120"/>
                      </a:cubicBezTo>
                      <a:cubicBezTo>
                        <a:pt x="71" y="120"/>
                        <a:pt x="70" y="120"/>
                        <a:pt x="70" y="119"/>
                      </a:cubicBezTo>
                      <a:cubicBezTo>
                        <a:pt x="69" y="118"/>
                        <a:pt x="66" y="117"/>
                        <a:pt x="63" y="116"/>
                      </a:cubicBezTo>
                      <a:cubicBezTo>
                        <a:pt x="61" y="115"/>
                        <a:pt x="60" y="114"/>
                        <a:pt x="58" y="112"/>
                      </a:cubicBezTo>
                      <a:cubicBezTo>
                        <a:pt x="57" y="112"/>
                        <a:pt x="56" y="111"/>
                        <a:pt x="55" y="110"/>
                      </a:cubicBezTo>
                      <a:cubicBezTo>
                        <a:pt x="55" y="110"/>
                        <a:pt x="55" y="109"/>
                        <a:pt x="54" y="109"/>
                      </a:cubicBezTo>
                      <a:cubicBezTo>
                        <a:pt x="54" y="109"/>
                        <a:pt x="54" y="108"/>
                        <a:pt x="54" y="108"/>
                      </a:cubicBezTo>
                      <a:cubicBezTo>
                        <a:pt x="53" y="108"/>
                        <a:pt x="53" y="108"/>
                        <a:pt x="53" y="107"/>
                      </a:cubicBezTo>
                      <a:cubicBezTo>
                        <a:pt x="53" y="107"/>
                        <a:pt x="52" y="107"/>
                        <a:pt x="52" y="106"/>
                      </a:cubicBezTo>
                      <a:cubicBezTo>
                        <a:pt x="52" y="106"/>
                        <a:pt x="52" y="106"/>
                        <a:pt x="52" y="106"/>
                      </a:cubicBezTo>
                      <a:cubicBezTo>
                        <a:pt x="51" y="105"/>
                        <a:pt x="51" y="105"/>
                        <a:pt x="50" y="104"/>
                      </a:cubicBezTo>
                      <a:cubicBezTo>
                        <a:pt x="50" y="104"/>
                        <a:pt x="50" y="104"/>
                        <a:pt x="50" y="103"/>
                      </a:cubicBezTo>
                      <a:cubicBezTo>
                        <a:pt x="50" y="103"/>
                        <a:pt x="49" y="103"/>
                        <a:pt x="49" y="103"/>
                      </a:cubicBezTo>
                      <a:cubicBezTo>
                        <a:pt x="49" y="102"/>
                        <a:pt x="49" y="102"/>
                        <a:pt x="48" y="101"/>
                      </a:cubicBezTo>
                      <a:cubicBezTo>
                        <a:pt x="48" y="101"/>
                        <a:pt x="48" y="101"/>
                        <a:pt x="48" y="100"/>
                      </a:cubicBezTo>
                      <a:cubicBezTo>
                        <a:pt x="48" y="100"/>
                        <a:pt x="47" y="100"/>
                        <a:pt x="47" y="99"/>
                      </a:cubicBezTo>
                      <a:cubicBezTo>
                        <a:pt x="47" y="99"/>
                        <a:pt x="47" y="99"/>
                        <a:pt x="47" y="99"/>
                      </a:cubicBezTo>
                      <a:cubicBezTo>
                        <a:pt x="47" y="99"/>
                        <a:pt x="46" y="99"/>
                        <a:pt x="46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46" y="98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5" y="96"/>
                        <a:pt x="45" y="97"/>
                        <a:pt x="45" y="97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5"/>
                      </a:cubicBezTo>
                      <a:cubicBezTo>
                        <a:pt x="45" y="96"/>
                        <a:pt x="45" y="95"/>
                        <a:pt x="45" y="95"/>
                      </a:cubicBezTo>
                      <a:cubicBezTo>
                        <a:pt x="44" y="95"/>
                        <a:pt x="45" y="95"/>
                        <a:pt x="45" y="95"/>
                      </a:cubicBezTo>
                      <a:cubicBezTo>
                        <a:pt x="44" y="95"/>
                        <a:pt x="44" y="94"/>
                        <a:pt x="44" y="94"/>
                      </a:cubicBezTo>
                      <a:cubicBezTo>
                        <a:pt x="44" y="94"/>
                        <a:pt x="44" y="94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2"/>
                        <a:pt x="44" y="93"/>
                      </a:cubicBezTo>
                      <a:cubicBezTo>
                        <a:pt x="44" y="92"/>
                        <a:pt x="43" y="92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3" y="92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0"/>
                      </a:cubicBezTo>
                      <a:cubicBezTo>
                        <a:pt x="43" y="91"/>
                        <a:pt x="43" y="90"/>
                        <a:pt x="43" y="90"/>
                      </a:cubicBezTo>
                      <a:cubicBezTo>
                        <a:pt x="43" y="90"/>
                        <a:pt x="43" y="90"/>
                        <a:pt x="42" y="89"/>
                      </a:cubicBezTo>
                      <a:cubicBezTo>
                        <a:pt x="43" y="89"/>
                        <a:pt x="42" y="89"/>
                        <a:pt x="43" y="89"/>
                      </a:cubicBezTo>
                      <a:cubicBezTo>
                        <a:pt x="43" y="89"/>
                        <a:pt x="42" y="89"/>
                        <a:pt x="42" y="89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5"/>
                        <a:pt x="42" y="85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5"/>
                        <a:pt x="42" y="85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2"/>
                        <a:pt x="41" y="82"/>
                      </a:cubicBezTo>
                      <a:cubicBezTo>
                        <a:pt x="41" y="82"/>
                        <a:pt x="41" y="81"/>
                        <a:pt x="41" y="81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1" y="79"/>
                        <a:pt x="41" y="79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1"/>
                        <a:pt x="41" y="72"/>
                      </a:cubicBezTo>
                      <a:cubicBezTo>
                        <a:pt x="41" y="71"/>
                        <a:pt x="41" y="71"/>
                        <a:pt x="41" y="71"/>
                      </a:cubicBezTo>
                      <a:cubicBezTo>
                        <a:pt x="41" y="71"/>
                        <a:pt x="41" y="71"/>
                        <a:pt x="41" y="70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70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7"/>
                        <a:pt x="41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3" y="63"/>
                        <a:pt x="43" y="63"/>
                        <a:pt x="43" y="62"/>
                      </a:cubicBezTo>
                      <a:cubicBezTo>
                        <a:pt x="43" y="62"/>
                        <a:pt x="43" y="61"/>
                        <a:pt x="43" y="62"/>
                      </a:cubicBezTo>
                      <a:cubicBezTo>
                        <a:pt x="43" y="62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0"/>
                      </a:cubicBezTo>
                      <a:cubicBezTo>
                        <a:pt x="43" y="61"/>
                        <a:pt x="43" y="61"/>
                        <a:pt x="44" y="60"/>
                      </a:cubicBezTo>
                      <a:cubicBezTo>
                        <a:pt x="43" y="60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6"/>
                        <a:pt x="45" y="57"/>
                      </a:cubicBezTo>
                      <a:cubicBezTo>
                        <a:pt x="45" y="57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8" y="52"/>
                        <a:pt x="48" y="52"/>
                        <a:pt x="48" y="51"/>
                      </a:cubicBezTo>
                      <a:cubicBezTo>
                        <a:pt x="48" y="52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8" y="51"/>
                        <a:pt x="48" y="50"/>
                        <a:pt x="48" y="51"/>
                      </a:cubicBezTo>
                      <a:cubicBezTo>
                        <a:pt x="49" y="50"/>
                        <a:pt x="49" y="51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1" y="48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2" y="47"/>
                        <a:pt x="52" y="47"/>
                      </a:cubicBezTo>
                      <a:cubicBezTo>
                        <a:pt x="52" y="47"/>
                        <a:pt x="52" y="46"/>
                        <a:pt x="52" y="46"/>
                      </a:cubicBezTo>
                      <a:cubicBezTo>
                        <a:pt x="52" y="46"/>
                        <a:pt x="52" y="47"/>
                        <a:pt x="51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5"/>
                        <a:pt x="52" y="45"/>
                      </a:cubicBezTo>
                      <a:cubicBezTo>
                        <a:pt x="53" y="45"/>
                        <a:pt x="52" y="45"/>
                        <a:pt x="52" y="45"/>
                      </a:cubicBezTo>
                      <a:cubicBezTo>
                        <a:pt x="52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3"/>
                        <a:pt x="54" y="44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1"/>
                        <a:pt x="58" y="41"/>
                        <a:pt x="58" y="40"/>
                      </a:cubicBezTo>
                      <a:cubicBezTo>
                        <a:pt x="59" y="40"/>
                        <a:pt x="59" y="40"/>
                        <a:pt x="59" y="40"/>
                      </a:cubicBezTo>
                      <a:cubicBezTo>
                        <a:pt x="60" y="39"/>
                        <a:pt x="60" y="39"/>
                        <a:pt x="60" y="39"/>
                      </a:cubicBezTo>
                      <a:cubicBezTo>
                        <a:pt x="60" y="39"/>
                        <a:pt x="61" y="39"/>
                        <a:pt x="61" y="38"/>
                      </a:cubicBezTo>
                      <a:cubicBezTo>
                        <a:pt x="62" y="38"/>
                        <a:pt x="62" y="38"/>
                        <a:pt x="62" y="38"/>
                      </a:cubicBezTo>
                      <a:cubicBezTo>
                        <a:pt x="64" y="37"/>
                        <a:pt x="66" y="36"/>
                        <a:pt x="68" y="35"/>
                      </a:cubicBezTo>
                      <a:cubicBezTo>
                        <a:pt x="69" y="35"/>
                        <a:pt x="70" y="34"/>
                        <a:pt x="70" y="34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72" y="33"/>
                        <a:pt x="74" y="33"/>
                        <a:pt x="76" y="32"/>
                      </a:cubicBezTo>
                      <a:cubicBezTo>
                        <a:pt x="76" y="32"/>
                        <a:pt x="76" y="32"/>
                        <a:pt x="77" y="32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7" y="32"/>
                        <a:pt x="78" y="32"/>
                        <a:pt x="78" y="32"/>
                      </a:cubicBezTo>
                      <a:cubicBezTo>
                        <a:pt x="79" y="32"/>
                        <a:pt x="80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2" y="32"/>
                        <a:pt x="81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3" y="32"/>
                        <a:pt x="83" y="32"/>
                        <a:pt x="84" y="32"/>
                      </a:cubicBezTo>
                      <a:cubicBezTo>
                        <a:pt x="85" y="32"/>
                        <a:pt x="87" y="32"/>
                        <a:pt x="89" y="32"/>
                      </a:cubicBezTo>
                      <a:cubicBezTo>
                        <a:pt x="91" y="32"/>
                        <a:pt x="93" y="33"/>
                        <a:pt x="94" y="33"/>
                      </a:cubicBezTo>
                      <a:cubicBezTo>
                        <a:pt x="95" y="33"/>
                        <a:pt x="97" y="34"/>
                        <a:pt x="98" y="34"/>
                      </a:cubicBezTo>
                      <a:cubicBezTo>
                        <a:pt x="98" y="34"/>
                        <a:pt x="99" y="35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100" y="35"/>
                        <a:pt x="100" y="35"/>
                        <a:pt x="100" y="35"/>
                      </a:cubicBezTo>
                      <a:cubicBezTo>
                        <a:pt x="100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6"/>
                      </a:cubicBezTo>
                      <a:cubicBezTo>
                        <a:pt x="101" y="35"/>
                        <a:pt x="102" y="36"/>
                        <a:pt x="102" y="36"/>
                      </a:cubicBezTo>
                      <a:cubicBezTo>
                        <a:pt x="102" y="36"/>
                        <a:pt x="103" y="36"/>
                        <a:pt x="103" y="36"/>
                      </a:cubicBezTo>
                      <a:cubicBezTo>
                        <a:pt x="103" y="36"/>
                        <a:pt x="103" y="36"/>
                        <a:pt x="104" y="36"/>
                      </a:cubicBezTo>
                      <a:cubicBezTo>
                        <a:pt x="104" y="36"/>
                        <a:pt x="104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6" y="37"/>
                      </a:cubicBezTo>
                      <a:cubicBezTo>
                        <a:pt x="106" y="38"/>
                        <a:pt x="107" y="38"/>
                        <a:pt x="106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9" y="39"/>
                        <a:pt x="109" y="39"/>
                        <a:pt x="109" y="39"/>
                      </a:cubicBezTo>
                      <a:cubicBezTo>
                        <a:pt x="109" y="39"/>
                        <a:pt x="109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1"/>
                        <a:pt x="111" y="41"/>
                      </a:cubicBezTo>
                      <a:cubicBezTo>
                        <a:pt x="111" y="41"/>
                        <a:pt x="111" y="41"/>
                        <a:pt x="111" y="41"/>
                      </a:cubicBezTo>
                      <a:cubicBezTo>
                        <a:pt x="111" y="41"/>
                        <a:pt x="111" y="41"/>
                        <a:pt x="112" y="41"/>
                      </a:cubicBezTo>
                      <a:cubicBezTo>
                        <a:pt x="112" y="41"/>
                        <a:pt x="112" y="42"/>
                        <a:pt x="112" y="42"/>
                      </a:cubicBezTo>
                      <a:cubicBezTo>
                        <a:pt x="112" y="42"/>
                        <a:pt x="112" y="42"/>
                        <a:pt x="112" y="42"/>
                      </a:cubicBezTo>
                      <a:cubicBezTo>
                        <a:pt x="112" y="42"/>
                        <a:pt x="113" y="42"/>
                        <a:pt x="113" y="42"/>
                      </a:cubicBezTo>
                      <a:cubicBezTo>
                        <a:pt x="113" y="43"/>
                        <a:pt x="113" y="43"/>
                        <a:pt x="113" y="43"/>
                      </a:cubicBezTo>
                      <a:cubicBezTo>
                        <a:pt x="114" y="43"/>
                        <a:pt x="114" y="44"/>
                        <a:pt x="114" y="44"/>
                      </a:cubicBezTo>
                      <a:cubicBezTo>
                        <a:pt x="115" y="44"/>
                        <a:pt x="114" y="44"/>
                        <a:pt x="115" y="44"/>
                      </a:cubicBezTo>
                      <a:cubicBezTo>
                        <a:pt x="115" y="44"/>
                        <a:pt x="115" y="45"/>
                        <a:pt x="115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6"/>
                      </a:cubicBezTo>
                      <a:cubicBezTo>
                        <a:pt x="116" y="45"/>
                        <a:pt x="116" y="46"/>
                        <a:pt x="116" y="46"/>
                      </a:cubicBezTo>
                      <a:cubicBezTo>
                        <a:pt x="116" y="46"/>
                        <a:pt x="117" y="46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8" y="47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9"/>
                        <a:pt x="118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9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1"/>
                        <a:pt x="122" y="51"/>
                        <a:pt x="123" y="51"/>
                      </a:cubicBezTo>
                      <a:cubicBezTo>
                        <a:pt x="123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0"/>
                        <a:pt x="123" y="51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1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3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1"/>
                      </a:cubicBezTo>
                      <a:cubicBezTo>
                        <a:pt x="124" y="51"/>
                        <a:pt x="124" y="51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4" y="51"/>
                        <a:pt x="124" y="51"/>
                        <a:pt x="125" y="52"/>
                      </a:cubicBezTo>
                      <a:cubicBezTo>
                        <a:pt x="125" y="52"/>
                        <a:pt x="125" y="52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6" y="54"/>
                        <a:pt x="126" y="54"/>
                      </a:cubicBezTo>
                      <a:cubicBezTo>
                        <a:pt x="126" y="54"/>
                        <a:pt x="126" y="54"/>
                        <a:pt x="126" y="54"/>
                      </a:cubicBezTo>
                      <a:cubicBezTo>
                        <a:pt x="126" y="54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2"/>
                        <a:pt x="126" y="52"/>
                        <a:pt x="125" y="52"/>
                      </a:cubicBezTo>
                      <a:cubicBezTo>
                        <a:pt x="125" y="52"/>
                        <a:pt x="125" y="51"/>
                        <a:pt x="125" y="52"/>
                      </a:cubicBezTo>
                      <a:cubicBezTo>
                        <a:pt x="125" y="51"/>
                        <a:pt x="125" y="51"/>
                        <a:pt x="125" y="51"/>
                      </a:cubicBezTo>
                      <a:cubicBezTo>
                        <a:pt x="125" y="51"/>
                        <a:pt x="125" y="51"/>
                        <a:pt x="125" y="50"/>
                      </a:cubicBezTo>
                      <a:cubicBezTo>
                        <a:pt x="124" y="51"/>
                        <a:pt x="124" y="50"/>
                        <a:pt x="124" y="50"/>
                      </a:cubicBezTo>
                      <a:cubicBezTo>
                        <a:pt x="123" y="49"/>
                        <a:pt x="122" y="47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19" y="46"/>
                      </a:cubicBezTo>
                      <a:cubicBezTo>
                        <a:pt x="119" y="45"/>
                        <a:pt x="119" y="45"/>
                        <a:pt x="118" y="45"/>
                      </a:cubicBezTo>
                      <a:cubicBezTo>
                        <a:pt x="118" y="45"/>
                        <a:pt x="118" y="44"/>
                        <a:pt x="118" y="44"/>
                      </a:cubicBezTo>
                      <a:cubicBezTo>
                        <a:pt x="118" y="44"/>
                        <a:pt x="117" y="44"/>
                        <a:pt x="117" y="44"/>
                      </a:cubicBezTo>
                      <a:cubicBezTo>
                        <a:pt x="117" y="43"/>
                        <a:pt x="116" y="43"/>
                        <a:pt x="116" y="43"/>
                      </a:cubicBezTo>
                      <a:cubicBezTo>
                        <a:pt x="116" y="43"/>
                        <a:pt x="116" y="42"/>
                        <a:pt x="115" y="42"/>
                      </a:cubicBezTo>
                      <a:cubicBezTo>
                        <a:pt x="114" y="41"/>
                        <a:pt x="112" y="39"/>
                        <a:pt x="110" y="38"/>
                      </a:cubicBezTo>
                      <a:cubicBezTo>
                        <a:pt x="110" y="38"/>
                        <a:pt x="109" y="38"/>
                        <a:pt x="109" y="38"/>
                      </a:cubicBezTo>
                      <a:cubicBezTo>
                        <a:pt x="107" y="36"/>
                        <a:pt x="105" y="35"/>
                        <a:pt x="103" y="35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2" y="34"/>
                        <a:pt x="101" y="34"/>
                        <a:pt x="101" y="34"/>
                      </a:cubicBezTo>
                      <a:cubicBezTo>
                        <a:pt x="100" y="33"/>
                        <a:pt x="99" y="33"/>
                        <a:pt x="98" y="32"/>
                      </a:cubicBezTo>
                      <a:cubicBezTo>
                        <a:pt x="99" y="32"/>
                        <a:pt x="99" y="32"/>
                        <a:pt x="100" y="33"/>
                      </a:cubicBezTo>
                      <a:cubicBezTo>
                        <a:pt x="100" y="32"/>
                        <a:pt x="100" y="32"/>
                        <a:pt x="101" y="32"/>
                      </a:cubicBezTo>
                      <a:cubicBezTo>
                        <a:pt x="101" y="32"/>
                        <a:pt x="101" y="33"/>
                        <a:pt x="101" y="33"/>
                      </a:cubicBezTo>
                      <a:cubicBezTo>
                        <a:pt x="101" y="33"/>
                        <a:pt x="102" y="33"/>
                        <a:pt x="102" y="33"/>
                      </a:cubicBezTo>
                      <a:cubicBezTo>
                        <a:pt x="102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3" y="32"/>
                        <a:pt x="103" y="32"/>
                        <a:pt x="102" y="31"/>
                      </a:cubicBezTo>
                      <a:cubicBezTo>
                        <a:pt x="102" y="31"/>
                        <a:pt x="101" y="31"/>
                        <a:pt x="101" y="31"/>
                      </a:cubicBezTo>
                      <a:cubicBezTo>
                        <a:pt x="103" y="31"/>
                        <a:pt x="105" y="32"/>
                        <a:pt x="105" y="32"/>
                      </a:cubicBezTo>
                      <a:cubicBezTo>
                        <a:pt x="106" y="33"/>
                        <a:pt x="107" y="32"/>
                        <a:pt x="106" y="31"/>
                      </a:cubicBezTo>
                      <a:cubicBezTo>
                        <a:pt x="106" y="31"/>
                        <a:pt x="105" y="30"/>
                        <a:pt x="104" y="30"/>
                      </a:cubicBezTo>
                      <a:cubicBezTo>
                        <a:pt x="105" y="30"/>
                        <a:pt x="105" y="30"/>
                        <a:pt x="106" y="30"/>
                      </a:cubicBezTo>
                      <a:cubicBezTo>
                        <a:pt x="104" y="29"/>
                        <a:pt x="103" y="29"/>
                        <a:pt x="102" y="29"/>
                      </a:cubicBezTo>
                      <a:cubicBezTo>
                        <a:pt x="102" y="28"/>
                        <a:pt x="100" y="28"/>
                        <a:pt x="100" y="27"/>
                      </a:cubicBezTo>
                      <a:cubicBezTo>
                        <a:pt x="100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8" y="27"/>
                        <a:pt x="98" y="27"/>
                        <a:pt x="98" y="27"/>
                      </a:cubicBezTo>
                      <a:cubicBezTo>
                        <a:pt x="98" y="27"/>
                        <a:pt x="98" y="26"/>
                        <a:pt x="98" y="26"/>
                      </a:cubicBezTo>
                      <a:cubicBezTo>
                        <a:pt x="97" y="25"/>
                        <a:pt x="96" y="25"/>
                        <a:pt x="95" y="24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95" y="24"/>
                        <a:pt x="95" y="24"/>
                        <a:pt x="94" y="24"/>
                      </a:cubicBezTo>
                      <a:cubicBezTo>
                        <a:pt x="94" y="24"/>
                        <a:pt x="93" y="24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5" y="23"/>
                        <a:pt x="96" y="24"/>
                        <a:pt x="98" y="24"/>
                      </a:cubicBezTo>
                      <a:cubicBezTo>
                        <a:pt x="98" y="24"/>
                        <a:pt x="98" y="24"/>
                        <a:pt x="99" y="24"/>
                      </a:cubicBezTo>
                      <a:cubicBezTo>
                        <a:pt x="99" y="24"/>
                        <a:pt x="100" y="24"/>
                        <a:pt x="100" y="24"/>
                      </a:cubicBezTo>
                      <a:cubicBezTo>
                        <a:pt x="100" y="23"/>
                        <a:pt x="98" y="23"/>
                        <a:pt x="97" y="22"/>
                      </a:cubicBezTo>
                      <a:cubicBezTo>
                        <a:pt x="98" y="22"/>
                        <a:pt x="97" y="22"/>
                        <a:pt x="97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8" y="21"/>
                        <a:pt x="96" y="21"/>
                        <a:pt x="95" y="21"/>
                      </a:cubicBezTo>
                      <a:cubicBezTo>
                        <a:pt x="95" y="21"/>
                        <a:pt x="95" y="21"/>
                        <a:pt x="95" y="20"/>
                      </a:cubicBezTo>
                      <a:cubicBezTo>
                        <a:pt x="94" y="20"/>
                        <a:pt x="93" y="20"/>
                        <a:pt x="92" y="19"/>
                      </a:cubicBezTo>
                      <a:cubicBezTo>
                        <a:pt x="91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89" y="19"/>
                        <a:pt x="88" y="18"/>
                        <a:pt x="88" y="18"/>
                      </a:cubicBezTo>
                      <a:cubicBezTo>
                        <a:pt x="88" y="18"/>
                        <a:pt x="87" y="18"/>
                        <a:pt x="87" y="18"/>
                      </a:cubicBezTo>
                      <a:cubicBezTo>
                        <a:pt x="88" y="18"/>
                        <a:pt x="89" y="18"/>
                        <a:pt x="89" y="18"/>
                      </a:cubicBezTo>
                      <a:cubicBezTo>
                        <a:pt x="93" y="19"/>
                        <a:pt x="97" y="19"/>
                        <a:pt x="100" y="21"/>
                      </a:cubicBezTo>
                      <a:cubicBezTo>
                        <a:pt x="104" y="22"/>
                        <a:pt x="107" y="23"/>
                        <a:pt x="109" y="24"/>
                      </a:cubicBezTo>
                      <a:cubicBezTo>
                        <a:pt x="110" y="25"/>
                        <a:pt x="112" y="26"/>
                        <a:pt x="113" y="27"/>
                      </a:cubicBezTo>
                      <a:cubicBezTo>
                        <a:pt x="114" y="28"/>
                        <a:pt x="116" y="29"/>
                        <a:pt x="117" y="31"/>
                      </a:cubicBezTo>
                      <a:cubicBezTo>
                        <a:pt x="118" y="31"/>
                        <a:pt x="118" y="31"/>
                        <a:pt x="118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20" y="33"/>
                        <a:pt x="121" y="34"/>
                        <a:pt x="122" y="35"/>
                      </a:cubicBezTo>
                      <a:cubicBezTo>
                        <a:pt x="122" y="35"/>
                        <a:pt x="122" y="35"/>
                        <a:pt x="122" y="36"/>
                      </a:cubicBezTo>
                      <a:cubicBezTo>
                        <a:pt x="122" y="36"/>
                        <a:pt x="123" y="36"/>
                        <a:pt x="123" y="36"/>
                      </a:cubicBezTo>
                      <a:cubicBezTo>
                        <a:pt x="123" y="36"/>
                        <a:pt x="122" y="36"/>
                        <a:pt x="122" y="36"/>
                      </a:cubicBezTo>
                      <a:cubicBezTo>
                        <a:pt x="123" y="36"/>
                        <a:pt x="123" y="36"/>
                        <a:pt x="123" y="37"/>
                      </a:cubicBezTo>
                      <a:cubicBezTo>
                        <a:pt x="123" y="36"/>
                        <a:pt x="123" y="37"/>
                        <a:pt x="123" y="37"/>
                      </a:cubicBezTo>
                      <a:cubicBezTo>
                        <a:pt x="123" y="37"/>
                        <a:pt x="124" y="37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5" y="39"/>
                        <a:pt x="125" y="39"/>
                        <a:pt x="125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1"/>
                        <a:pt x="127" y="41"/>
                        <a:pt x="127" y="41"/>
                      </a:cubicBezTo>
                      <a:cubicBezTo>
                        <a:pt x="127" y="41"/>
                        <a:pt x="127" y="41"/>
                        <a:pt x="127" y="41"/>
                      </a:cubicBezTo>
                      <a:cubicBezTo>
                        <a:pt x="127" y="41"/>
                        <a:pt x="127" y="42"/>
                        <a:pt x="127" y="41"/>
                      </a:cubicBezTo>
                      <a:cubicBezTo>
                        <a:pt x="127" y="42"/>
                        <a:pt x="127" y="41"/>
                        <a:pt x="128" y="42"/>
                      </a:cubicBezTo>
                      <a:cubicBezTo>
                        <a:pt x="128" y="42"/>
                        <a:pt x="129" y="42"/>
                        <a:pt x="129" y="43"/>
                      </a:cubicBezTo>
                      <a:cubicBezTo>
                        <a:pt x="129" y="43"/>
                        <a:pt x="129" y="42"/>
                        <a:pt x="129" y="42"/>
                      </a:cubicBezTo>
                      <a:cubicBezTo>
                        <a:pt x="129" y="42"/>
                        <a:pt x="129" y="42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30" y="43"/>
                      </a:cubicBezTo>
                      <a:cubicBezTo>
                        <a:pt x="130" y="43"/>
                        <a:pt x="130" y="43"/>
                        <a:pt x="130" y="43"/>
                      </a:cubicBezTo>
                      <a:cubicBezTo>
                        <a:pt x="130" y="43"/>
                        <a:pt x="130" y="44"/>
                        <a:pt x="130" y="44"/>
                      </a:cubicBezTo>
                      <a:cubicBezTo>
                        <a:pt x="130" y="44"/>
                        <a:pt x="130" y="44"/>
                        <a:pt x="130" y="44"/>
                      </a:cubicBezTo>
                      <a:cubicBezTo>
                        <a:pt x="131" y="44"/>
                        <a:pt x="131" y="44"/>
                        <a:pt x="131" y="44"/>
                      </a:cubicBezTo>
                      <a:cubicBezTo>
                        <a:pt x="131" y="44"/>
                        <a:pt x="131" y="45"/>
                        <a:pt x="131" y="44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6"/>
                        <a:pt x="133" y="45"/>
                        <a:pt x="133" y="46"/>
                      </a:cubicBezTo>
                      <a:cubicBezTo>
                        <a:pt x="133" y="46"/>
                        <a:pt x="134" y="47"/>
                        <a:pt x="135" y="47"/>
                      </a:cubicBezTo>
                      <a:cubicBezTo>
                        <a:pt x="135" y="47"/>
                        <a:pt x="135" y="47"/>
                        <a:pt x="135" y="47"/>
                      </a:cubicBezTo>
                      <a:cubicBezTo>
                        <a:pt x="135" y="47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6" y="48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7" y="49"/>
                      </a:cubicBezTo>
                      <a:cubicBezTo>
                        <a:pt x="136" y="50"/>
                        <a:pt x="137" y="50"/>
                        <a:pt x="137" y="49"/>
                      </a:cubicBezTo>
                      <a:cubicBezTo>
                        <a:pt x="137" y="50"/>
                        <a:pt x="137" y="50"/>
                        <a:pt x="137" y="50"/>
                      </a:cubicBezTo>
                      <a:cubicBezTo>
                        <a:pt x="137" y="50"/>
                        <a:pt x="137" y="50"/>
                        <a:pt x="137" y="49"/>
                      </a:cubicBezTo>
                      <a:cubicBezTo>
                        <a:pt x="137" y="49"/>
                        <a:pt x="138" y="49"/>
                        <a:pt x="137" y="49"/>
                      </a:cubicBezTo>
                      <a:cubicBezTo>
                        <a:pt x="138" y="49"/>
                        <a:pt x="138" y="50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7" y="48"/>
                        <a:pt x="137" y="48"/>
                        <a:pt x="137" y="48"/>
                      </a:cubicBezTo>
                      <a:cubicBezTo>
                        <a:pt x="137" y="47"/>
                        <a:pt x="136" y="47"/>
                        <a:pt x="136" y="47"/>
                      </a:cubicBezTo>
                      <a:cubicBezTo>
                        <a:pt x="136" y="47"/>
                        <a:pt x="136" y="47"/>
                        <a:pt x="136" y="46"/>
                      </a:cubicBezTo>
                      <a:cubicBezTo>
                        <a:pt x="136" y="46"/>
                        <a:pt x="136" y="47"/>
                        <a:pt x="136" y="46"/>
                      </a:cubicBezTo>
                      <a:cubicBezTo>
                        <a:pt x="136" y="46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7" y="46"/>
                        <a:pt x="137" y="46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7"/>
                        <a:pt x="137" y="47"/>
                        <a:pt x="137" y="47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9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9" y="50"/>
                        <a:pt x="139" y="50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0"/>
                        <a:pt x="139" y="50"/>
                        <a:pt x="139" y="50"/>
                      </a:cubicBezTo>
                      <a:cubicBezTo>
                        <a:pt x="139" y="50"/>
                        <a:pt x="139" y="49"/>
                        <a:pt x="139" y="49"/>
                      </a:cubicBezTo>
                      <a:cubicBezTo>
                        <a:pt x="138" y="48"/>
                        <a:pt x="138" y="49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7"/>
                      </a:cubicBezTo>
                      <a:cubicBezTo>
                        <a:pt x="138" y="47"/>
                        <a:pt x="138" y="48"/>
                        <a:pt x="138" y="48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7" y="47"/>
                        <a:pt x="137" y="47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6"/>
                        <a:pt x="137" y="45"/>
                        <a:pt x="137" y="45"/>
                      </a:cubicBezTo>
                      <a:cubicBezTo>
                        <a:pt x="137" y="45"/>
                        <a:pt x="137" y="45"/>
                        <a:pt x="137" y="45"/>
                      </a:cubicBezTo>
                      <a:cubicBezTo>
                        <a:pt x="137" y="46"/>
                        <a:pt x="138" y="46"/>
                        <a:pt x="138" y="46"/>
                      </a:cubicBezTo>
                      <a:cubicBezTo>
                        <a:pt x="138" y="46"/>
                        <a:pt x="138" y="46"/>
                        <a:pt x="138" y="46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7" y="45"/>
                      </a:cubicBezTo>
                      <a:cubicBezTo>
                        <a:pt x="138" y="45"/>
                        <a:pt x="137" y="45"/>
                        <a:pt x="138" y="45"/>
                      </a:cubicBezTo>
                      <a:cubicBezTo>
                        <a:pt x="137" y="45"/>
                        <a:pt x="138" y="45"/>
                        <a:pt x="137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7" y="44"/>
                        <a:pt x="136" y="42"/>
                        <a:pt x="136" y="42"/>
                      </a:cubicBezTo>
                      <a:cubicBezTo>
                        <a:pt x="135" y="40"/>
                        <a:pt x="135" y="40"/>
                        <a:pt x="136" y="40"/>
                      </a:cubicBezTo>
                      <a:cubicBezTo>
                        <a:pt x="136" y="40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7" y="42"/>
                      </a:cubicBezTo>
                      <a:cubicBezTo>
                        <a:pt x="137" y="42"/>
                        <a:pt x="137" y="42"/>
                        <a:pt x="137" y="43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7" y="43"/>
                        <a:pt x="137" y="43"/>
                        <a:pt x="138" y="43"/>
                      </a:cubicBezTo>
                      <a:cubicBezTo>
                        <a:pt x="137" y="42"/>
                        <a:pt x="137" y="41"/>
                        <a:pt x="136" y="40"/>
                      </a:cubicBezTo>
                      <a:cubicBezTo>
                        <a:pt x="136" y="40"/>
                        <a:pt x="136" y="40"/>
                        <a:pt x="136" y="39"/>
                      </a:cubicBezTo>
                      <a:cubicBezTo>
                        <a:pt x="136" y="39"/>
                        <a:pt x="135" y="39"/>
                        <a:pt x="135" y="39"/>
                      </a:cubicBezTo>
                      <a:cubicBezTo>
                        <a:pt x="136" y="39"/>
                        <a:pt x="135" y="39"/>
                        <a:pt x="135" y="38"/>
                      </a:cubicBezTo>
                      <a:cubicBezTo>
                        <a:pt x="135" y="39"/>
                        <a:pt x="135" y="38"/>
                        <a:pt x="135" y="38"/>
                      </a:cubicBezTo>
                      <a:cubicBezTo>
                        <a:pt x="134" y="38"/>
                        <a:pt x="134" y="37"/>
                        <a:pt x="134" y="37"/>
                      </a:cubicBezTo>
                      <a:cubicBezTo>
                        <a:pt x="134" y="37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6"/>
                        <a:pt x="134" y="36"/>
                        <a:pt x="135" y="37"/>
                      </a:cubicBezTo>
                      <a:cubicBezTo>
                        <a:pt x="135" y="38"/>
                        <a:pt x="136" y="39"/>
                        <a:pt x="136" y="39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8" y="42"/>
                        <a:pt x="139" y="43"/>
                        <a:pt x="139" y="44"/>
                      </a:cubicBezTo>
                      <a:cubicBezTo>
                        <a:pt x="139" y="45"/>
                        <a:pt x="140" y="46"/>
                        <a:pt x="140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6"/>
                        <a:pt x="141" y="47"/>
                        <a:pt x="141" y="47"/>
                      </a:cubicBezTo>
                      <a:cubicBezTo>
                        <a:pt x="141" y="47"/>
                        <a:pt x="141" y="46"/>
                        <a:pt x="141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5"/>
                        <a:pt x="140" y="44"/>
                        <a:pt x="140" y="43"/>
                      </a:cubicBezTo>
                      <a:cubicBezTo>
                        <a:pt x="140" y="44"/>
                        <a:pt x="140" y="45"/>
                        <a:pt x="141" y="45"/>
                      </a:cubicBezTo>
                      <a:cubicBezTo>
                        <a:pt x="141" y="45"/>
                        <a:pt x="141" y="46"/>
                        <a:pt x="141" y="46"/>
                      </a:cubicBezTo>
                      <a:cubicBezTo>
                        <a:pt x="141" y="46"/>
                        <a:pt x="141" y="46"/>
                        <a:pt x="142" y="46"/>
                      </a:cubicBezTo>
                      <a:cubicBezTo>
                        <a:pt x="141" y="47"/>
                        <a:pt x="142" y="47"/>
                        <a:pt x="142" y="47"/>
                      </a:cubicBezTo>
                      <a:cubicBezTo>
                        <a:pt x="142" y="48"/>
                        <a:pt x="142" y="49"/>
                        <a:pt x="143" y="49"/>
                      </a:cubicBezTo>
                      <a:cubicBezTo>
                        <a:pt x="143" y="50"/>
                        <a:pt x="144" y="51"/>
                        <a:pt x="144" y="52"/>
                      </a:cubicBezTo>
                      <a:cubicBezTo>
                        <a:pt x="144" y="52"/>
                        <a:pt x="144" y="54"/>
                        <a:pt x="145" y="55"/>
                      </a:cubicBezTo>
                      <a:cubicBezTo>
                        <a:pt x="145" y="56"/>
                        <a:pt x="146" y="57"/>
                        <a:pt x="146" y="58"/>
                      </a:cubicBezTo>
                      <a:cubicBezTo>
                        <a:pt x="146" y="58"/>
                        <a:pt x="146" y="59"/>
                        <a:pt x="146" y="59"/>
                      </a:cubicBezTo>
                      <a:cubicBezTo>
                        <a:pt x="146" y="59"/>
                        <a:pt x="147" y="60"/>
                        <a:pt x="146" y="60"/>
                      </a:cubicBezTo>
                      <a:cubicBezTo>
                        <a:pt x="147" y="61"/>
                        <a:pt x="147" y="63"/>
                        <a:pt x="147" y="63"/>
                      </a:cubicBezTo>
                      <a:cubicBezTo>
                        <a:pt x="147" y="63"/>
                        <a:pt x="147" y="64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5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7"/>
                        <a:pt x="148" y="67"/>
                        <a:pt x="148" y="67"/>
                      </a:cubicBezTo>
                      <a:cubicBezTo>
                        <a:pt x="149" y="67"/>
                        <a:pt x="149" y="66"/>
                        <a:pt x="149" y="66"/>
                      </a:cubicBezTo>
                      <a:cubicBezTo>
                        <a:pt x="149" y="65"/>
                        <a:pt x="149" y="65"/>
                        <a:pt x="149" y="65"/>
                      </a:cubicBezTo>
                      <a:cubicBezTo>
                        <a:pt x="149" y="66"/>
                        <a:pt x="149" y="66"/>
                        <a:pt x="149" y="66"/>
                      </a:cubicBezTo>
                      <a:cubicBezTo>
                        <a:pt x="149" y="66"/>
                        <a:pt x="149" y="68"/>
                        <a:pt x="149" y="69"/>
                      </a:cubicBezTo>
                      <a:cubicBezTo>
                        <a:pt x="149" y="69"/>
                        <a:pt x="149" y="69"/>
                        <a:pt x="149" y="69"/>
                      </a:cubicBezTo>
                      <a:cubicBezTo>
                        <a:pt x="149" y="70"/>
                        <a:pt x="149" y="69"/>
                        <a:pt x="149" y="70"/>
                      </a:cubicBezTo>
                      <a:cubicBezTo>
                        <a:pt x="149" y="70"/>
                        <a:pt x="149" y="70"/>
                        <a:pt x="149" y="70"/>
                      </a:cubicBezTo>
                      <a:cubicBezTo>
                        <a:pt x="149" y="70"/>
                        <a:pt x="149" y="69"/>
                        <a:pt x="150" y="70"/>
                      </a:cubicBezTo>
                      <a:cubicBezTo>
                        <a:pt x="150" y="69"/>
                        <a:pt x="150" y="69"/>
                        <a:pt x="149" y="69"/>
                      </a:cubicBezTo>
                      <a:cubicBezTo>
                        <a:pt x="150" y="69"/>
                        <a:pt x="150" y="69"/>
                        <a:pt x="150" y="69"/>
                      </a:cubicBezTo>
                      <a:cubicBezTo>
                        <a:pt x="150" y="67"/>
                        <a:pt x="150" y="67"/>
                        <a:pt x="150" y="66"/>
                      </a:cubicBezTo>
                      <a:cubicBezTo>
                        <a:pt x="150" y="65"/>
                        <a:pt x="150" y="67"/>
                        <a:pt x="150" y="68"/>
                      </a:cubicBezTo>
                      <a:cubicBezTo>
                        <a:pt x="150" y="68"/>
                        <a:pt x="150" y="69"/>
                        <a:pt x="150" y="69"/>
                      </a:cubicBezTo>
                      <a:cubicBezTo>
                        <a:pt x="150" y="70"/>
                        <a:pt x="151" y="71"/>
                        <a:pt x="151" y="72"/>
                      </a:cubicBezTo>
                      <a:cubicBezTo>
                        <a:pt x="151" y="72"/>
                        <a:pt x="151" y="73"/>
                        <a:pt x="151" y="72"/>
                      </a:cubicBezTo>
                      <a:cubicBezTo>
                        <a:pt x="151" y="73"/>
                        <a:pt x="151" y="73"/>
                        <a:pt x="151" y="73"/>
                      </a:cubicBezTo>
                      <a:cubicBezTo>
                        <a:pt x="151" y="73"/>
                        <a:pt x="151" y="73"/>
                        <a:pt x="151" y="72"/>
                      </a:cubicBezTo>
                      <a:cubicBezTo>
                        <a:pt x="151" y="73"/>
                        <a:pt x="151" y="72"/>
                        <a:pt x="151" y="72"/>
                      </a:cubicBezTo>
                      <a:cubicBezTo>
                        <a:pt x="151" y="73"/>
                        <a:pt x="152" y="72"/>
                        <a:pt x="152" y="73"/>
                      </a:cubicBezTo>
                      <a:cubicBezTo>
                        <a:pt x="152" y="73"/>
                        <a:pt x="152" y="72"/>
                        <a:pt x="152" y="72"/>
                      </a:cubicBezTo>
                      <a:cubicBezTo>
                        <a:pt x="152" y="71"/>
                        <a:pt x="152" y="71"/>
                        <a:pt x="152" y="70"/>
                      </a:cubicBezTo>
                      <a:cubicBezTo>
                        <a:pt x="152" y="70"/>
                        <a:pt x="152" y="70"/>
                        <a:pt x="152" y="70"/>
                      </a:cubicBezTo>
                      <a:cubicBezTo>
                        <a:pt x="152" y="70"/>
                        <a:pt x="152" y="69"/>
                        <a:pt x="152" y="68"/>
                      </a:cubicBezTo>
                      <a:cubicBezTo>
                        <a:pt x="152" y="68"/>
                        <a:pt x="152" y="68"/>
                        <a:pt x="152" y="68"/>
                      </a:cubicBezTo>
                      <a:cubicBezTo>
                        <a:pt x="152" y="68"/>
                        <a:pt x="152" y="67"/>
                        <a:pt x="152" y="67"/>
                      </a:cubicBezTo>
                      <a:cubicBezTo>
                        <a:pt x="152" y="67"/>
                        <a:pt x="152" y="67"/>
                        <a:pt x="152" y="67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3"/>
                        <a:pt x="152" y="63"/>
                      </a:cubicBezTo>
                      <a:cubicBezTo>
                        <a:pt x="152" y="63"/>
                        <a:pt x="152" y="63"/>
                        <a:pt x="152" y="63"/>
                      </a:cubicBezTo>
                      <a:cubicBezTo>
                        <a:pt x="152" y="62"/>
                        <a:pt x="152" y="61"/>
                        <a:pt x="152" y="61"/>
                      </a:cubicBezTo>
                      <a:cubicBezTo>
                        <a:pt x="152" y="61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1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59"/>
                        <a:pt x="152" y="59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7"/>
                        <a:pt x="152" y="58"/>
                      </a:cubicBezTo>
                      <a:cubicBezTo>
                        <a:pt x="152" y="57"/>
                        <a:pt x="152" y="57"/>
                        <a:pt x="152" y="57"/>
                      </a:cubicBezTo>
                      <a:cubicBezTo>
                        <a:pt x="152" y="56"/>
                        <a:pt x="152" y="55"/>
                        <a:pt x="151" y="54"/>
                      </a:cubicBezTo>
                      <a:cubicBezTo>
                        <a:pt x="151" y="54"/>
                        <a:pt x="151" y="54"/>
                        <a:pt x="151" y="53"/>
                      </a:cubicBezTo>
                      <a:cubicBezTo>
                        <a:pt x="151" y="52"/>
                        <a:pt x="150" y="50"/>
                        <a:pt x="150" y="50"/>
                      </a:cubicBezTo>
                      <a:cubicBezTo>
                        <a:pt x="150" y="49"/>
                        <a:pt x="150" y="48"/>
                        <a:pt x="149" y="47"/>
                      </a:cubicBezTo>
                      <a:cubicBezTo>
                        <a:pt x="149" y="47"/>
                        <a:pt x="149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49" y="46"/>
                        <a:pt x="150" y="47"/>
                        <a:pt x="150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5"/>
                        <a:pt x="149" y="46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0" y="47"/>
                        <a:pt x="150" y="47"/>
                      </a:cubicBezTo>
                      <a:cubicBezTo>
                        <a:pt x="150" y="48"/>
                        <a:pt x="150" y="48"/>
                        <a:pt x="150" y="49"/>
                      </a:cubicBezTo>
                      <a:cubicBezTo>
                        <a:pt x="151" y="49"/>
                        <a:pt x="151" y="49"/>
                        <a:pt x="151" y="50"/>
                      </a:cubicBezTo>
                      <a:cubicBezTo>
                        <a:pt x="151" y="50"/>
                        <a:pt x="151" y="49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4"/>
                        <a:pt x="152" y="54"/>
                      </a:cubicBezTo>
                      <a:cubicBezTo>
                        <a:pt x="152" y="54"/>
                        <a:pt x="152" y="54"/>
                        <a:pt x="152" y="54"/>
                      </a:cubicBezTo>
                      <a:cubicBezTo>
                        <a:pt x="152" y="54"/>
                        <a:pt x="152" y="55"/>
                        <a:pt x="152" y="54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6"/>
                        <a:pt x="152" y="55"/>
                        <a:pt x="152" y="56"/>
                      </a:cubicBezTo>
                      <a:cubicBezTo>
                        <a:pt x="152" y="56"/>
                        <a:pt x="153" y="56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9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1"/>
                      </a:cubicBezTo>
                      <a:cubicBezTo>
                        <a:pt x="153" y="60"/>
                        <a:pt x="153" y="61"/>
                        <a:pt x="154" y="61"/>
                      </a:cubicBezTo>
                      <a:cubicBezTo>
                        <a:pt x="154" y="61"/>
                        <a:pt x="153" y="61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5"/>
                        <a:pt x="153" y="55"/>
                      </a:cubicBezTo>
                      <a:cubicBezTo>
                        <a:pt x="153" y="55"/>
                        <a:pt x="153" y="55"/>
                        <a:pt x="153" y="55"/>
                      </a:cubicBezTo>
                      <a:cubicBezTo>
                        <a:pt x="153" y="55"/>
                        <a:pt x="152" y="55"/>
                        <a:pt x="152" y="55"/>
                      </a:cubicBezTo>
                      <a:cubicBezTo>
                        <a:pt x="153" y="55"/>
                        <a:pt x="153" y="55"/>
                        <a:pt x="152" y="55"/>
                      </a:cubicBezTo>
                      <a:cubicBezTo>
                        <a:pt x="152" y="55"/>
                        <a:pt x="152" y="54"/>
                        <a:pt x="152" y="54"/>
                      </a:cubicBezTo>
                      <a:cubicBezTo>
                        <a:pt x="152" y="54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2"/>
                      </a:cubicBezTo>
                      <a:cubicBezTo>
                        <a:pt x="152" y="53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3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2"/>
                        <a:pt x="152" y="51"/>
                        <a:pt x="152" y="52"/>
                      </a:cubicBezTo>
                      <a:cubicBezTo>
                        <a:pt x="152" y="51"/>
                        <a:pt x="152" y="51"/>
                        <a:pt x="151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1" y="51"/>
                        <a:pt x="151" y="50"/>
                      </a:cubicBezTo>
                      <a:cubicBezTo>
                        <a:pt x="151" y="51"/>
                        <a:pt x="151" y="51"/>
                        <a:pt x="151" y="51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49"/>
                      </a:cubicBezTo>
                      <a:cubicBezTo>
                        <a:pt x="151" y="50"/>
                        <a:pt x="151" y="49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0" y="48"/>
                        <a:pt x="150" y="48"/>
                      </a:cubicBezTo>
                      <a:cubicBezTo>
                        <a:pt x="150" y="48"/>
                        <a:pt x="151" y="48"/>
                        <a:pt x="151" y="48"/>
                      </a:cubicBezTo>
                      <a:cubicBezTo>
                        <a:pt x="150" y="48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1" y="47"/>
                        <a:pt x="151" y="47"/>
                      </a:cubicBezTo>
                      <a:cubicBezTo>
                        <a:pt x="151" y="48"/>
                        <a:pt x="151" y="48"/>
                        <a:pt x="151" y="49"/>
                      </a:cubicBezTo>
                      <a:cubicBezTo>
                        <a:pt x="151" y="48"/>
                        <a:pt x="151" y="49"/>
                        <a:pt x="151" y="49"/>
                      </a:cubicBezTo>
                      <a:cubicBezTo>
                        <a:pt x="151" y="49"/>
                        <a:pt x="151" y="50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2" y="51"/>
                        <a:pt x="152" y="50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3"/>
                        <a:pt x="152" y="53"/>
                      </a:cubicBezTo>
                      <a:cubicBezTo>
                        <a:pt x="152" y="53"/>
                        <a:pt x="153" y="53"/>
                        <a:pt x="152" y="53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0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1" y="48"/>
                        <a:pt x="151" y="48"/>
                      </a:cubicBezTo>
                      <a:cubicBezTo>
                        <a:pt x="151" y="48"/>
                        <a:pt x="151" y="47"/>
                        <a:pt x="151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49" y="43"/>
                        <a:pt x="150" y="44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2"/>
                        <a:pt x="148" y="41"/>
                      </a:cubicBezTo>
                      <a:cubicBezTo>
                        <a:pt x="148" y="41"/>
                        <a:pt x="148" y="41"/>
                        <a:pt x="148" y="42"/>
                      </a:cubicBezTo>
                      <a:cubicBezTo>
                        <a:pt x="149" y="42"/>
                        <a:pt x="149" y="42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5"/>
                        <a:pt x="149" y="44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5"/>
                        <a:pt x="149" y="45"/>
                        <a:pt x="149" y="45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3"/>
                        <a:pt x="149" y="44"/>
                        <a:pt x="149" y="43"/>
                      </a:cubicBezTo>
                      <a:cubicBezTo>
                        <a:pt x="149" y="43"/>
                        <a:pt x="148" y="42"/>
                        <a:pt x="148" y="42"/>
                      </a:cubicBezTo>
                      <a:cubicBezTo>
                        <a:pt x="148" y="42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1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39"/>
                        <a:pt x="147" y="39"/>
                        <a:pt x="146" y="39"/>
                      </a:cubicBezTo>
                      <a:cubicBezTo>
                        <a:pt x="146" y="38"/>
                        <a:pt x="146" y="39"/>
                        <a:pt x="147" y="39"/>
                      </a:cubicBezTo>
                      <a:cubicBezTo>
                        <a:pt x="146" y="39"/>
                        <a:pt x="146" y="39"/>
                        <a:pt x="146" y="39"/>
                      </a:cubicBezTo>
                      <a:cubicBezTo>
                        <a:pt x="146" y="38"/>
                        <a:pt x="146" y="39"/>
                        <a:pt x="146" y="39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5" y="36"/>
                        <a:pt x="145" y="37"/>
                      </a:cubicBezTo>
                      <a:cubicBezTo>
                        <a:pt x="145" y="37"/>
                        <a:pt x="146" y="37"/>
                        <a:pt x="146" y="37"/>
                      </a:cubicBezTo>
                      <a:cubicBezTo>
                        <a:pt x="145" y="37"/>
                        <a:pt x="145" y="37"/>
                        <a:pt x="145" y="36"/>
                      </a:cubicBezTo>
                      <a:cubicBezTo>
                        <a:pt x="145" y="36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4" y="35"/>
                        <a:pt x="144" y="35"/>
                      </a:cubicBezTo>
                      <a:cubicBezTo>
                        <a:pt x="144" y="35"/>
                        <a:pt x="144" y="35"/>
                        <a:pt x="145" y="35"/>
                      </a:cubicBezTo>
                      <a:cubicBezTo>
                        <a:pt x="144" y="35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3"/>
                      </a:cubicBezTo>
                      <a:cubicBezTo>
                        <a:pt x="143" y="33"/>
                        <a:pt x="143" y="34"/>
                        <a:pt x="143" y="33"/>
                      </a:cubicBezTo>
                      <a:cubicBezTo>
                        <a:pt x="143" y="34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4"/>
                        <a:pt x="144" y="34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2"/>
                        <a:pt x="142" y="31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3" y="32"/>
                        <a:pt x="143" y="33"/>
                        <a:pt x="143" y="33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1"/>
                        <a:pt x="142" y="31"/>
                      </a:cubicBezTo>
                      <a:cubicBezTo>
                        <a:pt x="142" y="31"/>
                        <a:pt x="142" y="31"/>
                        <a:pt x="142" y="31"/>
                      </a:cubicBezTo>
                      <a:cubicBezTo>
                        <a:pt x="142" y="31"/>
                        <a:pt x="141" y="31"/>
                        <a:pt x="141" y="31"/>
                      </a:cubicBezTo>
                      <a:cubicBezTo>
                        <a:pt x="141" y="31"/>
                        <a:pt x="141" y="31"/>
                        <a:pt x="141" y="31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29"/>
                      </a:cubicBezTo>
                      <a:cubicBezTo>
                        <a:pt x="141" y="30"/>
                        <a:pt x="140" y="29"/>
                        <a:pt x="140" y="29"/>
                      </a:cubicBezTo>
                      <a:cubicBezTo>
                        <a:pt x="140" y="29"/>
                        <a:pt x="141" y="30"/>
                        <a:pt x="141" y="30"/>
                      </a:cubicBezTo>
                      <a:cubicBezTo>
                        <a:pt x="140" y="29"/>
                        <a:pt x="141" y="30"/>
                        <a:pt x="140" y="30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1" y="29"/>
                        <a:pt x="140" y="29"/>
                      </a:cubicBezTo>
                      <a:cubicBezTo>
                        <a:pt x="140" y="29"/>
                        <a:pt x="140" y="28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8"/>
                        <a:pt x="140" y="28"/>
                      </a:cubicBezTo>
                      <a:cubicBezTo>
                        <a:pt x="140" y="28"/>
                        <a:pt x="140" y="28"/>
                        <a:pt x="140" y="28"/>
                      </a:cubicBezTo>
                      <a:cubicBezTo>
                        <a:pt x="140" y="28"/>
                        <a:pt x="139" y="28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8" y="25"/>
                        <a:pt x="137" y="23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3" y="19"/>
                        <a:pt x="130" y="16"/>
                        <a:pt x="126" y="14"/>
                      </a:cubicBezTo>
                      <a:cubicBezTo>
                        <a:pt x="119" y="9"/>
                        <a:pt x="110" y="4"/>
                        <a:pt x="101" y="2"/>
                      </a:cubicBezTo>
                      <a:cubicBezTo>
                        <a:pt x="95" y="1"/>
                        <a:pt x="89" y="0"/>
                        <a:pt x="83" y="0"/>
                      </a:cubicBezTo>
                      <a:cubicBezTo>
                        <a:pt x="75" y="1"/>
                        <a:pt x="68" y="2"/>
                        <a:pt x="61" y="4"/>
                      </a:cubicBezTo>
                      <a:cubicBezTo>
                        <a:pt x="54" y="6"/>
                        <a:pt x="47" y="9"/>
                        <a:pt x="42" y="14"/>
                      </a:cubicBezTo>
                      <a:cubicBezTo>
                        <a:pt x="38" y="17"/>
                        <a:pt x="34" y="20"/>
                        <a:pt x="31" y="23"/>
                      </a:cubicBezTo>
                      <a:cubicBezTo>
                        <a:pt x="27" y="28"/>
                        <a:pt x="23" y="33"/>
                        <a:pt x="20" y="40"/>
                      </a:cubicBezTo>
                      <a:cubicBezTo>
                        <a:pt x="17" y="46"/>
                        <a:pt x="15" y="52"/>
                        <a:pt x="14" y="59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" y="63"/>
                        <a:pt x="12" y="67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2"/>
                        <a:pt x="12" y="75"/>
                        <a:pt x="12" y="76"/>
                      </a:cubicBezTo>
                      <a:cubicBezTo>
                        <a:pt x="13" y="81"/>
                        <a:pt x="13" y="87"/>
                        <a:pt x="15" y="92"/>
                      </a:cubicBezTo>
                      <a:cubicBezTo>
                        <a:pt x="16" y="98"/>
                        <a:pt x="19" y="103"/>
                        <a:pt x="21" y="108"/>
                      </a:cubicBezTo>
                      <a:cubicBezTo>
                        <a:pt x="21" y="108"/>
                        <a:pt x="21" y="108"/>
                        <a:pt x="22" y="108"/>
                      </a:cubicBezTo>
                      <a:cubicBezTo>
                        <a:pt x="21" y="108"/>
                        <a:pt x="21" y="108"/>
                        <a:pt x="21" y="108"/>
                      </a:cubicBezTo>
                      <a:cubicBezTo>
                        <a:pt x="22" y="110"/>
                        <a:pt x="23" y="111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5" y="115"/>
                        <a:pt x="27" y="117"/>
                        <a:pt x="29" y="119"/>
                      </a:cubicBezTo>
                      <a:cubicBezTo>
                        <a:pt x="31" y="122"/>
                        <a:pt x="32" y="124"/>
                        <a:pt x="34" y="125"/>
                      </a:cubicBezTo>
                      <a:cubicBezTo>
                        <a:pt x="34" y="126"/>
                        <a:pt x="35" y="126"/>
                        <a:pt x="35" y="126"/>
                      </a:cubicBezTo>
                      <a:cubicBezTo>
                        <a:pt x="35" y="126"/>
                        <a:pt x="35" y="126"/>
                        <a:pt x="36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6" y="127"/>
                        <a:pt x="37" y="128"/>
                        <a:pt x="36" y="128"/>
                      </a:cubicBezTo>
                      <a:cubicBezTo>
                        <a:pt x="37" y="128"/>
                        <a:pt x="37" y="129"/>
                        <a:pt x="37" y="129"/>
                      </a:cubicBezTo>
                      <a:cubicBezTo>
                        <a:pt x="37" y="129"/>
                        <a:pt x="37" y="129"/>
                        <a:pt x="37" y="129"/>
                      </a:cubicBezTo>
                      <a:cubicBezTo>
                        <a:pt x="36" y="128"/>
                        <a:pt x="35" y="127"/>
                        <a:pt x="34" y="126"/>
                      </a:cubicBezTo>
                      <a:cubicBezTo>
                        <a:pt x="32" y="125"/>
                        <a:pt x="29" y="122"/>
                        <a:pt x="27" y="120"/>
                      </a:cubicBezTo>
                      <a:cubicBezTo>
                        <a:pt x="26" y="119"/>
                        <a:pt x="24" y="117"/>
                        <a:pt x="23" y="114"/>
                      </a:cubicBezTo>
                      <a:cubicBezTo>
                        <a:pt x="21" y="113"/>
                        <a:pt x="21" y="112"/>
                        <a:pt x="20" y="111"/>
                      </a:cubicBezTo>
                      <a:cubicBezTo>
                        <a:pt x="18" y="108"/>
                        <a:pt x="17" y="105"/>
                        <a:pt x="15" y="103"/>
                      </a:cubicBezTo>
                      <a:cubicBezTo>
                        <a:pt x="14" y="100"/>
                        <a:pt x="13" y="97"/>
                        <a:pt x="12" y="94"/>
                      </a:cubicBezTo>
                      <a:cubicBezTo>
                        <a:pt x="11" y="93"/>
                        <a:pt x="11" y="92"/>
                        <a:pt x="10" y="90"/>
                      </a:cubicBezTo>
                      <a:cubicBezTo>
                        <a:pt x="10" y="88"/>
                        <a:pt x="9" y="86"/>
                        <a:pt x="9" y="83"/>
                      </a:cubicBezTo>
                      <a:cubicBezTo>
                        <a:pt x="9" y="83"/>
                        <a:pt x="8" y="82"/>
                        <a:pt x="8" y="81"/>
                      </a:cubicBezTo>
                      <a:cubicBezTo>
                        <a:pt x="8" y="80"/>
                        <a:pt x="8" y="79"/>
                        <a:pt x="8" y="79"/>
                      </a:cubicBezTo>
                      <a:cubicBezTo>
                        <a:pt x="8" y="77"/>
                        <a:pt x="8" y="75"/>
                        <a:pt x="7" y="74"/>
                      </a:cubicBezTo>
                      <a:cubicBezTo>
                        <a:pt x="7" y="74"/>
                        <a:pt x="7" y="73"/>
                        <a:pt x="7" y="71"/>
                      </a:cubicBezTo>
                      <a:cubicBezTo>
                        <a:pt x="7" y="70"/>
                        <a:pt x="7" y="68"/>
                        <a:pt x="7" y="67"/>
                      </a:cubicBezTo>
                      <a:cubicBezTo>
                        <a:pt x="6" y="67"/>
                        <a:pt x="6" y="67"/>
                        <a:pt x="6" y="66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6" y="66"/>
                        <a:pt x="5" y="66"/>
                        <a:pt x="6" y="66"/>
                      </a:cubicBezTo>
                      <a:cubicBezTo>
                        <a:pt x="6" y="66"/>
                        <a:pt x="6" y="67"/>
                        <a:pt x="6" y="67"/>
                      </a:cubicBezTo>
                      <a:cubicBezTo>
                        <a:pt x="5" y="68"/>
                        <a:pt x="5" y="68"/>
                        <a:pt x="5" y="67"/>
                      </a:cubicBezTo>
                      <a:cubicBezTo>
                        <a:pt x="5" y="67"/>
                        <a:pt x="5" y="67"/>
                        <a:pt x="5" y="67"/>
                      </a:cubicBezTo>
                      <a:cubicBezTo>
                        <a:pt x="5" y="65"/>
                        <a:pt x="5" y="62"/>
                        <a:pt x="5" y="60"/>
                      </a:cubicBezTo>
                      <a:cubicBezTo>
                        <a:pt x="5" y="60"/>
                        <a:pt x="6" y="58"/>
                        <a:pt x="5" y="58"/>
                      </a:cubicBezTo>
                      <a:cubicBezTo>
                        <a:pt x="5" y="58"/>
                        <a:pt x="5" y="58"/>
                        <a:pt x="5" y="57"/>
                      </a:cubicBezTo>
                      <a:cubicBezTo>
                        <a:pt x="5" y="58"/>
                        <a:pt x="5" y="58"/>
                        <a:pt x="4" y="57"/>
                      </a:cubicBezTo>
                      <a:cubicBezTo>
                        <a:pt x="4" y="59"/>
                        <a:pt x="4" y="61"/>
                        <a:pt x="4" y="63"/>
                      </a:cubicBezTo>
                      <a:cubicBezTo>
                        <a:pt x="3" y="62"/>
                        <a:pt x="3" y="63"/>
                        <a:pt x="3" y="63"/>
                      </a:cubicBezTo>
                      <a:cubicBezTo>
                        <a:pt x="3" y="63"/>
                        <a:pt x="3" y="62"/>
                        <a:pt x="3" y="62"/>
                      </a:cubicBezTo>
                      <a:cubicBezTo>
                        <a:pt x="3" y="62"/>
                        <a:pt x="3" y="64"/>
                        <a:pt x="3" y="66"/>
                      </a:cubicBezTo>
                      <a:cubicBezTo>
                        <a:pt x="3" y="67"/>
                        <a:pt x="2" y="67"/>
                        <a:pt x="2" y="68"/>
                      </a:cubicBezTo>
                      <a:cubicBezTo>
                        <a:pt x="2" y="68"/>
                        <a:pt x="2" y="69"/>
                        <a:pt x="2" y="69"/>
                      </a:cubicBezTo>
                      <a:cubicBezTo>
                        <a:pt x="2" y="69"/>
                        <a:pt x="2" y="68"/>
                        <a:pt x="2" y="68"/>
                      </a:cubicBezTo>
                      <a:cubicBezTo>
                        <a:pt x="2" y="70"/>
                        <a:pt x="1" y="73"/>
                        <a:pt x="2" y="75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1" y="76"/>
                        <a:pt x="1" y="75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5"/>
                        <a:pt x="1" y="78"/>
                        <a:pt x="1" y="79"/>
                      </a:cubicBezTo>
                      <a:close/>
                      <a:moveTo>
                        <a:pt x="122" y="50"/>
                      </a:move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lose/>
                      <a:moveTo>
                        <a:pt x="68" y="130"/>
                      </a:moveTo>
                      <a:cubicBezTo>
                        <a:pt x="68" y="130"/>
                        <a:pt x="68" y="131"/>
                        <a:pt x="68" y="131"/>
                      </a:cubicBezTo>
                      <a:cubicBezTo>
                        <a:pt x="68" y="131"/>
                        <a:pt x="68" y="130"/>
                        <a:pt x="68" y="130"/>
                      </a:cubicBezTo>
                      <a:close/>
                      <a:moveTo>
                        <a:pt x="38" y="111"/>
                      </a:move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9" y="111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40" y="112"/>
                        <a:pt x="40" y="113"/>
                      </a:cubicBezTo>
                      <a:cubicBezTo>
                        <a:pt x="40" y="113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8" y="111"/>
                      </a:cubicBezTo>
                      <a:close/>
                      <a:moveTo>
                        <a:pt x="37" y="110"/>
                      </a:moveTo>
                      <a:cubicBezTo>
                        <a:pt x="37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10"/>
                        <a:pt x="38" y="110"/>
                      </a:cubicBezTo>
                      <a:cubicBezTo>
                        <a:pt x="38" y="110"/>
                        <a:pt x="37" y="110"/>
                        <a:pt x="37" y="110"/>
                      </a:cubicBezTo>
                      <a:close/>
                      <a:moveTo>
                        <a:pt x="3" y="69"/>
                      </a:move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70"/>
                        <a:pt x="3" y="70"/>
                        <a:pt x="3" y="71"/>
                      </a:cubicBezTo>
                      <a:cubicBezTo>
                        <a:pt x="3" y="71"/>
                        <a:pt x="3" y="71"/>
                        <a:pt x="3" y="72"/>
                      </a:cubicBezTo>
                      <a:cubicBezTo>
                        <a:pt x="3" y="71"/>
                        <a:pt x="3" y="70"/>
                        <a:pt x="3" y="69"/>
                      </a:cubicBezTo>
                      <a:close/>
                      <a:moveTo>
                        <a:pt x="5" y="59"/>
                      </a:moveTo>
                      <a:cubicBezTo>
                        <a:pt x="5" y="59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59"/>
                      </a:cubicBezTo>
                      <a:close/>
                      <a:moveTo>
                        <a:pt x="5" y="70"/>
                      </a:moveTo>
                      <a:cubicBezTo>
                        <a:pt x="5" y="69"/>
                        <a:pt x="5" y="69"/>
                        <a:pt x="5" y="69"/>
                      </a:cubicBezTo>
                      <a:cubicBezTo>
                        <a:pt x="5" y="70"/>
                        <a:pt x="5" y="70"/>
                        <a:pt x="5" y="70"/>
                      </a:cubicBezTo>
                      <a:close/>
                      <a:moveTo>
                        <a:pt x="6" y="67"/>
                      </a:moveTo>
                      <a:cubicBezTo>
                        <a:pt x="6" y="67"/>
                        <a:pt x="6" y="68"/>
                        <a:pt x="6" y="67"/>
                      </a:cubicBezTo>
                      <a:cubicBezTo>
                        <a:pt x="6" y="68"/>
                        <a:pt x="6" y="68"/>
                        <a:pt x="6" y="69"/>
                      </a:cubicBezTo>
                      <a:cubicBezTo>
                        <a:pt x="6" y="68"/>
                        <a:pt x="6" y="69"/>
                        <a:pt x="6" y="67"/>
                      </a:cubicBezTo>
                      <a:close/>
                      <a:moveTo>
                        <a:pt x="160" y="98"/>
                      </a:moveTo>
                      <a:cubicBezTo>
                        <a:pt x="159" y="99"/>
                        <a:pt x="159" y="99"/>
                        <a:pt x="159" y="99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59" y="98"/>
                        <a:pt x="160" y="98"/>
                        <a:pt x="160" y="98"/>
                      </a:cubicBezTo>
                      <a:close/>
                      <a:moveTo>
                        <a:pt x="154" y="110"/>
                      </a:move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3" y="111"/>
                        <a:pt x="153" y="110"/>
                        <a:pt x="153" y="111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3" y="110"/>
                        <a:pt x="154" y="110"/>
                      </a:cubicBezTo>
                      <a:close/>
                      <a:moveTo>
                        <a:pt x="37" y="127"/>
                      </a:move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8" y="128"/>
                        <a:pt x="38" y="127"/>
                        <a:pt x="38" y="128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lose/>
                      <a:moveTo>
                        <a:pt x="27" y="115"/>
                      </a:moveTo>
                      <a:cubicBezTo>
                        <a:pt x="27" y="115"/>
                        <a:pt x="27" y="115"/>
                        <a:pt x="27" y="115"/>
                      </a:cubicBezTo>
                      <a:cubicBezTo>
                        <a:pt x="27" y="116"/>
                        <a:pt x="28" y="116"/>
                        <a:pt x="28" y="116"/>
                      </a:cubicBezTo>
                      <a:cubicBezTo>
                        <a:pt x="28" y="117"/>
                        <a:pt x="28" y="116"/>
                        <a:pt x="28" y="117"/>
                      </a:cubicBezTo>
                      <a:cubicBezTo>
                        <a:pt x="28" y="117"/>
                        <a:pt x="28" y="116"/>
                        <a:pt x="28" y="116"/>
                      </a:cubicBezTo>
                      <a:cubicBezTo>
                        <a:pt x="28" y="116"/>
                        <a:pt x="28" y="116"/>
                        <a:pt x="27" y="116"/>
                      </a:cubicBezTo>
                      <a:cubicBezTo>
                        <a:pt x="27" y="116"/>
                        <a:pt x="28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5"/>
                        <a:pt x="27" y="116"/>
                        <a:pt x="27" y="116"/>
                      </a:cubicBezTo>
                      <a:cubicBezTo>
                        <a:pt x="27" y="115"/>
                        <a:pt x="27" y="115"/>
                        <a:pt x="27" y="115"/>
                      </a:cubicBezTo>
                      <a:close/>
                      <a:moveTo>
                        <a:pt x="33" y="123"/>
                      </a:move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4" y="123"/>
                        <a:pt x="34" y="123"/>
                        <a:pt x="34" y="124"/>
                      </a:cubicBezTo>
                      <a:cubicBezTo>
                        <a:pt x="34" y="123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3" y="124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lose/>
                      <a:moveTo>
                        <a:pt x="35" y="125"/>
                      </a:move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4"/>
                        <a:pt x="35" y="124"/>
                        <a:pt x="34" y="124"/>
                      </a:cubicBezTo>
                      <a:cubicBezTo>
                        <a:pt x="34" y="124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lose/>
                      <a:moveTo>
                        <a:pt x="32" y="122"/>
                      </a:move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1"/>
                        <a:pt x="32" y="121"/>
                      </a:cubicBezTo>
                      <a:cubicBezTo>
                        <a:pt x="31" y="121"/>
                        <a:pt x="32" y="121"/>
                        <a:pt x="32" y="122"/>
                      </a:cubicBezTo>
                      <a:cubicBezTo>
                        <a:pt x="32" y="121"/>
                        <a:pt x="32" y="121"/>
                        <a:pt x="32" y="121"/>
                      </a:cubicBezTo>
                      <a:cubicBezTo>
                        <a:pt x="32" y="121"/>
                        <a:pt x="32" y="122"/>
                        <a:pt x="32" y="122"/>
                      </a:cubicBezTo>
                      <a:cubicBezTo>
                        <a:pt x="32" y="122"/>
                        <a:pt x="33" y="122"/>
                        <a:pt x="33" y="122"/>
                      </a:cubicBezTo>
                      <a:cubicBezTo>
                        <a:pt x="33" y="123"/>
                        <a:pt x="32" y="122"/>
                        <a:pt x="32" y="122"/>
                      </a:cubicBezTo>
                      <a:close/>
                      <a:moveTo>
                        <a:pt x="31" y="121"/>
                      </a:moveTo>
                      <a:cubicBezTo>
                        <a:pt x="31" y="121"/>
                        <a:pt x="31" y="121"/>
                        <a:pt x="30" y="120"/>
                      </a:cubicBezTo>
                      <a:cubicBezTo>
                        <a:pt x="31" y="120"/>
                        <a:pt x="30" y="120"/>
                        <a:pt x="30" y="120"/>
                      </a:cubicBezTo>
                      <a:cubicBezTo>
                        <a:pt x="31" y="120"/>
                        <a:pt x="31" y="120"/>
                        <a:pt x="31" y="120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lose/>
                      <a:moveTo>
                        <a:pt x="29" y="118"/>
                      </a:moveTo>
                      <a:cubicBezTo>
                        <a:pt x="29" y="118"/>
                        <a:pt x="28" y="118"/>
                        <a:pt x="28" y="117"/>
                      </a:cubicBezTo>
                      <a:cubicBezTo>
                        <a:pt x="28" y="117"/>
                        <a:pt x="28" y="117"/>
                        <a:pt x="28" y="117"/>
                      </a:cubicBezTo>
                      <a:cubicBezTo>
                        <a:pt x="29" y="117"/>
                        <a:pt x="29" y="117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lose/>
                      <a:moveTo>
                        <a:pt x="23" y="109"/>
                      </a:moveTo>
                      <a:cubicBezTo>
                        <a:pt x="23" y="109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ubicBezTo>
                        <a:pt x="23" y="109"/>
                        <a:pt x="23" y="110"/>
                        <a:pt x="24" y="110"/>
                      </a:cubicBezTo>
                      <a:cubicBezTo>
                        <a:pt x="24" y="111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lose/>
                      <a:moveTo>
                        <a:pt x="41" y="131"/>
                      </a:moveTo>
                      <a:cubicBezTo>
                        <a:pt x="41" y="131"/>
                        <a:pt x="42" y="131"/>
                        <a:pt x="41" y="130"/>
                      </a:cubicBezTo>
                      <a:cubicBezTo>
                        <a:pt x="41" y="130"/>
                        <a:pt x="42" y="130"/>
                        <a:pt x="42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2" y="131"/>
                        <a:pt x="42" y="131"/>
                        <a:pt x="41" y="131"/>
                      </a:cubicBezTo>
                      <a:close/>
                      <a:moveTo>
                        <a:pt x="41" y="130"/>
                      </a:move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0" y="130"/>
                        <a:pt x="40" y="130"/>
                      </a:cubicBezTo>
                      <a:cubicBezTo>
                        <a:pt x="40" y="130"/>
                        <a:pt x="40" y="130"/>
                        <a:pt x="40" y="130"/>
                      </a:cubicBezTo>
                      <a:cubicBezTo>
                        <a:pt x="40" y="129"/>
                        <a:pt x="40" y="129"/>
                        <a:pt x="40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lose/>
                      <a:moveTo>
                        <a:pt x="39" y="129"/>
                      </a:moveTo>
                      <a:cubicBezTo>
                        <a:pt x="39" y="129"/>
                        <a:pt x="39" y="129"/>
                        <a:pt x="39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lose/>
                      <a:moveTo>
                        <a:pt x="35" y="125"/>
                      </a:moveTo>
                      <a:cubicBezTo>
                        <a:pt x="36" y="125"/>
                        <a:pt x="36" y="126"/>
                        <a:pt x="36" y="126"/>
                      </a:cubicBezTo>
                      <a:cubicBezTo>
                        <a:pt x="36" y="126"/>
                        <a:pt x="37" y="126"/>
                        <a:pt x="37" y="127"/>
                      </a:cubicBezTo>
                      <a:cubicBezTo>
                        <a:pt x="37" y="127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7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5" y="125"/>
                        <a:pt x="36" y="126"/>
                        <a:pt x="35" y="125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6" y="115"/>
                        <a:pt x="26" y="114"/>
                        <a:pt x="26" y="114"/>
                      </a:cubicBezTo>
                      <a:cubicBezTo>
                        <a:pt x="26" y="114"/>
                        <a:pt x="26" y="114"/>
                        <a:pt x="26" y="114"/>
                      </a:cubicBezTo>
                      <a:cubicBezTo>
                        <a:pt x="26" y="114"/>
                        <a:pt x="27" y="115"/>
                        <a:pt x="27" y="115"/>
                      </a:cubicBezTo>
                      <a:cubicBezTo>
                        <a:pt x="26" y="115"/>
                        <a:pt x="27" y="115"/>
                        <a:pt x="26" y="115"/>
                      </a:cubicBezTo>
                      <a:close/>
                      <a:moveTo>
                        <a:pt x="25" y="113"/>
                      </a:moveTo>
                      <a:cubicBezTo>
                        <a:pt x="25" y="112"/>
                        <a:pt x="25" y="113"/>
                        <a:pt x="26" y="114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lose/>
                      <a:moveTo>
                        <a:pt x="24" y="111"/>
                      </a:move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5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lose/>
                      <a:moveTo>
                        <a:pt x="22" y="107"/>
                      </a:moveTo>
                      <a:cubicBezTo>
                        <a:pt x="22" y="107"/>
                        <a:pt x="21" y="107"/>
                        <a:pt x="21" y="107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0" y="105"/>
                        <a:pt x="20" y="104"/>
                      </a:cubicBezTo>
                      <a:cubicBezTo>
                        <a:pt x="20" y="104"/>
                        <a:pt x="21" y="104"/>
                        <a:pt x="20" y="104"/>
                      </a:cubicBezTo>
                      <a:cubicBezTo>
                        <a:pt x="20" y="104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6"/>
                        <a:pt x="21" y="106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8"/>
                        <a:pt x="22" y="108"/>
                      </a:cubicBezTo>
                      <a:cubicBezTo>
                        <a:pt x="22" y="108"/>
                        <a:pt x="23" y="108"/>
                        <a:pt x="22" y="108"/>
                      </a:cubicBezTo>
                      <a:cubicBezTo>
                        <a:pt x="22" y="108"/>
                        <a:pt x="23" y="108"/>
                        <a:pt x="23" y="108"/>
                      </a:cubicBezTo>
                      <a:cubicBezTo>
                        <a:pt x="23" y="109"/>
                        <a:pt x="23" y="109"/>
                        <a:pt x="23" y="109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7"/>
                        <a:pt x="22" y="108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lose/>
                      <a:moveTo>
                        <a:pt x="43" y="132"/>
                      </a:move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1"/>
                      </a:cubicBezTo>
                      <a:cubicBezTo>
                        <a:pt x="43" y="131"/>
                        <a:pt x="43" y="131"/>
                        <a:pt x="43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3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3" y="132"/>
                        <a:pt x="43" y="132"/>
                      </a:cubicBezTo>
                      <a:close/>
                      <a:moveTo>
                        <a:pt x="29" y="119"/>
                      </a:moveTo>
                      <a:cubicBezTo>
                        <a:pt x="29" y="119"/>
                        <a:pt x="29" y="119"/>
                        <a:pt x="29" y="118"/>
                      </a:cubicBezTo>
                      <a:cubicBezTo>
                        <a:pt x="29" y="119"/>
                        <a:pt x="30" y="119"/>
                        <a:pt x="30" y="119"/>
                      </a:cubicBezTo>
                      <a:cubicBezTo>
                        <a:pt x="30" y="119"/>
                        <a:pt x="29" y="119"/>
                        <a:pt x="30" y="119"/>
                      </a:cubicBezTo>
                      <a:cubicBezTo>
                        <a:pt x="30" y="119"/>
                        <a:pt x="29" y="118"/>
                        <a:pt x="29" y="119"/>
                      </a:cubicBezTo>
                      <a:cubicBezTo>
                        <a:pt x="29" y="119"/>
                        <a:pt x="29" y="119"/>
                        <a:pt x="29" y="119"/>
                      </a:cubicBezTo>
                      <a:close/>
                      <a:moveTo>
                        <a:pt x="19" y="102"/>
                      </a:move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20" y="102"/>
                        <a:pt x="19" y="102"/>
                        <a:pt x="19" y="102"/>
                      </a:cubicBezTo>
                      <a:cubicBezTo>
                        <a:pt x="19" y="102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lose/>
                      <a:moveTo>
                        <a:pt x="18" y="99"/>
                      </a:move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8" y="99"/>
                        <a:pt x="18" y="100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9" y="100"/>
                        <a:pt x="19" y="100"/>
                      </a:cubicBezTo>
                      <a:cubicBezTo>
                        <a:pt x="18" y="100"/>
                        <a:pt x="18" y="100"/>
                        <a:pt x="18" y="99"/>
                      </a:cubicBezTo>
                      <a:close/>
                      <a:moveTo>
                        <a:pt x="20" y="103"/>
                      </a:move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3"/>
                        <a:pt x="20" y="103"/>
                        <a:pt x="19" y="102"/>
                      </a:cubicBezTo>
                      <a:cubicBezTo>
                        <a:pt x="19" y="102"/>
                        <a:pt x="20" y="103"/>
                        <a:pt x="20" y="102"/>
                      </a:cubicBezTo>
                      <a:cubicBezTo>
                        <a:pt x="20" y="102"/>
                        <a:pt x="20" y="103"/>
                        <a:pt x="20" y="103"/>
                      </a:cubicBezTo>
                      <a:cubicBezTo>
                        <a:pt x="20" y="103"/>
                        <a:pt x="20" y="103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3"/>
                      </a:cubicBezTo>
                      <a:close/>
                      <a:moveTo>
                        <a:pt x="18" y="98"/>
                      </a:moveTo>
                      <a:cubicBezTo>
                        <a:pt x="17" y="98"/>
                        <a:pt x="17" y="98"/>
                        <a:pt x="17" y="97"/>
                      </a:cubicBezTo>
                      <a:cubicBezTo>
                        <a:pt x="18" y="98"/>
                        <a:pt x="18" y="98"/>
                        <a:pt x="17" y="97"/>
                      </a:cubicBezTo>
                      <a:cubicBezTo>
                        <a:pt x="18" y="97"/>
                        <a:pt x="18" y="98"/>
                        <a:pt x="18" y="98"/>
                      </a:cubicBezTo>
                      <a:cubicBezTo>
                        <a:pt x="18" y="98"/>
                        <a:pt x="18" y="98"/>
                        <a:pt x="18" y="98"/>
                      </a:cubicBezTo>
                      <a:close/>
                      <a:moveTo>
                        <a:pt x="16" y="94"/>
                      </a:moveTo>
                      <a:cubicBezTo>
                        <a:pt x="16" y="94"/>
                        <a:pt x="16" y="94"/>
                        <a:pt x="16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6" y="94"/>
                        <a:pt x="16" y="94"/>
                        <a:pt x="16" y="94"/>
                      </a:cubicBezTo>
                      <a:close/>
                      <a:moveTo>
                        <a:pt x="17" y="96"/>
                      </a:move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5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lose/>
                      <a:moveTo>
                        <a:pt x="45" y="133"/>
                      </a:moveTo>
                      <a:cubicBezTo>
                        <a:pt x="45" y="133"/>
                        <a:pt x="44" y="133"/>
                        <a:pt x="44" y="133"/>
                      </a:cubicBezTo>
                      <a:cubicBezTo>
                        <a:pt x="44" y="133"/>
                        <a:pt x="44" y="133"/>
                        <a:pt x="44" y="132"/>
                      </a:cubicBezTo>
                      <a:cubicBezTo>
                        <a:pt x="44" y="133"/>
                        <a:pt x="45" y="133"/>
                        <a:pt x="45" y="133"/>
                      </a:cubicBezTo>
                      <a:cubicBezTo>
                        <a:pt x="45" y="133"/>
                        <a:pt x="45" y="133"/>
                        <a:pt x="45" y="133"/>
                      </a:cubicBezTo>
                      <a:cubicBezTo>
                        <a:pt x="46" y="134"/>
                        <a:pt x="45" y="133"/>
                        <a:pt x="45" y="133"/>
                      </a:cubicBezTo>
                      <a:close/>
                      <a:moveTo>
                        <a:pt x="16" y="93"/>
                      </a:moveTo>
                      <a:cubicBezTo>
                        <a:pt x="16" y="93"/>
                        <a:pt x="16" y="93"/>
                        <a:pt x="16" y="93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3"/>
                      </a:cubicBezTo>
                      <a:cubicBezTo>
                        <a:pt x="16" y="93"/>
                        <a:pt x="16" y="93"/>
                        <a:pt x="16" y="93"/>
                      </a:cubicBezTo>
                      <a:close/>
                      <a:moveTo>
                        <a:pt x="15" y="91"/>
                      </a:move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6" y="91"/>
                      </a:cubicBezTo>
                      <a:lnTo>
                        <a:pt x="15" y="91"/>
                      </a:lnTo>
                      <a:close/>
                      <a:moveTo>
                        <a:pt x="15" y="88"/>
                      </a:moveTo>
                      <a:cubicBezTo>
                        <a:pt x="15" y="88"/>
                        <a:pt x="15" y="89"/>
                        <a:pt x="15" y="89"/>
                      </a:cubicBezTo>
                      <a:cubicBezTo>
                        <a:pt x="15" y="89"/>
                        <a:pt x="15" y="88"/>
                        <a:pt x="15" y="88"/>
                      </a:cubicBezTo>
                      <a:close/>
                      <a:moveTo>
                        <a:pt x="141" y="30"/>
                      </a:move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lose/>
                      <a:moveTo>
                        <a:pt x="148" y="43"/>
                      </a:move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4"/>
                        <a:pt x="149" y="43"/>
                        <a:pt x="148" y="43"/>
                      </a:cubicBezTo>
                      <a:close/>
                      <a:moveTo>
                        <a:pt x="148" y="42"/>
                      </a:move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lose/>
                      <a:moveTo>
                        <a:pt x="65" y="11"/>
                      </a:moveTo>
                      <a:cubicBezTo>
                        <a:pt x="64" y="12"/>
                        <a:pt x="63" y="12"/>
                        <a:pt x="62" y="13"/>
                      </a:cubicBezTo>
                      <a:cubicBezTo>
                        <a:pt x="61" y="14"/>
                        <a:pt x="59" y="14"/>
                        <a:pt x="58" y="15"/>
                      </a:cubicBezTo>
                      <a:cubicBezTo>
                        <a:pt x="58" y="15"/>
                        <a:pt x="58" y="15"/>
                        <a:pt x="57" y="15"/>
                      </a:cubicBezTo>
                      <a:cubicBezTo>
                        <a:pt x="57" y="16"/>
                        <a:pt x="56" y="16"/>
                        <a:pt x="55" y="17"/>
                      </a:cubicBezTo>
                      <a:cubicBezTo>
                        <a:pt x="54" y="17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1" y="19"/>
                      </a:cubicBezTo>
                      <a:cubicBezTo>
                        <a:pt x="51" y="19"/>
                        <a:pt x="50" y="20"/>
                        <a:pt x="50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8" y="21"/>
                      </a:cubicBezTo>
                      <a:cubicBezTo>
                        <a:pt x="48" y="21"/>
                        <a:pt x="47" y="21"/>
                        <a:pt x="47" y="21"/>
                      </a:cubicBezTo>
                      <a:cubicBezTo>
                        <a:pt x="49" y="19"/>
                        <a:pt x="53" y="17"/>
                        <a:pt x="56" y="15"/>
                      </a:cubicBezTo>
                      <a:cubicBezTo>
                        <a:pt x="57" y="15"/>
                        <a:pt x="57" y="14"/>
                        <a:pt x="58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60" y="13"/>
                        <a:pt x="61" y="13"/>
                        <a:pt x="63" y="12"/>
                      </a:cubicBezTo>
                      <a:cubicBezTo>
                        <a:pt x="64" y="12"/>
                        <a:pt x="64" y="11"/>
                        <a:pt x="65" y="11"/>
                      </a:cubicBezTo>
                      <a:close/>
                      <a:moveTo>
                        <a:pt x="99" y="11"/>
                      </a:moveTo>
                      <a:cubicBezTo>
                        <a:pt x="99" y="12"/>
                        <a:pt x="100" y="12"/>
                        <a:pt x="100" y="12"/>
                      </a:cubicBezTo>
                      <a:cubicBezTo>
                        <a:pt x="100" y="12"/>
                        <a:pt x="101" y="12"/>
                        <a:pt x="101" y="12"/>
                      </a:cubicBezTo>
                      <a:cubicBezTo>
                        <a:pt x="102" y="12"/>
                        <a:pt x="102" y="12"/>
                        <a:pt x="103" y="12"/>
                      </a:cubicBezTo>
                      <a:cubicBezTo>
                        <a:pt x="103" y="12"/>
                        <a:pt x="103" y="12"/>
                        <a:pt x="104" y="12"/>
                      </a:cubicBezTo>
                      <a:cubicBezTo>
                        <a:pt x="105" y="13"/>
                        <a:pt x="107" y="13"/>
                        <a:pt x="107" y="13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8" y="13"/>
                        <a:pt x="109" y="14"/>
                        <a:pt x="109" y="14"/>
                      </a:cubicBezTo>
                      <a:cubicBezTo>
                        <a:pt x="112" y="15"/>
                        <a:pt x="115" y="16"/>
                        <a:pt x="117" y="18"/>
                      </a:cubicBezTo>
                      <a:cubicBezTo>
                        <a:pt x="117" y="18"/>
                        <a:pt x="117" y="18"/>
                        <a:pt x="118" y="18"/>
                      </a:cubicBezTo>
                      <a:cubicBezTo>
                        <a:pt x="119" y="19"/>
                        <a:pt x="121" y="20"/>
                        <a:pt x="122" y="21"/>
                      </a:cubicBezTo>
                      <a:cubicBezTo>
                        <a:pt x="123" y="22"/>
                        <a:pt x="124" y="23"/>
                        <a:pt x="125" y="24"/>
                      </a:cubicBezTo>
                      <a:cubicBezTo>
                        <a:pt x="126" y="24"/>
                        <a:pt x="126" y="25"/>
                        <a:pt x="127" y="25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9" y="27"/>
                        <a:pt x="129" y="27"/>
                        <a:pt x="129" y="27"/>
                      </a:cubicBezTo>
                      <a:cubicBezTo>
                        <a:pt x="129" y="28"/>
                        <a:pt x="129" y="28"/>
                        <a:pt x="129" y="28"/>
                      </a:cubicBezTo>
                      <a:cubicBezTo>
                        <a:pt x="129" y="28"/>
                        <a:pt x="130" y="28"/>
                        <a:pt x="130" y="29"/>
                      </a:cubicBezTo>
                      <a:cubicBezTo>
                        <a:pt x="130" y="29"/>
                        <a:pt x="130" y="29"/>
                        <a:pt x="130" y="29"/>
                      </a:cubicBezTo>
                      <a:cubicBezTo>
                        <a:pt x="131" y="29"/>
                        <a:pt x="131" y="29"/>
                        <a:pt x="131" y="30"/>
                      </a:cubicBezTo>
                      <a:cubicBezTo>
                        <a:pt x="131" y="30"/>
                        <a:pt x="132" y="30"/>
                        <a:pt x="132" y="31"/>
                      </a:cubicBezTo>
                      <a:cubicBezTo>
                        <a:pt x="133" y="31"/>
                        <a:pt x="133" y="32"/>
                        <a:pt x="133" y="32"/>
                      </a:cubicBezTo>
                      <a:cubicBezTo>
                        <a:pt x="133" y="33"/>
                        <a:pt x="134" y="33"/>
                        <a:pt x="134" y="33"/>
                      </a:cubicBezTo>
                      <a:cubicBezTo>
                        <a:pt x="134" y="34"/>
                        <a:pt x="134" y="34"/>
                        <a:pt x="135" y="34"/>
                      </a:cubicBezTo>
                      <a:cubicBezTo>
                        <a:pt x="135" y="34"/>
                        <a:pt x="135" y="35"/>
                        <a:pt x="136" y="35"/>
                      </a:cubicBezTo>
                      <a:cubicBezTo>
                        <a:pt x="136" y="36"/>
                        <a:pt x="136" y="36"/>
                        <a:pt x="136" y="36"/>
                      </a:cubicBezTo>
                      <a:cubicBezTo>
                        <a:pt x="137" y="37"/>
                        <a:pt x="137" y="37"/>
                        <a:pt x="137" y="38"/>
                      </a:cubicBezTo>
                      <a:cubicBezTo>
                        <a:pt x="138" y="39"/>
                        <a:pt x="138" y="40"/>
                        <a:pt x="139" y="41"/>
                      </a:cubicBezTo>
                      <a:cubicBezTo>
                        <a:pt x="139" y="41"/>
                        <a:pt x="139" y="42"/>
                        <a:pt x="139" y="41"/>
                      </a:cubicBezTo>
                      <a:cubicBezTo>
                        <a:pt x="139" y="41"/>
                        <a:pt x="139" y="41"/>
                        <a:pt x="139" y="42"/>
                      </a:cubicBezTo>
                      <a:cubicBezTo>
                        <a:pt x="139" y="42"/>
                        <a:pt x="139" y="42"/>
                        <a:pt x="140" y="42"/>
                      </a:cubicBezTo>
                      <a:cubicBezTo>
                        <a:pt x="140" y="42"/>
                        <a:pt x="140" y="42"/>
                        <a:pt x="140" y="43"/>
                      </a:cubicBezTo>
                      <a:cubicBezTo>
                        <a:pt x="139" y="42"/>
                        <a:pt x="139" y="42"/>
                        <a:pt x="139" y="41"/>
                      </a:cubicBezTo>
                      <a:cubicBezTo>
                        <a:pt x="138" y="40"/>
                        <a:pt x="136" y="37"/>
                        <a:pt x="135" y="35"/>
                      </a:cubicBezTo>
                      <a:cubicBezTo>
                        <a:pt x="134" y="35"/>
                        <a:pt x="134" y="35"/>
                        <a:pt x="134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3"/>
                        <a:pt x="132" y="33"/>
                        <a:pt x="132" y="33"/>
                      </a:cubicBezTo>
                      <a:cubicBezTo>
                        <a:pt x="132" y="32"/>
                        <a:pt x="132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0" y="32"/>
                        <a:pt x="130" y="32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29" y="30"/>
                        <a:pt x="129" y="30"/>
                      </a:cubicBezTo>
                      <a:cubicBezTo>
                        <a:pt x="129" y="30"/>
                        <a:pt x="128" y="30"/>
                        <a:pt x="128" y="30"/>
                      </a:cubicBezTo>
                      <a:cubicBezTo>
                        <a:pt x="128" y="29"/>
                        <a:pt x="128" y="29"/>
                        <a:pt x="127" y="29"/>
                      </a:cubicBezTo>
                      <a:cubicBezTo>
                        <a:pt x="127" y="29"/>
                        <a:pt x="127" y="28"/>
                        <a:pt x="127" y="28"/>
                      </a:cubicBezTo>
                      <a:cubicBezTo>
                        <a:pt x="127" y="28"/>
                        <a:pt x="126" y="28"/>
                        <a:pt x="125" y="27"/>
                      </a:cubicBezTo>
                      <a:cubicBezTo>
                        <a:pt x="125" y="27"/>
                        <a:pt x="124" y="26"/>
                        <a:pt x="123" y="26"/>
                      </a:cubicBezTo>
                      <a:cubicBezTo>
                        <a:pt x="123" y="26"/>
                        <a:pt x="123" y="26"/>
                        <a:pt x="123" y="25"/>
                      </a:cubicBezTo>
                      <a:cubicBezTo>
                        <a:pt x="120" y="24"/>
                        <a:pt x="118" y="22"/>
                        <a:pt x="115" y="20"/>
                      </a:cubicBezTo>
                      <a:cubicBezTo>
                        <a:pt x="115" y="20"/>
                        <a:pt x="114" y="20"/>
                        <a:pt x="114" y="20"/>
                      </a:cubicBezTo>
                      <a:cubicBezTo>
                        <a:pt x="114" y="20"/>
                        <a:pt x="113" y="19"/>
                        <a:pt x="113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1" y="19"/>
                        <a:pt x="111" y="19"/>
                        <a:pt x="111" y="19"/>
                      </a:cubicBezTo>
                      <a:cubicBezTo>
                        <a:pt x="111" y="19"/>
                        <a:pt x="111" y="19"/>
                        <a:pt x="111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09" y="18"/>
                        <a:pt x="106" y="17"/>
                        <a:pt x="104" y="16"/>
                      </a:cubicBezTo>
                      <a:cubicBezTo>
                        <a:pt x="104" y="16"/>
                        <a:pt x="102" y="15"/>
                        <a:pt x="102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2" y="14"/>
                        <a:pt x="102" y="14"/>
                      </a:cubicBezTo>
                      <a:cubicBezTo>
                        <a:pt x="102" y="14"/>
                        <a:pt x="103" y="14"/>
                        <a:pt x="104" y="14"/>
                      </a:cubicBezTo>
                      <a:cubicBezTo>
                        <a:pt x="105" y="14"/>
                        <a:pt x="106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8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8" y="14"/>
                        <a:pt x="107" y="14"/>
                        <a:pt x="107" y="13"/>
                      </a:cubicBezTo>
                      <a:cubicBezTo>
                        <a:pt x="106" y="13"/>
                        <a:pt x="106" y="13"/>
                        <a:pt x="106" y="13"/>
                      </a:cubicBezTo>
                      <a:cubicBezTo>
                        <a:pt x="104" y="13"/>
                        <a:pt x="102" y="12"/>
                        <a:pt x="101" y="12"/>
                      </a:cubicBezTo>
                      <a:cubicBezTo>
                        <a:pt x="100" y="12"/>
                        <a:pt x="100" y="12"/>
                        <a:pt x="99" y="12"/>
                      </a:cubicBezTo>
                      <a:cubicBezTo>
                        <a:pt x="98" y="12"/>
                        <a:pt x="99" y="12"/>
                        <a:pt x="99" y="11"/>
                      </a:cubicBezTo>
                      <a:close/>
                      <a:moveTo>
                        <a:pt x="100" y="11"/>
                      </a:moveTo>
                      <a:cubicBezTo>
                        <a:pt x="100" y="11"/>
                        <a:pt x="101" y="11"/>
                        <a:pt x="100" y="11"/>
                      </a:cubicBezTo>
                      <a:cubicBezTo>
                        <a:pt x="100" y="11"/>
                        <a:pt x="99" y="11"/>
                        <a:pt x="98" y="11"/>
                      </a:cubicBezTo>
                      <a:cubicBezTo>
                        <a:pt x="98" y="11"/>
                        <a:pt x="99" y="11"/>
                        <a:pt x="100" y="11"/>
                      </a:cubicBezTo>
                      <a:close/>
                      <a:moveTo>
                        <a:pt x="61" y="130"/>
                      </a:moveTo>
                      <a:cubicBezTo>
                        <a:pt x="61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1" y="130"/>
                      </a:cubicBezTo>
                      <a:close/>
                      <a:moveTo>
                        <a:pt x="63" y="131"/>
                      </a:move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4" y="131"/>
                        <a:pt x="63" y="131"/>
                      </a:cubicBezTo>
                      <a:close/>
                      <a:moveTo>
                        <a:pt x="65" y="131"/>
                      </a:moveTo>
                      <a:cubicBezTo>
                        <a:pt x="64" y="131"/>
                        <a:pt x="64" y="131"/>
                        <a:pt x="64" y="131"/>
                      </a:cubicBezTo>
                      <a:cubicBezTo>
                        <a:pt x="64" y="131"/>
                        <a:pt x="65" y="131"/>
                        <a:pt x="65" y="131"/>
                      </a:cubicBezTo>
                      <a:cubicBezTo>
                        <a:pt x="65" y="131"/>
                        <a:pt x="65" y="131"/>
                        <a:pt x="65" y="131"/>
                      </a:cubicBezTo>
                      <a:close/>
                      <a:moveTo>
                        <a:pt x="30" y="101"/>
                      </a:move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100"/>
                        <a:pt x="31" y="101"/>
                        <a:pt x="32" y="103"/>
                      </a:cubicBezTo>
                      <a:cubicBezTo>
                        <a:pt x="32" y="103"/>
                        <a:pt x="31" y="102"/>
                        <a:pt x="31" y="102"/>
                      </a:cubicBezTo>
                      <a:cubicBezTo>
                        <a:pt x="31" y="102"/>
                        <a:pt x="31" y="102"/>
                        <a:pt x="31" y="102"/>
                      </a:cubicBezTo>
                      <a:cubicBezTo>
                        <a:pt x="31" y="101"/>
                        <a:pt x="31" y="101"/>
                        <a:pt x="30" y="101"/>
                      </a:cubicBezTo>
                      <a:close/>
                      <a:moveTo>
                        <a:pt x="27" y="93"/>
                      </a:moveTo>
                      <a:cubicBezTo>
                        <a:pt x="27" y="93"/>
                        <a:pt x="27" y="93"/>
                        <a:pt x="27" y="93"/>
                      </a:cubicBezTo>
                      <a:cubicBezTo>
                        <a:pt x="27" y="93"/>
                        <a:pt x="27" y="93"/>
                        <a:pt x="27" y="92"/>
                      </a:cubicBezTo>
                      <a:cubicBezTo>
                        <a:pt x="27" y="92"/>
                        <a:pt x="27" y="92"/>
                        <a:pt x="27" y="92"/>
                      </a:cubicBezTo>
                      <a:cubicBezTo>
                        <a:pt x="27" y="91"/>
                        <a:pt x="27" y="91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7" y="91"/>
                        <a:pt x="27" y="92"/>
                        <a:pt x="28" y="94"/>
                      </a:cubicBezTo>
                      <a:cubicBezTo>
                        <a:pt x="28" y="94"/>
                        <a:pt x="27" y="93"/>
                        <a:pt x="27" y="93"/>
                      </a:cubicBezTo>
                      <a:close/>
                      <a:moveTo>
                        <a:pt x="24" y="81"/>
                      </a:moveTo>
                      <a:cubicBezTo>
                        <a:pt x="24" y="81"/>
                        <a:pt x="24" y="81"/>
                        <a:pt x="25" y="81"/>
                      </a:cubicBezTo>
                      <a:cubicBezTo>
                        <a:pt x="25" y="80"/>
                        <a:pt x="24" y="80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5" y="81"/>
                        <a:pt x="25" y="83"/>
                        <a:pt x="25" y="85"/>
                      </a:cubicBezTo>
                      <a:cubicBezTo>
                        <a:pt x="25" y="84"/>
                        <a:pt x="25" y="84"/>
                        <a:pt x="25" y="84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cubicBezTo>
                        <a:pt x="25" y="83"/>
                        <a:pt x="25" y="83"/>
                        <a:pt x="25" y="82"/>
                      </a:cubicBezTo>
                      <a:cubicBezTo>
                        <a:pt x="25" y="82"/>
                        <a:pt x="25" y="81"/>
                        <a:pt x="24" y="81"/>
                      </a:cubicBezTo>
                      <a:close/>
                      <a:moveTo>
                        <a:pt x="24" y="77"/>
                      </a:move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4" y="78"/>
                        <a:pt x="24" y="78"/>
                      </a:cubicBezTo>
                      <a:cubicBezTo>
                        <a:pt x="24" y="78"/>
                        <a:pt x="24" y="77"/>
                        <a:pt x="24" y="77"/>
                      </a:cubicBezTo>
                      <a:close/>
                      <a:moveTo>
                        <a:pt x="24" y="74"/>
                      </a:move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3"/>
                        <a:pt x="24" y="74"/>
                        <a:pt x="24" y="75"/>
                      </a:cubicBezTo>
                      <a:cubicBezTo>
                        <a:pt x="24" y="75"/>
                        <a:pt x="24" y="74"/>
                        <a:pt x="24" y="74"/>
                      </a:cubicBezTo>
                      <a:close/>
                      <a:moveTo>
                        <a:pt x="33" y="104"/>
                      </a:moveTo>
                      <a:cubicBezTo>
                        <a:pt x="32" y="104"/>
                        <a:pt x="32" y="104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4"/>
                        <a:pt x="32" y="104"/>
                      </a:cubicBezTo>
                      <a:cubicBezTo>
                        <a:pt x="33" y="105"/>
                        <a:pt x="33" y="105"/>
                        <a:pt x="33" y="106"/>
                      </a:cubicBezTo>
                      <a:cubicBezTo>
                        <a:pt x="33" y="105"/>
                        <a:pt x="33" y="105"/>
                        <a:pt x="33" y="104"/>
                      </a:cubicBezTo>
                      <a:close/>
                      <a:moveTo>
                        <a:pt x="29" y="97"/>
                      </a:moveTo>
                      <a:cubicBezTo>
                        <a:pt x="29" y="97"/>
                        <a:pt x="29" y="96"/>
                        <a:pt x="29" y="96"/>
                      </a:cubicBezTo>
                      <a:cubicBezTo>
                        <a:pt x="28" y="96"/>
                        <a:pt x="28" y="96"/>
                        <a:pt x="28" y="96"/>
                      </a:cubicBezTo>
                      <a:cubicBezTo>
                        <a:pt x="29" y="96"/>
                        <a:pt x="29" y="97"/>
                        <a:pt x="30" y="98"/>
                      </a:cubicBezTo>
                      <a:cubicBezTo>
                        <a:pt x="29" y="98"/>
                        <a:pt x="29" y="97"/>
                        <a:pt x="29" y="97"/>
                      </a:cubicBezTo>
                      <a:close/>
                      <a:moveTo>
                        <a:pt x="28" y="95"/>
                      </a:moveTo>
                      <a:cubicBezTo>
                        <a:pt x="28" y="94"/>
                        <a:pt x="28" y="94"/>
                        <a:pt x="28" y="94"/>
                      </a:cubicBezTo>
                      <a:cubicBezTo>
                        <a:pt x="28" y="94"/>
                        <a:pt x="28" y="95"/>
                        <a:pt x="28" y="96"/>
                      </a:cubicBezTo>
                      <a:cubicBezTo>
                        <a:pt x="28" y="96"/>
                        <a:pt x="28" y="95"/>
                        <a:pt x="28" y="95"/>
                      </a:cubicBezTo>
                      <a:close/>
                      <a:moveTo>
                        <a:pt x="26" y="87"/>
                      </a:moveTo>
                      <a:cubicBezTo>
                        <a:pt x="25" y="87"/>
                        <a:pt x="26" y="87"/>
                        <a:pt x="26" y="86"/>
                      </a:cubicBezTo>
                      <a:cubicBezTo>
                        <a:pt x="26" y="87"/>
                        <a:pt x="26" y="89"/>
                        <a:pt x="26" y="89"/>
                      </a:cubicBezTo>
                      <a:cubicBezTo>
                        <a:pt x="26" y="89"/>
                        <a:pt x="26" y="88"/>
                        <a:pt x="26" y="87"/>
                      </a:cubicBezTo>
                      <a:close/>
                      <a:moveTo>
                        <a:pt x="25" y="86"/>
                      </a:moveTo>
                      <a:cubicBezTo>
                        <a:pt x="25" y="85"/>
                        <a:pt x="25" y="86"/>
                        <a:pt x="25" y="85"/>
                      </a:cubicBezTo>
                      <a:cubicBezTo>
                        <a:pt x="25" y="85"/>
                        <a:pt x="25" y="85"/>
                        <a:pt x="25" y="85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lose/>
                      <a:moveTo>
                        <a:pt x="24" y="75"/>
                      </a:move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7"/>
                        <a:pt x="24" y="75"/>
                        <a:pt x="24" y="75"/>
                      </a:cubicBezTo>
                      <a:close/>
                      <a:moveTo>
                        <a:pt x="24" y="72"/>
                      </a:move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4" y="72"/>
                        <a:pt x="24" y="72"/>
                      </a:cubicBezTo>
                      <a:close/>
                      <a:moveTo>
                        <a:pt x="88" y="135"/>
                      </a:moveTo>
                      <a:cubicBezTo>
                        <a:pt x="88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8" y="135"/>
                        <a:pt x="88" y="135"/>
                        <a:pt x="88" y="135"/>
                      </a:cubicBezTo>
                      <a:close/>
                      <a:moveTo>
                        <a:pt x="86" y="135"/>
                      </a:moveTo>
                      <a:cubicBezTo>
                        <a:pt x="86" y="135"/>
                        <a:pt x="87" y="135"/>
                        <a:pt x="87" y="135"/>
                      </a:cubicBezTo>
                      <a:cubicBezTo>
                        <a:pt x="87" y="135"/>
                        <a:pt x="87" y="135"/>
                        <a:pt x="86" y="135"/>
                      </a:cubicBezTo>
                      <a:close/>
                      <a:moveTo>
                        <a:pt x="89" y="135"/>
                      </a:moveTo>
                      <a:cubicBezTo>
                        <a:pt x="90" y="135"/>
                        <a:pt x="90" y="135"/>
                        <a:pt x="89" y="135"/>
                      </a:cubicBezTo>
                      <a:cubicBezTo>
                        <a:pt x="90" y="135"/>
                        <a:pt x="90" y="135"/>
                        <a:pt x="90" y="135"/>
                      </a:cubicBezTo>
                      <a:cubicBezTo>
                        <a:pt x="90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lose/>
                      <a:moveTo>
                        <a:pt x="43" y="117"/>
                      </a:move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lose/>
                      <a:moveTo>
                        <a:pt x="44" y="117"/>
                      </a:moveTo>
                      <a:cubicBezTo>
                        <a:pt x="44" y="117"/>
                        <a:pt x="43" y="117"/>
                        <a:pt x="43" y="117"/>
                      </a:cubicBezTo>
                      <a:cubicBezTo>
                        <a:pt x="43" y="117"/>
                        <a:pt x="44" y="117"/>
                        <a:pt x="44" y="117"/>
                      </a:cubicBezTo>
                      <a:close/>
                      <a:moveTo>
                        <a:pt x="25" y="73"/>
                      </a:moveTo>
                      <a:cubicBezTo>
                        <a:pt x="25" y="73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3"/>
                      </a:cubicBezTo>
                      <a:cubicBezTo>
                        <a:pt x="25" y="73"/>
                        <a:pt x="25" y="73"/>
                        <a:pt x="25" y="72"/>
                      </a:cubicBezTo>
                      <a:cubicBezTo>
                        <a:pt x="25" y="72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69"/>
                      </a:move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lose/>
                      <a:moveTo>
                        <a:pt x="36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7" y="108"/>
                      </a:cubicBezTo>
                      <a:cubicBezTo>
                        <a:pt x="37" y="109"/>
                        <a:pt x="36" y="109"/>
                        <a:pt x="36" y="109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lose/>
                      <a:moveTo>
                        <a:pt x="35" y="107"/>
                      </a:move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6"/>
                      </a:cubicBezTo>
                      <a:cubicBezTo>
                        <a:pt x="35" y="106"/>
                        <a:pt x="35" y="107"/>
                        <a:pt x="35" y="107"/>
                      </a:cubicBezTo>
                      <a:close/>
                      <a:moveTo>
                        <a:pt x="34" y="106"/>
                      </a:moveTo>
                      <a:cubicBezTo>
                        <a:pt x="34" y="105"/>
                        <a:pt x="35" y="106"/>
                        <a:pt x="35" y="105"/>
                      </a:cubicBezTo>
                      <a:cubicBezTo>
                        <a:pt x="35" y="105"/>
                        <a:pt x="34" y="105"/>
                        <a:pt x="34" y="105"/>
                      </a:cubicBezTo>
                      <a:cubicBezTo>
                        <a:pt x="34" y="105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6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5"/>
                        <a:pt x="35" y="106"/>
                      </a:cubicBezTo>
                      <a:cubicBezTo>
                        <a:pt x="35" y="106"/>
                        <a:pt x="34" y="105"/>
                        <a:pt x="34" y="105"/>
                      </a:cubicBezTo>
                      <a:cubicBezTo>
                        <a:pt x="34" y="105"/>
                        <a:pt x="34" y="105"/>
                        <a:pt x="34" y="106"/>
                      </a:cubicBezTo>
                      <a:close/>
                      <a:moveTo>
                        <a:pt x="34" y="105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5"/>
                        <a:pt x="33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5"/>
                      </a:cubicBezTo>
                      <a:cubicBezTo>
                        <a:pt x="25" y="75"/>
                        <a:pt x="25" y="74"/>
                        <a:pt x="25" y="74"/>
                      </a:cubicBezTo>
                      <a:close/>
                      <a:moveTo>
                        <a:pt x="25" y="66"/>
                      </a:moveTo>
                      <a:cubicBezTo>
                        <a:pt x="25" y="66"/>
                        <a:pt x="26" y="66"/>
                        <a:pt x="26" y="66"/>
                      </a:cubicBezTo>
                      <a:cubicBezTo>
                        <a:pt x="26" y="66"/>
                        <a:pt x="25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6"/>
                      </a:cubicBezTo>
                      <a:cubicBezTo>
                        <a:pt x="26" y="66"/>
                        <a:pt x="26" y="67"/>
                        <a:pt x="25" y="67"/>
                      </a:cubicBezTo>
                      <a:cubicBezTo>
                        <a:pt x="26" y="66"/>
                        <a:pt x="26" y="66"/>
                        <a:pt x="25" y="66"/>
                      </a:cubicBezTo>
                      <a:close/>
                      <a:moveTo>
                        <a:pt x="25" y="68"/>
                      </a:move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6" y="67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4"/>
                        <a:pt x="34" y="104"/>
                      </a:cubicBezTo>
                      <a:cubicBezTo>
                        <a:pt x="34" y="105"/>
                        <a:pt x="34" y="105"/>
                        <a:pt x="34" y="104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70"/>
                      </a:move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70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2"/>
                        <a:pt x="33" y="102"/>
                      </a:cubicBezTo>
                      <a:cubicBezTo>
                        <a:pt x="33" y="102"/>
                        <a:pt x="33" y="103"/>
                        <a:pt x="33" y="102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36" y="107"/>
                      </a:moveTo>
                      <a:cubicBezTo>
                        <a:pt x="36" y="107"/>
                        <a:pt x="36" y="106"/>
                        <a:pt x="36" y="106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6" y="107"/>
                        <a:pt x="35" y="107"/>
                      </a:cubicBezTo>
                      <a:cubicBezTo>
                        <a:pt x="35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lose/>
                      <a:moveTo>
                        <a:pt x="32" y="101"/>
                      </a:move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2" y="101"/>
                        <a:pt x="32" y="102"/>
                        <a:pt x="32" y="101"/>
                      </a:cubicBezTo>
                      <a:close/>
                      <a:moveTo>
                        <a:pt x="25" y="72"/>
                      </a:move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3"/>
                        <a:pt x="25" y="72"/>
                      </a:cubicBezTo>
                      <a:cubicBezTo>
                        <a:pt x="26" y="72"/>
                        <a:pt x="26" y="72"/>
                        <a:pt x="25" y="72"/>
                      </a:cubicBezTo>
                      <a:cubicBezTo>
                        <a:pt x="25" y="72"/>
                        <a:pt x="26" y="72"/>
                        <a:pt x="26" y="72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5" y="72"/>
                        <a:pt x="25" y="72"/>
                      </a:cubicBezTo>
                      <a:close/>
                      <a:moveTo>
                        <a:pt x="37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7" y="108"/>
                        <a:pt x="37" y="107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1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25" y="77"/>
                      </a:moveTo>
                      <a:cubicBezTo>
                        <a:pt x="25" y="77"/>
                        <a:pt x="26" y="77"/>
                        <a:pt x="26" y="77"/>
                      </a:cubicBezTo>
                      <a:cubicBezTo>
                        <a:pt x="26" y="77"/>
                        <a:pt x="25" y="77"/>
                        <a:pt x="25" y="77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lose/>
                      <a:moveTo>
                        <a:pt x="37" y="109"/>
                      </a:moveTo>
                      <a:cubicBezTo>
                        <a:pt x="37" y="109"/>
                        <a:pt x="38" y="110"/>
                        <a:pt x="38" y="110"/>
                      </a:cubicBezTo>
                      <a:cubicBezTo>
                        <a:pt x="38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7" y="109"/>
                      </a:cubicBezTo>
                      <a:close/>
                      <a:moveTo>
                        <a:pt x="25" y="70"/>
                      </a:moveTo>
                      <a:cubicBezTo>
                        <a:pt x="25" y="69"/>
                        <a:pt x="26" y="69"/>
                        <a:pt x="25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0"/>
                        <a:pt x="26" y="70"/>
                        <a:pt x="25" y="70"/>
                      </a:cubicBezTo>
                      <a:cubicBezTo>
                        <a:pt x="26" y="69"/>
                        <a:pt x="25" y="69"/>
                        <a:pt x="25" y="70"/>
                      </a:cubicBezTo>
                      <a:close/>
                      <a:moveTo>
                        <a:pt x="25" y="68"/>
                      </a:move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9"/>
                      </a:cubicBezTo>
                      <a:cubicBezTo>
                        <a:pt x="26" y="68"/>
                        <a:pt x="26" y="68"/>
                        <a:pt x="25" y="68"/>
                      </a:cubicBezTo>
                      <a:close/>
                      <a:moveTo>
                        <a:pt x="26" y="63"/>
                      </a:move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6" y="63"/>
                        <a:pt x="26" y="63"/>
                        <a:pt x="26" y="64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6" y="74"/>
                      </a:cubicBezTo>
                      <a:cubicBezTo>
                        <a:pt x="26" y="74"/>
                        <a:pt x="26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5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1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41" y="113"/>
                      </a:moveTo>
                      <a:cubicBezTo>
                        <a:pt x="41" y="113"/>
                        <a:pt x="41" y="113"/>
                        <a:pt x="40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lose/>
                      <a:moveTo>
                        <a:pt x="33" y="102"/>
                      </a:move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3" y="101"/>
                        <a:pt x="33" y="102"/>
                        <a:pt x="33" y="102"/>
                      </a:cubicBezTo>
                      <a:cubicBezTo>
                        <a:pt x="33" y="102"/>
                        <a:pt x="33" y="101"/>
                        <a:pt x="32" y="101"/>
                      </a:cubicBezTo>
                      <a:cubicBezTo>
                        <a:pt x="32" y="101"/>
                        <a:pt x="33" y="101"/>
                        <a:pt x="33" y="102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lose/>
                      <a:moveTo>
                        <a:pt x="30" y="96"/>
                      </a:move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5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lose/>
                      <a:moveTo>
                        <a:pt x="27" y="87"/>
                      </a:move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lose/>
                      <a:moveTo>
                        <a:pt x="26" y="78"/>
                      </a:move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8"/>
                        <a:pt x="26" y="77"/>
                        <a:pt x="26" y="78"/>
                      </a:cubicBezTo>
                      <a:close/>
                      <a:moveTo>
                        <a:pt x="26" y="76"/>
                      </a:move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8" y="110"/>
                        <a:pt x="39" y="110"/>
                        <a:pt x="38" y="110"/>
                      </a:cubicBezTo>
                      <a:cubicBezTo>
                        <a:pt x="38" y="110"/>
                        <a:pt x="39" y="111"/>
                        <a:pt x="39" y="110"/>
                      </a:cubicBezTo>
                      <a:cubicBezTo>
                        <a:pt x="39" y="110"/>
                        <a:pt x="39" y="111"/>
                        <a:pt x="39" y="111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5" y="104"/>
                      </a:cubicBezTo>
                      <a:cubicBezTo>
                        <a:pt x="34" y="104"/>
                        <a:pt x="34" y="104"/>
                        <a:pt x="35" y="105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lose/>
                      <a:moveTo>
                        <a:pt x="31" y="98"/>
                      </a:move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31" y="98"/>
                        <a:pt x="31" y="98"/>
                        <a:pt x="31" y="99"/>
                      </a:cubicBezTo>
                      <a:cubicBezTo>
                        <a:pt x="31" y="99"/>
                        <a:pt x="31" y="99"/>
                        <a:pt x="31" y="98"/>
                      </a:cubicBezTo>
                      <a:close/>
                      <a:moveTo>
                        <a:pt x="28" y="90"/>
                      </a:move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89"/>
                      </a:cubicBezTo>
                      <a:cubicBezTo>
                        <a:pt x="28" y="89"/>
                        <a:pt x="28" y="90"/>
                        <a:pt x="28" y="90"/>
                      </a:cubicBezTo>
                      <a:close/>
                      <a:moveTo>
                        <a:pt x="51" y="123"/>
                      </a:moveTo>
                      <a:cubicBezTo>
                        <a:pt x="51" y="123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3"/>
                      </a:cubicBezTo>
                      <a:close/>
                      <a:moveTo>
                        <a:pt x="38" y="109"/>
                      </a:move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10"/>
                        <a:pt x="38" y="109"/>
                        <a:pt x="38" y="109"/>
                      </a:cubicBezTo>
                      <a:cubicBezTo>
                        <a:pt x="38" y="109"/>
                        <a:pt x="37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lose/>
                      <a:moveTo>
                        <a:pt x="31" y="97"/>
                      </a:move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0" y="97"/>
                        <a:pt x="31" y="97"/>
                        <a:pt x="31" y="97"/>
                      </a:cubicBez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1" y="98"/>
                        <a:pt x="31" y="97"/>
                        <a:pt x="31" y="97"/>
                      </a:cubicBezTo>
                      <a:close/>
                      <a:moveTo>
                        <a:pt x="29" y="94"/>
                      </a:move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29" y="94"/>
                        <a:pt x="29" y="94"/>
                        <a:pt x="30" y="95"/>
                      </a:cubicBezTo>
                      <a:cubicBezTo>
                        <a:pt x="30" y="95"/>
                        <a:pt x="29" y="94"/>
                        <a:pt x="29" y="94"/>
                      </a:cubicBezTo>
                      <a:close/>
                      <a:moveTo>
                        <a:pt x="28" y="91"/>
                      </a:moveTo>
                      <a:cubicBezTo>
                        <a:pt x="28" y="91"/>
                        <a:pt x="28" y="91"/>
                        <a:pt x="28" y="91"/>
                      </a:cubicBezTo>
                      <a:cubicBezTo>
                        <a:pt x="28" y="91"/>
                        <a:pt x="29" y="91"/>
                        <a:pt x="28" y="92"/>
                      </a:cubicBezTo>
                      <a:cubicBezTo>
                        <a:pt x="28" y="91"/>
                        <a:pt x="28" y="91"/>
                        <a:pt x="28" y="91"/>
                      </a:cubicBezTo>
                      <a:close/>
                      <a:moveTo>
                        <a:pt x="27" y="83"/>
                      </a:move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6" y="84"/>
                        <a:pt x="27" y="84"/>
                        <a:pt x="27" y="83"/>
                      </a:cubicBezTo>
                      <a:close/>
                      <a:moveTo>
                        <a:pt x="52" y="123"/>
                      </a:move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3" y="123"/>
                        <a:pt x="52" y="123"/>
                        <a:pt x="53" y="123"/>
                      </a:cubicBezTo>
                      <a:cubicBezTo>
                        <a:pt x="53" y="124"/>
                        <a:pt x="52" y="123"/>
                        <a:pt x="52" y="123"/>
                      </a:cubicBezTo>
                      <a:close/>
                      <a:moveTo>
                        <a:pt x="50" y="122"/>
                      </a:moveTo>
                      <a:cubicBezTo>
                        <a:pt x="50" y="121"/>
                        <a:pt x="50" y="121"/>
                        <a:pt x="50" y="121"/>
                      </a:cubicBezTo>
                      <a:cubicBezTo>
                        <a:pt x="50" y="121"/>
                        <a:pt x="50" y="121"/>
                        <a:pt x="50" y="122"/>
                      </a:cubicBezTo>
                      <a:cubicBezTo>
                        <a:pt x="50" y="122"/>
                        <a:pt x="50" y="121"/>
                        <a:pt x="50" y="122"/>
                      </a:cubicBezTo>
                      <a:close/>
                      <a:moveTo>
                        <a:pt x="29" y="92"/>
                      </a:move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3"/>
                        <a:pt x="29" y="92"/>
                        <a:pt x="29" y="92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39" y="112"/>
                      </a:moveTo>
                      <a:cubicBezTo>
                        <a:pt x="40" y="112"/>
                        <a:pt x="40" y="111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39" y="112"/>
                      </a:cubicBezTo>
                      <a:close/>
                      <a:moveTo>
                        <a:pt x="27" y="85"/>
                      </a:moveTo>
                      <a:cubicBezTo>
                        <a:pt x="27" y="85"/>
                        <a:pt x="27" y="85"/>
                        <a:pt x="27" y="85"/>
                      </a:cubicBezTo>
                      <a:cubicBezTo>
                        <a:pt x="27" y="85"/>
                        <a:pt x="27" y="85"/>
                        <a:pt x="27" y="85"/>
                      </a:cubicBezTo>
                      <a:close/>
                      <a:moveTo>
                        <a:pt x="62" y="128"/>
                      </a:moveTo>
                      <a:cubicBezTo>
                        <a:pt x="62" y="128"/>
                        <a:pt x="62" y="128"/>
                        <a:pt x="62" y="129"/>
                      </a:cubicBezTo>
                      <a:cubicBezTo>
                        <a:pt x="62" y="129"/>
                        <a:pt x="62" y="128"/>
                        <a:pt x="62" y="128"/>
                      </a:cubicBezTo>
                      <a:close/>
                      <a:moveTo>
                        <a:pt x="131" y="32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2" y="33"/>
                      </a:cubicBezTo>
                      <a:cubicBezTo>
                        <a:pt x="132" y="33"/>
                        <a:pt x="131" y="33"/>
                        <a:pt x="131" y="33"/>
                      </a:cubicBezTo>
                      <a:cubicBezTo>
                        <a:pt x="131" y="33"/>
                        <a:pt x="131" y="32"/>
                        <a:pt x="131" y="32"/>
                      </a:cubicBezTo>
                      <a:close/>
                      <a:moveTo>
                        <a:pt x="131" y="33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1" y="33"/>
                      </a:cubicBezTo>
                      <a:cubicBezTo>
                        <a:pt x="131" y="33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3"/>
                        <a:pt x="132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3"/>
                      </a:cubicBezTo>
                      <a:close/>
                      <a:moveTo>
                        <a:pt x="71" y="131"/>
                      </a:move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lose/>
                      <a:moveTo>
                        <a:pt x="70" y="131"/>
                      </a:move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lose/>
                      <a:moveTo>
                        <a:pt x="132" y="106"/>
                      </a:moveTo>
                      <a:cubicBezTo>
                        <a:pt x="132" y="107"/>
                        <a:pt x="132" y="107"/>
                        <a:pt x="132" y="107"/>
                      </a:cubicBezTo>
                      <a:cubicBezTo>
                        <a:pt x="132" y="107"/>
                        <a:pt x="132" y="107"/>
                        <a:pt x="132" y="106"/>
                      </a:cubicBezTo>
                      <a:cubicBezTo>
                        <a:pt x="132" y="106"/>
                        <a:pt x="132" y="106"/>
                        <a:pt x="132" y="106"/>
                      </a:cubicBezTo>
                      <a:close/>
                      <a:moveTo>
                        <a:pt x="135" y="101"/>
                      </a:moveTo>
                      <a:cubicBezTo>
                        <a:pt x="135" y="102"/>
                        <a:pt x="135" y="102"/>
                        <a:pt x="135" y="102"/>
                      </a:cubicBezTo>
                      <a:cubicBezTo>
                        <a:pt x="135" y="102"/>
                        <a:pt x="134" y="103"/>
                        <a:pt x="135" y="103"/>
                      </a:cubicBezTo>
                      <a:cubicBezTo>
                        <a:pt x="134" y="103"/>
                        <a:pt x="134" y="103"/>
                        <a:pt x="134" y="104"/>
                      </a:cubicBezTo>
                      <a:cubicBezTo>
                        <a:pt x="134" y="104"/>
                        <a:pt x="134" y="104"/>
                        <a:pt x="134" y="104"/>
                      </a:cubicBezTo>
                      <a:cubicBezTo>
                        <a:pt x="133" y="105"/>
                        <a:pt x="133" y="105"/>
                        <a:pt x="133" y="105"/>
                      </a:cubicBezTo>
                      <a:cubicBezTo>
                        <a:pt x="133" y="106"/>
                        <a:pt x="133" y="106"/>
                        <a:pt x="133" y="106"/>
                      </a:cubicBezTo>
                      <a:cubicBezTo>
                        <a:pt x="133" y="106"/>
                        <a:pt x="133" y="105"/>
                        <a:pt x="133" y="105"/>
                      </a:cubicBezTo>
                      <a:cubicBezTo>
                        <a:pt x="133" y="105"/>
                        <a:pt x="134" y="104"/>
                        <a:pt x="134" y="104"/>
                      </a:cubicBezTo>
                      <a:cubicBezTo>
                        <a:pt x="134" y="104"/>
                        <a:pt x="134" y="104"/>
                        <a:pt x="134" y="103"/>
                      </a:cubicBezTo>
                      <a:cubicBezTo>
                        <a:pt x="134" y="104"/>
                        <a:pt x="134" y="103"/>
                        <a:pt x="134" y="103"/>
                      </a:cubicBezTo>
                      <a:cubicBezTo>
                        <a:pt x="135" y="102"/>
                        <a:pt x="135" y="102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0"/>
                        <a:pt x="135" y="101"/>
                        <a:pt x="135" y="100"/>
                      </a:cubicBezTo>
                      <a:cubicBezTo>
                        <a:pt x="136" y="100"/>
                        <a:pt x="136" y="100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100"/>
                        <a:pt x="136" y="100"/>
                        <a:pt x="136" y="100"/>
                      </a:cubicBezTo>
                      <a:cubicBezTo>
                        <a:pt x="136" y="100"/>
                        <a:pt x="136" y="100"/>
                        <a:pt x="135" y="101"/>
                      </a:cubicBezTo>
                      <a:cubicBezTo>
                        <a:pt x="136" y="100"/>
                        <a:pt x="135" y="101"/>
                        <a:pt x="136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lose/>
                      <a:moveTo>
                        <a:pt x="137" y="98"/>
                      </a:moveTo>
                      <a:cubicBezTo>
                        <a:pt x="136" y="98"/>
                        <a:pt x="136" y="99"/>
                        <a:pt x="136" y="98"/>
                      </a:cubicBezTo>
                      <a:cubicBezTo>
                        <a:pt x="136" y="98"/>
                        <a:pt x="136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6"/>
                        <a:pt x="131" y="106"/>
                        <a:pt x="131" y="106"/>
                      </a:cubicBezTo>
                      <a:cubicBezTo>
                        <a:pt x="131" y="106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1"/>
                      </a:moveTo>
                      <a:cubicBezTo>
                        <a:pt x="131" y="101"/>
                        <a:pt x="131" y="101"/>
                        <a:pt x="130" y="101"/>
                      </a:cubicBezTo>
                      <a:cubicBezTo>
                        <a:pt x="130" y="101"/>
                        <a:pt x="130" y="101"/>
                        <a:pt x="131" y="101"/>
                      </a:cubicBezTo>
                      <a:cubicBezTo>
                        <a:pt x="131" y="101"/>
                        <a:pt x="130" y="101"/>
                        <a:pt x="131" y="101"/>
                      </a:cubicBezTo>
                      <a:close/>
                      <a:moveTo>
                        <a:pt x="126" y="39"/>
                      </a:move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39"/>
                        <a:pt x="126" y="40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39"/>
                        <a:pt x="126" y="39"/>
                      </a:cubicBezTo>
                      <a:close/>
                      <a:moveTo>
                        <a:pt x="125" y="38"/>
                      </a:moveTo>
                      <a:cubicBezTo>
                        <a:pt x="125" y="38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8"/>
                        <a:pt x="125" y="39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lose/>
                      <a:moveTo>
                        <a:pt x="131" y="98"/>
                      </a:move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lose/>
                      <a:moveTo>
                        <a:pt x="111" y="117"/>
                      </a:moveTo>
                      <a:cubicBezTo>
                        <a:pt x="111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lose/>
                      <a:moveTo>
                        <a:pt x="123" y="107"/>
                      </a:move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6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2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lose/>
                      <a:moveTo>
                        <a:pt x="123" y="106"/>
                      </a:moveTo>
                      <a:cubicBezTo>
                        <a:pt x="123" y="107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4" y="105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6"/>
                        <a:pt x="124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lose/>
                      <a:moveTo>
                        <a:pt x="100" y="28"/>
                      </a:move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0" y="29"/>
                        <a:pt x="101" y="29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0" y="29"/>
                        <a:pt x="100" y="28"/>
                        <a:pt x="100" y="28"/>
                      </a:cubicBezTo>
                      <a:close/>
                      <a:moveTo>
                        <a:pt x="102" y="29"/>
                      </a:moveTo>
                      <a:cubicBezTo>
                        <a:pt x="102" y="29"/>
                        <a:pt x="102" y="29"/>
                        <a:pt x="101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1" y="29"/>
                        <a:pt x="102" y="29"/>
                        <a:pt x="102" y="29"/>
                      </a:cubicBezTo>
                      <a:close/>
                      <a:moveTo>
                        <a:pt x="123" y="50"/>
                      </a:move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49"/>
                        <a:pt x="123" y="49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lose/>
                      <a:moveTo>
                        <a:pt x="121" y="49"/>
                      </a:move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50"/>
                      </a:cubicBezTo>
                      <a:cubicBezTo>
                        <a:pt x="121" y="50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" name="Freeform 1236"/>
                <p:cNvSpPr>
                  <a:spLocks/>
                </p:cNvSpPr>
                <p:nvPr/>
              </p:nvSpPr>
              <p:spPr bwMode="auto">
                <a:xfrm>
                  <a:off x="6811" y="1119"/>
                  <a:ext cx="12" cy="2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1 h 4"/>
                    <a:gd name="T6" fmla="*/ 1 w 2"/>
                    <a:gd name="T7" fmla="*/ 1 h 4"/>
                    <a:gd name="T8" fmla="*/ 1 w 2"/>
                    <a:gd name="T9" fmla="*/ 2 h 4"/>
                    <a:gd name="T10" fmla="*/ 1 w 2"/>
                    <a:gd name="T11" fmla="*/ 2 h 4"/>
                    <a:gd name="T12" fmla="*/ 2 w 2"/>
                    <a:gd name="T13" fmla="*/ 3 h 4"/>
                    <a:gd name="T14" fmla="*/ 2 w 2"/>
                    <a:gd name="T15" fmla="*/ 4 h 4"/>
                    <a:gd name="T16" fmla="*/ 2 w 2"/>
                    <a:gd name="T17" fmla="*/ 4 h 4"/>
                    <a:gd name="T18" fmla="*/ 2 w 2"/>
                    <a:gd name="T19" fmla="*/ 4 h 4"/>
                    <a:gd name="T20" fmla="*/ 2 w 2"/>
                    <a:gd name="T21" fmla="*/ 4 h 4"/>
                    <a:gd name="T22" fmla="*/ 2 w 2"/>
                    <a:gd name="T23" fmla="*/ 4 h 4"/>
                    <a:gd name="T24" fmla="*/ 2 w 2"/>
                    <a:gd name="T25" fmla="*/ 4 h 4"/>
                    <a:gd name="T26" fmla="*/ 2 w 2"/>
                    <a:gd name="T27" fmla="*/ 4 h 4"/>
                    <a:gd name="T28" fmla="*/ 2 w 2"/>
                    <a:gd name="T29" fmla="*/ 4 h 4"/>
                    <a:gd name="T30" fmla="*/ 2 w 2"/>
                    <a:gd name="T31" fmla="*/ 3 h 4"/>
                    <a:gd name="T32" fmla="*/ 1 w 2"/>
                    <a:gd name="T33" fmla="*/ 2 h 4"/>
                    <a:gd name="T34" fmla="*/ 1 w 2"/>
                    <a:gd name="T35" fmla="*/ 2 h 4"/>
                    <a:gd name="T36" fmla="*/ 0 w 2"/>
                    <a:gd name="T37" fmla="*/ 0 h 4"/>
                    <a:gd name="T38" fmla="*/ 0 w 2"/>
                    <a:gd name="T3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3"/>
                        <a:pt x="2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" name="Freeform 1237"/>
                <p:cNvSpPr>
                  <a:spLocks/>
                </p:cNvSpPr>
                <p:nvPr/>
              </p:nvSpPr>
              <p:spPr bwMode="auto">
                <a:xfrm>
                  <a:off x="6787" y="1083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" name="Freeform 1238"/>
                <p:cNvSpPr>
                  <a:spLocks noEditPoints="1"/>
                </p:cNvSpPr>
                <p:nvPr/>
              </p:nvSpPr>
              <p:spPr bwMode="auto">
                <a:xfrm>
                  <a:off x="5977" y="921"/>
                  <a:ext cx="234" cy="276"/>
                </a:xfrm>
                <a:custGeom>
                  <a:avLst/>
                  <a:gdLst>
                    <a:gd name="T0" fmla="*/ 17 w 39"/>
                    <a:gd name="T1" fmla="*/ 16 h 46"/>
                    <a:gd name="T2" fmla="*/ 8 w 39"/>
                    <a:gd name="T3" fmla="*/ 28 h 46"/>
                    <a:gd name="T4" fmla="*/ 0 w 39"/>
                    <a:gd name="T5" fmla="*/ 45 h 46"/>
                    <a:gd name="T6" fmla="*/ 1 w 39"/>
                    <a:gd name="T7" fmla="*/ 43 h 46"/>
                    <a:gd name="T8" fmla="*/ 1 w 39"/>
                    <a:gd name="T9" fmla="*/ 42 h 46"/>
                    <a:gd name="T10" fmla="*/ 3 w 39"/>
                    <a:gd name="T11" fmla="*/ 40 h 46"/>
                    <a:gd name="T12" fmla="*/ 3 w 39"/>
                    <a:gd name="T13" fmla="*/ 38 h 46"/>
                    <a:gd name="T14" fmla="*/ 3 w 39"/>
                    <a:gd name="T15" fmla="*/ 38 h 46"/>
                    <a:gd name="T16" fmla="*/ 4 w 39"/>
                    <a:gd name="T17" fmla="*/ 37 h 46"/>
                    <a:gd name="T18" fmla="*/ 4 w 39"/>
                    <a:gd name="T19" fmla="*/ 37 h 46"/>
                    <a:gd name="T20" fmla="*/ 6 w 39"/>
                    <a:gd name="T21" fmla="*/ 34 h 46"/>
                    <a:gd name="T22" fmla="*/ 7 w 39"/>
                    <a:gd name="T23" fmla="*/ 33 h 46"/>
                    <a:gd name="T24" fmla="*/ 9 w 39"/>
                    <a:gd name="T25" fmla="*/ 29 h 46"/>
                    <a:gd name="T26" fmla="*/ 9 w 39"/>
                    <a:gd name="T27" fmla="*/ 29 h 46"/>
                    <a:gd name="T28" fmla="*/ 11 w 39"/>
                    <a:gd name="T29" fmla="*/ 27 h 46"/>
                    <a:gd name="T30" fmla="*/ 11 w 39"/>
                    <a:gd name="T31" fmla="*/ 27 h 46"/>
                    <a:gd name="T32" fmla="*/ 23 w 39"/>
                    <a:gd name="T33" fmla="*/ 13 h 46"/>
                    <a:gd name="T34" fmla="*/ 29 w 39"/>
                    <a:gd name="T35" fmla="*/ 7 h 46"/>
                    <a:gd name="T36" fmla="*/ 31 w 39"/>
                    <a:gd name="T37" fmla="*/ 5 h 46"/>
                    <a:gd name="T38" fmla="*/ 33 w 39"/>
                    <a:gd name="T39" fmla="*/ 4 h 46"/>
                    <a:gd name="T40" fmla="*/ 34 w 39"/>
                    <a:gd name="T41" fmla="*/ 3 h 46"/>
                    <a:gd name="T42" fmla="*/ 36 w 39"/>
                    <a:gd name="T43" fmla="*/ 2 h 46"/>
                    <a:gd name="T44" fmla="*/ 38 w 39"/>
                    <a:gd name="T45" fmla="*/ 1 h 46"/>
                    <a:gd name="T46" fmla="*/ 38 w 39"/>
                    <a:gd name="T47" fmla="*/ 0 h 46"/>
                    <a:gd name="T48" fmla="*/ 38 w 39"/>
                    <a:gd name="T49" fmla="*/ 0 h 46"/>
                    <a:gd name="T50" fmla="*/ 39 w 39"/>
                    <a:gd name="T51" fmla="*/ 0 h 46"/>
                    <a:gd name="T52" fmla="*/ 38 w 39"/>
                    <a:gd name="T53" fmla="*/ 0 h 46"/>
                    <a:gd name="T54" fmla="*/ 36 w 39"/>
                    <a:gd name="T55" fmla="*/ 1 h 46"/>
                    <a:gd name="T56" fmla="*/ 36 w 39"/>
                    <a:gd name="T57" fmla="*/ 1 h 46"/>
                    <a:gd name="T58" fmla="*/ 37 w 39"/>
                    <a:gd name="T59" fmla="*/ 1 h 46"/>
                    <a:gd name="T60" fmla="*/ 30 w 39"/>
                    <a:gd name="T61" fmla="*/ 5 h 46"/>
                    <a:gd name="T62" fmla="*/ 26 w 39"/>
                    <a:gd name="T63" fmla="*/ 8 h 46"/>
                    <a:gd name="T64" fmla="*/ 20 w 39"/>
                    <a:gd name="T65" fmla="*/ 13 h 46"/>
                    <a:gd name="T66" fmla="*/ 36 w 39"/>
                    <a:gd name="T67" fmla="*/ 1 h 46"/>
                    <a:gd name="T68" fmla="*/ 35 w 39"/>
                    <a:gd name="T69" fmla="*/ 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" h="46">
                      <a:moveTo>
                        <a:pt x="20" y="13"/>
                      </a:moveTo>
                      <a:cubicBezTo>
                        <a:pt x="20" y="13"/>
                        <a:pt x="18" y="15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4" y="20"/>
                        <a:pt x="11" y="23"/>
                        <a:pt x="8" y="28"/>
                      </a:cubicBezTo>
                      <a:cubicBezTo>
                        <a:pt x="5" y="33"/>
                        <a:pt x="2" y="39"/>
                        <a:pt x="0" y="46"/>
                      </a:cubicBezTo>
                      <a:cubicBezTo>
                        <a:pt x="0" y="46"/>
                        <a:pt x="0" y="45"/>
                        <a:pt x="0" y="45"/>
                      </a:cubicBezTo>
                      <a:cubicBezTo>
                        <a:pt x="1" y="43"/>
                        <a:pt x="1" y="44"/>
                        <a:pt x="1" y="44"/>
                      </a:cubicBezTo>
                      <a:cubicBezTo>
                        <a:pt x="1" y="44"/>
                        <a:pt x="1" y="43"/>
                        <a:pt x="1" y="43"/>
                      </a:cubicBezTo>
                      <a:cubicBezTo>
                        <a:pt x="1" y="43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2" y="41"/>
                        <a:pt x="2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9"/>
                        <a:pt x="3" y="39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4" y="38"/>
                        <a:pt x="4" y="38"/>
                      </a:cubicBezTo>
                      <a:cubicBezTo>
                        <a:pt x="4" y="37"/>
                        <a:pt x="4" y="38"/>
                        <a:pt x="4" y="37"/>
                      </a:cubicBezTo>
                      <a:cubicBezTo>
                        <a:pt x="4" y="38"/>
                        <a:pt x="4" y="37"/>
                        <a:pt x="4" y="37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5" y="36"/>
                        <a:pt x="6" y="35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3"/>
                      </a:cubicBezTo>
                      <a:cubicBezTo>
                        <a:pt x="7" y="33"/>
                        <a:pt x="8" y="31"/>
                        <a:pt x="7" y="33"/>
                      </a:cubicBezTo>
                      <a:cubicBezTo>
                        <a:pt x="8" y="31"/>
                        <a:pt x="8" y="31"/>
                        <a:pt x="9" y="30"/>
                      </a:cubicBezTo>
                      <a:cubicBezTo>
                        <a:pt x="9" y="30"/>
                        <a:pt x="9" y="30"/>
                        <a:pt x="9" y="29"/>
                      </a:cubicBezTo>
                      <a:cubicBezTo>
                        <a:pt x="9" y="30"/>
                        <a:pt x="9" y="29"/>
                        <a:pt x="10" y="29"/>
                      </a:cubicBezTo>
                      <a:cubicBezTo>
                        <a:pt x="10" y="29"/>
                        <a:pt x="9" y="29"/>
                        <a:pt x="9" y="29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1" y="28"/>
                        <a:pt x="11" y="28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3" y="25"/>
                        <a:pt x="14" y="22"/>
                        <a:pt x="16" y="20"/>
                      </a:cubicBezTo>
                      <a:cubicBezTo>
                        <a:pt x="18" y="17"/>
                        <a:pt x="20" y="15"/>
                        <a:pt x="23" y="13"/>
                      </a:cubicBezTo>
                      <a:cubicBezTo>
                        <a:pt x="25" y="11"/>
                        <a:pt x="27" y="9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7"/>
                        <a:pt x="30" y="6"/>
                        <a:pt x="31" y="6"/>
                      </a:cubicBezTo>
                      <a:cubicBezTo>
                        <a:pt x="31" y="6"/>
                        <a:pt x="31" y="6"/>
                        <a:pt x="31" y="5"/>
                      </a:cubicBezTo>
                      <a:cubicBezTo>
                        <a:pt x="31" y="5"/>
                        <a:pt x="31" y="5"/>
                        <a:pt x="32" y="5"/>
                      </a:cubicBezTo>
                      <a:cubicBezTo>
                        <a:pt x="32" y="5"/>
                        <a:pt x="32" y="4"/>
                        <a:pt x="33" y="4"/>
                      </a:cubicBez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6" y="2"/>
                        <a:pt x="35" y="2"/>
                        <a:pt x="36" y="2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1"/>
                        <a:pt x="38" y="1"/>
                        <a:pt x="38" y="1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1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8" y="0"/>
                        <a:pt x="39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7" y="0"/>
                        <a:pt x="37" y="1"/>
                        <a:pt x="36" y="1"/>
                      </a:cubicBezTo>
                      <a:cubicBezTo>
                        <a:pt x="36" y="1"/>
                        <a:pt x="37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5" y="1"/>
                        <a:pt x="32" y="3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7" y="7"/>
                        <a:pt x="26" y="7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4" y="9"/>
                        <a:pt x="22" y="11"/>
                        <a:pt x="20" y="13"/>
                      </a:cubicBezTo>
                      <a:close/>
                      <a:moveTo>
                        <a:pt x="35" y="2"/>
                      </a:move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5" y="2"/>
                        <a:pt x="35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" name="Freeform 1239"/>
                <p:cNvSpPr>
                  <a:spLocks/>
                </p:cNvSpPr>
                <p:nvPr/>
              </p:nvSpPr>
              <p:spPr bwMode="auto">
                <a:xfrm>
                  <a:off x="6019" y="1113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" name="Freeform 1240"/>
                <p:cNvSpPr>
                  <a:spLocks/>
                </p:cNvSpPr>
                <p:nvPr/>
              </p:nvSpPr>
              <p:spPr bwMode="auto">
                <a:xfrm>
                  <a:off x="6217" y="915"/>
                  <a:ext cx="6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0 w 1"/>
                    <a:gd name="T4" fmla="*/ 0 w 1"/>
                    <a:gd name="T5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" name="Freeform 1241"/>
                <p:cNvSpPr>
                  <a:spLocks/>
                </p:cNvSpPr>
                <p:nvPr/>
              </p:nvSpPr>
              <p:spPr bwMode="auto">
                <a:xfrm>
                  <a:off x="6775" y="1065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" name="Freeform 1242"/>
                <p:cNvSpPr>
                  <a:spLocks/>
                </p:cNvSpPr>
                <p:nvPr/>
              </p:nvSpPr>
              <p:spPr bwMode="auto">
                <a:xfrm>
                  <a:off x="6781" y="1071"/>
                  <a:ext cx="12" cy="18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0 h 3"/>
                    <a:gd name="T4" fmla="*/ 0 w 2"/>
                    <a:gd name="T5" fmla="*/ 0 h 3"/>
                    <a:gd name="T6" fmla="*/ 0 w 2"/>
                    <a:gd name="T7" fmla="*/ 0 h 3"/>
                    <a:gd name="T8" fmla="*/ 1 w 2"/>
                    <a:gd name="T9" fmla="*/ 1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  <a:gd name="T16" fmla="*/ 2 w 2"/>
                    <a:gd name="T17" fmla="*/ 2 h 3"/>
                    <a:gd name="T18" fmla="*/ 2 w 2"/>
                    <a:gd name="T19" fmla="*/ 3 h 3"/>
                    <a:gd name="T20" fmla="*/ 1 w 2"/>
                    <a:gd name="T21" fmla="*/ 2 h 3"/>
                    <a:gd name="T22" fmla="*/ 1 w 2"/>
                    <a:gd name="T23" fmla="*/ 2 h 3"/>
                    <a:gd name="T24" fmla="*/ 1 w 2"/>
                    <a:gd name="T25" fmla="*/ 1 h 3"/>
                    <a:gd name="T26" fmla="*/ 1 w 2"/>
                    <a:gd name="T27" fmla="*/ 1 h 3"/>
                    <a:gd name="T28" fmla="*/ 1 w 2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" name="Freeform 1243"/>
                <p:cNvSpPr>
                  <a:spLocks/>
                </p:cNvSpPr>
                <p:nvPr/>
              </p:nvSpPr>
              <p:spPr bwMode="auto">
                <a:xfrm>
                  <a:off x="6793" y="1089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" name="Freeform 1244"/>
                <p:cNvSpPr>
                  <a:spLocks/>
                </p:cNvSpPr>
                <p:nvPr/>
              </p:nvSpPr>
              <p:spPr bwMode="auto">
                <a:xfrm>
                  <a:off x="6799" y="1101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" name="Freeform 1245"/>
                <p:cNvSpPr>
                  <a:spLocks/>
                </p:cNvSpPr>
                <p:nvPr/>
              </p:nvSpPr>
              <p:spPr bwMode="auto">
                <a:xfrm>
                  <a:off x="6805" y="110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" name="Oval 1246"/>
                <p:cNvSpPr>
                  <a:spLocks noChangeArrowheads="1"/>
                </p:cNvSpPr>
                <p:nvPr/>
              </p:nvSpPr>
              <p:spPr bwMode="auto">
                <a:xfrm>
                  <a:off x="6811" y="1119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" name="Freeform 1247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" name="Freeform 1248"/>
                <p:cNvSpPr>
                  <a:spLocks/>
                </p:cNvSpPr>
                <p:nvPr/>
              </p:nvSpPr>
              <p:spPr bwMode="auto">
                <a:xfrm>
                  <a:off x="6853" y="122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2 h 3"/>
                    <a:gd name="T8" fmla="*/ 1 w 1"/>
                    <a:gd name="T9" fmla="*/ 3 h 3"/>
                    <a:gd name="T10" fmla="*/ 0 w 1"/>
                    <a:gd name="T11" fmla="*/ 3 h 3"/>
                    <a:gd name="T12" fmla="*/ 1 w 1"/>
                    <a:gd name="T13" fmla="*/ 3 h 3"/>
                    <a:gd name="T14" fmla="*/ 1 w 1"/>
                    <a:gd name="T15" fmla="*/ 3 h 3"/>
                    <a:gd name="T16" fmla="*/ 0 w 1"/>
                    <a:gd name="T17" fmla="*/ 3 h 3"/>
                    <a:gd name="T18" fmla="*/ 0 w 1"/>
                    <a:gd name="T19" fmla="*/ 2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0 h 3"/>
                    <a:gd name="T26" fmla="*/ 0 w 1"/>
                    <a:gd name="T2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" name="Freeform 1249"/>
                <p:cNvSpPr>
                  <a:spLocks/>
                </p:cNvSpPr>
                <p:nvPr/>
              </p:nvSpPr>
              <p:spPr bwMode="auto">
                <a:xfrm>
                  <a:off x="6853" y="124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1 w 1"/>
                    <a:gd name="T11" fmla="*/ 0 h 2"/>
                    <a:gd name="T12" fmla="*/ 1 w 1"/>
                    <a:gd name="T13" fmla="*/ 1 h 2"/>
                    <a:gd name="T14" fmla="*/ 1 w 1"/>
                    <a:gd name="T15" fmla="*/ 2 h 2"/>
                    <a:gd name="T16" fmla="*/ 1 w 1"/>
                    <a:gd name="T17" fmla="*/ 1 h 2"/>
                    <a:gd name="T18" fmla="*/ 1 w 1"/>
                    <a:gd name="T1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" name="Freeform 1250"/>
                <p:cNvSpPr>
                  <a:spLocks/>
                </p:cNvSpPr>
                <p:nvPr/>
              </p:nvSpPr>
              <p:spPr bwMode="auto">
                <a:xfrm>
                  <a:off x="6847" y="126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" name="Freeform 1251"/>
                <p:cNvSpPr>
                  <a:spLocks/>
                </p:cNvSpPr>
                <p:nvPr/>
              </p:nvSpPr>
              <p:spPr bwMode="auto">
                <a:xfrm>
                  <a:off x="6823" y="129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" name="Freeform 1252"/>
                <p:cNvSpPr>
                  <a:spLocks/>
                </p:cNvSpPr>
                <p:nvPr/>
              </p:nvSpPr>
              <p:spPr bwMode="auto">
                <a:xfrm>
                  <a:off x="6211" y="1611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" name="Freeform 1253"/>
                <p:cNvSpPr>
                  <a:spLocks/>
                </p:cNvSpPr>
                <p:nvPr/>
              </p:nvSpPr>
              <p:spPr bwMode="auto">
                <a:xfrm>
                  <a:off x="6289" y="1665"/>
                  <a:ext cx="108" cy="30"/>
                </a:xfrm>
                <a:custGeom>
                  <a:avLst/>
                  <a:gdLst>
                    <a:gd name="T0" fmla="*/ 14 w 18"/>
                    <a:gd name="T1" fmla="*/ 4 h 5"/>
                    <a:gd name="T2" fmla="*/ 14 w 18"/>
                    <a:gd name="T3" fmla="*/ 4 h 5"/>
                    <a:gd name="T4" fmla="*/ 16 w 18"/>
                    <a:gd name="T5" fmla="*/ 5 h 5"/>
                    <a:gd name="T6" fmla="*/ 18 w 18"/>
                    <a:gd name="T7" fmla="*/ 5 h 5"/>
                    <a:gd name="T8" fmla="*/ 16 w 18"/>
                    <a:gd name="T9" fmla="*/ 5 h 5"/>
                    <a:gd name="T10" fmla="*/ 16 w 18"/>
                    <a:gd name="T11" fmla="*/ 5 h 5"/>
                    <a:gd name="T12" fmla="*/ 8 w 18"/>
                    <a:gd name="T13" fmla="*/ 3 h 5"/>
                    <a:gd name="T14" fmla="*/ 0 w 18"/>
                    <a:gd name="T15" fmla="*/ 0 h 5"/>
                    <a:gd name="T16" fmla="*/ 0 w 18"/>
                    <a:gd name="T17" fmla="*/ 0 h 5"/>
                    <a:gd name="T18" fmla="*/ 1 w 18"/>
                    <a:gd name="T19" fmla="*/ 0 h 5"/>
                    <a:gd name="T20" fmla="*/ 1 w 18"/>
                    <a:gd name="T21" fmla="*/ 0 h 5"/>
                    <a:gd name="T22" fmla="*/ 1 w 18"/>
                    <a:gd name="T23" fmla="*/ 0 h 5"/>
                    <a:gd name="T24" fmla="*/ 0 w 18"/>
                    <a:gd name="T25" fmla="*/ 0 h 5"/>
                    <a:gd name="T26" fmla="*/ 0 w 18"/>
                    <a:gd name="T27" fmla="*/ 0 h 5"/>
                    <a:gd name="T28" fmla="*/ 0 w 18"/>
                    <a:gd name="T29" fmla="*/ 0 h 5"/>
                    <a:gd name="T30" fmla="*/ 1 w 18"/>
                    <a:gd name="T31" fmla="*/ 0 h 5"/>
                    <a:gd name="T32" fmla="*/ 1 w 18"/>
                    <a:gd name="T33" fmla="*/ 0 h 5"/>
                    <a:gd name="T34" fmla="*/ 1 w 18"/>
                    <a:gd name="T35" fmla="*/ 0 h 5"/>
                    <a:gd name="T36" fmla="*/ 2 w 18"/>
                    <a:gd name="T37" fmla="*/ 1 h 5"/>
                    <a:gd name="T38" fmla="*/ 2 w 18"/>
                    <a:gd name="T39" fmla="*/ 0 h 5"/>
                    <a:gd name="T40" fmla="*/ 2 w 18"/>
                    <a:gd name="T41" fmla="*/ 1 h 5"/>
                    <a:gd name="T42" fmla="*/ 3 w 18"/>
                    <a:gd name="T43" fmla="*/ 1 h 5"/>
                    <a:gd name="T44" fmla="*/ 3 w 18"/>
                    <a:gd name="T45" fmla="*/ 1 h 5"/>
                    <a:gd name="T46" fmla="*/ 5 w 18"/>
                    <a:gd name="T47" fmla="*/ 2 h 5"/>
                    <a:gd name="T48" fmla="*/ 6 w 18"/>
                    <a:gd name="T49" fmla="*/ 2 h 5"/>
                    <a:gd name="T50" fmla="*/ 7 w 18"/>
                    <a:gd name="T51" fmla="*/ 3 h 5"/>
                    <a:gd name="T52" fmla="*/ 8 w 18"/>
                    <a:gd name="T53" fmla="*/ 3 h 5"/>
                    <a:gd name="T54" fmla="*/ 9 w 18"/>
                    <a:gd name="T55" fmla="*/ 3 h 5"/>
                    <a:gd name="T56" fmla="*/ 9 w 18"/>
                    <a:gd name="T57" fmla="*/ 3 h 5"/>
                    <a:gd name="T58" fmla="*/ 10 w 18"/>
                    <a:gd name="T59" fmla="*/ 3 h 5"/>
                    <a:gd name="T60" fmla="*/ 11 w 18"/>
                    <a:gd name="T61" fmla="*/ 3 h 5"/>
                    <a:gd name="T62" fmla="*/ 12 w 18"/>
                    <a:gd name="T63" fmla="*/ 4 h 5"/>
                    <a:gd name="T64" fmla="*/ 12 w 18"/>
                    <a:gd name="T65" fmla="*/ 4 h 5"/>
                    <a:gd name="T66" fmla="*/ 13 w 18"/>
                    <a:gd name="T67" fmla="*/ 4 h 5"/>
                    <a:gd name="T68" fmla="*/ 14 w 18"/>
                    <a:gd name="T6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" h="5">
                      <a:moveTo>
                        <a:pt x="14" y="4"/>
                      </a:move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5" y="5"/>
                        <a:pt x="16" y="5"/>
                        <a:pt x="16" y="5"/>
                      </a:cubicBezTo>
                      <a:cubicBezTo>
                        <a:pt x="17" y="5"/>
                        <a:pt x="17" y="5"/>
                        <a:pt x="18" y="5"/>
                      </a:cubicBezTo>
                      <a:cubicBezTo>
                        <a:pt x="17" y="5"/>
                        <a:pt x="17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3" y="5"/>
                        <a:pt x="11" y="4"/>
                        <a:pt x="8" y="3"/>
                      </a:cubicBezTo>
                      <a:cubicBezTo>
                        <a:pt x="5" y="3"/>
                        <a:pt x="3" y="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0"/>
                        <a:pt x="2" y="1"/>
                      </a:cubicBezTo>
                      <a:cubicBezTo>
                        <a:pt x="1" y="0"/>
                        <a:pt x="2" y="1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3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2"/>
                        <a:pt x="5" y="2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3"/>
                      </a:cubicBezTo>
                      <a:cubicBezTo>
                        <a:pt x="8" y="2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10" y="3"/>
                        <a:pt x="10" y="3"/>
                      </a:cubicBezTo>
                      <a:cubicBezTo>
                        <a:pt x="10" y="3"/>
                        <a:pt x="11" y="3"/>
                        <a:pt x="11" y="3"/>
                      </a:cubicBezTo>
                      <a:cubicBezTo>
                        <a:pt x="11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" name="Freeform 1254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" name="Freeform 1255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12" cy="1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1 w 2"/>
                    <a:gd name="T5" fmla="*/ 1 h 2"/>
                    <a:gd name="T6" fmla="*/ 2 w 2"/>
                    <a:gd name="T7" fmla="*/ 2 h 2"/>
                    <a:gd name="T8" fmla="*/ 1 w 2"/>
                    <a:gd name="T9" fmla="*/ 1 h 2"/>
                    <a:gd name="T10" fmla="*/ 0 w 2"/>
                    <a:gd name="T11" fmla="*/ 1 h 2"/>
                    <a:gd name="T12" fmla="*/ 0 w 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2" y="1"/>
                        <a:pt x="2" y="2"/>
                      </a:cubicBez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" name="Freeform 1256"/>
                <p:cNvSpPr>
                  <a:spLocks/>
                </p:cNvSpPr>
                <p:nvPr/>
              </p:nvSpPr>
              <p:spPr bwMode="auto">
                <a:xfrm>
                  <a:off x="6259" y="16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" name="Freeform 1257"/>
                <p:cNvSpPr>
                  <a:spLocks/>
                </p:cNvSpPr>
                <p:nvPr/>
              </p:nvSpPr>
              <p:spPr bwMode="auto">
                <a:xfrm>
                  <a:off x="6763" y="1155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" name="Freeform 1258"/>
                <p:cNvSpPr>
                  <a:spLocks/>
                </p:cNvSpPr>
                <p:nvPr/>
              </p:nvSpPr>
              <p:spPr bwMode="auto">
                <a:xfrm>
                  <a:off x="6769" y="1185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" name="Freeform 1259"/>
                <p:cNvSpPr>
                  <a:spLocks/>
                </p:cNvSpPr>
                <p:nvPr/>
              </p:nvSpPr>
              <p:spPr bwMode="auto">
                <a:xfrm>
                  <a:off x="6685" y="119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0 h 3"/>
                    <a:gd name="T4" fmla="*/ 0 w 1"/>
                    <a:gd name="T5" fmla="*/ 0 h 3"/>
                    <a:gd name="T6" fmla="*/ 0 w 1"/>
                    <a:gd name="T7" fmla="*/ 0 h 3"/>
                    <a:gd name="T8" fmla="*/ 0 w 1"/>
                    <a:gd name="T9" fmla="*/ 0 h 3"/>
                    <a:gd name="T10" fmla="*/ 0 w 1"/>
                    <a:gd name="T11" fmla="*/ 0 h 3"/>
                    <a:gd name="T12" fmla="*/ 0 w 1"/>
                    <a:gd name="T13" fmla="*/ 0 h 3"/>
                    <a:gd name="T14" fmla="*/ 0 w 1"/>
                    <a:gd name="T15" fmla="*/ 0 h 3"/>
                    <a:gd name="T16" fmla="*/ 0 w 1"/>
                    <a:gd name="T17" fmla="*/ 0 h 3"/>
                    <a:gd name="T18" fmla="*/ 0 w 1"/>
                    <a:gd name="T19" fmla="*/ 0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1 h 3"/>
                    <a:gd name="T26" fmla="*/ 0 w 1"/>
                    <a:gd name="T27" fmla="*/ 1 h 3"/>
                    <a:gd name="T28" fmla="*/ 1 w 1"/>
                    <a:gd name="T29" fmla="*/ 1 h 3"/>
                    <a:gd name="T30" fmla="*/ 0 w 1"/>
                    <a:gd name="T31" fmla="*/ 1 h 3"/>
                    <a:gd name="T32" fmla="*/ 1 w 1"/>
                    <a:gd name="T33" fmla="*/ 1 h 3"/>
                    <a:gd name="T34" fmla="*/ 1 w 1"/>
                    <a:gd name="T35" fmla="*/ 1 h 3"/>
                    <a:gd name="T36" fmla="*/ 1 w 1"/>
                    <a:gd name="T37" fmla="*/ 2 h 3"/>
                    <a:gd name="T38" fmla="*/ 1 w 1"/>
                    <a:gd name="T39" fmla="*/ 2 h 3"/>
                    <a:gd name="T40" fmla="*/ 1 w 1"/>
                    <a:gd name="T41" fmla="*/ 3 h 3"/>
                    <a:gd name="T42" fmla="*/ 1 w 1"/>
                    <a:gd name="T43" fmla="*/ 3 h 3"/>
                    <a:gd name="T44" fmla="*/ 1 w 1"/>
                    <a:gd name="T45" fmla="*/ 2 h 3"/>
                    <a:gd name="T46" fmla="*/ 1 w 1"/>
                    <a:gd name="T47" fmla="*/ 2 h 3"/>
                    <a:gd name="T48" fmla="*/ 1 w 1"/>
                    <a:gd name="T49" fmla="*/ 2 h 3"/>
                    <a:gd name="T50" fmla="*/ 1 w 1"/>
                    <a:gd name="T51" fmla="*/ 2 h 3"/>
                    <a:gd name="T52" fmla="*/ 1 w 1"/>
                    <a:gd name="T53" fmla="*/ 2 h 3"/>
                    <a:gd name="T54" fmla="*/ 0 w 1"/>
                    <a:gd name="T55" fmla="*/ 2 h 3"/>
                    <a:gd name="T56" fmla="*/ 0 w 1"/>
                    <a:gd name="T57" fmla="*/ 1 h 3"/>
                    <a:gd name="T58" fmla="*/ 0 w 1"/>
                    <a:gd name="T59" fmla="*/ 0 h 3"/>
                    <a:gd name="T60" fmla="*/ 0 w 1"/>
                    <a:gd name="T61" fmla="*/ 0 h 3"/>
                    <a:gd name="T62" fmla="*/ 0 w 1"/>
                    <a:gd name="T63" fmla="*/ 0 h 3"/>
                    <a:gd name="T64" fmla="*/ 0 w 1"/>
                    <a:gd name="T6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" name="Freeform 1260"/>
                <p:cNvSpPr>
                  <a:spLocks/>
                </p:cNvSpPr>
                <p:nvPr/>
              </p:nvSpPr>
              <p:spPr bwMode="auto">
                <a:xfrm>
                  <a:off x="6679" y="120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" name="Freeform 1261"/>
                <p:cNvSpPr>
                  <a:spLocks/>
                </p:cNvSpPr>
                <p:nvPr/>
              </p:nvSpPr>
              <p:spPr bwMode="auto">
                <a:xfrm>
                  <a:off x="5941" y="1491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0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" name="Freeform 1262"/>
                <p:cNvSpPr>
                  <a:spLocks/>
                </p:cNvSpPr>
                <p:nvPr/>
              </p:nvSpPr>
              <p:spPr bwMode="auto">
                <a:xfrm>
                  <a:off x="5929" y="128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" name="Freeform 1263"/>
                <p:cNvSpPr>
                  <a:spLocks/>
                </p:cNvSpPr>
                <p:nvPr/>
              </p:nvSpPr>
              <p:spPr bwMode="auto">
                <a:xfrm>
                  <a:off x="5965" y="843"/>
                  <a:ext cx="342" cy="300"/>
                </a:xfrm>
                <a:custGeom>
                  <a:avLst/>
                  <a:gdLst>
                    <a:gd name="T0" fmla="*/ 57 w 57"/>
                    <a:gd name="T1" fmla="*/ 0 h 50"/>
                    <a:gd name="T2" fmla="*/ 53 w 57"/>
                    <a:gd name="T3" fmla="*/ 1 h 50"/>
                    <a:gd name="T4" fmla="*/ 49 w 57"/>
                    <a:gd name="T5" fmla="*/ 2 h 50"/>
                    <a:gd name="T6" fmla="*/ 37 w 57"/>
                    <a:gd name="T7" fmla="*/ 8 h 50"/>
                    <a:gd name="T8" fmla="*/ 21 w 57"/>
                    <a:gd name="T9" fmla="*/ 20 h 50"/>
                    <a:gd name="T10" fmla="*/ 10 w 57"/>
                    <a:gd name="T11" fmla="*/ 32 h 50"/>
                    <a:gd name="T12" fmla="*/ 2 w 57"/>
                    <a:gd name="T13" fmla="*/ 47 h 50"/>
                    <a:gd name="T14" fmla="*/ 1 w 57"/>
                    <a:gd name="T15" fmla="*/ 49 h 50"/>
                    <a:gd name="T16" fmla="*/ 0 w 57"/>
                    <a:gd name="T17" fmla="*/ 50 h 50"/>
                    <a:gd name="T18" fmla="*/ 1 w 57"/>
                    <a:gd name="T19" fmla="*/ 47 h 50"/>
                    <a:gd name="T20" fmla="*/ 10 w 57"/>
                    <a:gd name="T21" fmla="*/ 31 h 50"/>
                    <a:gd name="T22" fmla="*/ 31 w 57"/>
                    <a:gd name="T23" fmla="*/ 10 h 50"/>
                    <a:gd name="T24" fmla="*/ 39 w 57"/>
                    <a:gd name="T25" fmla="*/ 5 h 50"/>
                    <a:gd name="T26" fmla="*/ 47 w 57"/>
                    <a:gd name="T27" fmla="*/ 2 h 50"/>
                    <a:gd name="T28" fmla="*/ 53 w 57"/>
                    <a:gd name="T29" fmla="*/ 0 h 50"/>
                    <a:gd name="T30" fmla="*/ 57 w 57"/>
                    <a:gd name="T3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7" h="50">
                      <a:moveTo>
                        <a:pt x="57" y="0"/>
                      </a:moveTo>
                      <a:cubicBezTo>
                        <a:pt x="56" y="0"/>
                        <a:pt x="54" y="1"/>
                        <a:pt x="53" y="1"/>
                      </a:cubicBezTo>
                      <a:cubicBezTo>
                        <a:pt x="52" y="2"/>
                        <a:pt x="51" y="2"/>
                        <a:pt x="49" y="2"/>
                      </a:cubicBezTo>
                      <a:cubicBezTo>
                        <a:pt x="45" y="4"/>
                        <a:pt x="41" y="6"/>
                        <a:pt x="37" y="8"/>
                      </a:cubicBezTo>
                      <a:cubicBezTo>
                        <a:pt x="31" y="11"/>
                        <a:pt x="26" y="15"/>
                        <a:pt x="21" y="20"/>
                      </a:cubicBezTo>
                      <a:cubicBezTo>
                        <a:pt x="17" y="23"/>
                        <a:pt x="14" y="27"/>
                        <a:pt x="10" y="32"/>
                      </a:cubicBezTo>
                      <a:cubicBezTo>
                        <a:pt x="7" y="37"/>
                        <a:pt x="4" y="42"/>
                        <a:pt x="2" y="47"/>
                      </a:cubicBezTo>
                      <a:cubicBezTo>
                        <a:pt x="1" y="49"/>
                        <a:pt x="1" y="49"/>
                        <a:pt x="1" y="49"/>
                      </a:cubicBezTo>
                      <a:cubicBezTo>
                        <a:pt x="1" y="49"/>
                        <a:pt x="0" y="50"/>
                        <a:pt x="0" y="50"/>
                      </a:cubicBezTo>
                      <a:cubicBezTo>
                        <a:pt x="0" y="49"/>
                        <a:pt x="1" y="48"/>
                        <a:pt x="1" y="47"/>
                      </a:cubicBezTo>
                      <a:cubicBezTo>
                        <a:pt x="3" y="42"/>
                        <a:pt x="7" y="36"/>
                        <a:pt x="10" y="31"/>
                      </a:cubicBezTo>
                      <a:cubicBezTo>
                        <a:pt x="16" y="23"/>
                        <a:pt x="22" y="16"/>
                        <a:pt x="31" y="10"/>
                      </a:cubicBezTo>
                      <a:cubicBezTo>
                        <a:pt x="34" y="8"/>
                        <a:pt x="36" y="7"/>
                        <a:pt x="39" y="5"/>
                      </a:cubicBezTo>
                      <a:cubicBezTo>
                        <a:pt x="42" y="4"/>
                        <a:pt x="44" y="3"/>
                        <a:pt x="47" y="2"/>
                      </a:cubicBezTo>
                      <a:cubicBezTo>
                        <a:pt x="49" y="2"/>
                        <a:pt x="51" y="1"/>
                        <a:pt x="53" y="0"/>
                      </a:cubicBezTo>
                      <a:cubicBezTo>
                        <a:pt x="54" y="0"/>
                        <a:pt x="55" y="0"/>
                        <a:pt x="5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" name="Freeform 1264"/>
                <p:cNvSpPr>
                  <a:spLocks/>
                </p:cNvSpPr>
                <p:nvPr/>
              </p:nvSpPr>
              <p:spPr bwMode="auto">
                <a:xfrm>
                  <a:off x="6799" y="110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69" name="椭圆 68"/>
              <p:cNvSpPr/>
              <p:nvPr/>
            </p:nvSpPr>
            <p:spPr>
              <a:xfrm>
                <a:off x="905579" y="2072810"/>
                <a:ext cx="1319678" cy="1319678"/>
              </a:xfrm>
              <a:prstGeom prst="ellipse">
                <a:avLst/>
              </a:prstGeom>
              <a:blipFill>
                <a:blip r:embed="rId4"/>
                <a:stretch>
                  <a:fillRect/>
                </a:stretch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6" name="文本框 65"/>
            <p:cNvSpPr txBox="1"/>
            <p:nvPr/>
          </p:nvSpPr>
          <p:spPr>
            <a:xfrm>
              <a:off x="2626306" y="2040156"/>
              <a:ext cx="2185214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600" dirty="0">
                  <a:solidFill>
                    <a:srgbClr val="800000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</a:rPr>
                <a:t>源于浴兰节说</a:t>
              </a:r>
            </a:p>
          </p:txBody>
        </p:sp>
        <p:sp>
          <p:nvSpPr>
            <p:cNvPr id="67" name="文本框 66"/>
            <p:cNvSpPr txBox="1"/>
            <p:nvPr/>
          </p:nvSpPr>
          <p:spPr>
            <a:xfrm>
              <a:off x="2672897" y="2522271"/>
              <a:ext cx="3423103" cy="11726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请在此处添加说明文字，请在此处添加说明文字， </a:t>
              </a:r>
              <a:r>
                <a:rPr lang="zh-CN" altLang="en-US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</a:t>
              </a:r>
              <a:r>
                <a: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在此处添加说明文字</a:t>
              </a:r>
              <a:r>
                <a:rPr lang="en-US" altLang="zh-CN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……</a:t>
              </a: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24" name="组合 123"/>
          <p:cNvGrpSpPr/>
          <p:nvPr/>
        </p:nvGrpSpPr>
        <p:grpSpPr>
          <a:xfrm>
            <a:off x="866442" y="4232026"/>
            <a:ext cx="5027853" cy="1654744"/>
            <a:chOff x="1068147" y="2040156"/>
            <a:chExt cx="5027853" cy="1654744"/>
          </a:xfrm>
        </p:grpSpPr>
        <p:grpSp>
          <p:nvGrpSpPr>
            <p:cNvPr id="125" name="组合 124"/>
            <p:cNvGrpSpPr/>
            <p:nvPr/>
          </p:nvGrpSpPr>
          <p:grpSpPr>
            <a:xfrm>
              <a:off x="1068147" y="2192248"/>
              <a:ext cx="1427533" cy="1385047"/>
              <a:chOff x="754201" y="1929934"/>
              <a:chExt cx="1600200" cy="1552575"/>
            </a:xfrm>
          </p:grpSpPr>
          <p:grpSp>
            <p:nvGrpSpPr>
              <p:cNvPr id="128" name="Group 1210"/>
              <p:cNvGrpSpPr>
                <a:grpSpLocks noChangeAspect="1"/>
              </p:cNvGrpSpPr>
              <p:nvPr/>
            </p:nvGrpSpPr>
            <p:grpSpPr bwMode="auto">
              <a:xfrm>
                <a:off x="754201" y="1929934"/>
                <a:ext cx="1600200" cy="1552575"/>
                <a:chOff x="5911" y="843"/>
                <a:chExt cx="1008" cy="978"/>
              </a:xfrm>
            </p:grpSpPr>
            <p:sp>
              <p:nvSpPr>
                <p:cNvPr id="130" name="Freeform 1211"/>
                <p:cNvSpPr>
                  <a:spLocks/>
                </p:cNvSpPr>
                <p:nvPr/>
              </p:nvSpPr>
              <p:spPr bwMode="auto">
                <a:xfrm>
                  <a:off x="5917" y="1389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" name="Freeform 1212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0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" name="Freeform 1213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" name="Freeform 1214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" name="Freeform 1215"/>
                <p:cNvSpPr>
                  <a:spLocks/>
                </p:cNvSpPr>
                <p:nvPr/>
              </p:nvSpPr>
              <p:spPr bwMode="auto">
                <a:xfrm>
                  <a:off x="6847" y="121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0 w 1"/>
                    <a:gd name="T11" fmla="*/ 1 h 2"/>
                    <a:gd name="T12" fmla="*/ 0 w 1"/>
                    <a:gd name="T13" fmla="*/ 0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" name="Freeform 1216"/>
                <p:cNvSpPr>
                  <a:spLocks/>
                </p:cNvSpPr>
                <p:nvPr/>
              </p:nvSpPr>
              <p:spPr bwMode="auto">
                <a:xfrm>
                  <a:off x="6493" y="1701"/>
                  <a:ext cx="6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" name="Freeform 1217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" name="Freeform 1218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" name="Freeform 1219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0" cy="6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" name="Freeform 1220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  <a:gd name="T10" fmla="*/ 0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" name="Freeform 1221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12" cy="6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  <a:gd name="T8" fmla="*/ 1 w 2"/>
                    <a:gd name="T9" fmla="*/ 1 h 1"/>
                    <a:gd name="T10" fmla="*/ 0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" name="Freeform 1222"/>
                <p:cNvSpPr>
                  <a:spLocks/>
                </p:cNvSpPr>
                <p:nvPr/>
              </p:nvSpPr>
              <p:spPr bwMode="auto">
                <a:xfrm>
                  <a:off x="6253" y="164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" name="Freeform 1223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" name="Freeform 1224"/>
                <p:cNvSpPr>
                  <a:spLocks/>
                </p:cNvSpPr>
                <p:nvPr/>
              </p:nvSpPr>
              <p:spPr bwMode="auto">
                <a:xfrm>
                  <a:off x="6763" y="116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" name="Freeform 1225"/>
                <p:cNvSpPr>
                  <a:spLocks/>
                </p:cNvSpPr>
                <p:nvPr/>
              </p:nvSpPr>
              <p:spPr bwMode="auto">
                <a:xfrm>
                  <a:off x="6745" y="146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" name="Freeform 1226"/>
                <p:cNvSpPr>
                  <a:spLocks/>
                </p:cNvSpPr>
                <p:nvPr/>
              </p:nvSpPr>
              <p:spPr bwMode="auto">
                <a:xfrm>
                  <a:off x="6751" y="146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" name="Freeform 1227"/>
                <p:cNvSpPr>
                  <a:spLocks/>
                </p:cNvSpPr>
                <p:nvPr/>
              </p:nvSpPr>
              <p:spPr bwMode="auto">
                <a:xfrm>
                  <a:off x="6751" y="1455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0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" name="Freeform 1228"/>
                <p:cNvSpPr>
                  <a:spLocks/>
                </p:cNvSpPr>
                <p:nvPr/>
              </p:nvSpPr>
              <p:spPr bwMode="auto">
                <a:xfrm>
                  <a:off x="5911" y="1245"/>
                  <a:ext cx="18" cy="168"/>
                </a:xfrm>
                <a:custGeom>
                  <a:avLst/>
                  <a:gdLst>
                    <a:gd name="T0" fmla="*/ 1 w 3"/>
                    <a:gd name="T1" fmla="*/ 27 h 28"/>
                    <a:gd name="T2" fmla="*/ 1 w 3"/>
                    <a:gd name="T3" fmla="*/ 26 h 28"/>
                    <a:gd name="T4" fmla="*/ 1 w 3"/>
                    <a:gd name="T5" fmla="*/ 24 h 28"/>
                    <a:gd name="T6" fmla="*/ 1 w 3"/>
                    <a:gd name="T7" fmla="*/ 21 h 28"/>
                    <a:gd name="T8" fmla="*/ 0 w 3"/>
                    <a:gd name="T9" fmla="*/ 16 h 28"/>
                    <a:gd name="T10" fmla="*/ 1 w 3"/>
                    <a:gd name="T11" fmla="*/ 15 h 28"/>
                    <a:gd name="T12" fmla="*/ 1 w 3"/>
                    <a:gd name="T13" fmla="*/ 14 h 28"/>
                    <a:gd name="T14" fmla="*/ 1 w 3"/>
                    <a:gd name="T15" fmla="*/ 13 h 28"/>
                    <a:gd name="T16" fmla="*/ 1 w 3"/>
                    <a:gd name="T17" fmla="*/ 9 h 28"/>
                    <a:gd name="T18" fmla="*/ 1 w 3"/>
                    <a:gd name="T19" fmla="*/ 8 h 28"/>
                    <a:gd name="T20" fmla="*/ 1 w 3"/>
                    <a:gd name="T21" fmla="*/ 8 h 28"/>
                    <a:gd name="T22" fmla="*/ 1 w 3"/>
                    <a:gd name="T23" fmla="*/ 7 h 28"/>
                    <a:gd name="T24" fmla="*/ 2 w 3"/>
                    <a:gd name="T25" fmla="*/ 6 h 28"/>
                    <a:gd name="T26" fmla="*/ 2 w 3"/>
                    <a:gd name="T27" fmla="*/ 6 h 28"/>
                    <a:gd name="T28" fmla="*/ 2 w 3"/>
                    <a:gd name="T29" fmla="*/ 6 h 28"/>
                    <a:gd name="T30" fmla="*/ 2 w 3"/>
                    <a:gd name="T31" fmla="*/ 3 h 28"/>
                    <a:gd name="T32" fmla="*/ 3 w 3"/>
                    <a:gd name="T33" fmla="*/ 2 h 28"/>
                    <a:gd name="T34" fmla="*/ 3 w 3"/>
                    <a:gd name="T35" fmla="*/ 1 h 28"/>
                    <a:gd name="T36" fmla="*/ 3 w 3"/>
                    <a:gd name="T37" fmla="*/ 1 h 28"/>
                    <a:gd name="T38" fmla="*/ 3 w 3"/>
                    <a:gd name="T39" fmla="*/ 1 h 28"/>
                    <a:gd name="T40" fmla="*/ 3 w 3"/>
                    <a:gd name="T41" fmla="*/ 2 h 28"/>
                    <a:gd name="T42" fmla="*/ 3 w 3"/>
                    <a:gd name="T43" fmla="*/ 4 h 28"/>
                    <a:gd name="T44" fmla="*/ 2 w 3"/>
                    <a:gd name="T45" fmla="*/ 4 h 28"/>
                    <a:gd name="T46" fmla="*/ 2 w 3"/>
                    <a:gd name="T47" fmla="*/ 5 h 28"/>
                    <a:gd name="T48" fmla="*/ 2 w 3"/>
                    <a:gd name="T49" fmla="*/ 6 h 28"/>
                    <a:gd name="T50" fmla="*/ 2 w 3"/>
                    <a:gd name="T51" fmla="*/ 12 h 28"/>
                    <a:gd name="T52" fmla="*/ 2 w 3"/>
                    <a:gd name="T53" fmla="*/ 13 h 28"/>
                    <a:gd name="T54" fmla="*/ 1 w 3"/>
                    <a:gd name="T55" fmla="*/ 14 h 28"/>
                    <a:gd name="T56" fmla="*/ 1 w 3"/>
                    <a:gd name="T57" fmla="*/ 15 h 28"/>
                    <a:gd name="T58" fmla="*/ 1 w 3"/>
                    <a:gd name="T59" fmla="*/ 15 h 28"/>
                    <a:gd name="T60" fmla="*/ 1 w 3"/>
                    <a:gd name="T61" fmla="*/ 16 h 28"/>
                    <a:gd name="T62" fmla="*/ 1 w 3"/>
                    <a:gd name="T63" fmla="*/ 16 h 28"/>
                    <a:gd name="T64" fmla="*/ 1 w 3"/>
                    <a:gd name="T65" fmla="*/ 17 h 28"/>
                    <a:gd name="T66" fmla="*/ 1 w 3"/>
                    <a:gd name="T67" fmla="*/ 18 h 28"/>
                    <a:gd name="T68" fmla="*/ 1 w 3"/>
                    <a:gd name="T69" fmla="*/ 20 h 28"/>
                    <a:gd name="T70" fmla="*/ 1 w 3"/>
                    <a:gd name="T71" fmla="*/ 21 h 28"/>
                    <a:gd name="T72" fmla="*/ 1 w 3"/>
                    <a:gd name="T73" fmla="*/ 22 h 28"/>
                    <a:gd name="T74" fmla="*/ 1 w 3"/>
                    <a:gd name="T75" fmla="*/ 22 h 28"/>
                    <a:gd name="T76" fmla="*/ 1 w 3"/>
                    <a:gd name="T77" fmla="*/ 23 h 28"/>
                    <a:gd name="T78" fmla="*/ 1 w 3"/>
                    <a:gd name="T79" fmla="*/ 23 h 28"/>
                    <a:gd name="T80" fmla="*/ 1 w 3"/>
                    <a:gd name="T81" fmla="*/ 23 h 28"/>
                    <a:gd name="T82" fmla="*/ 1 w 3"/>
                    <a:gd name="T83" fmla="*/ 23 h 28"/>
                    <a:gd name="T84" fmla="*/ 1 w 3"/>
                    <a:gd name="T85" fmla="*/ 24 h 28"/>
                    <a:gd name="T86" fmla="*/ 1 w 3"/>
                    <a:gd name="T87" fmla="*/ 25 h 28"/>
                    <a:gd name="T88" fmla="*/ 1 w 3"/>
                    <a:gd name="T89" fmla="*/ 25 h 28"/>
                    <a:gd name="T90" fmla="*/ 1 w 3"/>
                    <a:gd name="T91" fmla="*/ 27 h 28"/>
                    <a:gd name="T92" fmla="*/ 1 w 3"/>
                    <a:gd name="T93" fmla="*/ 27 h 28"/>
                    <a:gd name="T94" fmla="*/ 1 w 3"/>
                    <a:gd name="T95" fmla="*/ 28 h 28"/>
                    <a:gd name="T96" fmla="*/ 1 w 3"/>
                    <a:gd name="T9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" h="28">
                      <a:moveTo>
                        <a:pt x="1" y="27"/>
                      </a:move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5"/>
                        <a:pt x="1" y="25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3"/>
                        <a:pt x="0" y="22"/>
                        <a:pt x="1" y="21"/>
                      </a:cubicBezTo>
                      <a:cubicBezTo>
                        <a:pt x="1" y="21"/>
                        <a:pt x="1" y="21"/>
                        <a:pt x="0" y="21"/>
                      </a:cubicBezTo>
                      <a:cubicBezTo>
                        <a:pt x="0" y="20"/>
                        <a:pt x="1" y="17"/>
                        <a:pt x="0" y="16"/>
                      </a:cubicBezTo>
                      <a:cubicBezTo>
                        <a:pt x="0" y="16"/>
                        <a:pt x="1" y="16"/>
                        <a:pt x="0" y="16"/>
                      </a:cubicBez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3"/>
                        <a:pt x="1" y="13"/>
                      </a:cubicBezTo>
                      <a:cubicBezTo>
                        <a:pt x="1" y="12"/>
                        <a:pt x="1" y="11"/>
                        <a:pt x="1" y="10"/>
                      </a:cubicBezTo>
                      <a:cubicBezTo>
                        <a:pt x="1" y="10"/>
                        <a:pt x="1" y="10"/>
                        <a:pt x="1" y="9"/>
                      </a:cubicBezTo>
                      <a:cubicBezTo>
                        <a:pt x="1" y="10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1" y="7"/>
                      </a:cubicBezTo>
                      <a:cubicBezTo>
                        <a:pt x="2" y="7"/>
                        <a:pt x="1" y="6"/>
                        <a:pt x="1" y="6"/>
                      </a:cubicBezTo>
                      <a:cubicBezTo>
                        <a:pt x="1" y="6"/>
                        <a:pt x="1" y="7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3"/>
                        <a:pt x="3" y="2"/>
                        <a:pt x="3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9"/>
                        <a:pt x="2" y="11"/>
                        <a:pt x="2" y="13"/>
                      </a:cubicBezTo>
                      <a:cubicBezTo>
                        <a:pt x="2" y="13"/>
                        <a:pt x="1" y="13"/>
                        <a:pt x="2" y="12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2" y="13"/>
                        <a:pt x="1" y="13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2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1" y="14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2"/>
                      </a:cubicBezTo>
                      <a:cubicBezTo>
                        <a:pt x="1" y="22"/>
                        <a:pt x="1" y="21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4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6"/>
                      </a:cubicBezTo>
                      <a:cubicBezTo>
                        <a:pt x="1" y="26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7"/>
                        <a:pt x="1" y="26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7"/>
                        <a:pt x="1" y="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" name="Freeform 1229"/>
                <p:cNvSpPr>
                  <a:spLocks/>
                </p:cNvSpPr>
                <p:nvPr/>
              </p:nvSpPr>
              <p:spPr bwMode="auto">
                <a:xfrm>
                  <a:off x="5965" y="1557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" name="Freeform 1230"/>
                <p:cNvSpPr>
                  <a:spLocks/>
                </p:cNvSpPr>
                <p:nvPr/>
              </p:nvSpPr>
              <p:spPr bwMode="auto">
                <a:xfrm>
                  <a:off x="5947" y="1515"/>
                  <a:ext cx="6" cy="12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1 h 2"/>
                    <a:gd name="T4" fmla="*/ 1 w 1"/>
                    <a:gd name="T5" fmla="*/ 2 h 2"/>
                    <a:gd name="T6" fmla="*/ 0 w 1"/>
                    <a:gd name="T7" fmla="*/ 0 h 2"/>
                    <a:gd name="T8" fmla="*/ 0 w 1"/>
                    <a:gd name="T9" fmla="*/ 0 h 2"/>
                    <a:gd name="T10" fmla="*/ 1 w 1"/>
                    <a:gd name="T11" fmla="*/ 2 h 2"/>
                    <a:gd name="T12" fmla="*/ 1 w 1"/>
                    <a:gd name="T13" fmla="*/ 1 h 2"/>
                    <a:gd name="T14" fmla="*/ 0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" name="Freeform 1231"/>
                <p:cNvSpPr>
                  <a:spLocks/>
                </p:cNvSpPr>
                <p:nvPr/>
              </p:nvSpPr>
              <p:spPr bwMode="auto">
                <a:xfrm>
                  <a:off x="5941" y="1503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1 w 1"/>
                    <a:gd name="T7" fmla="*/ 1 h 2"/>
                    <a:gd name="T8" fmla="*/ 1 w 1"/>
                    <a:gd name="T9" fmla="*/ 2 h 2"/>
                    <a:gd name="T10" fmla="*/ 1 w 1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" name="Freeform 1232"/>
                <p:cNvSpPr>
                  <a:spLocks/>
                </p:cNvSpPr>
                <p:nvPr/>
              </p:nvSpPr>
              <p:spPr bwMode="auto">
                <a:xfrm>
                  <a:off x="5941" y="149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" name="Freeform 1233"/>
                <p:cNvSpPr>
                  <a:spLocks/>
                </p:cNvSpPr>
                <p:nvPr/>
              </p:nvSpPr>
              <p:spPr bwMode="auto">
                <a:xfrm>
                  <a:off x="5923" y="1317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0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" name="Freeform 1234"/>
                <p:cNvSpPr>
                  <a:spLocks/>
                </p:cNvSpPr>
                <p:nvPr/>
              </p:nvSpPr>
              <p:spPr bwMode="auto">
                <a:xfrm>
                  <a:off x="5923" y="129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" name="Freeform 1235"/>
                <p:cNvSpPr>
                  <a:spLocks noEditPoints="1"/>
                </p:cNvSpPr>
                <p:nvPr/>
              </p:nvSpPr>
              <p:spPr bwMode="auto">
                <a:xfrm>
                  <a:off x="5935" y="897"/>
                  <a:ext cx="984" cy="924"/>
                </a:xfrm>
                <a:custGeom>
                  <a:avLst/>
                  <a:gdLst>
                    <a:gd name="T0" fmla="*/ 154 w 164"/>
                    <a:gd name="T1" fmla="*/ 110 h 154"/>
                    <a:gd name="T2" fmla="*/ 160 w 164"/>
                    <a:gd name="T3" fmla="*/ 97 h 154"/>
                    <a:gd name="T4" fmla="*/ 161 w 164"/>
                    <a:gd name="T5" fmla="*/ 83 h 154"/>
                    <a:gd name="T6" fmla="*/ 158 w 164"/>
                    <a:gd name="T7" fmla="*/ 82 h 154"/>
                    <a:gd name="T8" fmla="*/ 139 w 164"/>
                    <a:gd name="T9" fmla="*/ 121 h 154"/>
                    <a:gd name="T10" fmla="*/ 121 w 164"/>
                    <a:gd name="T11" fmla="*/ 131 h 154"/>
                    <a:gd name="T12" fmla="*/ 95 w 164"/>
                    <a:gd name="T13" fmla="*/ 134 h 154"/>
                    <a:gd name="T14" fmla="*/ 72 w 164"/>
                    <a:gd name="T15" fmla="*/ 133 h 154"/>
                    <a:gd name="T16" fmla="*/ 42 w 164"/>
                    <a:gd name="T17" fmla="*/ 116 h 154"/>
                    <a:gd name="T18" fmla="*/ 42 w 164"/>
                    <a:gd name="T19" fmla="*/ 115 h 154"/>
                    <a:gd name="T20" fmla="*/ 65 w 164"/>
                    <a:gd name="T21" fmla="*/ 130 h 154"/>
                    <a:gd name="T22" fmla="*/ 74 w 164"/>
                    <a:gd name="T23" fmla="*/ 132 h 154"/>
                    <a:gd name="T24" fmla="*/ 116 w 164"/>
                    <a:gd name="T25" fmla="*/ 125 h 154"/>
                    <a:gd name="T26" fmla="*/ 134 w 164"/>
                    <a:gd name="T27" fmla="*/ 100 h 154"/>
                    <a:gd name="T28" fmla="*/ 132 w 164"/>
                    <a:gd name="T29" fmla="*/ 95 h 154"/>
                    <a:gd name="T30" fmla="*/ 125 w 164"/>
                    <a:gd name="T31" fmla="*/ 104 h 154"/>
                    <a:gd name="T32" fmla="*/ 118 w 164"/>
                    <a:gd name="T33" fmla="*/ 111 h 154"/>
                    <a:gd name="T34" fmla="*/ 73 w 164"/>
                    <a:gd name="T35" fmla="*/ 121 h 154"/>
                    <a:gd name="T36" fmla="*/ 43 w 164"/>
                    <a:gd name="T37" fmla="*/ 91 h 154"/>
                    <a:gd name="T38" fmla="*/ 41 w 164"/>
                    <a:gd name="T39" fmla="*/ 75 h 154"/>
                    <a:gd name="T40" fmla="*/ 43 w 164"/>
                    <a:gd name="T41" fmla="*/ 61 h 154"/>
                    <a:gd name="T42" fmla="*/ 51 w 164"/>
                    <a:gd name="T43" fmla="*/ 47 h 154"/>
                    <a:gd name="T44" fmla="*/ 99 w 164"/>
                    <a:gd name="T45" fmla="*/ 35 h 154"/>
                    <a:gd name="T46" fmla="*/ 117 w 164"/>
                    <a:gd name="T47" fmla="*/ 47 h 154"/>
                    <a:gd name="T48" fmla="*/ 124 w 164"/>
                    <a:gd name="T49" fmla="*/ 52 h 154"/>
                    <a:gd name="T50" fmla="*/ 103 w 164"/>
                    <a:gd name="T51" fmla="*/ 33 h 154"/>
                    <a:gd name="T52" fmla="*/ 100 w 164"/>
                    <a:gd name="T53" fmla="*/ 21 h 154"/>
                    <a:gd name="T54" fmla="*/ 132 w 164"/>
                    <a:gd name="T55" fmla="*/ 45 h 154"/>
                    <a:gd name="T56" fmla="*/ 138 w 164"/>
                    <a:gd name="T57" fmla="*/ 49 h 154"/>
                    <a:gd name="T58" fmla="*/ 135 w 164"/>
                    <a:gd name="T59" fmla="*/ 38 h 154"/>
                    <a:gd name="T60" fmla="*/ 148 w 164"/>
                    <a:gd name="T61" fmla="*/ 65 h 154"/>
                    <a:gd name="T62" fmla="*/ 152 w 164"/>
                    <a:gd name="T63" fmla="*/ 65 h 154"/>
                    <a:gd name="T64" fmla="*/ 151 w 164"/>
                    <a:gd name="T65" fmla="*/ 49 h 154"/>
                    <a:gd name="T66" fmla="*/ 152 w 164"/>
                    <a:gd name="T67" fmla="*/ 54 h 154"/>
                    <a:gd name="T68" fmla="*/ 151 w 164"/>
                    <a:gd name="T69" fmla="*/ 50 h 154"/>
                    <a:gd name="T70" fmla="*/ 147 w 164"/>
                    <a:gd name="T71" fmla="*/ 40 h 154"/>
                    <a:gd name="T72" fmla="*/ 141 w 164"/>
                    <a:gd name="T73" fmla="*/ 31 h 154"/>
                    <a:gd name="T74" fmla="*/ 12 w 164"/>
                    <a:gd name="T75" fmla="*/ 76 h 154"/>
                    <a:gd name="T76" fmla="*/ 4 w 164"/>
                    <a:gd name="T77" fmla="*/ 57 h 154"/>
                    <a:gd name="T78" fmla="*/ 39 w 164"/>
                    <a:gd name="T79" fmla="*/ 112 h 154"/>
                    <a:gd name="T80" fmla="*/ 37 w 164"/>
                    <a:gd name="T81" fmla="*/ 127 h 154"/>
                    <a:gd name="T82" fmla="*/ 32 w 164"/>
                    <a:gd name="T83" fmla="*/ 122 h 154"/>
                    <a:gd name="T84" fmla="*/ 40 w 164"/>
                    <a:gd name="T85" fmla="*/ 130 h 154"/>
                    <a:gd name="T86" fmla="*/ 21 w 164"/>
                    <a:gd name="T87" fmla="*/ 106 h 154"/>
                    <a:gd name="T88" fmla="*/ 19 w 164"/>
                    <a:gd name="T89" fmla="*/ 102 h 154"/>
                    <a:gd name="T90" fmla="*/ 17 w 164"/>
                    <a:gd name="T91" fmla="*/ 96 h 154"/>
                    <a:gd name="T92" fmla="*/ 148 w 164"/>
                    <a:gd name="T93" fmla="*/ 42 h 154"/>
                    <a:gd name="T94" fmla="*/ 134 w 164"/>
                    <a:gd name="T95" fmla="*/ 33 h 154"/>
                    <a:gd name="T96" fmla="*/ 101 w 164"/>
                    <a:gd name="T97" fmla="*/ 15 h 154"/>
                    <a:gd name="T98" fmla="*/ 31 w 164"/>
                    <a:gd name="T99" fmla="*/ 102 h 154"/>
                    <a:gd name="T100" fmla="*/ 29 w 164"/>
                    <a:gd name="T101" fmla="*/ 97 h 154"/>
                    <a:gd name="T102" fmla="*/ 25 w 164"/>
                    <a:gd name="T103" fmla="*/ 73 h 154"/>
                    <a:gd name="T104" fmla="*/ 35 w 164"/>
                    <a:gd name="T105" fmla="*/ 106 h 154"/>
                    <a:gd name="T106" fmla="*/ 34 w 164"/>
                    <a:gd name="T107" fmla="*/ 104 h 154"/>
                    <a:gd name="T108" fmla="*/ 35 w 164"/>
                    <a:gd name="T109" fmla="*/ 107 h 154"/>
                    <a:gd name="T110" fmla="*/ 39 w 164"/>
                    <a:gd name="T111" fmla="*/ 111 h 154"/>
                    <a:gd name="T112" fmla="*/ 42 w 164"/>
                    <a:gd name="T113" fmla="*/ 114 h 154"/>
                    <a:gd name="T114" fmla="*/ 39 w 164"/>
                    <a:gd name="T115" fmla="*/ 111 h 154"/>
                    <a:gd name="T116" fmla="*/ 28 w 164"/>
                    <a:gd name="T117" fmla="*/ 92 h 154"/>
                    <a:gd name="T118" fmla="*/ 131 w 164"/>
                    <a:gd name="T119" fmla="*/ 33 h 154"/>
                    <a:gd name="T120" fmla="*/ 134 w 164"/>
                    <a:gd name="T121" fmla="*/ 103 h 154"/>
                    <a:gd name="T122" fmla="*/ 125 w 164"/>
                    <a:gd name="T123" fmla="*/ 39 h 154"/>
                    <a:gd name="T124" fmla="*/ 100 w 164"/>
                    <a:gd name="T125" fmla="*/ 29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4" h="154">
                      <a:moveTo>
                        <a:pt x="1" y="79"/>
                      </a:moveTo>
                      <a:cubicBezTo>
                        <a:pt x="1" y="78"/>
                        <a:pt x="1" y="79"/>
                        <a:pt x="1" y="79"/>
                      </a:cubicBezTo>
                      <a:cubicBezTo>
                        <a:pt x="1" y="79"/>
                        <a:pt x="1" y="80"/>
                        <a:pt x="1" y="80"/>
                      </a:cubicBezTo>
                      <a:cubicBezTo>
                        <a:pt x="1" y="80"/>
                        <a:pt x="1" y="80"/>
                        <a:pt x="1" y="79"/>
                      </a:cubicBezTo>
                      <a:cubicBezTo>
                        <a:pt x="1" y="81"/>
                        <a:pt x="1" y="81"/>
                        <a:pt x="1" y="82"/>
                      </a:cubicBezTo>
                      <a:cubicBezTo>
                        <a:pt x="0" y="82"/>
                        <a:pt x="1" y="85"/>
                        <a:pt x="1" y="87"/>
                      </a:cubicBezTo>
                      <a:cubicBezTo>
                        <a:pt x="1" y="88"/>
                        <a:pt x="1" y="88"/>
                        <a:pt x="1" y="89"/>
                      </a:cubicBezTo>
                      <a:cubicBezTo>
                        <a:pt x="1" y="92"/>
                        <a:pt x="2" y="95"/>
                        <a:pt x="4" y="99"/>
                      </a:cubicBezTo>
                      <a:cubicBezTo>
                        <a:pt x="5" y="103"/>
                        <a:pt x="7" y="107"/>
                        <a:pt x="9" y="111"/>
                      </a:cubicBezTo>
                      <a:cubicBezTo>
                        <a:pt x="11" y="114"/>
                        <a:pt x="13" y="118"/>
                        <a:pt x="16" y="121"/>
                      </a:cubicBezTo>
                      <a:cubicBezTo>
                        <a:pt x="18" y="125"/>
                        <a:pt x="21" y="128"/>
                        <a:pt x="24" y="130"/>
                      </a:cubicBezTo>
                      <a:cubicBezTo>
                        <a:pt x="26" y="132"/>
                        <a:pt x="28" y="134"/>
                        <a:pt x="30" y="135"/>
                      </a:cubicBezTo>
                      <a:cubicBezTo>
                        <a:pt x="32" y="137"/>
                        <a:pt x="34" y="138"/>
                        <a:pt x="36" y="139"/>
                      </a:cubicBezTo>
                      <a:cubicBezTo>
                        <a:pt x="39" y="141"/>
                        <a:pt x="41" y="143"/>
                        <a:pt x="44" y="144"/>
                      </a:cubicBezTo>
                      <a:cubicBezTo>
                        <a:pt x="47" y="145"/>
                        <a:pt x="49" y="147"/>
                        <a:pt x="52" y="148"/>
                      </a:cubicBezTo>
                      <a:cubicBezTo>
                        <a:pt x="52" y="148"/>
                        <a:pt x="53" y="148"/>
                        <a:pt x="53" y="148"/>
                      </a:cubicBezTo>
                      <a:cubicBezTo>
                        <a:pt x="54" y="149"/>
                        <a:pt x="56" y="149"/>
                        <a:pt x="57" y="149"/>
                      </a:cubicBezTo>
                      <a:cubicBezTo>
                        <a:pt x="62" y="151"/>
                        <a:pt x="67" y="152"/>
                        <a:pt x="73" y="153"/>
                      </a:cubicBezTo>
                      <a:cubicBezTo>
                        <a:pt x="78" y="154"/>
                        <a:pt x="84" y="154"/>
                        <a:pt x="89" y="154"/>
                      </a:cubicBezTo>
                      <a:cubicBezTo>
                        <a:pt x="94" y="153"/>
                        <a:pt x="99" y="152"/>
                        <a:pt x="103" y="151"/>
                      </a:cubicBezTo>
                      <a:cubicBezTo>
                        <a:pt x="104" y="151"/>
                        <a:pt x="106" y="151"/>
                        <a:pt x="107" y="150"/>
                      </a:cubicBezTo>
                      <a:cubicBezTo>
                        <a:pt x="111" y="149"/>
                        <a:pt x="115" y="147"/>
                        <a:pt x="119" y="145"/>
                      </a:cubicBezTo>
                      <a:cubicBezTo>
                        <a:pt x="123" y="143"/>
                        <a:pt x="127" y="141"/>
                        <a:pt x="130" y="139"/>
                      </a:cubicBezTo>
                      <a:cubicBezTo>
                        <a:pt x="130" y="139"/>
                        <a:pt x="130" y="139"/>
                        <a:pt x="130" y="139"/>
                      </a:cubicBezTo>
                      <a:cubicBezTo>
                        <a:pt x="135" y="136"/>
                        <a:pt x="139" y="132"/>
                        <a:pt x="143" y="128"/>
                      </a:cubicBezTo>
                      <a:cubicBezTo>
                        <a:pt x="147" y="123"/>
                        <a:pt x="151" y="118"/>
                        <a:pt x="154" y="113"/>
                      </a:cubicBezTo>
                      <a:cubicBezTo>
                        <a:pt x="154" y="112"/>
                        <a:pt x="155" y="110"/>
                        <a:pt x="156" y="109"/>
                      </a:cubicBezTo>
                      <a:cubicBezTo>
                        <a:pt x="157" y="107"/>
                        <a:pt x="158" y="105"/>
                        <a:pt x="158" y="104"/>
                      </a:cubicBezTo>
                      <a:cubicBezTo>
                        <a:pt x="158" y="105"/>
                        <a:pt x="157" y="105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6" y="107"/>
                        <a:pt x="156" y="108"/>
                        <a:pt x="155" y="109"/>
                      </a:cubicBezTo>
                      <a:cubicBezTo>
                        <a:pt x="155" y="108"/>
                        <a:pt x="155" y="109"/>
                        <a:pt x="155" y="109"/>
                      </a:cubicBezTo>
                      <a:cubicBezTo>
                        <a:pt x="155" y="109"/>
                        <a:pt x="155" y="109"/>
                        <a:pt x="155" y="109"/>
                      </a:cubicBezTo>
                      <a:cubicBezTo>
                        <a:pt x="155" y="109"/>
                        <a:pt x="154" y="111"/>
                        <a:pt x="154" y="110"/>
                      </a:cubicBezTo>
                      <a:cubicBezTo>
                        <a:pt x="154" y="111"/>
                        <a:pt x="154" y="111"/>
                        <a:pt x="153" y="112"/>
                      </a:cubicBezTo>
                      <a:cubicBezTo>
                        <a:pt x="153" y="112"/>
                        <a:pt x="153" y="111"/>
                        <a:pt x="153" y="112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4" y="110"/>
                        <a:pt x="154" y="110"/>
                      </a:cubicBezTo>
                      <a:cubicBezTo>
                        <a:pt x="154" y="110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5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5" y="109"/>
                        <a:pt x="155" y="108"/>
                        <a:pt x="155" y="108"/>
                      </a:cubicBezTo>
                      <a:cubicBezTo>
                        <a:pt x="155" y="108"/>
                        <a:pt x="155" y="108"/>
                        <a:pt x="155" y="107"/>
                      </a:cubicBezTo>
                      <a:cubicBezTo>
                        <a:pt x="155" y="107"/>
                        <a:pt x="156" y="107"/>
                        <a:pt x="156" y="107"/>
                      </a:cubicBezTo>
                      <a:cubicBezTo>
                        <a:pt x="156" y="107"/>
                        <a:pt x="156" y="107"/>
                        <a:pt x="156" y="106"/>
                      </a:cubicBezTo>
                      <a:cubicBezTo>
                        <a:pt x="156" y="106"/>
                        <a:pt x="156" y="105"/>
                        <a:pt x="157" y="105"/>
                      </a:cubicBezTo>
                      <a:cubicBezTo>
                        <a:pt x="157" y="105"/>
                        <a:pt x="156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3"/>
                        <a:pt x="157" y="103"/>
                      </a:cubicBezTo>
                      <a:cubicBezTo>
                        <a:pt x="158" y="103"/>
                        <a:pt x="159" y="101"/>
                        <a:pt x="159" y="101"/>
                      </a:cubicBezTo>
                      <a:cubicBezTo>
                        <a:pt x="159" y="101"/>
                        <a:pt x="159" y="101"/>
                        <a:pt x="159" y="101"/>
                      </a:cubicBezTo>
                      <a:cubicBezTo>
                        <a:pt x="159" y="101"/>
                        <a:pt x="159" y="100"/>
                        <a:pt x="159" y="100"/>
                      </a:cubicBezTo>
                      <a:cubicBezTo>
                        <a:pt x="159" y="100"/>
                        <a:pt x="160" y="99"/>
                        <a:pt x="160" y="99"/>
                      </a:cubicBezTo>
                      <a:cubicBezTo>
                        <a:pt x="160" y="99"/>
                        <a:pt x="160" y="99"/>
                        <a:pt x="160" y="99"/>
                      </a:cubicBezTo>
                      <a:cubicBezTo>
                        <a:pt x="160" y="99"/>
                        <a:pt x="160" y="98"/>
                        <a:pt x="160" y="98"/>
                      </a:cubicBezTo>
                      <a:cubicBezTo>
                        <a:pt x="160" y="98"/>
                        <a:pt x="160" y="98"/>
                        <a:pt x="160" y="98"/>
                      </a:cubicBezTo>
                      <a:cubicBezTo>
                        <a:pt x="160" y="98"/>
                        <a:pt x="161" y="97"/>
                        <a:pt x="161" y="97"/>
                      </a:cubicBezTo>
                      <a:cubicBezTo>
                        <a:pt x="161" y="97"/>
                        <a:pt x="161" y="97"/>
                        <a:pt x="161" y="97"/>
                      </a:cubicBezTo>
                      <a:cubicBezTo>
                        <a:pt x="161" y="97"/>
                        <a:pt x="162" y="94"/>
                        <a:pt x="162" y="95"/>
                      </a:cubicBezTo>
                      <a:cubicBezTo>
                        <a:pt x="162" y="92"/>
                        <a:pt x="163" y="90"/>
                        <a:pt x="164" y="87"/>
                      </a:cubicBezTo>
                      <a:cubicBezTo>
                        <a:pt x="164" y="87"/>
                        <a:pt x="164" y="87"/>
                        <a:pt x="164" y="87"/>
                      </a:cubicBezTo>
                      <a:cubicBezTo>
                        <a:pt x="164" y="87"/>
                        <a:pt x="164" y="87"/>
                        <a:pt x="164" y="86"/>
                      </a:cubicBezTo>
                      <a:cubicBezTo>
                        <a:pt x="164" y="86"/>
                        <a:pt x="164" y="87"/>
                        <a:pt x="163" y="87"/>
                      </a:cubicBezTo>
                      <a:cubicBezTo>
                        <a:pt x="163" y="89"/>
                        <a:pt x="163" y="89"/>
                        <a:pt x="162" y="91"/>
                      </a:cubicBezTo>
                      <a:cubicBezTo>
                        <a:pt x="162" y="91"/>
                        <a:pt x="162" y="92"/>
                        <a:pt x="162" y="92"/>
                      </a:cubicBezTo>
                      <a:cubicBezTo>
                        <a:pt x="162" y="92"/>
                        <a:pt x="162" y="92"/>
                        <a:pt x="162" y="93"/>
                      </a:cubicBezTo>
                      <a:cubicBezTo>
                        <a:pt x="162" y="92"/>
                        <a:pt x="161" y="93"/>
                        <a:pt x="161" y="93"/>
                      </a:cubicBezTo>
                      <a:cubicBezTo>
                        <a:pt x="161" y="93"/>
                        <a:pt x="161" y="94"/>
                        <a:pt x="161" y="94"/>
                      </a:cubicBezTo>
                      <a:cubicBezTo>
                        <a:pt x="161" y="94"/>
                        <a:pt x="161" y="95"/>
                        <a:pt x="161" y="95"/>
                      </a:cubicBezTo>
                      <a:cubicBezTo>
                        <a:pt x="161" y="95"/>
                        <a:pt x="160" y="96"/>
                        <a:pt x="160" y="96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59" y="98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60" y="96"/>
                        <a:pt x="160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60" y="94"/>
                        <a:pt x="160" y="95"/>
                      </a:cubicBezTo>
                      <a:cubicBezTo>
                        <a:pt x="160" y="95"/>
                        <a:pt x="160" y="95"/>
                        <a:pt x="160" y="94"/>
                      </a:cubicBezTo>
                      <a:cubicBezTo>
                        <a:pt x="160" y="94"/>
                        <a:pt x="160" y="94"/>
                        <a:pt x="160" y="94"/>
                      </a:cubicBezTo>
                      <a:cubicBezTo>
                        <a:pt x="160" y="94"/>
                        <a:pt x="160" y="93"/>
                        <a:pt x="160" y="93"/>
                      </a:cubicBezTo>
                      <a:cubicBezTo>
                        <a:pt x="160" y="93"/>
                        <a:pt x="160" y="93"/>
                        <a:pt x="160" y="93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1"/>
                        <a:pt x="160" y="91"/>
                      </a:cubicBezTo>
                      <a:cubicBezTo>
                        <a:pt x="160" y="92"/>
                        <a:pt x="161" y="90"/>
                        <a:pt x="161" y="91"/>
                      </a:cubicBezTo>
                      <a:cubicBezTo>
                        <a:pt x="161" y="91"/>
                        <a:pt x="161" y="91"/>
                        <a:pt x="161" y="91"/>
                      </a:cubicBezTo>
                      <a:cubicBezTo>
                        <a:pt x="161" y="91"/>
                        <a:pt x="161" y="90"/>
                        <a:pt x="161" y="90"/>
                      </a:cubicBezTo>
                      <a:cubicBezTo>
                        <a:pt x="161" y="90"/>
                        <a:pt x="161" y="90"/>
                        <a:pt x="161" y="90"/>
                      </a:cubicBezTo>
                      <a:cubicBezTo>
                        <a:pt x="161" y="89"/>
                        <a:pt x="161" y="89"/>
                        <a:pt x="161" y="88"/>
                      </a:cubicBezTo>
                      <a:cubicBezTo>
                        <a:pt x="161" y="88"/>
                        <a:pt x="162" y="88"/>
                        <a:pt x="162" y="87"/>
                      </a:cubicBezTo>
                      <a:cubicBezTo>
                        <a:pt x="162" y="86"/>
                        <a:pt x="162" y="85"/>
                        <a:pt x="162" y="85"/>
                      </a:cubicBezTo>
                      <a:cubicBezTo>
                        <a:pt x="162" y="84"/>
                        <a:pt x="162" y="83"/>
                        <a:pt x="163" y="83"/>
                      </a:cubicBezTo>
                      <a:cubicBezTo>
                        <a:pt x="163" y="81"/>
                        <a:pt x="163" y="79"/>
                        <a:pt x="163" y="78"/>
                      </a:cubicBezTo>
                      <a:cubicBezTo>
                        <a:pt x="163" y="78"/>
                        <a:pt x="163" y="77"/>
                        <a:pt x="163" y="77"/>
                      </a:cubicBezTo>
                      <a:cubicBezTo>
                        <a:pt x="163" y="79"/>
                        <a:pt x="162" y="81"/>
                        <a:pt x="162" y="84"/>
                      </a:cubicBezTo>
                      <a:cubicBezTo>
                        <a:pt x="162" y="84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7"/>
                      </a:cubicBezTo>
                      <a:cubicBezTo>
                        <a:pt x="161" y="86"/>
                        <a:pt x="161" y="87"/>
                        <a:pt x="161" y="87"/>
                      </a:cubicBezTo>
                      <a:cubicBezTo>
                        <a:pt x="161" y="86"/>
                        <a:pt x="161" y="87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0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0" y="85"/>
                      </a:cubicBezTo>
                      <a:cubicBezTo>
                        <a:pt x="161" y="85"/>
                        <a:pt x="160" y="85"/>
                        <a:pt x="160" y="85"/>
                      </a:cubicBezTo>
                      <a:cubicBezTo>
                        <a:pt x="161" y="85"/>
                        <a:pt x="160" y="85"/>
                        <a:pt x="161" y="84"/>
                      </a:cubicBezTo>
                      <a:cubicBezTo>
                        <a:pt x="161" y="84"/>
                        <a:pt x="161" y="84"/>
                        <a:pt x="161" y="84"/>
                      </a:cubicBezTo>
                      <a:cubicBezTo>
                        <a:pt x="161" y="84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2"/>
                      </a:cubicBezTo>
                      <a:cubicBezTo>
                        <a:pt x="161" y="82"/>
                        <a:pt x="161" y="82"/>
                        <a:pt x="161" y="82"/>
                      </a:cubicBezTo>
                      <a:cubicBezTo>
                        <a:pt x="161" y="82"/>
                        <a:pt x="161" y="81"/>
                        <a:pt x="161" y="81"/>
                      </a:cubicBezTo>
                      <a:cubicBezTo>
                        <a:pt x="161" y="80"/>
                        <a:pt x="161" y="80"/>
                        <a:pt x="161" y="79"/>
                      </a:cubicBezTo>
                      <a:cubicBezTo>
                        <a:pt x="161" y="79"/>
                        <a:pt x="161" y="79"/>
                        <a:pt x="161" y="79"/>
                      </a:cubicBezTo>
                      <a:cubicBezTo>
                        <a:pt x="161" y="77"/>
                        <a:pt x="162" y="76"/>
                        <a:pt x="161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4"/>
                        <a:pt x="161" y="74"/>
                      </a:cubicBezTo>
                      <a:cubicBezTo>
                        <a:pt x="161" y="74"/>
                        <a:pt x="161" y="74"/>
                        <a:pt x="161" y="74"/>
                      </a:cubicBezTo>
                      <a:cubicBezTo>
                        <a:pt x="161" y="74"/>
                        <a:pt x="161" y="76"/>
                        <a:pt x="161" y="76"/>
                      </a:cubicBezTo>
                      <a:cubicBezTo>
                        <a:pt x="161" y="76"/>
                        <a:pt x="161" y="76"/>
                        <a:pt x="161" y="76"/>
                      </a:cubicBezTo>
                      <a:cubicBezTo>
                        <a:pt x="161" y="77"/>
                        <a:pt x="161" y="77"/>
                        <a:pt x="161" y="78"/>
                      </a:cubicBezTo>
                      <a:cubicBezTo>
                        <a:pt x="161" y="78"/>
                        <a:pt x="161" y="78"/>
                        <a:pt x="161" y="77"/>
                      </a:cubicBezTo>
                      <a:cubicBezTo>
                        <a:pt x="161" y="79"/>
                        <a:pt x="160" y="79"/>
                        <a:pt x="160" y="80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0"/>
                        <a:pt x="160" y="80"/>
                      </a:cubicBezTo>
                      <a:cubicBezTo>
                        <a:pt x="160" y="80"/>
                        <a:pt x="160" y="80"/>
                        <a:pt x="160" y="79"/>
                      </a:cubicBezTo>
                      <a:cubicBezTo>
                        <a:pt x="160" y="79"/>
                        <a:pt x="160" y="79"/>
                        <a:pt x="160" y="79"/>
                      </a:cubicBezTo>
                      <a:cubicBezTo>
                        <a:pt x="161" y="77"/>
                        <a:pt x="161" y="75"/>
                        <a:pt x="161" y="73"/>
                      </a:cubicBezTo>
                      <a:cubicBezTo>
                        <a:pt x="160" y="73"/>
                        <a:pt x="160" y="73"/>
                        <a:pt x="160" y="74"/>
                      </a:cubicBezTo>
                      <a:cubicBezTo>
                        <a:pt x="160" y="74"/>
                        <a:pt x="160" y="74"/>
                        <a:pt x="160" y="74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7"/>
                        <a:pt x="159" y="78"/>
                        <a:pt x="159" y="80"/>
                      </a:cubicBezTo>
                      <a:cubicBezTo>
                        <a:pt x="159" y="81"/>
                        <a:pt x="159" y="81"/>
                        <a:pt x="159" y="81"/>
                      </a:cubicBezTo>
                      <a:cubicBezTo>
                        <a:pt x="159" y="80"/>
                        <a:pt x="159" y="81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8" y="80"/>
                      </a:cubicBezTo>
                      <a:cubicBezTo>
                        <a:pt x="158" y="81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3"/>
                        <a:pt x="158" y="83"/>
                      </a:cubicBezTo>
                      <a:cubicBezTo>
                        <a:pt x="158" y="83"/>
                        <a:pt x="158" y="84"/>
                        <a:pt x="158" y="83"/>
                      </a:cubicBezTo>
                      <a:cubicBezTo>
                        <a:pt x="158" y="84"/>
                        <a:pt x="158" y="84"/>
                        <a:pt x="158" y="84"/>
                      </a:cubicBezTo>
                      <a:cubicBezTo>
                        <a:pt x="157" y="85"/>
                        <a:pt x="157" y="85"/>
                        <a:pt x="157" y="85"/>
                      </a:cubicBezTo>
                      <a:cubicBezTo>
                        <a:pt x="157" y="85"/>
                        <a:pt x="157" y="86"/>
                        <a:pt x="157" y="86"/>
                      </a:cubicBezTo>
                      <a:cubicBezTo>
                        <a:pt x="157" y="87"/>
                        <a:pt x="156" y="88"/>
                        <a:pt x="156" y="90"/>
                      </a:cubicBezTo>
                      <a:cubicBezTo>
                        <a:pt x="155" y="91"/>
                        <a:pt x="155" y="92"/>
                        <a:pt x="155" y="93"/>
                      </a:cubicBezTo>
                      <a:cubicBezTo>
                        <a:pt x="154" y="94"/>
                        <a:pt x="154" y="96"/>
                        <a:pt x="153" y="97"/>
                      </a:cubicBezTo>
                      <a:cubicBezTo>
                        <a:pt x="153" y="98"/>
                        <a:pt x="153" y="98"/>
                        <a:pt x="153" y="99"/>
                      </a:cubicBezTo>
                      <a:cubicBezTo>
                        <a:pt x="152" y="99"/>
                        <a:pt x="152" y="100"/>
                        <a:pt x="152" y="101"/>
                      </a:cubicBezTo>
                      <a:cubicBezTo>
                        <a:pt x="151" y="101"/>
                        <a:pt x="151" y="102"/>
                        <a:pt x="151" y="102"/>
                      </a:cubicBezTo>
                      <a:cubicBezTo>
                        <a:pt x="151" y="102"/>
                        <a:pt x="151" y="102"/>
                        <a:pt x="151" y="103"/>
                      </a:cubicBezTo>
                      <a:cubicBezTo>
                        <a:pt x="151" y="102"/>
                        <a:pt x="150" y="104"/>
                        <a:pt x="150" y="103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49" y="105"/>
                        <a:pt x="149" y="106"/>
                        <a:pt x="149" y="107"/>
                      </a:cubicBezTo>
                      <a:cubicBezTo>
                        <a:pt x="148" y="107"/>
                        <a:pt x="148" y="107"/>
                        <a:pt x="148" y="108"/>
                      </a:cubicBezTo>
                      <a:cubicBezTo>
                        <a:pt x="148" y="108"/>
                        <a:pt x="148" y="108"/>
                        <a:pt x="148" y="108"/>
                      </a:cubicBezTo>
                      <a:cubicBezTo>
                        <a:pt x="148" y="108"/>
                        <a:pt x="148" y="108"/>
                        <a:pt x="147" y="109"/>
                      </a:cubicBezTo>
                      <a:cubicBezTo>
                        <a:pt x="148" y="109"/>
                        <a:pt x="148" y="109"/>
                        <a:pt x="148" y="109"/>
                      </a:cubicBezTo>
                      <a:cubicBezTo>
                        <a:pt x="147" y="109"/>
                        <a:pt x="147" y="109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6" y="112"/>
                        <a:pt x="146" y="112"/>
                      </a:cubicBezTo>
                      <a:cubicBezTo>
                        <a:pt x="146" y="112"/>
                        <a:pt x="146" y="112"/>
                        <a:pt x="145" y="113"/>
                      </a:cubicBezTo>
                      <a:cubicBezTo>
                        <a:pt x="145" y="113"/>
                        <a:pt x="145" y="113"/>
                        <a:pt x="145" y="114"/>
                      </a:cubicBezTo>
                      <a:cubicBezTo>
                        <a:pt x="145" y="114"/>
                        <a:pt x="144" y="114"/>
                        <a:pt x="144" y="114"/>
                      </a:cubicBezTo>
                      <a:cubicBezTo>
                        <a:pt x="144" y="114"/>
                        <a:pt x="143" y="115"/>
                        <a:pt x="143" y="115"/>
                      </a:cubicBezTo>
                      <a:cubicBezTo>
                        <a:pt x="143" y="116"/>
                        <a:pt x="143" y="116"/>
                        <a:pt x="142" y="116"/>
                      </a:cubicBezTo>
                      <a:cubicBezTo>
                        <a:pt x="142" y="116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1" y="118"/>
                        <a:pt x="141" y="118"/>
                        <a:pt x="141" y="118"/>
                      </a:cubicBezTo>
                      <a:cubicBezTo>
                        <a:pt x="141" y="118"/>
                        <a:pt x="141" y="118"/>
                        <a:pt x="141" y="119"/>
                      </a:cubicBezTo>
                      <a:cubicBezTo>
                        <a:pt x="141" y="119"/>
                        <a:pt x="140" y="119"/>
                        <a:pt x="140" y="119"/>
                      </a:cubicBezTo>
                      <a:cubicBezTo>
                        <a:pt x="140" y="119"/>
                        <a:pt x="140" y="119"/>
                        <a:pt x="140" y="119"/>
                      </a:cubicBezTo>
                      <a:cubicBezTo>
                        <a:pt x="140" y="119"/>
                        <a:pt x="140" y="120"/>
                        <a:pt x="140" y="120"/>
                      </a:cubicBezTo>
                      <a:cubicBezTo>
                        <a:pt x="139" y="120"/>
                        <a:pt x="139" y="121"/>
                        <a:pt x="139" y="121"/>
                      </a:cubicBezTo>
                      <a:cubicBezTo>
                        <a:pt x="139" y="121"/>
                        <a:pt x="139" y="121"/>
                        <a:pt x="139" y="121"/>
                      </a:cubicBezTo>
                      <a:cubicBezTo>
                        <a:pt x="138" y="121"/>
                        <a:pt x="138" y="122"/>
                        <a:pt x="138" y="122"/>
                      </a:cubicBezTo>
                      <a:cubicBezTo>
                        <a:pt x="138" y="122"/>
                        <a:pt x="138" y="122"/>
                        <a:pt x="138" y="122"/>
                      </a:cubicBezTo>
                      <a:cubicBezTo>
                        <a:pt x="138" y="122"/>
                        <a:pt x="137" y="122"/>
                        <a:pt x="137" y="123"/>
                      </a:cubicBezTo>
                      <a:cubicBezTo>
                        <a:pt x="137" y="123"/>
                        <a:pt x="136" y="123"/>
                        <a:pt x="136" y="123"/>
                      </a:cubicBezTo>
                      <a:cubicBezTo>
                        <a:pt x="136" y="123"/>
                        <a:pt x="136" y="124"/>
                        <a:pt x="136" y="124"/>
                      </a:cubicBezTo>
                      <a:cubicBezTo>
                        <a:pt x="136" y="124"/>
                        <a:pt x="135" y="124"/>
                        <a:pt x="135" y="125"/>
                      </a:cubicBezTo>
                      <a:cubicBezTo>
                        <a:pt x="135" y="125"/>
                        <a:pt x="135" y="125"/>
                        <a:pt x="135" y="125"/>
                      </a:cubicBezTo>
                      <a:cubicBezTo>
                        <a:pt x="135" y="125"/>
                        <a:pt x="135" y="125"/>
                        <a:pt x="134" y="125"/>
                      </a:cubicBezTo>
                      <a:cubicBezTo>
                        <a:pt x="134" y="126"/>
                        <a:pt x="134" y="126"/>
                        <a:pt x="133" y="126"/>
                      </a:cubicBezTo>
                      <a:cubicBezTo>
                        <a:pt x="133" y="126"/>
                        <a:pt x="132" y="127"/>
                        <a:pt x="132" y="127"/>
                      </a:cubicBezTo>
                      <a:cubicBezTo>
                        <a:pt x="133" y="126"/>
                        <a:pt x="133" y="125"/>
                        <a:pt x="134" y="125"/>
                      </a:cubicBezTo>
                      <a:cubicBezTo>
                        <a:pt x="134" y="125"/>
                        <a:pt x="134" y="125"/>
                        <a:pt x="135" y="124"/>
                      </a:cubicBezTo>
                      <a:cubicBezTo>
                        <a:pt x="135" y="124"/>
                        <a:pt x="135" y="123"/>
                        <a:pt x="134" y="124"/>
                      </a:cubicBezTo>
                      <a:cubicBezTo>
                        <a:pt x="134" y="125"/>
                        <a:pt x="133" y="125"/>
                        <a:pt x="133" y="125"/>
                      </a:cubicBezTo>
                      <a:cubicBezTo>
                        <a:pt x="132" y="126"/>
                        <a:pt x="132" y="126"/>
                        <a:pt x="131" y="126"/>
                      </a:cubicBezTo>
                      <a:cubicBezTo>
                        <a:pt x="131" y="126"/>
                        <a:pt x="130" y="127"/>
                        <a:pt x="130" y="127"/>
                      </a:cubicBezTo>
                      <a:cubicBezTo>
                        <a:pt x="130" y="127"/>
                        <a:pt x="129" y="127"/>
                        <a:pt x="129" y="128"/>
                      </a:cubicBezTo>
                      <a:cubicBezTo>
                        <a:pt x="129" y="127"/>
                        <a:pt x="129" y="128"/>
                        <a:pt x="129" y="128"/>
                      </a:cubicBezTo>
                      <a:cubicBezTo>
                        <a:pt x="129" y="128"/>
                        <a:pt x="129" y="128"/>
                        <a:pt x="129" y="127"/>
                      </a:cubicBezTo>
                      <a:cubicBezTo>
                        <a:pt x="129" y="127"/>
                        <a:pt x="129" y="127"/>
                        <a:pt x="130" y="127"/>
                      </a:cubicBezTo>
                      <a:cubicBezTo>
                        <a:pt x="129" y="127"/>
                        <a:pt x="129" y="127"/>
                        <a:pt x="128" y="128"/>
                      </a:cubicBezTo>
                      <a:cubicBezTo>
                        <a:pt x="128" y="128"/>
                        <a:pt x="128" y="128"/>
                        <a:pt x="128" y="128"/>
                      </a:cubicBezTo>
                      <a:cubicBezTo>
                        <a:pt x="128" y="128"/>
                        <a:pt x="128" y="127"/>
                        <a:pt x="129" y="127"/>
                      </a:cubicBezTo>
                      <a:cubicBezTo>
                        <a:pt x="129" y="127"/>
                        <a:pt x="129" y="126"/>
                        <a:pt x="130" y="126"/>
                      </a:cubicBezTo>
                      <a:cubicBezTo>
                        <a:pt x="130" y="126"/>
                        <a:pt x="129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29" y="126"/>
                        <a:pt x="129" y="126"/>
                      </a:cubicBezTo>
                      <a:cubicBezTo>
                        <a:pt x="129" y="126"/>
                        <a:pt x="129" y="126"/>
                        <a:pt x="129" y="126"/>
                      </a:cubicBezTo>
                      <a:cubicBezTo>
                        <a:pt x="129" y="127"/>
                        <a:pt x="129" y="126"/>
                        <a:pt x="129" y="127"/>
                      </a:cubicBezTo>
                      <a:cubicBezTo>
                        <a:pt x="129" y="127"/>
                        <a:pt x="129" y="127"/>
                        <a:pt x="128" y="127"/>
                      </a:cubicBezTo>
                      <a:cubicBezTo>
                        <a:pt x="128" y="127"/>
                        <a:pt x="126" y="128"/>
                        <a:pt x="125" y="129"/>
                      </a:cubicBezTo>
                      <a:cubicBezTo>
                        <a:pt x="124" y="130"/>
                        <a:pt x="122" y="131"/>
                        <a:pt x="121" y="132"/>
                      </a:cubicBezTo>
                      <a:cubicBezTo>
                        <a:pt x="120" y="132"/>
                        <a:pt x="120" y="133"/>
                        <a:pt x="120" y="132"/>
                      </a:cubicBezTo>
                      <a:cubicBezTo>
                        <a:pt x="120" y="132"/>
                        <a:pt x="121" y="132"/>
                        <a:pt x="121" y="132"/>
                      </a:cubicBezTo>
                      <a:cubicBezTo>
                        <a:pt x="121" y="131"/>
                        <a:pt x="121" y="132"/>
                        <a:pt x="121" y="132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2"/>
                        <a:pt x="121" y="131"/>
                      </a:cubicBezTo>
                      <a:cubicBezTo>
                        <a:pt x="121" y="131"/>
                        <a:pt x="122" y="131"/>
                        <a:pt x="122" y="131"/>
                      </a:cubicBezTo>
                      <a:cubicBezTo>
                        <a:pt x="122" y="131"/>
                        <a:pt x="122" y="131"/>
                        <a:pt x="122" y="131"/>
                      </a:cubicBezTo>
                      <a:cubicBezTo>
                        <a:pt x="122" y="131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4" y="130"/>
                        <a:pt x="124" y="129"/>
                      </a:cubicBezTo>
                      <a:cubicBezTo>
                        <a:pt x="123" y="130"/>
                        <a:pt x="124" y="129"/>
                        <a:pt x="124" y="129"/>
                      </a:cubicBezTo>
                      <a:cubicBezTo>
                        <a:pt x="123" y="130"/>
                        <a:pt x="122" y="130"/>
                        <a:pt x="121" y="131"/>
                      </a:cubicBezTo>
                      <a:cubicBezTo>
                        <a:pt x="121" y="131"/>
                        <a:pt x="120" y="131"/>
                        <a:pt x="120" y="131"/>
                      </a:cubicBezTo>
                      <a:cubicBezTo>
                        <a:pt x="120" y="131"/>
                        <a:pt x="120" y="131"/>
                        <a:pt x="120" y="131"/>
                      </a:cubicBezTo>
                      <a:cubicBezTo>
                        <a:pt x="120" y="131"/>
                        <a:pt x="120" y="132"/>
                        <a:pt x="120" y="132"/>
                      </a:cubicBezTo>
                      <a:cubicBezTo>
                        <a:pt x="120" y="132"/>
                        <a:pt x="120" y="131"/>
                        <a:pt x="119" y="132"/>
                      </a:cubicBezTo>
                      <a:cubicBezTo>
                        <a:pt x="119" y="131"/>
                        <a:pt x="119" y="132"/>
                        <a:pt x="119" y="131"/>
                      </a:cubicBezTo>
                      <a:cubicBezTo>
                        <a:pt x="119" y="132"/>
                        <a:pt x="118" y="132"/>
                        <a:pt x="118" y="132"/>
                      </a:cubicBezTo>
                      <a:cubicBezTo>
                        <a:pt x="118" y="132"/>
                        <a:pt x="119" y="132"/>
                        <a:pt x="119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9" y="132"/>
                        <a:pt x="118" y="132"/>
                        <a:pt x="119" y="132"/>
                      </a:cubicBezTo>
                      <a:cubicBezTo>
                        <a:pt x="119" y="131"/>
                        <a:pt x="120" y="131"/>
                        <a:pt x="119" y="131"/>
                      </a:cubicBezTo>
                      <a:cubicBezTo>
                        <a:pt x="119" y="131"/>
                        <a:pt x="119" y="131"/>
                        <a:pt x="118" y="131"/>
                      </a:cubicBezTo>
                      <a:cubicBezTo>
                        <a:pt x="118" y="131"/>
                        <a:pt x="117" y="131"/>
                        <a:pt x="116" y="131"/>
                      </a:cubicBezTo>
                      <a:cubicBezTo>
                        <a:pt x="116" y="131"/>
                        <a:pt x="117" y="131"/>
                        <a:pt x="116" y="131"/>
                      </a:cubicBezTo>
                      <a:cubicBezTo>
                        <a:pt x="116" y="131"/>
                        <a:pt x="116" y="131"/>
                        <a:pt x="116" y="131"/>
                      </a:cubicBezTo>
                      <a:cubicBezTo>
                        <a:pt x="115" y="131"/>
                        <a:pt x="115" y="131"/>
                        <a:pt x="115" y="131"/>
                      </a:cubicBezTo>
                      <a:cubicBezTo>
                        <a:pt x="115" y="131"/>
                        <a:pt x="114" y="131"/>
                        <a:pt x="115" y="131"/>
                      </a:cubicBezTo>
                      <a:cubicBezTo>
                        <a:pt x="112" y="132"/>
                        <a:pt x="109" y="133"/>
                        <a:pt x="107" y="134"/>
                      </a:cubicBezTo>
                      <a:cubicBezTo>
                        <a:pt x="107" y="134"/>
                        <a:pt x="106" y="134"/>
                        <a:pt x="106" y="134"/>
                      </a:cubicBezTo>
                      <a:cubicBezTo>
                        <a:pt x="106" y="134"/>
                        <a:pt x="106" y="134"/>
                        <a:pt x="106" y="134"/>
                      </a:cubicBezTo>
                      <a:cubicBezTo>
                        <a:pt x="107" y="134"/>
                        <a:pt x="108" y="133"/>
                        <a:pt x="108" y="133"/>
                      </a:cubicBezTo>
                      <a:cubicBezTo>
                        <a:pt x="108" y="133"/>
                        <a:pt x="108" y="133"/>
                        <a:pt x="108" y="133"/>
                      </a:cubicBezTo>
                      <a:cubicBezTo>
                        <a:pt x="108" y="133"/>
                        <a:pt x="107" y="133"/>
                        <a:pt x="106" y="133"/>
                      </a:cubicBezTo>
                      <a:cubicBezTo>
                        <a:pt x="106" y="133"/>
                        <a:pt x="105" y="133"/>
                        <a:pt x="105" y="134"/>
                      </a:cubicBezTo>
                      <a:cubicBezTo>
                        <a:pt x="105" y="133"/>
                        <a:pt x="104" y="134"/>
                        <a:pt x="104" y="134"/>
                      </a:cubicBezTo>
                      <a:cubicBezTo>
                        <a:pt x="103" y="134"/>
                        <a:pt x="103" y="134"/>
                        <a:pt x="104" y="133"/>
                      </a:cubicBezTo>
                      <a:cubicBezTo>
                        <a:pt x="104" y="133"/>
                        <a:pt x="104" y="133"/>
                        <a:pt x="105" y="133"/>
                      </a:cubicBezTo>
                      <a:cubicBezTo>
                        <a:pt x="103" y="133"/>
                        <a:pt x="102" y="134"/>
                        <a:pt x="101" y="134"/>
                      </a:cubicBezTo>
                      <a:cubicBezTo>
                        <a:pt x="99" y="134"/>
                        <a:pt x="98" y="134"/>
                        <a:pt x="98" y="134"/>
                      </a:cubicBezTo>
                      <a:cubicBezTo>
                        <a:pt x="97" y="134"/>
                        <a:pt x="97" y="134"/>
                        <a:pt x="96" y="134"/>
                      </a:cubicBezTo>
                      <a:cubicBezTo>
                        <a:pt x="96" y="134"/>
                        <a:pt x="96" y="134"/>
                        <a:pt x="95" y="134"/>
                      </a:cubicBezTo>
                      <a:cubicBezTo>
                        <a:pt x="95" y="134"/>
                        <a:pt x="94" y="134"/>
                        <a:pt x="94" y="134"/>
                      </a:cubicBezTo>
                      <a:cubicBezTo>
                        <a:pt x="94" y="135"/>
                        <a:pt x="93" y="135"/>
                        <a:pt x="93" y="135"/>
                      </a:cubicBezTo>
                      <a:cubicBezTo>
                        <a:pt x="93" y="135"/>
                        <a:pt x="92" y="135"/>
                        <a:pt x="92" y="135"/>
                      </a:cubicBezTo>
                      <a:cubicBezTo>
                        <a:pt x="92" y="135"/>
                        <a:pt x="91" y="135"/>
                        <a:pt x="91" y="135"/>
                      </a:cubicBezTo>
                      <a:cubicBezTo>
                        <a:pt x="91" y="135"/>
                        <a:pt x="91" y="135"/>
                        <a:pt x="91" y="135"/>
                      </a:cubicBezTo>
                      <a:cubicBezTo>
                        <a:pt x="91" y="134"/>
                        <a:pt x="92" y="135"/>
                        <a:pt x="92" y="134"/>
                      </a:cubicBezTo>
                      <a:cubicBezTo>
                        <a:pt x="92" y="134"/>
                        <a:pt x="92" y="134"/>
                        <a:pt x="93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1" y="134"/>
                        <a:pt x="91" y="134"/>
                      </a:cubicBezTo>
                      <a:cubicBezTo>
                        <a:pt x="91" y="134"/>
                        <a:pt x="91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5"/>
                        <a:pt x="87" y="135"/>
                        <a:pt x="88" y="134"/>
                      </a:cubicBezTo>
                      <a:cubicBezTo>
                        <a:pt x="87" y="134"/>
                        <a:pt x="87" y="134"/>
                        <a:pt x="87" y="135"/>
                      </a:cubicBezTo>
                      <a:cubicBezTo>
                        <a:pt x="86" y="135"/>
                        <a:pt x="85" y="134"/>
                        <a:pt x="85" y="135"/>
                      </a:cubicBezTo>
                      <a:cubicBezTo>
                        <a:pt x="84" y="134"/>
                        <a:pt x="84" y="135"/>
                        <a:pt x="83" y="135"/>
                      </a:cubicBezTo>
                      <a:cubicBezTo>
                        <a:pt x="83" y="134"/>
                        <a:pt x="82" y="134"/>
                        <a:pt x="82" y="134"/>
                      </a:cubicBezTo>
                      <a:cubicBezTo>
                        <a:pt x="82" y="135"/>
                        <a:pt x="82" y="135"/>
                        <a:pt x="81" y="135"/>
                      </a:cubicBezTo>
                      <a:cubicBezTo>
                        <a:pt x="81" y="134"/>
                        <a:pt x="81" y="135"/>
                        <a:pt x="81" y="134"/>
                      </a:cubicBezTo>
                      <a:cubicBezTo>
                        <a:pt x="81" y="134"/>
                        <a:pt x="80" y="134"/>
                        <a:pt x="81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7" y="134"/>
                        <a:pt x="77" y="134"/>
                        <a:pt x="77" y="134"/>
                      </a:cubicBezTo>
                      <a:cubicBezTo>
                        <a:pt x="77" y="134"/>
                        <a:pt x="76" y="134"/>
                        <a:pt x="76" y="134"/>
                      </a:cubicBezTo>
                      <a:cubicBezTo>
                        <a:pt x="76" y="134"/>
                        <a:pt x="76" y="134"/>
                        <a:pt x="75" y="134"/>
                      </a:cubicBezTo>
                      <a:cubicBezTo>
                        <a:pt x="75" y="134"/>
                        <a:pt x="75" y="134"/>
                        <a:pt x="75" y="133"/>
                      </a:cubicBezTo>
                      <a:cubicBezTo>
                        <a:pt x="74" y="133"/>
                        <a:pt x="73" y="133"/>
                        <a:pt x="73" y="133"/>
                      </a:cubicBezTo>
                      <a:cubicBezTo>
                        <a:pt x="72" y="133"/>
                        <a:pt x="72" y="133"/>
                        <a:pt x="72" y="133"/>
                      </a:cubicBezTo>
                      <a:cubicBezTo>
                        <a:pt x="71" y="133"/>
                        <a:pt x="71" y="133"/>
                        <a:pt x="70" y="133"/>
                      </a:cubicBezTo>
                      <a:cubicBezTo>
                        <a:pt x="70" y="132"/>
                        <a:pt x="70" y="132"/>
                        <a:pt x="69" y="132"/>
                      </a:cubicBezTo>
                      <a:cubicBezTo>
                        <a:pt x="69" y="132"/>
                        <a:pt x="69" y="132"/>
                        <a:pt x="69" y="132"/>
                      </a:cubicBezTo>
                      <a:cubicBezTo>
                        <a:pt x="69" y="132"/>
                        <a:pt x="68" y="132"/>
                        <a:pt x="68" y="132"/>
                      </a:cubicBezTo>
                      <a:cubicBezTo>
                        <a:pt x="68" y="132"/>
                        <a:pt x="68" y="132"/>
                        <a:pt x="68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1"/>
                        <a:pt x="67" y="131"/>
                      </a:cubicBezTo>
                      <a:cubicBezTo>
                        <a:pt x="66" y="132"/>
                        <a:pt x="66" y="131"/>
                        <a:pt x="65" y="131"/>
                      </a:cubicBezTo>
                      <a:cubicBezTo>
                        <a:pt x="65" y="131"/>
                        <a:pt x="65" y="131"/>
                        <a:pt x="64" y="131"/>
                      </a:cubicBezTo>
                      <a:cubicBezTo>
                        <a:pt x="65" y="131"/>
                        <a:pt x="64" y="131"/>
                        <a:pt x="64" y="131"/>
                      </a:cubicBezTo>
                      <a:cubicBezTo>
                        <a:pt x="64" y="131"/>
                        <a:pt x="64" y="130"/>
                        <a:pt x="64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2" y="130"/>
                      </a:cubicBezTo>
                      <a:cubicBezTo>
                        <a:pt x="61" y="129"/>
                        <a:pt x="61" y="129"/>
                        <a:pt x="60" y="129"/>
                      </a:cubicBezTo>
                      <a:cubicBezTo>
                        <a:pt x="59" y="129"/>
                        <a:pt x="59" y="129"/>
                        <a:pt x="59" y="128"/>
                      </a:cubicBezTo>
                      <a:cubicBezTo>
                        <a:pt x="58" y="128"/>
                        <a:pt x="58" y="128"/>
                        <a:pt x="57" y="128"/>
                      </a:cubicBezTo>
                      <a:cubicBezTo>
                        <a:pt x="57" y="127"/>
                        <a:pt x="56" y="127"/>
                        <a:pt x="56" y="127"/>
                      </a:cubicBezTo>
                      <a:cubicBezTo>
                        <a:pt x="56" y="127"/>
                        <a:pt x="55" y="127"/>
                        <a:pt x="55" y="127"/>
                      </a:cubicBezTo>
                      <a:cubicBezTo>
                        <a:pt x="55" y="127"/>
                        <a:pt x="54" y="126"/>
                        <a:pt x="54" y="126"/>
                      </a:cubicBezTo>
                      <a:cubicBezTo>
                        <a:pt x="54" y="126"/>
                        <a:pt x="53" y="125"/>
                        <a:pt x="52" y="125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1" y="124"/>
                        <a:pt x="51" y="124"/>
                        <a:pt x="51" y="124"/>
                      </a:cubicBezTo>
                      <a:cubicBezTo>
                        <a:pt x="51" y="124"/>
                        <a:pt x="51" y="124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49" y="123"/>
                        <a:pt x="49" y="123"/>
                        <a:pt x="49" y="122"/>
                      </a:cubicBezTo>
                      <a:cubicBezTo>
                        <a:pt x="48" y="122"/>
                        <a:pt x="48" y="122"/>
                        <a:pt x="48" y="122"/>
                      </a:cubicBezTo>
                      <a:cubicBezTo>
                        <a:pt x="47" y="122"/>
                        <a:pt x="47" y="121"/>
                        <a:pt x="47" y="121"/>
                      </a:cubicBezTo>
                      <a:cubicBezTo>
                        <a:pt x="47" y="121"/>
                        <a:pt x="46" y="121"/>
                        <a:pt x="46" y="121"/>
                      </a:cubicBezTo>
                      <a:cubicBezTo>
                        <a:pt x="46" y="121"/>
                        <a:pt x="46" y="120"/>
                        <a:pt x="46" y="120"/>
                      </a:cubicBezTo>
                      <a:cubicBezTo>
                        <a:pt x="46" y="120"/>
                        <a:pt x="46" y="120"/>
                        <a:pt x="46" y="120"/>
                      </a:cubicBezTo>
                      <a:cubicBezTo>
                        <a:pt x="46" y="120"/>
                        <a:pt x="45" y="120"/>
                        <a:pt x="45" y="120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4" y="119"/>
                        <a:pt x="44" y="119"/>
                        <a:pt x="44" y="119"/>
                      </a:cubicBezTo>
                      <a:cubicBezTo>
                        <a:pt x="44" y="118"/>
                        <a:pt x="44" y="118"/>
                        <a:pt x="43" y="118"/>
                      </a:cubicBezTo>
                      <a:cubicBezTo>
                        <a:pt x="43" y="118"/>
                        <a:pt x="43" y="118"/>
                        <a:pt x="43" y="118"/>
                      </a:cubicBezTo>
                      <a:cubicBezTo>
                        <a:pt x="43" y="117"/>
                        <a:pt x="42" y="117"/>
                        <a:pt x="42" y="116"/>
                      </a:cubicBezTo>
                      <a:cubicBezTo>
                        <a:pt x="41" y="116"/>
                        <a:pt x="41" y="116"/>
                        <a:pt x="40" y="115"/>
                      </a:cubicBezTo>
                      <a:cubicBezTo>
                        <a:pt x="41" y="115"/>
                        <a:pt x="40" y="114"/>
                        <a:pt x="40" y="115"/>
                      </a:cubicBezTo>
                      <a:cubicBezTo>
                        <a:pt x="40" y="114"/>
                        <a:pt x="40" y="114"/>
                        <a:pt x="39" y="114"/>
                      </a:cubicBezTo>
                      <a:cubicBezTo>
                        <a:pt x="39" y="113"/>
                        <a:pt x="39" y="113"/>
                        <a:pt x="38" y="112"/>
                      </a:cubicBezTo>
                      <a:cubicBezTo>
                        <a:pt x="38" y="112"/>
                        <a:pt x="38" y="112"/>
                        <a:pt x="37" y="112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7" y="111"/>
                        <a:pt x="36" y="110"/>
                        <a:pt x="36" y="110"/>
                      </a:cubicBezTo>
                      <a:cubicBezTo>
                        <a:pt x="36" y="110"/>
                        <a:pt x="36" y="110"/>
                        <a:pt x="36" y="109"/>
                      </a:cubicBezTo>
                      <a:cubicBezTo>
                        <a:pt x="36" y="109"/>
                        <a:pt x="36" y="109"/>
                        <a:pt x="35" y="109"/>
                      </a:cubicBezTo>
                      <a:cubicBezTo>
                        <a:pt x="35" y="108"/>
                        <a:pt x="35" y="108"/>
                        <a:pt x="34" y="107"/>
                      </a:cubicBezTo>
                      <a:cubicBezTo>
                        <a:pt x="35" y="108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6"/>
                      </a:cubicBezTo>
                      <a:cubicBezTo>
                        <a:pt x="34" y="106"/>
                        <a:pt x="33" y="106"/>
                        <a:pt x="33" y="106"/>
                      </a:cubicBezTo>
                      <a:cubicBezTo>
                        <a:pt x="35" y="107"/>
                        <a:pt x="36" y="109"/>
                        <a:pt x="37" y="110"/>
                      </a:cubicBezTo>
                      <a:cubicBezTo>
                        <a:pt x="38" y="112"/>
                        <a:pt x="39" y="113"/>
                        <a:pt x="41" y="115"/>
                      </a:cubicBezTo>
                      <a:cubicBezTo>
                        <a:pt x="41" y="115"/>
                        <a:pt x="41" y="115"/>
                        <a:pt x="41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5" y="118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6" y="119"/>
                        <a:pt x="46" y="119"/>
                      </a:cubicBezTo>
                      <a:cubicBezTo>
                        <a:pt x="45" y="119"/>
                        <a:pt x="45" y="119"/>
                        <a:pt x="45" y="118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7" y="120"/>
                        <a:pt x="47" y="120"/>
                      </a:cubicBezTo>
                      <a:cubicBezTo>
                        <a:pt x="47" y="120"/>
                        <a:pt x="47" y="120"/>
                        <a:pt x="47" y="120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5" y="118"/>
                      </a:cubicBezTo>
                      <a:cubicBezTo>
                        <a:pt x="44" y="117"/>
                        <a:pt x="43" y="117"/>
                        <a:pt x="43" y="116"/>
                      </a:cubicBezTo>
                      <a:cubicBezTo>
                        <a:pt x="43" y="116"/>
                        <a:pt x="43" y="116"/>
                        <a:pt x="42" y="116"/>
                      </a:cubicBezTo>
                      <a:cubicBezTo>
                        <a:pt x="42" y="116"/>
                        <a:pt x="42" y="115"/>
                        <a:pt x="42" y="115"/>
                      </a:cubicBezTo>
                      <a:cubicBezTo>
                        <a:pt x="42" y="115"/>
                        <a:pt x="41" y="115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3" y="116"/>
                        <a:pt x="45" y="118"/>
                      </a:cubicBezTo>
                      <a:cubicBezTo>
                        <a:pt x="45" y="118"/>
                        <a:pt x="45" y="117"/>
                        <a:pt x="45" y="117"/>
                      </a:cubicBezTo>
                      <a:cubicBezTo>
                        <a:pt x="45" y="117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6" y="118"/>
                        <a:pt x="46" y="119"/>
                        <a:pt x="47" y="120"/>
                      </a:cubicBezTo>
                      <a:cubicBezTo>
                        <a:pt x="47" y="120"/>
                        <a:pt x="47" y="120"/>
                        <a:pt x="48" y="120"/>
                      </a:cubicBezTo>
                      <a:cubicBezTo>
                        <a:pt x="48" y="120"/>
                        <a:pt x="49" y="121"/>
                        <a:pt x="49" y="121"/>
                      </a:cubicBezTo>
                      <a:cubicBezTo>
                        <a:pt x="49" y="121"/>
                        <a:pt x="49" y="121"/>
                        <a:pt x="50" y="122"/>
                      </a:cubicBezTo>
                      <a:cubicBezTo>
                        <a:pt x="50" y="122"/>
                        <a:pt x="51" y="122"/>
                        <a:pt x="51" y="123"/>
                      </a:cubicBezTo>
                      <a:cubicBezTo>
                        <a:pt x="51" y="123"/>
                        <a:pt x="52" y="123"/>
                        <a:pt x="53" y="124"/>
                      </a:cubicBezTo>
                      <a:cubicBezTo>
                        <a:pt x="53" y="124"/>
                        <a:pt x="53" y="124"/>
                        <a:pt x="53" y="124"/>
                      </a:cubicBezTo>
                      <a:cubicBezTo>
                        <a:pt x="53" y="124"/>
                        <a:pt x="54" y="125"/>
                        <a:pt x="55" y="125"/>
                      </a:cubicBezTo>
                      <a:cubicBezTo>
                        <a:pt x="55" y="125"/>
                        <a:pt x="55" y="125"/>
                        <a:pt x="55" y="125"/>
                      </a:cubicBezTo>
                      <a:cubicBezTo>
                        <a:pt x="55" y="125"/>
                        <a:pt x="56" y="126"/>
                        <a:pt x="56" y="126"/>
                      </a:cubicBezTo>
                      <a:cubicBezTo>
                        <a:pt x="56" y="126"/>
                        <a:pt x="57" y="126"/>
                        <a:pt x="57" y="126"/>
                      </a:cubicBezTo>
                      <a:cubicBezTo>
                        <a:pt x="57" y="126"/>
                        <a:pt x="58" y="127"/>
                        <a:pt x="58" y="127"/>
                      </a:cubicBezTo>
                      <a:cubicBezTo>
                        <a:pt x="59" y="127"/>
                        <a:pt x="60" y="128"/>
                        <a:pt x="61" y="128"/>
                      </a:cubicBezTo>
                      <a:cubicBezTo>
                        <a:pt x="62" y="129"/>
                        <a:pt x="62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4" y="129"/>
                        <a:pt x="63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30"/>
                      </a:cubicBezTo>
                      <a:cubicBezTo>
                        <a:pt x="65" y="130"/>
                        <a:pt x="65" y="129"/>
                        <a:pt x="65" y="129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6" y="130"/>
                        <a:pt x="66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8" y="131"/>
                        <a:pt x="68" y="130"/>
                      </a:cubicBezTo>
                      <a:cubicBezTo>
                        <a:pt x="68" y="131"/>
                        <a:pt x="68" y="131"/>
                        <a:pt x="68" y="131"/>
                      </a:cubicBezTo>
                      <a:cubicBezTo>
                        <a:pt x="68" y="131"/>
                        <a:pt x="68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70" y="131"/>
                        <a:pt x="70" y="131"/>
                      </a:cubicBez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1" y="131"/>
                        <a:pt x="71" y="131"/>
                      </a:cubicBezTo>
                      <a:cubicBezTo>
                        <a:pt x="71" y="131"/>
                        <a:pt x="71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3" y="132"/>
                        <a:pt x="72" y="131"/>
                      </a:cubicBezTo>
                      <a:cubicBezTo>
                        <a:pt x="72" y="132"/>
                        <a:pt x="72" y="132"/>
                        <a:pt x="72" y="131"/>
                      </a:cubicBezTo>
                      <a:cubicBezTo>
                        <a:pt x="72" y="131"/>
                        <a:pt x="72" y="131"/>
                        <a:pt x="73" y="131"/>
                      </a:cubicBezTo>
                      <a:cubicBezTo>
                        <a:pt x="73" y="131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6" y="132"/>
                      </a:cubicBezTo>
                      <a:cubicBezTo>
                        <a:pt x="75" y="132"/>
                        <a:pt x="76" y="132"/>
                        <a:pt x="76" y="132"/>
                      </a:cubicBezTo>
                      <a:cubicBezTo>
                        <a:pt x="76" y="132"/>
                        <a:pt x="76" y="132"/>
                        <a:pt x="77" y="132"/>
                      </a:cubicBezTo>
                      <a:cubicBezTo>
                        <a:pt x="77" y="132"/>
                        <a:pt x="76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8" y="133"/>
                        <a:pt x="78" y="133"/>
                        <a:pt x="79" y="132"/>
                      </a:cubicBezTo>
                      <a:cubicBezTo>
                        <a:pt x="79" y="133"/>
                        <a:pt x="79" y="133"/>
                        <a:pt x="79" y="133"/>
                      </a:cubicBezTo>
                      <a:cubicBezTo>
                        <a:pt x="80" y="133"/>
                        <a:pt x="81" y="133"/>
                        <a:pt x="82" y="133"/>
                      </a:cubicBezTo>
                      <a:cubicBezTo>
                        <a:pt x="82" y="133"/>
                        <a:pt x="83" y="133"/>
                        <a:pt x="83" y="133"/>
                      </a:cubicBezTo>
                      <a:cubicBezTo>
                        <a:pt x="84" y="133"/>
                        <a:pt x="86" y="133"/>
                        <a:pt x="87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9" y="133"/>
                        <a:pt x="89" y="133"/>
                        <a:pt x="89" y="133"/>
                      </a:cubicBezTo>
                      <a:cubicBezTo>
                        <a:pt x="89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2" y="133"/>
                        <a:pt x="93" y="133"/>
                        <a:pt x="95" y="133"/>
                      </a:cubicBezTo>
                      <a:cubicBezTo>
                        <a:pt x="97" y="132"/>
                        <a:pt x="99" y="132"/>
                        <a:pt x="100" y="132"/>
                      </a:cubicBezTo>
                      <a:cubicBezTo>
                        <a:pt x="101" y="132"/>
                        <a:pt x="102" y="132"/>
                        <a:pt x="103" y="131"/>
                      </a:cubicBezTo>
                      <a:cubicBezTo>
                        <a:pt x="105" y="131"/>
                        <a:pt x="107" y="131"/>
                        <a:pt x="108" y="130"/>
                      </a:cubicBezTo>
                      <a:cubicBezTo>
                        <a:pt x="110" y="130"/>
                        <a:pt x="111" y="129"/>
                        <a:pt x="113" y="128"/>
                      </a:cubicBezTo>
                      <a:cubicBezTo>
                        <a:pt x="113" y="128"/>
                        <a:pt x="113" y="129"/>
                        <a:pt x="113" y="128"/>
                      </a:cubicBezTo>
                      <a:cubicBezTo>
                        <a:pt x="113" y="128"/>
                        <a:pt x="113" y="128"/>
                        <a:pt x="114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2" y="128"/>
                        <a:pt x="111" y="129"/>
                        <a:pt x="110" y="129"/>
                      </a:cubicBezTo>
                      <a:cubicBezTo>
                        <a:pt x="110" y="129"/>
                        <a:pt x="110" y="129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29"/>
                        <a:pt x="107" y="129"/>
                      </a:cubicBezTo>
                      <a:cubicBezTo>
                        <a:pt x="107" y="129"/>
                        <a:pt x="106" y="130"/>
                        <a:pt x="105" y="130"/>
                      </a:cubicBezTo>
                      <a:cubicBezTo>
                        <a:pt x="106" y="129"/>
                        <a:pt x="106" y="129"/>
                        <a:pt x="106" y="129"/>
                      </a:cubicBezTo>
                      <a:cubicBezTo>
                        <a:pt x="109" y="128"/>
                        <a:pt x="112" y="127"/>
                        <a:pt x="115" y="126"/>
                      </a:cubicBezTo>
                      <a:cubicBezTo>
                        <a:pt x="115" y="125"/>
                        <a:pt x="115" y="125"/>
                        <a:pt x="116" y="125"/>
                      </a:cubicBezTo>
                      <a:cubicBezTo>
                        <a:pt x="116" y="125"/>
                        <a:pt x="116" y="125"/>
                        <a:pt x="116" y="125"/>
                      </a:cubicBezTo>
                      <a:cubicBezTo>
                        <a:pt x="117" y="125"/>
                        <a:pt x="117" y="124"/>
                        <a:pt x="117" y="124"/>
                      </a:cubicBezTo>
                      <a:cubicBezTo>
                        <a:pt x="118" y="124"/>
                        <a:pt x="118" y="124"/>
                        <a:pt x="119" y="123"/>
                      </a:cubicBezTo>
                      <a:cubicBezTo>
                        <a:pt x="119" y="123"/>
                        <a:pt x="119" y="123"/>
                        <a:pt x="119" y="123"/>
                      </a:cubicBezTo>
                      <a:cubicBezTo>
                        <a:pt x="118" y="123"/>
                        <a:pt x="117" y="124"/>
                        <a:pt x="117" y="124"/>
                      </a:cubicBezTo>
                      <a:cubicBezTo>
                        <a:pt x="117" y="124"/>
                        <a:pt x="117" y="124"/>
                        <a:pt x="117" y="124"/>
                      </a:cubicBezTo>
                      <a:cubicBezTo>
                        <a:pt x="117" y="123"/>
                        <a:pt x="117" y="123"/>
                        <a:pt x="118" y="122"/>
                      </a:cubicBezTo>
                      <a:cubicBezTo>
                        <a:pt x="120" y="121"/>
                        <a:pt x="121" y="120"/>
                        <a:pt x="123" y="119"/>
                      </a:cubicBezTo>
                      <a:cubicBezTo>
                        <a:pt x="124" y="118"/>
                        <a:pt x="124" y="117"/>
                        <a:pt x="126" y="116"/>
                      </a:cubicBezTo>
                      <a:cubicBezTo>
                        <a:pt x="127" y="114"/>
                        <a:pt x="128" y="113"/>
                        <a:pt x="130" y="111"/>
                      </a:cubicBezTo>
                      <a:cubicBezTo>
                        <a:pt x="130" y="111"/>
                        <a:pt x="131" y="110"/>
                        <a:pt x="131" y="109"/>
                      </a:cubicBezTo>
                      <a:cubicBezTo>
                        <a:pt x="133" y="107"/>
                        <a:pt x="134" y="105"/>
                        <a:pt x="135" y="103"/>
                      </a:cubicBezTo>
                      <a:cubicBezTo>
                        <a:pt x="135" y="102"/>
                        <a:pt x="135" y="102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0"/>
                        <a:pt x="136" y="100"/>
                        <a:pt x="137" y="99"/>
                      </a:cubicBezTo>
                      <a:cubicBezTo>
                        <a:pt x="137" y="99"/>
                        <a:pt x="137" y="98"/>
                        <a:pt x="136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7"/>
                        <a:pt x="137" y="96"/>
                        <a:pt x="137" y="96"/>
                      </a:cubicBezTo>
                      <a:cubicBezTo>
                        <a:pt x="137" y="96"/>
                        <a:pt x="137" y="96"/>
                        <a:pt x="137" y="97"/>
                      </a:cubicBezTo>
                      <a:cubicBezTo>
                        <a:pt x="137" y="96"/>
                        <a:pt x="136" y="97"/>
                        <a:pt x="136" y="97"/>
                      </a:cubicBezTo>
                      <a:cubicBezTo>
                        <a:pt x="136" y="97"/>
                        <a:pt x="136" y="97"/>
                        <a:pt x="136" y="98"/>
                      </a:cubicBezTo>
                      <a:cubicBezTo>
                        <a:pt x="136" y="98"/>
                        <a:pt x="136" y="98"/>
                        <a:pt x="136" y="98"/>
                      </a:cubicBezTo>
                      <a:cubicBezTo>
                        <a:pt x="136" y="98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100"/>
                      </a:cubicBezTo>
                      <a:cubicBezTo>
                        <a:pt x="135" y="99"/>
                        <a:pt x="135" y="100"/>
                        <a:pt x="134" y="100"/>
                      </a:cubicBezTo>
                      <a:cubicBezTo>
                        <a:pt x="135" y="100"/>
                        <a:pt x="134" y="101"/>
                        <a:pt x="134" y="101"/>
                      </a:cubicBezTo>
                      <a:cubicBezTo>
                        <a:pt x="134" y="101"/>
                        <a:pt x="134" y="102"/>
                        <a:pt x="133" y="102"/>
                      </a:cubicBezTo>
                      <a:cubicBezTo>
                        <a:pt x="133" y="103"/>
                        <a:pt x="132" y="104"/>
                        <a:pt x="132" y="105"/>
                      </a:cubicBezTo>
                      <a:cubicBezTo>
                        <a:pt x="132" y="104"/>
                        <a:pt x="132" y="105"/>
                        <a:pt x="132" y="105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3" y="103"/>
                        <a:pt x="132" y="103"/>
                      </a:cubicBezTo>
                      <a:cubicBezTo>
                        <a:pt x="133" y="102"/>
                        <a:pt x="133" y="101"/>
                        <a:pt x="134" y="101"/>
                      </a:cubicBezTo>
                      <a:cubicBezTo>
                        <a:pt x="134" y="101"/>
                        <a:pt x="134" y="101"/>
                        <a:pt x="134" y="101"/>
                      </a:cubicBezTo>
                      <a:cubicBezTo>
                        <a:pt x="134" y="100"/>
                        <a:pt x="134" y="100"/>
                        <a:pt x="134" y="100"/>
                      </a:cubicBezTo>
                      <a:cubicBezTo>
                        <a:pt x="134" y="99"/>
                        <a:pt x="134" y="99"/>
                        <a:pt x="134" y="99"/>
                      </a:cubicBezTo>
                      <a:cubicBezTo>
                        <a:pt x="134" y="99"/>
                        <a:pt x="134" y="99"/>
                        <a:pt x="135" y="98"/>
                      </a:cubicBezTo>
                      <a:cubicBezTo>
                        <a:pt x="134" y="98"/>
                        <a:pt x="135" y="98"/>
                        <a:pt x="135" y="98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6"/>
                      </a:cubicBezTo>
                      <a:cubicBezTo>
                        <a:pt x="135" y="96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4" y="97"/>
                      </a:cubicBezTo>
                      <a:cubicBezTo>
                        <a:pt x="135" y="96"/>
                        <a:pt x="135" y="94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4"/>
                      </a:cubicBezTo>
                      <a:cubicBezTo>
                        <a:pt x="135" y="94"/>
                        <a:pt x="135" y="94"/>
                        <a:pt x="134" y="94"/>
                      </a:cubicBezTo>
                      <a:cubicBezTo>
                        <a:pt x="134" y="94"/>
                        <a:pt x="135" y="94"/>
                        <a:pt x="134" y="94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3"/>
                        <a:pt x="134" y="93"/>
                        <a:pt x="134" y="93"/>
                      </a:cubicBezTo>
                      <a:cubicBezTo>
                        <a:pt x="134" y="93"/>
                        <a:pt x="134" y="94"/>
                        <a:pt x="134" y="94"/>
                      </a:cubicBezTo>
                      <a:cubicBezTo>
                        <a:pt x="134" y="94"/>
                        <a:pt x="133" y="95"/>
                        <a:pt x="133" y="96"/>
                      </a:cubicBezTo>
                      <a:cubicBezTo>
                        <a:pt x="133" y="96"/>
                        <a:pt x="133" y="96"/>
                        <a:pt x="133" y="96"/>
                      </a:cubicBezTo>
                      <a:cubicBezTo>
                        <a:pt x="133" y="96"/>
                        <a:pt x="133" y="96"/>
                        <a:pt x="133" y="97"/>
                      </a:cubicBezTo>
                      <a:cubicBezTo>
                        <a:pt x="133" y="97"/>
                        <a:pt x="132" y="97"/>
                        <a:pt x="132" y="98"/>
                      </a:cubicBezTo>
                      <a:cubicBezTo>
                        <a:pt x="132" y="98"/>
                        <a:pt x="132" y="98"/>
                        <a:pt x="132" y="99"/>
                      </a:cubicBezTo>
                      <a:cubicBezTo>
                        <a:pt x="132" y="99"/>
                        <a:pt x="131" y="100"/>
                        <a:pt x="131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99"/>
                        <a:pt x="131" y="99"/>
                        <a:pt x="131" y="99"/>
                      </a:cubicBezTo>
                      <a:cubicBezTo>
                        <a:pt x="131" y="98"/>
                        <a:pt x="132" y="97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5"/>
                      </a:cubicBezTo>
                      <a:cubicBezTo>
                        <a:pt x="132" y="95"/>
                        <a:pt x="132" y="96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7"/>
                        <a:pt x="131" y="97"/>
                        <a:pt x="131" y="97"/>
                      </a:cubicBezTo>
                      <a:cubicBezTo>
                        <a:pt x="131" y="97"/>
                        <a:pt x="130" y="97"/>
                        <a:pt x="130" y="97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100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8" y="100"/>
                        <a:pt x="128" y="100"/>
                      </a:cubicBezTo>
                      <a:cubicBezTo>
                        <a:pt x="128" y="100"/>
                        <a:pt x="128" y="100"/>
                        <a:pt x="128" y="101"/>
                      </a:cubicBezTo>
                      <a:cubicBezTo>
                        <a:pt x="128" y="101"/>
                        <a:pt x="128" y="101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3"/>
                        <a:pt x="127" y="103"/>
                        <a:pt x="127" y="103"/>
                      </a:cubicBezTo>
                      <a:cubicBezTo>
                        <a:pt x="127" y="102"/>
                        <a:pt x="127" y="103"/>
                        <a:pt x="127" y="103"/>
                      </a:cubicBezTo>
                      <a:cubicBezTo>
                        <a:pt x="127" y="103"/>
                        <a:pt x="126" y="104"/>
                        <a:pt x="126" y="104"/>
                      </a:cubicBezTo>
                      <a:cubicBezTo>
                        <a:pt x="126" y="104"/>
                        <a:pt x="126" y="104"/>
                        <a:pt x="126" y="105"/>
                      </a:cubicBezTo>
                      <a:cubicBezTo>
                        <a:pt x="125" y="104"/>
                        <a:pt x="125" y="105"/>
                        <a:pt x="125" y="105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6" y="104"/>
                        <a:pt x="126" y="104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5" y="103"/>
                        <a:pt x="125" y="104"/>
                        <a:pt x="125" y="104"/>
                      </a:cubicBezTo>
                      <a:cubicBezTo>
                        <a:pt x="125" y="104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5" y="104"/>
                        <a:pt x="125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5"/>
                        <a:pt x="124" y="104"/>
                        <a:pt x="124" y="105"/>
                      </a:cubicBezTo>
                      <a:cubicBezTo>
                        <a:pt x="124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2" y="106"/>
                        <a:pt x="122" y="106"/>
                      </a:cubicBezTo>
                      <a:cubicBezTo>
                        <a:pt x="122" y="107"/>
                        <a:pt x="122" y="107"/>
                        <a:pt x="122" y="106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1" y="108"/>
                        <a:pt x="122" y="107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0" y="109"/>
                        <a:pt x="120" y="109"/>
                        <a:pt x="120" y="110"/>
                      </a:cubicBezTo>
                      <a:cubicBezTo>
                        <a:pt x="120" y="110"/>
                        <a:pt x="120" y="109"/>
                        <a:pt x="120" y="109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19" y="110"/>
                      </a:cubicBezTo>
                      <a:cubicBezTo>
                        <a:pt x="120" y="110"/>
                        <a:pt x="119" y="111"/>
                        <a:pt x="119" y="111"/>
                      </a:cubicBezTo>
                      <a:cubicBezTo>
                        <a:pt x="119" y="110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8" y="111"/>
                      </a:cubicBezTo>
                      <a:cubicBezTo>
                        <a:pt x="118" y="112"/>
                        <a:pt x="119" y="111"/>
                        <a:pt x="119" y="111"/>
                      </a:cubicBezTo>
                      <a:cubicBezTo>
                        <a:pt x="118" y="111"/>
                        <a:pt x="118" y="112"/>
                        <a:pt x="118" y="112"/>
                      </a:cubicBezTo>
                      <a:cubicBezTo>
                        <a:pt x="118" y="111"/>
                        <a:pt x="119" y="111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7" y="113"/>
                      </a:cubicBezTo>
                      <a:cubicBezTo>
                        <a:pt x="117" y="113"/>
                        <a:pt x="117" y="113"/>
                        <a:pt x="116" y="114"/>
                      </a:cubicBezTo>
                      <a:cubicBezTo>
                        <a:pt x="116" y="114"/>
                        <a:pt x="116" y="114"/>
                        <a:pt x="116" y="114"/>
                      </a:cubicBezTo>
                      <a:cubicBezTo>
                        <a:pt x="116" y="114"/>
                        <a:pt x="116" y="114"/>
                        <a:pt x="115" y="114"/>
                      </a:cubicBezTo>
                      <a:cubicBezTo>
                        <a:pt x="115" y="115"/>
                        <a:pt x="114" y="115"/>
                        <a:pt x="114" y="115"/>
                      </a:cubicBezTo>
                      <a:cubicBezTo>
                        <a:pt x="114" y="115"/>
                        <a:pt x="113" y="116"/>
                        <a:pt x="113" y="116"/>
                      </a:cubicBezTo>
                      <a:cubicBezTo>
                        <a:pt x="113" y="116"/>
                        <a:pt x="112" y="117"/>
                        <a:pt x="112" y="117"/>
                      </a:cubicBezTo>
                      <a:cubicBezTo>
                        <a:pt x="112" y="117"/>
                        <a:pt x="112" y="116"/>
                        <a:pt x="112" y="116"/>
                      </a:cubicBezTo>
                      <a:cubicBezTo>
                        <a:pt x="112" y="116"/>
                        <a:pt x="113" y="116"/>
                        <a:pt x="112" y="116"/>
                      </a:cubicBezTo>
                      <a:cubicBezTo>
                        <a:pt x="113" y="116"/>
                        <a:pt x="113" y="116"/>
                        <a:pt x="113" y="116"/>
                      </a:cubicBezTo>
                      <a:cubicBezTo>
                        <a:pt x="113" y="116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2" y="116"/>
                        <a:pt x="110" y="117"/>
                        <a:pt x="110" y="117"/>
                      </a:cubicBezTo>
                      <a:cubicBezTo>
                        <a:pt x="109" y="117"/>
                        <a:pt x="109" y="118"/>
                        <a:pt x="109" y="118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7" y="119"/>
                        <a:pt x="107" y="119"/>
                        <a:pt x="106" y="119"/>
                      </a:cubicBezTo>
                      <a:cubicBezTo>
                        <a:pt x="106" y="119"/>
                        <a:pt x="106" y="119"/>
                        <a:pt x="106" y="119"/>
                      </a:cubicBezTo>
                      <a:cubicBezTo>
                        <a:pt x="105" y="119"/>
                        <a:pt x="105" y="120"/>
                        <a:pt x="105" y="120"/>
                      </a:cubicBezTo>
                      <a:cubicBezTo>
                        <a:pt x="104" y="120"/>
                        <a:pt x="104" y="120"/>
                        <a:pt x="103" y="120"/>
                      </a:cubicBezTo>
                      <a:cubicBezTo>
                        <a:pt x="103" y="121"/>
                        <a:pt x="103" y="121"/>
                        <a:pt x="103" y="121"/>
                      </a:cubicBezTo>
                      <a:cubicBezTo>
                        <a:pt x="102" y="121"/>
                        <a:pt x="102" y="121"/>
                        <a:pt x="101" y="121"/>
                      </a:cubicBezTo>
                      <a:cubicBezTo>
                        <a:pt x="101" y="121"/>
                        <a:pt x="101" y="122"/>
                        <a:pt x="100" y="122"/>
                      </a:cubicBezTo>
                      <a:cubicBezTo>
                        <a:pt x="100" y="122"/>
                        <a:pt x="100" y="122"/>
                        <a:pt x="100" y="122"/>
                      </a:cubicBezTo>
                      <a:cubicBezTo>
                        <a:pt x="99" y="122"/>
                        <a:pt x="97" y="123"/>
                        <a:pt x="96" y="123"/>
                      </a:cubicBezTo>
                      <a:cubicBezTo>
                        <a:pt x="94" y="124"/>
                        <a:pt x="93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89" y="124"/>
                        <a:pt x="89" y="124"/>
                        <a:pt x="89" y="124"/>
                      </a:cubicBezTo>
                      <a:cubicBezTo>
                        <a:pt x="85" y="124"/>
                        <a:pt x="82" y="124"/>
                        <a:pt x="80" y="123"/>
                      </a:cubicBezTo>
                      <a:cubicBezTo>
                        <a:pt x="77" y="122"/>
                        <a:pt x="76" y="122"/>
                        <a:pt x="74" y="121"/>
                      </a:cubicBezTo>
                      <a:cubicBezTo>
                        <a:pt x="73" y="121"/>
                        <a:pt x="73" y="121"/>
                        <a:pt x="73" y="121"/>
                      </a:cubicBezTo>
                      <a:cubicBezTo>
                        <a:pt x="73" y="121"/>
                        <a:pt x="72" y="120"/>
                        <a:pt x="72" y="120"/>
                      </a:cubicBezTo>
                      <a:cubicBezTo>
                        <a:pt x="72" y="120"/>
                        <a:pt x="71" y="120"/>
                        <a:pt x="71" y="120"/>
                      </a:cubicBezTo>
                      <a:cubicBezTo>
                        <a:pt x="71" y="120"/>
                        <a:pt x="70" y="120"/>
                        <a:pt x="70" y="119"/>
                      </a:cubicBezTo>
                      <a:cubicBezTo>
                        <a:pt x="69" y="118"/>
                        <a:pt x="66" y="117"/>
                        <a:pt x="63" y="116"/>
                      </a:cubicBezTo>
                      <a:cubicBezTo>
                        <a:pt x="61" y="115"/>
                        <a:pt x="60" y="114"/>
                        <a:pt x="58" y="112"/>
                      </a:cubicBezTo>
                      <a:cubicBezTo>
                        <a:pt x="57" y="112"/>
                        <a:pt x="56" y="111"/>
                        <a:pt x="55" y="110"/>
                      </a:cubicBezTo>
                      <a:cubicBezTo>
                        <a:pt x="55" y="110"/>
                        <a:pt x="55" y="109"/>
                        <a:pt x="54" y="109"/>
                      </a:cubicBezTo>
                      <a:cubicBezTo>
                        <a:pt x="54" y="109"/>
                        <a:pt x="54" y="108"/>
                        <a:pt x="54" y="108"/>
                      </a:cubicBezTo>
                      <a:cubicBezTo>
                        <a:pt x="53" y="108"/>
                        <a:pt x="53" y="108"/>
                        <a:pt x="53" y="107"/>
                      </a:cubicBezTo>
                      <a:cubicBezTo>
                        <a:pt x="53" y="107"/>
                        <a:pt x="52" y="107"/>
                        <a:pt x="52" y="106"/>
                      </a:cubicBezTo>
                      <a:cubicBezTo>
                        <a:pt x="52" y="106"/>
                        <a:pt x="52" y="106"/>
                        <a:pt x="52" y="106"/>
                      </a:cubicBezTo>
                      <a:cubicBezTo>
                        <a:pt x="51" y="105"/>
                        <a:pt x="51" y="105"/>
                        <a:pt x="50" y="104"/>
                      </a:cubicBezTo>
                      <a:cubicBezTo>
                        <a:pt x="50" y="104"/>
                        <a:pt x="50" y="104"/>
                        <a:pt x="50" y="103"/>
                      </a:cubicBezTo>
                      <a:cubicBezTo>
                        <a:pt x="50" y="103"/>
                        <a:pt x="49" y="103"/>
                        <a:pt x="49" y="103"/>
                      </a:cubicBezTo>
                      <a:cubicBezTo>
                        <a:pt x="49" y="102"/>
                        <a:pt x="49" y="102"/>
                        <a:pt x="48" y="101"/>
                      </a:cubicBezTo>
                      <a:cubicBezTo>
                        <a:pt x="48" y="101"/>
                        <a:pt x="48" y="101"/>
                        <a:pt x="48" y="100"/>
                      </a:cubicBezTo>
                      <a:cubicBezTo>
                        <a:pt x="48" y="100"/>
                        <a:pt x="47" y="100"/>
                        <a:pt x="47" y="99"/>
                      </a:cubicBezTo>
                      <a:cubicBezTo>
                        <a:pt x="47" y="99"/>
                        <a:pt x="47" y="99"/>
                        <a:pt x="47" y="99"/>
                      </a:cubicBezTo>
                      <a:cubicBezTo>
                        <a:pt x="47" y="99"/>
                        <a:pt x="46" y="99"/>
                        <a:pt x="46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46" y="98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5" y="96"/>
                        <a:pt x="45" y="97"/>
                        <a:pt x="45" y="97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5"/>
                      </a:cubicBezTo>
                      <a:cubicBezTo>
                        <a:pt x="45" y="96"/>
                        <a:pt x="45" y="95"/>
                        <a:pt x="45" y="95"/>
                      </a:cubicBezTo>
                      <a:cubicBezTo>
                        <a:pt x="44" y="95"/>
                        <a:pt x="45" y="95"/>
                        <a:pt x="45" y="95"/>
                      </a:cubicBezTo>
                      <a:cubicBezTo>
                        <a:pt x="44" y="95"/>
                        <a:pt x="44" y="94"/>
                        <a:pt x="44" y="94"/>
                      </a:cubicBezTo>
                      <a:cubicBezTo>
                        <a:pt x="44" y="94"/>
                        <a:pt x="44" y="94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2"/>
                        <a:pt x="44" y="93"/>
                      </a:cubicBezTo>
                      <a:cubicBezTo>
                        <a:pt x="44" y="92"/>
                        <a:pt x="43" y="92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3" y="92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0"/>
                      </a:cubicBezTo>
                      <a:cubicBezTo>
                        <a:pt x="43" y="91"/>
                        <a:pt x="43" y="90"/>
                        <a:pt x="43" y="90"/>
                      </a:cubicBezTo>
                      <a:cubicBezTo>
                        <a:pt x="43" y="90"/>
                        <a:pt x="43" y="90"/>
                        <a:pt x="42" y="89"/>
                      </a:cubicBezTo>
                      <a:cubicBezTo>
                        <a:pt x="43" y="89"/>
                        <a:pt x="42" y="89"/>
                        <a:pt x="43" y="89"/>
                      </a:cubicBezTo>
                      <a:cubicBezTo>
                        <a:pt x="43" y="89"/>
                        <a:pt x="42" y="89"/>
                        <a:pt x="42" y="89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5"/>
                        <a:pt x="42" y="85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5"/>
                        <a:pt x="42" y="85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2"/>
                        <a:pt x="41" y="82"/>
                      </a:cubicBezTo>
                      <a:cubicBezTo>
                        <a:pt x="41" y="82"/>
                        <a:pt x="41" y="81"/>
                        <a:pt x="41" y="81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1" y="79"/>
                        <a:pt x="41" y="79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1"/>
                        <a:pt x="41" y="72"/>
                      </a:cubicBezTo>
                      <a:cubicBezTo>
                        <a:pt x="41" y="71"/>
                        <a:pt x="41" y="71"/>
                        <a:pt x="41" y="71"/>
                      </a:cubicBezTo>
                      <a:cubicBezTo>
                        <a:pt x="41" y="71"/>
                        <a:pt x="41" y="71"/>
                        <a:pt x="41" y="70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70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7"/>
                        <a:pt x="41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3" y="63"/>
                        <a:pt x="43" y="63"/>
                        <a:pt x="43" y="62"/>
                      </a:cubicBezTo>
                      <a:cubicBezTo>
                        <a:pt x="43" y="62"/>
                        <a:pt x="43" y="61"/>
                        <a:pt x="43" y="62"/>
                      </a:cubicBezTo>
                      <a:cubicBezTo>
                        <a:pt x="43" y="62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0"/>
                      </a:cubicBezTo>
                      <a:cubicBezTo>
                        <a:pt x="43" y="61"/>
                        <a:pt x="43" y="61"/>
                        <a:pt x="44" y="60"/>
                      </a:cubicBezTo>
                      <a:cubicBezTo>
                        <a:pt x="43" y="60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6"/>
                        <a:pt x="45" y="57"/>
                      </a:cubicBezTo>
                      <a:cubicBezTo>
                        <a:pt x="45" y="57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8" y="52"/>
                        <a:pt x="48" y="52"/>
                        <a:pt x="48" y="51"/>
                      </a:cubicBezTo>
                      <a:cubicBezTo>
                        <a:pt x="48" y="52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8" y="51"/>
                        <a:pt x="48" y="50"/>
                        <a:pt x="48" y="51"/>
                      </a:cubicBezTo>
                      <a:cubicBezTo>
                        <a:pt x="49" y="50"/>
                        <a:pt x="49" y="51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1" y="48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2" y="47"/>
                        <a:pt x="52" y="47"/>
                      </a:cubicBezTo>
                      <a:cubicBezTo>
                        <a:pt x="52" y="47"/>
                        <a:pt x="52" y="46"/>
                        <a:pt x="52" y="46"/>
                      </a:cubicBezTo>
                      <a:cubicBezTo>
                        <a:pt x="52" y="46"/>
                        <a:pt x="52" y="47"/>
                        <a:pt x="51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5"/>
                        <a:pt x="52" y="45"/>
                      </a:cubicBezTo>
                      <a:cubicBezTo>
                        <a:pt x="53" y="45"/>
                        <a:pt x="52" y="45"/>
                        <a:pt x="52" y="45"/>
                      </a:cubicBezTo>
                      <a:cubicBezTo>
                        <a:pt x="52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3"/>
                        <a:pt x="54" y="44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1"/>
                        <a:pt x="58" y="41"/>
                        <a:pt x="58" y="40"/>
                      </a:cubicBezTo>
                      <a:cubicBezTo>
                        <a:pt x="59" y="40"/>
                        <a:pt x="59" y="40"/>
                        <a:pt x="59" y="40"/>
                      </a:cubicBezTo>
                      <a:cubicBezTo>
                        <a:pt x="60" y="39"/>
                        <a:pt x="60" y="39"/>
                        <a:pt x="60" y="39"/>
                      </a:cubicBezTo>
                      <a:cubicBezTo>
                        <a:pt x="60" y="39"/>
                        <a:pt x="61" y="39"/>
                        <a:pt x="61" y="38"/>
                      </a:cubicBezTo>
                      <a:cubicBezTo>
                        <a:pt x="62" y="38"/>
                        <a:pt x="62" y="38"/>
                        <a:pt x="62" y="38"/>
                      </a:cubicBezTo>
                      <a:cubicBezTo>
                        <a:pt x="64" y="37"/>
                        <a:pt x="66" y="36"/>
                        <a:pt x="68" y="35"/>
                      </a:cubicBezTo>
                      <a:cubicBezTo>
                        <a:pt x="69" y="35"/>
                        <a:pt x="70" y="34"/>
                        <a:pt x="70" y="34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72" y="33"/>
                        <a:pt x="74" y="33"/>
                        <a:pt x="76" y="32"/>
                      </a:cubicBezTo>
                      <a:cubicBezTo>
                        <a:pt x="76" y="32"/>
                        <a:pt x="76" y="32"/>
                        <a:pt x="77" y="32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7" y="32"/>
                        <a:pt x="78" y="32"/>
                        <a:pt x="78" y="32"/>
                      </a:cubicBezTo>
                      <a:cubicBezTo>
                        <a:pt x="79" y="32"/>
                        <a:pt x="80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2" y="32"/>
                        <a:pt x="81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3" y="32"/>
                        <a:pt x="83" y="32"/>
                        <a:pt x="84" y="32"/>
                      </a:cubicBezTo>
                      <a:cubicBezTo>
                        <a:pt x="85" y="32"/>
                        <a:pt x="87" y="32"/>
                        <a:pt x="89" y="32"/>
                      </a:cubicBezTo>
                      <a:cubicBezTo>
                        <a:pt x="91" y="32"/>
                        <a:pt x="93" y="33"/>
                        <a:pt x="94" y="33"/>
                      </a:cubicBezTo>
                      <a:cubicBezTo>
                        <a:pt x="95" y="33"/>
                        <a:pt x="97" y="34"/>
                        <a:pt x="98" y="34"/>
                      </a:cubicBezTo>
                      <a:cubicBezTo>
                        <a:pt x="98" y="34"/>
                        <a:pt x="99" y="35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100" y="35"/>
                        <a:pt x="100" y="35"/>
                        <a:pt x="100" y="35"/>
                      </a:cubicBezTo>
                      <a:cubicBezTo>
                        <a:pt x="100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6"/>
                      </a:cubicBezTo>
                      <a:cubicBezTo>
                        <a:pt x="101" y="35"/>
                        <a:pt x="102" y="36"/>
                        <a:pt x="102" y="36"/>
                      </a:cubicBezTo>
                      <a:cubicBezTo>
                        <a:pt x="102" y="36"/>
                        <a:pt x="103" y="36"/>
                        <a:pt x="103" y="36"/>
                      </a:cubicBezTo>
                      <a:cubicBezTo>
                        <a:pt x="103" y="36"/>
                        <a:pt x="103" y="36"/>
                        <a:pt x="104" y="36"/>
                      </a:cubicBezTo>
                      <a:cubicBezTo>
                        <a:pt x="104" y="36"/>
                        <a:pt x="104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6" y="37"/>
                      </a:cubicBezTo>
                      <a:cubicBezTo>
                        <a:pt x="106" y="38"/>
                        <a:pt x="107" y="38"/>
                        <a:pt x="106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9" y="39"/>
                        <a:pt x="109" y="39"/>
                        <a:pt x="109" y="39"/>
                      </a:cubicBezTo>
                      <a:cubicBezTo>
                        <a:pt x="109" y="39"/>
                        <a:pt x="109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1"/>
                        <a:pt x="111" y="41"/>
                      </a:cubicBezTo>
                      <a:cubicBezTo>
                        <a:pt x="111" y="41"/>
                        <a:pt x="111" y="41"/>
                        <a:pt x="111" y="41"/>
                      </a:cubicBezTo>
                      <a:cubicBezTo>
                        <a:pt x="111" y="41"/>
                        <a:pt x="111" y="41"/>
                        <a:pt x="112" y="41"/>
                      </a:cubicBezTo>
                      <a:cubicBezTo>
                        <a:pt x="112" y="41"/>
                        <a:pt x="112" y="42"/>
                        <a:pt x="112" y="42"/>
                      </a:cubicBezTo>
                      <a:cubicBezTo>
                        <a:pt x="112" y="42"/>
                        <a:pt x="112" y="42"/>
                        <a:pt x="112" y="42"/>
                      </a:cubicBezTo>
                      <a:cubicBezTo>
                        <a:pt x="112" y="42"/>
                        <a:pt x="113" y="42"/>
                        <a:pt x="113" y="42"/>
                      </a:cubicBezTo>
                      <a:cubicBezTo>
                        <a:pt x="113" y="43"/>
                        <a:pt x="113" y="43"/>
                        <a:pt x="113" y="43"/>
                      </a:cubicBezTo>
                      <a:cubicBezTo>
                        <a:pt x="114" y="43"/>
                        <a:pt x="114" y="44"/>
                        <a:pt x="114" y="44"/>
                      </a:cubicBezTo>
                      <a:cubicBezTo>
                        <a:pt x="115" y="44"/>
                        <a:pt x="114" y="44"/>
                        <a:pt x="115" y="44"/>
                      </a:cubicBezTo>
                      <a:cubicBezTo>
                        <a:pt x="115" y="44"/>
                        <a:pt x="115" y="45"/>
                        <a:pt x="115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6"/>
                      </a:cubicBezTo>
                      <a:cubicBezTo>
                        <a:pt x="116" y="45"/>
                        <a:pt x="116" y="46"/>
                        <a:pt x="116" y="46"/>
                      </a:cubicBezTo>
                      <a:cubicBezTo>
                        <a:pt x="116" y="46"/>
                        <a:pt x="117" y="46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8" y="47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9"/>
                        <a:pt x="118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9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1"/>
                        <a:pt x="122" y="51"/>
                        <a:pt x="123" y="51"/>
                      </a:cubicBezTo>
                      <a:cubicBezTo>
                        <a:pt x="123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0"/>
                        <a:pt x="123" y="51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1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3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1"/>
                      </a:cubicBezTo>
                      <a:cubicBezTo>
                        <a:pt x="124" y="51"/>
                        <a:pt x="124" y="51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4" y="51"/>
                        <a:pt x="124" y="51"/>
                        <a:pt x="125" y="52"/>
                      </a:cubicBezTo>
                      <a:cubicBezTo>
                        <a:pt x="125" y="52"/>
                        <a:pt x="125" y="52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6" y="54"/>
                        <a:pt x="126" y="54"/>
                      </a:cubicBezTo>
                      <a:cubicBezTo>
                        <a:pt x="126" y="54"/>
                        <a:pt x="126" y="54"/>
                        <a:pt x="126" y="54"/>
                      </a:cubicBezTo>
                      <a:cubicBezTo>
                        <a:pt x="126" y="54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2"/>
                        <a:pt x="126" y="52"/>
                        <a:pt x="125" y="52"/>
                      </a:cubicBezTo>
                      <a:cubicBezTo>
                        <a:pt x="125" y="52"/>
                        <a:pt x="125" y="51"/>
                        <a:pt x="125" y="52"/>
                      </a:cubicBezTo>
                      <a:cubicBezTo>
                        <a:pt x="125" y="51"/>
                        <a:pt x="125" y="51"/>
                        <a:pt x="125" y="51"/>
                      </a:cubicBezTo>
                      <a:cubicBezTo>
                        <a:pt x="125" y="51"/>
                        <a:pt x="125" y="51"/>
                        <a:pt x="125" y="50"/>
                      </a:cubicBezTo>
                      <a:cubicBezTo>
                        <a:pt x="124" y="51"/>
                        <a:pt x="124" y="50"/>
                        <a:pt x="124" y="50"/>
                      </a:cubicBezTo>
                      <a:cubicBezTo>
                        <a:pt x="123" y="49"/>
                        <a:pt x="122" y="47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19" y="46"/>
                      </a:cubicBezTo>
                      <a:cubicBezTo>
                        <a:pt x="119" y="45"/>
                        <a:pt x="119" y="45"/>
                        <a:pt x="118" y="45"/>
                      </a:cubicBezTo>
                      <a:cubicBezTo>
                        <a:pt x="118" y="45"/>
                        <a:pt x="118" y="44"/>
                        <a:pt x="118" y="44"/>
                      </a:cubicBezTo>
                      <a:cubicBezTo>
                        <a:pt x="118" y="44"/>
                        <a:pt x="117" y="44"/>
                        <a:pt x="117" y="44"/>
                      </a:cubicBezTo>
                      <a:cubicBezTo>
                        <a:pt x="117" y="43"/>
                        <a:pt x="116" y="43"/>
                        <a:pt x="116" y="43"/>
                      </a:cubicBezTo>
                      <a:cubicBezTo>
                        <a:pt x="116" y="43"/>
                        <a:pt x="116" y="42"/>
                        <a:pt x="115" y="42"/>
                      </a:cubicBezTo>
                      <a:cubicBezTo>
                        <a:pt x="114" y="41"/>
                        <a:pt x="112" y="39"/>
                        <a:pt x="110" y="38"/>
                      </a:cubicBezTo>
                      <a:cubicBezTo>
                        <a:pt x="110" y="38"/>
                        <a:pt x="109" y="38"/>
                        <a:pt x="109" y="38"/>
                      </a:cubicBezTo>
                      <a:cubicBezTo>
                        <a:pt x="107" y="36"/>
                        <a:pt x="105" y="35"/>
                        <a:pt x="103" y="35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2" y="34"/>
                        <a:pt x="101" y="34"/>
                        <a:pt x="101" y="34"/>
                      </a:cubicBezTo>
                      <a:cubicBezTo>
                        <a:pt x="100" y="33"/>
                        <a:pt x="99" y="33"/>
                        <a:pt x="98" y="32"/>
                      </a:cubicBezTo>
                      <a:cubicBezTo>
                        <a:pt x="99" y="32"/>
                        <a:pt x="99" y="32"/>
                        <a:pt x="100" y="33"/>
                      </a:cubicBezTo>
                      <a:cubicBezTo>
                        <a:pt x="100" y="32"/>
                        <a:pt x="100" y="32"/>
                        <a:pt x="101" y="32"/>
                      </a:cubicBezTo>
                      <a:cubicBezTo>
                        <a:pt x="101" y="32"/>
                        <a:pt x="101" y="33"/>
                        <a:pt x="101" y="33"/>
                      </a:cubicBezTo>
                      <a:cubicBezTo>
                        <a:pt x="101" y="33"/>
                        <a:pt x="102" y="33"/>
                        <a:pt x="102" y="33"/>
                      </a:cubicBezTo>
                      <a:cubicBezTo>
                        <a:pt x="102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3" y="32"/>
                        <a:pt x="103" y="32"/>
                        <a:pt x="102" y="31"/>
                      </a:cubicBezTo>
                      <a:cubicBezTo>
                        <a:pt x="102" y="31"/>
                        <a:pt x="101" y="31"/>
                        <a:pt x="101" y="31"/>
                      </a:cubicBezTo>
                      <a:cubicBezTo>
                        <a:pt x="103" y="31"/>
                        <a:pt x="105" y="32"/>
                        <a:pt x="105" y="32"/>
                      </a:cubicBezTo>
                      <a:cubicBezTo>
                        <a:pt x="106" y="33"/>
                        <a:pt x="107" y="32"/>
                        <a:pt x="106" y="31"/>
                      </a:cubicBezTo>
                      <a:cubicBezTo>
                        <a:pt x="106" y="31"/>
                        <a:pt x="105" y="30"/>
                        <a:pt x="104" y="30"/>
                      </a:cubicBezTo>
                      <a:cubicBezTo>
                        <a:pt x="105" y="30"/>
                        <a:pt x="105" y="30"/>
                        <a:pt x="106" y="30"/>
                      </a:cubicBezTo>
                      <a:cubicBezTo>
                        <a:pt x="104" y="29"/>
                        <a:pt x="103" y="29"/>
                        <a:pt x="102" y="29"/>
                      </a:cubicBezTo>
                      <a:cubicBezTo>
                        <a:pt x="102" y="28"/>
                        <a:pt x="100" y="28"/>
                        <a:pt x="100" y="27"/>
                      </a:cubicBezTo>
                      <a:cubicBezTo>
                        <a:pt x="100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8" y="27"/>
                        <a:pt x="98" y="27"/>
                        <a:pt x="98" y="27"/>
                      </a:cubicBezTo>
                      <a:cubicBezTo>
                        <a:pt x="98" y="27"/>
                        <a:pt x="98" y="26"/>
                        <a:pt x="98" y="26"/>
                      </a:cubicBezTo>
                      <a:cubicBezTo>
                        <a:pt x="97" y="25"/>
                        <a:pt x="96" y="25"/>
                        <a:pt x="95" y="24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95" y="24"/>
                        <a:pt x="95" y="24"/>
                        <a:pt x="94" y="24"/>
                      </a:cubicBezTo>
                      <a:cubicBezTo>
                        <a:pt x="94" y="24"/>
                        <a:pt x="93" y="24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5" y="23"/>
                        <a:pt x="96" y="24"/>
                        <a:pt x="98" y="24"/>
                      </a:cubicBezTo>
                      <a:cubicBezTo>
                        <a:pt x="98" y="24"/>
                        <a:pt x="98" y="24"/>
                        <a:pt x="99" y="24"/>
                      </a:cubicBezTo>
                      <a:cubicBezTo>
                        <a:pt x="99" y="24"/>
                        <a:pt x="100" y="24"/>
                        <a:pt x="100" y="24"/>
                      </a:cubicBezTo>
                      <a:cubicBezTo>
                        <a:pt x="100" y="23"/>
                        <a:pt x="98" y="23"/>
                        <a:pt x="97" y="22"/>
                      </a:cubicBezTo>
                      <a:cubicBezTo>
                        <a:pt x="98" y="22"/>
                        <a:pt x="97" y="22"/>
                        <a:pt x="97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8" y="21"/>
                        <a:pt x="96" y="21"/>
                        <a:pt x="95" y="21"/>
                      </a:cubicBezTo>
                      <a:cubicBezTo>
                        <a:pt x="95" y="21"/>
                        <a:pt x="95" y="21"/>
                        <a:pt x="95" y="20"/>
                      </a:cubicBezTo>
                      <a:cubicBezTo>
                        <a:pt x="94" y="20"/>
                        <a:pt x="93" y="20"/>
                        <a:pt x="92" y="19"/>
                      </a:cubicBezTo>
                      <a:cubicBezTo>
                        <a:pt x="91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89" y="19"/>
                        <a:pt x="88" y="18"/>
                        <a:pt x="88" y="18"/>
                      </a:cubicBezTo>
                      <a:cubicBezTo>
                        <a:pt x="88" y="18"/>
                        <a:pt x="87" y="18"/>
                        <a:pt x="87" y="18"/>
                      </a:cubicBezTo>
                      <a:cubicBezTo>
                        <a:pt x="88" y="18"/>
                        <a:pt x="89" y="18"/>
                        <a:pt x="89" y="18"/>
                      </a:cubicBezTo>
                      <a:cubicBezTo>
                        <a:pt x="93" y="19"/>
                        <a:pt x="97" y="19"/>
                        <a:pt x="100" y="21"/>
                      </a:cubicBezTo>
                      <a:cubicBezTo>
                        <a:pt x="104" y="22"/>
                        <a:pt x="107" y="23"/>
                        <a:pt x="109" y="24"/>
                      </a:cubicBezTo>
                      <a:cubicBezTo>
                        <a:pt x="110" y="25"/>
                        <a:pt x="112" y="26"/>
                        <a:pt x="113" y="27"/>
                      </a:cubicBezTo>
                      <a:cubicBezTo>
                        <a:pt x="114" y="28"/>
                        <a:pt x="116" y="29"/>
                        <a:pt x="117" y="31"/>
                      </a:cubicBezTo>
                      <a:cubicBezTo>
                        <a:pt x="118" y="31"/>
                        <a:pt x="118" y="31"/>
                        <a:pt x="118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20" y="33"/>
                        <a:pt x="121" y="34"/>
                        <a:pt x="122" y="35"/>
                      </a:cubicBezTo>
                      <a:cubicBezTo>
                        <a:pt x="122" y="35"/>
                        <a:pt x="122" y="35"/>
                        <a:pt x="122" y="36"/>
                      </a:cubicBezTo>
                      <a:cubicBezTo>
                        <a:pt x="122" y="36"/>
                        <a:pt x="123" y="36"/>
                        <a:pt x="123" y="36"/>
                      </a:cubicBezTo>
                      <a:cubicBezTo>
                        <a:pt x="123" y="36"/>
                        <a:pt x="122" y="36"/>
                        <a:pt x="122" y="36"/>
                      </a:cubicBezTo>
                      <a:cubicBezTo>
                        <a:pt x="123" y="36"/>
                        <a:pt x="123" y="36"/>
                        <a:pt x="123" y="37"/>
                      </a:cubicBezTo>
                      <a:cubicBezTo>
                        <a:pt x="123" y="36"/>
                        <a:pt x="123" y="37"/>
                        <a:pt x="123" y="37"/>
                      </a:cubicBezTo>
                      <a:cubicBezTo>
                        <a:pt x="123" y="37"/>
                        <a:pt x="124" y="37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5" y="39"/>
                        <a:pt x="125" y="39"/>
                        <a:pt x="125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1"/>
                        <a:pt x="127" y="41"/>
                        <a:pt x="127" y="41"/>
                      </a:cubicBezTo>
                      <a:cubicBezTo>
                        <a:pt x="127" y="41"/>
                        <a:pt x="127" y="41"/>
                        <a:pt x="127" y="41"/>
                      </a:cubicBezTo>
                      <a:cubicBezTo>
                        <a:pt x="127" y="41"/>
                        <a:pt x="127" y="42"/>
                        <a:pt x="127" y="41"/>
                      </a:cubicBezTo>
                      <a:cubicBezTo>
                        <a:pt x="127" y="42"/>
                        <a:pt x="127" y="41"/>
                        <a:pt x="128" y="42"/>
                      </a:cubicBezTo>
                      <a:cubicBezTo>
                        <a:pt x="128" y="42"/>
                        <a:pt x="129" y="42"/>
                        <a:pt x="129" y="43"/>
                      </a:cubicBezTo>
                      <a:cubicBezTo>
                        <a:pt x="129" y="43"/>
                        <a:pt x="129" y="42"/>
                        <a:pt x="129" y="42"/>
                      </a:cubicBezTo>
                      <a:cubicBezTo>
                        <a:pt x="129" y="42"/>
                        <a:pt x="129" y="42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30" y="43"/>
                      </a:cubicBezTo>
                      <a:cubicBezTo>
                        <a:pt x="130" y="43"/>
                        <a:pt x="130" y="43"/>
                        <a:pt x="130" y="43"/>
                      </a:cubicBezTo>
                      <a:cubicBezTo>
                        <a:pt x="130" y="43"/>
                        <a:pt x="130" y="44"/>
                        <a:pt x="130" y="44"/>
                      </a:cubicBezTo>
                      <a:cubicBezTo>
                        <a:pt x="130" y="44"/>
                        <a:pt x="130" y="44"/>
                        <a:pt x="130" y="44"/>
                      </a:cubicBezTo>
                      <a:cubicBezTo>
                        <a:pt x="131" y="44"/>
                        <a:pt x="131" y="44"/>
                        <a:pt x="131" y="44"/>
                      </a:cubicBezTo>
                      <a:cubicBezTo>
                        <a:pt x="131" y="44"/>
                        <a:pt x="131" y="45"/>
                        <a:pt x="131" y="44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6"/>
                        <a:pt x="133" y="45"/>
                        <a:pt x="133" y="46"/>
                      </a:cubicBezTo>
                      <a:cubicBezTo>
                        <a:pt x="133" y="46"/>
                        <a:pt x="134" y="47"/>
                        <a:pt x="135" y="47"/>
                      </a:cubicBezTo>
                      <a:cubicBezTo>
                        <a:pt x="135" y="47"/>
                        <a:pt x="135" y="47"/>
                        <a:pt x="135" y="47"/>
                      </a:cubicBezTo>
                      <a:cubicBezTo>
                        <a:pt x="135" y="47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6" y="48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7" y="49"/>
                      </a:cubicBezTo>
                      <a:cubicBezTo>
                        <a:pt x="136" y="50"/>
                        <a:pt x="137" y="50"/>
                        <a:pt x="137" y="49"/>
                      </a:cubicBezTo>
                      <a:cubicBezTo>
                        <a:pt x="137" y="50"/>
                        <a:pt x="137" y="50"/>
                        <a:pt x="137" y="50"/>
                      </a:cubicBezTo>
                      <a:cubicBezTo>
                        <a:pt x="137" y="50"/>
                        <a:pt x="137" y="50"/>
                        <a:pt x="137" y="49"/>
                      </a:cubicBezTo>
                      <a:cubicBezTo>
                        <a:pt x="137" y="49"/>
                        <a:pt x="138" y="49"/>
                        <a:pt x="137" y="49"/>
                      </a:cubicBezTo>
                      <a:cubicBezTo>
                        <a:pt x="138" y="49"/>
                        <a:pt x="138" y="50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7" y="48"/>
                        <a:pt x="137" y="48"/>
                        <a:pt x="137" y="48"/>
                      </a:cubicBezTo>
                      <a:cubicBezTo>
                        <a:pt x="137" y="47"/>
                        <a:pt x="136" y="47"/>
                        <a:pt x="136" y="47"/>
                      </a:cubicBezTo>
                      <a:cubicBezTo>
                        <a:pt x="136" y="47"/>
                        <a:pt x="136" y="47"/>
                        <a:pt x="136" y="46"/>
                      </a:cubicBezTo>
                      <a:cubicBezTo>
                        <a:pt x="136" y="46"/>
                        <a:pt x="136" y="47"/>
                        <a:pt x="136" y="46"/>
                      </a:cubicBezTo>
                      <a:cubicBezTo>
                        <a:pt x="136" y="46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7" y="46"/>
                        <a:pt x="137" y="46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7"/>
                        <a:pt x="137" y="47"/>
                        <a:pt x="137" y="47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9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9" y="50"/>
                        <a:pt x="139" y="50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0"/>
                        <a:pt x="139" y="50"/>
                        <a:pt x="139" y="50"/>
                      </a:cubicBezTo>
                      <a:cubicBezTo>
                        <a:pt x="139" y="50"/>
                        <a:pt x="139" y="49"/>
                        <a:pt x="139" y="49"/>
                      </a:cubicBezTo>
                      <a:cubicBezTo>
                        <a:pt x="138" y="48"/>
                        <a:pt x="138" y="49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7"/>
                      </a:cubicBezTo>
                      <a:cubicBezTo>
                        <a:pt x="138" y="47"/>
                        <a:pt x="138" y="48"/>
                        <a:pt x="138" y="48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7" y="47"/>
                        <a:pt x="137" y="47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6"/>
                        <a:pt x="137" y="45"/>
                        <a:pt x="137" y="45"/>
                      </a:cubicBezTo>
                      <a:cubicBezTo>
                        <a:pt x="137" y="45"/>
                        <a:pt x="137" y="45"/>
                        <a:pt x="137" y="45"/>
                      </a:cubicBezTo>
                      <a:cubicBezTo>
                        <a:pt x="137" y="46"/>
                        <a:pt x="138" y="46"/>
                        <a:pt x="138" y="46"/>
                      </a:cubicBezTo>
                      <a:cubicBezTo>
                        <a:pt x="138" y="46"/>
                        <a:pt x="138" y="46"/>
                        <a:pt x="138" y="46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7" y="45"/>
                      </a:cubicBezTo>
                      <a:cubicBezTo>
                        <a:pt x="138" y="45"/>
                        <a:pt x="137" y="45"/>
                        <a:pt x="138" y="45"/>
                      </a:cubicBezTo>
                      <a:cubicBezTo>
                        <a:pt x="137" y="45"/>
                        <a:pt x="138" y="45"/>
                        <a:pt x="137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7" y="44"/>
                        <a:pt x="136" y="42"/>
                        <a:pt x="136" y="42"/>
                      </a:cubicBezTo>
                      <a:cubicBezTo>
                        <a:pt x="135" y="40"/>
                        <a:pt x="135" y="40"/>
                        <a:pt x="136" y="40"/>
                      </a:cubicBezTo>
                      <a:cubicBezTo>
                        <a:pt x="136" y="40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7" y="42"/>
                      </a:cubicBezTo>
                      <a:cubicBezTo>
                        <a:pt x="137" y="42"/>
                        <a:pt x="137" y="42"/>
                        <a:pt x="137" y="43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7" y="43"/>
                        <a:pt x="137" y="43"/>
                        <a:pt x="138" y="43"/>
                      </a:cubicBezTo>
                      <a:cubicBezTo>
                        <a:pt x="137" y="42"/>
                        <a:pt x="137" y="41"/>
                        <a:pt x="136" y="40"/>
                      </a:cubicBezTo>
                      <a:cubicBezTo>
                        <a:pt x="136" y="40"/>
                        <a:pt x="136" y="40"/>
                        <a:pt x="136" y="39"/>
                      </a:cubicBezTo>
                      <a:cubicBezTo>
                        <a:pt x="136" y="39"/>
                        <a:pt x="135" y="39"/>
                        <a:pt x="135" y="39"/>
                      </a:cubicBezTo>
                      <a:cubicBezTo>
                        <a:pt x="136" y="39"/>
                        <a:pt x="135" y="39"/>
                        <a:pt x="135" y="38"/>
                      </a:cubicBezTo>
                      <a:cubicBezTo>
                        <a:pt x="135" y="39"/>
                        <a:pt x="135" y="38"/>
                        <a:pt x="135" y="38"/>
                      </a:cubicBezTo>
                      <a:cubicBezTo>
                        <a:pt x="134" y="38"/>
                        <a:pt x="134" y="37"/>
                        <a:pt x="134" y="37"/>
                      </a:cubicBezTo>
                      <a:cubicBezTo>
                        <a:pt x="134" y="37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6"/>
                        <a:pt x="134" y="36"/>
                        <a:pt x="135" y="37"/>
                      </a:cubicBezTo>
                      <a:cubicBezTo>
                        <a:pt x="135" y="38"/>
                        <a:pt x="136" y="39"/>
                        <a:pt x="136" y="39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8" y="42"/>
                        <a:pt x="139" y="43"/>
                        <a:pt x="139" y="44"/>
                      </a:cubicBezTo>
                      <a:cubicBezTo>
                        <a:pt x="139" y="45"/>
                        <a:pt x="140" y="46"/>
                        <a:pt x="140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6"/>
                        <a:pt x="141" y="47"/>
                        <a:pt x="141" y="47"/>
                      </a:cubicBezTo>
                      <a:cubicBezTo>
                        <a:pt x="141" y="47"/>
                        <a:pt x="141" y="46"/>
                        <a:pt x="141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5"/>
                        <a:pt x="140" y="44"/>
                        <a:pt x="140" y="43"/>
                      </a:cubicBezTo>
                      <a:cubicBezTo>
                        <a:pt x="140" y="44"/>
                        <a:pt x="140" y="45"/>
                        <a:pt x="141" y="45"/>
                      </a:cubicBezTo>
                      <a:cubicBezTo>
                        <a:pt x="141" y="45"/>
                        <a:pt x="141" y="46"/>
                        <a:pt x="141" y="46"/>
                      </a:cubicBezTo>
                      <a:cubicBezTo>
                        <a:pt x="141" y="46"/>
                        <a:pt x="141" y="46"/>
                        <a:pt x="142" y="46"/>
                      </a:cubicBezTo>
                      <a:cubicBezTo>
                        <a:pt x="141" y="47"/>
                        <a:pt x="142" y="47"/>
                        <a:pt x="142" y="47"/>
                      </a:cubicBezTo>
                      <a:cubicBezTo>
                        <a:pt x="142" y="48"/>
                        <a:pt x="142" y="49"/>
                        <a:pt x="143" y="49"/>
                      </a:cubicBezTo>
                      <a:cubicBezTo>
                        <a:pt x="143" y="50"/>
                        <a:pt x="144" y="51"/>
                        <a:pt x="144" y="52"/>
                      </a:cubicBezTo>
                      <a:cubicBezTo>
                        <a:pt x="144" y="52"/>
                        <a:pt x="144" y="54"/>
                        <a:pt x="145" y="55"/>
                      </a:cubicBezTo>
                      <a:cubicBezTo>
                        <a:pt x="145" y="56"/>
                        <a:pt x="146" y="57"/>
                        <a:pt x="146" y="58"/>
                      </a:cubicBezTo>
                      <a:cubicBezTo>
                        <a:pt x="146" y="58"/>
                        <a:pt x="146" y="59"/>
                        <a:pt x="146" y="59"/>
                      </a:cubicBezTo>
                      <a:cubicBezTo>
                        <a:pt x="146" y="59"/>
                        <a:pt x="147" y="60"/>
                        <a:pt x="146" y="60"/>
                      </a:cubicBezTo>
                      <a:cubicBezTo>
                        <a:pt x="147" y="61"/>
                        <a:pt x="147" y="63"/>
                        <a:pt x="147" y="63"/>
                      </a:cubicBezTo>
                      <a:cubicBezTo>
                        <a:pt x="147" y="63"/>
                        <a:pt x="147" y="64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5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7"/>
                        <a:pt x="148" y="67"/>
                        <a:pt x="148" y="67"/>
                      </a:cubicBezTo>
                      <a:cubicBezTo>
                        <a:pt x="149" y="67"/>
                        <a:pt x="149" y="66"/>
                        <a:pt x="149" y="66"/>
                      </a:cubicBezTo>
                      <a:cubicBezTo>
                        <a:pt x="149" y="65"/>
                        <a:pt x="149" y="65"/>
                        <a:pt x="149" y="65"/>
                      </a:cubicBezTo>
                      <a:cubicBezTo>
                        <a:pt x="149" y="66"/>
                        <a:pt x="149" y="66"/>
                        <a:pt x="149" y="66"/>
                      </a:cubicBezTo>
                      <a:cubicBezTo>
                        <a:pt x="149" y="66"/>
                        <a:pt x="149" y="68"/>
                        <a:pt x="149" y="69"/>
                      </a:cubicBezTo>
                      <a:cubicBezTo>
                        <a:pt x="149" y="69"/>
                        <a:pt x="149" y="69"/>
                        <a:pt x="149" y="69"/>
                      </a:cubicBezTo>
                      <a:cubicBezTo>
                        <a:pt x="149" y="70"/>
                        <a:pt x="149" y="69"/>
                        <a:pt x="149" y="70"/>
                      </a:cubicBezTo>
                      <a:cubicBezTo>
                        <a:pt x="149" y="70"/>
                        <a:pt x="149" y="70"/>
                        <a:pt x="149" y="70"/>
                      </a:cubicBezTo>
                      <a:cubicBezTo>
                        <a:pt x="149" y="70"/>
                        <a:pt x="149" y="69"/>
                        <a:pt x="150" y="70"/>
                      </a:cubicBezTo>
                      <a:cubicBezTo>
                        <a:pt x="150" y="69"/>
                        <a:pt x="150" y="69"/>
                        <a:pt x="149" y="69"/>
                      </a:cubicBezTo>
                      <a:cubicBezTo>
                        <a:pt x="150" y="69"/>
                        <a:pt x="150" y="69"/>
                        <a:pt x="150" y="69"/>
                      </a:cubicBezTo>
                      <a:cubicBezTo>
                        <a:pt x="150" y="67"/>
                        <a:pt x="150" y="67"/>
                        <a:pt x="150" y="66"/>
                      </a:cubicBezTo>
                      <a:cubicBezTo>
                        <a:pt x="150" y="65"/>
                        <a:pt x="150" y="67"/>
                        <a:pt x="150" y="68"/>
                      </a:cubicBezTo>
                      <a:cubicBezTo>
                        <a:pt x="150" y="68"/>
                        <a:pt x="150" y="69"/>
                        <a:pt x="150" y="69"/>
                      </a:cubicBezTo>
                      <a:cubicBezTo>
                        <a:pt x="150" y="70"/>
                        <a:pt x="151" y="71"/>
                        <a:pt x="151" y="72"/>
                      </a:cubicBezTo>
                      <a:cubicBezTo>
                        <a:pt x="151" y="72"/>
                        <a:pt x="151" y="73"/>
                        <a:pt x="151" y="72"/>
                      </a:cubicBezTo>
                      <a:cubicBezTo>
                        <a:pt x="151" y="73"/>
                        <a:pt x="151" y="73"/>
                        <a:pt x="151" y="73"/>
                      </a:cubicBezTo>
                      <a:cubicBezTo>
                        <a:pt x="151" y="73"/>
                        <a:pt x="151" y="73"/>
                        <a:pt x="151" y="72"/>
                      </a:cubicBezTo>
                      <a:cubicBezTo>
                        <a:pt x="151" y="73"/>
                        <a:pt x="151" y="72"/>
                        <a:pt x="151" y="72"/>
                      </a:cubicBezTo>
                      <a:cubicBezTo>
                        <a:pt x="151" y="73"/>
                        <a:pt x="152" y="72"/>
                        <a:pt x="152" y="73"/>
                      </a:cubicBezTo>
                      <a:cubicBezTo>
                        <a:pt x="152" y="73"/>
                        <a:pt x="152" y="72"/>
                        <a:pt x="152" y="72"/>
                      </a:cubicBezTo>
                      <a:cubicBezTo>
                        <a:pt x="152" y="71"/>
                        <a:pt x="152" y="71"/>
                        <a:pt x="152" y="70"/>
                      </a:cubicBezTo>
                      <a:cubicBezTo>
                        <a:pt x="152" y="70"/>
                        <a:pt x="152" y="70"/>
                        <a:pt x="152" y="70"/>
                      </a:cubicBezTo>
                      <a:cubicBezTo>
                        <a:pt x="152" y="70"/>
                        <a:pt x="152" y="69"/>
                        <a:pt x="152" y="68"/>
                      </a:cubicBezTo>
                      <a:cubicBezTo>
                        <a:pt x="152" y="68"/>
                        <a:pt x="152" y="68"/>
                        <a:pt x="152" y="68"/>
                      </a:cubicBezTo>
                      <a:cubicBezTo>
                        <a:pt x="152" y="68"/>
                        <a:pt x="152" y="67"/>
                        <a:pt x="152" y="67"/>
                      </a:cubicBezTo>
                      <a:cubicBezTo>
                        <a:pt x="152" y="67"/>
                        <a:pt x="152" y="67"/>
                        <a:pt x="152" y="67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3"/>
                        <a:pt x="152" y="63"/>
                      </a:cubicBezTo>
                      <a:cubicBezTo>
                        <a:pt x="152" y="63"/>
                        <a:pt x="152" y="63"/>
                        <a:pt x="152" y="63"/>
                      </a:cubicBezTo>
                      <a:cubicBezTo>
                        <a:pt x="152" y="62"/>
                        <a:pt x="152" y="61"/>
                        <a:pt x="152" y="61"/>
                      </a:cubicBezTo>
                      <a:cubicBezTo>
                        <a:pt x="152" y="61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1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59"/>
                        <a:pt x="152" y="59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7"/>
                        <a:pt x="152" y="58"/>
                      </a:cubicBezTo>
                      <a:cubicBezTo>
                        <a:pt x="152" y="57"/>
                        <a:pt x="152" y="57"/>
                        <a:pt x="152" y="57"/>
                      </a:cubicBezTo>
                      <a:cubicBezTo>
                        <a:pt x="152" y="56"/>
                        <a:pt x="152" y="55"/>
                        <a:pt x="151" y="54"/>
                      </a:cubicBezTo>
                      <a:cubicBezTo>
                        <a:pt x="151" y="54"/>
                        <a:pt x="151" y="54"/>
                        <a:pt x="151" y="53"/>
                      </a:cubicBezTo>
                      <a:cubicBezTo>
                        <a:pt x="151" y="52"/>
                        <a:pt x="150" y="50"/>
                        <a:pt x="150" y="50"/>
                      </a:cubicBezTo>
                      <a:cubicBezTo>
                        <a:pt x="150" y="49"/>
                        <a:pt x="150" y="48"/>
                        <a:pt x="149" y="47"/>
                      </a:cubicBezTo>
                      <a:cubicBezTo>
                        <a:pt x="149" y="47"/>
                        <a:pt x="149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49" y="46"/>
                        <a:pt x="150" y="47"/>
                        <a:pt x="150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5"/>
                        <a:pt x="149" y="46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0" y="47"/>
                        <a:pt x="150" y="47"/>
                      </a:cubicBezTo>
                      <a:cubicBezTo>
                        <a:pt x="150" y="48"/>
                        <a:pt x="150" y="48"/>
                        <a:pt x="150" y="49"/>
                      </a:cubicBezTo>
                      <a:cubicBezTo>
                        <a:pt x="151" y="49"/>
                        <a:pt x="151" y="49"/>
                        <a:pt x="151" y="50"/>
                      </a:cubicBezTo>
                      <a:cubicBezTo>
                        <a:pt x="151" y="50"/>
                        <a:pt x="151" y="49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4"/>
                        <a:pt x="152" y="54"/>
                      </a:cubicBezTo>
                      <a:cubicBezTo>
                        <a:pt x="152" y="54"/>
                        <a:pt x="152" y="54"/>
                        <a:pt x="152" y="54"/>
                      </a:cubicBezTo>
                      <a:cubicBezTo>
                        <a:pt x="152" y="54"/>
                        <a:pt x="152" y="55"/>
                        <a:pt x="152" y="54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6"/>
                        <a:pt x="152" y="55"/>
                        <a:pt x="152" y="56"/>
                      </a:cubicBezTo>
                      <a:cubicBezTo>
                        <a:pt x="152" y="56"/>
                        <a:pt x="153" y="56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9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1"/>
                      </a:cubicBezTo>
                      <a:cubicBezTo>
                        <a:pt x="153" y="60"/>
                        <a:pt x="153" y="61"/>
                        <a:pt x="154" y="61"/>
                      </a:cubicBezTo>
                      <a:cubicBezTo>
                        <a:pt x="154" y="61"/>
                        <a:pt x="153" y="61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5"/>
                        <a:pt x="153" y="55"/>
                      </a:cubicBezTo>
                      <a:cubicBezTo>
                        <a:pt x="153" y="55"/>
                        <a:pt x="153" y="55"/>
                        <a:pt x="153" y="55"/>
                      </a:cubicBezTo>
                      <a:cubicBezTo>
                        <a:pt x="153" y="55"/>
                        <a:pt x="152" y="55"/>
                        <a:pt x="152" y="55"/>
                      </a:cubicBezTo>
                      <a:cubicBezTo>
                        <a:pt x="153" y="55"/>
                        <a:pt x="153" y="55"/>
                        <a:pt x="152" y="55"/>
                      </a:cubicBezTo>
                      <a:cubicBezTo>
                        <a:pt x="152" y="55"/>
                        <a:pt x="152" y="54"/>
                        <a:pt x="152" y="54"/>
                      </a:cubicBezTo>
                      <a:cubicBezTo>
                        <a:pt x="152" y="54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2"/>
                      </a:cubicBezTo>
                      <a:cubicBezTo>
                        <a:pt x="152" y="53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3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2"/>
                        <a:pt x="152" y="51"/>
                        <a:pt x="152" y="52"/>
                      </a:cubicBezTo>
                      <a:cubicBezTo>
                        <a:pt x="152" y="51"/>
                        <a:pt x="152" y="51"/>
                        <a:pt x="151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1" y="51"/>
                        <a:pt x="151" y="50"/>
                      </a:cubicBezTo>
                      <a:cubicBezTo>
                        <a:pt x="151" y="51"/>
                        <a:pt x="151" y="51"/>
                        <a:pt x="151" y="51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49"/>
                      </a:cubicBezTo>
                      <a:cubicBezTo>
                        <a:pt x="151" y="50"/>
                        <a:pt x="151" y="49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0" y="48"/>
                        <a:pt x="150" y="48"/>
                      </a:cubicBezTo>
                      <a:cubicBezTo>
                        <a:pt x="150" y="48"/>
                        <a:pt x="151" y="48"/>
                        <a:pt x="151" y="48"/>
                      </a:cubicBezTo>
                      <a:cubicBezTo>
                        <a:pt x="150" y="48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1" y="47"/>
                        <a:pt x="151" y="47"/>
                      </a:cubicBezTo>
                      <a:cubicBezTo>
                        <a:pt x="151" y="48"/>
                        <a:pt x="151" y="48"/>
                        <a:pt x="151" y="49"/>
                      </a:cubicBezTo>
                      <a:cubicBezTo>
                        <a:pt x="151" y="48"/>
                        <a:pt x="151" y="49"/>
                        <a:pt x="151" y="49"/>
                      </a:cubicBezTo>
                      <a:cubicBezTo>
                        <a:pt x="151" y="49"/>
                        <a:pt x="151" y="50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2" y="51"/>
                        <a:pt x="152" y="50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3"/>
                        <a:pt x="152" y="53"/>
                      </a:cubicBezTo>
                      <a:cubicBezTo>
                        <a:pt x="152" y="53"/>
                        <a:pt x="153" y="53"/>
                        <a:pt x="152" y="53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0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1" y="48"/>
                        <a:pt x="151" y="48"/>
                      </a:cubicBezTo>
                      <a:cubicBezTo>
                        <a:pt x="151" y="48"/>
                        <a:pt x="151" y="47"/>
                        <a:pt x="151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49" y="43"/>
                        <a:pt x="150" y="44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2"/>
                        <a:pt x="148" y="41"/>
                      </a:cubicBezTo>
                      <a:cubicBezTo>
                        <a:pt x="148" y="41"/>
                        <a:pt x="148" y="41"/>
                        <a:pt x="148" y="42"/>
                      </a:cubicBezTo>
                      <a:cubicBezTo>
                        <a:pt x="149" y="42"/>
                        <a:pt x="149" y="42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5"/>
                        <a:pt x="149" y="44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5"/>
                        <a:pt x="149" y="45"/>
                        <a:pt x="149" y="45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3"/>
                        <a:pt x="149" y="44"/>
                        <a:pt x="149" y="43"/>
                      </a:cubicBezTo>
                      <a:cubicBezTo>
                        <a:pt x="149" y="43"/>
                        <a:pt x="148" y="42"/>
                        <a:pt x="148" y="42"/>
                      </a:cubicBezTo>
                      <a:cubicBezTo>
                        <a:pt x="148" y="42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1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39"/>
                        <a:pt x="147" y="39"/>
                        <a:pt x="146" y="39"/>
                      </a:cubicBezTo>
                      <a:cubicBezTo>
                        <a:pt x="146" y="38"/>
                        <a:pt x="146" y="39"/>
                        <a:pt x="147" y="39"/>
                      </a:cubicBezTo>
                      <a:cubicBezTo>
                        <a:pt x="146" y="39"/>
                        <a:pt x="146" y="39"/>
                        <a:pt x="146" y="39"/>
                      </a:cubicBezTo>
                      <a:cubicBezTo>
                        <a:pt x="146" y="38"/>
                        <a:pt x="146" y="39"/>
                        <a:pt x="146" y="39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5" y="36"/>
                        <a:pt x="145" y="37"/>
                      </a:cubicBezTo>
                      <a:cubicBezTo>
                        <a:pt x="145" y="37"/>
                        <a:pt x="146" y="37"/>
                        <a:pt x="146" y="37"/>
                      </a:cubicBezTo>
                      <a:cubicBezTo>
                        <a:pt x="145" y="37"/>
                        <a:pt x="145" y="37"/>
                        <a:pt x="145" y="36"/>
                      </a:cubicBezTo>
                      <a:cubicBezTo>
                        <a:pt x="145" y="36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4" y="35"/>
                        <a:pt x="144" y="35"/>
                      </a:cubicBezTo>
                      <a:cubicBezTo>
                        <a:pt x="144" y="35"/>
                        <a:pt x="144" y="35"/>
                        <a:pt x="145" y="35"/>
                      </a:cubicBezTo>
                      <a:cubicBezTo>
                        <a:pt x="144" y="35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3"/>
                      </a:cubicBezTo>
                      <a:cubicBezTo>
                        <a:pt x="143" y="33"/>
                        <a:pt x="143" y="34"/>
                        <a:pt x="143" y="33"/>
                      </a:cubicBezTo>
                      <a:cubicBezTo>
                        <a:pt x="143" y="34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4"/>
                        <a:pt x="144" y="34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2"/>
                        <a:pt x="142" y="31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3" y="32"/>
                        <a:pt x="143" y="33"/>
                        <a:pt x="143" y="33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1"/>
                        <a:pt x="142" y="31"/>
                      </a:cubicBezTo>
                      <a:cubicBezTo>
                        <a:pt x="142" y="31"/>
                        <a:pt x="142" y="31"/>
                        <a:pt x="142" y="31"/>
                      </a:cubicBezTo>
                      <a:cubicBezTo>
                        <a:pt x="142" y="31"/>
                        <a:pt x="141" y="31"/>
                        <a:pt x="141" y="31"/>
                      </a:cubicBezTo>
                      <a:cubicBezTo>
                        <a:pt x="141" y="31"/>
                        <a:pt x="141" y="31"/>
                        <a:pt x="141" y="31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29"/>
                      </a:cubicBezTo>
                      <a:cubicBezTo>
                        <a:pt x="141" y="30"/>
                        <a:pt x="140" y="29"/>
                        <a:pt x="140" y="29"/>
                      </a:cubicBezTo>
                      <a:cubicBezTo>
                        <a:pt x="140" y="29"/>
                        <a:pt x="141" y="30"/>
                        <a:pt x="141" y="30"/>
                      </a:cubicBezTo>
                      <a:cubicBezTo>
                        <a:pt x="140" y="29"/>
                        <a:pt x="141" y="30"/>
                        <a:pt x="140" y="30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1" y="29"/>
                        <a:pt x="140" y="29"/>
                      </a:cubicBezTo>
                      <a:cubicBezTo>
                        <a:pt x="140" y="29"/>
                        <a:pt x="140" y="28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8"/>
                        <a:pt x="140" y="28"/>
                      </a:cubicBezTo>
                      <a:cubicBezTo>
                        <a:pt x="140" y="28"/>
                        <a:pt x="140" y="28"/>
                        <a:pt x="140" y="28"/>
                      </a:cubicBezTo>
                      <a:cubicBezTo>
                        <a:pt x="140" y="28"/>
                        <a:pt x="139" y="28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8" y="25"/>
                        <a:pt x="137" y="23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3" y="19"/>
                        <a:pt x="130" y="16"/>
                        <a:pt x="126" y="14"/>
                      </a:cubicBezTo>
                      <a:cubicBezTo>
                        <a:pt x="119" y="9"/>
                        <a:pt x="110" y="4"/>
                        <a:pt x="101" y="2"/>
                      </a:cubicBezTo>
                      <a:cubicBezTo>
                        <a:pt x="95" y="1"/>
                        <a:pt x="89" y="0"/>
                        <a:pt x="83" y="0"/>
                      </a:cubicBezTo>
                      <a:cubicBezTo>
                        <a:pt x="75" y="1"/>
                        <a:pt x="68" y="2"/>
                        <a:pt x="61" y="4"/>
                      </a:cubicBezTo>
                      <a:cubicBezTo>
                        <a:pt x="54" y="6"/>
                        <a:pt x="47" y="9"/>
                        <a:pt x="42" y="14"/>
                      </a:cubicBezTo>
                      <a:cubicBezTo>
                        <a:pt x="38" y="17"/>
                        <a:pt x="34" y="20"/>
                        <a:pt x="31" y="23"/>
                      </a:cubicBezTo>
                      <a:cubicBezTo>
                        <a:pt x="27" y="28"/>
                        <a:pt x="23" y="33"/>
                        <a:pt x="20" y="40"/>
                      </a:cubicBezTo>
                      <a:cubicBezTo>
                        <a:pt x="17" y="46"/>
                        <a:pt x="15" y="52"/>
                        <a:pt x="14" y="59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" y="63"/>
                        <a:pt x="12" y="67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2"/>
                        <a:pt x="12" y="75"/>
                        <a:pt x="12" y="76"/>
                      </a:cubicBezTo>
                      <a:cubicBezTo>
                        <a:pt x="13" y="81"/>
                        <a:pt x="13" y="87"/>
                        <a:pt x="15" y="92"/>
                      </a:cubicBezTo>
                      <a:cubicBezTo>
                        <a:pt x="16" y="98"/>
                        <a:pt x="19" y="103"/>
                        <a:pt x="21" y="108"/>
                      </a:cubicBezTo>
                      <a:cubicBezTo>
                        <a:pt x="21" y="108"/>
                        <a:pt x="21" y="108"/>
                        <a:pt x="22" y="108"/>
                      </a:cubicBezTo>
                      <a:cubicBezTo>
                        <a:pt x="21" y="108"/>
                        <a:pt x="21" y="108"/>
                        <a:pt x="21" y="108"/>
                      </a:cubicBezTo>
                      <a:cubicBezTo>
                        <a:pt x="22" y="110"/>
                        <a:pt x="23" y="111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5" y="115"/>
                        <a:pt x="27" y="117"/>
                        <a:pt x="29" y="119"/>
                      </a:cubicBezTo>
                      <a:cubicBezTo>
                        <a:pt x="31" y="122"/>
                        <a:pt x="32" y="124"/>
                        <a:pt x="34" y="125"/>
                      </a:cubicBezTo>
                      <a:cubicBezTo>
                        <a:pt x="34" y="126"/>
                        <a:pt x="35" y="126"/>
                        <a:pt x="35" y="126"/>
                      </a:cubicBezTo>
                      <a:cubicBezTo>
                        <a:pt x="35" y="126"/>
                        <a:pt x="35" y="126"/>
                        <a:pt x="36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6" y="127"/>
                        <a:pt x="37" y="128"/>
                        <a:pt x="36" y="128"/>
                      </a:cubicBezTo>
                      <a:cubicBezTo>
                        <a:pt x="37" y="128"/>
                        <a:pt x="37" y="129"/>
                        <a:pt x="37" y="129"/>
                      </a:cubicBezTo>
                      <a:cubicBezTo>
                        <a:pt x="37" y="129"/>
                        <a:pt x="37" y="129"/>
                        <a:pt x="37" y="129"/>
                      </a:cubicBezTo>
                      <a:cubicBezTo>
                        <a:pt x="36" y="128"/>
                        <a:pt x="35" y="127"/>
                        <a:pt x="34" y="126"/>
                      </a:cubicBezTo>
                      <a:cubicBezTo>
                        <a:pt x="32" y="125"/>
                        <a:pt x="29" y="122"/>
                        <a:pt x="27" y="120"/>
                      </a:cubicBezTo>
                      <a:cubicBezTo>
                        <a:pt x="26" y="119"/>
                        <a:pt x="24" y="117"/>
                        <a:pt x="23" y="114"/>
                      </a:cubicBezTo>
                      <a:cubicBezTo>
                        <a:pt x="21" y="113"/>
                        <a:pt x="21" y="112"/>
                        <a:pt x="20" y="111"/>
                      </a:cubicBezTo>
                      <a:cubicBezTo>
                        <a:pt x="18" y="108"/>
                        <a:pt x="17" y="105"/>
                        <a:pt x="15" y="103"/>
                      </a:cubicBezTo>
                      <a:cubicBezTo>
                        <a:pt x="14" y="100"/>
                        <a:pt x="13" y="97"/>
                        <a:pt x="12" y="94"/>
                      </a:cubicBezTo>
                      <a:cubicBezTo>
                        <a:pt x="11" y="93"/>
                        <a:pt x="11" y="92"/>
                        <a:pt x="10" y="90"/>
                      </a:cubicBezTo>
                      <a:cubicBezTo>
                        <a:pt x="10" y="88"/>
                        <a:pt x="9" y="86"/>
                        <a:pt x="9" y="83"/>
                      </a:cubicBezTo>
                      <a:cubicBezTo>
                        <a:pt x="9" y="83"/>
                        <a:pt x="8" y="82"/>
                        <a:pt x="8" y="81"/>
                      </a:cubicBezTo>
                      <a:cubicBezTo>
                        <a:pt x="8" y="80"/>
                        <a:pt x="8" y="79"/>
                        <a:pt x="8" y="79"/>
                      </a:cubicBezTo>
                      <a:cubicBezTo>
                        <a:pt x="8" y="77"/>
                        <a:pt x="8" y="75"/>
                        <a:pt x="7" y="74"/>
                      </a:cubicBezTo>
                      <a:cubicBezTo>
                        <a:pt x="7" y="74"/>
                        <a:pt x="7" y="73"/>
                        <a:pt x="7" y="71"/>
                      </a:cubicBezTo>
                      <a:cubicBezTo>
                        <a:pt x="7" y="70"/>
                        <a:pt x="7" y="68"/>
                        <a:pt x="7" y="67"/>
                      </a:cubicBezTo>
                      <a:cubicBezTo>
                        <a:pt x="6" y="67"/>
                        <a:pt x="6" y="67"/>
                        <a:pt x="6" y="66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6" y="66"/>
                        <a:pt x="5" y="66"/>
                        <a:pt x="6" y="66"/>
                      </a:cubicBezTo>
                      <a:cubicBezTo>
                        <a:pt x="6" y="66"/>
                        <a:pt x="6" y="67"/>
                        <a:pt x="6" y="67"/>
                      </a:cubicBezTo>
                      <a:cubicBezTo>
                        <a:pt x="5" y="68"/>
                        <a:pt x="5" y="68"/>
                        <a:pt x="5" y="67"/>
                      </a:cubicBezTo>
                      <a:cubicBezTo>
                        <a:pt x="5" y="67"/>
                        <a:pt x="5" y="67"/>
                        <a:pt x="5" y="67"/>
                      </a:cubicBezTo>
                      <a:cubicBezTo>
                        <a:pt x="5" y="65"/>
                        <a:pt x="5" y="62"/>
                        <a:pt x="5" y="60"/>
                      </a:cubicBezTo>
                      <a:cubicBezTo>
                        <a:pt x="5" y="60"/>
                        <a:pt x="6" y="58"/>
                        <a:pt x="5" y="58"/>
                      </a:cubicBezTo>
                      <a:cubicBezTo>
                        <a:pt x="5" y="58"/>
                        <a:pt x="5" y="58"/>
                        <a:pt x="5" y="57"/>
                      </a:cubicBezTo>
                      <a:cubicBezTo>
                        <a:pt x="5" y="58"/>
                        <a:pt x="5" y="58"/>
                        <a:pt x="4" y="57"/>
                      </a:cubicBezTo>
                      <a:cubicBezTo>
                        <a:pt x="4" y="59"/>
                        <a:pt x="4" y="61"/>
                        <a:pt x="4" y="63"/>
                      </a:cubicBezTo>
                      <a:cubicBezTo>
                        <a:pt x="3" y="62"/>
                        <a:pt x="3" y="63"/>
                        <a:pt x="3" y="63"/>
                      </a:cubicBezTo>
                      <a:cubicBezTo>
                        <a:pt x="3" y="63"/>
                        <a:pt x="3" y="62"/>
                        <a:pt x="3" y="62"/>
                      </a:cubicBezTo>
                      <a:cubicBezTo>
                        <a:pt x="3" y="62"/>
                        <a:pt x="3" y="64"/>
                        <a:pt x="3" y="66"/>
                      </a:cubicBezTo>
                      <a:cubicBezTo>
                        <a:pt x="3" y="67"/>
                        <a:pt x="2" y="67"/>
                        <a:pt x="2" y="68"/>
                      </a:cubicBezTo>
                      <a:cubicBezTo>
                        <a:pt x="2" y="68"/>
                        <a:pt x="2" y="69"/>
                        <a:pt x="2" y="69"/>
                      </a:cubicBezTo>
                      <a:cubicBezTo>
                        <a:pt x="2" y="69"/>
                        <a:pt x="2" y="68"/>
                        <a:pt x="2" y="68"/>
                      </a:cubicBezTo>
                      <a:cubicBezTo>
                        <a:pt x="2" y="70"/>
                        <a:pt x="1" y="73"/>
                        <a:pt x="2" y="75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1" y="76"/>
                        <a:pt x="1" y="75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5"/>
                        <a:pt x="1" y="78"/>
                        <a:pt x="1" y="79"/>
                      </a:cubicBezTo>
                      <a:close/>
                      <a:moveTo>
                        <a:pt x="122" y="50"/>
                      </a:move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lose/>
                      <a:moveTo>
                        <a:pt x="68" y="130"/>
                      </a:moveTo>
                      <a:cubicBezTo>
                        <a:pt x="68" y="130"/>
                        <a:pt x="68" y="131"/>
                        <a:pt x="68" y="131"/>
                      </a:cubicBezTo>
                      <a:cubicBezTo>
                        <a:pt x="68" y="131"/>
                        <a:pt x="68" y="130"/>
                        <a:pt x="68" y="130"/>
                      </a:cubicBezTo>
                      <a:close/>
                      <a:moveTo>
                        <a:pt x="38" y="111"/>
                      </a:move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9" y="111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40" y="112"/>
                        <a:pt x="40" y="113"/>
                      </a:cubicBezTo>
                      <a:cubicBezTo>
                        <a:pt x="40" y="113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8" y="111"/>
                      </a:cubicBezTo>
                      <a:close/>
                      <a:moveTo>
                        <a:pt x="37" y="110"/>
                      </a:moveTo>
                      <a:cubicBezTo>
                        <a:pt x="37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10"/>
                        <a:pt x="38" y="110"/>
                      </a:cubicBezTo>
                      <a:cubicBezTo>
                        <a:pt x="38" y="110"/>
                        <a:pt x="37" y="110"/>
                        <a:pt x="37" y="110"/>
                      </a:cubicBezTo>
                      <a:close/>
                      <a:moveTo>
                        <a:pt x="3" y="69"/>
                      </a:move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70"/>
                        <a:pt x="3" y="70"/>
                        <a:pt x="3" y="71"/>
                      </a:cubicBezTo>
                      <a:cubicBezTo>
                        <a:pt x="3" y="71"/>
                        <a:pt x="3" y="71"/>
                        <a:pt x="3" y="72"/>
                      </a:cubicBezTo>
                      <a:cubicBezTo>
                        <a:pt x="3" y="71"/>
                        <a:pt x="3" y="70"/>
                        <a:pt x="3" y="69"/>
                      </a:cubicBezTo>
                      <a:close/>
                      <a:moveTo>
                        <a:pt x="5" y="59"/>
                      </a:moveTo>
                      <a:cubicBezTo>
                        <a:pt x="5" y="59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59"/>
                      </a:cubicBezTo>
                      <a:close/>
                      <a:moveTo>
                        <a:pt x="5" y="70"/>
                      </a:moveTo>
                      <a:cubicBezTo>
                        <a:pt x="5" y="69"/>
                        <a:pt x="5" y="69"/>
                        <a:pt x="5" y="69"/>
                      </a:cubicBezTo>
                      <a:cubicBezTo>
                        <a:pt x="5" y="70"/>
                        <a:pt x="5" y="70"/>
                        <a:pt x="5" y="70"/>
                      </a:cubicBezTo>
                      <a:close/>
                      <a:moveTo>
                        <a:pt x="6" y="67"/>
                      </a:moveTo>
                      <a:cubicBezTo>
                        <a:pt x="6" y="67"/>
                        <a:pt x="6" y="68"/>
                        <a:pt x="6" y="67"/>
                      </a:cubicBezTo>
                      <a:cubicBezTo>
                        <a:pt x="6" y="68"/>
                        <a:pt x="6" y="68"/>
                        <a:pt x="6" y="69"/>
                      </a:cubicBezTo>
                      <a:cubicBezTo>
                        <a:pt x="6" y="68"/>
                        <a:pt x="6" y="69"/>
                        <a:pt x="6" y="67"/>
                      </a:cubicBezTo>
                      <a:close/>
                      <a:moveTo>
                        <a:pt x="160" y="98"/>
                      </a:moveTo>
                      <a:cubicBezTo>
                        <a:pt x="159" y="99"/>
                        <a:pt x="159" y="99"/>
                        <a:pt x="159" y="99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59" y="98"/>
                        <a:pt x="160" y="98"/>
                        <a:pt x="160" y="98"/>
                      </a:cubicBezTo>
                      <a:close/>
                      <a:moveTo>
                        <a:pt x="154" y="110"/>
                      </a:move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3" y="111"/>
                        <a:pt x="153" y="110"/>
                        <a:pt x="153" y="111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3" y="110"/>
                        <a:pt x="154" y="110"/>
                      </a:cubicBezTo>
                      <a:close/>
                      <a:moveTo>
                        <a:pt x="37" y="127"/>
                      </a:move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8" y="128"/>
                        <a:pt x="38" y="127"/>
                        <a:pt x="38" y="128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lose/>
                      <a:moveTo>
                        <a:pt x="27" y="115"/>
                      </a:moveTo>
                      <a:cubicBezTo>
                        <a:pt x="27" y="115"/>
                        <a:pt x="27" y="115"/>
                        <a:pt x="27" y="115"/>
                      </a:cubicBezTo>
                      <a:cubicBezTo>
                        <a:pt x="27" y="116"/>
                        <a:pt x="28" y="116"/>
                        <a:pt x="28" y="116"/>
                      </a:cubicBezTo>
                      <a:cubicBezTo>
                        <a:pt x="28" y="117"/>
                        <a:pt x="28" y="116"/>
                        <a:pt x="28" y="117"/>
                      </a:cubicBezTo>
                      <a:cubicBezTo>
                        <a:pt x="28" y="117"/>
                        <a:pt x="28" y="116"/>
                        <a:pt x="28" y="116"/>
                      </a:cubicBezTo>
                      <a:cubicBezTo>
                        <a:pt x="28" y="116"/>
                        <a:pt x="28" y="116"/>
                        <a:pt x="27" y="116"/>
                      </a:cubicBezTo>
                      <a:cubicBezTo>
                        <a:pt x="27" y="116"/>
                        <a:pt x="28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5"/>
                        <a:pt x="27" y="116"/>
                        <a:pt x="27" y="116"/>
                      </a:cubicBezTo>
                      <a:cubicBezTo>
                        <a:pt x="27" y="115"/>
                        <a:pt x="27" y="115"/>
                        <a:pt x="27" y="115"/>
                      </a:cubicBezTo>
                      <a:close/>
                      <a:moveTo>
                        <a:pt x="33" y="123"/>
                      </a:move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4" y="123"/>
                        <a:pt x="34" y="123"/>
                        <a:pt x="34" y="124"/>
                      </a:cubicBezTo>
                      <a:cubicBezTo>
                        <a:pt x="34" y="123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3" y="124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lose/>
                      <a:moveTo>
                        <a:pt x="35" y="125"/>
                      </a:move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4"/>
                        <a:pt x="35" y="124"/>
                        <a:pt x="34" y="124"/>
                      </a:cubicBezTo>
                      <a:cubicBezTo>
                        <a:pt x="34" y="124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lose/>
                      <a:moveTo>
                        <a:pt x="32" y="122"/>
                      </a:move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1"/>
                        <a:pt x="32" y="121"/>
                      </a:cubicBezTo>
                      <a:cubicBezTo>
                        <a:pt x="31" y="121"/>
                        <a:pt x="32" y="121"/>
                        <a:pt x="32" y="122"/>
                      </a:cubicBezTo>
                      <a:cubicBezTo>
                        <a:pt x="32" y="121"/>
                        <a:pt x="32" y="121"/>
                        <a:pt x="32" y="121"/>
                      </a:cubicBezTo>
                      <a:cubicBezTo>
                        <a:pt x="32" y="121"/>
                        <a:pt x="32" y="122"/>
                        <a:pt x="32" y="122"/>
                      </a:cubicBezTo>
                      <a:cubicBezTo>
                        <a:pt x="32" y="122"/>
                        <a:pt x="33" y="122"/>
                        <a:pt x="33" y="122"/>
                      </a:cubicBezTo>
                      <a:cubicBezTo>
                        <a:pt x="33" y="123"/>
                        <a:pt x="32" y="122"/>
                        <a:pt x="32" y="122"/>
                      </a:cubicBezTo>
                      <a:close/>
                      <a:moveTo>
                        <a:pt x="31" y="121"/>
                      </a:moveTo>
                      <a:cubicBezTo>
                        <a:pt x="31" y="121"/>
                        <a:pt x="31" y="121"/>
                        <a:pt x="30" y="120"/>
                      </a:cubicBezTo>
                      <a:cubicBezTo>
                        <a:pt x="31" y="120"/>
                        <a:pt x="30" y="120"/>
                        <a:pt x="30" y="120"/>
                      </a:cubicBezTo>
                      <a:cubicBezTo>
                        <a:pt x="31" y="120"/>
                        <a:pt x="31" y="120"/>
                        <a:pt x="31" y="120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lose/>
                      <a:moveTo>
                        <a:pt x="29" y="118"/>
                      </a:moveTo>
                      <a:cubicBezTo>
                        <a:pt x="29" y="118"/>
                        <a:pt x="28" y="118"/>
                        <a:pt x="28" y="117"/>
                      </a:cubicBezTo>
                      <a:cubicBezTo>
                        <a:pt x="28" y="117"/>
                        <a:pt x="28" y="117"/>
                        <a:pt x="28" y="117"/>
                      </a:cubicBezTo>
                      <a:cubicBezTo>
                        <a:pt x="29" y="117"/>
                        <a:pt x="29" y="117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lose/>
                      <a:moveTo>
                        <a:pt x="23" y="109"/>
                      </a:moveTo>
                      <a:cubicBezTo>
                        <a:pt x="23" y="109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ubicBezTo>
                        <a:pt x="23" y="109"/>
                        <a:pt x="23" y="110"/>
                        <a:pt x="24" y="110"/>
                      </a:cubicBezTo>
                      <a:cubicBezTo>
                        <a:pt x="24" y="111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lose/>
                      <a:moveTo>
                        <a:pt x="41" y="131"/>
                      </a:moveTo>
                      <a:cubicBezTo>
                        <a:pt x="41" y="131"/>
                        <a:pt x="42" y="131"/>
                        <a:pt x="41" y="130"/>
                      </a:cubicBezTo>
                      <a:cubicBezTo>
                        <a:pt x="41" y="130"/>
                        <a:pt x="42" y="130"/>
                        <a:pt x="42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2" y="131"/>
                        <a:pt x="42" y="131"/>
                        <a:pt x="41" y="131"/>
                      </a:cubicBezTo>
                      <a:close/>
                      <a:moveTo>
                        <a:pt x="41" y="130"/>
                      </a:move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0" y="130"/>
                        <a:pt x="40" y="130"/>
                      </a:cubicBezTo>
                      <a:cubicBezTo>
                        <a:pt x="40" y="130"/>
                        <a:pt x="40" y="130"/>
                        <a:pt x="40" y="130"/>
                      </a:cubicBezTo>
                      <a:cubicBezTo>
                        <a:pt x="40" y="129"/>
                        <a:pt x="40" y="129"/>
                        <a:pt x="40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lose/>
                      <a:moveTo>
                        <a:pt x="39" y="129"/>
                      </a:moveTo>
                      <a:cubicBezTo>
                        <a:pt x="39" y="129"/>
                        <a:pt x="39" y="129"/>
                        <a:pt x="39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lose/>
                      <a:moveTo>
                        <a:pt x="35" y="125"/>
                      </a:moveTo>
                      <a:cubicBezTo>
                        <a:pt x="36" y="125"/>
                        <a:pt x="36" y="126"/>
                        <a:pt x="36" y="126"/>
                      </a:cubicBezTo>
                      <a:cubicBezTo>
                        <a:pt x="36" y="126"/>
                        <a:pt x="37" y="126"/>
                        <a:pt x="37" y="127"/>
                      </a:cubicBezTo>
                      <a:cubicBezTo>
                        <a:pt x="37" y="127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7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5" y="125"/>
                        <a:pt x="36" y="126"/>
                        <a:pt x="35" y="125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6" y="115"/>
                        <a:pt x="26" y="114"/>
                        <a:pt x="26" y="114"/>
                      </a:cubicBezTo>
                      <a:cubicBezTo>
                        <a:pt x="26" y="114"/>
                        <a:pt x="26" y="114"/>
                        <a:pt x="26" y="114"/>
                      </a:cubicBezTo>
                      <a:cubicBezTo>
                        <a:pt x="26" y="114"/>
                        <a:pt x="27" y="115"/>
                        <a:pt x="27" y="115"/>
                      </a:cubicBezTo>
                      <a:cubicBezTo>
                        <a:pt x="26" y="115"/>
                        <a:pt x="27" y="115"/>
                        <a:pt x="26" y="115"/>
                      </a:cubicBezTo>
                      <a:close/>
                      <a:moveTo>
                        <a:pt x="25" y="113"/>
                      </a:moveTo>
                      <a:cubicBezTo>
                        <a:pt x="25" y="112"/>
                        <a:pt x="25" y="113"/>
                        <a:pt x="26" y="114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lose/>
                      <a:moveTo>
                        <a:pt x="24" y="111"/>
                      </a:move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5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lose/>
                      <a:moveTo>
                        <a:pt x="22" y="107"/>
                      </a:moveTo>
                      <a:cubicBezTo>
                        <a:pt x="22" y="107"/>
                        <a:pt x="21" y="107"/>
                        <a:pt x="21" y="107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0" y="105"/>
                        <a:pt x="20" y="104"/>
                      </a:cubicBezTo>
                      <a:cubicBezTo>
                        <a:pt x="20" y="104"/>
                        <a:pt x="21" y="104"/>
                        <a:pt x="20" y="104"/>
                      </a:cubicBezTo>
                      <a:cubicBezTo>
                        <a:pt x="20" y="104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6"/>
                        <a:pt x="21" y="106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8"/>
                        <a:pt x="22" y="108"/>
                      </a:cubicBezTo>
                      <a:cubicBezTo>
                        <a:pt x="22" y="108"/>
                        <a:pt x="23" y="108"/>
                        <a:pt x="22" y="108"/>
                      </a:cubicBezTo>
                      <a:cubicBezTo>
                        <a:pt x="22" y="108"/>
                        <a:pt x="23" y="108"/>
                        <a:pt x="23" y="108"/>
                      </a:cubicBezTo>
                      <a:cubicBezTo>
                        <a:pt x="23" y="109"/>
                        <a:pt x="23" y="109"/>
                        <a:pt x="23" y="109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7"/>
                        <a:pt x="22" y="108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lose/>
                      <a:moveTo>
                        <a:pt x="43" y="132"/>
                      </a:move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1"/>
                      </a:cubicBezTo>
                      <a:cubicBezTo>
                        <a:pt x="43" y="131"/>
                        <a:pt x="43" y="131"/>
                        <a:pt x="43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3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3" y="132"/>
                        <a:pt x="43" y="132"/>
                      </a:cubicBezTo>
                      <a:close/>
                      <a:moveTo>
                        <a:pt x="29" y="119"/>
                      </a:moveTo>
                      <a:cubicBezTo>
                        <a:pt x="29" y="119"/>
                        <a:pt x="29" y="119"/>
                        <a:pt x="29" y="118"/>
                      </a:cubicBezTo>
                      <a:cubicBezTo>
                        <a:pt x="29" y="119"/>
                        <a:pt x="30" y="119"/>
                        <a:pt x="30" y="119"/>
                      </a:cubicBezTo>
                      <a:cubicBezTo>
                        <a:pt x="30" y="119"/>
                        <a:pt x="29" y="119"/>
                        <a:pt x="30" y="119"/>
                      </a:cubicBezTo>
                      <a:cubicBezTo>
                        <a:pt x="30" y="119"/>
                        <a:pt x="29" y="118"/>
                        <a:pt x="29" y="119"/>
                      </a:cubicBezTo>
                      <a:cubicBezTo>
                        <a:pt x="29" y="119"/>
                        <a:pt x="29" y="119"/>
                        <a:pt x="29" y="119"/>
                      </a:cubicBezTo>
                      <a:close/>
                      <a:moveTo>
                        <a:pt x="19" y="102"/>
                      </a:move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20" y="102"/>
                        <a:pt x="19" y="102"/>
                        <a:pt x="19" y="102"/>
                      </a:cubicBezTo>
                      <a:cubicBezTo>
                        <a:pt x="19" y="102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lose/>
                      <a:moveTo>
                        <a:pt x="18" y="99"/>
                      </a:move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8" y="99"/>
                        <a:pt x="18" y="100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9" y="100"/>
                        <a:pt x="19" y="100"/>
                      </a:cubicBezTo>
                      <a:cubicBezTo>
                        <a:pt x="18" y="100"/>
                        <a:pt x="18" y="100"/>
                        <a:pt x="18" y="99"/>
                      </a:cubicBezTo>
                      <a:close/>
                      <a:moveTo>
                        <a:pt x="20" y="103"/>
                      </a:move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3"/>
                        <a:pt x="20" y="103"/>
                        <a:pt x="19" y="102"/>
                      </a:cubicBezTo>
                      <a:cubicBezTo>
                        <a:pt x="19" y="102"/>
                        <a:pt x="20" y="103"/>
                        <a:pt x="20" y="102"/>
                      </a:cubicBezTo>
                      <a:cubicBezTo>
                        <a:pt x="20" y="102"/>
                        <a:pt x="20" y="103"/>
                        <a:pt x="20" y="103"/>
                      </a:cubicBezTo>
                      <a:cubicBezTo>
                        <a:pt x="20" y="103"/>
                        <a:pt x="20" y="103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3"/>
                      </a:cubicBezTo>
                      <a:close/>
                      <a:moveTo>
                        <a:pt x="18" y="98"/>
                      </a:moveTo>
                      <a:cubicBezTo>
                        <a:pt x="17" y="98"/>
                        <a:pt x="17" y="98"/>
                        <a:pt x="17" y="97"/>
                      </a:cubicBezTo>
                      <a:cubicBezTo>
                        <a:pt x="18" y="98"/>
                        <a:pt x="18" y="98"/>
                        <a:pt x="17" y="97"/>
                      </a:cubicBezTo>
                      <a:cubicBezTo>
                        <a:pt x="18" y="97"/>
                        <a:pt x="18" y="98"/>
                        <a:pt x="18" y="98"/>
                      </a:cubicBezTo>
                      <a:cubicBezTo>
                        <a:pt x="18" y="98"/>
                        <a:pt x="18" y="98"/>
                        <a:pt x="18" y="98"/>
                      </a:cubicBezTo>
                      <a:close/>
                      <a:moveTo>
                        <a:pt x="16" y="94"/>
                      </a:moveTo>
                      <a:cubicBezTo>
                        <a:pt x="16" y="94"/>
                        <a:pt x="16" y="94"/>
                        <a:pt x="16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6" y="94"/>
                        <a:pt x="16" y="94"/>
                        <a:pt x="16" y="94"/>
                      </a:cubicBezTo>
                      <a:close/>
                      <a:moveTo>
                        <a:pt x="17" y="96"/>
                      </a:move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5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lose/>
                      <a:moveTo>
                        <a:pt x="45" y="133"/>
                      </a:moveTo>
                      <a:cubicBezTo>
                        <a:pt x="45" y="133"/>
                        <a:pt x="44" y="133"/>
                        <a:pt x="44" y="133"/>
                      </a:cubicBezTo>
                      <a:cubicBezTo>
                        <a:pt x="44" y="133"/>
                        <a:pt x="44" y="133"/>
                        <a:pt x="44" y="132"/>
                      </a:cubicBezTo>
                      <a:cubicBezTo>
                        <a:pt x="44" y="133"/>
                        <a:pt x="45" y="133"/>
                        <a:pt x="45" y="133"/>
                      </a:cubicBezTo>
                      <a:cubicBezTo>
                        <a:pt x="45" y="133"/>
                        <a:pt x="45" y="133"/>
                        <a:pt x="45" y="133"/>
                      </a:cubicBezTo>
                      <a:cubicBezTo>
                        <a:pt x="46" y="134"/>
                        <a:pt x="45" y="133"/>
                        <a:pt x="45" y="133"/>
                      </a:cubicBezTo>
                      <a:close/>
                      <a:moveTo>
                        <a:pt x="16" y="93"/>
                      </a:moveTo>
                      <a:cubicBezTo>
                        <a:pt x="16" y="93"/>
                        <a:pt x="16" y="93"/>
                        <a:pt x="16" y="93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3"/>
                      </a:cubicBezTo>
                      <a:cubicBezTo>
                        <a:pt x="16" y="93"/>
                        <a:pt x="16" y="93"/>
                        <a:pt x="16" y="93"/>
                      </a:cubicBezTo>
                      <a:close/>
                      <a:moveTo>
                        <a:pt x="15" y="91"/>
                      </a:move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6" y="91"/>
                      </a:cubicBezTo>
                      <a:lnTo>
                        <a:pt x="15" y="91"/>
                      </a:lnTo>
                      <a:close/>
                      <a:moveTo>
                        <a:pt x="15" y="88"/>
                      </a:moveTo>
                      <a:cubicBezTo>
                        <a:pt x="15" y="88"/>
                        <a:pt x="15" y="89"/>
                        <a:pt x="15" y="89"/>
                      </a:cubicBezTo>
                      <a:cubicBezTo>
                        <a:pt x="15" y="89"/>
                        <a:pt x="15" y="88"/>
                        <a:pt x="15" y="88"/>
                      </a:cubicBezTo>
                      <a:close/>
                      <a:moveTo>
                        <a:pt x="141" y="30"/>
                      </a:move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lose/>
                      <a:moveTo>
                        <a:pt x="148" y="43"/>
                      </a:move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4"/>
                        <a:pt x="149" y="43"/>
                        <a:pt x="148" y="43"/>
                      </a:cubicBezTo>
                      <a:close/>
                      <a:moveTo>
                        <a:pt x="148" y="42"/>
                      </a:move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lose/>
                      <a:moveTo>
                        <a:pt x="65" y="11"/>
                      </a:moveTo>
                      <a:cubicBezTo>
                        <a:pt x="64" y="12"/>
                        <a:pt x="63" y="12"/>
                        <a:pt x="62" y="13"/>
                      </a:cubicBezTo>
                      <a:cubicBezTo>
                        <a:pt x="61" y="14"/>
                        <a:pt x="59" y="14"/>
                        <a:pt x="58" y="15"/>
                      </a:cubicBezTo>
                      <a:cubicBezTo>
                        <a:pt x="58" y="15"/>
                        <a:pt x="58" y="15"/>
                        <a:pt x="57" y="15"/>
                      </a:cubicBezTo>
                      <a:cubicBezTo>
                        <a:pt x="57" y="16"/>
                        <a:pt x="56" y="16"/>
                        <a:pt x="55" y="17"/>
                      </a:cubicBezTo>
                      <a:cubicBezTo>
                        <a:pt x="54" y="17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1" y="19"/>
                      </a:cubicBezTo>
                      <a:cubicBezTo>
                        <a:pt x="51" y="19"/>
                        <a:pt x="50" y="20"/>
                        <a:pt x="50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8" y="21"/>
                      </a:cubicBezTo>
                      <a:cubicBezTo>
                        <a:pt x="48" y="21"/>
                        <a:pt x="47" y="21"/>
                        <a:pt x="47" y="21"/>
                      </a:cubicBezTo>
                      <a:cubicBezTo>
                        <a:pt x="49" y="19"/>
                        <a:pt x="53" y="17"/>
                        <a:pt x="56" y="15"/>
                      </a:cubicBezTo>
                      <a:cubicBezTo>
                        <a:pt x="57" y="15"/>
                        <a:pt x="57" y="14"/>
                        <a:pt x="58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60" y="13"/>
                        <a:pt x="61" y="13"/>
                        <a:pt x="63" y="12"/>
                      </a:cubicBezTo>
                      <a:cubicBezTo>
                        <a:pt x="64" y="12"/>
                        <a:pt x="64" y="11"/>
                        <a:pt x="65" y="11"/>
                      </a:cubicBezTo>
                      <a:close/>
                      <a:moveTo>
                        <a:pt x="99" y="11"/>
                      </a:moveTo>
                      <a:cubicBezTo>
                        <a:pt x="99" y="12"/>
                        <a:pt x="100" y="12"/>
                        <a:pt x="100" y="12"/>
                      </a:cubicBezTo>
                      <a:cubicBezTo>
                        <a:pt x="100" y="12"/>
                        <a:pt x="101" y="12"/>
                        <a:pt x="101" y="12"/>
                      </a:cubicBezTo>
                      <a:cubicBezTo>
                        <a:pt x="102" y="12"/>
                        <a:pt x="102" y="12"/>
                        <a:pt x="103" y="12"/>
                      </a:cubicBezTo>
                      <a:cubicBezTo>
                        <a:pt x="103" y="12"/>
                        <a:pt x="103" y="12"/>
                        <a:pt x="104" y="12"/>
                      </a:cubicBezTo>
                      <a:cubicBezTo>
                        <a:pt x="105" y="13"/>
                        <a:pt x="107" y="13"/>
                        <a:pt x="107" y="13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8" y="13"/>
                        <a:pt x="109" y="14"/>
                        <a:pt x="109" y="14"/>
                      </a:cubicBezTo>
                      <a:cubicBezTo>
                        <a:pt x="112" y="15"/>
                        <a:pt x="115" y="16"/>
                        <a:pt x="117" y="18"/>
                      </a:cubicBezTo>
                      <a:cubicBezTo>
                        <a:pt x="117" y="18"/>
                        <a:pt x="117" y="18"/>
                        <a:pt x="118" y="18"/>
                      </a:cubicBezTo>
                      <a:cubicBezTo>
                        <a:pt x="119" y="19"/>
                        <a:pt x="121" y="20"/>
                        <a:pt x="122" y="21"/>
                      </a:cubicBezTo>
                      <a:cubicBezTo>
                        <a:pt x="123" y="22"/>
                        <a:pt x="124" y="23"/>
                        <a:pt x="125" y="24"/>
                      </a:cubicBezTo>
                      <a:cubicBezTo>
                        <a:pt x="126" y="24"/>
                        <a:pt x="126" y="25"/>
                        <a:pt x="127" y="25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9" y="27"/>
                        <a:pt x="129" y="27"/>
                        <a:pt x="129" y="27"/>
                      </a:cubicBezTo>
                      <a:cubicBezTo>
                        <a:pt x="129" y="28"/>
                        <a:pt x="129" y="28"/>
                        <a:pt x="129" y="28"/>
                      </a:cubicBezTo>
                      <a:cubicBezTo>
                        <a:pt x="129" y="28"/>
                        <a:pt x="130" y="28"/>
                        <a:pt x="130" y="29"/>
                      </a:cubicBezTo>
                      <a:cubicBezTo>
                        <a:pt x="130" y="29"/>
                        <a:pt x="130" y="29"/>
                        <a:pt x="130" y="29"/>
                      </a:cubicBezTo>
                      <a:cubicBezTo>
                        <a:pt x="131" y="29"/>
                        <a:pt x="131" y="29"/>
                        <a:pt x="131" y="30"/>
                      </a:cubicBezTo>
                      <a:cubicBezTo>
                        <a:pt x="131" y="30"/>
                        <a:pt x="132" y="30"/>
                        <a:pt x="132" y="31"/>
                      </a:cubicBezTo>
                      <a:cubicBezTo>
                        <a:pt x="133" y="31"/>
                        <a:pt x="133" y="32"/>
                        <a:pt x="133" y="32"/>
                      </a:cubicBezTo>
                      <a:cubicBezTo>
                        <a:pt x="133" y="33"/>
                        <a:pt x="134" y="33"/>
                        <a:pt x="134" y="33"/>
                      </a:cubicBezTo>
                      <a:cubicBezTo>
                        <a:pt x="134" y="34"/>
                        <a:pt x="134" y="34"/>
                        <a:pt x="135" y="34"/>
                      </a:cubicBezTo>
                      <a:cubicBezTo>
                        <a:pt x="135" y="34"/>
                        <a:pt x="135" y="35"/>
                        <a:pt x="136" y="35"/>
                      </a:cubicBezTo>
                      <a:cubicBezTo>
                        <a:pt x="136" y="36"/>
                        <a:pt x="136" y="36"/>
                        <a:pt x="136" y="36"/>
                      </a:cubicBezTo>
                      <a:cubicBezTo>
                        <a:pt x="137" y="37"/>
                        <a:pt x="137" y="37"/>
                        <a:pt x="137" y="38"/>
                      </a:cubicBezTo>
                      <a:cubicBezTo>
                        <a:pt x="138" y="39"/>
                        <a:pt x="138" y="40"/>
                        <a:pt x="139" y="41"/>
                      </a:cubicBezTo>
                      <a:cubicBezTo>
                        <a:pt x="139" y="41"/>
                        <a:pt x="139" y="42"/>
                        <a:pt x="139" y="41"/>
                      </a:cubicBezTo>
                      <a:cubicBezTo>
                        <a:pt x="139" y="41"/>
                        <a:pt x="139" y="41"/>
                        <a:pt x="139" y="42"/>
                      </a:cubicBezTo>
                      <a:cubicBezTo>
                        <a:pt x="139" y="42"/>
                        <a:pt x="139" y="42"/>
                        <a:pt x="140" y="42"/>
                      </a:cubicBezTo>
                      <a:cubicBezTo>
                        <a:pt x="140" y="42"/>
                        <a:pt x="140" y="42"/>
                        <a:pt x="140" y="43"/>
                      </a:cubicBezTo>
                      <a:cubicBezTo>
                        <a:pt x="139" y="42"/>
                        <a:pt x="139" y="42"/>
                        <a:pt x="139" y="41"/>
                      </a:cubicBezTo>
                      <a:cubicBezTo>
                        <a:pt x="138" y="40"/>
                        <a:pt x="136" y="37"/>
                        <a:pt x="135" y="35"/>
                      </a:cubicBezTo>
                      <a:cubicBezTo>
                        <a:pt x="134" y="35"/>
                        <a:pt x="134" y="35"/>
                        <a:pt x="134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3"/>
                        <a:pt x="132" y="33"/>
                        <a:pt x="132" y="33"/>
                      </a:cubicBezTo>
                      <a:cubicBezTo>
                        <a:pt x="132" y="32"/>
                        <a:pt x="132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0" y="32"/>
                        <a:pt x="130" y="32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29" y="30"/>
                        <a:pt x="129" y="30"/>
                      </a:cubicBezTo>
                      <a:cubicBezTo>
                        <a:pt x="129" y="30"/>
                        <a:pt x="128" y="30"/>
                        <a:pt x="128" y="30"/>
                      </a:cubicBezTo>
                      <a:cubicBezTo>
                        <a:pt x="128" y="29"/>
                        <a:pt x="128" y="29"/>
                        <a:pt x="127" y="29"/>
                      </a:cubicBezTo>
                      <a:cubicBezTo>
                        <a:pt x="127" y="29"/>
                        <a:pt x="127" y="28"/>
                        <a:pt x="127" y="28"/>
                      </a:cubicBezTo>
                      <a:cubicBezTo>
                        <a:pt x="127" y="28"/>
                        <a:pt x="126" y="28"/>
                        <a:pt x="125" y="27"/>
                      </a:cubicBezTo>
                      <a:cubicBezTo>
                        <a:pt x="125" y="27"/>
                        <a:pt x="124" y="26"/>
                        <a:pt x="123" y="26"/>
                      </a:cubicBezTo>
                      <a:cubicBezTo>
                        <a:pt x="123" y="26"/>
                        <a:pt x="123" y="26"/>
                        <a:pt x="123" y="25"/>
                      </a:cubicBezTo>
                      <a:cubicBezTo>
                        <a:pt x="120" y="24"/>
                        <a:pt x="118" y="22"/>
                        <a:pt x="115" y="20"/>
                      </a:cubicBezTo>
                      <a:cubicBezTo>
                        <a:pt x="115" y="20"/>
                        <a:pt x="114" y="20"/>
                        <a:pt x="114" y="20"/>
                      </a:cubicBezTo>
                      <a:cubicBezTo>
                        <a:pt x="114" y="20"/>
                        <a:pt x="113" y="19"/>
                        <a:pt x="113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1" y="19"/>
                        <a:pt x="111" y="19"/>
                        <a:pt x="111" y="19"/>
                      </a:cubicBezTo>
                      <a:cubicBezTo>
                        <a:pt x="111" y="19"/>
                        <a:pt x="111" y="19"/>
                        <a:pt x="111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09" y="18"/>
                        <a:pt x="106" y="17"/>
                        <a:pt x="104" y="16"/>
                      </a:cubicBezTo>
                      <a:cubicBezTo>
                        <a:pt x="104" y="16"/>
                        <a:pt x="102" y="15"/>
                        <a:pt x="102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2" y="14"/>
                        <a:pt x="102" y="14"/>
                      </a:cubicBezTo>
                      <a:cubicBezTo>
                        <a:pt x="102" y="14"/>
                        <a:pt x="103" y="14"/>
                        <a:pt x="104" y="14"/>
                      </a:cubicBezTo>
                      <a:cubicBezTo>
                        <a:pt x="105" y="14"/>
                        <a:pt x="106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8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8" y="14"/>
                        <a:pt x="107" y="14"/>
                        <a:pt x="107" y="13"/>
                      </a:cubicBezTo>
                      <a:cubicBezTo>
                        <a:pt x="106" y="13"/>
                        <a:pt x="106" y="13"/>
                        <a:pt x="106" y="13"/>
                      </a:cubicBezTo>
                      <a:cubicBezTo>
                        <a:pt x="104" y="13"/>
                        <a:pt x="102" y="12"/>
                        <a:pt x="101" y="12"/>
                      </a:cubicBezTo>
                      <a:cubicBezTo>
                        <a:pt x="100" y="12"/>
                        <a:pt x="100" y="12"/>
                        <a:pt x="99" y="12"/>
                      </a:cubicBezTo>
                      <a:cubicBezTo>
                        <a:pt x="98" y="12"/>
                        <a:pt x="99" y="12"/>
                        <a:pt x="99" y="11"/>
                      </a:cubicBezTo>
                      <a:close/>
                      <a:moveTo>
                        <a:pt x="100" y="11"/>
                      </a:moveTo>
                      <a:cubicBezTo>
                        <a:pt x="100" y="11"/>
                        <a:pt x="101" y="11"/>
                        <a:pt x="100" y="11"/>
                      </a:cubicBezTo>
                      <a:cubicBezTo>
                        <a:pt x="100" y="11"/>
                        <a:pt x="99" y="11"/>
                        <a:pt x="98" y="11"/>
                      </a:cubicBezTo>
                      <a:cubicBezTo>
                        <a:pt x="98" y="11"/>
                        <a:pt x="99" y="11"/>
                        <a:pt x="100" y="11"/>
                      </a:cubicBezTo>
                      <a:close/>
                      <a:moveTo>
                        <a:pt x="61" y="130"/>
                      </a:moveTo>
                      <a:cubicBezTo>
                        <a:pt x="61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1" y="130"/>
                      </a:cubicBezTo>
                      <a:close/>
                      <a:moveTo>
                        <a:pt x="63" y="131"/>
                      </a:move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4" y="131"/>
                        <a:pt x="63" y="131"/>
                      </a:cubicBezTo>
                      <a:close/>
                      <a:moveTo>
                        <a:pt x="65" y="131"/>
                      </a:moveTo>
                      <a:cubicBezTo>
                        <a:pt x="64" y="131"/>
                        <a:pt x="64" y="131"/>
                        <a:pt x="64" y="131"/>
                      </a:cubicBezTo>
                      <a:cubicBezTo>
                        <a:pt x="64" y="131"/>
                        <a:pt x="65" y="131"/>
                        <a:pt x="65" y="131"/>
                      </a:cubicBezTo>
                      <a:cubicBezTo>
                        <a:pt x="65" y="131"/>
                        <a:pt x="65" y="131"/>
                        <a:pt x="65" y="131"/>
                      </a:cubicBezTo>
                      <a:close/>
                      <a:moveTo>
                        <a:pt x="30" y="101"/>
                      </a:move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100"/>
                        <a:pt x="31" y="101"/>
                        <a:pt x="32" y="103"/>
                      </a:cubicBezTo>
                      <a:cubicBezTo>
                        <a:pt x="32" y="103"/>
                        <a:pt x="31" y="102"/>
                        <a:pt x="31" y="102"/>
                      </a:cubicBezTo>
                      <a:cubicBezTo>
                        <a:pt x="31" y="102"/>
                        <a:pt x="31" y="102"/>
                        <a:pt x="31" y="102"/>
                      </a:cubicBezTo>
                      <a:cubicBezTo>
                        <a:pt x="31" y="101"/>
                        <a:pt x="31" y="101"/>
                        <a:pt x="30" y="101"/>
                      </a:cubicBezTo>
                      <a:close/>
                      <a:moveTo>
                        <a:pt x="27" y="93"/>
                      </a:moveTo>
                      <a:cubicBezTo>
                        <a:pt x="27" y="93"/>
                        <a:pt x="27" y="93"/>
                        <a:pt x="27" y="93"/>
                      </a:cubicBezTo>
                      <a:cubicBezTo>
                        <a:pt x="27" y="93"/>
                        <a:pt x="27" y="93"/>
                        <a:pt x="27" y="92"/>
                      </a:cubicBezTo>
                      <a:cubicBezTo>
                        <a:pt x="27" y="92"/>
                        <a:pt x="27" y="92"/>
                        <a:pt x="27" y="92"/>
                      </a:cubicBezTo>
                      <a:cubicBezTo>
                        <a:pt x="27" y="91"/>
                        <a:pt x="27" y="91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7" y="91"/>
                        <a:pt x="27" y="92"/>
                        <a:pt x="28" y="94"/>
                      </a:cubicBezTo>
                      <a:cubicBezTo>
                        <a:pt x="28" y="94"/>
                        <a:pt x="27" y="93"/>
                        <a:pt x="27" y="93"/>
                      </a:cubicBezTo>
                      <a:close/>
                      <a:moveTo>
                        <a:pt x="24" y="81"/>
                      </a:moveTo>
                      <a:cubicBezTo>
                        <a:pt x="24" y="81"/>
                        <a:pt x="24" y="81"/>
                        <a:pt x="25" y="81"/>
                      </a:cubicBezTo>
                      <a:cubicBezTo>
                        <a:pt x="25" y="80"/>
                        <a:pt x="24" y="80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5" y="81"/>
                        <a:pt x="25" y="83"/>
                        <a:pt x="25" y="85"/>
                      </a:cubicBezTo>
                      <a:cubicBezTo>
                        <a:pt x="25" y="84"/>
                        <a:pt x="25" y="84"/>
                        <a:pt x="25" y="84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cubicBezTo>
                        <a:pt x="25" y="83"/>
                        <a:pt x="25" y="83"/>
                        <a:pt x="25" y="82"/>
                      </a:cubicBezTo>
                      <a:cubicBezTo>
                        <a:pt x="25" y="82"/>
                        <a:pt x="25" y="81"/>
                        <a:pt x="24" y="81"/>
                      </a:cubicBezTo>
                      <a:close/>
                      <a:moveTo>
                        <a:pt x="24" y="77"/>
                      </a:move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4" y="78"/>
                        <a:pt x="24" y="78"/>
                      </a:cubicBezTo>
                      <a:cubicBezTo>
                        <a:pt x="24" y="78"/>
                        <a:pt x="24" y="77"/>
                        <a:pt x="24" y="77"/>
                      </a:cubicBezTo>
                      <a:close/>
                      <a:moveTo>
                        <a:pt x="24" y="74"/>
                      </a:move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3"/>
                        <a:pt x="24" y="74"/>
                        <a:pt x="24" y="75"/>
                      </a:cubicBezTo>
                      <a:cubicBezTo>
                        <a:pt x="24" y="75"/>
                        <a:pt x="24" y="74"/>
                        <a:pt x="24" y="74"/>
                      </a:cubicBezTo>
                      <a:close/>
                      <a:moveTo>
                        <a:pt x="33" y="104"/>
                      </a:moveTo>
                      <a:cubicBezTo>
                        <a:pt x="32" y="104"/>
                        <a:pt x="32" y="104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4"/>
                        <a:pt x="32" y="104"/>
                      </a:cubicBezTo>
                      <a:cubicBezTo>
                        <a:pt x="33" y="105"/>
                        <a:pt x="33" y="105"/>
                        <a:pt x="33" y="106"/>
                      </a:cubicBezTo>
                      <a:cubicBezTo>
                        <a:pt x="33" y="105"/>
                        <a:pt x="33" y="105"/>
                        <a:pt x="33" y="104"/>
                      </a:cubicBezTo>
                      <a:close/>
                      <a:moveTo>
                        <a:pt x="29" y="97"/>
                      </a:moveTo>
                      <a:cubicBezTo>
                        <a:pt x="29" y="97"/>
                        <a:pt x="29" y="96"/>
                        <a:pt x="29" y="96"/>
                      </a:cubicBezTo>
                      <a:cubicBezTo>
                        <a:pt x="28" y="96"/>
                        <a:pt x="28" y="96"/>
                        <a:pt x="28" y="96"/>
                      </a:cubicBezTo>
                      <a:cubicBezTo>
                        <a:pt x="29" y="96"/>
                        <a:pt x="29" y="97"/>
                        <a:pt x="30" y="98"/>
                      </a:cubicBezTo>
                      <a:cubicBezTo>
                        <a:pt x="29" y="98"/>
                        <a:pt x="29" y="97"/>
                        <a:pt x="29" y="97"/>
                      </a:cubicBezTo>
                      <a:close/>
                      <a:moveTo>
                        <a:pt x="28" y="95"/>
                      </a:moveTo>
                      <a:cubicBezTo>
                        <a:pt x="28" y="94"/>
                        <a:pt x="28" y="94"/>
                        <a:pt x="28" y="94"/>
                      </a:cubicBezTo>
                      <a:cubicBezTo>
                        <a:pt x="28" y="94"/>
                        <a:pt x="28" y="95"/>
                        <a:pt x="28" y="96"/>
                      </a:cubicBezTo>
                      <a:cubicBezTo>
                        <a:pt x="28" y="96"/>
                        <a:pt x="28" y="95"/>
                        <a:pt x="28" y="95"/>
                      </a:cubicBezTo>
                      <a:close/>
                      <a:moveTo>
                        <a:pt x="26" y="87"/>
                      </a:moveTo>
                      <a:cubicBezTo>
                        <a:pt x="25" y="87"/>
                        <a:pt x="26" y="87"/>
                        <a:pt x="26" y="86"/>
                      </a:cubicBezTo>
                      <a:cubicBezTo>
                        <a:pt x="26" y="87"/>
                        <a:pt x="26" y="89"/>
                        <a:pt x="26" y="89"/>
                      </a:cubicBezTo>
                      <a:cubicBezTo>
                        <a:pt x="26" y="89"/>
                        <a:pt x="26" y="88"/>
                        <a:pt x="26" y="87"/>
                      </a:cubicBezTo>
                      <a:close/>
                      <a:moveTo>
                        <a:pt x="25" y="86"/>
                      </a:moveTo>
                      <a:cubicBezTo>
                        <a:pt x="25" y="85"/>
                        <a:pt x="25" y="86"/>
                        <a:pt x="25" y="85"/>
                      </a:cubicBezTo>
                      <a:cubicBezTo>
                        <a:pt x="25" y="85"/>
                        <a:pt x="25" y="85"/>
                        <a:pt x="25" y="85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lose/>
                      <a:moveTo>
                        <a:pt x="24" y="75"/>
                      </a:move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7"/>
                        <a:pt x="24" y="75"/>
                        <a:pt x="24" y="75"/>
                      </a:cubicBezTo>
                      <a:close/>
                      <a:moveTo>
                        <a:pt x="24" y="72"/>
                      </a:move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4" y="72"/>
                        <a:pt x="24" y="72"/>
                      </a:cubicBezTo>
                      <a:close/>
                      <a:moveTo>
                        <a:pt x="88" y="135"/>
                      </a:moveTo>
                      <a:cubicBezTo>
                        <a:pt x="88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8" y="135"/>
                        <a:pt x="88" y="135"/>
                        <a:pt x="88" y="135"/>
                      </a:cubicBezTo>
                      <a:close/>
                      <a:moveTo>
                        <a:pt x="86" y="135"/>
                      </a:moveTo>
                      <a:cubicBezTo>
                        <a:pt x="86" y="135"/>
                        <a:pt x="87" y="135"/>
                        <a:pt x="87" y="135"/>
                      </a:cubicBezTo>
                      <a:cubicBezTo>
                        <a:pt x="87" y="135"/>
                        <a:pt x="87" y="135"/>
                        <a:pt x="86" y="135"/>
                      </a:cubicBezTo>
                      <a:close/>
                      <a:moveTo>
                        <a:pt x="89" y="135"/>
                      </a:moveTo>
                      <a:cubicBezTo>
                        <a:pt x="90" y="135"/>
                        <a:pt x="90" y="135"/>
                        <a:pt x="89" y="135"/>
                      </a:cubicBezTo>
                      <a:cubicBezTo>
                        <a:pt x="90" y="135"/>
                        <a:pt x="90" y="135"/>
                        <a:pt x="90" y="135"/>
                      </a:cubicBezTo>
                      <a:cubicBezTo>
                        <a:pt x="90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lose/>
                      <a:moveTo>
                        <a:pt x="43" y="117"/>
                      </a:move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lose/>
                      <a:moveTo>
                        <a:pt x="44" y="117"/>
                      </a:moveTo>
                      <a:cubicBezTo>
                        <a:pt x="44" y="117"/>
                        <a:pt x="43" y="117"/>
                        <a:pt x="43" y="117"/>
                      </a:cubicBezTo>
                      <a:cubicBezTo>
                        <a:pt x="43" y="117"/>
                        <a:pt x="44" y="117"/>
                        <a:pt x="44" y="117"/>
                      </a:cubicBezTo>
                      <a:close/>
                      <a:moveTo>
                        <a:pt x="25" y="73"/>
                      </a:moveTo>
                      <a:cubicBezTo>
                        <a:pt x="25" y="73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3"/>
                      </a:cubicBezTo>
                      <a:cubicBezTo>
                        <a:pt x="25" y="73"/>
                        <a:pt x="25" y="73"/>
                        <a:pt x="25" y="72"/>
                      </a:cubicBezTo>
                      <a:cubicBezTo>
                        <a:pt x="25" y="72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69"/>
                      </a:move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lose/>
                      <a:moveTo>
                        <a:pt x="36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7" y="108"/>
                      </a:cubicBezTo>
                      <a:cubicBezTo>
                        <a:pt x="37" y="109"/>
                        <a:pt x="36" y="109"/>
                        <a:pt x="36" y="109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lose/>
                      <a:moveTo>
                        <a:pt x="35" y="107"/>
                      </a:move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6"/>
                      </a:cubicBezTo>
                      <a:cubicBezTo>
                        <a:pt x="35" y="106"/>
                        <a:pt x="35" y="107"/>
                        <a:pt x="35" y="107"/>
                      </a:cubicBezTo>
                      <a:close/>
                      <a:moveTo>
                        <a:pt x="34" y="106"/>
                      </a:moveTo>
                      <a:cubicBezTo>
                        <a:pt x="34" y="105"/>
                        <a:pt x="35" y="106"/>
                        <a:pt x="35" y="105"/>
                      </a:cubicBezTo>
                      <a:cubicBezTo>
                        <a:pt x="35" y="105"/>
                        <a:pt x="34" y="105"/>
                        <a:pt x="34" y="105"/>
                      </a:cubicBezTo>
                      <a:cubicBezTo>
                        <a:pt x="34" y="105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6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5"/>
                        <a:pt x="35" y="106"/>
                      </a:cubicBezTo>
                      <a:cubicBezTo>
                        <a:pt x="35" y="106"/>
                        <a:pt x="34" y="105"/>
                        <a:pt x="34" y="105"/>
                      </a:cubicBezTo>
                      <a:cubicBezTo>
                        <a:pt x="34" y="105"/>
                        <a:pt x="34" y="105"/>
                        <a:pt x="34" y="106"/>
                      </a:cubicBezTo>
                      <a:close/>
                      <a:moveTo>
                        <a:pt x="34" y="105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5"/>
                        <a:pt x="33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5"/>
                      </a:cubicBezTo>
                      <a:cubicBezTo>
                        <a:pt x="25" y="75"/>
                        <a:pt x="25" y="74"/>
                        <a:pt x="25" y="74"/>
                      </a:cubicBezTo>
                      <a:close/>
                      <a:moveTo>
                        <a:pt x="25" y="66"/>
                      </a:moveTo>
                      <a:cubicBezTo>
                        <a:pt x="25" y="66"/>
                        <a:pt x="26" y="66"/>
                        <a:pt x="26" y="66"/>
                      </a:cubicBezTo>
                      <a:cubicBezTo>
                        <a:pt x="26" y="66"/>
                        <a:pt x="25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6"/>
                      </a:cubicBezTo>
                      <a:cubicBezTo>
                        <a:pt x="26" y="66"/>
                        <a:pt x="26" y="67"/>
                        <a:pt x="25" y="67"/>
                      </a:cubicBezTo>
                      <a:cubicBezTo>
                        <a:pt x="26" y="66"/>
                        <a:pt x="26" y="66"/>
                        <a:pt x="25" y="66"/>
                      </a:cubicBezTo>
                      <a:close/>
                      <a:moveTo>
                        <a:pt x="25" y="68"/>
                      </a:move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6" y="67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4"/>
                        <a:pt x="34" y="104"/>
                      </a:cubicBezTo>
                      <a:cubicBezTo>
                        <a:pt x="34" y="105"/>
                        <a:pt x="34" y="105"/>
                        <a:pt x="34" y="104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70"/>
                      </a:move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70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2"/>
                        <a:pt x="33" y="102"/>
                      </a:cubicBezTo>
                      <a:cubicBezTo>
                        <a:pt x="33" y="102"/>
                        <a:pt x="33" y="103"/>
                        <a:pt x="33" y="102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36" y="107"/>
                      </a:moveTo>
                      <a:cubicBezTo>
                        <a:pt x="36" y="107"/>
                        <a:pt x="36" y="106"/>
                        <a:pt x="36" y="106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6" y="107"/>
                        <a:pt x="35" y="107"/>
                      </a:cubicBezTo>
                      <a:cubicBezTo>
                        <a:pt x="35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lose/>
                      <a:moveTo>
                        <a:pt x="32" y="101"/>
                      </a:move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2" y="101"/>
                        <a:pt x="32" y="102"/>
                        <a:pt x="32" y="101"/>
                      </a:cubicBezTo>
                      <a:close/>
                      <a:moveTo>
                        <a:pt x="25" y="72"/>
                      </a:move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3"/>
                        <a:pt x="25" y="72"/>
                      </a:cubicBezTo>
                      <a:cubicBezTo>
                        <a:pt x="26" y="72"/>
                        <a:pt x="26" y="72"/>
                        <a:pt x="25" y="72"/>
                      </a:cubicBezTo>
                      <a:cubicBezTo>
                        <a:pt x="25" y="72"/>
                        <a:pt x="26" y="72"/>
                        <a:pt x="26" y="72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5" y="72"/>
                        <a:pt x="25" y="72"/>
                      </a:cubicBezTo>
                      <a:close/>
                      <a:moveTo>
                        <a:pt x="37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7" y="108"/>
                        <a:pt x="37" y="107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1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25" y="77"/>
                      </a:moveTo>
                      <a:cubicBezTo>
                        <a:pt x="25" y="77"/>
                        <a:pt x="26" y="77"/>
                        <a:pt x="26" y="77"/>
                      </a:cubicBezTo>
                      <a:cubicBezTo>
                        <a:pt x="26" y="77"/>
                        <a:pt x="25" y="77"/>
                        <a:pt x="25" y="77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lose/>
                      <a:moveTo>
                        <a:pt x="37" y="109"/>
                      </a:moveTo>
                      <a:cubicBezTo>
                        <a:pt x="37" y="109"/>
                        <a:pt x="38" y="110"/>
                        <a:pt x="38" y="110"/>
                      </a:cubicBezTo>
                      <a:cubicBezTo>
                        <a:pt x="38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7" y="109"/>
                      </a:cubicBezTo>
                      <a:close/>
                      <a:moveTo>
                        <a:pt x="25" y="70"/>
                      </a:moveTo>
                      <a:cubicBezTo>
                        <a:pt x="25" y="69"/>
                        <a:pt x="26" y="69"/>
                        <a:pt x="25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0"/>
                        <a:pt x="26" y="70"/>
                        <a:pt x="25" y="70"/>
                      </a:cubicBezTo>
                      <a:cubicBezTo>
                        <a:pt x="26" y="69"/>
                        <a:pt x="25" y="69"/>
                        <a:pt x="25" y="70"/>
                      </a:cubicBezTo>
                      <a:close/>
                      <a:moveTo>
                        <a:pt x="25" y="68"/>
                      </a:move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9"/>
                      </a:cubicBezTo>
                      <a:cubicBezTo>
                        <a:pt x="26" y="68"/>
                        <a:pt x="26" y="68"/>
                        <a:pt x="25" y="68"/>
                      </a:cubicBezTo>
                      <a:close/>
                      <a:moveTo>
                        <a:pt x="26" y="63"/>
                      </a:move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6" y="63"/>
                        <a:pt x="26" y="63"/>
                        <a:pt x="26" y="64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6" y="74"/>
                      </a:cubicBezTo>
                      <a:cubicBezTo>
                        <a:pt x="26" y="74"/>
                        <a:pt x="26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5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1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41" y="113"/>
                      </a:moveTo>
                      <a:cubicBezTo>
                        <a:pt x="41" y="113"/>
                        <a:pt x="41" y="113"/>
                        <a:pt x="40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lose/>
                      <a:moveTo>
                        <a:pt x="33" y="102"/>
                      </a:move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3" y="101"/>
                        <a:pt x="33" y="102"/>
                        <a:pt x="33" y="102"/>
                      </a:cubicBezTo>
                      <a:cubicBezTo>
                        <a:pt x="33" y="102"/>
                        <a:pt x="33" y="101"/>
                        <a:pt x="32" y="101"/>
                      </a:cubicBezTo>
                      <a:cubicBezTo>
                        <a:pt x="32" y="101"/>
                        <a:pt x="33" y="101"/>
                        <a:pt x="33" y="102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lose/>
                      <a:moveTo>
                        <a:pt x="30" y="96"/>
                      </a:move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5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lose/>
                      <a:moveTo>
                        <a:pt x="27" y="87"/>
                      </a:move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lose/>
                      <a:moveTo>
                        <a:pt x="26" y="78"/>
                      </a:move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8"/>
                        <a:pt x="26" y="77"/>
                        <a:pt x="26" y="78"/>
                      </a:cubicBezTo>
                      <a:close/>
                      <a:moveTo>
                        <a:pt x="26" y="76"/>
                      </a:move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8" y="110"/>
                        <a:pt x="39" y="110"/>
                        <a:pt x="38" y="110"/>
                      </a:cubicBezTo>
                      <a:cubicBezTo>
                        <a:pt x="38" y="110"/>
                        <a:pt x="39" y="111"/>
                        <a:pt x="39" y="110"/>
                      </a:cubicBezTo>
                      <a:cubicBezTo>
                        <a:pt x="39" y="110"/>
                        <a:pt x="39" y="111"/>
                        <a:pt x="39" y="111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5" y="104"/>
                      </a:cubicBezTo>
                      <a:cubicBezTo>
                        <a:pt x="34" y="104"/>
                        <a:pt x="34" y="104"/>
                        <a:pt x="35" y="105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lose/>
                      <a:moveTo>
                        <a:pt x="31" y="98"/>
                      </a:move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31" y="98"/>
                        <a:pt x="31" y="98"/>
                        <a:pt x="31" y="99"/>
                      </a:cubicBezTo>
                      <a:cubicBezTo>
                        <a:pt x="31" y="99"/>
                        <a:pt x="31" y="99"/>
                        <a:pt x="31" y="98"/>
                      </a:cubicBezTo>
                      <a:close/>
                      <a:moveTo>
                        <a:pt x="28" y="90"/>
                      </a:move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89"/>
                      </a:cubicBezTo>
                      <a:cubicBezTo>
                        <a:pt x="28" y="89"/>
                        <a:pt x="28" y="90"/>
                        <a:pt x="28" y="90"/>
                      </a:cubicBezTo>
                      <a:close/>
                      <a:moveTo>
                        <a:pt x="51" y="123"/>
                      </a:moveTo>
                      <a:cubicBezTo>
                        <a:pt x="51" y="123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3"/>
                      </a:cubicBezTo>
                      <a:close/>
                      <a:moveTo>
                        <a:pt x="38" y="109"/>
                      </a:move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10"/>
                        <a:pt x="38" y="109"/>
                        <a:pt x="38" y="109"/>
                      </a:cubicBezTo>
                      <a:cubicBezTo>
                        <a:pt x="38" y="109"/>
                        <a:pt x="37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lose/>
                      <a:moveTo>
                        <a:pt x="31" y="97"/>
                      </a:move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0" y="97"/>
                        <a:pt x="31" y="97"/>
                        <a:pt x="31" y="97"/>
                      </a:cubicBez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1" y="98"/>
                        <a:pt x="31" y="97"/>
                        <a:pt x="31" y="97"/>
                      </a:cubicBezTo>
                      <a:close/>
                      <a:moveTo>
                        <a:pt x="29" y="94"/>
                      </a:move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29" y="94"/>
                        <a:pt x="29" y="94"/>
                        <a:pt x="30" y="95"/>
                      </a:cubicBezTo>
                      <a:cubicBezTo>
                        <a:pt x="30" y="95"/>
                        <a:pt x="29" y="94"/>
                        <a:pt x="29" y="94"/>
                      </a:cubicBezTo>
                      <a:close/>
                      <a:moveTo>
                        <a:pt x="28" y="91"/>
                      </a:moveTo>
                      <a:cubicBezTo>
                        <a:pt x="28" y="91"/>
                        <a:pt x="28" y="91"/>
                        <a:pt x="28" y="91"/>
                      </a:cubicBezTo>
                      <a:cubicBezTo>
                        <a:pt x="28" y="91"/>
                        <a:pt x="29" y="91"/>
                        <a:pt x="28" y="92"/>
                      </a:cubicBezTo>
                      <a:cubicBezTo>
                        <a:pt x="28" y="91"/>
                        <a:pt x="28" y="91"/>
                        <a:pt x="28" y="91"/>
                      </a:cubicBezTo>
                      <a:close/>
                      <a:moveTo>
                        <a:pt x="27" y="83"/>
                      </a:move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6" y="84"/>
                        <a:pt x="27" y="84"/>
                        <a:pt x="27" y="83"/>
                      </a:cubicBezTo>
                      <a:close/>
                      <a:moveTo>
                        <a:pt x="52" y="123"/>
                      </a:move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3" y="123"/>
                        <a:pt x="52" y="123"/>
                        <a:pt x="53" y="123"/>
                      </a:cubicBezTo>
                      <a:cubicBezTo>
                        <a:pt x="53" y="124"/>
                        <a:pt x="52" y="123"/>
                        <a:pt x="52" y="123"/>
                      </a:cubicBezTo>
                      <a:close/>
                      <a:moveTo>
                        <a:pt x="50" y="122"/>
                      </a:moveTo>
                      <a:cubicBezTo>
                        <a:pt x="50" y="121"/>
                        <a:pt x="50" y="121"/>
                        <a:pt x="50" y="121"/>
                      </a:cubicBezTo>
                      <a:cubicBezTo>
                        <a:pt x="50" y="121"/>
                        <a:pt x="50" y="121"/>
                        <a:pt x="50" y="122"/>
                      </a:cubicBezTo>
                      <a:cubicBezTo>
                        <a:pt x="50" y="122"/>
                        <a:pt x="50" y="121"/>
                        <a:pt x="50" y="122"/>
                      </a:cubicBezTo>
                      <a:close/>
                      <a:moveTo>
                        <a:pt x="29" y="92"/>
                      </a:move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3"/>
                        <a:pt x="29" y="92"/>
                        <a:pt x="29" y="92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39" y="112"/>
                      </a:moveTo>
                      <a:cubicBezTo>
                        <a:pt x="40" y="112"/>
                        <a:pt x="40" y="111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39" y="112"/>
                      </a:cubicBezTo>
                      <a:close/>
                      <a:moveTo>
                        <a:pt x="27" y="85"/>
                      </a:moveTo>
                      <a:cubicBezTo>
                        <a:pt x="27" y="85"/>
                        <a:pt x="27" y="85"/>
                        <a:pt x="27" y="85"/>
                      </a:cubicBezTo>
                      <a:cubicBezTo>
                        <a:pt x="27" y="85"/>
                        <a:pt x="27" y="85"/>
                        <a:pt x="27" y="85"/>
                      </a:cubicBezTo>
                      <a:close/>
                      <a:moveTo>
                        <a:pt x="62" y="128"/>
                      </a:moveTo>
                      <a:cubicBezTo>
                        <a:pt x="62" y="128"/>
                        <a:pt x="62" y="128"/>
                        <a:pt x="62" y="129"/>
                      </a:cubicBezTo>
                      <a:cubicBezTo>
                        <a:pt x="62" y="129"/>
                        <a:pt x="62" y="128"/>
                        <a:pt x="62" y="128"/>
                      </a:cubicBezTo>
                      <a:close/>
                      <a:moveTo>
                        <a:pt x="131" y="32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2" y="33"/>
                      </a:cubicBezTo>
                      <a:cubicBezTo>
                        <a:pt x="132" y="33"/>
                        <a:pt x="131" y="33"/>
                        <a:pt x="131" y="33"/>
                      </a:cubicBezTo>
                      <a:cubicBezTo>
                        <a:pt x="131" y="33"/>
                        <a:pt x="131" y="32"/>
                        <a:pt x="131" y="32"/>
                      </a:cubicBezTo>
                      <a:close/>
                      <a:moveTo>
                        <a:pt x="131" y="33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1" y="33"/>
                      </a:cubicBezTo>
                      <a:cubicBezTo>
                        <a:pt x="131" y="33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3"/>
                        <a:pt x="132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3"/>
                      </a:cubicBezTo>
                      <a:close/>
                      <a:moveTo>
                        <a:pt x="71" y="131"/>
                      </a:move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lose/>
                      <a:moveTo>
                        <a:pt x="70" y="131"/>
                      </a:move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lose/>
                      <a:moveTo>
                        <a:pt x="132" y="106"/>
                      </a:moveTo>
                      <a:cubicBezTo>
                        <a:pt x="132" y="107"/>
                        <a:pt x="132" y="107"/>
                        <a:pt x="132" y="107"/>
                      </a:cubicBezTo>
                      <a:cubicBezTo>
                        <a:pt x="132" y="107"/>
                        <a:pt x="132" y="107"/>
                        <a:pt x="132" y="106"/>
                      </a:cubicBezTo>
                      <a:cubicBezTo>
                        <a:pt x="132" y="106"/>
                        <a:pt x="132" y="106"/>
                        <a:pt x="132" y="106"/>
                      </a:cubicBezTo>
                      <a:close/>
                      <a:moveTo>
                        <a:pt x="135" y="101"/>
                      </a:moveTo>
                      <a:cubicBezTo>
                        <a:pt x="135" y="102"/>
                        <a:pt x="135" y="102"/>
                        <a:pt x="135" y="102"/>
                      </a:cubicBezTo>
                      <a:cubicBezTo>
                        <a:pt x="135" y="102"/>
                        <a:pt x="134" y="103"/>
                        <a:pt x="135" y="103"/>
                      </a:cubicBezTo>
                      <a:cubicBezTo>
                        <a:pt x="134" y="103"/>
                        <a:pt x="134" y="103"/>
                        <a:pt x="134" y="104"/>
                      </a:cubicBezTo>
                      <a:cubicBezTo>
                        <a:pt x="134" y="104"/>
                        <a:pt x="134" y="104"/>
                        <a:pt x="134" y="104"/>
                      </a:cubicBezTo>
                      <a:cubicBezTo>
                        <a:pt x="133" y="105"/>
                        <a:pt x="133" y="105"/>
                        <a:pt x="133" y="105"/>
                      </a:cubicBezTo>
                      <a:cubicBezTo>
                        <a:pt x="133" y="106"/>
                        <a:pt x="133" y="106"/>
                        <a:pt x="133" y="106"/>
                      </a:cubicBezTo>
                      <a:cubicBezTo>
                        <a:pt x="133" y="106"/>
                        <a:pt x="133" y="105"/>
                        <a:pt x="133" y="105"/>
                      </a:cubicBezTo>
                      <a:cubicBezTo>
                        <a:pt x="133" y="105"/>
                        <a:pt x="134" y="104"/>
                        <a:pt x="134" y="104"/>
                      </a:cubicBezTo>
                      <a:cubicBezTo>
                        <a:pt x="134" y="104"/>
                        <a:pt x="134" y="104"/>
                        <a:pt x="134" y="103"/>
                      </a:cubicBezTo>
                      <a:cubicBezTo>
                        <a:pt x="134" y="104"/>
                        <a:pt x="134" y="103"/>
                        <a:pt x="134" y="103"/>
                      </a:cubicBezTo>
                      <a:cubicBezTo>
                        <a:pt x="135" y="102"/>
                        <a:pt x="135" y="102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0"/>
                        <a:pt x="135" y="101"/>
                        <a:pt x="135" y="100"/>
                      </a:cubicBezTo>
                      <a:cubicBezTo>
                        <a:pt x="136" y="100"/>
                        <a:pt x="136" y="100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100"/>
                        <a:pt x="136" y="100"/>
                        <a:pt x="136" y="100"/>
                      </a:cubicBezTo>
                      <a:cubicBezTo>
                        <a:pt x="136" y="100"/>
                        <a:pt x="136" y="100"/>
                        <a:pt x="135" y="101"/>
                      </a:cubicBezTo>
                      <a:cubicBezTo>
                        <a:pt x="136" y="100"/>
                        <a:pt x="135" y="101"/>
                        <a:pt x="136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lose/>
                      <a:moveTo>
                        <a:pt x="137" y="98"/>
                      </a:moveTo>
                      <a:cubicBezTo>
                        <a:pt x="136" y="98"/>
                        <a:pt x="136" y="99"/>
                        <a:pt x="136" y="98"/>
                      </a:cubicBezTo>
                      <a:cubicBezTo>
                        <a:pt x="136" y="98"/>
                        <a:pt x="136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6"/>
                        <a:pt x="131" y="106"/>
                        <a:pt x="131" y="106"/>
                      </a:cubicBezTo>
                      <a:cubicBezTo>
                        <a:pt x="131" y="106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1"/>
                      </a:moveTo>
                      <a:cubicBezTo>
                        <a:pt x="131" y="101"/>
                        <a:pt x="131" y="101"/>
                        <a:pt x="130" y="101"/>
                      </a:cubicBezTo>
                      <a:cubicBezTo>
                        <a:pt x="130" y="101"/>
                        <a:pt x="130" y="101"/>
                        <a:pt x="131" y="101"/>
                      </a:cubicBezTo>
                      <a:cubicBezTo>
                        <a:pt x="131" y="101"/>
                        <a:pt x="130" y="101"/>
                        <a:pt x="131" y="101"/>
                      </a:cubicBezTo>
                      <a:close/>
                      <a:moveTo>
                        <a:pt x="126" y="39"/>
                      </a:move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39"/>
                        <a:pt x="126" y="40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39"/>
                        <a:pt x="126" y="39"/>
                      </a:cubicBezTo>
                      <a:close/>
                      <a:moveTo>
                        <a:pt x="125" y="38"/>
                      </a:moveTo>
                      <a:cubicBezTo>
                        <a:pt x="125" y="38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8"/>
                        <a:pt x="125" y="39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lose/>
                      <a:moveTo>
                        <a:pt x="131" y="98"/>
                      </a:move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lose/>
                      <a:moveTo>
                        <a:pt x="111" y="117"/>
                      </a:moveTo>
                      <a:cubicBezTo>
                        <a:pt x="111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lose/>
                      <a:moveTo>
                        <a:pt x="123" y="107"/>
                      </a:move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6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2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lose/>
                      <a:moveTo>
                        <a:pt x="123" y="106"/>
                      </a:moveTo>
                      <a:cubicBezTo>
                        <a:pt x="123" y="107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4" y="105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6"/>
                        <a:pt x="124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lose/>
                      <a:moveTo>
                        <a:pt x="100" y="28"/>
                      </a:move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0" y="29"/>
                        <a:pt x="101" y="29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0" y="29"/>
                        <a:pt x="100" y="28"/>
                        <a:pt x="100" y="28"/>
                      </a:cubicBezTo>
                      <a:close/>
                      <a:moveTo>
                        <a:pt x="102" y="29"/>
                      </a:moveTo>
                      <a:cubicBezTo>
                        <a:pt x="102" y="29"/>
                        <a:pt x="102" y="29"/>
                        <a:pt x="101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1" y="29"/>
                        <a:pt x="102" y="29"/>
                        <a:pt x="102" y="29"/>
                      </a:cubicBezTo>
                      <a:close/>
                      <a:moveTo>
                        <a:pt x="123" y="50"/>
                      </a:move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49"/>
                        <a:pt x="123" y="49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lose/>
                      <a:moveTo>
                        <a:pt x="121" y="49"/>
                      </a:move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50"/>
                      </a:cubicBezTo>
                      <a:cubicBezTo>
                        <a:pt x="121" y="50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" name="Freeform 1236"/>
                <p:cNvSpPr>
                  <a:spLocks/>
                </p:cNvSpPr>
                <p:nvPr/>
              </p:nvSpPr>
              <p:spPr bwMode="auto">
                <a:xfrm>
                  <a:off x="6811" y="1119"/>
                  <a:ext cx="12" cy="2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1 h 4"/>
                    <a:gd name="T6" fmla="*/ 1 w 2"/>
                    <a:gd name="T7" fmla="*/ 1 h 4"/>
                    <a:gd name="T8" fmla="*/ 1 w 2"/>
                    <a:gd name="T9" fmla="*/ 2 h 4"/>
                    <a:gd name="T10" fmla="*/ 1 w 2"/>
                    <a:gd name="T11" fmla="*/ 2 h 4"/>
                    <a:gd name="T12" fmla="*/ 2 w 2"/>
                    <a:gd name="T13" fmla="*/ 3 h 4"/>
                    <a:gd name="T14" fmla="*/ 2 w 2"/>
                    <a:gd name="T15" fmla="*/ 4 h 4"/>
                    <a:gd name="T16" fmla="*/ 2 w 2"/>
                    <a:gd name="T17" fmla="*/ 4 h 4"/>
                    <a:gd name="T18" fmla="*/ 2 w 2"/>
                    <a:gd name="T19" fmla="*/ 4 h 4"/>
                    <a:gd name="T20" fmla="*/ 2 w 2"/>
                    <a:gd name="T21" fmla="*/ 4 h 4"/>
                    <a:gd name="T22" fmla="*/ 2 w 2"/>
                    <a:gd name="T23" fmla="*/ 4 h 4"/>
                    <a:gd name="T24" fmla="*/ 2 w 2"/>
                    <a:gd name="T25" fmla="*/ 4 h 4"/>
                    <a:gd name="T26" fmla="*/ 2 w 2"/>
                    <a:gd name="T27" fmla="*/ 4 h 4"/>
                    <a:gd name="T28" fmla="*/ 2 w 2"/>
                    <a:gd name="T29" fmla="*/ 4 h 4"/>
                    <a:gd name="T30" fmla="*/ 2 w 2"/>
                    <a:gd name="T31" fmla="*/ 3 h 4"/>
                    <a:gd name="T32" fmla="*/ 1 w 2"/>
                    <a:gd name="T33" fmla="*/ 2 h 4"/>
                    <a:gd name="T34" fmla="*/ 1 w 2"/>
                    <a:gd name="T35" fmla="*/ 2 h 4"/>
                    <a:gd name="T36" fmla="*/ 0 w 2"/>
                    <a:gd name="T37" fmla="*/ 0 h 4"/>
                    <a:gd name="T38" fmla="*/ 0 w 2"/>
                    <a:gd name="T3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3"/>
                        <a:pt x="2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" name="Freeform 1237"/>
                <p:cNvSpPr>
                  <a:spLocks/>
                </p:cNvSpPr>
                <p:nvPr/>
              </p:nvSpPr>
              <p:spPr bwMode="auto">
                <a:xfrm>
                  <a:off x="6787" y="1083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" name="Freeform 1238"/>
                <p:cNvSpPr>
                  <a:spLocks noEditPoints="1"/>
                </p:cNvSpPr>
                <p:nvPr/>
              </p:nvSpPr>
              <p:spPr bwMode="auto">
                <a:xfrm>
                  <a:off x="5977" y="921"/>
                  <a:ext cx="234" cy="276"/>
                </a:xfrm>
                <a:custGeom>
                  <a:avLst/>
                  <a:gdLst>
                    <a:gd name="T0" fmla="*/ 17 w 39"/>
                    <a:gd name="T1" fmla="*/ 16 h 46"/>
                    <a:gd name="T2" fmla="*/ 8 w 39"/>
                    <a:gd name="T3" fmla="*/ 28 h 46"/>
                    <a:gd name="T4" fmla="*/ 0 w 39"/>
                    <a:gd name="T5" fmla="*/ 45 h 46"/>
                    <a:gd name="T6" fmla="*/ 1 w 39"/>
                    <a:gd name="T7" fmla="*/ 43 h 46"/>
                    <a:gd name="T8" fmla="*/ 1 w 39"/>
                    <a:gd name="T9" fmla="*/ 42 h 46"/>
                    <a:gd name="T10" fmla="*/ 3 w 39"/>
                    <a:gd name="T11" fmla="*/ 40 h 46"/>
                    <a:gd name="T12" fmla="*/ 3 w 39"/>
                    <a:gd name="T13" fmla="*/ 38 h 46"/>
                    <a:gd name="T14" fmla="*/ 3 w 39"/>
                    <a:gd name="T15" fmla="*/ 38 h 46"/>
                    <a:gd name="T16" fmla="*/ 4 w 39"/>
                    <a:gd name="T17" fmla="*/ 37 h 46"/>
                    <a:gd name="T18" fmla="*/ 4 w 39"/>
                    <a:gd name="T19" fmla="*/ 37 h 46"/>
                    <a:gd name="T20" fmla="*/ 6 w 39"/>
                    <a:gd name="T21" fmla="*/ 34 h 46"/>
                    <a:gd name="T22" fmla="*/ 7 w 39"/>
                    <a:gd name="T23" fmla="*/ 33 h 46"/>
                    <a:gd name="T24" fmla="*/ 9 w 39"/>
                    <a:gd name="T25" fmla="*/ 29 h 46"/>
                    <a:gd name="T26" fmla="*/ 9 w 39"/>
                    <a:gd name="T27" fmla="*/ 29 h 46"/>
                    <a:gd name="T28" fmla="*/ 11 w 39"/>
                    <a:gd name="T29" fmla="*/ 27 h 46"/>
                    <a:gd name="T30" fmla="*/ 11 w 39"/>
                    <a:gd name="T31" fmla="*/ 27 h 46"/>
                    <a:gd name="T32" fmla="*/ 23 w 39"/>
                    <a:gd name="T33" fmla="*/ 13 h 46"/>
                    <a:gd name="T34" fmla="*/ 29 w 39"/>
                    <a:gd name="T35" fmla="*/ 7 h 46"/>
                    <a:gd name="T36" fmla="*/ 31 w 39"/>
                    <a:gd name="T37" fmla="*/ 5 h 46"/>
                    <a:gd name="T38" fmla="*/ 33 w 39"/>
                    <a:gd name="T39" fmla="*/ 4 h 46"/>
                    <a:gd name="T40" fmla="*/ 34 w 39"/>
                    <a:gd name="T41" fmla="*/ 3 h 46"/>
                    <a:gd name="T42" fmla="*/ 36 w 39"/>
                    <a:gd name="T43" fmla="*/ 2 h 46"/>
                    <a:gd name="T44" fmla="*/ 38 w 39"/>
                    <a:gd name="T45" fmla="*/ 1 h 46"/>
                    <a:gd name="T46" fmla="*/ 38 w 39"/>
                    <a:gd name="T47" fmla="*/ 0 h 46"/>
                    <a:gd name="T48" fmla="*/ 38 w 39"/>
                    <a:gd name="T49" fmla="*/ 0 h 46"/>
                    <a:gd name="T50" fmla="*/ 39 w 39"/>
                    <a:gd name="T51" fmla="*/ 0 h 46"/>
                    <a:gd name="T52" fmla="*/ 38 w 39"/>
                    <a:gd name="T53" fmla="*/ 0 h 46"/>
                    <a:gd name="T54" fmla="*/ 36 w 39"/>
                    <a:gd name="T55" fmla="*/ 1 h 46"/>
                    <a:gd name="T56" fmla="*/ 36 w 39"/>
                    <a:gd name="T57" fmla="*/ 1 h 46"/>
                    <a:gd name="T58" fmla="*/ 37 w 39"/>
                    <a:gd name="T59" fmla="*/ 1 h 46"/>
                    <a:gd name="T60" fmla="*/ 30 w 39"/>
                    <a:gd name="T61" fmla="*/ 5 h 46"/>
                    <a:gd name="T62" fmla="*/ 26 w 39"/>
                    <a:gd name="T63" fmla="*/ 8 h 46"/>
                    <a:gd name="T64" fmla="*/ 20 w 39"/>
                    <a:gd name="T65" fmla="*/ 13 h 46"/>
                    <a:gd name="T66" fmla="*/ 36 w 39"/>
                    <a:gd name="T67" fmla="*/ 1 h 46"/>
                    <a:gd name="T68" fmla="*/ 35 w 39"/>
                    <a:gd name="T69" fmla="*/ 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" h="46">
                      <a:moveTo>
                        <a:pt x="20" y="13"/>
                      </a:moveTo>
                      <a:cubicBezTo>
                        <a:pt x="20" y="13"/>
                        <a:pt x="18" y="15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4" y="20"/>
                        <a:pt x="11" y="23"/>
                        <a:pt x="8" y="28"/>
                      </a:cubicBezTo>
                      <a:cubicBezTo>
                        <a:pt x="5" y="33"/>
                        <a:pt x="2" y="39"/>
                        <a:pt x="0" y="46"/>
                      </a:cubicBezTo>
                      <a:cubicBezTo>
                        <a:pt x="0" y="46"/>
                        <a:pt x="0" y="45"/>
                        <a:pt x="0" y="45"/>
                      </a:cubicBezTo>
                      <a:cubicBezTo>
                        <a:pt x="1" y="43"/>
                        <a:pt x="1" y="44"/>
                        <a:pt x="1" y="44"/>
                      </a:cubicBezTo>
                      <a:cubicBezTo>
                        <a:pt x="1" y="44"/>
                        <a:pt x="1" y="43"/>
                        <a:pt x="1" y="43"/>
                      </a:cubicBezTo>
                      <a:cubicBezTo>
                        <a:pt x="1" y="43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2" y="41"/>
                        <a:pt x="2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9"/>
                        <a:pt x="3" y="39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4" y="38"/>
                        <a:pt x="4" y="38"/>
                      </a:cubicBezTo>
                      <a:cubicBezTo>
                        <a:pt x="4" y="37"/>
                        <a:pt x="4" y="38"/>
                        <a:pt x="4" y="37"/>
                      </a:cubicBezTo>
                      <a:cubicBezTo>
                        <a:pt x="4" y="38"/>
                        <a:pt x="4" y="37"/>
                        <a:pt x="4" y="37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5" y="36"/>
                        <a:pt x="6" y="35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3"/>
                      </a:cubicBezTo>
                      <a:cubicBezTo>
                        <a:pt x="7" y="33"/>
                        <a:pt x="8" y="31"/>
                        <a:pt x="7" y="33"/>
                      </a:cubicBezTo>
                      <a:cubicBezTo>
                        <a:pt x="8" y="31"/>
                        <a:pt x="8" y="31"/>
                        <a:pt x="9" y="30"/>
                      </a:cubicBezTo>
                      <a:cubicBezTo>
                        <a:pt x="9" y="30"/>
                        <a:pt x="9" y="30"/>
                        <a:pt x="9" y="29"/>
                      </a:cubicBezTo>
                      <a:cubicBezTo>
                        <a:pt x="9" y="30"/>
                        <a:pt x="9" y="29"/>
                        <a:pt x="10" y="29"/>
                      </a:cubicBezTo>
                      <a:cubicBezTo>
                        <a:pt x="10" y="29"/>
                        <a:pt x="9" y="29"/>
                        <a:pt x="9" y="29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1" y="28"/>
                        <a:pt x="11" y="28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3" y="25"/>
                        <a:pt x="14" y="22"/>
                        <a:pt x="16" y="20"/>
                      </a:cubicBezTo>
                      <a:cubicBezTo>
                        <a:pt x="18" y="17"/>
                        <a:pt x="20" y="15"/>
                        <a:pt x="23" y="13"/>
                      </a:cubicBezTo>
                      <a:cubicBezTo>
                        <a:pt x="25" y="11"/>
                        <a:pt x="27" y="9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7"/>
                        <a:pt x="30" y="6"/>
                        <a:pt x="31" y="6"/>
                      </a:cubicBezTo>
                      <a:cubicBezTo>
                        <a:pt x="31" y="6"/>
                        <a:pt x="31" y="6"/>
                        <a:pt x="31" y="5"/>
                      </a:cubicBezTo>
                      <a:cubicBezTo>
                        <a:pt x="31" y="5"/>
                        <a:pt x="31" y="5"/>
                        <a:pt x="32" y="5"/>
                      </a:cubicBezTo>
                      <a:cubicBezTo>
                        <a:pt x="32" y="5"/>
                        <a:pt x="32" y="4"/>
                        <a:pt x="33" y="4"/>
                      </a:cubicBez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6" y="2"/>
                        <a:pt x="35" y="2"/>
                        <a:pt x="36" y="2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1"/>
                        <a:pt x="38" y="1"/>
                        <a:pt x="38" y="1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1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8" y="0"/>
                        <a:pt x="39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7" y="0"/>
                        <a:pt x="37" y="1"/>
                        <a:pt x="36" y="1"/>
                      </a:cubicBezTo>
                      <a:cubicBezTo>
                        <a:pt x="36" y="1"/>
                        <a:pt x="37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5" y="1"/>
                        <a:pt x="32" y="3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7" y="7"/>
                        <a:pt x="26" y="7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4" y="9"/>
                        <a:pt x="22" y="11"/>
                        <a:pt x="20" y="13"/>
                      </a:cubicBezTo>
                      <a:close/>
                      <a:moveTo>
                        <a:pt x="35" y="2"/>
                      </a:move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5" y="2"/>
                        <a:pt x="35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Freeform 1239"/>
                <p:cNvSpPr>
                  <a:spLocks/>
                </p:cNvSpPr>
                <p:nvPr/>
              </p:nvSpPr>
              <p:spPr bwMode="auto">
                <a:xfrm>
                  <a:off x="6019" y="1113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" name="Freeform 1240"/>
                <p:cNvSpPr>
                  <a:spLocks/>
                </p:cNvSpPr>
                <p:nvPr/>
              </p:nvSpPr>
              <p:spPr bwMode="auto">
                <a:xfrm>
                  <a:off x="6217" y="915"/>
                  <a:ext cx="6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0 w 1"/>
                    <a:gd name="T4" fmla="*/ 0 w 1"/>
                    <a:gd name="T5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Freeform 1241"/>
                <p:cNvSpPr>
                  <a:spLocks/>
                </p:cNvSpPr>
                <p:nvPr/>
              </p:nvSpPr>
              <p:spPr bwMode="auto">
                <a:xfrm>
                  <a:off x="6775" y="1065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" name="Freeform 1242"/>
                <p:cNvSpPr>
                  <a:spLocks/>
                </p:cNvSpPr>
                <p:nvPr/>
              </p:nvSpPr>
              <p:spPr bwMode="auto">
                <a:xfrm>
                  <a:off x="6781" y="1071"/>
                  <a:ext cx="12" cy="18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0 h 3"/>
                    <a:gd name="T4" fmla="*/ 0 w 2"/>
                    <a:gd name="T5" fmla="*/ 0 h 3"/>
                    <a:gd name="T6" fmla="*/ 0 w 2"/>
                    <a:gd name="T7" fmla="*/ 0 h 3"/>
                    <a:gd name="T8" fmla="*/ 1 w 2"/>
                    <a:gd name="T9" fmla="*/ 1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  <a:gd name="T16" fmla="*/ 2 w 2"/>
                    <a:gd name="T17" fmla="*/ 2 h 3"/>
                    <a:gd name="T18" fmla="*/ 2 w 2"/>
                    <a:gd name="T19" fmla="*/ 3 h 3"/>
                    <a:gd name="T20" fmla="*/ 1 w 2"/>
                    <a:gd name="T21" fmla="*/ 2 h 3"/>
                    <a:gd name="T22" fmla="*/ 1 w 2"/>
                    <a:gd name="T23" fmla="*/ 2 h 3"/>
                    <a:gd name="T24" fmla="*/ 1 w 2"/>
                    <a:gd name="T25" fmla="*/ 1 h 3"/>
                    <a:gd name="T26" fmla="*/ 1 w 2"/>
                    <a:gd name="T27" fmla="*/ 1 h 3"/>
                    <a:gd name="T28" fmla="*/ 1 w 2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" name="Freeform 1243"/>
                <p:cNvSpPr>
                  <a:spLocks/>
                </p:cNvSpPr>
                <p:nvPr/>
              </p:nvSpPr>
              <p:spPr bwMode="auto">
                <a:xfrm>
                  <a:off x="6793" y="1089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" name="Freeform 1244"/>
                <p:cNvSpPr>
                  <a:spLocks/>
                </p:cNvSpPr>
                <p:nvPr/>
              </p:nvSpPr>
              <p:spPr bwMode="auto">
                <a:xfrm>
                  <a:off x="6799" y="1101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" name="Freeform 1245"/>
                <p:cNvSpPr>
                  <a:spLocks/>
                </p:cNvSpPr>
                <p:nvPr/>
              </p:nvSpPr>
              <p:spPr bwMode="auto">
                <a:xfrm>
                  <a:off x="6805" y="110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" name="Oval 1246"/>
                <p:cNvSpPr>
                  <a:spLocks noChangeArrowheads="1"/>
                </p:cNvSpPr>
                <p:nvPr/>
              </p:nvSpPr>
              <p:spPr bwMode="auto">
                <a:xfrm>
                  <a:off x="6811" y="1119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" name="Freeform 1247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" name="Freeform 1248"/>
                <p:cNvSpPr>
                  <a:spLocks/>
                </p:cNvSpPr>
                <p:nvPr/>
              </p:nvSpPr>
              <p:spPr bwMode="auto">
                <a:xfrm>
                  <a:off x="6853" y="122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2 h 3"/>
                    <a:gd name="T8" fmla="*/ 1 w 1"/>
                    <a:gd name="T9" fmla="*/ 3 h 3"/>
                    <a:gd name="T10" fmla="*/ 0 w 1"/>
                    <a:gd name="T11" fmla="*/ 3 h 3"/>
                    <a:gd name="T12" fmla="*/ 1 w 1"/>
                    <a:gd name="T13" fmla="*/ 3 h 3"/>
                    <a:gd name="T14" fmla="*/ 1 w 1"/>
                    <a:gd name="T15" fmla="*/ 3 h 3"/>
                    <a:gd name="T16" fmla="*/ 0 w 1"/>
                    <a:gd name="T17" fmla="*/ 3 h 3"/>
                    <a:gd name="T18" fmla="*/ 0 w 1"/>
                    <a:gd name="T19" fmla="*/ 2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0 h 3"/>
                    <a:gd name="T26" fmla="*/ 0 w 1"/>
                    <a:gd name="T2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Freeform 1249"/>
                <p:cNvSpPr>
                  <a:spLocks/>
                </p:cNvSpPr>
                <p:nvPr/>
              </p:nvSpPr>
              <p:spPr bwMode="auto">
                <a:xfrm>
                  <a:off x="6853" y="124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1 w 1"/>
                    <a:gd name="T11" fmla="*/ 0 h 2"/>
                    <a:gd name="T12" fmla="*/ 1 w 1"/>
                    <a:gd name="T13" fmla="*/ 1 h 2"/>
                    <a:gd name="T14" fmla="*/ 1 w 1"/>
                    <a:gd name="T15" fmla="*/ 2 h 2"/>
                    <a:gd name="T16" fmla="*/ 1 w 1"/>
                    <a:gd name="T17" fmla="*/ 1 h 2"/>
                    <a:gd name="T18" fmla="*/ 1 w 1"/>
                    <a:gd name="T1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" name="Freeform 1250"/>
                <p:cNvSpPr>
                  <a:spLocks/>
                </p:cNvSpPr>
                <p:nvPr/>
              </p:nvSpPr>
              <p:spPr bwMode="auto">
                <a:xfrm>
                  <a:off x="6847" y="126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Freeform 1251"/>
                <p:cNvSpPr>
                  <a:spLocks/>
                </p:cNvSpPr>
                <p:nvPr/>
              </p:nvSpPr>
              <p:spPr bwMode="auto">
                <a:xfrm>
                  <a:off x="6823" y="129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" name="Freeform 1252"/>
                <p:cNvSpPr>
                  <a:spLocks/>
                </p:cNvSpPr>
                <p:nvPr/>
              </p:nvSpPr>
              <p:spPr bwMode="auto">
                <a:xfrm>
                  <a:off x="6211" y="1611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Freeform 1253"/>
                <p:cNvSpPr>
                  <a:spLocks/>
                </p:cNvSpPr>
                <p:nvPr/>
              </p:nvSpPr>
              <p:spPr bwMode="auto">
                <a:xfrm>
                  <a:off x="6289" y="1665"/>
                  <a:ext cx="108" cy="30"/>
                </a:xfrm>
                <a:custGeom>
                  <a:avLst/>
                  <a:gdLst>
                    <a:gd name="T0" fmla="*/ 14 w 18"/>
                    <a:gd name="T1" fmla="*/ 4 h 5"/>
                    <a:gd name="T2" fmla="*/ 14 w 18"/>
                    <a:gd name="T3" fmla="*/ 4 h 5"/>
                    <a:gd name="T4" fmla="*/ 16 w 18"/>
                    <a:gd name="T5" fmla="*/ 5 h 5"/>
                    <a:gd name="T6" fmla="*/ 18 w 18"/>
                    <a:gd name="T7" fmla="*/ 5 h 5"/>
                    <a:gd name="T8" fmla="*/ 16 w 18"/>
                    <a:gd name="T9" fmla="*/ 5 h 5"/>
                    <a:gd name="T10" fmla="*/ 16 w 18"/>
                    <a:gd name="T11" fmla="*/ 5 h 5"/>
                    <a:gd name="T12" fmla="*/ 8 w 18"/>
                    <a:gd name="T13" fmla="*/ 3 h 5"/>
                    <a:gd name="T14" fmla="*/ 0 w 18"/>
                    <a:gd name="T15" fmla="*/ 0 h 5"/>
                    <a:gd name="T16" fmla="*/ 0 w 18"/>
                    <a:gd name="T17" fmla="*/ 0 h 5"/>
                    <a:gd name="T18" fmla="*/ 1 w 18"/>
                    <a:gd name="T19" fmla="*/ 0 h 5"/>
                    <a:gd name="T20" fmla="*/ 1 w 18"/>
                    <a:gd name="T21" fmla="*/ 0 h 5"/>
                    <a:gd name="T22" fmla="*/ 1 w 18"/>
                    <a:gd name="T23" fmla="*/ 0 h 5"/>
                    <a:gd name="T24" fmla="*/ 0 w 18"/>
                    <a:gd name="T25" fmla="*/ 0 h 5"/>
                    <a:gd name="T26" fmla="*/ 0 w 18"/>
                    <a:gd name="T27" fmla="*/ 0 h 5"/>
                    <a:gd name="T28" fmla="*/ 0 w 18"/>
                    <a:gd name="T29" fmla="*/ 0 h 5"/>
                    <a:gd name="T30" fmla="*/ 1 w 18"/>
                    <a:gd name="T31" fmla="*/ 0 h 5"/>
                    <a:gd name="T32" fmla="*/ 1 w 18"/>
                    <a:gd name="T33" fmla="*/ 0 h 5"/>
                    <a:gd name="T34" fmla="*/ 1 w 18"/>
                    <a:gd name="T35" fmla="*/ 0 h 5"/>
                    <a:gd name="T36" fmla="*/ 2 w 18"/>
                    <a:gd name="T37" fmla="*/ 1 h 5"/>
                    <a:gd name="T38" fmla="*/ 2 w 18"/>
                    <a:gd name="T39" fmla="*/ 0 h 5"/>
                    <a:gd name="T40" fmla="*/ 2 w 18"/>
                    <a:gd name="T41" fmla="*/ 1 h 5"/>
                    <a:gd name="T42" fmla="*/ 3 w 18"/>
                    <a:gd name="T43" fmla="*/ 1 h 5"/>
                    <a:gd name="T44" fmla="*/ 3 w 18"/>
                    <a:gd name="T45" fmla="*/ 1 h 5"/>
                    <a:gd name="T46" fmla="*/ 5 w 18"/>
                    <a:gd name="T47" fmla="*/ 2 h 5"/>
                    <a:gd name="T48" fmla="*/ 6 w 18"/>
                    <a:gd name="T49" fmla="*/ 2 h 5"/>
                    <a:gd name="T50" fmla="*/ 7 w 18"/>
                    <a:gd name="T51" fmla="*/ 3 h 5"/>
                    <a:gd name="T52" fmla="*/ 8 w 18"/>
                    <a:gd name="T53" fmla="*/ 3 h 5"/>
                    <a:gd name="T54" fmla="*/ 9 w 18"/>
                    <a:gd name="T55" fmla="*/ 3 h 5"/>
                    <a:gd name="T56" fmla="*/ 9 w 18"/>
                    <a:gd name="T57" fmla="*/ 3 h 5"/>
                    <a:gd name="T58" fmla="*/ 10 w 18"/>
                    <a:gd name="T59" fmla="*/ 3 h 5"/>
                    <a:gd name="T60" fmla="*/ 11 w 18"/>
                    <a:gd name="T61" fmla="*/ 3 h 5"/>
                    <a:gd name="T62" fmla="*/ 12 w 18"/>
                    <a:gd name="T63" fmla="*/ 4 h 5"/>
                    <a:gd name="T64" fmla="*/ 12 w 18"/>
                    <a:gd name="T65" fmla="*/ 4 h 5"/>
                    <a:gd name="T66" fmla="*/ 13 w 18"/>
                    <a:gd name="T67" fmla="*/ 4 h 5"/>
                    <a:gd name="T68" fmla="*/ 14 w 18"/>
                    <a:gd name="T6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" h="5">
                      <a:moveTo>
                        <a:pt x="14" y="4"/>
                      </a:move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5" y="5"/>
                        <a:pt x="16" y="5"/>
                        <a:pt x="16" y="5"/>
                      </a:cubicBezTo>
                      <a:cubicBezTo>
                        <a:pt x="17" y="5"/>
                        <a:pt x="17" y="5"/>
                        <a:pt x="18" y="5"/>
                      </a:cubicBezTo>
                      <a:cubicBezTo>
                        <a:pt x="17" y="5"/>
                        <a:pt x="17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3" y="5"/>
                        <a:pt x="11" y="4"/>
                        <a:pt x="8" y="3"/>
                      </a:cubicBezTo>
                      <a:cubicBezTo>
                        <a:pt x="5" y="3"/>
                        <a:pt x="3" y="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0"/>
                        <a:pt x="2" y="1"/>
                      </a:cubicBezTo>
                      <a:cubicBezTo>
                        <a:pt x="1" y="0"/>
                        <a:pt x="2" y="1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3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2"/>
                        <a:pt x="5" y="2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3"/>
                      </a:cubicBezTo>
                      <a:cubicBezTo>
                        <a:pt x="8" y="2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10" y="3"/>
                        <a:pt x="10" y="3"/>
                      </a:cubicBezTo>
                      <a:cubicBezTo>
                        <a:pt x="10" y="3"/>
                        <a:pt x="11" y="3"/>
                        <a:pt x="11" y="3"/>
                      </a:cubicBezTo>
                      <a:cubicBezTo>
                        <a:pt x="11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254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55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12" cy="1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1 w 2"/>
                    <a:gd name="T5" fmla="*/ 1 h 2"/>
                    <a:gd name="T6" fmla="*/ 2 w 2"/>
                    <a:gd name="T7" fmla="*/ 2 h 2"/>
                    <a:gd name="T8" fmla="*/ 1 w 2"/>
                    <a:gd name="T9" fmla="*/ 1 h 2"/>
                    <a:gd name="T10" fmla="*/ 0 w 2"/>
                    <a:gd name="T11" fmla="*/ 1 h 2"/>
                    <a:gd name="T12" fmla="*/ 0 w 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2" y="1"/>
                        <a:pt x="2" y="2"/>
                      </a:cubicBez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256"/>
                <p:cNvSpPr>
                  <a:spLocks/>
                </p:cNvSpPr>
                <p:nvPr/>
              </p:nvSpPr>
              <p:spPr bwMode="auto">
                <a:xfrm>
                  <a:off x="6259" y="16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257"/>
                <p:cNvSpPr>
                  <a:spLocks/>
                </p:cNvSpPr>
                <p:nvPr/>
              </p:nvSpPr>
              <p:spPr bwMode="auto">
                <a:xfrm>
                  <a:off x="6763" y="1155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258"/>
                <p:cNvSpPr>
                  <a:spLocks/>
                </p:cNvSpPr>
                <p:nvPr/>
              </p:nvSpPr>
              <p:spPr bwMode="auto">
                <a:xfrm>
                  <a:off x="6769" y="1185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259"/>
                <p:cNvSpPr>
                  <a:spLocks/>
                </p:cNvSpPr>
                <p:nvPr/>
              </p:nvSpPr>
              <p:spPr bwMode="auto">
                <a:xfrm>
                  <a:off x="6685" y="119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0 h 3"/>
                    <a:gd name="T4" fmla="*/ 0 w 1"/>
                    <a:gd name="T5" fmla="*/ 0 h 3"/>
                    <a:gd name="T6" fmla="*/ 0 w 1"/>
                    <a:gd name="T7" fmla="*/ 0 h 3"/>
                    <a:gd name="T8" fmla="*/ 0 w 1"/>
                    <a:gd name="T9" fmla="*/ 0 h 3"/>
                    <a:gd name="T10" fmla="*/ 0 w 1"/>
                    <a:gd name="T11" fmla="*/ 0 h 3"/>
                    <a:gd name="T12" fmla="*/ 0 w 1"/>
                    <a:gd name="T13" fmla="*/ 0 h 3"/>
                    <a:gd name="T14" fmla="*/ 0 w 1"/>
                    <a:gd name="T15" fmla="*/ 0 h 3"/>
                    <a:gd name="T16" fmla="*/ 0 w 1"/>
                    <a:gd name="T17" fmla="*/ 0 h 3"/>
                    <a:gd name="T18" fmla="*/ 0 w 1"/>
                    <a:gd name="T19" fmla="*/ 0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1 h 3"/>
                    <a:gd name="T26" fmla="*/ 0 w 1"/>
                    <a:gd name="T27" fmla="*/ 1 h 3"/>
                    <a:gd name="T28" fmla="*/ 1 w 1"/>
                    <a:gd name="T29" fmla="*/ 1 h 3"/>
                    <a:gd name="T30" fmla="*/ 0 w 1"/>
                    <a:gd name="T31" fmla="*/ 1 h 3"/>
                    <a:gd name="T32" fmla="*/ 1 w 1"/>
                    <a:gd name="T33" fmla="*/ 1 h 3"/>
                    <a:gd name="T34" fmla="*/ 1 w 1"/>
                    <a:gd name="T35" fmla="*/ 1 h 3"/>
                    <a:gd name="T36" fmla="*/ 1 w 1"/>
                    <a:gd name="T37" fmla="*/ 2 h 3"/>
                    <a:gd name="T38" fmla="*/ 1 w 1"/>
                    <a:gd name="T39" fmla="*/ 2 h 3"/>
                    <a:gd name="T40" fmla="*/ 1 w 1"/>
                    <a:gd name="T41" fmla="*/ 3 h 3"/>
                    <a:gd name="T42" fmla="*/ 1 w 1"/>
                    <a:gd name="T43" fmla="*/ 3 h 3"/>
                    <a:gd name="T44" fmla="*/ 1 w 1"/>
                    <a:gd name="T45" fmla="*/ 2 h 3"/>
                    <a:gd name="T46" fmla="*/ 1 w 1"/>
                    <a:gd name="T47" fmla="*/ 2 h 3"/>
                    <a:gd name="T48" fmla="*/ 1 w 1"/>
                    <a:gd name="T49" fmla="*/ 2 h 3"/>
                    <a:gd name="T50" fmla="*/ 1 w 1"/>
                    <a:gd name="T51" fmla="*/ 2 h 3"/>
                    <a:gd name="T52" fmla="*/ 1 w 1"/>
                    <a:gd name="T53" fmla="*/ 2 h 3"/>
                    <a:gd name="T54" fmla="*/ 0 w 1"/>
                    <a:gd name="T55" fmla="*/ 2 h 3"/>
                    <a:gd name="T56" fmla="*/ 0 w 1"/>
                    <a:gd name="T57" fmla="*/ 1 h 3"/>
                    <a:gd name="T58" fmla="*/ 0 w 1"/>
                    <a:gd name="T59" fmla="*/ 0 h 3"/>
                    <a:gd name="T60" fmla="*/ 0 w 1"/>
                    <a:gd name="T61" fmla="*/ 0 h 3"/>
                    <a:gd name="T62" fmla="*/ 0 w 1"/>
                    <a:gd name="T63" fmla="*/ 0 h 3"/>
                    <a:gd name="T64" fmla="*/ 0 w 1"/>
                    <a:gd name="T6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260"/>
                <p:cNvSpPr>
                  <a:spLocks/>
                </p:cNvSpPr>
                <p:nvPr/>
              </p:nvSpPr>
              <p:spPr bwMode="auto">
                <a:xfrm>
                  <a:off x="6679" y="120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261"/>
                <p:cNvSpPr>
                  <a:spLocks/>
                </p:cNvSpPr>
                <p:nvPr/>
              </p:nvSpPr>
              <p:spPr bwMode="auto">
                <a:xfrm>
                  <a:off x="5941" y="1491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0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262"/>
                <p:cNvSpPr>
                  <a:spLocks/>
                </p:cNvSpPr>
                <p:nvPr/>
              </p:nvSpPr>
              <p:spPr bwMode="auto">
                <a:xfrm>
                  <a:off x="5929" y="128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Freeform 1263"/>
                <p:cNvSpPr>
                  <a:spLocks/>
                </p:cNvSpPr>
                <p:nvPr/>
              </p:nvSpPr>
              <p:spPr bwMode="auto">
                <a:xfrm>
                  <a:off x="5965" y="843"/>
                  <a:ext cx="342" cy="300"/>
                </a:xfrm>
                <a:custGeom>
                  <a:avLst/>
                  <a:gdLst>
                    <a:gd name="T0" fmla="*/ 57 w 57"/>
                    <a:gd name="T1" fmla="*/ 0 h 50"/>
                    <a:gd name="T2" fmla="*/ 53 w 57"/>
                    <a:gd name="T3" fmla="*/ 1 h 50"/>
                    <a:gd name="T4" fmla="*/ 49 w 57"/>
                    <a:gd name="T5" fmla="*/ 2 h 50"/>
                    <a:gd name="T6" fmla="*/ 37 w 57"/>
                    <a:gd name="T7" fmla="*/ 8 h 50"/>
                    <a:gd name="T8" fmla="*/ 21 w 57"/>
                    <a:gd name="T9" fmla="*/ 20 h 50"/>
                    <a:gd name="T10" fmla="*/ 10 w 57"/>
                    <a:gd name="T11" fmla="*/ 32 h 50"/>
                    <a:gd name="T12" fmla="*/ 2 w 57"/>
                    <a:gd name="T13" fmla="*/ 47 h 50"/>
                    <a:gd name="T14" fmla="*/ 1 w 57"/>
                    <a:gd name="T15" fmla="*/ 49 h 50"/>
                    <a:gd name="T16" fmla="*/ 0 w 57"/>
                    <a:gd name="T17" fmla="*/ 50 h 50"/>
                    <a:gd name="T18" fmla="*/ 1 w 57"/>
                    <a:gd name="T19" fmla="*/ 47 h 50"/>
                    <a:gd name="T20" fmla="*/ 10 w 57"/>
                    <a:gd name="T21" fmla="*/ 31 h 50"/>
                    <a:gd name="T22" fmla="*/ 31 w 57"/>
                    <a:gd name="T23" fmla="*/ 10 h 50"/>
                    <a:gd name="T24" fmla="*/ 39 w 57"/>
                    <a:gd name="T25" fmla="*/ 5 h 50"/>
                    <a:gd name="T26" fmla="*/ 47 w 57"/>
                    <a:gd name="T27" fmla="*/ 2 h 50"/>
                    <a:gd name="T28" fmla="*/ 53 w 57"/>
                    <a:gd name="T29" fmla="*/ 0 h 50"/>
                    <a:gd name="T30" fmla="*/ 57 w 57"/>
                    <a:gd name="T3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7" h="50">
                      <a:moveTo>
                        <a:pt x="57" y="0"/>
                      </a:moveTo>
                      <a:cubicBezTo>
                        <a:pt x="56" y="0"/>
                        <a:pt x="54" y="1"/>
                        <a:pt x="53" y="1"/>
                      </a:cubicBezTo>
                      <a:cubicBezTo>
                        <a:pt x="52" y="2"/>
                        <a:pt x="51" y="2"/>
                        <a:pt x="49" y="2"/>
                      </a:cubicBezTo>
                      <a:cubicBezTo>
                        <a:pt x="45" y="4"/>
                        <a:pt x="41" y="6"/>
                        <a:pt x="37" y="8"/>
                      </a:cubicBezTo>
                      <a:cubicBezTo>
                        <a:pt x="31" y="11"/>
                        <a:pt x="26" y="15"/>
                        <a:pt x="21" y="20"/>
                      </a:cubicBezTo>
                      <a:cubicBezTo>
                        <a:pt x="17" y="23"/>
                        <a:pt x="14" y="27"/>
                        <a:pt x="10" y="32"/>
                      </a:cubicBezTo>
                      <a:cubicBezTo>
                        <a:pt x="7" y="37"/>
                        <a:pt x="4" y="42"/>
                        <a:pt x="2" y="47"/>
                      </a:cubicBezTo>
                      <a:cubicBezTo>
                        <a:pt x="1" y="49"/>
                        <a:pt x="1" y="49"/>
                        <a:pt x="1" y="49"/>
                      </a:cubicBezTo>
                      <a:cubicBezTo>
                        <a:pt x="1" y="49"/>
                        <a:pt x="0" y="50"/>
                        <a:pt x="0" y="50"/>
                      </a:cubicBezTo>
                      <a:cubicBezTo>
                        <a:pt x="0" y="49"/>
                        <a:pt x="1" y="48"/>
                        <a:pt x="1" y="47"/>
                      </a:cubicBezTo>
                      <a:cubicBezTo>
                        <a:pt x="3" y="42"/>
                        <a:pt x="7" y="36"/>
                        <a:pt x="10" y="31"/>
                      </a:cubicBezTo>
                      <a:cubicBezTo>
                        <a:pt x="16" y="23"/>
                        <a:pt x="22" y="16"/>
                        <a:pt x="31" y="10"/>
                      </a:cubicBezTo>
                      <a:cubicBezTo>
                        <a:pt x="34" y="8"/>
                        <a:pt x="36" y="7"/>
                        <a:pt x="39" y="5"/>
                      </a:cubicBezTo>
                      <a:cubicBezTo>
                        <a:pt x="42" y="4"/>
                        <a:pt x="44" y="3"/>
                        <a:pt x="47" y="2"/>
                      </a:cubicBezTo>
                      <a:cubicBezTo>
                        <a:pt x="49" y="2"/>
                        <a:pt x="51" y="1"/>
                        <a:pt x="53" y="0"/>
                      </a:cubicBezTo>
                      <a:cubicBezTo>
                        <a:pt x="54" y="0"/>
                        <a:pt x="55" y="0"/>
                        <a:pt x="5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" name="Freeform 1264"/>
                <p:cNvSpPr>
                  <a:spLocks/>
                </p:cNvSpPr>
                <p:nvPr/>
              </p:nvSpPr>
              <p:spPr bwMode="auto">
                <a:xfrm>
                  <a:off x="6799" y="110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29" name="椭圆 128"/>
              <p:cNvSpPr/>
              <p:nvPr/>
            </p:nvSpPr>
            <p:spPr>
              <a:xfrm>
                <a:off x="905579" y="2072810"/>
                <a:ext cx="1319678" cy="1319678"/>
              </a:xfrm>
              <a:prstGeom prst="ellipse">
                <a:avLst/>
              </a:prstGeom>
              <a:blipFill>
                <a:blip r:embed="rId4"/>
                <a:stretch>
                  <a:fillRect/>
                </a:stretch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6" name="文本框 125"/>
            <p:cNvSpPr txBox="1"/>
            <p:nvPr/>
          </p:nvSpPr>
          <p:spPr>
            <a:xfrm>
              <a:off x="2640821" y="2040156"/>
              <a:ext cx="2518638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600" dirty="0">
                  <a:solidFill>
                    <a:srgbClr val="800000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</a:rPr>
                <a:t>追念历史人物说</a:t>
              </a:r>
            </a:p>
          </p:txBody>
        </p:sp>
        <p:sp>
          <p:nvSpPr>
            <p:cNvPr id="127" name="文本框 126"/>
            <p:cNvSpPr txBox="1"/>
            <p:nvPr/>
          </p:nvSpPr>
          <p:spPr>
            <a:xfrm>
              <a:off x="2672897" y="2522271"/>
              <a:ext cx="3423103" cy="11726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请在此处添加说明文字，请在此处添加说明文字， </a:t>
              </a:r>
              <a:r>
                <a:rPr lang="zh-CN" altLang="en-US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</a:t>
              </a:r>
              <a:r>
                <a: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在此处添加说明文字</a:t>
              </a:r>
              <a:r>
                <a:rPr lang="en-US" altLang="zh-CN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……</a:t>
              </a: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84" name="组合 183"/>
          <p:cNvGrpSpPr/>
          <p:nvPr/>
        </p:nvGrpSpPr>
        <p:grpSpPr>
          <a:xfrm>
            <a:off x="6285607" y="4232026"/>
            <a:ext cx="5027853" cy="1654744"/>
            <a:chOff x="1068147" y="2040156"/>
            <a:chExt cx="5027853" cy="1654744"/>
          </a:xfrm>
        </p:grpSpPr>
        <p:grpSp>
          <p:nvGrpSpPr>
            <p:cNvPr id="185" name="组合 184"/>
            <p:cNvGrpSpPr/>
            <p:nvPr/>
          </p:nvGrpSpPr>
          <p:grpSpPr>
            <a:xfrm>
              <a:off x="1068147" y="2192248"/>
              <a:ext cx="1427533" cy="1385047"/>
              <a:chOff x="754201" y="1929934"/>
              <a:chExt cx="1600200" cy="1552575"/>
            </a:xfrm>
          </p:grpSpPr>
          <p:grpSp>
            <p:nvGrpSpPr>
              <p:cNvPr id="188" name="Group 1210"/>
              <p:cNvGrpSpPr>
                <a:grpSpLocks noChangeAspect="1"/>
              </p:cNvGrpSpPr>
              <p:nvPr/>
            </p:nvGrpSpPr>
            <p:grpSpPr bwMode="auto">
              <a:xfrm>
                <a:off x="754201" y="1929934"/>
                <a:ext cx="1600200" cy="1552575"/>
                <a:chOff x="5911" y="843"/>
                <a:chExt cx="1008" cy="978"/>
              </a:xfrm>
            </p:grpSpPr>
            <p:sp>
              <p:nvSpPr>
                <p:cNvPr id="190" name="Freeform 1211"/>
                <p:cNvSpPr>
                  <a:spLocks/>
                </p:cNvSpPr>
                <p:nvPr/>
              </p:nvSpPr>
              <p:spPr bwMode="auto">
                <a:xfrm>
                  <a:off x="5917" y="1389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Freeform 1212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0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" name="Freeform 1213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Freeform 1214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Freeform 1215"/>
                <p:cNvSpPr>
                  <a:spLocks/>
                </p:cNvSpPr>
                <p:nvPr/>
              </p:nvSpPr>
              <p:spPr bwMode="auto">
                <a:xfrm>
                  <a:off x="6847" y="121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0 w 1"/>
                    <a:gd name="T11" fmla="*/ 1 h 2"/>
                    <a:gd name="T12" fmla="*/ 0 w 1"/>
                    <a:gd name="T13" fmla="*/ 0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Freeform 1216"/>
                <p:cNvSpPr>
                  <a:spLocks/>
                </p:cNvSpPr>
                <p:nvPr/>
              </p:nvSpPr>
              <p:spPr bwMode="auto">
                <a:xfrm>
                  <a:off x="6493" y="1701"/>
                  <a:ext cx="6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Freeform 1217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Freeform 1218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" name="Freeform 1219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0" cy="6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" name="Freeform 1220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  <a:gd name="T10" fmla="*/ 0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Freeform 1221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12" cy="6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  <a:gd name="T8" fmla="*/ 1 w 2"/>
                    <a:gd name="T9" fmla="*/ 1 h 1"/>
                    <a:gd name="T10" fmla="*/ 0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Freeform 1222"/>
                <p:cNvSpPr>
                  <a:spLocks/>
                </p:cNvSpPr>
                <p:nvPr/>
              </p:nvSpPr>
              <p:spPr bwMode="auto">
                <a:xfrm>
                  <a:off x="6253" y="164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1223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1224"/>
                <p:cNvSpPr>
                  <a:spLocks/>
                </p:cNvSpPr>
                <p:nvPr/>
              </p:nvSpPr>
              <p:spPr bwMode="auto">
                <a:xfrm>
                  <a:off x="6763" y="116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1225"/>
                <p:cNvSpPr>
                  <a:spLocks/>
                </p:cNvSpPr>
                <p:nvPr/>
              </p:nvSpPr>
              <p:spPr bwMode="auto">
                <a:xfrm>
                  <a:off x="6745" y="146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1226"/>
                <p:cNvSpPr>
                  <a:spLocks/>
                </p:cNvSpPr>
                <p:nvPr/>
              </p:nvSpPr>
              <p:spPr bwMode="auto">
                <a:xfrm>
                  <a:off x="6751" y="146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1227"/>
                <p:cNvSpPr>
                  <a:spLocks/>
                </p:cNvSpPr>
                <p:nvPr/>
              </p:nvSpPr>
              <p:spPr bwMode="auto">
                <a:xfrm>
                  <a:off x="6751" y="1455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0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1228"/>
                <p:cNvSpPr>
                  <a:spLocks/>
                </p:cNvSpPr>
                <p:nvPr/>
              </p:nvSpPr>
              <p:spPr bwMode="auto">
                <a:xfrm>
                  <a:off x="5911" y="1245"/>
                  <a:ext cx="18" cy="168"/>
                </a:xfrm>
                <a:custGeom>
                  <a:avLst/>
                  <a:gdLst>
                    <a:gd name="T0" fmla="*/ 1 w 3"/>
                    <a:gd name="T1" fmla="*/ 27 h 28"/>
                    <a:gd name="T2" fmla="*/ 1 w 3"/>
                    <a:gd name="T3" fmla="*/ 26 h 28"/>
                    <a:gd name="T4" fmla="*/ 1 w 3"/>
                    <a:gd name="T5" fmla="*/ 24 h 28"/>
                    <a:gd name="T6" fmla="*/ 1 w 3"/>
                    <a:gd name="T7" fmla="*/ 21 h 28"/>
                    <a:gd name="T8" fmla="*/ 0 w 3"/>
                    <a:gd name="T9" fmla="*/ 16 h 28"/>
                    <a:gd name="T10" fmla="*/ 1 w 3"/>
                    <a:gd name="T11" fmla="*/ 15 h 28"/>
                    <a:gd name="T12" fmla="*/ 1 w 3"/>
                    <a:gd name="T13" fmla="*/ 14 h 28"/>
                    <a:gd name="T14" fmla="*/ 1 w 3"/>
                    <a:gd name="T15" fmla="*/ 13 h 28"/>
                    <a:gd name="T16" fmla="*/ 1 w 3"/>
                    <a:gd name="T17" fmla="*/ 9 h 28"/>
                    <a:gd name="T18" fmla="*/ 1 w 3"/>
                    <a:gd name="T19" fmla="*/ 8 h 28"/>
                    <a:gd name="T20" fmla="*/ 1 w 3"/>
                    <a:gd name="T21" fmla="*/ 8 h 28"/>
                    <a:gd name="T22" fmla="*/ 1 w 3"/>
                    <a:gd name="T23" fmla="*/ 7 h 28"/>
                    <a:gd name="T24" fmla="*/ 2 w 3"/>
                    <a:gd name="T25" fmla="*/ 6 h 28"/>
                    <a:gd name="T26" fmla="*/ 2 w 3"/>
                    <a:gd name="T27" fmla="*/ 6 h 28"/>
                    <a:gd name="T28" fmla="*/ 2 w 3"/>
                    <a:gd name="T29" fmla="*/ 6 h 28"/>
                    <a:gd name="T30" fmla="*/ 2 w 3"/>
                    <a:gd name="T31" fmla="*/ 3 h 28"/>
                    <a:gd name="T32" fmla="*/ 3 w 3"/>
                    <a:gd name="T33" fmla="*/ 2 h 28"/>
                    <a:gd name="T34" fmla="*/ 3 w 3"/>
                    <a:gd name="T35" fmla="*/ 1 h 28"/>
                    <a:gd name="T36" fmla="*/ 3 w 3"/>
                    <a:gd name="T37" fmla="*/ 1 h 28"/>
                    <a:gd name="T38" fmla="*/ 3 w 3"/>
                    <a:gd name="T39" fmla="*/ 1 h 28"/>
                    <a:gd name="T40" fmla="*/ 3 w 3"/>
                    <a:gd name="T41" fmla="*/ 2 h 28"/>
                    <a:gd name="T42" fmla="*/ 3 w 3"/>
                    <a:gd name="T43" fmla="*/ 4 h 28"/>
                    <a:gd name="T44" fmla="*/ 2 w 3"/>
                    <a:gd name="T45" fmla="*/ 4 h 28"/>
                    <a:gd name="T46" fmla="*/ 2 w 3"/>
                    <a:gd name="T47" fmla="*/ 5 h 28"/>
                    <a:gd name="T48" fmla="*/ 2 w 3"/>
                    <a:gd name="T49" fmla="*/ 6 h 28"/>
                    <a:gd name="T50" fmla="*/ 2 w 3"/>
                    <a:gd name="T51" fmla="*/ 12 h 28"/>
                    <a:gd name="T52" fmla="*/ 2 w 3"/>
                    <a:gd name="T53" fmla="*/ 13 h 28"/>
                    <a:gd name="T54" fmla="*/ 1 w 3"/>
                    <a:gd name="T55" fmla="*/ 14 h 28"/>
                    <a:gd name="T56" fmla="*/ 1 w 3"/>
                    <a:gd name="T57" fmla="*/ 15 h 28"/>
                    <a:gd name="T58" fmla="*/ 1 w 3"/>
                    <a:gd name="T59" fmla="*/ 15 h 28"/>
                    <a:gd name="T60" fmla="*/ 1 w 3"/>
                    <a:gd name="T61" fmla="*/ 16 h 28"/>
                    <a:gd name="T62" fmla="*/ 1 w 3"/>
                    <a:gd name="T63" fmla="*/ 16 h 28"/>
                    <a:gd name="T64" fmla="*/ 1 w 3"/>
                    <a:gd name="T65" fmla="*/ 17 h 28"/>
                    <a:gd name="T66" fmla="*/ 1 w 3"/>
                    <a:gd name="T67" fmla="*/ 18 h 28"/>
                    <a:gd name="T68" fmla="*/ 1 w 3"/>
                    <a:gd name="T69" fmla="*/ 20 h 28"/>
                    <a:gd name="T70" fmla="*/ 1 w 3"/>
                    <a:gd name="T71" fmla="*/ 21 h 28"/>
                    <a:gd name="T72" fmla="*/ 1 w 3"/>
                    <a:gd name="T73" fmla="*/ 22 h 28"/>
                    <a:gd name="T74" fmla="*/ 1 w 3"/>
                    <a:gd name="T75" fmla="*/ 22 h 28"/>
                    <a:gd name="T76" fmla="*/ 1 w 3"/>
                    <a:gd name="T77" fmla="*/ 23 h 28"/>
                    <a:gd name="T78" fmla="*/ 1 w 3"/>
                    <a:gd name="T79" fmla="*/ 23 h 28"/>
                    <a:gd name="T80" fmla="*/ 1 w 3"/>
                    <a:gd name="T81" fmla="*/ 23 h 28"/>
                    <a:gd name="T82" fmla="*/ 1 w 3"/>
                    <a:gd name="T83" fmla="*/ 23 h 28"/>
                    <a:gd name="T84" fmla="*/ 1 w 3"/>
                    <a:gd name="T85" fmla="*/ 24 h 28"/>
                    <a:gd name="T86" fmla="*/ 1 w 3"/>
                    <a:gd name="T87" fmla="*/ 25 h 28"/>
                    <a:gd name="T88" fmla="*/ 1 w 3"/>
                    <a:gd name="T89" fmla="*/ 25 h 28"/>
                    <a:gd name="T90" fmla="*/ 1 w 3"/>
                    <a:gd name="T91" fmla="*/ 27 h 28"/>
                    <a:gd name="T92" fmla="*/ 1 w 3"/>
                    <a:gd name="T93" fmla="*/ 27 h 28"/>
                    <a:gd name="T94" fmla="*/ 1 w 3"/>
                    <a:gd name="T95" fmla="*/ 28 h 28"/>
                    <a:gd name="T96" fmla="*/ 1 w 3"/>
                    <a:gd name="T9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" h="28">
                      <a:moveTo>
                        <a:pt x="1" y="27"/>
                      </a:move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5"/>
                        <a:pt x="1" y="25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3"/>
                        <a:pt x="0" y="22"/>
                        <a:pt x="1" y="21"/>
                      </a:cubicBezTo>
                      <a:cubicBezTo>
                        <a:pt x="1" y="21"/>
                        <a:pt x="1" y="21"/>
                        <a:pt x="0" y="21"/>
                      </a:cubicBezTo>
                      <a:cubicBezTo>
                        <a:pt x="0" y="20"/>
                        <a:pt x="1" y="17"/>
                        <a:pt x="0" y="16"/>
                      </a:cubicBezTo>
                      <a:cubicBezTo>
                        <a:pt x="0" y="16"/>
                        <a:pt x="1" y="16"/>
                        <a:pt x="0" y="16"/>
                      </a:cubicBez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3"/>
                        <a:pt x="1" y="13"/>
                      </a:cubicBezTo>
                      <a:cubicBezTo>
                        <a:pt x="1" y="12"/>
                        <a:pt x="1" y="11"/>
                        <a:pt x="1" y="10"/>
                      </a:cubicBezTo>
                      <a:cubicBezTo>
                        <a:pt x="1" y="10"/>
                        <a:pt x="1" y="10"/>
                        <a:pt x="1" y="9"/>
                      </a:cubicBezTo>
                      <a:cubicBezTo>
                        <a:pt x="1" y="10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1" y="7"/>
                      </a:cubicBezTo>
                      <a:cubicBezTo>
                        <a:pt x="2" y="7"/>
                        <a:pt x="1" y="6"/>
                        <a:pt x="1" y="6"/>
                      </a:cubicBezTo>
                      <a:cubicBezTo>
                        <a:pt x="1" y="6"/>
                        <a:pt x="1" y="7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3"/>
                        <a:pt x="3" y="2"/>
                        <a:pt x="3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9"/>
                        <a:pt x="2" y="11"/>
                        <a:pt x="2" y="13"/>
                      </a:cubicBezTo>
                      <a:cubicBezTo>
                        <a:pt x="2" y="13"/>
                        <a:pt x="1" y="13"/>
                        <a:pt x="2" y="12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2" y="13"/>
                        <a:pt x="1" y="13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2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1" y="14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2"/>
                      </a:cubicBezTo>
                      <a:cubicBezTo>
                        <a:pt x="1" y="22"/>
                        <a:pt x="1" y="21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4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6"/>
                      </a:cubicBezTo>
                      <a:cubicBezTo>
                        <a:pt x="1" y="26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7"/>
                        <a:pt x="1" y="26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7"/>
                        <a:pt x="1" y="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Freeform 1229"/>
                <p:cNvSpPr>
                  <a:spLocks/>
                </p:cNvSpPr>
                <p:nvPr/>
              </p:nvSpPr>
              <p:spPr bwMode="auto">
                <a:xfrm>
                  <a:off x="5965" y="1557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" name="Freeform 1230"/>
                <p:cNvSpPr>
                  <a:spLocks/>
                </p:cNvSpPr>
                <p:nvPr/>
              </p:nvSpPr>
              <p:spPr bwMode="auto">
                <a:xfrm>
                  <a:off x="5947" y="1515"/>
                  <a:ext cx="6" cy="12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1 h 2"/>
                    <a:gd name="T4" fmla="*/ 1 w 1"/>
                    <a:gd name="T5" fmla="*/ 2 h 2"/>
                    <a:gd name="T6" fmla="*/ 0 w 1"/>
                    <a:gd name="T7" fmla="*/ 0 h 2"/>
                    <a:gd name="T8" fmla="*/ 0 w 1"/>
                    <a:gd name="T9" fmla="*/ 0 h 2"/>
                    <a:gd name="T10" fmla="*/ 1 w 1"/>
                    <a:gd name="T11" fmla="*/ 2 h 2"/>
                    <a:gd name="T12" fmla="*/ 1 w 1"/>
                    <a:gd name="T13" fmla="*/ 1 h 2"/>
                    <a:gd name="T14" fmla="*/ 0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Freeform 1231"/>
                <p:cNvSpPr>
                  <a:spLocks/>
                </p:cNvSpPr>
                <p:nvPr/>
              </p:nvSpPr>
              <p:spPr bwMode="auto">
                <a:xfrm>
                  <a:off x="5941" y="1503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1 w 1"/>
                    <a:gd name="T7" fmla="*/ 1 h 2"/>
                    <a:gd name="T8" fmla="*/ 1 w 1"/>
                    <a:gd name="T9" fmla="*/ 2 h 2"/>
                    <a:gd name="T10" fmla="*/ 1 w 1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Freeform 1232"/>
                <p:cNvSpPr>
                  <a:spLocks/>
                </p:cNvSpPr>
                <p:nvPr/>
              </p:nvSpPr>
              <p:spPr bwMode="auto">
                <a:xfrm>
                  <a:off x="5941" y="149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1233"/>
                <p:cNvSpPr>
                  <a:spLocks/>
                </p:cNvSpPr>
                <p:nvPr/>
              </p:nvSpPr>
              <p:spPr bwMode="auto">
                <a:xfrm>
                  <a:off x="5923" y="1317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0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Freeform 1234"/>
                <p:cNvSpPr>
                  <a:spLocks/>
                </p:cNvSpPr>
                <p:nvPr/>
              </p:nvSpPr>
              <p:spPr bwMode="auto">
                <a:xfrm>
                  <a:off x="5923" y="129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1235"/>
                <p:cNvSpPr>
                  <a:spLocks noEditPoints="1"/>
                </p:cNvSpPr>
                <p:nvPr/>
              </p:nvSpPr>
              <p:spPr bwMode="auto">
                <a:xfrm>
                  <a:off x="5935" y="897"/>
                  <a:ext cx="984" cy="924"/>
                </a:xfrm>
                <a:custGeom>
                  <a:avLst/>
                  <a:gdLst>
                    <a:gd name="T0" fmla="*/ 154 w 164"/>
                    <a:gd name="T1" fmla="*/ 110 h 154"/>
                    <a:gd name="T2" fmla="*/ 160 w 164"/>
                    <a:gd name="T3" fmla="*/ 97 h 154"/>
                    <a:gd name="T4" fmla="*/ 161 w 164"/>
                    <a:gd name="T5" fmla="*/ 83 h 154"/>
                    <a:gd name="T6" fmla="*/ 158 w 164"/>
                    <a:gd name="T7" fmla="*/ 82 h 154"/>
                    <a:gd name="T8" fmla="*/ 139 w 164"/>
                    <a:gd name="T9" fmla="*/ 121 h 154"/>
                    <a:gd name="T10" fmla="*/ 121 w 164"/>
                    <a:gd name="T11" fmla="*/ 131 h 154"/>
                    <a:gd name="T12" fmla="*/ 95 w 164"/>
                    <a:gd name="T13" fmla="*/ 134 h 154"/>
                    <a:gd name="T14" fmla="*/ 72 w 164"/>
                    <a:gd name="T15" fmla="*/ 133 h 154"/>
                    <a:gd name="T16" fmla="*/ 42 w 164"/>
                    <a:gd name="T17" fmla="*/ 116 h 154"/>
                    <a:gd name="T18" fmla="*/ 42 w 164"/>
                    <a:gd name="T19" fmla="*/ 115 h 154"/>
                    <a:gd name="T20" fmla="*/ 65 w 164"/>
                    <a:gd name="T21" fmla="*/ 130 h 154"/>
                    <a:gd name="T22" fmla="*/ 74 w 164"/>
                    <a:gd name="T23" fmla="*/ 132 h 154"/>
                    <a:gd name="T24" fmla="*/ 116 w 164"/>
                    <a:gd name="T25" fmla="*/ 125 h 154"/>
                    <a:gd name="T26" fmla="*/ 134 w 164"/>
                    <a:gd name="T27" fmla="*/ 100 h 154"/>
                    <a:gd name="T28" fmla="*/ 132 w 164"/>
                    <a:gd name="T29" fmla="*/ 95 h 154"/>
                    <a:gd name="T30" fmla="*/ 125 w 164"/>
                    <a:gd name="T31" fmla="*/ 104 h 154"/>
                    <a:gd name="T32" fmla="*/ 118 w 164"/>
                    <a:gd name="T33" fmla="*/ 111 h 154"/>
                    <a:gd name="T34" fmla="*/ 73 w 164"/>
                    <a:gd name="T35" fmla="*/ 121 h 154"/>
                    <a:gd name="T36" fmla="*/ 43 w 164"/>
                    <a:gd name="T37" fmla="*/ 91 h 154"/>
                    <a:gd name="T38" fmla="*/ 41 w 164"/>
                    <a:gd name="T39" fmla="*/ 75 h 154"/>
                    <a:gd name="T40" fmla="*/ 43 w 164"/>
                    <a:gd name="T41" fmla="*/ 61 h 154"/>
                    <a:gd name="T42" fmla="*/ 51 w 164"/>
                    <a:gd name="T43" fmla="*/ 47 h 154"/>
                    <a:gd name="T44" fmla="*/ 99 w 164"/>
                    <a:gd name="T45" fmla="*/ 35 h 154"/>
                    <a:gd name="T46" fmla="*/ 117 w 164"/>
                    <a:gd name="T47" fmla="*/ 47 h 154"/>
                    <a:gd name="T48" fmla="*/ 124 w 164"/>
                    <a:gd name="T49" fmla="*/ 52 h 154"/>
                    <a:gd name="T50" fmla="*/ 103 w 164"/>
                    <a:gd name="T51" fmla="*/ 33 h 154"/>
                    <a:gd name="T52" fmla="*/ 100 w 164"/>
                    <a:gd name="T53" fmla="*/ 21 h 154"/>
                    <a:gd name="T54" fmla="*/ 132 w 164"/>
                    <a:gd name="T55" fmla="*/ 45 h 154"/>
                    <a:gd name="T56" fmla="*/ 138 w 164"/>
                    <a:gd name="T57" fmla="*/ 49 h 154"/>
                    <a:gd name="T58" fmla="*/ 135 w 164"/>
                    <a:gd name="T59" fmla="*/ 38 h 154"/>
                    <a:gd name="T60" fmla="*/ 148 w 164"/>
                    <a:gd name="T61" fmla="*/ 65 h 154"/>
                    <a:gd name="T62" fmla="*/ 152 w 164"/>
                    <a:gd name="T63" fmla="*/ 65 h 154"/>
                    <a:gd name="T64" fmla="*/ 151 w 164"/>
                    <a:gd name="T65" fmla="*/ 49 h 154"/>
                    <a:gd name="T66" fmla="*/ 152 w 164"/>
                    <a:gd name="T67" fmla="*/ 54 h 154"/>
                    <a:gd name="T68" fmla="*/ 151 w 164"/>
                    <a:gd name="T69" fmla="*/ 50 h 154"/>
                    <a:gd name="T70" fmla="*/ 147 w 164"/>
                    <a:gd name="T71" fmla="*/ 40 h 154"/>
                    <a:gd name="T72" fmla="*/ 141 w 164"/>
                    <a:gd name="T73" fmla="*/ 31 h 154"/>
                    <a:gd name="T74" fmla="*/ 12 w 164"/>
                    <a:gd name="T75" fmla="*/ 76 h 154"/>
                    <a:gd name="T76" fmla="*/ 4 w 164"/>
                    <a:gd name="T77" fmla="*/ 57 h 154"/>
                    <a:gd name="T78" fmla="*/ 39 w 164"/>
                    <a:gd name="T79" fmla="*/ 112 h 154"/>
                    <a:gd name="T80" fmla="*/ 37 w 164"/>
                    <a:gd name="T81" fmla="*/ 127 h 154"/>
                    <a:gd name="T82" fmla="*/ 32 w 164"/>
                    <a:gd name="T83" fmla="*/ 122 h 154"/>
                    <a:gd name="T84" fmla="*/ 40 w 164"/>
                    <a:gd name="T85" fmla="*/ 130 h 154"/>
                    <a:gd name="T86" fmla="*/ 21 w 164"/>
                    <a:gd name="T87" fmla="*/ 106 h 154"/>
                    <a:gd name="T88" fmla="*/ 19 w 164"/>
                    <a:gd name="T89" fmla="*/ 102 h 154"/>
                    <a:gd name="T90" fmla="*/ 17 w 164"/>
                    <a:gd name="T91" fmla="*/ 96 h 154"/>
                    <a:gd name="T92" fmla="*/ 148 w 164"/>
                    <a:gd name="T93" fmla="*/ 42 h 154"/>
                    <a:gd name="T94" fmla="*/ 134 w 164"/>
                    <a:gd name="T95" fmla="*/ 33 h 154"/>
                    <a:gd name="T96" fmla="*/ 101 w 164"/>
                    <a:gd name="T97" fmla="*/ 15 h 154"/>
                    <a:gd name="T98" fmla="*/ 31 w 164"/>
                    <a:gd name="T99" fmla="*/ 102 h 154"/>
                    <a:gd name="T100" fmla="*/ 29 w 164"/>
                    <a:gd name="T101" fmla="*/ 97 h 154"/>
                    <a:gd name="T102" fmla="*/ 25 w 164"/>
                    <a:gd name="T103" fmla="*/ 73 h 154"/>
                    <a:gd name="T104" fmla="*/ 35 w 164"/>
                    <a:gd name="T105" fmla="*/ 106 h 154"/>
                    <a:gd name="T106" fmla="*/ 34 w 164"/>
                    <a:gd name="T107" fmla="*/ 104 h 154"/>
                    <a:gd name="T108" fmla="*/ 35 w 164"/>
                    <a:gd name="T109" fmla="*/ 107 h 154"/>
                    <a:gd name="T110" fmla="*/ 39 w 164"/>
                    <a:gd name="T111" fmla="*/ 111 h 154"/>
                    <a:gd name="T112" fmla="*/ 42 w 164"/>
                    <a:gd name="T113" fmla="*/ 114 h 154"/>
                    <a:gd name="T114" fmla="*/ 39 w 164"/>
                    <a:gd name="T115" fmla="*/ 111 h 154"/>
                    <a:gd name="T116" fmla="*/ 28 w 164"/>
                    <a:gd name="T117" fmla="*/ 92 h 154"/>
                    <a:gd name="T118" fmla="*/ 131 w 164"/>
                    <a:gd name="T119" fmla="*/ 33 h 154"/>
                    <a:gd name="T120" fmla="*/ 134 w 164"/>
                    <a:gd name="T121" fmla="*/ 103 h 154"/>
                    <a:gd name="T122" fmla="*/ 125 w 164"/>
                    <a:gd name="T123" fmla="*/ 39 h 154"/>
                    <a:gd name="T124" fmla="*/ 100 w 164"/>
                    <a:gd name="T125" fmla="*/ 29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4" h="154">
                      <a:moveTo>
                        <a:pt x="1" y="79"/>
                      </a:moveTo>
                      <a:cubicBezTo>
                        <a:pt x="1" y="78"/>
                        <a:pt x="1" y="79"/>
                        <a:pt x="1" y="79"/>
                      </a:cubicBezTo>
                      <a:cubicBezTo>
                        <a:pt x="1" y="79"/>
                        <a:pt x="1" y="80"/>
                        <a:pt x="1" y="80"/>
                      </a:cubicBezTo>
                      <a:cubicBezTo>
                        <a:pt x="1" y="80"/>
                        <a:pt x="1" y="80"/>
                        <a:pt x="1" y="79"/>
                      </a:cubicBezTo>
                      <a:cubicBezTo>
                        <a:pt x="1" y="81"/>
                        <a:pt x="1" y="81"/>
                        <a:pt x="1" y="82"/>
                      </a:cubicBezTo>
                      <a:cubicBezTo>
                        <a:pt x="0" y="82"/>
                        <a:pt x="1" y="85"/>
                        <a:pt x="1" y="87"/>
                      </a:cubicBezTo>
                      <a:cubicBezTo>
                        <a:pt x="1" y="88"/>
                        <a:pt x="1" y="88"/>
                        <a:pt x="1" y="89"/>
                      </a:cubicBezTo>
                      <a:cubicBezTo>
                        <a:pt x="1" y="92"/>
                        <a:pt x="2" y="95"/>
                        <a:pt x="4" y="99"/>
                      </a:cubicBezTo>
                      <a:cubicBezTo>
                        <a:pt x="5" y="103"/>
                        <a:pt x="7" y="107"/>
                        <a:pt x="9" y="111"/>
                      </a:cubicBezTo>
                      <a:cubicBezTo>
                        <a:pt x="11" y="114"/>
                        <a:pt x="13" y="118"/>
                        <a:pt x="16" y="121"/>
                      </a:cubicBezTo>
                      <a:cubicBezTo>
                        <a:pt x="18" y="125"/>
                        <a:pt x="21" y="128"/>
                        <a:pt x="24" y="130"/>
                      </a:cubicBezTo>
                      <a:cubicBezTo>
                        <a:pt x="26" y="132"/>
                        <a:pt x="28" y="134"/>
                        <a:pt x="30" y="135"/>
                      </a:cubicBezTo>
                      <a:cubicBezTo>
                        <a:pt x="32" y="137"/>
                        <a:pt x="34" y="138"/>
                        <a:pt x="36" y="139"/>
                      </a:cubicBezTo>
                      <a:cubicBezTo>
                        <a:pt x="39" y="141"/>
                        <a:pt x="41" y="143"/>
                        <a:pt x="44" y="144"/>
                      </a:cubicBezTo>
                      <a:cubicBezTo>
                        <a:pt x="47" y="145"/>
                        <a:pt x="49" y="147"/>
                        <a:pt x="52" y="148"/>
                      </a:cubicBezTo>
                      <a:cubicBezTo>
                        <a:pt x="52" y="148"/>
                        <a:pt x="53" y="148"/>
                        <a:pt x="53" y="148"/>
                      </a:cubicBezTo>
                      <a:cubicBezTo>
                        <a:pt x="54" y="149"/>
                        <a:pt x="56" y="149"/>
                        <a:pt x="57" y="149"/>
                      </a:cubicBezTo>
                      <a:cubicBezTo>
                        <a:pt x="62" y="151"/>
                        <a:pt x="67" y="152"/>
                        <a:pt x="73" y="153"/>
                      </a:cubicBezTo>
                      <a:cubicBezTo>
                        <a:pt x="78" y="154"/>
                        <a:pt x="84" y="154"/>
                        <a:pt x="89" y="154"/>
                      </a:cubicBezTo>
                      <a:cubicBezTo>
                        <a:pt x="94" y="153"/>
                        <a:pt x="99" y="152"/>
                        <a:pt x="103" y="151"/>
                      </a:cubicBezTo>
                      <a:cubicBezTo>
                        <a:pt x="104" y="151"/>
                        <a:pt x="106" y="151"/>
                        <a:pt x="107" y="150"/>
                      </a:cubicBezTo>
                      <a:cubicBezTo>
                        <a:pt x="111" y="149"/>
                        <a:pt x="115" y="147"/>
                        <a:pt x="119" y="145"/>
                      </a:cubicBezTo>
                      <a:cubicBezTo>
                        <a:pt x="123" y="143"/>
                        <a:pt x="127" y="141"/>
                        <a:pt x="130" y="139"/>
                      </a:cubicBezTo>
                      <a:cubicBezTo>
                        <a:pt x="130" y="139"/>
                        <a:pt x="130" y="139"/>
                        <a:pt x="130" y="139"/>
                      </a:cubicBezTo>
                      <a:cubicBezTo>
                        <a:pt x="135" y="136"/>
                        <a:pt x="139" y="132"/>
                        <a:pt x="143" y="128"/>
                      </a:cubicBezTo>
                      <a:cubicBezTo>
                        <a:pt x="147" y="123"/>
                        <a:pt x="151" y="118"/>
                        <a:pt x="154" y="113"/>
                      </a:cubicBezTo>
                      <a:cubicBezTo>
                        <a:pt x="154" y="112"/>
                        <a:pt x="155" y="110"/>
                        <a:pt x="156" y="109"/>
                      </a:cubicBezTo>
                      <a:cubicBezTo>
                        <a:pt x="157" y="107"/>
                        <a:pt x="158" y="105"/>
                        <a:pt x="158" y="104"/>
                      </a:cubicBezTo>
                      <a:cubicBezTo>
                        <a:pt x="158" y="105"/>
                        <a:pt x="157" y="105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6" y="107"/>
                        <a:pt x="156" y="108"/>
                        <a:pt x="155" y="109"/>
                      </a:cubicBezTo>
                      <a:cubicBezTo>
                        <a:pt x="155" y="108"/>
                        <a:pt x="155" y="109"/>
                        <a:pt x="155" y="109"/>
                      </a:cubicBezTo>
                      <a:cubicBezTo>
                        <a:pt x="155" y="109"/>
                        <a:pt x="155" y="109"/>
                        <a:pt x="155" y="109"/>
                      </a:cubicBezTo>
                      <a:cubicBezTo>
                        <a:pt x="155" y="109"/>
                        <a:pt x="154" y="111"/>
                        <a:pt x="154" y="110"/>
                      </a:cubicBezTo>
                      <a:cubicBezTo>
                        <a:pt x="154" y="111"/>
                        <a:pt x="154" y="111"/>
                        <a:pt x="153" y="112"/>
                      </a:cubicBezTo>
                      <a:cubicBezTo>
                        <a:pt x="153" y="112"/>
                        <a:pt x="153" y="111"/>
                        <a:pt x="153" y="112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4" y="110"/>
                        <a:pt x="154" y="110"/>
                      </a:cubicBezTo>
                      <a:cubicBezTo>
                        <a:pt x="154" y="110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5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5" y="109"/>
                        <a:pt x="155" y="108"/>
                        <a:pt x="155" y="108"/>
                      </a:cubicBezTo>
                      <a:cubicBezTo>
                        <a:pt x="155" y="108"/>
                        <a:pt x="155" y="108"/>
                        <a:pt x="155" y="107"/>
                      </a:cubicBezTo>
                      <a:cubicBezTo>
                        <a:pt x="155" y="107"/>
                        <a:pt x="156" y="107"/>
                        <a:pt x="156" y="107"/>
                      </a:cubicBezTo>
                      <a:cubicBezTo>
                        <a:pt x="156" y="107"/>
                        <a:pt x="156" y="107"/>
                        <a:pt x="156" y="106"/>
                      </a:cubicBezTo>
                      <a:cubicBezTo>
                        <a:pt x="156" y="106"/>
                        <a:pt x="156" y="105"/>
                        <a:pt x="157" y="105"/>
                      </a:cubicBezTo>
                      <a:cubicBezTo>
                        <a:pt x="157" y="105"/>
                        <a:pt x="156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3"/>
                        <a:pt x="157" y="103"/>
                      </a:cubicBezTo>
                      <a:cubicBezTo>
                        <a:pt x="158" y="103"/>
                        <a:pt x="159" y="101"/>
                        <a:pt x="159" y="101"/>
                      </a:cubicBezTo>
                      <a:cubicBezTo>
                        <a:pt x="159" y="101"/>
                        <a:pt x="159" y="101"/>
                        <a:pt x="159" y="101"/>
                      </a:cubicBezTo>
                      <a:cubicBezTo>
                        <a:pt x="159" y="101"/>
                        <a:pt x="159" y="100"/>
                        <a:pt x="159" y="100"/>
                      </a:cubicBezTo>
                      <a:cubicBezTo>
                        <a:pt x="159" y="100"/>
                        <a:pt x="160" y="99"/>
                        <a:pt x="160" y="99"/>
                      </a:cubicBezTo>
                      <a:cubicBezTo>
                        <a:pt x="160" y="99"/>
                        <a:pt x="160" y="99"/>
                        <a:pt x="160" y="99"/>
                      </a:cubicBezTo>
                      <a:cubicBezTo>
                        <a:pt x="160" y="99"/>
                        <a:pt x="160" y="98"/>
                        <a:pt x="160" y="98"/>
                      </a:cubicBezTo>
                      <a:cubicBezTo>
                        <a:pt x="160" y="98"/>
                        <a:pt x="160" y="98"/>
                        <a:pt x="160" y="98"/>
                      </a:cubicBezTo>
                      <a:cubicBezTo>
                        <a:pt x="160" y="98"/>
                        <a:pt x="161" y="97"/>
                        <a:pt x="161" y="97"/>
                      </a:cubicBezTo>
                      <a:cubicBezTo>
                        <a:pt x="161" y="97"/>
                        <a:pt x="161" y="97"/>
                        <a:pt x="161" y="97"/>
                      </a:cubicBezTo>
                      <a:cubicBezTo>
                        <a:pt x="161" y="97"/>
                        <a:pt x="162" y="94"/>
                        <a:pt x="162" y="95"/>
                      </a:cubicBezTo>
                      <a:cubicBezTo>
                        <a:pt x="162" y="92"/>
                        <a:pt x="163" y="90"/>
                        <a:pt x="164" y="87"/>
                      </a:cubicBezTo>
                      <a:cubicBezTo>
                        <a:pt x="164" y="87"/>
                        <a:pt x="164" y="87"/>
                        <a:pt x="164" y="87"/>
                      </a:cubicBezTo>
                      <a:cubicBezTo>
                        <a:pt x="164" y="87"/>
                        <a:pt x="164" y="87"/>
                        <a:pt x="164" y="86"/>
                      </a:cubicBezTo>
                      <a:cubicBezTo>
                        <a:pt x="164" y="86"/>
                        <a:pt x="164" y="87"/>
                        <a:pt x="163" y="87"/>
                      </a:cubicBezTo>
                      <a:cubicBezTo>
                        <a:pt x="163" y="89"/>
                        <a:pt x="163" y="89"/>
                        <a:pt x="162" y="91"/>
                      </a:cubicBezTo>
                      <a:cubicBezTo>
                        <a:pt x="162" y="91"/>
                        <a:pt x="162" y="92"/>
                        <a:pt x="162" y="92"/>
                      </a:cubicBezTo>
                      <a:cubicBezTo>
                        <a:pt x="162" y="92"/>
                        <a:pt x="162" y="92"/>
                        <a:pt x="162" y="93"/>
                      </a:cubicBezTo>
                      <a:cubicBezTo>
                        <a:pt x="162" y="92"/>
                        <a:pt x="161" y="93"/>
                        <a:pt x="161" y="93"/>
                      </a:cubicBezTo>
                      <a:cubicBezTo>
                        <a:pt x="161" y="93"/>
                        <a:pt x="161" y="94"/>
                        <a:pt x="161" y="94"/>
                      </a:cubicBezTo>
                      <a:cubicBezTo>
                        <a:pt x="161" y="94"/>
                        <a:pt x="161" y="95"/>
                        <a:pt x="161" y="95"/>
                      </a:cubicBezTo>
                      <a:cubicBezTo>
                        <a:pt x="161" y="95"/>
                        <a:pt x="160" y="96"/>
                        <a:pt x="160" y="96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59" y="98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60" y="96"/>
                        <a:pt x="160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60" y="94"/>
                        <a:pt x="160" y="95"/>
                      </a:cubicBezTo>
                      <a:cubicBezTo>
                        <a:pt x="160" y="95"/>
                        <a:pt x="160" y="95"/>
                        <a:pt x="160" y="94"/>
                      </a:cubicBezTo>
                      <a:cubicBezTo>
                        <a:pt x="160" y="94"/>
                        <a:pt x="160" y="94"/>
                        <a:pt x="160" y="94"/>
                      </a:cubicBezTo>
                      <a:cubicBezTo>
                        <a:pt x="160" y="94"/>
                        <a:pt x="160" y="93"/>
                        <a:pt x="160" y="93"/>
                      </a:cubicBezTo>
                      <a:cubicBezTo>
                        <a:pt x="160" y="93"/>
                        <a:pt x="160" y="93"/>
                        <a:pt x="160" y="93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1"/>
                        <a:pt x="160" y="91"/>
                      </a:cubicBezTo>
                      <a:cubicBezTo>
                        <a:pt x="160" y="92"/>
                        <a:pt x="161" y="90"/>
                        <a:pt x="161" y="91"/>
                      </a:cubicBezTo>
                      <a:cubicBezTo>
                        <a:pt x="161" y="91"/>
                        <a:pt x="161" y="91"/>
                        <a:pt x="161" y="91"/>
                      </a:cubicBezTo>
                      <a:cubicBezTo>
                        <a:pt x="161" y="91"/>
                        <a:pt x="161" y="90"/>
                        <a:pt x="161" y="90"/>
                      </a:cubicBezTo>
                      <a:cubicBezTo>
                        <a:pt x="161" y="90"/>
                        <a:pt x="161" y="90"/>
                        <a:pt x="161" y="90"/>
                      </a:cubicBezTo>
                      <a:cubicBezTo>
                        <a:pt x="161" y="89"/>
                        <a:pt x="161" y="89"/>
                        <a:pt x="161" y="88"/>
                      </a:cubicBezTo>
                      <a:cubicBezTo>
                        <a:pt x="161" y="88"/>
                        <a:pt x="162" y="88"/>
                        <a:pt x="162" y="87"/>
                      </a:cubicBezTo>
                      <a:cubicBezTo>
                        <a:pt x="162" y="86"/>
                        <a:pt x="162" y="85"/>
                        <a:pt x="162" y="85"/>
                      </a:cubicBezTo>
                      <a:cubicBezTo>
                        <a:pt x="162" y="84"/>
                        <a:pt x="162" y="83"/>
                        <a:pt x="163" y="83"/>
                      </a:cubicBezTo>
                      <a:cubicBezTo>
                        <a:pt x="163" y="81"/>
                        <a:pt x="163" y="79"/>
                        <a:pt x="163" y="78"/>
                      </a:cubicBezTo>
                      <a:cubicBezTo>
                        <a:pt x="163" y="78"/>
                        <a:pt x="163" y="77"/>
                        <a:pt x="163" y="77"/>
                      </a:cubicBezTo>
                      <a:cubicBezTo>
                        <a:pt x="163" y="79"/>
                        <a:pt x="162" y="81"/>
                        <a:pt x="162" y="84"/>
                      </a:cubicBezTo>
                      <a:cubicBezTo>
                        <a:pt x="162" y="84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7"/>
                      </a:cubicBezTo>
                      <a:cubicBezTo>
                        <a:pt x="161" y="86"/>
                        <a:pt x="161" y="87"/>
                        <a:pt x="161" y="87"/>
                      </a:cubicBezTo>
                      <a:cubicBezTo>
                        <a:pt x="161" y="86"/>
                        <a:pt x="161" y="87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0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0" y="85"/>
                      </a:cubicBezTo>
                      <a:cubicBezTo>
                        <a:pt x="161" y="85"/>
                        <a:pt x="160" y="85"/>
                        <a:pt x="160" y="85"/>
                      </a:cubicBezTo>
                      <a:cubicBezTo>
                        <a:pt x="161" y="85"/>
                        <a:pt x="160" y="85"/>
                        <a:pt x="161" y="84"/>
                      </a:cubicBezTo>
                      <a:cubicBezTo>
                        <a:pt x="161" y="84"/>
                        <a:pt x="161" y="84"/>
                        <a:pt x="161" y="84"/>
                      </a:cubicBezTo>
                      <a:cubicBezTo>
                        <a:pt x="161" y="84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2"/>
                      </a:cubicBezTo>
                      <a:cubicBezTo>
                        <a:pt x="161" y="82"/>
                        <a:pt x="161" y="82"/>
                        <a:pt x="161" y="82"/>
                      </a:cubicBezTo>
                      <a:cubicBezTo>
                        <a:pt x="161" y="82"/>
                        <a:pt x="161" y="81"/>
                        <a:pt x="161" y="81"/>
                      </a:cubicBezTo>
                      <a:cubicBezTo>
                        <a:pt x="161" y="80"/>
                        <a:pt x="161" y="80"/>
                        <a:pt x="161" y="79"/>
                      </a:cubicBezTo>
                      <a:cubicBezTo>
                        <a:pt x="161" y="79"/>
                        <a:pt x="161" y="79"/>
                        <a:pt x="161" y="79"/>
                      </a:cubicBezTo>
                      <a:cubicBezTo>
                        <a:pt x="161" y="77"/>
                        <a:pt x="162" y="76"/>
                        <a:pt x="161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4"/>
                        <a:pt x="161" y="74"/>
                      </a:cubicBezTo>
                      <a:cubicBezTo>
                        <a:pt x="161" y="74"/>
                        <a:pt x="161" y="74"/>
                        <a:pt x="161" y="74"/>
                      </a:cubicBezTo>
                      <a:cubicBezTo>
                        <a:pt x="161" y="74"/>
                        <a:pt x="161" y="76"/>
                        <a:pt x="161" y="76"/>
                      </a:cubicBezTo>
                      <a:cubicBezTo>
                        <a:pt x="161" y="76"/>
                        <a:pt x="161" y="76"/>
                        <a:pt x="161" y="76"/>
                      </a:cubicBezTo>
                      <a:cubicBezTo>
                        <a:pt x="161" y="77"/>
                        <a:pt x="161" y="77"/>
                        <a:pt x="161" y="78"/>
                      </a:cubicBezTo>
                      <a:cubicBezTo>
                        <a:pt x="161" y="78"/>
                        <a:pt x="161" y="78"/>
                        <a:pt x="161" y="77"/>
                      </a:cubicBezTo>
                      <a:cubicBezTo>
                        <a:pt x="161" y="79"/>
                        <a:pt x="160" y="79"/>
                        <a:pt x="160" y="80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0"/>
                        <a:pt x="160" y="80"/>
                      </a:cubicBezTo>
                      <a:cubicBezTo>
                        <a:pt x="160" y="80"/>
                        <a:pt x="160" y="80"/>
                        <a:pt x="160" y="79"/>
                      </a:cubicBezTo>
                      <a:cubicBezTo>
                        <a:pt x="160" y="79"/>
                        <a:pt x="160" y="79"/>
                        <a:pt x="160" y="79"/>
                      </a:cubicBezTo>
                      <a:cubicBezTo>
                        <a:pt x="161" y="77"/>
                        <a:pt x="161" y="75"/>
                        <a:pt x="161" y="73"/>
                      </a:cubicBezTo>
                      <a:cubicBezTo>
                        <a:pt x="160" y="73"/>
                        <a:pt x="160" y="73"/>
                        <a:pt x="160" y="74"/>
                      </a:cubicBezTo>
                      <a:cubicBezTo>
                        <a:pt x="160" y="74"/>
                        <a:pt x="160" y="74"/>
                        <a:pt x="160" y="74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7"/>
                        <a:pt x="159" y="78"/>
                        <a:pt x="159" y="80"/>
                      </a:cubicBezTo>
                      <a:cubicBezTo>
                        <a:pt x="159" y="81"/>
                        <a:pt x="159" y="81"/>
                        <a:pt x="159" y="81"/>
                      </a:cubicBezTo>
                      <a:cubicBezTo>
                        <a:pt x="159" y="80"/>
                        <a:pt x="159" y="81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8" y="80"/>
                      </a:cubicBezTo>
                      <a:cubicBezTo>
                        <a:pt x="158" y="81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3"/>
                        <a:pt x="158" y="83"/>
                      </a:cubicBezTo>
                      <a:cubicBezTo>
                        <a:pt x="158" y="83"/>
                        <a:pt x="158" y="84"/>
                        <a:pt x="158" y="83"/>
                      </a:cubicBezTo>
                      <a:cubicBezTo>
                        <a:pt x="158" y="84"/>
                        <a:pt x="158" y="84"/>
                        <a:pt x="158" y="84"/>
                      </a:cubicBezTo>
                      <a:cubicBezTo>
                        <a:pt x="157" y="85"/>
                        <a:pt x="157" y="85"/>
                        <a:pt x="157" y="85"/>
                      </a:cubicBezTo>
                      <a:cubicBezTo>
                        <a:pt x="157" y="85"/>
                        <a:pt x="157" y="86"/>
                        <a:pt x="157" y="86"/>
                      </a:cubicBezTo>
                      <a:cubicBezTo>
                        <a:pt x="157" y="87"/>
                        <a:pt x="156" y="88"/>
                        <a:pt x="156" y="90"/>
                      </a:cubicBezTo>
                      <a:cubicBezTo>
                        <a:pt x="155" y="91"/>
                        <a:pt x="155" y="92"/>
                        <a:pt x="155" y="93"/>
                      </a:cubicBezTo>
                      <a:cubicBezTo>
                        <a:pt x="154" y="94"/>
                        <a:pt x="154" y="96"/>
                        <a:pt x="153" y="97"/>
                      </a:cubicBezTo>
                      <a:cubicBezTo>
                        <a:pt x="153" y="98"/>
                        <a:pt x="153" y="98"/>
                        <a:pt x="153" y="99"/>
                      </a:cubicBezTo>
                      <a:cubicBezTo>
                        <a:pt x="152" y="99"/>
                        <a:pt x="152" y="100"/>
                        <a:pt x="152" y="101"/>
                      </a:cubicBezTo>
                      <a:cubicBezTo>
                        <a:pt x="151" y="101"/>
                        <a:pt x="151" y="102"/>
                        <a:pt x="151" y="102"/>
                      </a:cubicBezTo>
                      <a:cubicBezTo>
                        <a:pt x="151" y="102"/>
                        <a:pt x="151" y="102"/>
                        <a:pt x="151" y="103"/>
                      </a:cubicBezTo>
                      <a:cubicBezTo>
                        <a:pt x="151" y="102"/>
                        <a:pt x="150" y="104"/>
                        <a:pt x="150" y="103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49" y="105"/>
                        <a:pt x="149" y="106"/>
                        <a:pt x="149" y="107"/>
                      </a:cubicBezTo>
                      <a:cubicBezTo>
                        <a:pt x="148" y="107"/>
                        <a:pt x="148" y="107"/>
                        <a:pt x="148" y="108"/>
                      </a:cubicBezTo>
                      <a:cubicBezTo>
                        <a:pt x="148" y="108"/>
                        <a:pt x="148" y="108"/>
                        <a:pt x="148" y="108"/>
                      </a:cubicBezTo>
                      <a:cubicBezTo>
                        <a:pt x="148" y="108"/>
                        <a:pt x="148" y="108"/>
                        <a:pt x="147" y="109"/>
                      </a:cubicBezTo>
                      <a:cubicBezTo>
                        <a:pt x="148" y="109"/>
                        <a:pt x="148" y="109"/>
                        <a:pt x="148" y="109"/>
                      </a:cubicBezTo>
                      <a:cubicBezTo>
                        <a:pt x="147" y="109"/>
                        <a:pt x="147" y="109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6" y="112"/>
                        <a:pt x="146" y="112"/>
                      </a:cubicBezTo>
                      <a:cubicBezTo>
                        <a:pt x="146" y="112"/>
                        <a:pt x="146" y="112"/>
                        <a:pt x="145" y="113"/>
                      </a:cubicBezTo>
                      <a:cubicBezTo>
                        <a:pt x="145" y="113"/>
                        <a:pt x="145" y="113"/>
                        <a:pt x="145" y="114"/>
                      </a:cubicBezTo>
                      <a:cubicBezTo>
                        <a:pt x="145" y="114"/>
                        <a:pt x="144" y="114"/>
                        <a:pt x="144" y="114"/>
                      </a:cubicBezTo>
                      <a:cubicBezTo>
                        <a:pt x="144" y="114"/>
                        <a:pt x="143" y="115"/>
                        <a:pt x="143" y="115"/>
                      </a:cubicBezTo>
                      <a:cubicBezTo>
                        <a:pt x="143" y="116"/>
                        <a:pt x="143" y="116"/>
                        <a:pt x="142" y="116"/>
                      </a:cubicBezTo>
                      <a:cubicBezTo>
                        <a:pt x="142" y="116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1" y="118"/>
                        <a:pt x="141" y="118"/>
                        <a:pt x="141" y="118"/>
                      </a:cubicBezTo>
                      <a:cubicBezTo>
                        <a:pt x="141" y="118"/>
                        <a:pt x="141" y="118"/>
                        <a:pt x="141" y="119"/>
                      </a:cubicBezTo>
                      <a:cubicBezTo>
                        <a:pt x="141" y="119"/>
                        <a:pt x="140" y="119"/>
                        <a:pt x="140" y="119"/>
                      </a:cubicBezTo>
                      <a:cubicBezTo>
                        <a:pt x="140" y="119"/>
                        <a:pt x="140" y="119"/>
                        <a:pt x="140" y="119"/>
                      </a:cubicBezTo>
                      <a:cubicBezTo>
                        <a:pt x="140" y="119"/>
                        <a:pt x="140" y="120"/>
                        <a:pt x="140" y="120"/>
                      </a:cubicBezTo>
                      <a:cubicBezTo>
                        <a:pt x="139" y="120"/>
                        <a:pt x="139" y="121"/>
                        <a:pt x="139" y="121"/>
                      </a:cubicBezTo>
                      <a:cubicBezTo>
                        <a:pt x="139" y="121"/>
                        <a:pt x="139" y="121"/>
                        <a:pt x="139" y="121"/>
                      </a:cubicBezTo>
                      <a:cubicBezTo>
                        <a:pt x="138" y="121"/>
                        <a:pt x="138" y="122"/>
                        <a:pt x="138" y="122"/>
                      </a:cubicBezTo>
                      <a:cubicBezTo>
                        <a:pt x="138" y="122"/>
                        <a:pt x="138" y="122"/>
                        <a:pt x="138" y="122"/>
                      </a:cubicBezTo>
                      <a:cubicBezTo>
                        <a:pt x="138" y="122"/>
                        <a:pt x="137" y="122"/>
                        <a:pt x="137" y="123"/>
                      </a:cubicBezTo>
                      <a:cubicBezTo>
                        <a:pt x="137" y="123"/>
                        <a:pt x="136" y="123"/>
                        <a:pt x="136" y="123"/>
                      </a:cubicBezTo>
                      <a:cubicBezTo>
                        <a:pt x="136" y="123"/>
                        <a:pt x="136" y="124"/>
                        <a:pt x="136" y="124"/>
                      </a:cubicBezTo>
                      <a:cubicBezTo>
                        <a:pt x="136" y="124"/>
                        <a:pt x="135" y="124"/>
                        <a:pt x="135" y="125"/>
                      </a:cubicBezTo>
                      <a:cubicBezTo>
                        <a:pt x="135" y="125"/>
                        <a:pt x="135" y="125"/>
                        <a:pt x="135" y="125"/>
                      </a:cubicBezTo>
                      <a:cubicBezTo>
                        <a:pt x="135" y="125"/>
                        <a:pt x="135" y="125"/>
                        <a:pt x="134" y="125"/>
                      </a:cubicBezTo>
                      <a:cubicBezTo>
                        <a:pt x="134" y="126"/>
                        <a:pt x="134" y="126"/>
                        <a:pt x="133" y="126"/>
                      </a:cubicBezTo>
                      <a:cubicBezTo>
                        <a:pt x="133" y="126"/>
                        <a:pt x="132" y="127"/>
                        <a:pt x="132" y="127"/>
                      </a:cubicBezTo>
                      <a:cubicBezTo>
                        <a:pt x="133" y="126"/>
                        <a:pt x="133" y="125"/>
                        <a:pt x="134" y="125"/>
                      </a:cubicBezTo>
                      <a:cubicBezTo>
                        <a:pt x="134" y="125"/>
                        <a:pt x="134" y="125"/>
                        <a:pt x="135" y="124"/>
                      </a:cubicBezTo>
                      <a:cubicBezTo>
                        <a:pt x="135" y="124"/>
                        <a:pt x="135" y="123"/>
                        <a:pt x="134" y="124"/>
                      </a:cubicBezTo>
                      <a:cubicBezTo>
                        <a:pt x="134" y="125"/>
                        <a:pt x="133" y="125"/>
                        <a:pt x="133" y="125"/>
                      </a:cubicBezTo>
                      <a:cubicBezTo>
                        <a:pt x="132" y="126"/>
                        <a:pt x="132" y="126"/>
                        <a:pt x="131" y="126"/>
                      </a:cubicBezTo>
                      <a:cubicBezTo>
                        <a:pt x="131" y="126"/>
                        <a:pt x="130" y="127"/>
                        <a:pt x="130" y="127"/>
                      </a:cubicBezTo>
                      <a:cubicBezTo>
                        <a:pt x="130" y="127"/>
                        <a:pt x="129" y="127"/>
                        <a:pt x="129" y="128"/>
                      </a:cubicBezTo>
                      <a:cubicBezTo>
                        <a:pt x="129" y="127"/>
                        <a:pt x="129" y="128"/>
                        <a:pt x="129" y="128"/>
                      </a:cubicBezTo>
                      <a:cubicBezTo>
                        <a:pt x="129" y="128"/>
                        <a:pt x="129" y="128"/>
                        <a:pt x="129" y="127"/>
                      </a:cubicBezTo>
                      <a:cubicBezTo>
                        <a:pt x="129" y="127"/>
                        <a:pt x="129" y="127"/>
                        <a:pt x="130" y="127"/>
                      </a:cubicBezTo>
                      <a:cubicBezTo>
                        <a:pt x="129" y="127"/>
                        <a:pt x="129" y="127"/>
                        <a:pt x="128" y="128"/>
                      </a:cubicBezTo>
                      <a:cubicBezTo>
                        <a:pt x="128" y="128"/>
                        <a:pt x="128" y="128"/>
                        <a:pt x="128" y="128"/>
                      </a:cubicBezTo>
                      <a:cubicBezTo>
                        <a:pt x="128" y="128"/>
                        <a:pt x="128" y="127"/>
                        <a:pt x="129" y="127"/>
                      </a:cubicBezTo>
                      <a:cubicBezTo>
                        <a:pt x="129" y="127"/>
                        <a:pt x="129" y="126"/>
                        <a:pt x="130" y="126"/>
                      </a:cubicBezTo>
                      <a:cubicBezTo>
                        <a:pt x="130" y="126"/>
                        <a:pt x="129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29" y="126"/>
                        <a:pt x="129" y="126"/>
                      </a:cubicBezTo>
                      <a:cubicBezTo>
                        <a:pt x="129" y="126"/>
                        <a:pt x="129" y="126"/>
                        <a:pt x="129" y="126"/>
                      </a:cubicBezTo>
                      <a:cubicBezTo>
                        <a:pt x="129" y="127"/>
                        <a:pt x="129" y="126"/>
                        <a:pt x="129" y="127"/>
                      </a:cubicBezTo>
                      <a:cubicBezTo>
                        <a:pt x="129" y="127"/>
                        <a:pt x="129" y="127"/>
                        <a:pt x="128" y="127"/>
                      </a:cubicBezTo>
                      <a:cubicBezTo>
                        <a:pt x="128" y="127"/>
                        <a:pt x="126" y="128"/>
                        <a:pt x="125" y="129"/>
                      </a:cubicBezTo>
                      <a:cubicBezTo>
                        <a:pt x="124" y="130"/>
                        <a:pt x="122" y="131"/>
                        <a:pt x="121" y="132"/>
                      </a:cubicBezTo>
                      <a:cubicBezTo>
                        <a:pt x="120" y="132"/>
                        <a:pt x="120" y="133"/>
                        <a:pt x="120" y="132"/>
                      </a:cubicBezTo>
                      <a:cubicBezTo>
                        <a:pt x="120" y="132"/>
                        <a:pt x="121" y="132"/>
                        <a:pt x="121" y="132"/>
                      </a:cubicBezTo>
                      <a:cubicBezTo>
                        <a:pt x="121" y="131"/>
                        <a:pt x="121" y="132"/>
                        <a:pt x="121" y="132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2"/>
                        <a:pt x="121" y="131"/>
                      </a:cubicBezTo>
                      <a:cubicBezTo>
                        <a:pt x="121" y="131"/>
                        <a:pt x="122" y="131"/>
                        <a:pt x="122" y="131"/>
                      </a:cubicBezTo>
                      <a:cubicBezTo>
                        <a:pt x="122" y="131"/>
                        <a:pt x="122" y="131"/>
                        <a:pt x="122" y="131"/>
                      </a:cubicBezTo>
                      <a:cubicBezTo>
                        <a:pt x="122" y="131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4" y="130"/>
                        <a:pt x="124" y="129"/>
                      </a:cubicBezTo>
                      <a:cubicBezTo>
                        <a:pt x="123" y="130"/>
                        <a:pt x="124" y="129"/>
                        <a:pt x="124" y="129"/>
                      </a:cubicBezTo>
                      <a:cubicBezTo>
                        <a:pt x="123" y="130"/>
                        <a:pt x="122" y="130"/>
                        <a:pt x="121" y="131"/>
                      </a:cubicBezTo>
                      <a:cubicBezTo>
                        <a:pt x="121" y="131"/>
                        <a:pt x="120" y="131"/>
                        <a:pt x="120" y="131"/>
                      </a:cubicBezTo>
                      <a:cubicBezTo>
                        <a:pt x="120" y="131"/>
                        <a:pt x="120" y="131"/>
                        <a:pt x="120" y="131"/>
                      </a:cubicBezTo>
                      <a:cubicBezTo>
                        <a:pt x="120" y="131"/>
                        <a:pt x="120" y="132"/>
                        <a:pt x="120" y="132"/>
                      </a:cubicBezTo>
                      <a:cubicBezTo>
                        <a:pt x="120" y="132"/>
                        <a:pt x="120" y="131"/>
                        <a:pt x="119" y="132"/>
                      </a:cubicBezTo>
                      <a:cubicBezTo>
                        <a:pt x="119" y="131"/>
                        <a:pt x="119" y="132"/>
                        <a:pt x="119" y="131"/>
                      </a:cubicBezTo>
                      <a:cubicBezTo>
                        <a:pt x="119" y="132"/>
                        <a:pt x="118" y="132"/>
                        <a:pt x="118" y="132"/>
                      </a:cubicBezTo>
                      <a:cubicBezTo>
                        <a:pt x="118" y="132"/>
                        <a:pt x="119" y="132"/>
                        <a:pt x="119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9" y="132"/>
                        <a:pt x="118" y="132"/>
                        <a:pt x="119" y="132"/>
                      </a:cubicBezTo>
                      <a:cubicBezTo>
                        <a:pt x="119" y="131"/>
                        <a:pt x="120" y="131"/>
                        <a:pt x="119" y="131"/>
                      </a:cubicBezTo>
                      <a:cubicBezTo>
                        <a:pt x="119" y="131"/>
                        <a:pt x="119" y="131"/>
                        <a:pt x="118" y="131"/>
                      </a:cubicBezTo>
                      <a:cubicBezTo>
                        <a:pt x="118" y="131"/>
                        <a:pt x="117" y="131"/>
                        <a:pt x="116" y="131"/>
                      </a:cubicBezTo>
                      <a:cubicBezTo>
                        <a:pt x="116" y="131"/>
                        <a:pt x="117" y="131"/>
                        <a:pt x="116" y="131"/>
                      </a:cubicBezTo>
                      <a:cubicBezTo>
                        <a:pt x="116" y="131"/>
                        <a:pt x="116" y="131"/>
                        <a:pt x="116" y="131"/>
                      </a:cubicBezTo>
                      <a:cubicBezTo>
                        <a:pt x="115" y="131"/>
                        <a:pt x="115" y="131"/>
                        <a:pt x="115" y="131"/>
                      </a:cubicBezTo>
                      <a:cubicBezTo>
                        <a:pt x="115" y="131"/>
                        <a:pt x="114" y="131"/>
                        <a:pt x="115" y="131"/>
                      </a:cubicBezTo>
                      <a:cubicBezTo>
                        <a:pt x="112" y="132"/>
                        <a:pt x="109" y="133"/>
                        <a:pt x="107" y="134"/>
                      </a:cubicBezTo>
                      <a:cubicBezTo>
                        <a:pt x="107" y="134"/>
                        <a:pt x="106" y="134"/>
                        <a:pt x="106" y="134"/>
                      </a:cubicBezTo>
                      <a:cubicBezTo>
                        <a:pt x="106" y="134"/>
                        <a:pt x="106" y="134"/>
                        <a:pt x="106" y="134"/>
                      </a:cubicBezTo>
                      <a:cubicBezTo>
                        <a:pt x="107" y="134"/>
                        <a:pt x="108" y="133"/>
                        <a:pt x="108" y="133"/>
                      </a:cubicBezTo>
                      <a:cubicBezTo>
                        <a:pt x="108" y="133"/>
                        <a:pt x="108" y="133"/>
                        <a:pt x="108" y="133"/>
                      </a:cubicBezTo>
                      <a:cubicBezTo>
                        <a:pt x="108" y="133"/>
                        <a:pt x="107" y="133"/>
                        <a:pt x="106" y="133"/>
                      </a:cubicBezTo>
                      <a:cubicBezTo>
                        <a:pt x="106" y="133"/>
                        <a:pt x="105" y="133"/>
                        <a:pt x="105" y="134"/>
                      </a:cubicBezTo>
                      <a:cubicBezTo>
                        <a:pt x="105" y="133"/>
                        <a:pt x="104" y="134"/>
                        <a:pt x="104" y="134"/>
                      </a:cubicBezTo>
                      <a:cubicBezTo>
                        <a:pt x="103" y="134"/>
                        <a:pt x="103" y="134"/>
                        <a:pt x="104" y="133"/>
                      </a:cubicBezTo>
                      <a:cubicBezTo>
                        <a:pt x="104" y="133"/>
                        <a:pt x="104" y="133"/>
                        <a:pt x="105" y="133"/>
                      </a:cubicBezTo>
                      <a:cubicBezTo>
                        <a:pt x="103" y="133"/>
                        <a:pt x="102" y="134"/>
                        <a:pt x="101" y="134"/>
                      </a:cubicBezTo>
                      <a:cubicBezTo>
                        <a:pt x="99" y="134"/>
                        <a:pt x="98" y="134"/>
                        <a:pt x="98" y="134"/>
                      </a:cubicBezTo>
                      <a:cubicBezTo>
                        <a:pt x="97" y="134"/>
                        <a:pt x="97" y="134"/>
                        <a:pt x="96" y="134"/>
                      </a:cubicBezTo>
                      <a:cubicBezTo>
                        <a:pt x="96" y="134"/>
                        <a:pt x="96" y="134"/>
                        <a:pt x="95" y="134"/>
                      </a:cubicBezTo>
                      <a:cubicBezTo>
                        <a:pt x="95" y="134"/>
                        <a:pt x="94" y="134"/>
                        <a:pt x="94" y="134"/>
                      </a:cubicBezTo>
                      <a:cubicBezTo>
                        <a:pt x="94" y="135"/>
                        <a:pt x="93" y="135"/>
                        <a:pt x="93" y="135"/>
                      </a:cubicBezTo>
                      <a:cubicBezTo>
                        <a:pt x="93" y="135"/>
                        <a:pt x="92" y="135"/>
                        <a:pt x="92" y="135"/>
                      </a:cubicBezTo>
                      <a:cubicBezTo>
                        <a:pt x="92" y="135"/>
                        <a:pt x="91" y="135"/>
                        <a:pt x="91" y="135"/>
                      </a:cubicBezTo>
                      <a:cubicBezTo>
                        <a:pt x="91" y="135"/>
                        <a:pt x="91" y="135"/>
                        <a:pt x="91" y="135"/>
                      </a:cubicBezTo>
                      <a:cubicBezTo>
                        <a:pt x="91" y="134"/>
                        <a:pt x="92" y="135"/>
                        <a:pt x="92" y="134"/>
                      </a:cubicBezTo>
                      <a:cubicBezTo>
                        <a:pt x="92" y="134"/>
                        <a:pt x="92" y="134"/>
                        <a:pt x="93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1" y="134"/>
                        <a:pt x="91" y="134"/>
                      </a:cubicBezTo>
                      <a:cubicBezTo>
                        <a:pt x="91" y="134"/>
                        <a:pt x="91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5"/>
                        <a:pt x="87" y="135"/>
                        <a:pt x="88" y="134"/>
                      </a:cubicBezTo>
                      <a:cubicBezTo>
                        <a:pt x="87" y="134"/>
                        <a:pt x="87" y="134"/>
                        <a:pt x="87" y="135"/>
                      </a:cubicBezTo>
                      <a:cubicBezTo>
                        <a:pt x="86" y="135"/>
                        <a:pt x="85" y="134"/>
                        <a:pt x="85" y="135"/>
                      </a:cubicBezTo>
                      <a:cubicBezTo>
                        <a:pt x="84" y="134"/>
                        <a:pt x="84" y="135"/>
                        <a:pt x="83" y="135"/>
                      </a:cubicBezTo>
                      <a:cubicBezTo>
                        <a:pt x="83" y="134"/>
                        <a:pt x="82" y="134"/>
                        <a:pt x="82" y="134"/>
                      </a:cubicBezTo>
                      <a:cubicBezTo>
                        <a:pt x="82" y="135"/>
                        <a:pt x="82" y="135"/>
                        <a:pt x="81" y="135"/>
                      </a:cubicBezTo>
                      <a:cubicBezTo>
                        <a:pt x="81" y="134"/>
                        <a:pt x="81" y="135"/>
                        <a:pt x="81" y="134"/>
                      </a:cubicBezTo>
                      <a:cubicBezTo>
                        <a:pt x="81" y="134"/>
                        <a:pt x="80" y="134"/>
                        <a:pt x="81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7" y="134"/>
                        <a:pt x="77" y="134"/>
                        <a:pt x="77" y="134"/>
                      </a:cubicBezTo>
                      <a:cubicBezTo>
                        <a:pt x="77" y="134"/>
                        <a:pt x="76" y="134"/>
                        <a:pt x="76" y="134"/>
                      </a:cubicBezTo>
                      <a:cubicBezTo>
                        <a:pt x="76" y="134"/>
                        <a:pt x="76" y="134"/>
                        <a:pt x="75" y="134"/>
                      </a:cubicBezTo>
                      <a:cubicBezTo>
                        <a:pt x="75" y="134"/>
                        <a:pt x="75" y="134"/>
                        <a:pt x="75" y="133"/>
                      </a:cubicBezTo>
                      <a:cubicBezTo>
                        <a:pt x="74" y="133"/>
                        <a:pt x="73" y="133"/>
                        <a:pt x="73" y="133"/>
                      </a:cubicBezTo>
                      <a:cubicBezTo>
                        <a:pt x="72" y="133"/>
                        <a:pt x="72" y="133"/>
                        <a:pt x="72" y="133"/>
                      </a:cubicBezTo>
                      <a:cubicBezTo>
                        <a:pt x="71" y="133"/>
                        <a:pt x="71" y="133"/>
                        <a:pt x="70" y="133"/>
                      </a:cubicBezTo>
                      <a:cubicBezTo>
                        <a:pt x="70" y="132"/>
                        <a:pt x="70" y="132"/>
                        <a:pt x="69" y="132"/>
                      </a:cubicBezTo>
                      <a:cubicBezTo>
                        <a:pt x="69" y="132"/>
                        <a:pt x="69" y="132"/>
                        <a:pt x="69" y="132"/>
                      </a:cubicBezTo>
                      <a:cubicBezTo>
                        <a:pt x="69" y="132"/>
                        <a:pt x="68" y="132"/>
                        <a:pt x="68" y="132"/>
                      </a:cubicBezTo>
                      <a:cubicBezTo>
                        <a:pt x="68" y="132"/>
                        <a:pt x="68" y="132"/>
                        <a:pt x="68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1"/>
                        <a:pt x="67" y="131"/>
                      </a:cubicBezTo>
                      <a:cubicBezTo>
                        <a:pt x="66" y="132"/>
                        <a:pt x="66" y="131"/>
                        <a:pt x="65" y="131"/>
                      </a:cubicBezTo>
                      <a:cubicBezTo>
                        <a:pt x="65" y="131"/>
                        <a:pt x="65" y="131"/>
                        <a:pt x="64" y="131"/>
                      </a:cubicBezTo>
                      <a:cubicBezTo>
                        <a:pt x="65" y="131"/>
                        <a:pt x="64" y="131"/>
                        <a:pt x="64" y="131"/>
                      </a:cubicBezTo>
                      <a:cubicBezTo>
                        <a:pt x="64" y="131"/>
                        <a:pt x="64" y="130"/>
                        <a:pt x="64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2" y="130"/>
                      </a:cubicBezTo>
                      <a:cubicBezTo>
                        <a:pt x="61" y="129"/>
                        <a:pt x="61" y="129"/>
                        <a:pt x="60" y="129"/>
                      </a:cubicBezTo>
                      <a:cubicBezTo>
                        <a:pt x="59" y="129"/>
                        <a:pt x="59" y="129"/>
                        <a:pt x="59" y="128"/>
                      </a:cubicBezTo>
                      <a:cubicBezTo>
                        <a:pt x="58" y="128"/>
                        <a:pt x="58" y="128"/>
                        <a:pt x="57" y="128"/>
                      </a:cubicBezTo>
                      <a:cubicBezTo>
                        <a:pt x="57" y="127"/>
                        <a:pt x="56" y="127"/>
                        <a:pt x="56" y="127"/>
                      </a:cubicBezTo>
                      <a:cubicBezTo>
                        <a:pt x="56" y="127"/>
                        <a:pt x="55" y="127"/>
                        <a:pt x="55" y="127"/>
                      </a:cubicBezTo>
                      <a:cubicBezTo>
                        <a:pt x="55" y="127"/>
                        <a:pt x="54" y="126"/>
                        <a:pt x="54" y="126"/>
                      </a:cubicBezTo>
                      <a:cubicBezTo>
                        <a:pt x="54" y="126"/>
                        <a:pt x="53" y="125"/>
                        <a:pt x="52" y="125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1" y="124"/>
                        <a:pt x="51" y="124"/>
                        <a:pt x="51" y="124"/>
                      </a:cubicBezTo>
                      <a:cubicBezTo>
                        <a:pt x="51" y="124"/>
                        <a:pt x="51" y="124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49" y="123"/>
                        <a:pt x="49" y="123"/>
                        <a:pt x="49" y="122"/>
                      </a:cubicBezTo>
                      <a:cubicBezTo>
                        <a:pt x="48" y="122"/>
                        <a:pt x="48" y="122"/>
                        <a:pt x="48" y="122"/>
                      </a:cubicBezTo>
                      <a:cubicBezTo>
                        <a:pt x="47" y="122"/>
                        <a:pt x="47" y="121"/>
                        <a:pt x="47" y="121"/>
                      </a:cubicBezTo>
                      <a:cubicBezTo>
                        <a:pt x="47" y="121"/>
                        <a:pt x="46" y="121"/>
                        <a:pt x="46" y="121"/>
                      </a:cubicBezTo>
                      <a:cubicBezTo>
                        <a:pt x="46" y="121"/>
                        <a:pt x="46" y="120"/>
                        <a:pt x="46" y="120"/>
                      </a:cubicBezTo>
                      <a:cubicBezTo>
                        <a:pt x="46" y="120"/>
                        <a:pt x="46" y="120"/>
                        <a:pt x="46" y="120"/>
                      </a:cubicBezTo>
                      <a:cubicBezTo>
                        <a:pt x="46" y="120"/>
                        <a:pt x="45" y="120"/>
                        <a:pt x="45" y="120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4" y="119"/>
                        <a:pt x="44" y="119"/>
                        <a:pt x="44" y="119"/>
                      </a:cubicBezTo>
                      <a:cubicBezTo>
                        <a:pt x="44" y="118"/>
                        <a:pt x="44" y="118"/>
                        <a:pt x="43" y="118"/>
                      </a:cubicBezTo>
                      <a:cubicBezTo>
                        <a:pt x="43" y="118"/>
                        <a:pt x="43" y="118"/>
                        <a:pt x="43" y="118"/>
                      </a:cubicBezTo>
                      <a:cubicBezTo>
                        <a:pt x="43" y="117"/>
                        <a:pt x="42" y="117"/>
                        <a:pt x="42" y="116"/>
                      </a:cubicBezTo>
                      <a:cubicBezTo>
                        <a:pt x="41" y="116"/>
                        <a:pt x="41" y="116"/>
                        <a:pt x="40" y="115"/>
                      </a:cubicBezTo>
                      <a:cubicBezTo>
                        <a:pt x="41" y="115"/>
                        <a:pt x="40" y="114"/>
                        <a:pt x="40" y="115"/>
                      </a:cubicBezTo>
                      <a:cubicBezTo>
                        <a:pt x="40" y="114"/>
                        <a:pt x="40" y="114"/>
                        <a:pt x="39" y="114"/>
                      </a:cubicBezTo>
                      <a:cubicBezTo>
                        <a:pt x="39" y="113"/>
                        <a:pt x="39" y="113"/>
                        <a:pt x="38" y="112"/>
                      </a:cubicBezTo>
                      <a:cubicBezTo>
                        <a:pt x="38" y="112"/>
                        <a:pt x="38" y="112"/>
                        <a:pt x="37" y="112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7" y="111"/>
                        <a:pt x="36" y="110"/>
                        <a:pt x="36" y="110"/>
                      </a:cubicBezTo>
                      <a:cubicBezTo>
                        <a:pt x="36" y="110"/>
                        <a:pt x="36" y="110"/>
                        <a:pt x="36" y="109"/>
                      </a:cubicBezTo>
                      <a:cubicBezTo>
                        <a:pt x="36" y="109"/>
                        <a:pt x="36" y="109"/>
                        <a:pt x="35" y="109"/>
                      </a:cubicBezTo>
                      <a:cubicBezTo>
                        <a:pt x="35" y="108"/>
                        <a:pt x="35" y="108"/>
                        <a:pt x="34" y="107"/>
                      </a:cubicBezTo>
                      <a:cubicBezTo>
                        <a:pt x="35" y="108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6"/>
                      </a:cubicBezTo>
                      <a:cubicBezTo>
                        <a:pt x="34" y="106"/>
                        <a:pt x="33" y="106"/>
                        <a:pt x="33" y="106"/>
                      </a:cubicBezTo>
                      <a:cubicBezTo>
                        <a:pt x="35" y="107"/>
                        <a:pt x="36" y="109"/>
                        <a:pt x="37" y="110"/>
                      </a:cubicBezTo>
                      <a:cubicBezTo>
                        <a:pt x="38" y="112"/>
                        <a:pt x="39" y="113"/>
                        <a:pt x="41" y="115"/>
                      </a:cubicBezTo>
                      <a:cubicBezTo>
                        <a:pt x="41" y="115"/>
                        <a:pt x="41" y="115"/>
                        <a:pt x="41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5" y="118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6" y="119"/>
                        <a:pt x="46" y="119"/>
                      </a:cubicBezTo>
                      <a:cubicBezTo>
                        <a:pt x="45" y="119"/>
                        <a:pt x="45" y="119"/>
                        <a:pt x="45" y="118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7" y="120"/>
                        <a:pt x="47" y="120"/>
                      </a:cubicBezTo>
                      <a:cubicBezTo>
                        <a:pt x="47" y="120"/>
                        <a:pt x="47" y="120"/>
                        <a:pt x="47" y="120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5" y="118"/>
                      </a:cubicBezTo>
                      <a:cubicBezTo>
                        <a:pt x="44" y="117"/>
                        <a:pt x="43" y="117"/>
                        <a:pt x="43" y="116"/>
                      </a:cubicBezTo>
                      <a:cubicBezTo>
                        <a:pt x="43" y="116"/>
                        <a:pt x="43" y="116"/>
                        <a:pt x="42" y="116"/>
                      </a:cubicBezTo>
                      <a:cubicBezTo>
                        <a:pt x="42" y="116"/>
                        <a:pt x="42" y="115"/>
                        <a:pt x="42" y="115"/>
                      </a:cubicBezTo>
                      <a:cubicBezTo>
                        <a:pt x="42" y="115"/>
                        <a:pt x="41" y="115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3" y="116"/>
                        <a:pt x="45" y="118"/>
                      </a:cubicBezTo>
                      <a:cubicBezTo>
                        <a:pt x="45" y="118"/>
                        <a:pt x="45" y="117"/>
                        <a:pt x="45" y="117"/>
                      </a:cubicBezTo>
                      <a:cubicBezTo>
                        <a:pt x="45" y="117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6" y="118"/>
                        <a:pt x="46" y="119"/>
                        <a:pt x="47" y="120"/>
                      </a:cubicBezTo>
                      <a:cubicBezTo>
                        <a:pt x="47" y="120"/>
                        <a:pt x="47" y="120"/>
                        <a:pt x="48" y="120"/>
                      </a:cubicBezTo>
                      <a:cubicBezTo>
                        <a:pt x="48" y="120"/>
                        <a:pt x="49" y="121"/>
                        <a:pt x="49" y="121"/>
                      </a:cubicBezTo>
                      <a:cubicBezTo>
                        <a:pt x="49" y="121"/>
                        <a:pt x="49" y="121"/>
                        <a:pt x="50" y="122"/>
                      </a:cubicBezTo>
                      <a:cubicBezTo>
                        <a:pt x="50" y="122"/>
                        <a:pt x="51" y="122"/>
                        <a:pt x="51" y="123"/>
                      </a:cubicBezTo>
                      <a:cubicBezTo>
                        <a:pt x="51" y="123"/>
                        <a:pt x="52" y="123"/>
                        <a:pt x="53" y="124"/>
                      </a:cubicBezTo>
                      <a:cubicBezTo>
                        <a:pt x="53" y="124"/>
                        <a:pt x="53" y="124"/>
                        <a:pt x="53" y="124"/>
                      </a:cubicBezTo>
                      <a:cubicBezTo>
                        <a:pt x="53" y="124"/>
                        <a:pt x="54" y="125"/>
                        <a:pt x="55" y="125"/>
                      </a:cubicBezTo>
                      <a:cubicBezTo>
                        <a:pt x="55" y="125"/>
                        <a:pt x="55" y="125"/>
                        <a:pt x="55" y="125"/>
                      </a:cubicBezTo>
                      <a:cubicBezTo>
                        <a:pt x="55" y="125"/>
                        <a:pt x="56" y="126"/>
                        <a:pt x="56" y="126"/>
                      </a:cubicBezTo>
                      <a:cubicBezTo>
                        <a:pt x="56" y="126"/>
                        <a:pt x="57" y="126"/>
                        <a:pt x="57" y="126"/>
                      </a:cubicBezTo>
                      <a:cubicBezTo>
                        <a:pt x="57" y="126"/>
                        <a:pt x="58" y="127"/>
                        <a:pt x="58" y="127"/>
                      </a:cubicBezTo>
                      <a:cubicBezTo>
                        <a:pt x="59" y="127"/>
                        <a:pt x="60" y="128"/>
                        <a:pt x="61" y="128"/>
                      </a:cubicBezTo>
                      <a:cubicBezTo>
                        <a:pt x="62" y="129"/>
                        <a:pt x="62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4" y="129"/>
                        <a:pt x="63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30"/>
                      </a:cubicBezTo>
                      <a:cubicBezTo>
                        <a:pt x="65" y="130"/>
                        <a:pt x="65" y="129"/>
                        <a:pt x="65" y="129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6" y="130"/>
                        <a:pt x="66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8" y="131"/>
                        <a:pt x="68" y="130"/>
                      </a:cubicBezTo>
                      <a:cubicBezTo>
                        <a:pt x="68" y="131"/>
                        <a:pt x="68" y="131"/>
                        <a:pt x="68" y="131"/>
                      </a:cubicBezTo>
                      <a:cubicBezTo>
                        <a:pt x="68" y="131"/>
                        <a:pt x="68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70" y="131"/>
                        <a:pt x="70" y="131"/>
                      </a:cubicBez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1" y="131"/>
                        <a:pt x="71" y="131"/>
                      </a:cubicBezTo>
                      <a:cubicBezTo>
                        <a:pt x="71" y="131"/>
                        <a:pt x="71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3" y="132"/>
                        <a:pt x="72" y="131"/>
                      </a:cubicBezTo>
                      <a:cubicBezTo>
                        <a:pt x="72" y="132"/>
                        <a:pt x="72" y="132"/>
                        <a:pt x="72" y="131"/>
                      </a:cubicBezTo>
                      <a:cubicBezTo>
                        <a:pt x="72" y="131"/>
                        <a:pt x="72" y="131"/>
                        <a:pt x="73" y="131"/>
                      </a:cubicBezTo>
                      <a:cubicBezTo>
                        <a:pt x="73" y="131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6" y="132"/>
                      </a:cubicBezTo>
                      <a:cubicBezTo>
                        <a:pt x="75" y="132"/>
                        <a:pt x="76" y="132"/>
                        <a:pt x="76" y="132"/>
                      </a:cubicBezTo>
                      <a:cubicBezTo>
                        <a:pt x="76" y="132"/>
                        <a:pt x="76" y="132"/>
                        <a:pt x="77" y="132"/>
                      </a:cubicBezTo>
                      <a:cubicBezTo>
                        <a:pt x="77" y="132"/>
                        <a:pt x="76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8" y="133"/>
                        <a:pt x="78" y="133"/>
                        <a:pt x="79" y="132"/>
                      </a:cubicBezTo>
                      <a:cubicBezTo>
                        <a:pt x="79" y="133"/>
                        <a:pt x="79" y="133"/>
                        <a:pt x="79" y="133"/>
                      </a:cubicBezTo>
                      <a:cubicBezTo>
                        <a:pt x="80" y="133"/>
                        <a:pt x="81" y="133"/>
                        <a:pt x="82" y="133"/>
                      </a:cubicBezTo>
                      <a:cubicBezTo>
                        <a:pt x="82" y="133"/>
                        <a:pt x="83" y="133"/>
                        <a:pt x="83" y="133"/>
                      </a:cubicBezTo>
                      <a:cubicBezTo>
                        <a:pt x="84" y="133"/>
                        <a:pt x="86" y="133"/>
                        <a:pt x="87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9" y="133"/>
                        <a:pt x="89" y="133"/>
                        <a:pt x="89" y="133"/>
                      </a:cubicBezTo>
                      <a:cubicBezTo>
                        <a:pt x="89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2" y="133"/>
                        <a:pt x="93" y="133"/>
                        <a:pt x="95" y="133"/>
                      </a:cubicBezTo>
                      <a:cubicBezTo>
                        <a:pt x="97" y="132"/>
                        <a:pt x="99" y="132"/>
                        <a:pt x="100" y="132"/>
                      </a:cubicBezTo>
                      <a:cubicBezTo>
                        <a:pt x="101" y="132"/>
                        <a:pt x="102" y="132"/>
                        <a:pt x="103" y="131"/>
                      </a:cubicBezTo>
                      <a:cubicBezTo>
                        <a:pt x="105" y="131"/>
                        <a:pt x="107" y="131"/>
                        <a:pt x="108" y="130"/>
                      </a:cubicBezTo>
                      <a:cubicBezTo>
                        <a:pt x="110" y="130"/>
                        <a:pt x="111" y="129"/>
                        <a:pt x="113" y="128"/>
                      </a:cubicBezTo>
                      <a:cubicBezTo>
                        <a:pt x="113" y="128"/>
                        <a:pt x="113" y="129"/>
                        <a:pt x="113" y="128"/>
                      </a:cubicBezTo>
                      <a:cubicBezTo>
                        <a:pt x="113" y="128"/>
                        <a:pt x="113" y="128"/>
                        <a:pt x="114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2" y="128"/>
                        <a:pt x="111" y="129"/>
                        <a:pt x="110" y="129"/>
                      </a:cubicBezTo>
                      <a:cubicBezTo>
                        <a:pt x="110" y="129"/>
                        <a:pt x="110" y="129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29"/>
                        <a:pt x="107" y="129"/>
                      </a:cubicBezTo>
                      <a:cubicBezTo>
                        <a:pt x="107" y="129"/>
                        <a:pt x="106" y="130"/>
                        <a:pt x="105" y="130"/>
                      </a:cubicBezTo>
                      <a:cubicBezTo>
                        <a:pt x="106" y="129"/>
                        <a:pt x="106" y="129"/>
                        <a:pt x="106" y="129"/>
                      </a:cubicBezTo>
                      <a:cubicBezTo>
                        <a:pt x="109" y="128"/>
                        <a:pt x="112" y="127"/>
                        <a:pt x="115" y="126"/>
                      </a:cubicBezTo>
                      <a:cubicBezTo>
                        <a:pt x="115" y="125"/>
                        <a:pt x="115" y="125"/>
                        <a:pt x="116" y="125"/>
                      </a:cubicBezTo>
                      <a:cubicBezTo>
                        <a:pt x="116" y="125"/>
                        <a:pt x="116" y="125"/>
                        <a:pt x="116" y="125"/>
                      </a:cubicBezTo>
                      <a:cubicBezTo>
                        <a:pt x="117" y="125"/>
                        <a:pt x="117" y="124"/>
                        <a:pt x="117" y="124"/>
                      </a:cubicBezTo>
                      <a:cubicBezTo>
                        <a:pt x="118" y="124"/>
                        <a:pt x="118" y="124"/>
                        <a:pt x="119" y="123"/>
                      </a:cubicBezTo>
                      <a:cubicBezTo>
                        <a:pt x="119" y="123"/>
                        <a:pt x="119" y="123"/>
                        <a:pt x="119" y="123"/>
                      </a:cubicBezTo>
                      <a:cubicBezTo>
                        <a:pt x="118" y="123"/>
                        <a:pt x="117" y="124"/>
                        <a:pt x="117" y="124"/>
                      </a:cubicBezTo>
                      <a:cubicBezTo>
                        <a:pt x="117" y="124"/>
                        <a:pt x="117" y="124"/>
                        <a:pt x="117" y="124"/>
                      </a:cubicBezTo>
                      <a:cubicBezTo>
                        <a:pt x="117" y="123"/>
                        <a:pt x="117" y="123"/>
                        <a:pt x="118" y="122"/>
                      </a:cubicBezTo>
                      <a:cubicBezTo>
                        <a:pt x="120" y="121"/>
                        <a:pt x="121" y="120"/>
                        <a:pt x="123" y="119"/>
                      </a:cubicBezTo>
                      <a:cubicBezTo>
                        <a:pt x="124" y="118"/>
                        <a:pt x="124" y="117"/>
                        <a:pt x="126" y="116"/>
                      </a:cubicBezTo>
                      <a:cubicBezTo>
                        <a:pt x="127" y="114"/>
                        <a:pt x="128" y="113"/>
                        <a:pt x="130" y="111"/>
                      </a:cubicBezTo>
                      <a:cubicBezTo>
                        <a:pt x="130" y="111"/>
                        <a:pt x="131" y="110"/>
                        <a:pt x="131" y="109"/>
                      </a:cubicBezTo>
                      <a:cubicBezTo>
                        <a:pt x="133" y="107"/>
                        <a:pt x="134" y="105"/>
                        <a:pt x="135" y="103"/>
                      </a:cubicBezTo>
                      <a:cubicBezTo>
                        <a:pt x="135" y="102"/>
                        <a:pt x="135" y="102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0"/>
                        <a:pt x="136" y="100"/>
                        <a:pt x="137" y="99"/>
                      </a:cubicBezTo>
                      <a:cubicBezTo>
                        <a:pt x="137" y="99"/>
                        <a:pt x="137" y="98"/>
                        <a:pt x="136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7"/>
                        <a:pt x="137" y="96"/>
                        <a:pt x="137" y="96"/>
                      </a:cubicBezTo>
                      <a:cubicBezTo>
                        <a:pt x="137" y="96"/>
                        <a:pt x="137" y="96"/>
                        <a:pt x="137" y="97"/>
                      </a:cubicBezTo>
                      <a:cubicBezTo>
                        <a:pt x="137" y="96"/>
                        <a:pt x="136" y="97"/>
                        <a:pt x="136" y="97"/>
                      </a:cubicBezTo>
                      <a:cubicBezTo>
                        <a:pt x="136" y="97"/>
                        <a:pt x="136" y="97"/>
                        <a:pt x="136" y="98"/>
                      </a:cubicBezTo>
                      <a:cubicBezTo>
                        <a:pt x="136" y="98"/>
                        <a:pt x="136" y="98"/>
                        <a:pt x="136" y="98"/>
                      </a:cubicBezTo>
                      <a:cubicBezTo>
                        <a:pt x="136" y="98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100"/>
                      </a:cubicBezTo>
                      <a:cubicBezTo>
                        <a:pt x="135" y="99"/>
                        <a:pt x="135" y="100"/>
                        <a:pt x="134" y="100"/>
                      </a:cubicBezTo>
                      <a:cubicBezTo>
                        <a:pt x="135" y="100"/>
                        <a:pt x="134" y="101"/>
                        <a:pt x="134" y="101"/>
                      </a:cubicBezTo>
                      <a:cubicBezTo>
                        <a:pt x="134" y="101"/>
                        <a:pt x="134" y="102"/>
                        <a:pt x="133" y="102"/>
                      </a:cubicBezTo>
                      <a:cubicBezTo>
                        <a:pt x="133" y="103"/>
                        <a:pt x="132" y="104"/>
                        <a:pt x="132" y="105"/>
                      </a:cubicBezTo>
                      <a:cubicBezTo>
                        <a:pt x="132" y="104"/>
                        <a:pt x="132" y="105"/>
                        <a:pt x="132" y="105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3" y="103"/>
                        <a:pt x="132" y="103"/>
                      </a:cubicBezTo>
                      <a:cubicBezTo>
                        <a:pt x="133" y="102"/>
                        <a:pt x="133" y="101"/>
                        <a:pt x="134" y="101"/>
                      </a:cubicBezTo>
                      <a:cubicBezTo>
                        <a:pt x="134" y="101"/>
                        <a:pt x="134" y="101"/>
                        <a:pt x="134" y="101"/>
                      </a:cubicBezTo>
                      <a:cubicBezTo>
                        <a:pt x="134" y="100"/>
                        <a:pt x="134" y="100"/>
                        <a:pt x="134" y="100"/>
                      </a:cubicBezTo>
                      <a:cubicBezTo>
                        <a:pt x="134" y="99"/>
                        <a:pt x="134" y="99"/>
                        <a:pt x="134" y="99"/>
                      </a:cubicBezTo>
                      <a:cubicBezTo>
                        <a:pt x="134" y="99"/>
                        <a:pt x="134" y="99"/>
                        <a:pt x="135" y="98"/>
                      </a:cubicBezTo>
                      <a:cubicBezTo>
                        <a:pt x="134" y="98"/>
                        <a:pt x="135" y="98"/>
                        <a:pt x="135" y="98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6"/>
                      </a:cubicBezTo>
                      <a:cubicBezTo>
                        <a:pt x="135" y="96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4" y="97"/>
                      </a:cubicBezTo>
                      <a:cubicBezTo>
                        <a:pt x="135" y="96"/>
                        <a:pt x="135" y="94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4"/>
                      </a:cubicBezTo>
                      <a:cubicBezTo>
                        <a:pt x="135" y="94"/>
                        <a:pt x="135" y="94"/>
                        <a:pt x="134" y="94"/>
                      </a:cubicBezTo>
                      <a:cubicBezTo>
                        <a:pt x="134" y="94"/>
                        <a:pt x="135" y="94"/>
                        <a:pt x="134" y="94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3"/>
                        <a:pt x="134" y="93"/>
                        <a:pt x="134" y="93"/>
                      </a:cubicBezTo>
                      <a:cubicBezTo>
                        <a:pt x="134" y="93"/>
                        <a:pt x="134" y="94"/>
                        <a:pt x="134" y="94"/>
                      </a:cubicBezTo>
                      <a:cubicBezTo>
                        <a:pt x="134" y="94"/>
                        <a:pt x="133" y="95"/>
                        <a:pt x="133" y="96"/>
                      </a:cubicBezTo>
                      <a:cubicBezTo>
                        <a:pt x="133" y="96"/>
                        <a:pt x="133" y="96"/>
                        <a:pt x="133" y="96"/>
                      </a:cubicBezTo>
                      <a:cubicBezTo>
                        <a:pt x="133" y="96"/>
                        <a:pt x="133" y="96"/>
                        <a:pt x="133" y="97"/>
                      </a:cubicBezTo>
                      <a:cubicBezTo>
                        <a:pt x="133" y="97"/>
                        <a:pt x="132" y="97"/>
                        <a:pt x="132" y="98"/>
                      </a:cubicBezTo>
                      <a:cubicBezTo>
                        <a:pt x="132" y="98"/>
                        <a:pt x="132" y="98"/>
                        <a:pt x="132" y="99"/>
                      </a:cubicBezTo>
                      <a:cubicBezTo>
                        <a:pt x="132" y="99"/>
                        <a:pt x="131" y="100"/>
                        <a:pt x="131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99"/>
                        <a:pt x="131" y="99"/>
                        <a:pt x="131" y="99"/>
                      </a:cubicBezTo>
                      <a:cubicBezTo>
                        <a:pt x="131" y="98"/>
                        <a:pt x="132" y="97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5"/>
                      </a:cubicBezTo>
                      <a:cubicBezTo>
                        <a:pt x="132" y="95"/>
                        <a:pt x="132" y="96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7"/>
                        <a:pt x="131" y="97"/>
                        <a:pt x="131" y="97"/>
                      </a:cubicBezTo>
                      <a:cubicBezTo>
                        <a:pt x="131" y="97"/>
                        <a:pt x="130" y="97"/>
                        <a:pt x="130" y="97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100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8" y="100"/>
                        <a:pt x="128" y="100"/>
                      </a:cubicBezTo>
                      <a:cubicBezTo>
                        <a:pt x="128" y="100"/>
                        <a:pt x="128" y="100"/>
                        <a:pt x="128" y="101"/>
                      </a:cubicBezTo>
                      <a:cubicBezTo>
                        <a:pt x="128" y="101"/>
                        <a:pt x="128" y="101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3"/>
                        <a:pt x="127" y="103"/>
                        <a:pt x="127" y="103"/>
                      </a:cubicBezTo>
                      <a:cubicBezTo>
                        <a:pt x="127" y="102"/>
                        <a:pt x="127" y="103"/>
                        <a:pt x="127" y="103"/>
                      </a:cubicBezTo>
                      <a:cubicBezTo>
                        <a:pt x="127" y="103"/>
                        <a:pt x="126" y="104"/>
                        <a:pt x="126" y="104"/>
                      </a:cubicBezTo>
                      <a:cubicBezTo>
                        <a:pt x="126" y="104"/>
                        <a:pt x="126" y="104"/>
                        <a:pt x="126" y="105"/>
                      </a:cubicBezTo>
                      <a:cubicBezTo>
                        <a:pt x="125" y="104"/>
                        <a:pt x="125" y="105"/>
                        <a:pt x="125" y="105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6" y="104"/>
                        <a:pt x="126" y="104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5" y="103"/>
                        <a:pt x="125" y="104"/>
                        <a:pt x="125" y="104"/>
                      </a:cubicBezTo>
                      <a:cubicBezTo>
                        <a:pt x="125" y="104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5" y="104"/>
                        <a:pt x="125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5"/>
                        <a:pt x="124" y="104"/>
                        <a:pt x="124" y="105"/>
                      </a:cubicBezTo>
                      <a:cubicBezTo>
                        <a:pt x="124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2" y="106"/>
                        <a:pt x="122" y="106"/>
                      </a:cubicBezTo>
                      <a:cubicBezTo>
                        <a:pt x="122" y="107"/>
                        <a:pt x="122" y="107"/>
                        <a:pt x="122" y="106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1" y="108"/>
                        <a:pt x="122" y="107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0" y="109"/>
                        <a:pt x="120" y="109"/>
                        <a:pt x="120" y="110"/>
                      </a:cubicBezTo>
                      <a:cubicBezTo>
                        <a:pt x="120" y="110"/>
                        <a:pt x="120" y="109"/>
                        <a:pt x="120" y="109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19" y="110"/>
                      </a:cubicBezTo>
                      <a:cubicBezTo>
                        <a:pt x="120" y="110"/>
                        <a:pt x="119" y="111"/>
                        <a:pt x="119" y="111"/>
                      </a:cubicBezTo>
                      <a:cubicBezTo>
                        <a:pt x="119" y="110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8" y="111"/>
                      </a:cubicBezTo>
                      <a:cubicBezTo>
                        <a:pt x="118" y="112"/>
                        <a:pt x="119" y="111"/>
                        <a:pt x="119" y="111"/>
                      </a:cubicBezTo>
                      <a:cubicBezTo>
                        <a:pt x="118" y="111"/>
                        <a:pt x="118" y="112"/>
                        <a:pt x="118" y="112"/>
                      </a:cubicBezTo>
                      <a:cubicBezTo>
                        <a:pt x="118" y="111"/>
                        <a:pt x="119" y="111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7" y="113"/>
                      </a:cubicBezTo>
                      <a:cubicBezTo>
                        <a:pt x="117" y="113"/>
                        <a:pt x="117" y="113"/>
                        <a:pt x="116" y="114"/>
                      </a:cubicBezTo>
                      <a:cubicBezTo>
                        <a:pt x="116" y="114"/>
                        <a:pt x="116" y="114"/>
                        <a:pt x="116" y="114"/>
                      </a:cubicBezTo>
                      <a:cubicBezTo>
                        <a:pt x="116" y="114"/>
                        <a:pt x="116" y="114"/>
                        <a:pt x="115" y="114"/>
                      </a:cubicBezTo>
                      <a:cubicBezTo>
                        <a:pt x="115" y="115"/>
                        <a:pt x="114" y="115"/>
                        <a:pt x="114" y="115"/>
                      </a:cubicBezTo>
                      <a:cubicBezTo>
                        <a:pt x="114" y="115"/>
                        <a:pt x="113" y="116"/>
                        <a:pt x="113" y="116"/>
                      </a:cubicBezTo>
                      <a:cubicBezTo>
                        <a:pt x="113" y="116"/>
                        <a:pt x="112" y="117"/>
                        <a:pt x="112" y="117"/>
                      </a:cubicBezTo>
                      <a:cubicBezTo>
                        <a:pt x="112" y="117"/>
                        <a:pt x="112" y="116"/>
                        <a:pt x="112" y="116"/>
                      </a:cubicBezTo>
                      <a:cubicBezTo>
                        <a:pt x="112" y="116"/>
                        <a:pt x="113" y="116"/>
                        <a:pt x="112" y="116"/>
                      </a:cubicBezTo>
                      <a:cubicBezTo>
                        <a:pt x="113" y="116"/>
                        <a:pt x="113" y="116"/>
                        <a:pt x="113" y="116"/>
                      </a:cubicBezTo>
                      <a:cubicBezTo>
                        <a:pt x="113" y="116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2" y="116"/>
                        <a:pt x="110" y="117"/>
                        <a:pt x="110" y="117"/>
                      </a:cubicBezTo>
                      <a:cubicBezTo>
                        <a:pt x="109" y="117"/>
                        <a:pt x="109" y="118"/>
                        <a:pt x="109" y="118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7" y="119"/>
                        <a:pt x="107" y="119"/>
                        <a:pt x="106" y="119"/>
                      </a:cubicBezTo>
                      <a:cubicBezTo>
                        <a:pt x="106" y="119"/>
                        <a:pt x="106" y="119"/>
                        <a:pt x="106" y="119"/>
                      </a:cubicBezTo>
                      <a:cubicBezTo>
                        <a:pt x="105" y="119"/>
                        <a:pt x="105" y="120"/>
                        <a:pt x="105" y="120"/>
                      </a:cubicBezTo>
                      <a:cubicBezTo>
                        <a:pt x="104" y="120"/>
                        <a:pt x="104" y="120"/>
                        <a:pt x="103" y="120"/>
                      </a:cubicBezTo>
                      <a:cubicBezTo>
                        <a:pt x="103" y="121"/>
                        <a:pt x="103" y="121"/>
                        <a:pt x="103" y="121"/>
                      </a:cubicBezTo>
                      <a:cubicBezTo>
                        <a:pt x="102" y="121"/>
                        <a:pt x="102" y="121"/>
                        <a:pt x="101" y="121"/>
                      </a:cubicBezTo>
                      <a:cubicBezTo>
                        <a:pt x="101" y="121"/>
                        <a:pt x="101" y="122"/>
                        <a:pt x="100" y="122"/>
                      </a:cubicBezTo>
                      <a:cubicBezTo>
                        <a:pt x="100" y="122"/>
                        <a:pt x="100" y="122"/>
                        <a:pt x="100" y="122"/>
                      </a:cubicBezTo>
                      <a:cubicBezTo>
                        <a:pt x="99" y="122"/>
                        <a:pt x="97" y="123"/>
                        <a:pt x="96" y="123"/>
                      </a:cubicBezTo>
                      <a:cubicBezTo>
                        <a:pt x="94" y="124"/>
                        <a:pt x="93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89" y="124"/>
                        <a:pt x="89" y="124"/>
                        <a:pt x="89" y="124"/>
                      </a:cubicBezTo>
                      <a:cubicBezTo>
                        <a:pt x="85" y="124"/>
                        <a:pt x="82" y="124"/>
                        <a:pt x="80" y="123"/>
                      </a:cubicBezTo>
                      <a:cubicBezTo>
                        <a:pt x="77" y="122"/>
                        <a:pt x="76" y="122"/>
                        <a:pt x="74" y="121"/>
                      </a:cubicBezTo>
                      <a:cubicBezTo>
                        <a:pt x="73" y="121"/>
                        <a:pt x="73" y="121"/>
                        <a:pt x="73" y="121"/>
                      </a:cubicBezTo>
                      <a:cubicBezTo>
                        <a:pt x="73" y="121"/>
                        <a:pt x="72" y="120"/>
                        <a:pt x="72" y="120"/>
                      </a:cubicBezTo>
                      <a:cubicBezTo>
                        <a:pt x="72" y="120"/>
                        <a:pt x="71" y="120"/>
                        <a:pt x="71" y="120"/>
                      </a:cubicBezTo>
                      <a:cubicBezTo>
                        <a:pt x="71" y="120"/>
                        <a:pt x="70" y="120"/>
                        <a:pt x="70" y="119"/>
                      </a:cubicBezTo>
                      <a:cubicBezTo>
                        <a:pt x="69" y="118"/>
                        <a:pt x="66" y="117"/>
                        <a:pt x="63" y="116"/>
                      </a:cubicBezTo>
                      <a:cubicBezTo>
                        <a:pt x="61" y="115"/>
                        <a:pt x="60" y="114"/>
                        <a:pt x="58" y="112"/>
                      </a:cubicBezTo>
                      <a:cubicBezTo>
                        <a:pt x="57" y="112"/>
                        <a:pt x="56" y="111"/>
                        <a:pt x="55" y="110"/>
                      </a:cubicBezTo>
                      <a:cubicBezTo>
                        <a:pt x="55" y="110"/>
                        <a:pt x="55" y="109"/>
                        <a:pt x="54" y="109"/>
                      </a:cubicBezTo>
                      <a:cubicBezTo>
                        <a:pt x="54" y="109"/>
                        <a:pt x="54" y="108"/>
                        <a:pt x="54" y="108"/>
                      </a:cubicBezTo>
                      <a:cubicBezTo>
                        <a:pt x="53" y="108"/>
                        <a:pt x="53" y="108"/>
                        <a:pt x="53" y="107"/>
                      </a:cubicBezTo>
                      <a:cubicBezTo>
                        <a:pt x="53" y="107"/>
                        <a:pt x="52" y="107"/>
                        <a:pt x="52" y="106"/>
                      </a:cubicBezTo>
                      <a:cubicBezTo>
                        <a:pt x="52" y="106"/>
                        <a:pt x="52" y="106"/>
                        <a:pt x="52" y="106"/>
                      </a:cubicBezTo>
                      <a:cubicBezTo>
                        <a:pt x="51" y="105"/>
                        <a:pt x="51" y="105"/>
                        <a:pt x="50" y="104"/>
                      </a:cubicBezTo>
                      <a:cubicBezTo>
                        <a:pt x="50" y="104"/>
                        <a:pt x="50" y="104"/>
                        <a:pt x="50" y="103"/>
                      </a:cubicBezTo>
                      <a:cubicBezTo>
                        <a:pt x="50" y="103"/>
                        <a:pt x="49" y="103"/>
                        <a:pt x="49" y="103"/>
                      </a:cubicBezTo>
                      <a:cubicBezTo>
                        <a:pt x="49" y="102"/>
                        <a:pt x="49" y="102"/>
                        <a:pt x="48" y="101"/>
                      </a:cubicBezTo>
                      <a:cubicBezTo>
                        <a:pt x="48" y="101"/>
                        <a:pt x="48" y="101"/>
                        <a:pt x="48" y="100"/>
                      </a:cubicBezTo>
                      <a:cubicBezTo>
                        <a:pt x="48" y="100"/>
                        <a:pt x="47" y="100"/>
                        <a:pt x="47" y="99"/>
                      </a:cubicBezTo>
                      <a:cubicBezTo>
                        <a:pt x="47" y="99"/>
                        <a:pt x="47" y="99"/>
                        <a:pt x="47" y="99"/>
                      </a:cubicBezTo>
                      <a:cubicBezTo>
                        <a:pt x="47" y="99"/>
                        <a:pt x="46" y="99"/>
                        <a:pt x="46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46" y="98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5" y="96"/>
                        <a:pt x="45" y="97"/>
                        <a:pt x="45" y="97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5"/>
                      </a:cubicBezTo>
                      <a:cubicBezTo>
                        <a:pt x="45" y="96"/>
                        <a:pt x="45" y="95"/>
                        <a:pt x="45" y="95"/>
                      </a:cubicBezTo>
                      <a:cubicBezTo>
                        <a:pt x="44" y="95"/>
                        <a:pt x="45" y="95"/>
                        <a:pt x="45" y="95"/>
                      </a:cubicBezTo>
                      <a:cubicBezTo>
                        <a:pt x="44" y="95"/>
                        <a:pt x="44" y="94"/>
                        <a:pt x="44" y="94"/>
                      </a:cubicBezTo>
                      <a:cubicBezTo>
                        <a:pt x="44" y="94"/>
                        <a:pt x="44" y="94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2"/>
                        <a:pt x="44" y="93"/>
                      </a:cubicBezTo>
                      <a:cubicBezTo>
                        <a:pt x="44" y="92"/>
                        <a:pt x="43" y="92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3" y="92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0"/>
                      </a:cubicBezTo>
                      <a:cubicBezTo>
                        <a:pt x="43" y="91"/>
                        <a:pt x="43" y="90"/>
                        <a:pt x="43" y="90"/>
                      </a:cubicBezTo>
                      <a:cubicBezTo>
                        <a:pt x="43" y="90"/>
                        <a:pt x="43" y="90"/>
                        <a:pt x="42" y="89"/>
                      </a:cubicBezTo>
                      <a:cubicBezTo>
                        <a:pt x="43" y="89"/>
                        <a:pt x="42" y="89"/>
                        <a:pt x="43" y="89"/>
                      </a:cubicBezTo>
                      <a:cubicBezTo>
                        <a:pt x="43" y="89"/>
                        <a:pt x="42" y="89"/>
                        <a:pt x="42" y="89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5"/>
                        <a:pt x="42" y="85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5"/>
                        <a:pt x="42" y="85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2"/>
                        <a:pt x="41" y="82"/>
                      </a:cubicBezTo>
                      <a:cubicBezTo>
                        <a:pt x="41" y="82"/>
                        <a:pt x="41" y="81"/>
                        <a:pt x="41" y="81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1" y="79"/>
                        <a:pt x="41" y="79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1"/>
                        <a:pt x="41" y="72"/>
                      </a:cubicBezTo>
                      <a:cubicBezTo>
                        <a:pt x="41" y="71"/>
                        <a:pt x="41" y="71"/>
                        <a:pt x="41" y="71"/>
                      </a:cubicBezTo>
                      <a:cubicBezTo>
                        <a:pt x="41" y="71"/>
                        <a:pt x="41" y="71"/>
                        <a:pt x="41" y="70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70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7"/>
                        <a:pt x="41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3" y="63"/>
                        <a:pt x="43" y="63"/>
                        <a:pt x="43" y="62"/>
                      </a:cubicBezTo>
                      <a:cubicBezTo>
                        <a:pt x="43" y="62"/>
                        <a:pt x="43" y="61"/>
                        <a:pt x="43" y="62"/>
                      </a:cubicBezTo>
                      <a:cubicBezTo>
                        <a:pt x="43" y="62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0"/>
                      </a:cubicBezTo>
                      <a:cubicBezTo>
                        <a:pt x="43" y="61"/>
                        <a:pt x="43" y="61"/>
                        <a:pt x="44" y="60"/>
                      </a:cubicBezTo>
                      <a:cubicBezTo>
                        <a:pt x="43" y="60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6"/>
                        <a:pt x="45" y="57"/>
                      </a:cubicBezTo>
                      <a:cubicBezTo>
                        <a:pt x="45" y="57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8" y="52"/>
                        <a:pt x="48" y="52"/>
                        <a:pt x="48" y="51"/>
                      </a:cubicBezTo>
                      <a:cubicBezTo>
                        <a:pt x="48" y="52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8" y="51"/>
                        <a:pt x="48" y="50"/>
                        <a:pt x="48" y="51"/>
                      </a:cubicBezTo>
                      <a:cubicBezTo>
                        <a:pt x="49" y="50"/>
                        <a:pt x="49" y="51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1" y="48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2" y="47"/>
                        <a:pt x="52" y="47"/>
                      </a:cubicBezTo>
                      <a:cubicBezTo>
                        <a:pt x="52" y="47"/>
                        <a:pt x="52" y="46"/>
                        <a:pt x="52" y="46"/>
                      </a:cubicBezTo>
                      <a:cubicBezTo>
                        <a:pt x="52" y="46"/>
                        <a:pt x="52" y="47"/>
                        <a:pt x="51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5"/>
                        <a:pt x="52" y="45"/>
                      </a:cubicBezTo>
                      <a:cubicBezTo>
                        <a:pt x="53" y="45"/>
                        <a:pt x="52" y="45"/>
                        <a:pt x="52" y="45"/>
                      </a:cubicBezTo>
                      <a:cubicBezTo>
                        <a:pt x="52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3"/>
                        <a:pt x="54" y="44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1"/>
                        <a:pt x="58" y="41"/>
                        <a:pt x="58" y="40"/>
                      </a:cubicBezTo>
                      <a:cubicBezTo>
                        <a:pt x="59" y="40"/>
                        <a:pt x="59" y="40"/>
                        <a:pt x="59" y="40"/>
                      </a:cubicBezTo>
                      <a:cubicBezTo>
                        <a:pt x="60" y="39"/>
                        <a:pt x="60" y="39"/>
                        <a:pt x="60" y="39"/>
                      </a:cubicBezTo>
                      <a:cubicBezTo>
                        <a:pt x="60" y="39"/>
                        <a:pt x="61" y="39"/>
                        <a:pt x="61" y="38"/>
                      </a:cubicBezTo>
                      <a:cubicBezTo>
                        <a:pt x="62" y="38"/>
                        <a:pt x="62" y="38"/>
                        <a:pt x="62" y="38"/>
                      </a:cubicBezTo>
                      <a:cubicBezTo>
                        <a:pt x="64" y="37"/>
                        <a:pt x="66" y="36"/>
                        <a:pt x="68" y="35"/>
                      </a:cubicBezTo>
                      <a:cubicBezTo>
                        <a:pt x="69" y="35"/>
                        <a:pt x="70" y="34"/>
                        <a:pt x="70" y="34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72" y="33"/>
                        <a:pt x="74" y="33"/>
                        <a:pt x="76" y="32"/>
                      </a:cubicBezTo>
                      <a:cubicBezTo>
                        <a:pt x="76" y="32"/>
                        <a:pt x="76" y="32"/>
                        <a:pt x="77" y="32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7" y="32"/>
                        <a:pt x="78" y="32"/>
                        <a:pt x="78" y="32"/>
                      </a:cubicBezTo>
                      <a:cubicBezTo>
                        <a:pt x="79" y="32"/>
                        <a:pt x="80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2" y="32"/>
                        <a:pt x="81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3" y="32"/>
                        <a:pt x="83" y="32"/>
                        <a:pt x="84" y="32"/>
                      </a:cubicBezTo>
                      <a:cubicBezTo>
                        <a:pt x="85" y="32"/>
                        <a:pt x="87" y="32"/>
                        <a:pt x="89" y="32"/>
                      </a:cubicBezTo>
                      <a:cubicBezTo>
                        <a:pt x="91" y="32"/>
                        <a:pt x="93" y="33"/>
                        <a:pt x="94" y="33"/>
                      </a:cubicBezTo>
                      <a:cubicBezTo>
                        <a:pt x="95" y="33"/>
                        <a:pt x="97" y="34"/>
                        <a:pt x="98" y="34"/>
                      </a:cubicBezTo>
                      <a:cubicBezTo>
                        <a:pt x="98" y="34"/>
                        <a:pt x="99" y="35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100" y="35"/>
                        <a:pt x="100" y="35"/>
                        <a:pt x="100" y="35"/>
                      </a:cubicBezTo>
                      <a:cubicBezTo>
                        <a:pt x="100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6"/>
                      </a:cubicBezTo>
                      <a:cubicBezTo>
                        <a:pt x="101" y="35"/>
                        <a:pt x="102" y="36"/>
                        <a:pt x="102" y="36"/>
                      </a:cubicBezTo>
                      <a:cubicBezTo>
                        <a:pt x="102" y="36"/>
                        <a:pt x="103" y="36"/>
                        <a:pt x="103" y="36"/>
                      </a:cubicBezTo>
                      <a:cubicBezTo>
                        <a:pt x="103" y="36"/>
                        <a:pt x="103" y="36"/>
                        <a:pt x="104" y="36"/>
                      </a:cubicBezTo>
                      <a:cubicBezTo>
                        <a:pt x="104" y="36"/>
                        <a:pt x="104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6" y="37"/>
                      </a:cubicBezTo>
                      <a:cubicBezTo>
                        <a:pt x="106" y="38"/>
                        <a:pt x="107" y="38"/>
                        <a:pt x="106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9" y="39"/>
                        <a:pt x="109" y="39"/>
                        <a:pt x="109" y="39"/>
                      </a:cubicBezTo>
                      <a:cubicBezTo>
                        <a:pt x="109" y="39"/>
                        <a:pt x="109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1"/>
                        <a:pt x="111" y="41"/>
                      </a:cubicBezTo>
                      <a:cubicBezTo>
                        <a:pt x="111" y="41"/>
                        <a:pt x="111" y="41"/>
                        <a:pt x="111" y="41"/>
                      </a:cubicBezTo>
                      <a:cubicBezTo>
                        <a:pt x="111" y="41"/>
                        <a:pt x="111" y="41"/>
                        <a:pt x="112" y="41"/>
                      </a:cubicBezTo>
                      <a:cubicBezTo>
                        <a:pt x="112" y="41"/>
                        <a:pt x="112" y="42"/>
                        <a:pt x="112" y="42"/>
                      </a:cubicBezTo>
                      <a:cubicBezTo>
                        <a:pt x="112" y="42"/>
                        <a:pt x="112" y="42"/>
                        <a:pt x="112" y="42"/>
                      </a:cubicBezTo>
                      <a:cubicBezTo>
                        <a:pt x="112" y="42"/>
                        <a:pt x="113" y="42"/>
                        <a:pt x="113" y="42"/>
                      </a:cubicBezTo>
                      <a:cubicBezTo>
                        <a:pt x="113" y="43"/>
                        <a:pt x="113" y="43"/>
                        <a:pt x="113" y="43"/>
                      </a:cubicBezTo>
                      <a:cubicBezTo>
                        <a:pt x="114" y="43"/>
                        <a:pt x="114" y="44"/>
                        <a:pt x="114" y="44"/>
                      </a:cubicBezTo>
                      <a:cubicBezTo>
                        <a:pt x="115" y="44"/>
                        <a:pt x="114" y="44"/>
                        <a:pt x="115" y="44"/>
                      </a:cubicBezTo>
                      <a:cubicBezTo>
                        <a:pt x="115" y="44"/>
                        <a:pt x="115" y="45"/>
                        <a:pt x="115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6"/>
                      </a:cubicBezTo>
                      <a:cubicBezTo>
                        <a:pt x="116" y="45"/>
                        <a:pt x="116" y="46"/>
                        <a:pt x="116" y="46"/>
                      </a:cubicBezTo>
                      <a:cubicBezTo>
                        <a:pt x="116" y="46"/>
                        <a:pt x="117" y="46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8" y="47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9"/>
                        <a:pt x="118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9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1"/>
                        <a:pt x="122" y="51"/>
                        <a:pt x="123" y="51"/>
                      </a:cubicBezTo>
                      <a:cubicBezTo>
                        <a:pt x="123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0"/>
                        <a:pt x="123" y="51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1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3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1"/>
                      </a:cubicBezTo>
                      <a:cubicBezTo>
                        <a:pt x="124" y="51"/>
                        <a:pt x="124" y="51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4" y="51"/>
                        <a:pt x="124" y="51"/>
                        <a:pt x="125" y="52"/>
                      </a:cubicBezTo>
                      <a:cubicBezTo>
                        <a:pt x="125" y="52"/>
                        <a:pt x="125" y="52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6" y="54"/>
                        <a:pt x="126" y="54"/>
                      </a:cubicBezTo>
                      <a:cubicBezTo>
                        <a:pt x="126" y="54"/>
                        <a:pt x="126" y="54"/>
                        <a:pt x="126" y="54"/>
                      </a:cubicBezTo>
                      <a:cubicBezTo>
                        <a:pt x="126" y="54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2"/>
                        <a:pt x="126" y="52"/>
                        <a:pt x="125" y="52"/>
                      </a:cubicBezTo>
                      <a:cubicBezTo>
                        <a:pt x="125" y="52"/>
                        <a:pt x="125" y="51"/>
                        <a:pt x="125" y="52"/>
                      </a:cubicBezTo>
                      <a:cubicBezTo>
                        <a:pt x="125" y="51"/>
                        <a:pt x="125" y="51"/>
                        <a:pt x="125" y="51"/>
                      </a:cubicBezTo>
                      <a:cubicBezTo>
                        <a:pt x="125" y="51"/>
                        <a:pt x="125" y="51"/>
                        <a:pt x="125" y="50"/>
                      </a:cubicBezTo>
                      <a:cubicBezTo>
                        <a:pt x="124" y="51"/>
                        <a:pt x="124" y="50"/>
                        <a:pt x="124" y="50"/>
                      </a:cubicBezTo>
                      <a:cubicBezTo>
                        <a:pt x="123" y="49"/>
                        <a:pt x="122" y="47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19" y="46"/>
                      </a:cubicBezTo>
                      <a:cubicBezTo>
                        <a:pt x="119" y="45"/>
                        <a:pt x="119" y="45"/>
                        <a:pt x="118" y="45"/>
                      </a:cubicBezTo>
                      <a:cubicBezTo>
                        <a:pt x="118" y="45"/>
                        <a:pt x="118" y="44"/>
                        <a:pt x="118" y="44"/>
                      </a:cubicBezTo>
                      <a:cubicBezTo>
                        <a:pt x="118" y="44"/>
                        <a:pt x="117" y="44"/>
                        <a:pt x="117" y="44"/>
                      </a:cubicBezTo>
                      <a:cubicBezTo>
                        <a:pt x="117" y="43"/>
                        <a:pt x="116" y="43"/>
                        <a:pt x="116" y="43"/>
                      </a:cubicBezTo>
                      <a:cubicBezTo>
                        <a:pt x="116" y="43"/>
                        <a:pt x="116" y="42"/>
                        <a:pt x="115" y="42"/>
                      </a:cubicBezTo>
                      <a:cubicBezTo>
                        <a:pt x="114" y="41"/>
                        <a:pt x="112" y="39"/>
                        <a:pt x="110" y="38"/>
                      </a:cubicBezTo>
                      <a:cubicBezTo>
                        <a:pt x="110" y="38"/>
                        <a:pt x="109" y="38"/>
                        <a:pt x="109" y="38"/>
                      </a:cubicBezTo>
                      <a:cubicBezTo>
                        <a:pt x="107" y="36"/>
                        <a:pt x="105" y="35"/>
                        <a:pt x="103" y="35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2" y="34"/>
                        <a:pt x="101" y="34"/>
                        <a:pt x="101" y="34"/>
                      </a:cubicBezTo>
                      <a:cubicBezTo>
                        <a:pt x="100" y="33"/>
                        <a:pt x="99" y="33"/>
                        <a:pt x="98" y="32"/>
                      </a:cubicBezTo>
                      <a:cubicBezTo>
                        <a:pt x="99" y="32"/>
                        <a:pt x="99" y="32"/>
                        <a:pt x="100" y="33"/>
                      </a:cubicBezTo>
                      <a:cubicBezTo>
                        <a:pt x="100" y="32"/>
                        <a:pt x="100" y="32"/>
                        <a:pt x="101" y="32"/>
                      </a:cubicBezTo>
                      <a:cubicBezTo>
                        <a:pt x="101" y="32"/>
                        <a:pt x="101" y="33"/>
                        <a:pt x="101" y="33"/>
                      </a:cubicBezTo>
                      <a:cubicBezTo>
                        <a:pt x="101" y="33"/>
                        <a:pt x="102" y="33"/>
                        <a:pt x="102" y="33"/>
                      </a:cubicBezTo>
                      <a:cubicBezTo>
                        <a:pt x="102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3" y="32"/>
                        <a:pt x="103" y="32"/>
                        <a:pt x="102" y="31"/>
                      </a:cubicBezTo>
                      <a:cubicBezTo>
                        <a:pt x="102" y="31"/>
                        <a:pt x="101" y="31"/>
                        <a:pt x="101" y="31"/>
                      </a:cubicBezTo>
                      <a:cubicBezTo>
                        <a:pt x="103" y="31"/>
                        <a:pt x="105" y="32"/>
                        <a:pt x="105" y="32"/>
                      </a:cubicBezTo>
                      <a:cubicBezTo>
                        <a:pt x="106" y="33"/>
                        <a:pt x="107" y="32"/>
                        <a:pt x="106" y="31"/>
                      </a:cubicBezTo>
                      <a:cubicBezTo>
                        <a:pt x="106" y="31"/>
                        <a:pt x="105" y="30"/>
                        <a:pt x="104" y="30"/>
                      </a:cubicBezTo>
                      <a:cubicBezTo>
                        <a:pt x="105" y="30"/>
                        <a:pt x="105" y="30"/>
                        <a:pt x="106" y="30"/>
                      </a:cubicBezTo>
                      <a:cubicBezTo>
                        <a:pt x="104" y="29"/>
                        <a:pt x="103" y="29"/>
                        <a:pt x="102" y="29"/>
                      </a:cubicBezTo>
                      <a:cubicBezTo>
                        <a:pt x="102" y="28"/>
                        <a:pt x="100" y="28"/>
                        <a:pt x="100" y="27"/>
                      </a:cubicBezTo>
                      <a:cubicBezTo>
                        <a:pt x="100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8" y="27"/>
                        <a:pt x="98" y="27"/>
                        <a:pt x="98" y="27"/>
                      </a:cubicBezTo>
                      <a:cubicBezTo>
                        <a:pt x="98" y="27"/>
                        <a:pt x="98" y="26"/>
                        <a:pt x="98" y="26"/>
                      </a:cubicBezTo>
                      <a:cubicBezTo>
                        <a:pt x="97" y="25"/>
                        <a:pt x="96" y="25"/>
                        <a:pt x="95" y="24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95" y="24"/>
                        <a:pt x="95" y="24"/>
                        <a:pt x="94" y="24"/>
                      </a:cubicBezTo>
                      <a:cubicBezTo>
                        <a:pt x="94" y="24"/>
                        <a:pt x="93" y="24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5" y="23"/>
                        <a:pt x="96" y="24"/>
                        <a:pt x="98" y="24"/>
                      </a:cubicBezTo>
                      <a:cubicBezTo>
                        <a:pt x="98" y="24"/>
                        <a:pt x="98" y="24"/>
                        <a:pt x="99" y="24"/>
                      </a:cubicBezTo>
                      <a:cubicBezTo>
                        <a:pt x="99" y="24"/>
                        <a:pt x="100" y="24"/>
                        <a:pt x="100" y="24"/>
                      </a:cubicBezTo>
                      <a:cubicBezTo>
                        <a:pt x="100" y="23"/>
                        <a:pt x="98" y="23"/>
                        <a:pt x="97" y="22"/>
                      </a:cubicBezTo>
                      <a:cubicBezTo>
                        <a:pt x="98" y="22"/>
                        <a:pt x="97" y="22"/>
                        <a:pt x="97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8" y="21"/>
                        <a:pt x="96" y="21"/>
                        <a:pt x="95" y="21"/>
                      </a:cubicBezTo>
                      <a:cubicBezTo>
                        <a:pt x="95" y="21"/>
                        <a:pt x="95" y="21"/>
                        <a:pt x="95" y="20"/>
                      </a:cubicBezTo>
                      <a:cubicBezTo>
                        <a:pt x="94" y="20"/>
                        <a:pt x="93" y="20"/>
                        <a:pt x="92" y="19"/>
                      </a:cubicBezTo>
                      <a:cubicBezTo>
                        <a:pt x="91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89" y="19"/>
                        <a:pt x="88" y="18"/>
                        <a:pt x="88" y="18"/>
                      </a:cubicBezTo>
                      <a:cubicBezTo>
                        <a:pt x="88" y="18"/>
                        <a:pt x="87" y="18"/>
                        <a:pt x="87" y="18"/>
                      </a:cubicBezTo>
                      <a:cubicBezTo>
                        <a:pt x="88" y="18"/>
                        <a:pt x="89" y="18"/>
                        <a:pt x="89" y="18"/>
                      </a:cubicBezTo>
                      <a:cubicBezTo>
                        <a:pt x="93" y="19"/>
                        <a:pt x="97" y="19"/>
                        <a:pt x="100" y="21"/>
                      </a:cubicBezTo>
                      <a:cubicBezTo>
                        <a:pt x="104" y="22"/>
                        <a:pt x="107" y="23"/>
                        <a:pt x="109" y="24"/>
                      </a:cubicBezTo>
                      <a:cubicBezTo>
                        <a:pt x="110" y="25"/>
                        <a:pt x="112" y="26"/>
                        <a:pt x="113" y="27"/>
                      </a:cubicBezTo>
                      <a:cubicBezTo>
                        <a:pt x="114" y="28"/>
                        <a:pt x="116" y="29"/>
                        <a:pt x="117" y="31"/>
                      </a:cubicBezTo>
                      <a:cubicBezTo>
                        <a:pt x="118" y="31"/>
                        <a:pt x="118" y="31"/>
                        <a:pt x="118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20" y="33"/>
                        <a:pt x="121" y="34"/>
                        <a:pt x="122" y="35"/>
                      </a:cubicBezTo>
                      <a:cubicBezTo>
                        <a:pt x="122" y="35"/>
                        <a:pt x="122" y="35"/>
                        <a:pt x="122" y="36"/>
                      </a:cubicBezTo>
                      <a:cubicBezTo>
                        <a:pt x="122" y="36"/>
                        <a:pt x="123" y="36"/>
                        <a:pt x="123" y="36"/>
                      </a:cubicBezTo>
                      <a:cubicBezTo>
                        <a:pt x="123" y="36"/>
                        <a:pt x="122" y="36"/>
                        <a:pt x="122" y="36"/>
                      </a:cubicBezTo>
                      <a:cubicBezTo>
                        <a:pt x="123" y="36"/>
                        <a:pt x="123" y="36"/>
                        <a:pt x="123" y="37"/>
                      </a:cubicBezTo>
                      <a:cubicBezTo>
                        <a:pt x="123" y="36"/>
                        <a:pt x="123" y="37"/>
                        <a:pt x="123" y="37"/>
                      </a:cubicBezTo>
                      <a:cubicBezTo>
                        <a:pt x="123" y="37"/>
                        <a:pt x="124" y="37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5" y="39"/>
                        <a:pt x="125" y="39"/>
                        <a:pt x="125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1"/>
                        <a:pt x="127" y="41"/>
                        <a:pt x="127" y="41"/>
                      </a:cubicBezTo>
                      <a:cubicBezTo>
                        <a:pt x="127" y="41"/>
                        <a:pt x="127" y="41"/>
                        <a:pt x="127" y="41"/>
                      </a:cubicBezTo>
                      <a:cubicBezTo>
                        <a:pt x="127" y="41"/>
                        <a:pt x="127" y="42"/>
                        <a:pt x="127" y="41"/>
                      </a:cubicBezTo>
                      <a:cubicBezTo>
                        <a:pt x="127" y="42"/>
                        <a:pt x="127" y="41"/>
                        <a:pt x="128" y="42"/>
                      </a:cubicBezTo>
                      <a:cubicBezTo>
                        <a:pt x="128" y="42"/>
                        <a:pt x="129" y="42"/>
                        <a:pt x="129" y="43"/>
                      </a:cubicBezTo>
                      <a:cubicBezTo>
                        <a:pt x="129" y="43"/>
                        <a:pt x="129" y="42"/>
                        <a:pt x="129" y="42"/>
                      </a:cubicBezTo>
                      <a:cubicBezTo>
                        <a:pt x="129" y="42"/>
                        <a:pt x="129" y="42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30" y="43"/>
                      </a:cubicBezTo>
                      <a:cubicBezTo>
                        <a:pt x="130" y="43"/>
                        <a:pt x="130" y="43"/>
                        <a:pt x="130" y="43"/>
                      </a:cubicBezTo>
                      <a:cubicBezTo>
                        <a:pt x="130" y="43"/>
                        <a:pt x="130" y="44"/>
                        <a:pt x="130" y="44"/>
                      </a:cubicBezTo>
                      <a:cubicBezTo>
                        <a:pt x="130" y="44"/>
                        <a:pt x="130" y="44"/>
                        <a:pt x="130" y="44"/>
                      </a:cubicBezTo>
                      <a:cubicBezTo>
                        <a:pt x="131" y="44"/>
                        <a:pt x="131" y="44"/>
                        <a:pt x="131" y="44"/>
                      </a:cubicBezTo>
                      <a:cubicBezTo>
                        <a:pt x="131" y="44"/>
                        <a:pt x="131" y="45"/>
                        <a:pt x="131" y="44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6"/>
                        <a:pt x="133" y="45"/>
                        <a:pt x="133" y="46"/>
                      </a:cubicBezTo>
                      <a:cubicBezTo>
                        <a:pt x="133" y="46"/>
                        <a:pt x="134" y="47"/>
                        <a:pt x="135" y="47"/>
                      </a:cubicBezTo>
                      <a:cubicBezTo>
                        <a:pt x="135" y="47"/>
                        <a:pt x="135" y="47"/>
                        <a:pt x="135" y="47"/>
                      </a:cubicBezTo>
                      <a:cubicBezTo>
                        <a:pt x="135" y="47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6" y="48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7" y="49"/>
                      </a:cubicBezTo>
                      <a:cubicBezTo>
                        <a:pt x="136" y="50"/>
                        <a:pt x="137" y="50"/>
                        <a:pt x="137" y="49"/>
                      </a:cubicBezTo>
                      <a:cubicBezTo>
                        <a:pt x="137" y="50"/>
                        <a:pt x="137" y="50"/>
                        <a:pt x="137" y="50"/>
                      </a:cubicBezTo>
                      <a:cubicBezTo>
                        <a:pt x="137" y="50"/>
                        <a:pt x="137" y="50"/>
                        <a:pt x="137" y="49"/>
                      </a:cubicBezTo>
                      <a:cubicBezTo>
                        <a:pt x="137" y="49"/>
                        <a:pt x="138" y="49"/>
                        <a:pt x="137" y="49"/>
                      </a:cubicBezTo>
                      <a:cubicBezTo>
                        <a:pt x="138" y="49"/>
                        <a:pt x="138" y="50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7" y="48"/>
                        <a:pt x="137" y="48"/>
                        <a:pt x="137" y="48"/>
                      </a:cubicBezTo>
                      <a:cubicBezTo>
                        <a:pt x="137" y="47"/>
                        <a:pt x="136" y="47"/>
                        <a:pt x="136" y="47"/>
                      </a:cubicBezTo>
                      <a:cubicBezTo>
                        <a:pt x="136" y="47"/>
                        <a:pt x="136" y="47"/>
                        <a:pt x="136" y="46"/>
                      </a:cubicBezTo>
                      <a:cubicBezTo>
                        <a:pt x="136" y="46"/>
                        <a:pt x="136" y="47"/>
                        <a:pt x="136" y="46"/>
                      </a:cubicBezTo>
                      <a:cubicBezTo>
                        <a:pt x="136" y="46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7" y="46"/>
                        <a:pt x="137" y="46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7"/>
                        <a:pt x="137" y="47"/>
                        <a:pt x="137" y="47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9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9" y="50"/>
                        <a:pt x="139" y="50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0"/>
                        <a:pt x="139" y="50"/>
                        <a:pt x="139" y="50"/>
                      </a:cubicBezTo>
                      <a:cubicBezTo>
                        <a:pt x="139" y="50"/>
                        <a:pt x="139" y="49"/>
                        <a:pt x="139" y="49"/>
                      </a:cubicBezTo>
                      <a:cubicBezTo>
                        <a:pt x="138" y="48"/>
                        <a:pt x="138" y="49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7"/>
                      </a:cubicBezTo>
                      <a:cubicBezTo>
                        <a:pt x="138" y="47"/>
                        <a:pt x="138" y="48"/>
                        <a:pt x="138" y="48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7" y="47"/>
                        <a:pt x="137" y="47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6"/>
                        <a:pt x="137" y="45"/>
                        <a:pt x="137" y="45"/>
                      </a:cubicBezTo>
                      <a:cubicBezTo>
                        <a:pt x="137" y="45"/>
                        <a:pt x="137" y="45"/>
                        <a:pt x="137" y="45"/>
                      </a:cubicBezTo>
                      <a:cubicBezTo>
                        <a:pt x="137" y="46"/>
                        <a:pt x="138" y="46"/>
                        <a:pt x="138" y="46"/>
                      </a:cubicBezTo>
                      <a:cubicBezTo>
                        <a:pt x="138" y="46"/>
                        <a:pt x="138" y="46"/>
                        <a:pt x="138" y="46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7" y="45"/>
                      </a:cubicBezTo>
                      <a:cubicBezTo>
                        <a:pt x="138" y="45"/>
                        <a:pt x="137" y="45"/>
                        <a:pt x="138" y="45"/>
                      </a:cubicBezTo>
                      <a:cubicBezTo>
                        <a:pt x="137" y="45"/>
                        <a:pt x="138" y="45"/>
                        <a:pt x="137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7" y="44"/>
                        <a:pt x="136" y="42"/>
                        <a:pt x="136" y="42"/>
                      </a:cubicBezTo>
                      <a:cubicBezTo>
                        <a:pt x="135" y="40"/>
                        <a:pt x="135" y="40"/>
                        <a:pt x="136" y="40"/>
                      </a:cubicBezTo>
                      <a:cubicBezTo>
                        <a:pt x="136" y="40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7" y="42"/>
                      </a:cubicBezTo>
                      <a:cubicBezTo>
                        <a:pt x="137" y="42"/>
                        <a:pt x="137" y="42"/>
                        <a:pt x="137" y="43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7" y="43"/>
                        <a:pt x="137" y="43"/>
                        <a:pt x="138" y="43"/>
                      </a:cubicBezTo>
                      <a:cubicBezTo>
                        <a:pt x="137" y="42"/>
                        <a:pt x="137" y="41"/>
                        <a:pt x="136" y="40"/>
                      </a:cubicBezTo>
                      <a:cubicBezTo>
                        <a:pt x="136" y="40"/>
                        <a:pt x="136" y="40"/>
                        <a:pt x="136" y="39"/>
                      </a:cubicBezTo>
                      <a:cubicBezTo>
                        <a:pt x="136" y="39"/>
                        <a:pt x="135" y="39"/>
                        <a:pt x="135" y="39"/>
                      </a:cubicBezTo>
                      <a:cubicBezTo>
                        <a:pt x="136" y="39"/>
                        <a:pt x="135" y="39"/>
                        <a:pt x="135" y="38"/>
                      </a:cubicBezTo>
                      <a:cubicBezTo>
                        <a:pt x="135" y="39"/>
                        <a:pt x="135" y="38"/>
                        <a:pt x="135" y="38"/>
                      </a:cubicBezTo>
                      <a:cubicBezTo>
                        <a:pt x="134" y="38"/>
                        <a:pt x="134" y="37"/>
                        <a:pt x="134" y="37"/>
                      </a:cubicBezTo>
                      <a:cubicBezTo>
                        <a:pt x="134" y="37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6"/>
                        <a:pt x="134" y="36"/>
                        <a:pt x="135" y="37"/>
                      </a:cubicBezTo>
                      <a:cubicBezTo>
                        <a:pt x="135" y="38"/>
                        <a:pt x="136" y="39"/>
                        <a:pt x="136" y="39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8" y="42"/>
                        <a:pt x="139" y="43"/>
                        <a:pt x="139" y="44"/>
                      </a:cubicBezTo>
                      <a:cubicBezTo>
                        <a:pt x="139" y="45"/>
                        <a:pt x="140" y="46"/>
                        <a:pt x="140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6"/>
                        <a:pt x="141" y="47"/>
                        <a:pt x="141" y="47"/>
                      </a:cubicBezTo>
                      <a:cubicBezTo>
                        <a:pt x="141" y="47"/>
                        <a:pt x="141" y="46"/>
                        <a:pt x="141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5"/>
                        <a:pt x="140" y="44"/>
                        <a:pt x="140" y="43"/>
                      </a:cubicBezTo>
                      <a:cubicBezTo>
                        <a:pt x="140" y="44"/>
                        <a:pt x="140" y="45"/>
                        <a:pt x="141" y="45"/>
                      </a:cubicBezTo>
                      <a:cubicBezTo>
                        <a:pt x="141" y="45"/>
                        <a:pt x="141" y="46"/>
                        <a:pt x="141" y="46"/>
                      </a:cubicBezTo>
                      <a:cubicBezTo>
                        <a:pt x="141" y="46"/>
                        <a:pt x="141" y="46"/>
                        <a:pt x="142" y="46"/>
                      </a:cubicBezTo>
                      <a:cubicBezTo>
                        <a:pt x="141" y="47"/>
                        <a:pt x="142" y="47"/>
                        <a:pt x="142" y="47"/>
                      </a:cubicBezTo>
                      <a:cubicBezTo>
                        <a:pt x="142" y="48"/>
                        <a:pt x="142" y="49"/>
                        <a:pt x="143" y="49"/>
                      </a:cubicBezTo>
                      <a:cubicBezTo>
                        <a:pt x="143" y="50"/>
                        <a:pt x="144" y="51"/>
                        <a:pt x="144" y="52"/>
                      </a:cubicBezTo>
                      <a:cubicBezTo>
                        <a:pt x="144" y="52"/>
                        <a:pt x="144" y="54"/>
                        <a:pt x="145" y="55"/>
                      </a:cubicBezTo>
                      <a:cubicBezTo>
                        <a:pt x="145" y="56"/>
                        <a:pt x="146" y="57"/>
                        <a:pt x="146" y="58"/>
                      </a:cubicBezTo>
                      <a:cubicBezTo>
                        <a:pt x="146" y="58"/>
                        <a:pt x="146" y="59"/>
                        <a:pt x="146" y="59"/>
                      </a:cubicBezTo>
                      <a:cubicBezTo>
                        <a:pt x="146" y="59"/>
                        <a:pt x="147" y="60"/>
                        <a:pt x="146" y="60"/>
                      </a:cubicBezTo>
                      <a:cubicBezTo>
                        <a:pt x="147" y="61"/>
                        <a:pt x="147" y="63"/>
                        <a:pt x="147" y="63"/>
                      </a:cubicBezTo>
                      <a:cubicBezTo>
                        <a:pt x="147" y="63"/>
                        <a:pt x="147" y="64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5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7"/>
                        <a:pt x="148" y="67"/>
                        <a:pt x="148" y="67"/>
                      </a:cubicBezTo>
                      <a:cubicBezTo>
                        <a:pt x="149" y="67"/>
                        <a:pt x="149" y="66"/>
                        <a:pt x="149" y="66"/>
                      </a:cubicBezTo>
                      <a:cubicBezTo>
                        <a:pt x="149" y="65"/>
                        <a:pt x="149" y="65"/>
                        <a:pt x="149" y="65"/>
                      </a:cubicBezTo>
                      <a:cubicBezTo>
                        <a:pt x="149" y="66"/>
                        <a:pt x="149" y="66"/>
                        <a:pt x="149" y="66"/>
                      </a:cubicBezTo>
                      <a:cubicBezTo>
                        <a:pt x="149" y="66"/>
                        <a:pt x="149" y="68"/>
                        <a:pt x="149" y="69"/>
                      </a:cubicBezTo>
                      <a:cubicBezTo>
                        <a:pt x="149" y="69"/>
                        <a:pt x="149" y="69"/>
                        <a:pt x="149" y="69"/>
                      </a:cubicBezTo>
                      <a:cubicBezTo>
                        <a:pt x="149" y="70"/>
                        <a:pt x="149" y="69"/>
                        <a:pt x="149" y="70"/>
                      </a:cubicBezTo>
                      <a:cubicBezTo>
                        <a:pt x="149" y="70"/>
                        <a:pt x="149" y="70"/>
                        <a:pt x="149" y="70"/>
                      </a:cubicBezTo>
                      <a:cubicBezTo>
                        <a:pt x="149" y="70"/>
                        <a:pt x="149" y="69"/>
                        <a:pt x="150" y="70"/>
                      </a:cubicBezTo>
                      <a:cubicBezTo>
                        <a:pt x="150" y="69"/>
                        <a:pt x="150" y="69"/>
                        <a:pt x="149" y="69"/>
                      </a:cubicBezTo>
                      <a:cubicBezTo>
                        <a:pt x="150" y="69"/>
                        <a:pt x="150" y="69"/>
                        <a:pt x="150" y="69"/>
                      </a:cubicBezTo>
                      <a:cubicBezTo>
                        <a:pt x="150" y="67"/>
                        <a:pt x="150" y="67"/>
                        <a:pt x="150" y="66"/>
                      </a:cubicBezTo>
                      <a:cubicBezTo>
                        <a:pt x="150" y="65"/>
                        <a:pt x="150" y="67"/>
                        <a:pt x="150" y="68"/>
                      </a:cubicBezTo>
                      <a:cubicBezTo>
                        <a:pt x="150" y="68"/>
                        <a:pt x="150" y="69"/>
                        <a:pt x="150" y="69"/>
                      </a:cubicBezTo>
                      <a:cubicBezTo>
                        <a:pt x="150" y="70"/>
                        <a:pt x="151" y="71"/>
                        <a:pt x="151" y="72"/>
                      </a:cubicBezTo>
                      <a:cubicBezTo>
                        <a:pt x="151" y="72"/>
                        <a:pt x="151" y="73"/>
                        <a:pt x="151" y="72"/>
                      </a:cubicBezTo>
                      <a:cubicBezTo>
                        <a:pt x="151" y="73"/>
                        <a:pt x="151" y="73"/>
                        <a:pt x="151" y="73"/>
                      </a:cubicBezTo>
                      <a:cubicBezTo>
                        <a:pt x="151" y="73"/>
                        <a:pt x="151" y="73"/>
                        <a:pt x="151" y="72"/>
                      </a:cubicBezTo>
                      <a:cubicBezTo>
                        <a:pt x="151" y="73"/>
                        <a:pt x="151" y="72"/>
                        <a:pt x="151" y="72"/>
                      </a:cubicBezTo>
                      <a:cubicBezTo>
                        <a:pt x="151" y="73"/>
                        <a:pt x="152" y="72"/>
                        <a:pt x="152" y="73"/>
                      </a:cubicBezTo>
                      <a:cubicBezTo>
                        <a:pt x="152" y="73"/>
                        <a:pt x="152" y="72"/>
                        <a:pt x="152" y="72"/>
                      </a:cubicBezTo>
                      <a:cubicBezTo>
                        <a:pt x="152" y="71"/>
                        <a:pt x="152" y="71"/>
                        <a:pt x="152" y="70"/>
                      </a:cubicBezTo>
                      <a:cubicBezTo>
                        <a:pt x="152" y="70"/>
                        <a:pt x="152" y="70"/>
                        <a:pt x="152" y="70"/>
                      </a:cubicBezTo>
                      <a:cubicBezTo>
                        <a:pt x="152" y="70"/>
                        <a:pt x="152" y="69"/>
                        <a:pt x="152" y="68"/>
                      </a:cubicBezTo>
                      <a:cubicBezTo>
                        <a:pt x="152" y="68"/>
                        <a:pt x="152" y="68"/>
                        <a:pt x="152" y="68"/>
                      </a:cubicBezTo>
                      <a:cubicBezTo>
                        <a:pt x="152" y="68"/>
                        <a:pt x="152" y="67"/>
                        <a:pt x="152" y="67"/>
                      </a:cubicBezTo>
                      <a:cubicBezTo>
                        <a:pt x="152" y="67"/>
                        <a:pt x="152" y="67"/>
                        <a:pt x="152" y="67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3"/>
                        <a:pt x="152" y="63"/>
                      </a:cubicBezTo>
                      <a:cubicBezTo>
                        <a:pt x="152" y="63"/>
                        <a:pt x="152" y="63"/>
                        <a:pt x="152" y="63"/>
                      </a:cubicBezTo>
                      <a:cubicBezTo>
                        <a:pt x="152" y="62"/>
                        <a:pt x="152" y="61"/>
                        <a:pt x="152" y="61"/>
                      </a:cubicBezTo>
                      <a:cubicBezTo>
                        <a:pt x="152" y="61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1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59"/>
                        <a:pt x="152" y="59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7"/>
                        <a:pt x="152" y="58"/>
                      </a:cubicBezTo>
                      <a:cubicBezTo>
                        <a:pt x="152" y="57"/>
                        <a:pt x="152" y="57"/>
                        <a:pt x="152" y="57"/>
                      </a:cubicBezTo>
                      <a:cubicBezTo>
                        <a:pt x="152" y="56"/>
                        <a:pt x="152" y="55"/>
                        <a:pt x="151" y="54"/>
                      </a:cubicBezTo>
                      <a:cubicBezTo>
                        <a:pt x="151" y="54"/>
                        <a:pt x="151" y="54"/>
                        <a:pt x="151" y="53"/>
                      </a:cubicBezTo>
                      <a:cubicBezTo>
                        <a:pt x="151" y="52"/>
                        <a:pt x="150" y="50"/>
                        <a:pt x="150" y="50"/>
                      </a:cubicBezTo>
                      <a:cubicBezTo>
                        <a:pt x="150" y="49"/>
                        <a:pt x="150" y="48"/>
                        <a:pt x="149" y="47"/>
                      </a:cubicBezTo>
                      <a:cubicBezTo>
                        <a:pt x="149" y="47"/>
                        <a:pt x="149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49" y="46"/>
                        <a:pt x="150" y="47"/>
                        <a:pt x="150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5"/>
                        <a:pt x="149" y="46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0" y="47"/>
                        <a:pt x="150" y="47"/>
                      </a:cubicBezTo>
                      <a:cubicBezTo>
                        <a:pt x="150" y="48"/>
                        <a:pt x="150" y="48"/>
                        <a:pt x="150" y="49"/>
                      </a:cubicBezTo>
                      <a:cubicBezTo>
                        <a:pt x="151" y="49"/>
                        <a:pt x="151" y="49"/>
                        <a:pt x="151" y="50"/>
                      </a:cubicBezTo>
                      <a:cubicBezTo>
                        <a:pt x="151" y="50"/>
                        <a:pt x="151" y="49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4"/>
                        <a:pt x="152" y="54"/>
                      </a:cubicBezTo>
                      <a:cubicBezTo>
                        <a:pt x="152" y="54"/>
                        <a:pt x="152" y="54"/>
                        <a:pt x="152" y="54"/>
                      </a:cubicBezTo>
                      <a:cubicBezTo>
                        <a:pt x="152" y="54"/>
                        <a:pt x="152" y="55"/>
                        <a:pt x="152" y="54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6"/>
                        <a:pt x="152" y="55"/>
                        <a:pt x="152" y="56"/>
                      </a:cubicBezTo>
                      <a:cubicBezTo>
                        <a:pt x="152" y="56"/>
                        <a:pt x="153" y="56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9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1"/>
                      </a:cubicBezTo>
                      <a:cubicBezTo>
                        <a:pt x="153" y="60"/>
                        <a:pt x="153" y="61"/>
                        <a:pt x="154" y="61"/>
                      </a:cubicBezTo>
                      <a:cubicBezTo>
                        <a:pt x="154" y="61"/>
                        <a:pt x="153" y="61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5"/>
                        <a:pt x="153" y="55"/>
                      </a:cubicBezTo>
                      <a:cubicBezTo>
                        <a:pt x="153" y="55"/>
                        <a:pt x="153" y="55"/>
                        <a:pt x="153" y="55"/>
                      </a:cubicBezTo>
                      <a:cubicBezTo>
                        <a:pt x="153" y="55"/>
                        <a:pt x="152" y="55"/>
                        <a:pt x="152" y="55"/>
                      </a:cubicBezTo>
                      <a:cubicBezTo>
                        <a:pt x="153" y="55"/>
                        <a:pt x="153" y="55"/>
                        <a:pt x="152" y="55"/>
                      </a:cubicBezTo>
                      <a:cubicBezTo>
                        <a:pt x="152" y="55"/>
                        <a:pt x="152" y="54"/>
                        <a:pt x="152" y="54"/>
                      </a:cubicBezTo>
                      <a:cubicBezTo>
                        <a:pt x="152" y="54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2"/>
                      </a:cubicBezTo>
                      <a:cubicBezTo>
                        <a:pt x="152" y="53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3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2"/>
                        <a:pt x="152" y="51"/>
                        <a:pt x="152" y="52"/>
                      </a:cubicBezTo>
                      <a:cubicBezTo>
                        <a:pt x="152" y="51"/>
                        <a:pt x="152" y="51"/>
                        <a:pt x="151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1" y="51"/>
                        <a:pt x="151" y="50"/>
                      </a:cubicBezTo>
                      <a:cubicBezTo>
                        <a:pt x="151" y="51"/>
                        <a:pt x="151" y="51"/>
                        <a:pt x="151" y="51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49"/>
                      </a:cubicBezTo>
                      <a:cubicBezTo>
                        <a:pt x="151" y="50"/>
                        <a:pt x="151" y="49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0" y="48"/>
                        <a:pt x="150" y="48"/>
                      </a:cubicBezTo>
                      <a:cubicBezTo>
                        <a:pt x="150" y="48"/>
                        <a:pt x="151" y="48"/>
                        <a:pt x="151" y="48"/>
                      </a:cubicBezTo>
                      <a:cubicBezTo>
                        <a:pt x="150" y="48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1" y="47"/>
                        <a:pt x="151" y="47"/>
                      </a:cubicBezTo>
                      <a:cubicBezTo>
                        <a:pt x="151" y="48"/>
                        <a:pt x="151" y="48"/>
                        <a:pt x="151" y="49"/>
                      </a:cubicBezTo>
                      <a:cubicBezTo>
                        <a:pt x="151" y="48"/>
                        <a:pt x="151" y="49"/>
                        <a:pt x="151" y="49"/>
                      </a:cubicBezTo>
                      <a:cubicBezTo>
                        <a:pt x="151" y="49"/>
                        <a:pt x="151" y="50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2" y="51"/>
                        <a:pt x="152" y="50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3"/>
                        <a:pt x="152" y="53"/>
                      </a:cubicBezTo>
                      <a:cubicBezTo>
                        <a:pt x="152" y="53"/>
                        <a:pt x="153" y="53"/>
                        <a:pt x="152" y="53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0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1" y="48"/>
                        <a:pt x="151" y="48"/>
                      </a:cubicBezTo>
                      <a:cubicBezTo>
                        <a:pt x="151" y="48"/>
                        <a:pt x="151" y="47"/>
                        <a:pt x="151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49" y="43"/>
                        <a:pt x="150" y="44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2"/>
                        <a:pt x="148" y="41"/>
                      </a:cubicBezTo>
                      <a:cubicBezTo>
                        <a:pt x="148" y="41"/>
                        <a:pt x="148" y="41"/>
                        <a:pt x="148" y="42"/>
                      </a:cubicBezTo>
                      <a:cubicBezTo>
                        <a:pt x="149" y="42"/>
                        <a:pt x="149" y="42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5"/>
                        <a:pt x="149" y="44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5"/>
                        <a:pt x="149" y="45"/>
                        <a:pt x="149" y="45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3"/>
                        <a:pt x="149" y="44"/>
                        <a:pt x="149" y="43"/>
                      </a:cubicBezTo>
                      <a:cubicBezTo>
                        <a:pt x="149" y="43"/>
                        <a:pt x="148" y="42"/>
                        <a:pt x="148" y="42"/>
                      </a:cubicBezTo>
                      <a:cubicBezTo>
                        <a:pt x="148" y="42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1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39"/>
                        <a:pt x="147" y="39"/>
                        <a:pt x="146" y="39"/>
                      </a:cubicBezTo>
                      <a:cubicBezTo>
                        <a:pt x="146" y="38"/>
                        <a:pt x="146" y="39"/>
                        <a:pt x="147" y="39"/>
                      </a:cubicBezTo>
                      <a:cubicBezTo>
                        <a:pt x="146" y="39"/>
                        <a:pt x="146" y="39"/>
                        <a:pt x="146" y="39"/>
                      </a:cubicBezTo>
                      <a:cubicBezTo>
                        <a:pt x="146" y="38"/>
                        <a:pt x="146" y="39"/>
                        <a:pt x="146" y="39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5" y="36"/>
                        <a:pt x="145" y="37"/>
                      </a:cubicBezTo>
                      <a:cubicBezTo>
                        <a:pt x="145" y="37"/>
                        <a:pt x="146" y="37"/>
                        <a:pt x="146" y="37"/>
                      </a:cubicBezTo>
                      <a:cubicBezTo>
                        <a:pt x="145" y="37"/>
                        <a:pt x="145" y="37"/>
                        <a:pt x="145" y="36"/>
                      </a:cubicBezTo>
                      <a:cubicBezTo>
                        <a:pt x="145" y="36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4" y="35"/>
                        <a:pt x="144" y="35"/>
                      </a:cubicBezTo>
                      <a:cubicBezTo>
                        <a:pt x="144" y="35"/>
                        <a:pt x="144" y="35"/>
                        <a:pt x="145" y="35"/>
                      </a:cubicBezTo>
                      <a:cubicBezTo>
                        <a:pt x="144" y="35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3"/>
                      </a:cubicBezTo>
                      <a:cubicBezTo>
                        <a:pt x="143" y="33"/>
                        <a:pt x="143" y="34"/>
                        <a:pt x="143" y="33"/>
                      </a:cubicBezTo>
                      <a:cubicBezTo>
                        <a:pt x="143" y="34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4"/>
                        <a:pt x="144" y="34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2"/>
                        <a:pt x="142" y="31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3" y="32"/>
                        <a:pt x="143" y="33"/>
                        <a:pt x="143" y="33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1"/>
                        <a:pt x="142" y="31"/>
                      </a:cubicBezTo>
                      <a:cubicBezTo>
                        <a:pt x="142" y="31"/>
                        <a:pt x="142" y="31"/>
                        <a:pt x="142" y="31"/>
                      </a:cubicBezTo>
                      <a:cubicBezTo>
                        <a:pt x="142" y="31"/>
                        <a:pt x="141" y="31"/>
                        <a:pt x="141" y="31"/>
                      </a:cubicBezTo>
                      <a:cubicBezTo>
                        <a:pt x="141" y="31"/>
                        <a:pt x="141" y="31"/>
                        <a:pt x="141" y="31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29"/>
                      </a:cubicBezTo>
                      <a:cubicBezTo>
                        <a:pt x="141" y="30"/>
                        <a:pt x="140" y="29"/>
                        <a:pt x="140" y="29"/>
                      </a:cubicBezTo>
                      <a:cubicBezTo>
                        <a:pt x="140" y="29"/>
                        <a:pt x="141" y="30"/>
                        <a:pt x="141" y="30"/>
                      </a:cubicBezTo>
                      <a:cubicBezTo>
                        <a:pt x="140" y="29"/>
                        <a:pt x="141" y="30"/>
                        <a:pt x="140" y="30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1" y="29"/>
                        <a:pt x="140" y="29"/>
                      </a:cubicBezTo>
                      <a:cubicBezTo>
                        <a:pt x="140" y="29"/>
                        <a:pt x="140" y="28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8"/>
                        <a:pt x="140" y="28"/>
                      </a:cubicBezTo>
                      <a:cubicBezTo>
                        <a:pt x="140" y="28"/>
                        <a:pt x="140" y="28"/>
                        <a:pt x="140" y="28"/>
                      </a:cubicBezTo>
                      <a:cubicBezTo>
                        <a:pt x="140" y="28"/>
                        <a:pt x="139" y="28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8" y="25"/>
                        <a:pt x="137" y="23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3" y="19"/>
                        <a:pt x="130" y="16"/>
                        <a:pt x="126" y="14"/>
                      </a:cubicBezTo>
                      <a:cubicBezTo>
                        <a:pt x="119" y="9"/>
                        <a:pt x="110" y="4"/>
                        <a:pt x="101" y="2"/>
                      </a:cubicBezTo>
                      <a:cubicBezTo>
                        <a:pt x="95" y="1"/>
                        <a:pt x="89" y="0"/>
                        <a:pt x="83" y="0"/>
                      </a:cubicBezTo>
                      <a:cubicBezTo>
                        <a:pt x="75" y="1"/>
                        <a:pt x="68" y="2"/>
                        <a:pt x="61" y="4"/>
                      </a:cubicBezTo>
                      <a:cubicBezTo>
                        <a:pt x="54" y="6"/>
                        <a:pt x="47" y="9"/>
                        <a:pt x="42" y="14"/>
                      </a:cubicBezTo>
                      <a:cubicBezTo>
                        <a:pt x="38" y="17"/>
                        <a:pt x="34" y="20"/>
                        <a:pt x="31" y="23"/>
                      </a:cubicBezTo>
                      <a:cubicBezTo>
                        <a:pt x="27" y="28"/>
                        <a:pt x="23" y="33"/>
                        <a:pt x="20" y="40"/>
                      </a:cubicBezTo>
                      <a:cubicBezTo>
                        <a:pt x="17" y="46"/>
                        <a:pt x="15" y="52"/>
                        <a:pt x="14" y="59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" y="63"/>
                        <a:pt x="12" y="67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2"/>
                        <a:pt x="12" y="75"/>
                        <a:pt x="12" y="76"/>
                      </a:cubicBezTo>
                      <a:cubicBezTo>
                        <a:pt x="13" y="81"/>
                        <a:pt x="13" y="87"/>
                        <a:pt x="15" y="92"/>
                      </a:cubicBezTo>
                      <a:cubicBezTo>
                        <a:pt x="16" y="98"/>
                        <a:pt x="19" y="103"/>
                        <a:pt x="21" y="108"/>
                      </a:cubicBezTo>
                      <a:cubicBezTo>
                        <a:pt x="21" y="108"/>
                        <a:pt x="21" y="108"/>
                        <a:pt x="22" y="108"/>
                      </a:cubicBezTo>
                      <a:cubicBezTo>
                        <a:pt x="21" y="108"/>
                        <a:pt x="21" y="108"/>
                        <a:pt x="21" y="108"/>
                      </a:cubicBezTo>
                      <a:cubicBezTo>
                        <a:pt x="22" y="110"/>
                        <a:pt x="23" y="111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5" y="115"/>
                        <a:pt x="27" y="117"/>
                        <a:pt x="29" y="119"/>
                      </a:cubicBezTo>
                      <a:cubicBezTo>
                        <a:pt x="31" y="122"/>
                        <a:pt x="32" y="124"/>
                        <a:pt x="34" y="125"/>
                      </a:cubicBezTo>
                      <a:cubicBezTo>
                        <a:pt x="34" y="126"/>
                        <a:pt x="35" y="126"/>
                        <a:pt x="35" y="126"/>
                      </a:cubicBezTo>
                      <a:cubicBezTo>
                        <a:pt x="35" y="126"/>
                        <a:pt x="35" y="126"/>
                        <a:pt x="36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6" y="127"/>
                        <a:pt x="37" y="128"/>
                        <a:pt x="36" y="128"/>
                      </a:cubicBezTo>
                      <a:cubicBezTo>
                        <a:pt x="37" y="128"/>
                        <a:pt x="37" y="129"/>
                        <a:pt x="37" y="129"/>
                      </a:cubicBezTo>
                      <a:cubicBezTo>
                        <a:pt x="37" y="129"/>
                        <a:pt x="37" y="129"/>
                        <a:pt x="37" y="129"/>
                      </a:cubicBezTo>
                      <a:cubicBezTo>
                        <a:pt x="36" y="128"/>
                        <a:pt x="35" y="127"/>
                        <a:pt x="34" y="126"/>
                      </a:cubicBezTo>
                      <a:cubicBezTo>
                        <a:pt x="32" y="125"/>
                        <a:pt x="29" y="122"/>
                        <a:pt x="27" y="120"/>
                      </a:cubicBezTo>
                      <a:cubicBezTo>
                        <a:pt x="26" y="119"/>
                        <a:pt x="24" y="117"/>
                        <a:pt x="23" y="114"/>
                      </a:cubicBezTo>
                      <a:cubicBezTo>
                        <a:pt x="21" y="113"/>
                        <a:pt x="21" y="112"/>
                        <a:pt x="20" y="111"/>
                      </a:cubicBezTo>
                      <a:cubicBezTo>
                        <a:pt x="18" y="108"/>
                        <a:pt x="17" y="105"/>
                        <a:pt x="15" y="103"/>
                      </a:cubicBezTo>
                      <a:cubicBezTo>
                        <a:pt x="14" y="100"/>
                        <a:pt x="13" y="97"/>
                        <a:pt x="12" y="94"/>
                      </a:cubicBezTo>
                      <a:cubicBezTo>
                        <a:pt x="11" y="93"/>
                        <a:pt x="11" y="92"/>
                        <a:pt x="10" y="90"/>
                      </a:cubicBezTo>
                      <a:cubicBezTo>
                        <a:pt x="10" y="88"/>
                        <a:pt x="9" y="86"/>
                        <a:pt x="9" y="83"/>
                      </a:cubicBezTo>
                      <a:cubicBezTo>
                        <a:pt x="9" y="83"/>
                        <a:pt x="8" y="82"/>
                        <a:pt x="8" y="81"/>
                      </a:cubicBezTo>
                      <a:cubicBezTo>
                        <a:pt x="8" y="80"/>
                        <a:pt x="8" y="79"/>
                        <a:pt x="8" y="79"/>
                      </a:cubicBezTo>
                      <a:cubicBezTo>
                        <a:pt x="8" y="77"/>
                        <a:pt x="8" y="75"/>
                        <a:pt x="7" y="74"/>
                      </a:cubicBezTo>
                      <a:cubicBezTo>
                        <a:pt x="7" y="74"/>
                        <a:pt x="7" y="73"/>
                        <a:pt x="7" y="71"/>
                      </a:cubicBezTo>
                      <a:cubicBezTo>
                        <a:pt x="7" y="70"/>
                        <a:pt x="7" y="68"/>
                        <a:pt x="7" y="67"/>
                      </a:cubicBezTo>
                      <a:cubicBezTo>
                        <a:pt x="6" y="67"/>
                        <a:pt x="6" y="67"/>
                        <a:pt x="6" y="66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6" y="66"/>
                        <a:pt x="5" y="66"/>
                        <a:pt x="6" y="66"/>
                      </a:cubicBezTo>
                      <a:cubicBezTo>
                        <a:pt x="6" y="66"/>
                        <a:pt x="6" y="67"/>
                        <a:pt x="6" y="67"/>
                      </a:cubicBezTo>
                      <a:cubicBezTo>
                        <a:pt x="5" y="68"/>
                        <a:pt x="5" y="68"/>
                        <a:pt x="5" y="67"/>
                      </a:cubicBezTo>
                      <a:cubicBezTo>
                        <a:pt x="5" y="67"/>
                        <a:pt x="5" y="67"/>
                        <a:pt x="5" y="67"/>
                      </a:cubicBezTo>
                      <a:cubicBezTo>
                        <a:pt x="5" y="65"/>
                        <a:pt x="5" y="62"/>
                        <a:pt x="5" y="60"/>
                      </a:cubicBezTo>
                      <a:cubicBezTo>
                        <a:pt x="5" y="60"/>
                        <a:pt x="6" y="58"/>
                        <a:pt x="5" y="58"/>
                      </a:cubicBezTo>
                      <a:cubicBezTo>
                        <a:pt x="5" y="58"/>
                        <a:pt x="5" y="58"/>
                        <a:pt x="5" y="57"/>
                      </a:cubicBezTo>
                      <a:cubicBezTo>
                        <a:pt x="5" y="58"/>
                        <a:pt x="5" y="58"/>
                        <a:pt x="4" y="57"/>
                      </a:cubicBezTo>
                      <a:cubicBezTo>
                        <a:pt x="4" y="59"/>
                        <a:pt x="4" y="61"/>
                        <a:pt x="4" y="63"/>
                      </a:cubicBezTo>
                      <a:cubicBezTo>
                        <a:pt x="3" y="62"/>
                        <a:pt x="3" y="63"/>
                        <a:pt x="3" y="63"/>
                      </a:cubicBezTo>
                      <a:cubicBezTo>
                        <a:pt x="3" y="63"/>
                        <a:pt x="3" y="62"/>
                        <a:pt x="3" y="62"/>
                      </a:cubicBezTo>
                      <a:cubicBezTo>
                        <a:pt x="3" y="62"/>
                        <a:pt x="3" y="64"/>
                        <a:pt x="3" y="66"/>
                      </a:cubicBezTo>
                      <a:cubicBezTo>
                        <a:pt x="3" y="67"/>
                        <a:pt x="2" y="67"/>
                        <a:pt x="2" y="68"/>
                      </a:cubicBezTo>
                      <a:cubicBezTo>
                        <a:pt x="2" y="68"/>
                        <a:pt x="2" y="69"/>
                        <a:pt x="2" y="69"/>
                      </a:cubicBezTo>
                      <a:cubicBezTo>
                        <a:pt x="2" y="69"/>
                        <a:pt x="2" y="68"/>
                        <a:pt x="2" y="68"/>
                      </a:cubicBezTo>
                      <a:cubicBezTo>
                        <a:pt x="2" y="70"/>
                        <a:pt x="1" y="73"/>
                        <a:pt x="2" y="75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1" y="76"/>
                        <a:pt x="1" y="75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5"/>
                        <a:pt x="1" y="78"/>
                        <a:pt x="1" y="79"/>
                      </a:cubicBezTo>
                      <a:close/>
                      <a:moveTo>
                        <a:pt x="122" y="50"/>
                      </a:move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lose/>
                      <a:moveTo>
                        <a:pt x="68" y="130"/>
                      </a:moveTo>
                      <a:cubicBezTo>
                        <a:pt x="68" y="130"/>
                        <a:pt x="68" y="131"/>
                        <a:pt x="68" y="131"/>
                      </a:cubicBezTo>
                      <a:cubicBezTo>
                        <a:pt x="68" y="131"/>
                        <a:pt x="68" y="130"/>
                        <a:pt x="68" y="130"/>
                      </a:cubicBezTo>
                      <a:close/>
                      <a:moveTo>
                        <a:pt x="38" y="111"/>
                      </a:move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9" y="111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40" y="112"/>
                        <a:pt x="40" y="113"/>
                      </a:cubicBezTo>
                      <a:cubicBezTo>
                        <a:pt x="40" y="113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8" y="111"/>
                      </a:cubicBezTo>
                      <a:close/>
                      <a:moveTo>
                        <a:pt x="37" y="110"/>
                      </a:moveTo>
                      <a:cubicBezTo>
                        <a:pt x="37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10"/>
                        <a:pt x="38" y="110"/>
                      </a:cubicBezTo>
                      <a:cubicBezTo>
                        <a:pt x="38" y="110"/>
                        <a:pt x="37" y="110"/>
                        <a:pt x="37" y="110"/>
                      </a:cubicBezTo>
                      <a:close/>
                      <a:moveTo>
                        <a:pt x="3" y="69"/>
                      </a:move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70"/>
                        <a:pt x="3" y="70"/>
                        <a:pt x="3" y="71"/>
                      </a:cubicBezTo>
                      <a:cubicBezTo>
                        <a:pt x="3" y="71"/>
                        <a:pt x="3" y="71"/>
                        <a:pt x="3" y="72"/>
                      </a:cubicBezTo>
                      <a:cubicBezTo>
                        <a:pt x="3" y="71"/>
                        <a:pt x="3" y="70"/>
                        <a:pt x="3" y="69"/>
                      </a:cubicBezTo>
                      <a:close/>
                      <a:moveTo>
                        <a:pt x="5" y="59"/>
                      </a:moveTo>
                      <a:cubicBezTo>
                        <a:pt x="5" y="59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59"/>
                      </a:cubicBezTo>
                      <a:close/>
                      <a:moveTo>
                        <a:pt x="5" y="70"/>
                      </a:moveTo>
                      <a:cubicBezTo>
                        <a:pt x="5" y="69"/>
                        <a:pt x="5" y="69"/>
                        <a:pt x="5" y="69"/>
                      </a:cubicBezTo>
                      <a:cubicBezTo>
                        <a:pt x="5" y="70"/>
                        <a:pt x="5" y="70"/>
                        <a:pt x="5" y="70"/>
                      </a:cubicBezTo>
                      <a:close/>
                      <a:moveTo>
                        <a:pt x="6" y="67"/>
                      </a:moveTo>
                      <a:cubicBezTo>
                        <a:pt x="6" y="67"/>
                        <a:pt x="6" y="68"/>
                        <a:pt x="6" y="67"/>
                      </a:cubicBezTo>
                      <a:cubicBezTo>
                        <a:pt x="6" y="68"/>
                        <a:pt x="6" y="68"/>
                        <a:pt x="6" y="69"/>
                      </a:cubicBezTo>
                      <a:cubicBezTo>
                        <a:pt x="6" y="68"/>
                        <a:pt x="6" y="69"/>
                        <a:pt x="6" y="67"/>
                      </a:cubicBezTo>
                      <a:close/>
                      <a:moveTo>
                        <a:pt x="160" y="98"/>
                      </a:moveTo>
                      <a:cubicBezTo>
                        <a:pt x="159" y="99"/>
                        <a:pt x="159" y="99"/>
                        <a:pt x="159" y="99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59" y="98"/>
                        <a:pt x="160" y="98"/>
                        <a:pt x="160" y="98"/>
                      </a:cubicBezTo>
                      <a:close/>
                      <a:moveTo>
                        <a:pt x="154" y="110"/>
                      </a:move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3" y="111"/>
                        <a:pt x="153" y="110"/>
                        <a:pt x="153" y="111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3" y="110"/>
                        <a:pt x="154" y="110"/>
                      </a:cubicBezTo>
                      <a:close/>
                      <a:moveTo>
                        <a:pt x="37" y="127"/>
                      </a:move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8" y="128"/>
                        <a:pt x="38" y="127"/>
                        <a:pt x="38" y="128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lose/>
                      <a:moveTo>
                        <a:pt x="27" y="115"/>
                      </a:moveTo>
                      <a:cubicBezTo>
                        <a:pt x="27" y="115"/>
                        <a:pt x="27" y="115"/>
                        <a:pt x="27" y="115"/>
                      </a:cubicBezTo>
                      <a:cubicBezTo>
                        <a:pt x="27" y="116"/>
                        <a:pt x="28" y="116"/>
                        <a:pt x="28" y="116"/>
                      </a:cubicBezTo>
                      <a:cubicBezTo>
                        <a:pt x="28" y="117"/>
                        <a:pt x="28" y="116"/>
                        <a:pt x="28" y="117"/>
                      </a:cubicBezTo>
                      <a:cubicBezTo>
                        <a:pt x="28" y="117"/>
                        <a:pt x="28" y="116"/>
                        <a:pt x="28" y="116"/>
                      </a:cubicBezTo>
                      <a:cubicBezTo>
                        <a:pt x="28" y="116"/>
                        <a:pt x="28" y="116"/>
                        <a:pt x="27" y="116"/>
                      </a:cubicBezTo>
                      <a:cubicBezTo>
                        <a:pt x="27" y="116"/>
                        <a:pt x="28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5"/>
                        <a:pt x="27" y="116"/>
                        <a:pt x="27" y="116"/>
                      </a:cubicBezTo>
                      <a:cubicBezTo>
                        <a:pt x="27" y="115"/>
                        <a:pt x="27" y="115"/>
                        <a:pt x="27" y="115"/>
                      </a:cubicBezTo>
                      <a:close/>
                      <a:moveTo>
                        <a:pt x="33" y="123"/>
                      </a:move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4" y="123"/>
                        <a:pt x="34" y="123"/>
                        <a:pt x="34" y="124"/>
                      </a:cubicBezTo>
                      <a:cubicBezTo>
                        <a:pt x="34" y="123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3" y="124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lose/>
                      <a:moveTo>
                        <a:pt x="35" y="125"/>
                      </a:move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4"/>
                        <a:pt x="35" y="124"/>
                        <a:pt x="34" y="124"/>
                      </a:cubicBezTo>
                      <a:cubicBezTo>
                        <a:pt x="34" y="124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lose/>
                      <a:moveTo>
                        <a:pt x="32" y="122"/>
                      </a:move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1"/>
                        <a:pt x="32" y="121"/>
                      </a:cubicBezTo>
                      <a:cubicBezTo>
                        <a:pt x="31" y="121"/>
                        <a:pt x="32" y="121"/>
                        <a:pt x="32" y="122"/>
                      </a:cubicBezTo>
                      <a:cubicBezTo>
                        <a:pt x="32" y="121"/>
                        <a:pt x="32" y="121"/>
                        <a:pt x="32" y="121"/>
                      </a:cubicBezTo>
                      <a:cubicBezTo>
                        <a:pt x="32" y="121"/>
                        <a:pt x="32" y="122"/>
                        <a:pt x="32" y="122"/>
                      </a:cubicBezTo>
                      <a:cubicBezTo>
                        <a:pt x="32" y="122"/>
                        <a:pt x="33" y="122"/>
                        <a:pt x="33" y="122"/>
                      </a:cubicBezTo>
                      <a:cubicBezTo>
                        <a:pt x="33" y="123"/>
                        <a:pt x="32" y="122"/>
                        <a:pt x="32" y="122"/>
                      </a:cubicBezTo>
                      <a:close/>
                      <a:moveTo>
                        <a:pt x="31" y="121"/>
                      </a:moveTo>
                      <a:cubicBezTo>
                        <a:pt x="31" y="121"/>
                        <a:pt x="31" y="121"/>
                        <a:pt x="30" y="120"/>
                      </a:cubicBezTo>
                      <a:cubicBezTo>
                        <a:pt x="31" y="120"/>
                        <a:pt x="30" y="120"/>
                        <a:pt x="30" y="120"/>
                      </a:cubicBezTo>
                      <a:cubicBezTo>
                        <a:pt x="31" y="120"/>
                        <a:pt x="31" y="120"/>
                        <a:pt x="31" y="120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lose/>
                      <a:moveTo>
                        <a:pt x="29" y="118"/>
                      </a:moveTo>
                      <a:cubicBezTo>
                        <a:pt x="29" y="118"/>
                        <a:pt x="28" y="118"/>
                        <a:pt x="28" y="117"/>
                      </a:cubicBezTo>
                      <a:cubicBezTo>
                        <a:pt x="28" y="117"/>
                        <a:pt x="28" y="117"/>
                        <a:pt x="28" y="117"/>
                      </a:cubicBezTo>
                      <a:cubicBezTo>
                        <a:pt x="29" y="117"/>
                        <a:pt x="29" y="117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lose/>
                      <a:moveTo>
                        <a:pt x="23" y="109"/>
                      </a:moveTo>
                      <a:cubicBezTo>
                        <a:pt x="23" y="109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ubicBezTo>
                        <a:pt x="23" y="109"/>
                        <a:pt x="23" y="110"/>
                        <a:pt x="24" y="110"/>
                      </a:cubicBezTo>
                      <a:cubicBezTo>
                        <a:pt x="24" y="111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lose/>
                      <a:moveTo>
                        <a:pt x="41" y="131"/>
                      </a:moveTo>
                      <a:cubicBezTo>
                        <a:pt x="41" y="131"/>
                        <a:pt x="42" y="131"/>
                        <a:pt x="41" y="130"/>
                      </a:cubicBezTo>
                      <a:cubicBezTo>
                        <a:pt x="41" y="130"/>
                        <a:pt x="42" y="130"/>
                        <a:pt x="42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2" y="131"/>
                        <a:pt x="42" y="131"/>
                        <a:pt x="41" y="131"/>
                      </a:cubicBezTo>
                      <a:close/>
                      <a:moveTo>
                        <a:pt x="41" y="130"/>
                      </a:move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0" y="130"/>
                        <a:pt x="40" y="130"/>
                      </a:cubicBezTo>
                      <a:cubicBezTo>
                        <a:pt x="40" y="130"/>
                        <a:pt x="40" y="130"/>
                        <a:pt x="40" y="130"/>
                      </a:cubicBezTo>
                      <a:cubicBezTo>
                        <a:pt x="40" y="129"/>
                        <a:pt x="40" y="129"/>
                        <a:pt x="40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lose/>
                      <a:moveTo>
                        <a:pt x="39" y="129"/>
                      </a:moveTo>
                      <a:cubicBezTo>
                        <a:pt x="39" y="129"/>
                        <a:pt x="39" y="129"/>
                        <a:pt x="39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lose/>
                      <a:moveTo>
                        <a:pt x="35" y="125"/>
                      </a:moveTo>
                      <a:cubicBezTo>
                        <a:pt x="36" y="125"/>
                        <a:pt x="36" y="126"/>
                        <a:pt x="36" y="126"/>
                      </a:cubicBezTo>
                      <a:cubicBezTo>
                        <a:pt x="36" y="126"/>
                        <a:pt x="37" y="126"/>
                        <a:pt x="37" y="127"/>
                      </a:cubicBezTo>
                      <a:cubicBezTo>
                        <a:pt x="37" y="127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7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5" y="125"/>
                        <a:pt x="36" y="126"/>
                        <a:pt x="35" y="125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6" y="115"/>
                        <a:pt x="26" y="114"/>
                        <a:pt x="26" y="114"/>
                      </a:cubicBezTo>
                      <a:cubicBezTo>
                        <a:pt x="26" y="114"/>
                        <a:pt x="26" y="114"/>
                        <a:pt x="26" y="114"/>
                      </a:cubicBezTo>
                      <a:cubicBezTo>
                        <a:pt x="26" y="114"/>
                        <a:pt x="27" y="115"/>
                        <a:pt x="27" y="115"/>
                      </a:cubicBezTo>
                      <a:cubicBezTo>
                        <a:pt x="26" y="115"/>
                        <a:pt x="27" y="115"/>
                        <a:pt x="26" y="115"/>
                      </a:cubicBezTo>
                      <a:close/>
                      <a:moveTo>
                        <a:pt x="25" y="113"/>
                      </a:moveTo>
                      <a:cubicBezTo>
                        <a:pt x="25" y="112"/>
                        <a:pt x="25" y="113"/>
                        <a:pt x="26" y="114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lose/>
                      <a:moveTo>
                        <a:pt x="24" y="111"/>
                      </a:move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5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lose/>
                      <a:moveTo>
                        <a:pt x="22" y="107"/>
                      </a:moveTo>
                      <a:cubicBezTo>
                        <a:pt x="22" y="107"/>
                        <a:pt x="21" y="107"/>
                        <a:pt x="21" y="107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0" y="105"/>
                        <a:pt x="20" y="104"/>
                      </a:cubicBezTo>
                      <a:cubicBezTo>
                        <a:pt x="20" y="104"/>
                        <a:pt x="21" y="104"/>
                        <a:pt x="20" y="104"/>
                      </a:cubicBezTo>
                      <a:cubicBezTo>
                        <a:pt x="20" y="104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6"/>
                        <a:pt x="21" y="106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8"/>
                        <a:pt x="22" y="108"/>
                      </a:cubicBezTo>
                      <a:cubicBezTo>
                        <a:pt x="22" y="108"/>
                        <a:pt x="23" y="108"/>
                        <a:pt x="22" y="108"/>
                      </a:cubicBezTo>
                      <a:cubicBezTo>
                        <a:pt x="22" y="108"/>
                        <a:pt x="23" y="108"/>
                        <a:pt x="23" y="108"/>
                      </a:cubicBezTo>
                      <a:cubicBezTo>
                        <a:pt x="23" y="109"/>
                        <a:pt x="23" y="109"/>
                        <a:pt x="23" y="109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7"/>
                        <a:pt x="22" y="108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lose/>
                      <a:moveTo>
                        <a:pt x="43" y="132"/>
                      </a:move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1"/>
                      </a:cubicBezTo>
                      <a:cubicBezTo>
                        <a:pt x="43" y="131"/>
                        <a:pt x="43" y="131"/>
                        <a:pt x="43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3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3" y="132"/>
                        <a:pt x="43" y="132"/>
                      </a:cubicBezTo>
                      <a:close/>
                      <a:moveTo>
                        <a:pt x="29" y="119"/>
                      </a:moveTo>
                      <a:cubicBezTo>
                        <a:pt x="29" y="119"/>
                        <a:pt x="29" y="119"/>
                        <a:pt x="29" y="118"/>
                      </a:cubicBezTo>
                      <a:cubicBezTo>
                        <a:pt x="29" y="119"/>
                        <a:pt x="30" y="119"/>
                        <a:pt x="30" y="119"/>
                      </a:cubicBezTo>
                      <a:cubicBezTo>
                        <a:pt x="30" y="119"/>
                        <a:pt x="29" y="119"/>
                        <a:pt x="30" y="119"/>
                      </a:cubicBezTo>
                      <a:cubicBezTo>
                        <a:pt x="30" y="119"/>
                        <a:pt x="29" y="118"/>
                        <a:pt x="29" y="119"/>
                      </a:cubicBezTo>
                      <a:cubicBezTo>
                        <a:pt x="29" y="119"/>
                        <a:pt x="29" y="119"/>
                        <a:pt x="29" y="119"/>
                      </a:cubicBezTo>
                      <a:close/>
                      <a:moveTo>
                        <a:pt x="19" y="102"/>
                      </a:move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20" y="102"/>
                        <a:pt x="19" y="102"/>
                        <a:pt x="19" y="102"/>
                      </a:cubicBezTo>
                      <a:cubicBezTo>
                        <a:pt x="19" y="102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lose/>
                      <a:moveTo>
                        <a:pt x="18" y="99"/>
                      </a:move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8" y="99"/>
                        <a:pt x="18" y="100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9" y="100"/>
                        <a:pt x="19" y="100"/>
                      </a:cubicBezTo>
                      <a:cubicBezTo>
                        <a:pt x="18" y="100"/>
                        <a:pt x="18" y="100"/>
                        <a:pt x="18" y="99"/>
                      </a:cubicBezTo>
                      <a:close/>
                      <a:moveTo>
                        <a:pt x="20" y="103"/>
                      </a:move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3"/>
                        <a:pt x="20" y="103"/>
                        <a:pt x="19" y="102"/>
                      </a:cubicBezTo>
                      <a:cubicBezTo>
                        <a:pt x="19" y="102"/>
                        <a:pt x="20" y="103"/>
                        <a:pt x="20" y="102"/>
                      </a:cubicBezTo>
                      <a:cubicBezTo>
                        <a:pt x="20" y="102"/>
                        <a:pt x="20" y="103"/>
                        <a:pt x="20" y="103"/>
                      </a:cubicBezTo>
                      <a:cubicBezTo>
                        <a:pt x="20" y="103"/>
                        <a:pt x="20" y="103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3"/>
                      </a:cubicBezTo>
                      <a:close/>
                      <a:moveTo>
                        <a:pt x="18" y="98"/>
                      </a:moveTo>
                      <a:cubicBezTo>
                        <a:pt x="17" y="98"/>
                        <a:pt x="17" y="98"/>
                        <a:pt x="17" y="97"/>
                      </a:cubicBezTo>
                      <a:cubicBezTo>
                        <a:pt x="18" y="98"/>
                        <a:pt x="18" y="98"/>
                        <a:pt x="17" y="97"/>
                      </a:cubicBezTo>
                      <a:cubicBezTo>
                        <a:pt x="18" y="97"/>
                        <a:pt x="18" y="98"/>
                        <a:pt x="18" y="98"/>
                      </a:cubicBezTo>
                      <a:cubicBezTo>
                        <a:pt x="18" y="98"/>
                        <a:pt x="18" y="98"/>
                        <a:pt x="18" y="98"/>
                      </a:cubicBezTo>
                      <a:close/>
                      <a:moveTo>
                        <a:pt x="16" y="94"/>
                      </a:moveTo>
                      <a:cubicBezTo>
                        <a:pt x="16" y="94"/>
                        <a:pt x="16" y="94"/>
                        <a:pt x="16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6" y="94"/>
                        <a:pt x="16" y="94"/>
                        <a:pt x="16" y="94"/>
                      </a:cubicBezTo>
                      <a:close/>
                      <a:moveTo>
                        <a:pt x="17" y="96"/>
                      </a:move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5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lose/>
                      <a:moveTo>
                        <a:pt x="45" y="133"/>
                      </a:moveTo>
                      <a:cubicBezTo>
                        <a:pt x="45" y="133"/>
                        <a:pt x="44" y="133"/>
                        <a:pt x="44" y="133"/>
                      </a:cubicBezTo>
                      <a:cubicBezTo>
                        <a:pt x="44" y="133"/>
                        <a:pt x="44" y="133"/>
                        <a:pt x="44" y="132"/>
                      </a:cubicBezTo>
                      <a:cubicBezTo>
                        <a:pt x="44" y="133"/>
                        <a:pt x="45" y="133"/>
                        <a:pt x="45" y="133"/>
                      </a:cubicBezTo>
                      <a:cubicBezTo>
                        <a:pt x="45" y="133"/>
                        <a:pt x="45" y="133"/>
                        <a:pt x="45" y="133"/>
                      </a:cubicBezTo>
                      <a:cubicBezTo>
                        <a:pt x="46" y="134"/>
                        <a:pt x="45" y="133"/>
                        <a:pt x="45" y="133"/>
                      </a:cubicBezTo>
                      <a:close/>
                      <a:moveTo>
                        <a:pt x="16" y="93"/>
                      </a:moveTo>
                      <a:cubicBezTo>
                        <a:pt x="16" y="93"/>
                        <a:pt x="16" y="93"/>
                        <a:pt x="16" y="93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3"/>
                      </a:cubicBezTo>
                      <a:cubicBezTo>
                        <a:pt x="16" y="93"/>
                        <a:pt x="16" y="93"/>
                        <a:pt x="16" y="93"/>
                      </a:cubicBezTo>
                      <a:close/>
                      <a:moveTo>
                        <a:pt x="15" y="91"/>
                      </a:move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6" y="91"/>
                      </a:cubicBezTo>
                      <a:lnTo>
                        <a:pt x="15" y="91"/>
                      </a:lnTo>
                      <a:close/>
                      <a:moveTo>
                        <a:pt x="15" y="88"/>
                      </a:moveTo>
                      <a:cubicBezTo>
                        <a:pt x="15" y="88"/>
                        <a:pt x="15" y="89"/>
                        <a:pt x="15" y="89"/>
                      </a:cubicBezTo>
                      <a:cubicBezTo>
                        <a:pt x="15" y="89"/>
                        <a:pt x="15" y="88"/>
                        <a:pt x="15" y="88"/>
                      </a:cubicBezTo>
                      <a:close/>
                      <a:moveTo>
                        <a:pt x="141" y="30"/>
                      </a:move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lose/>
                      <a:moveTo>
                        <a:pt x="148" y="43"/>
                      </a:move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4"/>
                        <a:pt x="149" y="43"/>
                        <a:pt x="148" y="43"/>
                      </a:cubicBezTo>
                      <a:close/>
                      <a:moveTo>
                        <a:pt x="148" y="42"/>
                      </a:move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lose/>
                      <a:moveTo>
                        <a:pt x="65" y="11"/>
                      </a:moveTo>
                      <a:cubicBezTo>
                        <a:pt x="64" y="12"/>
                        <a:pt x="63" y="12"/>
                        <a:pt x="62" y="13"/>
                      </a:cubicBezTo>
                      <a:cubicBezTo>
                        <a:pt x="61" y="14"/>
                        <a:pt x="59" y="14"/>
                        <a:pt x="58" y="15"/>
                      </a:cubicBezTo>
                      <a:cubicBezTo>
                        <a:pt x="58" y="15"/>
                        <a:pt x="58" y="15"/>
                        <a:pt x="57" y="15"/>
                      </a:cubicBezTo>
                      <a:cubicBezTo>
                        <a:pt x="57" y="16"/>
                        <a:pt x="56" y="16"/>
                        <a:pt x="55" y="17"/>
                      </a:cubicBezTo>
                      <a:cubicBezTo>
                        <a:pt x="54" y="17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1" y="19"/>
                      </a:cubicBezTo>
                      <a:cubicBezTo>
                        <a:pt x="51" y="19"/>
                        <a:pt x="50" y="20"/>
                        <a:pt x="50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8" y="21"/>
                      </a:cubicBezTo>
                      <a:cubicBezTo>
                        <a:pt x="48" y="21"/>
                        <a:pt x="47" y="21"/>
                        <a:pt x="47" y="21"/>
                      </a:cubicBezTo>
                      <a:cubicBezTo>
                        <a:pt x="49" y="19"/>
                        <a:pt x="53" y="17"/>
                        <a:pt x="56" y="15"/>
                      </a:cubicBezTo>
                      <a:cubicBezTo>
                        <a:pt x="57" y="15"/>
                        <a:pt x="57" y="14"/>
                        <a:pt x="58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60" y="13"/>
                        <a:pt x="61" y="13"/>
                        <a:pt x="63" y="12"/>
                      </a:cubicBezTo>
                      <a:cubicBezTo>
                        <a:pt x="64" y="12"/>
                        <a:pt x="64" y="11"/>
                        <a:pt x="65" y="11"/>
                      </a:cubicBezTo>
                      <a:close/>
                      <a:moveTo>
                        <a:pt x="99" y="11"/>
                      </a:moveTo>
                      <a:cubicBezTo>
                        <a:pt x="99" y="12"/>
                        <a:pt x="100" y="12"/>
                        <a:pt x="100" y="12"/>
                      </a:cubicBezTo>
                      <a:cubicBezTo>
                        <a:pt x="100" y="12"/>
                        <a:pt x="101" y="12"/>
                        <a:pt x="101" y="12"/>
                      </a:cubicBezTo>
                      <a:cubicBezTo>
                        <a:pt x="102" y="12"/>
                        <a:pt x="102" y="12"/>
                        <a:pt x="103" y="12"/>
                      </a:cubicBezTo>
                      <a:cubicBezTo>
                        <a:pt x="103" y="12"/>
                        <a:pt x="103" y="12"/>
                        <a:pt x="104" y="12"/>
                      </a:cubicBezTo>
                      <a:cubicBezTo>
                        <a:pt x="105" y="13"/>
                        <a:pt x="107" y="13"/>
                        <a:pt x="107" y="13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8" y="13"/>
                        <a:pt x="109" y="14"/>
                        <a:pt x="109" y="14"/>
                      </a:cubicBezTo>
                      <a:cubicBezTo>
                        <a:pt x="112" y="15"/>
                        <a:pt x="115" y="16"/>
                        <a:pt x="117" y="18"/>
                      </a:cubicBezTo>
                      <a:cubicBezTo>
                        <a:pt x="117" y="18"/>
                        <a:pt x="117" y="18"/>
                        <a:pt x="118" y="18"/>
                      </a:cubicBezTo>
                      <a:cubicBezTo>
                        <a:pt x="119" y="19"/>
                        <a:pt x="121" y="20"/>
                        <a:pt x="122" y="21"/>
                      </a:cubicBezTo>
                      <a:cubicBezTo>
                        <a:pt x="123" y="22"/>
                        <a:pt x="124" y="23"/>
                        <a:pt x="125" y="24"/>
                      </a:cubicBezTo>
                      <a:cubicBezTo>
                        <a:pt x="126" y="24"/>
                        <a:pt x="126" y="25"/>
                        <a:pt x="127" y="25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9" y="27"/>
                        <a:pt x="129" y="27"/>
                        <a:pt x="129" y="27"/>
                      </a:cubicBezTo>
                      <a:cubicBezTo>
                        <a:pt x="129" y="28"/>
                        <a:pt x="129" y="28"/>
                        <a:pt x="129" y="28"/>
                      </a:cubicBezTo>
                      <a:cubicBezTo>
                        <a:pt x="129" y="28"/>
                        <a:pt x="130" y="28"/>
                        <a:pt x="130" y="29"/>
                      </a:cubicBezTo>
                      <a:cubicBezTo>
                        <a:pt x="130" y="29"/>
                        <a:pt x="130" y="29"/>
                        <a:pt x="130" y="29"/>
                      </a:cubicBezTo>
                      <a:cubicBezTo>
                        <a:pt x="131" y="29"/>
                        <a:pt x="131" y="29"/>
                        <a:pt x="131" y="30"/>
                      </a:cubicBezTo>
                      <a:cubicBezTo>
                        <a:pt x="131" y="30"/>
                        <a:pt x="132" y="30"/>
                        <a:pt x="132" y="31"/>
                      </a:cubicBezTo>
                      <a:cubicBezTo>
                        <a:pt x="133" y="31"/>
                        <a:pt x="133" y="32"/>
                        <a:pt x="133" y="32"/>
                      </a:cubicBezTo>
                      <a:cubicBezTo>
                        <a:pt x="133" y="33"/>
                        <a:pt x="134" y="33"/>
                        <a:pt x="134" y="33"/>
                      </a:cubicBezTo>
                      <a:cubicBezTo>
                        <a:pt x="134" y="34"/>
                        <a:pt x="134" y="34"/>
                        <a:pt x="135" y="34"/>
                      </a:cubicBezTo>
                      <a:cubicBezTo>
                        <a:pt x="135" y="34"/>
                        <a:pt x="135" y="35"/>
                        <a:pt x="136" y="35"/>
                      </a:cubicBezTo>
                      <a:cubicBezTo>
                        <a:pt x="136" y="36"/>
                        <a:pt x="136" y="36"/>
                        <a:pt x="136" y="36"/>
                      </a:cubicBezTo>
                      <a:cubicBezTo>
                        <a:pt x="137" y="37"/>
                        <a:pt x="137" y="37"/>
                        <a:pt x="137" y="38"/>
                      </a:cubicBezTo>
                      <a:cubicBezTo>
                        <a:pt x="138" y="39"/>
                        <a:pt x="138" y="40"/>
                        <a:pt x="139" y="41"/>
                      </a:cubicBezTo>
                      <a:cubicBezTo>
                        <a:pt x="139" y="41"/>
                        <a:pt x="139" y="42"/>
                        <a:pt x="139" y="41"/>
                      </a:cubicBezTo>
                      <a:cubicBezTo>
                        <a:pt x="139" y="41"/>
                        <a:pt x="139" y="41"/>
                        <a:pt x="139" y="42"/>
                      </a:cubicBezTo>
                      <a:cubicBezTo>
                        <a:pt x="139" y="42"/>
                        <a:pt x="139" y="42"/>
                        <a:pt x="140" y="42"/>
                      </a:cubicBezTo>
                      <a:cubicBezTo>
                        <a:pt x="140" y="42"/>
                        <a:pt x="140" y="42"/>
                        <a:pt x="140" y="43"/>
                      </a:cubicBezTo>
                      <a:cubicBezTo>
                        <a:pt x="139" y="42"/>
                        <a:pt x="139" y="42"/>
                        <a:pt x="139" y="41"/>
                      </a:cubicBezTo>
                      <a:cubicBezTo>
                        <a:pt x="138" y="40"/>
                        <a:pt x="136" y="37"/>
                        <a:pt x="135" y="35"/>
                      </a:cubicBezTo>
                      <a:cubicBezTo>
                        <a:pt x="134" y="35"/>
                        <a:pt x="134" y="35"/>
                        <a:pt x="134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3"/>
                        <a:pt x="132" y="33"/>
                        <a:pt x="132" y="33"/>
                      </a:cubicBezTo>
                      <a:cubicBezTo>
                        <a:pt x="132" y="32"/>
                        <a:pt x="132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0" y="32"/>
                        <a:pt x="130" y="32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29" y="30"/>
                        <a:pt x="129" y="30"/>
                      </a:cubicBezTo>
                      <a:cubicBezTo>
                        <a:pt x="129" y="30"/>
                        <a:pt x="128" y="30"/>
                        <a:pt x="128" y="30"/>
                      </a:cubicBezTo>
                      <a:cubicBezTo>
                        <a:pt x="128" y="29"/>
                        <a:pt x="128" y="29"/>
                        <a:pt x="127" y="29"/>
                      </a:cubicBezTo>
                      <a:cubicBezTo>
                        <a:pt x="127" y="29"/>
                        <a:pt x="127" y="28"/>
                        <a:pt x="127" y="28"/>
                      </a:cubicBezTo>
                      <a:cubicBezTo>
                        <a:pt x="127" y="28"/>
                        <a:pt x="126" y="28"/>
                        <a:pt x="125" y="27"/>
                      </a:cubicBezTo>
                      <a:cubicBezTo>
                        <a:pt x="125" y="27"/>
                        <a:pt x="124" y="26"/>
                        <a:pt x="123" y="26"/>
                      </a:cubicBezTo>
                      <a:cubicBezTo>
                        <a:pt x="123" y="26"/>
                        <a:pt x="123" y="26"/>
                        <a:pt x="123" y="25"/>
                      </a:cubicBezTo>
                      <a:cubicBezTo>
                        <a:pt x="120" y="24"/>
                        <a:pt x="118" y="22"/>
                        <a:pt x="115" y="20"/>
                      </a:cubicBezTo>
                      <a:cubicBezTo>
                        <a:pt x="115" y="20"/>
                        <a:pt x="114" y="20"/>
                        <a:pt x="114" y="20"/>
                      </a:cubicBezTo>
                      <a:cubicBezTo>
                        <a:pt x="114" y="20"/>
                        <a:pt x="113" y="19"/>
                        <a:pt x="113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1" y="19"/>
                        <a:pt x="111" y="19"/>
                        <a:pt x="111" y="19"/>
                      </a:cubicBezTo>
                      <a:cubicBezTo>
                        <a:pt x="111" y="19"/>
                        <a:pt x="111" y="19"/>
                        <a:pt x="111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09" y="18"/>
                        <a:pt x="106" y="17"/>
                        <a:pt x="104" y="16"/>
                      </a:cubicBezTo>
                      <a:cubicBezTo>
                        <a:pt x="104" y="16"/>
                        <a:pt x="102" y="15"/>
                        <a:pt x="102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2" y="14"/>
                        <a:pt x="102" y="14"/>
                      </a:cubicBezTo>
                      <a:cubicBezTo>
                        <a:pt x="102" y="14"/>
                        <a:pt x="103" y="14"/>
                        <a:pt x="104" y="14"/>
                      </a:cubicBezTo>
                      <a:cubicBezTo>
                        <a:pt x="105" y="14"/>
                        <a:pt x="106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8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8" y="14"/>
                        <a:pt x="107" y="14"/>
                        <a:pt x="107" y="13"/>
                      </a:cubicBezTo>
                      <a:cubicBezTo>
                        <a:pt x="106" y="13"/>
                        <a:pt x="106" y="13"/>
                        <a:pt x="106" y="13"/>
                      </a:cubicBezTo>
                      <a:cubicBezTo>
                        <a:pt x="104" y="13"/>
                        <a:pt x="102" y="12"/>
                        <a:pt x="101" y="12"/>
                      </a:cubicBezTo>
                      <a:cubicBezTo>
                        <a:pt x="100" y="12"/>
                        <a:pt x="100" y="12"/>
                        <a:pt x="99" y="12"/>
                      </a:cubicBezTo>
                      <a:cubicBezTo>
                        <a:pt x="98" y="12"/>
                        <a:pt x="99" y="12"/>
                        <a:pt x="99" y="11"/>
                      </a:cubicBezTo>
                      <a:close/>
                      <a:moveTo>
                        <a:pt x="100" y="11"/>
                      </a:moveTo>
                      <a:cubicBezTo>
                        <a:pt x="100" y="11"/>
                        <a:pt x="101" y="11"/>
                        <a:pt x="100" y="11"/>
                      </a:cubicBezTo>
                      <a:cubicBezTo>
                        <a:pt x="100" y="11"/>
                        <a:pt x="99" y="11"/>
                        <a:pt x="98" y="11"/>
                      </a:cubicBezTo>
                      <a:cubicBezTo>
                        <a:pt x="98" y="11"/>
                        <a:pt x="99" y="11"/>
                        <a:pt x="100" y="11"/>
                      </a:cubicBezTo>
                      <a:close/>
                      <a:moveTo>
                        <a:pt x="61" y="130"/>
                      </a:moveTo>
                      <a:cubicBezTo>
                        <a:pt x="61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1" y="130"/>
                      </a:cubicBezTo>
                      <a:close/>
                      <a:moveTo>
                        <a:pt x="63" y="131"/>
                      </a:move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4" y="131"/>
                        <a:pt x="63" y="131"/>
                      </a:cubicBezTo>
                      <a:close/>
                      <a:moveTo>
                        <a:pt x="65" y="131"/>
                      </a:moveTo>
                      <a:cubicBezTo>
                        <a:pt x="64" y="131"/>
                        <a:pt x="64" y="131"/>
                        <a:pt x="64" y="131"/>
                      </a:cubicBezTo>
                      <a:cubicBezTo>
                        <a:pt x="64" y="131"/>
                        <a:pt x="65" y="131"/>
                        <a:pt x="65" y="131"/>
                      </a:cubicBezTo>
                      <a:cubicBezTo>
                        <a:pt x="65" y="131"/>
                        <a:pt x="65" y="131"/>
                        <a:pt x="65" y="131"/>
                      </a:cubicBezTo>
                      <a:close/>
                      <a:moveTo>
                        <a:pt x="30" y="101"/>
                      </a:move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100"/>
                        <a:pt x="31" y="101"/>
                        <a:pt x="32" y="103"/>
                      </a:cubicBezTo>
                      <a:cubicBezTo>
                        <a:pt x="32" y="103"/>
                        <a:pt x="31" y="102"/>
                        <a:pt x="31" y="102"/>
                      </a:cubicBezTo>
                      <a:cubicBezTo>
                        <a:pt x="31" y="102"/>
                        <a:pt x="31" y="102"/>
                        <a:pt x="31" y="102"/>
                      </a:cubicBezTo>
                      <a:cubicBezTo>
                        <a:pt x="31" y="101"/>
                        <a:pt x="31" y="101"/>
                        <a:pt x="30" y="101"/>
                      </a:cubicBezTo>
                      <a:close/>
                      <a:moveTo>
                        <a:pt x="27" y="93"/>
                      </a:moveTo>
                      <a:cubicBezTo>
                        <a:pt x="27" y="93"/>
                        <a:pt x="27" y="93"/>
                        <a:pt x="27" y="93"/>
                      </a:cubicBezTo>
                      <a:cubicBezTo>
                        <a:pt x="27" y="93"/>
                        <a:pt x="27" y="93"/>
                        <a:pt x="27" y="92"/>
                      </a:cubicBezTo>
                      <a:cubicBezTo>
                        <a:pt x="27" y="92"/>
                        <a:pt x="27" y="92"/>
                        <a:pt x="27" y="92"/>
                      </a:cubicBezTo>
                      <a:cubicBezTo>
                        <a:pt x="27" y="91"/>
                        <a:pt x="27" y="91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7" y="91"/>
                        <a:pt x="27" y="92"/>
                        <a:pt x="28" y="94"/>
                      </a:cubicBezTo>
                      <a:cubicBezTo>
                        <a:pt x="28" y="94"/>
                        <a:pt x="27" y="93"/>
                        <a:pt x="27" y="93"/>
                      </a:cubicBezTo>
                      <a:close/>
                      <a:moveTo>
                        <a:pt x="24" y="81"/>
                      </a:moveTo>
                      <a:cubicBezTo>
                        <a:pt x="24" y="81"/>
                        <a:pt x="24" y="81"/>
                        <a:pt x="25" y="81"/>
                      </a:cubicBezTo>
                      <a:cubicBezTo>
                        <a:pt x="25" y="80"/>
                        <a:pt x="24" y="80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5" y="81"/>
                        <a:pt x="25" y="83"/>
                        <a:pt x="25" y="85"/>
                      </a:cubicBezTo>
                      <a:cubicBezTo>
                        <a:pt x="25" y="84"/>
                        <a:pt x="25" y="84"/>
                        <a:pt x="25" y="84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cubicBezTo>
                        <a:pt x="25" y="83"/>
                        <a:pt x="25" y="83"/>
                        <a:pt x="25" y="82"/>
                      </a:cubicBezTo>
                      <a:cubicBezTo>
                        <a:pt x="25" y="82"/>
                        <a:pt x="25" y="81"/>
                        <a:pt x="24" y="81"/>
                      </a:cubicBezTo>
                      <a:close/>
                      <a:moveTo>
                        <a:pt x="24" y="77"/>
                      </a:move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4" y="78"/>
                        <a:pt x="24" y="78"/>
                      </a:cubicBezTo>
                      <a:cubicBezTo>
                        <a:pt x="24" y="78"/>
                        <a:pt x="24" y="77"/>
                        <a:pt x="24" y="77"/>
                      </a:cubicBezTo>
                      <a:close/>
                      <a:moveTo>
                        <a:pt x="24" y="74"/>
                      </a:move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3"/>
                        <a:pt x="24" y="74"/>
                        <a:pt x="24" y="75"/>
                      </a:cubicBezTo>
                      <a:cubicBezTo>
                        <a:pt x="24" y="75"/>
                        <a:pt x="24" y="74"/>
                        <a:pt x="24" y="74"/>
                      </a:cubicBezTo>
                      <a:close/>
                      <a:moveTo>
                        <a:pt x="33" y="104"/>
                      </a:moveTo>
                      <a:cubicBezTo>
                        <a:pt x="32" y="104"/>
                        <a:pt x="32" y="104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4"/>
                        <a:pt x="32" y="104"/>
                      </a:cubicBezTo>
                      <a:cubicBezTo>
                        <a:pt x="33" y="105"/>
                        <a:pt x="33" y="105"/>
                        <a:pt x="33" y="106"/>
                      </a:cubicBezTo>
                      <a:cubicBezTo>
                        <a:pt x="33" y="105"/>
                        <a:pt x="33" y="105"/>
                        <a:pt x="33" y="104"/>
                      </a:cubicBezTo>
                      <a:close/>
                      <a:moveTo>
                        <a:pt x="29" y="97"/>
                      </a:moveTo>
                      <a:cubicBezTo>
                        <a:pt x="29" y="97"/>
                        <a:pt x="29" y="96"/>
                        <a:pt x="29" y="96"/>
                      </a:cubicBezTo>
                      <a:cubicBezTo>
                        <a:pt x="28" y="96"/>
                        <a:pt x="28" y="96"/>
                        <a:pt x="28" y="96"/>
                      </a:cubicBezTo>
                      <a:cubicBezTo>
                        <a:pt x="29" y="96"/>
                        <a:pt x="29" y="97"/>
                        <a:pt x="30" y="98"/>
                      </a:cubicBezTo>
                      <a:cubicBezTo>
                        <a:pt x="29" y="98"/>
                        <a:pt x="29" y="97"/>
                        <a:pt x="29" y="97"/>
                      </a:cubicBezTo>
                      <a:close/>
                      <a:moveTo>
                        <a:pt x="28" y="95"/>
                      </a:moveTo>
                      <a:cubicBezTo>
                        <a:pt x="28" y="94"/>
                        <a:pt x="28" y="94"/>
                        <a:pt x="28" y="94"/>
                      </a:cubicBezTo>
                      <a:cubicBezTo>
                        <a:pt x="28" y="94"/>
                        <a:pt x="28" y="95"/>
                        <a:pt x="28" y="96"/>
                      </a:cubicBezTo>
                      <a:cubicBezTo>
                        <a:pt x="28" y="96"/>
                        <a:pt x="28" y="95"/>
                        <a:pt x="28" y="95"/>
                      </a:cubicBezTo>
                      <a:close/>
                      <a:moveTo>
                        <a:pt x="26" y="87"/>
                      </a:moveTo>
                      <a:cubicBezTo>
                        <a:pt x="25" y="87"/>
                        <a:pt x="26" y="87"/>
                        <a:pt x="26" y="86"/>
                      </a:cubicBezTo>
                      <a:cubicBezTo>
                        <a:pt x="26" y="87"/>
                        <a:pt x="26" y="89"/>
                        <a:pt x="26" y="89"/>
                      </a:cubicBezTo>
                      <a:cubicBezTo>
                        <a:pt x="26" y="89"/>
                        <a:pt x="26" y="88"/>
                        <a:pt x="26" y="87"/>
                      </a:cubicBezTo>
                      <a:close/>
                      <a:moveTo>
                        <a:pt x="25" y="86"/>
                      </a:moveTo>
                      <a:cubicBezTo>
                        <a:pt x="25" y="85"/>
                        <a:pt x="25" y="86"/>
                        <a:pt x="25" y="85"/>
                      </a:cubicBezTo>
                      <a:cubicBezTo>
                        <a:pt x="25" y="85"/>
                        <a:pt x="25" y="85"/>
                        <a:pt x="25" y="85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lose/>
                      <a:moveTo>
                        <a:pt x="24" y="75"/>
                      </a:move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7"/>
                        <a:pt x="24" y="75"/>
                        <a:pt x="24" y="75"/>
                      </a:cubicBezTo>
                      <a:close/>
                      <a:moveTo>
                        <a:pt x="24" y="72"/>
                      </a:move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4" y="72"/>
                        <a:pt x="24" y="72"/>
                      </a:cubicBezTo>
                      <a:close/>
                      <a:moveTo>
                        <a:pt x="88" y="135"/>
                      </a:moveTo>
                      <a:cubicBezTo>
                        <a:pt x="88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8" y="135"/>
                        <a:pt x="88" y="135"/>
                        <a:pt x="88" y="135"/>
                      </a:cubicBezTo>
                      <a:close/>
                      <a:moveTo>
                        <a:pt x="86" y="135"/>
                      </a:moveTo>
                      <a:cubicBezTo>
                        <a:pt x="86" y="135"/>
                        <a:pt x="87" y="135"/>
                        <a:pt x="87" y="135"/>
                      </a:cubicBezTo>
                      <a:cubicBezTo>
                        <a:pt x="87" y="135"/>
                        <a:pt x="87" y="135"/>
                        <a:pt x="86" y="135"/>
                      </a:cubicBezTo>
                      <a:close/>
                      <a:moveTo>
                        <a:pt x="89" y="135"/>
                      </a:moveTo>
                      <a:cubicBezTo>
                        <a:pt x="90" y="135"/>
                        <a:pt x="90" y="135"/>
                        <a:pt x="89" y="135"/>
                      </a:cubicBezTo>
                      <a:cubicBezTo>
                        <a:pt x="90" y="135"/>
                        <a:pt x="90" y="135"/>
                        <a:pt x="90" y="135"/>
                      </a:cubicBezTo>
                      <a:cubicBezTo>
                        <a:pt x="90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lose/>
                      <a:moveTo>
                        <a:pt x="43" y="117"/>
                      </a:move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lose/>
                      <a:moveTo>
                        <a:pt x="44" y="117"/>
                      </a:moveTo>
                      <a:cubicBezTo>
                        <a:pt x="44" y="117"/>
                        <a:pt x="43" y="117"/>
                        <a:pt x="43" y="117"/>
                      </a:cubicBezTo>
                      <a:cubicBezTo>
                        <a:pt x="43" y="117"/>
                        <a:pt x="44" y="117"/>
                        <a:pt x="44" y="117"/>
                      </a:cubicBezTo>
                      <a:close/>
                      <a:moveTo>
                        <a:pt x="25" y="73"/>
                      </a:moveTo>
                      <a:cubicBezTo>
                        <a:pt x="25" y="73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3"/>
                      </a:cubicBezTo>
                      <a:cubicBezTo>
                        <a:pt x="25" y="73"/>
                        <a:pt x="25" y="73"/>
                        <a:pt x="25" y="72"/>
                      </a:cubicBezTo>
                      <a:cubicBezTo>
                        <a:pt x="25" y="72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69"/>
                      </a:move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lose/>
                      <a:moveTo>
                        <a:pt x="36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7" y="108"/>
                      </a:cubicBezTo>
                      <a:cubicBezTo>
                        <a:pt x="37" y="109"/>
                        <a:pt x="36" y="109"/>
                        <a:pt x="36" y="109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lose/>
                      <a:moveTo>
                        <a:pt x="35" y="107"/>
                      </a:move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6"/>
                      </a:cubicBezTo>
                      <a:cubicBezTo>
                        <a:pt x="35" y="106"/>
                        <a:pt x="35" y="107"/>
                        <a:pt x="35" y="107"/>
                      </a:cubicBezTo>
                      <a:close/>
                      <a:moveTo>
                        <a:pt x="34" y="106"/>
                      </a:moveTo>
                      <a:cubicBezTo>
                        <a:pt x="34" y="105"/>
                        <a:pt x="35" y="106"/>
                        <a:pt x="35" y="105"/>
                      </a:cubicBezTo>
                      <a:cubicBezTo>
                        <a:pt x="35" y="105"/>
                        <a:pt x="34" y="105"/>
                        <a:pt x="34" y="105"/>
                      </a:cubicBezTo>
                      <a:cubicBezTo>
                        <a:pt x="34" y="105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6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5"/>
                        <a:pt x="35" y="106"/>
                      </a:cubicBezTo>
                      <a:cubicBezTo>
                        <a:pt x="35" y="106"/>
                        <a:pt x="34" y="105"/>
                        <a:pt x="34" y="105"/>
                      </a:cubicBezTo>
                      <a:cubicBezTo>
                        <a:pt x="34" y="105"/>
                        <a:pt x="34" y="105"/>
                        <a:pt x="34" y="106"/>
                      </a:cubicBezTo>
                      <a:close/>
                      <a:moveTo>
                        <a:pt x="34" y="105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5"/>
                        <a:pt x="33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5"/>
                      </a:cubicBezTo>
                      <a:cubicBezTo>
                        <a:pt x="25" y="75"/>
                        <a:pt x="25" y="74"/>
                        <a:pt x="25" y="74"/>
                      </a:cubicBezTo>
                      <a:close/>
                      <a:moveTo>
                        <a:pt x="25" y="66"/>
                      </a:moveTo>
                      <a:cubicBezTo>
                        <a:pt x="25" y="66"/>
                        <a:pt x="26" y="66"/>
                        <a:pt x="26" y="66"/>
                      </a:cubicBezTo>
                      <a:cubicBezTo>
                        <a:pt x="26" y="66"/>
                        <a:pt x="25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6"/>
                      </a:cubicBezTo>
                      <a:cubicBezTo>
                        <a:pt x="26" y="66"/>
                        <a:pt x="26" y="67"/>
                        <a:pt x="25" y="67"/>
                      </a:cubicBezTo>
                      <a:cubicBezTo>
                        <a:pt x="26" y="66"/>
                        <a:pt x="26" y="66"/>
                        <a:pt x="25" y="66"/>
                      </a:cubicBezTo>
                      <a:close/>
                      <a:moveTo>
                        <a:pt x="25" y="68"/>
                      </a:move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6" y="67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4"/>
                        <a:pt x="34" y="104"/>
                      </a:cubicBezTo>
                      <a:cubicBezTo>
                        <a:pt x="34" y="105"/>
                        <a:pt x="34" y="105"/>
                        <a:pt x="34" y="104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70"/>
                      </a:move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70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2"/>
                        <a:pt x="33" y="102"/>
                      </a:cubicBezTo>
                      <a:cubicBezTo>
                        <a:pt x="33" y="102"/>
                        <a:pt x="33" y="103"/>
                        <a:pt x="33" y="102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36" y="107"/>
                      </a:moveTo>
                      <a:cubicBezTo>
                        <a:pt x="36" y="107"/>
                        <a:pt x="36" y="106"/>
                        <a:pt x="36" y="106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6" y="107"/>
                        <a:pt x="35" y="107"/>
                      </a:cubicBezTo>
                      <a:cubicBezTo>
                        <a:pt x="35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lose/>
                      <a:moveTo>
                        <a:pt x="32" y="101"/>
                      </a:move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2" y="101"/>
                        <a:pt x="32" y="102"/>
                        <a:pt x="32" y="101"/>
                      </a:cubicBezTo>
                      <a:close/>
                      <a:moveTo>
                        <a:pt x="25" y="72"/>
                      </a:move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3"/>
                        <a:pt x="25" y="72"/>
                      </a:cubicBezTo>
                      <a:cubicBezTo>
                        <a:pt x="26" y="72"/>
                        <a:pt x="26" y="72"/>
                        <a:pt x="25" y="72"/>
                      </a:cubicBezTo>
                      <a:cubicBezTo>
                        <a:pt x="25" y="72"/>
                        <a:pt x="26" y="72"/>
                        <a:pt x="26" y="72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5" y="72"/>
                        <a:pt x="25" y="72"/>
                      </a:cubicBezTo>
                      <a:close/>
                      <a:moveTo>
                        <a:pt x="37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7" y="108"/>
                        <a:pt x="37" y="107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1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25" y="77"/>
                      </a:moveTo>
                      <a:cubicBezTo>
                        <a:pt x="25" y="77"/>
                        <a:pt x="26" y="77"/>
                        <a:pt x="26" y="77"/>
                      </a:cubicBezTo>
                      <a:cubicBezTo>
                        <a:pt x="26" y="77"/>
                        <a:pt x="25" y="77"/>
                        <a:pt x="25" y="77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lose/>
                      <a:moveTo>
                        <a:pt x="37" y="109"/>
                      </a:moveTo>
                      <a:cubicBezTo>
                        <a:pt x="37" y="109"/>
                        <a:pt x="38" y="110"/>
                        <a:pt x="38" y="110"/>
                      </a:cubicBezTo>
                      <a:cubicBezTo>
                        <a:pt x="38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7" y="109"/>
                      </a:cubicBezTo>
                      <a:close/>
                      <a:moveTo>
                        <a:pt x="25" y="70"/>
                      </a:moveTo>
                      <a:cubicBezTo>
                        <a:pt x="25" y="69"/>
                        <a:pt x="26" y="69"/>
                        <a:pt x="25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0"/>
                        <a:pt x="26" y="70"/>
                        <a:pt x="25" y="70"/>
                      </a:cubicBezTo>
                      <a:cubicBezTo>
                        <a:pt x="26" y="69"/>
                        <a:pt x="25" y="69"/>
                        <a:pt x="25" y="70"/>
                      </a:cubicBezTo>
                      <a:close/>
                      <a:moveTo>
                        <a:pt x="25" y="68"/>
                      </a:move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9"/>
                      </a:cubicBezTo>
                      <a:cubicBezTo>
                        <a:pt x="26" y="68"/>
                        <a:pt x="26" y="68"/>
                        <a:pt x="25" y="68"/>
                      </a:cubicBezTo>
                      <a:close/>
                      <a:moveTo>
                        <a:pt x="26" y="63"/>
                      </a:move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6" y="63"/>
                        <a:pt x="26" y="63"/>
                        <a:pt x="26" y="64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6" y="74"/>
                      </a:cubicBezTo>
                      <a:cubicBezTo>
                        <a:pt x="26" y="74"/>
                        <a:pt x="26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5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1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41" y="113"/>
                      </a:moveTo>
                      <a:cubicBezTo>
                        <a:pt x="41" y="113"/>
                        <a:pt x="41" y="113"/>
                        <a:pt x="40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lose/>
                      <a:moveTo>
                        <a:pt x="33" y="102"/>
                      </a:move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3" y="101"/>
                        <a:pt x="33" y="102"/>
                        <a:pt x="33" y="102"/>
                      </a:cubicBezTo>
                      <a:cubicBezTo>
                        <a:pt x="33" y="102"/>
                        <a:pt x="33" y="101"/>
                        <a:pt x="32" y="101"/>
                      </a:cubicBezTo>
                      <a:cubicBezTo>
                        <a:pt x="32" y="101"/>
                        <a:pt x="33" y="101"/>
                        <a:pt x="33" y="102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lose/>
                      <a:moveTo>
                        <a:pt x="30" y="96"/>
                      </a:move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5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lose/>
                      <a:moveTo>
                        <a:pt x="27" y="87"/>
                      </a:move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lose/>
                      <a:moveTo>
                        <a:pt x="26" y="78"/>
                      </a:move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8"/>
                        <a:pt x="26" y="77"/>
                        <a:pt x="26" y="78"/>
                      </a:cubicBezTo>
                      <a:close/>
                      <a:moveTo>
                        <a:pt x="26" y="76"/>
                      </a:move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8" y="110"/>
                        <a:pt x="39" y="110"/>
                        <a:pt x="38" y="110"/>
                      </a:cubicBezTo>
                      <a:cubicBezTo>
                        <a:pt x="38" y="110"/>
                        <a:pt x="39" y="111"/>
                        <a:pt x="39" y="110"/>
                      </a:cubicBezTo>
                      <a:cubicBezTo>
                        <a:pt x="39" y="110"/>
                        <a:pt x="39" y="111"/>
                        <a:pt x="39" y="111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5" y="104"/>
                      </a:cubicBezTo>
                      <a:cubicBezTo>
                        <a:pt x="34" y="104"/>
                        <a:pt x="34" y="104"/>
                        <a:pt x="35" y="105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lose/>
                      <a:moveTo>
                        <a:pt x="31" y="98"/>
                      </a:move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31" y="98"/>
                        <a:pt x="31" y="98"/>
                        <a:pt x="31" y="99"/>
                      </a:cubicBezTo>
                      <a:cubicBezTo>
                        <a:pt x="31" y="99"/>
                        <a:pt x="31" y="99"/>
                        <a:pt x="31" y="98"/>
                      </a:cubicBezTo>
                      <a:close/>
                      <a:moveTo>
                        <a:pt x="28" y="90"/>
                      </a:move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89"/>
                      </a:cubicBezTo>
                      <a:cubicBezTo>
                        <a:pt x="28" y="89"/>
                        <a:pt x="28" y="90"/>
                        <a:pt x="28" y="90"/>
                      </a:cubicBezTo>
                      <a:close/>
                      <a:moveTo>
                        <a:pt x="51" y="123"/>
                      </a:moveTo>
                      <a:cubicBezTo>
                        <a:pt x="51" y="123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3"/>
                      </a:cubicBezTo>
                      <a:close/>
                      <a:moveTo>
                        <a:pt x="38" y="109"/>
                      </a:move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10"/>
                        <a:pt x="38" y="109"/>
                        <a:pt x="38" y="109"/>
                      </a:cubicBezTo>
                      <a:cubicBezTo>
                        <a:pt x="38" y="109"/>
                        <a:pt x="37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lose/>
                      <a:moveTo>
                        <a:pt x="31" y="97"/>
                      </a:move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0" y="97"/>
                        <a:pt x="31" y="97"/>
                        <a:pt x="31" y="97"/>
                      </a:cubicBez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1" y="98"/>
                        <a:pt x="31" y="97"/>
                        <a:pt x="31" y="97"/>
                      </a:cubicBezTo>
                      <a:close/>
                      <a:moveTo>
                        <a:pt x="29" y="94"/>
                      </a:move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29" y="94"/>
                        <a:pt x="29" y="94"/>
                        <a:pt x="30" y="95"/>
                      </a:cubicBezTo>
                      <a:cubicBezTo>
                        <a:pt x="30" y="95"/>
                        <a:pt x="29" y="94"/>
                        <a:pt x="29" y="94"/>
                      </a:cubicBezTo>
                      <a:close/>
                      <a:moveTo>
                        <a:pt x="28" y="91"/>
                      </a:moveTo>
                      <a:cubicBezTo>
                        <a:pt x="28" y="91"/>
                        <a:pt x="28" y="91"/>
                        <a:pt x="28" y="91"/>
                      </a:cubicBezTo>
                      <a:cubicBezTo>
                        <a:pt x="28" y="91"/>
                        <a:pt x="29" y="91"/>
                        <a:pt x="28" y="92"/>
                      </a:cubicBezTo>
                      <a:cubicBezTo>
                        <a:pt x="28" y="91"/>
                        <a:pt x="28" y="91"/>
                        <a:pt x="28" y="91"/>
                      </a:cubicBezTo>
                      <a:close/>
                      <a:moveTo>
                        <a:pt x="27" y="83"/>
                      </a:move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6" y="84"/>
                        <a:pt x="27" y="84"/>
                        <a:pt x="27" y="83"/>
                      </a:cubicBezTo>
                      <a:close/>
                      <a:moveTo>
                        <a:pt x="52" y="123"/>
                      </a:move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3" y="123"/>
                        <a:pt x="52" y="123"/>
                        <a:pt x="53" y="123"/>
                      </a:cubicBezTo>
                      <a:cubicBezTo>
                        <a:pt x="53" y="124"/>
                        <a:pt x="52" y="123"/>
                        <a:pt x="52" y="123"/>
                      </a:cubicBezTo>
                      <a:close/>
                      <a:moveTo>
                        <a:pt x="50" y="122"/>
                      </a:moveTo>
                      <a:cubicBezTo>
                        <a:pt x="50" y="121"/>
                        <a:pt x="50" y="121"/>
                        <a:pt x="50" y="121"/>
                      </a:cubicBezTo>
                      <a:cubicBezTo>
                        <a:pt x="50" y="121"/>
                        <a:pt x="50" y="121"/>
                        <a:pt x="50" y="122"/>
                      </a:cubicBezTo>
                      <a:cubicBezTo>
                        <a:pt x="50" y="122"/>
                        <a:pt x="50" y="121"/>
                        <a:pt x="50" y="122"/>
                      </a:cubicBezTo>
                      <a:close/>
                      <a:moveTo>
                        <a:pt x="29" y="92"/>
                      </a:move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3"/>
                        <a:pt x="29" y="92"/>
                        <a:pt x="29" y="92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39" y="112"/>
                      </a:moveTo>
                      <a:cubicBezTo>
                        <a:pt x="40" y="112"/>
                        <a:pt x="40" y="111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39" y="112"/>
                      </a:cubicBezTo>
                      <a:close/>
                      <a:moveTo>
                        <a:pt x="27" y="85"/>
                      </a:moveTo>
                      <a:cubicBezTo>
                        <a:pt x="27" y="85"/>
                        <a:pt x="27" y="85"/>
                        <a:pt x="27" y="85"/>
                      </a:cubicBezTo>
                      <a:cubicBezTo>
                        <a:pt x="27" y="85"/>
                        <a:pt x="27" y="85"/>
                        <a:pt x="27" y="85"/>
                      </a:cubicBezTo>
                      <a:close/>
                      <a:moveTo>
                        <a:pt x="62" y="128"/>
                      </a:moveTo>
                      <a:cubicBezTo>
                        <a:pt x="62" y="128"/>
                        <a:pt x="62" y="128"/>
                        <a:pt x="62" y="129"/>
                      </a:cubicBezTo>
                      <a:cubicBezTo>
                        <a:pt x="62" y="129"/>
                        <a:pt x="62" y="128"/>
                        <a:pt x="62" y="128"/>
                      </a:cubicBezTo>
                      <a:close/>
                      <a:moveTo>
                        <a:pt x="131" y="32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2" y="33"/>
                      </a:cubicBezTo>
                      <a:cubicBezTo>
                        <a:pt x="132" y="33"/>
                        <a:pt x="131" y="33"/>
                        <a:pt x="131" y="33"/>
                      </a:cubicBezTo>
                      <a:cubicBezTo>
                        <a:pt x="131" y="33"/>
                        <a:pt x="131" y="32"/>
                        <a:pt x="131" y="32"/>
                      </a:cubicBezTo>
                      <a:close/>
                      <a:moveTo>
                        <a:pt x="131" y="33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1" y="33"/>
                      </a:cubicBezTo>
                      <a:cubicBezTo>
                        <a:pt x="131" y="33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3"/>
                        <a:pt x="132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3"/>
                      </a:cubicBezTo>
                      <a:close/>
                      <a:moveTo>
                        <a:pt x="71" y="131"/>
                      </a:move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lose/>
                      <a:moveTo>
                        <a:pt x="70" y="131"/>
                      </a:move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lose/>
                      <a:moveTo>
                        <a:pt x="132" y="106"/>
                      </a:moveTo>
                      <a:cubicBezTo>
                        <a:pt x="132" y="107"/>
                        <a:pt x="132" y="107"/>
                        <a:pt x="132" y="107"/>
                      </a:cubicBezTo>
                      <a:cubicBezTo>
                        <a:pt x="132" y="107"/>
                        <a:pt x="132" y="107"/>
                        <a:pt x="132" y="106"/>
                      </a:cubicBezTo>
                      <a:cubicBezTo>
                        <a:pt x="132" y="106"/>
                        <a:pt x="132" y="106"/>
                        <a:pt x="132" y="106"/>
                      </a:cubicBezTo>
                      <a:close/>
                      <a:moveTo>
                        <a:pt x="135" y="101"/>
                      </a:moveTo>
                      <a:cubicBezTo>
                        <a:pt x="135" y="102"/>
                        <a:pt x="135" y="102"/>
                        <a:pt x="135" y="102"/>
                      </a:cubicBezTo>
                      <a:cubicBezTo>
                        <a:pt x="135" y="102"/>
                        <a:pt x="134" y="103"/>
                        <a:pt x="135" y="103"/>
                      </a:cubicBezTo>
                      <a:cubicBezTo>
                        <a:pt x="134" y="103"/>
                        <a:pt x="134" y="103"/>
                        <a:pt x="134" y="104"/>
                      </a:cubicBezTo>
                      <a:cubicBezTo>
                        <a:pt x="134" y="104"/>
                        <a:pt x="134" y="104"/>
                        <a:pt x="134" y="104"/>
                      </a:cubicBezTo>
                      <a:cubicBezTo>
                        <a:pt x="133" y="105"/>
                        <a:pt x="133" y="105"/>
                        <a:pt x="133" y="105"/>
                      </a:cubicBezTo>
                      <a:cubicBezTo>
                        <a:pt x="133" y="106"/>
                        <a:pt x="133" y="106"/>
                        <a:pt x="133" y="106"/>
                      </a:cubicBezTo>
                      <a:cubicBezTo>
                        <a:pt x="133" y="106"/>
                        <a:pt x="133" y="105"/>
                        <a:pt x="133" y="105"/>
                      </a:cubicBezTo>
                      <a:cubicBezTo>
                        <a:pt x="133" y="105"/>
                        <a:pt x="134" y="104"/>
                        <a:pt x="134" y="104"/>
                      </a:cubicBezTo>
                      <a:cubicBezTo>
                        <a:pt x="134" y="104"/>
                        <a:pt x="134" y="104"/>
                        <a:pt x="134" y="103"/>
                      </a:cubicBezTo>
                      <a:cubicBezTo>
                        <a:pt x="134" y="104"/>
                        <a:pt x="134" y="103"/>
                        <a:pt x="134" y="103"/>
                      </a:cubicBezTo>
                      <a:cubicBezTo>
                        <a:pt x="135" y="102"/>
                        <a:pt x="135" y="102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0"/>
                        <a:pt x="135" y="101"/>
                        <a:pt x="135" y="100"/>
                      </a:cubicBezTo>
                      <a:cubicBezTo>
                        <a:pt x="136" y="100"/>
                        <a:pt x="136" y="100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100"/>
                        <a:pt x="136" y="100"/>
                        <a:pt x="136" y="100"/>
                      </a:cubicBezTo>
                      <a:cubicBezTo>
                        <a:pt x="136" y="100"/>
                        <a:pt x="136" y="100"/>
                        <a:pt x="135" y="101"/>
                      </a:cubicBezTo>
                      <a:cubicBezTo>
                        <a:pt x="136" y="100"/>
                        <a:pt x="135" y="101"/>
                        <a:pt x="136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lose/>
                      <a:moveTo>
                        <a:pt x="137" y="98"/>
                      </a:moveTo>
                      <a:cubicBezTo>
                        <a:pt x="136" y="98"/>
                        <a:pt x="136" y="99"/>
                        <a:pt x="136" y="98"/>
                      </a:cubicBezTo>
                      <a:cubicBezTo>
                        <a:pt x="136" y="98"/>
                        <a:pt x="136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6"/>
                        <a:pt x="131" y="106"/>
                        <a:pt x="131" y="106"/>
                      </a:cubicBezTo>
                      <a:cubicBezTo>
                        <a:pt x="131" y="106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1"/>
                      </a:moveTo>
                      <a:cubicBezTo>
                        <a:pt x="131" y="101"/>
                        <a:pt x="131" y="101"/>
                        <a:pt x="130" y="101"/>
                      </a:cubicBezTo>
                      <a:cubicBezTo>
                        <a:pt x="130" y="101"/>
                        <a:pt x="130" y="101"/>
                        <a:pt x="131" y="101"/>
                      </a:cubicBezTo>
                      <a:cubicBezTo>
                        <a:pt x="131" y="101"/>
                        <a:pt x="130" y="101"/>
                        <a:pt x="131" y="101"/>
                      </a:cubicBezTo>
                      <a:close/>
                      <a:moveTo>
                        <a:pt x="126" y="39"/>
                      </a:move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39"/>
                        <a:pt x="126" y="40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39"/>
                        <a:pt x="126" y="39"/>
                      </a:cubicBezTo>
                      <a:close/>
                      <a:moveTo>
                        <a:pt x="125" y="38"/>
                      </a:moveTo>
                      <a:cubicBezTo>
                        <a:pt x="125" y="38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8"/>
                        <a:pt x="125" y="39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lose/>
                      <a:moveTo>
                        <a:pt x="131" y="98"/>
                      </a:move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lose/>
                      <a:moveTo>
                        <a:pt x="111" y="117"/>
                      </a:moveTo>
                      <a:cubicBezTo>
                        <a:pt x="111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lose/>
                      <a:moveTo>
                        <a:pt x="123" y="107"/>
                      </a:move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6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2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lose/>
                      <a:moveTo>
                        <a:pt x="123" y="106"/>
                      </a:moveTo>
                      <a:cubicBezTo>
                        <a:pt x="123" y="107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4" y="105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6"/>
                        <a:pt x="124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lose/>
                      <a:moveTo>
                        <a:pt x="100" y="28"/>
                      </a:move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0" y="29"/>
                        <a:pt x="101" y="29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0" y="29"/>
                        <a:pt x="100" y="28"/>
                        <a:pt x="100" y="28"/>
                      </a:cubicBezTo>
                      <a:close/>
                      <a:moveTo>
                        <a:pt x="102" y="29"/>
                      </a:moveTo>
                      <a:cubicBezTo>
                        <a:pt x="102" y="29"/>
                        <a:pt x="102" y="29"/>
                        <a:pt x="101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1" y="29"/>
                        <a:pt x="102" y="29"/>
                        <a:pt x="102" y="29"/>
                      </a:cubicBezTo>
                      <a:close/>
                      <a:moveTo>
                        <a:pt x="123" y="50"/>
                      </a:move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49"/>
                        <a:pt x="123" y="49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lose/>
                      <a:moveTo>
                        <a:pt x="121" y="49"/>
                      </a:move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50"/>
                      </a:cubicBezTo>
                      <a:cubicBezTo>
                        <a:pt x="121" y="50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1236"/>
                <p:cNvSpPr>
                  <a:spLocks/>
                </p:cNvSpPr>
                <p:nvPr/>
              </p:nvSpPr>
              <p:spPr bwMode="auto">
                <a:xfrm>
                  <a:off x="6811" y="1119"/>
                  <a:ext cx="12" cy="2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1 h 4"/>
                    <a:gd name="T6" fmla="*/ 1 w 2"/>
                    <a:gd name="T7" fmla="*/ 1 h 4"/>
                    <a:gd name="T8" fmla="*/ 1 w 2"/>
                    <a:gd name="T9" fmla="*/ 2 h 4"/>
                    <a:gd name="T10" fmla="*/ 1 w 2"/>
                    <a:gd name="T11" fmla="*/ 2 h 4"/>
                    <a:gd name="T12" fmla="*/ 2 w 2"/>
                    <a:gd name="T13" fmla="*/ 3 h 4"/>
                    <a:gd name="T14" fmla="*/ 2 w 2"/>
                    <a:gd name="T15" fmla="*/ 4 h 4"/>
                    <a:gd name="T16" fmla="*/ 2 w 2"/>
                    <a:gd name="T17" fmla="*/ 4 h 4"/>
                    <a:gd name="T18" fmla="*/ 2 w 2"/>
                    <a:gd name="T19" fmla="*/ 4 h 4"/>
                    <a:gd name="T20" fmla="*/ 2 w 2"/>
                    <a:gd name="T21" fmla="*/ 4 h 4"/>
                    <a:gd name="T22" fmla="*/ 2 w 2"/>
                    <a:gd name="T23" fmla="*/ 4 h 4"/>
                    <a:gd name="T24" fmla="*/ 2 w 2"/>
                    <a:gd name="T25" fmla="*/ 4 h 4"/>
                    <a:gd name="T26" fmla="*/ 2 w 2"/>
                    <a:gd name="T27" fmla="*/ 4 h 4"/>
                    <a:gd name="T28" fmla="*/ 2 w 2"/>
                    <a:gd name="T29" fmla="*/ 4 h 4"/>
                    <a:gd name="T30" fmla="*/ 2 w 2"/>
                    <a:gd name="T31" fmla="*/ 3 h 4"/>
                    <a:gd name="T32" fmla="*/ 1 w 2"/>
                    <a:gd name="T33" fmla="*/ 2 h 4"/>
                    <a:gd name="T34" fmla="*/ 1 w 2"/>
                    <a:gd name="T35" fmla="*/ 2 h 4"/>
                    <a:gd name="T36" fmla="*/ 0 w 2"/>
                    <a:gd name="T37" fmla="*/ 0 h 4"/>
                    <a:gd name="T38" fmla="*/ 0 w 2"/>
                    <a:gd name="T3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3"/>
                        <a:pt x="2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1237"/>
                <p:cNvSpPr>
                  <a:spLocks/>
                </p:cNvSpPr>
                <p:nvPr/>
              </p:nvSpPr>
              <p:spPr bwMode="auto">
                <a:xfrm>
                  <a:off x="6787" y="1083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1238"/>
                <p:cNvSpPr>
                  <a:spLocks noEditPoints="1"/>
                </p:cNvSpPr>
                <p:nvPr/>
              </p:nvSpPr>
              <p:spPr bwMode="auto">
                <a:xfrm>
                  <a:off x="5977" y="921"/>
                  <a:ext cx="234" cy="276"/>
                </a:xfrm>
                <a:custGeom>
                  <a:avLst/>
                  <a:gdLst>
                    <a:gd name="T0" fmla="*/ 17 w 39"/>
                    <a:gd name="T1" fmla="*/ 16 h 46"/>
                    <a:gd name="T2" fmla="*/ 8 w 39"/>
                    <a:gd name="T3" fmla="*/ 28 h 46"/>
                    <a:gd name="T4" fmla="*/ 0 w 39"/>
                    <a:gd name="T5" fmla="*/ 45 h 46"/>
                    <a:gd name="T6" fmla="*/ 1 w 39"/>
                    <a:gd name="T7" fmla="*/ 43 h 46"/>
                    <a:gd name="T8" fmla="*/ 1 w 39"/>
                    <a:gd name="T9" fmla="*/ 42 h 46"/>
                    <a:gd name="T10" fmla="*/ 3 w 39"/>
                    <a:gd name="T11" fmla="*/ 40 h 46"/>
                    <a:gd name="T12" fmla="*/ 3 w 39"/>
                    <a:gd name="T13" fmla="*/ 38 h 46"/>
                    <a:gd name="T14" fmla="*/ 3 w 39"/>
                    <a:gd name="T15" fmla="*/ 38 h 46"/>
                    <a:gd name="T16" fmla="*/ 4 w 39"/>
                    <a:gd name="T17" fmla="*/ 37 h 46"/>
                    <a:gd name="T18" fmla="*/ 4 w 39"/>
                    <a:gd name="T19" fmla="*/ 37 h 46"/>
                    <a:gd name="T20" fmla="*/ 6 w 39"/>
                    <a:gd name="T21" fmla="*/ 34 h 46"/>
                    <a:gd name="T22" fmla="*/ 7 w 39"/>
                    <a:gd name="T23" fmla="*/ 33 h 46"/>
                    <a:gd name="T24" fmla="*/ 9 w 39"/>
                    <a:gd name="T25" fmla="*/ 29 h 46"/>
                    <a:gd name="T26" fmla="*/ 9 w 39"/>
                    <a:gd name="T27" fmla="*/ 29 h 46"/>
                    <a:gd name="T28" fmla="*/ 11 w 39"/>
                    <a:gd name="T29" fmla="*/ 27 h 46"/>
                    <a:gd name="T30" fmla="*/ 11 w 39"/>
                    <a:gd name="T31" fmla="*/ 27 h 46"/>
                    <a:gd name="T32" fmla="*/ 23 w 39"/>
                    <a:gd name="T33" fmla="*/ 13 h 46"/>
                    <a:gd name="T34" fmla="*/ 29 w 39"/>
                    <a:gd name="T35" fmla="*/ 7 h 46"/>
                    <a:gd name="T36" fmla="*/ 31 w 39"/>
                    <a:gd name="T37" fmla="*/ 5 h 46"/>
                    <a:gd name="T38" fmla="*/ 33 w 39"/>
                    <a:gd name="T39" fmla="*/ 4 h 46"/>
                    <a:gd name="T40" fmla="*/ 34 w 39"/>
                    <a:gd name="T41" fmla="*/ 3 h 46"/>
                    <a:gd name="T42" fmla="*/ 36 w 39"/>
                    <a:gd name="T43" fmla="*/ 2 h 46"/>
                    <a:gd name="T44" fmla="*/ 38 w 39"/>
                    <a:gd name="T45" fmla="*/ 1 h 46"/>
                    <a:gd name="T46" fmla="*/ 38 w 39"/>
                    <a:gd name="T47" fmla="*/ 0 h 46"/>
                    <a:gd name="T48" fmla="*/ 38 w 39"/>
                    <a:gd name="T49" fmla="*/ 0 h 46"/>
                    <a:gd name="T50" fmla="*/ 39 w 39"/>
                    <a:gd name="T51" fmla="*/ 0 h 46"/>
                    <a:gd name="T52" fmla="*/ 38 w 39"/>
                    <a:gd name="T53" fmla="*/ 0 h 46"/>
                    <a:gd name="T54" fmla="*/ 36 w 39"/>
                    <a:gd name="T55" fmla="*/ 1 h 46"/>
                    <a:gd name="T56" fmla="*/ 36 w 39"/>
                    <a:gd name="T57" fmla="*/ 1 h 46"/>
                    <a:gd name="T58" fmla="*/ 37 w 39"/>
                    <a:gd name="T59" fmla="*/ 1 h 46"/>
                    <a:gd name="T60" fmla="*/ 30 w 39"/>
                    <a:gd name="T61" fmla="*/ 5 h 46"/>
                    <a:gd name="T62" fmla="*/ 26 w 39"/>
                    <a:gd name="T63" fmla="*/ 8 h 46"/>
                    <a:gd name="T64" fmla="*/ 20 w 39"/>
                    <a:gd name="T65" fmla="*/ 13 h 46"/>
                    <a:gd name="T66" fmla="*/ 36 w 39"/>
                    <a:gd name="T67" fmla="*/ 1 h 46"/>
                    <a:gd name="T68" fmla="*/ 35 w 39"/>
                    <a:gd name="T69" fmla="*/ 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" h="46">
                      <a:moveTo>
                        <a:pt x="20" y="13"/>
                      </a:moveTo>
                      <a:cubicBezTo>
                        <a:pt x="20" y="13"/>
                        <a:pt x="18" y="15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4" y="20"/>
                        <a:pt x="11" y="23"/>
                        <a:pt x="8" y="28"/>
                      </a:cubicBezTo>
                      <a:cubicBezTo>
                        <a:pt x="5" y="33"/>
                        <a:pt x="2" y="39"/>
                        <a:pt x="0" y="46"/>
                      </a:cubicBezTo>
                      <a:cubicBezTo>
                        <a:pt x="0" y="46"/>
                        <a:pt x="0" y="45"/>
                        <a:pt x="0" y="45"/>
                      </a:cubicBezTo>
                      <a:cubicBezTo>
                        <a:pt x="1" y="43"/>
                        <a:pt x="1" y="44"/>
                        <a:pt x="1" y="44"/>
                      </a:cubicBezTo>
                      <a:cubicBezTo>
                        <a:pt x="1" y="44"/>
                        <a:pt x="1" y="43"/>
                        <a:pt x="1" y="43"/>
                      </a:cubicBezTo>
                      <a:cubicBezTo>
                        <a:pt x="1" y="43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2" y="41"/>
                        <a:pt x="2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9"/>
                        <a:pt x="3" y="39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4" y="38"/>
                        <a:pt x="4" y="38"/>
                      </a:cubicBezTo>
                      <a:cubicBezTo>
                        <a:pt x="4" y="37"/>
                        <a:pt x="4" y="38"/>
                        <a:pt x="4" y="37"/>
                      </a:cubicBezTo>
                      <a:cubicBezTo>
                        <a:pt x="4" y="38"/>
                        <a:pt x="4" y="37"/>
                        <a:pt x="4" y="37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5" y="36"/>
                        <a:pt x="6" y="35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3"/>
                      </a:cubicBezTo>
                      <a:cubicBezTo>
                        <a:pt x="7" y="33"/>
                        <a:pt x="8" y="31"/>
                        <a:pt x="7" y="33"/>
                      </a:cubicBezTo>
                      <a:cubicBezTo>
                        <a:pt x="8" y="31"/>
                        <a:pt x="8" y="31"/>
                        <a:pt x="9" y="30"/>
                      </a:cubicBezTo>
                      <a:cubicBezTo>
                        <a:pt x="9" y="30"/>
                        <a:pt x="9" y="30"/>
                        <a:pt x="9" y="29"/>
                      </a:cubicBezTo>
                      <a:cubicBezTo>
                        <a:pt x="9" y="30"/>
                        <a:pt x="9" y="29"/>
                        <a:pt x="10" y="29"/>
                      </a:cubicBezTo>
                      <a:cubicBezTo>
                        <a:pt x="10" y="29"/>
                        <a:pt x="9" y="29"/>
                        <a:pt x="9" y="29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1" y="28"/>
                        <a:pt x="11" y="28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3" y="25"/>
                        <a:pt x="14" y="22"/>
                        <a:pt x="16" y="20"/>
                      </a:cubicBezTo>
                      <a:cubicBezTo>
                        <a:pt x="18" y="17"/>
                        <a:pt x="20" y="15"/>
                        <a:pt x="23" y="13"/>
                      </a:cubicBezTo>
                      <a:cubicBezTo>
                        <a:pt x="25" y="11"/>
                        <a:pt x="27" y="9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7"/>
                        <a:pt x="30" y="6"/>
                        <a:pt x="31" y="6"/>
                      </a:cubicBezTo>
                      <a:cubicBezTo>
                        <a:pt x="31" y="6"/>
                        <a:pt x="31" y="6"/>
                        <a:pt x="31" y="5"/>
                      </a:cubicBezTo>
                      <a:cubicBezTo>
                        <a:pt x="31" y="5"/>
                        <a:pt x="31" y="5"/>
                        <a:pt x="32" y="5"/>
                      </a:cubicBezTo>
                      <a:cubicBezTo>
                        <a:pt x="32" y="5"/>
                        <a:pt x="32" y="4"/>
                        <a:pt x="33" y="4"/>
                      </a:cubicBez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6" y="2"/>
                        <a:pt x="35" y="2"/>
                        <a:pt x="36" y="2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1"/>
                        <a:pt x="38" y="1"/>
                        <a:pt x="38" y="1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1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8" y="0"/>
                        <a:pt x="39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7" y="0"/>
                        <a:pt x="37" y="1"/>
                        <a:pt x="36" y="1"/>
                      </a:cubicBezTo>
                      <a:cubicBezTo>
                        <a:pt x="36" y="1"/>
                        <a:pt x="37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5" y="1"/>
                        <a:pt x="32" y="3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7" y="7"/>
                        <a:pt x="26" y="7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4" y="9"/>
                        <a:pt x="22" y="11"/>
                        <a:pt x="20" y="13"/>
                      </a:cubicBezTo>
                      <a:close/>
                      <a:moveTo>
                        <a:pt x="35" y="2"/>
                      </a:move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5" y="2"/>
                        <a:pt x="35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1239"/>
                <p:cNvSpPr>
                  <a:spLocks/>
                </p:cNvSpPr>
                <p:nvPr/>
              </p:nvSpPr>
              <p:spPr bwMode="auto">
                <a:xfrm>
                  <a:off x="6019" y="1113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Freeform 1240"/>
                <p:cNvSpPr>
                  <a:spLocks/>
                </p:cNvSpPr>
                <p:nvPr/>
              </p:nvSpPr>
              <p:spPr bwMode="auto">
                <a:xfrm>
                  <a:off x="6217" y="915"/>
                  <a:ext cx="6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0 w 1"/>
                    <a:gd name="T4" fmla="*/ 0 w 1"/>
                    <a:gd name="T5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1241"/>
                <p:cNvSpPr>
                  <a:spLocks/>
                </p:cNvSpPr>
                <p:nvPr/>
              </p:nvSpPr>
              <p:spPr bwMode="auto">
                <a:xfrm>
                  <a:off x="6775" y="1065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Freeform 1242"/>
                <p:cNvSpPr>
                  <a:spLocks/>
                </p:cNvSpPr>
                <p:nvPr/>
              </p:nvSpPr>
              <p:spPr bwMode="auto">
                <a:xfrm>
                  <a:off x="6781" y="1071"/>
                  <a:ext cx="12" cy="18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0 h 3"/>
                    <a:gd name="T4" fmla="*/ 0 w 2"/>
                    <a:gd name="T5" fmla="*/ 0 h 3"/>
                    <a:gd name="T6" fmla="*/ 0 w 2"/>
                    <a:gd name="T7" fmla="*/ 0 h 3"/>
                    <a:gd name="T8" fmla="*/ 1 w 2"/>
                    <a:gd name="T9" fmla="*/ 1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  <a:gd name="T16" fmla="*/ 2 w 2"/>
                    <a:gd name="T17" fmla="*/ 2 h 3"/>
                    <a:gd name="T18" fmla="*/ 2 w 2"/>
                    <a:gd name="T19" fmla="*/ 3 h 3"/>
                    <a:gd name="T20" fmla="*/ 1 w 2"/>
                    <a:gd name="T21" fmla="*/ 2 h 3"/>
                    <a:gd name="T22" fmla="*/ 1 w 2"/>
                    <a:gd name="T23" fmla="*/ 2 h 3"/>
                    <a:gd name="T24" fmla="*/ 1 w 2"/>
                    <a:gd name="T25" fmla="*/ 1 h 3"/>
                    <a:gd name="T26" fmla="*/ 1 w 2"/>
                    <a:gd name="T27" fmla="*/ 1 h 3"/>
                    <a:gd name="T28" fmla="*/ 1 w 2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Freeform 1243"/>
                <p:cNvSpPr>
                  <a:spLocks/>
                </p:cNvSpPr>
                <p:nvPr/>
              </p:nvSpPr>
              <p:spPr bwMode="auto">
                <a:xfrm>
                  <a:off x="6793" y="1089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" name="Freeform 1244"/>
                <p:cNvSpPr>
                  <a:spLocks/>
                </p:cNvSpPr>
                <p:nvPr/>
              </p:nvSpPr>
              <p:spPr bwMode="auto">
                <a:xfrm>
                  <a:off x="6799" y="1101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" name="Freeform 1245"/>
                <p:cNvSpPr>
                  <a:spLocks/>
                </p:cNvSpPr>
                <p:nvPr/>
              </p:nvSpPr>
              <p:spPr bwMode="auto">
                <a:xfrm>
                  <a:off x="6805" y="110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" name="Oval 1246"/>
                <p:cNvSpPr>
                  <a:spLocks noChangeArrowheads="1"/>
                </p:cNvSpPr>
                <p:nvPr/>
              </p:nvSpPr>
              <p:spPr bwMode="auto">
                <a:xfrm>
                  <a:off x="6811" y="1119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1247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" name="Freeform 1248"/>
                <p:cNvSpPr>
                  <a:spLocks/>
                </p:cNvSpPr>
                <p:nvPr/>
              </p:nvSpPr>
              <p:spPr bwMode="auto">
                <a:xfrm>
                  <a:off x="6853" y="122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2 h 3"/>
                    <a:gd name="T8" fmla="*/ 1 w 1"/>
                    <a:gd name="T9" fmla="*/ 3 h 3"/>
                    <a:gd name="T10" fmla="*/ 0 w 1"/>
                    <a:gd name="T11" fmla="*/ 3 h 3"/>
                    <a:gd name="T12" fmla="*/ 1 w 1"/>
                    <a:gd name="T13" fmla="*/ 3 h 3"/>
                    <a:gd name="T14" fmla="*/ 1 w 1"/>
                    <a:gd name="T15" fmla="*/ 3 h 3"/>
                    <a:gd name="T16" fmla="*/ 0 w 1"/>
                    <a:gd name="T17" fmla="*/ 3 h 3"/>
                    <a:gd name="T18" fmla="*/ 0 w 1"/>
                    <a:gd name="T19" fmla="*/ 2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0 h 3"/>
                    <a:gd name="T26" fmla="*/ 0 w 1"/>
                    <a:gd name="T2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" name="Freeform 1249"/>
                <p:cNvSpPr>
                  <a:spLocks/>
                </p:cNvSpPr>
                <p:nvPr/>
              </p:nvSpPr>
              <p:spPr bwMode="auto">
                <a:xfrm>
                  <a:off x="6853" y="124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1 w 1"/>
                    <a:gd name="T11" fmla="*/ 0 h 2"/>
                    <a:gd name="T12" fmla="*/ 1 w 1"/>
                    <a:gd name="T13" fmla="*/ 1 h 2"/>
                    <a:gd name="T14" fmla="*/ 1 w 1"/>
                    <a:gd name="T15" fmla="*/ 2 h 2"/>
                    <a:gd name="T16" fmla="*/ 1 w 1"/>
                    <a:gd name="T17" fmla="*/ 1 h 2"/>
                    <a:gd name="T18" fmla="*/ 1 w 1"/>
                    <a:gd name="T1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" name="Freeform 1250"/>
                <p:cNvSpPr>
                  <a:spLocks/>
                </p:cNvSpPr>
                <p:nvPr/>
              </p:nvSpPr>
              <p:spPr bwMode="auto">
                <a:xfrm>
                  <a:off x="6847" y="126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" name="Freeform 1251"/>
                <p:cNvSpPr>
                  <a:spLocks/>
                </p:cNvSpPr>
                <p:nvPr/>
              </p:nvSpPr>
              <p:spPr bwMode="auto">
                <a:xfrm>
                  <a:off x="6823" y="129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" name="Freeform 1252"/>
                <p:cNvSpPr>
                  <a:spLocks/>
                </p:cNvSpPr>
                <p:nvPr/>
              </p:nvSpPr>
              <p:spPr bwMode="auto">
                <a:xfrm>
                  <a:off x="6211" y="1611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" name="Freeform 1253"/>
                <p:cNvSpPr>
                  <a:spLocks/>
                </p:cNvSpPr>
                <p:nvPr/>
              </p:nvSpPr>
              <p:spPr bwMode="auto">
                <a:xfrm>
                  <a:off x="6289" y="1665"/>
                  <a:ext cx="108" cy="30"/>
                </a:xfrm>
                <a:custGeom>
                  <a:avLst/>
                  <a:gdLst>
                    <a:gd name="T0" fmla="*/ 14 w 18"/>
                    <a:gd name="T1" fmla="*/ 4 h 5"/>
                    <a:gd name="T2" fmla="*/ 14 w 18"/>
                    <a:gd name="T3" fmla="*/ 4 h 5"/>
                    <a:gd name="T4" fmla="*/ 16 w 18"/>
                    <a:gd name="T5" fmla="*/ 5 h 5"/>
                    <a:gd name="T6" fmla="*/ 18 w 18"/>
                    <a:gd name="T7" fmla="*/ 5 h 5"/>
                    <a:gd name="T8" fmla="*/ 16 w 18"/>
                    <a:gd name="T9" fmla="*/ 5 h 5"/>
                    <a:gd name="T10" fmla="*/ 16 w 18"/>
                    <a:gd name="T11" fmla="*/ 5 h 5"/>
                    <a:gd name="T12" fmla="*/ 8 w 18"/>
                    <a:gd name="T13" fmla="*/ 3 h 5"/>
                    <a:gd name="T14" fmla="*/ 0 w 18"/>
                    <a:gd name="T15" fmla="*/ 0 h 5"/>
                    <a:gd name="T16" fmla="*/ 0 w 18"/>
                    <a:gd name="T17" fmla="*/ 0 h 5"/>
                    <a:gd name="T18" fmla="*/ 1 w 18"/>
                    <a:gd name="T19" fmla="*/ 0 h 5"/>
                    <a:gd name="T20" fmla="*/ 1 w 18"/>
                    <a:gd name="T21" fmla="*/ 0 h 5"/>
                    <a:gd name="T22" fmla="*/ 1 w 18"/>
                    <a:gd name="T23" fmla="*/ 0 h 5"/>
                    <a:gd name="T24" fmla="*/ 0 w 18"/>
                    <a:gd name="T25" fmla="*/ 0 h 5"/>
                    <a:gd name="T26" fmla="*/ 0 w 18"/>
                    <a:gd name="T27" fmla="*/ 0 h 5"/>
                    <a:gd name="T28" fmla="*/ 0 w 18"/>
                    <a:gd name="T29" fmla="*/ 0 h 5"/>
                    <a:gd name="T30" fmla="*/ 1 w 18"/>
                    <a:gd name="T31" fmla="*/ 0 h 5"/>
                    <a:gd name="T32" fmla="*/ 1 w 18"/>
                    <a:gd name="T33" fmla="*/ 0 h 5"/>
                    <a:gd name="T34" fmla="*/ 1 w 18"/>
                    <a:gd name="T35" fmla="*/ 0 h 5"/>
                    <a:gd name="T36" fmla="*/ 2 w 18"/>
                    <a:gd name="T37" fmla="*/ 1 h 5"/>
                    <a:gd name="T38" fmla="*/ 2 w 18"/>
                    <a:gd name="T39" fmla="*/ 0 h 5"/>
                    <a:gd name="T40" fmla="*/ 2 w 18"/>
                    <a:gd name="T41" fmla="*/ 1 h 5"/>
                    <a:gd name="T42" fmla="*/ 3 w 18"/>
                    <a:gd name="T43" fmla="*/ 1 h 5"/>
                    <a:gd name="T44" fmla="*/ 3 w 18"/>
                    <a:gd name="T45" fmla="*/ 1 h 5"/>
                    <a:gd name="T46" fmla="*/ 5 w 18"/>
                    <a:gd name="T47" fmla="*/ 2 h 5"/>
                    <a:gd name="T48" fmla="*/ 6 w 18"/>
                    <a:gd name="T49" fmla="*/ 2 h 5"/>
                    <a:gd name="T50" fmla="*/ 7 w 18"/>
                    <a:gd name="T51" fmla="*/ 3 h 5"/>
                    <a:gd name="T52" fmla="*/ 8 w 18"/>
                    <a:gd name="T53" fmla="*/ 3 h 5"/>
                    <a:gd name="T54" fmla="*/ 9 w 18"/>
                    <a:gd name="T55" fmla="*/ 3 h 5"/>
                    <a:gd name="T56" fmla="*/ 9 w 18"/>
                    <a:gd name="T57" fmla="*/ 3 h 5"/>
                    <a:gd name="T58" fmla="*/ 10 w 18"/>
                    <a:gd name="T59" fmla="*/ 3 h 5"/>
                    <a:gd name="T60" fmla="*/ 11 w 18"/>
                    <a:gd name="T61" fmla="*/ 3 h 5"/>
                    <a:gd name="T62" fmla="*/ 12 w 18"/>
                    <a:gd name="T63" fmla="*/ 4 h 5"/>
                    <a:gd name="T64" fmla="*/ 12 w 18"/>
                    <a:gd name="T65" fmla="*/ 4 h 5"/>
                    <a:gd name="T66" fmla="*/ 13 w 18"/>
                    <a:gd name="T67" fmla="*/ 4 h 5"/>
                    <a:gd name="T68" fmla="*/ 14 w 18"/>
                    <a:gd name="T6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" h="5">
                      <a:moveTo>
                        <a:pt x="14" y="4"/>
                      </a:move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5" y="5"/>
                        <a:pt x="16" y="5"/>
                        <a:pt x="16" y="5"/>
                      </a:cubicBezTo>
                      <a:cubicBezTo>
                        <a:pt x="17" y="5"/>
                        <a:pt x="17" y="5"/>
                        <a:pt x="18" y="5"/>
                      </a:cubicBezTo>
                      <a:cubicBezTo>
                        <a:pt x="17" y="5"/>
                        <a:pt x="17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3" y="5"/>
                        <a:pt x="11" y="4"/>
                        <a:pt x="8" y="3"/>
                      </a:cubicBezTo>
                      <a:cubicBezTo>
                        <a:pt x="5" y="3"/>
                        <a:pt x="3" y="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0"/>
                        <a:pt x="2" y="1"/>
                      </a:cubicBezTo>
                      <a:cubicBezTo>
                        <a:pt x="1" y="0"/>
                        <a:pt x="2" y="1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3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2"/>
                        <a:pt x="5" y="2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3"/>
                      </a:cubicBezTo>
                      <a:cubicBezTo>
                        <a:pt x="8" y="2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10" y="3"/>
                        <a:pt x="10" y="3"/>
                      </a:cubicBezTo>
                      <a:cubicBezTo>
                        <a:pt x="10" y="3"/>
                        <a:pt x="11" y="3"/>
                        <a:pt x="11" y="3"/>
                      </a:cubicBezTo>
                      <a:cubicBezTo>
                        <a:pt x="11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" name="Freeform 1254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" name="Freeform 1255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12" cy="1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1 w 2"/>
                    <a:gd name="T5" fmla="*/ 1 h 2"/>
                    <a:gd name="T6" fmla="*/ 2 w 2"/>
                    <a:gd name="T7" fmla="*/ 2 h 2"/>
                    <a:gd name="T8" fmla="*/ 1 w 2"/>
                    <a:gd name="T9" fmla="*/ 1 h 2"/>
                    <a:gd name="T10" fmla="*/ 0 w 2"/>
                    <a:gd name="T11" fmla="*/ 1 h 2"/>
                    <a:gd name="T12" fmla="*/ 0 w 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2" y="1"/>
                        <a:pt x="2" y="2"/>
                      </a:cubicBez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" name="Freeform 1256"/>
                <p:cNvSpPr>
                  <a:spLocks/>
                </p:cNvSpPr>
                <p:nvPr/>
              </p:nvSpPr>
              <p:spPr bwMode="auto">
                <a:xfrm>
                  <a:off x="6259" y="16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" name="Freeform 1257"/>
                <p:cNvSpPr>
                  <a:spLocks/>
                </p:cNvSpPr>
                <p:nvPr/>
              </p:nvSpPr>
              <p:spPr bwMode="auto">
                <a:xfrm>
                  <a:off x="6763" y="1155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" name="Freeform 1258"/>
                <p:cNvSpPr>
                  <a:spLocks/>
                </p:cNvSpPr>
                <p:nvPr/>
              </p:nvSpPr>
              <p:spPr bwMode="auto">
                <a:xfrm>
                  <a:off x="6769" y="1185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" name="Freeform 1259"/>
                <p:cNvSpPr>
                  <a:spLocks/>
                </p:cNvSpPr>
                <p:nvPr/>
              </p:nvSpPr>
              <p:spPr bwMode="auto">
                <a:xfrm>
                  <a:off x="6685" y="119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0 h 3"/>
                    <a:gd name="T4" fmla="*/ 0 w 1"/>
                    <a:gd name="T5" fmla="*/ 0 h 3"/>
                    <a:gd name="T6" fmla="*/ 0 w 1"/>
                    <a:gd name="T7" fmla="*/ 0 h 3"/>
                    <a:gd name="T8" fmla="*/ 0 w 1"/>
                    <a:gd name="T9" fmla="*/ 0 h 3"/>
                    <a:gd name="T10" fmla="*/ 0 w 1"/>
                    <a:gd name="T11" fmla="*/ 0 h 3"/>
                    <a:gd name="T12" fmla="*/ 0 w 1"/>
                    <a:gd name="T13" fmla="*/ 0 h 3"/>
                    <a:gd name="T14" fmla="*/ 0 w 1"/>
                    <a:gd name="T15" fmla="*/ 0 h 3"/>
                    <a:gd name="T16" fmla="*/ 0 w 1"/>
                    <a:gd name="T17" fmla="*/ 0 h 3"/>
                    <a:gd name="T18" fmla="*/ 0 w 1"/>
                    <a:gd name="T19" fmla="*/ 0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1 h 3"/>
                    <a:gd name="T26" fmla="*/ 0 w 1"/>
                    <a:gd name="T27" fmla="*/ 1 h 3"/>
                    <a:gd name="T28" fmla="*/ 1 w 1"/>
                    <a:gd name="T29" fmla="*/ 1 h 3"/>
                    <a:gd name="T30" fmla="*/ 0 w 1"/>
                    <a:gd name="T31" fmla="*/ 1 h 3"/>
                    <a:gd name="T32" fmla="*/ 1 w 1"/>
                    <a:gd name="T33" fmla="*/ 1 h 3"/>
                    <a:gd name="T34" fmla="*/ 1 w 1"/>
                    <a:gd name="T35" fmla="*/ 1 h 3"/>
                    <a:gd name="T36" fmla="*/ 1 w 1"/>
                    <a:gd name="T37" fmla="*/ 2 h 3"/>
                    <a:gd name="T38" fmla="*/ 1 w 1"/>
                    <a:gd name="T39" fmla="*/ 2 h 3"/>
                    <a:gd name="T40" fmla="*/ 1 w 1"/>
                    <a:gd name="T41" fmla="*/ 3 h 3"/>
                    <a:gd name="T42" fmla="*/ 1 w 1"/>
                    <a:gd name="T43" fmla="*/ 3 h 3"/>
                    <a:gd name="T44" fmla="*/ 1 w 1"/>
                    <a:gd name="T45" fmla="*/ 2 h 3"/>
                    <a:gd name="T46" fmla="*/ 1 w 1"/>
                    <a:gd name="T47" fmla="*/ 2 h 3"/>
                    <a:gd name="T48" fmla="*/ 1 w 1"/>
                    <a:gd name="T49" fmla="*/ 2 h 3"/>
                    <a:gd name="T50" fmla="*/ 1 w 1"/>
                    <a:gd name="T51" fmla="*/ 2 h 3"/>
                    <a:gd name="T52" fmla="*/ 1 w 1"/>
                    <a:gd name="T53" fmla="*/ 2 h 3"/>
                    <a:gd name="T54" fmla="*/ 0 w 1"/>
                    <a:gd name="T55" fmla="*/ 2 h 3"/>
                    <a:gd name="T56" fmla="*/ 0 w 1"/>
                    <a:gd name="T57" fmla="*/ 1 h 3"/>
                    <a:gd name="T58" fmla="*/ 0 w 1"/>
                    <a:gd name="T59" fmla="*/ 0 h 3"/>
                    <a:gd name="T60" fmla="*/ 0 w 1"/>
                    <a:gd name="T61" fmla="*/ 0 h 3"/>
                    <a:gd name="T62" fmla="*/ 0 w 1"/>
                    <a:gd name="T63" fmla="*/ 0 h 3"/>
                    <a:gd name="T64" fmla="*/ 0 w 1"/>
                    <a:gd name="T6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" name="Freeform 1260"/>
                <p:cNvSpPr>
                  <a:spLocks/>
                </p:cNvSpPr>
                <p:nvPr/>
              </p:nvSpPr>
              <p:spPr bwMode="auto">
                <a:xfrm>
                  <a:off x="6679" y="120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" name="Freeform 1261"/>
                <p:cNvSpPr>
                  <a:spLocks/>
                </p:cNvSpPr>
                <p:nvPr/>
              </p:nvSpPr>
              <p:spPr bwMode="auto">
                <a:xfrm>
                  <a:off x="5941" y="1491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0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" name="Freeform 1262"/>
                <p:cNvSpPr>
                  <a:spLocks/>
                </p:cNvSpPr>
                <p:nvPr/>
              </p:nvSpPr>
              <p:spPr bwMode="auto">
                <a:xfrm>
                  <a:off x="5929" y="128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1263"/>
                <p:cNvSpPr>
                  <a:spLocks/>
                </p:cNvSpPr>
                <p:nvPr/>
              </p:nvSpPr>
              <p:spPr bwMode="auto">
                <a:xfrm>
                  <a:off x="5965" y="843"/>
                  <a:ext cx="342" cy="300"/>
                </a:xfrm>
                <a:custGeom>
                  <a:avLst/>
                  <a:gdLst>
                    <a:gd name="T0" fmla="*/ 57 w 57"/>
                    <a:gd name="T1" fmla="*/ 0 h 50"/>
                    <a:gd name="T2" fmla="*/ 53 w 57"/>
                    <a:gd name="T3" fmla="*/ 1 h 50"/>
                    <a:gd name="T4" fmla="*/ 49 w 57"/>
                    <a:gd name="T5" fmla="*/ 2 h 50"/>
                    <a:gd name="T6" fmla="*/ 37 w 57"/>
                    <a:gd name="T7" fmla="*/ 8 h 50"/>
                    <a:gd name="T8" fmla="*/ 21 w 57"/>
                    <a:gd name="T9" fmla="*/ 20 h 50"/>
                    <a:gd name="T10" fmla="*/ 10 w 57"/>
                    <a:gd name="T11" fmla="*/ 32 h 50"/>
                    <a:gd name="T12" fmla="*/ 2 w 57"/>
                    <a:gd name="T13" fmla="*/ 47 h 50"/>
                    <a:gd name="T14" fmla="*/ 1 w 57"/>
                    <a:gd name="T15" fmla="*/ 49 h 50"/>
                    <a:gd name="T16" fmla="*/ 0 w 57"/>
                    <a:gd name="T17" fmla="*/ 50 h 50"/>
                    <a:gd name="T18" fmla="*/ 1 w 57"/>
                    <a:gd name="T19" fmla="*/ 47 h 50"/>
                    <a:gd name="T20" fmla="*/ 10 w 57"/>
                    <a:gd name="T21" fmla="*/ 31 h 50"/>
                    <a:gd name="T22" fmla="*/ 31 w 57"/>
                    <a:gd name="T23" fmla="*/ 10 h 50"/>
                    <a:gd name="T24" fmla="*/ 39 w 57"/>
                    <a:gd name="T25" fmla="*/ 5 h 50"/>
                    <a:gd name="T26" fmla="*/ 47 w 57"/>
                    <a:gd name="T27" fmla="*/ 2 h 50"/>
                    <a:gd name="T28" fmla="*/ 53 w 57"/>
                    <a:gd name="T29" fmla="*/ 0 h 50"/>
                    <a:gd name="T30" fmla="*/ 57 w 57"/>
                    <a:gd name="T3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7" h="50">
                      <a:moveTo>
                        <a:pt x="57" y="0"/>
                      </a:moveTo>
                      <a:cubicBezTo>
                        <a:pt x="56" y="0"/>
                        <a:pt x="54" y="1"/>
                        <a:pt x="53" y="1"/>
                      </a:cubicBezTo>
                      <a:cubicBezTo>
                        <a:pt x="52" y="2"/>
                        <a:pt x="51" y="2"/>
                        <a:pt x="49" y="2"/>
                      </a:cubicBezTo>
                      <a:cubicBezTo>
                        <a:pt x="45" y="4"/>
                        <a:pt x="41" y="6"/>
                        <a:pt x="37" y="8"/>
                      </a:cubicBezTo>
                      <a:cubicBezTo>
                        <a:pt x="31" y="11"/>
                        <a:pt x="26" y="15"/>
                        <a:pt x="21" y="20"/>
                      </a:cubicBezTo>
                      <a:cubicBezTo>
                        <a:pt x="17" y="23"/>
                        <a:pt x="14" y="27"/>
                        <a:pt x="10" y="32"/>
                      </a:cubicBezTo>
                      <a:cubicBezTo>
                        <a:pt x="7" y="37"/>
                        <a:pt x="4" y="42"/>
                        <a:pt x="2" y="47"/>
                      </a:cubicBezTo>
                      <a:cubicBezTo>
                        <a:pt x="1" y="49"/>
                        <a:pt x="1" y="49"/>
                        <a:pt x="1" y="49"/>
                      </a:cubicBezTo>
                      <a:cubicBezTo>
                        <a:pt x="1" y="49"/>
                        <a:pt x="0" y="50"/>
                        <a:pt x="0" y="50"/>
                      </a:cubicBezTo>
                      <a:cubicBezTo>
                        <a:pt x="0" y="49"/>
                        <a:pt x="1" y="48"/>
                        <a:pt x="1" y="47"/>
                      </a:cubicBezTo>
                      <a:cubicBezTo>
                        <a:pt x="3" y="42"/>
                        <a:pt x="7" y="36"/>
                        <a:pt x="10" y="31"/>
                      </a:cubicBezTo>
                      <a:cubicBezTo>
                        <a:pt x="16" y="23"/>
                        <a:pt x="22" y="16"/>
                        <a:pt x="31" y="10"/>
                      </a:cubicBezTo>
                      <a:cubicBezTo>
                        <a:pt x="34" y="8"/>
                        <a:pt x="36" y="7"/>
                        <a:pt x="39" y="5"/>
                      </a:cubicBezTo>
                      <a:cubicBezTo>
                        <a:pt x="42" y="4"/>
                        <a:pt x="44" y="3"/>
                        <a:pt x="47" y="2"/>
                      </a:cubicBezTo>
                      <a:cubicBezTo>
                        <a:pt x="49" y="2"/>
                        <a:pt x="51" y="1"/>
                        <a:pt x="53" y="0"/>
                      </a:cubicBezTo>
                      <a:cubicBezTo>
                        <a:pt x="54" y="0"/>
                        <a:pt x="55" y="0"/>
                        <a:pt x="5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" name="Freeform 1264"/>
                <p:cNvSpPr>
                  <a:spLocks/>
                </p:cNvSpPr>
                <p:nvPr/>
              </p:nvSpPr>
              <p:spPr bwMode="auto">
                <a:xfrm>
                  <a:off x="6799" y="110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89" name="椭圆 188"/>
              <p:cNvSpPr/>
              <p:nvPr/>
            </p:nvSpPr>
            <p:spPr>
              <a:xfrm>
                <a:off x="905579" y="2072810"/>
                <a:ext cx="1319678" cy="1319678"/>
              </a:xfrm>
              <a:prstGeom prst="ellipse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86" name="文本框 185"/>
            <p:cNvSpPr txBox="1"/>
            <p:nvPr/>
          </p:nvSpPr>
          <p:spPr>
            <a:xfrm>
              <a:off x="2640822" y="2040156"/>
              <a:ext cx="2185214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600" dirty="0">
                  <a:solidFill>
                    <a:srgbClr val="800000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</a:rPr>
                <a:t>祭祀龙图腾说</a:t>
              </a:r>
            </a:p>
          </p:txBody>
        </p:sp>
        <p:sp>
          <p:nvSpPr>
            <p:cNvPr id="187" name="文本框 186"/>
            <p:cNvSpPr txBox="1"/>
            <p:nvPr/>
          </p:nvSpPr>
          <p:spPr>
            <a:xfrm>
              <a:off x="2672897" y="2522271"/>
              <a:ext cx="3423103" cy="11726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请在此处添加说明文字，请在此处添加说明文字， </a:t>
              </a:r>
              <a:r>
                <a:rPr lang="zh-CN" altLang="en-US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</a:t>
              </a:r>
              <a:r>
                <a: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在此处添加说明文字</a:t>
              </a:r>
              <a:r>
                <a:rPr lang="en-US" altLang="zh-CN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……</a:t>
              </a: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29287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2" dur="7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" dur="75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0" dur="75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635500"/>
            <a:ext cx="12191998" cy="2222500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97949" y="3699802"/>
            <a:ext cx="4796096" cy="2665830"/>
          </a:xfrm>
          <a:prstGeom prst="rect">
            <a:avLst/>
          </a:prstGeom>
        </p:spPr>
      </p:pic>
      <p:grpSp>
        <p:nvGrpSpPr>
          <p:cNvPr id="12" name="组合 11"/>
          <p:cNvGrpSpPr/>
          <p:nvPr/>
        </p:nvGrpSpPr>
        <p:grpSpPr>
          <a:xfrm>
            <a:off x="2454774" y="1526911"/>
            <a:ext cx="7263744" cy="1834844"/>
            <a:chOff x="2454774" y="1526911"/>
            <a:chExt cx="7263744" cy="1834844"/>
          </a:xfrm>
        </p:grpSpPr>
        <p:sp>
          <p:nvSpPr>
            <p:cNvPr id="4" name="TextBox 24"/>
            <p:cNvSpPr txBox="1"/>
            <p:nvPr/>
          </p:nvSpPr>
          <p:spPr>
            <a:xfrm>
              <a:off x="2891406" y="1609494"/>
              <a:ext cx="6390480" cy="1669678"/>
            </a:xfrm>
            <a:prstGeom prst="rect">
              <a:avLst/>
            </a:prstGeom>
            <a:noFill/>
          </p:spPr>
          <p:txBody>
            <a:bodyPr wrap="square" lIns="68571" tIns="34285" rIns="68571" bIns="34285" rtlCol="0">
              <a:spAutoFit/>
            </a:bodyPr>
            <a:lstStyle/>
            <a:p>
              <a:pPr algn="dist"/>
              <a:r>
                <a:rPr lang="zh-CN" altLang="en-US" sz="10400" b="1" dirty="0" smtClean="0">
                  <a:blipFill>
                    <a:blip r:embed="rId4"/>
                    <a:stretch>
                      <a:fillRect/>
                    </a:stretch>
                  </a:blipFill>
                  <a:latin typeface="汉仪雪君体简" panose="02010604000101010101" pitchFamily="2" charset="-122"/>
                  <a:ea typeface="汉仪雪君体简" panose="02010604000101010101" pitchFamily="2" charset="-122"/>
                </a:rPr>
                <a:t>民间活动</a:t>
              </a:r>
            </a:p>
          </p:txBody>
        </p:sp>
        <p:grpSp>
          <p:nvGrpSpPr>
            <p:cNvPr id="5" name="组合 4"/>
            <p:cNvGrpSpPr/>
            <p:nvPr/>
          </p:nvGrpSpPr>
          <p:grpSpPr>
            <a:xfrm flipV="1">
              <a:off x="2454774" y="1526911"/>
              <a:ext cx="404642" cy="404642"/>
              <a:chOff x="5462758" y="180975"/>
              <a:chExt cx="611512" cy="611512"/>
            </a:xfrm>
            <a:blipFill>
              <a:blip r:embed="rId4"/>
              <a:stretch>
                <a:fillRect/>
              </a:stretch>
            </a:blipFill>
          </p:grpSpPr>
          <p:sp>
            <p:nvSpPr>
              <p:cNvPr id="6" name="矩形 5"/>
              <p:cNvSpPr/>
              <p:nvPr/>
            </p:nvSpPr>
            <p:spPr>
              <a:xfrm>
                <a:off x="5462758" y="180975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" name="矩形 6"/>
              <p:cNvSpPr/>
              <p:nvPr/>
            </p:nvSpPr>
            <p:spPr>
              <a:xfrm rot="5400000">
                <a:off x="5719277" y="437494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 flipH="1">
              <a:off x="9313876" y="2957113"/>
              <a:ext cx="404642" cy="404642"/>
              <a:chOff x="5462758" y="180975"/>
              <a:chExt cx="611512" cy="611512"/>
            </a:xfrm>
            <a:blipFill>
              <a:blip r:embed="rId4"/>
              <a:stretch>
                <a:fillRect/>
              </a:stretch>
            </a:blipFill>
          </p:grpSpPr>
          <p:sp>
            <p:nvSpPr>
              <p:cNvPr id="9" name="矩形 8"/>
              <p:cNvSpPr/>
              <p:nvPr/>
            </p:nvSpPr>
            <p:spPr>
              <a:xfrm>
                <a:off x="5462758" y="180975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" name="矩形 9"/>
              <p:cNvSpPr/>
              <p:nvPr/>
            </p:nvSpPr>
            <p:spPr>
              <a:xfrm rot="5400000">
                <a:off x="5719277" y="437494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1" name="矩形 10"/>
          <p:cNvSpPr/>
          <p:nvPr/>
        </p:nvSpPr>
        <p:spPr>
          <a:xfrm>
            <a:off x="4043197" y="3424032"/>
            <a:ext cx="410561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28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——</a:t>
            </a:r>
            <a:r>
              <a:rPr lang="zh-CN" altLang="en-US" sz="28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添加说明文字 </a:t>
            </a:r>
            <a:r>
              <a:rPr lang="en-US" altLang="zh-CN" sz="28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——</a:t>
            </a:r>
            <a:endParaRPr lang="zh-CN" altLang="en-US" sz="2800" b="1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3" name="图片 1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1299" y="5541158"/>
            <a:ext cx="1383795" cy="8839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0523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矩形 26"/>
          <p:cNvSpPr/>
          <p:nvPr/>
        </p:nvSpPr>
        <p:spPr>
          <a:xfrm>
            <a:off x="3602372" y="436147"/>
            <a:ext cx="4987263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r>
              <a:rPr lang="zh-CN" altLang="en-US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民间活动</a:t>
            </a:r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endParaRPr lang="zh-CN" altLang="en-US" sz="4500" b="1" dirty="0" smtClean="0">
              <a:blipFill>
                <a:blip r:embed="rId2"/>
                <a:stretch>
                  <a:fillRect/>
                </a:stretch>
              </a:blipFill>
              <a:latin typeface="汉仪雪君体简" panose="02010604000101010101" pitchFamily="2" charset="-122"/>
              <a:ea typeface="汉仪雪君体简" panose="02010604000101010101" pitchFamily="2" charset="-122"/>
            </a:endParaRPr>
          </a:p>
        </p:txBody>
      </p:sp>
      <p:sp>
        <p:nvSpPr>
          <p:cNvPr id="244" name="矩形 243"/>
          <p:cNvSpPr/>
          <p:nvPr/>
        </p:nvSpPr>
        <p:spPr>
          <a:xfrm>
            <a:off x="967608" y="1469657"/>
            <a:ext cx="3416320" cy="523220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pPr algn="dist"/>
            <a:r>
              <a:rPr lang="zh-CN" altLang="en-US" sz="2800" dirty="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rPr>
              <a:t>悬</a:t>
            </a:r>
            <a:r>
              <a:rPr lang="zh-CN" altLang="en-US" sz="2800" dirty="0" smtClean="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rPr>
              <a:t>艾叶、菖蒲、蒜头</a:t>
            </a:r>
            <a:endParaRPr lang="zh-CN" altLang="en-US" sz="2800" dirty="0">
              <a:solidFill>
                <a:srgbClr val="800000"/>
              </a:solidFill>
              <a:latin typeface="汉仪雪君体简" panose="02010604000101010101" pitchFamily="2" charset="-122"/>
              <a:ea typeface="汉仪雪君体简" panose="02010604000101010101" pitchFamily="2" charset="-122"/>
              <a:cs typeface="Adobe Devanagari" panose="02040503050201020203" pitchFamily="18" charset="0"/>
            </a:endParaRPr>
          </a:p>
        </p:txBody>
      </p:sp>
      <p:sp>
        <p:nvSpPr>
          <p:cNvPr id="245" name="矩形 244"/>
          <p:cNvSpPr/>
          <p:nvPr/>
        </p:nvSpPr>
        <p:spPr>
          <a:xfrm>
            <a:off x="967608" y="2085748"/>
            <a:ext cx="10397078" cy="777457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请在此处添加说明文字，请在此处添加说明文字，请在此处添加说明文字，请在此处添加说明文字，请在此处添加说明文字，请在此处添加说明文字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请在此处添加说明文字，请在此处添加说明文字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……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6" name="矩形 245"/>
          <p:cNvSpPr/>
          <p:nvPr/>
        </p:nvSpPr>
        <p:spPr>
          <a:xfrm>
            <a:off x="967608" y="2895819"/>
            <a:ext cx="10164849" cy="613694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Please add a caption here, Please add a caption here, Please add a caption here, Please add a caption here, Please add a caption here, Please add a caption here ……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47" name="组合 246"/>
          <p:cNvGrpSpPr/>
          <p:nvPr/>
        </p:nvGrpSpPr>
        <p:grpSpPr>
          <a:xfrm>
            <a:off x="1440316" y="3773745"/>
            <a:ext cx="2275340" cy="2212458"/>
            <a:chOff x="1382260" y="4049519"/>
            <a:chExt cx="2275340" cy="2212458"/>
          </a:xfrm>
        </p:grpSpPr>
        <p:grpSp>
          <p:nvGrpSpPr>
            <p:cNvPr id="248" name="组合 247"/>
            <p:cNvGrpSpPr/>
            <p:nvPr/>
          </p:nvGrpSpPr>
          <p:grpSpPr>
            <a:xfrm>
              <a:off x="1382260" y="4049519"/>
              <a:ext cx="2275340" cy="2212458"/>
              <a:chOff x="1744436" y="3966256"/>
              <a:chExt cx="1550988" cy="1508125"/>
            </a:xfrm>
          </p:grpSpPr>
          <p:sp>
            <p:nvSpPr>
              <p:cNvPr id="251" name="Freeform 5"/>
              <p:cNvSpPr>
                <a:spLocks noEditPoints="1"/>
              </p:cNvSpPr>
              <p:nvPr/>
            </p:nvSpPr>
            <p:spPr bwMode="auto">
              <a:xfrm>
                <a:off x="1744436" y="3966256"/>
                <a:ext cx="1550988" cy="1508125"/>
              </a:xfrm>
              <a:custGeom>
                <a:avLst/>
                <a:gdLst>
                  <a:gd name="T0" fmla="*/ 0 w 230"/>
                  <a:gd name="T1" fmla="*/ 107 h 224"/>
                  <a:gd name="T2" fmla="*/ 30 w 230"/>
                  <a:gd name="T3" fmla="*/ 46 h 224"/>
                  <a:gd name="T4" fmla="*/ 90 w 230"/>
                  <a:gd name="T5" fmla="*/ 4 h 224"/>
                  <a:gd name="T6" fmla="*/ 128 w 230"/>
                  <a:gd name="T7" fmla="*/ 2 h 224"/>
                  <a:gd name="T8" fmla="*/ 187 w 230"/>
                  <a:gd name="T9" fmla="*/ 26 h 224"/>
                  <a:gd name="T10" fmla="*/ 227 w 230"/>
                  <a:gd name="T11" fmla="*/ 94 h 224"/>
                  <a:gd name="T12" fmla="*/ 221 w 230"/>
                  <a:gd name="T13" fmla="*/ 148 h 224"/>
                  <a:gd name="T14" fmla="*/ 190 w 230"/>
                  <a:gd name="T15" fmla="*/ 196 h 224"/>
                  <a:gd name="T16" fmla="*/ 177 w 230"/>
                  <a:gd name="T17" fmla="*/ 210 h 224"/>
                  <a:gd name="T18" fmla="*/ 146 w 230"/>
                  <a:gd name="T19" fmla="*/ 224 h 224"/>
                  <a:gd name="T20" fmla="*/ 144 w 230"/>
                  <a:gd name="T21" fmla="*/ 216 h 224"/>
                  <a:gd name="T22" fmla="*/ 182 w 230"/>
                  <a:gd name="T23" fmla="*/ 192 h 224"/>
                  <a:gd name="T24" fmla="*/ 194 w 230"/>
                  <a:gd name="T25" fmla="*/ 180 h 224"/>
                  <a:gd name="T26" fmla="*/ 210 w 230"/>
                  <a:gd name="T27" fmla="*/ 141 h 224"/>
                  <a:gd name="T28" fmla="*/ 214 w 230"/>
                  <a:gd name="T29" fmla="*/ 134 h 224"/>
                  <a:gd name="T30" fmla="*/ 206 w 230"/>
                  <a:gd name="T31" fmla="*/ 115 h 224"/>
                  <a:gd name="T32" fmla="*/ 180 w 230"/>
                  <a:gd name="T33" fmla="*/ 60 h 224"/>
                  <a:gd name="T34" fmla="*/ 119 w 230"/>
                  <a:gd name="T35" fmla="*/ 26 h 224"/>
                  <a:gd name="T36" fmla="*/ 29 w 230"/>
                  <a:gd name="T37" fmla="*/ 65 h 224"/>
                  <a:gd name="T38" fmla="*/ 14 w 230"/>
                  <a:gd name="T39" fmla="*/ 122 h 224"/>
                  <a:gd name="T40" fmla="*/ 14 w 230"/>
                  <a:gd name="T41" fmla="*/ 129 h 224"/>
                  <a:gd name="T42" fmla="*/ 7 w 230"/>
                  <a:gd name="T43" fmla="*/ 104 h 224"/>
                  <a:gd name="T44" fmla="*/ 0 w 230"/>
                  <a:gd name="T45" fmla="*/ 107 h 224"/>
                  <a:gd name="T46" fmla="*/ 214 w 230"/>
                  <a:gd name="T47" fmla="*/ 106 h 224"/>
                  <a:gd name="T48" fmla="*/ 204 w 230"/>
                  <a:gd name="T49" fmla="*/ 66 h 224"/>
                  <a:gd name="T50" fmla="*/ 169 w 230"/>
                  <a:gd name="T51" fmla="*/ 28 h 224"/>
                  <a:gd name="T52" fmla="*/ 139 w 230"/>
                  <a:gd name="T53" fmla="*/ 14 h 224"/>
                  <a:gd name="T54" fmla="*/ 107 w 230"/>
                  <a:gd name="T55" fmla="*/ 16 h 224"/>
                  <a:gd name="T56" fmla="*/ 171 w 230"/>
                  <a:gd name="T57" fmla="*/ 42 h 224"/>
                  <a:gd name="T58" fmla="*/ 199 w 230"/>
                  <a:gd name="T59" fmla="*/ 75 h 224"/>
                  <a:gd name="T60" fmla="*/ 207 w 230"/>
                  <a:gd name="T61" fmla="*/ 90 h 224"/>
                  <a:gd name="T62" fmla="*/ 214 w 230"/>
                  <a:gd name="T63" fmla="*/ 106 h 224"/>
                  <a:gd name="T64" fmla="*/ 217 w 230"/>
                  <a:gd name="T65" fmla="*/ 120 h 224"/>
                  <a:gd name="T66" fmla="*/ 218 w 230"/>
                  <a:gd name="T67" fmla="*/ 120 h 224"/>
                  <a:gd name="T68" fmla="*/ 218 w 230"/>
                  <a:gd name="T69" fmla="*/ 119 h 224"/>
                  <a:gd name="T70" fmla="*/ 217 w 230"/>
                  <a:gd name="T71" fmla="*/ 12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0" h="224">
                    <a:moveTo>
                      <a:pt x="0" y="107"/>
                    </a:moveTo>
                    <a:cubicBezTo>
                      <a:pt x="9" y="86"/>
                      <a:pt x="15" y="64"/>
                      <a:pt x="30" y="46"/>
                    </a:cubicBezTo>
                    <a:cubicBezTo>
                      <a:pt x="46" y="26"/>
                      <a:pt x="65" y="11"/>
                      <a:pt x="90" y="4"/>
                    </a:cubicBezTo>
                    <a:cubicBezTo>
                      <a:pt x="103" y="0"/>
                      <a:pt x="116" y="1"/>
                      <a:pt x="128" y="2"/>
                    </a:cubicBezTo>
                    <a:cubicBezTo>
                      <a:pt x="150" y="4"/>
                      <a:pt x="171" y="11"/>
                      <a:pt x="187" y="26"/>
                    </a:cubicBezTo>
                    <a:cubicBezTo>
                      <a:pt x="208" y="45"/>
                      <a:pt x="222" y="67"/>
                      <a:pt x="227" y="94"/>
                    </a:cubicBezTo>
                    <a:cubicBezTo>
                      <a:pt x="230" y="113"/>
                      <a:pt x="227" y="131"/>
                      <a:pt x="221" y="148"/>
                    </a:cubicBezTo>
                    <a:cubicBezTo>
                      <a:pt x="214" y="166"/>
                      <a:pt x="204" y="182"/>
                      <a:pt x="190" y="196"/>
                    </a:cubicBezTo>
                    <a:cubicBezTo>
                      <a:pt x="186" y="201"/>
                      <a:pt x="181" y="206"/>
                      <a:pt x="177" y="210"/>
                    </a:cubicBezTo>
                    <a:cubicBezTo>
                      <a:pt x="169" y="220"/>
                      <a:pt x="159" y="224"/>
                      <a:pt x="146" y="224"/>
                    </a:cubicBezTo>
                    <a:cubicBezTo>
                      <a:pt x="145" y="221"/>
                      <a:pt x="145" y="218"/>
                      <a:pt x="144" y="216"/>
                    </a:cubicBezTo>
                    <a:cubicBezTo>
                      <a:pt x="157" y="207"/>
                      <a:pt x="170" y="200"/>
                      <a:pt x="182" y="192"/>
                    </a:cubicBezTo>
                    <a:cubicBezTo>
                      <a:pt x="187" y="189"/>
                      <a:pt x="191" y="185"/>
                      <a:pt x="194" y="180"/>
                    </a:cubicBezTo>
                    <a:cubicBezTo>
                      <a:pt x="200" y="167"/>
                      <a:pt x="208" y="155"/>
                      <a:pt x="210" y="141"/>
                    </a:cubicBezTo>
                    <a:cubicBezTo>
                      <a:pt x="210" y="139"/>
                      <a:pt x="212" y="137"/>
                      <a:pt x="214" y="134"/>
                    </a:cubicBezTo>
                    <a:cubicBezTo>
                      <a:pt x="207" y="130"/>
                      <a:pt x="206" y="122"/>
                      <a:pt x="206" y="115"/>
                    </a:cubicBezTo>
                    <a:cubicBezTo>
                      <a:pt x="204" y="93"/>
                      <a:pt x="194" y="75"/>
                      <a:pt x="180" y="60"/>
                    </a:cubicBezTo>
                    <a:cubicBezTo>
                      <a:pt x="164" y="43"/>
                      <a:pt x="144" y="28"/>
                      <a:pt x="119" y="26"/>
                    </a:cubicBezTo>
                    <a:cubicBezTo>
                      <a:pt x="83" y="23"/>
                      <a:pt x="50" y="33"/>
                      <a:pt x="29" y="65"/>
                    </a:cubicBezTo>
                    <a:cubicBezTo>
                      <a:pt x="17" y="82"/>
                      <a:pt x="14" y="102"/>
                      <a:pt x="14" y="122"/>
                    </a:cubicBezTo>
                    <a:cubicBezTo>
                      <a:pt x="14" y="123"/>
                      <a:pt x="14" y="125"/>
                      <a:pt x="14" y="129"/>
                    </a:cubicBezTo>
                    <a:cubicBezTo>
                      <a:pt x="7" y="120"/>
                      <a:pt x="12" y="111"/>
                      <a:pt x="7" y="104"/>
                    </a:cubicBezTo>
                    <a:cubicBezTo>
                      <a:pt x="5" y="105"/>
                      <a:pt x="3" y="106"/>
                      <a:pt x="0" y="107"/>
                    </a:cubicBezTo>
                    <a:close/>
                    <a:moveTo>
                      <a:pt x="214" y="106"/>
                    </a:moveTo>
                    <a:cubicBezTo>
                      <a:pt x="214" y="91"/>
                      <a:pt x="211" y="78"/>
                      <a:pt x="204" y="66"/>
                    </a:cubicBezTo>
                    <a:cubicBezTo>
                      <a:pt x="195" y="50"/>
                      <a:pt x="183" y="38"/>
                      <a:pt x="169" y="28"/>
                    </a:cubicBezTo>
                    <a:cubicBezTo>
                      <a:pt x="160" y="22"/>
                      <a:pt x="150" y="15"/>
                      <a:pt x="139" y="14"/>
                    </a:cubicBezTo>
                    <a:cubicBezTo>
                      <a:pt x="128" y="13"/>
                      <a:pt x="117" y="14"/>
                      <a:pt x="107" y="16"/>
                    </a:cubicBezTo>
                    <a:cubicBezTo>
                      <a:pt x="131" y="19"/>
                      <a:pt x="152" y="28"/>
                      <a:pt x="171" y="42"/>
                    </a:cubicBezTo>
                    <a:cubicBezTo>
                      <a:pt x="182" y="51"/>
                      <a:pt x="193" y="60"/>
                      <a:pt x="199" y="75"/>
                    </a:cubicBezTo>
                    <a:cubicBezTo>
                      <a:pt x="201" y="80"/>
                      <a:pt x="205" y="85"/>
                      <a:pt x="207" y="90"/>
                    </a:cubicBezTo>
                    <a:cubicBezTo>
                      <a:pt x="210" y="95"/>
                      <a:pt x="211" y="100"/>
                      <a:pt x="214" y="106"/>
                    </a:cubicBezTo>
                    <a:close/>
                    <a:moveTo>
                      <a:pt x="217" y="120"/>
                    </a:moveTo>
                    <a:cubicBezTo>
                      <a:pt x="218" y="120"/>
                      <a:pt x="218" y="120"/>
                      <a:pt x="218" y="120"/>
                    </a:cubicBezTo>
                    <a:cubicBezTo>
                      <a:pt x="218" y="119"/>
                      <a:pt x="218" y="119"/>
                      <a:pt x="218" y="119"/>
                    </a:cubicBezTo>
                    <a:lnTo>
                      <a:pt x="217" y="120"/>
                    </a:lnTo>
                    <a:close/>
                  </a:path>
                </a:pathLst>
              </a:custGeom>
              <a:solidFill>
                <a:srgbClr val="024A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6"/>
              <p:cNvSpPr>
                <a:spLocks/>
              </p:cNvSpPr>
              <p:nvPr/>
            </p:nvSpPr>
            <p:spPr bwMode="auto">
              <a:xfrm>
                <a:off x="1858736" y="4969556"/>
                <a:ext cx="593725" cy="492125"/>
              </a:xfrm>
              <a:custGeom>
                <a:avLst/>
                <a:gdLst>
                  <a:gd name="T0" fmla="*/ 88 w 88"/>
                  <a:gd name="T1" fmla="*/ 71 h 73"/>
                  <a:gd name="T2" fmla="*/ 82 w 88"/>
                  <a:gd name="T3" fmla="*/ 73 h 73"/>
                  <a:gd name="T4" fmla="*/ 33 w 88"/>
                  <a:gd name="T5" fmla="*/ 51 h 73"/>
                  <a:gd name="T6" fmla="*/ 1 w 88"/>
                  <a:gd name="T7" fmla="*/ 4 h 73"/>
                  <a:gd name="T8" fmla="*/ 2 w 88"/>
                  <a:gd name="T9" fmla="*/ 0 h 73"/>
                  <a:gd name="T10" fmla="*/ 8 w 88"/>
                  <a:gd name="T11" fmla="*/ 11 h 73"/>
                  <a:gd name="T12" fmla="*/ 67 w 88"/>
                  <a:gd name="T13" fmla="*/ 60 h 73"/>
                  <a:gd name="T14" fmla="*/ 88 w 88"/>
                  <a:gd name="T15" fmla="*/ 68 h 73"/>
                  <a:gd name="T16" fmla="*/ 88 w 88"/>
                  <a:gd name="T17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73">
                    <a:moveTo>
                      <a:pt x="88" y="71"/>
                    </a:moveTo>
                    <a:cubicBezTo>
                      <a:pt x="86" y="72"/>
                      <a:pt x="84" y="73"/>
                      <a:pt x="82" y="73"/>
                    </a:cubicBezTo>
                    <a:cubicBezTo>
                      <a:pt x="62" y="73"/>
                      <a:pt x="47" y="63"/>
                      <a:pt x="33" y="51"/>
                    </a:cubicBezTo>
                    <a:cubicBezTo>
                      <a:pt x="17" y="39"/>
                      <a:pt x="7" y="23"/>
                      <a:pt x="1" y="4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4" y="4"/>
                      <a:pt x="7" y="7"/>
                      <a:pt x="8" y="11"/>
                    </a:cubicBezTo>
                    <a:cubicBezTo>
                      <a:pt x="20" y="36"/>
                      <a:pt x="39" y="53"/>
                      <a:pt x="67" y="60"/>
                    </a:cubicBezTo>
                    <a:cubicBezTo>
                      <a:pt x="74" y="62"/>
                      <a:pt x="81" y="65"/>
                      <a:pt x="88" y="68"/>
                    </a:cubicBezTo>
                    <a:cubicBezTo>
                      <a:pt x="88" y="69"/>
                      <a:pt x="88" y="70"/>
                      <a:pt x="88" y="71"/>
                    </a:cubicBezTo>
                    <a:close/>
                  </a:path>
                </a:pathLst>
              </a:custGeom>
              <a:solidFill>
                <a:srgbClr val="024A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26"/>
              <p:cNvSpPr>
                <a:spLocks/>
              </p:cNvSpPr>
              <p:nvPr/>
            </p:nvSpPr>
            <p:spPr bwMode="auto">
              <a:xfrm>
                <a:off x="1744436" y="4686981"/>
                <a:ext cx="0" cy="12700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49" name="矩形 248"/>
            <p:cNvSpPr/>
            <p:nvPr/>
          </p:nvSpPr>
          <p:spPr>
            <a:xfrm>
              <a:off x="2050997" y="4500654"/>
              <a:ext cx="800219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024A02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  <a:cs typeface="Adobe Devanagari" panose="02040503050201020203" pitchFamily="18" charset="0"/>
                </a:rPr>
                <a:t>艾</a:t>
              </a:r>
              <a:r>
                <a:rPr lang="zh-CN" altLang="en-US" sz="2400" dirty="0">
                  <a:solidFill>
                    <a:srgbClr val="024A02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  <a:cs typeface="Adobe Devanagari" panose="02040503050201020203" pitchFamily="18" charset="0"/>
                </a:rPr>
                <a:t>叶</a:t>
              </a:r>
            </a:p>
          </p:txBody>
        </p:sp>
        <p:sp>
          <p:nvSpPr>
            <p:cNvPr id="250" name="矩形 249"/>
            <p:cNvSpPr/>
            <p:nvPr/>
          </p:nvSpPr>
          <p:spPr>
            <a:xfrm>
              <a:off x="1562694" y="4980060"/>
              <a:ext cx="1877192" cy="1052596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请在此处添加说明文字，请在此处添加说明</a:t>
              </a:r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……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254" name="组合 253"/>
          <p:cNvGrpSpPr/>
          <p:nvPr/>
        </p:nvGrpSpPr>
        <p:grpSpPr>
          <a:xfrm>
            <a:off x="4941036" y="3773744"/>
            <a:ext cx="2275340" cy="2212458"/>
            <a:chOff x="1382260" y="4049518"/>
            <a:chExt cx="2275340" cy="2212458"/>
          </a:xfrm>
        </p:grpSpPr>
        <p:grpSp>
          <p:nvGrpSpPr>
            <p:cNvPr id="255" name="组合 254"/>
            <p:cNvGrpSpPr/>
            <p:nvPr/>
          </p:nvGrpSpPr>
          <p:grpSpPr>
            <a:xfrm>
              <a:off x="1382260" y="4049518"/>
              <a:ext cx="2275340" cy="2212458"/>
              <a:chOff x="1744436" y="3966255"/>
              <a:chExt cx="1550988" cy="1508125"/>
            </a:xfrm>
          </p:grpSpPr>
          <p:sp>
            <p:nvSpPr>
              <p:cNvPr id="258" name="Freeform 5"/>
              <p:cNvSpPr>
                <a:spLocks noEditPoints="1"/>
              </p:cNvSpPr>
              <p:nvPr/>
            </p:nvSpPr>
            <p:spPr bwMode="auto">
              <a:xfrm>
                <a:off x="1744436" y="3966255"/>
                <a:ext cx="1550988" cy="1508125"/>
              </a:xfrm>
              <a:custGeom>
                <a:avLst/>
                <a:gdLst>
                  <a:gd name="T0" fmla="*/ 0 w 230"/>
                  <a:gd name="T1" fmla="*/ 107 h 224"/>
                  <a:gd name="T2" fmla="*/ 30 w 230"/>
                  <a:gd name="T3" fmla="*/ 46 h 224"/>
                  <a:gd name="T4" fmla="*/ 90 w 230"/>
                  <a:gd name="T5" fmla="*/ 4 h 224"/>
                  <a:gd name="T6" fmla="*/ 128 w 230"/>
                  <a:gd name="T7" fmla="*/ 2 h 224"/>
                  <a:gd name="T8" fmla="*/ 187 w 230"/>
                  <a:gd name="T9" fmla="*/ 26 h 224"/>
                  <a:gd name="T10" fmla="*/ 227 w 230"/>
                  <a:gd name="T11" fmla="*/ 94 h 224"/>
                  <a:gd name="T12" fmla="*/ 221 w 230"/>
                  <a:gd name="T13" fmla="*/ 148 h 224"/>
                  <a:gd name="T14" fmla="*/ 190 w 230"/>
                  <a:gd name="T15" fmla="*/ 196 h 224"/>
                  <a:gd name="T16" fmla="*/ 177 w 230"/>
                  <a:gd name="T17" fmla="*/ 210 h 224"/>
                  <a:gd name="T18" fmla="*/ 146 w 230"/>
                  <a:gd name="T19" fmla="*/ 224 h 224"/>
                  <a:gd name="T20" fmla="*/ 144 w 230"/>
                  <a:gd name="T21" fmla="*/ 216 h 224"/>
                  <a:gd name="T22" fmla="*/ 182 w 230"/>
                  <a:gd name="T23" fmla="*/ 192 h 224"/>
                  <a:gd name="T24" fmla="*/ 194 w 230"/>
                  <a:gd name="T25" fmla="*/ 180 h 224"/>
                  <a:gd name="T26" fmla="*/ 210 w 230"/>
                  <a:gd name="T27" fmla="*/ 141 h 224"/>
                  <a:gd name="T28" fmla="*/ 214 w 230"/>
                  <a:gd name="T29" fmla="*/ 134 h 224"/>
                  <a:gd name="T30" fmla="*/ 206 w 230"/>
                  <a:gd name="T31" fmla="*/ 115 h 224"/>
                  <a:gd name="T32" fmla="*/ 180 w 230"/>
                  <a:gd name="T33" fmla="*/ 60 h 224"/>
                  <a:gd name="T34" fmla="*/ 119 w 230"/>
                  <a:gd name="T35" fmla="*/ 26 h 224"/>
                  <a:gd name="T36" fmla="*/ 29 w 230"/>
                  <a:gd name="T37" fmla="*/ 65 h 224"/>
                  <a:gd name="T38" fmla="*/ 14 w 230"/>
                  <a:gd name="T39" fmla="*/ 122 h 224"/>
                  <a:gd name="T40" fmla="*/ 14 w 230"/>
                  <a:gd name="T41" fmla="*/ 129 h 224"/>
                  <a:gd name="T42" fmla="*/ 7 w 230"/>
                  <a:gd name="T43" fmla="*/ 104 h 224"/>
                  <a:gd name="T44" fmla="*/ 0 w 230"/>
                  <a:gd name="T45" fmla="*/ 107 h 224"/>
                  <a:gd name="T46" fmla="*/ 214 w 230"/>
                  <a:gd name="T47" fmla="*/ 106 h 224"/>
                  <a:gd name="T48" fmla="*/ 204 w 230"/>
                  <a:gd name="T49" fmla="*/ 66 h 224"/>
                  <a:gd name="T50" fmla="*/ 169 w 230"/>
                  <a:gd name="T51" fmla="*/ 28 h 224"/>
                  <a:gd name="T52" fmla="*/ 139 w 230"/>
                  <a:gd name="T53" fmla="*/ 14 h 224"/>
                  <a:gd name="T54" fmla="*/ 107 w 230"/>
                  <a:gd name="T55" fmla="*/ 16 h 224"/>
                  <a:gd name="T56" fmla="*/ 171 w 230"/>
                  <a:gd name="T57" fmla="*/ 42 h 224"/>
                  <a:gd name="T58" fmla="*/ 199 w 230"/>
                  <a:gd name="T59" fmla="*/ 75 h 224"/>
                  <a:gd name="T60" fmla="*/ 207 w 230"/>
                  <a:gd name="T61" fmla="*/ 90 h 224"/>
                  <a:gd name="T62" fmla="*/ 214 w 230"/>
                  <a:gd name="T63" fmla="*/ 106 h 224"/>
                  <a:gd name="T64" fmla="*/ 217 w 230"/>
                  <a:gd name="T65" fmla="*/ 120 h 224"/>
                  <a:gd name="T66" fmla="*/ 218 w 230"/>
                  <a:gd name="T67" fmla="*/ 120 h 224"/>
                  <a:gd name="T68" fmla="*/ 218 w 230"/>
                  <a:gd name="T69" fmla="*/ 119 h 224"/>
                  <a:gd name="T70" fmla="*/ 217 w 230"/>
                  <a:gd name="T71" fmla="*/ 12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0" h="224">
                    <a:moveTo>
                      <a:pt x="0" y="107"/>
                    </a:moveTo>
                    <a:cubicBezTo>
                      <a:pt x="9" y="86"/>
                      <a:pt x="15" y="64"/>
                      <a:pt x="30" y="46"/>
                    </a:cubicBezTo>
                    <a:cubicBezTo>
                      <a:pt x="46" y="26"/>
                      <a:pt x="65" y="11"/>
                      <a:pt x="90" y="4"/>
                    </a:cubicBezTo>
                    <a:cubicBezTo>
                      <a:pt x="103" y="0"/>
                      <a:pt x="116" y="1"/>
                      <a:pt x="128" y="2"/>
                    </a:cubicBezTo>
                    <a:cubicBezTo>
                      <a:pt x="150" y="4"/>
                      <a:pt x="171" y="11"/>
                      <a:pt x="187" y="26"/>
                    </a:cubicBezTo>
                    <a:cubicBezTo>
                      <a:pt x="208" y="45"/>
                      <a:pt x="222" y="67"/>
                      <a:pt x="227" y="94"/>
                    </a:cubicBezTo>
                    <a:cubicBezTo>
                      <a:pt x="230" y="113"/>
                      <a:pt x="227" y="131"/>
                      <a:pt x="221" y="148"/>
                    </a:cubicBezTo>
                    <a:cubicBezTo>
                      <a:pt x="214" y="166"/>
                      <a:pt x="204" y="182"/>
                      <a:pt x="190" y="196"/>
                    </a:cubicBezTo>
                    <a:cubicBezTo>
                      <a:pt x="186" y="201"/>
                      <a:pt x="181" y="206"/>
                      <a:pt x="177" y="210"/>
                    </a:cubicBezTo>
                    <a:cubicBezTo>
                      <a:pt x="169" y="220"/>
                      <a:pt x="159" y="224"/>
                      <a:pt x="146" y="224"/>
                    </a:cubicBezTo>
                    <a:cubicBezTo>
                      <a:pt x="145" y="221"/>
                      <a:pt x="145" y="218"/>
                      <a:pt x="144" y="216"/>
                    </a:cubicBezTo>
                    <a:cubicBezTo>
                      <a:pt x="157" y="207"/>
                      <a:pt x="170" y="200"/>
                      <a:pt x="182" y="192"/>
                    </a:cubicBezTo>
                    <a:cubicBezTo>
                      <a:pt x="187" y="189"/>
                      <a:pt x="191" y="185"/>
                      <a:pt x="194" y="180"/>
                    </a:cubicBezTo>
                    <a:cubicBezTo>
                      <a:pt x="200" y="167"/>
                      <a:pt x="208" y="155"/>
                      <a:pt x="210" y="141"/>
                    </a:cubicBezTo>
                    <a:cubicBezTo>
                      <a:pt x="210" y="139"/>
                      <a:pt x="212" y="137"/>
                      <a:pt x="214" y="134"/>
                    </a:cubicBezTo>
                    <a:cubicBezTo>
                      <a:pt x="207" y="130"/>
                      <a:pt x="206" y="122"/>
                      <a:pt x="206" y="115"/>
                    </a:cubicBezTo>
                    <a:cubicBezTo>
                      <a:pt x="204" y="93"/>
                      <a:pt x="194" y="75"/>
                      <a:pt x="180" y="60"/>
                    </a:cubicBezTo>
                    <a:cubicBezTo>
                      <a:pt x="164" y="43"/>
                      <a:pt x="144" y="28"/>
                      <a:pt x="119" y="26"/>
                    </a:cubicBezTo>
                    <a:cubicBezTo>
                      <a:pt x="83" y="23"/>
                      <a:pt x="50" y="33"/>
                      <a:pt x="29" y="65"/>
                    </a:cubicBezTo>
                    <a:cubicBezTo>
                      <a:pt x="17" y="82"/>
                      <a:pt x="14" y="102"/>
                      <a:pt x="14" y="122"/>
                    </a:cubicBezTo>
                    <a:cubicBezTo>
                      <a:pt x="14" y="123"/>
                      <a:pt x="14" y="125"/>
                      <a:pt x="14" y="129"/>
                    </a:cubicBezTo>
                    <a:cubicBezTo>
                      <a:pt x="7" y="120"/>
                      <a:pt x="12" y="111"/>
                      <a:pt x="7" y="104"/>
                    </a:cubicBezTo>
                    <a:cubicBezTo>
                      <a:pt x="5" y="105"/>
                      <a:pt x="3" y="106"/>
                      <a:pt x="0" y="107"/>
                    </a:cubicBezTo>
                    <a:close/>
                    <a:moveTo>
                      <a:pt x="214" y="106"/>
                    </a:moveTo>
                    <a:cubicBezTo>
                      <a:pt x="214" y="91"/>
                      <a:pt x="211" y="78"/>
                      <a:pt x="204" y="66"/>
                    </a:cubicBezTo>
                    <a:cubicBezTo>
                      <a:pt x="195" y="50"/>
                      <a:pt x="183" y="38"/>
                      <a:pt x="169" y="28"/>
                    </a:cubicBezTo>
                    <a:cubicBezTo>
                      <a:pt x="160" y="22"/>
                      <a:pt x="150" y="15"/>
                      <a:pt x="139" y="14"/>
                    </a:cubicBezTo>
                    <a:cubicBezTo>
                      <a:pt x="128" y="13"/>
                      <a:pt x="117" y="14"/>
                      <a:pt x="107" y="16"/>
                    </a:cubicBezTo>
                    <a:cubicBezTo>
                      <a:pt x="131" y="19"/>
                      <a:pt x="152" y="28"/>
                      <a:pt x="171" y="42"/>
                    </a:cubicBezTo>
                    <a:cubicBezTo>
                      <a:pt x="182" y="51"/>
                      <a:pt x="193" y="60"/>
                      <a:pt x="199" y="75"/>
                    </a:cubicBezTo>
                    <a:cubicBezTo>
                      <a:pt x="201" y="80"/>
                      <a:pt x="205" y="85"/>
                      <a:pt x="207" y="90"/>
                    </a:cubicBezTo>
                    <a:cubicBezTo>
                      <a:pt x="210" y="95"/>
                      <a:pt x="211" y="100"/>
                      <a:pt x="214" y="106"/>
                    </a:cubicBezTo>
                    <a:close/>
                    <a:moveTo>
                      <a:pt x="217" y="120"/>
                    </a:moveTo>
                    <a:cubicBezTo>
                      <a:pt x="218" y="120"/>
                      <a:pt x="218" y="120"/>
                      <a:pt x="218" y="120"/>
                    </a:cubicBezTo>
                    <a:cubicBezTo>
                      <a:pt x="218" y="119"/>
                      <a:pt x="218" y="119"/>
                      <a:pt x="218" y="119"/>
                    </a:cubicBezTo>
                    <a:lnTo>
                      <a:pt x="217" y="120"/>
                    </a:lnTo>
                    <a:close/>
                  </a:path>
                </a:pathLst>
              </a:custGeom>
              <a:solidFill>
                <a:srgbClr val="024A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6"/>
              <p:cNvSpPr>
                <a:spLocks/>
              </p:cNvSpPr>
              <p:nvPr/>
            </p:nvSpPr>
            <p:spPr bwMode="auto">
              <a:xfrm>
                <a:off x="1858736" y="4969556"/>
                <a:ext cx="593725" cy="492125"/>
              </a:xfrm>
              <a:custGeom>
                <a:avLst/>
                <a:gdLst>
                  <a:gd name="T0" fmla="*/ 88 w 88"/>
                  <a:gd name="T1" fmla="*/ 71 h 73"/>
                  <a:gd name="T2" fmla="*/ 82 w 88"/>
                  <a:gd name="T3" fmla="*/ 73 h 73"/>
                  <a:gd name="T4" fmla="*/ 33 w 88"/>
                  <a:gd name="T5" fmla="*/ 51 h 73"/>
                  <a:gd name="T6" fmla="*/ 1 w 88"/>
                  <a:gd name="T7" fmla="*/ 4 h 73"/>
                  <a:gd name="T8" fmla="*/ 2 w 88"/>
                  <a:gd name="T9" fmla="*/ 0 h 73"/>
                  <a:gd name="T10" fmla="*/ 8 w 88"/>
                  <a:gd name="T11" fmla="*/ 11 h 73"/>
                  <a:gd name="T12" fmla="*/ 67 w 88"/>
                  <a:gd name="T13" fmla="*/ 60 h 73"/>
                  <a:gd name="T14" fmla="*/ 88 w 88"/>
                  <a:gd name="T15" fmla="*/ 68 h 73"/>
                  <a:gd name="T16" fmla="*/ 88 w 88"/>
                  <a:gd name="T17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73">
                    <a:moveTo>
                      <a:pt x="88" y="71"/>
                    </a:moveTo>
                    <a:cubicBezTo>
                      <a:pt x="86" y="72"/>
                      <a:pt x="84" y="73"/>
                      <a:pt x="82" y="73"/>
                    </a:cubicBezTo>
                    <a:cubicBezTo>
                      <a:pt x="62" y="73"/>
                      <a:pt x="47" y="63"/>
                      <a:pt x="33" y="51"/>
                    </a:cubicBezTo>
                    <a:cubicBezTo>
                      <a:pt x="17" y="39"/>
                      <a:pt x="7" y="23"/>
                      <a:pt x="1" y="4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4" y="4"/>
                      <a:pt x="7" y="7"/>
                      <a:pt x="8" y="11"/>
                    </a:cubicBezTo>
                    <a:cubicBezTo>
                      <a:pt x="20" y="36"/>
                      <a:pt x="39" y="53"/>
                      <a:pt x="67" y="60"/>
                    </a:cubicBezTo>
                    <a:cubicBezTo>
                      <a:pt x="74" y="62"/>
                      <a:pt x="81" y="65"/>
                      <a:pt x="88" y="68"/>
                    </a:cubicBezTo>
                    <a:cubicBezTo>
                      <a:pt x="88" y="69"/>
                      <a:pt x="88" y="70"/>
                      <a:pt x="88" y="71"/>
                    </a:cubicBezTo>
                    <a:close/>
                  </a:path>
                </a:pathLst>
              </a:custGeom>
              <a:solidFill>
                <a:srgbClr val="024A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6"/>
              <p:cNvSpPr>
                <a:spLocks/>
              </p:cNvSpPr>
              <p:nvPr/>
            </p:nvSpPr>
            <p:spPr bwMode="auto">
              <a:xfrm>
                <a:off x="1744436" y="4686981"/>
                <a:ext cx="0" cy="12700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56" name="矩形 255"/>
            <p:cNvSpPr/>
            <p:nvPr/>
          </p:nvSpPr>
          <p:spPr>
            <a:xfrm>
              <a:off x="2050996" y="4500654"/>
              <a:ext cx="800219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dist"/>
              <a:r>
                <a:rPr lang="zh-CN" altLang="en-US" sz="2400" dirty="0" smtClean="0">
                  <a:solidFill>
                    <a:srgbClr val="024A02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  <a:cs typeface="Adobe Devanagari" panose="02040503050201020203" pitchFamily="18" charset="0"/>
                </a:rPr>
                <a:t>菖蒲</a:t>
              </a:r>
              <a:endParaRPr lang="zh-CN" altLang="en-US" sz="2200" dirty="0">
                <a:solidFill>
                  <a:srgbClr val="024A02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endParaRPr>
            </a:p>
          </p:txBody>
        </p:sp>
        <p:sp>
          <p:nvSpPr>
            <p:cNvPr id="257" name="矩形 256"/>
            <p:cNvSpPr/>
            <p:nvPr/>
          </p:nvSpPr>
          <p:spPr>
            <a:xfrm>
              <a:off x="1562694" y="4980060"/>
              <a:ext cx="1877192" cy="1052596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请在此处添加说明文字，请在此处添加说明</a:t>
              </a:r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……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261" name="组合 260"/>
          <p:cNvGrpSpPr/>
          <p:nvPr/>
        </p:nvGrpSpPr>
        <p:grpSpPr>
          <a:xfrm>
            <a:off x="8441757" y="3773745"/>
            <a:ext cx="2275340" cy="2212458"/>
            <a:chOff x="1382260" y="4049519"/>
            <a:chExt cx="2275340" cy="2212458"/>
          </a:xfrm>
        </p:grpSpPr>
        <p:grpSp>
          <p:nvGrpSpPr>
            <p:cNvPr id="262" name="组合 261"/>
            <p:cNvGrpSpPr/>
            <p:nvPr/>
          </p:nvGrpSpPr>
          <p:grpSpPr>
            <a:xfrm>
              <a:off x="1382260" y="4049519"/>
              <a:ext cx="2275340" cy="2212458"/>
              <a:chOff x="1744436" y="3966256"/>
              <a:chExt cx="1550988" cy="1508125"/>
            </a:xfrm>
          </p:grpSpPr>
          <p:sp>
            <p:nvSpPr>
              <p:cNvPr id="265" name="Freeform 5"/>
              <p:cNvSpPr>
                <a:spLocks noEditPoints="1"/>
              </p:cNvSpPr>
              <p:nvPr/>
            </p:nvSpPr>
            <p:spPr bwMode="auto">
              <a:xfrm>
                <a:off x="1744436" y="3966256"/>
                <a:ext cx="1550988" cy="1508125"/>
              </a:xfrm>
              <a:custGeom>
                <a:avLst/>
                <a:gdLst>
                  <a:gd name="T0" fmla="*/ 0 w 230"/>
                  <a:gd name="T1" fmla="*/ 107 h 224"/>
                  <a:gd name="T2" fmla="*/ 30 w 230"/>
                  <a:gd name="T3" fmla="*/ 46 h 224"/>
                  <a:gd name="T4" fmla="*/ 90 w 230"/>
                  <a:gd name="T5" fmla="*/ 4 h 224"/>
                  <a:gd name="T6" fmla="*/ 128 w 230"/>
                  <a:gd name="T7" fmla="*/ 2 h 224"/>
                  <a:gd name="T8" fmla="*/ 187 w 230"/>
                  <a:gd name="T9" fmla="*/ 26 h 224"/>
                  <a:gd name="T10" fmla="*/ 227 w 230"/>
                  <a:gd name="T11" fmla="*/ 94 h 224"/>
                  <a:gd name="T12" fmla="*/ 221 w 230"/>
                  <a:gd name="T13" fmla="*/ 148 h 224"/>
                  <a:gd name="T14" fmla="*/ 190 w 230"/>
                  <a:gd name="T15" fmla="*/ 196 h 224"/>
                  <a:gd name="T16" fmla="*/ 177 w 230"/>
                  <a:gd name="T17" fmla="*/ 210 h 224"/>
                  <a:gd name="T18" fmla="*/ 146 w 230"/>
                  <a:gd name="T19" fmla="*/ 224 h 224"/>
                  <a:gd name="T20" fmla="*/ 144 w 230"/>
                  <a:gd name="T21" fmla="*/ 216 h 224"/>
                  <a:gd name="T22" fmla="*/ 182 w 230"/>
                  <a:gd name="T23" fmla="*/ 192 h 224"/>
                  <a:gd name="T24" fmla="*/ 194 w 230"/>
                  <a:gd name="T25" fmla="*/ 180 h 224"/>
                  <a:gd name="T26" fmla="*/ 210 w 230"/>
                  <a:gd name="T27" fmla="*/ 141 h 224"/>
                  <a:gd name="T28" fmla="*/ 214 w 230"/>
                  <a:gd name="T29" fmla="*/ 134 h 224"/>
                  <a:gd name="T30" fmla="*/ 206 w 230"/>
                  <a:gd name="T31" fmla="*/ 115 h 224"/>
                  <a:gd name="T32" fmla="*/ 180 w 230"/>
                  <a:gd name="T33" fmla="*/ 60 h 224"/>
                  <a:gd name="T34" fmla="*/ 119 w 230"/>
                  <a:gd name="T35" fmla="*/ 26 h 224"/>
                  <a:gd name="T36" fmla="*/ 29 w 230"/>
                  <a:gd name="T37" fmla="*/ 65 h 224"/>
                  <a:gd name="T38" fmla="*/ 14 w 230"/>
                  <a:gd name="T39" fmla="*/ 122 h 224"/>
                  <a:gd name="T40" fmla="*/ 14 w 230"/>
                  <a:gd name="T41" fmla="*/ 129 h 224"/>
                  <a:gd name="T42" fmla="*/ 7 w 230"/>
                  <a:gd name="T43" fmla="*/ 104 h 224"/>
                  <a:gd name="T44" fmla="*/ 0 w 230"/>
                  <a:gd name="T45" fmla="*/ 107 h 224"/>
                  <a:gd name="T46" fmla="*/ 214 w 230"/>
                  <a:gd name="T47" fmla="*/ 106 h 224"/>
                  <a:gd name="T48" fmla="*/ 204 w 230"/>
                  <a:gd name="T49" fmla="*/ 66 h 224"/>
                  <a:gd name="T50" fmla="*/ 169 w 230"/>
                  <a:gd name="T51" fmla="*/ 28 h 224"/>
                  <a:gd name="T52" fmla="*/ 139 w 230"/>
                  <a:gd name="T53" fmla="*/ 14 h 224"/>
                  <a:gd name="T54" fmla="*/ 107 w 230"/>
                  <a:gd name="T55" fmla="*/ 16 h 224"/>
                  <a:gd name="T56" fmla="*/ 171 w 230"/>
                  <a:gd name="T57" fmla="*/ 42 h 224"/>
                  <a:gd name="T58" fmla="*/ 199 w 230"/>
                  <a:gd name="T59" fmla="*/ 75 h 224"/>
                  <a:gd name="T60" fmla="*/ 207 w 230"/>
                  <a:gd name="T61" fmla="*/ 90 h 224"/>
                  <a:gd name="T62" fmla="*/ 214 w 230"/>
                  <a:gd name="T63" fmla="*/ 106 h 224"/>
                  <a:gd name="T64" fmla="*/ 217 w 230"/>
                  <a:gd name="T65" fmla="*/ 120 h 224"/>
                  <a:gd name="T66" fmla="*/ 218 w 230"/>
                  <a:gd name="T67" fmla="*/ 120 h 224"/>
                  <a:gd name="T68" fmla="*/ 218 w 230"/>
                  <a:gd name="T69" fmla="*/ 119 h 224"/>
                  <a:gd name="T70" fmla="*/ 217 w 230"/>
                  <a:gd name="T71" fmla="*/ 12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0" h="224">
                    <a:moveTo>
                      <a:pt x="0" y="107"/>
                    </a:moveTo>
                    <a:cubicBezTo>
                      <a:pt x="9" y="86"/>
                      <a:pt x="15" y="64"/>
                      <a:pt x="30" y="46"/>
                    </a:cubicBezTo>
                    <a:cubicBezTo>
                      <a:pt x="46" y="26"/>
                      <a:pt x="65" y="11"/>
                      <a:pt x="90" y="4"/>
                    </a:cubicBezTo>
                    <a:cubicBezTo>
                      <a:pt x="103" y="0"/>
                      <a:pt x="116" y="1"/>
                      <a:pt x="128" y="2"/>
                    </a:cubicBezTo>
                    <a:cubicBezTo>
                      <a:pt x="150" y="4"/>
                      <a:pt x="171" y="11"/>
                      <a:pt x="187" y="26"/>
                    </a:cubicBezTo>
                    <a:cubicBezTo>
                      <a:pt x="208" y="45"/>
                      <a:pt x="222" y="67"/>
                      <a:pt x="227" y="94"/>
                    </a:cubicBezTo>
                    <a:cubicBezTo>
                      <a:pt x="230" y="113"/>
                      <a:pt x="227" y="131"/>
                      <a:pt x="221" y="148"/>
                    </a:cubicBezTo>
                    <a:cubicBezTo>
                      <a:pt x="214" y="166"/>
                      <a:pt x="204" y="182"/>
                      <a:pt x="190" y="196"/>
                    </a:cubicBezTo>
                    <a:cubicBezTo>
                      <a:pt x="186" y="201"/>
                      <a:pt x="181" y="206"/>
                      <a:pt x="177" y="210"/>
                    </a:cubicBezTo>
                    <a:cubicBezTo>
                      <a:pt x="169" y="220"/>
                      <a:pt x="159" y="224"/>
                      <a:pt x="146" y="224"/>
                    </a:cubicBezTo>
                    <a:cubicBezTo>
                      <a:pt x="145" y="221"/>
                      <a:pt x="145" y="218"/>
                      <a:pt x="144" y="216"/>
                    </a:cubicBezTo>
                    <a:cubicBezTo>
                      <a:pt x="157" y="207"/>
                      <a:pt x="170" y="200"/>
                      <a:pt x="182" y="192"/>
                    </a:cubicBezTo>
                    <a:cubicBezTo>
                      <a:pt x="187" y="189"/>
                      <a:pt x="191" y="185"/>
                      <a:pt x="194" y="180"/>
                    </a:cubicBezTo>
                    <a:cubicBezTo>
                      <a:pt x="200" y="167"/>
                      <a:pt x="208" y="155"/>
                      <a:pt x="210" y="141"/>
                    </a:cubicBezTo>
                    <a:cubicBezTo>
                      <a:pt x="210" y="139"/>
                      <a:pt x="212" y="137"/>
                      <a:pt x="214" y="134"/>
                    </a:cubicBezTo>
                    <a:cubicBezTo>
                      <a:pt x="207" y="130"/>
                      <a:pt x="206" y="122"/>
                      <a:pt x="206" y="115"/>
                    </a:cubicBezTo>
                    <a:cubicBezTo>
                      <a:pt x="204" y="93"/>
                      <a:pt x="194" y="75"/>
                      <a:pt x="180" y="60"/>
                    </a:cubicBezTo>
                    <a:cubicBezTo>
                      <a:pt x="164" y="43"/>
                      <a:pt x="144" y="28"/>
                      <a:pt x="119" y="26"/>
                    </a:cubicBezTo>
                    <a:cubicBezTo>
                      <a:pt x="83" y="23"/>
                      <a:pt x="50" y="33"/>
                      <a:pt x="29" y="65"/>
                    </a:cubicBezTo>
                    <a:cubicBezTo>
                      <a:pt x="17" y="82"/>
                      <a:pt x="14" y="102"/>
                      <a:pt x="14" y="122"/>
                    </a:cubicBezTo>
                    <a:cubicBezTo>
                      <a:pt x="14" y="123"/>
                      <a:pt x="14" y="125"/>
                      <a:pt x="14" y="129"/>
                    </a:cubicBezTo>
                    <a:cubicBezTo>
                      <a:pt x="7" y="120"/>
                      <a:pt x="12" y="111"/>
                      <a:pt x="7" y="104"/>
                    </a:cubicBezTo>
                    <a:cubicBezTo>
                      <a:pt x="5" y="105"/>
                      <a:pt x="3" y="106"/>
                      <a:pt x="0" y="107"/>
                    </a:cubicBezTo>
                    <a:close/>
                    <a:moveTo>
                      <a:pt x="214" y="106"/>
                    </a:moveTo>
                    <a:cubicBezTo>
                      <a:pt x="214" y="91"/>
                      <a:pt x="211" y="78"/>
                      <a:pt x="204" y="66"/>
                    </a:cubicBezTo>
                    <a:cubicBezTo>
                      <a:pt x="195" y="50"/>
                      <a:pt x="183" y="38"/>
                      <a:pt x="169" y="28"/>
                    </a:cubicBezTo>
                    <a:cubicBezTo>
                      <a:pt x="160" y="22"/>
                      <a:pt x="150" y="15"/>
                      <a:pt x="139" y="14"/>
                    </a:cubicBezTo>
                    <a:cubicBezTo>
                      <a:pt x="128" y="13"/>
                      <a:pt x="117" y="14"/>
                      <a:pt x="107" y="16"/>
                    </a:cubicBezTo>
                    <a:cubicBezTo>
                      <a:pt x="131" y="19"/>
                      <a:pt x="152" y="28"/>
                      <a:pt x="171" y="42"/>
                    </a:cubicBezTo>
                    <a:cubicBezTo>
                      <a:pt x="182" y="51"/>
                      <a:pt x="193" y="60"/>
                      <a:pt x="199" y="75"/>
                    </a:cubicBezTo>
                    <a:cubicBezTo>
                      <a:pt x="201" y="80"/>
                      <a:pt x="205" y="85"/>
                      <a:pt x="207" y="90"/>
                    </a:cubicBezTo>
                    <a:cubicBezTo>
                      <a:pt x="210" y="95"/>
                      <a:pt x="211" y="100"/>
                      <a:pt x="214" y="106"/>
                    </a:cubicBezTo>
                    <a:close/>
                    <a:moveTo>
                      <a:pt x="217" y="120"/>
                    </a:moveTo>
                    <a:cubicBezTo>
                      <a:pt x="218" y="120"/>
                      <a:pt x="218" y="120"/>
                      <a:pt x="218" y="120"/>
                    </a:cubicBezTo>
                    <a:cubicBezTo>
                      <a:pt x="218" y="119"/>
                      <a:pt x="218" y="119"/>
                      <a:pt x="218" y="119"/>
                    </a:cubicBezTo>
                    <a:lnTo>
                      <a:pt x="217" y="120"/>
                    </a:lnTo>
                    <a:close/>
                  </a:path>
                </a:pathLst>
              </a:custGeom>
              <a:solidFill>
                <a:srgbClr val="024A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6"/>
              <p:cNvSpPr>
                <a:spLocks/>
              </p:cNvSpPr>
              <p:nvPr/>
            </p:nvSpPr>
            <p:spPr bwMode="auto">
              <a:xfrm>
                <a:off x="1858736" y="4969556"/>
                <a:ext cx="593725" cy="492125"/>
              </a:xfrm>
              <a:custGeom>
                <a:avLst/>
                <a:gdLst>
                  <a:gd name="T0" fmla="*/ 88 w 88"/>
                  <a:gd name="T1" fmla="*/ 71 h 73"/>
                  <a:gd name="T2" fmla="*/ 82 w 88"/>
                  <a:gd name="T3" fmla="*/ 73 h 73"/>
                  <a:gd name="T4" fmla="*/ 33 w 88"/>
                  <a:gd name="T5" fmla="*/ 51 h 73"/>
                  <a:gd name="T6" fmla="*/ 1 w 88"/>
                  <a:gd name="T7" fmla="*/ 4 h 73"/>
                  <a:gd name="T8" fmla="*/ 2 w 88"/>
                  <a:gd name="T9" fmla="*/ 0 h 73"/>
                  <a:gd name="T10" fmla="*/ 8 w 88"/>
                  <a:gd name="T11" fmla="*/ 11 h 73"/>
                  <a:gd name="T12" fmla="*/ 67 w 88"/>
                  <a:gd name="T13" fmla="*/ 60 h 73"/>
                  <a:gd name="T14" fmla="*/ 88 w 88"/>
                  <a:gd name="T15" fmla="*/ 68 h 73"/>
                  <a:gd name="T16" fmla="*/ 88 w 88"/>
                  <a:gd name="T17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73">
                    <a:moveTo>
                      <a:pt x="88" y="71"/>
                    </a:moveTo>
                    <a:cubicBezTo>
                      <a:pt x="86" y="72"/>
                      <a:pt x="84" y="73"/>
                      <a:pt x="82" y="73"/>
                    </a:cubicBezTo>
                    <a:cubicBezTo>
                      <a:pt x="62" y="73"/>
                      <a:pt x="47" y="63"/>
                      <a:pt x="33" y="51"/>
                    </a:cubicBezTo>
                    <a:cubicBezTo>
                      <a:pt x="17" y="39"/>
                      <a:pt x="7" y="23"/>
                      <a:pt x="1" y="4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4" y="4"/>
                      <a:pt x="7" y="7"/>
                      <a:pt x="8" y="11"/>
                    </a:cubicBezTo>
                    <a:cubicBezTo>
                      <a:pt x="20" y="36"/>
                      <a:pt x="39" y="53"/>
                      <a:pt x="67" y="60"/>
                    </a:cubicBezTo>
                    <a:cubicBezTo>
                      <a:pt x="74" y="62"/>
                      <a:pt x="81" y="65"/>
                      <a:pt x="88" y="68"/>
                    </a:cubicBezTo>
                    <a:cubicBezTo>
                      <a:pt x="88" y="69"/>
                      <a:pt x="88" y="70"/>
                      <a:pt x="88" y="71"/>
                    </a:cubicBezTo>
                    <a:close/>
                  </a:path>
                </a:pathLst>
              </a:custGeom>
              <a:solidFill>
                <a:srgbClr val="024A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26"/>
              <p:cNvSpPr>
                <a:spLocks/>
              </p:cNvSpPr>
              <p:nvPr/>
            </p:nvSpPr>
            <p:spPr bwMode="auto">
              <a:xfrm>
                <a:off x="1744436" y="4686981"/>
                <a:ext cx="0" cy="12700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63" name="矩形 262"/>
            <p:cNvSpPr/>
            <p:nvPr/>
          </p:nvSpPr>
          <p:spPr>
            <a:xfrm>
              <a:off x="2050996" y="4500654"/>
              <a:ext cx="800219" cy="461665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024A02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  <a:cs typeface="Adobe Devanagari" panose="02040503050201020203" pitchFamily="18" charset="0"/>
                </a:rPr>
                <a:t>蒜头</a:t>
              </a:r>
            </a:p>
          </p:txBody>
        </p:sp>
        <p:sp>
          <p:nvSpPr>
            <p:cNvPr id="264" name="矩形 263"/>
            <p:cNvSpPr/>
            <p:nvPr/>
          </p:nvSpPr>
          <p:spPr>
            <a:xfrm>
              <a:off x="1562694" y="4980060"/>
              <a:ext cx="1877192" cy="1052596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请在此处添加说明文字，请在此处添加说明</a:t>
              </a:r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……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987430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9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775"/>
                            </p:stCondLst>
                            <p:childTnLst>
                              <p:par>
                                <p:cTn id="17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6275"/>
                            </p:stCondLst>
                            <p:childTnLst>
                              <p:par>
                                <p:cTn id="22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6775"/>
                            </p:stCondLst>
                            <p:childTnLst>
                              <p:par>
                                <p:cTn id="27" presetID="12" presetClass="entr" presetSubtype="4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7525"/>
                            </p:stCondLst>
                            <p:childTnLst>
                              <p:par>
                                <p:cTn id="32" presetID="12" presetClass="entr" presetSubtype="4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4" grpId="0"/>
      <p:bldP spid="245" grpId="0"/>
      <p:bldP spid="24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矩形 26"/>
          <p:cNvSpPr/>
          <p:nvPr/>
        </p:nvSpPr>
        <p:spPr>
          <a:xfrm>
            <a:off x="3602372" y="436147"/>
            <a:ext cx="4987263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r>
              <a:rPr lang="zh-CN" altLang="en-US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民间活动</a:t>
            </a:r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endParaRPr lang="zh-CN" altLang="en-US" sz="4500" b="1" dirty="0" smtClean="0">
              <a:blipFill>
                <a:blip r:embed="rId2"/>
                <a:stretch>
                  <a:fillRect/>
                </a:stretch>
              </a:blipFill>
              <a:latin typeface="汉仪雪君体简" panose="02010604000101010101" pitchFamily="2" charset="-122"/>
              <a:ea typeface="汉仪雪君体简" panose="02010604000101010101" pitchFamily="2" charset="-122"/>
            </a:endParaRPr>
          </a:p>
        </p:txBody>
      </p:sp>
      <p:grpSp>
        <p:nvGrpSpPr>
          <p:cNvPr id="244" name="Group 4"/>
          <p:cNvGrpSpPr>
            <a:grpSpLocks noChangeAspect="1"/>
          </p:cNvGrpSpPr>
          <p:nvPr/>
        </p:nvGrpSpPr>
        <p:grpSpPr bwMode="auto">
          <a:xfrm rot="1727444">
            <a:off x="2951703" y="4731590"/>
            <a:ext cx="1021516" cy="436896"/>
            <a:chOff x="3698" y="2071"/>
            <a:chExt cx="1791" cy="766"/>
          </a:xfrm>
          <a:solidFill>
            <a:srgbClr val="024A02"/>
          </a:solidFill>
        </p:grpSpPr>
        <p:sp>
          <p:nvSpPr>
            <p:cNvPr id="245" name="Freeform 5"/>
            <p:cNvSpPr>
              <a:spLocks/>
            </p:cNvSpPr>
            <p:nvPr/>
          </p:nvSpPr>
          <p:spPr bwMode="auto">
            <a:xfrm>
              <a:off x="3897" y="2518"/>
              <a:ext cx="214" cy="63"/>
            </a:xfrm>
            <a:custGeom>
              <a:avLst/>
              <a:gdLst>
                <a:gd name="T0" fmla="*/ 14 w 14"/>
                <a:gd name="T1" fmla="*/ 1 h 4"/>
                <a:gd name="T2" fmla="*/ 0 w 14"/>
                <a:gd name="T3" fmla="*/ 2 h 4"/>
                <a:gd name="T4" fmla="*/ 14 w 1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4">
                  <a:moveTo>
                    <a:pt x="14" y="1"/>
                  </a:moveTo>
                  <a:cubicBezTo>
                    <a:pt x="10" y="4"/>
                    <a:pt x="6" y="3"/>
                    <a:pt x="0" y="2"/>
                  </a:cubicBezTo>
                  <a:cubicBezTo>
                    <a:pt x="2" y="0"/>
                    <a:pt x="9" y="1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6"/>
            <p:cNvSpPr>
              <a:spLocks noEditPoints="1"/>
            </p:cNvSpPr>
            <p:nvPr/>
          </p:nvSpPr>
          <p:spPr bwMode="auto">
            <a:xfrm>
              <a:off x="3698" y="2071"/>
              <a:ext cx="1791" cy="766"/>
            </a:xfrm>
            <a:custGeom>
              <a:avLst/>
              <a:gdLst>
                <a:gd name="T0" fmla="*/ 87 w 117"/>
                <a:gd name="T1" fmla="*/ 5 h 48"/>
                <a:gd name="T2" fmla="*/ 102 w 117"/>
                <a:gd name="T3" fmla="*/ 10 h 48"/>
                <a:gd name="T4" fmla="*/ 117 w 117"/>
                <a:gd name="T5" fmla="*/ 19 h 48"/>
                <a:gd name="T6" fmla="*/ 80 w 117"/>
                <a:gd name="T7" fmla="*/ 48 h 48"/>
                <a:gd name="T8" fmla="*/ 75 w 117"/>
                <a:gd name="T9" fmla="*/ 47 h 48"/>
                <a:gd name="T10" fmla="*/ 72 w 117"/>
                <a:gd name="T11" fmla="*/ 37 h 48"/>
                <a:gd name="T12" fmla="*/ 5 w 117"/>
                <a:gd name="T13" fmla="*/ 37 h 48"/>
                <a:gd name="T14" fmla="*/ 0 w 117"/>
                <a:gd name="T15" fmla="*/ 26 h 48"/>
                <a:gd name="T16" fmla="*/ 69 w 117"/>
                <a:gd name="T17" fmla="*/ 15 h 48"/>
                <a:gd name="T18" fmla="*/ 87 w 117"/>
                <a:gd name="T19" fmla="*/ 5 h 48"/>
                <a:gd name="T20" fmla="*/ 13 w 117"/>
                <a:gd name="T21" fmla="*/ 30 h 48"/>
                <a:gd name="T22" fmla="*/ 27 w 117"/>
                <a:gd name="T23" fmla="*/ 29 h 48"/>
                <a:gd name="T24" fmla="*/ 13 w 117"/>
                <a:gd name="T25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48">
                  <a:moveTo>
                    <a:pt x="87" y="5"/>
                  </a:moveTo>
                  <a:cubicBezTo>
                    <a:pt x="85" y="12"/>
                    <a:pt x="96" y="11"/>
                    <a:pt x="102" y="10"/>
                  </a:cubicBezTo>
                  <a:cubicBezTo>
                    <a:pt x="103" y="18"/>
                    <a:pt x="113" y="18"/>
                    <a:pt x="117" y="19"/>
                  </a:cubicBezTo>
                  <a:cubicBezTo>
                    <a:pt x="111" y="34"/>
                    <a:pt x="88" y="34"/>
                    <a:pt x="80" y="48"/>
                  </a:cubicBezTo>
                  <a:cubicBezTo>
                    <a:pt x="79" y="47"/>
                    <a:pt x="77" y="46"/>
                    <a:pt x="75" y="47"/>
                  </a:cubicBezTo>
                  <a:cubicBezTo>
                    <a:pt x="79" y="43"/>
                    <a:pt x="71" y="44"/>
                    <a:pt x="72" y="37"/>
                  </a:cubicBezTo>
                  <a:cubicBezTo>
                    <a:pt x="51" y="38"/>
                    <a:pt x="25" y="36"/>
                    <a:pt x="5" y="37"/>
                  </a:cubicBezTo>
                  <a:cubicBezTo>
                    <a:pt x="2" y="34"/>
                    <a:pt x="2" y="29"/>
                    <a:pt x="0" y="26"/>
                  </a:cubicBezTo>
                  <a:cubicBezTo>
                    <a:pt x="22" y="21"/>
                    <a:pt x="47" y="19"/>
                    <a:pt x="69" y="15"/>
                  </a:cubicBezTo>
                  <a:cubicBezTo>
                    <a:pt x="71" y="4"/>
                    <a:pt x="74" y="0"/>
                    <a:pt x="87" y="5"/>
                  </a:cubicBezTo>
                  <a:close/>
                  <a:moveTo>
                    <a:pt x="13" y="30"/>
                  </a:moveTo>
                  <a:cubicBezTo>
                    <a:pt x="19" y="31"/>
                    <a:pt x="23" y="32"/>
                    <a:pt x="27" y="29"/>
                  </a:cubicBezTo>
                  <a:cubicBezTo>
                    <a:pt x="22" y="29"/>
                    <a:pt x="15" y="28"/>
                    <a:pt x="1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7" name="组合 246"/>
          <p:cNvGrpSpPr/>
          <p:nvPr/>
        </p:nvGrpSpPr>
        <p:grpSpPr>
          <a:xfrm>
            <a:off x="1220900" y="3735662"/>
            <a:ext cx="1796778" cy="1851894"/>
            <a:chOff x="1220900" y="3953374"/>
            <a:chExt cx="1796778" cy="1851894"/>
          </a:xfrm>
        </p:grpSpPr>
        <p:grpSp>
          <p:nvGrpSpPr>
            <p:cNvPr id="248" name="组合 247"/>
            <p:cNvGrpSpPr/>
            <p:nvPr/>
          </p:nvGrpSpPr>
          <p:grpSpPr>
            <a:xfrm rot="3526944">
              <a:off x="1193342" y="3980932"/>
              <a:ext cx="1851894" cy="1796778"/>
              <a:chOff x="754201" y="1929934"/>
              <a:chExt cx="1600200" cy="1552575"/>
            </a:xfrm>
          </p:grpSpPr>
          <p:grpSp>
            <p:nvGrpSpPr>
              <p:cNvPr id="252" name="Group 1210"/>
              <p:cNvGrpSpPr>
                <a:grpSpLocks noChangeAspect="1"/>
              </p:cNvGrpSpPr>
              <p:nvPr/>
            </p:nvGrpSpPr>
            <p:grpSpPr bwMode="auto">
              <a:xfrm>
                <a:off x="754201" y="1929934"/>
                <a:ext cx="1600200" cy="1552575"/>
                <a:chOff x="5911" y="843"/>
                <a:chExt cx="1008" cy="978"/>
              </a:xfrm>
            </p:grpSpPr>
            <p:sp>
              <p:nvSpPr>
                <p:cNvPr id="254" name="Freeform 1211"/>
                <p:cNvSpPr>
                  <a:spLocks/>
                </p:cNvSpPr>
                <p:nvPr/>
              </p:nvSpPr>
              <p:spPr bwMode="auto">
                <a:xfrm>
                  <a:off x="5917" y="1389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24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" name="Freeform 1212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0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" name="Freeform 1213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" name="Freeform 1214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" name="Freeform 1215"/>
                <p:cNvSpPr>
                  <a:spLocks/>
                </p:cNvSpPr>
                <p:nvPr/>
              </p:nvSpPr>
              <p:spPr bwMode="auto">
                <a:xfrm>
                  <a:off x="6847" y="121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0 w 1"/>
                    <a:gd name="T11" fmla="*/ 1 h 2"/>
                    <a:gd name="T12" fmla="*/ 0 w 1"/>
                    <a:gd name="T13" fmla="*/ 0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" name="Freeform 1216"/>
                <p:cNvSpPr>
                  <a:spLocks/>
                </p:cNvSpPr>
                <p:nvPr/>
              </p:nvSpPr>
              <p:spPr bwMode="auto">
                <a:xfrm>
                  <a:off x="6493" y="1701"/>
                  <a:ext cx="6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" name="Freeform 1217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Freeform 1218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219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0" cy="6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220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  <a:gd name="T10" fmla="*/ 0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221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12" cy="6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  <a:gd name="T8" fmla="*/ 1 w 2"/>
                    <a:gd name="T9" fmla="*/ 1 h 1"/>
                    <a:gd name="T10" fmla="*/ 0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222"/>
                <p:cNvSpPr>
                  <a:spLocks/>
                </p:cNvSpPr>
                <p:nvPr/>
              </p:nvSpPr>
              <p:spPr bwMode="auto">
                <a:xfrm>
                  <a:off x="6253" y="164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223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224"/>
                <p:cNvSpPr>
                  <a:spLocks/>
                </p:cNvSpPr>
                <p:nvPr/>
              </p:nvSpPr>
              <p:spPr bwMode="auto">
                <a:xfrm>
                  <a:off x="6763" y="116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225"/>
                <p:cNvSpPr>
                  <a:spLocks/>
                </p:cNvSpPr>
                <p:nvPr/>
              </p:nvSpPr>
              <p:spPr bwMode="auto">
                <a:xfrm>
                  <a:off x="6745" y="146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226"/>
                <p:cNvSpPr>
                  <a:spLocks/>
                </p:cNvSpPr>
                <p:nvPr/>
              </p:nvSpPr>
              <p:spPr bwMode="auto">
                <a:xfrm>
                  <a:off x="6751" y="146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227"/>
                <p:cNvSpPr>
                  <a:spLocks/>
                </p:cNvSpPr>
                <p:nvPr/>
              </p:nvSpPr>
              <p:spPr bwMode="auto">
                <a:xfrm>
                  <a:off x="6751" y="1455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0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228"/>
                <p:cNvSpPr>
                  <a:spLocks/>
                </p:cNvSpPr>
                <p:nvPr/>
              </p:nvSpPr>
              <p:spPr bwMode="auto">
                <a:xfrm>
                  <a:off x="5911" y="1245"/>
                  <a:ext cx="18" cy="168"/>
                </a:xfrm>
                <a:custGeom>
                  <a:avLst/>
                  <a:gdLst>
                    <a:gd name="T0" fmla="*/ 1 w 3"/>
                    <a:gd name="T1" fmla="*/ 27 h 28"/>
                    <a:gd name="T2" fmla="*/ 1 w 3"/>
                    <a:gd name="T3" fmla="*/ 26 h 28"/>
                    <a:gd name="T4" fmla="*/ 1 w 3"/>
                    <a:gd name="T5" fmla="*/ 24 h 28"/>
                    <a:gd name="T6" fmla="*/ 1 w 3"/>
                    <a:gd name="T7" fmla="*/ 21 h 28"/>
                    <a:gd name="T8" fmla="*/ 0 w 3"/>
                    <a:gd name="T9" fmla="*/ 16 h 28"/>
                    <a:gd name="T10" fmla="*/ 1 w 3"/>
                    <a:gd name="T11" fmla="*/ 15 h 28"/>
                    <a:gd name="T12" fmla="*/ 1 w 3"/>
                    <a:gd name="T13" fmla="*/ 14 h 28"/>
                    <a:gd name="T14" fmla="*/ 1 w 3"/>
                    <a:gd name="T15" fmla="*/ 13 h 28"/>
                    <a:gd name="T16" fmla="*/ 1 w 3"/>
                    <a:gd name="T17" fmla="*/ 9 h 28"/>
                    <a:gd name="T18" fmla="*/ 1 w 3"/>
                    <a:gd name="T19" fmla="*/ 8 h 28"/>
                    <a:gd name="T20" fmla="*/ 1 w 3"/>
                    <a:gd name="T21" fmla="*/ 8 h 28"/>
                    <a:gd name="T22" fmla="*/ 1 w 3"/>
                    <a:gd name="T23" fmla="*/ 7 h 28"/>
                    <a:gd name="T24" fmla="*/ 2 w 3"/>
                    <a:gd name="T25" fmla="*/ 6 h 28"/>
                    <a:gd name="T26" fmla="*/ 2 w 3"/>
                    <a:gd name="T27" fmla="*/ 6 h 28"/>
                    <a:gd name="T28" fmla="*/ 2 w 3"/>
                    <a:gd name="T29" fmla="*/ 6 h 28"/>
                    <a:gd name="T30" fmla="*/ 2 w 3"/>
                    <a:gd name="T31" fmla="*/ 3 h 28"/>
                    <a:gd name="T32" fmla="*/ 3 w 3"/>
                    <a:gd name="T33" fmla="*/ 2 h 28"/>
                    <a:gd name="T34" fmla="*/ 3 w 3"/>
                    <a:gd name="T35" fmla="*/ 1 h 28"/>
                    <a:gd name="T36" fmla="*/ 3 w 3"/>
                    <a:gd name="T37" fmla="*/ 1 h 28"/>
                    <a:gd name="T38" fmla="*/ 3 w 3"/>
                    <a:gd name="T39" fmla="*/ 1 h 28"/>
                    <a:gd name="T40" fmla="*/ 3 w 3"/>
                    <a:gd name="T41" fmla="*/ 2 h 28"/>
                    <a:gd name="T42" fmla="*/ 3 w 3"/>
                    <a:gd name="T43" fmla="*/ 4 h 28"/>
                    <a:gd name="T44" fmla="*/ 2 w 3"/>
                    <a:gd name="T45" fmla="*/ 4 h 28"/>
                    <a:gd name="T46" fmla="*/ 2 w 3"/>
                    <a:gd name="T47" fmla="*/ 5 h 28"/>
                    <a:gd name="T48" fmla="*/ 2 w 3"/>
                    <a:gd name="T49" fmla="*/ 6 h 28"/>
                    <a:gd name="T50" fmla="*/ 2 w 3"/>
                    <a:gd name="T51" fmla="*/ 12 h 28"/>
                    <a:gd name="T52" fmla="*/ 2 w 3"/>
                    <a:gd name="T53" fmla="*/ 13 h 28"/>
                    <a:gd name="T54" fmla="*/ 1 w 3"/>
                    <a:gd name="T55" fmla="*/ 14 h 28"/>
                    <a:gd name="T56" fmla="*/ 1 w 3"/>
                    <a:gd name="T57" fmla="*/ 15 h 28"/>
                    <a:gd name="T58" fmla="*/ 1 w 3"/>
                    <a:gd name="T59" fmla="*/ 15 h 28"/>
                    <a:gd name="T60" fmla="*/ 1 w 3"/>
                    <a:gd name="T61" fmla="*/ 16 h 28"/>
                    <a:gd name="T62" fmla="*/ 1 w 3"/>
                    <a:gd name="T63" fmla="*/ 16 h 28"/>
                    <a:gd name="T64" fmla="*/ 1 w 3"/>
                    <a:gd name="T65" fmla="*/ 17 h 28"/>
                    <a:gd name="T66" fmla="*/ 1 w 3"/>
                    <a:gd name="T67" fmla="*/ 18 h 28"/>
                    <a:gd name="T68" fmla="*/ 1 w 3"/>
                    <a:gd name="T69" fmla="*/ 20 h 28"/>
                    <a:gd name="T70" fmla="*/ 1 w 3"/>
                    <a:gd name="T71" fmla="*/ 21 h 28"/>
                    <a:gd name="T72" fmla="*/ 1 w 3"/>
                    <a:gd name="T73" fmla="*/ 22 h 28"/>
                    <a:gd name="T74" fmla="*/ 1 w 3"/>
                    <a:gd name="T75" fmla="*/ 22 h 28"/>
                    <a:gd name="T76" fmla="*/ 1 w 3"/>
                    <a:gd name="T77" fmla="*/ 23 h 28"/>
                    <a:gd name="T78" fmla="*/ 1 w 3"/>
                    <a:gd name="T79" fmla="*/ 23 h 28"/>
                    <a:gd name="T80" fmla="*/ 1 w 3"/>
                    <a:gd name="T81" fmla="*/ 23 h 28"/>
                    <a:gd name="T82" fmla="*/ 1 w 3"/>
                    <a:gd name="T83" fmla="*/ 23 h 28"/>
                    <a:gd name="T84" fmla="*/ 1 w 3"/>
                    <a:gd name="T85" fmla="*/ 24 h 28"/>
                    <a:gd name="T86" fmla="*/ 1 w 3"/>
                    <a:gd name="T87" fmla="*/ 25 h 28"/>
                    <a:gd name="T88" fmla="*/ 1 w 3"/>
                    <a:gd name="T89" fmla="*/ 25 h 28"/>
                    <a:gd name="T90" fmla="*/ 1 w 3"/>
                    <a:gd name="T91" fmla="*/ 27 h 28"/>
                    <a:gd name="T92" fmla="*/ 1 w 3"/>
                    <a:gd name="T93" fmla="*/ 27 h 28"/>
                    <a:gd name="T94" fmla="*/ 1 w 3"/>
                    <a:gd name="T95" fmla="*/ 28 h 28"/>
                    <a:gd name="T96" fmla="*/ 1 w 3"/>
                    <a:gd name="T9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" h="28">
                      <a:moveTo>
                        <a:pt x="1" y="27"/>
                      </a:move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5"/>
                        <a:pt x="1" y="25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3"/>
                        <a:pt x="0" y="22"/>
                        <a:pt x="1" y="21"/>
                      </a:cubicBezTo>
                      <a:cubicBezTo>
                        <a:pt x="1" y="21"/>
                        <a:pt x="1" y="21"/>
                        <a:pt x="0" y="21"/>
                      </a:cubicBezTo>
                      <a:cubicBezTo>
                        <a:pt x="0" y="20"/>
                        <a:pt x="1" y="17"/>
                        <a:pt x="0" y="16"/>
                      </a:cubicBezTo>
                      <a:cubicBezTo>
                        <a:pt x="0" y="16"/>
                        <a:pt x="1" y="16"/>
                        <a:pt x="0" y="16"/>
                      </a:cubicBez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3"/>
                        <a:pt x="1" y="13"/>
                      </a:cubicBezTo>
                      <a:cubicBezTo>
                        <a:pt x="1" y="12"/>
                        <a:pt x="1" y="11"/>
                        <a:pt x="1" y="10"/>
                      </a:cubicBezTo>
                      <a:cubicBezTo>
                        <a:pt x="1" y="10"/>
                        <a:pt x="1" y="10"/>
                        <a:pt x="1" y="9"/>
                      </a:cubicBezTo>
                      <a:cubicBezTo>
                        <a:pt x="1" y="10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1" y="7"/>
                      </a:cubicBezTo>
                      <a:cubicBezTo>
                        <a:pt x="2" y="7"/>
                        <a:pt x="1" y="6"/>
                        <a:pt x="1" y="6"/>
                      </a:cubicBezTo>
                      <a:cubicBezTo>
                        <a:pt x="1" y="6"/>
                        <a:pt x="1" y="7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3"/>
                        <a:pt x="3" y="2"/>
                        <a:pt x="3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9"/>
                        <a:pt x="2" y="11"/>
                        <a:pt x="2" y="13"/>
                      </a:cubicBezTo>
                      <a:cubicBezTo>
                        <a:pt x="2" y="13"/>
                        <a:pt x="1" y="13"/>
                        <a:pt x="2" y="12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2" y="13"/>
                        <a:pt x="1" y="13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2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1" y="14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2"/>
                      </a:cubicBezTo>
                      <a:cubicBezTo>
                        <a:pt x="1" y="22"/>
                        <a:pt x="1" y="21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4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6"/>
                      </a:cubicBezTo>
                      <a:cubicBezTo>
                        <a:pt x="1" y="26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7"/>
                        <a:pt x="1" y="26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7"/>
                        <a:pt x="1" y="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229"/>
                <p:cNvSpPr>
                  <a:spLocks/>
                </p:cNvSpPr>
                <p:nvPr/>
              </p:nvSpPr>
              <p:spPr bwMode="auto">
                <a:xfrm>
                  <a:off x="5965" y="1557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230"/>
                <p:cNvSpPr>
                  <a:spLocks/>
                </p:cNvSpPr>
                <p:nvPr/>
              </p:nvSpPr>
              <p:spPr bwMode="auto">
                <a:xfrm>
                  <a:off x="5947" y="1515"/>
                  <a:ext cx="6" cy="12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1 h 2"/>
                    <a:gd name="T4" fmla="*/ 1 w 1"/>
                    <a:gd name="T5" fmla="*/ 2 h 2"/>
                    <a:gd name="T6" fmla="*/ 0 w 1"/>
                    <a:gd name="T7" fmla="*/ 0 h 2"/>
                    <a:gd name="T8" fmla="*/ 0 w 1"/>
                    <a:gd name="T9" fmla="*/ 0 h 2"/>
                    <a:gd name="T10" fmla="*/ 1 w 1"/>
                    <a:gd name="T11" fmla="*/ 2 h 2"/>
                    <a:gd name="T12" fmla="*/ 1 w 1"/>
                    <a:gd name="T13" fmla="*/ 1 h 2"/>
                    <a:gd name="T14" fmla="*/ 0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Freeform 1231"/>
                <p:cNvSpPr>
                  <a:spLocks/>
                </p:cNvSpPr>
                <p:nvPr/>
              </p:nvSpPr>
              <p:spPr bwMode="auto">
                <a:xfrm>
                  <a:off x="5941" y="1503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1 w 1"/>
                    <a:gd name="T7" fmla="*/ 1 h 2"/>
                    <a:gd name="T8" fmla="*/ 1 w 1"/>
                    <a:gd name="T9" fmla="*/ 2 h 2"/>
                    <a:gd name="T10" fmla="*/ 1 w 1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232"/>
                <p:cNvSpPr>
                  <a:spLocks/>
                </p:cNvSpPr>
                <p:nvPr/>
              </p:nvSpPr>
              <p:spPr bwMode="auto">
                <a:xfrm>
                  <a:off x="5941" y="149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233"/>
                <p:cNvSpPr>
                  <a:spLocks/>
                </p:cNvSpPr>
                <p:nvPr/>
              </p:nvSpPr>
              <p:spPr bwMode="auto">
                <a:xfrm>
                  <a:off x="5923" y="1317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0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234"/>
                <p:cNvSpPr>
                  <a:spLocks/>
                </p:cNvSpPr>
                <p:nvPr/>
              </p:nvSpPr>
              <p:spPr bwMode="auto">
                <a:xfrm>
                  <a:off x="5923" y="129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235"/>
                <p:cNvSpPr>
                  <a:spLocks noEditPoints="1"/>
                </p:cNvSpPr>
                <p:nvPr/>
              </p:nvSpPr>
              <p:spPr bwMode="auto">
                <a:xfrm>
                  <a:off x="5935" y="897"/>
                  <a:ext cx="984" cy="924"/>
                </a:xfrm>
                <a:custGeom>
                  <a:avLst/>
                  <a:gdLst>
                    <a:gd name="T0" fmla="*/ 154 w 164"/>
                    <a:gd name="T1" fmla="*/ 110 h 154"/>
                    <a:gd name="T2" fmla="*/ 160 w 164"/>
                    <a:gd name="T3" fmla="*/ 97 h 154"/>
                    <a:gd name="T4" fmla="*/ 161 w 164"/>
                    <a:gd name="T5" fmla="*/ 83 h 154"/>
                    <a:gd name="T6" fmla="*/ 158 w 164"/>
                    <a:gd name="T7" fmla="*/ 82 h 154"/>
                    <a:gd name="T8" fmla="*/ 139 w 164"/>
                    <a:gd name="T9" fmla="*/ 121 h 154"/>
                    <a:gd name="T10" fmla="*/ 121 w 164"/>
                    <a:gd name="T11" fmla="*/ 131 h 154"/>
                    <a:gd name="T12" fmla="*/ 95 w 164"/>
                    <a:gd name="T13" fmla="*/ 134 h 154"/>
                    <a:gd name="T14" fmla="*/ 72 w 164"/>
                    <a:gd name="T15" fmla="*/ 133 h 154"/>
                    <a:gd name="T16" fmla="*/ 42 w 164"/>
                    <a:gd name="T17" fmla="*/ 116 h 154"/>
                    <a:gd name="T18" fmla="*/ 42 w 164"/>
                    <a:gd name="T19" fmla="*/ 115 h 154"/>
                    <a:gd name="T20" fmla="*/ 65 w 164"/>
                    <a:gd name="T21" fmla="*/ 130 h 154"/>
                    <a:gd name="T22" fmla="*/ 74 w 164"/>
                    <a:gd name="T23" fmla="*/ 132 h 154"/>
                    <a:gd name="T24" fmla="*/ 116 w 164"/>
                    <a:gd name="T25" fmla="*/ 125 h 154"/>
                    <a:gd name="T26" fmla="*/ 134 w 164"/>
                    <a:gd name="T27" fmla="*/ 100 h 154"/>
                    <a:gd name="T28" fmla="*/ 132 w 164"/>
                    <a:gd name="T29" fmla="*/ 95 h 154"/>
                    <a:gd name="T30" fmla="*/ 125 w 164"/>
                    <a:gd name="T31" fmla="*/ 104 h 154"/>
                    <a:gd name="T32" fmla="*/ 118 w 164"/>
                    <a:gd name="T33" fmla="*/ 111 h 154"/>
                    <a:gd name="T34" fmla="*/ 73 w 164"/>
                    <a:gd name="T35" fmla="*/ 121 h 154"/>
                    <a:gd name="T36" fmla="*/ 43 w 164"/>
                    <a:gd name="T37" fmla="*/ 91 h 154"/>
                    <a:gd name="T38" fmla="*/ 41 w 164"/>
                    <a:gd name="T39" fmla="*/ 75 h 154"/>
                    <a:gd name="T40" fmla="*/ 43 w 164"/>
                    <a:gd name="T41" fmla="*/ 61 h 154"/>
                    <a:gd name="T42" fmla="*/ 51 w 164"/>
                    <a:gd name="T43" fmla="*/ 47 h 154"/>
                    <a:gd name="T44" fmla="*/ 99 w 164"/>
                    <a:gd name="T45" fmla="*/ 35 h 154"/>
                    <a:gd name="T46" fmla="*/ 117 w 164"/>
                    <a:gd name="T47" fmla="*/ 47 h 154"/>
                    <a:gd name="T48" fmla="*/ 124 w 164"/>
                    <a:gd name="T49" fmla="*/ 52 h 154"/>
                    <a:gd name="T50" fmla="*/ 103 w 164"/>
                    <a:gd name="T51" fmla="*/ 33 h 154"/>
                    <a:gd name="T52" fmla="*/ 100 w 164"/>
                    <a:gd name="T53" fmla="*/ 21 h 154"/>
                    <a:gd name="T54" fmla="*/ 132 w 164"/>
                    <a:gd name="T55" fmla="*/ 45 h 154"/>
                    <a:gd name="T56" fmla="*/ 138 w 164"/>
                    <a:gd name="T57" fmla="*/ 49 h 154"/>
                    <a:gd name="T58" fmla="*/ 135 w 164"/>
                    <a:gd name="T59" fmla="*/ 38 h 154"/>
                    <a:gd name="T60" fmla="*/ 148 w 164"/>
                    <a:gd name="T61" fmla="*/ 65 h 154"/>
                    <a:gd name="T62" fmla="*/ 152 w 164"/>
                    <a:gd name="T63" fmla="*/ 65 h 154"/>
                    <a:gd name="T64" fmla="*/ 151 w 164"/>
                    <a:gd name="T65" fmla="*/ 49 h 154"/>
                    <a:gd name="T66" fmla="*/ 152 w 164"/>
                    <a:gd name="T67" fmla="*/ 54 h 154"/>
                    <a:gd name="T68" fmla="*/ 151 w 164"/>
                    <a:gd name="T69" fmla="*/ 50 h 154"/>
                    <a:gd name="T70" fmla="*/ 147 w 164"/>
                    <a:gd name="T71" fmla="*/ 40 h 154"/>
                    <a:gd name="T72" fmla="*/ 141 w 164"/>
                    <a:gd name="T73" fmla="*/ 31 h 154"/>
                    <a:gd name="T74" fmla="*/ 12 w 164"/>
                    <a:gd name="T75" fmla="*/ 76 h 154"/>
                    <a:gd name="T76" fmla="*/ 4 w 164"/>
                    <a:gd name="T77" fmla="*/ 57 h 154"/>
                    <a:gd name="T78" fmla="*/ 39 w 164"/>
                    <a:gd name="T79" fmla="*/ 112 h 154"/>
                    <a:gd name="T80" fmla="*/ 37 w 164"/>
                    <a:gd name="T81" fmla="*/ 127 h 154"/>
                    <a:gd name="T82" fmla="*/ 32 w 164"/>
                    <a:gd name="T83" fmla="*/ 122 h 154"/>
                    <a:gd name="T84" fmla="*/ 40 w 164"/>
                    <a:gd name="T85" fmla="*/ 130 h 154"/>
                    <a:gd name="T86" fmla="*/ 21 w 164"/>
                    <a:gd name="T87" fmla="*/ 106 h 154"/>
                    <a:gd name="T88" fmla="*/ 19 w 164"/>
                    <a:gd name="T89" fmla="*/ 102 h 154"/>
                    <a:gd name="T90" fmla="*/ 17 w 164"/>
                    <a:gd name="T91" fmla="*/ 96 h 154"/>
                    <a:gd name="T92" fmla="*/ 148 w 164"/>
                    <a:gd name="T93" fmla="*/ 42 h 154"/>
                    <a:gd name="T94" fmla="*/ 134 w 164"/>
                    <a:gd name="T95" fmla="*/ 33 h 154"/>
                    <a:gd name="T96" fmla="*/ 101 w 164"/>
                    <a:gd name="T97" fmla="*/ 15 h 154"/>
                    <a:gd name="T98" fmla="*/ 31 w 164"/>
                    <a:gd name="T99" fmla="*/ 102 h 154"/>
                    <a:gd name="T100" fmla="*/ 29 w 164"/>
                    <a:gd name="T101" fmla="*/ 97 h 154"/>
                    <a:gd name="T102" fmla="*/ 25 w 164"/>
                    <a:gd name="T103" fmla="*/ 73 h 154"/>
                    <a:gd name="T104" fmla="*/ 35 w 164"/>
                    <a:gd name="T105" fmla="*/ 106 h 154"/>
                    <a:gd name="T106" fmla="*/ 34 w 164"/>
                    <a:gd name="T107" fmla="*/ 104 h 154"/>
                    <a:gd name="T108" fmla="*/ 35 w 164"/>
                    <a:gd name="T109" fmla="*/ 107 h 154"/>
                    <a:gd name="T110" fmla="*/ 39 w 164"/>
                    <a:gd name="T111" fmla="*/ 111 h 154"/>
                    <a:gd name="T112" fmla="*/ 42 w 164"/>
                    <a:gd name="T113" fmla="*/ 114 h 154"/>
                    <a:gd name="T114" fmla="*/ 39 w 164"/>
                    <a:gd name="T115" fmla="*/ 111 h 154"/>
                    <a:gd name="T116" fmla="*/ 28 w 164"/>
                    <a:gd name="T117" fmla="*/ 92 h 154"/>
                    <a:gd name="T118" fmla="*/ 131 w 164"/>
                    <a:gd name="T119" fmla="*/ 33 h 154"/>
                    <a:gd name="T120" fmla="*/ 134 w 164"/>
                    <a:gd name="T121" fmla="*/ 103 h 154"/>
                    <a:gd name="T122" fmla="*/ 125 w 164"/>
                    <a:gd name="T123" fmla="*/ 39 h 154"/>
                    <a:gd name="T124" fmla="*/ 100 w 164"/>
                    <a:gd name="T125" fmla="*/ 29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4" h="154">
                      <a:moveTo>
                        <a:pt x="1" y="79"/>
                      </a:moveTo>
                      <a:cubicBezTo>
                        <a:pt x="1" y="78"/>
                        <a:pt x="1" y="79"/>
                        <a:pt x="1" y="79"/>
                      </a:cubicBezTo>
                      <a:cubicBezTo>
                        <a:pt x="1" y="79"/>
                        <a:pt x="1" y="80"/>
                        <a:pt x="1" y="80"/>
                      </a:cubicBezTo>
                      <a:cubicBezTo>
                        <a:pt x="1" y="80"/>
                        <a:pt x="1" y="80"/>
                        <a:pt x="1" y="79"/>
                      </a:cubicBezTo>
                      <a:cubicBezTo>
                        <a:pt x="1" y="81"/>
                        <a:pt x="1" y="81"/>
                        <a:pt x="1" y="82"/>
                      </a:cubicBezTo>
                      <a:cubicBezTo>
                        <a:pt x="0" y="82"/>
                        <a:pt x="1" y="85"/>
                        <a:pt x="1" y="87"/>
                      </a:cubicBezTo>
                      <a:cubicBezTo>
                        <a:pt x="1" y="88"/>
                        <a:pt x="1" y="88"/>
                        <a:pt x="1" y="89"/>
                      </a:cubicBezTo>
                      <a:cubicBezTo>
                        <a:pt x="1" y="92"/>
                        <a:pt x="2" y="95"/>
                        <a:pt x="4" y="99"/>
                      </a:cubicBezTo>
                      <a:cubicBezTo>
                        <a:pt x="5" y="103"/>
                        <a:pt x="7" y="107"/>
                        <a:pt x="9" y="111"/>
                      </a:cubicBezTo>
                      <a:cubicBezTo>
                        <a:pt x="11" y="114"/>
                        <a:pt x="13" y="118"/>
                        <a:pt x="16" y="121"/>
                      </a:cubicBezTo>
                      <a:cubicBezTo>
                        <a:pt x="18" y="125"/>
                        <a:pt x="21" y="128"/>
                        <a:pt x="24" y="130"/>
                      </a:cubicBezTo>
                      <a:cubicBezTo>
                        <a:pt x="26" y="132"/>
                        <a:pt x="28" y="134"/>
                        <a:pt x="30" y="135"/>
                      </a:cubicBezTo>
                      <a:cubicBezTo>
                        <a:pt x="32" y="137"/>
                        <a:pt x="34" y="138"/>
                        <a:pt x="36" y="139"/>
                      </a:cubicBezTo>
                      <a:cubicBezTo>
                        <a:pt x="39" y="141"/>
                        <a:pt x="41" y="143"/>
                        <a:pt x="44" y="144"/>
                      </a:cubicBezTo>
                      <a:cubicBezTo>
                        <a:pt x="47" y="145"/>
                        <a:pt x="49" y="147"/>
                        <a:pt x="52" y="148"/>
                      </a:cubicBezTo>
                      <a:cubicBezTo>
                        <a:pt x="52" y="148"/>
                        <a:pt x="53" y="148"/>
                        <a:pt x="53" y="148"/>
                      </a:cubicBezTo>
                      <a:cubicBezTo>
                        <a:pt x="54" y="149"/>
                        <a:pt x="56" y="149"/>
                        <a:pt x="57" y="149"/>
                      </a:cubicBezTo>
                      <a:cubicBezTo>
                        <a:pt x="62" y="151"/>
                        <a:pt x="67" y="152"/>
                        <a:pt x="73" y="153"/>
                      </a:cubicBezTo>
                      <a:cubicBezTo>
                        <a:pt x="78" y="154"/>
                        <a:pt x="84" y="154"/>
                        <a:pt x="89" y="154"/>
                      </a:cubicBezTo>
                      <a:cubicBezTo>
                        <a:pt x="94" y="153"/>
                        <a:pt x="99" y="152"/>
                        <a:pt x="103" y="151"/>
                      </a:cubicBezTo>
                      <a:cubicBezTo>
                        <a:pt x="104" y="151"/>
                        <a:pt x="106" y="151"/>
                        <a:pt x="107" y="150"/>
                      </a:cubicBezTo>
                      <a:cubicBezTo>
                        <a:pt x="111" y="149"/>
                        <a:pt x="115" y="147"/>
                        <a:pt x="119" y="145"/>
                      </a:cubicBezTo>
                      <a:cubicBezTo>
                        <a:pt x="123" y="143"/>
                        <a:pt x="127" y="141"/>
                        <a:pt x="130" y="139"/>
                      </a:cubicBezTo>
                      <a:cubicBezTo>
                        <a:pt x="130" y="139"/>
                        <a:pt x="130" y="139"/>
                        <a:pt x="130" y="139"/>
                      </a:cubicBezTo>
                      <a:cubicBezTo>
                        <a:pt x="135" y="136"/>
                        <a:pt x="139" y="132"/>
                        <a:pt x="143" y="128"/>
                      </a:cubicBezTo>
                      <a:cubicBezTo>
                        <a:pt x="147" y="123"/>
                        <a:pt x="151" y="118"/>
                        <a:pt x="154" y="113"/>
                      </a:cubicBezTo>
                      <a:cubicBezTo>
                        <a:pt x="154" y="112"/>
                        <a:pt x="155" y="110"/>
                        <a:pt x="156" y="109"/>
                      </a:cubicBezTo>
                      <a:cubicBezTo>
                        <a:pt x="157" y="107"/>
                        <a:pt x="158" y="105"/>
                        <a:pt x="158" y="104"/>
                      </a:cubicBezTo>
                      <a:cubicBezTo>
                        <a:pt x="158" y="105"/>
                        <a:pt x="157" y="105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6" y="107"/>
                        <a:pt x="156" y="108"/>
                        <a:pt x="155" y="109"/>
                      </a:cubicBezTo>
                      <a:cubicBezTo>
                        <a:pt x="155" y="108"/>
                        <a:pt x="155" y="109"/>
                        <a:pt x="155" y="109"/>
                      </a:cubicBezTo>
                      <a:cubicBezTo>
                        <a:pt x="155" y="109"/>
                        <a:pt x="155" y="109"/>
                        <a:pt x="155" y="109"/>
                      </a:cubicBezTo>
                      <a:cubicBezTo>
                        <a:pt x="155" y="109"/>
                        <a:pt x="154" y="111"/>
                        <a:pt x="154" y="110"/>
                      </a:cubicBezTo>
                      <a:cubicBezTo>
                        <a:pt x="154" y="111"/>
                        <a:pt x="154" y="111"/>
                        <a:pt x="153" y="112"/>
                      </a:cubicBezTo>
                      <a:cubicBezTo>
                        <a:pt x="153" y="112"/>
                        <a:pt x="153" y="111"/>
                        <a:pt x="153" y="112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4" y="110"/>
                        <a:pt x="154" y="110"/>
                      </a:cubicBezTo>
                      <a:cubicBezTo>
                        <a:pt x="154" y="110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5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5" y="109"/>
                        <a:pt x="155" y="108"/>
                        <a:pt x="155" y="108"/>
                      </a:cubicBezTo>
                      <a:cubicBezTo>
                        <a:pt x="155" y="108"/>
                        <a:pt x="155" y="108"/>
                        <a:pt x="155" y="107"/>
                      </a:cubicBezTo>
                      <a:cubicBezTo>
                        <a:pt x="155" y="107"/>
                        <a:pt x="156" y="107"/>
                        <a:pt x="156" y="107"/>
                      </a:cubicBezTo>
                      <a:cubicBezTo>
                        <a:pt x="156" y="107"/>
                        <a:pt x="156" y="107"/>
                        <a:pt x="156" y="106"/>
                      </a:cubicBezTo>
                      <a:cubicBezTo>
                        <a:pt x="156" y="106"/>
                        <a:pt x="156" y="105"/>
                        <a:pt x="157" y="105"/>
                      </a:cubicBezTo>
                      <a:cubicBezTo>
                        <a:pt x="157" y="105"/>
                        <a:pt x="156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3"/>
                        <a:pt x="157" y="103"/>
                      </a:cubicBezTo>
                      <a:cubicBezTo>
                        <a:pt x="158" y="103"/>
                        <a:pt x="159" y="101"/>
                        <a:pt x="159" y="101"/>
                      </a:cubicBezTo>
                      <a:cubicBezTo>
                        <a:pt x="159" y="101"/>
                        <a:pt x="159" y="101"/>
                        <a:pt x="159" y="101"/>
                      </a:cubicBezTo>
                      <a:cubicBezTo>
                        <a:pt x="159" y="101"/>
                        <a:pt x="159" y="100"/>
                        <a:pt x="159" y="100"/>
                      </a:cubicBezTo>
                      <a:cubicBezTo>
                        <a:pt x="159" y="100"/>
                        <a:pt x="160" y="99"/>
                        <a:pt x="160" y="99"/>
                      </a:cubicBezTo>
                      <a:cubicBezTo>
                        <a:pt x="160" y="99"/>
                        <a:pt x="160" y="99"/>
                        <a:pt x="160" y="99"/>
                      </a:cubicBezTo>
                      <a:cubicBezTo>
                        <a:pt x="160" y="99"/>
                        <a:pt x="160" y="98"/>
                        <a:pt x="160" y="98"/>
                      </a:cubicBezTo>
                      <a:cubicBezTo>
                        <a:pt x="160" y="98"/>
                        <a:pt x="160" y="98"/>
                        <a:pt x="160" y="98"/>
                      </a:cubicBezTo>
                      <a:cubicBezTo>
                        <a:pt x="160" y="98"/>
                        <a:pt x="161" y="97"/>
                        <a:pt x="161" y="97"/>
                      </a:cubicBezTo>
                      <a:cubicBezTo>
                        <a:pt x="161" y="97"/>
                        <a:pt x="161" y="97"/>
                        <a:pt x="161" y="97"/>
                      </a:cubicBezTo>
                      <a:cubicBezTo>
                        <a:pt x="161" y="97"/>
                        <a:pt x="162" y="94"/>
                        <a:pt x="162" y="95"/>
                      </a:cubicBezTo>
                      <a:cubicBezTo>
                        <a:pt x="162" y="92"/>
                        <a:pt x="163" y="90"/>
                        <a:pt x="164" y="87"/>
                      </a:cubicBezTo>
                      <a:cubicBezTo>
                        <a:pt x="164" y="87"/>
                        <a:pt x="164" y="87"/>
                        <a:pt x="164" y="87"/>
                      </a:cubicBezTo>
                      <a:cubicBezTo>
                        <a:pt x="164" y="87"/>
                        <a:pt x="164" y="87"/>
                        <a:pt x="164" y="86"/>
                      </a:cubicBezTo>
                      <a:cubicBezTo>
                        <a:pt x="164" y="86"/>
                        <a:pt x="164" y="87"/>
                        <a:pt x="163" y="87"/>
                      </a:cubicBezTo>
                      <a:cubicBezTo>
                        <a:pt x="163" y="89"/>
                        <a:pt x="163" y="89"/>
                        <a:pt x="162" y="91"/>
                      </a:cubicBezTo>
                      <a:cubicBezTo>
                        <a:pt x="162" y="91"/>
                        <a:pt x="162" y="92"/>
                        <a:pt x="162" y="92"/>
                      </a:cubicBezTo>
                      <a:cubicBezTo>
                        <a:pt x="162" y="92"/>
                        <a:pt x="162" y="92"/>
                        <a:pt x="162" y="93"/>
                      </a:cubicBezTo>
                      <a:cubicBezTo>
                        <a:pt x="162" y="92"/>
                        <a:pt x="161" y="93"/>
                        <a:pt x="161" y="93"/>
                      </a:cubicBezTo>
                      <a:cubicBezTo>
                        <a:pt x="161" y="93"/>
                        <a:pt x="161" y="94"/>
                        <a:pt x="161" y="94"/>
                      </a:cubicBezTo>
                      <a:cubicBezTo>
                        <a:pt x="161" y="94"/>
                        <a:pt x="161" y="95"/>
                        <a:pt x="161" y="95"/>
                      </a:cubicBezTo>
                      <a:cubicBezTo>
                        <a:pt x="161" y="95"/>
                        <a:pt x="160" y="96"/>
                        <a:pt x="160" y="96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59" y="98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60" y="96"/>
                        <a:pt x="160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60" y="94"/>
                        <a:pt x="160" y="95"/>
                      </a:cubicBezTo>
                      <a:cubicBezTo>
                        <a:pt x="160" y="95"/>
                        <a:pt x="160" y="95"/>
                        <a:pt x="160" y="94"/>
                      </a:cubicBezTo>
                      <a:cubicBezTo>
                        <a:pt x="160" y="94"/>
                        <a:pt x="160" y="94"/>
                        <a:pt x="160" y="94"/>
                      </a:cubicBezTo>
                      <a:cubicBezTo>
                        <a:pt x="160" y="94"/>
                        <a:pt x="160" y="93"/>
                        <a:pt x="160" y="93"/>
                      </a:cubicBezTo>
                      <a:cubicBezTo>
                        <a:pt x="160" y="93"/>
                        <a:pt x="160" y="93"/>
                        <a:pt x="160" y="93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1"/>
                        <a:pt x="160" y="91"/>
                      </a:cubicBezTo>
                      <a:cubicBezTo>
                        <a:pt x="160" y="92"/>
                        <a:pt x="161" y="90"/>
                        <a:pt x="161" y="91"/>
                      </a:cubicBezTo>
                      <a:cubicBezTo>
                        <a:pt x="161" y="91"/>
                        <a:pt x="161" y="91"/>
                        <a:pt x="161" y="91"/>
                      </a:cubicBezTo>
                      <a:cubicBezTo>
                        <a:pt x="161" y="91"/>
                        <a:pt x="161" y="90"/>
                        <a:pt x="161" y="90"/>
                      </a:cubicBezTo>
                      <a:cubicBezTo>
                        <a:pt x="161" y="90"/>
                        <a:pt x="161" y="90"/>
                        <a:pt x="161" y="90"/>
                      </a:cubicBezTo>
                      <a:cubicBezTo>
                        <a:pt x="161" y="89"/>
                        <a:pt x="161" y="89"/>
                        <a:pt x="161" y="88"/>
                      </a:cubicBezTo>
                      <a:cubicBezTo>
                        <a:pt x="161" y="88"/>
                        <a:pt x="162" y="88"/>
                        <a:pt x="162" y="87"/>
                      </a:cubicBezTo>
                      <a:cubicBezTo>
                        <a:pt x="162" y="86"/>
                        <a:pt x="162" y="85"/>
                        <a:pt x="162" y="85"/>
                      </a:cubicBezTo>
                      <a:cubicBezTo>
                        <a:pt x="162" y="84"/>
                        <a:pt x="162" y="83"/>
                        <a:pt x="163" y="83"/>
                      </a:cubicBezTo>
                      <a:cubicBezTo>
                        <a:pt x="163" y="81"/>
                        <a:pt x="163" y="79"/>
                        <a:pt x="163" y="78"/>
                      </a:cubicBezTo>
                      <a:cubicBezTo>
                        <a:pt x="163" y="78"/>
                        <a:pt x="163" y="77"/>
                        <a:pt x="163" y="77"/>
                      </a:cubicBezTo>
                      <a:cubicBezTo>
                        <a:pt x="163" y="79"/>
                        <a:pt x="162" y="81"/>
                        <a:pt x="162" y="84"/>
                      </a:cubicBezTo>
                      <a:cubicBezTo>
                        <a:pt x="162" y="84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7"/>
                      </a:cubicBezTo>
                      <a:cubicBezTo>
                        <a:pt x="161" y="86"/>
                        <a:pt x="161" y="87"/>
                        <a:pt x="161" y="87"/>
                      </a:cubicBezTo>
                      <a:cubicBezTo>
                        <a:pt x="161" y="86"/>
                        <a:pt x="161" y="87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0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0" y="85"/>
                      </a:cubicBezTo>
                      <a:cubicBezTo>
                        <a:pt x="161" y="85"/>
                        <a:pt x="160" y="85"/>
                        <a:pt x="160" y="85"/>
                      </a:cubicBezTo>
                      <a:cubicBezTo>
                        <a:pt x="161" y="85"/>
                        <a:pt x="160" y="85"/>
                        <a:pt x="161" y="84"/>
                      </a:cubicBezTo>
                      <a:cubicBezTo>
                        <a:pt x="161" y="84"/>
                        <a:pt x="161" y="84"/>
                        <a:pt x="161" y="84"/>
                      </a:cubicBezTo>
                      <a:cubicBezTo>
                        <a:pt x="161" y="84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2"/>
                      </a:cubicBezTo>
                      <a:cubicBezTo>
                        <a:pt x="161" y="82"/>
                        <a:pt x="161" y="82"/>
                        <a:pt x="161" y="82"/>
                      </a:cubicBezTo>
                      <a:cubicBezTo>
                        <a:pt x="161" y="82"/>
                        <a:pt x="161" y="81"/>
                        <a:pt x="161" y="81"/>
                      </a:cubicBezTo>
                      <a:cubicBezTo>
                        <a:pt x="161" y="80"/>
                        <a:pt x="161" y="80"/>
                        <a:pt x="161" y="79"/>
                      </a:cubicBezTo>
                      <a:cubicBezTo>
                        <a:pt x="161" y="79"/>
                        <a:pt x="161" y="79"/>
                        <a:pt x="161" y="79"/>
                      </a:cubicBezTo>
                      <a:cubicBezTo>
                        <a:pt x="161" y="77"/>
                        <a:pt x="162" y="76"/>
                        <a:pt x="161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4"/>
                        <a:pt x="161" y="74"/>
                      </a:cubicBezTo>
                      <a:cubicBezTo>
                        <a:pt x="161" y="74"/>
                        <a:pt x="161" y="74"/>
                        <a:pt x="161" y="74"/>
                      </a:cubicBezTo>
                      <a:cubicBezTo>
                        <a:pt x="161" y="74"/>
                        <a:pt x="161" y="76"/>
                        <a:pt x="161" y="76"/>
                      </a:cubicBezTo>
                      <a:cubicBezTo>
                        <a:pt x="161" y="76"/>
                        <a:pt x="161" y="76"/>
                        <a:pt x="161" y="76"/>
                      </a:cubicBezTo>
                      <a:cubicBezTo>
                        <a:pt x="161" y="77"/>
                        <a:pt x="161" y="77"/>
                        <a:pt x="161" y="78"/>
                      </a:cubicBezTo>
                      <a:cubicBezTo>
                        <a:pt x="161" y="78"/>
                        <a:pt x="161" y="78"/>
                        <a:pt x="161" y="77"/>
                      </a:cubicBezTo>
                      <a:cubicBezTo>
                        <a:pt x="161" y="79"/>
                        <a:pt x="160" y="79"/>
                        <a:pt x="160" y="80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0"/>
                        <a:pt x="160" y="80"/>
                      </a:cubicBezTo>
                      <a:cubicBezTo>
                        <a:pt x="160" y="80"/>
                        <a:pt x="160" y="80"/>
                        <a:pt x="160" y="79"/>
                      </a:cubicBezTo>
                      <a:cubicBezTo>
                        <a:pt x="160" y="79"/>
                        <a:pt x="160" y="79"/>
                        <a:pt x="160" y="79"/>
                      </a:cubicBezTo>
                      <a:cubicBezTo>
                        <a:pt x="161" y="77"/>
                        <a:pt x="161" y="75"/>
                        <a:pt x="161" y="73"/>
                      </a:cubicBezTo>
                      <a:cubicBezTo>
                        <a:pt x="160" y="73"/>
                        <a:pt x="160" y="73"/>
                        <a:pt x="160" y="74"/>
                      </a:cubicBezTo>
                      <a:cubicBezTo>
                        <a:pt x="160" y="74"/>
                        <a:pt x="160" y="74"/>
                        <a:pt x="160" y="74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7"/>
                        <a:pt x="159" y="78"/>
                        <a:pt x="159" y="80"/>
                      </a:cubicBezTo>
                      <a:cubicBezTo>
                        <a:pt x="159" y="81"/>
                        <a:pt x="159" y="81"/>
                        <a:pt x="159" y="81"/>
                      </a:cubicBezTo>
                      <a:cubicBezTo>
                        <a:pt x="159" y="80"/>
                        <a:pt x="159" y="81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8" y="80"/>
                      </a:cubicBezTo>
                      <a:cubicBezTo>
                        <a:pt x="158" y="81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3"/>
                        <a:pt x="158" y="83"/>
                      </a:cubicBezTo>
                      <a:cubicBezTo>
                        <a:pt x="158" y="83"/>
                        <a:pt x="158" y="84"/>
                        <a:pt x="158" y="83"/>
                      </a:cubicBezTo>
                      <a:cubicBezTo>
                        <a:pt x="158" y="84"/>
                        <a:pt x="158" y="84"/>
                        <a:pt x="158" y="84"/>
                      </a:cubicBezTo>
                      <a:cubicBezTo>
                        <a:pt x="157" y="85"/>
                        <a:pt x="157" y="85"/>
                        <a:pt x="157" y="85"/>
                      </a:cubicBezTo>
                      <a:cubicBezTo>
                        <a:pt x="157" y="85"/>
                        <a:pt x="157" y="86"/>
                        <a:pt x="157" y="86"/>
                      </a:cubicBezTo>
                      <a:cubicBezTo>
                        <a:pt x="157" y="87"/>
                        <a:pt x="156" y="88"/>
                        <a:pt x="156" y="90"/>
                      </a:cubicBezTo>
                      <a:cubicBezTo>
                        <a:pt x="155" y="91"/>
                        <a:pt x="155" y="92"/>
                        <a:pt x="155" y="93"/>
                      </a:cubicBezTo>
                      <a:cubicBezTo>
                        <a:pt x="154" y="94"/>
                        <a:pt x="154" y="96"/>
                        <a:pt x="153" y="97"/>
                      </a:cubicBezTo>
                      <a:cubicBezTo>
                        <a:pt x="153" y="98"/>
                        <a:pt x="153" y="98"/>
                        <a:pt x="153" y="99"/>
                      </a:cubicBezTo>
                      <a:cubicBezTo>
                        <a:pt x="152" y="99"/>
                        <a:pt x="152" y="100"/>
                        <a:pt x="152" y="101"/>
                      </a:cubicBezTo>
                      <a:cubicBezTo>
                        <a:pt x="151" y="101"/>
                        <a:pt x="151" y="102"/>
                        <a:pt x="151" y="102"/>
                      </a:cubicBezTo>
                      <a:cubicBezTo>
                        <a:pt x="151" y="102"/>
                        <a:pt x="151" y="102"/>
                        <a:pt x="151" y="103"/>
                      </a:cubicBezTo>
                      <a:cubicBezTo>
                        <a:pt x="151" y="102"/>
                        <a:pt x="150" y="104"/>
                        <a:pt x="150" y="103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49" y="105"/>
                        <a:pt x="149" y="106"/>
                        <a:pt x="149" y="107"/>
                      </a:cubicBezTo>
                      <a:cubicBezTo>
                        <a:pt x="148" y="107"/>
                        <a:pt x="148" y="107"/>
                        <a:pt x="148" y="108"/>
                      </a:cubicBezTo>
                      <a:cubicBezTo>
                        <a:pt x="148" y="108"/>
                        <a:pt x="148" y="108"/>
                        <a:pt x="148" y="108"/>
                      </a:cubicBezTo>
                      <a:cubicBezTo>
                        <a:pt x="148" y="108"/>
                        <a:pt x="148" y="108"/>
                        <a:pt x="147" y="109"/>
                      </a:cubicBezTo>
                      <a:cubicBezTo>
                        <a:pt x="148" y="109"/>
                        <a:pt x="148" y="109"/>
                        <a:pt x="148" y="109"/>
                      </a:cubicBezTo>
                      <a:cubicBezTo>
                        <a:pt x="147" y="109"/>
                        <a:pt x="147" y="109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6" y="112"/>
                        <a:pt x="146" y="112"/>
                      </a:cubicBezTo>
                      <a:cubicBezTo>
                        <a:pt x="146" y="112"/>
                        <a:pt x="146" y="112"/>
                        <a:pt x="145" y="113"/>
                      </a:cubicBezTo>
                      <a:cubicBezTo>
                        <a:pt x="145" y="113"/>
                        <a:pt x="145" y="113"/>
                        <a:pt x="145" y="114"/>
                      </a:cubicBezTo>
                      <a:cubicBezTo>
                        <a:pt x="145" y="114"/>
                        <a:pt x="144" y="114"/>
                        <a:pt x="144" y="114"/>
                      </a:cubicBezTo>
                      <a:cubicBezTo>
                        <a:pt x="144" y="114"/>
                        <a:pt x="143" y="115"/>
                        <a:pt x="143" y="115"/>
                      </a:cubicBezTo>
                      <a:cubicBezTo>
                        <a:pt x="143" y="116"/>
                        <a:pt x="143" y="116"/>
                        <a:pt x="142" y="116"/>
                      </a:cubicBezTo>
                      <a:cubicBezTo>
                        <a:pt x="142" y="116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1" y="118"/>
                        <a:pt x="141" y="118"/>
                        <a:pt x="141" y="118"/>
                      </a:cubicBezTo>
                      <a:cubicBezTo>
                        <a:pt x="141" y="118"/>
                        <a:pt x="141" y="118"/>
                        <a:pt x="141" y="119"/>
                      </a:cubicBezTo>
                      <a:cubicBezTo>
                        <a:pt x="141" y="119"/>
                        <a:pt x="140" y="119"/>
                        <a:pt x="140" y="119"/>
                      </a:cubicBezTo>
                      <a:cubicBezTo>
                        <a:pt x="140" y="119"/>
                        <a:pt x="140" y="119"/>
                        <a:pt x="140" y="119"/>
                      </a:cubicBezTo>
                      <a:cubicBezTo>
                        <a:pt x="140" y="119"/>
                        <a:pt x="140" y="120"/>
                        <a:pt x="140" y="120"/>
                      </a:cubicBezTo>
                      <a:cubicBezTo>
                        <a:pt x="139" y="120"/>
                        <a:pt x="139" y="121"/>
                        <a:pt x="139" y="121"/>
                      </a:cubicBezTo>
                      <a:cubicBezTo>
                        <a:pt x="139" y="121"/>
                        <a:pt x="139" y="121"/>
                        <a:pt x="139" y="121"/>
                      </a:cubicBezTo>
                      <a:cubicBezTo>
                        <a:pt x="138" y="121"/>
                        <a:pt x="138" y="122"/>
                        <a:pt x="138" y="122"/>
                      </a:cubicBezTo>
                      <a:cubicBezTo>
                        <a:pt x="138" y="122"/>
                        <a:pt x="138" y="122"/>
                        <a:pt x="138" y="122"/>
                      </a:cubicBezTo>
                      <a:cubicBezTo>
                        <a:pt x="138" y="122"/>
                        <a:pt x="137" y="122"/>
                        <a:pt x="137" y="123"/>
                      </a:cubicBezTo>
                      <a:cubicBezTo>
                        <a:pt x="137" y="123"/>
                        <a:pt x="136" y="123"/>
                        <a:pt x="136" y="123"/>
                      </a:cubicBezTo>
                      <a:cubicBezTo>
                        <a:pt x="136" y="123"/>
                        <a:pt x="136" y="124"/>
                        <a:pt x="136" y="124"/>
                      </a:cubicBezTo>
                      <a:cubicBezTo>
                        <a:pt x="136" y="124"/>
                        <a:pt x="135" y="124"/>
                        <a:pt x="135" y="125"/>
                      </a:cubicBezTo>
                      <a:cubicBezTo>
                        <a:pt x="135" y="125"/>
                        <a:pt x="135" y="125"/>
                        <a:pt x="135" y="125"/>
                      </a:cubicBezTo>
                      <a:cubicBezTo>
                        <a:pt x="135" y="125"/>
                        <a:pt x="135" y="125"/>
                        <a:pt x="134" y="125"/>
                      </a:cubicBezTo>
                      <a:cubicBezTo>
                        <a:pt x="134" y="126"/>
                        <a:pt x="134" y="126"/>
                        <a:pt x="133" y="126"/>
                      </a:cubicBezTo>
                      <a:cubicBezTo>
                        <a:pt x="133" y="126"/>
                        <a:pt x="132" y="127"/>
                        <a:pt x="132" y="127"/>
                      </a:cubicBezTo>
                      <a:cubicBezTo>
                        <a:pt x="133" y="126"/>
                        <a:pt x="133" y="125"/>
                        <a:pt x="134" y="125"/>
                      </a:cubicBezTo>
                      <a:cubicBezTo>
                        <a:pt x="134" y="125"/>
                        <a:pt x="134" y="125"/>
                        <a:pt x="135" y="124"/>
                      </a:cubicBezTo>
                      <a:cubicBezTo>
                        <a:pt x="135" y="124"/>
                        <a:pt x="135" y="123"/>
                        <a:pt x="134" y="124"/>
                      </a:cubicBezTo>
                      <a:cubicBezTo>
                        <a:pt x="134" y="125"/>
                        <a:pt x="133" y="125"/>
                        <a:pt x="133" y="125"/>
                      </a:cubicBezTo>
                      <a:cubicBezTo>
                        <a:pt x="132" y="126"/>
                        <a:pt x="132" y="126"/>
                        <a:pt x="131" y="126"/>
                      </a:cubicBezTo>
                      <a:cubicBezTo>
                        <a:pt x="131" y="126"/>
                        <a:pt x="130" y="127"/>
                        <a:pt x="130" y="127"/>
                      </a:cubicBezTo>
                      <a:cubicBezTo>
                        <a:pt x="130" y="127"/>
                        <a:pt x="129" y="127"/>
                        <a:pt x="129" y="128"/>
                      </a:cubicBezTo>
                      <a:cubicBezTo>
                        <a:pt x="129" y="127"/>
                        <a:pt x="129" y="128"/>
                        <a:pt x="129" y="128"/>
                      </a:cubicBezTo>
                      <a:cubicBezTo>
                        <a:pt x="129" y="128"/>
                        <a:pt x="129" y="128"/>
                        <a:pt x="129" y="127"/>
                      </a:cubicBezTo>
                      <a:cubicBezTo>
                        <a:pt x="129" y="127"/>
                        <a:pt x="129" y="127"/>
                        <a:pt x="130" y="127"/>
                      </a:cubicBezTo>
                      <a:cubicBezTo>
                        <a:pt x="129" y="127"/>
                        <a:pt x="129" y="127"/>
                        <a:pt x="128" y="128"/>
                      </a:cubicBezTo>
                      <a:cubicBezTo>
                        <a:pt x="128" y="128"/>
                        <a:pt x="128" y="128"/>
                        <a:pt x="128" y="128"/>
                      </a:cubicBezTo>
                      <a:cubicBezTo>
                        <a:pt x="128" y="128"/>
                        <a:pt x="128" y="127"/>
                        <a:pt x="129" y="127"/>
                      </a:cubicBezTo>
                      <a:cubicBezTo>
                        <a:pt x="129" y="127"/>
                        <a:pt x="129" y="126"/>
                        <a:pt x="130" y="126"/>
                      </a:cubicBezTo>
                      <a:cubicBezTo>
                        <a:pt x="130" y="126"/>
                        <a:pt x="129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29" y="126"/>
                        <a:pt x="129" y="126"/>
                      </a:cubicBezTo>
                      <a:cubicBezTo>
                        <a:pt x="129" y="126"/>
                        <a:pt x="129" y="126"/>
                        <a:pt x="129" y="126"/>
                      </a:cubicBezTo>
                      <a:cubicBezTo>
                        <a:pt x="129" y="127"/>
                        <a:pt x="129" y="126"/>
                        <a:pt x="129" y="127"/>
                      </a:cubicBezTo>
                      <a:cubicBezTo>
                        <a:pt x="129" y="127"/>
                        <a:pt x="129" y="127"/>
                        <a:pt x="128" y="127"/>
                      </a:cubicBezTo>
                      <a:cubicBezTo>
                        <a:pt x="128" y="127"/>
                        <a:pt x="126" y="128"/>
                        <a:pt x="125" y="129"/>
                      </a:cubicBezTo>
                      <a:cubicBezTo>
                        <a:pt x="124" y="130"/>
                        <a:pt x="122" y="131"/>
                        <a:pt x="121" y="132"/>
                      </a:cubicBezTo>
                      <a:cubicBezTo>
                        <a:pt x="120" y="132"/>
                        <a:pt x="120" y="133"/>
                        <a:pt x="120" y="132"/>
                      </a:cubicBezTo>
                      <a:cubicBezTo>
                        <a:pt x="120" y="132"/>
                        <a:pt x="121" y="132"/>
                        <a:pt x="121" y="132"/>
                      </a:cubicBezTo>
                      <a:cubicBezTo>
                        <a:pt x="121" y="131"/>
                        <a:pt x="121" y="132"/>
                        <a:pt x="121" y="132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2"/>
                        <a:pt x="121" y="131"/>
                      </a:cubicBezTo>
                      <a:cubicBezTo>
                        <a:pt x="121" y="131"/>
                        <a:pt x="122" y="131"/>
                        <a:pt x="122" y="131"/>
                      </a:cubicBezTo>
                      <a:cubicBezTo>
                        <a:pt x="122" y="131"/>
                        <a:pt x="122" y="131"/>
                        <a:pt x="122" y="131"/>
                      </a:cubicBezTo>
                      <a:cubicBezTo>
                        <a:pt x="122" y="131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4" y="130"/>
                        <a:pt x="124" y="129"/>
                      </a:cubicBezTo>
                      <a:cubicBezTo>
                        <a:pt x="123" y="130"/>
                        <a:pt x="124" y="129"/>
                        <a:pt x="124" y="129"/>
                      </a:cubicBezTo>
                      <a:cubicBezTo>
                        <a:pt x="123" y="130"/>
                        <a:pt x="122" y="130"/>
                        <a:pt x="121" y="131"/>
                      </a:cubicBezTo>
                      <a:cubicBezTo>
                        <a:pt x="121" y="131"/>
                        <a:pt x="120" y="131"/>
                        <a:pt x="120" y="131"/>
                      </a:cubicBezTo>
                      <a:cubicBezTo>
                        <a:pt x="120" y="131"/>
                        <a:pt x="120" y="131"/>
                        <a:pt x="120" y="131"/>
                      </a:cubicBezTo>
                      <a:cubicBezTo>
                        <a:pt x="120" y="131"/>
                        <a:pt x="120" y="132"/>
                        <a:pt x="120" y="132"/>
                      </a:cubicBezTo>
                      <a:cubicBezTo>
                        <a:pt x="120" y="132"/>
                        <a:pt x="120" y="131"/>
                        <a:pt x="119" y="132"/>
                      </a:cubicBezTo>
                      <a:cubicBezTo>
                        <a:pt x="119" y="131"/>
                        <a:pt x="119" y="132"/>
                        <a:pt x="119" y="131"/>
                      </a:cubicBezTo>
                      <a:cubicBezTo>
                        <a:pt x="119" y="132"/>
                        <a:pt x="118" y="132"/>
                        <a:pt x="118" y="132"/>
                      </a:cubicBezTo>
                      <a:cubicBezTo>
                        <a:pt x="118" y="132"/>
                        <a:pt x="119" y="132"/>
                        <a:pt x="119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9" y="132"/>
                        <a:pt x="118" y="132"/>
                        <a:pt x="119" y="132"/>
                      </a:cubicBezTo>
                      <a:cubicBezTo>
                        <a:pt x="119" y="131"/>
                        <a:pt x="120" y="131"/>
                        <a:pt x="119" y="131"/>
                      </a:cubicBezTo>
                      <a:cubicBezTo>
                        <a:pt x="119" y="131"/>
                        <a:pt x="119" y="131"/>
                        <a:pt x="118" y="131"/>
                      </a:cubicBezTo>
                      <a:cubicBezTo>
                        <a:pt x="118" y="131"/>
                        <a:pt x="117" y="131"/>
                        <a:pt x="116" y="131"/>
                      </a:cubicBezTo>
                      <a:cubicBezTo>
                        <a:pt x="116" y="131"/>
                        <a:pt x="117" y="131"/>
                        <a:pt x="116" y="131"/>
                      </a:cubicBezTo>
                      <a:cubicBezTo>
                        <a:pt x="116" y="131"/>
                        <a:pt x="116" y="131"/>
                        <a:pt x="116" y="131"/>
                      </a:cubicBezTo>
                      <a:cubicBezTo>
                        <a:pt x="115" y="131"/>
                        <a:pt x="115" y="131"/>
                        <a:pt x="115" y="131"/>
                      </a:cubicBezTo>
                      <a:cubicBezTo>
                        <a:pt x="115" y="131"/>
                        <a:pt x="114" y="131"/>
                        <a:pt x="115" y="131"/>
                      </a:cubicBezTo>
                      <a:cubicBezTo>
                        <a:pt x="112" y="132"/>
                        <a:pt x="109" y="133"/>
                        <a:pt x="107" y="134"/>
                      </a:cubicBezTo>
                      <a:cubicBezTo>
                        <a:pt x="107" y="134"/>
                        <a:pt x="106" y="134"/>
                        <a:pt x="106" y="134"/>
                      </a:cubicBezTo>
                      <a:cubicBezTo>
                        <a:pt x="106" y="134"/>
                        <a:pt x="106" y="134"/>
                        <a:pt x="106" y="134"/>
                      </a:cubicBezTo>
                      <a:cubicBezTo>
                        <a:pt x="107" y="134"/>
                        <a:pt x="108" y="133"/>
                        <a:pt x="108" y="133"/>
                      </a:cubicBezTo>
                      <a:cubicBezTo>
                        <a:pt x="108" y="133"/>
                        <a:pt x="108" y="133"/>
                        <a:pt x="108" y="133"/>
                      </a:cubicBezTo>
                      <a:cubicBezTo>
                        <a:pt x="108" y="133"/>
                        <a:pt x="107" y="133"/>
                        <a:pt x="106" y="133"/>
                      </a:cubicBezTo>
                      <a:cubicBezTo>
                        <a:pt x="106" y="133"/>
                        <a:pt x="105" y="133"/>
                        <a:pt x="105" y="134"/>
                      </a:cubicBezTo>
                      <a:cubicBezTo>
                        <a:pt x="105" y="133"/>
                        <a:pt x="104" y="134"/>
                        <a:pt x="104" y="134"/>
                      </a:cubicBezTo>
                      <a:cubicBezTo>
                        <a:pt x="103" y="134"/>
                        <a:pt x="103" y="134"/>
                        <a:pt x="104" y="133"/>
                      </a:cubicBezTo>
                      <a:cubicBezTo>
                        <a:pt x="104" y="133"/>
                        <a:pt x="104" y="133"/>
                        <a:pt x="105" y="133"/>
                      </a:cubicBezTo>
                      <a:cubicBezTo>
                        <a:pt x="103" y="133"/>
                        <a:pt x="102" y="134"/>
                        <a:pt x="101" y="134"/>
                      </a:cubicBezTo>
                      <a:cubicBezTo>
                        <a:pt x="99" y="134"/>
                        <a:pt x="98" y="134"/>
                        <a:pt x="98" y="134"/>
                      </a:cubicBezTo>
                      <a:cubicBezTo>
                        <a:pt x="97" y="134"/>
                        <a:pt x="97" y="134"/>
                        <a:pt x="96" y="134"/>
                      </a:cubicBezTo>
                      <a:cubicBezTo>
                        <a:pt x="96" y="134"/>
                        <a:pt x="96" y="134"/>
                        <a:pt x="95" y="134"/>
                      </a:cubicBezTo>
                      <a:cubicBezTo>
                        <a:pt x="95" y="134"/>
                        <a:pt x="94" y="134"/>
                        <a:pt x="94" y="134"/>
                      </a:cubicBezTo>
                      <a:cubicBezTo>
                        <a:pt x="94" y="135"/>
                        <a:pt x="93" y="135"/>
                        <a:pt x="93" y="135"/>
                      </a:cubicBezTo>
                      <a:cubicBezTo>
                        <a:pt x="93" y="135"/>
                        <a:pt x="92" y="135"/>
                        <a:pt x="92" y="135"/>
                      </a:cubicBezTo>
                      <a:cubicBezTo>
                        <a:pt x="92" y="135"/>
                        <a:pt x="91" y="135"/>
                        <a:pt x="91" y="135"/>
                      </a:cubicBezTo>
                      <a:cubicBezTo>
                        <a:pt x="91" y="135"/>
                        <a:pt x="91" y="135"/>
                        <a:pt x="91" y="135"/>
                      </a:cubicBezTo>
                      <a:cubicBezTo>
                        <a:pt x="91" y="134"/>
                        <a:pt x="92" y="135"/>
                        <a:pt x="92" y="134"/>
                      </a:cubicBezTo>
                      <a:cubicBezTo>
                        <a:pt x="92" y="134"/>
                        <a:pt x="92" y="134"/>
                        <a:pt x="93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1" y="134"/>
                        <a:pt x="91" y="134"/>
                      </a:cubicBezTo>
                      <a:cubicBezTo>
                        <a:pt x="91" y="134"/>
                        <a:pt x="91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5"/>
                        <a:pt x="87" y="135"/>
                        <a:pt x="88" y="134"/>
                      </a:cubicBezTo>
                      <a:cubicBezTo>
                        <a:pt x="87" y="134"/>
                        <a:pt x="87" y="134"/>
                        <a:pt x="87" y="135"/>
                      </a:cubicBezTo>
                      <a:cubicBezTo>
                        <a:pt x="86" y="135"/>
                        <a:pt x="85" y="134"/>
                        <a:pt x="85" y="135"/>
                      </a:cubicBezTo>
                      <a:cubicBezTo>
                        <a:pt x="84" y="134"/>
                        <a:pt x="84" y="135"/>
                        <a:pt x="83" y="135"/>
                      </a:cubicBezTo>
                      <a:cubicBezTo>
                        <a:pt x="83" y="134"/>
                        <a:pt x="82" y="134"/>
                        <a:pt x="82" y="134"/>
                      </a:cubicBezTo>
                      <a:cubicBezTo>
                        <a:pt x="82" y="135"/>
                        <a:pt x="82" y="135"/>
                        <a:pt x="81" y="135"/>
                      </a:cubicBezTo>
                      <a:cubicBezTo>
                        <a:pt x="81" y="134"/>
                        <a:pt x="81" y="135"/>
                        <a:pt x="81" y="134"/>
                      </a:cubicBezTo>
                      <a:cubicBezTo>
                        <a:pt x="81" y="134"/>
                        <a:pt x="80" y="134"/>
                        <a:pt x="81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7" y="134"/>
                        <a:pt x="77" y="134"/>
                        <a:pt x="77" y="134"/>
                      </a:cubicBezTo>
                      <a:cubicBezTo>
                        <a:pt x="77" y="134"/>
                        <a:pt x="76" y="134"/>
                        <a:pt x="76" y="134"/>
                      </a:cubicBezTo>
                      <a:cubicBezTo>
                        <a:pt x="76" y="134"/>
                        <a:pt x="76" y="134"/>
                        <a:pt x="75" y="134"/>
                      </a:cubicBezTo>
                      <a:cubicBezTo>
                        <a:pt x="75" y="134"/>
                        <a:pt x="75" y="134"/>
                        <a:pt x="75" y="133"/>
                      </a:cubicBezTo>
                      <a:cubicBezTo>
                        <a:pt x="74" y="133"/>
                        <a:pt x="73" y="133"/>
                        <a:pt x="73" y="133"/>
                      </a:cubicBezTo>
                      <a:cubicBezTo>
                        <a:pt x="72" y="133"/>
                        <a:pt x="72" y="133"/>
                        <a:pt x="72" y="133"/>
                      </a:cubicBezTo>
                      <a:cubicBezTo>
                        <a:pt x="71" y="133"/>
                        <a:pt x="71" y="133"/>
                        <a:pt x="70" y="133"/>
                      </a:cubicBezTo>
                      <a:cubicBezTo>
                        <a:pt x="70" y="132"/>
                        <a:pt x="70" y="132"/>
                        <a:pt x="69" y="132"/>
                      </a:cubicBezTo>
                      <a:cubicBezTo>
                        <a:pt x="69" y="132"/>
                        <a:pt x="69" y="132"/>
                        <a:pt x="69" y="132"/>
                      </a:cubicBezTo>
                      <a:cubicBezTo>
                        <a:pt x="69" y="132"/>
                        <a:pt x="68" y="132"/>
                        <a:pt x="68" y="132"/>
                      </a:cubicBezTo>
                      <a:cubicBezTo>
                        <a:pt x="68" y="132"/>
                        <a:pt x="68" y="132"/>
                        <a:pt x="68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1"/>
                        <a:pt x="67" y="131"/>
                      </a:cubicBezTo>
                      <a:cubicBezTo>
                        <a:pt x="66" y="132"/>
                        <a:pt x="66" y="131"/>
                        <a:pt x="65" y="131"/>
                      </a:cubicBezTo>
                      <a:cubicBezTo>
                        <a:pt x="65" y="131"/>
                        <a:pt x="65" y="131"/>
                        <a:pt x="64" y="131"/>
                      </a:cubicBezTo>
                      <a:cubicBezTo>
                        <a:pt x="65" y="131"/>
                        <a:pt x="64" y="131"/>
                        <a:pt x="64" y="131"/>
                      </a:cubicBezTo>
                      <a:cubicBezTo>
                        <a:pt x="64" y="131"/>
                        <a:pt x="64" y="130"/>
                        <a:pt x="64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2" y="130"/>
                      </a:cubicBezTo>
                      <a:cubicBezTo>
                        <a:pt x="61" y="129"/>
                        <a:pt x="61" y="129"/>
                        <a:pt x="60" y="129"/>
                      </a:cubicBezTo>
                      <a:cubicBezTo>
                        <a:pt x="59" y="129"/>
                        <a:pt x="59" y="129"/>
                        <a:pt x="59" y="128"/>
                      </a:cubicBezTo>
                      <a:cubicBezTo>
                        <a:pt x="58" y="128"/>
                        <a:pt x="58" y="128"/>
                        <a:pt x="57" y="128"/>
                      </a:cubicBezTo>
                      <a:cubicBezTo>
                        <a:pt x="57" y="127"/>
                        <a:pt x="56" y="127"/>
                        <a:pt x="56" y="127"/>
                      </a:cubicBezTo>
                      <a:cubicBezTo>
                        <a:pt x="56" y="127"/>
                        <a:pt x="55" y="127"/>
                        <a:pt x="55" y="127"/>
                      </a:cubicBezTo>
                      <a:cubicBezTo>
                        <a:pt x="55" y="127"/>
                        <a:pt x="54" y="126"/>
                        <a:pt x="54" y="126"/>
                      </a:cubicBezTo>
                      <a:cubicBezTo>
                        <a:pt x="54" y="126"/>
                        <a:pt x="53" y="125"/>
                        <a:pt x="52" y="125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1" y="124"/>
                        <a:pt x="51" y="124"/>
                        <a:pt x="51" y="124"/>
                      </a:cubicBezTo>
                      <a:cubicBezTo>
                        <a:pt x="51" y="124"/>
                        <a:pt x="51" y="124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49" y="123"/>
                        <a:pt x="49" y="123"/>
                        <a:pt x="49" y="122"/>
                      </a:cubicBezTo>
                      <a:cubicBezTo>
                        <a:pt x="48" y="122"/>
                        <a:pt x="48" y="122"/>
                        <a:pt x="48" y="122"/>
                      </a:cubicBezTo>
                      <a:cubicBezTo>
                        <a:pt x="47" y="122"/>
                        <a:pt x="47" y="121"/>
                        <a:pt x="47" y="121"/>
                      </a:cubicBezTo>
                      <a:cubicBezTo>
                        <a:pt x="47" y="121"/>
                        <a:pt x="46" y="121"/>
                        <a:pt x="46" y="121"/>
                      </a:cubicBezTo>
                      <a:cubicBezTo>
                        <a:pt x="46" y="121"/>
                        <a:pt x="46" y="120"/>
                        <a:pt x="46" y="120"/>
                      </a:cubicBezTo>
                      <a:cubicBezTo>
                        <a:pt x="46" y="120"/>
                        <a:pt x="46" y="120"/>
                        <a:pt x="46" y="120"/>
                      </a:cubicBezTo>
                      <a:cubicBezTo>
                        <a:pt x="46" y="120"/>
                        <a:pt x="45" y="120"/>
                        <a:pt x="45" y="120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4" y="119"/>
                        <a:pt x="44" y="119"/>
                        <a:pt x="44" y="119"/>
                      </a:cubicBezTo>
                      <a:cubicBezTo>
                        <a:pt x="44" y="118"/>
                        <a:pt x="44" y="118"/>
                        <a:pt x="43" y="118"/>
                      </a:cubicBezTo>
                      <a:cubicBezTo>
                        <a:pt x="43" y="118"/>
                        <a:pt x="43" y="118"/>
                        <a:pt x="43" y="118"/>
                      </a:cubicBezTo>
                      <a:cubicBezTo>
                        <a:pt x="43" y="117"/>
                        <a:pt x="42" y="117"/>
                        <a:pt x="42" y="116"/>
                      </a:cubicBezTo>
                      <a:cubicBezTo>
                        <a:pt x="41" y="116"/>
                        <a:pt x="41" y="116"/>
                        <a:pt x="40" y="115"/>
                      </a:cubicBezTo>
                      <a:cubicBezTo>
                        <a:pt x="41" y="115"/>
                        <a:pt x="40" y="114"/>
                        <a:pt x="40" y="115"/>
                      </a:cubicBezTo>
                      <a:cubicBezTo>
                        <a:pt x="40" y="114"/>
                        <a:pt x="40" y="114"/>
                        <a:pt x="39" y="114"/>
                      </a:cubicBezTo>
                      <a:cubicBezTo>
                        <a:pt x="39" y="113"/>
                        <a:pt x="39" y="113"/>
                        <a:pt x="38" y="112"/>
                      </a:cubicBezTo>
                      <a:cubicBezTo>
                        <a:pt x="38" y="112"/>
                        <a:pt x="38" y="112"/>
                        <a:pt x="37" y="112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7" y="111"/>
                        <a:pt x="36" y="110"/>
                        <a:pt x="36" y="110"/>
                      </a:cubicBezTo>
                      <a:cubicBezTo>
                        <a:pt x="36" y="110"/>
                        <a:pt x="36" y="110"/>
                        <a:pt x="36" y="109"/>
                      </a:cubicBezTo>
                      <a:cubicBezTo>
                        <a:pt x="36" y="109"/>
                        <a:pt x="36" y="109"/>
                        <a:pt x="35" y="109"/>
                      </a:cubicBezTo>
                      <a:cubicBezTo>
                        <a:pt x="35" y="108"/>
                        <a:pt x="35" y="108"/>
                        <a:pt x="34" y="107"/>
                      </a:cubicBezTo>
                      <a:cubicBezTo>
                        <a:pt x="35" y="108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6"/>
                      </a:cubicBezTo>
                      <a:cubicBezTo>
                        <a:pt x="34" y="106"/>
                        <a:pt x="33" y="106"/>
                        <a:pt x="33" y="106"/>
                      </a:cubicBezTo>
                      <a:cubicBezTo>
                        <a:pt x="35" y="107"/>
                        <a:pt x="36" y="109"/>
                        <a:pt x="37" y="110"/>
                      </a:cubicBezTo>
                      <a:cubicBezTo>
                        <a:pt x="38" y="112"/>
                        <a:pt x="39" y="113"/>
                        <a:pt x="41" y="115"/>
                      </a:cubicBezTo>
                      <a:cubicBezTo>
                        <a:pt x="41" y="115"/>
                        <a:pt x="41" y="115"/>
                        <a:pt x="41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5" y="118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6" y="119"/>
                        <a:pt x="46" y="119"/>
                      </a:cubicBezTo>
                      <a:cubicBezTo>
                        <a:pt x="45" y="119"/>
                        <a:pt x="45" y="119"/>
                        <a:pt x="45" y="118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7" y="120"/>
                        <a:pt x="47" y="120"/>
                      </a:cubicBezTo>
                      <a:cubicBezTo>
                        <a:pt x="47" y="120"/>
                        <a:pt x="47" y="120"/>
                        <a:pt x="47" y="120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5" y="118"/>
                      </a:cubicBezTo>
                      <a:cubicBezTo>
                        <a:pt x="44" y="117"/>
                        <a:pt x="43" y="117"/>
                        <a:pt x="43" y="116"/>
                      </a:cubicBezTo>
                      <a:cubicBezTo>
                        <a:pt x="43" y="116"/>
                        <a:pt x="43" y="116"/>
                        <a:pt x="42" y="116"/>
                      </a:cubicBezTo>
                      <a:cubicBezTo>
                        <a:pt x="42" y="116"/>
                        <a:pt x="42" y="115"/>
                        <a:pt x="42" y="115"/>
                      </a:cubicBezTo>
                      <a:cubicBezTo>
                        <a:pt x="42" y="115"/>
                        <a:pt x="41" y="115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3" y="116"/>
                        <a:pt x="45" y="118"/>
                      </a:cubicBezTo>
                      <a:cubicBezTo>
                        <a:pt x="45" y="118"/>
                        <a:pt x="45" y="117"/>
                        <a:pt x="45" y="117"/>
                      </a:cubicBezTo>
                      <a:cubicBezTo>
                        <a:pt x="45" y="117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6" y="118"/>
                        <a:pt x="46" y="119"/>
                        <a:pt x="47" y="120"/>
                      </a:cubicBezTo>
                      <a:cubicBezTo>
                        <a:pt x="47" y="120"/>
                        <a:pt x="47" y="120"/>
                        <a:pt x="48" y="120"/>
                      </a:cubicBezTo>
                      <a:cubicBezTo>
                        <a:pt x="48" y="120"/>
                        <a:pt x="49" y="121"/>
                        <a:pt x="49" y="121"/>
                      </a:cubicBezTo>
                      <a:cubicBezTo>
                        <a:pt x="49" y="121"/>
                        <a:pt x="49" y="121"/>
                        <a:pt x="50" y="122"/>
                      </a:cubicBezTo>
                      <a:cubicBezTo>
                        <a:pt x="50" y="122"/>
                        <a:pt x="51" y="122"/>
                        <a:pt x="51" y="123"/>
                      </a:cubicBezTo>
                      <a:cubicBezTo>
                        <a:pt x="51" y="123"/>
                        <a:pt x="52" y="123"/>
                        <a:pt x="53" y="124"/>
                      </a:cubicBezTo>
                      <a:cubicBezTo>
                        <a:pt x="53" y="124"/>
                        <a:pt x="53" y="124"/>
                        <a:pt x="53" y="124"/>
                      </a:cubicBezTo>
                      <a:cubicBezTo>
                        <a:pt x="53" y="124"/>
                        <a:pt x="54" y="125"/>
                        <a:pt x="55" y="125"/>
                      </a:cubicBezTo>
                      <a:cubicBezTo>
                        <a:pt x="55" y="125"/>
                        <a:pt x="55" y="125"/>
                        <a:pt x="55" y="125"/>
                      </a:cubicBezTo>
                      <a:cubicBezTo>
                        <a:pt x="55" y="125"/>
                        <a:pt x="56" y="126"/>
                        <a:pt x="56" y="126"/>
                      </a:cubicBezTo>
                      <a:cubicBezTo>
                        <a:pt x="56" y="126"/>
                        <a:pt x="57" y="126"/>
                        <a:pt x="57" y="126"/>
                      </a:cubicBezTo>
                      <a:cubicBezTo>
                        <a:pt x="57" y="126"/>
                        <a:pt x="58" y="127"/>
                        <a:pt x="58" y="127"/>
                      </a:cubicBezTo>
                      <a:cubicBezTo>
                        <a:pt x="59" y="127"/>
                        <a:pt x="60" y="128"/>
                        <a:pt x="61" y="128"/>
                      </a:cubicBezTo>
                      <a:cubicBezTo>
                        <a:pt x="62" y="129"/>
                        <a:pt x="62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4" y="129"/>
                        <a:pt x="63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30"/>
                      </a:cubicBezTo>
                      <a:cubicBezTo>
                        <a:pt x="65" y="130"/>
                        <a:pt x="65" y="129"/>
                        <a:pt x="65" y="129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6" y="130"/>
                        <a:pt x="66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8" y="131"/>
                        <a:pt x="68" y="130"/>
                      </a:cubicBezTo>
                      <a:cubicBezTo>
                        <a:pt x="68" y="131"/>
                        <a:pt x="68" y="131"/>
                        <a:pt x="68" y="131"/>
                      </a:cubicBezTo>
                      <a:cubicBezTo>
                        <a:pt x="68" y="131"/>
                        <a:pt x="68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70" y="131"/>
                        <a:pt x="70" y="131"/>
                      </a:cubicBez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1" y="131"/>
                        <a:pt x="71" y="131"/>
                      </a:cubicBezTo>
                      <a:cubicBezTo>
                        <a:pt x="71" y="131"/>
                        <a:pt x="71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3" y="132"/>
                        <a:pt x="72" y="131"/>
                      </a:cubicBezTo>
                      <a:cubicBezTo>
                        <a:pt x="72" y="132"/>
                        <a:pt x="72" y="132"/>
                        <a:pt x="72" y="131"/>
                      </a:cubicBezTo>
                      <a:cubicBezTo>
                        <a:pt x="72" y="131"/>
                        <a:pt x="72" y="131"/>
                        <a:pt x="73" y="131"/>
                      </a:cubicBezTo>
                      <a:cubicBezTo>
                        <a:pt x="73" y="131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6" y="132"/>
                      </a:cubicBezTo>
                      <a:cubicBezTo>
                        <a:pt x="75" y="132"/>
                        <a:pt x="76" y="132"/>
                        <a:pt x="76" y="132"/>
                      </a:cubicBezTo>
                      <a:cubicBezTo>
                        <a:pt x="76" y="132"/>
                        <a:pt x="76" y="132"/>
                        <a:pt x="77" y="132"/>
                      </a:cubicBezTo>
                      <a:cubicBezTo>
                        <a:pt x="77" y="132"/>
                        <a:pt x="76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8" y="133"/>
                        <a:pt x="78" y="133"/>
                        <a:pt x="79" y="132"/>
                      </a:cubicBezTo>
                      <a:cubicBezTo>
                        <a:pt x="79" y="133"/>
                        <a:pt x="79" y="133"/>
                        <a:pt x="79" y="133"/>
                      </a:cubicBezTo>
                      <a:cubicBezTo>
                        <a:pt x="80" y="133"/>
                        <a:pt x="81" y="133"/>
                        <a:pt x="82" y="133"/>
                      </a:cubicBezTo>
                      <a:cubicBezTo>
                        <a:pt x="82" y="133"/>
                        <a:pt x="83" y="133"/>
                        <a:pt x="83" y="133"/>
                      </a:cubicBezTo>
                      <a:cubicBezTo>
                        <a:pt x="84" y="133"/>
                        <a:pt x="86" y="133"/>
                        <a:pt x="87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9" y="133"/>
                        <a:pt x="89" y="133"/>
                        <a:pt x="89" y="133"/>
                      </a:cubicBezTo>
                      <a:cubicBezTo>
                        <a:pt x="89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2" y="133"/>
                        <a:pt x="93" y="133"/>
                        <a:pt x="95" y="133"/>
                      </a:cubicBezTo>
                      <a:cubicBezTo>
                        <a:pt x="97" y="132"/>
                        <a:pt x="99" y="132"/>
                        <a:pt x="100" y="132"/>
                      </a:cubicBezTo>
                      <a:cubicBezTo>
                        <a:pt x="101" y="132"/>
                        <a:pt x="102" y="132"/>
                        <a:pt x="103" y="131"/>
                      </a:cubicBezTo>
                      <a:cubicBezTo>
                        <a:pt x="105" y="131"/>
                        <a:pt x="107" y="131"/>
                        <a:pt x="108" y="130"/>
                      </a:cubicBezTo>
                      <a:cubicBezTo>
                        <a:pt x="110" y="130"/>
                        <a:pt x="111" y="129"/>
                        <a:pt x="113" y="128"/>
                      </a:cubicBezTo>
                      <a:cubicBezTo>
                        <a:pt x="113" y="128"/>
                        <a:pt x="113" y="129"/>
                        <a:pt x="113" y="128"/>
                      </a:cubicBezTo>
                      <a:cubicBezTo>
                        <a:pt x="113" y="128"/>
                        <a:pt x="113" y="128"/>
                        <a:pt x="114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2" y="128"/>
                        <a:pt x="111" y="129"/>
                        <a:pt x="110" y="129"/>
                      </a:cubicBezTo>
                      <a:cubicBezTo>
                        <a:pt x="110" y="129"/>
                        <a:pt x="110" y="129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29"/>
                        <a:pt x="107" y="129"/>
                      </a:cubicBezTo>
                      <a:cubicBezTo>
                        <a:pt x="107" y="129"/>
                        <a:pt x="106" y="130"/>
                        <a:pt x="105" y="130"/>
                      </a:cubicBezTo>
                      <a:cubicBezTo>
                        <a:pt x="106" y="129"/>
                        <a:pt x="106" y="129"/>
                        <a:pt x="106" y="129"/>
                      </a:cubicBezTo>
                      <a:cubicBezTo>
                        <a:pt x="109" y="128"/>
                        <a:pt x="112" y="127"/>
                        <a:pt x="115" y="126"/>
                      </a:cubicBezTo>
                      <a:cubicBezTo>
                        <a:pt x="115" y="125"/>
                        <a:pt x="115" y="125"/>
                        <a:pt x="116" y="125"/>
                      </a:cubicBezTo>
                      <a:cubicBezTo>
                        <a:pt x="116" y="125"/>
                        <a:pt x="116" y="125"/>
                        <a:pt x="116" y="125"/>
                      </a:cubicBezTo>
                      <a:cubicBezTo>
                        <a:pt x="117" y="125"/>
                        <a:pt x="117" y="124"/>
                        <a:pt x="117" y="124"/>
                      </a:cubicBezTo>
                      <a:cubicBezTo>
                        <a:pt x="118" y="124"/>
                        <a:pt x="118" y="124"/>
                        <a:pt x="119" y="123"/>
                      </a:cubicBezTo>
                      <a:cubicBezTo>
                        <a:pt x="119" y="123"/>
                        <a:pt x="119" y="123"/>
                        <a:pt x="119" y="123"/>
                      </a:cubicBezTo>
                      <a:cubicBezTo>
                        <a:pt x="118" y="123"/>
                        <a:pt x="117" y="124"/>
                        <a:pt x="117" y="124"/>
                      </a:cubicBezTo>
                      <a:cubicBezTo>
                        <a:pt x="117" y="124"/>
                        <a:pt x="117" y="124"/>
                        <a:pt x="117" y="124"/>
                      </a:cubicBezTo>
                      <a:cubicBezTo>
                        <a:pt x="117" y="123"/>
                        <a:pt x="117" y="123"/>
                        <a:pt x="118" y="122"/>
                      </a:cubicBezTo>
                      <a:cubicBezTo>
                        <a:pt x="120" y="121"/>
                        <a:pt x="121" y="120"/>
                        <a:pt x="123" y="119"/>
                      </a:cubicBezTo>
                      <a:cubicBezTo>
                        <a:pt x="124" y="118"/>
                        <a:pt x="124" y="117"/>
                        <a:pt x="126" y="116"/>
                      </a:cubicBezTo>
                      <a:cubicBezTo>
                        <a:pt x="127" y="114"/>
                        <a:pt x="128" y="113"/>
                        <a:pt x="130" y="111"/>
                      </a:cubicBezTo>
                      <a:cubicBezTo>
                        <a:pt x="130" y="111"/>
                        <a:pt x="131" y="110"/>
                        <a:pt x="131" y="109"/>
                      </a:cubicBezTo>
                      <a:cubicBezTo>
                        <a:pt x="133" y="107"/>
                        <a:pt x="134" y="105"/>
                        <a:pt x="135" y="103"/>
                      </a:cubicBezTo>
                      <a:cubicBezTo>
                        <a:pt x="135" y="102"/>
                        <a:pt x="135" y="102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0"/>
                        <a:pt x="136" y="100"/>
                        <a:pt x="137" y="99"/>
                      </a:cubicBezTo>
                      <a:cubicBezTo>
                        <a:pt x="137" y="99"/>
                        <a:pt x="137" y="98"/>
                        <a:pt x="136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7"/>
                        <a:pt x="137" y="96"/>
                        <a:pt x="137" y="96"/>
                      </a:cubicBezTo>
                      <a:cubicBezTo>
                        <a:pt x="137" y="96"/>
                        <a:pt x="137" y="96"/>
                        <a:pt x="137" y="97"/>
                      </a:cubicBezTo>
                      <a:cubicBezTo>
                        <a:pt x="137" y="96"/>
                        <a:pt x="136" y="97"/>
                        <a:pt x="136" y="97"/>
                      </a:cubicBezTo>
                      <a:cubicBezTo>
                        <a:pt x="136" y="97"/>
                        <a:pt x="136" y="97"/>
                        <a:pt x="136" y="98"/>
                      </a:cubicBezTo>
                      <a:cubicBezTo>
                        <a:pt x="136" y="98"/>
                        <a:pt x="136" y="98"/>
                        <a:pt x="136" y="98"/>
                      </a:cubicBezTo>
                      <a:cubicBezTo>
                        <a:pt x="136" y="98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100"/>
                      </a:cubicBezTo>
                      <a:cubicBezTo>
                        <a:pt x="135" y="99"/>
                        <a:pt x="135" y="100"/>
                        <a:pt x="134" y="100"/>
                      </a:cubicBezTo>
                      <a:cubicBezTo>
                        <a:pt x="135" y="100"/>
                        <a:pt x="134" y="101"/>
                        <a:pt x="134" y="101"/>
                      </a:cubicBezTo>
                      <a:cubicBezTo>
                        <a:pt x="134" y="101"/>
                        <a:pt x="134" y="102"/>
                        <a:pt x="133" y="102"/>
                      </a:cubicBezTo>
                      <a:cubicBezTo>
                        <a:pt x="133" y="103"/>
                        <a:pt x="132" y="104"/>
                        <a:pt x="132" y="105"/>
                      </a:cubicBezTo>
                      <a:cubicBezTo>
                        <a:pt x="132" y="104"/>
                        <a:pt x="132" y="105"/>
                        <a:pt x="132" y="105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3" y="103"/>
                        <a:pt x="132" y="103"/>
                      </a:cubicBezTo>
                      <a:cubicBezTo>
                        <a:pt x="133" y="102"/>
                        <a:pt x="133" y="101"/>
                        <a:pt x="134" y="101"/>
                      </a:cubicBezTo>
                      <a:cubicBezTo>
                        <a:pt x="134" y="101"/>
                        <a:pt x="134" y="101"/>
                        <a:pt x="134" y="101"/>
                      </a:cubicBezTo>
                      <a:cubicBezTo>
                        <a:pt x="134" y="100"/>
                        <a:pt x="134" y="100"/>
                        <a:pt x="134" y="100"/>
                      </a:cubicBezTo>
                      <a:cubicBezTo>
                        <a:pt x="134" y="99"/>
                        <a:pt x="134" y="99"/>
                        <a:pt x="134" y="99"/>
                      </a:cubicBezTo>
                      <a:cubicBezTo>
                        <a:pt x="134" y="99"/>
                        <a:pt x="134" y="99"/>
                        <a:pt x="135" y="98"/>
                      </a:cubicBezTo>
                      <a:cubicBezTo>
                        <a:pt x="134" y="98"/>
                        <a:pt x="135" y="98"/>
                        <a:pt x="135" y="98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6"/>
                      </a:cubicBezTo>
                      <a:cubicBezTo>
                        <a:pt x="135" y="96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4" y="97"/>
                      </a:cubicBezTo>
                      <a:cubicBezTo>
                        <a:pt x="135" y="96"/>
                        <a:pt x="135" y="94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4"/>
                      </a:cubicBezTo>
                      <a:cubicBezTo>
                        <a:pt x="135" y="94"/>
                        <a:pt x="135" y="94"/>
                        <a:pt x="134" y="94"/>
                      </a:cubicBezTo>
                      <a:cubicBezTo>
                        <a:pt x="134" y="94"/>
                        <a:pt x="135" y="94"/>
                        <a:pt x="134" y="94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3"/>
                        <a:pt x="134" y="93"/>
                        <a:pt x="134" y="93"/>
                      </a:cubicBezTo>
                      <a:cubicBezTo>
                        <a:pt x="134" y="93"/>
                        <a:pt x="134" y="94"/>
                        <a:pt x="134" y="94"/>
                      </a:cubicBezTo>
                      <a:cubicBezTo>
                        <a:pt x="134" y="94"/>
                        <a:pt x="133" y="95"/>
                        <a:pt x="133" y="96"/>
                      </a:cubicBezTo>
                      <a:cubicBezTo>
                        <a:pt x="133" y="96"/>
                        <a:pt x="133" y="96"/>
                        <a:pt x="133" y="96"/>
                      </a:cubicBezTo>
                      <a:cubicBezTo>
                        <a:pt x="133" y="96"/>
                        <a:pt x="133" y="96"/>
                        <a:pt x="133" y="97"/>
                      </a:cubicBezTo>
                      <a:cubicBezTo>
                        <a:pt x="133" y="97"/>
                        <a:pt x="132" y="97"/>
                        <a:pt x="132" y="98"/>
                      </a:cubicBezTo>
                      <a:cubicBezTo>
                        <a:pt x="132" y="98"/>
                        <a:pt x="132" y="98"/>
                        <a:pt x="132" y="99"/>
                      </a:cubicBezTo>
                      <a:cubicBezTo>
                        <a:pt x="132" y="99"/>
                        <a:pt x="131" y="100"/>
                        <a:pt x="131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99"/>
                        <a:pt x="131" y="99"/>
                        <a:pt x="131" y="99"/>
                      </a:cubicBezTo>
                      <a:cubicBezTo>
                        <a:pt x="131" y="98"/>
                        <a:pt x="132" y="97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5"/>
                      </a:cubicBezTo>
                      <a:cubicBezTo>
                        <a:pt x="132" y="95"/>
                        <a:pt x="132" y="96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7"/>
                        <a:pt x="131" y="97"/>
                        <a:pt x="131" y="97"/>
                      </a:cubicBezTo>
                      <a:cubicBezTo>
                        <a:pt x="131" y="97"/>
                        <a:pt x="130" y="97"/>
                        <a:pt x="130" y="97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100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8" y="100"/>
                        <a:pt x="128" y="100"/>
                      </a:cubicBezTo>
                      <a:cubicBezTo>
                        <a:pt x="128" y="100"/>
                        <a:pt x="128" y="100"/>
                        <a:pt x="128" y="101"/>
                      </a:cubicBezTo>
                      <a:cubicBezTo>
                        <a:pt x="128" y="101"/>
                        <a:pt x="128" y="101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3"/>
                        <a:pt x="127" y="103"/>
                        <a:pt x="127" y="103"/>
                      </a:cubicBezTo>
                      <a:cubicBezTo>
                        <a:pt x="127" y="102"/>
                        <a:pt x="127" y="103"/>
                        <a:pt x="127" y="103"/>
                      </a:cubicBezTo>
                      <a:cubicBezTo>
                        <a:pt x="127" y="103"/>
                        <a:pt x="126" y="104"/>
                        <a:pt x="126" y="104"/>
                      </a:cubicBezTo>
                      <a:cubicBezTo>
                        <a:pt x="126" y="104"/>
                        <a:pt x="126" y="104"/>
                        <a:pt x="126" y="105"/>
                      </a:cubicBezTo>
                      <a:cubicBezTo>
                        <a:pt x="125" y="104"/>
                        <a:pt x="125" y="105"/>
                        <a:pt x="125" y="105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6" y="104"/>
                        <a:pt x="126" y="104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5" y="103"/>
                        <a:pt x="125" y="104"/>
                        <a:pt x="125" y="104"/>
                      </a:cubicBezTo>
                      <a:cubicBezTo>
                        <a:pt x="125" y="104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5" y="104"/>
                        <a:pt x="125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5"/>
                        <a:pt x="124" y="104"/>
                        <a:pt x="124" y="105"/>
                      </a:cubicBezTo>
                      <a:cubicBezTo>
                        <a:pt x="124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2" y="106"/>
                        <a:pt x="122" y="106"/>
                      </a:cubicBezTo>
                      <a:cubicBezTo>
                        <a:pt x="122" y="107"/>
                        <a:pt x="122" y="107"/>
                        <a:pt x="122" y="106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1" y="108"/>
                        <a:pt x="122" y="107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0" y="109"/>
                        <a:pt x="120" y="109"/>
                        <a:pt x="120" y="110"/>
                      </a:cubicBezTo>
                      <a:cubicBezTo>
                        <a:pt x="120" y="110"/>
                        <a:pt x="120" y="109"/>
                        <a:pt x="120" y="109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19" y="110"/>
                      </a:cubicBezTo>
                      <a:cubicBezTo>
                        <a:pt x="120" y="110"/>
                        <a:pt x="119" y="111"/>
                        <a:pt x="119" y="111"/>
                      </a:cubicBezTo>
                      <a:cubicBezTo>
                        <a:pt x="119" y="110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8" y="111"/>
                      </a:cubicBezTo>
                      <a:cubicBezTo>
                        <a:pt x="118" y="112"/>
                        <a:pt x="119" y="111"/>
                        <a:pt x="119" y="111"/>
                      </a:cubicBezTo>
                      <a:cubicBezTo>
                        <a:pt x="118" y="111"/>
                        <a:pt x="118" y="112"/>
                        <a:pt x="118" y="112"/>
                      </a:cubicBezTo>
                      <a:cubicBezTo>
                        <a:pt x="118" y="111"/>
                        <a:pt x="119" y="111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7" y="113"/>
                      </a:cubicBezTo>
                      <a:cubicBezTo>
                        <a:pt x="117" y="113"/>
                        <a:pt x="117" y="113"/>
                        <a:pt x="116" y="114"/>
                      </a:cubicBezTo>
                      <a:cubicBezTo>
                        <a:pt x="116" y="114"/>
                        <a:pt x="116" y="114"/>
                        <a:pt x="116" y="114"/>
                      </a:cubicBezTo>
                      <a:cubicBezTo>
                        <a:pt x="116" y="114"/>
                        <a:pt x="116" y="114"/>
                        <a:pt x="115" y="114"/>
                      </a:cubicBezTo>
                      <a:cubicBezTo>
                        <a:pt x="115" y="115"/>
                        <a:pt x="114" y="115"/>
                        <a:pt x="114" y="115"/>
                      </a:cubicBezTo>
                      <a:cubicBezTo>
                        <a:pt x="114" y="115"/>
                        <a:pt x="113" y="116"/>
                        <a:pt x="113" y="116"/>
                      </a:cubicBezTo>
                      <a:cubicBezTo>
                        <a:pt x="113" y="116"/>
                        <a:pt x="112" y="117"/>
                        <a:pt x="112" y="117"/>
                      </a:cubicBezTo>
                      <a:cubicBezTo>
                        <a:pt x="112" y="117"/>
                        <a:pt x="112" y="116"/>
                        <a:pt x="112" y="116"/>
                      </a:cubicBezTo>
                      <a:cubicBezTo>
                        <a:pt x="112" y="116"/>
                        <a:pt x="113" y="116"/>
                        <a:pt x="112" y="116"/>
                      </a:cubicBezTo>
                      <a:cubicBezTo>
                        <a:pt x="113" y="116"/>
                        <a:pt x="113" y="116"/>
                        <a:pt x="113" y="116"/>
                      </a:cubicBezTo>
                      <a:cubicBezTo>
                        <a:pt x="113" y="116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2" y="116"/>
                        <a:pt x="110" y="117"/>
                        <a:pt x="110" y="117"/>
                      </a:cubicBezTo>
                      <a:cubicBezTo>
                        <a:pt x="109" y="117"/>
                        <a:pt x="109" y="118"/>
                        <a:pt x="109" y="118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7" y="119"/>
                        <a:pt x="107" y="119"/>
                        <a:pt x="106" y="119"/>
                      </a:cubicBezTo>
                      <a:cubicBezTo>
                        <a:pt x="106" y="119"/>
                        <a:pt x="106" y="119"/>
                        <a:pt x="106" y="119"/>
                      </a:cubicBezTo>
                      <a:cubicBezTo>
                        <a:pt x="105" y="119"/>
                        <a:pt x="105" y="120"/>
                        <a:pt x="105" y="120"/>
                      </a:cubicBezTo>
                      <a:cubicBezTo>
                        <a:pt x="104" y="120"/>
                        <a:pt x="104" y="120"/>
                        <a:pt x="103" y="120"/>
                      </a:cubicBezTo>
                      <a:cubicBezTo>
                        <a:pt x="103" y="121"/>
                        <a:pt x="103" y="121"/>
                        <a:pt x="103" y="121"/>
                      </a:cubicBezTo>
                      <a:cubicBezTo>
                        <a:pt x="102" y="121"/>
                        <a:pt x="102" y="121"/>
                        <a:pt x="101" y="121"/>
                      </a:cubicBezTo>
                      <a:cubicBezTo>
                        <a:pt x="101" y="121"/>
                        <a:pt x="101" y="122"/>
                        <a:pt x="100" y="122"/>
                      </a:cubicBezTo>
                      <a:cubicBezTo>
                        <a:pt x="100" y="122"/>
                        <a:pt x="100" y="122"/>
                        <a:pt x="100" y="122"/>
                      </a:cubicBezTo>
                      <a:cubicBezTo>
                        <a:pt x="99" y="122"/>
                        <a:pt x="97" y="123"/>
                        <a:pt x="96" y="123"/>
                      </a:cubicBezTo>
                      <a:cubicBezTo>
                        <a:pt x="94" y="124"/>
                        <a:pt x="93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89" y="124"/>
                        <a:pt x="89" y="124"/>
                        <a:pt x="89" y="124"/>
                      </a:cubicBezTo>
                      <a:cubicBezTo>
                        <a:pt x="85" y="124"/>
                        <a:pt x="82" y="124"/>
                        <a:pt x="80" y="123"/>
                      </a:cubicBezTo>
                      <a:cubicBezTo>
                        <a:pt x="77" y="122"/>
                        <a:pt x="76" y="122"/>
                        <a:pt x="74" y="121"/>
                      </a:cubicBezTo>
                      <a:cubicBezTo>
                        <a:pt x="73" y="121"/>
                        <a:pt x="73" y="121"/>
                        <a:pt x="73" y="121"/>
                      </a:cubicBezTo>
                      <a:cubicBezTo>
                        <a:pt x="73" y="121"/>
                        <a:pt x="72" y="120"/>
                        <a:pt x="72" y="120"/>
                      </a:cubicBezTo>
                      <a:cubicBezTo>
                        <a:pt x="72" y="120"/>
                        <a:pt x="71" y="120"/>
                        <a:pt x="71" y="120"/>
                      </a:cubicBezTo>
                      <a:cubicBezTo>
                        <a:pt x="71" y="120"/>
                        <a:pt x="70" y="120"/>
                        <a:pt x="70" y="119"/>
                      </a:cubicBezTo>
                      <a:cubicBezTo>
                        <a:pt x="69" y="118"/>
                        <a:pt x="66" y="117"/>
                        <a:pt x="63" y="116"/>
                      </a:cubicBezTo>
                      <a:cubicBezTo>
                        <a:pt x="61" y="115"/>
                        <a:pt x="60" y="114"/>
                        <a:pt x="58" y="112"/>
                      </a:cubicBezTo>
                      <a:cubicBezTo>
                        <a:pt x="57" y="112"/>
                        <a:pt x="56" y="111"/>
                        <a:pt x="55" y="110"/>
                      </a:cubicBezTo>
                      <a:cubicBezTo>
                        <a:pt x="55" y="110"/>
                        <a:pt x="55" y="109"/>
                        <a:pt x="54" y="109"/>
                      </a:cubicBezTo>
                      <a:cubicBezTo>
                        <a:pt x="54" y="109"/>
                        <a:pt x="54" y="108"/>
                        <a:pt x="54" y="108"/>
                      </a:cubicBezTo>
                      <a:cubicBezTo>
                        <a:pt x="53" y="108"/>
                        <a:pt x="53" y="108"/>
                        <a:pt x="53" y="107"/>
                      </a:cubicBezTo>
                      <a:cubicBezTo>
                        <a:pt x="53" y="107"/>
                        <a:pt x="52" y="107"/>
                        <a:pt x="52" y="106"/>
                      </a:cubicBezTo>
                      <a:cubicBezTo>
                        <a:pt x="52" y="106"/>
                        <a:pt x="52" y="106"/>
                        <a:pt x="52" y="106"/>
                      </a:cubicBezTo>
                      <a:cubicBezTo>
                        <a:pt x="51" y="105"/>
                        <a:pt x="51" y="105"/>
                        <a:pt x="50" y="104"/>
                      </a:cubicBezTo>
                      <a:cubicBezTo>
                        <a:pt x="50" y="104"/>
                        <a:pt x="50" y="104"/>
                        <a:pt x="50" y="103"/>
                      </a:cubicBezTo>
                      <a:cubicBezTo>
                        <a:pt x="50" y="103"/>
                        <a:pt x="49" y="103"/>
                        <a:pt x="49" y="103"/>
                      </a:cubicBezTo>
                      <a:cubicBezTo>
                        <a:pt x="49" y="102"/>
                        <a:pt x="49" y="102"/>
                        <a:pt x="48" y="101"/>
                      </a:cubicBezTo>
                      <a:cubicBezTo>
                        <a:pt x="48" y="101"/>
                        <a:pt x="48" y="101"/>
                        <a:pt x="48" y="100"/>
                      </a:cubicBezTo>
                      <a:cubicBezTo>
                        <a:pt x="48" y="100"/>
                        <a:pt x="47" y="100"/>
                        <a:pt x="47" y="99"/>
                      </a:cubicBezTo>
                      <a:cubicBezTo>
                        <a:pt x="47" y="99"/>
                        <a:pt x="47" y="99"/>
                        <a:pt x="47" y="99"/>
                      </a:cubicBezTo>
                      <a:cubicBezTo>
                        <a:pt x="47" y="99"/>
                        <a:pt x="46" y="99"/>
                        <a:pt x="46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46" y="98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5" y="96"/>
                        <a:pt x="45" y="97"/>
                        <a:pt x="45" y="97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5"/>
                      </a:cubicBezTo>
                      <a:cubicBezTo>
                        <a:pt x="45" y="96"/>
                        <a:pt x="45" y="95"/>
                        <a:pt x="45" y="95"/>
                      </a:cubicBezTo>
                      <a:cubicBezTo>
                        <a:pt x="44" y="95"/>
                        <a:pt x="45" y="95"/>
                        <a:pt x="45" y="95"/>
                      </a:cubicBezTo>
                      <a:cubicBezTo>
                        <a:pt x="44" y="95"/>
                        <a:pt x="44" y="94"/>
                        <a:pt x="44" y="94"/>
                      </a:cubicBezTo>
                      <a:cubicBezTo>
                        <a:pt x="44" y="94"/>
                        <a:pt x="44" y="94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2"/>
                        <a:pt x="44" y="93"/>
                      </a:cubicBezTo>
                      <a:cubicBezTo>
                        <a:pt x="44" y="92"/>
                        <a:pt x="43" y="92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3" y="92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0"/>
                      </a:cubicBezTo>
                      <a:cubicBezTo>
                        <a:pt x="43" y="91"/>
                        <a:pt x="43" y="90"/>
                        <a:pt x="43" y="90"/>
                      </a:cubicBezTo>
                      <a:cubicBezTo>
                        <a:pt x="43" y="90"/>
                        <a:pt x="43" y="90"/>
                        <a:pt x="42" y="89"/>
                      </a:cubicBezTo>
                      <a:cubicBezTo>
                        <a:pt x="43" y="89"/>
                        <a:pt x="42" y="89"/>
                        <a:pt x="43" y="89"/>
                      </a:cubicBezTo>
                      <a:cubicBezTo>
                        <a:pt x="43" y="89"/>
                        <a:pt x="42" y="89"/>
                        <a:pt x="42" y="89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5"/>
                        <a:pt x="42" y="85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5"/>
                        <a:pt x="42" y="85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2"/>
                        <a:pt x="41" y="82"/>
                      </a:cubicBezTo>
                      <a:cubicBezTo>
                        <a:pt x="41" y="82"/>
                        <a:pt x="41" y="81"/>
                        <a:pt x="41" y="81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1" y="79"/>
                        <a:pt x="41" y="79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1"/>
                        <a:pt x="41" y="72"/>
                      </a:cubicBezTo>
                      <a:cubicBezTo>
                        <a:pt x="41" y="71"/>
                        <a:pt x="41" y="71"/>
                        <a:pt x="41" y="71"/>
                      </a:cubicBezTo>
                      <a:cubicBezTo>
                        <a:pt x="41" y="71"/>
                        <a:pt x="41" y="71"/>
                        <a:pt x="41" y="70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70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7"/>
                        <a:pt x="41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3" y="63"/>
                        <a:pt x="43" y="63"/>
                        <a:pt x="43" y="62"/>
                      </a:cubicBezTo>
                      <a:cubicBezTo>
                        <a:pt x="43" y="62"/>
                        <a:pt x="43" y="61"/>
                        <a:pt x="43" y="62"/>
                      </a:cubicBezTo>
                      <a:cubicBezTo>
                        <a:pt x="43" y="62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0"/>
                      </a:cubicBezTo>
                      <a:cubicBezTo>
                        <a:pt x="43" y="61"/>
                        <a:pt x="43" y="61"/>
                        <a:pt x="44" y="60"/>
                      </a:cubicBezTo>
                      <a:cubicBezTo>
                        <a:pt x="43" y="60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6"/>
                        <a:pt x="45" y="57"/>
                      </a:cubicBezTo>
                      <a:cubicBezTo>
                        <a:pt x="45" y="57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8" y="52"/>
                        <a:pt x="48" y="52"/>
                        <a:pt x="48" y="51"/>
                      </a:cubicBezTo>
                      <a:cubicBezTo>
                        <a:pt x="48" y="52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8" y="51"/>
                        <a:pt x="48" y="50"/>
                        <a:pt x="48" y="51"/>
                      </a:cubicBezTo>
                      <a:cubicBezTo>
                        <a:pt x="49" y="50"/>
                        <a:pt x="49" y="51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1" y="48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2" y="47"/>
                        <a:pt x="52" y="47"/>
                      </a:cubicBezTo>
                      <a:cubicBezTo>
                        <a:pt x="52" y="47"/>
                        <a:pt x="52" y="46"/>
                        <a:pt x="52" y="46"/>
                      </a:cubicBezTo>
                      <a:cubicBezTo>
                        <a:pt x="52" y="46"/>
                        <a:pt x="52" y="47"/>
                        <a:pt x="51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5"/>
                        <a:pt x="52" y="45"/>
                      </a:cubicBezTo>
                      <a:cubicBezTo>
                        <a:pt x="53" y="45"/>
                        <a:pt x="52" y="45"/>
                        <a:pt x="52" y="45"/>
                      </a:cubicBezTo>
                      <a:cubicBezTo>
                        <a:pt x="52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3"/>
                        <a:pt x="54" y="44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1"/>
                        <a:pt x="58" y="41"/>
                        <a:pt x="58" y="40"/>
                      </a:cubicBezTo>
                      <a:cubicBezTo>
                        <a:pt x="59" y="40"/>
                        <a:pt x="59" y="40"/>
                        <a:pt x="59" y="40"/>
                      </a:cubicBezTo>
                      <a:cubicBezTo>
                        <a:pt x="60" y="39"/>
                        <a:pt x="60" y="39"/>
                        <a:pt x="60" y="39"/>
                      </a:cubicBezTo>
                      <a:cubicBezTo>
                        <a:pt x="60" y="39"/>
                        <a:pt x="61" y="39"/>
                        <a:pt x="61" y="38"/>
                      </a:cubicBezTo>
                      <a:cubicBezTo>
                        <a:pt x="62" y="38"/>
                        <a:pt x="62" y="38"/>
                        <a:pt x="62" y="38"/>
                      </a:cubicBezTo>
                      <a:cubicBezTo>
                        <a:pt x="64" y="37"/>
                        <a:pt x="66" y="36"/>
                        <a:pt x="68" y="35"/>
                      </a:cubicBezTo>
                      <a:cubicBezTo>
                        <a:pt x="69" y="35"/>
                        <a:pt x="70" y="34"/>
                        <a:pt x="70" y="34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72" y="33"/>
                        <a:pt x="74" y="33"/>
                        <a:pt x="76" y="32"/>
                      </a:cubicBezTo>
                      <a:cubicBezTo>
                        <a:pt x="76" y="32"/>
                        <a:pt x="76" y="32"/>
                        <a:pt x="77" y="32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7" y="32"/>
                        <a:pt x="78" y="32"/>
                        <a:pt x="78" y="32"/>
                      </a:cubicBezTo>
                      <a:cubicBezTo>
                        <a:pt x="79" y="32"/>
                        <a:pt x="80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2" y="32"/>
                        <a:pt x="81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3" y="32"/>
                        <a:pt x="83" y="32"/>
                        <a:pt x="84" y="32"/>
                      </a:cubicBezTo>
                      <a:cubicBezTo>
                        <a:pt x="85" y="32"/>
                        <a:pt x="87" y="32"/>
                        <a:pt x="89" y="32"/>
                      </a:cubicBezTo>
                      <a:cubicBezTo>
                        <a:pt x="91" y="32"/>
                        <a:pt x="93" y="33"/>
                        <a:pt x="94" y="33"/>
                      </a:cubicBezTo>
                      <a:cubicBezTo>
                        <a:pt x="95" y="33"/>
                        <a:pt x="97" y="34"/>
                        <a:pt x="98" y="34"/>
                      </a:cubicBezTo>
                      <a:cubicBezTo>
                        <a:pt x="98" y="34"/>
                        <a:pt x="99" y="35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100" y="35"/>
                        <a:pt x="100" y="35"/>
                        <a:pt x="100" y="35"/>
                      </a:cubicBezTo>
                      <a:cubicBezTo>
                        <a:pt x="100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6"/>
                      </a:cubicBezTo>
                      <a:cubicBezTo>
                        <a:pt x="101" y="35"/>
                        <a:pt x="102" y="36"/>
                        <a:pt x="102" y="36"/>
                      </a:cubicBezTo>
                      <a:cubicBezTo>
                        <a:pt x="102" y="36"/>
                        <a:pt x="103" y="36"/>
                        <a:pt x="103" y="36"/>
                      </a:cubicBezTo>
                      <a:cubicBezTo>
                        <a:pt x="103" y="36"/>
                        <a:pt x="103" y="36"/>
                        <a:pt x="104" y="36"/>
                      </a:cubicBezTo>
                      <a:cubicBezTo>
                        <a:pt x="104" y="36"/>
                        <a:pt x="104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6" y="37"/>
                      </a:cubicBezTo>
                      <a:cubicBezTo>
                        <a:pt x="106" y="38"/>
                        <a:pt x="107" y="38"/>
                        <a:pt x="106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9" y="39"/>
                        <a:pt x="109" y="39"/>
                        <a:pt x="109" y="39"/>
                      </a:cubicBezTo>
                      <a:cubicBezTo>
                        <a:pt x="109" y="39"/>
                        <a:pt x="109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1"/>
                        <a:pt x="111" y="41"/>
                      </a:cubicBezTo>
                      <a:cubicBezTo>
                        <a:pt x="111" y="41"/>
                        <a:pt x="111" y="41"/>
                        <a:pt x="111" y="41"/>
                      </a:cubicBezTo>
                      <a:cubicBezTo>
                        <a:pt x="111" y="41"/>
                        <a:pt x="111" y="41"/>
                        <a:pt x="112" y="41"/>
                      </a:cubicBezTo>
                      <a:cubicBezTo>
                        <a:pt x="112" y="41"/>
                        <a:pt x="112" y="42"/>
                        <a:pt x="112" y="42"/>
                      </a:cubicBezTo>
                      <a:cubicBezTo>
                        <a:pt x="112" y="42"/>
                        <a:pt x="112" y="42"/>
                        <a:pt x="112" y="42"/>
                      </a:cubicBezTo>
                      <a:cubicBezTo>
                        <a:pt x="112" y="42"/>
                        <a:pt x="113" y="42"/>
                        <a:pt x="113" y="42"/>
                      </a:cubicBezTo>
                      <a:cubicBezTo>
                        <a:pt x="113" y="43"/>
                        <a:pt x="113" y="43"/>
                        <a:pt x="113" y="43"/>
                      </a:cubicBezTo>
                      <a:cubicBezTo>
                        <a:pt x="114" y="43"/>
                        <a:pt x="114" y="44"/>
                        <a:pt x="114" y="44"/>
                      </a:cubicBezTo>
                      <a:cubicBezTo>
                        <a:pt x="115" y="44"/>
                        <a:pt x="114" y="44"/>
                        <a:pt x="115" y="44"/>
                      </a:cubicBezTo>
                      <a:cubicBezTo>
                        <a:pt x="115" y="44"/>
                        <a:pt x="115" y="45"/>
                        <a:pt x="115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6"/>
                      </a:cubicBezTo>
                      <a:cubicBezTo>
                        <a:pt x="116" y="45"/>
                        <a:pt x="116" y="46"/>
                        <a:pt x="116" y="46"/>
                      </a:cubicBezTo>
                      <a:cubicBezTo>
                        <a:pt x="116" y="46"/>
                        <a:pt x="117" y="46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8" y="47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9"/>
                        <a:pt x="118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9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1"/>
                        <a:pt x="122" y="51"/>
                        <a:pt x="123" y="51"/>
                      </a:cubicBezTo>
                      <a:cubicBezTo>
                        <a:pt x="123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0"/>
                        <a:pt x="123" y="51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1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3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1"/>
                      </a:cubicBezTo>
                      <a:cubicBezTo>
                        <a:pt x="124" y="51"/>
                        <a:pt x="124" y="51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4" y="51"/>
                        <a:pt x="124" y="51"/>
                        <a:pt x="125" y="52"/>
                      </a:cubicBezTo>
                      <a:cubicBezTo>
                        <a:pt x="125" y="52"/>
                        <a:pt x="125" y="52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6" y="54"/>
                        <a:pt x="126" y="54"/>
                      </a:cubicBezTo>
                      <a:cubicBezTo>
                        <a:pt x="126" y="54"/>
                        <a:pt x="126" y="54"/>
                        <a:pt x="126" y="54"/>
                      </a:cubicBezTo>
                      <a:cubicBezTo>
                        <a:pt x="126" y="54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2"/>
                        <a:pt x="126" y="52"/>
                        <a:pt x="125" y="52"/>
                      </a:cubicBezTo>
                      <a:cubicBezTo>
                        <a:pt x="125" y="52"/>
                        <a:pt x="125" y="51"/>
                        <a:pt x="125" y="52"/>
                      </a:cubicBezTo>
                      <a:cubicBezTo>
                        <a:pt x="125" y="51"/>
                        <a:pt x="125" y="51"/>
                        <a:pt x="125" y="51"/>
                      </a:cubicBezTo>
                      <a:cubicBezTo>
                        <a:pt x="125" y="51"/>
                        <a:pt x="125" y="51"/>
                        <a:pt x="125" y="50"/>
                      </a:cubicBezTo>
                      <a:cubicBezTo>
                        <a:pt x="124" y="51"/>
                        <a:pt x="124" y="50"/>
                        <a:pt x="124" y="50"/>
                      </a:cubicBezTo>
                      <a:cubicBezTo>
                        <a:pt x="123" y="49"/>
                        <a:pt x="122" y="47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19" y="46"/>
                      </a:cubicBezTo>
                      <a:cubicBezTo>
                        <a:pt x="119" y="45"/>
                        <a:pt x="119" y="45"/>
                        <a:pt x="118" y="45"/>
                      </a:cubicBezTo>
                      <a:cubicBezTo>
                        <a:pt x="118" y="45"/>
                        <a:pt x="118" y="44"/>
                        <a:pt x="118" y="44"/>
                      </a:cubicBezTo>
                      <a:cubicBezTo>
                        <a:pt x="118" y="44"/>
                        <a:pt x="117" y="44"/>
                        <a:pt x="117" y="44"/>
                      </a:cubicBezTo>
                      <a:cubicBezTo>
                        <a:pt x="117" y="43"/>
                        <a:pt x="116" y="43"/>
                        <a:pt x="116" y="43"/>
                      </a:cubicBezTo>
                      <a:cubicBezTo>
                        <a:pt x="116" y="43"/>
                        <a:pt x="116" y="42"/>
                        <a:pt x="115" y="42"/>
                      </a:cubicBezTo>
                      <a:cubicBezTo>
                        <a:pt x="114" y="41"/>
                        <a:pt x="112" y="39"/>
                        <a:pt x="110" y="38"/>
                      </a:cubicBezTo>
                      <a:cubicBezTo>
                        <a:pt x="110" y="38"/>
                        <a:pt x="109" y="38"/>
                        <a:pt x="109" y="38"/>
                      </a:cubicBezTo>
                      <a:cubicBezTo>
                        <a:pt x="107" y="36"/>
                        <a:pt x="105" y="35"/>
                        <a:pt x="103" y="35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2" y="34"/>
                        <a:pt x="101" y="34"/>
                        <a:pt x="101" y="34"/>
                      </a:cubicBezTo>
                      <a:cubicBezTo>
                        <a:pt x="100" y="33"/>
                        <a:pt x="99" y="33"/>
                        <a:pt x="98" y="32"/>
                      </a:cubicBezTo>
                      <a:cubicBezTo>
                        <a:pt x="99" y="32"/>
                        <a:pt x="99" y="32"/>
                        <a:pt x="100" y="33"/>
                      </a:cubicBezTo>
                      <a:cubicBezTo>
                        <a:pt x="100" y="32"/>
                        <a:pt x="100" y="32"/>
                        <a:pt x="101" y="32"/>
                      </a:cubicBezTo>
                      <a:cubicBezTo>
                        <a:pt x="101" y="32"/>
                        <a:pt x="101" y="33"/>
                        <a:pt x="101" y="33"/>
                      </a:cubicBezTo>
                      <a:cubicBezTo>
                        <a:pt x="101" y="33"/>
                        <a:pt x="102" y="33"/>
                        <a:pt x="102" y="33"/>
                      </a:cubicBezTo>
                      <a:cubicBezTo>
                        <a:pt x="102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3" y="32"/>
                        <a:pt x="103" y="32"/>
                        <a:pt x="102" y="31"/>
                      </a:cubicBezTo>
                      <a:cubicBezTo>
                        <a:pt x="102" y="31"/>
                        <a:pt x="101" y="31"/>
                        <a:pt x="101" y="31"/>
                      </a:cubicBezTo>
                      <a:cubicBezTo>
                        <a:pt x="103" y="31"/>
                        <a:pt x="105" y="32"/>
                        <a:pt x="105" y="32"/>
                      </a:cubicBezTo>
                      <a:cubicBezTo>
                        <a:pt x="106" y="33"/>
                        <a:pt x="107" y="32"/>
                        <a:pt x="106" y="31"/>
                      </a:cubicBezTo>
                      <a:cubicBezTo>
                        <a:pt x="106" y="31"/>
                        <a:pt x="105" y="30"/>
                        <a:pt x="104" y="30"/>
                      </a:cubicBezTo>
                      <a:cubicBezTo>
                        <a:pt x="105" y="30"/>
                        <a:pt x="105" y="30"/>
                        <a:pt x="106" y="30"/>
                      </a:cubicBezTo>
                      <a:cubicBezTo>
                        <a:pt x="104" y="29"/>
                        <a:pt x="103" y="29"/>
                        <a:pt x="102" y="29"/>
                      </a:cubicBezTo>
                      <a:cubicBezTo>
                        <a:pt x="102" y="28"/>
                        <a:pt x="100" y="28"/>
                        <a:pt x="100" y="27"/>
                      </a:cubicBezTo>
                      <a:cubicBezTo>
                        <a:pt x="100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8" y="27"/>
                        <a:pt x="98" y="27"/>
                        <a:pt x="98" y="27"/>
                      </a:cubicBezTo>
                      <a:cubicBezTo>
                        <a:pt x="98" y="27"/>
                        <a:pt x="98" y="26"/>
                        <a:pt x="98" y="26"/>
                      </a:cubicBezTo>
                      <a:cubicBezTo>
                        <a:pt x="97" y="25"/>
                        <a:pt x="96" y="25"/>
                        <a:pt x="95" y="24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95" y="24"/>
                        <a:pt x="95" y="24"/>
                        <a:pt x="94" y="24"/>
                      </a:cubicBezTo>
                      <a:cubicBezTo>
                        <a:pt x="94" y="24"/>
                        <a:pt x="93" y="24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5" y="23"/>
                        <a:pt x="96" y="24"/>
                        <a:pt x="98" y="24"/>
                      </a:cubicBezTo>
                      <a:cubicBezTo>
                        <a:pt x="98" y="24"/>
                        <a:pt x="98" y="24"/>
                        <a:pt x="99" y="24"/>
                      </a:cubicBezTo>
                      <a:cubicBezTo>
                        <a:pt x="99" y="24"/>
                        <a:pt x="100" y="24"/>
                        <a:pt x="100" y="24"/>
                      </a:cubicBezTo>
                      <a:cubicBezTo>
                        <a:pt x="100" y="23"/>
                        <a:pt x="98" y="23"/>
                        <a:pt x="97" y="22"/>
                      </a:cubicBezTo>
                      <a:cubicBezTo>
                        <a:pt x="98" y="22"/>
                        <a:pt x="97" y="22"/>
                        <a:pt x="97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8" y="21"/>
                        <a:pt x="96" y="21"/>
                        <a:pt x="95" y="21"/>
                      </a:cubicBezTo>
                      <a:cubicBezTo>
                        <a:pt x="95" y="21"/>
                        <a:pt x="95" y="21"/>
                        <a:pt x="95" y="20"/>
                      </a:cubicBezTo>
                      <a:cubicBezTo>
                        <a:pt x="94" y="20"/>
                        <a:pt x="93" y="20"/>
                        <a:pt x="92" y="19"/>
                      </a:cubicBezTo>
                      <a:cubicBezTo>
                        <a:pt x="91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89" y="19"/>
                        <a:pt x="88" y="18"/>
                        <a:pt x="88" y="18"/>
                      </a:cubicBezTo>
                      <a:cubicBezTo>
                        <a:pt x="88" y="18"/>
                        <a:pt x="87" y="18"/>
                        <a:pt x="87" y="18"/>
                      </a:cubicBezTo>
                      <a:cubicBezTo>
                        <a:pt x="88" y="18"/>
                        <a:pt x="89" y="18"/>
                        <a:pt x="89" y="18"/>
                      </a:cubicBezTo>
                      <a:cubicBezTo>
                        <a:pt x="93" y="19"/>
                        <a:pt x="97" y="19"/>
                        <a:pt x="100" y="21"/>
                      </a:cubicBezTo>
                      <a:cubicBezTo>
                        <a:pt x="104" y="22"/>
                        <a:pt x="107" y="23"/>
                        <a:pt x="109" y="24"/>
                      </a:cubicBezTo>
                      <a:cubicBezTo>
                        <a:pt x="110" y="25"/>
                        <a:pt x="112" y="26"/>
                        <a:pt x="113" y="27"/>
                      </a:cubicBezTo>
                      <a:cubicBezTo>
                        <a:pt x="114" y="28"/>
                        <a:pt x="116" y="29"/>
                        <a:pt x="117" y="31"/>
                      </a:cubicBezTo>
                      <a:cubicBezTo>
                        <a:pt x="118" y="31"/>
                        <a:pt x="118" y="31"/>
                        <a:pt x="118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20" y="33"/>
                        <a:pt x="121" y="34"/>
                        <a:pt x="122" y="35"/>
                      </a:cubicBezTo>
                      <a:cubicBezTo>
                        <a:pt x="122" y="35"/>
                        <a:pt x="122" y="35"/>
                        <a:pt x="122" y="36"/>
                      </a:cubicBezTo>
                      <a:cubicBezTo>
                        <a:pt x="122" y="36"/>
                        <a:pt x="123" y="36"/>
                        <a:pt x="123" y="36"/>
                      </a:cubicBezTo>
                      <a:cubicBezTo>
                        <a:pt x="123" y="36"/>
                        <a:pt x="122" y="36"/>
                        <a:pt x="122" y="36"/>
                      </a:cubicBezTo>
                      <a:cubicBezTo>
                        <a:pt x="123" y="36"/>
                        <a:pt x="123" y="36"/>
                        <a:pt x="123" y="37"/>
                      </a:cubicBezTo>
                      <a:cubicBezTo>
                        <a:pt x="123" y="36"/>
                        <a:pt x="123" y="37"/>
                        <a:pt x="123" y="37"/>
                      </a:cubicBezTo>
                      <a:cubicBezTo>
                        <a:pt x="123" y="37"/>
                        <a:pt x="124" y="37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5" y="39"/>
                        <a:pt x="125" y="39"/>
                        <a:pt x="125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1"/>
                        <a:pt x="127" y="41"/>
                        <a:pt x="127" y="41"/>
                      </a:cubicBezTo>
                      <a:cubicBezTo>
                        <a:pt x="127" y="41"/>
                        <a:pt x="127" y="41"/>
                        <a:pt x="127" y="41"/>
                      </a:cubicBezTo>
                      <a:cubicBezTo>
                        <a:pt x="127" y="41"/>
                        <a:pt x="127" y="42"/>
                        <a:pt x="127" y="41"/>
                      </a:cubicBezTo>
                      <a:cubicBezTo>
                        <a:pt x="127" y="42"/>
                        <a:pt x="127" y="41"/>
                        <a:pt x="128" y="42"/>
                      </a:cubicBezTo>
                      <a:cubicBezTo>
                        <a:pt x="128" y="42"/>
                        <a:pt x="129" y="42"/>
                        <a:pt x="129" y="43"/>
                      </a:cubicBezTo>
                      <a:cubicBezTo>
                        <a:pt x="129" y="43"/>
                        <a:pt x="129" y="42"/>
                        <a:pt x="129" y="42"/>
                      </a:cubicBezTo>
                      <a:cubicBezTo>
                        <a:pt x="129" y="42"/>
                        <a:pt x="129" y="42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30" y="43"/>
                      </a:cubicBezTo>
                      <a:cubicBezTo>
                        <a:pt x="130" y="43"/>
                        <a:pt x="130" y="43"/>
                        <a:pt x="130" y="43"/>
                      </a:cubicBezTo>
                      <a:cubicBezTo>
                        <a:pt x="130" y="43"/>
                        <a:pt x="130" y="44"/>
                        <a:pt x="130" y="44"/>
                      </a:cubicBezTo>
                      <a:cubicBezTo>
                        <a:pt x="130" y="44"/>
                        <a:pt x="130" y="44"/>
                        <a:pt x="130" y="44"/>
                      </a:cubicBezTo>
                      <a:cubicBezTo>
                        <a:pt x="131" y="44"/>
                        <a:pt x="131" y="44"/>
                        <a:pt x="131" y="44"/>
                      </a:cubicBezTo>
                      <a:cubicBezTo>
                        <a:pt x="131" y="44"/>
                        <a:pt x="131" y="45"/>
                        <a:pt x="131" y="44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6"/>
                        <a:pt x="133" y="45"/>
                        <a:pt x="133" y="46"/>
                      </a:cubicBezTo>
                      <a:cubicBezTo>
                        <a:pt x="133" y="46"/>
                        <a:pt x="134" y="47"/>
                        <a:pt x="135" y="47"/>
                      </a:cubicBezTo>
                      <a:cubicBezTo>
                        <a:pt x="135" y="47"/>
                        <a:pt x="135" y="47"/>
                        <a:pt x="135" y="47"/>
                      </a:cubicBezTo>
                      <a:cubicBezTo>
                        <a:pt x="135" y="47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6" y="48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7" y="49"/>
                      </a:cubicBezTo>
                      <a:cubicBezTo>
                        <a:pt x="136" y="50"/>
                        <a:pt x="137" y="50"/>
                        <a:pt x="137" y="49"/>
                      </a:cubicBezTo>
                      <a:cubicBezTo>
                        <a:pt x="137" y="50"/>
                        <a:pt x="137" y="50"/>
                        <a:pt x="137" y="50"/>
                      </a:cubicBezTo>
                      <a:cubicBezTo>
                        <a:pt x="137" y="50"/>
                        <a:pt x="137" y="50"/>
                        <a:pt x="137" y="49"/>
                      </a:cubicBezTo>
                      <a:cubicBezTo>
                        <a:pt x="137" y="49"/>
                        <a:pt x="138" y="49"/>
                        <a:pt x="137" y="49"/>
                      </a:cubicBezTo>
                      <a:cubicBezTo>
                        <a:pt x="138" y="49"/>
                        <a:pt x="138" y="50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7" y="48"/>
                        <a:pt x="137" y="48"/>
                        <a:pt x="137" y="48"/>
                      </a:cubicBezTo>
                      <a:cubicBezTo>
                        <a:pt x="137" y="47"/>
                        <a:pt x="136" y="47"/>
                        <a:pt x="136" y="47"/>
                      </a:cubicBezTo>
                      <a:cubicBezTo>
                        <a:pt x="136" y="47"/>
                        <a:pt x="136" y="47"/>
                        <a:pt x="136" y="46"/>
                      </a:cubicBezTo>
                      <a:cubicBezTo>
                        <a:pt x="136" y="46"/>
                        <a:pt x="136" y="47"/>
                        <a:pt x="136" y="46"/>
                      </a:cubicBezTo>
                      <a:cubicBezTo>
                        <a:pt x="136" y="46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7" y="46"/>
                        <a:pt x="137" y="46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7"/>
                        <a:pt x="137" y="47"/>
                        <a:pt x="137" y="47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9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9" y="50"/>
                        <a:pt x="139" y="50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0"/>
                        <a:pt x="139" y="50"/>
                        <a:pt x="139" y="50"/>
                      </a:cubicBezTo>
                      <a:cubicBezTo>
                        <a:pt x="139" y="50"/>
                        <a:pt x="139" y="49"/>
                        <a:pt x="139" y="49"/>
                      </a:cubicBezTo>
                      <a:cubicBezTo>
                        <a:pt x="138" y="48"/>
                        <a:pt x="138" y="49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7"/>
                      </a:cubicBezTo>
                      <a:cubicBezTo>
                        <a:pt x="138" y="47"/>
                        <a:pt x="138" y="48"/>
                        <a:pt x="138" y="48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7" y="47"/>
                        <a:pt x="137" y="47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6"/>
                        <a:pt x="137" y="45"/>
                        <a:pt x="137" y="45"/>
                      </a:cubicBezTo>
                      <a:cubicBezTo>
                        <a:pt x="137" y="45"/>
                        <a:pt x="137" y="45"/>
                        <a:pt x="137" y="45"/>
                      </a:cubicBezTo>
                      <a:cubicBezTo>
                        <a:pt x="137" y="46"/>
                        <a:pt x="138" y="46"/>
                        <a:pt x="138" y="46"/>
                      </a:cubicBezTo>
                      <a:cubicBezTo>
                        <a:pt x="138" y="46"/>
                        <a:pt x="138" y="46"/>
                        <a:pt x="138" y="46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7" y="45"/>
                      </a:cubicBezTo>
                      <a:cubicBezTo>
                        <a:pt x="138" y="45"/>
                        <a:pt x="137" y="45"/>
                        <a:pt x="138" y="45"/>
                      </a:cubicBezTo>
                      <a:cubicBezTo>
                        <a:pt x="137" y="45"/>
                        <a:pt x="138" y="45"/>
                        <a:pt x="137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7" y="44"/>
                        <a:pt x="136" y="42"/>
                        <a:pt x="136" y="42"/>
                      </a:cubicBezTo>
                      <a:cubicBezTo>
                        <a:pt x="135" y="40"/>
                        <a:pt x="135" y="40"/>
                        <a:pt x="136" y="40"/>
                      </a:cubicBezTo>
                      <a:cubicBezTo>
                        <a:pt x="136" y="40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7" y="42"/>
                      </a:cubicBezTo>
                      <a:cubicBezTo>
                        <a:pt x="137" y="42"/>
                        <a:pt x="137" y="42"/>
                        <a:pt x="137" y="43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7" y="43"/>
                        <a:pt x="137" y="43"/>
                        <a:pt x="138" y="43"/>
                      </a:cubicBezTo>
                      <a:cubicBezTo>
                        <a:pt x="137" y="42"/>
                        <a:pt x="137" y="41"/>
                        <a:pt x="136" y="40"/>
                      </a:cubicBezTo>
                      <a:cubicBezTo>
                        <a:pt x="136" y="40"/>
                        <a:pt x="136" y="40"/>
                        <a:pt x="136" y="39"/>
                      </a:cubicBezTo>
                      <a:cubicBezTo>
                        <a:pt x="136" y="39"/>
                        <a:pt x="135" y="39"/>
                        <a:pt x="135" y="39"/>
                      </a:cubicBezTo>
                      <a:cubicBezTo>
                        <a:pt x="136" y="39"/>
                        <a:pt x="135" y="39"/>
                        <a:pt x="135" y="38"/>
                      </a:cubicBezTo>
                      <a:cubicBezTo>
                        <a:pt x="135" y="39"/>
                        <a:pt x="135" y="38"/>
                        <a:pt x="135" y="38"/>
                      </a:cubicBezTo>
                      <a:cubicBezTo>
                        <a:pt x="134" y="38"/>
                        <a:pt x="134" y="37"/>
                        <a:pt x="134" y="37"/>
                      </a:cubicBezTo>
                      <a:cubicBezTo>
                        <a:pt x="134" y="37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6"/>
                        <a:pt x="134" y="36"/>
                        <a:pt x="135" y="37"/>
                      </a:cubicBezTo>
                      <a:cubicBezTo>
                        <a:pt x="135" y="38"/>
                        <a:pt x="136" y="39"/>
                        <a:pt x="136" y="39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8" y="42"/>
                        <a:pt x="139" y="43"/>
                        <a:pt x="139" y="44"/>
                      </a:cubicBezTo>
                      <a:cubicBezTo>
                        <a:pt x="139" y="45"/>
                        <a:pt x="140" y="46"/>
                        <a:pt x="140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6"/>
                        <a:pt x="141" y="47"/>
                        <a:pt x="141" y="47"/>
                      </a:cubicBezTo>
                      <a:cubicBezTo>
                        <a:pt x="141" y="47"/>
                        <a:pt x="141" y="46"/>
                        <a:pt x="141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5"/>
                        <a:pt x="140" y="44"/>
                        <a:pt x="140" y="43"/>
                      </a:cubicBezTo>
                      <a:cubicBezTo>
                        <a:pt x="140" y="44"/>
                        <a:pt x="140" y="45"/>
                        <a:pt x="141" y="45"/>
                      </a:cubicBezTo>
                      <a:cubicBezTo>
                        <a:pt x="141" y="45"/>
                        <a:pt x="141" y="46"/>
                        <a:pt x="141" y="46"/>
                      </a:cubicBezTo>
                      <a:cubicBezTo>
                        <a:pt x="141" y="46"/>
                        <a:pt x="141" y="46"/>
                        <a:pt x="142" y="46"/>
                      </a:cubicBezTo>
                      <a:cubicBezTo>
                        <a:pt x="141" y="47"/>
                        <a:pt x="142" y="47"/>
                        <a:pt x="142" y="47"/>
                      </a:cubicBezTo>
                      <a:cubicBezTo>
                        <a:pt x="142" y="48"/>
                        <a:pt x="142" y="49"/>
                        <a:pt x="143" y="49"/>
                      </a:cubicBezTo>
                      <a:cubicBezTo>
                        <a:pt x="143" y="50"/>
                        <a:pt x="144" y="51"/>
                        <a:pt x="144" y="52"/>
                      </a:cubicBezTo>
                      <a:cubicBezTo>
                        <a:pt x="144" y="52"/>
                        <a:pt x="144" y="54"/>
                        <a:pt x="145" y="55"/>
                      </a:cubicBezTo>
                      <a:cubicBezTo>
                        <a:pt x="145" y="56"/>
                        <a:pt x="146" y="57"/>
                        <a:pt x="146" y="58"/>
                      </a:cubicBezTo>
                      <a:cubicBezTo>
                        <a:pt x="146" y="58"/>
                        <a:pt x="146" y="59"/>
                        <a:pt x="146" y="59"/>
                      </a:cubicBezTo>
                      <a:cubicBezTo>
                        <a:pt x="146" y="59"/>
                        <a:pt x="147" y="60"/>
                        <a:pt x="146" y="60"/>
                      </a:cubicBezTo>
                      <a:cubicBezTo>
                        <a:pt x="147" y="61"/>
                        <a:pt x="147" y="63"/>
                        <a:pt x="147" y="63"/>
                      </a:cubicBezTo>
                      <a:cubicBezTo>
                        <a:pt x="147" y="63"/>
                        <a:pt x="147" y="64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5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7"/>
                        <a:pt x="148" y="67"/>
                        <a:pt x="148" y="67"/>
                      </a:cubicBezTo>
                      <a:cubicBezTo>
                        <a:pt x="149" y="67"/>
                        <a:pt x="149" y="66"/>
                        <a:pt x="149" y="66"/>
                      </a:cubicBezTo>
                      <a:cubicBezTo>
                        <a:pt x="149" y="65"/>
                        <a:pt x="149" y="65"/>
                        <a:pt x="149" y="65"/>
                      </a:cubicBezTo>
                      <a:cubicBezTo>
                        <a:pt x="149" y="66"/>
                        <a:pt x="149" y="66"/>
                        <a:pt x="149" y="66"/>
                      </a:cubicBezTo>
                      <a:cubicBezTo>
                        <a:pt x="149" y="66"/>
                        <a:pt x="149" y="68"/>
                        <a:pt x="149" y="69"/>
                      </a:cubicBezTo>
                      <a:cubicBezTo>
                        <a:pt x="149" y="69"/>
                        <a:pt x="149" y="69"/>
                        <a:pt x="149" y="69"/>
                      </a:cubicBezTo>
                      <a:cubicBezTo>
                        <a:pt x="149" y="70"/>
                        <a:pt x="149" y="69"/>
                        <a:pt x="149" y="70"/>
                      </a:cubicBezTo>
                      <a:cubicBezTo>
                        <a:pt x="149" y="70"/>
                        <a:pt x="149" y="70"/>
                        <a:pt x="149" y="70"/>
                      </a:cubicBezTo>
                      <a:cubicBezTo>
                        <a:pt x="149" y="70"/>
                        <a:pt x="149" y="69"/>
                        <a:pt x="150" y="70"/>
                      </a:cubicBezTo>
                      <a:cubicBezTo>
                        <a:pt x="150" y="69"/>
                        <a:pt x="150" y="69"/>
                        <a:pt x="149" y="69"/>
                      </a:cubicBezTo>
                      <a:cubicBezTo>
                        <a:pt x="150" y="69"/>
                        <a:pt x="150" y="69"/>
                        <a:pt x="150" y="69"/>
                      </a:cubicBezTo>
                      <a:cubicBezTo>
                        <a:pt x="150" y="67"/>
                        <a:pt x="150" y="67"/>
                        <a:pt x="150" y="66"/>
                      </a:cubicBezTo>
                      <a:cubicBezTo>
                        <a:pt x="150" y="65"/>
                        <a:pt x="150" y="67"/>
                        <a:pt x="150" y="68"/>
                      </a:cubicBezTo>
                      <a:cubicBezTo>
                        <a:pt x="150" y="68"/>
                        <a:pt x="150" y="69"/>
                        <a:pt x="150" y="69"/>
                      </a:cubicBezTo>
                      <a:cubicBezTo>
                        <a:pt x="150" y="70"/>
                        <a:pt x="151" y="71"/>
                        <a:pt x="151" y="72"/>
                      </a:cubicBezTo>
                      <a:cubicBezTo>
                        <a:pt x="151" y="72"/>
                        <a:pt x="151" y="73"/>
                        <a:pt x="151" y="72"/>
                      </a:cubicBezTo>
                      <a:cubicBezTo>
                        <a:pt x="151" y="73"/>
                        <a:pt x="151" y="73"/>
                        <a:pt x="151" y="73"/>
                      </a:cubicBezTo>
                      <a:cubicBezTo>
                        <a:pt x="151" y="73"/>
                        <a:pt x="151" y="73"/>
                        <a:pt x="151" y="72"/>
                      </a:cubicBezTo>
                      <a:cubicBezTo>
                        <a:pt x="151" y="73"/>
                        <a:pt x="151" y="72"/>
                        <a:pt x="151" y="72"/>
                      </a:cubicBezTo>
                      <a:cubicBezTo>
                        <a:pt x="151" y="73"/>
                        <a:pt x="152" y="72"/>
                        <a:pt x="152" y="73"/>
                      </a:cubicBezTo>
                      <a:cubicBezTo>
                        <a:pt x="152" y="73"/>
                        <a:pt x="152" y="72"/>
                        <a:pt x="152" y="72"/>
                      </a:cubicBezTo>
                      <a:cubicBezTo>
                        <a:pt x="152" y="71"/>
                        <a:pt x="152" y="71"/>
                        <a:pt x="152" y="70"/>
                      </a:cubicBezTo>
                      <a:cubicBezTo>
                        <a:pt x="152" y="70"/>
                        <a:pt x="152" y="70"/>
                        <a:pt x="152" y="70"/>
                      </a:cubicBezTo>
                      <a:cubicBezTo>
                        <a:pt x="152" y="70"/>
                        <a:pt x="152" y="69"/>
                        <a:pt x="152" y="68"/>
                      </a:cubicBezTo>
                      <a:cubicBezTo>
                        <a:pt x="152" y="68"/>
                        <a:pt x="152" y="68"/>
                        <a:pt x="152" y="68"/>
                      </a:cubicBezTo>
                      <a:cubicBezTo>
                        <a:pt x="152" y="68"/>
                        <a:pt x="152" y="67"/>
                        <a:pt x="152" y="67"/>
                      </a:cubicBezTo>
                      <a:cubicBezTo>
                        <a:pt x="152" y="67"/>
                        <a:pt x="152" y="67"/>
                        <a:pt x="152" y="67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3"/>
                        <a:pt x="152" y="63"/>
                      </a:cubicBezTo>
                      <a:cubicBezTo>
                        <a:pt x="152" y="63"/>
                        <a:pt x="152" y="63"/>
                        <a:pt x="152" y="63"/>
                      </a:cubicBezTo>
                      <a:cubicBezTo>
                        <a:pt x="152" y="62"/>
                        <a:pt x="152" y="61"/>
                        <a:pt x="152" y="61"/>
                      </a:cubicBezTo>
                      <a:cubicBezTo>
                        <a:pt x="152" y="61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1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59"/>
                        <a:pt x="152" y="59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7"/>
                        <a:pt x="152" y="58"/>
                      </a:cubicBezTo>
                      <a:cubicBezTo>
                        <a:pt x="152" y="57"/>
                        <a:pt x="152" y="57"/>
                        <a:pt x="152" y="57"/>
                      </a:cubicBezTo>
                      <a:cubicBezTo>
                        <a:pt x="152" y="56"/>
                        <a:pt x="152" y="55"/>
                        <a:pt x="151" y="54"/>
                      </a:cubicBezTo>
                      <a:cubicBezTo>
                        <a:pt x="151" y="54"/>
                        <a:pt x="151" y="54"/>
                        <a:pt x="151" y="53"/>
                      </a:cubicBezTo>
                      <a:cubicBezTo>
                        <a:pt x="151" y="52"/>
                        <a:pt x="150" y="50"/>
                        <a:pt x="150" y="50"/>
                      </a:cubicBezTo>
                      <a:cubicBezTo>
                        <a:pt x="150" y="49"/>
                        <a:pt x="150" y="48"/>
                        <a:pt x="149" y="47"/>
                      </a:cubicBezTo>
                      <a:cubicBezTo>
                        <a:pt x="149" y="47"/>
                        <a:pt x="149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49" y="46"/>
                        <a:pt x="150" y="47"/>
                        <a:pt x="150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5"/>
                        <a:pt x="149" y="46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0" y="47"/>
                        <a:pt x="150" y="47"/>
                      </a:cubicBezTo>
                      <a:cubicBezTo>
                        <a:pt x="150" y="48"/>
                        <a:pt x="150" y="48"/>
                        <a:pt x="150" y="49"/>
                      </a:cubicBezTo>
                      <a:cubicBezTo>
                        <a:pt x="151" y="49"/>
                        <a:pt x="151" y="49"/>
                        <a:pt x="151" y="50"/>
                      </a:cubicBezTo>
                      <a:cubicBezTo>
                        <a:pt x="151" y="50"/>
                        <a:pt x="151" y="49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4"/>
                        <a:pt x="152" y="54"/>
                      </a:cubicBezTo>
                      <a:cubicBezTo>
                        <a:pt x="152" y="54"/>
                        <a:pt x="152" y="54"/>
                        <a:pt x="152" y="54"/>
                      </a:cubicBezTo>
                      <a:cubicBezTo>
                        <a:pt x="152" y="54"/>
                        <a:pt x="152" y="55"/>
                        <a:pt x="152" y="54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6"/>
                        <a:pt x="152" y="55"/>
                        <a:pt x="152" y="56"/>
                      </a:cubicBezTo>
                      <a:cubicBezTo>
                        <a:pt x="152" y="56"/>
                        <a:pt x="153" y="56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9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1"/>
                      </a:cubicBezTo>
                      <a:cubicBezTo>
                        <a:pt x="153" y="60"/>
                        <a:pt x="153" y="61"/>
                        <a:pt x="154" y="61"/>
                      </a:cubicBezTo>
                      <a:cubicBezTo>
                        <a:pt x="154" y="61"/>
                        <a:pt x="153" y="61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5"/>
                        <a:pt x="153" y="55"/>
                      </a:cubicBezTo>
                      <a:cubicBezTo>
                        <a:pt x="153" y="55"/>
                        <a:pt x="153" y="55"/>
                        <a:pt x="153" y="55"/>
                      </a:cubicBezTo>
                      <a:cubicBezTo>
                        <a:pt x="153" y="55"/>
                        <a:pt x="152" y="55"/>
                        <a:pt x="152" y="55"/>
                      </a:cubicBezTo>
                      <a:cubicBezTo>
                        <a:pt x="153" y="55"/>
                        <a:pt x="153" y="55"/>
                        <a:pt x="152" y="55"/>
                      </a:cubicBezTo>
                      <a:cubicBezTo>
                        <a:pt x="152" y="55"/>
                        <a:pt x="152" y="54"/>
                        <a:pt x="152" y="54"/>
                      </a:cubicBezTo>
                      <a:cubicBezTo>
                        <a:pt x="152" y="54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2"/>
                      </a:cubicBezTo>
                      <a:cubicBezTo>
                        <a:pt x="152" y="53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3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2"/>
                        <a:pt x="152" y="51"/>
                        <a:pt x="152" y="52"/>
                      </a:cubicBezTo>
                      <a:cubicBezTo>
                        <a:pt x="152" y="51"/>
                        <a:pt x="152" y="51"/>
                        <a:pt x="151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1" y="51"/>
                        <a:pt x="151" y="50"/>
                      </a:cubicBezTo>
                      <a:cubicBezTo>
                        <a:pt x="151" y="51"/>
                        <a:pt x="151" y="51"/>
                        <a:pt x="151" y="51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49"/>
                      </a:cubicBezTo>
                      <a:cubicBezTo>
                        <a:pt x="151" y="50"/>
                        <a:pt x="151" y="49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0" y="48"/>
                        <a:pt x="150" y="48"/>
                      </a:cubicBezTo>
                      <a:cubicBezTo>
                        <a:pt x="150" y="48"/>
                        <a:pt x="151" y="48"/>
                        <a:pt x="151" y="48"/>
                      </a:cubicBezTo>
                      <a:cubicBezTo>
                        <a:pt x="150" y="48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1" y="47"/>
                        <a:pt x="151" y="47"/>
                      </a:cubicBezTo>
                      <a:cubicBezTo>
                        <a:pt x="151" y="48"/>
                        <a:pt x="151" y="48"/>
                        <a:pt x="151" y="49"/>
                      </a:cubicBezTo>
                      <a:cubicBezTo>
                        <a:pt x="151" y="48"/>
                        <a:pt x="151" y="49"/>
                        <a:pt x="151" y="49"/>
                      </a:cubicBezTo>
                      <a:cubicBezTo>
                        <a:pt x="151" y="49"/>
                        <a:pt x="151" y="50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2" y="51"/>
                        <a:pt x="152" y="50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3"/>
                        <a:pt x="152" y="53"/>
                      </a:cubicBezTo>
                      <a:cubicBezTo>
                        <a:pt x="152" y="53"/>
                        <a:pt x="153" y="53"/>
                        <a:pt x="152" y="53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0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1" y="48"/>
                        <a:pt x="151" y="48"/>
                      </a:cubicBezTo>
                      <a:cubicBezTo>
                        <a:pt x="151" y="48"/>
                        <a:pt x="151" y="47"/>
                        <a:pt x="151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49" y="43"/>
                        <a:pt x="150" y="44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2"/>
                        <a:pt x="148" y="41"/>
                      </a:cubicBezTo>
                      <a:cubicBezTo>
                        <a:pt x="148" y="41"/>
                        <a:pt x="148" y="41"/>
                        <a:pt x="148" y="42"/>
                      </a:cubicBezTo>
                      <a:cubicBezTo>
                        <a:pt x="149" y="42"/>
                        <a:pt x="149" y="42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5"/>
                        <a:pt x="149" y="44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5"/>
                        <a:pt x="149" y="45"/>
                        <a:pt x="149" y="45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3"/>
                        <a:pt x="149" y="44"/>
                        <a:pt x="149" y="43"/>
                      </a:cubicBezTo>
                      <a:cubicBezTo>
                        <a:pt x="149" y="43"/>
                        <a:pt x="148" y="42"/>
                        <a:pt x="148" y="42"/>
                      </a:cubicBezTo>
                      <a:cubicBezTo>
                        <a:pt x="148" y="42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1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39"/>
                        <a:pt x="147" y="39"/>
                        <a:pt x="146" y="39"/>
                      </a:cubicBezTo>
                      <a:cubicBezTo>
                        <a:pt x="146" y="38"/>
                        <a:pt x="146" y="39"/>
                        <a:pt x="147" y="39"/>
                      </a:cubicBezTo>
                      <a:cubicBezTo>
                        <a:pt x="146" y="39"/>
                        <a:pt x="146" y="39"/>
                        <a:pt x="146" y="39"/>
                      </a:cubicBezTo>
                      <a:cubicBezTo>
                        <a:pt x="146" y="38"/>
                        <a:pt x="146" y="39"/>
                        <a:pt x="146" y="39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5" y="36"/>
                        <a:pt x="145" y="37"/>
                      </a:cubicBezTo>
                      <a:cubicBezTo>
                        <a:pt x="145" y="37"/>
                        <a:pt x="146" y="37"/>
                        <a:pt x="146" y="37"/>
                      </a:cubicBezTo>
                      <a:cubicBezTo>
                        <a:pt x="145" y="37"/>
                        <a:pt x="145" y="37"/>
                        <a:pt x="145" y="36"/>
                      </a:cubicBezTo>
                      <a:cubicBezTo>
                        <a:pt x="145" y="36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4" y="35"/>
                        <a:pt x="144" y="35"/>
                      </a:cubicBezTo>
                      <a:cubicBezTo>
                        <a:pt x="144" y="35"/>
                        <a:pt x="144" y="35"/>
                        <a:pt x="145" y="35"/>
                      </a:cubicBezTo>
                      <a:cubicBezTo>
                        <a:pt x="144" y="35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3"/>
                      </a:cubicBezTo>
                      <a:cubicBezTo>
                        <a:pt x="143" y="33"/>
                        <a:pt x="143" y="34"/>
                        <a:pt x="143" y="33"/>
                      </a:cubicBezTo>
                      <a:cubicBezTo>
                        <a:pt x="143" y="34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4"/>
                        <a:pt x="144" y="34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2"/>
                        <a:pt x="142" y="31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3" y="32"/>
                        <a:pt x="143" y="33"/>
                        <a:pt x="143" y="33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1"/>
                        <a:pt x="142" y="31"/>
                      </a:cubicBezTo>
                      <a:cubicBezTo>
                        <a:pt x="142" y="31"/>
                        <a:pt x="142" y="31"/>
                        <a:pt x="142" y="31"/>
                      </a:cubicBezTo>
                      <a:cubicBezTo>
                        <a:pt x="142" y="31"/>
                        <a:pt x="141" y="31"/>
                        <a:pt x="141" y="31"/>
                      </a:cubicBezTo>
                      <a:cubicBezTo>
                        <a:pt x="141" y="31"/>
                        <a:pt x="141" y="31"/>
                        <a:pt x="141" y="31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29"/>
                      </a:cubicBezTo>
                      <a:cubicBezTo>
                        <a:pt x="141" y="30"/>
                        <a:pt x="140" y="29"/>
                        <a:pt x="140" y="29"/>
                      </a:cubicBezTo>
                      <a:cubicBezTo>
                        <a:pt x="140" y="29"/>
                        <a:pt x="141" y="30"/>
                        <a:pt x="141" y="30"/>
                      </a:cubicBezTo>
                      <a:cubicBezTo>
                        <a:pt x="140" y="29"/>
                        <a:pt x="141" y="30"/>
                        <a:pt x="140" y="30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1" y="29"/>
                        <a:pt x="140" y="29"/>
                      </a:cubicBezTo>
                      <a:cubicBezTo>
                        <a:pt x="140" y="29"/>
                        <a:pt x="140" y="28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8"/>
                        <a:pt x="140" y="28"/>
                      </a:cubicBezTo>
                      <a:cubicBezTo>
                        <a:pt x="140" y="28"/>
                        <a:pt x="140" y="28"/>
                        <a:pt x="140" y="28"/>
                      </a:cubicBezTo>
                      <a:cubicBezTo>
                        <a:pt x="140" y="28"/>
                        <a:pt x="139" y="28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8" y="25"/>
                        <a:pt x="137" y="23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3" y="19"/>
                        <a:pt x="130" y="16"/>
                        <a:pt x="126" y="14"/>
                      </a:cubicBezTo>
                      <a:cubicBezTo>
                        <a:pt x="119" y="9"/>
                        <a:pt x="110" y="4"/>
                        <a:pt x="101" y="2"/>
                      </a:cubicBezTo>
                      <a:cubicBezTo>
                        <a:pt x="95" y="1"/>
                        <a:pt x="89" y="0"/>
                        <a:pt x="83" y="0"/>
                      </a:cubicBezTo>
                      <a:cubicBezTo>
                        <a:pt x="75" y="1"/>
                        <a:pt x="68" y="2"/>
                        <a:pt x="61" y="4"/>
                      </a:cubicBezTo>
                      <a:cubicBezTo>
                        <a:pt x="54" y="6"/>
                        <a:pt x="47" y="9"/>
                        <a:pt x="42" y="14"/>
                      </a:cubicBezTo>
                      <a:cubicBezTo>
                        <a:pt x="38" y="17"/>
                        <a:pt x="34" y="20"/>
                        <a:pt x="31" y="23"/>
                      </a:cubicBezTo>
                      <a:cubicBezTo>
                        <a:pt x="27" y="28"/>
                        <a:pt x="23" y="33"/>
                        <a:pt x="20" y="40"/>
                      </a:cubicBezTo>
                      <a:cubicBezTo>
                        <a:pt x="17" y="46"/>
                        <a:pt x="15" y="52"/>
                        <a:pt x="14" y="59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" y="63"/>
                        <a:pt x="12" y="67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2"/>
                        <a:pt x="12" y="75"/>
                        <a:pt x="12" y="76"/>
                      </a:cubicBezTo>
                      <a:cubicBezTo>
                        <a:pt x="13" y="81"/>
                        <a:pt x="13" y="87"/>
                        <a:pt x="15" y="92"/>
                      </a:cubicBezTo>
                      <a:cubicBezTo>
                        <a:pt x="16" y="98"/>
                        <a:pt x="19" y="103"/>
                        <a:pt x="21" y="108"/>
                      </a:cubicBezTo>
                      <a:cubicBezTo>
                        <a:pt x="21" y="108"/>
                        <a:pt x="21" y="108"/>
                        <a:pt x="22" y="108"/>
                      </a:cubicBezTo>
                      <a:cubicBezTo>
                        <a:pt x="21" y="108"/>
                        <a:pt x="21" y="108"/>
                        <a:pt x="21" y="108"/>
                      </a:cubicBezTo>
                      <a:cubicBezTo>
                        <a:pt x="22" y="110"/>
                        <a:pt x="23" y="111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5" y="115"/>
                        <a:pt x="27" y="117"/>
                        <a:pt x="29" y="119"/>
                      </a:cubicBezTo>
                      <a:cubicBezTo>
                        <a:pt x="31" y="122"/>
                        <a:pt x="32" y="124"/>
                        <a:pt x="34" y="125"/>
                      </a:cubicBezTo>
                      <a:cubicBezTo>
                        <a:pt x="34" y="126"/>
                        <a:pt x="35" y="126"/>
                        <a:pt x="35" y="126"/>
                      </a:cubicBezTo>
                      <a:cubicBezTo>
                        <a:pt x="35" y="126"/>
                        <a:pt x="35" y="126"/>
                        <a:pt x="36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6" y="127"/>
                        <a:pt x="37" y="128"/>
                        <a:pt x="36" y="128"/>
                      </a:cubicBezTo>
                      <a:cubicBezTo>
                        <a:pt x="37" y="128"/>
                        <a:pt x="37" y="129"/>
                        <a:pt x="37" y="129"/>
                      </a:cubicBezTo>
                      <a:cubicBezTo>
                        <a:pt x="37" y="129"/>
                        <a:pt x="37" y="129"/>
                        <a:pt x="37" y="129"/>
                      </a:cubicBezTo>
                      <a:cubicBezTo>
                        <a:pt x="36" y="128"/>
                        <a:pt x="35" y="127"/>
                        <a:pt x="34" y="126"/>
                      </a:cubicBezTo>
                      <a:cubicBezTo>
                        <a:pt x="32" y="125"/>
                        <a:pt x="29" y="122"/>
                        <a:pt x="27" y="120"/>
                      </a:cubicBezTo>
                      <a:cubicBezTo>
                        <a:pt x="26" y="119"/>
                        <a:pt x="24" y="117"/>
                        <a:pt x="23" y="114"/>
                      </a:cubicBezTo>
                      <a:cubicBezTo>
                        <a:pt x="21" y="113"/>
                        <a:pt x="21" y="112"/>
                        <a:pt x="20" y="111"/>
                      </a:cubicBezTo>
                      <a:cubicBezTo>
                        <a:pt x="18" y="108"/>
                        <a:pt x="17" y="105"/>
                        <a:pt x="15" y="103"/>
                      </a:cubicBezTo>
                      <a:cubicBezTo>
                        <a:pt x="14" y="100"/>
                        <a:pt x="13" y="97"/>
                        <a:pt x="12" y="94"/>
                      </a:cubicBezTo>
                      <a:cubicBezTo>
                        <a:pt x="11" y="93"/>
                        <a:pt x="11" y="92"/>
                        <a:pt x="10" y="90"/>
                      </a:cubicBezTo>
                      <a:cubicBezTo>
                        <a:pt x="10" y="88"/>
                        <a:pt x="9" y="86"/>
                        <a:pt x="9" y="83"/>
                      </a:cubicBezTo>
                      <a:cubicBezTo>
                        <a:pt x="9" y="83"/>
                        <a:pt x="8" y="82"/>
                        <a:pt x="8" y="81"/>
                      </a:cubicBezTo>
                      <a:cubicBezTo>
                        <a:pt x="8" y="80"/>
                        <a:pt x="8" y="79"/>
                        <a:pt x="8" y="79"/>
                      </a:cubicBezTo>
                      <a:cubicBezTo>
                        <a:pt x="8" y="77"/>
                        <a:pt x="8" y="75"/>
                        <a:pt x="7" y="74"/>
                      </a:cubicBezTo>
                      <a:cubicBezTo>
                        <a:pt x="7" y="74"/>
                        <a:pt x="7" y="73"/>
                        <a:pt x="7" y="71"/>
                      </a:cubicBezTo>
                      <a:cubicBezTo>
                        <a:pt x="7" y="70"/>
                        <a:pt x="7" y="68"/>
                        <a:pt x="7" y="67"/>
                      </a:cubicBezTo>
                      <a:cubicBezTo>
                        <a:pt x="6" y="67"/>
                        <a:pt x="6" y="67"/>
                        <a:pt x="6" y="66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6" y="66"/>
                        <a:pt x="5" y="66"/>
                        <a:pt x="6" y="66"/>
                      </a:cubicBezTo>
                      <a:cubicBezTo>
                        <a:pt x="6" y="66"/>
                        <a:pt x="6" y="67"/>
                        <a:pt x="6" y="67"/>
                      </a:cubicBezTo>
                      <a:cubicBezTo>
                        <a:pt x="5" y="68"/>
                        <a:pt x="5" y="68"/>
                        <a:pt x="5" y="67"/>
                      </a:cubicBezTo>
                      <a:cubicBezTo>
                        <a:pt x="5" y="67"/>
                        <a:pt x="5" y="67"/>
                        <a:pt x="5" y="67"/>
                      </a:cubicBezTo>
                      <a:cubicBezTo>
                        <a:pt x="5" y="65"/>
                        <a:pt x="5" y="62"/>
                        <a:pt x="5" y="60"/>
                      </a:cubicBezTo>
                      <a:cubicBezTo>
                        <a:pt x="5" y="60"/>
                        <a:pt x="6" y="58"/>
                        <a:pt x="5" y="58"/>
                      </a:cubicBezTo>
                      <a:cubicBezTo>
                        <a:pt x="5" y="58"/>
                        <a:pt x="5" y="58"/>
                        <a:pt x="5" y="57"/>
                      </a:cubicBezTo>
                      <a:cubicBezTo>
                        <a:pt x="5" y="58"/>
                        <a:pt x="5" y="58"/>
                        <a:pt x="4" y="57"/>
                      </a:cubicBezTo>
                      <a:cubicBezTo>
                        <a:pt x="4" y="59"/>
                        <a:pt x="4" y="61"/>
                        <a:pt x="4" y="63"/>
                      </a:cubicBezTo>
                      <a:cubicBezTo>
                        <a:pt x="3" y="62"/>
                        <a:pt x="3" y="63"/>
                        <a:pt x="3" y="63"/>
                      </a:cubicBezTo>
                      <a:cubicBezTo>
                        <a:pt x="3" y="63"/>
                        <a:pt x="3" y="62"/>
                        <a:pt x="3" y="62"/>
                      </a:cubicBezTo>
                      <a:cubicBezTo>
                        <a:pt x="3" y="62"/>
                        <a:pt x="3" y="64"/>
                        <a:pt x="3" y="66"/>
                      </a:cubicBezTo>
                      <a:cubicBezTo>
                        <a:pt x="3" y="67"/>
                        <a:pt x="2" y="67"/>
                        <a:pt x="2" y="68"/>
                      </a:cubicBezTo>
                      <a:cubicBezTo>
                        <a:pt x="2" y="68"/>
                        <a:pt x="2" y="69"/>
                        <a:pt x="2" y="69"/>
                      </a:cubicBezTo>
                      <a:cubicBezTo>
                        <a:pt x="2" y="69"/>
                        <a:pt x="2" y="68"/>
                        <a:pt x="2" y="68"/>
                      </a:cubicBezTo>
                      <a:cubicBezTo>
                        <a:pt x="2" y="70"/>
                        <a:pt x="1" y="73"/>
                        <a:pt x="2" y="75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1" y="76"/>
                        <a:pt x="1" y="75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5"/>
                        <a:pt x="1" y="78"/>
                        <a:pt x="1" y="79"/>
                      </a:cubicBezTo>
                      <a:close/>
                      <a:moveTo>
                        <a:pt x="122" y="50"/>
                      </a:move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lose/>
                      <a:moveTo>
                        <a:pt x="68" y="130"/>
                      </a:moveTo>
                      <a:cubicBezTo>
                        <a:pt x="68" y="130"/>
                        <a:pt x="68" y="131"/>
                        <a:pt x="68" y="131"/>
                      </a:cubicBezTo>
                      <a:cubicBezTo>
                        <a:pt x="68" y="131"/>
                        <a:pt x="68" y="130"/>
                        <a:pt x="68" y="130"/>
                      </a:cubicBezTo>
                      <a:close/>
                      <a:moveTo>
                        <a:pt x="38" y="111"/>
                      </a:move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9" y="111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40" y="112"/>
                        <a:pt x="40" y="113"/>
                      </a:cubicBezTo>
                      <a:cubicBezTo>
                        <a:pt x="40" y="113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8" y="111"/>
                      </a:cubicBezTo>
                      <a:close/>
                      <a:moveTo>
                        <a:pt x="37" y="110"/>
                      </a:moveTo>
                      <a:cubicBezTo>
                        <a:pt x="37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10"/>
                        <a:pt x="38" y="110"/>
                      </a:cubicBezTo>
                      <a:cubicBezTo>
                        <a:pt x="38" y="110"/>
                        <a:pt x="37" y="110"/>
                        <a:pt x="37" y="110"/>
                      </a:cubicBezTo>
                      <a:close/>
                      <a:moveTo>
                        <a:pt x="3" y="69"/>
                      </a:move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70"/>
                        <a:pt x="3" y="70"/>
                        <a:pt x="3" y="71"/>
                      </a:cubicBezTo>
                      <a:cubicBezTo>
                        <a:pt x="3" y="71"/>
                        <a:pt x="3" y="71"/>
                        <a:pt x="3" y="72"/>
                      </a:cubicBezTo>
                      <a:cubicBezTo>
                        <a:pt x="3" y="71"/>
                        <a:pt x="3" y="70"/>
                        <a:pt x="3" y="69"/>
                      </a:cubicBezTo>
                      <a:close/>
                      <a:moveTo>
                        <a:pt x="5" y="59"/>
                      </a:moveTo>
                      <a:cubicBezTo>
                        <a:pt x="5" y="59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59"/>
                      </a:cubicBezTo>
                      <a:close/>
                      <a:moveTo>
                        <a:pt x="5" y="70"/>
                      </a:moveTo>
                      <a:cubicBezTo>
                        <a:pt x="5" y="69"/>
                        <a:pt x="5" y="69"/>
                        <a:pt x="5" y="69"/>
                      </a:cubicBezTo>
                      <a:cubicBezTo>
                        <a:pt x="5" y="70"/>
                        <a:pt x="5" y="70"/>
                        <a:pt x="5" y="70"/>
                      </a:cubicBezTo>
                      <a:close/>
                      <a:moveTo>
                        <a:pt x="6" y="67"/>
                      </a:moveTo>
                      <a:cubicBezTo>
                        <a:pt x="6" y="67"/>
                        <a:pt x="6" y="68"/>
                        <a:pt x="6" y="67"/>
                      </a:cubicBezTo>
                      <a:cubicBezTo>
                        <a:pt x="6" y="68"/>
                        <a:pt x="6" y="68"/>
                        <a:pt x="6" y="69"/>
                      </a:cubicBezTo>
                      <a:cubicBezTo>
                        <a:pt x="6" y="68"/>
                        <a:pt x="6" y="69"/>
                        <a:pt x="6" y="67"/>
                      </a:cubicBezTo>
                      <a:close/>
                      <a:moveTo>
                        <a:pt x="160" y="98"/>
                      </a:moveTo>
                      <a:cubicBezTo>
                        <a:pt x="159" y="99"/>
                        <a:pt x="159" y="99"/>
                        <a:pt x="159" y="99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59" y="98"/>
                        <a:pt x="160" y="98"/>
                        <a:pt x="160" y="98"/>
                      </a:cubicBezTo>
                      <a:close/>
                      <a:moveTo>
                        <a:pt x="154" y="110"/>
                      </a:move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3" y="111"/>
                        <a:pt x="153" y="110"/>
                        <a:pt x="153" y="111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3" y="110"/>
                        <a:pt x="154" y="110"/>
                      </a:cubicBezTo>
                      <a:close/>
                      <a:moveTo>
                        <a:pt x="37" y="127"/>
                      </a:move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8" y="128"/>
                        <a:pt x="38" y="127"/>
                        <a:pt x="38" y="128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lose/>
                      <a:moveTo>
                        <a:pt x="27" y="115"/>
                      </a:moveTo>
                      <a:cubicBezTo>
                        <a:pt x="27" y="115"/>
                        <a:pt x="27" y="115"/>
                        <a:pt x="27" y="115"/>
                      </a:cubicBezTo>
                      <a:cubicBezTo>
                        <a:pt x="27" y="116"/>
                        <a:pt x="28" y="116"/>
                        <a:pt x="28" y="116"/>
                      </a:cubicBezTo>
                      <a:cubicBezTo>
                        <a:pt x="28" y="117"/>
                        <a:pt x="28" y="116"/>
                        <a:pt x="28" y="117"/>
                      </a:cubicBezTo>
                      <a:cubicBezTo>
                        <a:pt x="28" y="117"/>
                        <a:pt x="28" y="116"/>
                        <a:pt x="28" y="116"/>
                      </a:cubicBezTo>
                      <a:cubicBezTo>
                        <a:pt x="28" y="116"/>
                        <a:pt x="28" y="116"/>
                        <a:pt x="27" y="116"/>
                      </a:cubicBezTo>
                      <a:cubicBezTo>
                        <a:pt x="27" y="116"/>
                        <a:pt x="28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5"/>
                        <a:pt x="27" y="116"/>
                        <a:pt x="27" y="116"/>
                      </a:cubicBezTo>
                      <a:cubicBezTo>
                        <a:pt x="27" y="115"/>
                        <a:pt x="27" y="115"/>
                        <a:pt x="27" y="115"/>
                      </a:cubicBezTo>
                      <a:close/>
                      <a:moveTo>
                        <a:pt x="33" y="123"/>
                      </a:move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4" y="123"/>
                        <a:pt x="34" y="123"/>
                        <a:pt x="34" y="124"/>
                      </a:cubicBezTo>
                      <a:cubicBezTo>
                        <a:pt x="34" y="123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3" y="124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lose/>
                      <a:moveTo>
                        <a:pt x="35" y="125"/>
                      </a:move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4"/>
                        <a:pt x="35" y="124"/>
                        <a:pt x="34" y="124"/>
                      </a:cubicBezTo>
                      <a:cubicBezTo>
                        <a:pt x="34" y="124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lose/>
                      <a:moveTo>
                        <a:pt x="32" y="122"/>
                      </a:move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1"/>
                        <a:pt x="32" y="121"/>
                      </a:cubicBezTo>
                      <a:cubicBezTo>
                        <a:pt x="31" y="121"/>
                        <a:pt x="32" y="121"/>
                        <a:pt x="32" y="122"/>
                      </a:cubicBezTo>
                      <a:cubicBezTo>
                        <a:pt x="32" y="121"/>
                        <a:pt x="32" y="121"/>
                        <a:pt x="32" y="121"/>
                      </a:cubicBezTo>
                      <a:cubicBezTo>
                        <a:pt x="32" y="121"/>
                        <a:pt x="32" y="122"/>
                        <a:pt x="32" y="122"/>
                      </a:cubicBezTo>
                      <a:cubicBezTo>
                        <a:pt x="32" y="122"/>
                        <a:pt x="33" y="122"/>
                        <a:pt x="33" y="122"/>
                      </a:cubicBezTo>
                      <a:cubicBezTo>
                        <a:pt x="33" y="123"/>
                        <a:pt x="32" y="122"/>
                        <a:pt x="32" y="122"/>
                      </a:cubicBezTo>
                      <a:close/>
                      <a:moveTo>
                        <a:pt x="31" y="121"/>
                      </a:moveTo>
                      <a:cubicBezTo>
                        <a:pt x="31" y="121"/>
                        <a:pt x="31" y="121"/>
                        <a:pt x="30" y="120"/>
                      </a:cubicBezTo>
                      <a:cubicBezTo>
                        <a:pt x="31" y="120"/>
                        <a:pt x="30" y="120"/>
                        <a:pt x="30" y="120"/>
                      </a:cubicBezTo>
                      <a:cubicBezTo>
                        <a:pt x="31" y="120"/>
                        <a:pt x="31" y="120"/>
                        <a:pt x="31" y="120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lose/>
                      <a:moveTo>
                        <a:pt x="29" y="118"/>
                      </a:moveTo>
                      <a:cubicBezTo>
                        <a:pt x="29" y="118"/>
                        <a:pt x="28" y="118"/>
                        <a:pt x="28" y="117"/>
                      </a:cubicBezTo>
                      <a:cubicBezTo>
                        <a:pt x="28" y="117"/>
                        <a:pt x="28" y="117"/>
                        <a:pt x="28" y="117"/>
                      </a:cubicBezTo>
                      <a:cubicBezTo>
                        <a:pt x="29" y="117"/>
                        <a:pt x="29" y="117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lose/>
                      <a:moveTo>
                        <a:pt x="23" y="109"/>
                      </a:moveTo>
                      <a:cubicBezTo>
                        <a:pt x="23" y="109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ubicBezTo>
                        <a:pt x="23" y="109"/>
                        <a:pt x="23" y="110"/>
                        <a:pt x="24" y="110"/>
                      </a:cubicBezTo>
                      <a:cubicBezTo>
                        <a:pt x="24" y="111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lose/>
                      <a:moveTo>
                        <a:pt x="41" y="131"/>
                      </a:moveTo>
                      <a:cubicBezTo>
                        <a:pt x="41" y="131"/>
                        <a:pt x="42" y="131"/>
                        <a:pt x="41" y="130"/>
                      </a:cubicBezTo>
                      <a:cubicBezTo>
                        <a:pt x="41" y="130"/>
                        <a:pt x="42" y="130"/>
                        <a:pt x="42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2" y="131"/>
                        <a:pt x="42" y="131"/>
                        <a:pt x="41" y="131"/>
                      </a:cubicBezTo>
                      <a:close/>
                      <a:moveTo>
                        <a:pt x="41" y="130"/>
                      </a:move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0" y="130"/>
                        <a:pt x="40" y="130"/>
                      </a:cubicBezTo>
                      <a:cubicBezTo>
                        <a:pt x="40" y="130"/>
                        <a:pt x="40" y="130"/>
                        <a:pt x="40" y="130"/>
                      </a:cubicBezTo>
                      <a:cubicBezTo>
                        <a:pt x="40" y="129"/>
                        <a:pt x="40" y="129"/>
                        <a:pt x="40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lose/>
                      <a:moveTo>
                        <a:pt x="39" y="129"/>
                      </a:moveTo>
                      <a:cubicBezTo>
                        <a:pt x="39" y="129"/>
                        <a:pt x="39" y="129"/>
                        <a:pt x="39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lose/>
                      <a:moveTo>
                        <a:pt x="35" y="125"/>
                      </a:moveTo>
                      <a:cubicBezTo>
                        <a:pt x="36" y="125"/>
                        <a:pt x="36" y="126"/>
                        <a:pt x="36" y="126"/>
                      </a:cubicBezTo>
                      <a:cubicBezTo>
                        <a:pt x="36" y="126"/>
                        <a:pt x="37" y="126"/>
                        <a:pt x="37" y="127"/>
                      </a:cubicBezTo>
                      <a:cubicBezTo>
                        <a:pt x="37" y="127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7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5" y="125"/>
                        <a:pt x="36" y="126"/>
                        <a:pt x="35" y="125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6" y="115"/>
                        <a:pt x="26" y="114"/>
                        <a:pt x="26" y="114"/>
                      </a:cubicBezTo>
                      <a:cubicBezTo>
                        <a:pt x="26" y="114"/>
                        <a:pt x="26" y="114"/>
                        <a:pt x="26" y="114"/>
                      </a:cubicBezTo>
                      <a:cubicBezTo>
                        <a:pt x="26" y="114"/>
                        <a:pt x="27" y="115"/>
                        <a:pt x="27" y="115"/>
                      </a:cubicBezTo>
                      <a:cubicBezTo>
                        <a:pt x="26" y="115"/>
                        <a:pt x="27" y="115"/>
                        <a:pt x="26" y="115"/>
                      </a:cubicBezTo>
                      <a:close/>
                      <a:moveTo>
                        <a:pt x="25" y="113"/>
                      </a:moveTo>
                      <a:cubicBezTo>
                        <a:pt x="25" y="112"/>
                        <a:pt x="25" y="113"/>
                        <a:pt x="26" y="114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lose/>
                      <a:moveTo>
                        <a:pt x="24" y="111"/>
                      </a:move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5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lose/>
                      <a:moveTo>
                        <a:pt x="22" y="107"/>
                      </a:moveTo>
                      <a:cubicBezTo>
                        <a:pt x="22" y="107"/>
                        <a:pt x="21" y="107"/>
                        <a:pt x="21" y="107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0" y="105"/>
                        <a:pt x="20" y="104"/>
                      </a:cubicBezTo>
                      <a:cubicBezTo>
                        <a:pt x="20" y="104"/>
                        <a:pt x="21" y="104"/>
                        <a:pt x="20" y="104"/>
                      </a:cubicBezTo>
                      <a:cubicBezTo>
                        <a:pt x="20" y="104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6"/>
                        <a:pt x="21" y="106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8"/>
                        <a:pt x="22" y="108"/>
                      </a:cubicBezTo>
                      <a:cubicBezTo>
                        <a:pt x="22" y="108"/>
                        <a:pt x="23" y="108"/>
                        <a:pt x="22" y="108"/>
                      </a:cubicBezTo>
                      <a:cubicBezTo>
                        <a:pt x="22" y="108"/>
                        <a:pt x="23" y="108"/>
                        <a:pt x="23" y="108"/>
                      </a:cubicBezTo>
                      <a:cubicBezTo>
                        <a:pt x="23" y="109"/>
                        <a:pt x="23" y="109"/>
                        <a:pt x="23" y="109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7"/>
                        <a:pt x="22" y="108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lose/>
                      <a:moveTo>
                        <a:pt x="43" y="132"/>
                      </a:move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1"/>
                      </a:cubicBezTo>
                      <a:cubicBezTo>
                        <a:pt x="43" y="131"/>
                        <a:pt x="43" y="131"/>
                        <a:pt x="43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3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3" y="132"/>
                        <a:pt x="43" y="132"/>
                      </a:cubicBezTo>
                      <a:close/>
                      <a:moveTo>
                        <a:pt x="29" y="119"/>
                      </a:moveTo>
                      <a:cubicBezTo>
                        <a:pt x="29" y="119"/>
                        <a:pt x="29" y="119"/>
                        <a:pt x="29" y="118"/>
                      </a:cubicBezTo>
                      <a:cubicBezTo>
                        <a:pt x="29" y="119"/>
                        <a:pt x="30" y="119"/>
                        <a:pt x="30" y="119"/>
                      </a:cubicBezTo>
                      <a:cubicBezTo>
                        <a:pt x="30" y="119"/>
                        <a:pt x="29" y="119"/>
                        <a:pt x="30" y="119"/>
                      </a:cubicBezTo>
                      <a:cubicBezTo>
                        <a:pt x="30" y="119"/>
                        <a:pt x="29" y="118"/>
                        <a:pt x="29" y="119"/>
                      </a:cubicBezTo>
                      <a:cubicBezTo>
                        <a:pt x="29" y="119"/>
                        <a:pt x="29" y="119"/>
                        <a:pt x="29" y="119"/>
                      </a:cubicBezTo>
                      <a:close/>
                      <a:moveTo>
                        <a:pt x="19" y="102"/>
                      </a:move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20" y="102"/>
                        <a:pt x="19" y="102"/>
                        <a:pt x="19" y="102"/>
                      </a:cubicBezTo>
                      <a:cubicBezTo>
                        <a:pt x="19" y="102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lose/>
                      <a:moveTo>
                        <a:pt x="18" y="99"/>
                      </a:move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8" y="99"/>
                        <a:pt x="18" y="100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9" y="100"/>
                        <a:pt x="19" y="100"/>
                      </a:cubicBezTo>
                      <a:cubicBezTo>
                        <a:pt x="18" y="100"/>
                        <a:pt x="18" y="100"/>
                        <a:pt x="18" y="99"/>
                      </a:cubicBezTo>
                      <a:close/>
                      <a:moveTo>
                        <a:pt x="20" y="103"/>
                      </a:move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3"/>
                        <a:pt x="20" y="103"/>
                        <a:pt x="19" y="102"/>
                      </a:cubicBezTo>
                      <a:cubicBezTo>
                        <a:pt x="19" y="102"/>
                        <a:pt x="20" y="103"/>
                        <a:pt x="20" y="102"/>
                      </a:cubicBezTo>
                      <a:cubicBezTo>
                        <a:pt x="20" y="102"/>
                        <a:pt x="20" y="103"/>
                        <a:pt x="20" y="103"/>
                      </a:cubicBezTo>
                      <a:cubicBezTo>
                        <a:pt x="20" y="103"/>
                        <a:pt x="20" y="103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3"/>
                      </a:cubicBezTo>
                      <a:close/>
                      <a:moveTo>
                        <a:pt x="18" y="98"/>
                      </a:moveTo>
                      <a:cubicBezTo>
                        <a:pt x="17" y="98"/>
                        <a:pt x="17" y="98"/>
                        <a:pt x="17" y="97"/>
                      </a:cubicBezTo>
                      <a:cubicBezTo>
                        <a:pt x="18" y="98"/>
                        <a:pt x="18" y="98"/>
                        <a:pt x="17" y="97"/>
                      </a:cubicBezTo>
                      <a:cubicBezTo>
                        <a:pt x="18" y="97"/>
                        <a:pt x="18" y="98"/>
                        <a:pt x="18" y="98"/>
                      </a:cubicBezTo>
                      <a:cubicBezTo>
                        <a:pt x="18" y="98"/>
                        <a:pt x="18" y="98"/>
                        <a:pt x="18" y="98"/>
                      </a:cubicBezTo>
                      <a:close/>
                      <a:moveTo>
                        <a:pt x="16" y="94"/>
                      </a:moveTo>
                      <a:cubicBezTo>
                        <a:pt x="16" y="94"/>
                        <a:pt x="16" y="94"/>
                        <a:pt x="16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6" y="94"/>
                        <a:pt x="16" y="94"/>
                        <a:pt x="16" y="94"/>
                      </a:cubicBezTo>
                      <a:close/>
                      <a:moveTo>
                        <a:pt x="17" y="96"/>
                      </a:move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5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lose/>
                      <a:moveTo>
                        <a:pt x="45" y="133"/>
                      </a:moveTo>
                      <a:cubicBezTo>
                        <a:pt x="45" y="133"/>
                        <a:pt x="44" y="133"/>
                        <a:pt x="44" y="133"/>
                      </a:cubicBezTo>
                      <a:cubicBezTo>
                        <a:pt x="44" y="133"/>
                        <a:pt x="44" y="133"/>
                        <a:pt x="44" y="132"/>
                      </a:cubicBezTo>
                      <a:cubicBezTo>
                        <a:pt x="44" y="133"/>
                        <a:pt x="45" y="133"/>
                        <a:pt x="45" y="133"/>
                      </a:cubicBezTo>
                      <a:cubicBezTo>
                        <a:pt x="45" y="133"/>
                        <a:pt x="45" y="133"/>
                        <a:pt x="45" y="133"/>
                      </a:cubicBezTo>
                      <a:cubicBezTo>
                        <a:pt x="46" y="134"/>
                        <a:pt x="45" y="133"/>
                        <a:pt x="45" y="133"/>
                      </a:cubicBezTo>
                      <a:close/>
                      <a:moveTo>
                        <a:pt x="16" y="93"/>
                      </a:moveTo>
                      <a:cubicBezTo>
                        <a:pt x="16" y="93"/>
                        <a:pt x="16" y="93"/>
                        <a:pt x="16" y="93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3"/>
                      </a:cubicBezTo>
                      <a:cubicBezTo>
                        <a:pt x="16" y="93"/>
                        <a:pt x="16" y="93"/>
                        <a:pt x="16" y="93"/>
                      </a:cubicBezTo>
                      <a:close/>
                      <a:moveTo>
                        <a:pt x="15" y="91"/>
                      </a:move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6" y="91"/>
                      </a:cubicBezTo>
                      <a:lnTo>
                        <a:pt x="15" y="91"/>
                      </a:lnTo>
                      <a:close/>
                      <a:moveTo>
                        <a:pt x="15" y="88"/>
                      </a:moveTo>
                      <a:cubicBezTo>
                        <a:pt x="15" y="88"/>
                        <a:pt x="15" y="89"/>
                        <a:pt x="15" y="89"/>
                      </a:cubicBezTo>
                      <a:cubicBezTo>
                        <a:pt x="15" y="89"/>
                        <a:pt x="15" y="88"/>
                        <a:pt x="15" y="88"/>
                      </a:cubicBezTo>
                      <a:close/>
                      <a:moveTo>
                        <a:pt x="141" y="30"/>
                      </a:move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lose/>
                      <a:moveTo>
                        <a:pt x="148" y="43"/>
                      </a:move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4"/>
                        <a:pt x="149" y="43"/>
                        <a:pt x="148" y="43"/>
                      </a:cubicBezTo>
                      <a:close/>
                      <a:moveTo>
                        <a:pt x="148" y="42"/>
                      </a:move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lose/>
                      <a:moveTo>
                        <a:pt x="65" y="11"/>
                      </a:moveTo>
                      <a:cubicBezTo>
                        <a:pt x="64" y="12"/>
                        <a:pt x="63" y="12"/>
                        <a:pt x="62" y="13"/>
                      </a:cubicBezTo>
                      <a:cubicBezTo>
                        <a:pt x="61" y="14"/>
                        <a:pt x="59" y="14"/>
                        <a:pt x="58" y="15"/>
                      </a:cubicBezTo>
                      <a:cubicBezTo>
                        <a:pt x="58" y="15"/>
                        <a:pt x="58" y="15"/>
                        <a:pt x="57" y="15"/>
                      </a:cubicBezTo>
                      <a:cubicBezTo>
                        <a:pt x="57" y="16"/>
                        <a:pt x="56" y="16"/>
                        <a:pt x="55" y="17"/>
                      </a:cubicBezTo>
                      <a:cubicBezTo>
                        <a:pt x="54" y="17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1" y="19"/>
                      </a:cubicBezTo>
                      <a:cubicBezTo>
                        <a:pt x="51" y="19"/>
                        <a:pt x="50" y="20"/>
                        <a:pt x="50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8" y="21"/>
                      </a:cubicBezTo>
                      <a:cubicBezTo>
                        <a:pt x="48" y="21"/>
                        <a:pt x="47" y="21"/>
                        <a:pt x="47" y="21"/>
                      </a:cubicBezTo>
                      <a:cubicBezTo>
                        <a:pt x="49" y="19"/>
                        <a:pt x="53" y="17"/>
                        <a:pt x="56" y="15"/>
                      </a:cubicBezTo>
                      <a:cubicBezTo>
                        <a:pt x="57" y="15"/>
                        <a:pt x="57" y="14"/>
                        <a:pt x="58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60" y="13"/>
                        <a:pt x="61" y="13"/>
                        <a:pt x="63" y="12"/>
                      </a:cubicBezTo>
                      <a:cubicBezTo>
                        <a:pt x="64" y="12"/>
                        <a:pt x="64" y="11"/>
                        <a:pt x="65" y="11"/>
                      </a:cubicBezTo>
                      <a:close/>
                      <a:moveTo>
                        <a:pt x="99" y="11"/>
                      </a:moveTo>
                      <a:cubicBezTo>
                        <a:pt x="99" y="12"/>
                        <a:pt x="100" y="12"/>
                        <a:pt x="100" y="12"/>
                      </a:cubicBezTo>
                      <a:cubicBezTo>
                        <a:pt x="100" y="12"/>
                        <a:pt x="101" y="12"/>
                        <a:pt x="101" y="12"/>
                      </a:cubicBezTo>
                      <a:cubicBezTo>
                        <a:pt x="102" y="12"/>
                        <a:pt x="102" y="12"/>
                        <a:pt x="103" y="12"/>
                      </a:cubicBezTo>
                      <a:cubicBezTo>
                        <a:pt x="103" y="12"/>
                        <a:pt x="103" y="12"/>
                        <a:pt x="104" y="12"/>
                      </a:cubicBezTo>
                      <a:cubicBezTo>
                        <a:pt x="105" y="13"/>
                        <a:pt x="107" y="13"/>
                        <a:pt x="107" y="13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8" y="13"/>
                        <a:pt x="109" y="14"/>
                        <a:pt x="109" y="14"/>
                      </a:cubicBezTo>
                      <a:cubicBezTo>
                        <a:pt x="112" y="15"/>
                        <a:pt x="115" y="16"/>
                        <a:pt x="117" y="18"/>
                      </a:cubicBezTo>
                      <a:cubicBezTo>
                        <a:pt x="117" y="18"/>
                        <a:pt x="117" y="18"/>
                        <a:pt x="118" y="18"/>
                      </a:cubicBezTo>
                      <a:cubicBezTo>
                        <a:pt x="119" y="19"/>
                        <a:pt x="121" y="20"/>
                        <a:pt x="122" y="21"/>
                      </a:cubicBezTo>
                      <a:cubicBezTo>
                        <a:pt x="123" y="22"/>
                        <a:pt x="124" y="23"/>
                        <a:pt x="125" y="24"/>
                      </a:cubicBezTo>
                      <a:cubicBezTo>
                        <a:pt x="126" y="24"/>
                        <a:pt x="126" y="25"/>
                        <a:pt x="127" y="25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9" y="27"/>
                        <a:pt x="129" y="27"/>
                        <a:pt x="129" y="27"/>
                      </a:cubicBezTo>
                      <a:cubicBezTo>
                        <a:pt x="129" y="28"/>
                        <a:pt x="129" y="28"/>
                        <a:pt x="129" y="28"/>
                      </a:cubicBezTo>
                      <a:cubicBezTo>
                        <a:pt x="129" y="28"/>
                        <a:pt x="130" y="28"/>
                        <a:pt x="130" y="29"/>
                      </a:cubicBezTo>
                      <a:cubicBezTo>
                        <a:pt x="130" y="29"/>
                        <a:pt x="130" y="29"/>
                        <a:pt x="130" y="29"/>
                      </a:cubicBezTo>
                      <a:cubicBezTo>
                        <a:pt x="131" y="29"/>
                        <a:pt x="131" y="29"/>
                        <a:pt x="131" y="30"/>
                      </a:cubicBezTo>
                      <a:cubicBezTo>
                        <a:pt x="131" y="30"/>
                        <a:pt x="132" y="30"/>
                        <a:pt x="132" y="31"/>
                      </a:cubicBezTo>
                      <a:cubicBezTo>
                        <a:pt x="133" y="31"/>
                        <a:pt x="133" y="32"/>
                        <a:pt x="133" y="32"/>
                      </a:cubicBezTo>
                      <a:cubicBezTo>
                        <a:pt x="133" y="33"/>
                        <a:pt x="134" y="33"/>
                        <a:pt x="134" y="33"/>
                      </a:cubicBezTo>
                      <a:cubicBezTo>
                        <a:pt x="134" y="34"/>
                        <a:pt x="134" y="34"/>
                        <a:pt x="135" y="34"/>
                      </a:cubicBezTo>
                      <a:cubicBezTo>
                        <a:pt x="135" y="34"/>
                        <a:pt x="135" y="35"/>
                        <a:pt x="136" y="35"/>
                      </a:cubicBezTo>
                      <a:cubicBezTo>
                        <a:pt x="136" y="36"/>
                        <a:pt x="136" y="36"/>
                        <a:pt x="136" y="36"/>
                      </a:cubicBezTo>
                      <a:cubicBezTo>
                        <a:pt x="137" y="37"/>
                        <a:pt x="137" y="37"/>
                        <a:pt x="137" y="38"/>
                      </a:cubicBezTo>
                      <a:cubicBezTo>
                        <a:pt x="138" y="39"/>
                        <a:pt x="138" y="40"/>
                        <a:pt x="139" y="41"/>
                      </a:cubicBezTo>
                      <a:cubicBezTo>
                        <a:pt x="139" y="41"/>
                        <a:pt x="139" y="42"/>
                        <a:pt x="139" y="41"/>
                      </a:cubicBezTo>
                      <a:cubicBezTo>
                        <a:pt x="139" y="41"/>
                        <a:pt x="139" y="41"/>
                        <a:pt x="139" y="42"/>
                      </a:cubicBezTo>
                      <a:cubicBezTo>
                        <a:pt x="139" y="42"/>
                        <a:pt x="139" y="42"/>
                        <a:pt x="140" y="42"/>
                      </a:cubicBezTo>
                      <a:cubicBezTo>
                        <a:pt x="140" y="42"/>
                        <a:pt x="140" y="42"/>
                        <a:pt x="140" y="43"/>
                      </a:cubicBezTo>
                      <a:cubicBezTo>
                        <a:pt x="139" y="42"/>
                        <a:pt x="139" y="42"/>
                        <a:pt x="139" y="41"/>
                      </a:cubicBezTo>
                      <a:cubicBezTo>
                        <a:pt x="138" y="40"/>
                        <a:pt x="136" y="37"/>
                        <a:pt x="135" y="35"/>
                      </a:cubicBezTo>
                      <a:cubicBezTo>
                        <a:pt x="134" y="35"/>
                        <a:pt x="134" y="35"/>
                        <a:pt x="134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3"/>
                        <a:pt x="132" y="33"/>
                        <a:pt x="132" y="33"/>
                      </a:cubicBezTo>
                      <a:cubicBezTo>
                        <a:pt x="132" y="32"/>
                        <a:pt x="132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0" y="32"/>
                        <a:pt x="130" y="32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29" y="30"/>
                        <a:pt x="129" y="30"/>
                      </a:cubicBezTo>
                      <a:cubicBezTo>
                        <a:pt x="129" y="30"/>
                        <a:pt x="128" y="30"/>
                        <a:pt x="128" y="30"/>
                      </a:cubicBezTo>
                      <a:cubicBezTo>
                        <a:pt x="128" y="29"/>
                        <a:pt x="128" y="29"/>
                        <a:pt x="127" y="29"/>
                      </a:cubicBezTo>
                      <a:cubicBezTo>
                        <a:pt x="127" y="29"/>
                        <a:pt x="127" y="28"/>
                        <a:pt x="127" y="28"/>
                      </a:cubicBezTo>
                      <a:cubicBezTo>
                        <a:pt x="127" y="28"/>
                        <a:pt x="126" y="28"/>
                        <a:pt x="125" y="27"/>
                      </a:cubicBezTo>
                      <a:cubicBezTo>
                        <a:pt x="125" y="27"/>
                        <a:pt x="124" y="26"/>
                        <a:pt x="123" y="26"/>
                      </a:cubicBezTo>
                      <a:cubicBezTo>
                        <a:pt x="123" y="26"/>
                        <a:pt x="123" y="26"/>
                        <a:pt x="123" y="25"/>
                      </a:cubicBezTo>
                      <a:cubicBezTo>
                        <a:pt x="120" y="24"/>
                        <a:pt x="118" y="22"/>
                        <a:pt x="115" y="20"/>
                      </a:cubicBezTo>
                      <a:cubicBezTo>
                        <a:pt x="115" y="20"/>
                        <a:pt x="114" y="20"/>
                        <a:pt x="114" y="20"/>
                      </a:cubicBezTo>
                      <a:cubicBezTo>
                        <a:pt x="114" y="20"/>
                        <a:pt x="113" y="19"/>
                        <a:pt x="113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1" y="19"/>
                        <a:pt x="111" y="19"/>
                        <a:pt x="111" y="19"/>
                      </a:cubicBezTo>
                      <a:cubicBezTo>
                        <a:pt x="111" y="19"/>
                        <a:pt x="111" y="19"/>
                        <a:pt x="111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09" y="18"/>
                        <a:pt x="106" y="17"/>
                        <a:pt x="104" y="16"/>
                      </a:cubicBezTo>
                      <a:cubicBezTo>
                        <a:pt x="104" y="16"/>
                        <a:pt x="102" y="15"/>
                        <a:pt x="102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2" y="14"/>
                        <a:pt x="102" y="14"/>
                      </a:cubicBezTo>
                      <a:cubicBezTo>
                        <a:pt x="102" y="14"/>
                        <a:pt x="103" y="14"/>
                        <a:pt x="104" y="14"/>
                      </a:cubicBezTo>
                      <a:cubicBezTo>
                        <a:pt x="105" y="14"/>
                        <a:pt x="106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8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8" y="14"/>
                        <a:pt x="107" y="14"/>
                        <a:pt x="107" y="13"/>
                      </a:cubicBezTo>
                      <a:cubicBezTo>
                        <a:pt x="106" y="13"/>
                        <a:pt x="106" y="13"/>
                        <a:pt x="106" y="13"/>
                      </a:cubicBezTo>
                      <a:cubicBezTo>
                        <a:pt x="104" y="13"/>
                        <a:pt x="102" y="12"/>
                        <a:pt x="101" y="12"/>
                      </a:cubicBezTo>
                      <a:cubicBezTo>
                        <a:pt x="100" y="12"/>
                        <a:pt x="100" y="12"/>
                        <a:pt x="99" y="12"/>
                      </a:cubicBezTo>
                      <a:cubicBezTo>
                        <a:pt x="98" y="12"/>
                        <a:pt x="99" y="12"/>
                        <a:pt x="99" y="11"/>
                      </a:cubicBezTo>
                      <a:close/>
                      <a:moveTo>
                        <a:pt x="100" y="11"/>
                      </a:moveTo>
                      <a:cubicBezTo>
                        <a:pt x="100" y="11"/>
                        <a:pt x="101" y="11"/>
                        <a:pt x="100" y="11"/>
                      </a:cubicBezTo>
                      <a:cubicBezTo>
                        <a:pt x="100" y="11"/>
                        <a:pt x="99" y="11"/>
                        <a:pt x="98" y="11"/>
                      </a:cubicBezTo>
                      <a:cubicBezTo>
                        <a:pt x="98" y="11"/>
                        <a:pt x="99" y="11"/>
                        <a:pt x="100" y="11"/>
                      </a:cubicBezTo>
                      <a:close/>
                      <a:moveTo>
                        <a:pt x="61" y="130"/>
                      </a:moveTo>
                      <a:cubicBezTo>
                        <a:pt x="61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1" y="130"/>
                      </a:cubicBezTo>
                      <a:close/>
                      <a:moveTo>
                        <a:pt x="63" y="131"/>
                      </a:move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4" y="131"/>
                        <a:pt x="63" y="131"/>
                      </a:cubicBezTo>
                      <a:close/>
                      <a:moveTo>
                        <a:pt x="65" y="131"/>
                      </a:moveTo>
                      <a:cubicBezTo>
                        <a:pt x="64" y="131"/>
                        <a:pt x="64" y="131"/>
                        <a:pt x="64" y="131"/>
                      </a:cubicBezTo>
                      <a:cubicBezTo>
                        <a:pt x="64" y="131"/>
                        <a:pt x="65" y="131"/>
                        <a:pt x="65" y="131"/>
                      </a:cubicBezTo>
                      <a:cubicBezTo>
                        <a:pt x="65" y="131"/>
                        <a:pt x="65" y="131"/>
                        <a:pt x="65" y="131"/>
                      </a:cubicBezTo>
                      <a:close/>
                      <a:moveTo>
                        <a:pt x="30" y="101"/>
                      </a:move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100"/>
                        <a:pt x="31" y="101"/>
                        <a:pt x="32" y="103"/>
                      </a:cubicBezTo>
                      <a:cubicBezTo>
                        <a:pt x="32" y="103"/>
                        <a:pt x="31" y="102"/>
                        <a:pt x="31" y="102"/>
                      </a:cubicBezTo>
                      <a:cubicBezTo>
                        <a:pt x="31" y="102"/>
                        <a:pt x="31" y="102"/>
                        <a:pt x="31" y="102"/>
                      </a:cubicBezTo>
                      <a:cubicBezTo>
                        <a:pt x="31" y="101"/>
                        <a:pt x="31" y="101"/>
                        <a:pt x="30" y="101"/>
                      </a:cubicBezTo>
                      <a:close/>
                      <a:moveTo>
                        <a:pt x="27" y="93"/>
                      </a:moveTo>
                      <a:cubicBezTo>
                        <a:pt x="27" y="93"/>
                        <a:pt x="27" y="93"/>
                        <a:pt x="27" y="93"/>
                      </a:cubicBezTo>
                      <a:cubicBezTo>
                        <a:pt x="27" y="93"/>
                        <a:pt x="27" y="93"/>
                        <a:pt x="27" y="92"/>
                      </a:cubicBezTo>
                      <a:cubicBezTo>
                        <a:pt x="27" y="92"/>
                        <a:pt x="27" y="92"/>
                        <a:pt x="27" y="92"/>
                      </a:cubicBezTo>
                      <a:cubicBezTo>
                        <a:pt x="27" y="91"/>
                        <a:pt x="27" y="91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7" y="91"/>
                        <a:pt x="27" y="92"/>
                        <a:pt x="28" y="94"/>
                      </a:cubicBezTo>
                      <a:cubicBezTo>
                        <a:pt x="28" y="94"/>
                        <a:pt x="27" y="93"/>
                        <a:pt x="27" y="93"/>
                      </a:cubicBezTo>
                      <a:close/>
                      <a:moveTo>
                        <a:pt x="24" y="81"/>
                      </a:moveTo>
                      <a:cubicBezTo>
                        <a:pt x="24" y="81"/>
                        <a:pt x="24" y="81"/>
                        <a:pt x="25" y="81"/>
                      </a:cubicBezTo>
                      <a:cubicBezTo>
                        <a:pt x="25" y="80"/>
                        <a:pt x="24" y="80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5" y="81"/>
                        <a:pt x="25" y="83"/>
                        <a:pt x="25" y="85"/>
                      </a:cubicBezTo>
                      <a:cubicBezTo>
                        <a:pt x="25" y="84"/>
                        <a:pt x="25" y="84"/>
                        <a:pt x="25" y="84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cubicBezTo>
                        <a:pt x="25" y="83"/>
                        <a:pt x="25" y="83"/>
                        <a:pt x="25" y="82"/>
                      </a:cubicBezTo>
                      <a:cubicBezTo>
                        <a:pt x="25" y="82"/>
                        <a:pt x="25" y="81"/>
                        <a:pt x="24" y="81"/>
                      </a:cubicBezTo>
                      <a:close/>
                      <a:moveTo>
                        <a:pt x="24" y="77"/>
                      </a:move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4" y="78"/>
                        <a:pt x="24" y="78"/>
                      </a:cubicBezTo>
                      <a:cubicBezTo>
                        <a:pt x="24" y="78"/>
                        <a:pt x="24" y="77"/>
                        <a:pt x="24" y="77"/>
                      </a:cubicBezTo>
                      <a:close/>
                      <a:moveTo>
                        <a:pt x="24" y="74"/>
                      </a:move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3"/>
                        <a:pt x="24" y="74"/>
                        <a:pt x="24" y="75"/>
                      </a:cubicBezTo>
                      <a:cubicBezTo>
                        <a:pt x="24" y="75"/>
                        <a:pt x="24" y="74"/>
                        <a:pt x="24" y="74"/>
                      </a:cubicBezTo>
                      <a:close/>
                      <a:moveTo>
                        <a:pt x="33" y="104"/>
                      </a:moveTo>
                      <a:cubicBezTo>
                        <a:pt x="32" y="104"/>
                        <a:pt x="32" y="104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4"/>
                        <a:pt x="32" y="104"/>
                      </a:cubicBezTo>
                      <a:cubicBezTo>
                        <a:pt x="33" y="105"/>
                        <a:pt x="33" y="105"/>
                        <a:pt x="33" y="106"/>
                      </a:cubicBezTo>
                      <a:cubicBezTo>
                        <a:pt x="33" y="105"/>
                        <a:pt x="33" y="105"/>
                        <a:pt x="33" y="104"/>
                      </a:cubicBezTo>
                      <a:close/>
                      <a:moveTo>
                        <a:pt x="29" y="97"/>
                      </a:moveTo>
                      <a:cubicBezTo>
                        <a:pt x="29" y="97"/>
                        <a:pt x="29" y="96"/>
                        <a:pt x="29" y="96"/>
                      </a:cubicBezTo>
                      <a:cubicBezTo>
                        <a:pt x="28" y="96"/>
                        <a:pt x="28" y="96"/>
                        <a:pt x="28" y="96"/>
                      </a:cubicBezTo>
                      <a:cubicBezTo>
                        <a:pt x="29" y="96"/>
                        <a:pt x="29" y="97"/>
                        <a:pt x="30" y="98"/>
                      </a:cubicBezTo>
                      <a:cubicBezTo>
                        <a:pt x="29" y="98"/>
                        <a:pt x="29" y="97"/>
                        <a:pt x="29" y="97"/>
                      </a:cubicBezTo>
                      <a:close/>
                      <a:moveTo>
                        <a:pt x="28" y="95"/>
                      </a:moveTo>
                      <a:cubicBezTo>
                        <a:pt x="28" y="94"/>
                        <a:pt x="28" y="94"/>
                        <a:pt x="28" y="94"/>
                      </a:cubicBezTo>
                      <a:cubicBezTo>
                        <a:pt x="28" y="94"/>
                        <a:pt x="28" y="95"/>
                        <a:pt x="28" y="96"/>
                      </a:cubicBezTo>
                      <a:cubicBezTo>
                        <a:pt x="28" y="96"/>
                        <a:pt x="28" y="95"/>
                        <a:pt x="28" y="95"/>
                      </a:cubicBezTo>
                      <a:close/>
                      <a:moveTo>
                        <a:pt x="26" y="87"/>
                      </a:moveTo>
                      <a:cubicBezTo>
                        <a:pt x="25" y="87"/>
                        <a:pt x="26" y="87"/>
                        <a:pt x="26" y="86"/>
                      </a:cubicBezTo>
                      <a:cubicBezTo>
                        <a:pt x="26" y="87"/>
                        <a:pt x="26" y="89"/>
                        <a:pt x="26" y="89"/>
                      </a:cubicBezTo>
                      <a:cubicBezTo>
                        <a:pt x="26" y="89"/>
                        <a:pt x="26" y="88"/>
                        <a:pt x="26" y="87"/>
                      </a:cubicBezTo>
                      <a:close/>
                      <a:moveTo>
                        <a:pt x="25" y="86"/>
                      </a:moveTo>
                      <a:cubicBezTo>
                        <a:pt x="25" y="85"/>
                        <a:pt x="25" y="86"/>
                        <a:pt x="25" y="85"/>
                      </a:cubicBezTo>
                      <a:cubicBezTo>
                        <a:pt x="25" y="85"/>
                        <a:pt x="25" y="85"/>
                        <a:pt x="25" y="85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lose/>
                      <a:moveTo>
                        <a:pt x="24" y="75"/>
                      </a:move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7"/>
                        <a:pt x="24" y="75"/>
                        <a:pt x="24" y="75"/>
                      </a:cubicBezTo>
                      <a:close/>
                      <a:moveTo>
                        <a:pt x="24" y="72"/>
                      </a:move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4" y="72"/>
                        <a:pt x="24" y="72"/>
                      </a:cubicBezTo>
                      <a:close/>
                      <a:moveTo>
                        <a:pt x="88" y="135"/>
                      </a:moveTo>
                      <a:cubicBezTo>
                        <a:pt x="88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8" y="135"/>
                        <a:pt x="88" y="135"/>
                        <a:pt x="88" y="135"/>
                      </a:cubicBezTo>
                      <a:close/>
                      <a:moveTo>
                        <a:pt x="86" y="135"/>
                      </a:moveTo>
                      <a:cubicBezTo>
                        <a:pt x="86" y="135"/>
                        <a:pt x="87" y="135"/>
                        <a:pt x="87" y="135"/>
                      </a:cubicBezTo>
                      <a:cubicBezTo>
                        <a:pt x="87" y="135"/>
                        <a:pt x="87" y="135"/>
                        <a:pt x="86" y="135"/>
                      </a:cubicBezTo>
                      <a:close/>
                      <a:moveTo>
                        <a:pt x="89" y="135"/>
                      </a:moveTo>
                      <a:cubicBezTo>
                        <a:pt x="90" y="135"/>
                        <a:pt x="90" y="135"/>
                        <a:pt x="89" y="135"/>
                      </a:cubicBezTo>
                      <a:cubicBezTo>
                        <a:pt x="90" y="135"/>
                        <a:pt x="90" y="135"/>
                        <a:pt x="90" y="135"/>
                      </a:cubicBezTo>
                      <a:cubicBezTo>
                        <a:pt x="90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lose/>
                      <a:moveTo>
                        <a:pt x="43" y="117"/>
                      </a:move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lose/>
                      <a:moveTo>
                        <a:pt x="44" y="117"/>
                      </a:moveTo>
                      <a:cubicBezTo>
                        <a:pt x="44" y="117"/>
                        <a:pt x="43" y="117"/>
                        <a:pt x="43" y="117"/>
                      </a:cubicBezTo>
                      <a:cubicBezTo>
                        <a:pt x="43" y="117"/>
                        <a:pt x="44" y="117"/>
                        <a:pt x="44" y="117"/>
                      </a:cubicBezTo>
                      <a:close/>
                      <a:moveTo>
                        <a:pt x="25" y="73"/>
                      </a:moveTo>
                      <a:cubicBezTo>
                        <a:pt x="25" y="73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3"/>
                      </a:cubicBezTo>
                      <a:cubicBezTo>
                        <a:pt x="25" y="73"/>
                        <a:pt x="25" y="73"/>
                        <a:pt x="25" y="72"/>
                      </a:cubicBezTo>
                      <a:cubicBezTo>
                        <a:pt x="25" y="72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69"/>
                      </a:move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lose/>
                      <a:moveTo>
                        <a:pt x="36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7" y="108"/>
                      </a:cubicBezTo>
                      <a:cubicBezTo>
                        <a:pt x="37" y="109"/>
                        <a:pt x="36" y="109"/>
                        <a:pt x="36" y="109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lose/>
                      <a:moveTo>
                        <a:pt x="35" y="107"/>
                      </a:move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6"/>
                      </a:cubicBezTo>
                      <a:cubicBezTo>
                        <a:pt x="35" y="106"/>
                        <a:pt x="35" y="107"/>
                        <a:pt x="35" y="107"/>
                      </a:cubicBezTo>
                      <a:close/>
                      <a:moveTo>
                        <a:pt x="34" y="106"/>
                      </a:moveTo>
                      <a:cubicBezTo>
                        <a:pt x="34" y="105"/>
                        <a:pt x="35" y="106"/>
                        <a:pt x="35" y="105"/>
                      </a:cubicBezTo>
                      <a:cubicBezTo>
                        <a:pt x="35" y="105"/>
                        <a:pt x="34" y="105"/>
                        <a:pt x="34" y="105"/>
                      </a:cubicBezTo>
                      <a:cubicBezTo>
                        <a:pt x="34" y="105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6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5"/>
                        <a:pt x="35" y="106"/>
                      </a:cubicBezTo>
                      <a:cubicBezTo>
                        <a:pt x="35" y="106"/>
                        <a:pt x="34" y="105"/>
                        <a:pt x="34" y="105"/>
                      </a:cubicBezTo>
                      <a:cubicBezTo>
                        <a:pt x="34" y="105"/>
                        <a:pt x="34" y="105"/>
                        <a:pt x="34" y="106"/>
                      </a:cubicBezTo>
                      <a:close/>
                      <a:moveTo>
                        <a:pt x="34" y="105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5"/>
                        <a:pt x="33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5"/>
                      </a:cubicBezTo>
                      <a:cubicBezTo>
                        <a:pt x="25" y="75"/>
                        <a:pt x="25" y="74"/>
                        <a:pt x="25" y="74"/>
                      </a:cubicBezTo>
                      <a:close/>
                      <a:moveTo>
                        <a:pt x="25" y="66"/>
                      </a:moveTo>
                      <a:cubicBezTo>
                        <a:pt x="25" y="66"/>
                        <a:pt x="26" y="66"/>
                        <a:pt x="26" y="66"/>
                      </a:cubicBezTo>
                      <a:cubicBezTo>
                        <a:pt x="26" y="66"/>
                        <a:pt x="25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6"/>
                      </a:cubicBezTo>
                      <a:cubicBezTo>
                        <a:pt x="26" y="66"/>
                        <a:pt x="26" y="67"/>
                        <a:pt x="25" y="67"/>
                      </a:cubicBezTo>
                      <a:cubicBezTo>
                        <a:pt x="26" y="66"/>
                        <a:pt x="26" y="66"/>
                        <a:pt x="25" y="66"/>
                      </a:cubicBezTo>
                      <a:close/>
                      <a:moveTo>
                        <a:pt x="25" y="68"/>
                      </a:move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6" y="67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4"/>
                        <a:pt x="34" y="104"/>
                      </a:cubicBezTo>
                      <a:cubicBezTo>
                        <a:pt x="34" y="105"/>
                        <a:pt x="34" y="105"/>
                        <a:pt x="34" y="104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70"/>
                      </a:move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70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2"/>
                        <a:pt x="33" y="102"/>
                      </a:cubicBezTo>
                      <a:cubicBezTo>
                        <a:pt x="33" y="102"/>
                        <a:pt x="33" y="103"/>
                        <a:pt x="33" y="102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36" y="107"/>
                      </a:moveTo>
                      <a:cubicBezTo>
                        <a:pt x="36" y="107"/>
                        <a:pt x="36" y="106"/>
                        <a:pt x="36" y="106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6" y="107"/>
                        <a:pt x="35" y="107"/>
                      </a:cubicBezTo>
                      <a:cubicBezTo>
                        <a:pt x="35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lose/>
                      <a:moveTo>
                        <a:pt x="32" y="101"/>
                      </a:move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2" y="101"/>
                        <a:pt x="32" y="102"/>
                        <a:pt x="32" y="101"/>
                      </a:cubicBezTo>
                      <a:close/>
                      <a:moveTo>
                        <a:pt x="25" y="72"/>
                      </a:move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3"/>
                        <a:pt x="25" y="72"/>
                      </a:cubicBezTo>
                      <a:cubicBezTo>
                        <a:pt x="26" y="72"/>
                        <a:pt x="26" y="72"/>
                        <a:pt x="25" y="72"/>
                      </a:cubicBezTo>
                      <a:cubicBezTo>
                        <a:pt x="25" y="72"/>
                        <a:pt x="26" y="72"/>
                        <a:pt x="26" y="72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5" y="72"/>
                        <a:pt x="25" y="72"/>
                      </a:cubicBezTo>
                      <a:close/>
                      <a:moveTo>
                        <a:pt x="37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7" y="108"/>
                        <a:pt x="37" y="107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1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25" y="77"/>
                      </a:moveTo>
                      <a:cubicBezTo>
                        <a:pt x="25" y="77"/>
                        <a:pt x="26" y="77"/>
                        <a:pt x="26" y="77"/>
                      </a:cubicBezTo>
                      <a:cubicBezTo>
                        <a:pt x="26" y="77"/>
                        <a:pt x="25" y="77"/>
                        <a:pt x="25" y="77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lose/>
                      <a:moveTo>
                        <a:pt x="37" y="109"/>
                      </a:moveTo>
                      <a:cubicBezTo>
                        <a:pt x="37" y="109"/>
                        <a:pt x="38" y="110"/>
                        <a:pt x="38" y="110"/>
                      </a:cubicBezTo>
                      <a:cubicBezTo>
                        <a:pt x="38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7" y="109"/>
                      </a:cubicBezTo>
                      <a:close/>
                      <a:moveTo>
                        <a:pt x="25" y="70"/>
                      </a:moveTo>
                      <a:cubicBezTo>
                        <a:pt x="25" y="69"/>
                        <a:pt x="26" y="69"/>
                        <a:pt x="25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0"/>
                        <a:pt x="26" y="70"/>
                        <a:pt x="25" y="70"/>
                      </a:cubicBezTo>
                      <a:cubicBezTo>
                        <a:pt x="26" y="69"/>
                        <a:pt x="25" y="69"/>
                        <a:pt x="25" y="70"/>
                      </a:cubicBezTo>
                      <a:close/>
                      <a:moveTo>
                        <a:pt x="25" y="68"/>
                      </a:move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9"/>
                      </a:cubicBezTo>
                      <a:cubicBezTo>
                        <a:pt x="26" y="68"/>
                        <a:pt x="26" y="68"/>
                        <a:pt x="25" y="68"/>
                      </a:cubicBezTo>
                      <a:close/>
                      <a:moveTo>
                        <a:pt x="26" y="63"/>
                      </a:move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6" y="63"/>
                        <a:pt x="26" y="63"/>
                        <a:pt x="26" y="64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6" y="74"/>
                      </a:cubicBezTo>
                      <a:cubicBezTo>
                        <a:pt x="26" y="74"/>
                        <a:pt x="26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5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1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41" y="113"/>
                      </a:moveTo>
                      <a:cubicBezTo>
                        <a:pt x="41" y="113"/>
                        <a:pt x="41" y="113"/>
                        <a:pt x="40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lose/>
                      <a:moveTo>
                        <a:pt x="33" y="102"/>
                      </a:move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3" y="101"/>
                        <a:pt x="33" y="102"/>
                        <a:pt x="33" y="102"/>
                      </a:cubicBezTo>
                      <a:cubicBezTo>
                        <a:pt x="33" y="102"/>
                        <a:pt x="33" y="101"/>
                        <a:pt x="32" y="101"/>
                      </a:cubicBezTo>
                      <a:cubicBezTo>
                        <a:pt x="32" y="101"/>
                        <a:pt x="33" y="101"/>
                        <a:pt x="33" y="102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lose/>
                      <a:moveTo>
                        <a:pt x="30" y="96"/>
                      </a:move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5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lose/>
                      <a:moveTo>
                        <a:pt x="27" y="87"/>
                      </a:move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lose/>
                      <a:moveTo>
                        <a:pt x="26" y="78"/>
                      </a:move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8"/>
                        <a:pt x="26" y="77"/>
                        <a:pt x="26" y="78"/>
                      </a:cubicBezTo>
                      <a:close/>
                      <a:moveTo>
                        <a:pt x="26" y="76"/>
                      </a:move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8" y="110"/>
                        <a:pt x="39" y="110"/>
                        <a:pt x="38" y="110"/>
                      </a:cubicBezTo>
                      <a:cubicBezTo>
                        <a:pt x="38" y="110"/>
                        <a:pt x="39" y="111"/>
                        <a:pt x="39" y="110"/>
                      </a:cubicBezTo>
                      <a:cubicBezTo>
                        <a:pt x="39" y="110"/>
                        <a:pt x="39" y="111"/>
                        <a:pt x="39" y="111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5" y="104"/>
                      </a:cubicBezTo>
                      <a:cubicBezTo>
                        <a:pt x="34" y="104"/>
                        <a:pt x="34" y="104"/>
                        <a:pt x="35" y="105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lose/>
                      <a:moveTo>
                        <a:pt x="31" y="98"/>
                      </a:move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31" y="98"/>
                        <a:pt x="31" y="98"/>
                        <a:pt x="31" y="99"/>
                      </a:cubicBezTo>
                      <a:cubicBezTo>
                        <a:pt x="31" y="99"/>
                        <a:pt x="31" y="99"/>
                        <a:pt x="31" y="98"/>
                      </a:cubicBezTo>
                      <a:close/>
                      <a:moveTo>
                        <a:pt x="28" y="90"/>
                      </a:move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89"/>
                      </a:cubicBezTo>
                      <a:cubicBezTo>
                        <a:pt x="28" y="89"/>
                        <a:pt x="28" y="90"/>
                        <a:pt x="28" y="90"/>
                      </a:cubicBezTo>
                      <a:close/>
                      <a:moveTo>
                        <a:pt x="51" y="123"/>
                      </a:moveTo>
                      <a:cubicBezTo>
                        <a:pt x="51" y="123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3"/>
                      </a:cubicBezTo>
                      <a:close/>
                      <a:moveTo>
                        <a:pt x="38" y="109"/>
                      </a:move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10"/>
                        <a:pt x="38" y="109"/>
                        <a:pt x="38" y="109"/>
                      </a:cubicBezTo>
                      <a:cubicBezTo>
                        <a:pt x="38" y="109"/>
                        <a:pt x="37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lose/>
                      <a:moveTo>
                        <a:pt x="31" y="97"/>
                      </a:move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0" y="97"/>
                        <a:pt x="31" y="97"/>
                        <a:pt x="31" y="97"/>
                      </a:cubicBez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1" y="98"/>
                        <a:pt x="31" y="97"/>
                        <a:pt x="31" y="97"/>
                      </a:cubicBezTo>
                      <a:close/>
                      <a:moveTo>
                        <a:pt x="29" y="94"/>
                      </a:move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29" y="94"/>
                        <a:pt x="29" y="94"/>
                        <a:pt x="30" y="95"/>
                      </a:cubicBezTo>
                      <a:cubicBezTo>
                        <a:pt x="30" y="95"/>
                        <a:pt x="29" y="94"/>
                        <a:pt x="29" y="94"/>
                      </a:cubicBezTo>
                      <a:close/>
                      <a:moveTo>
                        <a:pt x="28" y="91"/>
                      </a:moveTo>
                      <a:cubicBezTo>
                        <a:pt x="28" y="91"/>
                        <a:pt x="28" y="91"/>
                        <a:pt x="28" y="91"/>
                      </a:cubicBezTo>
                      <a:cubicBezTo>
                        <a:pt x="28" y="91"/>
                        <a:pt x="29" y="91"/>
                        <a:pt x="28" y="92"/>
                      </a:cubicBezTo>
                      <a:cubicBezTo>
                        <a:pt x="28" y="91"/>
                        <a:pt x="28" y="91"/>
                        <a:pt x="28" y="91"/>
                      </a:cubicBezTo>
                      <a:close/>
                      <a:moveTo>
                        <a:pt x="27" y="83"/>
                      </a:move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6" y="84"/>
                        <a:pt x="27" y="84"/>
                        <a:pt x="27" y="83"/>
                      </a:cubicBezTo>
                      <a:close/>
                      <a:moveTo>
                        <a:pt x="52" y="123"/>
                      </a:move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3" y="123"/>
                        <a:pt x="52" y="123"/>
                        <a:pt x="53" y="123"/>
                      </a:cubicBezTo>
                      <a:cubicBezTo>
                        <a:pt x="53" y="124"/>
                        <a:pt x="52" y="123"/>
                        <a:pt x="52" y="123"/>
                      </a:cubicBezTo>
                      <a:close/>
                      <a:moveTo>
                        <a:pt x="50" y="122"/>
                      </a:moveTo>
                      <a:cubicBezTo>
                        <a:pt x="50" y="121"/>
                        <a:pt x="50" y="121"/>
                        <a:pt x="50" y="121"/>
                      </a:cubicBezTo>
                      <a:cubicBezTo>
                        <a:pt x="50" y="121"/>
                        <a:pt x="50" y="121"/>
                        <a:pt x="50" y="122"/>
                      </a:cubicBezTo>
                      <a:cubicBezTo>
                        <a:pt x="50" y="122"/>
                        <a:pt x="50" y="121"/>
                        <a:pt x="50" y="122"/>
                      </a:cubicBezTo>
                      <a:close/>
                      <a:moveTo>
                        <a:pt x="29" y="92"/>
                      </a:move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3"/>
                        <a:pt x="29" y="92"/>
                        <a:pt x="29" y="92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39" y="112"/>
                      </a:moveTo>
                      <a:cubicBezTo>
                        <a:pt x="40" y="112"/>
                        <a:pt x="40" y="111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39" y="112"/>
                      </a:cubicBezTo>
                      <a:close/>
                      <a:moveTo>
                        <a:pt x="27" y="85"/>
                      </a:moveTo>
                      <a:cubicBezTo>
                        <a:pt x="27" y="85"/>
                        <a:pt x="27" y="85"/>
                        <a:pt x="27" y="85"/>
                      </a:cubicBezTo>
                      <a:cubicBezTo>
                        <a:pt x="27" y="85"/>
                        <a:pt x="27" y="85"/>
                        <a:pt x="27" y="85"/>
                      </a:cubicBezTo>
                      <a:close/>
                      <a:moveTo>
                        <a:pt x="62" y="128"/>
                      </a:moveTo>
                      <a:cubicBezTo>
                        <a:pt x="62" y="128"/>
                        <a:pt x="62" y="128"/>
                        <a:pt x="62" y="129"/>
                      </a:cubicBezTo>
                      <a:cubicBezTo>
                        <a:pt x="62" y="129"/>
                        <a:pt x="62" y="128"/>
                        <a:pt x="62" y="128"/>
                      </a:cubicBezTo>
                      <a:close/>
                      <a:moveTo>
                        <a:pt x="131" y="32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2" y="33"/>
                      </a:cubicBezTo>
                      <a:cubicBezTo>
                        <a:pt x="132" y="33"/>
                        <a:pt x="131" y="33"/>
                        <a:pt x="131" y="33"/>
                      </a:cubicBezTo>
                      <a:cubicBezTo>
                        <a:pt x="131" y="33"/>
                        <a:pt x="131" y="32"/>
                        <a:pt x="131" y="32"/>
                      </a:cubicBezTo>
                      <a:close/>
                      <a:moveTo>
                        <a:pt x="131" y="33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1" y="33"/>
                      </a:cubicBezTo>
                      <a:cubicBezTo>
                        <a:pt x="131" y="33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3"/>
                        <a:pt x="132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3"/>
                      </a:cubicBezTo>
                      <a:close/>
                      <a:moveTo>
                        <a:pt x="71" y="131"/>
                      </a:move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lose/>
                      <a:moveTo>
                        <a:pt x="70" y="131"/>
                      </a:move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lose/>
                      <a:moveTo>
                        <a:pt x="132" y="106"/>
                      </a:moveTo>
                      <a:cubicBezTo>
                        <a:pt x="132" y="107"/>
                        <a:pt x="132" y="107"/>
                        <a:pt x="132" y="107"/>
                      </a:cubicBezTo>
                      <a:cubicBezTo>
                        <a:pt x="132" y="107"/>
                        <a:pt x="132" y="107"/>
                        <a:pt x="132" y="106"/>
                      </a:cubicBezTo>
                      <a:cubicBezTo>
                        <a:pt x="132" y="106"/>
                        <a:pt x="132" y="106"/>
                        <a:pt x="132" y="106"/>
                      </a:cubicBezTo>
                      <a:close/>
                      <a:moveTo>
                        <a:pt x="135" y="101"/>
                      </a:moveTo>
                      <a:cubicBezTo>
                        <a:pt x="135" y="102"/>
                        <a:pt x="135" y="102"/>
                        <a:pt x="135" y="102"/>
                      </a:cubicBezTo>
                      <a:cubicBezTo>
                        <a:pt x="135" y="102"/>
                        <a:pt x="134" y="103"/>
                        <a:pt x="135" y="103"/>
                      </a:cubicBezTo>
                      <a:cubicBezTo>
                        <a:pt x="134" y="103"/>
                        <a:pt x="134" y="103"/>
                        <a:pt x="134" y="104"/>
                      </a:cubicBezTo>
                      <a:cubicBezTo>
                        <a:pt x="134" y="104"/>
                        <a:pt x="134" y="104"/>
                        <a:pt x="134" y="104"/>
                      </a:cubicBezTo>
                      <a:cubicBezTo>
                        <a:pt x="133" y="105"/>
                        <a:pt x="133" y="105"/>
                        <a:pt x="133" y="105"/>
                      </a:cubicBezTo>
                      <a:cubicBezTo>
                        <a:pt x="133" y="106"/>
                        <a:pt x="133" y="106"/>
                        <a:pt x="133" y="106"/>
                      </a:cubicBezTo>
                      <a:cubicBezTo>
                        <a:pt x="133" y="106"/>
                        <a:pt x="133" y="105"/>
                        <a:pt x="133" y="105"/>
                      </a:cubicBezTo>
                      <a:cubicBezTo>
                        <a:pt x="133" y="105"/>
                        <a:pt x="134" y="104"/>
                        <a:pt x="134" y="104"/>
                      </a:cubicBezTo>
                      <a:cubicBezTo>
                        <a:pt x="134" y="104"/>
                        <a:pt x="134" y="104"/>
                        <a:pt x="134" y="103"/>
                      </a:cubicBezTo>
                      <a:cubicBezTo>
                        <a:pt x="134" y="104"/>
                        <a:pt x="134" y="103"/>
                        <a:pt x="134" y="103"/>
                      </a:cubicBezTo>
                      <a:cubicBezTo>
                        <a:pt x="135" y="102"/>
                        <a:pt x="135" y="102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0"/>
                        <a:pt x="135" y="101"/>
                        <a:pt x="135" y="100"/>
                      </a:cubicBezTo>
                      <a:cubicBezTo>
                        <a:pt x="136" y="100"/>
                        <a:pt x="136" y="100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100"/>
                        <a:pt x="136" y="100"/>
                        <a:pt x="136" y="100"/>
                      </a:cubicBezTo>
                      <a:cubicBezTo>
                        <a:pt x="136" y="100"/>
                        <a:pt x="136" y="100"/>
                        <a:pt x="135" y="101"/>
                      </a:cubicBezTo>
                      <a:cubicBezTo>
                        <a:pt x="136" y="100"/>
                        <a:pt x="135" y="101"/>
                        <a:pt x="136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lose/>
                      <a:moveTo>
                        <a:pt x="137" y="98"/>
                      </a:moveTo>
                      <a:cubicBezTo>
                        <a:pt x="136" y="98"/>
                        <a:pt x="136" y="99"/>
                        <a:pt x="136" y="98"/>
                      </a:cubicBezTo>
                      <a:cubicBezTo>
                        <a:pt x="136" y="98"/>
                        <a:pt x="136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6"/>
                        <a:pt x="131" y="106"/>
                        <a:pt x="131" y="106"/>
                      </a:cubicBezTo>
                      <a:cubicBezTo>
                        <a:pt x="131" y="106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1"/>
                      </a:moveTo>
                      <a:cubicBezTo>
                        <a:pt x="131" y="101"/>
                        <a:pt x="131" y="101"/>
                        <a:pt x="130" y="101"/>
                      </a:cubicBezTo>
                      <a:cubicBezTo>
                        <a:pt x="130" y="101"/>
                        <a:pt x="130" y="101"/>
                        <a:pt x="131" y="101"/>
                      </a:cubicBezTo>
                      <a:cubicBezTo>
                        <a:pt x="131" y="101"/>
                        <a:pt x="130" y="101"/>
                        <a:pt x="131" y="101"/>
                      </a:cubicBezTo>
                      <a:close/>
                      <a:moveTo>
                        <a:pt x="126" y="39"/>
                      </a:move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39"/>
                        <a:pt x="126" y="40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39"/>
                        <a:pt x="126" y="39"/>
                      </a:cubicBezTo>
                      <a:close/>
                      <a:moveTo>
                        <a:pt x="125" y="38"/>
                      </a:moveTo>
                      <a:cubicBezTo>
                        <a:pt x="125" y="38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8"/>
                        <a:pt x="125" y="39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lose/>
                      <a:moveTo>
                        <a:pt x="131" y="98"/>
                      </a:move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lose/>
                      <a:moveTo>
                        <a:pt x="111" y="117"/>
                      </a:moveTo>
                      <a:cubicBezTo>
                        <a:pt x="111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lose/>
                      <a:moveTo>
                        <a:pt x="123" y="107"/>
                      </a:move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6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2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lose/>
                      <a:moveTo>
                        <a:pt x="123" y="106"/>
                      </a:moveTo>
                      <a:cubicBezTo>
                        <a:pt x="123" y="107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4" y="105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6"/>
                        <a:pt x="124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lose/>
                      <a:moveTo>
                        <a:pt x="100" y="28"/>
                      </a:move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0" y="29"/>
                        <a:pt x="101" y="29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0" y="29"/>
                        <a:pt x="100" y="28"/>
                        <a:pt x="100" y="28"/>
                      </a:cubicBezTo>
                      <a:close/>
                      <a:moveTo>
                        <a:pt x="102" y="29"/>
                      </a:moveTo>
                      <a:cubicBezTo>
                        <a:pt x="102" y="29"/>
                        <a:pt x="102" y="29"/>
                        <a:pt x="101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1" y="29"/>
                        <a:pt x="102" y="29"/>
                        <a:pt x="102" y="29"/>
                      </a:cubicBezTo>
                      <a:close/>
                      <a:moveTo>
                        <a:pt x="123" y="50"/>
                      </a:move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49"/>
                        <a:pt x="123" y="49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lose/>
                      <a:moveTo>
                        <a:pt x="121" y="49"/>
                      </a:move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50"/>
                      </a:cubicBezTo>
                      <a:cubicBezTo>
                        <a:pt x="121" y="50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lose/>
                    </a:path>
                  </a:pathLst>
                </a:custGeom>
                <a:solidFill>
                  <a:srgbClr val="024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236"/>
                <p:cNvSpPr>
                  <a:spLocks/>
                </p:cNvSpPr>
                <p:nvPr/>
              </p:nvSpPr>
              <p:spPr bwMode="auto">
                <a:xfrm>
                  <a:off x="6811" y="1119"/>
                  <a:ext cx="12" cy="2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1 h 4"/>
                    <a:gd name="T6" fmla="*/ 1 w 2"/>
                    <a:gd name="T7" fmla="*/ 1 h 4"/>
                    <a:gd name="T8" fmla="*/ 1 w 2"/>
                    <a:gd name="T9" fmla="*/ 2 h 4"/>
                    <a:gd name="T10" fmla="*/ 1 w 2"/>
                    <a:gd name="T11" fmla="*/ 2 h 4"/>
                    <a:gd name="T12" fmla="*/ 2 w 2"/>
                    <a:gd name="T13" fmla="*/ 3 h 4"/>
                    <a:gd name="T14" fmla="*/ 2 w 2"/>
                    <a:gd name="T15" fmla="*/ 4 h 4"/>
                    <a:gd name="T16" fmla="*/ 2 w 2"/>
                    <a:gd name="T17" fmla="*/ 4 h 4"/>
                    <a:gd name="T18" fmla="*/ 2 w 2"/>
                    <a:gd name="T19" fmla="*/ 4 h 4"/>
                    <a:gd name="T20" fmla="*/ 2 w 2"/>
                    <a:gd name="T21" fmla="*/ 4 h 4"/>
                    <a:gd name="T22" fmla="*/ 2 w 2"/>
                    <a:gd name="T23" fmla="*/ 4 h 4"/>
                    <a:gd name="T24" fmla="*/ 2 w 2"/>
                    <a:gd name="T25" fmla="*/ 4 h 4"/>
                    <a:gd name="T26" fmla="*/ 2 w 2"/>
                    <a:gd name="T27" fmla="*/ 4 h 4"/>
                    <a:gd name="T28" fmla="*/ 2 w 2"/>
                    <a:gd name="T29" fmla="*/ 4 h 4"/>
                    <a:gd name="T30" fmla="*/ 2 w 2"/>
                    <a:gd name="T31" fmla="*/ 3 h 4"/>
                    <a:gd name="T32" fmla="*/ 1 w 2"/>
                    <a:gd name="T33" fmla="*/ 2 h 4"/>
                    <a:gd name="T34" fmla="*/ 1 w 2"/>
                    <a:gd name="T35" fmla="*/ 2 h 4"/>
                    <a:gd name="T36" fmla="*/ 0 w 2"/>
                    <a:gd name="T37" fmla="*/ 0 h 4"/>
                    <a:gd name="T38" fmla="*/ 0 w 2"/>
                    <a:gd name="T3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3"/>
                        <a:pt x="2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237"/>
                <p:cNvSpPr>
                  <a:spLocks/>
                </p:cNvSpPr>
                <p:nvPr/>
              </p:nvSpPr>
              <p:spPr bwMode="auto">
                <a:xfrm>
                  <a:off x="6787" y="1083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238"/>
                <p:cNvSpPr>
                  <a:spLocks noEditPoints="1"/>
                </p:cNvSpPr>
                <p:nvPr/>
              </p:nvSpPr>
              <p:spPr bwMode="auto">
                <a:xfrm>
                  <a:off x="5977" y="921"/>
                  <a:ext cx="234" cy="276"/>
                </a:xfrm>
                <a:custGeom>
                  <a:avLst/>
                  <a:gdLst>
                    <a:gd name="T0" fmla="*/ 17 w 39"/>
                    <a:gd name="T1" fmla="*/ 16 h 46"/>
                    <a:gd name="T2" fmla="*/ 8 w 39"/>
                    <a:gd name="T3" fmla="*/ 28 h 46"/>
                    <a:gd name="T4" fmla="*/ 0 w 39"/>
                    <a:gd name="T5" fmla="*/ 45 h 46"/>
                    <a:gd name="T6" fmla="*/ 1 w 39"/>
                    <a:gd name="T7" fmla="*/ 43 h 46"/>
                    <a:gd name="T8" fmla="*/ 1 w 39"/>
                    <a:gd name="T9" fmla="*/ 42 h 46"/>
                    <a:gd name="T10" fmla="*/ 3 w 39"/>
                    <a:gd name="T11" fmla="*/ 40 h 46"/>
                    <a:gd name="T12" fmla="*/ 3 w 39"/>
                    <a:gd name="T13" fmla="*/ 38 h 46"/>
                    <a:gd name="T14" fmla="*/ 3 w 39"/>
                    <a:gd name="T15" fmla="*/ 38 h 46"/>
                    <a:gd name="T16" fmla="*/ 4 w 39"/>
                    <a:gd name="T17" fmla="*/ 37 h 46"/>
                    <a:gd name="T18" fmla="*/ 4 w 39"/>
                    <a:gd name="T19" fmla="*/ 37 h 46"/>
                    <a:gd name="T20" fmla="*/ 6 w 39"/>
                    <a:gd name="T21" fmla="*/ 34 h 46"/>
                    <a:gd name="T22" fmla="*/ 7 w 39"/>
                    <a:gd name="T23" fmla="*/ 33 h 46"/>
                    <a:gd name="T24" fmla="*/ 9 w 39"/>
                    <a:gd name="T25" fmla="*/ 29 h 46"/>
                    <a:gd name="T26" fmla="*/ 9 w 39"/>
                    <a:gd name="T27" fmla="*/ 29 h 46"/>
                    <a:gd name="T28" fmla="*/ 11 w 39"/>
                    <a:gd name="T29" fmla="*/ 27 h 46"/>
                    <a:gd name="T30" fmla="*/ 11 w 39"/>
                    <a:gd name="T31" fmla="*/ 27 h 46"/>
                    <a:gd name="T32" fmla="*/ 23 w 39"/>
                    <a:gd name="T33" fmla="*/ 13 h 46"/>
                    <a:gd name="T34" fmla="*/ 29 w 39"/>
                    <a:gd name="T35" fmla="*/ 7 h 46"/>
                    <a:gd name="T36" fmla="*/ 31 w 39"/>
                    <a:gd name="T37" fmla="*/ 5 h 46"/>
                    <a:gd name="T38" fmla="*/ 33 w 39"/>
                    <a:gd name="T39" fmla="*/ 4 h 46"/>
                    <a:gd name="T40" fmla="*/ 34 w 39"/>
                    <a:gd name="T41" fmla="*/ 3 h 46"/>
                    <a:gd name="T42" fmla="*/ 36 w 39"/>
                    <a:gd name="T43" fmla="*/ 2 h 46"/>
                    <a:gd name="T44" fmla="*/ 38 w 39"/>
                    <a:gd name="T45" fmla="*/ 1 h 46"/>
                    <a:gd name="T46" fmla="*/ 38 w 39"/>
                    <a:gd name="T47" fmla="*/ 0 h 46"/>
                    <a:gd name="T48" fmla="*/ 38 w 39"/>
                    <a:gd name="T49" fmla="*/ 0 h 46"/>
                    <a:gd name="T50" fmla="*/ 39 w 39"/>
                    <a:gd name="T51" fmla="*/ 0 h 46"/>
                    <a:gd name="T52" fmla="*/ 38 w 39"/>
                    <a:gd name="T53" fmla="*/ 0 h 46"/>
                    <a:gd name="T54" fmla="*/ 36 w 39"/>
                    <a:gd name="T55" fmla="*/ 1 h 46"/>
                    <a:gd name="T56" fmla="*/ 36 w 39"/>
                    <a:gd name="T57" fmla="*/ 1 h 46"/>
                    <a:gd name="T58" fmla="*/ 37 w 39"/>
                    <a:gd name="T59" fmla="*/ 1 h 46"/>
                    <a:gd name="T60" fmla="*/ 30 w 39"/>
                    <a:gd name="T61" fmla="*/ 5 h 46"/>
                    <a:gd name="T62" fmla="*/ 26 w 39"/>
                    <a:gd name="T63" fmla="*/ 8 h 46"/>
                    <a:gd name="T64" fmla="*/ 20 w 39"/>
                    <a:gd name="T65" fmla="*/ 13 h 46"/>
                    <a:gd name="T66" fmla="*/ 36 w 39"/>
                    <a:gd name="T67" fmla="*/ 1 h 46"/>
                    <a:gd name="T68" fmla="*/ 35 w 39"/>
                    <a:gd name="T69" fmla="*/ 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" h="46">
                      <a:moveTo>
                        <a:pt x="20" y="13"/>
                      </a:moveTo>
                      <a:cubicBezTo>
                        <a:pt x="20" y="13"/>
                        <a:pt x="18" y="15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4" y="20"/>
                        <a:pt x="11" y="23"/>
                        <a:pt x="8" y="28"/>
                      </a:cubicBezTo>
                      <a:cubicBezTo>
                        <a:pt x="5" y="33"/>
                        <a:pt x="2" y="39"/>
                        <a:pt x="0" y="46"/>
                      </a:cubicBezTo>
                      <a:cubicBezTo>
                        <a:pt x="0" y="46"/>
                        <a:pt x="0" y="45"/>
                        <a:pt x="0" y="45"/>
                      </a:cubicBezTo>
                      <a:cubicBezTo>
                        <a:pt x="1" y="43"/>
                        <a:pt x="1" y="44"/>
                        <a:pt x="1" y="44"/>
                      </a:cubicBezTo>
                      <a:cubicBezTo>
                        <a:pt x="1" y="44"/>
                        <a:pt x="1" y="43"/>
                        <a:pt x="1" y="43"/>
                      </a:cubicBezTo>
                      <a:cubicBezTo>
                        <a:pt x="1" y="43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2" y="41"/>
                        <a:pt x="2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9"/>
                        <a:pt x="3" y="39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4" y="38"/>
                        <a:pt x="4" y="38"/>
                      </a:cubicBezTo>
                      <a:cubicBezTo>
                        <a:pt x="4" y="37"/>
                        <a:pt x="4" y="38"/>
                        <a:pt x="4" y="37"/>
                      </a:cubicBezTo>
                      <a:cubicBezTo>
                        <a:pt x="4" y="38"/>
                        <a:pt x="4" y="37"/>
                        <a:pt x="4" y="37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5" y="36"/>
                        <a:pt x="6" y="35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3"/>
                      </a:cubicBezTo>
                      <a:cubicBezTo>
                        <a:pt x="7" y="33"/>
                        <a:pt x="8" y="31"/>
                        <a:pt x="7" y="33"/>
                      </a:cubicBezTo>
                      <a:cubicBezTo>
                        <a:pt x="8" y="31"/>
                        <a:pt x="8" y="31"/>
                        <a:pt x="9" y="30"/>
                      </a:cubicBezTo>
                      <a:cubicBezTo>
                        <a:pt x="9" y="30"/>
                        <a:pt x="9" y="30"/>
                        <a:pt x="9" y="29"/>
                      </a:cubicBezTo>
                      <a:cubicBezTo>
                        <a:pt x="9" y="30"/>
                        <a:pt x="9" y="29"/>
                        <a:pt x="10" y="29"/>
                      </a:cubicBezTo>
                      <a:cubicBezTo>
                        <a:pt x="10" y="29"/>
                        <a:pt x="9" y="29"/>
                        <a:pt x="9" y="29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1" y="28"/>
                        <a:pt x="11" y="28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3" y="25"/>
                        <a:pt x="14" y="22"/>
                        <a:pt x="16" y="20"/>
                      </a:cubicBezTo>
                      <a:cubicBezTo>
                        <a:pt x="18" y="17"/>
                        <a:pt x="20" y="15"/>
                        <a:pt x="23" y="13"/>
                      </a:cubicBezTo>
                      <a:cubicBezTo>
                        <a:pt x="25" y="11"/>
                        <a:pt x="27" y="9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7"/>
                        <a:pt x="30" y="6"/>
                        <a:pt x="31" y="6"/>
                      </a:cubicBezTo>
                      <a:cubicBezTo>
                        <a:pt x="31" y="6"/>
                        <a:pt x="31" y="6"/>
                        <a:pt x="31" y="5"/>
                      </a:cubicBezTo>
                      <a:cubicBezTo>
                        <a:pt x="31" y="5"/>
                        <a:pt x="31" y="5"/>
                        <a:pt x="32" y="5"/>
                      </a:cubicBezTo>
                      <a:cubicBezTo>
                        <a:pt x="32" y="5"/>
                        <a:pt x="32" y="4"/>
                        <a:pt x="33" y="4"/>
                      </a:cubicBez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6" y="2"/>
                        <a:pt x="35" y="2"/>
                        <a:pt x="36" y="2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1"/>
                        <a:pt x="38" y="1"/>
                        <a:pt x="38" y="1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1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8" y="0"/>
                        <a:pt x="39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7" y="0"/>
                        <a:pt x="37" y="1"/>
                        <a:pt x="36" y="1"/>
                      </a:cubicBezTo>
                      <a:cubicBezTo>
                        <a:pt x="36" y="1"/>
                        <a:pt x="37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5" y="1"/>
                        <a:pt x="32" y="3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7" y="7"/>
                        <a:pt x="26" y="7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4" y="9"/>
                        <a:pt x="22" y="11"/>
                        <a:pt x="20" y="13"/>
                      </a:cubicBezTo>
                      <a:close/>
                      <a:moveTo>
                        <a:pt x="35" y="2"/>
                      </a:move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5" y="2"/>
                        <a:pt x="35" y="2"/>
                      </a:cubicBezTo>
                      <a:close/>
                    </a:path>
                  </a:pathLst>
                </a:custGeom>
                <a:solidFill>
                  <a:srgbClr val="024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39"/>
                <p:cNvSpPr>
                  <a:spLocks/>
                </p:cNvSpPr>
                <p:nvPr/>
              </p:nvSpPr>
              <p:spPr bwMode="auto">
                <a:xfrm>
                  <a:off x="6019" y="1113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40"/>
                <p:cNvSpPr>
                  <a:spLocks/>
                </p:cNvSpPr>
                <p:nvPr/>
              </p:nvSpPr>
              <p:spPr bwMode="auto">
                <a:xfrm>
                  <a:off x="6217" y="915"/>
                  <a:ext cx="6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0 w 1"/>
                    <a:gd name="T4" fmla="*/ 0 w 1"/>
                    <a:gd name="T5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41"/>
                <p:cNvSpPr>
                  <a:spLocks/>
                </p:cNvSpPr>
                <p:nvPr/>
              </p:nvSpPr>
              <p:spPr bwMode="auto">
                <a:xfrm>
                  <a:off x="6775" y="1065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42"/>
                <p:cNvSpPr>
                  <a:spLocks/>
                </p:cNvSpPr>
                <p:nvPr/>
              </p:nvSpPr>
              <p:spPr bwMode="auto">
                <a:xfrm>
                  <a:off x="6781" y="1071"/>
                  <a:ext cx="12" cy="18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0 h 3"/>
                    <a:gd name="T4" fmla="*/ 0 w 2"/>
                    <a:gd name="T5" fmla="*/ 0 h 3"/>
                    <a:gd name="T6" fmla="*/ 0 w 2"/>
                    <a:gd name="T7" fmla="*/ 0 h 3"/>
                    <a:gd name="T8" fmla="*/ 1 w 2"/>
                    <a:gd name="T9" fmla="*/ 1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  <a:gd name="T16" fmla="*/ 2 w 2"/>
                    <a:gd name="T17" fmla="*/ 2 h 3"/>
                    <a:gd name="T18" fmla="*/ 2 w 2"/>
                    <a:gd name="T19" fmla="*/ 3 h 3"/>
                    <a:gd name="T20" fmla="*/ 1 w 2"/>
                    <a:gd name="T21" fmla="*/ 2 h 3"/>
                    <a:gd name="T22" fmla="*/ 1 w 2"/>
                    <a:gd name="T23" fmla="*/ 2 h 3"/>
                    <a:gd name="T24" fmla="*/ 1 w 2"/>
                    <a:gd name="T25" fmla="*/ 1 h 3"/>
                    <a:gd name="T26" fmla="*/ 1 w 2"/>
                    <a:gd name="T27" fmla="*/ 1 h 3"/>
                    <a:gd name="T28" fmla="*/ 1 w 2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3"/>
                <p:cNvSpPr>
                  <a:spLocks/>
                </p:cNvSpPr>
                <p:nvPr/>
              </p:nvSpPr>
              <p:spPr bwMode="auto">
                <a:xfrm>
                  <a:off x="6793" y="1089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44"/>
                <p:cNvSpPr>
                  <a:spLocks/>
                </p:cNvSpPr>
                <p:nvPr/>
              </p:nvSpPr>
              <p:spPr bwMode="auto">
                <a:xfrm>
                  <a:off x="6799" y="1101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45"/>
                <p:cNvSpPr>
                  <a:spLocks/>
                </p:cNvSpPr>
                <p:nvPr/>
              </p:nvSpPr>
              <p:spPr bwMode="auto">
                <a:xfrm>
                  <a:off x="6805" y="110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Oval 1246"/>
                <p:cNvSpPr>
                  <a:spLocks noChangeArrowheads="1"/>
                </p:cNvSpPr>
                <p:nvPr/>
              </p:nvSpPr>
              <p:spPr bwMode="auto">
                <a:xfrm>
                  <a:off x="6811" y="1119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47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48"/>
                <p:cNvSpPr>
                  <a:spLocks/>
                </p:cNvSpPr>
                <p:nvPr/>
              </p:nvSpPr>
              <p:spPr bwMode="auto">
                <a:xfrm>
                  <a:off x="6853" y="122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2 h 3"/>
                    <a:gd name="T8" fmla="*/ 1 w 1"/>
                    <a:gd name="T9" fmla="*/ 3 h 3"/>
                    <a:gd name="T10" fmla="*/ 0 w 1"/>
                    <a:gd name="T11" fmla="*/ 3 h 3"/>
                    <a:gd name="T12" fmla="*/ 1 w 1"/>
                    <a:gd name="T13" fmla="*/ 3 h 3"/>
                    <a:gd name="T14" fmla="*/ 1 w 1"/>
                    <a:gd name="T15" fmla="*/ 3 h 3"/>
                    <a:gd name="T16" fmla="*/ 0 w 1"/>
                    <a:gd name="T17" fmla="*/ 3 h 3"/>
                    <a:gd name="T18" fmla="*/ 0 w 1"/>
                    <a:gd name="T19" fmla="*/ 2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0 h 3"/>
                    <a:gd name="T26" fmla="*/ 0 w 1"/>
                    <a:gd name="T2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249"/>
                <p:cNvSpPr>
                  <a:spLocks/>
                </p:cNvSpPr>
                <p:nvPr/>
              </p:nvSpPr>
              <p:spPr bwMode="auto">
                <a:xfrm>
                  <a:off x="6853" y="124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1 w 1"/>
                    <a:gd name="T11" fmla="*/ 0 h 2"/>
                    <a:gd name="T12" fmla="*/ 1 w 1"/>
                    <a:gd name="T13" fmla="*/ 1 h 2"/>
                    <a:gd name="T14" fmla="*/ 1 w 1"/>
                    <a:gd name="T15" fmla="*/ 2 h 2"/>
                    <a:gd name="T16" fmla="*/ 1 w 1"/>
                    <a:gd name="T17" fmla="*/ 1 h 2"/>
                    <a:gd name="T18" fmla="*/ 1 w 1"/>
                    <a:gd name="T1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250"/>
                <p:cNvSpPr>
                  <a:spLocks/>
                </p:cNvSpPr>
                <p:nvPr/>
              </p:nvSpPr>
              <p:spPr bwMode="auto">
                <a:xfrm>
                  <a:off x="6847" y="126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251"/>
                <p:cNvSpPr>
                  <a:spLocks/>
                </p:cNvSpPr>
                <p:nvPr/>
              </p:nvSpPr>
              <p:spPr bwMode="auto">
                <a:xfrm>
                  <a:off x="6823" y="129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252"/>
                <p:cNvSpPr>
                  <a:spLocks/>
                </p:cNvSpPr>
                <p:nvPr/>
              </p:nvSpPr>
              <p:spPr bwMode="auto">
                <a:xfrm>
                  <a:off x="6211" y="1611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253"/>
                <p:cNvSpPr>
                  <a:spLocks/>
                </p:cNvSpPr>
                <p:nvPr/>
              </p:nvSpPr>
              <p:spPr bwMode="auto">
                <a:xfrm>
                  <a:off x="6289" y="1665"/>
                  <a:ext cx="108" cy="30"/>
                </a:xfrm>
                <a:custGeom>
                  <a:avLst/>
                  <a:gdLst>
                    <a:gd name="T0" fmla="*/ 14 w 18"/>
                    <a:gd name="T1" fmla="*/ 4 h 5"/>
                    <a:gd name="T2" fmla="*/ 14 w 18"/>
                    <a:gd name="T3" fmla="*/ 4 h 5"/>
                    <a:gd name="T4" fmla="*/ 16 w 18"/>
                    <a:gd name="T5" fmla="*/ 5 h 5"/>
                    <a:gd name="T6" fmla="*/ 18 w 18"/>
                    <a:gd name="T7" fmla="*/ 5 h 5"/>
                    <a:gd name="T8" fmla="*/ 16 w 18"/>
                    <a:gd name="T9" fmla="*/ 5 h 5"/>
                    <a:gd name="T10" fmla="*/ 16 w 18"/>
                    <a:gd name="T11" fmla="*/ 5 h 5"/>
                    <a:gd name="T12" fmla="*/ 8 w 18"/>
                    <a:gd name="T13" fmla="*/ 3 h 5"/>
                    <a:gd name="T14" fmla="*/ 0 w 18"/>
                    <a:gd name="T15" fmla="*/ 0 h 5"/>
                    <a:gd name="T16" fmla="*/ 0 w 18"/>
                    <a:gd name="T17" fmla="*/ 0 h 5"/>
                    <a:gd name="T18" fmla="*/ 1 w 18"/>
                    <a:gd name="T19" fmla="*/ 0 h 5"/>
                    <a:gd name="T20" fmla="*/ 1 w 18"/>
                    <a:gd name="T21" fmla="*/ 0 h 5"/>
                    <a:gd name="T22" fmla="*/ 1 w 18"/>
                    <a:gd name="T23" fmla="*/ 0 h 5"/>
                    <a:gd name="T24" fmla="*/ 0 w 18"/>
                    <a:gd name="T25" fmla="*/ 0 h 5"/>
                    <a:gd name="T26" fmla="*/ 0 w 18"/>
                    <a:gd name="T27" fmla="*/ 0 h 5"/>
                    <a:gd name="T28" fmla="*/ 0 w 18"/>
                    <a:gd name="T29" fmla="*/ 0 h 5"/>
                    <a:gd name="T30" fmla="*/ 1 w 18"/>
                    <a:gd name="T31" fmla="*/ 0 h 5"/>
                    <a:gd name="T32" fmla="*/ 1 w 18"/>
                    <a:gd name="T33" fmla="*/ 0 h 5"/>
                    <a:gd name="T34" fmla="*/ 1 w 18"/>
                    <a:gd name="T35" fmla="*/ 0 h 5"/>
                    <a:gd name="T36" fmla="*/ 2 w 18"/>
                    <a:gd name="T37" fmla="*/ 1 h 5"/>
                    <a:gd name="T38" fmla="*/ 2 w 18"/>
                    <a:gd name="T39" fmla="*/ 0 h 5"/>
                    <a:gd name="T40" fmla="*/ 2 w 18"/>
                    <a:gd name="T41" fmla="*/ 1 h 5"/>
                    <a:gd name="T42" fmla="*/ 3 w 18"/>
                    <a:gd name="T43" fmla="*/ 1 h 5"/>
                    <a:gd name="T44" fmla="*/ 3 w 18"/>
                    <a:gd name="T45" fmla="*/ 1 h 5"/>
                    <a:gd name="T46" fmla="*/ 5 w 18"/>
                    <a:gd name="T47" fmla="*/ 2 h 5"/>
                    <a:gd name="T48" fmla="*/ 6 w 18"/>
                    <a:gd name="T49" fmla="*/ 2 h 5"/>
                    <a:gd name="T50" fmla="*/ 7 w 18"/>
                    <a:gd name="T51" fmla="*/ 3 h 5"/>
                    <a:gd name="T52" fmla="*/ 8 w 18"/>
                    <a:gd name="T53" fmla="*/ 3 h 5"/>
                    <a:gd name="T54" fmla="*/ 9 w 18"/>
                    <a:gd name="T55" fmla="*/ 3 h 5"/>
                    <a:gd name="T56" fmla="*/ 9 w 18"/>
                    <a:gd name="T57" fmla="*/ 3 h 5"/>
                    <a:gd name="T58" fmla="*/ 10 w 18"/>
                    <a:gd name="T59" fmla="*/ 3 h 5"/>
                    <a:gd name="T60" fmla="*/ 11 w 18"/>
                    <a:gd name="T61" fmla="*/ 3 h 5"/>
                    <a:gd name="T62" fmla="*/ 12 w 18"/>
                    <a:gd name="T63" fmla="*/ 4 h 5"/>
                    <a:gd name="T64" fmla="*/ 12 w 18"/>
                    <a:gd name="T65" fmla="*/ 4 h 5"/>
                    <a:gd name="T66" fmla="*/ 13 w 18"/>
                    <a:gd name="T67" fmla="*/ 4 h 5"/>
                    <a:gd name="T68" fmla="*/ 14 w 18"/>
                    <a:gd name="T6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" h="5">
                      <a:moveTo>
                        <a:pt x="14" y="4"/>
                      </a:move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5" y="5"/>
                        <a:pt x="16" y="5"/>
                        <a:pt x="16" y="5"/>
                      </a:cubicBezTo>
                      <a:cubicBezTo>
                        <a:pt x="17" y="5"/>
                        <a:pt x="17" y="5"/>
                        <a:pt x="18" y="5"/>
                      </a:cubicBezTo>
                      <a:cubicBezTo>
                        <a:pt x="17" y="5"/>
                        <a:pt x="17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3" y="5"/>
                        <a:pt x="11" y="4"/>
                        <a:pt x="8" y="3"/>
                      </a:cubicBezTo>
                      <a:cubicBezTo>
                        <a:pt x="5" y="3"/>
                        <a:pt x="3" y="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0"/>
                        <a:pt x="2" y="1"/>
                      </a:cubicBezTo>
                      <a:cubicBezTo>
                        <a:pt x="1" y="0"/>
                        <a:pt x="2" y="1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3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2"/>
                        <a:pt x="5" y="2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3"/>
                      </a:cubicBezTo>
                      <a:cubicBezTo>
                        <a:pt x="8" y="2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10" y="3"/>
                        <a:pt x="10" y="3"/>
                      </a:cubicBezTo>
                      <a:cubicBezTo>
                        <a:pt x="10" y="3"/>
                        <a:pt x="11" y="3"/>
                        <a:pt x="11" y="3"/>
                      </a:cubicBezTo>
                      <a:cubicBezTo>
                        <a:pt x="11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254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255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12" cy="1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1 w 2"/>
                    <a:gd name="T5" fmla="*/ 1 h 2"/>
                    <a:gd name="T6" fmla="*/ 2 w 2"/>
                    <a:gd name="T7" fmla="*/ 2 h 2"/>
                    <a:gd name="T8" fmla="*/ 1 w 2"/>
                    <a:gd name="T9" fmla="*/ 1 h 2"/>
                    <a:gd name="T10" fmla="*/ 0 w 2"/>
                    <a:gd name="T11" fmla="*/ 1 h 2"/>
                    <a:gd name="T12" fmla="*/ 0 w 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2" y="1"/>
                        <a:pt x="2" y="2"/>
                      </a:cubicBez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256"/>
                <p:cNvSpPr>
                  <a:spLocks/>
                </p:cNvSpPr>
                <p:nvPr/>
              </p:nvSpPr>
              <p:spPr bwMode="auto">
                <a:xfrm>
                  <a:off x="6259" y="16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257"/>
                <p:cNvSpPr>
                  <a:spLocks/>
                </p:cNvSpPr>
                <p:nvPr/>
              </p:nvSpPr>
              <p:spPr bwMode="auto">
                <a:xfrm>
                  <a:off x="6763" y="1155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258"/>
                <p:cNvSpPr>
                  <a:spLocks/>
                </p:cNvSpPr>
                <p:nvPr/>
              </p:nvSpPr>
              <p:spPr bwMode="auto">
                <a:xfrm>
                  <a:off x="6769" y="1185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259"/>
                <p:cNvSpPr>
                  <a:spLocks/>
                </p:cNvSpPr>
                <p:nvPr/>
              </p:nvSpPr>
              <p:spPr bwMode="auto">
                <a:xfrm>
                  <a:off x="6685" y="119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0 h 3"/>
                    <a:gd name="T4" fmla="*/ 0 w 1"/>
                    <a:gd name="T5" fmla="*/ 0 h 3"/>
                    <a:gd name="T6" fmla="*/ 0 w 1"/>
                    <a:gd name="T7" fmla="*/ 0 h 3"/>
                    <a:gd name="T8" fmla="*/ 0 w 1"/>
                    <a:gd name="T9" fmla="*/ 0 h 3"/>
                    <a:gd name="T10" fmla="*/ 0 w 1"/>
                    <a:gd name="T11" fmla="*/ 0 h 3"/>
                    <a:gd name="T12" fmla="*/ 0 w 1"/>
                    <a:gd name="T13" fmla="*/ 0 h 3"/>
                    <a:gd name="T14" fmla="*/ 0 w 1"/>
                    <a:gd name="T15" fmla="*/ 0 h 3"/>
                    <a:gd name="T16" fmla="*/ 0 w 1"/>
                    <a:gd name="T17" fmla="*/ 0 h 3"/>
                    <a:gd name="T18" fmla="*/ 0 w 1"/>
                    <a:gd name="T19" fmla="*/ 0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1 h 3"/>
                    <a:gd name="T26" fmla="*/ 0 w 1"/>
                    <a:gd name="T27" fmla="*/ 1 h 3"/>
                    <a:gd name="T28" fmla="*/ 1 w 1"/>
                    <a:gd name="T29" fmla="*/ 1 h 3"/>
                    <a:gd name="T30" fmla="*/ 0 w 1"/>
                    <a:gd name="T31" fmla="*/ 1 h 3"/>
                    <a:gd name="T32" fmla="*/ 1 w 1"/>
                    <a:gd name="T33" fmla="*/ 1 h 3"/>
                    <a:gd name="T34" fmla="*/ 1 w 1"/>
                    <a:gd name="T35" fmla="*/ 1 h 3"/>
                    <a:gd name="T36" fmla="*/ 1 w 1"/>
                    <a:gd name="T37" fmla="*/ 2 h 3"/>
                    <a:gd name="T38" fmla="*/ 1 w 1"/>
                    <a:gd name="T39" fmla="*/ 2 h 3"/>
                    <a:gd name="T40" fmla="*/ 1 w 1"/>
                    <a:gd name="T41" fmla="*/ 3 h 3"/>
                    <a:gd name="T42" fmla="*/ 1 w 1"/>
                    <a:gd name="T43" fmla="*/ 3 h 3"/>
                    <a:gd name="T44" fmla="*/ 1 w 1"/>
                    <a:gd name="T45" fmla="*/ 2 h 3"/>
                    <a:gd name="T46" fmla="*/ 1 w 1"/>
                    <a:gd name="T47" fmla="*/ 2 h 3"/>
                    <a:gd name="T48" fmla="*/ 1 w 1"/>
                    <a:gd name="T49" fmla="*/ 2 h 3"/>
                    <a:gd name="T50" fmla="*/ 1 w 1"/>
                    <a:gd name="T51" fmla="*/ 2 h 3"/>
                    <a:gd name="T52" fmla="*/ 1 w 1"/>
                    <a:gd name="T53" fmla="*/ 2 h 3"/>
                    <a:gd name="T54" fmla="*/ 0 w 1"/>
                    <a:gd name="T55" fmla="*/ 2 h 3"/>
                    <a:gd name="T56" fmla="*/ 0 w 1"/>
                    <a:gd name="T57" fmla="*/ 1 h 3"/>
                    <a:gd name="T58" fmla="*/ 0 w 1"/>
                    <a:gd name="T59" fmla="*/ 0 h 3"/>
                    <a:gd name="T60" fmla="*/ 0 w 1"/>
                    <a:gd name="T61" fmla="*/ 0 h 3"/>
                    <a:gd name="T62" fmla="*/ 0 w 1"/>
                    <a:gd name="T63" fmla="*/ 0 h 3"/>
                    <a:gd name="T64" fmla="*/ 0 w 1"/>
                    <a:gd name="T6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260"/>
                <p:cNvSpPr>
                  <a:spLocks/>
                </p:cNvSpPr>
                <p:nvPr/>
              </p:nvSpPr>
              <p:spPr bwMode="auto">
                <a:xfrm>
                  <a:off x="6679" y="120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261"/>
                <p:cNvSpPr>
                  <a:spLocks/>
                </p:cNvSpPr>
                <p:nvPr/>
              </p:nvSpPr>
              <p:spPr bwMode="auto">
                <a:xfrm>
                  <a:off x="5941" y="1491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0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262"/>
                <p:cNvSpPr>
                  <a:spLocks/>
                </p:cNvSpPr>
                <p:nvPr/>
              </p:nvSpPr>
              <p:spPr bwMode="auto">
                <a:xfrm>
                  <a:off x="5929" y="128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263"/>
                <p:cNvSpPr>
                  <a:spLocks/>
                </p:cNvSpPr>
                <p:nvPr/>
              </p:nvSpPr>
              <p:spPr bwMode="auto">
                <a:xfrm>
                  <a:off x="5965" y="843"/>
                  <a:ext cx="342" cy="300"/>
                </a:xfrm>
                <a:custGeom>
                  <a:avLst/>
                  <a:gdLst>
                    <a:gd name="T0" fmla="*/ 57 w 57"/>
                    <a:gd name="T1" fmla="*/ 0 h 50"/>
                    <a:gd name="T2" fmla="*/ 53 w 57"/>
                    <a:gd name="T3" fmla="*/ 1 h 50"/>
                    <a:gd name="T4" fmla="*/ 49 w 57"/>
                    <a:gd name="T5" fmla="*/ 2 h 50"/>
                    <a:gd name="T6" fmla="*/ 37 w 57"/>
                    <a:gd name="T7" fmla="*/ 8 h 50"/>
                    <a:gd name="T8" fmla="*/ 21 w 57"/>
                    <a:gd name="T9" fmla="*/ 20 h 50"/>
                    <a:gd name="T10" fmla="*/ 10 w 57"/>
                    <a:gd name="T11" fmla="*/ 32 h 50"/>
                    <a:gd name="T12" fmla="*/ 2 w 57"/>
                    <a:gd name="T13" fmla="*/ 47 h 50"/>
                    <a:gd name="T14" fmla="*/ 1 w 57"/>
                    <a:gd name="T15" fmla="*/ 49 h 50"/>
                    <a:gd name="T16" fmla="*/ 0 w 57"/>
                    <a:gd name="T17" fmla="*/ 50 h 50"/>
                    <a:gd name="T18" fmla="*/ 1 w 57"/>
                    <a:gd name="T19" fmla="*/ 47 h 50"/>
                    <a:gd name="T20" fmla="*/ 10 w 57"/>
                    <a:gd name="T21" fmla="*/ 31 h 50"/>
                    <a:gd name="T22" fmla="*/ 31 w 57"/>
                    <a:gd name="T23" fmla="*/ 10 h 50"/>
                    <a:gd name="T24" fmla="*/ 39 w 57"/>
                    <a:gd name="T25" fmla="*/ 5 h 50"/>
                    <a:gd name="T26" fmla="*/ 47 w 57"/>
                    <a:gd name="T27" fmla="*/ 2 h 50"/>
                    <a:gd name="T28" fmla="*/ 53 w 57"/>
                    <a:gd name="T29" fmla="*/ 0 h 50"/>
                    <a:gd name="T30" fmla="*/ 57 w 57"/>
                    <a:gd name="T3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7" h="50">
                      <a:moveTo>
                        <a:pt x="57" y="0"/>
                      </a:moveTo>
                      <a:cubicBezTo>
                        <a:pt x="56" y="0"/>
                        <a:pt x="54" y="1"/>
                        <a:pt x="53" y="1"/>
                      </a:cubicBezTo>
                      <a:cubicBezTo>
                        <a:pt x="52" y="2"/>
                        <a:pt x="51" y="2"/>
                        <a:pt x="49" y="2"/>
                      </a:cubicBezTo>
                      <a:cubicBezTo>
                        <a:pt x="45" y="4"/>
                        <a:pt x="41" y="6"/>
                        <a:pt x="37" y="8"/>
                      </a:cubicBezTo>
                      <a:cubicBezTo>
                        <a:pt x="31" y="11"/>
                        <a:pt x="26" y="15"/>
                        <a:pt x="21" y="20"/>
                      </a:cubicBezTo>
                      <a:cubicBezTo>
                        <a:pt x="17" y="23"/>
                        <a:pt x="14" y="27"/>
                        <a:pt x="10" y="32"/>
                      </a:cubicBezTo>
                      <a:cubicBezTo>
                        <a:pt x="7" y="37"/>
                        <a:pt x="4" y="42"/>
                        <a:pt x="2" y="47"/>
                      </a:cubicBezTo>
                      <a:cubicBezTo>
                        <a:pt x="1" y="49"/>
                        <a:pt x="1" y="49"/>
                        <a:pt x="1" y="49"/>
                      </a:cubicBezTo>
                      <a:cubicBezTo>
                        <a:pt x="1" y="49"/>
                        <a:pt x="0" y="50"/>
                        <a:pt x="0" y="50"/>
                      </a:cubicBezTo>
                      <a:cubicBezTo>
                        <a:pt x="0" y="49"/>
                        <a:pt x="1" y="48"/>
                        <a:pt x="1" y="47"/>
                      </a:cubicBezTo>
                      <a:cubicBezTo>
                        <a:pt x="3" y="42"/>
                        <a:pt x="7" y="36"/>
                        <a:pt x="10" y="31"/>
                      </a:cubicBezTo>
                      <a:cubicBezTo>
                        <a:pt x="16" y="23"/>
                        <a:pt x="22" y="16"/>
                        <a:pt x="31" y="10"/>
                      </a:cubicBezTo>
                      <a:cubicBezTo>
                        <a:pt x="34" y="8"/>
                        <a:pt x="36" y="7"/>
                        <a:pt x="39" y="5"/>
                      </a:cubicBezTo>
                      <a:cubicBezTo>
                        <a:pt x="42" y="4"/>
                        <a:pt x="44" y="3"/>
                        <a:pt x="47" y="2"/>
                      </a:cubicBezTo>
                      <a:cubicBezTo>
                        <a:pt x="49" y="2"/>
                        <a:pt x="51" y="1"/>
                        <a:pt x="53" y="0"/>
                      </a:cubicBezTo>
                      <a:cubicBezTo>
                        <a:pt x="54" y="0"/>
                        <a:pt x="55" y="0"/>
                        <a:pt x="57" y="0"/>
                      </a:cubicBezTo>
                      <a:close/>
                    </a:path>
                  </a:pathLst>
                </a:custGeom>
                <a:solidFill>
                  <a:srgbClr val="024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264"/>
                <p:cNvSpPr>
                  <a:spLocks/>
                </p:cNvSpPr>
                <p:nvPr/>
              </p:nvSpPr>
              <p:spPr bwMode="auto">
                <a:xfrm>
                  <a:off x="6799" y="110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 useBgFill="1">
            <p:nvSpPr>
              <p:cNvPr id="253" name="椭圆 252"/>
              <p:cNvSpPr/>
              <p:nvPr/>
            </p:nvSpPr>
            <p:spPr>
              <a:xfrm>
                <a:off x="905579" y="2072810"/>
                <a:ext cx="1319678" cy="131967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49" name="组合 248"/>
            <p:cNvGrpSpPr/>
            <p:nvPr/>
          </p:nvGrpSpPr>
          <p:grpSpPr>
            <a:xfrm>
              <a:off x="1345739" y="4399662"/>
              <a:ext cx="1556337" cy="1122978"/>
              <a:chOff x="1345739" y="3761041"/>
              <a:chExt cx="1556337" cy="1122978"/>
            </a:xfrm>
          </p:grpSpPr>
          <p:sp>
            <p:nvSpPr>
              <p:cNvPr id="250" name="矩形 249"/>
              <p:cNvSpPr/>
              <p:nvPr/>
            </p:nvSpPr>
            <p:spPr>
              <a:xfrm>
                <a:off x="1370188" y="3761041"/>
                <a:ext cx="1467068" cy="400110"/>
              </a:xfrm>
              <a:prstGeom prst="rect">
                <a:avLst/>
              </a:prstGeom>
            </p:spPr>
            <p:txBody>
              <a:bodyPr vert="horz" wrap="none">
                <a:spAutoFit/>
              </a:bodyPr>
              <a:lstStyle/>
              <a:p>
                <a:pPr algn="dist"/>
                <a:r>
                  <a:rPr lang="zh-CN" altLang="en-US" sz="2000" dirty="0">
                    <a:solidFill>
                      <a:srgbClr val="024A02"/>
                    </a:solidFill>
                    <a:latin typeface="汉仪雪君体简" panose="02010604000101010101" pitchFamily="2" charset="-122"/>
                    <a:ea typeface="汉仪雪君体简" panose="02010604000101010101" pitchFamily="2" charset="-122"/>
                    <a:cs typeface="Adobe Devanagari" panose="02040503050201020203" pitchFamily="18" charset="0"/>
                  </a:rPr>
                  <a:t>比赛规则一</a:t>
                </a:r>
              </a:p>
            </p:txBody>
          </p:sp>
          <p:sp>
            <p:nvSpPr>
              <p:cNvPr id="251" name="矩形 250"/>
              <p:cNvSpPr/>
              <p:nvPr/>
            </p:nvSpPr>
            <p:spPr>
              <a:xfrm>
                <a:off x="1345739" y="4182673"/>
                <a:ext cx="1556337" cy="701346"/>
              </a:xfrm>
              <a:prstGeom prst="rect">
                <a:avLst/>
              </a:prstGeom>
            </p:spPr>
            <p:txBody>
              <a:bodyPr vert="horz" wrap="square">
                <a:spAutoFit/>
              </a:bodyPr>
              <a:lstStyle/>
              <a:p>
                <a:pPr algn="ctr">
                  <a:lnSpc>
                    <a:spcPct val="130000"/>
                  </a:lnSpc>
                </a:pPr>
                <a:r>
                  <a:rPr lang="zh-CN" altLang="en-US" sz="16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请在此处添加说明</a:t>
                </a:r>
                <a:r>
                  <a:rPr lang="zh-CN" altLang="en-US" sz="1600" dirty="0" smtClean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文字</a:t>
                </a:r>
                <a:r>
                  <a:rPr lang="en-US" altLang="zh-CN" sz="1600" dirty="0" smtClean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……</a:t>
                </a:r>
                <a:endPara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308" name="组合 307"/>
          <p:cNvGrpSpPr/>
          <p:nvPr/>
        </p:nvGrpSpPr>
        <p:grpSpPr>
          <a:xfrm>
            <a:off x="3851476" y="4191162"/>
            <a:ext cx="1796778" cy="1851894"/>
            <a:chOff x="3851476" y="4408874"/>
            <a:chExt cx="1796778" cy="1851894"/>
          </a:xfrm>
        </p:grpSpPr>
        <p:grpSp>
          <p:nvGrpSpPr>
            <p:cNvPr id="309" name="组合 308"/>
            <p:cNvGrpSpPr/>
            <p:nvPr/>
          </p:nvGrpSpPr>
          <p:grpSpPr>
            <a:xfrm rot="14318273">
              <a:off x="3823918" y="4436432"/>
              <a:ext cx="1851894" cy="1796778"/>
              <a:chOff x="754201" y="1929934"/>
              <a:chExt cx="1600200" cy="1552575"/>
            </a:xfrm>
          </p:grpSpPr>
          <p:grpSp>
            <p:nvGrpSpPr>
              <p:cNvPr id="313" name="Group 1210"/>
              <p:cNvGrpSpPr>
                <a:grpSpLocks noChangeAspect="1"/>
              </p:cNvGrpSpPr>
              <p:nvPr/>
            </p:nvGrpSpPr>
            <p:grpSpPr bwMode="auto">
              <a:xfrm>
                <a:off x="754201" y="1929934"/>
                <a:ext cx="1600200" cy="1552575"/>
                <a:chOff x="5911" y="843"/>
                <a:chExt cx="1008" cy="978"/>
              </a:xfrm>
            </p:grpSpPr>
            <p:sp>
              <p:nvSpPr>
                <p:cNvPr id="315" name="Freeform 1211"/>
                <p:cNvSpPr>
                  <a:spLocks/>
                </p:cNvSpPr>
                <p:nvPr/>
              </p:nvSpPr>
              <p:spPr bwMode="auto">
                <a:xfrm>
                  <a:off x="5917" y="1389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212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0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213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214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215"/>
                <p:cNvSpPr>
                  <a:spLocks/>
                </p:cNvSpPr>
                <p:nvPr/>
              </p:nvSpPr>
              <p:spPr bwMode="auto">
                <a:xfrm>
                  <a:off x="6847" y="121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0 w 1"/>
                    <a:gd name="T11" fmla="*/ 1 h 2"/>
                    <a:gd name="T12" fmla="*/ 0 w 1"/>
                    <a:gd name="T13" fmla="*/ 0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216"/>
                <p:cNvSpPr>
                  <a:spLocks/>
                </p:cNvSpPr>
                <p:nvPr/>
              </p:nvSpPr>
              <p:spPr bwMode="auto">
                <a:xfrm>
                  <a:off x="6493" y="1701"/>
                  <a:ext cx="6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217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218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219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0" cy="6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220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  <a:gd name="T10" fmla="*/ 0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221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12" cy="6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  <a:gd name="T8" fmla="*/ 1 w 2"/>
                    <a:gd name="T9" fmla="*/ 1 h 1"/>
                    <a:gd name="T10" fmla="*/ 0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222"/>
                <p:cNvSpPr>
                  <a:spLocks/>
                </p:cNvSpPr>
                <p:nvPr/>
              </p:nvSpPr>
              <p:spPr bwMode="auto">
                <a:xfrm>
                  <a:off x="6253" y="164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223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224"/>
                <p:cNvSpPr>
                  <a:spLocks/>
                </p:cNvSpPr>
                <p:nvPr/>
              </p:nvSpPr>
              <p:spPr bwMode="auto">
                <a:xfrm>
                  <a:off x="6763" y="116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225"/>
                <p:cNvSpPr>
                  <a:spLocks/>
                </p:cNvSpPr>
                <p:nvPr/>
              </p:nvSpPr>
              <p:spPr bwMode="auto">
                <a:xfrm>
                  <a:off x="6745" y="146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226"/>
                <p:cNvSpPr>
                  <a:spLocks/>
                </p:cNvSpPr>
                <p:nvPr/>
              </p:nvSpPr>
              <p:spPr bwMode="auto">
                <a:xfrm>
                  <a:off x="6751" y="146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227"/>
                <p:cNvSpPr>
                  <a:spLocks/>
                </p:cNvSpPr>
                <p:nvPr/>
              </p:nvSpPr>
              <p:spPr bwMode="auto">
                <a:xfrm>
                  <a:off x="6751" y="1455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0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228"/>
                <p:cNvSpPr>
                  <a:spLocks/>
                </p:cNvSpPr>
                <p:nvPr/>
              </p:nvSpPr>
              <p:spPr bwMode="auto">
                <a:xfrm>
                  <a:off x="5911" y="1245"/>
                  <a:ext cx="18" cy="168"/>
                </a:xfrm>
                <a:custGeom>
                  <a:avLst/>
                  <a:gdLst>
                    <a:gd name="T0" fmla="*/ 1 w 3"/>
                    <a:gd name="T1" fmla="*/ 27 h 28"/>
                    <a:gd name="T2" fmla="*/ 1 w 3"/>
                    <a:gd name="T3" fmla="*/ 26 h 28"/>
                    <a:gd name="T4" fmla="*/ 1 w 3"/>
                    <a:gd name="T5" fmla="*/ 24 h 28"/>
                    <a:gd name="T6" fmla="*/ 1 w 3"/>
                    <a:gd name="T7" fmla="*/ 21 h 28"/>
                    <a:gd name="T8" fmla="*/ 0 w 3"/>
                    <a:gd name="T9" fmla="*/ 16 h 28"/>
                    <a:gd name="T10" fmla="*/ 1 w 3"/>
                    <a:gd name="T11" fmla="*/ 15 h 28"/>
                    <a:gd name="T12" fmla="*/ 1 w 3"/>
                    <a:gd name="T13" fmla="*/ 14 h 28"/>
                    <a:gd name="T14" fmla="*/ 1 w 3"/>
                    <a:gd name="T15" fmla="*/ 13 h 28"/>
                    <a:gd name="T16" fmla="*/ 1 w 3"/>
                    <a:gd name="T17" fmla="*/ 9 h 28"/>
                    <a:gd name="T18" fmla="*/ 1 w 3"/>
                    <a:gd name="T19" fmla="*/ 8 h 28"/>
                    <a:gd name="T20" fmla="*/ 1 w 3"/>
                    <a:gd name="T21" fmla="*/ 8 h 28"/>
                    <a:gd name="T22" fmla="*/ 1 w 3"/>
                    <a:gd name="T23" fmla="*/ 7 h 28"/>
                    <a:gd name="T24" fmla="*/ 2 w 3"/>
                    <a:gd name="T25" fmla="*/ 6 h 28"/>
                    <a:gd name="T26" fmla="*/ 2 w 3"/>
                    <a:gd name="T27" fmla="*/ 6 h 28"/>
                    <a:gd name="T28" fmla="*/ 2 w 3"/>
                    <a:gd name="T29" fmla="*/ 6 h 28"/>
                    <a:gd name="T30" fmla="*/ 2 w 3"/>
                    <a:gd name="T31" fmla="*/ 3 h 28"/>
                    <a:gd name="T32" fmla="*/ 3 w 3"/>
                    <a:gd name="T33" fmla="*/ 2 h 28"/>
                    <a:gd name="T34" fmla="*/ 3 w 3"/>
                    <a:gd name="T35" fmla="*/ 1 h 28"/>
                    <a:gd name="T36" fmla="*/ 3 w 3"/>
                    <a:gd name="T37" fmla="*/ 1 h 28"/>
                    <a:gd name="T38" fmla="*/ 3 w 3"/>
                    <a:gd name="T39" fmla="*/ 1 h 28"/>
                    <a:gd name="T40" fmla="*/ 3 w 3"/>
                    <a:gd name="T41" fmla="*/ 2 h 28"/>
                    <a:gd name="T42" fmla="*/ 3 w 3"/>
                    <a:gd name="T43" fmla="*/ 4 h 28"/>
                    <a:gd name="T44" fmla="*/ 2 w 3"/>
                    <a:gd name="T45" fmla="*/ 4 h 28"/>
                    <a:gd name="T46" fmla="*/ 2 w 3"/>
                    <a:gd name="T47" fmla="*/ 5 h 28"/>
                    <a:gd name="T48" fmla="*/ 2 w 3"/>
                    <a:gd name="T49" fmla="*/ 6 h 28"/>
                    <a:gd name="T50" fmla="*/ 2 w 3"/>
                    <a:gd name="T51" fmla="*/ 12 h 28"/>
                    <a:gd name="T52" fmla="*/ 2 w 3"/>
                    <a:gd name="T53" fmla="*/ 13 h 28"/>
                    <a:gd name="T54" fmla="*/ 1 w 3"/>
                    <a:gd name="T55" fmla="*/ 14 h 28"/>
                    <a:gd name="T56" fmla="*/ 1 w 3"/>
                    <a:gd name="T57" fmla="*/ 15 h 28"/>
                    <a:gd name="T58" fmla="*/ 1 w 3"/>
                    <a:gd name="T59" fmla="*/ 15 h 28"/>
                    <a:gd name="T60" fmla="*/ 1 w 3"/>
                    <a:gd name="T61" fmla="*/ 16 h 28"/>
                    <a:gd name="T62" fmla="*/ 1 w 3"/>
                    <a:gd name="T63" fmla="*/ 16 h 28"/>
                    <a:gd name="T64" fmla="*/ 1 w 3"/>
                    <a:gd name="T65" fmla="*/ 17 h 28"/>
                    <a:gd name="T66" fmla="*/ 1 w 3"/>
                    <a:gd name="T67" fmla="*/ 18 h 28"/>
                    <a:gd name="T68" fmla="*/ 1 w 3"/>
                    <a:gd name="T69" fmla="*/ 20 h 28"/>
                    <a:gd name="T70" fmla="*/ 1 w 3"/>
                    <a:gd name="T71" fmla="*/ 21 h 28"/>
                    <a:gd name="T72" fmla="*/ 1 w 3"/>
                    <a:gd name="T73" fmla="*/ 22 h 28"/>
                    <a:gd name="T74" fmla="*/ 1 w 3"/>
                    <a:gd name="T75" fmla="*/ 22 h 28"/>
                    <a:gd name="T76" fmla="*/ 1 w 3"/>
                    <a:gd name="T77" fmla="*/ 23 h 28"/>
                    <a:gd name="T78" fmla="*/ 1 w 3"/>
                    <a:gd name="T79" fmla="*/ 23 h 28"/>
                    <a:gd name="T80" fmla="*/ 1 w 3"/>
                    <a:gd name="T81" fmla="*/ 23 h 28"/>
                    <a:gd name="T82" fmla="*/ 1 w 3"/>
                    <a:gd name="T83" fmla="*/ 23 h 28"/>
                    <a:gd name="T84" fmla="*/ 1 w 3"/>
                    <a:gd name="T85" fmla="*/ 24 h 28"/>
                    <a:gd name="T86" fmla="*/ 1 w 3"/>
                    <a:gd name="T87" fmla="*/ 25 h 28"/>
                    <a:gd name="T88" fmla="*/ 1 w 3"/>
                    <a:gd name="T89" fmla="*/ 25 h 28"/>
                    <a:gd name="T90" fmla="*/ 1 w 3"/>
                    <a:gd name="T91" fmla="*/ 27 h 28"/>
                    <a:gd name="T92" fmla="*/ 1 w 3"/>
                    <a:gd name="T93" fmla="*/ 27 h 28"/>
                    <a:gd name="T94" fmla="*/ 1 w 3"/>
                    <a:gd name="T95" fmla="*/ 28 h 28"/>
                    <a:gd name="T96" fmla="*/ 1 w 3"/>
                    <a:gd name="T9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" h="28">
                      <a:moveTo>
                        <a:pt x="1" y="27"/>
                      </a:move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5"/>
                        <a:pt x="1" y="25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3"/>
                        <a:pt x="0" y="22"/>
                        <a:pt x="1" y="21"/>
                      </a:cubicBezTo>
                      <a:cubicBezTo>
                        <a:pt x="1" y="21"/>
                        <a:pt x="1" y="21"/>
                        <a:pt x="0" y="21"/>
                      </a:cubicBezTo>
                      <a:cubicBezTo>
                        <a:pt x="0" y="20"/>
                        <a:pt x="1" y="17"/>
                        <a:pt x="0" y="16"/>
                      </a:cubicBezTo>
                      <a:cubicBezTo>
                        <a:pt x="0" y="16"/>
                        <a:pt x="1" y="16"/>
                        <a:pt x="0" y="16"/>
                      </a:cubicBez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3"/>
                        <a:pt x="1" y="13"/>
                      </a:cubicBezTo>
                      <a:cubicBezTo>
                        <a:pt x="1" y="12"/>
                        <a:pt x="1" y="11"/>
                        <a:pt x="1" y="10"/>
                      </a:cubicBezTo>
                      <a:cubicBezTo>
                        <a:pt x="1" y="10"/>
                        <a:pt x="1" y="10"/>
                        <a:pt x="1" y="9"/>
                      </a:cubicBezTo>
                      <a:cubicBezTo>
                        <a:pt x="1" y="10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1" y="7"/>
                      </a:cubicBezTo>
                      <a:cubicBezTo>
                        <a:pt x="2" y="7"/>
                        <a:pt x="1" y="6"/>
                        <a:pt x="1" y="6"/>
                      </a:cubicBezTo>
                      <a:cubicBezTo>
                        <a:pt x="1" y="6"/>
                        <a:pt x="1" y="7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3"/>
                        <a:pt x="3" y="2"/>
                        <a:pt x="3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9"/>
                        <a:pt x="2" y="11"/>
                        <a:pt x="2" y="13"/>
                      </a:cubicBezTo>
                      <a:cubicBezTo>
                        <a:pt x="2" y="13"/>
                        <a:pt x="1" y="13"/>
                        <a:pt x="2" y="12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2" y="13"/>
                        <a:pt x="1" y="13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2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1" y="14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2"/>
                      </a:cubicBezTo>
                      <a:cubicBezTo>
                        <a:pt x="1" y="22"/>
                        <a:pt x="1" y="21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4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6"/>
                      </a:cubicBezTo>
                      <a:cubicBezTo>
                        <a:pt x="1" y="26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7"/>
                        <a:pt x="1" y="26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7"/>
                        <a:pt x="1" y="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229"/>
                <p:cNvSpPr>
                  <a:spLocks/>
                </p:cNvSpPr>
                <p:nvPr/>
              </p:nvSpPr>
              <p:spPr bwMode="auto">
                <a:xfrm>
                  <a:off x="5965" y="1557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230"/>
                <p:cNvSpPr>
                  <a:spLocks/>
                </p:cNvSpPr>
                <p:nvPr/>
              </p:nvSpPr>
              <p:spPr bwMode="auto">
                <a:xfrm>
                  <a:off x="5947" y="1515"/>
                  <a:ext cx="6" cy="12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1 h 2"/>
                    <a:gd name="T4" fmla="*/ 1 w 1"/>
                    <a:gd name="T5" fmla="*/ 2 h 2"/>
                    <a:gd name="T6" fmla="*/ 0 w 1"/>
                    <a:gd name="T7" fmla="*/ 0 h 2"/>
                    <a:gd name="T8" fmla="*/ 0 w 1"/>
                    <a:gd name="T9" fmla="*/ 0 h 2"/>
                    <a:gd name="T10" fmla="*/ 1 w 1"/>
                    <a:gd name="T11" fmla="*/ 2 h 2"/>
                    <a:gd name="T12" fmla="*/ 1 w 1"/>
                    <a:gd name="T13" fmla="*/ 1 h 2"/>
                    <a:gd name="T14" fmla="*/ 0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231"/>
                <p:cNvSpPr>
                  <a:spLocks/>
                </p:cNvSpPr>
                <p:nvPr/>
              </p:nvSpPr>
              <p:spPr bwMode="auto">
                <a:xfrm>
                  <a:off x="5941" y="1503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1 w 1"/>
                    <a:gd name="T7" fmla="*/ 1 h 2"/>
                    <a:gd name="T8" fmla="*/ 1 w 1"/>
                    <a:gd name="T9" fmla="*/ 2 h 2"/>
                    <a:gd name="T10" fmla="*/ 1 w 1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232"/>
                <p:cNvSpPr>
                  <a:spLocks/>
                </p:cNvSpPr>
                <p:nvPr/>
              </p:nvSpPr>
              <p:spPr bwMode="auto">
                <a:xfrm>
                  <a:off x="5941" y="149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233"/>
                <p:cNvSpPr>
                  <a:spLocks/>
                </p:cNvSpPr>
                <p:nvPr/>
              </p:nvSpPr>
              <p:spPr bwMode="auto">
                <a:xfrm>
                  <a:off x="5923" y="1317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0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234"/>
                <p:cNvSpPr>
                  <a:spLocks/>
                </p:cNvSpPr>
                <p:nvPr/>
              </p:nvSpPr>
              <p:spPr bwMode="auto">
                <a:xfrm>
                  <a:off x="5923" y="129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235"/>
                <p:cNvSpPr>
                  <a:spLocks noEditPoints="1"/>
                </p:cNvSpPr>
                <p:nvPr/>
              </p:nvSpPr>
              <p:spPr bwMode="auto">
                <a:xfrm>
                  <a:off x="5935" y="897"/>
                  <a:ext cx="984" cy="924"/>
                </a:xfrm>
                <a:custGeom>
                  <a:avLst/>
                  <a:gdLst>
                    <a:gd name="T0" fmla="*/ 154 w 164"/>
                    <a:gd name="T1" fmla="*/ 110 h 154"/>
                    <a:gd name="T2" fmla="*/ 160 w 164"/>
                    <a:gd name="T3" fmla="*/ 97 h 154"/>
                    <a:gd name="T4" fmla="*/ 161 w 164"/>
                    <a:gd name="T5" fmla="*/ 83 h 154"/>
                    <a:gd name="T6" fmla="*/ 158 w 164"/>
                    <a:gd name="T7" fmla="*/ 82 h 154"/>
                    <a:gd name="T8" fmla="*/ 139 w 164"/>
                    <a:gd name="T9" fmla="*/ 121 h 154"/>
                    <a:gd name="T10" fmla="*/ 121 w 164"/>
                    <a:gd name="T11" fmla="*/ 131 h 154"/>
                    <a:gd name="T12" fmla="*/ 95 w 164"/>
                    <a:gd name="T13" fmla="*/ 134 h 154"/>
                    <a:gd name="T14" fmla="*/ 72 w 164"/>
                    <a:gd name="T15" fmla="*/ 133 h 154"/>
                    <a:gd name="T16" fmla="*/ 42 w 164"/>
                    <a:gd name="T17" fmla="*/ 116 h 154"/>
                    <a:gd name="T18" fmla="*/ 42 w 164"/>
                    <a:gd name="T19" fmla="*/ 115 h 154"/>
                    <a:gd name="T20" fmla="*/ 65 w 164"/>
                    <a:gd name="T21" fmla="*/ 130 h 154"/>
                    <a:gd name="T22" fmla="*/ 74 w 164"/>
                    <a:gd name="T23" fmla="*/ 132 h 154"/>
                    <a:gd name="T24" fmla="*/ 116 w 164"/>
                    <a:gd name="T25" fmla="*/ 125 h 154"/>
                    <a:gd name="T26" fmla="*/ 134 w 164"/>
                    <a:gd name="T27" fmla="*/ 100 h 154"/>
                    <a:gd name="T28" fmla="*/ 132 w 164"/>
                    <a:gd name="T29" fmla="*/ 95 h 154"/>
                    <a:gd name="T30" fmla="*/ 125 w 164"/>
                    <a:gd name="T31" fmla="*/ 104 h 154"/>
                    <a:gd name="T32" fmla="*/ 118 w 164"/>
                    <a:gd name="T33" fmla="*/ 111 h 154"/>
                    <a:gd name="T34" fmla="*/ 73 w 164"/>
                    <a:gd name="T35" fmla="*/ 121 h 154"/>
                    <a:gd name="T36" fmla="*/ 43 w 164"/>
                    <a:gd name="T37" fmla="*/ 91 h 154"/>
                    <a:gd name="T38" fmla="*/ 41 w 164"/>
                    <a:gd name="T39" fmla="*/ 75 h 154"/>
                    <a:gd name="T40" fmla="*/ 43 w 164"/>
                    <a:gd name="T41" fmla="*/ 61 h 154"/>
                    <a:gd name="T42" fmla="*/ 51 w 164"/>
                    <a:gd name="T43" fmla="*/ 47 h 154"/>
                    <a:gd name="T44" fmla="*/ 99 w 164"/>
                    <a:gd name="T45" fmla="*/ 35 h 154"/>
                    <a:gd name="T46" fmla="*/ 117 w 164"/>
                    <a:gd name="T47" fmla="*/ 47 h 154"/>
                    <a:gd name="T48" fmla="*/ 124 w 164"/>
                    <a:gd name="T49" fmla="*/ 52 h 154"/>
                    <a:gd name="T50" fmla="*/ 103 w 164"/>
                    <a:gd name="T51" fmla="*/ 33 h 154"/>
                    <a:gd name="T52" fmla="*/ 100 w 164"/>
                    <a:gd name="T53" fmla="*/ 21 h 154"/>
                    <a:gd name="T54" fmla="*/ 132 w 164"/>
                    <a:gd name="T55" fmla="*/ 45 h 154"/>
                    <a:gd name="T56" fmla="*/ 138 w 164"/>
                    <a:gd name="T57" fmla="*/ 49 h 154"/>
                    <a:gd name="T58" fmla="*/ 135 w 164"/>
                    <a:gd name="T59" fmla="*/ 38 h 154"/>
                    <a:gd name="T60" fmla="*/ 148 w 164"/>
                    <a:gd name="T61" fmla="*/ 65 h 154"/>
                    <a:gd name="T62" fmla="*/ 152 w 164"/>
                    <a:gd name="T63" fmla="*/ 65 h 154"/>
                    <a:gd name="T64" fmla="*/ 151 w 164"/>
                    <a:gd name="T65" fmla="*/ 49 h 154"/>
                    <a:gd name="T66" fmla="*/ 152 w 164"/>
                    <a:gd name="T67" fmla="*/ 54 h 154"/>
                    <a:gd name="T68" fmla="*/ 151 w 164"/>
                    <a:gd name="T69" fmla="*/ 50 h 154"/>
                    <a:gd name="T70" fmla="*/ 147 w 164"/>
                    <a:gd name="T71" fmla="*/ 40 h 154"/>
                    <a:gd name="T72" fmla="*/ 141 w 164"/>
                    <a:gd name="T73" fmla="*/ 31 h 154"/>
                    <a:gd name="T74" fmla="*/ 12 w 164"/>
                    <a:gd name="T75" fmla="*/ 76 h 154"/>
                    <a:gd name="T76" fmla="*/ 4 w 164"/>
                    <a:gd name="T77" fmla="*/ 57 h 154"/>
                    <a:gd name="T78" fmla="*/ 39 w 164"/>
                    <a:gd name="T79" fmla="*/ 112 h 154"/>
                    <a:gd name="T80" fmla="*/ 37 w 164"/>
                    <a:gd name="T81" fmla="*/ 127 h 154"/>
                    <a:gd name="T82" fmla="*/ 32 w 164"/>
                    <a:gd name="T83" fmla="*/ 122 h 154"/>
                    <a:gd name="T84" fmla="*/ 40 w 164"/>
                    <a:gd name="T85" fmla="*/ 130 h 154"/>
                    <a:gd name="T86" fmla="*/ 21 w 164"/>
                    <a:gd name="T87" fmla="*/ 106 h 154"/>
                    <a:gd name="T88" fmla="*/ 19 w 164"/>
                    <a:gd name="T89" fmla="*/ 102 h 154"/>
                    <a:gd name="T90" fmla="*/ 17 w 164"/>
                    <a:gd name="T91" fmla="*/ 96 h 154"/>
                    <a:gd name="T92" fmla="*/ 148 w 164"/>
                    <a:gd name="T93" fmla="*/ 42 h 154"/>
                    <a:gd name="T94" fmla="*/ 134 w 164"/>
                    <a:gd name="T95" fmla="*/ 33 h 154"/>
                    <a:gd name="T96" fmla="*/ 101 w 164"/>
                    <a:gd name="T97" fmla="*/ 15 h 154"/>
                    <a:gd name="T98" fmla="*/ 31 w 164"/>
                    <a:gd name="T99" fmla="*/ 102 h 154"/>
                    <a:gd name="T100" fmla="*/ 29 w 164"/>
                    <a:gd name="T101" fmla="*/ 97 h 154"/>
                    <a:gd name="T102" fmla="*/ 25 w 164"/>
                    <a:gd name="T103" fmla="*/ 73 h 154"/>
                    <a:gd name="T104" fmla="*/ 35 w 164"/>
                    <a:gd name="T105" fmla="*/ 106 h 154"/>
                    <a:gd name="T106" fmla="*/ 34 w 164"/>
                    <a:gd name="T107" fmla="*/ 104 h 154"/>
                    <a:gd name="T108" fmla="*/ 35 w 164"/>
                    <a:gd name="T109" fmla="*/ 107 h 154"/>
                    <a:gd name="T110" fmla="*/ 39 w 164"/>
                    <a:gd name="T111" fmla="*/ 111 h 154"/>
                    <a:gd name="T112" fmla="*/ 42 w 164"/>
                    <a:gd name="T113" fmla="*/ 114 h 154"/>
                    <a:gd name="T114" fmla="*/ 39 w 164"/>
                    <a:gd name="T115" fmla="*/ 111 h 154"/>
                    <a:gd name="T116" fmla="*/ 28 w 164"/>
                    <a:gd name="T117" fmla="*/ 92 h 154"/>
                    <a:gd name="T118" fmla="*/ 131 w 164"/>
                    <a:gd name="T119" fmla="*/ 33 h 154"/>
                    <a:gd name="T120" fmla="*/ 134 w 164"/>
                    <a:gd name="T121" fmla="*/ 103 h 154"/>
                    <a:gd name="T122" fmla="*/ 125 w 164"/>
                    <a:gd name="T123" fmla="*/ 39 h 154"/>
                    <a:gd name="T124" fmla="*/ 100 w 164"/>
                    <a:gd name="T125" fmla="*/ 29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4" h="154">
                      <a:moveTo>
                        <a:pt x="1" y="79"/>
                      </a:moveTo>
                      <a:cubicBezTo>
                        <a:pt x="1" y="78"/>
                        <a:pt x="1" y="79"/>
                        <a:pt x="1" y="79"/>
                      </a:cubicBezTo>
                      <a:cubicBezTo>
                        <a:pt x="1" y="79"/>
                        <a:pt x="1" y="80"/>
                        <a:pt x="1" y="80"/>
                      </a:cubicBezTo>
                      <a:cubicBezTo>
                        <a:pt x="1" y="80"/>
                        <a:pt x="1" y="80"/>
                        <a:pt x="1" y="79"/>
                      </a:cubicBezTo>
                      <a:cubicBezTo>
                        <a:pt x="1" y="81"/>
                        <a:pt x="1" y="81"/>
                        <a:pt x="1" y="82"/>
                      </a:cubicBezTo>
                      <a:cubicBezTo>
                        <a:pt x="0" y="82"/>
                        <a:pt x="1" y="85"/>
                        <a:pt x="1" y="87"/>
                      </a:cubicBezTo>
                      <a:cubicBezTo>
                        <a:pt x="1" y="88"/>
                        <a:pt x="1" y="88"/>
                        <a:pt x="1" y="89"/>
                      </a:cubicBezTo>
                      <a:cubicBezTo>
                        <a:pt x="1" y="92"/>
                        <a:pt x="2" y="95"/>
                        <a:pt x="4" y="99"/>
                      </a:cubicBezTo>
                      <a:cubicBezTo>
                        <a:pt x="5" y="103"/>
                        <a:pt x="7" y="107"/>
                        <a:pt x="9" y="111"/>
                      </a:cubicBezTo>
                      <a:cubicBezTo>
                        <a:pt x="11" y="114"/>
                        <a:pt x="13" y="118"/>
                        <a:pt x="16" y="121"/>
                      </a:cubicBezTo>
                      <a:cubicBezTo>
                        <a:pt x="18" y="125"/>
                        <a:pt x="21" y="128"/>
                        <a:pt x="24" y="130"/>
                      </a:cubicBezTo>
                      <a:cubicBezTo>
                        <a:pt x="26" y="132"/>
                        <a:pt x="28" y="134"/>
                        <a:pt x="30" y="135"/>
                      </a:cubicBezTo>
                      <a:cubicBezTo>
                        <a:pt x="32" y="137"/>
                        <a:pt x="34" y="138"/>
                        <a:pt x="36" y="139"/>
                      </a:cubicBezTo>
                      <a:cubicBezTo>
                        <a:pt x="39" y="141"/>
                        <a:pt x="41" y="143"/>
                        <a:pt x="44" y="144"/>
                      </a:cubicBezTo>
                      <a:cubicBezTo>
                        <a:pt x="47" y="145"/>
                        <a:pt x="49" y="147"/>
                        <a:pt x="52" y="148"/>
                      </a:cubicBezTo>
                      <a:cubicBezTo>
                        <a:pt x="52" y="148"/>
                        <a:pt x="53" y="148"/>
                        <a:pt x="53" y="148"/>
                      </a:cubicBezTo>
                      <a:cubicBezTo>
                        <a:pt x="54" y="149"/>
                        <a:pt x="56" y="149"/>
                        <a:pt x="57" y="149"/>
                      </a:cubicBezTo>
                      <a:cubicBezTo>
                        <a:pt x="62" y="151"/>
                        <a:pt x="67" y="152"/>
                        <a:pt x="73" y="153"/>
                      </a:cubicBezTo>
                      <a:cubicBezTo>
                        <a:pt x="78" y="154"/>
                        <a:pt x="84" y="154"/>
                        <a:pt x="89" y="154"/>
                      </a:cubicBezTo>
                      <a:cubicBezTo>
                        <a:pt x="94" y="153"/>
                        <a:pt x="99" y="152"/>
                        <a:pt x="103" y="151"/>
                      </a:cubicBezTo>
                      <a:cubicBezTo>
                        <a:pt x="104" y="151"/>
                        <a:pt x="106" y="151"/>
                        <a:pt x="107" y="150"/>
                      </a:cubicBezTo>
                      <a:cubicBezTo>
                        <a:pt x="111" y="149"/>
                        <a:pt x="115" y="147"/>
                        <a:pt x="119" y="145"/>
                      </a:cubicBezTo>
                      <a:cubicBezTo>
                        <a:pt x="123" y="143"/>
                        <a:pt x="127" y="141"/>
                        <a:pt x="130" y="139"/>
                      </a:cubicBezTo>
                      <a:cubicBezTo>
                        <a:pt x="130" y="139"/>
                        <a:pt x="130" y="139"/>
                        <a:pt x="130" y="139"/>
                      </a:cubicBezTo>
                      <a:cubicBezTo>
                        <a:pt x="135" y="136"/>
                        <a:pt x="139" y="132"/>
                        <a:pt x="143" y="128"/>
                      </a:cubicBezTo>
                      <a:cubicBezTo>
                        <a:pt x="147" y="123"/>
                        <a:pt x="151" y="118"/>
                        <a:pt x="154" y="113"/>
                      </a:cubicBezTo>
                      <a:cubicBezTo>
                        <a:pt x="154" y="112"/>
                        <a:pt x="155" y="110"/>
                        <a:pt x="156" y="109"/>
                      </a:cubicBezTo>
                      <a:cubicBezTo>
                        <a:pt x="157" y="107"/>
                        <a:pt x="158" y="105"/>
                        <a:pt x="158" y="104"/>
                      </a:cubicBezTo>
                      <a:cubicBezTo>
                        <a:pt x="158" y="105"/>
                        <a:pt x="157" y="105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6" y="107"/>
                        <a:pt x="156" y="108"/>
                        <a:pt x="155" y="109"/>
                      </a:cubicBezTo>
                      <a:cubicBezTo>
                        <a:pt x="155" y="108"/>
                        <a:pt x="155" y="109"/>
                        <a:pt x="155" y="109"/>
                      </a:cubicBezTo>
                      <a:cubicBezTo>
                        <a:pt x="155" y="109"/>
                        <a:pt x="155" y="109"/>
                        <a:pt x="155" y="109"/>
                      </a:cubicBezTo>
                      <a:cubicBezTo>
                        <a:pt x="155" y="109"/>
                        <a:pt x="154" y="111"/>
                        <a:pt x="154" y="110"/>
                      </a:cubicBezTo>
                      <a:cubicBezTo>
                        <a:pt x="154" y="111"/>
                        <a:pt x="154" y="111"/>
                        <a:pt x="153" y="112"/>
                      </a:cubicBezTo>
                      <a:cubicBezTo>
                        <a:pt x="153" y="112"/>
                        <a:pt x="153" y="111"/>
                        <a:pt x="153" y="112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4" y="110"/>
                        <a:pt x="154" y="110"/>
                      </a:cubicBezTo>
                      <a:cubicBezTo>
                        <a:pt x="154" y="110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5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5" y="109"/>
                        <a:pt x="155" y="108"/>
                        <a:pt x="155" y="108"/>
                      </a:cubicBezTo>
                      <a:cubicBezTo>
                        <a:pt x="155" y="108"/>
                        <a:pt x="155" y="108"/>
                        <a:pt x="155" y="107"/>
                      </a:cubicBezTo>
                      <a:cubicBezTo>
                        <a:pt x="155" y="107"/>
                        <a:pt x="156" y="107"/>
                        <a:pt x="156" y="107"/>
                      </a:cubicBezTo>
                      <a:cubicBezTo>
                        <a:pt x="156" y="107"/>
                        <a:pt x="156" y="107"/>
                        <a:pt x="156" y="106"/>
                      </a:cubicBezTo>
                      <a:cubicBezTo>
                        <a:pt x="156" y="106"/>
                        <a:pt x="156" y="105"/>
                        <a:pt x="157" y="105"/>
                      </a:cubicBezTo>
                      <a:cubicBezTo>
                        <a:pt x="157" y="105"/>
                        <a:pt x="156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3"/>
                        <a:pt x="157" y="103"/>
                      </a:cubicBezTo>
                      <a:cubicBezTo>
                        <a:pt x="158" y="103"/>
                        <a:pt x="159" y="101"/>
                        <a:pt x="159" y="101"/>
                      </a:cubicBezTo>
                      <a:cubicBezTo>
                        <a:pt x="159" y="101"/>
                        <a:pt x="159" y="101"/>
                        <a:pt x="159" y="101"/>
                      </a:cubicBezTo>
                      <a:cubicBezTo>
                        <a:pt x="159" y="101"/>
                        <a:pt x="159" y="100"/>
                        <a:pt x="159" y="100"/>
                      </a:cubicBezTo>
                      <a:cubicBezTo>
                        <a:pt x="159" y="100"/>
                        <a:pt x="160" y="99"/>
                        <a:pt x="160" y="99"/>
                      </a:cubicBezTo>
                      <a:cubicBezTo>
                        <a:pt x="160" y="99"/>
                        <a:pt x="160" y="99"/>
                        <a:pt x="160" y="99"/>
                      </a:cubicBezTo>
                      <a:cubicBezTo>
                        <a:pt x="160" y="99"/>
                        <a:pt x="160" y="98"/>
                        <a:pt x="160" y="98"/>
                      </a:cubicBezTo>
                      <a:cubicBezTo>
                        <a:pt x="160" y="98"/>
                        <a:pt x="160" y="98"/>
                        <a:pt x="160" y="98"/>
                      </a:cubicBezTo>
                      <a:cubicBezTo>
                        <a:pt x="160" y="98"/>
                        <a:pt x="161" y="97"/>
                        <a:pt x="161" y="97"/>
                      </a:cubicBezTo>
                      <a:cubicBezTo>
                        <a:pt x="161" y="97"/>
                        <a:pt x="161" y="97"/>
                        <a:pt x="161" y="97"/>
                      </a:cubicBezTo>
                      <a:cubicBezTo>
                        <a:pt x="161" y="97"/>
                        <a:pt x="162" y="94"/>
                        <a:pt x="162" y="95"/>
                      </a:cubicBezTo>
                      <a:cubicBezTo>
                        <a:pt x="162" y="92"/>
                        <a:pt x="163" y="90"/>
                        <a:pt x="164" y="87"/>
                      </a:cubicBezTo>
                      <a:cubicBezTo>
                        <a:pt x="164" y="87"/>
                        <a:pt x="164" y="87"/>
                        <a:pt x="164" y="87"/>
                      </a:cubicBezTo>
                      <a:cubicBezTo>
                        <a:pt x="164" y="87"/>
                        <a:pt x="164" y="87"/>
                        <a:pt x="164" y="86"/>
                      </a:cubicBezTo>
                      <a:cubicBezTo>
                        <a:pt x="164" y="86"/>
                        <a:pt x="164" y="87"/>
                        <a:pt x="163" y="87"/>
                      </a:cubicBezTo>
                      <a:cubicBezTo>
                        <a:pt x="163" y="89"/>
                        <a:pt x="163" y="89"/>
                        <a:pt x="162" y="91"/>
                      </a:cubicBezTo>
                      <a:cubicBezTo>
                        <a:pt x="162" y="91"/>
                        <a:pt x="162" y="92"/>
                        <a:pt x="162" y="92"/>
                      </a:cubicBezTo>
                      <a:cubicBezTo>
                        <a:pt x="162" y="92"/>
                        <a:pt x="162" y="92"/>
                        <a:pt x="162" y="93"/>
                      </a:cubicBezTo>
                      <a:cubicBezTo>
                        <a:pt x="162" y="92"/>
                        <a:pt x="161" y="93"/>
                        <a:pt x="161" y="93"/>
                      </a:cubicBezTo>
                      <a:cubicBezTo>
                        <a:pt x="161" y="93"/>
                        <a:pt x="161" y="94"/>
                        <a:pt x="161" y="94"/>
                      </a:cubicBezTo>
                      <a:cubicBezTo>
                        <a:pt x="161" y="94"/>
                        <a:pt x="161" y="95"/>
                        <a:pt x="161" y="95"/>
                      </a:cubicBezTo>
                      <a:cubicBezTo>
                        <a:pt x="161" y="95"/>
                        <a:pt x="160" y="96"/>
                        <a:pt x="160" y="96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59" y="98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60" y="96"/>
                        <a:pt x="160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60" y="94"/>
                        <a:pt x="160" y="95"/>
                      </a:cubicBezTo>
                      <a:cubicBezTo>
                        <a:pt x="160" y="95"/>
                        <a:pt x="160" y="95"/>
                        <a:pt x="160" y="94"/>
                      </a:cubicBezTo>
                      <a:cubicBezTo>
                        <a:pt x="160" y="94"/>
                        <a:pt x="160" y="94"/>
                        <a:pt x="160" y="94"/>
                      </a:cubicBezTo>
                      <a:cubicBezTo>
                        <a:pt x="160" y="94"/>
                        <a:pt x="160" y="93"/>
                        <a:pt x="160" y="93"/>
                      </a:cubicBezTo>
                      <a:cubicBezTo>
                        <a:pt x="160" y="93"/>
                        <a:pt x="160" y="93"/>
                        <a:pt x="160" y="93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1"/>
                        <a:pt x="160" y="91"/>
                      </a:cubicBezTo>
                      <a:cubicBezTo>
                        <a:pt x="160" y="92"/>
                        <a:pt x="161" y="90"/>
                        <a:pt x="161" y="91"/>
                      </a:cubicBezTo>
                      <a:cubicBezTo>
                        <a:pt x="161" y="91"/>
                        <a:pt x="161" y="91"/>
                        <a:pt x="161" y="91"/>
                      </a:cubicBezTo>
                      <a:cubicBezTo>
                        <a:pt x="161" y="91"/>
                        <a:pt x="161" y="90"/>
                        <a:pt x="161" y="90"/>
                      </a:cubicBezTo>
                      <a:cubicBezTo>
                        <a:pt x="161" y="90"/>
                        <a:pt x="161" y="90"/>
                        <a:pt x="161" y="90"/>
                      </a:cubicBezTo>
                      <a:cubicBezTo>
                        <a:pt x="161" y="89"/>
                        <a:pt x="161" y="89"/>
                        <a:pt x="161" y="88"/>
                      </a:cubicBezTo>
                      <a:cubicBezTo>
                        <a:pt x="161" y="88"/>
                        <a:pt x="162" y="88"/>
                        <a:pt x="162" y="87"/>
                      </a:cubicBezTo>
                      <a:cubicBezTo>
                        <a:pt x="162" y="86"/>
                        <a:pt x="162" y="85"/>
                        <a:pt x="162" y="85"/>
                      </a:cubicBezTo>
                      <a:cubicBezTo>
                        <a:pt x="162" y="84"/>
                        <a:pt x="162" y="83"/>
                        <a:pt x="163" y="83"/>
                      </a:cubicBezTo>
                      <a:cubicBezTo>
                        <a:pt x="163" y="81"/>
                        <a:pt x="163" y="79"/>
                        <a:pt x="163" y="78"/>
                      </a:cubicBezTo>
                      <a:cubicBezTo>
                        <a:pt x="163" y="78"/>
                        <a:pt x="163" y="77"/>
                        <a:pt x="163" y="77"/>
                      </a:cubicBezTo>
                      <a:cubicBezTo>
                        <a:pt x="163" y="79"/>
                        <a:pt x="162" y="81"/>
                        <a:pt x="162" y="84"/>
                      </a:cubicBezTo>
                      <a:cubicBezTo>
                        <a:pt x="162" y="84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7"/>
                      </a:cubicBezTo>
                      <a:cubicBezTo>
                        <a:pt x="161" y="86"/>
                        <a:pt x="161" y="87"/>
                        <a:pt x="161" y="87"/>
                      </a:cubicBezTo>
                      <a:cubicBezTo>
                        <a:pt x="161" y="86"/>
                        <a:pt x="161" y="87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0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0" y="85"/>
                      </a:cubicBezTo>
                      <a:cubicBezTo>
                        <a:pt x="161" y="85"/>
                        <a:pt x="160" y="85"/>
                        <a:pt x="160" y="85"/>
                      </a:cubicBezTo>
                      <a:cubicBezTo>
                        <a:pt x="161" y="85"/>
                        <a:pt x="160" y="85"/>
                        <a:pt x="161" y="84"/>
                      </a:cubicBezTo>
                      <a:cubicBezTo>
                        <a:pt x="161" y="84"/>
                        <a:pt x="161" y="84"/>
                        <a:pt x="161" y="84"/>
                      </a:cubicBezTo>
                      <a:cubicBezTo>
                        <a:pt x="161" y="84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2"/>
                      </a:cubicBezTo>
                      <a:cubicBezTo>
                        <a:pt x="161" y="82"/>
                        <a:pt x="161" y="82"/>
                        <a:pt x="161" y="82"/>
                      </a:cubicBezTo>
                      <a:cubicBezTo>
                        <a:pt x="161" y="82"/>
                        <a:pt x="161" y="81"/>
                        <a:pt x="161" y="81"/>
                      </a:cubicBezTo>
                      <a:cubicBezTo>
                        <a:pt x="161" y="80"/>
                        <a:pt x="161" y="80"/>
                        <a:pt x="161" y="79"/>
                      </a:cubicBezTo>
                      <a:cubicBezTo>
                        <a:pt x="161" y="79"/>
                        <a:pt x="161" y="79"/>
                        <a:pt x="161" y="79"/>
                      </a:cubicBezTo>
                      <a:cubicBezTo>
                        <a:pt x="161" y="77"/>
                        <a:pt x="162" y="76"/>
                        <a:pt x="161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4"/>
                        <a:pt x="161" y="74"/>
                      </a:cubicBezTo>
                      <a:cubicBezTo>
                        <a:pt x="161" y="74"/>
                        <a:pt x="161" y="74"/>
                        <a:pt x="161" y="74"/>
                      </a:cubicBezTo>
                      <a:cubicBezTo>
                        <a:pt x="161" y="74"/>
                        <a:pt x="161" y="76"/>
                        <a:pt x="161" y="76"/>
                      </a:cubicBezTo>
                      <a:cubicBezTo>
                        <a:pt x="161" y="76"/>
                        <a:pt x="161" y="76"/>
                        <a:pt x="161" y="76"/>
                      </a:cubicBezTo>
                      <a:cubicBezTo>
                        <a:pt x="161" y="77"/>
                        <a:pt x="161" y="77"/>
                        <a:pt x="161" y="78"/>
                      </a:cubicBezTo>
                      <a:cubicBezTo>
                        <a:pt x="161" y="78"/>
                        <a:pt x="161" y="78"/>
                        <a:pt x="161" y="77"/>
                      </a:cubicBezTo>
                      <a:cubicBezTo>
                        <a:pt x="161" y="79"/>
                        <a:pt x="160" y="79"/>
                        <a:pt x="160" y="80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0"/>
                        <a:pt x="160" y="80"/>
                      </a:cubicBezTo>
                      <a:cubicBezTo>
                        <a:pt x="160" y="80"/>
                        <a:pt x="160" y="80"/>
                        <a:pt x="160" y="79"/>
                      </a:cubicBezTo>
                      <a:cubicBezTo>
                        <a:pt x="160" y="79"/>
                        <a:pt x="160" y="79"/>
                        <a:pt x="160" y="79"/>
                      </a:cubicBezTo>
                      <a:cubicBezTo>
                        <a:pt x="161" y="77"/>
                        <a:pt x="161" y="75"/>
                        <a:pt x="161" y="73"/>
                      </a:cubicBezTo>
                      <a:cubicBezTo>
                        <a:pt x="160" y="73"/>
                        <a:pt x="160" y="73"/>
                        <a:pt x="160" y="74"/>
                      </a:cubicBezTo>
                      <a:cubicBezTo>
                        <a:pt x="160" y="74"/>
                        <a:pt x="160" y="74"/>
                        <a:pt x="160" y="74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7"/>
                        <a:pt x="159" y="78"/>
                        <a:pt x="159" y="80"/>
                      </a:cubicBezTo>
                      <a:cubicBezTo>
                        <a:pt x="159" y="81"/>
                        <a:pt x="159" y="81"/>
                        <a:pt x="159" y="81"/>
                      </a:cubicBezTo>
                      <a:cubicBezTo>
                        <a:pt x="159" y="80"/>
                        <a:pt x="159" y="81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8" y="80"/>
                      </a:cubicBezTo>
                      <a:cubicBezTo>
                        <a:pt x="158" y="81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3"/>
                        <a:pt x="158" y="83"/>
                      </a:cubicBezTo>
                      <a:cubicBezTo>
                        <a:pt x="158" y="83"/>
                        <a:pt x="158" y="84"/>
                        <a:pt x="158" y="83"/>
                      </a:cubicBezTo>
                      <a:cubicBezTo>
                        <a:pt x="158" y="84"/>
                        <a:pt x="158" y="84"/>
                        <a:pt x="158" y="84"/>
                      </a:cubicBezTo>
                      <a:cubicBezTo>
                        <a:pt x="157" y="85"/>
                        <a:pt x="157" y="85"/>
                        <a:pt x="157" y="85"/>
                      </a:cubicBezTo>
                      <a:cubicBezTo>
                        <a:pt x="157" y="85"/>
                        <a:pt x="157" y="86"/>
                        <a:pt x="157" y="86"/>
                      </a:cubicBezTo>
                      <a:cubicBezTo>
                        <a:pt x="157" y="87"/>
                        <a:pt x="156" y="88"/>
                        <a:pt x="156" y="90"/>
                      </a:cubicBezTo>
                      <a:cubicBezTo>
                        <a:pt x="155" y="91"/>
                        <a:pt x="155" y="92"/>
                        <a:pt x="155" y="93"/>
                      </a:cubicBezTo>
                      <a:cubicBezTo>
                        <a:pt x="154" y="94"/>
                        <a:pt x="154" y="96"/>
                        <a:pt x="153" y="97"/>
                      </a:cubicBezTo>
                      <a:cubicBezTo>
                        <a:pt x="153" y="98"/>
                        <a:pt x="153" y="98"/>
                        <a:pt x="153" y="99"/>
                      </a:cubicBezTo>
                      <a:cubicBezTo>
                        <a:pt x="152" y="99"/>
                        <a:pt x="152" y="100"/>
                        <a:pt x="152" y="101"/>
                      </a:cubicBezTo>
                      <a:cubicBezTo>
                        <a:pt x="151" y="101"/>
                        <a:pt x="151" y="102"/>
                        <a:pt x="151" y="102"/>
                      </a:cubicBezTo>
                      <a:cubicBezTo>
                        <a:pt x="151" y="102"/>
                        <a:pt x="151" y="102"/>
                        <a:pt x="151" y="103"/>
                      </a:cubicBezTo>
                      <a:cubicBezTo>
                        <a:pt x="151" y="102"/>
                        <a:pt x="150" y="104"/>
                        <a:pt x="150" y="103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49" y="105"/>
                        <a:pt x="149" y="106"/>
                        <a:pt x="149" y="107"/>
                      </a:cubicBezTo>
                      <a:cubicBezTo>
                        <a:pt x="148" y="107"/>
                        <a:pt x="148" y="107"/>
                        <a:pt x="148" y="108"/>
                      </a:cubicBezTo>
                      <a:cubicBezTo>
                        <a:pt x="148" y="108"/>
                        <a:pt x="148" y="108"/>
                        <a:pt x="148" y="108"/>
                      </a:cubicBezTo>
                      <a:cubicBezTo>
                        <a:pt x="148" y="108"/>
                        <a:pt x="148" y="108"/>
                        <a:pt x="147" y="109"/>
                      </a:cubicBezTo>
                      <a:cubicBezTo>
                        <a:pt x="148" y="109"/>
                        <a:pt x="148" y="109"/>
                        <a:pt x="148" y="109"/>
                      </a:cubicBezTo>
                      <a:cubicBezTo>
                        <a:pt x="147" y="109"/>
                        <a:pt x="147" y="109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6" y="112"/>
                        <a:pt x="146" y="112"/>
                      </a:cubicBezTo>
                      <a:cubicBezTo>
                        <a:pt x="146" y="112"/>
                        <a:pt x="146" y="112"/>
                        <a:pt x="145" y="113"/>
                      </a:cubicBezTo>
                      <a:cubicBezTo>
                        <a:pt x="145" y="113"/>
                        <a:pt x="145" y="113"/>
                        <a:pt x="145" y="114"/>
                      </a:cubicBezTo>
                      <a:cubicBezTo>
                        <a:pt x="145" y="114"/>
                        <a:pt x="144" y="114"/>
                        <a:pt x="144" y="114"/>
                      </a:cubicBezTo>
                      <a:cubicBezTo>
                        <a:pt x="144" y="114"/>
                        <a:pt x="143" y="115"/>
                        <a:pt x="143" y="115"/>
                      </a:cubicBezTo>
                      <a:cubicBezTo>
                        <a:pt x="143" y="116"/>
                        <a:pt x="143" y="116"/>
                        <a:pt x="142" y="116"/>
                      </a:cubicBezTo>
                      <a:cubicBezTo>
                        <a:pt x="142" y="116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1" y="118"/>
                        <a:pt x="141" y="118"/>
                        <a:pt x="141" y="118"/>
                      </a:cubicBezTo>
                      <a:cubicBezTo>
                        <a:pt x="141" y="118"/>
                        <a:pt x="141" y="118"/>
                        <a:pt x="141" y="119"/>
                      </a:cubicBezTo>
                      <a:cubicBezTo>
                        <a:pt x="141" y="119"/>
                        <a:pt x="140" y="119"/>
                        <a:pt x="140" y="119"/>
                      </a:cubicBezTo>
                      <a:cubicBezTo>
                        <a:pt x="140" y="119"/>
                        <a:pt x="140" y="119"/>
                        <a:pt x="140" y="119"/>
                      </a:cubicBezTo>
                      <a:cubicBezTo>
                        <a:pt x="140" y="119"/>
                        <a:pt x="140" y="120"/>
                        <a:pt x="140" y="120"/>
                      </a:cubicBezTo>
                      <a:cubicBezTo>
                        <a:pt x="139" y="120"/>
                        <a:pt x="139" y="121"/>
                        <a:pt x="139" y="121"/>
                      </a:cubicBezTo>
                      <a:cubicBezTo>
                        <a:pt x="139" y="121"/>
                        <a:pt x="139" y="121"/>
                        <a:pt x="139" y="121"/>
                      </a:cubicBezTo>
                      <a:cubicBezTo>
                        <a:pt x="138" y="121"/>
                        <a:pt x="138" y="122"/>
                        <a:pt x="138" y="122"/>
                      </a:cubicBezTo>
                      <a:cubicBezTo>
                        <a:pt x="138" y="122"/>
                        <a:pt x="138" y="122"/>
                        <a:pt x="138" y="122"/>
                      </a:cubicBezTo>
                      <a:cubicBezTo>
                        <a:pt x="138" y="122"/>
                        <a:pt x="137" y="122"/>
                        <a:pt x="137" y="123"/>
                      </a:cubicBezTo>
                      <a:cubicBezTo>
                        <a:pt x="137" y="123"/>
                        <a:pt x="136" y="123"/>
                        <a:pt x="136" y="123"/>
                      </a:cubicBezTo>
                      <a:cubicBezTo>
                        <a:pt x="136" y="123"/>
                        <a:pt x="136" y="124"/>
                        <a:pt x="136" y="124"/>
                      </a:cubicBezTo>
                      <a:cubicBezTo>
                        <a:pt x="136" y="124"/>
                        <a:pt x="135" y="124"/>
                        <a:pt x="135" y="125"/>
                      </a:cubicBezTo>
                      <a:cubicBezTo>
                        <a:pt x="135" y="125"/>
                        <a:pt x="135" y="125"/>
                        <a:pt x="135" y="125"/>
                      </a:cubicBezTo>
                      <a:cubicBezTo>
                        <a:pt x="135" y="125"/>
                        <a:pt x="135" y="125"/>
                        <a:pt x="134" y="125"/>
                      </a:cubicBezTo>
                      <a:cubicBezTo>
                        <a:pt x="134" y="126"/>
                        <a:pt x="134" y="126"/>
                        <a:pt x="133" y="126"/>
                      </a:cubicBezTo>
                      <a:cubicBezTo>
                        <a:pt x="133" y="126"/>
                        <a:pt x="132" y="127"/>
                        <a:pt x="132" y="127"/>
                      </a:cubicBezTo>
                      <a:cubicBezTo>
                        <a:pt x="133" y="126"/>
                        <a:pt x="133" y="125"/>
                        <a:pt x="134" y="125"/>
                      </a:cubicBezTo>
                      <a:cubicBezTo>
                        <a:pt x="134" y="125"/>
                        <a:pt x="134" y="125"/>
                        <a:pt x="135" y="124"/>
                      </a:cubicBezTo>
                      <a:cubicBezTo>
                        <a:pt x="135" y="124"/>
                        <a:pt x="135" y="123"/>
                        <a:pt x="134" y="124"/>
                      </a:cubicBezTo>
                      <a:cubicBezTo>
                        <a:pt x="134" y="125"/>
                        <a:pt x="133" y="125"/>
                        <a:pt x="133" y="125"/>
                      </a:cubicBezTo>
                      <a:cubicBezTo>
                        <a:pt x="132" y="126"/>
                        <a:pt x="132" y="126"/>
                        <a:pt x="131" y="126"/>
                      </a:cubicBezTo>
                      <a:cubicBezTo>
                        <a:pt x="131" y="126"/>
                        <a:pt x="130" y="127"/>
                        <a:pt x="130" y="127"/>
                      </a:cubicBezTo>
                      <a:cubicBezTo>
                        <a:pt x="130" y="127"/>
                        <a:pt x="129" y="127"/>
                        <a:pt x="129" y="128"/>
                      </a:cubicBezTo>
                      <a:cubicBezTo>
                        <a:pt x="129" y="127"/>
                        <a:pt x="129" y="128"/>
                        <a:pt x="129" y="128"/>
                      </a:cubicBezTo>
                      <a:cubicBezTo>
                        <a:pt x="129" y="128"/>
                        <a:pt x="129" y="128"/>
                        <a:pt x="129" y="127"/>
                      </a:cubicBezTo>
                      <a:cubicBezTo>
                        <a:pt x="129" y="127"/>
                        <a:pt x="129" y="127"/>
                        <a:pt x="130" y="127"/>
                      </a:cubicBezTo>
                      <a:cubicBezTo>
                        <a:pt x="129" y="127"/>
                        <a:pt x="129" y="127"/>
                        <a:pt x="128" y="128"/>
                      </a:cubicBezTo>
                      <a:cubicBezTo>
                        <a:pt x="128" y="128"/>
                        <a:pt x="128" y="128"/>
                        <a:pt x="128" y="128"/>
                      </a:cubicBezTo>
                      <a:cubicBezTo>
                        <a:pt x="128" y="128"/>
                        <a:pt x="128" y="127"/>
                        <a:pt x="129" y="127"/>
                      </a:cubicBezTo>
                      <a:cubicBezTo>
                        <a:pt x="129" y="127"/>
                        <a:pt x="129" y="126"/>
                        <a:pt x="130" y="126"/>
                      </a:cubicBezTo>
                      <a:cubicBezTo>
                        <a:pt x="130" y="126"/>
                        <a:pt x="129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29" y="126"/>
                        <a:pt x="129" y="126"/>
                      </a:cubicBezTo>
                      <a:cubicBezTo>
                        <a:pt x="129" y="126"/>
                        <a:pt x="129" y="126"/>
                        <a:pt x="129" y="126"/>
                      </a:cubicBezTo>
                      <a:cubicBezTo>
                        <a:pt x="129" y="127"/>
                        <a:pt x="129" y="126"/>
                        <a:pt x="129" y="127"/>
                      </a:cubicBezTo>
                      <a:cubicBezTo>
                        <a:pt x="129" y="127"/>
                        <a:pt x="129" y="127"/>
                        <a:pt x="128" y="127"/>
                      </a:cubicBezTo>
                      <a:cubicBezTo>
                        <a:pt x="128" y="127"/>
                        <a:pt x="126" y="128"/>
                        <a:pt x="125" y="129"/>
                      </a:cubicBezTo>
                      <a:cubicBezTo>
                        <a:pt x="124" y="130"/>
                        <a:pt x="122" y="131"/>
                        <a:pt x="121" y="132"/>
                      </a:cubicBezTo>
                      <a:cubicBezTo>
                        <a:pt x="120" y="132"/>
                        <a:pt x="120" y="133"/>
                        <a:pt x="120" y="132"/>
                      </a:cubicBezTo>
                      <a:cubicBezTo>
                        <a:pt x="120" y="132"/>
                        <a:pt x="121" y="132"/>
                        <a:pt x="121" y="132"/>
                      </a:cubicBezTo>
                      <a:cubicBezTo>
                        <a:pt x="121" y="131"/>
                        <a:pt x="121" y="132"/>
                        <a:pt x="121" y="132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2"/>
                        <a:pt x="121" y="131"/>
                      </a:cubicBezTo>
                      <a:cubicBezTo>
                        <a:pt x="121" y="131"/>
                        <a:pt x="122" y="131"/>
                        <a:pt x="122" y="131"/>
                      </a:cubicBezTo>
                      <a:cubicBezTo>
                        <a:pt x="122" y="131"/>
                        <a:pt x="122" y="131"/>
                        <a:pt x="122" y="131"/>
                      </a:cubicBezTo>
                      <a:cubicBezTo>
                        <a:pt x="122" y="131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4" y="130"/>
                        <a:pt x="124" y="129"/>
                      </a:cubicBezTo>
                      <a:cubicBezTo>
                        <a:pt x="123" y="130"/>
                        <a:pt x="124" y="129"/>
                        <a:pt x="124" y="129"/>
                      </a:cubicBezTo>
                      <a:cubicBezTo>
                        <a:pt x="123" y="130"/>
                        <a:pt x="122" y="130"/>
                        <a:pt x="121" y="131"/>
                      </a:cubicBezTo>
                      <a:cubicBezTo>
                        <a:pt x="121" y="131"/>
                        <a:pt x="120" y="131"/>
                        <a:pt x="120" y="131"/>
                      </a:cubicBezTo>
                      <a:cubicBezTo>
                        <a:pt x="120" y="131"/>
                        <a:pt x="120" y="131"/>
                        <a:pt x="120" y="131"/>
                      </a:cubicBezTo>
                      <a:cubicBezTo>
                        <a:pt x="120" y="131"/>
                        <a:pt x="120" y="132"/>
                        <a:pt x="120" y="132"/>
                      </a:cubicBezTo>
                      <a:cubicBezTo>
                        <a:pt x="120" y="132"/>
                        <a:pt x="120" y="131"/>
                        <a:pt x="119" y="132"/>
                      </a:cubicBezTo>
                      <a:cubicBezTo>
                        <a:pt x="119" y="131"/>
                        <a:pt x="119" y="132"/>
                        <a:pt x="119" y="131"/>
                      </a:cubicBezTo>
                      <a:cubicBezTo>
                        <a:pt x="119" y="132"/>
                        <a:pt x="118" y="132"/>
                        <a:pt x="118" y="132"/>
                      </a:cubicBezTo>
                      <a:cubicBezTo>
                        <a:pt x="118" y="132"/>
                        <a:pt x="119" y="132"/>
                        <a:pt x="119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9" y="132"/>
                        <a:pt x="118" y="132"/>
                        <a:pt x="119" y="132"/>
                      </a:cubicBezTo>
                      <a:cubicBezTo>
                        <a:pt x="119" y="131"/>
                        <a:pt x="120" y="131"/>
                        <a:pt x="119" y="131"/>
                      </a:cubicBezTo>
                      <a:cubicBezTo>
                        <a:pt x="119" y="131"/>
                        <a:pt x="119" y="131"/>
                        <a:pt x="118" y="131"/>
                      </a:cubicBezTo>
                      <a:cubicBezTo>
                        <a:pt x="118" y="131"/>
                        <a:pt x="117" y="131"/>
                        <a:pt x="116" y="131"/>
                      </a:cubicBezTo>
                      <a:cubicBezTo>
                        <a:pt x="116" y="131"/>
                        <a:pt x="117" y="131"/>
                        <a:pt x="116" y="131"/>
                      </a:cubicBezTo>
                      <a:cubicBezTo>
                        <a:pt x="116" y="131"/>
                        <a:pt x="116" y="131"/>
                        <a:pt x="116" y="131"/>
                      </a:cubicBezTo>
                      <a:cubicBezTo>
                        <a:pt x="115" y="131"/>
                        <a:pt x="115" y="131"/>
                        <a:pt x="115" y="131"/>
                      </a:cubicBezTo>
                      <a:cubicBezTo>
                        <a:pt x="115" y="131"/>
                        <a:pt x="114" y="131"/>
                        <a:pt x="115" y="131"/>
                      </a:cubicBezTo>
                      <a:cubicBezTo>
                        <a:pt x="112" y="132"/>
                        <a:pt x="109" y="133"/>
                        <a:pt x="107" y="134"/>
                      </a:cubicBezTo>
                      <a:cubicBezTo>
                        <a:pt x="107" y="134"/>
                        <a:pt x="106" y="134"/>
                        <a:pt x="106" y="134"/>
                      </a:cubicBezTo>
                      <a:cubicBezTo>
                        <a:pt x="106" y="134"/>
                        <a:pt x="106" y="134"/>
                        <a:pt x="106" y="134"/>
                      </a:cubicBezTo>
                      <a:cubicBezTo>
                        <a:pt x="107" y="134"/>
                        <a:pt x="108" y="133"/>
                        <a:pt x="108" y="133"/>
                      </a:cubicBezTo>
                      <a:cubicBezTo>
                        <a:pt x="108" y="133"/>
                        <a:pt x="108" y="133"/>
                        <a:pt x="108" y="133"/>
                      </a:cubicBezTo>
                      <a:cubicBezTo>
                        <a:pt x="108" y="133"/>
                        <a:pt x="107" y="133"/>
                        <a:pt x="106" y="133"/>
                      </a:cubicBezTo>
                      <a:cubicBezTo>
                        <a:pt x="106" y="133"/>
                        <a:pt x="105" y="133"/>
                        <a:pt x="105" y="134"/>
                      </a:cubicBezTo>
                      <a:cubicBezTo>
                        <a:pt x="105" y="133"/>
                        <a:pt x="104" y="134"/>
                        <a:pt x="104" y="134"/>
                      </a:cubicBezTo>
                      <a:cubicBezTo>
                        <a:pt x="103" y="134"/>
                        <a:pt x="103" y="134"/>
                        <a:pt x="104" y="133"/>
                      </a:cubicBezTo>
                      <a:cubicBezTo>
                        <a:pt x="104" y="133"/>
                        <a:pt x="104" y="133"/>
                        <a:pt x="105" y="133"/>
                      </a:cubicBezTo>
                      <a:cubicBezTo>
                        <a:pt x="103" y="133"/>
                        <a:pt x="102" y="134"/>
                        <a:pt x="101" y="134"/>
                      </a:cubicBezTo>
                      <a:cubicBezTo>
                        <a:pt x="99" y="134"/>
                        <a:pt x="98" y="134"/>
                        <a:pt x="98" y="134"/>
                      </a:cubicBezTo>
                      <a:cubicBezTo>
                        <a:pt x="97" y="134"/>
                        <a:pt x="97" y="134"/>
                        <a:pt x="96" y="134"/>
                      </a:cubicBezTo>
                      <a:cubicBezTo>
                        <a:pt x="96" y="134"/>
                        <a:pt x="96" y="134"/>
                        <a:pt x="95" y="134"/>
                      </a:cubicBezTo>
                      <a:cubicBezTo>
                        <a:pt x="95" y="134"/>
                        <a:pt x="94" y="134"/>
                        <a:pt x="94" y="134"/>
                      </a:cubicBezTo>
                      <a:cubicBezTo>
                        <a:pt x="94" y="135"/>
                        <a:pt x="93" y="135"/>
                        <a:pt x="93" y="135"/>
                      </a:cubicBezTo>
                      <a:cubicBezTo>
                        <a:pt x="93" y="135"/>
                        <a:pt x="92" y="135"/>
                        <a:pt x="92" y="135"/>
                      </a:cubicBezTo>
                      <a:cubicBezTo>
                        <a:pt x="92" y="135"/>
                        <a:pt x="91" y="135"/>
                        <a:pt x="91" y="135"/>
                      </a:cubicBezTo>
                      <a:cubicBezTo>
                        <a:pt x="91" y="135"/>
                        <a:pt x="91" y="135"/>
                        <a:pt x="91" y="135"/>
                      </a:cubicBezTo>
                      <a:cubicBezTo>
                        <a:pt x="91" y="134"/>
                        <a:pt x="92" y="135"/>
                        <a:pt x="92" y="134"/>
                      </a:cubicBezTo>
                      <a:cubicBezTo>
                        <a:pt x="92" y="134"/>
                        <a:pt x="92" y="134"/>
                        <a:pt x="93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1" y="134"/>
                        <a:pt x="91" y="134"/>
                      </a:cubicBezTo>
                      <a:cubicBezTo>
                        <a:pt x="91" y="134"/>
                        <a:pt x="91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5"/>
                        <a:pt x="87" y="135"/>
                        <a:pt x="88" y="134"/>
                      </a:cubicBezTo>
                      <a:cubicBezTo>
                        <a:pt x="87" y="134"/>
                        <a:pt x="87" y="134"/>
                        <a:pt x="87" y="135"/>
                      </a:cubicBezTo>
                      <a:cubicBezTo>
                        <a:pt x="86" y="135"/>
                        <a:pt x="85" y="134"/>
                        <a:pt x="85" y="135"/>
                      </a:cubicBezTo>
                      <a:cubicBezTo>
                        <a:pt x="84" y="134"/>
                        <a:pt x="84" y="135"/>
                        <a:pt x="83" y="135"/>
                      </a:cubicBezTo>
                      <a:cubicBezTo>
                        <a:pt x="83" y="134"/>
                        <a:pt x="82" y="134"/>
                        <a:pt x="82" y="134"/>
                      </a:cubicBezTo>
                      <a:cubicBezTo>
                        <a:pt x="82" y="135"/>
                        <a:pt x="82" y="135"/>
                        <a:pt x="81" y="135"/>
                      </a:cubicBezTo>
                      <a:cubicBezTo>
                        <a:pt x="81" y="134"/>
                        <a:pt x="81" y="135"/>
                        <a:pt x="81" y="134"/>
                      </a:cubicBezTo>
                      <a:cubicBezTo>
                        <a:pt x="81" y="134"/>
                        <a:pt x="80" y="134"/>
                        <a:pt x="81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7" y="134"/>
                        <a:pt x="77" y="134"/>
                        <a:pt x="77" y="134"/>
                      </a:cubicBezTo>
                      <a:cubicBezTo>
                        <a:pt x="77" y="134"/>
                        <a:pt x="76" y="134"/>
                        <a:pt x="76" y="134"/>
                      </a:cubicBezTo>
                      <a:cubicBezTo>
                        <a:pt x="76" y="134"/>
                        <a:pt x="76" y="134"/>
                        <a:pt x="75" y="134"/>
                      </a:cubicBezTo>
                      <a:cubicBezTo>
                        <a:pt x="75" y="134"/>
                        <a:pt x="75" y="134"/>
                        <a:pt x="75" y="133"/>
                      </a:cubicBezTo>
                      <a:cubicBezTo>
                        <a:pt x="74" y="133"/>
                        <a:pt x="73" y="133"/>
                        <a:pt x="73" y="133"/>
                      </a:cubicBezTo>
                      <a:cubicBezTo>
                        <a:pt x="72" y="133"/>
                        <a:pt x="72" y="133"/>
                        <a:pt x="72" y="133"/>
                      </a:cubicBezTo>
                      <a:cubicBezTo>
                        <a:pt x="71" y="133"/>
                        <a:pt x="71" y="133"/>
                        <a:pt x="70" y="133"/>
                      </a:cubicBezTo>
                      <a:cubicBezTo>
                        <a:pt x="70" y="132"/>
                        <a:pt x="70" y="132"/>
                        <a:pt x="69" y="132"/>
                      </a:cubicBezTo>
                      <a:cubicBezTo>
                        <a:pt x="69" y="132"/>
                        <a:pt x="69" y="132"/>
                        <a:pt x="69" y="132"/>
                      </a:cubicBezTo>
                      <a:cubicBezTo>
                        <a:pt x="69" y="132"/>
                        <a:pt x="68" y="132"/>
                        <a:pt x="68" y="132"/>
                      </a:cubicBezTo>
                      <a:cubicBezTo>
                        <a:pt x="68" y="132"/>
                        <a:pt x="68" y="132"/>
                        <a:pt x="68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1"/>
                        <a:pt x="67" y="131"/>
                      </a:cubicBezTo>
                      <a:cubicBezTo>
                        <a:pt x="66" y="132"/>
                        <a:pt x="66" y="131"/>
                        <a:pt x="65" y="131"/>
                      </a:cubicBezTo>
                      <a:cubicBezTo>
                        <a:pt x="65" y="131"/>
                        <a:pt x="65" y="131"/>
                        <a:pt x="64" y="131"/>
                      </a:cubicBezTo>
                      <a:cubicBezTo>
                        <a:pt x="65" y="131"/>
                        <a:pt x="64" y="131"/>
                        <a:pt x="64" y="131"/>
                      </a:cubicBezTo>
                      <a:cubicBezTo>
                        <a:pt x="64" y="131"/>
                        <a:pt x="64" y="130"/>
                        <a:pt x="64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2" y="130"/>
                      </a:cubicBezTo>
                      <a:cubicBezTo>
                        <a:pt x="61" y="129"/>
                        <a:pt x="61" y="129"/>
                        <a:pt x="60" y="129"/>
                      </a:cubicBezTo>
                      <a:cubicBezTo>
                        <a:pt x="59" y="129"/>
                        <a:pt x="59" y="129"/>
                        <a:pt x="59" y="128"/>
                      </a:cubicBezTo>
                      <a:cubicBezTo>
                        <a:pt x="58" y="128"/>
                        <a:pt x="58" y="128"/>
                        <a:pt x="57" y="128"/>
                      </a:cubicBezTo>
                      <a:cubicBezTo>
                        <a:pt x="57" y="127"/>
                        <a:pt x="56" y="127"/>
                        <a:pt x="56" y="127"/>
                      </a:cubicBezTo>
                      <a:cubicBezTo>
                        <a:pt x="56" y="127"/>
                        <a:pt x="55" y="127"/>
                        <a:pt x="55" y="127"/>
                      </a:cubicBezTo>
                      <a:cubicBezTo>
                        <a:pt x="55" y="127"/>
                        <a:pt x="54" y="126"/>
                        <a:pt x="54" y="126"/>
                      </a:cubicBezTo>
                      <a:cubicBezTo>
                        <a:pt x="54" y="126"/>
                        <a:pt x="53" y="125"/>
                        <a:pt x="52" y="125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1" y="124"/>
                        <a:pt x="51" y="124"/>
                        <a:pt x="51" y="124"/>
                      </a:cubicBezTo>
                      <a:cubicBezTo>
                        <a:pt x="51" y="124"/>
                        <a:pt x="51" y="124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49" y="123"/>
                        <a:pt x="49" y="123"/>
                        <a:pt x="49" y="122"/>
                      </a:cubicBezTo>
                      <a:cubicBezTo>
                        <a:pt x="48" y="122"/>
                        <a:pt x="48" y="122"/>
                        <a:pt x="48" y="122"/>
                      </a:cubicBezTo>
                      <a:cubicBezTo>
                        <a:pt x="47" y="122"/>
                        <a:pt x="47" y="121"/>
                        <a:pt x="47" y="121"/>
                      </a:cubicBezTo>
                      <a:cubicBezTo>
                        <a:pt x="47" y="121"/>
                        <a:pt x="46" y="121"/>
                        <a:pt x="46" y="121"/>
                      </a:cubicBezTo>
                      <a:cubicBezTo>
                        <a:pt x="46" y="121"/>
                        <a:pt x="46" y="120"/>
                        <a:pt x="46" y="120"/>
                      </a:cubicBezTo>
                      <a:cubicBezTo>
                        <a:pt x="46" y="120"/>
                        <a:pt x="46" y="120"/>
                        <a:pt x="46" y="120"/>
                      </a:cubicBezTo>
                      <a:cubicBezTo>
                        <a:pt x="46" y="120"/>
                        <a:pt x="45" y="120"/>
                        <a:pt x="45" y="120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4" y="119"/>
                        <a:pt x="44" y="119"/>
                        <a:pt x="44" y="119"/>
                      </a:cubicBezTo>
                      <a:cubicBezTo>
                        <a:pt x="44" y="118"/>
                        <a:pt x="44" y="118"/>
                        <a:pt x="43" y="118"/>
                      </a:cubicBezTo>
                      <a:cubicBezTo>
                        <a:pt x="43" y="118"/>
                        <a:pt x="43" y="118"/>
                        <a:pt x="43" y="118"/>
                      </a:cubicBezTo>
                      <a:cubicBezTo>
                        <a:pt x="43" y="117"/>
                        <a:pt x="42" y="117"/>
                        <a:pt x="42" y="116"/>
                      </a:cubicBezTo>
                      <a:cubicBezTo>
                        <a:pt x="41" y="116"/>
                        <a:pt x="41" y="116"/>
                        <a:pt x="40" y="115"/>
                      </a:cubicBezTo>
                      <a:cubicBezTo>
                        <a:pt x="41" y="115"/>
                        <a:pt x="40" y="114"/>
                        <a:pt x="40" y="115"/>
                      </a:cubicBezTo>
                      <a:cubicBezTo>
                        <a:pt x="40" y="114"/>
                        <a:pt x="40" y="114"/>
                        <a:pt x="39" y="114"/>
                      </a:cubicBezTo>
                      <a:cubicBezTo>
                        <a:pt x="39" y="113"/>
                        <a:pt x="39" y="113"/>
                        <a:pt x="38" y="112"/>
                      </a:cubicBezTo>
                      <a:cubicBezTo>
                        <a:pt x="38" y="112"/>
                        <a:pt x="38" y="112"/>
                        <a:pt x="37" y="112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7" y="111"/>
                        <a:pt x="36" y="110"/>
                        <a:pt x="36" y="110"/>
                      </a:cubicBezTo>
                      <a:cubicBezTo>
                        <a:pt x="36" y="110"/>
                        <a:pt x="36" y="110"/>
                        <a:pt x="36" y="109"/>
                      </a:cubicBezTo>
                      <a:cubicBezTo>
                        <a:pt x="36" y="109"/>
                        <a:pt x="36" y="109"/>
                        <a:pt x="35" y="109"/>
                      </a:cubicBezTo>
                      <a:cubicBezTo>
                        <a:pt x="35" y="108"/>
                        <a:pt x="35" y="108"/>
                        <a:pt x="34" y="107"/>
                      </a:cubicBezTo>
                      <a:cubicBezTo>
                        <a:pt x="35" y="108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6"/>
                      </a:cubicBezTo>
                      <a:cubicBezTo>
                        <a:pt x="34" y="106"/>
                        <a:pt x="33" y="106"/>
                        <a:pt x="33" y="106"/>
                      </a:cubicBezTo>
                      <a:cubicBezTo>
                        <a:pt x="35" y="107"/>
                        <a:pt x="36" y="109"/>
                        <a:pt x="37" y="110"/>
                      </a:cubicBezTo>
                      <a:cubicBezTo>
                        <a:pt x="38" y="112"/>
                        <a:pt x="39" y="113"/>
                        <a:pt x="41" y="115"/>
                      </a:cubicBezTo>
                      <a:cubicBezTo>
                        <a:pt x="41" y="115"/>
                        <a:pt x="41" y="115"/>
                        <a:pt x="41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5" y="118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6" y="119"/>
                        <a:pt x="46" y="119"/>
                      </a:cubicBezTo>
                      <a:cubicBezTo>
                        <a:pt x="45" y="119"/>
                        <a:pt x="45" y="119"/>
                        <a:pt x="45" y="118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7" y="120"/>
                        <a:pt x="47" y="120"/>
                      </a:cubicBezTo>
                      <a:cubicBezTo>
                        <a:pt x="47" y="120"/>
                        <a:pt x="47" y="120"/>
                        <a:pt x="47" y="120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5" y="118"/>
                      </a:cubicBezTo>
                      <a:cubicBezTo>
                        <a:pt x="44" y="117"/>
                        <a:pt x="43" y="117"/>
                        <a:pt x="43" y="116"/>
                      </a:cubicBezTo>
                      <a:cubicBezTo>
                        <a:pt x="43" y="116"/>
                        <a:pt x="43" y="116"/>
                        <a:pt x="42" y="116"/>
                      </a:cubicBezTo>
                      <a:cubicBezTo>
                        <a:pt x="42" y="116"/>
                        <a:pt x="42" y="115"/>
                        <a:pt x="42" y="115"/>
                      </a:cubicBezTo>
                      <a:cubicBezTo>
                        <a:pt x="42" y="115"/>
                        <a:pt x="41" y="115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3" y="116"/>
                        <a:pt x="45" y="118"/>
                      </a:cubicBezTo>
                      <a:cubicBezTo>
                        <a:pt x="45" y="118"/>
                        <a:pt x="45" y="117"/>
                        <a:pt x="45" y="117"/>
                      </a:cubicBezTo>
                      <a:cubicBezTo>
                        <a:pt x="45" y="117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6" y="118"/>
                        <a:pt x="46" y="119"/>
                        <a:pt x="47" y="120"/>
                      </a:cubicBezTo>
                      <a:cubicBezTo>
                        <a:pt x="47" y="120"/>
                        <a:pt x="47" y="120"/>
                        <a:pt x="48" y="120"/>
                      </a:cubicBezTo>
                      <a:cubicBezTo>
                        <a:pt x="48" y="120"/>
                        <a:pt x="49" y="121"/>
                        <a:pt x="49" y="121"/>
                      </a:cubicBezTo>
                      <a:cubicBezTo>
                        <a:pt x="49" y="121"/>
                        <a:pt x="49" y="121"/>
                        <a:pt x="50" y="122"/>
                      </a:cubicBezTo>
                      <a:cubicBezTo>
                        <a:pt x="50" y="122"/>
                        <a:pt x="51" y="122"/>
                        <a:pt x="51" y="123"/>
                      </a:cubicBezTo>
                      <a:cubicBezTo>
                        <a:pt x="51" y="123"/>
                        <a:pt x="52" y="123"/>
                        <a:pt x="53" y="124"/>
                      </a:cubicBezTo>
                      <a:cubicBezTo>
                        <a:pt x="53" y="124"/>
                        <a:pt x="53" y="124"/>
                        <a:pt x="53" y="124"/>
                      </a:cubicBezTo>
                      <a:cubicBezTo>
                        <a:pt x="53" y="124"/>
                        <a:pt x="54" y="125"/>
                        <a:pt x="55" y="125"/>
                      </a:cubicBezTo>
                      <a:cubicBezTo>
                        <a:pt x="55" y="125"/>
                        <a:pt x="55" y="125"/>
                        <a:pt x="55" y="125"/>
                      </a:cubicBezTo>
                      <a:cubicBezTo>
                        <a:pt x="55" y="125"/>
                        <a:pt x="56" y="126"/>
                        <a:pt x="56" y="126"/>
                      </a:cubicBezTo>
                      <a:cubicBezTo>
                        <a:pt x="56" y="126"/>
                        <a:pt x="57" y="126"/>
                        <a:pt x="57" y="126"/>
                      </a:cubicBezTo>
                      <a:cubicBezTo>
                        <a:pt x="57" y="126"/>
                        <a:pt x="58" y="127"/>
                        <a:pt x="58" y="127"/>
                      </a:cubicBezTo>
                      <a:cubicBezTo>
                        <a:pt x="59" y="127"/>
                        <a:pt x="60" y="128"/>
                        <a:pt x="61" y="128"/>
                      </a:cubicBezTo>
                      <a:cubicBezTo>
                        <a:pt x="62" y="129"/>
                        <a:pt x="62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4" y="129"/>
                        <a:pt x="63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30"/>
                      </a:cubicBezTo>
                      <a:cubicBezTo>
                        <a:pt x="65" y="130"/>
                        <a:pt x="65" y="129"/>
                        <a:pt x="65" y="129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6" y="130"/>
                        <a:pt x="66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8" y="131"/>
                        <a:pt x="68" y="130"/>
                      </a:cubicBezTo>
                      <a:cubicBezTo>
                        <a:pt x="68" y="131"/>
                        <a:pt x="68" y="131"/>
                        <a:pt x="68" y="131"/>
                      </a:cubicBezTo>
                      <a:cubicBezTo>
                        <a:pt x="68" y="131"/>
                        <a:pt x="68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70" y="131"/>
                        <a:pt x="70" y="131"/>
                      </a:cubicBez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1" y="131"/>
                        <a:pt x="71" y="131"/>
                      </a:cubicBezTo>
                      <a:cubicBezTo>
                        <a:pt x="71" y="131"/>
                        <a:pt x="71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3" y="132"/>
                        <a:pt x="72" y="131"/>
                      </a:cubicBezTo>
                      <a:cubicBezTo>
                        <a:pt x="72" y="132"/>
                        <a:pt x="72" y="132"/>
                        <a:pt x="72" y="131"/>
                      </a:cubicBezTo>
                      <a:cubicBezTo>
                        <a:pt x="72" y="131"/>
                        <a:pt x="72" y="131"/>
                        <a:pt x="73" y="131"/>
                      </a:cubicBezTo>
                      <a:cubicBezTo>
                        <a:pt x="73" y="131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6" y="132"/>
                      </a:cubicBezTo>
                      <a:cubicBezTo>
                        <a:pt x="75" y="132"/>
                        <a:pt x="76" y="132"/>
                        <a:pt x="76" y="132"/>
                      </a:cubicBezTo>
                      <a:cubicBezTo>
                        <a:pt x="76" y="132"/>
                        <a:pt x="76" y="132"/>
                        <a:pt x="77" y="132"/>
                      </a:cubicBezTo>
                      <a:cubicBezTo>
                        <a:pt x="77" y="132"/>
                        <a:pt x="76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8" y="133"/>
                        <a:pt x="78" y="133"/>
                        <a:pt x="79" y="132"/>
                      </a:cubicBezTo>
                      <a:cubicBezTo>
                        <a:pt x="79" y="133"/>
                        <a:pt x="79" y="133"/>
                        <a:pt x="79" y="133"/>
                      </a:cubicBezTo>
                      <a:cubicBezTo>
                        <a:pt x="80" y="133"/>
                        <a:pt x="81" y="133"/>
                        <a:pt x="82" y="133"/>
                      </a:cubicBezTo>
                      <a:cubicBezTo>
                        <a:pt x="82" y="133"/>
                        <a:pt x="83" y="133"/>
                        <a:pt x="83" y="133"/>
                      </a:cubicBezTo>
                      <a:cubicBezTo>
                        <a:pt x="84" y="133"/>
                        <a:pt x="86" y="133"/>
                        <a:pt x="87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9" y="133"/>
                        <a:pt x="89" y="133"/>
                        <a:pt x="89" y="133"/>
                      </a:cubicBezTo>
                      <a:cubicBezTo>
                        <a:pt x="89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2" y="133"/>
                        <a:pt x="93" y="133"/>
                        <a:pt x="95" y="133"/>
                      </a:cubicBezTo>
                      <a:cubicBezTo>
                        <a:pt x="97" y="132"/>
                        <a:pt x="99" y="132"/>
                        <a:pt x="100" y="132"/>
                      </a:cubicBezTo>
                      <a:cubicBezTo>
                        <a:pt x="101" y="132"/>
                        <a:pt x="102" y="132"/>
                        <a:pt x="103" y="131"/>
                      </a:cubicBezTo>
                      <a:cubicBezTo>
                        <a:pt x="105" y="131"/>
                        <a:pt x="107" y="131"/>
                        <a:pt x="108" y="130"/>
                      </a:cubicBezTo>
                      <a:cubicBezTo>
                        <a:pt x="110" y="130"/>
                        <a:pt x="111" y="129"/>
                        <a:pt x="113" y="128"/>
                      </a:cubicBezTo>
                      <a:cubicBezTo>
                        <a:pt x="113" y="128"/>
                        <a:pt x="113" y="129"/>
                        <a:pt x="113" y="128"/>
                      </a:cubicBezTo>
                      <a:cubicBezTo>
                        <a:pt x="113" y="128"/>
                        <a:pt x="113" y="128"/>
                        <a:pt x="114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2" y="128"/>
                        <a:pt x="111" y="129"/>
                        <a:pt x="110" y="129"/>
                      </a:cubicBezTo>
                      <a:cubicBezTo>
                        <a:pt x="110" y="129"/>
                        <a:pt x="110" y="129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29"/>
                        <a:pt x="107" y="129"/>
                      </a:cubicBezTo>
                      <a:cubicBezTo>
                        <a:pt x="107" y="129"/>
                        <a:pt x="106" y="130"/>
                        <a:pt x="105" y="130"/>
                      </a:cubicBezTo>
                      <a:cubicBezTo>
                        <a:pt x="106" y="129"/>
                        <a:pt x="106" y="129"/>
                        <a:pt x="106" y="129"/>
                      </a:cubicBezTo>
                      <a:cubicBezTo>
                        <a:pt x="109" y="128"/>
                        <a:pt x="112" y="127"/>
                        <a:pt x="115" y="126"/>
                      </a:cubicBezTo>
                      <a:cubicBezTo>
                        <a:pt x="115" y="125"/>
                        <a:pt x="115" y="125"/>
                        <a:pt x="116" y="125"/>
                      </a:cubicBezTo>
                      <a:cubicBezTo>
                        <a:pt x="116" y="125"/>
                        <a:pt x="116" y="125"/>
                        <a:pt x="116" y="125"/>
                      </a:cubicBezTo>
                      <a:cubicBezTo>
                        <a:pt x="117" y="125"/>
                        <a:pt x="117" y="124"/>
                        <a:pt x="117" y="124"/>
                      </a:cubicBezTo>
                      <a:cubicBezTo>
                        <a:pt x="118" y="124"/>
                        <a:pt x="118" y="124"/>
                        <a:pt x="119" y="123"/>
                      </a:cubicBezTo>
                      <a:cubicBezTo>
                        <a:pt x="119" y="123"/>
                        <a:pt x="119" y="123"/>
                        <a:pt x="119" y="123"/>
                      </a:cubicBezTo>
                      <a:cubicBezTo>
                        <a:pt x="118" y="123"/>
                        <a:pt x="117" y="124"/>
                        <a:pt x="117" y="124"/>
                      </a:cubicBezTo>
                      <a:cubicBezTo>
                        <a:pt x="117" y="124"/>
                        <a:pt x="117" y="124"/>
                        <a:pt x="117" y="124"/>
                      </a:cubicBezTo>
                      <a:cubicBezTo>
                        <a:pt x="117" y="123"/>
                        <a:pt x="117" y="123"/>
                        <a:pt x="118" y="122"/>
                      </a:cubicBezTo>
                      <a:cubicBezTo>
                        <a:pt x="120" y="121"/>
                        <a:pt x="121" y="120"/>
                        <a:pt x="123" y="119"/>
                      </a:cubicBezTo>
                      <a:cubicBezTo>
                        <a:pt x="124" y="118"/>
                        <a:pt x="124" y="117"/>
                        <a:pt x="126" y="116"/>
                      </a:cubicBezTo>
                      <a:cubicBezTo>
                        <a:pt x="127" y="114"/>
                        <a:pt x="128" y="113"/>
                        <a:pt x="130" y="111"/>
                      </a:cubicBezTo>
                      <a:cubicBezTo>
                        <a:pt x="130" y="111"/>
                        <a:pt x="131" y="110"/>
                        <a:pt x="131" y="109"/>
                      </a:cubicBezTo>
                      <a:cubicBezTo>
                        <a:pt x="133" y="107"/>
                        <a:pt x="134" y="105"/>
                        <a:pt x="135" y="103"/>
                      </a:cubicBezTo>
                      <a:cubicBezTo>
                        <a:pt x="135" y="102"/>
                        <a:pt x="135" y="102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0"/>
                        <a:pt x="136" y="100"/>
                        <a:pt x="137" y="99"/>
                      </a:cubicBezTo>
                      <a:cubicBezTo>
                        <a:pt x="137" y="99"/>
                        <a:pt x="137" y="98"/>
                        <a:pt x="136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7"/>
                        <a:pt x="137" y="96"/>
                        <a:pt x="137" y="96"/>
                      </a:cubicBezTo>
                      <a:cubicBezTo>
                        <a:pt x="137" y="96"/>
                        <a:pt x="137" y="96"/>
                        <a:pt x="137" y="97"/>
                      </a:cubicBezTo>
                      <a:cubicBezTo>
                        <a:pt x="137" y="96"/>
                        <a:pt x="136" y="97"/>
                        <a:pt x="136" y="97"/>
                      </a:cubicBezTo>
                      <a:cubicBezTo>
                        <a:pt x="136" y="97"/>
                        <a:pt x="136" y="97"/>
                        <a:pt x="136" y="98"/>
                      </a:cubicBezTo>
                      <a:cubicBezTo>
                        <a:pt x="136" y="98"/>
                        <a:pt x="136" y="98"/>
                        <a:pt x="136" y="98"/>
                      </a:cubicBezTo>
                      <a:cubicBezTo>
                        <a:pt x="136" y="98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100"/>
                      </a:cubicBezTo>
                      <a:cubicBezTo>
                        <a:pt x="135" y="99"/>
                        <a:pt x="135" y="100"/>
                        <a:pt x="134" y="100"/>
                      </a:cubicBezTo>
                      <a:cubicBezTo>
                        <a:pt x="135" y="100"/>
                        <a:pt x="134" y="101"/>
                        <a:pt x="134" y="101"/>
                      </a:cubicBezTo>
                      <a:cubicBezTo>
                        <a:pt x="134" y="101"/>
                        <a:pt x="134" y="102"/>
                        <a:pt x="133" y="102"/>
                      </a:cubicBezTo>
                      <a:cubicBezTo>
                        <a:pt x="133" y="103"/>
                        <a:pt x="132" y="104"/>
                        <a:pt x="132" y="105"/>
                      </a:cubicBezTo>
                      <a:cubicBezTo>
                        <a:pt x="132" y="104"/>
                        <a:pt x="132" y="105"/>
                        <a:pt x="132" y="105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3" y="103"/>
                        <a:pt x="132" y="103"/>
                      </a:cubicBezTo>
                      <a:cubicBezTo>
                        <a:pt x="133" y="102"/>
                        <a:pt x="133" y="101"/>
                        <a:pt x="134" y="101"/>
                      </a:cubicBezTo>
                      <a:cubicBezTo>
                        <a:pt x="134" y="101"/>
                        <a:pt x="134" y="101"/>
                        <a:pt x="134" y="101"/>
                      </a:cubicBezTo>
                      <a:cubicBezTo>
                        <a:pt x="134" y="100"/>
                        <a:pt x="134" y="100"/>
                        <a:pt x="134" y="100"/>
                      </a:cubicBezTo>
                      <a:cubicBezTo>
                        <a:pt x="134" y="99"/>
                        <a:pt x="134" y="99"/>
                        <a:pt x="134" y="99"/>
                      </a:cubicBezTo>
                      <a:cubicBezTo>
                        <a:pt x="134" y="99"/>
                        <a:pt x="134" y="99"/>
                        <a:pt x="135" y="98"/>
                      </a:cubicBezTo>
                      <a:cubicBezTo>
                        <a:pt x="134" y="98"/>
                        <a:pt x="135" y="98"/>
                        <a:pt x="135" y="98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6"/>
                      </a:cubicBezTo>
                      <a:cubicBezTo>
                        <a:pt x="135" y="96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4" y="97"/>
                      </a:cubicBezTo>
                      <a:cubicBezTo>
                        <a:pt x="135" y="96"/>
                        <a:pt x="135" y="94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4"/>
                      </a:cubicBezTo>
                      <a:cubicBezTo>
                        <a:pt x="135" y="94"/>
                        <a:pt x="135" y="94"/>
                        <a:pt x="134" y="94"/>
                      </a:cubicBezTo>
                      <a:cubicBezTo>
                        <a:pt x="134" y="94"/>
                        <a:pt x="135" y="94"/>
                        <a:pt x="134" y="94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3"/>
                        <a:pt x="134" y="93"/>
                        <a:pt x="134" y="93"/>
                      </a:cubicBezTo>
                      <a:cubicBezTo>
                        <a:pt x="134" y="93"/>
                        <a:pt x="134" y="94"/>
                        <a:pt x="134" y="94"/>
                      </a:cubicBezTo>
                      <a:cubicBezTo>
                        <a:pt x="134" y="94"/>
                        <a:pt x="133" y="95"/>
                        <a:pt x="133" y="96"/>
                      </a:cubicBezTo>
                      <a:cubicBezTo>
                        <a:pt x="133" y="96"/>
                        <a:pt x="133" y="96"/>
                        <a:pt x="133" y="96"/>
                      </a:cubicBezTo>
                      <a:cubicBezTo>
                        <a:pt x="133" y="96"/>
                        <a:pt x="133" y="96"/>
                        <a:pt x="133" y="97"/>
                      </a:cubicBezTo>
                      <a:cubicBezTo>
                        <a:pt x="133" y="97"/>
                        <a:pt x="132" y="97"/>
                        <a:pt x="132" y="98"/>
                      </a:cubicBezTo>
                      <a:cubicBezTo>
                        <a:pt x="132" y="98"/>
                        <a:pt x="132" y="98"/>
                        <a:pt x="132" y="99"/>
                      </a:cubicBezTo>
                      <a:cubicBezTo>
                        <a:pt x="132" y="99"/>
                        <a:pt x="131" y="100"/>
                        <a:pt x="131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99"/>
                        <a:pt x="131" y="99"/>
                        <a:pt x="131" y="99"/>
                      </a:cubicBezTo>
                      <a:cubicBezTo>
                        <a:pt x="131" y="98"/>
                        <a:pt x="132" y="97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5"/>
                      </a:cubicBezTo>
                      <a:cubicBezTo>
                        <a:pt x="132" y="95"/>
                        <a:pt x="132" y="96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7"/>
                        <a:pt x="131" y="97"/>
                        <a:pt x="131" y="97"/>
                      </a:cubicBezTo>
                      <a:cubicBezTo>
                        <a:pt x="131" y="97"/>
                        <a:pt x="130" y="97"/>
                        <a:pt x="130" y="97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100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8" y="100"/>
                        <a:pt x="128" y="100"/>
                      </a:cubicBezTo>
                      <a:cubicBezTo>
                        <a:pt x="128" y="100"/>
                        <a:pt x="128" y="100"/>
                        <a:pt x="128" y="101"/>
                      </a:cubicBezTo>
                      <a:cubicBezTo>
                        <a:pt x="128" y="101"/>
                        <a:pt x="128" y="101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3"/>
                        <a:pt x="127" y="103"/>
                        <a:pt x="127" y="103"/>
                      </a:cubicBezTo>
                      <a:cubicBezTo>
                        <a:pt x="127" y="102"/>
                        <a:pt x="127" y="103"/>
                        <a:pt x="127" y="103"/>
                      </a:cubicBezTo>
                      <a:cubicBezTo>
                        <a:pt x="127" y="103"/>
                        <a:pt x="126" y="104"/>
                        <a:pt x="126" y="104"/>
                      </a:cubicBezTo>
                      <a:cubicBezTo>
                        <a:pt x="126" y="104"/>
                        <a:pt x="126" y="104"/>
                        <a:pt x="126" y="105"/>
                      </a:cubicBezTo>
                      <a:cubicBezTo>
                        <a:pt x="125" y="104"/>
                        <a:pt x="125" y="105"/>
                        <a:pt x="125" y="105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6" y="104"/>
                        <a:pt x="126" y="104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5" y="103"/>
                        <a:pt x="125" y="104"/>
                        <a:pt x="125" y="104"/>
                      </a:cubicBezTo>
                      <a:cubicBezTo>
                        <a:pt x="125" y="104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5" y="104"/>
                        <a:pt x="125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5"/>
                        <a:pt x="124" y="104"/>
                        <a:pt x="124" y="105"/>
                      </a:cubicBezTo>
                      <a:cubicBezTo>
                        <a:pt x="124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2" y="106"/>
                        <a:pt x="122" y="106"/>
                      </a:cubicBezTo>
                      <a:cubicBezTo>
                        <a:pt x="122" y="107"/>
                        <a:pt x="122" y="107"/>
                        <a:pt x="122" y="106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1" y="108"/>
                        <a:pt x="122" y="107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0" y="109"/>
                        <a:pt x="120" y="109"/>
                        <a:pt x="120" y="110"/>
                      </a:cubicBezTo>
                      <a:cubicBezTo>
                        <a:pt x="120" y="110"/>
                        <a:pt x="120" y="109"/>
                        <a:pt x="120" y="109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19" y="110"/>
                      </a:cubicBezTo>
                      <a:cubicBezTo>
                        <a:pt x="120" y="110"/>
                        <a:pt x="119" y="111"/>
                        <a:pt x="119" y="111"/>
                      </a:cubicBezTo>
                      <a:cubicBezTo>
                        <a:pt x="119" y="110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8" y="111"/>
                      </a:cubicBezTo>
                      <a:cubicBezTo>
                        <a:pt x="118" y="112"/>
                        <a:pt x="119" y="111"/>
                        <a:pt x="119" y="111"/>
                      </a:cubicBezTo>
                      <a:cubicBezTo>
                        <a:pt x="118" y="111"/>
                        <a:pt x="118" y="112"/>
                        <a:pt x="118" y="112"/>
                      </a:cubicBezTo>
                      <a:cubicBezTo>
                        <a:pt x="118" y="111"/>
                        <a:pt x="119" y="111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7" y="113"/>
                      </a:cubicBezTo>
                      <a:cubicBezTo>
                        <a:pt x="117" y="113"/>
                        <a:pt x="117" y="113"/>
                        <a:pt x="116" y="114"/>
                      </a:cubicBezTo>
                      <a:cubicBezTo>
                        <a:pt x="116" y="114"/>
                        <a:pt x="116" y="114"/>
                        <a:pt x="116" y="114"/>
                      </a:cubicBezTo>
                      <a:cubicBezTo>
                        <a:pt x="116" y="114"/>
                        <a:pt x="116" y="114"/>
                        <a:pt x="115" y="114"/>
                      </a:cubicBezTo>
                      <a:cubicBezTo>
                        <a:pt x="115" y="115"/>
                        <a:pt x="114" y="115"/>
                        <a:pt x="114" y="115"/>
                      </a:cubicBezTo>
                      <a:cubicBezTo>
                        <a:pt x="114" y="115"/>
                        <a:pt x="113" y="116"/>
                        <a:pt x="113" y="116"/>
                      </a:cubicBezTo>
                      <a:cubicBezTo>
                        <a:pt x="113" y="116"/>
                        <a:pt x="112" y="117"/>
                        <a:pt x="112" y="117"/>
                      </a:cubicBezTo>
                      <a:cubicBezTo>
                        <a:pt x="112" y="117"/>
                        <a:pt x="112" y="116"/>
                        <a:pt x="112" y="116"/>
                      </a:cubicBezTo>
                      <a:cubicBezTo>
                        <a:pt x="112" y="116"/>
                        <a:pt x="113" y="116"/>
                        <a:pt x="112" y="116"/>
                      </a:cubicBezTo>
                      <a:cubicBezTo>
                        <a:pt x="113" y="116"/>
                        <a:pt x="113" y="116"/>
                        <a:pt x="113" y="116"/>
                      </a:cubicBezTo>
                      <a:cubicBezTo>
                        <a:pt x="113" y="116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2" y="116"/>
                        <a:pt x="110" y="117"/>
                        <a:pt x="110" y="117"/>
                      </a:cubicBezTo>
                      <a:cubicBezTo>
                        <a:pt x="109" y="117"/>
                        <a:pt x="109" y="118"/>
                        <a:pt x="109" y="118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7" y="119"/>
                        <a:pt x="107" y="119"/>
                        <a:pt x="106" y="119"/>
                      </a:cubicBezTo>
                      <a:cubicBezTo>
                        <a:pt x="106" y="119"/>
                        <a:pt x="106" y="119"/>
                        <a:pt x="106" y="119"/>
                      </a:cubicBezTo>
                      <a:cubicBezTo>
                        <a:pt x="105" y="119"/>
                        <a:pt x="105" y="120"/>
                        <a:pt x="105" y="120"/>
                      </a:cubicBezTo>
                      <a:cubicBezTo>
                        <a:pt x="104" y="120"/>
                        <a:pt x="104" y="120"/>
                        <a:pt x="103" y="120"/>
                      </a:cubicBezTo>
                      <a:cubicBezTo>
                        <a:pt x="103" y="121"/>
                        <a:pt x="103" y="121"/>
                        <a:pt x="103" y="121"/>
                      </a:cubicBezTo>
                      <a:cubicBezTo>
                        <a:pt x="102" y="121"/>
                        <a:pt x="102" y="121"/>
                        <a:pt x="101" y="121"/>
                      </a:cubicBezTo>
                      <a:cubicBezTo>
                        <a:pt x="101" y="121"/>
                        <a:pt x="101" y="122"/>
                        <a:pt x="100" y="122"/>
                      </a:cubicBezTo>
                      <a:cubicBezTo>
                        <a:pt x="100" y="122"/>
                        <a:pt x="100" y="122"/>
                        <a:pt x="100" y="122"/>
                      </a:cubicBezTo>
                      <a:cubicBezTo>
                        <a:pt x="99" y="122"/>
                        <a:pt x="97" y="123"/>
                        <a:pt x="96" y="123"/>
                      </a:cubicBezTo>
                      <a:cubicBezTo>
                        <a:pt x="94" y="124"/>
                        <a:pt x="93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89" y="124"/>
                        <a:pt x="89" y="124"/>
                        <a:pt x="89" y="124"/>
                      </a:cubicBezTo>
                      <a:cubicBezTo>
                        <a:pt x="85" y="124"/>
                        <a:pt x="82" y="124"/>
                        <a:pt x="80" y="123"/>
                      </a:cubicBezTo>
                      <a:cubicBezTo>
                        <a:pt x="77" y="122"/>
                        <a:pt x="76" y="122"/>
                        <a:pt x="74" y="121"/>
                      </a:cubicBezTo>
                      <a:cubicBezTo>
                        <a:pt x="73" y="121"/>
                        <a:pt x="73" y="121"/>
                        <a:pt x="73" y="121"/>
                      </a:cubicBezTo>
                      <a:cubicBezTo>
                        <a:pt x="73" y="121"/>
                        <a:pt x="72" y="120"/>
                        <a:pt x="72" y="120"/>
                      </a:cubicBezTo>
                      <a:cubicBezTo>
                        <a:pt x="72" y="120"/>
                        <a:pt x="71" y="120"/>
                        <a:pt x="71" y="120"/>
                      </a:cubicBezTo>
                      <a:cubicBezTo>
                        <a:pt x="71" y="120"/>
                        <a:pt x="70" y="120"/>
                        <a:pt x="70" y="119"/>
                      </a:cubicBezTo>
                      <a:cubicBezTo>
                        <a:pt x="69" y="118"/>
                        <a:pt x="66" y="117"/>
                        <a:pt x="63" y="116"/>
                      </a:cubicBezTo>
                      <a:cubicBezTo>
                        <a:pt x="61" y="115"/>
                        <a:pt x="60" y="114"/>
                        <a:pt x="58" y="112"/>
                      </a:cubicBezTo>
                      <a:cubicBezTo>
                        <a:pt x="57" y="112"/>
                        <a:pt x="56" y="111"/>
                        <a:pt x="55" y="110"/>
                      </a:cubicBezTo>
                      <a:cubicBezTo>
                        <a:pt x="55" y="110"/>
                        <a:pt x="55" y="109"/>
                        <a:pt x="54" y="109"/>
                      </a:cubicBezTo>
                      <a:cubicBezTo>
                        <a:pt x="54" y="109"/>
                        <a:pt x="54" y="108"/>
                        <a:pt x="54" y="108"/>
                      </a:cubicBezTo>
                      <a:cubicBezTo>
                        <a:pt x="53" y="108"/>
                        <a:pt x="53" y="108"/>
                        <a:pt x="53" y="107"/>
                      </a:cubicBezTo>
                      <a:cubicBezTo>
                        <a:pt x="53" y="107"/>
                        <a:pt x="52" y="107"/>
                        <a:pt x="52" y="106"/>
                      </a:cubicBezTo>
                      <a:cubicBezTo>
                        <a:pt x="52" y="106"/>
                        <a:pt x="52" y="106"/>
                        <a:pt x="52" y="106"/>
                      </a:cubicBezTo>
                      <a:cubicBezTo>
                        <a:pt x="51" y="105"/>
                        <a:pt x="51" y="105"/>
                        <a:pt x="50" y="104"/>
                      </a:cubicBezTo>
                      <a:cubicBezTo>
                        <a:pt x="50" y="104"/>
                        <a:pt x="50" y="104"/>
                        <a:pt x="50" y="103"/>
                      </a:cubicBezTo>
                      <a:cubicBezTo>
                        <a:pt x="50" y="103"/>
                        <a:pt x="49" y="103"/>
                        <a:pt x="49" y="103"/>
                      </a:cubicBezTo>
                      <a:cubicBezTo>
                        <a:pt x="49" y="102"/>
                        <a:pt x="49" y="102"/>
                        <a:pt x="48" y="101"/>
                      </a:cubicBezTo>
                      <a:cubicBezTo>
                        <a:pt x="48" y="101"/>
                        <a:pt x="48" y="101"/>
                        <a:pt x="48" y="100"/>
                      </a:cubicBezTo>
                      <a:cubicBezTo>
                        <a:pt x="48" y="100"/>
                        <a:pt x="47" y="100"/>
                        <a:pt x="47" y="99"/>
                      </a:cubicBezTo>
                      <a:cubicBezTo>
                        <a:pt x="47" y="99"/>
                        <a:pt x="47" y="99"/>
                        <a:pt x="47" y="99"/>
                      </a:cubicBezTo>
                      <a:cubicBezTo>
                        <a:pt x="47" y="99"/>
                        <a:pt x="46" y="99"/>
                        <a:pt x="46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46" y="98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5" y="96"/>
                        <a:pt x="45" y="97"/>
                        <a:pt x="45" y="97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5"/>
                      </a:cubicBezTo>
                      <a:cubicBezTo>
                        <a:pt x="45" y="96"/>
                        <a:pt x="45" y="95"/>
                        <a:pt x="45" y="95"/>
                      </a:cubicBezTo>
                      <a:cubicBezTo>
                        <a:pt x="44" y="95"/>
                        <a:pt x="45" y="95"/>
                        <a:pt x="45" y="95"/>
                      </a:cubicBezTo>
                      <a:cubicBezTo>
                        <a:pt x="44" y="95"/>
                        <a:pt x="44" y="94"/>
                        <a:pt x="44" y="94"/>
                      </a:cubicBezTo>
                      <a:cubicBezTo>
                        <a:pt x="44" y="94"/>
                        <a:pt x="44" y="94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2"/>
                        <a:pt x="44" y="93"/>
                      </a:cubicBezTo>
                      <a:cubicBezTo>
                        <a:pt x="44" y="92"/>
                        <a:pt x="43" y="92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3" y="92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0"/>
                      </a:cubicBezTo>
                      <a:cubicBezTo>
                        <a:pt x="43" y="91"/>
                        <a:pt x="43" y="90"/>
                        <a:pt x="43" y="90"/>
                      </a:cubicBezTo>
                      <a:cubicBezTo>
                        <a:pt x="43" y="90"/>
                        <a:pt x="43" y="90"/>
                        <a:pt x="42" y="89"/>
                      </a:cubicBezTo>
                      <a:cubicBezTo>
                        <a:pt x="43" y="89"/>
                        <a:pt x="42" y="89"/>
                        <a:pt x="43" y="89"/>
                      </a:cubicBezTo>
                      <a:cubicBezTo>
                        <a:pt x="43" y="89"/>
                        <a:pt x="42" y="89"/>
                        <a:pt x="42" y="89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5"/>
                        <a:pt x="42" y="85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5"/>
                        <a:pt x="42" y="85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2"/>
                        <a:pt x="41" y="82"/>
                      </a:cubicBezTo>
                      <a:cubicBezTo>
                        <a:pt x="41" y="82"/>
                        <a:pt x="41" y="81"/>
                        <a:pt x="41" y="81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1" y="79"/>
                        <a:pt x="41" y="79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1"/>
                        <a:pt x="41" y="72"/>
                      </a:cubicBezTo>
                      <a:cubicBezTo>
                        <a:pt x="41" y="71"/>
                        <a:pt x="41" y="71"/>
                        <a:pt x="41" y="71"/>
                      </a:cubicBezTo>
                      <a:cubicBezTo>
                        <a:pt x="41" y="71"/>
                        <a:pt x="41" y="71"/>
                        <a:pt x="41" y="70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70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7"/>
                        <a:pt x="41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3" y="63"/>
                        <a:pt x="43" y="63"/>
                        <a:pt x="43" y="62"/>
                      </a:cubicBezTo>
                      <a:cubicBezTo>
                        <a:pt x="43" y="62"/>
                        <a:pt x="43" y="61"/>
                        <a:pt x="43" y="62"/>
                      </a:cubicBezTo>
                      <a:cubicBezTo>
                        <a:pt x="43" y="62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0"/>
                      </a:cubicBezTo>
                      <a:cubicBezTo>
                        <a:pt x="43" y="61"/>
                        <a:pt x="43" y="61"/>
                        <a:pt x="44" y="60"/>
                      </a:cubicBezTo>
                      <a:cubicBezTo>
                        <a:pt x="43" y="60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6"/>
                        <a:pt x="45" y="57"/>
                      </a:cubicBezTo>
                      <a:cubicBezTo>
                        <a:pt x="45" y="57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8" y="52"/>
                        <a:pt x="48" y="52"/>
                        <a:pt x="48" y="51"/>
                      </a:cubicBezTo>
                      <a:cubicBezTo>
                        <a:pt x="48" y="52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8" y="51"/>
                        <a:pt x="48" y="50"/>
                        <a:pt x="48" y="51"/>
                      </a:cubicBezTo>
                      <a:cubicBezTo>
                        <a:pt x="49" y="50"/>
                        <a:pt x="49" y="51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1" y="48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2" y="47"/>
                        <a:pt x="52" y="47"/>
                      </a:cubicBezTo>
                      <a:cubicBezTo>
                        <a:pt x="52" y="47"/>
                        <a:pt x="52" y="46"/>
                        <a:pt x="52" y="46"/>
                      </a:cubicBezTo>
                      <a:cubicBezTo>
                        <a:pt x="52" y="46"/>
                        <a:pt x="52" y="47"/>
                        <a:pt x="51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5"/>
                        <a:pt x="52" y="45"/>
                      </a:cubicBezTo>
                      <a:cubicBezTo>
                        <a:pt x="53" y="45"/>
                        <a:pt x="52" y="45"/>
                        <a:pt x="52" y="45"/>
                      </a:cubicBezTo>
                      <a:cubicBezTo>
                        <a:pt x="52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3"/>
                        <a:pt x="54" y="44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1"/>
                        <a:pt x="58" y="41"/>
                        <a:pt x="58" y="40"/>
                      </a:cubicBezTo>
                      <a:cubicBezTo>
                        <a:pt x="59" y="40"/>
                        <a:pt x="59" y="40"/>
                        <a:pt x="59" y="40"/>
                      </a:cubicBezTo>
                      <a:cubicBezTo>
                        <a:pt x="60" y="39"/>
                        <a:pt x="60" y="39"/>
                        <a:pt x="60" y="39"/>
                      </a:cubicBezTo>
                      <a:cubicBezTo>
                        <a:pt x="60" y="39"/>
                        <a:pt x="61" y="39"/>
                        <a:pt x="61" y="38"/>
                      </a:cubicBezTo>
                      <a:cubicBezTo>
                        <a:pt x="62" y="38"/>
                        <a:pt x="62" y="38"/>
                        <a:pt x="62" y="38"/>
                      </a:cubicBezTo>
                      <a:cubicBezTo>
                        <a:pt x="64" y="37"/>
                        <a:pt x="66" y="36"/>
                        <a:pt x="68" y="35"/>
                      </a:cubicBezTo>
                      <a:cubicBezTo>
                        <a:pt x="69" y="35"/>
                        <a:pt x="70" y="34"/>
                        <a:pt x="70" y="34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72" y="33"/>
                        <a:pt x="74" y="33"/>
                        <a:pt x="76" y="32"/>
                      </a:cubicBezTo>
                      <a:cubicBezTo>
                        <a:pt x="76" y="32"/>
                        <a:pt x="76" y="32"/>
                        <a:pt x="77" y="32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7" y="32"/>
                        <a:pt x="78" y="32"/>
                        <a:pt x="78" y="32"/>
                      </a:cubicBezTo>
                      <a:cubicBezTo>
                        <a:pt x="79" y="32"/>
                        <a:pt x="80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2" y="32"/>
                        <a:pt x="81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3" y="32"/>
                        <a:pt x="83" y="32"/>
                        <a:pt x="84" y="32"/>
                      </a:cubicBezTo>
                      <a:cubicBezTo>
                        <a:pt x="85" y="32"/>
                        <a:pt x="87" y="32"/>
                        <a:pt x="89" y="32"/>
                      </a:cubicBezTo>
                      <a:cubicBezTo>
                        <a:pt x="91" y="32"/>
                        <a:pt x="93" y="33"/>
                        <a:pt x="94" y="33"/>
                      </a:cubicBezTo>
                      <a:cubicBezTo>
                        <a:pt x="95" y="33"/>
                        <a:pt x="97" y="34"/>
                        <a:pt x="98" y="34"/>
                      </a:cubicBezTo>
                      <a:cubicBezTo>
                        <a:pt x="98" y="34"/>
                        <a:pt x="99" y="35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100" y="35"/>
                        <a:pt x="100" y="35"/>
                        <a:pt x="100" y="35"/>
                      </a:cubicBezTo>
                      <a:cubicBezTo>
                        <a:pt x="100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6"/>
                      </a:cubicBezTo>
                      <a:cubicBezTo>
                        <a:pt x="101" y="35"/>
                        <a:pt x="102" y="36"/>
                        <a:pt x="102" y="36"/>
                      </a:cubicBezTo>
                      <a:cubicBezTo>
                        <a:pt x="102" y="36"/>
                        <a:pt x="103" y="36"/>
                        <a:pt x="103" y="36"/>
                      </a:cubicBezTo>
                      <a:cubicBezTo>
                        <a:pt x="103" y="36"/>
                        <a:pt x="103" y="36"/>
                        <a:pt x="104" y="36"/>
                      </a:cubicBezTo>
                      <a:cubicBezTo>
                        <a:pt x="104" y="36"/>
                        <a:pt x="104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6" y="37"/>
                      </a:cubicBezTo>
                      <a:cubicBezTo>
                        <a:pt x="106" y="38"/>
                        <a:pt x="107" y="38"/>
                        <a:pt x="106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9" y="39"/>
                        <a:pt x="109" y="39"/>
                        <a:pt x="109" y="39"/>
                      </a:cubicBezTo>
                      <a:cubicBezTo>
                        <a:pt x="109" y="39"/>
                        <a:pt x="109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1"/>
                        <a:pt x="111" y="41"/>
                      </a:cubicBezTo>
                      <a:cubicBezTo>
                        <a:pt x="111" y="41"/>
                        <a:pt x="111" y="41"/>
                        <a:pt x="111" y="41"/>
                      </a:cubicBezTo>
                      <a:cubicBezTo>
                        <a:pt x="111" y="41"/>
                        <a:pt x="111" y="41"/>
                        <a:pt x="112" y="41"/>
                      </a:cubicBezTo>
                      <a:cubicBezTo>
                        <a:pt x="112" y="41"/>
                        <a:pt x="112" y="42"/>
                        <a:pt x="112" y="42"/>
                      </a:cubicBezTo>
                      <a:cubicBezTo>
                        <a:pt x="112" y="42"/>
                        <a:pt x="112" y="42"/>
                        <a:pt x="112" y="42"/>
                      </a:cubicBezTo>
                      <a:cubicBezTo>
                        <a:pt x="112" y="42"/>
                        <a:pt x="113" y="42"/>
                        <a:pt x="113" y="42"/>
                      </a:cubicBezTo>
                      <a:cubicBezTo>
                        <a:pt x="113" y="43"/>
                        <a:pt x="113" y="43"/>
                        <a:pt x="113" y="43"/>
                      </a:cubicBezTo>
                      <a:cubicBezTo>
                        <a:pt x="114" y="43"/>
                        <a:pt x="114" y="44"/>
                        <a:pt x="114" y="44"/>
                      </a:cubicBezTo>
                      <a:cubicBezTo>
                        <a:pt x="115" y="44"/>
                        <a:pt x="114" y="44"/>
                        <a:pt x="115" y="44"/>
                      </a:cubicBezTo>
                      <a:cubicBezTo>
                        <a:pt x="115" y="44"/>
                        <a:pt x="115" y="45"/>
                        <a:pt x="115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6"/>
                      </a:cubicBezTo>
                      <a:cubicBezTo>
                        <a:pt x="116" y="45"/>
                        <a:pt x="116" y="46"/>
                        <a:pt x="116" y="46"/>
                      </a:cubicBezTo>
                      <a:cubicBezTo>
                        <a:pt x="116" y="46"/>
                        <a:pt x="117" y="46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8" y="47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9"/>
                        <a:pt x="118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9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1"/>
                        <a:pt x="122" y="51"/>
                        <a:pt x="123" y="51"/>
                      </a:cubicBezTo>
                      <a:cubicBezTo>
                        <a:pt x="123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0"/>
                        <a:pt x="123" y="51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1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3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1"/>
                      </a:cubicBezTo>
                      <a:cubicBezTo>
                        <a:pt x="124" y="51"/>
                        <a:pt x="124" y="51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4" y="51"/>
                        <a:pt x="124" y="51"/>
                        <a:pt x="125" y="52"/>
                      </a:cubicBezTo>
                      <a:cubicBezTo>
                        <a:pt x="125" y="52"/>
                        <a:pt x="125" y="52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6" y="54"/>
                        <a:pt x="126" y="54"/>
                      </a:cubicBezTo>
                      <a:cubicBezTo>
                        <a:pt x="126" y="54"/>
                        <a:pt x="126" y="54"/>
                        <a:pt x="126" y="54"/>
                      </a:cubicBezTo>
                      <a:cubicBezTo>
                        <a:pt x="126" y="54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2"/>
                        <a:pt x="126" y="52"/>
                        <a:pt x="125" y="52"/>
                      </a:cubicBezTo>
                      <a:cubicBezTo>
                        <a:pt x="125" y="52"/>
                        <a:pt x="125" y="51"/>
                        <a:pt x="125" y="52"/>
                      </a:cubicBezTo>
                      <a:cubicBezTo>
                        <a:pt x="125" y="51"/>
                        <a:pt x="125" y="51"/>
                        <a:pt x="125" y="51"/>
                      </a:cubicBezTo>
                      <a:cubicBezTo>
                        <a:pt x="125" y="51"/>
                        <a:pt x="125" y="51"/>
                        <a:pt x="125" y="50"/>
                      </a:cubicBezTo>
                      <a:cubicBezTo>
                        <a:pt x="124" y="51"/>
                        <a:pt x="124" y="50"/>
                        <a:pt x="124" y="50"/>
                      </a:cubicBezTo>
                      <a:cubicBezTo>
                        <a:pt x="123" y="49"/>
                        <a:pt x="122" y="47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19" y="46"/>
                      </a:cubicBezTo>
                      <a:cubicBezTo>
                        <a:pt x="119" y="45"/>
                        <a:pt x="119" y="45"/>
                        <a:pt x="118" y="45"/>
                      </a:cubicBezTo>
                      <a:cubicBezTo>
                        <a:pt x="118" y="45"/>
                        <a:pt x="118" y="44"/>
                        <a:pt x="118" y="44"/>
                      </a:cubicBezTo>
                      <a:cubicBezTo>
                        <a:pt x="118" y="44"/>
                        <a:pt x="117" y="44"/>
                        <a:pt x="117" y="44"/>
                      </a:cubicBezTo>
                      <a:cubicBezTo>
                        <a:pt x="117" y="43"/>
                        <a:pt x="116" y="43"/>
                        <a:pt x="116" y="43"/>
                      </a:cubicBezTo>
                      <a:cubicBezTo>
                        <a:pt x="116" y="43"/>
                        <a:pt x="116" y="42"/>
                        <a:pt x="115" y="42"/>
                      </a:cubicBezTo>
                      <a:cubicBezTo>
                        <a:pt x="114" y="41"/>
                        <a:pt x="112" y="39"/>
                        <a:pt x="110" y="38"/>
                      </a:cubicBezTo>
                      <a:cubicBezTo>
                        <a:pt x="110" y="38"/>
                        <a:pt x="109" y="38"/>
                        <a:pt x="109" y="38"/>
                      </a:cubicBezTo>
                      <a:cubicBezTo>
                        <a:pt x="107" y="36"/>
                        <a:pt x="105" y="35"/>
                        <a:pt x="103" y="35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2" y="34"/>
                        <a:pt x="101" y="34"/>
                        <a:pt x="101" y="34"/>
                      </a:cubicBezTo>
                      <a:cubicBezTo>
                        <a:pt x="100" y="33"/>
                        <a:pt x="99" y="33"/>
                        <a:pt x="98" y="32"/>
                      </a:cubicBezTo>
                      <a:cubicBezTo>
                        <a:pt x="99" y="32"/>
                        <a:pt x="99" y="32"/>
                        <a:pt x="100" y="33"/>
                      </a:cubicBezTo>
                      <a:cubicBezTo>
                        <a:pt x="100" y="32"/>
                        <a:pt x="100" y="32"/>
                        <a:pt x="101" y="32"/>
                      </a:cubicBezTo>
                      <a:cubicBezTo>
                        <a:pt x="101" y="32"/>
                        <a:pt x="101" y="33"/>
                        <a:pt x="101" y="33"/>
                      </a:cubicBezTo>
                      <a:cubicBezTo>
                        <a:pt x="101" y="33"/>
                        <a:pt x="102" y="33"/>
                        <a:pt x="102" y="33"/>
                      </a:cubicBezTo>
                      <a:cubicBezTo>
                        <a:pt x="102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3" y="32"/>
                        <a:pt x="103" y="32"/>
                        <a:pt x="102" y="31"/>
                      </a:cubicBezTo>
                      <a:cubicBezTo>
                        <a:pt x="102" y="31"/>
                        <a:pt x="101" y="31"/>
                        <a:pt x="101" y="31"/>
                      </a:cubicBezTo>
                      <a:cubicBezTo>
                        <a:pt x="103" y="31"/>
                        <a:pt x="105" y="32"/>
                        <a:pt x="105" y="32"/>
                      </a:cubicBezTo>
                      <a:cubicBezTo>
                        <a:pt x="106" y="33"/>
                        <a:pt x="107" y="32"/>
                        <a:pt x="106" y="31"/>
                      </a:cubicBezTo>
                      <a:cubicBezTo>
                        <a:pt x="106" y="31"/>
                        <a:pt x="105" y="30"/>
                        <a:pt x="104" y="30"/>
                      </a:cubicBezTo>
                      <a:cubicBezTo>
                        <a:pt x="105" y="30"/>
                        <a:pt x="105" y="30"/>
                        <a:pt x="106" y="30"/>
                      </a:cubicBezTo>
                      <a:cubicBezTo>
                        <a:pt x="104" y="29"/>
                        <a:pt x="103" y="29"/>
                        <a:pt x="102" y="29"/>
                      </a:cubicBezTo>
                      <a:cubicBezTo>
                        <a:pt x="102" y="28"/>
                        <a:pt x="100" y="28"/>
                        <a:pt x="100" y="27"/>
                      </a:cubicBezTo>
                      <a:cubicBezTo>
                        <a:pt x="100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8" y="27"/>
                        <a:pt x="98" y="27"/>
                        <a:pt x="98" y="27"/>
                      </a:cubicBezTo>
                      <a:cubicBezTo>
                        <a:pt x="98" y="27"/>
                        <a:pt x="98" y="26"/>
                        <a:pt x="98" y="26"/>
                      </a:cubicBezTo>
                      <a:cubicBezTo>
                        <a:pt x="97" y="25"/>
                        <a:pt x="96" y="25"/>
                        <a:pt x="95" y="24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95" y="24"/>
                        <a:pt x="95" y="24"/>
                        <a:pt x="94" y="24"/>
                      </a:cubicBezTo>
                      <a:cubicBezTo>
                        <a:pt x="94" y="24"/>
                        <a:pt x="93" y="24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5" y="23"/>
                        <a:pt x="96" y="24"/>
                        <a:pt x="98" y="24"/>
                      </a:cubicBezTo>
                      <a:cubicBezTo>
                        <a:pt x="98" y="24"/>
                        <a:pt x="98" y="24"/>
                        <a:pt x="99" y="24"/>
                      </a:cubicBezTo>
                      <a:cubicBezTo>
                        <a:pt x="99" y="24"/>
                        <a:pt x="100" y="24"/>
                        <a:pt x="100" y="24"/>
                      </a:cubicBezTo>
                      <a:cubicBezTo>
                        <a:pt x="100" y="23"/>
                        <a:pt x="98" y="23"/>
                        <a:pt x="97" y="22"/>
                      </a:cubicBezTo>
                      <a:cubicBezTo>
                        <a:pt x="98" y="22"/>
                        <a:pt x="97" y="22"/>
                        <a:pt x="97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8" y="21"/>
                        <a:pt x="96" y="21"/>
                        <a:pt x="95" y="21"/>
                      </a:cubicBezTo>
                      <a:cubicBezTo>
                        <a:pt x="95" y="21"/>
                        <a:pt x="95" y="21"/>
                        <a:pt x="95" y="20"/>
                      </a:cubicBezTo>
                      <a:cubicBezTo>
                        <a:pt x="94" y="20"/>
                        <a:pt x="93" y="20"/>
                        <a:pt x="92" y="19"/>
                      </a:cubicBezTo>
                      <a:cubicBezTo>
                        <a:pt x="91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89" y="19"/>
                        <a:pt x="88" y="18"/>
                        <a:pt x="88" y="18"/>
                      </a:cubicBezTo>
                      <a:cubicBezTo>
                        <a:pt x="88" y="18"/>
                        <a:pt x="87" y="18"/>
                        <a:pt x="87" y="18"/>
                      </a:cubicBezTo>
                      <a:cubicBezTo>
                        <a:pt x="88" y="18"/>
                        <a:pt x="89" y="18"/>
                        <a:pt x="89" y="18"/>
                      </a:cubicBezTo>
                      <a:cubicBezTo>
                        <a:pt x="93" y="19"/>
                        <a:pt x="97" y="19"/>
                        <a:pt x="100" y="21"/>
                      </a:cubicBezTo>
                      <a:cubicBezTo>
                        <a:pt x="104" y="22"/>
                        <a:pt x="107" y="23"/>
                        <a:pt x="109" y="24"/>
                      </a:cubicBezTo>
                      <a:cubicBezTo>
                        <a:pt x="110" y="25"/>
                        <a:pt x="112" y="26"/>
                        <a:pt x="113" y="27"/>
                      </a:cubicBezTo>
                      <a:cubicBezTo>
                        <a:pt x="114" y="28"/>
                        <a:pt x="116" y="29"/>
                        <a:pt x="117" y="31"/>
                      </a:cubicBezTo>
                      <a:cubicBezTo>
                        <a:pt x="118" y="31"/>
                        <a:pt x="118" y="31"/>
                        <a:pt x="118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20" y="33"/>
                        <a:pt x="121" y="34"/>
                        <a:pt x="122" y="35"/>
                      </a:cubicBezTo>
                      <a:cubicBezTo>
                        <a:pt x="122" y="35"/>
                        <a:pt x="122" y="35"/>
                        <a:pt x="122" y="36"/>
                      </a:cubicBezTo>
                      <a:cubicBezTo>
                        <a:pt x="122" y="36"/>
                        <a:pt x="123" y="36"/>
                        <a:pt x="123" y="36"/>
                      </a:cubicBezTo>
                      <a:cubicBezTo>
                        <a:pt x="123" y="36"/>
                        <a:pt x="122" y="36"/>
                        <a:pt x="122" y="36"/>
                      </a:cubicBezTo>
                      <a:cubicBezTo>
                        <a:pt x="123" y="36"/>
                        <a:pt x="123" y="36"/>
                        <a:pt x="123" y="37"/>
                      </a:cubicBezTo>
                      <a:cubicBezTo>
                        <a:pt x="123" y="36"/>
                        <a:pt x="123" y="37"/>
                        <a:pt x="123" y="37"/>
                      </a:cubicBezTo>
                      <a:cubicBezTo>
                        <a:pt x="123" y="37"/>
                        <a:pt x="124" y="37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5" y="39"/>
                        <a:pt x="125" y="39"/>
                        <a:pt x="125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1"/>
                        <a:pt x="127" y="41"/>
                        <a:pt x="127" y="41"/>
                      </a:cubicBezTo>
                      <a:cubicBezTo>
                        <a:pt x="127" y="41"/>
                        <a:pt x="127" y="41"/>
                        <a:pt x="127" y="41"/>
                      </a:cubicBezTo>
                      <a:cubicBezTo>
                        <a:pt x="127" y="41"/>
                        <a:pt x="127" y="42"/>
                        <a:pt x="127" y="41"/>
                      </a:cubicBezTo>
                      <a:cubicBezTo>
                        <a:pt x="127" y="42"/>
                        <a:pt x="127" y="41"/>
                        <a:pt x="128" y="42"/>
                      </a:cubicBezTo>
                      <a:cubicBezTo>
                        <a:pt x="128" y="42"/>
                        <a:pt x="129" y="42"/>
                        <a:pt x="129" y="43"/>
                      </a:cubicBezTo>
                      <a:cubicBezTo>
                        <a:pt x="129" y="43"/>
                        <a:pt x="129" y="42"/>
                        <a:pt x="129" y="42"/>
                      </a:cubicBezTo>
                      <a:cubicBezTo>
                        <a:pt x="129" y="42"/>
                        <a:pt x="129" y="42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30" y="43"/>
                      </a:cubicBezTo>
                      <a:cubicBezTo>
                        <a:pt x="130" y="43"/>
                        <a:pt x="130" y="43"/>
                        <a:pt x="130" y="43"/>
                      </a:cubicBezTo>
                      <a:cubicBezTo>
                        <a:pt x="130" y="43"/>
                        <a:pt x="130" y="44"/>
                        <a:pt x="130" y="44"/>
                      </a:cubicBezTo>
                      <a:cubicBezTo>
                        <a:pt x="130" y="44"/>
                        <a:pt x="130" y="44"/>
                        <a:pt x="130" y="44"/>
                      </a:cubicBezTo>
                      <a:cubicBezTo>
                        <a:pt x="131" y="44"/>
                        <a:pt x="131" y="44"/>
                        <a:pt x="131" y="44"/>
                      </a:cubicBezTo>
                      <a:cubicBezTo>
                        <a:pt x="131" y="44"/>
                        <a:pt x="131" y="45"/>
                        <a:pt x="131" y="44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6"/>
                        <a:pt x="133" y="45"/>
                        <a:pt x="133" y="46"/>
                      </a:cubicBezTo>
                      <a:cubicBezTo>
                        <a:pt x="133" y="46"/>
                        <a:pt x="134" y="47"/>
                        <a:pt x="135" y="47"/>
                      </a:cubicBezTo>
                      <a:cubicBezTo>
                        <a:pt x="135" y="47"/>
                        <a:pt x="135" y="47"/>
                        <a:pt x="135" y="47"/>
                      </a:cubicBezTo>
                      <a:cubicBezTo>
                        <a:pt x="135" y="47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6" y="48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7" y="49"/>
                      </a:cubicBezTo>
                      <a:cubicBezTo>
                        <a:pt x="136" y="50"/>
                        <a:pt x="137" y="50"/>
                        <a:pt x="137" y="49"/>
                      </a:cubicBezTo>
                      <a:cubicBezTo>
                        <a:pt x="137" y="50"/>
                        <a:pt x="137" y="50"/>
                        <a:pt x="137" y="50"/>
                      </a:cubicBezTo>
                      <a:cubicBezTo>
                        <a:pt x="137" y="50"/>
                        <a:pt x="137" y="50"/>
                        <a:pt x="137" y="49"/>
                      </a:cubicBezTo>
                      <a:cubicBezTo>
                        <a:pt x="137" y="49"/>
                        <a:pt x="138" y="49"/>
                        <a:pt x="137" y="49"/>
                      </a:cubicBezTo>
                      <a:cubicBezTo>
                        <a:pt x="138" y="49"/>
                        <a:pt x="138" y="50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7" y="48"/>
                        <a:pt x="137" y="48"/>
                        <a:pt x="137" y="48"/>
                      </a:cubicBezTo>
                      <a:cubicBezTo>
                        <a:pt x="137" y="47"/>
                        <a:pt x="136" y="47"/>
                        <a:pt x="136" y="47"/>
                      </a:cubicBezTo>
                      <a:cubicBezTo>
                        <a:pt x="136" y="47"/>
                        <a:pt x="136" y="47"/>
                        <a:pt x="136" y="46"/>
                      </a:cubicBezTo>
                      <a:cubicBezTo>
                        <a:pt x="136" y="46"/>
                        <a:pt x="136" y="47"/>
                        <a:pt x="136" y="46"/>
                      </a:cubicBezTo>
                      <a:cubicBezTo>
                        <a:pt x="136" y="46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7" y="46"/>
                        <a:pt x="137" y="46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7"/>
                        <a:pt x="137" y="47"/>
                        <a:pt x="137" y="47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9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9" y="50"/>
                        <a:pt x="139" y="50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0"/>
                        <a:pt x="139" y="50"/>
                        <a:pt x="139" y="50"/>
                      </a:cubicBezTo>
                      <a:cubicBezTo>
                        <a:pt x="139" y="50"/>
                        <a:pt x="139" y="49"/>
                        <a:pt x="139" y="49"/>
                      </a:cubicBezTo>
                      <a:cubicBezTo>
                        <a:pt x="138" y="48"/>
                        <a:pt x="138" y="49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7"/>
                      </a:cubicBezTo>
                      <a:cubicBezTo>
                        <a:pt x="138" y="47"/>
                        <a:pt x="138" y="48"/>
                        <a:pt x="138" y="48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7" y="47"/>
                        <a:pt x="137" y="47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6"/>
                        <a:pt x="137" y="45"/>
                        <a:pt x="137" y="45"/>
                      </a:cubicBezTo>
                      <a:cubicBezTo>
                        <a:pt x="137" y="45"/>
                        <a:pt x="137" y="45"/>
                        <a:pt x="137" y="45"/>
                      </a:cubicBezTo>
                      <a:cubicBezTo>
                        <a:pt x="137" y="46"/>
                        <a:pt x="138" y="46"/>
                        <a:pt x="138" y="46"/>
                      </a:cubicBezTo>
                      <a:cubicBezTo>
                        <a:pt x="138" y="46"/>
                        <a:pt x="138" y="46"/>
                        <a:pt x="138" y="46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7" y="45"/>
                      </a:cubicBezTo>
                      <a:cubicBezTo>
                        <a:pt x="138" y="45"/>
                        <a:pt x="137" y="45"/>
                        <a:pt x="138" y="45"/>
                      </a:cubicBezTo>
                      <a:cubicBezTo>
                        <a:pt x="137" y="45"/>
                        <a:pt x="138" y="45"/>
                        <a:pt x="137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7" y="44"/>
                        <a:pt x="136" y="42"/>
                        <a:pt x="136" y="42"/>
                      </a:cubicBezTo>
                      <a:cubicBezTo>
                        <a:pt x="135" y="40"/>
                        <a:pt x="135" y="40"/>
                        <a:pt x="136" y="40"/>
                      </a:cubicBezTo>
                      <a:cubicBezTo>
                        <a:pt x="136" y="40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7" y="42"/>
                      </a:cubicBezTo>
                      <a:cubicBezTo>
                        <a:pt x="137" y="42"/>
                        <a:pt x="137" y="42"/>
                        <a:pt x="137" y="43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7" y="43"/>
                        <a:pt x="137" y="43"/>
                        <a:pt x="138" y="43"/>
                      </a:cubicBezTo>
                      <a:cubicBezTo>
                        <a:pt x="137" y="42"/>
                        <a:pt x="137" y="41"/>
                        <a:pt x="136" y="40"/>
                      </a:cubicBezTo>
                      <a:cubicBezTo>
                        <a:pt x="136" y="40"/>
                        <a:pt x="136" y="40"/>
                        <a:pt x="136" y="39"/>
                      </a:cubicBezTo>
                      <a:cubicBezTo>
                        <a:pt x="136" y="39"/>
                        <a:pt x="135" y="39"/>
                        <a:pt x="135" y="39"/>
                      </a:cubicBezTo>
                      <a:cubicBezTo>
                        <a:pt x="136" y="39"/>
                        <a:pt x="135" y="39"/>
                        <a:pt x="135" y="38"/>
                      </a:cubicBezTo>
                      <a:cubicBezTo>
                        <a:pt x="135" y="39"/>
                        <a:pt x="135" y="38"/>
                        <a:pt x="135" y="38"/>
                      </a:cubicBezTo>
                      <a:cubicBezTo>
                        <a:pt x="134" y="38"/>
                        <a:pt x="134" y="37"/>
                        <a:pt x="134" y="37"/>
                      </a:cubicBezTo>
                      <a:cubicBezTo>
                        <a:pt x="134" y="37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6"/>
                        <a:pt x="134" y="36"/>
                        <a:pt x="135" y="37"/>
                      </a:cubicBezTo>
                      <a:cubicBezTo>
                        <a:pt x="135" y="38"/>
                        <a:pt x="136" y="39"/>
                        <a:pt x="136" y="39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8" y="42"/>
                        <a:pt x="139" y="43"/>
                        <a:pt x="139" y="44"/>
                      </a:cubicBezTo>
                      <a:cubicBezTo>
                        <a:pt x="139" y="45"/>
                        <a:pt x="140" y="46"/>
                        <a:pt x="140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6"/>
                        <a:pt x="141" y="47"/>
                        <a:pt x="141" y="47"/>
                      </a:cubicBezTo>
                      <a:cubicBezTo>
                        <a:pt x="141" y="47"/>
                        <a:pt x="141" y="46"/>
                        <a:pt x="141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5"/>
                        <a:pt x="140" y="44"/>
                        <a:pt x="140" y="43"/>
                      </a:cubicBezTo>
                      <a:cubicBezTo>
                        <a:pt x="140" y="44"/>
                        <a:pt x="140" y="45"/>
                        <a:pt x="141" y="45"/>
                      </a:cubicBezTo>
                      <a:cubicBezTo>
                        <a:pt x="141" y="45"/>
                        <a:pt x="141" y="46"/>
                        <a:pt x="141" y="46"/>
                      </a:cubicBezTo>
                      <a:cubicBezTo>
                        <a:pt x="141" y="46"/>
                        <a:pt x="141" y="46"/>
                        <a:pt x="142" y="46"/>
                      </a:cubicBezTo>
                      <a:cubicBezTo>
                        <a:pt x="141" y="47"/>
                        <a:pt x="142" y="47"/>
                        <a:pt x="142" y="47"/>
                      </a:cubicBezTo>
                      <a:cubicBezTo>
                        <a:pt x="142" y="48"/>
                        <a:pt x="142" y="49"/>
                        <a:pt x="143" y="49"/>
                      </a:cubicBezTo>
                      <a:cubicBezTo>
                        <a:pt x="143" y="50"/>
                        <a:pt x="144" y="51"/>
                        <a:pt x="144" y="52"/>
                      </a:cubicBezTo>
                      <a:cubicBezTo>
                        <a:pt x="144" y="52"/>
                        <a:pt x="144" y="54"/>
                        <a:pt x="145" y="55"/>
                      </a:cubicBezTo>
                      <a:cubicBezTo>
                        <a:pt x="145" y="56"/>
                        <a:pt x="146" y="57"/>
                        <a:pt x="146" y="58"/>
                      </a:cubicBezTo>
                      <a:cubicBezTo>
                        <a:pt x="146" y="58"/>
                        <a:pt x="146" y="59"/>
                        <a:pt x="146" y="59"/>
                      </a:cubicBezTo>
                      <a:cubicBezTo>
                        <a:pt x="146" y="59"/>
                        <a:pt x="147" y="60"/>
                        <a:pt x="146" y="60"/>
                      </a:cubicBezTo>
                      <a:cubicBezTo>
                        <a:pt x="147" y="61"/>
                        <a:pt x="147" y="63"/>
                        <a:pt x="147" y="63"/>
                      </a:cubicBezTo>
                      <a:cubicBezTo>
                        <a:pt x="147" y="63"/>
                        <a:pt x="147" y="64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5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7"/>
                        <a:pt x="148" y="67"/>
                        <a:pt x="148" y="67"/>
                      </a:cubicBezTo>
                      <a:cubicBezTo>
                        <a:pt x="149" y="67"/>
                        <a:pt x="149" y="66"/>
                        <a:pt x="149" y="66"/>
                      </a:cubicBezTo>
                      <a:cubicBezTo>
                        <a:pt x="149" y="65"/>
                        <a:pt x="149" y="65"/>
                        <a:pt x="149" y="65"/>
                      </a:cubicBezTo>
                      <a:cubicBezTo>
                        <a:pt x="149" y="66"/>
                        <a:pt x="149" y="66"/>
                        <a:pt x="149" y="66"/>
                      </a:cubicBezTo>
                      <a:cubicBezTo>
                        <a:pt x="149" y="66"/>
                        <a:pt x="149" y="68"/>
                        <a:pt x="149" y="69"/>
                      </a:cubicBezTo>
                      <a:cubicBezTo>
                        <a:pt x="149" y="69"/>
                        <a:pt x="149" y="69"/>
                        <a:pt x="149" y="69"/>
                      </a:cubicBezTo>
                      <a:cubicBezTo>
                        <a:pt x="149" y="70"/>
                        <a:pt x="149" y="69"/>
                        <a:pt x="149" y="70"/>
                      </a:cubicBezTo>
                      <a:cubicBezTo>
                        <a:pt x="149" y="70"/>
                        <a:pt x="149" y="70"/>
                        <a:pt x="149" y="70"/>
                      </a:cubicBezTo>
                      <a:cubicBezTo>
                        <a:pt x="149" y="70"/>
                        <a:pt x="149" y="69"/>
                        <a:pt x="150" y="70"/>
                      </a:cubicBezTo>
                      <a:cubicBezTo>
                        <a:pt x="150" y="69"/>
                        <a:pt x="150" y="69"/>
                        <a:pt x="149" y="69"/>
                      </a:cubicBezTo>
                      <a:cubicBezTo>
                        <a:pt x="150" y="69"/>
                        <a:pt x="150" y="69"/>
                        <a:pt x="150" y="69"/>
                      </a:cubicBezTo>
                      <a:cubicBezTo>
                        <a:pt x="150" y="67"/>
                        <a:pt x="150" y="67"/>
                        <a:pt x="150" y="66"/>
                      </a:cubicBezTo>
                      <a:cubicBezTo>
                        <a:pt x="150" y="65"/>
                        <a:pt x="150" y="67"/>
                        <a:pt x="150" y="68"/>
                      </a:cubicBezTo>
                      <a:cubicBezTo>
                        <a:pt x="150" y="68"/>
                        <a:pt x="150" y="69"/>
                        <a:pt x="150" y="69"/>
                      </a:cubicBezTo>
                      <a:cubicBezTo>
                        <a:pt x="150" y="70"/>
                        <a:pt x="151" y="71"/>
                        <a:pt x="151" y="72"/>
                      </a:cubicBezTo>
                      <a:cubicBezTo>
                        <a:pt x="151" y="72"/>
                        <a:pt x="151" y="73"/>
                        <a:pt x="151" y="72"/>
                      </a:cubicBezTo>
                      <a:cubicBezTo>
                        <a:pt x="151" y="73"/>
                        <a:pt x="151" y="73"/>
                        <a:pt x="151" y="73"/>
                      </a:cubicBezTo>
                      <a:cubicBezTo>
                        <a:pt x="151" y="73"/>
                        <a:pt x="151" y="73"/>
                        <a:pt x="151" y="72"/>
                      </a:cubicBezTo>
                      <a:cubicBezTo>
                        <a:pt x="151" y="73"/>
                        <a:pt x="151" y="72"/>
                        <a:pt x="151" y="72"/>
                      </a:cubicBezTo>
                      <a:cubicBezTo>
                        <a:pt x="151" y="73"/>
                        <a:pt x="152" y="72"/>
                        <a:pt x="152" y="73"/>
                      </a:cubicBezTo>
                      <a:cubicBezTo>
                        <a:pt x="152" y="73"/>
                        <a:pt x="152" y="72"/>
                        <a:pt x="152" y="72"/>
                      </a:cubicBezTo>
                      <a:cubicBezTo>
                        <a:pt x="152" y="71"/>
                        <a:pt x="152" y="71"/>
                        <a:pt x="152" y="70"/>
                      </a:cubicBezTo>
                      <a:cubicBezTo>
                        <a:pt x="152" y="70"/>
                        <a:pt x="152" y="70"/>
                        <a:pt x="152" y="70"/>
                      </a:cubicBezTo>
                      <a:cubicBezTo>
                        <a:pt x="152" y="70"/>
                        <a:pt x="152" y="69"/>
                        <a:pt x="152" y="68"/>
                      </a:cubicBezTo>
                      <a:cubicBezTo>
                        <a:pt x="152" y="68"/>
                        <a:pt x="152" y="68"/>
                        <a:pt x="152" y="68"/>
                      </a:cubicBezTo>
                      <a:cubicBezTo>
                        <a:pt x="152" y="68"/>
                        <a:pt x="152" y="67"/>
                        <a:pt x="152" y="67"/>
                      </a:cubicBezTo>
                      <a:cubicBezTo>
                        <a:pt x="152" y="67"/>
                        <a:pt x="152" y="67"/>
                        <a:pt x="152" y="67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3"/>
                        <a:pt x="152" y="63"/>
                      </a:cubicBezTo>
                      <a:cubicBezTo>
                        <a:pt x="152" y="63"/>
                        <a:pt x="152" y="63"/>
                        <a:pt x="152" y="63"/>
                      </a:cubicBezTo>
                      <a:cubicBezTo>
                        <a:pt x="152" y="62"/>
                        <a:pt x="152" y="61"/>
                        <a:pt x="152" y="61"/>
                      </a:cubicBezTo>
                      <a:cubicBezTo>
                        <a:pt x="152" y="61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1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59"/>
                        <a:pt x="152" y="59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7"/>
                        <a:pt x="152" y="58"/>
                      </a:cubicBezTo>
                      <a:cubicBezTo>
                        <a:pt x="152" y="57"/>
                        <a:pt x="152" y="57"/>
                        <a:pt x="152" y="57"/>
                      </a:cubicBezTo>
                      <a:cubicBezTo>
                        <a:pt x="152" y="56"/>
                        <a:pt x="152" y="55"/>
                        <a:pt x="151" y="54"/>
                      </a:cubicBezTo>
                      <a:cubicBezTo>
                        <a:pt x="151" y="54"/>
                        <a:pt x="151" y="54"/>
                        <a:pt x="151" y="53"/>
                      </a:cubicBezTo>
                      <a:cubicBezTo>
                        <a:pt x="151" y="52"/>
                        <a:pt x="150" y="50"/>
                        <a:pt x="150" y="50"/>
                      </a:cubicBezTo>
                      <a:cubicBezTo>
                        <a:pt x="150" y="49"/>
                        <a:pt x="150" y="48"/>
                        <a:pt x="149" y="47"/>
                      </a:cubicBezTo>
                      <a:cubicBezTo>
                        <a:pt x="149" y="47"/>
                        <a:pt x="149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49" y="46"/>
                        <a:pt x="150" y="47"/>
                        <a:pt x="150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5"/>
                        <a:pt x="149" y="46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0" y="47"/>
                        <a:pt x="150" y="47"/>
                      </a:cubicBezTo>
                      <a:cubicBezTo>
                        <a:pt x="150" y="48"/>
                        <a:pt x="150" y="48"/>
                        <a:pt x="150" y="49"/>
                      </a:cubicBezTo>
                      <a:cubicBezTo>
                        <a:pt x="151" y="49"/>
                        <a:pt x="151" y="49"/>
                        <a:pt x="151" y="50"/>
                      </a:cubicBezTo>
                      <a:cubicBezTo>
                        <a:pt x="151" y="50"/>
                        <a:pt x="151" y="49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4"/>
                        <a:pt x="152" y="54"/>
                      </a:cubicBezTo>
                      <a:cubicBezTo>
                        <a:pt x="152" y="54"/>
                        <a:pt x="152" y="54"/>
                        <a:pt x="152" y="54"/>
                      </a:cubicBezTo>
                      <a:cubicBezTo>
                        <a:pt x="152" y="54"/>
                        <a:pt x="152" y="55"/>
                        <a:pt x="152" y="54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6"/>
                        <a:pt x="152" y="55"/>
                        <a:pt x="152" y="56"/>
                      </a:cubicBezTo>
                      <a:cubicBezTo>
                        <a:pt x="152" y="56"/>
                        <a:pt x="153" y="56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9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1"/>
                      </a:cubicBezTo>
                      <a:cubicBezTo>
                        <a:pt x="153" y="60"/>
                        <a:pt x="153" y="61"/>
                        <a:pt x="154" y="61"/>
                      </a:cubicBezTo>
                      <a:cubicBezTo>
                        <a:pt x="154" y="61"/>
                        <a:pt x="153" y="61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5"/>
                        <a:pt x="153" y="55"/>
                      </a:cubicBezTo>
                      <a:cubicBezTo>
                        <a:pt x="153" y="55"/>
                        <a:pt x="153" y="55"/>
                        <a:pt x="153" y="55"/>
                      </a:cubicBezTo>
                      <a:cubicBezTo>
                        <a:pt x="153" y="55"/>
                        <a:pt x="152" y="55"/>
                        <a:pt x="152" y="55"/>
                      </a:cubicBezTo>
                      <a:cubicBezTo>
                        <a:pt x="153" y="55"/>
                        <a:pt x="153" y="55"/>
                        <a:pt x="152" y="55"/>
                      </a:cubicBezTo>
                      <a:cubicBezTo>
                        <a:pt x="152" y="55"/>
                        <a:pt x="152" y="54"/>
                        <a:pt x="152" y="54"/>
                      </a:cubicBezTo>
                      <a:cubicBezTo>
                        <a:pt x="152" y="54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2"/>
                      </a:cubicBezTo>
                      <a:cubicBezTo>
                        <a:pt x="152" y="53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3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2"/>
                        <a:pt x="152" y="51"/>
                        <a:pt x="152" y="52"/>
                      </a:cubicBezTo>
                      <a:cubicBezTo>
                        <a:pt x="152" y="51"/>
                        <a:pt x="152" y="51"/>
                        <a:pt x="151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1" y="51"/>
                        <a:pt x="151" y="50"/>
                      </a:cubicBezTo>
                      <a:cubicBezTo>
                        <a:pt x="151" y="51"/>
                        <a:pt x="151" y="51"/>
                        <a:pt x="151" y="51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49"/>
                      </a:cubicBezTo>
                      <a:cubicBezTo>
                        <a:pt x="151" y="50"/>
                        <a:pt x="151" y="49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0" y="48"/>
                        <a:pt x="150" y="48"/>
                      </a:cubicBezTo>
                      <a:cubicBezTo>
                        <a:pt x="150" y="48"/>
                        <a:pt x="151" y="48"/>
                        <a:pt x="151" y="48"/>
                      </a:cubicBezTo>
                      <a:cubicBezTo>
                        <a:pt x="150" y="48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1" y="47"/>
                        <a:pt x="151" y="47"/>
                      </a:cubicBezTo>
                      <a:cubicBezTo>
                        <a:pt x="151" y="48"/>
                        <a:pt x="151" y="48"/>
                        <a:pt x="151" y="49"/>
                      </a:cubicBezTo>
                      <a:cubicBezTo>
                        <a:pt x="151" y="48"/>
                        <a:pt x="151" y="49"/>
                        <a:pt x="151" y="49"/>
                      </a:cubicBezTo>
                      <a:cubicBezTo>
                        <a:pt x="151" y="49"/>
                        <a:pt x="151" y="50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2" y="51"/>
                        <a:pt x="152" y="50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3"/>
                        <a:pt x="152" y="53"/>
                      </a:cubicBezTo>
                      <a:cubicBezTo>
                        <a:pt x="152" y="53"/>
                        <a:pt x="153" y="53"/>
                        <a:pt x="152" y="53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0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1" y="48"/>
                        <a:pt x="151" y="48"/>
                      </a:cubicBezTo>
                      <a:cubicBezTo>
                        <a:pt x="151" y="48"/>
                        <a:pt x="151" y="47"/>
                        <a:pt x="151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49" y="43"/>
                        <a:pt x="150" y="44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2"/>
                        <a:pt x="148" y="41"/>
                      </a:cubicBezTo>
                      <a:cubicBezTo>
                        <a:pt x="148" y="41"/>
                        <a:pt x="148" y="41"/>
                        <a:pt x="148" y="42"/>
                      </a:cubicBezTo>
                      <a:cubicBezTo>
                        <a:pt x="149" y="42"/>
                        <a:pt x="149" y="42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5"/>
                        <a:pt x="149" y="44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5"/>
                        <a:pt x="149" y="45"/>
                        <a:pt x="149" y="45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3"/>
                        <a:pt x="149" y="44"/>
                        <a:pt x="149" y="43"/>
                      </a:cubicBezTo>
                      <a:cubicBezTo>
                        <a:pt x="149" y="43"/>
                        <a:pt x="148" y="42"/>
                        <a:pt x="148" y="42"/>
                      </a:cubicBezTo>
                      <a:cubicBezTo>
                        <a:pt x="148" y="42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1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39"/>
                        <a:pt x="147" y="39"/>
                        <a:pt x="146" y="39"/>
                      </a:cubicBezTo>
                      <a:cubicBezTo>
                        <a:pt x="146" y="38"/>
                        <a:pt x="146" y="39"/>
                        <a:pt x="147" y="39"/>
                      </a:cubicBezTo>
                      <a:cubicBezTo>
                        <a:pt x="146" y="39"/>
                        <a:pt x="146" y="39"/>
                        <a:pt x="146" y="39"/>
                      </a:cubicBezTo>
                      <a:cubicBezTo>
                        <a:pt x="146" y="38"/>
                        <a:pt x="146" y="39"/>
                        <a:pt x="146" y="39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5" y="36"/>
                        <a:pt x="145" y="37"/>
                      </a:cubicBezTo>
                      <a:cubicBezTo>
                        <a:pt x="145" y="37"/>
                        <a:pt x="146" y="37"/>
                        <a:pt x="146" y="37"/>
                      </a:cubicBezTo>
                      <a:cubicBezTo>
                        <a:pt x="145" y="37"/>
                        <a:pt x="145" y="37"/>
                        <a:pt x="145" y="36"/>
                      </a:cubicBezTo>
                      <a:cubicBezTo>
                        <a:pt x="145" y="36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4" y="35"/>
                        <a:pt x="144" y="35"/>
                      </a:cubicBezTo>
                      <a:cubicBezTo>
                        <a:pt x="144" y="35"/>
                        <a:pt x="144" y="35"/>
                        <a:pt x="145" y="35"/>
                      </a:cubicBezTo>
                      <a:cubicBezTo>
                        <a:pt x="144" y="35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3"/>
                      </a:cubicBezTo>
                      <a:cubicBezTo>
                        <a:pt x="143" y="33"/>
                        <a:pt x="143" y="34"/>
                        <a:pt x="143" y="33"/>
                      </a:cubicBezTo>
                      <a:cubicBezTo>
                        <a:pt x="143" y="34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4"/>
                        <a:pt x="144" y="34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2"/>
                        <a:pt x="142" y="31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3" y="32"/>
                        <a:pt x="143" y="33"/>
                        <a:pt x="143" y="33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1"/>
                        <a:pt x="142" y="31"/>
                      </a:cubicBezTo>
                      <a:cubicBezTo>
                        <a:pt x="142" y="31"/>
                        <a:pt x="142" y="31"/>
                        <a:pt x="142" y="31"/>
                      </a:cubicBezTo>
                      <a:cubicBezTo>
                        <a:pt x="142" y="31"/>
                        <a:pt x="141" y="31"/>
                        <a:pt x="141" y="31"/>
                      </a:cubicBezTo>
                      <a:cubicBezTo>
                        <a:pt x="141" y="31"/>
                        <a:pt x="141" y="31"/>
                        <a:pt x="141" y="31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29"/>
                      </a:cubicBezTo>
                      <a:cubicBezTo>
                        <a:pt x="141" y="30"/>
                        <a:pt x="140" y="29"/>
                        <a:pt x="140" y="29"/>
                      </a:cubicBezTo>
                      <a:cubicBezTo>
                        <a:pt x="140" y="29"/>
                        <a:pt x="141" y="30"/>
                        <a:pt x="141" y="30"/>
                      </a:cubicBezTo>
                      <a:cubicBezTo>
                        <a:pt x="140" y="29"/>
                        <a:pt x="141" y="30"/>
                        <a:pt x="140" y="30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1" y="29"/>
                        <a:pt x="140" y="29"/>
                      </a:cubicBezTo>
                      <a:cubicBezTo>
                        <a:pt x="140" y="29"/>
                        <a:pt x="140" y="28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8"/>
                        <a:pt x="140" y="28"/>
                      </a:cubicBezTo>
                      <a:cubicBezTo>
                        <a:pt x="140" y="28"/>
                        <a:pt x="140" y="28"/>
                        <a:pt x="140" y="28"/>
                      </a:cubicBezTo>
                      <a:cubicBezTo>
                        <a:pt x="140" y="28"/>
                        <a:pt x="139" y="28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8" y="25"/>
                        <a:pt x="137" y="23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3" y="19"/>
                        <a:pt x="130" y="16"/>
                        <a:pt x="126" y="14"/>
                      </a:cubicBezTo>
                      <a:cubicBezTo>
                        <a:pt x="119" y="9"/>
                        <a:pt x="110" y="4"/>
                        <a:pt x="101" y="2"/>
                      </a:cubicBezTo>
                      <a:cubicBezTo>
                        <a:pt x="95" y="1"/>
                        <a:pt x="89" y="0"/>
                        <a:pt x="83" y="0"/>
                      </a:cubicBezTo>
                      <a:cubicBezTo>
                        <a:pt x="75" y="1"/>
                        <a:pt x="68" y="2"/>
                        <a:pt x="61" y="4"/>
                      </a:cubicBezTo>
                      <a:cubicBezTo>
                        <a:pt x="54" y="6"/>
                        <a:pt x="47" y="9"/>
                        <a:pt x="42" y="14"/>
                      </a:cubicBezTo>
                      <a:cubicBezTo>
                        <a:pt x="38" y="17"/>
                        <a:pt x="34" y="20"/>
                        <a:pt x="31" y="23"/>
                      </a:cubicBezTo>
                      <a:cubicBezTo>
                        <a:pt x="27" y="28"/>
                        <a:pt x="23" y="33"/>
                        <a:pt x="20" y="40"/>
                      </a:cubicBezTo>
                      <a:cubicBezTo>
                        <a:pt x="17" y="46"/>
                        <a:pt x="15" y="52"/>
                        <a:pt x="14" y="59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" y="63"/>
                        <a:pt x="12" y="67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2"/>
                        <a:pt x="12" y="75"/>
                        <a:pt x="12" y="76"/>
                      </a:cubicBezTo>
                      <a:cubicBezTo>
                        <a:pt x="13" y="81"/>
                        <a:pt x="13" y="87"/>
                        <a:pt x="15" y="92"/>
                      </a:cubicBezTo>
                      <a:cubicBezTo>
                        <a:pt x="16" y="98"/>
                        <a:pt x="19" y="103"/>
                        <a:pt x="21" y="108"/>
                      </a:cubicBezTo>
                      <a:cubicBezTo>
                        <a:pt x="21" y="108"/>
                        <a:pt x="21" y="108"/>
                        <a:pt x="22" y="108"/>
                      </a:cubicBezTo>
                      <a:cubicBezTo>
                        <a:pt x="21" y="108"/>
                        <a:pt x="21" y="108"/>
                        <a:pt x="21" y="108"/>
                      </a:cubicBezTo>
                      <a:cubicBezTo>
                        <a:pt x="22" y="110"/>
                        <a:pt x="23" y="111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5" y="115"/>
                        <a:pt x="27" y="117"/>
                        <a:pt x="29" y="119"/>
                      </a:cubicBezTo>
                      <a:cubicBezTo>
                        <a:pt x="31" y="122"/>
                        <a:pt x="32" y="124"/>
                        <a:pt x="34" y="125"/>
                      </a:cubicBezTo>
                      <a:cubicBezTo>
                        <a:pt x="34" y="126"/>
                        <a:pt x="35" y="126"/>
                        <a:pt x="35" y="126"/>
                      </a:cubicBezTo>
                      <a:cubicBezTo>
                        <a:pt x="35" y="126"/>
                        <a:pt x="35" y="126"/>
                        <a:pt x="36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6" y="127"/>
                        <a:pt x="37" y="128"/>
                        <a:pt x="36" y="128"/>
                      </a:cubicBezTo>
                      <a:cubicBezTo>
                        <a:pt x="37" y="128"/>
                        <a:pt x="37" y="129"/>
                        <a:pt x="37" y="129"/>
                      </a:cubicBezTo>
                      <a:cubicBezTo>
                        <a:pt x="37" y="129"/>
                        <a:pt x="37" y="129"/>
                        <a:pt x="37" y="129"/>
                      </a:cubicBezTo>
                      <a:cubicBezTo>
                        <a:pt x="36" y="128"/>
                        <a:pt x="35" y="127"/>
                        <a:pt x="34" y="126"/>
                      </a:cubicBezTo>
                      <a:cubicBezTo>
                        <a:pt x="32" y="125"/>
                        <a:pt x="29" y="122"/>
                        <a:pt x="27" y="120"/>
                      </a:cubicBezTo>
                      <a:cubicBezTo>
                        <a:pt x="26" y="119"/>
                        <a:pt x="24" y="117"/>
                        <a:pt x="23" y="114"/>
                      </a:cubicBezTo>
                      <a:cubicBezTo>
                        <a:pt x="21" y="113"/>
                        <a:pt x="21" y="112"/>
                        <a:pt x="20" y="111"/>
                      </a:cubicBezTo>
                      <a:cubicBezTo>
                        <a:pt x="18" y="108"/>
                        <a:pt x="17" y="105"/>
                        <a:pt x="15" y="103"/>
                      </a:cubicBezTo>
                      <a:cubicBezTo>
                        <a:pt x="14" y="100"/>
                        <a:pt x="13" y="97"/>
                        <a:pt x="12" y="94"/>
                      </a:cubicBezTo>
                      <a:cubicBezTo>
                        <a:pt x="11" y="93"/>
                        <a:pt x="11" y="92"/>
                        <a:pt x="10" y="90"/>
                      </a:cubicBezTo>
                      <a:cubicBezTo>
                        <a:pt x="10" y="88"/>
                        <a:pt x="9" y="86"/>
                        <a:pt x="9" y="83"/>
                      </a:cubicBezTo>
                      <a:cubicBezTo>
                        <a:pt x="9" y="83"/>
                        <a:pt x="8" y="82"/>
                        <a:pt x="8" y="81"/>
                      </a:cubicBezTo>
                      <a:cubicBezTo>
                        <a:pt x="8" y="80"/>
                        <a:pt x="8" y="79"/>
                        <a:pt x="8" y="79"/>
                      </a:cubicBezTo>
                      <a:cubicBezTo>
                        <a:pt x="8" y="77"/>
                        <a:pt x="8" y="75"/>
                        <a:pt x="7" y="74"/>
                      </a:cubicBezTo>
                      <a:cubicBezTo>
                        <a:pt x="7" y="74"/>
                        <a:pt x="7" y="73"/>
                        <a:pt x="7" y="71"/>
                      </a:cubicBezTo>
                      <a:cubicBezTo>
                        <a:pt x="7" y="70"/>
                        <a:pt x="7" y="68"/>
                        <a:pt x="7" y="67"/>
                      </a:cubicBezTo>
                      <a:cubicBezTo>
                        <a:pt x="6" y="67"/>
                        <a:pt x="6" y="67"/>
                        <a:pt x="6" y="66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6" y="66"/>
                        <a:pt x="5" y="66"/>
                        <a:pt x="6" y="66"/>
                      </a:cubicBezTo>
                      <a:cubicBezTo>
                        <a:pt x="6" y="66"/>
                        <a:pt x="6" y="67"/>
                        <a:pt x="6" y="67"/>
                      </a:cubicBezTo>
                      <a:cubicBezTo>
                        <a:pt x="5" y="68"/>
                        <a:pt x="5" y="68"/>
                        <a:pt x="5" y="67"/>
                      </a:cubicBezTo>
                      <a:cubicBezTo>
                        <a:pt x="5" y="67"/>
                        <a:pt x="5" y="67"/>
                        <a:pt x="5" y="67"/>
                      </a:cubicBezTo>
                      <a:cubicBezTo>
                        <a:pt x="5" y="65"/>
                        <a:pt x="5" y="62"/>
                        <a:pt x="5" y="60"/>
                      </a:cubicBezTo>
                      <a:cubicBezTo>
                        <a:pt x="5" y="60"/>
                        <a:pt x="6" y="58"/>
                        <a:pt x="5" y="58"/>
                      </a:cubicBezTo>
                      <a:cubicBezTo>
                        <a:pt x="5" y="58"/>
                        <a:pt x="5" y="58"/>
                        <a:pt x="5" y="57"/>
                      </a:cubicBezTo>
                      <a:cubicBezTo>
                        <a:pt x="5" y="58"/>
                        <a:pt x="5" y="58"/>
                        <a:pt x="4" y="57"/>
                      </a:cubicBezTo>
                      <a:cubicBezTo>
                        <a:pt x="4" y="59"/>
                        <a:pt x="4" y="61"/>
                        <a:pt x="4" y="63"/>
                      </a:cubicBezTo>
                      <a:cubicBezTo>
                        <a:pt x="3" y="62"/>
                        <a:pt x="3" y="63"/>
                        <a:pt x="3" y="63"/>
                      </a:cubicBezTo>
                      <a:cubicBezTo>
                        <a:pt x="3" y="63"/>
                        <a:pt x="3" y="62"/>
                        <a:pt x="3" y="62"/>
                      </a:cubicBezTo>
                      <a:cubicBezTo>
                        <a:pt x="3" y="62"/>
                        <a:pt x="3" y="64"/>
                        <a:pt x="3" y="66"/>
                      </a:cubicBezTo>
                      <a:cubicBezTo>
                        <a:pt x="3" y="67"/>
                        <a:pt x="2" y="67"/>
                        <a:pt x="2" y="68"/>
                      </a:cubicBezTo>
                      <a:cubicBezTo>
                        <a:pt x="2" y="68"/>
                        <a:pt x="2" y="69"/>
                        <a:pt x="2" y="69"/>
                      </a:cubicBezTo>
                      <a:cubicBezTo>
                        <a:pt x="2" y="69"/>
                        <a:pt x="2" y="68"/>
                        <a:pt x="2" y="68"/>
                      </a:cubicBezTo>
                      <a:cubicBezTo>
                        <a:pt x="2" y="70"/>
                        <a:pt x="1" y="73"/>
                        <a:pt x="2" y="75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1" y="76"/>
                        <a:pt x="1" y="75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5"/>
                        <a:pt x="1" y="78"/>
                        <a:pt x="1" y="79"/>
                      </a:cubicBezTo>
                      <a:close/>
                      <a:moveTo>
                        <a:pt x="122" y="50"/>
                      </a:move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lose/>
                      <a:moveTo>
                        <a:pt x="68" y="130"/>
                      </a:moveTo>
                      <a:cubicBezTo>
                        <a:pt x="68" y="130"/>
                        <a:pt x="68" y="131"/>
                        <a:pt x="68" y="131"/>
                      </a:cubicBezTo>
                      <a:cubicBezTo>
                        <a:pt x="68" y="131"/>
                        <a:pt x="68" y="130"/>
                        <a:pt x="68" y="130"/>
                      </a:cubicBezTo>
                      <a:close/>
                      <a:moveTo>
                        <a:pt x="38" y="111"/>
                      </a:move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9" y="111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40" y="112"/>
                        <a:pt x="40" y="113"/>
                      </a:cubicBezTo>
                      <a:cubicBezTo>
                        <a:pt x="40" y="113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8" y="111"/>
                      </a:cubicBezTo>
                      <a:close/>
                      <a:moveTo>
                        <a:pt x="37" y="110"/>
                      </a:moveTo>
                      <a:cubicBezTo>
                        <a:pt x="37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10"/>
                        <a:pt x="38" y="110"/>
                      </a:cubicBezTo>
                      <a:cubicBezTo>
                        <a:pt x="38" y="110"/>
                        <a:pt x="37" y="110"/>
                        <a:pt x="37" y="110"/>
                      </a:cubicBezTo>
                      <a:close/>
                      <a:moveTo>
                        <a:pt x="3" y="69"/>
                      </a:move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70"/>
                        <a:pt x="3" y="70"/>
                        <a:pt x="3" y="71"/>
                      </a:cubicBezTo>
                      <a:cubicBezTo>
                        <a:pt x="3" y="71"/>
                        <a:pt x="3" y="71"/>
                        <a:pt x="3" y="72"/>
                      </a:cubicBezTo>
                      <a:cubicBezTo>
                        <a:pt x="3" y="71"/>
                        <a:pt x="3" y="70"/>
                        <a:pt x="3" y="69"/>
                      </a:cubicBezTo>
                      <a:close/>
                      <a:moveTo>
                        <a:pt x="5" y="59"/>
                      </a:moveTo>
                      <a:cubicBezTo>
                        <a:pt x="5" y="59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59"/>
                      </a:cubicBezTo>
                      <a:close/>
                      <a:moveTo>
                        <a:pt x="5" y="70"/>
                      </a:moveTo>
                      <a:cubicBezTo>
                        <a:pt x="5" y="69"/>
                        <a:pt x="5" y="69"/>
                        <a:pt x="5" y="69"/>
                      </a:cubicBezTo>
                      <a:cubicBezTo>
                        <a:pt x="5" y="70"/>
                        <a:pt x="5" y="70"/>
                        <a:pt x="5" y="70"/>
                      </a:cubicBezTo>
                      <a:close/>
                      <a:moveTo>
                        <a:pt x="6" y="67"/>
                      </a:moveTo>
                      <a:cubicBezTo>
                        <a:pt x="6" y="67"/>
                        <a:pt x="6" y="68"/>
                        <a:pt x="6" y="67"/>
                      </a:cubicBezTo>
                      <a:cubicBezTo>
                        <a:pt x="6" y="68"/>
                        <a:pt x="6" y="68"/>
                        <a:pt x="6" y="69"/>
                      </a:cubicBezTo>
                      <a:cubicBezTo>
                        <a:pt x="6" y="68"/>
                        <a:pt x="6" y="69"/>
                        <a:pt x="6" y="67"/>
                      </a:cubicBezTo>
                      <a:close/>
                      <a:moveTo>
                        <a:pt x="160" y="98"/>
                      </a:moveTo>
                      <a:cubicBezTo>
                        <a:pt x="159" y="99"/>
                        <a:pt x="159" y="99"/>
                        <a:pt x="159" y="99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59" y="98"/>
                        <a:pt x="160" y="98"/>
                        <a:pt x="160" y="98"/>
                      </a:cubicBezTo>
                      <a:close/>
                      <a:moveTo>
                        <a:pt x="154" y="110"/>
                      </a:move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3" y="111"/>
                        <a:pt x="153" y="110"/>
                        <a:pt x="153" y="111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3" y="110"/>
                        <a:pt x="154" y="110"/>
                      </a:cubicBezTo>
                      <a:close/>
                      <a:moveTo>
                        <a:pt x="37" y="127"/>
                      </a:move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8" y="128"/>
                        <a:pt x="38" y="127"/>
                        <a:pt x="38" y="128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lose/>
                      <a:moveTo>
                        <a:pt x="27" y="115"/>
                      </a:moveTo>
                      <a:cubicBezTo>
                        <a:pt x="27" y="115"/>
                        <a:pt x="27" y="115"/>
                        <a:pt x="27" y="115"/>
                      </a:cubicBezTo>
                      <a:cubicBezTo>
                        <a:pt x="27" y="116"/>
                        <a:pt x="28" y="116"/>
                        <a:pt x="28" y="116"/>
                      </a:cubicBezTo>
                      <a:cubicBezTo>
                        <a:pt x="28" y="117"/>
                        <a:pt x="28" y="116"/>
                        <a:pt x="28" y="117"/>
                      </a:cubicBezTo>
                      <a:cubicBezTo>
                        <a:pt x="28" y="117"/>
                        <a:pt x="28" y="116"/>
                        <a:pt x="28" y="116"/>
                      </a:cubicBezTo>
                      <a:cubicBezTo>
                        <a:pt x="28" y="116"/>
                        <a:pt x="28" y="116"/>
                        <a:pt x="27" y="116"/>
                      </a:cubicBezTo>
                      <a:cubicBezTo>
                        <a:pt x="27" y="116"/>
                        <a:pt x="28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5"/>
                        <a:pt x="27" y="116"/>
                        <a:pt x="27" y="116"/>
                      </a:cubicBezTo>
                      <a:cubicBezTo>
                        <a:pt x="27" y="115"/>
                        <a:pt x="27" y="115"/>
                        <a:pt x="27" y="115"/>
                      </a:cubicBezTo>
                      <a:close/>
                      <a:moveTo>
                        <a:pt x="33" y="123"/>
                      </a:move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4" y="123"/>
                        <a:pt x="34" y="123"/>
                        <a:pt x="34" y="124"/>
                      </a:cubicBezTo>
                      <a:cubicBezTo>
                        <a:pt x="34" y="123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3" y="124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lose/>
                      <a:moveTo>
                        <a:pt x="35" y="125"/>
                      </a:move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4"/>
                        <a:pt x="35" y="124"/>
                        <a:pt x="34" y="124"/>
                      </a:cubicBezTo>
                      <a:cubicBezTo>
                        <a:pt x="34" y="124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lose/>
                      <a:moveTo>
                        <a:pt x="32" y="122"/>
                      </a:move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1"/>
                        <a:pt x="32" y="121"/>
                      </a:cubicBezTo>
                      <a:cubicBezTo>
                        <a:pt x="31" y="121"/>
                        <a:pt x="32" y="121"/>
                        <a:pt x="32" y="122"/>
                      </a:cubicBezTo>
                      <a:cubicBezTo>
                        <a:pt x="32" y="121"/>
                        <a:pt x="32" y="121"/>
                        <a:pt x="32" y="121"/>
                      </a:cubicBezTo>
                      <a:cubicBezTo>
                        <a:pt x="32" y="121"/>
                        <a:pt x="32" y="122"/>
                        <a:pt x="32" y="122"/>
                      </a:cubicBezTo>
                      <a:cubicBezTo>
                        <a:pt x="32" y="122"/>
                        <a:pt x="33" y="122"/>
                        <a:pt x="33" y="122"/>
                      </a:cubicBezTo>
                      <a:cubicBezTo>
                        <a:pt x="33" y="123"/>
                        <a:pt x="32" y="122"/>
                        <a:pt x="32" y="122"/>
                      </a:cubicBezTo>
                      <a:close/>
                      <a:moveTo>
                        <a:pt x="31" y="121"/>
                      </a:moveTo>
                      <a:cubicBezTo>
                        <a:pt x="31" y="121"/>
                        <a:pt x="31" y="121"/>
                        <a:pt x="30" y="120"/>
                      </a:cubicBezTo>
                      <a:cubicBezTo>
                        <a:pt x="31" y="120"/>
                        <a:pt x="30" y="120"/>
                        <a:pt x="30" y="120"/>
                      </a:cubicBezTo>
                      <a:cubicBezTo>
                        <a:pt x="31" y="120"/>
                        <a:pt x="31" y="120"/>
                        <a:pt x="31" y="120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lose/>
                      <a:moveTo>
                        <a:pt x="29" y="118"/>
                      </a:moveTo>
                      <a:cubicBezTo>
                        <a:pt x="29" y="118"/>
                        <a:pt x="28" y="118"/>
                        <a:pt x="28" y="117"/>
                      </a:cubicBezTo>
                      <a:cubicBezTo>
                        <a:pt x="28" y="117"/>
                        <a:pt x="28" y="117"/>
                        <a:pt x="28" y="117"/>
                      </a:cubicBezTo>
                      <a:cubicBezTo>
                        <a:pt x="29" y="117"/>
                        <a:pt x="29" y="117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lose/>
                      <a:moveTo>
                        <a:pt x="23" y="109"/>
                      </a:moveTo>
                      <a:cubicBezTo>
                        <a:pt x="23" y="109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ubicBezTo>
                        <a:pt x="23" y="109"/>
                        <a:pt x="23" y="110"/>
                        <a:pt x="24" y="110"/>
                      </a:cubicBezTo>
                      <a:cubicBezTo>
                        <a:pt x="24" y="111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lose/>
                      <a:moveTo>
                        <a:pt x="41" y="131"/>
                      </a:moveTo>
                      <a:cubicBezTo>
                        <a:pt x="41" y="131"/>
                        <a:pt x="42" y="131"/>
                        <a:pt x="41" y="130"/>
                      </a:cubicBezTo>
                      <a:cubicBezTo>
                        <a:pt x="41" y="130"/>
                        <a:pt x="42" y="130"/>
                        <a:pt x="42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2" y="131"/>
                        <a:pt x="42" y="131"/>
                        <a:pt x="41" y="131"/>
                      </a:cubicBezTo>
                      <a:close/>
                      <a:moveTo>
                        <a:pt x="41" y="130"/>
                      </a:move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0" y="130"/>
                        <a:pt x="40" y="130"/>
                      </a:cubicBezTo>
                      <a:cubicBezTo>
                        <a:pt x="40" y="130"/>
                        <a:pt x="40" y="130"/>
                        <a:pt x="40" y="130"/>
                      </a:cubicBezTo>
                      <a:cubicBezTo>
                        <a:pt x="40" y="129"/>
                        <a:pt x="40" y="129"/>
                        <a:pt x="40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lose/>
                      <a:moveTo>
                        <a:pt x="39" y="129"/>
                      </a:moveTo>
                      <a:cubicBezTo>
                        <a:pt x="39" y="129"/>
                        <a:pt x="39" y="129"/>
                        <a:pt x="39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lose/>
                      <a:moveTo>
                        <a:pt x="35" y="125"/>
                      </a:moveTo>
                      <a:cubicBezTo>
                        <a:pt x="36" y="125"/>
                        <a:pt x="36" y="126"/>
                        <a:pt x="36" y="126"/>
                      </a:cubicBezTo>
                      <a:cubicBezTo>
                        <a:pt x="36" y="126"/>
                        <a:pt x="37" y="126"/>
                        <a:pt x="37" y="127"/>
                      </a:cubicBezTo>
                      <a:cubicBezTo>
                        <a:pt x="37" y="127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7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5" y="125"/>
                        <a:pt x="36" y="126"/>
                        <a:pt x="35" y="125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6" y="115"/>
                        <a:pt x="26" y="114"/>
                        <a:pt x="26" y="114"/>
                      </a:cubicBezTo>
                      <a:cubicBezTo>
                        <a:pt x="26" y="114"/>
                        <a:pt x="26" y="114"/>
                        <a:pt x="26" y="114"/>
                      </a:cubicBezTo>
                      <a:cubicBezTo>
                        <a:pt x="26" y="114"/>
                        <a:pt x="27" y="115"/>
                        <a:pt x="27" y="115"/>
                      </a:cubicBezTo>
                      <a:cubicBezTo>
                        <a:pt x="26" y="115"/>
                        <a:pt x="27" y="115"/>
                        <a:pt x="26" y="115"/>
                      </a:cubicBezTo>
                      <a:close/>
                      <a:moveTo>
                        <a:pt x="25" y="113"/>
                      </a:moveTo>
                      <a:cubicBezTo>
                        <a:pt x="25" y="112"/>
                        <a:pt x="25" y="113"/>
                        <a:pt x="26" y="114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lose/>
                      <a:moveTo>
                        <a:pt x="24" y="111"/>
                      </a:move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5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lose/>
                      <a:moveTo>
                        <a:pt x="22" y="107"/>
                      </a:moveTo>
                      <a:cubicBezTo>
                        <a:pt x="22" y="107"/>
                        <a:pt x="21" y="107"/>
                        <a:pt x="21" y="107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0" y="105"/>
                        <a:pt x="20" y="104"/>
                      </a:cubicBezTo>
                      <a:cubicBezTo>
                        <a:pt x="20" y="104"/>
                        <a:pt x="21" y="104"/>
                        <a:pt x="20" y="104"/>
                      </a:cubicBezTo>
                      <a:cubicBezTo>
                        <a:pt x="20" y="104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6"/>
                        <a:pt x="21" y="106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8"/>
                        <a:pt x="22" y="108"/>
                      </a:cubicBezTo>
                      <a:cubicBezTo>
                        <a:pt x="22" y="108"/>
                        <a:pt x="23" y="108"/>
                        <a:pt x="22" y="108"/>
                      </a:cubicBezTo>
                      <a:cubicBezTo>
                        <a:pt x="22" y="108"/>
                        <a:pt x="23" y="108"/>
                        <a:pt x="23" y="108"/>
                      </a:cubicBezTo>
                      <a:cubicBezTo>
                        <a:pt x="23" y="109"/>
                        <a:pt x="23" y="109"/>
                        <a:pt x="23" y="109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7"/>
                        <a:pt x="22" y="108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lose/>
                      <a:moveTo>
                        <a:pt x="43" y="132"/>
                      </a:move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1"/>
                      </a:cubicBezTo>
                      <a:cubicBezTo>
                        <a:pt x="43" y="131"/>
                        <a:pt x="43" y="131"/>
                        <a:pt x="43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3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3" y="132"/>
                        <a:pt x="43" y="132"/>
                      </a:cubicBezTo>
                      <a:close/>
                      <a:moveTo>
                        <a:pt x="29" y="119"/>
                      </a:moveTo>
                      <a:cubicBezTo>
                        <a:pt x="29" y="119"/>
                        <a:pt x="29" y="119"/>
                        <a:pt x="29" y="118"/>
                      </a:cubicBezTo>
                      <a:cubicBezTo>
                        <a:pt x="29" y="119"/>
                        <a:pt x="30" y="119"/>
                        <a:pt x="30" y="119"/>
                      </a:cubicBezTo>
                      <a:cubicBezTo>
                        <a:pt x="30" y="119"/>
                        <a:pt x="29" y="119"/>
                        <a:pt x="30" y="119"/>
                      </a:cubicBezTo>
                      <a:cubicBezTo>
                        <a:pt x="30" y="119"/>
                        <a:pt x="29" y="118"/>
                        <a:pt x="29" y="119"/>
                      </a:cubicBezTo>
                      <a:cubicBezTo>
                        <a:pt x="29" y="119"/>
                        <a:pt x="29" y="119"/>
                        <a:pt x="29" y="119"/>
                      </a:cubicBezTo>
                      <a:close/>
                      <a:moveTo>
                        <a:pt x="19" y="102"/>
                      </a:move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20" y="102"/>
                        <a:pt x="19" y="102"/>
                        <a:pt x="19" y="102"/>
                      </a:cubicBezTo>
                      <a:cubicBezTo>
                        <a:pt x="19" y="102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lose/>
                      <a:moveTo>
                        <a:pt x="18" y="99"/>
                      </a:move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8" y="99"/>
                        <a:pt x="18" y="100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9" y="100"/>
                        <a:pt x="19" y="100"/>
                      </a:cubicBezTo>
                      <a:cubicBezTo>
                        <a:pt x="18" y="100"/>
                        <a:pt x="18" y="100"/>
                        <a:pt x="18" y="99"/>
                      </a:cubicBezTo>
                      <a:close/>
                      <a:moveTo>
                        <a:pt x="20" y="103"/>
                      </a:move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3"/>
                        <a:pt x="20" y="103"/>
                        <a:pt x="19" y="102"/>
                      </a:cubicBezTo>
                      <a:cubicBezTo>
                        <a:pt x="19" y="102"/>
                        <a:pt x="20" y="103"/>
                        <a:pt x="20" y="102"/>
                      </a:cubicBezTo>
                      <a:cubicBezTo>
                        <a:pt x="20" y="102"/>
                        <a:pt x="20" y="103"/>
                        <a:pt x="20" y="103"/>
                      </a:cubicBezTo>
                      <a:cubicBezTo>
                        <a:pt x="20" y="103"/>
                        <a:pt x="20" y="103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3"/>
                      </a:cubicBezTo>
                      <a:close/>
                      <a:moveTo>
                        <a:pt x="18" y="98"/>
                      </a:moveTo>
                      <a:cubicBezTo>
                        <a:pt x="17" y="98"/>
                        <a:pt x="17" y="98"/>
                        <a:pt x="17" y="97"/>
                      </a:cubicBezTo>
                      <a:cubicBezTo>
                        <a:pt x="18" y="98"/>
                        <a:pt x="18" y="98"/>
                        <a:pt x="17" y="97"/>
                      </a:cubicBezTo>
                      <a:cubicBezTo>
                        <a:pt x="18" y="97"/>
                        <a:pt x="18" y="98"/>
                        <a:pt x="18" y="98"/>
                      </a:cubicBezTo>
                      <a:cubicBezTo>
                        <a:pt x="18" y="98"/>
                        <a:pt x="18" y="98"/>
                        <a:pt x="18" y="98"/>
                      </a:cubicBezTo>
                      <a:close/>
                      <a:moveTo>
                        <a:pt x="16" y="94"/>
                      </a:moveTo>
                      <a:cubicBezTo>
                        <a:pt x="16" y="94"/>
                        <a:pt x="16" y="94"/>
                        <a:pt x="16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6" y="94"/>
                        <a:pt x="16" y="94"/>
                        <a:pt x="16" y="94"/>
                      </a:cubicBezTo>
                      <a:close/>
                      <a:moveTo>
                        <a:pt x="17" y="96"/>
                      </a:move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5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lose/>
                      <a:moveTo>
                        <a:pt x="45" y="133"/>
                      </a:moveTo>
                      <a:cubicBezTo>
                        <a:pt x="45" y="133"/>
                        <a:pt x="44" y="133"/>
                        <a:pt x="44" y="133"/>
                      </a:cubicBezTo>
                      <a:cubicBezTo>
                        <a:pt x="44" y="133"/>
                        <a:pt x="44" y="133"/>
                        <a:pt x="44" y="132"/>
                      </a:cubicBezTo>
                      <a:cubicBezTo>
                        <a:pt x="44" y="133"/>
                        <a:pt x="45" y="133"/>
                        <a:pt x="45" y="133"/>
                      </a:cubicBezTo>
                      <a:cubicBezTo>
                        <a:pt x="45" y="133"/>
                        <a:pt x="45" y="133"/>
                        <a:pt x="45" y="133"/>
                      </a:cubicBezTo>
                      <a:cubicBezTo>
                        <a:pt x="46" y="134"/>
                        <a:pt x="45" y="133"/>
                        <a:pt x="45" y="133"/>
                      </a:cubicBezTo>
                      <a:close/>
                      <a:moveTo>
                        <a:pt x="16" y="93"/>
                      </a:moveTo>
                      <a:cubicBezTo>
                        <a:pt x="16" y="93"/>
                        <a:pt x="16" y="93"/>
                        <a:pt x="16" y="93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3"/>
                      </a:cubicBezTo>
                      <a:cubicBezTo>
                        <a:pt x="16" y="93"/>
                        <a:pt x="16" y="93"/>
                        <a:pt x="16" y="93"/>
                      </a:cubicBezTo>
                      <a:close/>
                      <a:moveTo>
                        <a:pt x="15" y="91"/>
                      </a:move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6" y="91"/>
                      </a:cubicBezTo>
                      <a:lnTo>
                        <a:pt x="15" y="91"/>
                      </a:lnTo>
                      <a:close/>
                      <a:moveTo>
                        <a:pt x="15" y="88"/>
                      </a:moveTo>
                      <a:cubicBezTo>
                        <a:pt x="15" y="88"/>
                        <a:pt x="15" y="89"/>
                        <a:pt x="15" y="89"/>
                      </a:cubicBezTo>
                      <a:cubicBezTo>
                        <a:pt x="15" y="89"/>
                        <a:pt x="15" y="88"/>
                        <a:pt x="15" y="88"/>
                      </a:cubicBezTo>
                      <a:close/>
                      <a:moveTo>
                        <a:pt x="141" y="30"/>
                      </a:move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lose/>
                      <a:moveTo>
                        <a:pt x="148" y="43"/>
                      </a:move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4"/>
                        <a:pt x="149" y="43"/>
                        <a:pt x="148" y="43"/>
                      </a:cubicBezTo>
                      <a:close/>
                      <a:moveTo>
                        <a:pt x="148" y="42"/>
                      </a:move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lose/>
                      <a:moveTo>
                        <a:pt x="65" y="11"/>
                      </a:moveTo>
                      <a:cubicBezTo>
                        <a:pt x="64" y="12"/>
                        <a:pt x="63" y="12"/>
                        <a:pt x="62" y="13"/>
                      </a:cubicBezTo>
                      <a:cubicBezTo>
                        <a:pt x="61" y="14"/>
                        <a:pt x="59" y="14"/>
                        <a:pt x="58" y="15"/>
                      </a:cubicBezTo>
                      <a:cubicBezTo>
                        <a:pt x="58" y="15"/>
                        <a:pt x="58" y="15"/>
                        <a:pt x="57" y="15"/>
                      </a:cubicBezTo>
                      <a:cubicBezTo>
                        <a:pt x="57" y="16"/>
                        <a:pt x="56" y="16"/>
                        <a:pt x="55" y="17"/>
                      </a:cubicBezTo>
                      <a:cubicBezTo>
                        <a:pt x="54" y="17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1" y="19"/>
                      </a:cubicBezTo>
                      <a:cubicBezTo>
                        <a:pt x="51" y="19"/>
                        <a:pt x="50" y="20"/>
                        <a:pt x="50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8" y="21"/>
                      </a:cubicBezTo>
                      <a:cubicBezTo>
                        <a:pt x="48" y="21"/>
                        <a:pt x="47" y="21"/>
                        <a:pt x="47" y="21"/>
                      </a:cubicBezTo>
                      <a:cubicBezTo>
                        <a:pt x="49" y="19"/>
                        <a:pt x="53" y="17"/>
                        <a:pt x="56" y="15"/>
                      </a:cubicBezTo>
                      <a:cubicBezTo>
                        <a:pt x="57" y="15"/>
                        <a:pt x="57" y="14"/>
                        <a:pt x="58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60" y="13"/>
                        <a:pt x="61" y="13"/>
                        <a:pt x="63" y="12"/>
                      </a:cubicBezTo>
                      <a:cubicBezTo>
                        <a:pt x="64" y="12"/>
                        <a:pt x="64" y="11"/>
                        <a:pt x="65" y="11"/>
                      </a:cubicBezTo>
                      <a:close/>
                      <a:moveTo>
                        <a:pt x="99" y="11"/>
                      </a:moveTo>
                      <a:cubicBezTo>
                        <a:pt x="99" y="12"/>
                        <a:pt x="100" y="12"/>
                        <a:pt x="100" y="12"/>
                      </a:cubicBezTo>
                      <a:cubicBezTo>
                        <a:pt x="100" y="12"/>
                        <a:pt x="101" y="12"/>
                        <a:pt x="101" y="12"/>
                      </a:cubicBezTo>
                      <a:cubicBezTo>
                        <a:pt x="102" y="12"/>
                        <a:pt x="102" y="12"/>
                        <a:pt x="103" y="12"/>
                      </a:cubicBezTo>
                      <a:cubicBezTo>
                        <a:pt x="103" y="12"/>
                        <a:pt x="103" y="12"/>
                        <a:pt x="104" y="12"/>
                      </a:cubicBezTo>
                      <a:cubicBezTo>
                        <a:pt x="105" y="13"/>
                        <a:pt x="107" y="13"/>
                        <a:pt x="107" y="13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8" y="13"/>
                        <a:pt x="109" y="14"/>
                        <a:pt x="109" y="14"/>
                      </a:cubicBezTo>
                      <a:cubicBezTo>
                        <a:pt x="112" y="15"/>
                        <a:pt x="115" y="16"/>
                        <a:pt x="117" y="18"/>
                      </a:cubicBezTo>
                      <a:cubicBezTo>
                        <a:pt x="117" y="18"/>
                        <a:pt x="117" y="18"/>
                        <a:pt x="118" y="18"/>
                      </a:cubicBezTo>
                      <a:cubicBezTo>
                        <a:pt x="119" y="19"/>
                        <a:pt x="121" y="20"/>
                        <a:pt x="122" y="21"/>
                      </a:cubicBezTo>
                      <a:cubicBezTo>
                        <a:pt x="123" y="22"/>
                        <a:pt x="124" y="23"/>
                        <a:pt x="125" y="24"/>
                      </a:cubicBezTo>
                      <a:cubicBezTo>
                        <a:pt x="126" y="24"/>
                        <a:pt x="126" y="25"/>
                        <a:pt x="127" y="25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9" y="27"/>
                        <a:pt x="129" y="27"/>
                        <a:pt x="129" y="27"/>
                      </a:cubicBezTo>
                      <a:cubicBezTo>
                        <a:pt x="129" y="28"/>
                        <a:pt x="129" y="28"/>
                        <a:pt x="129" y="28"/>
                      </a:cubicBezTo>
                      <a:cubicBezTo>
                        <a:pt x="129" y="28"/>
                        <a:pt x="130" y="28"/>
                        <a:pt x="130" y="29"/>
                      </a:cubicBezTo>
                      <a:cubicBezTo>
                        <a:pt x="130" y="29"/>
                        <a:pt x="130" y="29"/>
                        <a:pt x="130" y="29"/>
                      </a:cubicBezTo>
                      <a:cubicBezTo>
                        <a:pt x="131" y="29"/>
                        <a:pt x="131" y="29"/>
                        <a:pt x="131" y="30"/>
                      </a:cubicBezTo>
                      <a:cubicBezTo>
                        <a:pt x="131" y="30"/>
                        <a:pt x="132" y="30"/>
                        <a:pt x="132" y="31"/>
                      </a:cubicBezTo>
                      <a:cubicBezTo>
                        <a:pt x="133" y="31"/>
                        <a:pt x="133" y="32"/>
                        <a:pt x="133" y="32"/>
                      </a:cubicBezTo>
                      <a:cubicBezTo>
                        <a:pt x="133" y="33"/>
                        <a:pt x="134" y="33"/>
                        <a:pt x="134" y="33"/>
                      </a:cubicBezTo>
                      <a:cubicBezTo>
                        <a:pt x="134" y="34"/>
                        <a:pt x="134" y="34"/>
                        <a:pt x="135" y="34"/>
                      </a:cubicBezTo>
                      <a:cubicBezTo>
                        <a:pt x="135" y="34"/>
                        <a:pt x="135" y="35"/>
                        <a:pt x="136" y="35"/>
                      </a:cubicBezTo>
                      <a:cubicBezTo>
                        <a:pt x="136" y="36"/>
                        <a:pt x="136" y="36"/>
                        <a:pt x="136" y="36"/>
                      </a:cubicBezTo>
                      <a:cubicBezTo>
                        <a:pt x="137" y="37"/>
                        <a:pt x="137" y="37"/>
                        <a:pt x="137" y="38"/>
                      </a:cubicBezTo>
                      <a:cubicBezTo>
                        <a:pt x="138" y="39"/>
                        <a:pt x="138" y="40"/>
                        <a:pt x="139" y="41"/>
                      </a:cubicBezTo>
                      <a:cubicBezTo>
                        <a:pt x="139" y="41"/>
                        <a:pt x="139" y="42"/>
                        <a:pt x="139" y="41"/>
                      </a:cubicBezTo>
                      <a:cubicBezTo>
                        <a:pt x="139" y="41"/>
                        <a:pt x="139" y="41"/>
                        <a:pt x="139" y="42"/>
                      </a:cubicBezTo>
                      <a:cubicBezTo>
                        <a:pt x="139" y="42"/>
                        <a:pt x="139" y="42"/>
                        <a:pt x="140" y="42"/>
                      </a:cubicBezTo>
                      <a:cubicBezTo>
                        <a:pt x="140" y="42"/>
                        <a:pt x="140" y="42"/>
                        <a:pt x="140" y="43"/>
                      </a:cubicBezTo>
                      <a:cubicBezTo>
                        <a:pt x="139" y="42"/>
                        <a:pt x="139" y="42"/>
                        <a:pt x="139" y="41"/>
                      </a:cubicBezTo>
                      <a:cubicBezTo>
                        <a:pt x="138" y="40"/>
                        <a:pt x="136" y="37"/>
                        <a:pt x="135" y="35"/>
                      </a:cubicBezTo>
                      <a:cubicBezTo>
                        <a:pt x="134" y="35"/>
                        <a:pt x="134" y="35"/>
                        <a:pt x="134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3"/>
                        <a:pt x="132" y="33"/>
                        <a:pt x="132" y="33"/>
                      </a:cubicBezTo>
                      <a:cubicBezTo>
                        <a:pt x="132" y="32"/>
                        <a:pt x="132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0" y="32"/>
                        <a:pt x="130" y="32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29" y="30"/>
                        <a:pt x="129" y="30"/>
                      </a:cubicBezTo>
                      <a:cubicBezTo>
                        <a:pt x="129" y="30"/>
                        <a:pt x="128" y="30"/>
                        <a:pt x="128" y="30"/>
                      </a:cubicBezTo>
                      <a:cubicBezTo>
                        <a:pt x="128" y="29"/>
                        <a:pt x="128" y="29"/>
                        <a:pt x="127" y="29"/>
                      </a:cubicBezTo>
                      <a:cubicBezTo>
                        <a:pt x="127" y="29"/>
                        <a:pt x="127" y="28"/>
                        <a:pt x="127" y="28"/>
                      </a:cubicBezTo>
                      <a:cubicBezTo>
                        <a:pt x="127" y="28"/>
                        <a:pt x="126" y="28"/>
                        <a:pt x="125" y="27"/>
                      </a:cubicBezTo>
                      <a:cubicBezTo>
                        <a:pt x="125" y="27"/>
                        <a:pt x="124" y="26"/>
                        <a:pt x="123" y="26"/>
                      </a:cubicBezTo>
                      <a:cubicBezTo>
                        <a:pt x="123" y="26"/>
                        <a:pt x="123" y="26"/>
                        <a:pt x="123" y="25"/>
                      </a:cubicBezTo>
                      <a:cubicBezTo>
                        <a:pt x="120" y="24"/>
                        <a:pt x="118" y="22"/>
                        <a:pt x="115" y="20"/>
                      </a:cubicBezTo>
                      <a:cubicBezTo>
                        <a:pt x="115" y="20"/>
                        <a:pt x="114" y="20"/>
                        <a:pt x="114" y="20"/>
                      </a:cubicBezTo>
                      <a:cubicBezTo>
                        <a:pt x="114" y="20"/>
                        <a:pt x="113" y="19"/>
                        <a:pt x="113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1" y="19"/>
                        <a:pt x="111" y="19"/>
                        <a:pt x="111" y="19"/>
                      </a:cubicBezTo>
                      <a:cubicBezTo>
                        <a:pt x="111" y="19"/>
                        <a:pt x="111" y="19"/>
                        <a:pt x="111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09" y="18"/>
                        <a:pt x="106" y="17"/>
                        <a:pt x="104" y="16"/>
                      </a:cubicBezTo>
                      <a:cubicBezTo>
                        <a:pt x="104" y="16"/>
                        <a:pt x="102" y="15"/>
                        <a:pt x="102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2" y="14"/>
                        <a:pt x="102" y="14"/>
                      </a:cubicBezTo>
                      <a:cubicBezTo>
                        <a:pt x="102" y="14"/>
                        <a:pt x="103" y="14"/>
                        <a:pt x="104" y="14"/>
                      </a:cubicBezTo>
                      <a:cubicBezTo>
                        <a:pt x="105" y="14"/>
                        <a:pt x="106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8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8" y="14"/>
                        <a:pt x="107" y="14"/>
                        <a:pt x="107" y="13"/>
                      </a:cubicBezTo>
                      <a:cubicBezTo>
                        <a:pt x="106" y="13"/>
                        <a:pt x="106" y="13"/>
                        <a:pt x="106" y="13"/>
                      </a:cubicBezTo>
                      <a:cubicBezTo>
                        <a:pt x="104" y="13"/>
                        <a:pt x="102" y="12"/>
                        <a:pt x="101" y="12"/>
                      </a:cubicBezTo>
                      <a:cubicBezTo>
                        <a:pt x="100" y="12"/>
                        <a:pt x="100" y="12"/>
                        <a:pt x="99" y="12"/>
                      </a:cubicBezTo>
                      <a:cubicBezTo>
                        <a:pt x="98" y="12"/>
                        <a:pt x="99" y="12"/>
                        <a:pt x="99" y="11"/>
                      </a:cubicBezTo>
                      <a:close/>
                      <a:moveTo>
                        <a:pt x="100" y="11"/>
                      </a:moveTo>
                      <a:cubicBezTo>
                        <a:pt x="100" y="11"/>
                        <a:pt x="101" y="11"/>
                        <a:pt x="100" y="11"/>
                      </a:cubicBezTo>
                      <a:cubicBezTo>
                        <a:pt x="100" y="11"/>
                        <a:pt x="99" y="11"/>
                        <a:pt x="98" y="11"/>
                      </a:cubicBezTo>
                      <a:cubicBezTo>
                        <a:pt x="98" y="11"/>
                        <a:pt x="99" y="11"/>
                        <a:pt x="100" y="11"/>
                      </a:cubicBezTo>
                      <a:close/>
                      <a:moveTo>
                        <a:pt x="61" y="130"/>
                      </a:moveTo>
                      <a:cubicBezTo>
                        <a:pt x="61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1" y="130"/>
                      </a:cubicBezTo>
                      <a:close/>
                      <a:moveTo>
                        <a:pt x="63" y="131"/>
                      </a:move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4" y="131"/>
                        <a:pt x="63" y="131"/>
                      </a:cubicBezTo>
                      <a:close/>
                      <a:moveTo>
                        <a:pt x="65" y="131"/>
                      </a:moveTo>
                      <a:cubicBezTo>
                        <a:pt x="64" y="131"/>
                        <a:pt x="64" y="131"/>
                        <a:pt x="64" y="131"/>
                      </a:cubicBezTo>
                      <a:cubicBezTo>
                        <a:pt x="64" y="131"/>
                        <a:pt x="65" y="131"/>
                        <a:pt x="65" y="131"/>
                      </a:cubicBezTo>
                      <a:cubicBezTo>
                        <a:pt x="65" y="131"/>
                        <a:pt x="65" y="131"/>
                        <a:pt x="65" y="131"/>
                      </a:cubicBezTo>
                      <a:close/>
                      <a:moveTo>
                        <a:pt x="30" y="101"/>
                      </a:move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100"/>
                        <a:pt x="31" y="101"/>
                        <a:pt x="32" y="103"/>
                      </a:cubicBezTo>
                      <a:cubicBezTo>
                        <a:pt x="32" y="103"/>
                        <a:pt x="31" y="102"/>
                        <a:pt x="31" y="102"/>
                      </a:cubicBezTo>
                      <a:cubicBezTo>
                        <a:pt x="31" y="102"/>
                        <a:pt x="31" y="102"/>
                        <a:pt x="31" y="102"/>
                      </a:cubicBezTo>
                      <a:cubicBezTo>
                        <a:pt x="31" y="101"/>
                        <a:pt x="31" y="101"/>
                        <a:pt x="30" y="101"/>
                      </a:cubicBezTo>
                      <a:close/>
                      <a:moveTo>
                        <a:pt x="27" y="93"/>
                      </a:moveTo>
                      <a:cubicBezTo>
                        <a:pt x="27" y="93"/>
                        <a:pt x="27" y="93"/>
                        <a:pt x="27" y="93"/>
                      </a:cubicBezTo>
                      <a:cubicBezTo>
                        <a:pt x="27" y="93"/>
                        <a:pt x="27" y="93"/>
                        <a:pt x="27" y="92"/>
                      </a:cubicBezTo>
                      <a:cubicBezTo>
                        <a:pt x="27" y="92"/>
                        <a:pt x="27" y="92"/>
                        <a:pt x="27" y="92"/>
                      </a:cubicBezTo>
                      <a:cubicBezTo>
                        <a:pt x="27" y="91"/>
                        <a:pt x="27" y="91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7" y="91"/>
                        <a:pt x="27" y="92"/>
                        <a:pt x="28" y="94"/>
                      </a:cubicBezTo>
                      <a:cubicBezTo>
                        <a:pt x="28" y="94"/>
                        <a:pt x="27" y="93"/>
                        <a:pt x="27" y="93"/>
                      </a:cubicBezTo>
                      <a:close/>
                      <a:moveTo>
                        <a:pt x="24" y="81"/>
                      </a:moveTo>
                      <a:cubicBezTo>
                        <a:pt x="24" y="81"/>
                        <a:pt x="24" y="81"/>
                        <a:pt x="25" y="81"/>
                      </a:cubicBezTo>
                      <a:cubicBezTo>
                        <a:pt x="25" y="80"/>
                        <a:pt x="24" y="80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5" y="81"/>
                        <a:pt x="25" y="83"/>
                        <a:pt x="25" y="85"/>
                      </a:cubicBezTo>
                      <a:cubicBezTo>
                        <a:pt x="25" y="84"/>
                        <a:pt x="25" y="84"/>
                        <a:pt x="25" y="84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cubicBezTo>
                        <a:pt x="25" y="83"/>
                        <a:pt x="25" y="83"/>
                        <a:pt x="25" y="82"/>
                      </a:cubicBezTo>
                      <a:cubicBezTo>
                        <a:pt x="25" y="82"/>
                        <a:pt x="25" y="81"/>
                        <a:pt x="24" y="81"/>
                      </a:cubicBezTo>
                      <a:close/>
                      <a:moveTo>
                        <a:pt x="24" y="77"/>
                      </a:move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4" y="78"/>
                        <a:pt x="24" y="78"/>
                      </a:cubicBezTo>
                      <a:cubicBezTo>
                        <a:pt x="24" y="78"/>
                        <a:pt x="24" y="77"/>
                        <a:pt x="24" y="77"/>
                      </a:cubicBezTo>
                      <a:close/>
                      <a:moveTo>
                        <a:pt x="24" y="74"/>
                      </a:move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3"/>
                        <a:pt x="24" y="74"/>
                        <a:pt x="24" y="75"/>
                      </a:cubicBezTo>
                      <a:cubicBezTo>
                        <a:pt x="24" y="75"/>
                        <a:pt x="24" y="74"/>
                        <a:pt x="24" y="74"/>
                      </a:cubicBezTo>
                      <a:close/>
                      <a:moveTo>
                        <a:pt x="33" y="104"/>
                      </a:moveTo>
                      <a:cubicBezTo>
                        <a:pt x="32" y="104"/>
                        <a:pt x="32" y="104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4"/>
                        <a:pt x="32" y="104"/>
                      </a:cubicBezTo>
                      <a:cubicBezTo>
                        <a:pt x="33" y="105"/>
                        <a:pt x="33" y="105"/>
                        <a:pt x="33" y="106"/>
                      </a:cubicBezTo>
                      <a:cubicBezTo>
                        <a:pt x="33" y="105"/>
                        <a:pt x="33" y="105"/>
                        <a:pt x="33" y="104"/>
                      </a:cubicBezTo>
                      <a:close/>
                      <a:moveTo>
                        <a:pt x="29" y="97"/>
                      </a:moveTo>
                      <a:cubicBezTo>
                        <a:pt x="29" y="97"/>
                        <a:pt x="29" y="96"/>
                        <a:pt x="29" y="96"/>
                      </a:cubicBezTo>
                      <a:cubicBezTo>
                        <a:pt x="28" y="96"/>
                        <a:pt x="28" y="96"/>
                        <a:pt x="28" y="96"/>
                      </a:cubicBezTo>
                      <a:cubicBezTo>
                        <a:pt x="29" y="96"/>
                        <a:pt x="29" y="97"/>
                        <a:pt x="30" y="98"/>
                      </a:cubicBezTo>
                      <a:cubicBezTo>
                        <a:pt x="29" y="98"/>
                        <a:pt x="29" y="97"/>
                        <a:pt x="29" y="97"/>
                      </a:cubicBezTo>
                      <a:close/>
                      <a:moveTo>
                        <a:pt x="28" y="95"/>
                      </a:moveTo>
                      <a:cubicBezTo>
                        <a:pt x="28" y="94"/>
                        <a:pt x="28" y="94"/>
                        <a:pt x="28" y="94"/>
                      </a:cubicBezTo>
                      <a:cubicBezTo>
                        <a:pt x="28" y="94"/>
                        <a:pt x="28" y="95"/>
                        <a:pt x="28" y="96"/>
                      </a:cubicBezTo>
                      <a:cubicBezTo>
                        <a:pt x="28" y="96"/>
                        <a:pt x="28" y="95"/>
                        <a:pt x="28" y="95"/>
                      </a:cubicBezTo>
                      <a:close/>
                      <a:moveTo>
                        <a:pt x="26" y="87"/>
                      </a:moveTo>
                      <a:cubicBezTo>
                        <a:pt x="25" y="87"/>
                        <a:pt x="26" y="87"/>
                        <a:pt x="26" y="86"/>
                      </a:cubicBezTo>
                      <a:cubicBezTo>
                        <a:pt x="26" y="87"/>
                        <a:pt x="26" y="89"/>
                        <a:pt x="26" y="89"/>
                      </a:cubicBezTo>
                      <a:cubicBezTo>
                        <a:pt x="26" y="89"/>
                        <a:pt x="26" y="88"/>
                        <a:pt x="26" y="87"/>
                      </a:cubicBezTo>
                      <a:close/>
                      <a:moveTo>
                        <a:pt x="25" y="86"/>
                      </a:moveTo>
                      <a:cubicBezTo>
                        <a:pt x="25" y="85"/>
                        <a:pt x="25" y="86"/>
                        <a:pt x="25" y="85"/>
                      </a:cubicBezTo>
                      <a:cubicBezTo>
                        <a:pt x="25" y="85"/>
                        <a:pt x="25" y="85"/>
                        <a:pt x="25" y="85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lose/>
                      <a:moveTo>
                        <a:pt x="24" y="75"/>
                      </a:move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7"/>
                        <a:pt x="24" y="75"/>
                        <a:pt x="24" y="75"/>
                      </a:cubicBezTo>
                      <a:close/>
                      <a:moveTo>
                        <a:pt x="24" y="72"/>
                      </a:move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4" y="72"/>
                        <a:pt x="24" y="72"/>
                      </a:cubicBezTo>
                      <a:close/>
                      <a:moveTo>
                        <a:pt x="88" y="135"/>
                      </a:moveTo>
                      <a:cubicBezTo>
                        <a:pt x="88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8" y="135"/>
                        <a:pt x="88" y="135"/>
                        <a:pt x="88" y="135"/>
                      </a:cubicBezTo>
                      <a:close/>
                      <a:moveTo>
                        <a:pt x="86" y="135"/>
                      </a:moveTo>
                      <a:cubicBezTo>
                        <a:pt x="86" y="135"/>
                        <a:pt x="87" y="135"/>
                        <a:pt x="87" y="135"/>
                      </a:cubicBezTo>
                      <a:cubicBezTo>
                        <a:pt x="87" y="135"/>
                        <a:pt x="87" y="135"/>
                        <a:pt x="86" y="135"/>
                      </a:cubicBezTo>
                      <a:close/>
                      <a:moveTo>
                        <a:pt x="89" y="135"/>
                      </a:moveTo>
                      <a:cubicBezTo>
                        <a:pt x="90" y="135"/>
                        <a:pt x="90" y="135"/>
                        <a:pt x="89" y="135"/>
                      </a:cubicBezTo>
                      <a:cubicBezTo>
                        <a:pt x="90" y="135"/>
                        <a:pt x="90" y="135"/>
                        <a:pt x="90" y="135"/>
                      </a:cubicBezTo>
                      <a:cubicBezTo>
                        <a:pt x="90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lose/>
                      <a:moveTo>
                        <a:pt x="43" y="117"/>
                      </a:move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lose/>
                      <a:moveTo>
                        <a:pt x="44" y="117"/>
                      </a:moveTo>
                      <a:cubicBezTo>
                        <a:pt x="44" y="117"/>
                        <a:pt x="43" y="117"/>
                        <a:pt x="43" y="117"/>
                      </a:cubicBezTo>
                      <a:cubicBezTo>
                        <a:pt x="43" y="117"/>
                        <a:pt x="44" y="117"/>
                        <a:pt x="44" y="117"/>
                      </a:cubicBezTo>
                      <a:close/>
                      <a:moveTo>
                        <a:pt x="25" y="73"/>
                      </a:moveTo>
                      <a:cubicBezTo>
                        <a:pt x="25" y="73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3"/>
                      </a:cubicBezTo>
                      <a:cubicBezTo>
                        <a:pt x="25" y="73"/>
                        <a:pt x="25" y="73"/>
                        <a:pt x="25" y="72"/>
                      </a:cubicBezTo>
                      <a:cubicBezTo>
                        <a:pt x="25" y="72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69"/>
                      </a:move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lose/>
                      <a:moveTo>
                        <a:pt x="36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7" y="108"/>
                      </a:cubicBezTo>
                      <a:cubicBezTo>
                        <a:pt x="37" y="109"/>
                        <a:pt x="36" y="109"/>
                        <a:pt x="36" y="109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lose/>
                      <a:moveTo>
                        <a:pt x="35" y="107"/>
                      </a:move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6"/>
                      </a:cubicBezTo>
                      <a:cubicBezTo>
                        <a:pt x="35" y="106"/>
                        <a:pt x="35" y="107"/>
                        <a:pt x="35" y="107"/>
                      </a:cubicBezTo>
                      <a:close/>
                      <a:moveTo>
                        <a:pt x="34" y="106"/>
                      </a:moveTo>
                      <a:cubicBezTo>
                        <a:pt x="34" y="105"/>
                        <a:pt x="35" y="106"/>
                        <a:pt x="35" y="105"/>
                      </a:cubicBezTo>
                      <a:cubicBezTo>
                        <a:pt x="35" y="105"/>
                        <a:pt x="34" y="105"/>
                        <a:pt x="34" y="105"/>
                      </a:cubicBezTo>
                      <a:cubicBezTo>
                        <a:pt x="34" y="105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6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5"/>
                        <a:pt x="35" y="106"/>
                      </a:cubicBezTo>
                      <a:cubicBezTo>
                        <a:pt x="35" y="106"/>
                        <a:pt x="34" y="105"/>
                        <a:pt x="34" y="105"/>
                      </a:cubicBezTo>
                      <a:cubicBezTo>
                        <a:pt x="34" y="105"/>
                        <a:pt x="34" y="105"/>
                        <a:pt x="34" y="106"/>
                      </a:cubicBezTo>
                      <a:close/>
                      <a:moveTo>
                        <a:pt x="34" y="105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5"/>
                        <a:pt x="33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5"/>
                      </a:cubicBezTo>
                      <a:cubicBezTo>
                        <a:pt x="25" y="75"/>
                        <a:pt x="25" y="74"/>
                        <a:pt x="25" y="74"/>
                      </a:cubicBezTo>
                      <a:close/>
                      <a:moveTo>
                        <a:pt x="25" y="66"/>
                      </a:moveTo>
                      <a:cubicBezTo>
                        <a:pt x="25" y="66"/>
                        <a:pt x="26" y="66"/>
                        <a:pt x="26" y="66"/>
                      </a:cubicBezTo>
                      <a:cubicBezTo>
                        <a:pt x="26" y="66"/>
                        <a:pt x="25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6"/>
                      </a:cubicBezTo>
                      <a:cubicBezTo>
                        <a:pt x="26" y="66"/>
                        <a:pt x="26" y="67"/>
                        <a:pt x="25" y="67"/>
                      </a:cubicBezTo>
                      <a:cubicBezTo>
                        <a:pt x="26" y="66"/>
                        <a:pt x="26" y="66"/>
                        <a:pt x="25" y="66"/>
                      </a:cubicBezTo>
                      <a:close/>
                      <a:moveTo>
                        <a:pt x="25" y="68"/>
                      </a:move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6" y="67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4"/>
                        <a:pt x="34" y="104"/>
                      </a:cubicBezTo>
                      <a:cubicBezTo>
                        <a:pt x="34" y="105"/>
                        <a:pt x="34" y="105"/>
                        <a:pt x="34" y="104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70"/>
                      </a:move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70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2"/>
                        <a:pt x="33" y="102"/>
                      </a:cubicBezTo>
                      <a:cubicBezTo>
                        <a:pt x="33" y="102"/>
                        <a:pt x="33" y="103"/>
                        <a:pt x="33" y="102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36" y="107"/>
                      </a:moveTo>
                      <a:cubicBezTo>
                        <a:pt x="36" y="107"/>
                        <a:pt x="36" y="106"/>
                        <a:pt x="36" y="106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6" y="107"/>
                        <a:pt x="35" y="107"/>
                      </a:cubicBezTo>
                      <a:cubicBezTo>
                        <a:pt x="35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lose/>
                      <a:moveTo>
                        <a:pt x="32" y="101"/>
                      </a:move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2" y="101"/>
                        <a:pt x="32" y="102"/>
                        <a:pt x="32" y="101"/>
                      </a:cubicBezTo>
                      <a:close/>
                      <a:moveTo>
                        <a:pt x="25" y="72"/>
                      </a:move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3"/>
                        <a:pt x="25" y="72"/>
                      </a:cubicBezTo>
                      <a:cubicBezTo>
                        <a:pt x="26" y="72"/>
                        <a:pt x="26" y="72"/>
                        <a:pt x="25" y="72"/>
                      </a:cubicBezTo>
                      <a:cubicBezTo>
                        <a:pt x="25" y="72"/>
                        <a:pt x="26" y="72"/>
                        <a:pt x="26" y="72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5" y="72"/>
                        <a:pt x="25" y="72"/>
                      </a:cubicBezTo>
                      <a:close/>
                      <a:moveTo>
                        <a:pt x="37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7" y="108"/>
                        <a:pt x="37" y="107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1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25" y="77"/>
                      </a:moveTo>
                      <a:cubicBezTo>
                        <a:pt x="25" y="77"/>
                        <a:pt x="26" y="77"/>
                        <a:pt x="26" y="77"/>
                      </a:cubicBezTo>
                      <a:cubicBezTo>
                        <a:pt x="26" y="77"/>
                        <a:pt x="25" y="77"/>
                        <a:pt x="25" y="77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lose/>
                      <a:moveTo>
                        <a:pt x="37" y="109"/>
                      </a:moveTo>
                      <a:cubicBezTo>
                        <a:pt x="37" y="109"/>
                        <a:pt x="38" y="110"/>
                        <a:pt x="38" y="110"/>
                      </a:cubicBezTo>
                      <a:cubicBezTo>
                        <a:pt x="38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7" y="109"/>
                      </a:cubicBezTo>
                      <a:close/>
                      <a:moveTo>
                        <a:pt x="25" y="70"/>
                      </a:moveTo>
                      <a:cubicBezTo>
                        <a:pt x="25" y="69"/>
                        <a:pt x="26" y="69"/>
                        <a:pt x="25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0"/>
                        <a:pt x="26" y="70"/>
                        <a:pt x="25" y="70"/>
                      </a:cubicBezTo>
                      <a:cubicBezTo>
                        <a:pt x="26" y="69"/>
                        <a:pt x="25" y="69"/>
                        <a:pt x="25" y="70"/>
                      </a:cubicBezTo>
                      <a:close/>
                      <a:moveTo>
                        <a:pt x="25" y="68"/>
                      </a:move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9"/>
                      </a:cubicBezTo>
                      <a:cubicBezTo>
                        <a:pt x="26" y="68"/>
                        <a:pt x="26" y="68"/>
                        <a:pt x="25" y="68"/>
                      </a:cubicBezTo>
                      <a:close/>
                      <a:moveTo>
                        <a:pt x="26" y="63"/>
                      </a:move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6" y="63"/>
                        <a:pt x="26" y="63"/>
                        <a:pt x="26" y="64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6" y="74"/>
                      </a:cubicBezTo>
                      <a:cubicBezTo>
                        <a:pt x="26" y="74"/>
                        <a:pt x="26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5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1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41" y="113"/>
                      </a:moveTo>
                      <a:cubicBezTo>
                        <a:pt x="41" y="113"/>
                        <a:pt x="41" y="113"/>
                        <a:pt x="40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lose/>
                      <a:moveTo>
                        <a:pt x="33" y="102"/>
                      </a:move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3" y="101"/>
                        <a:pt x="33" y="102"/>
                        <a:pt x="33" y="102"/>
                      </a:cubicBezTo>
                      <a:cubicBezTo>
                        <a:pt x="33" y="102"/>
                        <a:pt x="33" y="101"/>
                        <a:pt x="32" y="101"/>
                      </a:cubicBezTo>
                      <a:cubicBezTo>
                        <a:pt x="32" y="101"/>
                        <a:pt x="33" y="101"/>
                        <a:pt x="33" y="102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lose/>
                      <a:moveTo>
                        <a:pt x="30" y="96"/>
                      </a:move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5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lose/>
                      <a:moveTo>
                        <a:pt x="27" y="87"/>
                      </a:move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lose/>
                      <a:moveTo>
                        <a:pt x="26" y="78"/>
                      </a:move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8"/>
                        <a:pt x="26" y="77"/>
                        <a:pt x="26" y="78"/>
                      </a:cubicBezTo>
                      <a:close/>
                      <a:moveTo>
                        <a:pt x="26" y="76"/>
                      </a:move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8" y="110"/>
                        <a:pt x="39" y="110"/>
                        <a:pt x="38" y="110"/>
                      </a:cubicBezTo>
                      <a:cubicBezTo>
                        <a:pt x="38" y="110"/>
                        <a:pt x="39" y="111"/>
                        <a:pt x="39" y="110"/>
                      </a:cubicBezTo>
                      <a:cubicBezTo>
                        <a:pt x="39" y="110"/>
                        <a:pt x="39" y="111"/>
                        <a:pt x="39" y="111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5" y="104"/>
                      </a:cubicBezTo>
                      <a:cubicBezTo>
                        <a:pt x="34" y="104"/>
                        <a:pt x="34" y="104"/>
                        <a:pt x="35" y="105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lose/>
                      <a:moveTo>
                        <a:pt x="31" y="98"/>
                      </a:move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31" y="98"/>
                        <a:pt x="31" y="98"/>
                        <a:pt x="31" y="99"/>
                      </a:cubicBezTo>
                      <a:cubicBezTo>
                        <a:pt x="31" y="99"/>
                        <a:pt x="31" y="99"/>
                        <a:pt x="31" y="98"/>
                      </a:cubicBezTo>
                      <a:close/>
                      <a:moveTo>
                        <a:pt x="28" y="90"/>
                      </a:move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89"/>
                      </a:cubicBezTo>
                      <a:cubicBezTo>
                        <a:pt x="28" y="89"/>
                        <a:pt x="28" y="90"/>
                        <a:pt x="28" y="90"/>
                      </a:cubicBezTo>
                      <a:close/>
                      <a:moveTo>
                        <a:pt x="51" y="123"/>
                      </a:moveTo>
                      <a:cubicBezTo>
                        <a:pt x="51" y="123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3"/>
                      </a:cubicBezTo>
                      <a:close/>
                      <a:moveTo>
                        <a:pt x="38" y="109"/>
                      </a:move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10"/>
                        <a:pt x="38" y="109"/>
                        <a:pt x="38" y="109"/>
                      </a:cubicBezTo>
                      <a:cubicBezTo>
                        <a:pt x="38" y="109"/>
                        <a:pt x="37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lose/>
                      <a:moveTo>
                        <a:pt x="31" y="97"/>
                      </a:move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0" y="97"/>
                        <a:pt x="31" y="97"/>
                        <a:pt x="31" y="97"/>
                      </a:cubicBez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1" y="98"/>
                        <a:pt x="31" y="97"/>
                        <a:pt x="31" y="97"/>
                      </a:cubicBezTo>
                      <a:close/>
                      <a:moveTo>
                        <a:pt x="29" y="94"/>
                      </a:move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29" y="94"/>
                        <a:pt x="29" y="94"/>
                        <a:pt x="30" y="95"/>
                      </a:cubicBezTo>
                      <a:cubicBezTo>
                        <a:pt x="30" y="95"/>
                        <a:pt x="29" y="94"/>
                        <a:pt x="29" y="94"/>
                      </a:cubicBezTo>
                      <a:close/>
                      <a:moveTo>
                        <a:pt x="28" y="91"/>
                      </a:moveTo>
                      <a:cubicBezTo>
                        <a:pt x="28" y="91"/>
                        <a:pt x="28" y="91"/>
                        <a:pt x="28" y="91"/>
                      </a:cubicBezTo>
                      <a:cubicBezTo>
                        <a:pt x="28" y="91"/>
                        <a:pt x="29" y="91"/>
                        <a:pt x="28" y="92"/>
                      </a:cubicBezTo>
                      <a:cubicBezTo>
                        <a:pt x="28" y="91"/>
                        <a:pt x="28" y="91"/>
                        <a:pt x="28" y="91"/>
                      </a:cubicBezTo>
                      <a:close/>
                      <a:moveTo>
                        <a:pt x="27" y="83"/>
                      </a:move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6" y="84"/>
                        <a:pt x="27" y="84"/>
                        <a:pt x="27" y="83"/>
                      </a:cubicBezTo>
                      <a:close/>
                      <a:moveTo>
                        <a:pt x="52" y="123"/>
                      </a:move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3" y="123"/>
                        <a:pt x="52" y="123"/>
                        <a:pt x="53" y="123"/>
                      </a:cubicBezTo>
                      <a:cubicBezTo>
                        <a:pt x="53" y="124"/>
                        <a:pt x="52" y="123"/>
                        <a:pt x="52" y="123"/>
                      </a:cubicBezTo>
                      <a:close/>
                      <a:moveTo>
                        <a:pt x="50" y="122"/>
                      </a:moveTo>
                      <a:cubicBezTo>
                        <a:pt x="50" y="121"/>
                        <a:pt x="50" y="121"/>
                        <a:pt x="50" y="121"/>
                      </a:cubicBezTo>
                      <a:cubicBezTo>
                        <a:pt x="50" y="121"/>
                        <a:pt x="50" y="121"/>
                        <a:pt x="50" y="122"/>
                      </a:cubicBezTo>
                      <a:cubicBezTo>
                        <a:pt x="50" y="122"/>
                        <a:pt x="50" y="121"/>
                        <a:pt x="50" y="122"/>
                      </a:cubicBezTo>
                      <a:close/>
                      <a:moveTo>
                        <a:pt x="29" y="92"/>
                      </a:move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3"/>
                        <a:pt x="29" y="92"/>
                        <a:pt x="29" y="92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39" y="112"/>
                      </a:moveTo>
                      <a:cubicBezTo>
                        <a:pt x="40" y="112"/>
                        <a:pt x="40" y="111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39" y="112"/>
                      </a:cubicBezTo>
                      <a:close/>
                      <a:moveTo>
                        <a:pt x="27" y="85"/>
                      </a:moveTo>
                      <a:cubicBezTo>
                        <a:pt x="27" y="85"/>
                        <a:pt x="27" y="85"/>
                        <a:pt x="27" y="85"/>
                      </a:cubicBezTo>
                      <a:cubicBezTo>
                        <a:pt x="27" y="85"/>
                        <a:pt x="27" y="85"/>
                        <a:pt x="27" y="85"/>
                      </a:cubicBezTo>
                      <a:close/>
                      <a:moveTo>
                        <a:pt x="62" y="128"/>
                      </a:moveTo>
                      <a:cubicBezTo>
                        <a:pt x="62" y="128"/>
                        <a:pt x="62" y="128"/>
                        <a:pt x="62" y="129"/>
                      </a:cubicBezTo>
                      <a:cubicBezTo>
                        <a:pt x="62" y="129"/>
                        <a:pt x="62" y="128"/>
                        <a:pt x="62" y="128"/>
                      </a:cubicBezTo>
                      <a:close/>
                      <a:moveTo>
                        <a:pt x="131" y="32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2" y="33"/>
                      </a:cubicBezTo>
                      <a:cubicBezTo>
                        <a:pt x="132" y="33"/>
                        <a:pt x="131" y="33"/>
                        <a:pt x="131" y="33"/>
                      </a:cubicBezTo>
                      <a:cubicBezTo>
                        <a:pt x="131" y="33"/>
                        <a:pt x="131" y="32"/>
                        <a:pt x="131" y="32"/>
                      </a:cubicBezTo>
                      <a:close/>
                      <a:moveTo>
                        <a:pt x="131" y="33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1" y="33"/>
                      </a:cubicBezTo>
                      <a:cubicBezTo>
                        <a:pt x="131" y="33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3"/>
                        <a:pt x="132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3"/>
                      </a:cubicBezTo>
                      <a:close/>
                      <a:moveTo>
                        <a:pt x="71" y="131"/>
                      </a:move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lose/>
                      <a:moveTo>
                        <a:pt x="70" y="131"/>
                      </a:move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lose/>
                      <a:moveTo>
                        <a:pt x="132" y="106"/>
                      </a:moveTo>
                      <a:cubicBezTo>
                        <a:pt x="132" y="107"/>
                        <a:pt x="132" y="107"/>
                        <a:pt x="132" y="107"/>
                      </a:cubicBezTo>
                      <a:cubicBezTo>
                        <a:pt x="132" y="107"/>
                        <a:pt x="132" y="107"/>
                        <a:pt x="132" y="106"/>
                      </a:cubicBezTo>
                      <a:cubicBezTo>
                        <a:pt x="132" y="106"/>
                        <a:pt x="132" y="106"/>
                        <a:pt x="132" y="106"/>
                      </a:cubicBezTo>
                      <a:close/>
                      <a:moveTo>
                        <a:pt x="135" y="101"/>
                      </a:moveTo>
                      <a:cubicBezTo>
                        <a:pt x="135" y="102"/>
                        <a:pt x="135" y="102"/>
                        <a:pt x="135" y="102"/>
                      </a:cubicBezTo>
                      <a:cubicBezTo>
                        <a:pt x="135" y="102"/>
                        <a:pt x="134" y="103"/>
                        <a:pt x="135" y="103"/>
                      </a:cubicBezTo>
                      <a:cubicBezTo>
                        <a:pt x="134" y="103"/>
                        <a:pt x="134" y="103"/>
                        <a:pt x="134" y="104"/>
                      </a:cubicBezTo>
                      <a:cubicBezTo>
                        <a:pt x="134" y="104"/>
                        <a:pt x="134" y="104"/>
                        <a:pt x="134" y="104"/>
                      </a:cubicBezTo>
                      <a:cubicBezTo>
                        <a:pt x="133" y="105"/>
                        <a:pt x="133" y="105"/>
                        <a:pt x="133" y="105"/>
                      </a:cubicBezTo>
                      <a:cubicBezTo>
                        <a:pt x="133" y="106"/>
                        <a:pt x="133" y="106"/>
                        <a:pt x="133" y="106"/>
                      </a:cubicBezTo>
                      <a:cubicBezTo>
                        <a:pt x="133" y="106"/>
                        <a:pt x="133" y="105"/>
                        <a:pt x="133" y="105"/>
                      </a:cubicBezTo>
                      <a:cubicBezTo>
                        <a:pt x="133" y="105"/>
                        <a:pt x="134" y="104"/>
                        <a:pt x="134" y="104"/>
                      </a:cubicBezTo>
                      <a:cubicBezTo>
                        <a:pt x="134" y="104"/>
                        <a:pt x="134" y="104"/>
                        <a:pt x="134" y="103"/>
                      </a:cubicBezTo>
                      <a:cubicBezTo>
                        <a:pt x="134" y="104"/>
                        <a:pt x="134" y="103"/>
                        <a:pt x="134" y="103"/>
                      </a:cubicBezTo>
                      <a:cubicBezTo>
                        <a:pt x="135" y="102"/>
                        <a:pt x="135" y="102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0"/>
                        <a:pt x="135" y="101"/>
                        <a:pt x="135" y="100"/>
                      </a:cubicBezTo>
                      <a:cubicBezTo>
                        <a:pt x="136" y="100"/>
                        <a:pt x="136" y="100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100"/>
                        <a:pt x="136" y="100"/>
                        <a:pt x="136" y="100"/>
                      </a:cubicBezTo>
                      <a:cubicBezTo>
                        <a:pt x="136" y="100"/>
                        <a:pt x="136" y="100"/>
                        <a:pt x="135" y="101"/>
                      </a:cubicBezTo>
                      <a:cubicBezTo>
                        <a:pt x="136" y="100"/>
                        <a:pt x="135" y="101"/>
                        <a:pt x="136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lose/>
                      <a:moveTo>
                        <a:pt x="137" y="98"/>
                      </a:moveTo>
                      <a:cubicBezTo>
                        <a:pt x="136" y="98"/>
                        <a:pt x="136" y="99"/>
                        <a:pt x="136" y="98"/>
                      </a:cubicBezTo>
                      <a:cubicBezTo>
                        <a:pt x="136" y="98"/>
                        <a:pt x="136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6"/>
                        <a:pt x="131" y="106"/>
                        <a:pt x="131" y="106"/>
                      </a:cubicBezTo>
                      <a:cubicBezTo>
                        <a:pt x="131" y="106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1"/>
                      </a:moveTo>
                      <a:cubicBezTo>
                        <a:pt x="131" y="101"/>
                        <a:pt x="131" y="101"/>
                        <a:pt x="130" y="101"/>
                      </a:cubicBezTo>
                      <a:cubicBezTo>
                        <a:pt x="130" y="101"/>
                        <a:pt x="130" y="101"/>
                        <a:pt x="131" y="101"/>
                      </a:cubicBezTo>
                      <a:cubicBezTo>
                        <a:pt x="131" y="101"/>
                        <a:pt x="130" y="101"/>
                        <a:pt x="131" y="101"/>
                      </a:cubicBezTo>
                      <a:close/>
                      <a:moveTo>
                        <a:pt x="126" y="39"/>
                      </a:move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39"/>
                        <a:pt x="126" y="40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39"/>
                        <a:pt x="126" y="39"/>
                      </a:cubicBezTo>
                      <a:close/>
                      <a:moveTo>
                        <a:pt x="125" y="38"/>
                      </a:moveTo>
                      <a:cubicBezTo>
                        <a:pt x="125" y="38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8"/>
                        <a:pt x="125" y="39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lose/>
                      <a:moveTo>
                        <a:pt x="131" y="98"/>
                      </a:move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lose/>
                      <a:moveTo>
                        <a:pt x="111" y="117"/>
                      </a:moveTo>
                      <a:cubicBezTo>
                        <a:pt x="111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lose/>
                      <a:moveTo>
                        <a:pt x="123" y="107"/>
                      </a:move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6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2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lose/>
                      <a:moveTo>
                        <a:pt x="123" y="106"/>
                      </a:moveTo>
                      <a:cubicBezTo>
                        <a:pt x="123" y="107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4" y="105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6"/>
                        <a:pt x="124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lose/>
                      <a:moveTo>
                        <a:pt x="100" y="28"/>
                      </a:move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0" y="29"/>
                        <a:pt x="101" y="29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0" y="29"/>
                        <a:pt x="100" y="28"/>
                        <a:pt x="100" y="28"/>
                      </a:cubicBezTo>
                      <a:close/>
                      <a:moveTo>
                        <a:pt x="102" y="29"/>
                      </a:moveTo>
                      <a:cubicBezTo>
                        <a:pt x="102" y="29"/>
                        <a:pt x="102" y="29"/>
                        <a:pt x="101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1" y="29"/>
                        <a:pt x="102" y="29"/>
                        <a:pt x="102" y="29"/>
                      </a:cubicBezTo>
                      <a:close/>
                      <a:moveTo>
                        <a:pt x="123" y="50"/>
                      </a:move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49"/>
                        <a:pt x="123" y="49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lose/>
                      <a:moveTo>
                        <a:pt x="121" y="49"/>
                      </a:move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50"/>
                      </a:cubicBezTo>
                      <a:cubicBezTo>
                        <a:pt x="121" y="50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lose/>
                    </a:path>
                  </a:pathLst>
                </a:custGeom>
                <a:solidFill>
                  <a:srgbClr val="024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236"/>
                <p:cNvSpPr>
                  <a:spLocks/>
                </p:cNvSpPr>
                <p:nvPr/>
              </p:nvSpPr>
              <p:spPr bwMode="auto">
                <a:xfrm>
                  <a:off x="6811" y="1119"/>
                  <a:ext cx="12" cy="2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1 h 4"/>
                    <a:gd name="T6" fmla="*/ 1 w 2"/>
                    <a:gd name="T7" fmla="*/ 1 h 4"/>
                    <a:gd name="T8" fmla="*/ 1 w 2"/>
                    <a:gd name="T9" fmla="*/ 2 h 4"/>
                    <a:gd name="T10" fmla="*/ 1 w 2"/>
                    <a:gd name="T11" fmla="*/ 2 h 4"/>
                    <a:gd name="T12" fmla="*/ 2 w 2"/>
                    <a:gd name="T13" fmla="*/ 3 h 4"/>
                    <a:gd name="T14" fmla="*/ 2 w 2"/>
                    <a:gd name="T15" fmla="*/ 4 h 4"/>
                    <a:gd name="T16" fmla="*/ 2 w 2"/>
                    <a:gd name="T17" fmla="*/ 4 h 4"/>
                    <a:gd name="T18" fmla="*/ 2 w 2"/>
                    <a:gd name="T19" fmla="*/ 4 h 4"/>
                    <a:gd name="T20" fmla="*/ 2 w 2"/>
                    <a:gd name="T21" fmla="*/ 4 h 4"/>
                    <a:gd name="T22" fmla="*/ 2 w 2"/>
                    <a:gd name="T23" fmla="*/ 4 h 4"/>
                    <a:gd name="T24" fmla="*/ 2 w 2"/>
                    <a:gd name="T25" fmla="*/ 4 h 4"/>
                    <a:gd name="T26" fmla="*/ 2 w 2"/>
                    <a:gd name="T27" fmla="*/ 4 h 4"/>
                    <a:gd name="T28" fmla="*/ 2 w 2"/>
                    <a:gd name="T29" fmla="*/ 4 h 4"/>
                    <a:gd name="T30" fmla="*/ 2 w 2"/>
                    <a:gd name="T31" fmla="*/ 3 h 4"/>
                    <a:gd name="T32" fmla="*/ 1 w 2"/>
                    <a:gd name="T33" fmla="*/ 2 h 4"/>
                    <a:gd name="T34" fmla="*/ 1 w 2"/>
                    <a:gd name="T35" fmla="*/ 2 h 4"/>
                    <a:gd name="T36" fmla="*/ 0 w 2"/>
                    <a:gd name="T37" fmla="*/ 0 h 4"/>
                    <a:gd name="T38" fmla="*/ 0 w 2"/>
                    <a:gd name="T3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3"/>
                        <a:pt x="2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237"/>
                <p:cNvSpPr>
                  <a:spLocks/>
                </p:cNvSpPr>
                <p:nvPr/>
              </p:nvSpPr>
              <p:spPr bwMode="auto">
                <a:xfrm>
                  <a:off x="6787" y="1083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238"/>
                <p:cNvSpPr>
                  <a:spLocks noEditPoints="1"/>
                </p:cNvSpPr>
                <p:nvPr/>
              </p:nvSpPr>
              <p:spPr bwMode="auto">
                <a:xfrm>
                  <a:off x="5977" y="921"/>
                  <a:ext cx="234" cy="276"/>
                </a:xfrm>
                <a:custGeom>
                  <a:avLst/>
                  <a:gdLst>
                    <a:gd name="T0" fmla="*/ 17 w 39"/>
                    <a:gd name="T1" fmla="*/ 16 h 46"/>
                    <a:gd name="T2" fmla="*/ 8 w 39"/>
                    <a:gd name="T3" fmla="*/ 28 h 46"/>
                    <a:gd name="T4" fmla="*/ 0 w 39"/>
                    <a:gd name="T5" fmla="*/ 45 h 46"/>
                    <a:gd name="T6" fmla="*/ 1 w 39"/>
                    <a:gd name="T7" fmla="*/ 43 h 46"/>
                    <a:gd name="T8" fmla="*/ 1 w 39"/>
                    <a:gd name="T9" fmla="*/ 42 h 46"/>
                    <a:gd name="T10" fmla="*/ 3 w 39"/>
                    <a:gd name="T11" fmla="*/ 40 h 46"/>
                    <a:gd name="T12" fmla="*/ 3 w 39"/>
                    <a:gd name="T13" fmla="*/ 38 h 46"/>
                    <a:gd name="T14" fmla="*/ 3 w 39"/>
                    <a:gd name="T15" fmla="*/ 38 h 46"/>
                    <a:gd name="T16" fmla="*/ 4 w 39"/>
                    <a:gd name="T17" fmla="*/ 37 h 46"/>
                    <a:gd name="T18" fmla="*/ 4 w 39"/>
                    <a:gd name="T19" fmla="*/ 37 h 46"/>
                    <a:gd name="T20" fmla="*/ 6 w 39"/>
                    <a:gd name="T21" fmla="*/ 34 h 46"/>
                    <a:gd name="T22" fmla="*/ 7 w 39"/>
                    <a:gd name="T23" fmla="*/ 33 h 46"/>
                    <a:gd name="T24" fmla="*/ 9 w 39"/>
                    <a:gd name="T25" fmla="*/ 29 h 46"/>
                    <a:gd name="T26" fmla="*/ 9 w 39"/>
                    <a:gd name="T27" fmla="*/ 29 h 46"/>
                    <a:gd name="T28" fmla="*/ 11 w 39"/>
                    <a:gd name="T29" fmla="*/ 27 h 46"/>
                    <a:gd name="T30" fmla="*/ 11 w 39"/>
                    <a:gd name="T31" fmla="*/ 27 h 46"/>
                    <a:gd name="T32" fmla="*/ 23 w 39"/>
                    <a:gd name="T33" fmla="*/ 13 h 46"/>
                    <a:gd name="T34" fmla="*/ 29 w 39"/>
                    <a:gd name="T35" fmla="*/ 7 h 46"/>
                    <a:gd name="T36" fmla="*/ 31 w 39"/>
                    <a:gd name="T37" fmla="*/ 5 h 46"/>
                    <a:gd name="T38" fmla="*/ 33 w 39"/>
                    <a:gd name="T39" fmla="*/ 4 h 46"/>
                    <a:gd name="T40" fmla="*/ 34 w 39"/>
                    <a:gd name="T41" fmla="*/ 3 h 46"/>
                    <a:gd name="T42" fmla="*/ 36 w 39"/>
                    <a:gd name="T43" fmla="*/ 2 h 46"/>
                    <a:gd name="T44" fmla="*/ 38 w 39"/>
                    <a:gd name="T45" fmla="*/ 1 h 46"/>
                    <a:gd name="T46" fmla="*/ 38 w 39"/>
                    <a:gd name="T47" fmla="*/ 0 h 46"/>
                    <a:gd name="T48" fmla="*/ 38 w 39"/>
                    <a:gd name="T49" fmla="*/ 0 h 46"/>
                    <a:gd name="T50" fmla="*/ 39 w 39"/>
                    <a:gd name="T51" fmla="*/ 0 h 46"/>
                    <a:gd name="T52" fmla="*/ 38 w 39"/>
                    <a:gd name="T53" fmla="*/ 0 h 46"/>
                    <a:gd name="T54" fmla="*/ 36 w 39"/>
                    <a:gd name="T55" fmla="*/ 1 h 46"/>
                    <a:gd name="T56" fmla="*/ 36 w 39"/>
                    <a:gd name="T57" fmla="*/ 1 h 46"/>
                    <a:gd name="T58" fmla="*/ 37 w 39"/>
                    <a:gd name="T59" fmla="*/ 1 h 46"/>
                    <a:gd name="T60" fmla="*/ 30 w 39"/>
                    <a:gd name="T61" fmla="*/ 5 h 46"/>
                    <a:gd name="T62" fmla="*/ 26 w 39"/>
                    <a:gd name="T63" fmla="*/ 8 h 46"/>
                    <a:gd name="T64" fmla="*/ 20 w 39"/>
                    <a:gd name="T65" fmla="*/ 13 h 46"/>
                    <a:gd name="T66" fmla="*/ 36 w 39"/>
                    <a:gd name="T67" fmla="*/ 1 h 46"/>
                    <a:gd name="T68" fmla="*/ 35 w 39"/>
                    <a:gd name="T69" fmla="*/ 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" h="46">
                      <a:moveTo>
                        <a:pt x="20" y="13"/>
                      </a:moveTo>
                      <a:cubicBezTo>
                        <a:pt x="20" y="13"/>
                        <a:pt x="18" y="15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4" y="20"/>
                        <a:pt x="11" y="23"/>
                        <a:pt x="8" y="28"/>
                      </a:cubicBezTo>
                      <a:cubicBezTo>
                        <a:pt x="5" y="33"/>
                        <a:pt x="2" y="39"/>
                        <a:pt x="0" y="46"/>
                      </a:cubicBezTo>
                      <a:cubicBezTo>
                        <a:pt x="0" y="46"/>
                        <a:pt x="0" y="45"/>
                        <a:pt x="0" y="45"/>
                      </a:cubicBezTo>
                      <a:cubicBezTo>
                        <a:pt x="1" y="43"/>
                        <a:pt x="1" y="44"/>
                        <a:pt x="1" y="44"/>
                      </a:cubicBezTo>
                      <a:cubicBezTo>
                        <a:pt x="1" y="44"/>
                        <a:pt x="1" y="43"/>
                        <a:pt x="1" y="43"/>
                      </a:cubicBezTo>
                      <a:cubicBezTo>
                        <a:pt x="1" y="43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2" y="41"/>
                        <a:pt x="2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9"/>
                        <a:pt x="3" y="39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4" y="38"/>
                        <a:pt x="4" y="38"/>
                      </a:cubicBezTo>
                      <a:cubicBezTo>
                        <a:pt x="4" y="37"/>
                        <a:pt x="4" y="38"/>
                        <a:pt x="4" y="37"/>
                      </a:cubicBezTo>
                      <a:cubicBezTo>
                        <a:pt x="4" y="38"/>
                        <a:pt x="4" y="37"/>
                        <a:pt x="4" y="37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5" y="36"/>
                        <a:pt x="6" y="35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3"/>
                      </a:cubicBezTo>
                      <a:cubicBezTo>
                        <a:pt x="7" y="33"/>
                        <a:pt x="8" y="31"/>
                        <a:pt x="7" y="33"/>
                      </a:cubicBezTo>
                      <a:cubicBezTo>
                        <a:pt x="8" y="31"/>
                        <a:pt x="8" y="31"/>
                        <a:pt x="9" y="30"/>
                      </a:cubicBezTo>
                      <a:cubicBezTo>
                        <a:pt x="9" y="30"/>
                        <a:pt x="9" y="30"/>
                        <a:pt x="9" y="29"/>
                      </a:cubicBezTo>
                      <a:cubicBezTo>
                        <a:pt x="9" y="30"/>
                        <a:pt x="9" y="29"/>
                        <a:pt x="10" y="29"/>
                      </a:cubicBezTo>
                      <a:cubicBezTo>
                        <a:pt x="10" y="29"/>
                        <a:pt x="9" y="29"/>
                        <a:pt x="9" y="29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1" y="28"/>
                        <a:pt x="11" y="28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3" y="25"/>
                        <a:pt x="14" y="22"/>
                        <a:pt x="16" y="20"/>
                      </a:cubicBezTo>
                      <a:cubicBezTo>
                        <a:pt x="18" y="17"/>
                        <a:pt x="20" y="15"/>
                        <a:pt x="23" y="13"/>
                      </a:cubicBezTo>
                      <a:cubicBezTo>
                        <a:pt x="25" y="11"/>
                        <a:pt x="27" y="9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7"/>
                        <a:pt x="30" y="6"/>
                        <a:pt x="31" y="6"/>
                      </a:cubicBezTo>
                      <a:cubicBezTo>
                        <a:pt x="31" y="6"/>
                        <a:pt x="31" y="6"/>
                        <a:pt x="31" y="5"/>
                      </a:cubicBezTo>
                      <a:cubicBezTo>
                        <a:pt x="31" y="5"/>
                        <a:pt x="31" y="5"/>
                        <a:pt x="32" y="5"/>
                      </a:cubicBezTo>
                      <a:cubicBezTo>
                        <a:pt x="32" y="5"/>
                        <a:pt x="32" y="4"/>
                        <a:pt x="33" y="4"/>
                      </a:cubicBez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6" y="2"/>
                        <a:pt x="35" y="2"/>
                        <a:pt x="36" y="2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1"/>
                        <a:pt x="38" y="1"/>
                        <a:pt x="38" y="1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1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8" y="0"/>
                        <a:pt x="39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7" y="0"/>
                        <a:pt x="37" y="1"/>
                        <a:pt x="36" y="1"/>
                      </a:cubicBezTo>
                      <a:cubicBezTo>
                        <a:pt x="36" y="1"/>
                        <a:pt x="37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5" y="1"/>
                        <a:pt x="32" y="3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7" y="7"/>
                        <a:pt x="26" y="7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4" y="9"/>
                        <a:pt x="22" y="11"/>
                        <a:pt x="20" y="13"/>
                      </a:cubicBezTo>
                      <a:close/>
                      <a:moveTo>
                        <a:pt x="35" y="2"/>
                      </a:move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5" y="2"/>
                        <a:pt x="35" y="2"/>
                      </a:cubicBezTo>
                      <a:close/>
                    </a:path>
                  </a:pathLst>
                </a:custGeom>
                <a:solidFill>
                  <a:srgbClr val="024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239"/>
                <p:cNvSpPr>
                  <a:spLocks/>
                </p:cNvSpPr>
                <p:nvPr/>
              </p:nvSpPr>
              <p:spPr bwMode="auto">
                <a:xfrm>
                  <a:off x="6019" y="1113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240"/>
                <p:cNvSpPr>
                  <a:spLocks/>
                </p:cNvSpPr>
                <p:nvPr/>
              </p:nvSpPr>
              <p:spPr bwMode="auto">
                <a:xfrm>
                  <a:off x="6217" y="915"/>
                  <a:ext cx="6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0 w 1"/>
                    <a:gd name="T4" fmla="*/ 0 w 1"/>
                    <a:gd name="T5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241"/>
                <p:cNvSpPr>
                  <a:spLocks/>
                </p:cNvSpPr>
                <p:nvPr/>
              </p:nvSpPr>
              <p:spPr bwMode="auto">
                <a:xfrm>
                  <a:off x="6775" y="1065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242"/>
                <p:cNvSpPr>
                  <a:spLocks/>
                </p:cNvSpPr>
                <p:nvPr/>
              </p:nvSpPr>
              <p:spPr bwMode="auto">
                <a:xfrm>
                  <a:off x="6781" y="1071"/>
                  <a:ext cx="12" cy="18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0 h 3"/>
                    <a:gd name="T4" fmla="*/ 0 w 2"/>
                    <a:gd name="T5" fmla="*/ 0 h 3"/>
                    <a:gd name="T6" fmla="*/ 0 w 2"/>
                    <a:gd name="T7" fmla="*/ 0 h 3"/>
                    <a:gd name="T8" fmla="*/ 1 w 2"/>
                    <a:gd name="T9" fmla="*/ 1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  <a:gd name="T16" fmla="*/ 2 w 2"/>
                    <a:gd name="T17" fmla="*/ 2 h 3"/>
                    <a:gd name="T18" fmla="*/ 2 w 2"/>
                    <a:gd name="T19" fmla="*/ 3 h 3"/>
                    <a:gd name="T20" fmla="*/ 1 w 2"/>
                    <a:gd name="T21" fmla="*/ 2 h 3"/>
                    <a:gd name="T22" fmla="*/ 1 w 2"/>
                    <a:gd name="T23" fmla="*/ 2 h 3"/>
                    <a:gd name="T24" fmla="*/ 1 w 2"/>
                    <a:gd name="T25" fmla="*/ 1 h 3"/>
                    <a:gd name="T26" fmla="*/ 1 w 2"/>
                    <a:gd name="T27" fmla="*/ 1 h 3"/>
                    <a:gd name="T28" fmla="*/ 1 w 2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243"/>
                <p:cNvSpPr>
                  <a:spLocks/>
                </p:cNvSpPr>
                <p:nvPr/>
              </p:nvSpPr>
              <p:spPr bwMode="auto">
                <a:xfrm>
                  <a:off x="6793" y="1089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244"/>
                <p:cNvSpPr>
                  <a:spLocks/>
                </p:cNvSpPr>
                <p:nvPr/>
              </p:nvSpPr>
              <p:spPr bwMode="auto">
                <a:xfrm>
                  <a:off x="6799" y="1101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245"/>
                <p:cNvSpPr>
                  <a:spLocks/>
                </p:cNvSpPr>
                <p:nvPr/>
              </p:nvSpPr>
              <p:spPr bwMode="auto">
                <a:xfrm>
                  <a:off x="6805" y="110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" name="Oval 1246"/>
                <p:cNvSpPr>
                  <a:spLocks noChangeArrowheads="1"/>
                </p:cNvSpPr>
                <p:nvPr/>
              </p:nvSpPr>
              <p:spPr bwMode="auto">
                <a:xfrm>
                  <a:off x="6811" y="1119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247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248"/>
                <p:cNvSpPr>
                  <a:spLocks/>
                </p:cNvSpPr>
                <p:nvPr/>
              </p:nvSpPr>
              <p:spPr bwMode="auto">
                <a:xfrm>
                  <a:off x="6853" y="122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2 h 3"/>
                    <a:gd name="T8" fmla="*/ 1 w 1"/>
                    <a:gd name="T9" fmla="*/ 3 h 3"/>
                    <a:gd name="T10" fmla="*/ 0 w 1"/>
                    <a:gd name="T11" fmla="*/ 3 h 3"/>
                    <a:gd name="T12" fmla="*/ 1 w 1"/>
                    <a:gd name="T13" fmla="*/ 3 h 3"/>
                    <a:gd name="T14" fmla="*/ 1 w 1"/>
                    <a:gd name="T15" fmla="*/ 3 h 3"/>
                    <a:gd name="T16" fmla="*/ 0 w 1"/>
                    <a:gd name="T17" fmla="*/ 3 h 3"/>
                    <a:gd name="T18" fmla="*/ 0 w 1"/>
                    <a:gd name="T19" fmla="*/ 2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0 h 3"/>
                    <a:gd name="T26" fmla="*/ 0 w 1"/>
                    <a:gd name="T2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249"/>
                <p:cNvSpPr>
                  <a:spLocks/>
                </p:cNvSpPr>
                <p:nvPr/>
              </p:nvSpPr>
              <p:spPr bwMode="auto">
                <a:xfrm>
                  <a:off x="6853" y="124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1 w 1"/>
                    <a:gd name="T11" fmla="*/ 0 h 2"/>
                    <a:gd name="T12" fmla="*/ 1 w 1"/>
                    <a:gd name="T13" fmla="*/ 1 h 2"/>
                    <a:gd name="T14" fmla="*/ 1 w 1"/>
                    <a:gd name="T15" fmla="*/ 2 h 2"/>
                    <a:gd name="T16" fmla="*/ 1 w 1"/>
                    <a:gd name="T17" fmla="*/ 1 h 2"/>
                    <a:gd name="T18" fmla="*/ 1 w 1"/>
                    <a:gd name="T1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250"/>
                <p:cNvSpPr>
                  <a:spLocks/>
                </p:cNvSpPr>
                <p:nvPr/>
              </p:nvSpPr>
              <p:spPr bwMode="auto">
                <a:xfrm>
                  <a:off x="6847" y="126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251"/>
                <p:cNvSpPr>
                  <a:spLocks/>
                </p:cNvSpPr>
                <p:nvPr/>
              </p:nvSpPr>
              <p:spPr bwMode="auto">
                <a:xfrm>
                  <a:off x="6823" y="129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252"/>
                <p:cNvSpPr>
                  <a:spLocks/>
                </p:cNvSpPr>
                <p:nvPr/>
              </p:nvSpPr>
              <p:spPr bwMode="auto">
                <a:xfrm>
                  <a:off x="6211" y="1611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253"/>
                <p:cNvSpPr>
                  <a:spLocks/>
                </p:cNvSpPr>
                <p:nvPr/>
              </p:nvSpPr>
              <p:spPr bwMode="auto">
                <a:xfrm>
                  <a:off x="6289" y="1665"/>
                  <a:ext cx="108" cy="30"/>
                </a:xfrm>
                <a:custGeom>
                  <a:avLst/>
                  <a:gdLst>
                    <a:gd name="T0" fmla="*/ 14 w 18"/>
                    <a:gd name="T1" fmla="*/ 4 h 5"/>
                    <a:gd name="T2" fmla="*/ 14 w 18"/>
                    <a:gd name="T3" fmla="*/ 4 h 5"/>
                    <a:gd name="T4" fmla="*/ 16 w 18"/>
                    <a:gd name="T5" fmla="*/ 5 h 5"/>
                    <a:gd name="T6" fmla="*/ 18 w 18"/>
                    <a:gd name="T7" fmla="*/ 5 h 5"/>
                    <a:gd name="T8" fmla="*/ 16 w 18"/>
                    <a:gd name="T9" fmla="*/ 5 h 5"/>
                    <a:gd name="T10" fmla="*/ 16 w 18"/>
                    <a:gd name="T11" fmla="*/ 5 h 5"/>
                    <a:gd name="T12" fmla="*/ 8 w 18"/>
                    <a:gd name="T13" fmla="*/ 3 h 5"/>
                    <a:gd name="T14" fmla="*/ 0 w 18"/>
                    <a:gd name="T15" fmla="*/ 0 h 5"/>
                    <a:gd name="T16" fmla="*/ 0 w 18"/>
                    <a:gd name="T17" fmla="*/ 0 h 5"/>
                    <a:gd name="T18" fmla="*/ 1 w 18"/>
                    <a:gd name="T19" fmla="*/ 0 h 5"/>
                    <a:gd name="T20" fmla="*/ 1 w 18"/>
                    <a:gd name="T21" fmla="*/ 0 h 5"/>
                    <a:gd name="T22" fmla="*/ 1 w 18"/>
                    <a:gd name="T23" fmla="*/ 0 h 5"/>
                    <a:gd name="T24" fmla="*/ 0 w 18"/>
                    <a:gd name="T25" fmla="*/ 0 h 5"/>
                    <a:gd name="T26" fmla="*/ 0 w 18"/>
                    <a:gd name="T27" fmla="*/ 0 h 5"/>
                    <a:gd name="T28" fmla="*/ 0 w 18"/>
                    <a:gd name="T29" fmla="*/ 0 h 5"/>
                    <a:gd name="T30" fmla="*/ 1 w 18"/>
                    <a:gd name="T31" fmla="*/ 0 h 5"/>
                    <a:gd name="T32" fmla="*/ 1 w 18"/>
                    <a:gd name="T33" fmla="*/ 0 h 5"/>
                    <a:gd name="T34" fmla="*/ 1 w 18"/>
                    <a:gd name="T35" fmla="*/ 0 h 5"/>
                    <a:gd name="T36" fmla="*/ 2 w 18"/>
                    <a:gd name="T37" fmla="*/ 1 h 5"/>
                    <a:gd name="T38" fmla="*/ 2 w 18"/>
                    <a:gd name="T39" fmla="*/ 0 h 5"/>
                    <a:gd name="T40" fmla="*/ 2 w 18"/>
                    <a:gd name="T41" fmla="*/ 1 h 5"/>
                    <a:gd name="T42" fmla="*/ 3 w 18"/>
                    <a:gd name="T43" fmla="*/ 1 h 5"/>
                    <a:gd name="T44" fmla="*/ 3 w 18"/>
                    <a:gd name="T45" fmla="*/ 1 h 5"/>
                    <a:gd name="T46" fmla="*/ 5 w 18"/>
                    <a:gd name="T47" fmla="*/ 2 h 5"/>
                    <a:gd name="T48" fmla="*/ 6 w 18"/>
                    <a:gd name="T49" fmla="*/ 2 h 5"/>
                    <a:gd name="T50" fmla="*/ 7 w 18"/>
                    <a:gd name="T51" fmla="*/ 3 h 5"/>
                    <a:gd name="T52" fmla="*/ 8 w 18"/>
                    <a:gd name="T53" fmla="*/ 3 h 5"/>
                    <a:gd name="T54" fmla="*/ 9 w 18"/>
                    <a:gd name="T55" fmla="*/ 3 h 5"/>
                    <a:gd name="T56" fmla="*/ 9 w 18"/>
                    <a:gd name="T57" fmla="*/ 3 h 5"/>
                    <a:gd name="T58" fmla="*/ 10 w 18"/>
                    <a:gd name="T59" fmla="*/ 3 h 5"/>
                    <a:gd name="T60" fmla="*/ 11 w 18"/>
                    <a:gd name="T61" fmla="*/ 3 h 5"/>
                    <a:gd name="T62" fmla="*/ 12 w 18"/>
                    <a:gd name="T63" fmla="*/ 4 h 5"/>
                    <a:gd name="T64" fmla="*/ 12 w 18"/>
                    <a:gd name="T65" fmla="*/ 4 h 5"/>
                    <a:gd name="T66" fmla="*/ 13 w 18"/>
                    <a:gd name="T67" fmla="*/ 4 h 5"/>
                    <a:gd name="T68" fmla="*/ 14 w 18"/>
                    <a:gd name="T6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" h="5">
                      <a:moveTo>
                        <a:pt x="14" y="4"/>
                      </a:move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5" y="5"/>
                        <a:pt x="16" y="5"/>
                        <a:pt x="16" y="5"/>
                      </a:cubicBezTo>
                      <a:cubicBezTo>
                        <a:pt x="17" y="5"/>
                        <a:pt x="17" y="5"/>
                        <a:pt x="18" y="5"/>
                      </a:cubicBezTo>
                      <a:cubicBezTo>
                        <a:pt x="17" y="5"/>
                        <a:pt x="17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3" y="5"/>
                        <a:pt x="11" y="4"/>
                        <a:pt x="8" y="3"/>
                      </a:cubicBezTo>
                      <a:cubicBezTo>
                        <a:pt x="5" y="3"/>
                        <a:pt x="3" y="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0"/>
                        <a:pt x="2" y="1"/>
                      </a:cubicBezTo>
                      <a:cubicBezTo>
                        <a:pt x="1" y="0"/>
                        <a:pt x="2" y="1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3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2"/>
                        <a:pt x="5" y="2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3"/>
                      </a:cubicBezTo>
                      <a:cubicBezTo>
                        <a:pt x="8" y="2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10" y="3"/>
                        <a:pt x="10" y="3"/>
                      </a:cubicBezTo>
                      <a:cubicBezTo>
                        <a:pt x="10" y="3"/>
                        <a:pt x="11" y="3"/>
                        <a:pt x="11" y="3"/>
                      </a:cubicBezTo>
                      <a:cubicBezTo>
                        <a:pt x="11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254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255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12" cy="1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1 w 2"/>
                    <a:gd name="T5" fmla="*/ 1 h 2"/>
                    <a:gd name="T6" fmla="*/ 2 w 2"/>
                    <a:gd name="T7" fmla="*/ 2 h 2"/>
                    <a:gd name="T8" fmla="*/ 1 w 2"/>
                    <a:gd name="T9" fmla="*/ 1 h 2"/>
                    <a:gd name="T10" fmla="*/ 0 w 2"/>
                    <a:gd name="T11" fmla="*/ 1 h 2"/>
                    <a:gd name="T12" fmla="*/ 0 w 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2" y="1"/>
                        <a:pt x="2" y="2"/>
                      </a:cubicBez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256"/>
                <p:cNvSpPr>
                  <a:spLocks/>
                </p:cNvSpPr>
                <p:nvPr/>
              </p:nvSpPr>
              <p:spPr bwMode="auto">
                <a:xfrm>
                  <a:off x="6259" y="16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257"/>
                <p:cNvSpPr>
                  <a:spLocks/>
                </p:cNvSpPr>
                <p:nvPr/>
              </p:nvSpPr>
              <p:spPr bwMode="auto">
                <a:xfrm>
                  <a:off x="6763" y="1155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" name="Freeform 1258"/>
                <p:cNvSpPr>
                  <a:spLocks/>
                </p:cNvSpPr>
                <p:nvPr/>
              </p:nvSpPr>
              <p:spPr bwMode="auto">
                <a:xfrm>
                  <a:off x="6769" y="1185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" name="Freeform 1259"/>
                <p:cNvSpPr>
                  <a:spLocks/>
                </p:cNvSpPr>
                <p:nvPr/>
              </p:nvSpPr>
              <p:spPr bwMode="auto">
                <a:xfrm>
                  <a:off x="6685" y="119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0 h 3"/>
                    <a:gd name="T4" fmla="*/ 0 w 1"/>
                    <a:gd name="T5" fmla="*/ 0 h 3"/>
                    <a:gd name="T6" fmla="*/ 0 w 1"/>
                    <a:gd name="T7" fmla="*/ 0 h 3"/>
                    <a:gd name="T8" fmla="*/ 0 w 1"/>
                    <a:gd name="T9" fmla="*/ 0 h 3"/>
                    <a:gd name="T10" fmla="*/ 0 w 1"/>
                    <a:gd name="T11" fmla="*/ 0 h 3"/>
                    <a:gd name="T12" fmla="*/ 0 w 1"/>
                    <a:gd name="T13" fmla="*/ 0 h 3"/>
                    <a:gd name="T14" fmla="*/ 0 w 1"/>
                    <a:gd name="T15" fmla="*/ 0 h 3"/>
                    <a:gd name="T16" fmla="*/ 0 w 1"/>
                    <a:gd name="T17" fmla="*/ 0 h 3"/>
                    <a:gd name="T18" fmla="*/ 0 w 1"/>
                    <a:gd name="T19" fmla="*/ 0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1 h 3"/>
                    <a:gd name="T26" fmla="*/ 0 w 1"/>
                    <a:gd name="T27" fmla="*/ 1 h 3"/>
                    <a:gd name="T28" fmla="*/ 1 w 1"/>
                    <a:gd name="T29" fmla="*/ 1 h 3"/>
                    <a:gd name="T30" fmla="*/ 0 w 1"/>
                    <a:gd name="T31" fmla="*/ 1 h 3"/>
                    <a:gd name="T32" fmla="*/ 1 w 1"/>
                    <a:gd name="T33" fmla="*/ 1 h 3"/>
                    <a:gd name="T34" fmla="*/ 1 w 1"/>
                    <a:gd name="T35" fmla="*/ 1 h 3"/>
                    <a:gd name="T36" fmla="*/ 1 w 1"/>
                    <a:gd name="T37" fmla="*/ 2 h 3"/>
                    <a:gd name="T38" fmla="*/ 1 w 1"/>
                    <a:gd name="T39" fmla="*/ 2 h 3"/>
                    <a:gd name="T40" fmla="*/ 1 w 1"/>
                    <a:gd name="T41" fmla="*/ 3 h 3"/>
                    <a:gd name="T42" fmla="*/ 1 w 1"/>
                    <a:gd name="T43" fmla="*/ 3 h 3"/>
                    <a:gd name="T44" fmla="*/ 1 w 1"/>
                    <a:gd name="T45" fmla="*/ 2 h 3"/>
                    <a:gd name="T46" fmla="*/ 1 w 1"/>
                    <a:gd name="T47" fmla="*/ 2 h 3"/>
                    <a:gd name="T48" fmla="*/ 1 w 1"/>
                    <a:gd name="T49" fmla="*/ 2 h 3"/>
                    <a:gd name="T50" fmla="*/ 1 w 1"/>
                    <a:gd name="T51" fmla="*/ 2 h 3"/>
                    <a:gd name="T52" fmla="*/ 1 w 1"/>
                    <a:gd name="T53" fmla="*/ 2 h 3"/>
                    <a:gd name="T54" fmla="*/ 0 w 1"/>
                    <a:gd name="T55" fmla="*/ 2 h 3"/>
                    <a:gd name="T56" fmla="*/ 0 w 1"/>
                    <a:gd name="T57" fmla="*/ 1 h 3"/>
                    <a:gd name="T58" fmla="*/ 0 w 1"/>
                    <a:gd name="T59" fmla="*/ 0 h 3"/>
                    <a:gd name="T60" fmla="*/ 0 w 1"/>
                    <a:gd name="T61" fmla="*/ 0 h 3"/>
                    <a:gd name="T62" fmla="*/ 0 w 1"/>
                    <a:gd name="T63" fmla="*/ 0 h 3"/>
                    <a:gd name="T64" fmla="*/ 0 w 1"/>
                    <a:gd name="T6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" name="Freeform 1260"/>
                <p:cNvSpPr>
                  <a:spLocks/>
                </p:cNvSpPr>
                <p:nvPr/>
              </p:nvSpPr>
              <p:spPr bwMode="auto">
                <a:xfrm>
                  <a:off x="6679" y="120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" name="Freeform 1261"/>
                <p:cNvSpPr>
                  <a:spLocks/>
                </p:cNvSpPr>
                <p:nvPr/>
              </p:nvSpPr>
              <p:spPr bwMode="auto">
                <a:xfrm>
                  <a:off x="5941" y="1491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0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" name="Freeform 1262"/>
                <p:cNvSpPr>
                  <a:spLocks/>
                </p:cNvSpPr>
                <p:nvPr/>
              </p:nvSpPr>
              <p:spPr bwMode="auto">
                <a:xfrm>
                  <a:off x="5929" y="128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" name="Freeform 1263"/>
                <p:cNvSpPr>
                  <a:spLocks/>
                </p:cNvSpPr>
                <p:nvPr/>
              </p:nvSpPr>
              <p:spPr bwMode="auto">
                <a:xfrm>
                  <a:off x="5965" y="843"/>
                  <a:ext cx="342" cy="300"/>
                </a:xfrm>
                <a:custGeom>
                  <a:avLst/>
                  <a:gdLst>
                    <a:gd name="T0" fmla="*/ 57 w 57"/>
                    <a:gd name="T1" fmla="*/ 0 h 50"/>
                    <a:gd name="T2" fmla="*/ 53 w 57"/>
                    <a:gd name="T3" fmla="*/ 1 h 50"/>
                    <a:gd name="T4" fmla="*/ 49 w 57"/>
                    <a:gd name="T5" fmla="*/ 2 h 50"/>
                    <a:gd name="T6" fmla="*/ 37 w 57"/>
                    <a:gd name="T7" fmla="*/ 8 h 50"/>
                    <a:gd name="T8" fmla="*/ 21 w 57"/>
                    <a:gd name="T9" fmla="*/ 20 h 50"/>
                    <a:gd name="T10" fmla="*/ 10 w 57"/>
                    <a:gd name="T11" fmla="*/ 32 h 50"/>
                    <a:gd name="T12" fmla="*/ 2 w 57"/>
                    <a:gd name="T13" fmla="*/ 47 h 50"/>
                    <a:gd name="T14" fmla="*/ 1 w 57"/>
                    <a:gd name="T15" fmla="*/ 49 h 50"/>
                    <a:gd name="T16" fmla="*/ 0 w 57"/>
                    <a:gd name="T17" fmla="*/ 50 h 50"/>
                    <a:gd name="T18" fmla="*/ 1 w 57"/>
                    <a:gd name="T19" fmla="*/ 47 h 50"/>
                    <a:gd name="T20" fmla="*/ 10 w 57"/>
                    <a:gd name="T21" fmla="*/ 31 h 50"/>
                    <a:gd name="T22" fmla="*/ 31 w 57"/>
                    <a:gd name="T23" fmla="*/ 10 h 50"/>
                    <a:gd name="T24" fmla="*/ 39 w 57"/>
                    <a:gd name="T25" fmla="*/ 5 h 50"/>
                    <a:gd name="T26" fmla="*/ 47 w 57"/>
                    <a:gd name="T27" fmla="*/ 2 h 50"/>
                    <a:gd name="T28" fmla="*/ 53 w 57"/>
                    <a:gd name="T29" fmla="*/ 0 h 50"/>
                    <a:gd name="T30" fmla="*/ 57 w 57"/>
                    <a:gd name="T3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7" h="50">
                      <a:moveTo>
                        <a:pt x="57" y="0"/>
                      </a:moveTo>
                      <a:cubicBezTo>
                        <a:pt x="56" y="0"/>
                        <a:pt x="54" y="1"/>
                        <a:pt x="53" y="1"/>
                      </a:cubicBezTo>
                      <a:cubicBezTo>
                        <a:pt x="52" y="2"/>
                        <a:pt x="51" y="2"/>
                        <a:pt x="49" y="2"/>
                      </a:cubicBezTo>
                      <a:cubicBezTo>
                        <a:pt x="45" y="4"/>
                        <a:pt x="41" y="6"/>
                        <a:pt x="37" y="8"/>
                      </a:cubicBezTo>
                      <a:cubicBezTo>
                        <a:pt x="31" y="11"/>
                        <a:pt x="26" y="15"/>
                        <a:pt x="21" y="20"/>
                      </a:cubicBezTo>
                      <a:cubicBezTo>
                        <a:pt x="17" y="23"/>
                        <a:pt x="14" y="27"/>
                        <a:pt x="10" y="32"/>
                      </a:cubicBezTo>
                      <a:cubicBezTo>
                        <a:pt x="7" y="37"/>
                        <a:pt x="4" y="42"/>
                        <a:pt x="2" y="47"/>
                      </a:cubicBezTo>
                      <a:cubicBezTo>
                        <a:pt x="1" y="49"/>
                        <a:pt x="1" y="49"/>
                        <a:pt x="1" y="49"/>
                      </a:cubicBezTo>
                      <a:cubicBezTo>
                        <a:pt x="1" y="49"/>
                        <a:pt x="0" y="50"/>
                        <a:pt x="0" y="50"/>
                      </a:cubicBezTo>
                      <a:cubicBezTo>
                        <a:pt x="0" y="49"/>
                        <a:pt x="1" y="48"/>
                        <a:pt x="1" y="47"/>
                      </a:cubicBezTo>
                      <a:cubicBezTo>
                        <a:pt x="3" y="42"/>
                        <a:pt x="7" y="36"/>
                        <a:pt x="10" y="31"/>
                      </a:cubicBezTo>
                      <a:cubicBezTo>
                        <a:pt x="16" y="23"/>
                        <a:pt x="22" y="16"/>
                        <a:pt x="31" y="10"/>
                      </a:cubicBezTo>
                      <a:cubicBezTo>
                        <a:pt x="34" y="8"/>
                        <a:pt x="36" y="7"/>
                        <a:pt x="39" y="5"/>
                      </a:cubicBezTo>
                      <a:cubicBezTo>
                        <a:pt x="42" y="4"/>
                        <a:pt x="44" y="3"/>
                        <a:pt x="47" y="2"/>
                      </a:cubicBezTo>
                      <a:cubicBezTo>
                        <a:pt x="49" y="2"/>
                        <a:pt x="51" y="1"/>
                        <a:pt x="53" y="0"/>
                      </a:cubicBezTo>
                      <a:cubicBezTo>
                        <a:pt x="54" y="0"/>
                        <a:pt x="55" y="0"/>
                        <a:pt x="57" y="0"/>
                      </a:cubicBezTo>
                      <a:close/>
                    </a:path>
                  </a:pathLst>
                </a:custGeom>
                <a:solidFill>
                  <a:srgbClr val="024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" name="Freeform 1264"/>
                <p:cNvSpPr>
                  <a:spLocks/>
                </p:cNvSpPr>
                <p:nvPr/>
              </p:nvSpPr>
              <p:spPr bwMode="auto">
                <a:xfrm>
                  <a:off x="6799" y="110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 useBgFill="1">
            <p:nvSpPr>
              <p:cNvPr id="314" name="椭圆 313"/>
              <p:cNvSpPr/>
              <p:nvPr/>
            </p:nvSpPr>
            <p:spPr>
              <a:xfrm>
                <a:off x="905579" y="2072810"/>
                <a:ext cx="1319678" cy="131967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10" name="组合 309"/>
            <p:cNvGrpSpPr/>
            <p:nvPr/>
          </p:nvGrpSpPr>
          <p:grpSpPr>
            <a:xfrm>
              <a:off x="4001889" y="4791545"/>
              <a:ext cx="1556337" cy="1122978"/>
              <a:chOff x="1345739" y="3761041"/>
              <a:chExt cx="1556337" cy="1122978"/>
            </a:xfrm>
          </p:grpSpPr>
          <p:sp>
            <p:nvSpPr>
              <p:cNvPr id="311" name="矩形 310"/>
              <p:cNvSpPr/>
              <p:nvPr/>
            </p:nvSpPr>
            <p:spPr>
              <a:xfrm>
                <a:off x="1370188" y="3761041"/>
                <a:ext cx="1467068" cy="400110"/>
              </a:xfrm>
              <a:prstGeom prst="rect">
                <a:avLst/>
              </a:prstGeom>
            </p:spPr>
            <p:txBody>
              <a:bodyPr vert="horz" wrap="none">
                <a:spAutoFit/>
              </a:bodyPr>
              <a:lstStyle/>
              <a:p>
                <a:pPr algn="dist"/>
                <a:r>
                  <a:rPr lang="zh-CN" altLang="en-US" sz="2000" dirty="0">
                    <a:solidFill>
                      <a:srgbClr val="024A02"/>
                    </a:solidFill>
                    <a:latin typeface="汉仪雪君体简" panose="02010604000101010101" pitchFamily="2" charset="-122"/>
                    <a:ea typeface="汉仪雪君体简" panose="02010604000101010101" pitchFamily="2" charset="-122"/>
                    <a:cs typeface="Adobe Devanagari" panose="02040503050201020203" pitchFamily="18" charset="0"/>
                  </a:rPr>
                  <a:t>比赛</a:t>
                </a:r>
                <a:r>
                  <a:rPr lang="zh-CN" altLang="en-US" sz="2000" dirty="0" smtClean="0">
                    <a:solidFill>
                      <a:srgbClr val="024A02"/>
                    </a:solidFill>
                    <a:latin typeface="汉仪雪君体简" panose="02010604000101010101" pitchFamily="2" charset="-122"/>
                    <a:ea typeface="汉仪雪君体简" panose="02010604000101010101" pitchFamily="2" charset="-122"/>
                    <a:cs typeface="Adobe Devanagari" panose="02040503050201020203" pitchFamily="18" charset="0"/>
                  </a:rPr>
                  <a:t>规则二</a:t>
                </a:r>
                <a:endParaRPr lang="zh-CN" altLang="en-US" sz="2000" dirty="0">
                  <a:solidFill>
                    <a:srgbClr val="024A02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  <a:cs typeface="Adobe Devanagari" panose="02040503050201020203" pitchFamily="18" charset="0"/>
                </a:endParaRPr>
              </a:p>
            </p:txBody>
          </p:sp>
          <p:sp>
            <p:nvSpPr>
              <p:cNvPr id="312" name="矩形 311"/>
              <p:cNvSpPr/>
              <p:nvPr/>
            </p:nvSpPr>
            <p:spPr>
              <a:xfrm>
                <a:off x="1345739" y="4182673"/>
                <a:ext cx="1556337" cy="701346"/>
              </a:xfrm>
              <a:prstGeom prst="rect">
                <a:avLst/>
              </a:prstGeom>
            </p:spPr>
            <p:txBody>
              <a:bodyPr vert="horz" wrap="square">
                <a:spAutoFit/>
              </a:bodyPr>
              <a:lstStyle/>
              <a:p>
                <a:pPr algn="ctr">
                  <a:lnSpc>
                    <a:spcPct val="130000"/>
                  </a:lnSpc>
                </a:pPr>
                <a:r>
                  <a:rPr lang="zh-CN" altLang="en-US" sz="16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请在此处添加说明</a:t>
                </a:r>
                <a:r>
                  <a:rPr lang="zh-CN" altLang="en-US" sz="1600" dirty="0" smtClean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文字</a:t>
                </a:r>
                <a:r>
                  <a:rPr lang="en-US" altLang="zh-CN" sz="1600" dirty="0" smtClean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……</a:t>
                </a:r>
                <a:endPara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369" name="组合 368"/>
          <p:cNvGrpSpPr/>
          <p:nvPr/>
        </p:nvGrpSpPr>
        <p:grpSpPr>
          <a:xfrm>
            <a:off x="9140186" y="4243842"/>
            <a:ext cx="1851894" cy="1796778"/>
            <a:chOff x="9140186" y="4461554"/>
            <a:chExt cx="1851894" cy="1796778"/>
          </a:xfrm>
        </p:grpSpPr>
        <p:grpSp>
          <p:nvGrpSpPr>
            <p:cNvPr id="370" name="组合 369"/>
            <p:cNvGrpSpPr/>
            <p:nvPr/>
          </p:nvGrpSpPr>
          <p:grpSpPr>
            <a:xfrm rot="12340998">
              <a:off x="9140186" y="4461554"/>
              <a:ext cx="1851894" cy="1796778"/>
              <a:chOff x="754201" y="1929934"/>
              <a:chExt cx="1600200" cy="1552575"/>
            </a:xfrm>
          </p:grpSpPr>
          <p:grpSp>
            <p:nvGrpSpPr>
              <p:cNvPr id="374" name="Group 1210"/>
              <p:cNvGrpSpPr>
                <a:grpSpLocks noChangeAspect="1"/>
              </p:cNvGrpSpPr>
              <p:nvPr/>
            </p:nvGrpSpPr>
            <p:grpSpPr bwMode="auto">
              <a:xfrm>
                <a:off x="754201" y="1929934"/>
                <a:ext cx="1600200" cy="1552575"/>
                <a:chOff x="5911" y="843"/>
                <a:chExt cx="1008" cy="978"/>
              </a:xfrm>
            </p:grpSpPr>
            <p:sp>
              <p:nvSpPr>
                <p:cNvPr id="376" name="Freeform 1211"/>
                <p:cNvSpPr>
                  <a:spLocks/>
                </p:cNvSpPr>
                <p:nvPr/>
              </p:nvSpPr>
              <p:spPr bwMode="auto">
                <a:xfrm>
                  <a:off x="5917" y="1389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24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" name="Freeform 1212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0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" name="Freeform 1213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" name="Freeform 1214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" name="Freeform 1215"/>
                <p:cNvSpPr>
                  <a:spLocks/>
                </p:cNvSpPr>
                <p:nvPr/>
              </p:nvSpPr>
              <p:spPr bwMode="auto">
                <a:xfrm>
                  <a:off x="6847" y="121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0 w 1"/>
                    <a:gd name="T11" fmla="*/ 1 h 2"/>
                    <a:gd name="T12" fmla="*/ 0 w 1"/>
                    <a:gd name="T13" fmla="*/ 0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" name="Freeform 1216"/>
                <p:cNvSpPr>
                  <a:spLocks/>
                </p:cNvSpPr>
                <p:nvPr/>
              </p:nvSpPr>
              <p:spPr bwMode="auto">
                <a:xfrm>
                  <a:off x="6493" y="1701"/>
                  <a:ext cx="6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" name="Freeform 1217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" name="Freeform 1218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" name="Freeform 1219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0" cy="6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" name="Freeform 1220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  <a:gd name="T10" fmla="*/ 0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" name="Freeform 1221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12" cy="6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  <a:gd name="T8" fmla="*/ 1 w 2"/>
                    <a:gd name="T9" fmla="*/ 1 h 1"/>
                    <a:gd name="T10" fmla="*/ 0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" name="Freeform 1222"/>
                <p:cNvSpPr>
                  <a:spLocks/>
                </p:cNvSpPr>
                <p:nvPr/>
              </p:nvSpPr>
              <p:spPr bwMode="auto">
                <a:xfrm>
                  <a:off x="6253" y="164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" name="Freeform 1223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" name="Freeform 1224"/>
                <p:cNvSpPr>
                  <a:spLocks/>
                </p:cNvSpPr>
                <p:nvPr/>
              </p:nvSpPr>
              <p:spPr bwMode="auto">
                <a:xfrm>
                  <a:off x="6763" y="116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" name="Freeform 1225"/>
                <p:cNvSpPr>
                  <a:spLocks/>
                </p:cNvSpPr>
                <p:nvPr/>
              </p:nvSpPr>
              <p:spPr bwMode="auto">
                <a:xfrm>
                  <a:off x="6745" y="146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" name="Freeform 1226"/>
                <p:cNvSpPr>
                  <a:spLocks/>
                </p:cNvSpPr>
                <p:nvPr/>
              </p:nvSpPr>
              <p:spPr bwMode="auto">
                <a:xfrm>
                  <a:off x="6751" y="146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" name="Freeform 1227"/>
                <p:cNvSpPr>
                  <a:spLocks/>
                </p:cNvSpPr>
                <p:nvPr/>
              </p:nvSpPr>
              <p:spPr bwMode="auto">
                <a:xfrm>
                  <a:off x="6751" y="1455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0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" name="Freeform 1228"/>
                <p:cNvSpPr>
                  <a:spLocks/>
                </p:cNvSpPr>
                <p:nvPr/>
              </p:nvSpPr>
              <p:spPr bwMode="auto">
                <a:xfrm>
                  <a:off x="5911" y="1245"/>
                  <a:ext cx="18" cy="168"/>
                </a:xfrm>
                <a:custGeom>
                  <a:avLst/>
                  <a:gdLst>
                    <a:gd name="T0" fmla="*/ 1 w 3"/>
                    <a:gd name="T1" fmla="*/ 27 h 28"/>
                    <a:gd name="T2" fmla="*/ 1 w 3"/>
                    <a:gd name="T3" fmla="*/ 26 h 28"/>
                    <a:gd name="T4" fmla="*/ 1 w 3"/>
                    <a:gd name="T5" fmla="*/ 24 h 28"/>
                    <a:gd name="T6" fmla="*/ 1 w 3"/>
                    <a:gd name="T7" fmla="*/ 21 h 28"/>
                    <a:gd name="T8" fmla="*/ 0 w 3"/>
                    <a:gd name="T9" fmla="*/ 16 h 28"/>
                    <a:gd name="T10" fmla="*/ 1 w 3"/>
                    <a:gd name="T11" fmla="*/ 15 h 28"/>
                    <a:gd name="T12" fmla="*/ 1 w 3"/>
                    <a:gd name="T13" fmla="*/ 14 h 28"/>
                    <a:gd name="T14" fmla="*/ 1 w 3"/>
                    <a:gd name="T15" fmla="*/ 13 h 28"/>
                    <a:gd name="T16" fmla="*/ 1 w 3"/>
                    <a:gd name="T17" fmla="*/ 9 h 28"/>
                    <a:gd name="T18" fmla="*/ 1 w 3"/>
                    <a:gd name="T19" fmla="*/ 8 h 28"/>
                    <a:gd name="T20" fmla="*/ 1 w 3"/>
                    <a:gd name="T21" fmla="*/ 8 h 28"/>
                    <a:gd name="T22" fmla="*/ 1 w 3"/>
                    <a:gd name="T23" fmla="*/ 7 h 28"/>
                    <a:gd name="T24" fmla="*/ 2 w 3"/>
                    <a:gd name="T25" fmla="*/ 6 h 28"/>
                    <a:gd name="T26" fmla="*/ 2 w 3"/>
                    <a:gd name="T27" fmla="*/ 6 h 28"/>
                    <a:gd name="T28" fmla="*/ 2 w 3"/>
                    <a:gd name="T29" fmla="*/ 6 h 28"/>
                    <a:gd name="T30" fmla="*/ 2 w 3"/>
                    <a:gd name="T31" fmla="*/ 3 h 28"/>
                    <a:gd name="T32" fmla="*/ 3 w 3"/>
                    <a:gd name="T33" fmla="*/ 2 h 28"/>
                    <a:gd name="T34" fmla="*/ 3 w 3"/>
                    <a:gd name="T35" fmla="*/ 1 h 28"/>
                    <a:gd name="T36" fmla="*/ 3 w 3"/>
                    <a:gd name="T37" fmla="*/ 1 h 28"/>
                    <a:gd name="T38" fmla="*/ 3 w 3"/>
                    <a:gd name="T39" fmla="*/ 1 h 28"/>
                    <a:gd name="T40" fmla="*/ 3 w 3"/>
                    <a:gd name="T41" fmla="*/ 2 h 28"/>
                    <a:gd name="T42" fmla="*/ 3 w 3"/>
                    <a:gd name="T43" fmla="*/ 4 h 28"/>
                    <a:gd name="T44" fmla="*/ 2 w 3"/>
                    <a:gd name="T45" fmla="*/ 4 h 28"/>
                    <a:gd name="T46" fmla="*/ 2 w 3"/>
                    <a:gd name="T47" fmla="*/ 5 h 28"/>
                    <a:gd name="T48" fmla="*/ 2 w 3"/>
                    <a:gd name="T49" fmla="*/ 6 h 28"/>
                    <a:gd name="T50" fmla="*/ 2 w 3"/>
                    <a:gd name="T51" fmla="*/ 12 h 28"/>
                    <a:gd name="T52" fmla="*/ 2 w 3"/>
                    <a:gd name="T53" fmla="*/ 13 h 28"/>
                    <a:gd name="T54" fmla="*/ 1 w 3"/>
                    <a:gd name="T55" fmla="*/ 14 h 28"/>
                    <a:gd name="T56" fmla="*/ 1 w 3"/>
                    <a:gd name="T57" fmla="*/ 15 h 28"/>
                    <a:gd name="T58" fmla="*/ 1 w 3"/>
                    <a:gd name="T59" fmla="*/ 15 h 28"/>
                    <a:gd name="T60" fmla="*/ 1 w 3"/>
                    <a:gd name="T61" fmla="*/ 16 h 28"/>
                    <a:gd name="T62" fmla="*/ 1 w 3"/>
                    <a:gd name="T63" fmla="*/ 16 h 28"/>
                    <a:gd name="T64" fmla="*/ 1 w 3"/>
                    <a:gd name="T65" fmla="*/ 17 h 28"/>
                    <a:gd name="T66" fmla="*/ 1 w 3"/>
                    <a:gd name="T67" fmla="*/ 18 h 28"/>
                    <a:gd name="T68" fmla="*/ 1 w 3"/>
                    <a:gd name="T69" fmla="*/ 20 h 28"/>
                    <a:gd name="T70" fmla="*/ 1 w 3"/>
                    <a:gd name="T71" fmla="*/ 21 h 28"/>
                    <a:gd name="T72" fmla="*/ 1 w 3"/>
                    <a:gd name="T73" fmla="*/ 22 h 28"/>
                    <a:gd name="T74" fmla="*/ 1 w 3"/>
                    <a:gd name="T75" fmla="*/ 22 h 28"/>
                    <a:gd name="T76" fmla="*/ 1 w 3"/>
                    <a:gd name="T77" fmla="*/ 23 h 28"/>
                    <a:gd name="T78" fmla="*/ 1 w 3"/>
                    <a:gd name="T79" fmla="*/ 23 h 28"/>
                    <a:gd name="T80" fmla="*/ 1 w 3"/>
                    <a:gd name="T81" fmla="*/ 23 h 28"/>
                    <a:gd name="T82" fmla="*/ 1 w 3"/>
                    <a:gd name="T83" fmla="*/ 23 h 28"/>
                    <a:gd name="T84" fmla="*/ 1 w 3"/>
                    <a:gd name="T85" fmla="*/ 24 h 28"/>
                    <a:gd name="T86" fmla="*/ 1 w 3"/>
                    <a:gd name="T87" fmla="*/ 25 h 28"/>
                    <a:gd name="T88" fmla="*/ 1 w 3"/>
                    <a:gd name="T89" fmla="*/ 25 h 28"/>
                    <a:gd name="T90" fmla="*/ 1 w 3"/>
                    <a:gd name="T91" fmla="*/ 27 h 28"/>
                    <a:gd name="T92" fmla="*/ 1 w 3"/>
                    <a:gd name="T93" fmla="*/ 27 h 28"/>
                    <a:gd name="T94" fmla="*/ 1 w 3"/>
                    <a:gd name="T95" fmla="*/ 28 h 28"/>
                    <a:gd name="T96" fmla="*/ 1 w 3"/>
                    <a:gd name="T9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" h="28">
                      <a:moveTo>
                        <a:pt x="1" y="27"/>
                      </a:move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5"/>
                        <a:pt x="1" y="25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3"/>
                        <a:pt x="0" y="22"/>
                        <a:pt x="1" y="21"/>
                      </a:cubicBezTo>
                      <a:cubicBezTo>
                        <a:pt x="1" y="21"/>
                        <a:pt x="1" y="21"/>
                        <a:pt x="0" y="21"/>
                      </a:cubicBezTo>
                      <a:cubicBezTo>
                        <a:pt x="0" y="20"/>
                        <a:pt x="1" y="17"/>
                        <a:pt x="0" y="16"/>
                      </a:cubicBezTo>
                      <a:cubicBezTo>
                        <a:pt x="0" y="16"/>
                        <a:pt x="1" y="16"/>
                        <a:pt x="0" y="16"/>
                      </a:cubicBez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3"/>
                        <a:pt x="1" y="13"/>
                      </a:cubicBezTo>
                      <a:cubicBezTo>
                        <a:pt x="1" y="12"/>
                        <a:pt x="1" y="11"/>
                        <a:pt x="1" y="10"/>
                      </a:cubicBezTo>
                      <a:cubicBezTo>
                        <a:pt x="1" y="10"/>
                        <a:pt x="1" y="10"/>
                        <a:pt x="1" y="9"/>
                      </a:cubicBezTo>
                      <a:cubicBezTo>
                        <a:pt x="1" y="10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1" y="7"/>
                      </a:cubicBezTo>
                      <a:cubicBezTo>
                        <a:pt x="2" y="7"/>
                        <a:pt x="1" y="6"/>
                        <a:pt x="1" y="6"/>
                      </a:cubicBezTo>
                      <a:cubicBezTo>
                        <a:pt x="1" y="6"/>
                        <a:pt x="1" y="7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3"/>
                        <a:pt x="3" y="2"/>
                        <a:pt x="3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9"/>
                        <a:pt x="2" y="11"/>
                        <a:pt x="2" y="13"/>
                      </a:cubicBezTo>
                      <a:cubicBezTo>
                        <a:pt x="2" y="13"/>
                        <a:pt x="1" y="13"/>
                        <a:pt x="2" y="12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2" y="13"/>
                        <a:pt x="1" y="13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2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1" y="14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2"/>
                      </a:cubicBezTo>
                      <a:cubicBezTo>
                        <a:pt x="1" y="22"/>
                        <a:pt x="1" y="21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4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6"/>
                      </a:cubicBezTo>
                      <a:cubicBezTo>
                        <a:pt x="1" y="26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7"/>
                        <a:pt x="1" y="26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7"/>
                        <a:pt x="1" y="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" name="Freeform 1229"/>
                <p:cNvSpPr>
                  <a:spLocks/>
                </p:cNvSpPr>
                <p:nvPr/>
              </p:nvSpPr>
              <p:spPr bwMode="auto">
                <a:xfrm>
                  <a:off x="5965" y="1557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" name="Freeform 1230"/>
                <p:cNvSpPr>
                  <a:spLocks/>
                </p:cNvSpPr>
                <p:nvPr/>
              </p:nvSpPr>
              <p:spPr bwMode="auto">
                <a:xfrm>
                  <a:off x="5947" y="1515"/>
                  <a:ext cx="6" cy="12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1 h 2"/>
                    <a:gd name="T4" fmla="*/ 1 w 1"/>
                    <a:gd name="T5" fmla="*/ 2 h 2"/>
                    <a:gd name="T6" fmla="*/ 0 w 1"/>
                    <a:gd name="T7" fmla="*/ 0 h 2"/>
                    <a:gd name="T8" fmla="*/ 0 w 1"/>
                    <a:gd name="T9" fmla="*/ 0 h 2"/>
                    <a:gd name="T10" fmla="*/ 1 w 1"/>
                    <a:gd name="T11" fmla="*/ 2 h 2"/>
                    <a:gd name="T12" fmla="*/ 1 w 1"/>
                    <a:gd name="T13" fmla="*/ 1 h 2"/>
                    <a:gd name="T14" fmla="*/ 0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" name="Freeform 1231"/>
                <p:cNvSpPr>
                  <a:spLocks/>
                </p:cNvSpPr>
                <p:nvPr/>
              </p:nvSpPr>
              <p:spPr bwMode="auto">
                <a:xfrm>
                  <a:off x="5941" y="1503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1 w 1"/>
                    <a:gd name="T7" fmla="*/ 1 h 2"/>
                    <a:gd name="T8" fmla="*/ 1 w 1"/>
                    <a:gd name="T9" fmla="*/ 2 h 2"/>
                    <a:gd name="T10" fmla="*/ 1 w 1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" name="Freeform 1232"/>
                <p:cNvSpPr>
                  <a:spLocks/>
                </p:cNvSpPr>
                <p:nvPr/>
              </p:nvSpPr>
              <p:spPr bwMode="auto">
                <a:xfrm>
                  <a:off x="5941" y="149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" name="Freeform 1233"/>
                <p:cNvSpPr>
                  <a:spLocks/>
                </p:cNvSpPr>
                <p:nvPr/>
              </p:nvSpPr>
              <p:spPr bwMode="auto">
                <a:xfrm>
                  <a:off x="5923" y="1317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0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" name="Freeform 1234"/>
                <p:cNvSpPr>
                  <a:spLocks/>
                </p:cNvSpPr>
                <p:nvPr/>
              </p:nvSpPr>
              <p:spPr bwMode="auto">
                <a:xfrm>
                  <a:off x="5923" y="129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" name="Freeform 1235"/>
                <p:cNvSpPr>
                  <a:spLocks noEditPoints="1"/>
                </p:cNvSpPr>
                <p:nvPr/>
              </p:nvSpPr>
              <p:spPr bwMode="auto">
                <a:xfrm>
                  <a:off x="5935" y="897"/>
                  <a:ext cx="984" cy="924"/>
                </a:xfrm>
                <a:custGeom>
                  <a:avLst/>
                  <a:gdLst>
                    <a:gd name="T0" fmla="*/ 154 w 164"/>
                    <a:gd name="T1" fmla="*/ 110 h 154"/>
                    <a:gd name="T2" fmla="*/ 160 w 164"/>
                    <a:gd name="T3" fmla="*/ 97 h 154"/>
                    <a:gd name="T4" fmla="*/ 161 w 164"/>
                    <a:gd name="T5" fmla="*/ 83 h 154"/>
                    <a:gd name="T6" fmla="*/ 158 w 164"/>
                    <a:gd name="T7" fmla="*/ 82 h 154"/>
                    <a:gd name="T8" fmla="*/ 139 w 164"/>
                    <a:gd name="T9" fmla="*/ 121 h 154"/>
                    <a:gd name="T10" fmla="*/ 121 w 164"/>
                    <a:gd name="T11" fmla="*/ 131 h 154"/>
                    <a:gd name="T12" fmla="*/ 95 w 164"/>
                    <a:gd name="T13" fmla="*/ 134 h 154"/>
                    <a:gd name="T14" fmla="*/ 72 w 164"/>
                    <a:gd name="T15" fmla="*/ 133 h 154"/>
                    <a:gd name="T16" fmla="*/ 42 w 164"/>
                    <a:gd name="T17" fmla="*/ 116 h 154"/>
                    <a:gd name="T18" fmla="*/ 42 w 164"/>
                    <a:gd name="T19" fmla="*/ 115 h 154"/>
                    <a:gd name="T20" fmla="*/ 65 w 164"/>
                    <a:gd name="T21" fmla="*/ 130 h 154"/>
                    <a:gd name="T22" fmla="*/ 74 w 164"/>
                    <a:gd name="T23" fmla="*/ 132 h 154"/>
                    <a:gd name="T24" fmla="*/ 116 w 164"/>
                    <a:gd name="T25" fmla="*/ 125 h 154"/>
                    <a:gd name="T26" fmla="*/ 134 w 164"/>
                    <a:gd name="T27" fmla="*/ 100 h 154"/>
                    <a:gd name="T28" fmla="*/ 132 w 164"/>
                    <a:gd name="T29" fmla="*/ 95 h 154"/>
                    <a:gd name="T30" fmla="*/ 125 w 164"/>
                    <a:gd name="T31" fmla="*/ 104 h 154"/>
                    <a:gd name="T32" fmla="*/ 118 w 164"/>
                    <a:gd name="T33" fmla="*/ 111 h 154"/>
                    <a:gd name="T34" fmla="*/ 73 w 164"/>
                    <a:gd name="T35" fmla="*/ 121 h 154"/>
                    <a:gd name="T36" fmla="*/ 43 w 164"/>
                    <a:gd name="T37" fmla="*/ 91 h 154"/>
                    <a:gd name="T38" fmla="*/ 41 w 164"/>
                    <a:gd name="T39" fmla="*/ 75 h 154"/>
                    <a:gd name="T40" fmla="*/ 43 w 164"/>
                    <a:gd name="T41" fmla="*/ 61 h 154"/>
                    <a:gd name="T42" fmla="*/ 51 w 164"/>
                    <a:gd name="T43" fmla="*/ 47 h 154"/>
                    <a:gd name="T44" fmla="*/ 99 w 164"/>
                    <a:gd name="T45" fmla="*/ 35 h 154"/>
                    <a:gd name="T46" fmla="*/ 117 w 164"/>
                    <a:gd name="T47" fmla="*/ 47 h 154"/>
                    <a:gd name="T48" fmla="*/ 124 w 164"/>
                    <a:gd name="T49" fmla="*/ 52 h 154"/>
                    <a:gd name="T50" fmla="*/ 103 w 164"/>
                    <a:gd name="T51" fmla="*/ 33 h 154"/>
                    <a:gd name="T52" fmla="*/ 100 w 164"/>
                    <a:gd name="T53" fmla="*/ 21 h 154"/>
                    <a:gd name="T54" fmla="*/ 132 w 164"/>
                    <a:gd name="T55" fmla="*/ 45 h 154"/>
                    <a:gd name="T56" fmla="*/ 138 w 164"/>
                    <a:gd name="T57" fmla="*/ 49 h 154"/>
                    <a:gd name="T58" fmla="*/ 135 w 164"/>
                    <a:gd name="T59" fmla="*/ 38 h 154"/>
                    <a:gd name="T60" fmla="*/ 148 w 164"/>
                    <a:gd name="T61" fmla="*/ 65 h 154"/>
                    <a:gd name="T62" fmla="*/ 152 w 164"/>
                    <a:gd name="T63" fmla="*/ 65 h 154"/>
                    <a:gd name="T64" fmla="*/ 151 w 164"/>
                    <a:gd name="T65" fmla="*/ 49 h 154"/>
                    <a:gd name="T66" fmla="*/ 152 w 164"/>
                    <a:gd name="T67" fmla="*/ 54 h 154"/>
                    <a:gd name="T68" fmla="*/ 151 w 164"/>
                    <a:gd name="T69" fmla="*/ 50 h 154"/>
                    <a:gd name="T70" fmla="*/ 147 w 164"/>
                    <a:gd name="T71" fmla="*/ 40 h 154"/>
                    <a:gd name="T72" fmla="*/ 141 w 164"/>
                    <a:gd name="T73" fmla="*/ 31 h 154"/>
                    <a:gd name="T74" fmla="*/ 12 w 164"/>
                    <a:gd name="T75" fmla="*/ 76 h 154"/>
                    <a:gd name="T76" fmla="*/ 4 w 164"/>
                    <a:gd name="T77" fmla="*/ 57 h 154"/>
                    <a:gd name="T78" fmla="*/ 39 w 164"/>
                    <a:gd name="T79" fmla="*/ 112 h 154"/>
                    <a:gd name="T80" fmla="*/ 37 w 164"/>
                    <a:gd name="T81" fmla="*/ 127 h 154"/>
                    <a:gd name="T82" fmla="*/ 32 w 164"/>
                    <a:gd name="T83" fmla="*/ 122 h 154"/>
                    <a:gd name="T84" fmla="*/ 40 w 164"/>
                    <a:gd name="T85" fmla="*/ 130 h 154"/>
                    <a:gd name="T86" fmla="*/ 21 w 164"/>
                    <a:gd name="T87" fmla="*/ 106 h 154"/>
                    <a:gd name="T88" fmla="*/ 19 w 164"/>
                    <a:gd name="T89" fmla="*/ 102 h 154"/>
                    <a:gd name="T90" fmla="*/ 17 w 164"/>
                    <a:gd name="T91" fmla="*/ 96 h 154"/>
                    <a:gd name="T92" fmla="*/ 148 w 164"/>
                    <a:gd name="T93" fmla="*/ 42 h 154"/>
                    <a:gd name="T94" fmla="*/ 134 w 164"/>
                    <a:gd name="T95" fmla="*/ 33 h 154"/>
                    <a:gd name="T96" fmla="*/ 101 w 164"/>
                    <a:gd name="T97" fmla="*/ 15 h 154"/>
                    <a:gd name="T98" fmla="*/ 31 w 164"/>
                    <a:gd name="T99" fmla="*/ 102 h 154"/>
                    <a:gd name="T100" fmla="*/ 29 w 164"/>
                    <a:gd name="T101" fmla="*/ 97 h 154"/>
                    <a:gd name="T102" fmla="*/ 25 w 164"/>
                    <a:gd name="T103" fmla="*/ 73 h 154"/>
                    <a:gd name="T104" fmla="*/ 35 w 164"/>
                    <a:gd name="T105" fmla="*/ 106 h 154"/>
                    <a:gd name="T106" fmla="*/ 34 w 164"/>
                    <a:gd name="T107" fmla="*/ 104 h 154"/>
                    <a:gd name="T108" fmla="*/ 35 w 164"/>
                    <a:gd name="T109" fmla="*/ 107 h 154"/>
                    <a:gd name="T110" fmla="*/ 39 w 164"/>
                    <a:gd name="T111" fmla="*/ 111 h 154"/>
                    <a:gd name="T112" fmla="*/ 42 w 164"/>
                    <a:gd name="T113" fmla="*/ 114 h 154"/>
                    <a:gd name="T114" fmla="*/ 39 w 164"/>
                    <a:gd name="T115" fmla="*/ 111 h 154"/>
                    <a:gd name="T116" fmla="*/ 28 w 164"/>
                    <a:gd name="T117" fmla="*/ 92 h 154"/>
                    <a:gd name="T118" fmla="*/ 131 w 164"/>
                    <a:gd name="T119" fmla="*/ 33 h 154"/>
                    <a:gd name="T120" fmla="*/ 134 w 164"/>
                    <a:gd name="T121" fmla="*/ 103 h 154"/>
                    <a:gd name="T122" fmla="*/ 125 w 164"/>
                    <a:gd name="T123" fmla="*/ 39 h 154"/>
                    <a:gd name="T124" fmla="*/ 100 w 164"/>
                    <a:gd name="T125" fmla="*/ 29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4" h="154">
                      <a:moveTo>
                        <a:pt x="1" y="79"/>
                      </a:moveTo>
                      <a:cubicBezTo>
                        <a:pt x="1" y="78"/>
                        <a:pt x="1" y="79"/>
                        <a:pt x="1" y="79"/>
                      </a:cubicBezTo>
                      <a:cubicBezTo>
                        <a:pt x="1" y="79"/>
                        <a:pt x="1" y="80"/>
                        <a:pt x="1" y="80"/>
                      </a:cubicBezTo>
                      <a:cubicBezTo>
                        <a:pt x="1" y="80"/>
                        <a:pt x="1" y="80"/>
                        <a:pt x="1" y="79"/>
                      </a:cubicBezTo>
                      <a:cubicBezTo>
                        <a:pt x="1" y="81"/>
                        <a:pt x="1" y="81"/>
                        <a:pt x="1" y="82"/>
                      </a:cubicBezTo>
                      <a:cubicBezTo>
                        <a:pt x="0" y="82"/>
                        <a:pt x="1" y="85"/>
                        <a:pt x="1" y="87"/>
                      </a:cubicBezTo>
                      <a:cubicBezTo>
                        <a:pt x="1" y="88"/>
                        <a:pt x="1" y="88"/>
                        <a:pt x="1" y="89"/>
                      </a:cubicBezTo>
                      <a:cubicBezTo>
                        <a:pt x="1" y="92"/>
                        <a:pt x="2" y="95"/>
                        <a:pt x="4" y="99"/>
                      </a:cubicBezTo>
                      <a:cubicBezTo>
                        <a:pt x="5" y="103"/>
                        <a:pt x="7" y="107"/>
                        <a:pt x="9" y="111"/>
                      </a:cubicBezTo>
                      <a:cubicBezTo>
                        <a:pt x="11" y="114"/>
                        <a:pt x="13" y="118"/>
                        <a:pt x="16" y="121"/>
                      </a:cubicBezTo>
                      <a:cubicBezTo>
                        <a:pt x="18" y="125"/>
                        <a:pt x="21" y="128"/>
                        <a:pt x="24" y="130"/>
                      </a:cubicBezTo>
                      <a:cubicBezTo>
                        <a:pt x="26" y="132"/>
                        <a:pt x="28" y="134"/>
                        <a:pt x="30" y="135"/>
                      </a:cubicBezTo>
                      <a:cubicBezTo>
                        <a:pt x="32" y="137"/>
                        <a:pt x="34" y="138"/>
                        <a:pt x="36" y="139"/>
                      </a:cubicBezTo>
                      <a:cubicBezTo>
                        <a:pt x="39" y="141"/>
                        <a:pt x="41" y="143"/>
                        <a:pt x="44" y="144"/>
                      </a:cubicBezTo>
                      <a:cubicBezTo>
                        <a:pt x="47" y="145"/>
                        <a:pt x="49" y="147"/>
                        <a:pt x="52" y="148"/>
                      </a:cubicBezTo>
                      <a:cubicBezTo>
                        <a:pt x="52" y="148"/>
                        <a:pt x="53" y="148"/>
                        <a:pt x="53" y="148"/>
                      </a:cubicBezTo>
                      <a:cubicBezTo>
                        <a:pt x="54" y="149"/>
                        <a:pt x="56" y="149"/>
                        <a:pt x="57" y="149"/>
                      </a:cubicBezTo>
                      <a:cubicBezTo>
                        <a:pt x="62" y="151"/>
                        <a:pt x="67" y="152"/>
                        <a:pt x="73" y="153"/>
                      </a:cubicBezTo>
                      <a:cubicBezTo>
                        <a:pt x="78" y="154"/>
                        <a:pt x="84" y="154"/>
                        <a:pt x="89" y="154"/>
                      </a:cubicBezTo>
                      <a:cubicBezTo>
                        <a:pt x="94" y="153"/>
                        <a:pt x="99" y="152"/>
                        <a:pt x="103" y="151"/>
                      </a:cubicBezTo>
                      <a:cubicBezTo>
                        <a:pt x="104" y="151"/>
                        <a:pt x="106" y="151"/>
                        <a:pt x="107" y="150"/>
                      </a:cubicBezTo>
                      <a:cubicBezTo>
                        <a:pt x="111" y="149"/>
                        <a:pt x="115" y="147"/>
                        <a:pt x="119" y="145"/>
                      </a:cubicBezTo>
                      <a:cubicBezTo>
                        <a:pt x="123" y="143"/>
                        <a:pt x="127" y="141"/>
                        <a:pt x="130" y="139"/>
                      </a:cubicBezTo>
                      <a:cubicBezTo>
                        <a:pt x="130" y="139"/>
                        <a:pt x="130" y="139"/>
                        <a:pt x="130" y="139"/>
                      </a:cubicBezTo>
                      <a:cubicBezTo>
                        <a:pt x="135" y="136"/>
                        <a:pt x="139" y="132"/>
                        <a:pt x="143" y="128"/>
                      </a:cubicBezTo>
                      <a:cubicBezTo>
                        <a:pt x="147" y="123"/>
                        <a:pt x="151" y="118"/>
                        <a:pt x="154" y="113"/>
                      </a:cubicBezTo>
                      <a:cubicBezTo>
                        <a:pt x="154" y="112"/>
                        <a:pt x="155" y="110"/>
                        <a:pt x="156" y="109"/>
                      </a:cubicBezTo>
                      <a:cubicBezTo>
                        <a:pt x="157" y="107"/>
                        <a:pt x="158" y="105"/>
                        <a:pt x="158" y="104"/>
                      </a:cubicBezTo>
                      <a:cubicBezTo>
                        <a:pt x="158" y="105"/>
                        <a:pt x="157" y="105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6" y="107"/>
                        <a:pt x="156" y="108"/>
                        <a:pt x="155" y="109"/>
                      </a:cubicBezTo>
                      <a:cubicBezTo>
                        <a:pt x="155" y="108"/>
                        <a:pt x="155" y="109"/>
                        <a:pt x="155" y="109"/>
                      </a:cubicBezTo>
                      <a:cubicBezTo>
                        <a:pt x="155" y="109"/>
                        <a:pt x="155" y="109"/>
                        <a:pt x="155" y="109"/>
                      </a:cubicBezTo>
                      <a:cubicBezTo>
                        <a:pt x="155" y="109"/>
                        <a:pt x="154" y="111"/>
                        <a:pt x="154" y="110"/>
                      </a:cubicBezTo>
                      <a:cubicBezTo>
                        <a:pt x="154" y="111"/>
                        <a:pt x="154" y="111"/>
                        <a:pt x="153" y="112"/>
                      </a:cubicBezTo>
                      <a:cubicBezTo>
                        <a:pt x="153" y="112"/>
                        <a:pt x="153" y="111"/>
                        <a:pt x="153" y="112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4" y="110"/>
                        <a:pt x="154" y="110"/>
                      </a:cubicBezTo>
                      <a:cubicBezTo>
                        <a:pt x="154" y="110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5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5" y="109"/>
                        <a:pt x="155" y="108"/>
                        <a:pt x="155" y="108"/>
                      </a:cubicBezTo>
                      <a:cubicBezTo>
                        <a:pt x="155" y="108"/>
                        <a:pt x="155" y="108"/>
                        <a:pt x="155" y="107"/>
                      </a:cubicBezTo>
                      <a:cubicBezTo>
                        <a:pt x="155" y="107"/>
                        <a:pt x="156" y="107"/>
                        <a:pt x="156" y="107"/>
                      </a:cubicBezTo>
                      <a:cubicBezTo>
                        <a:pt x="156" y="107"/>
                        <a:pt x="156" y="107"/>
                        <a:pt x="156" y="106"/>
                      </a:cubicBezTo>
                      <a:cubicBezTo>
                        <a:pt x="156" y="106"/>
                        <a:pt x="156" y="105"/>
                        <a:pt x="157" y="105"/>
                      </a:cubicBezTo>
                      <a:cubicBezTo>
                        <a:pt x="157" y="105"/>
                        <a:pt x="156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3"/>
                        <a:pt x="157" y="103"/>
                      </a:cubicBezTo>
                      <a:cubicBezTo>
                        <a:pt x="158" y="103"/>
                        <a:pt x="159" y="101"/>
                        <a:pt x="159" y="101"/>
                      </a:cubicBezTo>
                      <a:cubicBezTo>
                        <a:pt x="159" y="101"/>
                        <a:pt x="159" y="101"/>
                        <a:pt x="159" y="101"/>
                      </a:cubicBezTo>
                      <a:cubicBezTo>
                        <a:pt x="159" y="101"/>
                        <a:pt x="159" y="100"/>
                        <a:pt x="159" y="100"/>
                      </a:cubicBezTo>
                      <a:cubicBezTo>
                        <a:pt x="159" y="100"/>
                        <a:pt x="160" y="99"/>
                        <a:pt x="160" y="99"/>
                      </a:cubicBezTo>
                      <a:cubicBezTo>
                        <a:pt x="160" y="99"/>
                        <a:pt x="160" y="99"/>
                        <a:pt x="160" y="99"/>
                      </a:cubicBezTo>
                      <a:cubicBezTo>
                        <a:pt x="160" y="99"/>
                        <a:pt x="160" y="98"/>
                        <a:pt x="160" y="98"/>
                      </a:cubicBezTo>
                      <a:cubicBezTo>
                        <a:pt x="160" y="98"/>
                        <a:pt x="160" y="98"/>
                        <a:pt x="160" y="98"/>
                      </a:cubicBezTo>
                      <a:cubicBezTo>
                        <a:pt x="160" y="98"/>
                        <a:pt x="161" y="97"/>
                        <a:pt x="161" y="97"/>
                      </a:cubicBezTo>
                      <a:cubicBezTo>
                        <a:pt x="161" y="97"/>
                        <a:pt x="161" y="97"/>
                        <a:pt x="161" y="97"/>
                      </a:cubicBezTo>
                      <a:cubicBezTo>
                        <a:pt x="161" y="97"/>
                        <a:pt x="162" y="94"/>
                        <a:pt x="162" y="95"/>
                      </a:cubicBezTo>
                      <a:cubicBezTo>
                        <a:pt x="162" y="92"/>
                        <a:pt x="163" y="90"/>
                        <a:pt x="164" y="87"/>
                      </a:cubicBezTo>
                      <a:cubicBezTo>
                        <a:pt x="164" y="87"/>
                        <a:pt x="164" y="87"/>
                        <a:pt x="164" y="87"/>
                      </a:cubicBezTo>
                      <a:cubicBezTo>
                        <a:pt x="164" y="87"/>
                        <a:pt x="164" y="87"/>
                        <a:pt x="164" y="86"/>
                      </a:cubicBezTo>
                      <a:cubicBezTo>
                        <a:pt x="164" y="86"/>
                        <a:pt x="164" y="87"/>
                        <a:pt x="163" y="87"/>
                      </a:cubicBezTo>
                      <a:cubicBezTo>
                        <a:pt x="163" y="89"/>
                        <a:pt x="163" y="89"/>
                        <a:pt x="162" y="91"/>
                      </a:cubicBezTo>
                      <a:cubicBezTo>
                        <a:pt x="162" y="91"/>
                        <a:pt x="162" y="92"/>
                        <a:pt x="162" y="92"/>
                      </a:cubicBezTo>
                      <a:cubicBezTo>
                        <a:pt x="162" y="92"/>
                        <a:pt x="162" y="92"/>
                        <a:pt x="162" y="93"/>
                      </a:cubicBezTo>
                      <a:cubicBezTo>
                        <a:pt x="162" y="92"/>
                        <a:pt x="161" y="93"/>
                        <a:pt x="161" y="93"/>
                      </a:cubicBezTo>
                      <a:cubicBezTo>
                        <a:pt x="161" y="93"/>
                        <a:pt x="161" y="94"/>
                        <a:pt x="161" y="94"/>
                      </a:cubicBezTo>
                      <a:cubicBezTo>
                        <a:pt x="161" y="94"/>
                        <a:pt x="161" y="95"/>
                        <a:pt x="161" y="95"/>
                      </a:cubicBezTo>
                      <a:cubicBezTo>
                        <a:pt x="161" y="95"/>
                        <a:pt x="160" y="96"/>
                        <a:pt x="160" y="96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59" y="98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60" y="96"/>
                        <a:pt x="160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60" y="94"/>
                        <a:pt x="160" y="95"/>
                      </a:cubicBezTo>
                      <a:cubicBezTo>
                        <a:pt x="160" y="95"/>
                        <a:pt x="160" y="95"/>
                        <a:pt x="160" y="94"/>
                      </a:cubicBezTo>
                      <a:cubicBezTo>
                        <a:pt x="160" y="94"/>
                        <a:pt x="160" y="94"/>
                        <a:pt x="160" y="94"/>
                      </a:cubicBezTo>
                      <a:cubicBezTo>
                        <a:pt x="160" y="94"/>
                        <a:pt x="160" y="93"/>
                        <a:pt x="160" y="93"/>
                      </a:cubicBezTo>
                      <a:cubicBezTo>
                        <a:pt x="160" y="93"/>
                        <a:pt x="160" y="93"/>
                        <a:pt x="160" y="93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1"/>
                        <a:pt x="160" y="91"/>
                      </a:cubicBezTo>
                      <a:cubicBezTo>
                        <a:pt x="160" y="92"/>
                        <a:pt x="161" y="90"/>
                        <a:pt x="161" y="91"/>
                      </a:cubicBezTo>
                      <a:cubicBezTo>
                        <a:pt x="161" y="91"/>
                        <a:pt x="161" y="91"/>
                        <a:pt x="161" y="91"/>
                      </a:cubicBezTo>
                      <a:cubicBezTo>
                        <a:pt x="161" y="91"/>
                        <a:pt x="161" y="90"/>
                        <a:pt x="161" y="90"/>
                      </a:cubicBezTo>
                      <a:cubicBezTo>
                        <a:pt x="161" y="90"/>
                        <a:pt x="161" y="90"/>
                        <a:pt x="161" y="90"/>
                      </a:cubicBezTo>
                      <a:cubicBezTo>
                        <a:pt x="161" y="89"/>
                        <a:pt x="161" y="89"/>
                        <a:pt x="161" y="88"/>
                      </a:cubicBezTo>
                      <a:cubicBezTo>
                        <a:pt x="161" y="88"/>
                        <a:pt x="162" y="88"/>
                        <a:pt x="162" y="87"/>
                      </a:cubicBezTo>
                      <a:cubicBezTo>
                        <a:pt x="162" y="86"/>
                        <a:pt x="162" y="85"/>
                        <a:pt x="162" y="85"/>
                      </a:cubicBezTo>
                      <a:cubicBezTo>
                        <a:pt x="162" y="84"/>
                        <a:pt x="162" y="83"/>
                        <a:pt x="163" y="83"/>
                      </a:cubicBezTo>
                      <a:cubicBezTo>
                        <a:pt x="163" y="81"/>
                        <a:pt x="163" y="79"/>
                        <a:pt x="163" y="78"/>
                      </a:cubicBezTo>
                      <a:cubicBezTo>
                        <a:pt x="163" y="78"/>
                        <a:pt x="163" y="77"/>
                        <a:pt x="163" y="77"/>
                      </a:cubicBezTo>
                      <a:cubicBezTo>
                        <a:pt x="163" y="79"/>
                        <a:pt x="162" y="81"/>
                        <a:pt x="162" y="84"/>
                      </a:cubicBezTo>
                      <a:cubicBezTo>
                        <a:pt x="162" y="84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7"/>
                      </a:cubicBezTo>
                      <a:cubicBezTo>
                        <a:pt x="161" y="86"/>
                        <a:pt x="161" y="87"/>
                        <a:pt x="161" y="87"/>
                      </a:cubicBezTo>
                      <a:cubicBezTo>
                        <a:pt x="161" y="86"/>
                        <a:pt x="161" y="87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0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0" y="85"/>
                      </a:cubicBezTo>
                      <a:cubicBezTo>
                        <a:pt x="161" y="85"/>
                        <a:pt x="160" y="85"/>
                        <a:pt x="160" y="85"/>
                      </a:cubicBezTo>
                      <a:cubicBezTo>
                        <a:pt x="161" y="85"/>
                        <a:pt x="160" y="85"/>
                        <a:pt x="161" y="84"/>
                      </a:cubicBezTo>
                      <a:cubicBezTo>
                        <a:pt x="161" y="84"/>
                        <a:pt x="161" y="84"/>
                        <a:pt x="161" y="84"/>
                      </a:cubicBezTo>
                      <a:cubicBezTo>
                        <a:pt x="161" y="84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2"/>
                      </a:cubicBezTo>
                      <a:cubicBezTo>
                        <a:pt x="161" y="82"/>
                        <a:pt x="161" y="82"/>
                        <a:pt x="161" y="82"/>
                      </a:cubicBezTo>
                      <a:cubicBezTo>
                        <a:pt x="161" y="82"/>
                        <a:pt x="161" y="81"/>
                        <a:pt x="161" y="81"/>
                      </a:cubicBezTo>
                      <a:cubicBezTo>
                        <a:pt x="161" y="80"/>
                        <a:pt x="161" y="80"/>
                        <a:pt x="161" y="79"/>
                      </a:cubicBezTo>
                      <a:cubicBezTo>
                        <a:pt x="161" y="79"/>
                        <a:pt x="161" y="79"/>
                        <a:pt x="161" y="79"/>
                      </a:cubicBezTo>
                      <a:cubicBezTo>
                        <a:pt x="161" y="77"/>
                        <a:pt x="162" y="76"/>
                        <a:pt x="161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4"/>
                        <a:pt x="161" y="74"/>
                      </a:cubicBezTo>
                      <a:cubicBezTo>
                        <a:pt x="161" y="74"/>
                        <a:pt x="161" y="74"/>
                        <a:pt x="161" y="74"/>
                      </a:cubicBezTo>
                      <a:cubicBezTo>
                        <a:pt x="161" y="74"/>
                        <a:pt x="161" y="76"/>
                        <a:pt x="161" y="76"/>
                      </a:cubicBezTo>
                      <a:cubicBezTo>
                        <a:pt x="161" y="76"/>
                        <a:pt x="161" y="76"/>
                        <a:pt x="161" y="76"/>
                      </a:cubicBezTo>
                      <a:cubicBezTo>
                        <a:pt x="161" y="77"/>
                        <a:pt x="161" y="77"/>
                        <a:pt x="161" y="78"/>
                      </a:cubicBezTo>
                      <a:cubicBezTo>
                        <a:pt x="161" y="78"/>
                        <a:pt x="161" y="78"/>
                        <a:pt x="161" y="77"/>
                      </a:cubicBezTo>
                      <a:cubicBezTo>
                        <a:pt x="161" y="79"/>
                        <a:pt x="160" y="79"/>
                        <a:pt x="160" y="80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0"/>
                        <a:pt x="160" y="80"/>
                      </a:cubicBezTo>
                      <a:cubicBezTo>
                        <a:pt x="160" y="80"/>
                        <a:pt x="160" y="80"/>
                        <a:pt x="160" y="79"/>
                      </a:cubicBezTo>
                      <a:cubicBezTo>
                        <a:pt x="160" y="79"/>
                        <a:pt x="160" y="79"/>
                        <a:pt x="160" y="79"/>
                      </a:cubicBezTo>
                      <a:cubicBezTo>
                        <a:pt x="161" y="77"/>
                        <a:pt x="161" y="75"/>
                        <a:pt x="161" y="73"/>
                      </a:cubicBezTo>
                      <a:cubicBezTo>
                        <a:pt x="160" y="73"/>
                        <a:pt x="160" y="73"/>
                        <a:pt x="160" y="74"/>
                      </a:cubicBezTo>
                      <a:cubicBezTo>
                        <a:pt x="160" y="74"/>
                        <a:pt x="160" y="74"/>
                        <a:pt x="160" y="74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7"/>
                        <a:pt x="159" y="78"/>
                        <a:pt x="159" y="80"/>
                      </a:cubicBezTo>
                      <a:cubicBezTo>
                        <a:pt x="159" y="81"/>
                        <a:pt x="159" y="81"/>
                        <a:pt x="159" y="81"/>
                      </a:cubicBezTo>
                      <a:cubicBezTo>
                        <a:pt x="159" y="80"/>
                        <a:pt x="159" y="81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8" y="80"/>
                      </a:cubicBezTo>
                      <a:cubicBezTo>
                        <a:pt x="158" y="81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3"/>
                        <a:pt x="158" y="83"/>
                      </a:cubicBezTo>
                      <a:cubicBezTo>
                        <a:pt x="158" y="83"/>
                        <a:pt x="158" y="84"/>
                        <a:pt x="158" y="83"/>
                      </a:cubicBezTo>
                      <a:cubicBezTo>
                        <a:pt x="158" y="84"/>
                        <a:pt x="158" y="84"/>
                        <a:pt x="158" y="84"/>
                      </a:cubicBezTo>
                      <a:cubicBezTo>
                        <a:pt x="157" y="85"/>
                        <a:pt x="157" y="85"/>
                        <a:pt x="157" y="85"/>
                      </a:cubicBezTo>
                      <a:cubicBezTo>
                        <a:pt x="157" y="85"/>
                        <a:pt x="157" y="86"/>
                        <a:pt x="157" y="86"/>
                      </a:cubicBezTo>
                      <a:cubicBezTo>
                        <a:pt x="157" y="87"/>
                        <a:pt x="156" y="88"/>
                        <a:pt x="156" y="90"/>
                      </a:cubicBezTo>
                      <a:cubicBezTo>
                        <a:pt x="155" y="91"/>
                        <a:pt x="155" y="92"/>
                        <a:pt x="155" y="93"/>
                      </a:cubicBezTo>
                      <a:cubicBezTo>
                        <a:pt x="154" y="94"/>
                        <a:pt x="154" y="96"/>
                        <a:pt x="153" y="97"/>
                      </a:cubicBezTo>
                      <a:cubicBezTo>
                        <a:pt x="153" y="98"/>
                        <a:pt x="153" y="98"/>
                        <a:pt x="153" y="99"/>
                      </a:cubicBezTo>
                      <a:cubicBezTo>
                        <a:pt x="152" y="99"/>
                        <a:pt x="152" y="100"/>
                        <a:pt x="152" y="101"/>
                      </a:cubicBezTo>
                      <a:cubicBezTo>
                        <a:pt x="151" y="101"/>
                        <a:pt x="151" y="102"/>
                        <a:pt x="151" y="102"/>
                      </a:cubicBezTo>
                      <a:cubicBezTo>
                        <a:pt x="151" y="102"/>
                        <a:pt x="151" y="102"/>
                        <a:pt x="151" y="103"/>
                      </a:cubicBezTo>
                      <a:cubicBezTo>
                        <a:pt x="151" y="102"/>
                        <a:pt x="150" y="104"/>
                        <a:pt x="150" y="103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49" y="105"/>
                        <a:pt x="149" y="106"/>
                        <a:pt x="149" y="107"/>
                      </a:cubicBezTo>
                      <a:cubicBezTo>
                        <a:pt x="148" y="107"/>
                        <a:pt x="148" y="107"/>
                        <a:pt x="148" y="108"/>
                      </a:cubicBezTo>
                      <a:cubicBezTo>
                        <a:pt x="148" y="108"/>
                        <a:pt x="148" y="108"/>
                        <a:pt x="148" y="108"/>
                      </a:cubicBezTo>
                      <a:cubicBezTo>
                        <a:pt x="148" y="108"/>
                        <a:pt x="148" y="108"/>
                        <a:pt x="147" y="109"/>
                      </a:cubicBezTo>
                      <a:cubicBezTo>
                        <a:pt x="148" y="109"/>
                        <a:pt x="148" y="109"/>
                        <a:pt x="148" y="109"/>
                      </a:cubicBezTo>
                      <a:cubicBezTo>
                        <a:pt x="147" y="109"/>
                        <a:pt x="147" y="109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6" y="112"/>
                        <a:pt x="146" y="112"/>
                      </a:cubicBezTo>
                      <a:cubicBezTo>
                        <a:pt x="146" y="112"/>
                        <a:pt x="146" y="112"/>
                        <a:pt x="145" y="113"/>
                      </a:cubicBezTo>
                      <a:cubicBezTo>
                        <a:pt x="145" y="113"/>
                        <a:pt x="145" y="113"/>
                        <a:pt x="145" y="114"/>
                      </a:cubicBezTo>
                      <a:cubicBezTo>
                        <a:pt x="145" y="114"/>
                        <a:pt x="144" y="114"/>
                        <a:pt x="144" y="114"/>
                      </a:cubicBezTo>
                      <a:cubicBezTo>
                        <a:pt x="144" y="114"/>
                        <a:pt x="143" y="115"/>
                        <a:pt x="143" y="115"/>
                      </a:cubicBezTo>
                      <a:cubicBezTo>
                        <a:pt x="143" y="116"/>
                        <a:pt x="143" y="116"/>
                        <a:pt x="142" y="116"/>
                      </a:cubicBezTo>
                      <a:cubicBezTo>
                        <a:pt x="142" y="116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1" y="118"/>
                        <a:pt x="141" y="118"/>
                        <a:pt x="141" y="118"/>
                      </a:cubicBezTo>
                      <a:cubicBezTo>
                        <a:pt x="141" y="118"/>
                        <a:pt x="141" y="118"/>
                        <a:pt x="141" y="119"/>
                      </a:cubicBezTo>
                      <a:cubicBezTo>
                        <a:pt x="141" y="119"/>
                        <a:pt x="140" y="119"/>
                        <a:pt x="140" y="119"/>
                      </a:cubicBezTo>
                      <a:cubicBezTo>
                        <a:pt x="140" y="119"/>
                        <a:pt x="140" y="119"/>
                        <a:pt x="140" y="119"/>
                      </a:cubicBezTo>
                      <a:cubicBezTo>
                        <a:pt x="140" y="119"/>
                        <a:pt x="140" y="120"/>
                        <a:pt x="140" y="120"/>
                      </a:cubicBezTo>
                      <a:cubicBezTo>
                        <a:pt x="139" y="120"/>
                        <a:pt x="139" y="121"/>
                        <a:pt x="139" y="121"/>
                      </a:cubicBezTo>
                      <a:cubicBezTo>
                        <a:pt x="139" y="121"/>
                        <a:pt x="139" y="121"/>
                        <a:pt x="139" y="121"/>
                      </a:cubicBezTo>
                      <a:cubicBezTo>
                        <a:pt x="138" y="121"/>
                        <a:pt x="138" y="122"/>
                        <a:pt x="138" y="122"/>
                      </a:cubicBezTo>
                      <a:cubicBezTo>
                        <a:pt x="138" y="122"/>
                        <a:pt x="138" y="122"/>
                        <a:pt x="138" y="122"/>
                      </a:cubicBezTo>
                      <a:cubicBezTo>
                        <a:pt x="138" y="122"/>
                        <a:pt x="137" y="122"/>
                        <a:pt x="137" y="123"/>
                      </a:cubicBezTo>
                      <a:cubicBezTo>
                        <a:pt x="137" y="123"/>
                        <a:pt x="136" y="123"/>
                        <a:pt x="136" y="123"/>
                      </a:cubicBezTo>
                      <a:cubicBezTo>
                        <a:pt x="136" y="123"/>
                        <a:pt x="136" y="124"/>
                        <a:pt x="136" y="124"/>
                      </a:cubicBezTo>
                      <a:cubicBezTo>
                        <a:pt x="136" y="124"/>
                        <a:pt x="135" y="124"/>
                        <a:pt x="135" y="125"/>
                      </a:cubicBezTo>
                      <a:cubicBezTo>
                        <a:pt x="135" y="125"/>
                        <a:pt x="135" y="125"/>
                        <a:pt x="135" y="125"/>
                      </a:cubicBezTo>
                      <a:cubicBezTo>
                        <a:pt x="135" y="125"/>
                        <a:pt x="135" y="125"/>
                        <a:pt x="134" y="125"/>
                      </a:cubicBezTo>
                      <a:cubicBezTo>
                        <a:pt x="134" y="126"/>
                        <a:pt x="134" y="126"/>
                        <a:pt x="133" y="126"/>
                      </a:cubicBezTo>
                      <a:cubicBezTo>
                        <a:pt x="133" y="126"/>
                        <a:pt x="132" y="127"/>
                        <a:pt x="132" y="127"/>
                      </a:cubicBezTo>
                      <a:cubicBezTo>
                        <a:pt x="133" y="126"/>
                        <a:pt x="133" y="125"/>
                        <a:pt x="134" y="125"/>
                      </a:cubicBezTo>
                      <a:cubicBezTo>
                        <a:pt x="134" y="125"/>
                        <a:pt x="134" y="125"/>
                        <a:pt x="135" y="124"/>
                      </a:cubicBezTo>
                      <a:cubicBezTo>
                        <a:pt x="135" y="124"/>
                        <a:pt x="135" y="123"/>
                        <a:pt x="134" y="124"/>
                      </a:cubicBezTo>
                      <a:cubicBezTo>
                        <a:pt x="134" y="125"/>
                        <a:pt x="133" y="125"/>
                        <a:pt x="133" y="125"/>
                      </a:cubicBezTo>
                      <a:cubicBezTo>
                        <a:pt x="132" y="126"/>
                        <a:pt x="132" y="126"/>
                        <a:pt x="131" y="126"/>
                      </a:cubicBezTo>
                      <a:cubicBezTo>
                        <a:pt x="131" y="126"/>
                        <a:pt x="130" y="127"/>
                        <a:pt x="130" y="127"/>
                      </a:cubicBezTo>
                      <a:cubicBezTo>
                        <a:pt x="130" y="127"/>
                        <a:pt x="129" y="127"/>
                        <a:pt x="129" y="128"/>
                      </a:cubicBezTo>
                      <a:cubicBezTo>
                        <a:pt x="129" y="127"/>
                        <a:pt x="129" y="128"/>
                        <a:pt x="129" y="128"/>
                      </a:cubicBezTo>
                      <a:cubicBezTo>
                        <a:pt x="129" y="128"/>
                        <a:pt x="129" y="128"/>
                        <a:pt x="129" y="127"/>
                      </a:cubicBezTo>
                      <a:cubicBezTo>
                        <a:pt x="129" y="127"/>
                        <a:pt x="129" y="127"/>
                        <a:pt x="130" y="127"/>
                      </a:cubicBezTo>
                      <a:cubicBezTo>
                        <a:pt x="129" y="127"/>
                        <a:pt x="129" y="127"/>
                        <a:pt x="128" y="128"/>
                      </a:cubicBezTo>
                      <a:cubicBezTo>
                        <a:pt x="128" y="128"/>
                        <a:pt x="128" y="128"/>
                        <a:pt x="128" y="128"/>
                      </a:cubicBezTo>
                      <a:cubicBezTo>
                        <a:pt x="128" y="128"/>
                        <a:pt x="128" y="127"/>
                        <a:pt x="129" y="127"/>
                      </a:cubicBezTo>
                      <a:cubicBezTo>
                        <a:pt x="129" y="127"/>
                        <a:pt x="129" y="126"/>
                        <a:pt x="130" y="126"/>
                      </a:cubicBezTo>
                      <a:cubicBezTo>
                        <a:pt x="130" y="126"/>
                        <a:pt x="129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29" y="126"/>
                        <a:pt x="129" y="126"/>
                      </a:cubicBezTo>
                      <a:cubicBezTo>
                        <a:pt x="129" y="126"/>
                        <a:pt x="129" y="126"/>
                        <a:pt x="129" y="126"/>
                      </a:cubicBezTo>
                      <a:cubicBezTo>
                        <a:pt x="129" y="127"/>
                        <a:pt x="129" y="126"/>
                        <a:pt x="129" y="127"/>
                      </a:cubicBezTo>
                      <a:cubicBezTo>
                        <a:pt x="129" y="127"/>
                        <a:pt x="129" y="127"/>
                        <a:pt x="128" y="127"/>
                      </a:cubicBezTo>
                      <a:cubicBezTo>
                        <a:pt x="128" y="127"/>
                        <a:pt x="126" y="128"/>
                        <a:pt x="125" y="129"/>
                      </a:cubicBezTo>
                      <a:cubicBezTo>
                        <a:pt x="124" y="130"/>
                        <a:pt x="122" y="131"/>
                        <a:pt x="121" y="132"/>
                      </a:cubicBezTo>
                      <a:cubicBezTo>
                        <a:pt x="120" y="132"/>
                        <a:pt x="120" y="133"/>
                        <a:pt x="120" y="132"/>
                      </a:cubicBezTo>
                      <a:cubicBezTo>
                        <a:pt x="120" y="132"/>
                        <a:pt x="121" y="132"/>
                        <a:pt x="121" y="132"/>
                      </a:cubicBezTo>
                      <a:cubicBezTo>
                        <a:pt x="121" y="131"/>
                        <a:pt x="121" y="132"/>
                        <a:pt x="121" y="132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2"/>
                        <a:pt x="121" y="131"/>
                      </a:cubicBezTo>
                      <a:cubicBezTo>
                        <a:pt x="121" y="131"/>
                        <a:pt x="122" y="131"/>
                        <a:pt x="122" y="131"/>
                      </a:cubicBezTo>
                      <a:cubicBezTo>
                        <a:pt x="122" y="131"/>
                        <a:pt x="122" y="131"/>
                        <a:pt x="122" y="131"/>
                      </a:cubicBezTo>
                      <a:cubicBezTo>
                        <a:pt x="122" y="131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4" y="130"/>
                        <a:pt x="124" y="129"/>
                      </a:cubicBezTo>
                      <a:cubicBezTo>
                        <a:pt x="123" y="130"/>
                        <a:pt x="124" y="129"/>
                        <a:pt x="124" y="129"/>
                      </a:cubicBezTo>
                      <a:cubicBezTo>
                        <a:pt x="123" y="130"/>
                        <a:pt x="122" y="130"/>
                        <a:pt x="121" y="131"/>
                      </a:cubicBezTo>
                      <a:cubicBezTo>
                        <a:pt x="121" y="131"/>
                        <a:pt x="120" y="131"/>
                        <a:pt x="120" y="131"/>
                      </a:cubicBezTo>
                      <a:cubicBezTo>
                        <a:pt x="120" y="131"/>
                        <a:pt x="120" y="131"/>
                        <a:pt x="120" y="131"/>
                      </a:cubicBezTo>
                      <a:cubicBezTo>
                        <a:pt x="120" y="131"/>
                        <a:pt x="120" y="132"/>
                        <a:pt x="120" y="132"/>
                      </a:cubicBezTo>
                      <a:cubicBezTo>
                        <a:pt x="120" y="132"/>
                        <a:pt x="120" y="131"/>
                        <a:pt x="119" y="132"/>
                      </a:cubicBezTo>
                      <a:cubicBezTo>
                        <a:pt x="119" y="131"/>
                        <a:pt x="119" y="132"/>
                        <a:pt x="119" y="131"/>
                      </a:cubicBezTo>
                      <a:cubicBezTo>
                        <a:pt x="119" y="132"/>
                        <a:pt x="118" y="132"/>
                        <a:pt x="118" y="132"/>
                      </a:cubicBezTo>
                      <a:cubicBezTo>
                        <a:pt x="118" y="132"/>
                        <a:pt x="119" y="132"/>
                        <a:pt x="119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9" y="132"/>
                        <a:pt x="118" y="132"/>
                        <a:pt x="119" y="132"/>
                      </a:cubicBezTo>
                      <a:cubicBezTo>
                        <a:pt x="119" y="131"/>
                        <a:pt x="120" y="131"/>
                        <a:pt x="119" y="131"/>
                      </a:cubicBezTo>
                      <a:cubicBezTo>
                        <a:pt x="119" y="131"/>
                        <a:pt x="119" y="131"/>
                        <a:pt x="118" y="131"/>
                      </a:cubicBezTo>
                      <a:cubicBezTo>
                        <a:pt x="118" y="131"/>
                        <a:pt x="117" y="131"/>
                        <a:pt x="116" y="131"/>
                      </a:cubicBezTo>
                      <a:cubicBezTo>
                        <a:pt x="116" y="131"/>
                        <a:pt x="117" y="131"/>
                        <a:pt x="116" y="131"/>
                      </a:cubicBezTo>
                      <a:cubicBezTo>
                        <a:pt x="116" y="131"/>
                        <a:pt x="116" y="131"/>
                        <a:pt x="116" y="131"/>
                      </a:cubicBezTo>
                      <a:cubicBezTo>
                        <a:pt x="115" y="131"/>
                        <a:pt x="115" y="131"/>
                        <a:pt x="115" y="131"/>
                      </a:cubicBezTo>
                      <a:cubicBezTo>
                        <a:pt x="115" y="131"/>
                        <a:pt x="114" y="131"/>
                        <a:pt x="115" y="131"/>
                      </a:cubicBezTo>
                      <a:cubicBezTo>
                        <a:pt x="112" y="132"/>
                        <a:pt x="109" y="133"/>
                        <a:pt x="107" y="134"/>
                      </a:cubicBezTo>
                      <a:cubicBezTo>
                        <a:pt x="107" y="134"/>
                        <a:pt x="106" y="134"/>
                        <a:pt x="106" y="134"/>
                      </a:cubicBezTo>
                      <a:cubicBezTo>
                        <a:pt x="106" y="134"/>
                        <a:pt x="106" y="134"/>
                        <a:pt x="106" y="134"/>
                      </a:cubicBezTo>
                      <a:cubicBezTo>
                        <a:pt x="107" y="134"/>
                        <a:pt x="108" y="133"/>
                        <a:pt x="108" y="133"/>
                      </a:cubicBezTo>
                      <a:cubicBezTo>
                        <a:pt x="108" y="133"/>
                        <a:pt x="108" y="133"/>
                        <a:pt x="108" y="133"/>
                      </a:cubicBezTo>
                      <a:cubicBezTo>
                        <a:pt x="108" y="133"/>
                        <a:pt x="107" y="133"/>
                        <a:pt x="106" y="133"/>
                      </a:cubicBezTo>
                      <a:cubicBezTo>
                        <a:pt x="106" y="133"/>
                        <a:pt x="105" y="133"/>
                        <a:pt x="105" y="134"/>
                      </a:cubicBezTo>
                      <a:cubicBezTo>
                        <a:pt x="105" y="133"/>
                        <a:pt x="104" y="134"/>
                        <a:pt x="104" y="134"/>
                      </a:cubicBezTo>
                      <a:cubicBezTo>
                        <a:pt x="103" y="134"/>
                        <a:pt x="103" y="134"/>
                        <a:pt x="104" y="133"/>
                      </a:cubicBezTo>
                      <a:cubicBezTo>
                        <a:pt x="104" y="133"/>
                        <a:pt x="104" y="133"/>
                        <a:pt x="105" y="133"/>
                      </a:cubicBezTo>
                      <a:cubicBezTo>
                        <a:pt x="103" y="133"/>
                        <a:pt x="102" y="134"/>
                        <a:pt x="101" y="134"/>
                      </a:cubicBezTo>
                      <a:cubicBezTo>
                        <a:pt x="99" y="134"/>
                        <a:pt x="98" y="134"/>
                        <a:pt x="98" y="134"/>
                      </a:cubicBezTo>
                      <a:cubicBezTo>
                        <a:pt x="97" y="134"/>
                        <a:pt x="97" y="134"/>
                        <a:pt x="96" y="134"/>
                      </a:cubicBezTo>
                      <a:cubicBezTo>
                        <a:pt x="96" y="134"/>
                        <a:pt x="96" y="134"/>
                        <a:pt x="95" y="134"/>
                      </a:cubicBezTo>
                      <a:cubicBezTo>
                        <a:pt x="95" y="134"/>
                        <a:pt x="94" y="134"/>
                        <a:pt x="94" y="134"/>
                      </a:cubicBezTo>
                      <a:cubicBezTo>
                        <a:pt x="94" y="135"/>
                        <a:pt x="93" y="135"/>
                        <a:pt x="93" y="135"/>
                      </a:cubicBezTo>
                      <a:cubicBezTo>
                        <a:pt x="93" y="135"/>
                        <a:pt x="92" y="135"/>
                        <a:pt x="92" y="135"/>
                      </a:cubicBezTo>
                      <a:cubicBezTo>
                        <a:pt x="92" y="135"/>
                        <a:pt x="91" y="135"/>
                        <a:pt x="91" y="135"/>
                      </a:cubicBezTo>
                      <a:cubicBezTo>
                        <a:pt x="91" y="135"/>
                        <a:pt x="91" y="135"/>
                        <a:pt x="91" y="135"/>
                      </a:cubicBezTo>
                      <a:cubicBezTo>
                        <a:pt x="91" y="134"/>
                        <a:pt x="92" y="135"/>
                        <a:pt x="92" y="134"/>
                      </a:cubicBezTo>
                      <a:cubicBezTo>
                        <a:pt x="92" y="134"/>
                        <a:pt x="92" y="134"/>
                        <a:pt x="93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1" y="134"/>
                        <a:pt x="91" y="134"/>
                      </a:cubicBezTo>
                      <a:cubicBezTo>
                        <a:pt x="91" y="134"/>
                        <a:pt x="91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5"/>
                        <a:pt x="87" y="135"/>
                        <a:pt x="88" y="134"/>
                      </a:cubicBezTo>
                      <a:cubicBezTo>
                        <a:pt x="87" y="134"/>
                        <a:pt x="87" y="134"/>
                        <a:pt x="87" y="135"/>
                      </a:cubicBezTo>
                      <a:cubicBezTo>
                        <a:pt x="86" y="135"/>
                        <a:pt x="85" y="134"/>
                        <a:pt x="85" y="135"/>
                      </a:cubicBezTo>
                      <a:cubicBezTo>
                        <a:pt x="84" y="134"/>
                        <a:pt x="84" y="135"/>
                        <a:pt x="83" y="135"/>
                      </a:cubicBezTo>
                      <a:cubicBezTo>
                        <a:pt x="83" y="134"/>
                        <a:pt x="82" y="134"/>
                        <a:pt x="82" y="134"/>
                      </a:cubicBezTo>
                      <a:cubicBezTo>
                        <a:pt x="82" y="135"/>
                        <a:pt x="82" y="135"/>
                        <a:pt x="81" y="135"/>
                      </a:cubicBezTo>
                      <a:cubicBezTo>
                        <a:pt x="81" y="134"/>
                        <a:pt x="81" y="135"/>
                        <a:pt x="81" y="134"/>
                      </a:cubicBezTo>
                      <a:cubicBezTo>
                        <a:pt x="81" y="134"/>
                        <a:pt x="80" y="134"/>
                        <a:pt x="81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7" y="134"/>
                        <a:pt x="77" y="134"/>
                        <a:pt x="77" y="134"/>
                      </a:cubicBezTo>
                      <a:cubicBezTo>
                        <a:pt x="77" y="134"/>
                        <a:pt x="76" y="134"/>
                        <a:pt x="76" y="134"/>
                      </a:cubicBezTo>
                      <a:cubicBezTo>
                        <a:pt x="76" y="134"/>
                        <a:pt x="76" y="134"/>
                        <a:pt x="75" y="134"/>
                      </a:cubicBezTo>
                      <a:cubicBezTo>
                        <a:pt x="75" y="134"/>
                        <a:pt x="75" y="134"/>
                        <a:pt x="75" y="133"/>
                      </a:cubicBezTo>
                      <a:cubicBezTo>
                        <a:pt x="74" y="133"/>
                        <a:pt x="73" y="133"/>
                        <a:pt x="73" y="133"/>
                      </a:cubicBezTo>
                      <a:cubicBezTo>
                        <a:pt x="72" y="133"/>
                        <a:pt x="72" y="133"/>
                        <a:pt x="72" y="133"/>
                      </a:cubicBezTo>
                      <a:cubicBezTo>
                        <a:pt x="71" y="133"/>
                        <a:pt x="71" y="133"/>
                        <a:pt x="70" y="133"/>
                      </a:cubicBezTo>
                      <a:cubicBezTo>
                        <a:pt x="70" y="132"/>
                        <a:pt x="70" y="132"/>
                        <a:pt x="69" y="132"/>
                      </a:cubicBezTo>
                      <a:cubicBezTo>
                        <a:pt x="69" y="132"/>
                        <a:pt x="69" y="132"/>
                        <a:pt x="69" y="132"/>
                      </a:cubicBezTo>
                      <a:cubicBezTo>
                        <a:pt x="69" y="132"/>
                        <a:pt x="68" y="132"/>
                        <a:pt x="68" y="132"/>
                      </a:cubicBezTo>
                      <a:cubicBezTo>
                        <a:pt x="68" y="132"/>
                        <a:pt x="68" y="132"/>
                        <a:pt x="68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1"/>
                        <a:pt x="67" y="131"/>
                      </a:cubicBezTo>
                      <a:cubicBezTo>
                        <a:pt x="66" y="132"/>
                        <a:pt x="66" y="131"/>
                        <a:pt x="65" y="131"/>
                      </a:cubicBezTo>
                      <a:cubicBezTo>
                        <a:pt x="65" y="131"/>
                        <a:pt x="65" y="131"/>
                        <a:pt x="64" y="131"/>
                      </a:cubicBezTo>
                      <a:cubicBezTo>
                        <a:pt x="65" y="131"/>
                        <a:pt x="64" y="131"/>
                        <a:pt x="64" y="131"/>
                      </a:cubicBezTo>
                      <a:cubicBezTo>
                        <a:pt x="64" y="131"/>
                        <a:pt x="64" y="130"/>
                        <a:pt x="64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2" y="130"/>
                      </a:cubicBezTo>
                      <a:cubicBezTo>
                        <a:pt x="61" y="129"/>
                        <a:pt x="61" y="129"/>
                        <a:pt x="60" y="129"/>
                      </a:cubicBezTo>
                      <a:cubicBezTo>
                        <a:pt x="59" y="129"/>
                        <a:pt x="59" y="129"/>
                        <a:pt x="59" y="128"/>
                      </a:cubicBezTo>
                      <a:cubicBezTo>
                        <a:pt x="58" y="128"/>
                        <a:pt x="58" y="128"/>
                        <a:pt x="57" y="128"/>
                      </a:cubicBezTo>
                      <a:cubicBezTo>
                        <a:pt x="57" y="127"/>
                        <a:pt x="56" y="127"/>
                        <a:pt x="56" y="127"/>
                      </a:cubicBezTo>
                      <a:cubicBezTo>
                        <a:pt x="56" y="127"/>
                        <a:pt x="55" y="127"/>
                        <a:pt x="55" y="127"/>
                      </a:cubicBezTo>
                      <a:cubicBezTo>
                        <a:pt x="55" y="127"/>
                        <a:pt x="54" y="126"/>
                        <a:pt x="54" y="126"/>
                      </a:cubicBezTo>
                      <a:cubicBezTo>
                        <a:pt x="54" y="126"/>
                        <a:pt x="53" y="125"/>
                        <a:pt x="52" y="125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1" y="124"/>
                        <a:pt x="51" y="124"/>
                        <a:pt x="51" y="124"/>
                      </a:cubicBezTo>
                      <a:cubicBezTo>
                        <a:pt x="51" y="124"/>
                        <a:pt x="51" y="124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49" y="123"/>
                        <a:pt x="49" y="123"/>
                        <a:pt x="49" y="122"/>
                      </a:cubicBezTo>
                      <a:cubicBezTo>
                        <a:pt x="48" y="122"/>
                        <a:pt x="48" y="122"/>
                        <a:pt x="48" y="122"/>
                      </a:cubicBezTo>
                      <a:cubicBezTo>
                        <a:pt x="47" y="122"/>
                        <a:pt x="47" y="121"/>
                        <a:pt x="47" y="121"/>
                      </a:cubicBezTo>
                      <a:cubicBezTo>
                        <a:pt x="47" y="121"/>
                        <a:pt x="46" y="121"/>
                        <a:pt x="46" y="121"/>
                      </a:cubicBezTo>
                      <a:cubicBezTo>
                        <a:pt x="46" y="121"/>
                        <a:pt x="46" y="120"/>
                        <a:pt x="46" y="120"/>
                      </a:cubicBezTo>
                      <a:cubicBezTo>
                        <a:pt x="46" y="120"/>
                        <a:pt x="46" y="120"/>
                        <a:pt x="46" y="120"/>
                      </a:cubicBezTo>
                      <a:cubicBezTo>
                        <a:pt x="46" y="120"/>
                        <a:pt x="45" y="120"/>
                        <a:pt x="45" y="120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4" y="119"/>
                        <a:pt x="44" y="119"/>
                        <a:pt x="44" y="119"/>
                      </a:cubicBezTo>
                      <a:cubicBezTo>
                        <a:pt x="44" y="118"/>
                        <a:pt x="44" y="118"/>
                        <a:pt x="43" y="118"/>
                      </a:cubicBezTo>
                      <a:cubicBezTo>
                        <a:pt x="43" y="118"/>
                        <a:pt x="43" y="118"/>
                        <a:pt x="43" y="118"/>
                      </a:cubicBezTo>
                      <a:cubicBezTo>
                        <a:pt x="43" y="117"/>
                        <a:pt x="42" y="117"/>
                        <a:pt x="42" y="116"/>
                      </a:cubicBezTo>
                      <a:cubicBezTo>
                        <a:pt x="41" y="116"/>
                        <a:pt x="41" y="116"/>
                        <a:pt x="40" y="115"/>
                      </a:cubicBezTo>
                      <a:cubicBezTo>
                        <a:pt x="41" y="115"/>
                        <a:pt x="40" y="114"/>
                        <a:pt x="40" y="115"/>
                      </a:cubicBezTo>
                      <a:cubicBezTo>
                        <a:pt x="40" y="114"/>
                        <a:pt x="40" y="114"/>
                        <a:pt x="39" y="114"/>
                      </a:cubicBezTo>
                      <a:cubicBezTo>
                        <a:pt x="39" y="113"/>
                        <a:pt x="39" y="113"/>
                        <a:pt x="38" y="112"/>
                      </a:cubicBezTo>
                      <a:cubicBezTo>
                        <a:pt x="38" y="112"/>
                        <a:pt x="38" y="112"/>
                        <a:pt x="37" y="112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7" y="111"/>
                        <a:pt x="36" y="110"/>
                        <a:pt x="36" y="110"/>
                      </a:cubicBezTo>
                      <a:cubicBezTo>
                        <a:pt x="36" y="110"/>
                        <a:pt x="36" y="110"/>
                        <a:pt x="36" y="109"/>
                      </a:cubicBezTo>
                      <a:cubicBezTo>
                        <a:pt x="36" y="109"/>
                        <a:pt x="36" y="109"/>
                        <a:pt x="35" y="109"/>
                      </a:cubicBezTo>
                      <a:cubicBezTo>
                        <a:pt x="35" y="108"/>
                        <a:pt x="35" y="108"/>
                        <a:pt x="34" y="107"/>
                      </a:cubicBezTo>
                      <a:cubicBezTo>
                        <a:pt x="35" y="108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6"/>
                      </a:cubicBezTo>
                      <a:cubicBezTo>
                        <a:pt x="34" y="106"/>
                        <a:pt x="33" y="106"/>
                        <a:pt x="33" y="106"/>
                      </a:cubicBezTo>
                      <a:cubicBezTo>
                        <a:pt x="35" y="107"/>
                        <a:pt x="36" y="109"/>
                        <a:pt x="37" y="110"/>
                      </a:cubicBezTo>
                      <a:cubicBezTo>
                        <a:pt x="38" y="112"/>
                        <a:pt x="39" y="113"/>
                        <a:pt x="41" y="115"/>
                      </a:cubicBezTo>
                      <a:cubicBezTo>
                        <a:pt x="41" y="115"/>
                        <a:pt x="41" y="115"/>
                        <a:pt x="41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5" y="118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6" y="119"/>
                        <a:pt x="46" y="119"/>
                      </a:cubicBezTo>
                      <a:cubicBezTo>
                        <a:pt x="45" y="119"/>
                        <a:pt x="45" y="119"/>
                        <a:pt x="45" y="118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7" y="120"/>
                        <a:pt x="47" y="120"/>
                      </a:cubicBezTo>
                      <a:cubicBezTo>
                        <a:pt x="47" y="120"/>
                        <a:pt x="47" y="120"/>
                        <a:pt x="47" y="120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5" y="118"/>
                      </a:cubicBezTo>
                      <a:cubicBezTo>
                        <a:pt x="44" y="117"/>
                        <a:pt x="43" y="117"/>
                        <a:pt x="43" y="116"/>
                      </a:cubicBezTo>
                      <a:cubicBezTo>
                        <a:pt x="43" y="116"/>
                        <a:pt x="43" y="116"/>
                        <a:pt x="42" y="116"/>
                      </a:cubicBezTo>
                      <a:cubicBezTo>
                        <a:pt x="42" y="116"/>
                        <a:pt x="42" y="115"/>
                        <a:pt x="42" y="115"/>
                      </a:cubicBezTo>
                      <a:cubicBezTo>
                        <a:pt x="42" y="115"/>
                        <a:pt x="41" y="115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3" y="116"/>
                        <a:pt x="45" y="118"/>
                      </a:cubicBezTo>
                      <a:cubicBezTo>
                        <a:pt x="45" y="118"/>
                        <a:pt x="45" y="117"/>
                        <a:pt x="45" y="117"/>
                      </a:cubicBezTo>
                      <a:cubicBezTo>
                        <a:pt x="45" y="117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6" y="118"/>
                        <a:pt x="46" y="119"/>
                        <a:pt x="47" y="120"/>
                      </a:cubicBezTo>
                      <a:cubicBezTo>
                        <a:pt x="47" y="120"/>
                        <a:pt x="47" y="120"/>
                        <a:pt x="48" y="120"/>
                      </a:cubicBezTo>
                      <a:cubicBezTo>
                        <a:pt x="48" y="120"/>
                        <a:pt x="49" y="121"/>
                        <a:pt x="49" y="121"/>
                      </a:cubicBezTo>
                      <a:cubicBezTo>
                        <a:pt x="49" y="121"/>
                        <a:pt x="49" y="121"/>
                        <a:pt x="50" y="122"/>
                      </a:cubicBezTo>
                      <a:cubicBezTo>
                        <a:pt x="50" y="122"/>
                        <a:pt x="51" y="122"/>
                        <a:pt x="51" y="123"/>
                      </a:cubicBezTo>
                      <a:cubicBezTo>
                        <a:pt x="51" y="123"/>
                        <a:pt x="52" y="123"/>
                        <a:pt x="53" y="124"/>
                      </a:cubicBezTo>
                      <a:cubicBezTo>
                        <a:pt x="53" y="124"/>
                        <a:pt x="53" y="124"/>
                        <a:pt x="53" y="124"/>
                      </a:cubicBezTo>
                      <a:cubicBezTo>
                        <a:pt x="53" y="124"/>
                        <a:pt x="54" y="125"/>
                        <a:pt x="55" y="125"/>
                      </a:cubicBezTo>
                      <a:cubicBezTo>
                        <a:pt x="55" y="125"/>
                        <a:pt x="55" y="125"/>
                        <a:pt x="55" y="125"/>
                      </a:cubicBezTo>
                      <a:cubicBezTo>
                        <a:pt x="55" y="125"/>
                        <a:pt x="56" y="126"/>
                        <a:pt x="56" y="126"/>
                      </a:cubicBezTo>
                      <a:cubicBezTo>
                        <a:pt x="56" y="126"/>
                        <a:pt x="57" y="126"/>
                        <a:pt x="57" y="126"/>
                      </a:cubicBezTo>
                      <a:cubicBezTo>
                        <a:pt x="57" y="126"/>
                        <a:pt x="58" y="127"/>
                        <a:pt x="58" y="127"/>
                      </a:cubicBezTo>
                      <a:cubicBezTo>
                        <a:pt x="59" y="127"/>
                        <a:pt x="60" y="128"/>
                        <a:pt x="61" y="128"/>
                      </a:cubicBezTo>
                      <a:cubicBezTo>
                        <a:pt x="62" y="129"/>
                        <a:pt x="62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4" y="129"/>
                        <a:pt x="63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30"/>
                      </a:cubicBezTo>
                      <a:cubicBezTo>
                        <a:pt x="65" y="130"/>
                        <a:pt x="65" y="129"/>
                        <a:pt x="65" y="129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6" y="130"/>
                        <a:pt x="66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8" y="131"/>
                        <a:pt x="68" y="130"/>
                      </a:cubicBezTo>
                      <a:cubicBezTo>
                        <a:pt x="68" y="131"/>
                        <a:pt x="68" y="131"/>
                        <a:pt x="68" y="131"/>
                      </a:cubicBezTo>
                      <a:cubicBezTo>
                        <a:pt x="68" y="131"/>
                        <a:pt x="68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70" y="131"/>
                        <a:pt x="70" y="131"/>
                      </a:cubicBez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1" y="131"/>
                        <a:pt x="71" y="131"/>
                      </a:cubicBezTo>
                      <a:cubicBezTo>
                        <a:pt x="71" y="131"/>
                        <a:pt x="71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3" y="132"/>
                        <a:pt x="72" y="131"/>
                      </a:cubicBezTo>
                      <a:cubicBezTo>
                        <a:pt x="72" y="132"/>
                        <a:pt x="72" y="132"/>
                        <a:pt x="72" y="131"/>
                      </a:cubicBezTo>
                      <a:cubicBezTo>
                        <a:pt x="72" y="131"/>
                        <a:pt x="72" y="131"/>
                        <a:pt x="73" y="131"/>
                      </a:cubicBezTo>
                      <a:cubicBezTo>
                        <a:pt x="73" y="131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6" y="132"/>
                      </a:cubicBezTo>
                      <a:cubicBezTo>
                        <a:pt x="75" y="132"/>
                        <a:pt x="76" y="132"/>
                        <a:pt x="76" y="132"/>
                      </a:cubicBezTo>
                      <a:cubicBezTo>
                        <a:pt x="76" y="132"/>
                        <a:pt x="76" y="132"/>
                        <a:pt x="77" y="132"/>
                      </a:cubicBezTo>
                      <a:cubicBezTo>
                        <a:pt x="77" y="132"/>
                        <a:pt x="76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8" y="133"/>
                        <a:pt x="78" y="133"/>
                        <a:pt x="79" y="132"/>
                      </a:cubicBezTo>
                      <a:cubicBezTo>
                        <a:pt x="79" y="133"/>
                        <a:pt x="79" y="133"/>
                        <a:pt x="79" y="133"/>
                      </a:cubicBezTo>
                      <a:cubicBezTo>
                        <a:pt x="80" y="133"/>
                        <a:pt x="81" y="133"/>
                        <a:pt x="82" y="133"/>
                      </a:cubicBezTo>
                      <a:cubicBezTo>
                        <a:pt x="82" y="133"/>
                        <a:pt x="83" y="133"/>
                        <a:pt x="83" y="133"/>
                      </a:cubicBezTo>
                      <a:cubicBezTo>
                        <a:pt x="84" y="133"/>
                        <a:pt x="86" y="133"/>
                        <a:pt x="87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9" y="133"/>
                        <a:pt x="89" y="133"/>
                        <a:pt x="89" y="133"/>
                      </a:cubicBezTo>
                      <a:cubicBezTo>
                        <a:pt x="89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2" y="133"/>
                        <a:pt x="93" y="133"/>
                        <a:pt x="95" y="133"/>
                      </a:cubicBezTo>
                      <a:cubicBezTo>
                        <a:pt x="97" y="132"/>
                        <a:pt x="99" y="132"/>
                        <a:pt x="100" y="132"/>
                      </a:cubicBezTo>
                      <a:cubicBezTo>
                        <a:pt x="101" y="132"/>
                        <a:pt x="102" y="132"/>
                        <a:pt x="103" y="131"/>
                      </a:cubicBezTo>
                      <a:cubicBezTo>
                        <a:pt x="105" y="131"/>
                        <a:pt x="107" y="131"/>
                        <a:pt x="108" y="130"/>
                      </a:cubicBezTo>
                      <a:cubicBezTo>
                        <a:pt x="110" y="130"/>
                        <a:pt x="111" y="129"/>
                        <a:pt x="113" y="128"/>
                      </a:cubicBezTo>
                      <a:cubicBezTo>
                        <a:pt x="113" y="128"/>
                        <a:pt x="113" y="129"/>
                        <a:pt x="113" y="128"/>
                      </a:cubicBezTo>
                      <a:cubicBezTo>
                        <a:pt x="113" y="128"/>
                        <a:pt x="113" y="128"/>
                        <a:pt x="114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2" y="128"/>
                        <a:pt x="111" y="129"/>
                        <a:pt x="110" y="129"/>
                      </a:cubicBezTo>
                      <a:cubicBezTo>
                        <a:pt x="110" y="129"/>
                        <a:pt x="110" y="129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29"/>
                        <a:pt x="107" y="129"/>
                      </a:cubicBezTo>
                      <a:cubicBezTo>
                        <a:pt x="107" y="129"/>
                        <a:pt x="106" y="130"/>
                        <a:pt x="105" y="130"/>
                      </a:cubicBezTo>
                      <a:cubicBezTo>
                        <a:pt x="106" y="129"/>
                        <a:pt x="106" y="129"/>
                        <a:pt x="106" y="129"/>
                      </a:cubicBezTo>
                      <a:cubicBezTo>
                        <a:pt x="109" y="128"/>
                        <a:pt x="112" y="127"/>
                        <a:pt x="115" y="126"/>
                      </a:cubicBezTo>
                      <a:cubicBezTo>
                        <a:pt x="115" y="125"/>
                        <a:pt x="115" y="125"/>
                        <a:pt x="116" y="125"/>
                      </a:cubicBezTo>
                      <a:cubicBezTo>
                        <a:pt x="116" y="125"/>
                        <a:pt x="116" y="125"/>
                        <a:pt x="116" y="125"/>
                      </a:cubicBezTo>
                      <a:cubicBezTo>
                        <a:pt x="117" y="125"/>
                        <a:pt x="117" y="124"/>
                        <a:pt x="117" y="124"/>
                      </a:cubicBezTo>
                      <a:cubicBezTo>
                        <a:pt x="118" y="124"/>
                        <a:pt x="118" y="124"/>
                        <a:pt x="119" y="123"/>
                      </a:cubicBezTo>
                      <a:cubicBezTo>
                        <a:pt x="119" y="123"/>
                        <a:pt x="119" y="123"/>
                        <a:pt x="119" y="123"/>
                      </a:cubicBezTo>
                      <a:cubicBezTo>
                        <a:pt x="118" y="123"/>
                        <a:pt x="117" y="124"/>
                        <a:pt x="117" y="124"/>
                      </a:cubicBezTo>
                      <a:cubicBezTo>
                        <a:pt x="117" y="124"/>
                        <a:pt x="117" y="124"/>
                        <a:pt x="117" y="124"/>
                      </a:cubicBezTo>
                      <a:cubicBezTo>
                        <a:pt x="117" y="123"/>
                        <a:pt x="117" y="123"/>
                        <a:pt x="118" y="122"/>
                      </a:cubicBezTo>
                      <a:cubicBezTo>
                        <a:pt x="120" y="121"/>
                        <a:pt x="121" y="120"/>
                        <a:pt x="123" y="119"/>
                      </a:cubicBezTo>
                      <a:cubicBezTo>
                        <a:pt x="124" y="118"/>
                        <a:pt x="124" y="117"/>
                        <a:pt x="126" y="116"/>
                      </a:cubicBezTo>
                      <a:cubicBezTo>
                        <a:pt x="127" y="114"/>
                        <a:pt x="128" y="113"/>
                        <a:pt x="130" y="111"/>
                      </a:cubicBezTo>
                      <a:cubicBezTo>
                        <a:pt x="130" y="111"/>
                        <a:pt x="131" y="110"/>
                        <a:pt x="131" y="109"/>
                      </a:cubicBezTo>
                      <a:cubicBezTo>
                        <a:pt x="133" y="107"/>
                        <a:pt x="134" y="105"/>
                        <a:pt x="135" y="103"/>
                      </a:cubicBezTo>
                      <a:cubicBezTo>
                        <a:pt x="135" y="102"/>
                        <a:pt x="135" y="102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0"/>
                        <a:pt x="136" y="100"/>
                        <a:pt x="137" y="99"/>
                      </a:cubicBezTo>
                      <a:cubicBezTo>
                        <a:pt x="137" y="99"/>
                        <a:pt x="137" y="98"/>
                        <a:pt x="136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7"/>
                        <a:pt x="137" y="96"/>
                        <a:pt x="137" y="96"/>
                      </a:cubicBezTo>
                      <a:cubicBezTo>
                        <a:pt x="137" y="96"/>
                        <a:pt x="137" y="96"/>
                        <a:pt x="137" y="97"/>
                      </a:cubicBezTo>
                      <a:cubicBezTo>
                        <a:pt x="137" y="96"/>
                        <a:pt x="136" y="97"/>
                        <a:pt x="136" y="97"/>
                      </a:cubicBezTo>
                      <a:cubicBezTo>
                        <a:pt x="136" y="97"/>
                        <a:pt x="136" y="97"/>
                        <a:pt x="136" y="98"/>
                      </a:cubicBezTo>
                      <a:cubicBezTo>
                        <a:pt x="136" y="98"/>
                        <a:pt x="136" y="98"/>
                        <a:pt x="136" y="98"/>
                      </a:cubicBezTo>
                      <a:cubicBezTo>
                        <a:pt x="136" y="98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100"/>
                      </a:cubicBezTo>
                      <a:cubicBezTo>
                        <a:pt x="135" y="99"/>
                        <a:pt x="135" y="100"/>
                        <a:pt x="134" y="100"/>
                      </a:cubicBezTo>
                      <a:cubicBezTo>
                        <a:pt x="135" y="100"/>
                        <a:pt x="134" y="101"/>
                        <a:pt x="134" y="101"/>
                      </a:cubicBezTo>
                      <a:cubicBezTo>
                        <a:pt x="134" y="101"/>
                        <a:pt x="134" y="102"/>
                        <a:pt x="133" y="102"/>
                      </a:cubicBezTo>
                      <a:cubicBezTo>
                        <a:pt x="133" y="103"/>
                        <a:pt x="132" y="104"/>
                        <a:pt x="132" y="105"/>
                      </a:cubicBezTo>
                      <a:cubicBezTo>
                        <a:pt x="132" y="104"/>
                        <a:pt x="132" y="105"/>
                        <a:pt x="132" y="105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3" y="103"/>
                        <a:pt x="132" y="103"/>
                      </a:cubicBezTo>
                      <a:cubicBezTo>
                        <a:pt x="133" y="102"/>
                        <a:pt x="133" y="101"/>
                        <a:pt x="134" y="101"/>
                      </a:cubicBezTo>
                      <a:cubicBezTo>
                        <a:pt x="134" y="101"/>
                        <a:pt x="134" y="101"/>
                        <a:pt x="134" y="101"/>
                      </a:cubicBezTo>
                      <a:cubicBezTo>
                        <a:pt x="134" y="100"/>
                        <a:pt x="134" y="100"/>
                        <a:pt x="134" y="100"/>
                      </a:cubicBezTo>
                      <a:cubicBezTo>
                        <a:pt x="134" y="99"/>
                        <a:pt x="134" y="99"/>
                        <a:pt x="134" y="99"/>
                      </a:cubicBezTo>
                      <a:cubicBezTo>
                        <a:pt x="134" y="99"/>
                        <a:pt x="134" y="99"/>
                        <a:pt x="135" y="98"/>
                      </a:cubicBezTo>
                      <a:cubicBezTo>
                        <a:pt x="134" y="98"/>
                        <a:pt x="135" y="98"/>
                        <a:pt x="135" y="98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6"/>
                      </a:cubicBezTo>
                      <a:cubicBezTo>
                        <a:pt x="135" y="96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4" y="97"/>
                      </a:cubicBezTo>
                      <a:cubicBezTo>
                        <a:pt x="135" y="96"/>
                        <a:pt x="135" y="94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4"/>
                      </a:cubicBezTo>
                      <a:cubicBezTo>
                        <a:pt x="135" y="94"/>
                        <a:pt x="135" y="94"/>
                        <a:pt x="134" y="94"/>
                      </a:cubicBezTo>
                      <a:cubicBezTo>
                        <a:pt x="134" y="94"/>
                        <a:pt x="135" y="94"/>
                        <a:pt x="134" y="94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3"/>
                        <a:pt x="134" y="93"/>
                        <a:pt x="134" y="93"/>
                      </a:cubicBezTo>
                      <a:cubicBezTo>
                        <a:pt x="134" y="93"/>
                        <a:pt x="134" y="94"/>
                        <a:pt x="134" y="94"/>
                      </a:cubicBezTo>
                      <a:cubicBezTo>
                        <a:pt x="134" y="94"/>
                        <a:pt x="133" y="95"/>
                        <a:pt x="133" y="96"/>
                      </a:cubicBezTo>
                      <a:cubicBezTo>
                        <a:pt x="133" y="96"/>
                        <a:pt x="133" y="96"/>
                        <a:pt x="133" y="96"/>
                      </a:cubicBezTo>
                      <a:cubicBezTo>
                        <a:pt x="133" y="96"/>
                        <a:pt x="133" y="96"/>
                        <a:pt x="133" y="97"/>
                      </a:cubicBezTo>
                      <a:cubicBezTo>
                        <a:pt x="133" y="97"/>
                        <a:pt x="132" y="97"/>
                        <a:pt x="132" y="98"/>
                      </a:cubicBezTo>
                      <a:cubicBezTo>
                        <a:pt x="132" y="98"/>
                        <a:pt x="132" y="98"/>
                        <a:pt x="132" y="99"/>
                      </a:cubicBezTo>
                      <a:cubicBezTo>
                        <a:pt x="132" y="99"/>
                        <a:pt x="131" y="100"/>
                        <a:pt x="131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99"/>
                        <a:pt x="131" y="99"/>
                        <a:pt x="131" y="99"/>
                      </a:cubicBezTo>
                      <a:cubicBezTo>
                        <a:pt x="131" y="98"/>
                        <a:pt x="132" y="97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5"/>
                      </a:cubicBezTo>
                      <a:cubicBezTo>
                        <a:pt x="132" y="95"/>
                        <a:pt x="132" y="96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7"/>
                        <a:pt x="131" y="97"/>
                        <a:pt x="131" y="97"/>
                      </a:cubicBezTo>
                      <a:cubicBezTo>
                        <a:pt x="131" y="97"/>
                        <a:pt x="130" y="97"/>
                        <a:pt x="130" y="97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100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8" y="100"/>
                        <a:pt x="128" y="100"/>
                      </a:cubicBezTo>
                      <a:cubicBezTo>
                        <a:pt x="128" y="100"/>
                        <a:pt x="128" y="100"/>
                        <a:pt x="128" y="101"/>
                      </a:cubicBezTo>
                      <a:cubicBezTo>
                        <a:pt x="128" y="101"/>
                        <a:pt x="128" y="101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3"/>
                        <a:pt x="127" y="103"/>
                        <a:pt x="127" y="103"/>
                      </a:cubicBezTo>
                      <a:cubicBezTo>
                        <a:pt x="127" y="102"/>
                        <a:pt x="127" y="103"/>
                        <a:pt x="127" y="103"/>
                      </a:cubicBezTo>
                      <a:cubicBezTo>
                        <a:pt x="127" y="103"/>
                        <a:pt x="126" y="104"/>
                        <a:pt x="126" y="104"/>
                      </a:cubicBezTo>
                      <a:cubicBezTo>
                        <a:pt x="126" y="104"/>
                        <a:pt x="126" y="104"/>
                        <a:pt x="126" y="105"/>
                      </a:cubicBezTo>
                      <a:cubicBezTo>
                        <a:pt x="125" y="104"/>
                        <a:pt x="125" y="105"/>
                        <a:pt x="125" y="105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6" y="104"/>
                        <a:pt x="126" y="104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5" y="103"/>
                        <a:pt x="125" y="104"/>
                        <a:pt x="125" y="104"/>
                      </a:cubicBezTo>
                      <a:cubicBezTo>
                        <a:pt x="125" y="104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5" y="104"/>
                        <a:pt x="125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5"/>
                        <a:pt x="124" y="104"/>
                        <a:pt x="124" y="105"/>
                      </a:cubicBezTo>
                      <a:cubicBezTo>
                        <a:pt x="124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2" y="106"/>
                        <a:pt x="122" y="106"/>
                      </a:cubicBezTo>
                      <a:cubicBezTo>
                        <a:pt x="122" y="107"/>
                        <a:pt x="122" y="107"/>
                        <a:pt x="122" y="106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1" y="108"/>
                        <a:pt x="122" y="107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0" y="109"/>
                        <a:pt x="120" y="109"/>
                        <a:pt x="120" y="110"/>
                      </a:cubicBezTo>
                      <a:cubicBezTo>
                        <a:pt x="120" y="110"/>
                        <a:pt x="120" y="109"/>
                        <a:pt x="120" y="109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19" y="110"/>
                      </a:cubicBezTo>
                      <a:cubicBezTo>
                        <a:pt x="120" y="110"/>
                        <a:pt x="119" y="111"/>
                        <a:pt x="119" y="111"/>
                      </a:cubicBezTo>
                      <a:cubicBezTo>
                        <a:pt x="119" y="110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8" y="111"/>
                      </a:cubicBezTo>
                      <a:cubicBezTo>
                        <a:pt x="118" y="112"/>
                        <a:pt x="119" y="111"/>
                        <a:pt x="119" y="111"/>
                      </a:cubicBezTo>
                      <a:cubicBezTo>
                        <a:pt x="118" y="111"/>
                        <a:pt x="118" y="112"/>
                        <a:pt x="118" y="112"/>
                      </a:cubicBezTo>
                      <a:cubicBezTo>
                        <a:pt x="118" y="111"/>
                        <a:pt x="119" y="111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7" y="113"/>
                      </a:cubicBezTo>
                      <a:cubicBezTo>
                        <a:pt x="117" y="113"/>
                        <a:pt x="117" y="113"/>
                        <a:pt x="116" y="114"/>
                      </a:cubicBezTo>
                      <a:cubicBezTo>
                        <a:pt x="116" y="114"/>
                        <a:pt x="116" y="114"/>
                        <a:pt x="116" y="114"/>
                      </a:cubicBezTo>
                      <a:cubicBezTo>
                        <a:pt x="116" y="114"/>
                        <a:pt x="116" y="114"/>
                        <a:pt x="115" y="114"/>
                      </a:cubicBezTo>
                      <a:cubicBezTo>
                        <a:pt x="115" y="115"/>
                        <a:pt x="114" y="115"/>
                        <a:pt x="114" y="115"/>
                      </a:cubicBezTo>
                      <a:cubicBezTo>
                        <a:pt x="114" y="115"/>
                        <a:pt x="113" y="116"/>
                        <a:pt x="113" y="116"/>
                      </a:cubicBezTo>
                      <a:cubicBezTo>
                        <a:pt x="113" y="116"/>
                        <a:pt x="112" y="117"/>
                        <a:pt x="112" y="117"/>
                      </a:cubicBezTo>
                      <a:cubicBezTo>
                        <a:pt x="112" y="117"/>
                        <a:pt x="112" y="116"/>
                        <a:pt x="112" y="116"/>
                      </a:cubicBezTo>
                      <a:cubicBezTo>
                        <a:pt x="112" y="116"/>
                        <a:pt x="113" y="116"/>
                        <a:pt x="112" y="116"/>
                      </a:cubicBezTo>
                      <a:cubicBezTo>
                        <a:pt x="113" y="116"/>
                        <a:pt x="113" y="116"/>
                        <a:pt x="113" y="116"/>
                      </a:cubicBezTo>
                      <a:cubicBezTo>
                        <a:pt x="113" y="116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2" y="116"/>
                        <a:pt x="110" y="117"/>
                        <a:pt x="110" y="117"/>
                      </a:cubicBezTo>
                      <a:cubicBezTo>
                        <a:pt x="109" y="117"/>
                        <a:pt x="109" y="118"/>
                        <a:pt x="109" y="118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7" y="119"/>
                        <a:pt x="107" y="119"/>
                        <a:pt x="106" y="119"/>
                      </a:cubicBezTo>
                      <a:cubicBezTo>
                        <a:pt x="106" y="119"/>
                        <a:pt x="106" y="119"/>
                        <a:pt x="106" y="119"/>
                      </a:cubicBezTo>
                      <a:cubicBezTo>
                        <a:pt x="105" y="119"/>
                        <a:pt x="105" y="120"/>
                        <a:pt x="105" y="120"/>
                      </a:cubicBezTo>
                      <a:cubicBezTo>
                        <a:pt x="104" y="120"/>
                        <a:pt x="104" y="120"/>
                        <a:pt x="103" y="120"/>
                      </a:cubicBezTo>
                      <a:cubicBezTo>
                        <a:pt x="103" y="121"/>
                        <a:pt x="103" y="121"/>
                        <a:pt x="103" y="121"/>
                      </a:cubicBezTo>
                      <a:cubicBezTo>
                        <a:pt x="102" y="121"/>
                        <a:pt x="102" y="121"/>
                        <a:pt x="101" y="121"/>
                      </a:cubicBezTo>
                      <a:cubicBezTo>
                        <a:pt x="101" y="121"/>
                        <a:pt x="101" y="122"/>
                        <a:pt x="100" y="122"/>
                      </a:cubicBezTo>
                      <a:cubicBezTo>
                        <a:pt x="100" y="122"/>
                        <a:pt x="100" y="122"/>
                        <a:pt x="100" y="122"/>
                      </a:cubicBezTo>
                      <a:cubicBezTo>
                        <a:pt x="99" y="122"/>
                        <a:pt x="97" y="123"/>
                        <a:pt x="96" y="123"/>
                      </a:cubicBezTo>
                      <a:cubicBezTo>
                        <a:pt x="94" y="124"/>
                        <a:pt x="93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89" y="124"/>
                        <a:pt x="89" y="124"/>
                        <a:pt x="89" y="124"/>
                      </a:cubicBezTo>
                      <a:cubicBezTo>
                        <a:pt x="85" y="124"/>
                        <a:pt x="82" y="124"/>
                        <a:pt x="80" y="123"/>
                      </a:cubicBezTo>
                      <a:cubicBezTo>
                        <a:pt x="77" y="122"/>
                        <a:pt x="76" y="122"/>
                        <a:pt x="74" y="121"/>
                      </a:cubicBezTo>
                      <a:cubicBezTo>
                        <a:pt x="73" y="121"/>
                        <a:pt x="73" y="121"/>
                        <a:pt x="73" y="121"/>
                      </a:cubicBezTo>
                      <a:cubicBezTo>
                        <a:pt x="73" y="121"/>
                        <a:pt x="72" y="120"/>
                        <a:pt x="72" y="120"/>
                      </a:cubicBezTo>
                      <a:cubicBezTo>
                        <a:pt x="72" y="120"/>
                        <a:pt x="71" y="120"/>
                        <a:pt x="71" y="120"/>
                      </a:cubicBezTo>
                      <a:cubicBezTo>
                        <a:pt x="71" y="120"/>
                        <a:pt x="70" y="120"/>
                        <a:pt x="70" y="119"/>
                      </a:cubicBezTo>
                      <a:cubicBezTo>
                        <a:pt x="69" y="118"/>
                        <a:pt x="66" y="117"/>
                        <a:pt x="63" y="116"/>
                      </a:cubicBezTo>
                      <a:cubicBezTo>
                        <a:pt x="61" y="115"/>
                        <a:pt x="60" y="114"/>
                        <a:pt x="58" y="112"/>
                      </a:cubicBezTo>
                      <a:cubicBezTo>
                        <a:pt x="57" y="112"/>
                        <a:pt x="56" y="111"/>
                        <a:pt x="55" y="110"/>
                      </a:cubicBezTo>
                      <a:cubicBezTo>
                        <a:pt x="55" y="110"/>
                        <a:pt x="55" y="109"/>
                        <a:pt x="54" y="109"/>
                      </a:cubicBezTo>
                      <a:cubicBezTo>
                        <a:pt x="54" y="109"/>
                        <a:pt x="54" y="108"/>
                        <a:pt x="54" y="108"/>
                      </a:cubicBezTo>
                      <a:cubicBezTo>
                        <a:pt x="53" y="108"/>
                        <a:pt x="53" y="108"/>
                        <a:pt x="53" y="107"/>
                      </a:cubicBezTo>
                      <a:cubicBezTo>
                        <a:pt x="53" y="107"/>
                        <a:pt x="52" y="107"/>
                        <a:pt x="52" y="106"/>
                      </a:cubicBezTo>
                      <a:cubicBezTo>
                        <a:pt x="52" y="106"/>
                        <a:pt x="52" y="106"/>
                        <a:pt x="52" y="106"/>
                      </a:cubicBezTo>
                      <a:cubicBezTo>
                        <a:pt x="51" y="105"/>
                        <a:pt x="51" y="105"/>
                        <a:pt x="50" y="104"/>
                      </a:cubicBezTo>
                      <a:cubicBezTo>
                        <a:pt x="50" y="104"/>
                        <a:pt x="50" y="104"/>
                        <a:pt x="50" y="103"/>
                      </a:cubicBezTo>
                      <a:cubicBezTo>
                        <a:pt x="50" y="103"/>
                        <a:pt x="49" y="103"/>
                        <a:pt x="49" y="103"/>
                      </a:cubicBezTo>
                      <a:cubicBezTo>
                        <a:pt x="49" y="102"/>
                        <a:pt x="49" y="102"/>
                        <a:pt x="48" y="101"/>
                      </a:cubicBezTo>
                      <a:cubicBezTo>
                        <a:pt x="48" y="101"/>
                        <a:pt x="48" y="101"/>
                        <a:pt x="48" y="100"/>
                      </a:cubicBezTo>
                      <a:cubicBezTo>
                        <a:pt x="48" y="100"/>
                        <a:pt x="47" y="100"/>
                        <a:pt x="47" y="99"/>
                      </a:cubicBezTo>
                      <a:cubicBezTo>
                        <a:pt x="47" y="99"/>
                        <a:pt x="47" y="99"/>
                        <a:pt x="47" y="99"/>
                      </a:cubicBezTo>
                      <a:cubicBezTo>
                        <a:pt x="47" y="99"/>
                        <a:pt x="46" y="99"/>
                        <a:pt x="46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46" y="98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5" y="96"/>
                        <a:pt x="45" y="97"/>
                        <a:pt x="45" y="97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5"/>
                      </a:cubicBezTo>
                      <a:cubicBezTo>
                        <a:pt x="45" y="96"/>
                        <a:pt x="45" y="95"/>
                        <a:pt x="45" y="95"/>
                      </a:cubicBezTo>
                      <a:cubicBezTo>
                        <a:pt x="44" y="95"/>
                        <a:pt x="45" y="95"/>
                        <a:pt x="45" y="95"/>
                      </a:cubicBezTo>
                      <a:cubicBezTo>
                        <a:pt x="44" y="95"/>
                        <a:pt x="44" y="94"/>
                        <a:pt x="44" y="94"/>
                      </a:cubicBezTo>
                      <a:cubicBezTo>
                        <a:pt x="44" y="94"/>
                        <a:pt x="44" y="94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2"/>
                        <a:pt x="44" y="93"/>
                      </a:cubicBezTo>
                      <a:cubicBezTo>
                        <a:pt x="44" y="92"/>
                        <a:pt x="43" y="92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3" y="92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0"/>
                      </a:cubicBezTo>
                      <a:cubicBezTo>
                        <a:pt x="43" y="91"/>
                        <a:pt x="43" y="90"/>
                        <a:pt x="43" y="90"/>
                      </a:cubicBezTo>
                      <a:cubicBezTo>
                        <a:pt x="43" y="90"/>
                        <a:pt x="43" y="90"/>
                        <a:pt x="42" y="89"/>
                      </a:cubicBezTo>
                      <a:cubicBezTo>
                        <a:pt x="43" y="89"/>
                        <a:pt x="42" y="89"/>
                        <a:pt x="43" y="89"/>
                      </a:cubicBezTo>
                      <a:cubicBezTo>
                        <a:pt x="43" y="89"/>
                        <a:pt x="42" y="89"/>
                        <a:pt x="42" y="89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5"/>
                        <a:pt x="42" y="85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5"/>
                        <a:pt x="42" y="85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2"/>
                        <a:pt x="41" y="82"/>
                      </a:cubicBezTo>
                      <a:cubicBezTo>
                        <a:pt x="41" y="82"/>
                        <a:pt x="41" y="81"/>
                        <a:pt x="41" y="81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1" y="79"/>
                        <a:pt x="41" y="79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1"/>
                        <a:pt x="41" y="72"/>
                      </a:cubicBezTo>
                      <a:cubicBezTo>
                        <a:pt x="41" y="71"/>
                        <a:pt x="41" y="71"/>
                        <a:pt x="41" y="71"/>
                      </a:cubicBezTo>
                      <a:cubicBezTo>
                        <a:pt x="41" y="71"/>
                        <a:pt x="41" y="71"/>
                        <a:pt x="41" y="70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70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7"/>
                        <a:pt x="41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3" y="63"/>
                        <a:pt x="43" y="63"/>
                        <a:pt x="43" y="62"/>
                      </a:cubicBezTo>
                      <a:cubicBezTo>
                        <a:pt x="43" y="62"/>
                        <a:pt x="43" y="61"/>
                        <a:pt x="43" y="62"/>
                      </a:cubicBezTo>
                      <a:cubicBezTo>
                        <a:pt x="43" y="62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0"/>
                      </a:cubicBezTo>
                      <a:cubicBezTo>
                        <a:pt x="43" y="61"/>
                        <a:pt x="43" y="61"/>
                        <a:pt x="44" y="60"/>
                      </a:cubicBezTo>
                      <a:cubicBezTo>
                        <a:pt x="43" y="60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6"/>
                        <a:pt x="45" y="57"/>
                      </a:cubicBezTo>
                      <a:cubicBezTo>
                        <a:pt x="45" y="57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8" y="52"/>
                        <a:pt x="48" y="52"/>
                        <a:pt x="48" y="51"/>
                      </a:cubicBezTo>
                      <a:cubicBezTo>
                        <a:pt x="48" y="52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8" y="51"/>
                        <a:pt x="48" y="50"/>
                        <a:pt x="48" y="51"/>
                      </a:cubicBezTo>
                      <a:cubicBezTo>
                        <a:pt x="49" y="50"/>
                        <a:pt x="49" y="51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1" y="48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2" y="47"/>
                        <a:pt x="52" y="47"/>
                      </a:cubicBezTo>
                      <a:cubicBezTo>
                        <a:pt x="52" y="47"/>
                        <a:pt x="52" y="46"/>
                        <a:pt x="52" y="46"/>
                      </a:cubicBezTo>
                      <a:cubicBezTo>
                        <a:pt x="52" y="46"/>
                        <a:pt x="52" y="47"/>
                        <a:pt x="51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5"/>
                        <a:pt x="52" y="45"/>
                      </a:cubicBezTo>
                      <a:cubicBezTo>
                        <a:pt x="53" y="45"/>
                        <a:pt x="52" y="45"/>
                        <a:pt x="52" y="45"/>
                      </a:cubicBezTo>
                      <a:cubicBezTo>
                        <a:pt x="52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3"/>
                        <a:pt x="54" y="44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1"/>
                        <a:pt x="58" y="41"/>
                        <a:pt x="58" y="40"/>
                      </a:cubicBezTo>
                      <a:cubicBezTo>
                        <a:pt x="59" y="40"/>
                        <a:pt x="59" y="40"/>
                        <a:pt x="59" y="40"/>
                      </a:cubicBezTo>
                      <a:cubicBezTo>
                        <a:pt x="60" y="39"/>
                        <a:pt x="60" y="39"/>
                        <a:pt x="60" y="39"/>
                      </a:cubicBezTo>
                      <a:cubicBezTo>
                        <a:pt x="60" y="39"/>
                        <a:pt x="61" y="39"/>
                        <a:pt x="61" y="38"/>
                      </a:cubicBezTo>
                      <a:cubicBezTo>
                        <a:pt x="62" y="38"/>
                        <a:pt x="62" y="38"/>
                        <a:pt x="62" y="38"/>
                      </a:cubicBezTo>
                      <a:cubicBezTo>
                        <a:pt x="64" y="37"/>
                        <a:pt x="66" y="36"/>
                        <a:pt x="68" y="35"/>
                      </a:cubicBezTo>
                      <a:cubicBezTo>
                        <a:pt x="69" y="35"/>
                        <a:pt x="70" y="34"/>
                        <a:pt x="70" y="34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72" y="33"/>
                        <a:pt x="74" y="33"/>
                        <a:pt x="76" y="32"/>
                      </a:cubicBezTo>
                      <a:cubicBezTo>
                        <a:pt x="76" y="32"/>
                        <a:pt x="76" y="32"/>
                        <a:pt x="77" y="32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7" y="32"/>
                        <a:pt x="78" y="32"/>
                        <a:pt x="78" y="32"/>
                      </a:cubicBezTo>
                      <a:cubicBezTo>
                        <a:pt x="79" y="32"/>
                        <a:pt x="80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2" y="32"/>
                        <a:pt x="81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3" y="32"/>
                        <a:pt x="83" y="32"/>
                        <a:pt x="84" y="32"/>
                      </a:cubicBezTo>
                      <a:cubicBezTo>
                        <a:pt x="85" y="32"/>
                        <a:pt x="87" y="32"/>
                        <a:pt x="89" y="32"/>
                      </a:cubicBezTo>
                      <a:cubicBezTo>
                        <a:pt x="91" y="32"/>
                        <a:pt x="93" y="33"/>
                        <a:pt x="94" y="33"/>
                      </a:cubicBezTo>
                      <a:cubicBezTo>
                        <a:pt x="95" y="33"/>
                        <a:pt x="97" y="34"/>
                        <a:pt x="98" y="34"/>
                      </a:cubicBezTo>
                      <a:cubicBezTo>
                        <a:pt x="98" y="34"/>
                        <a:pt x="99" y="35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100" y="35"/>
                        <a:pt x="100" y="35"/>
                        <a:pt x="100" y="35"/>
                      </a:cubicBezTo>
                      <a:cubicBezTo>
                        <a:pt x="100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6"/>
                      </a:cubicBezTo>
                      <a:cubicBezTo>
                        <a:pt x="101" y="35"/>
                        <a:pt x="102" y="36"/>
                        <a:pt x="102" y="36"/>
                      </a:cubicBezTo>
                      <a:cubicBezTo>
                        <a:pt x="102" y="36"/>
                        <a:pt x="103" y="36"/>
                        <a:pt x="103" y="36"/>
                      </a:cubicBezTo>
                      <a:cubicBezTo>
                        <a:pt x="103" y="36"/>
                        <a:pt x="103" y="36"/>
                        <a:pt x="104" y="36"/>
                      </a:cubicBezTo>
                      <a:cubicBezTo>
                        <a:pt x="104" y="36"/>
                        <a:pt x="104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6" y="37"/>
                      </a:cubicBezTo>
                      <a:cubicBezTo>
                        <a:pt x="106" y="38"/>
                        <a:pt x="107" y="38"/>
                        <a:pt x="106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9" y="39"/>
                        <a:pt x="109" y="39"/>
                        <a:pt x="109" y="39"/>
                      </a:cubicBezTo>
                      <a:cubicBezTo>
                        <a:pt x="109" y="39"/>
                        <a:pt x="109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1"/>
                        <a:pt x="111" y="41"/>
                      </a:cubicBezTo>
                      <a:cubicBezTo>
                        <a:pt x="111" y="41"/>
                        <a:pt x="111" y="41"/>
                        <a:pt x="111" y="41"/>
                      </a:cubicBezTo>
                      <a:cubicBezTo>
                        <a:pt x="111" y="41"/>
                        <a:pt x="111" y="41"/>
                        <a:pt x="112" y="41"/>
                      </a:cubicBezTo>
                      <a:cubicBezTo>
                        <a:pt x="112" y="41"/>
                        <a:pt x="112" y="42"/>
                        <a:pt x="112" y="42"/>
                      </a:cubicBezTo>
                      <a:cubicBezTo>
                        <a:pt x="112" y="42"/>
                        <a:pt x="112" y="42"/>
                        <a:pt x="112" y="42"/>
                      </a:cubicBezTo>
                      <a:cubicBezTo>
                        <a:pt x="112" y="42"/>
                        <a:pt x="113" y="42"/>
                        <a:pt x="113" y="42"/>
                      </a:cubicBezTo>
                      <a:cubicBezTo>
                        <a:pt x="113" y="43"/>
                        <a:pt x="113" y="43"/>
                        <a:pt x="113" y="43"/>
                      </a:cubicBezTo>
                      <a:cubicBezTo>
                        <a:pt x="114" y="43"/>
                        <a:pt x="114" y="44"/>
                        <a:pt x="114" y="44"/>
                      </a:cubicBezTo>
                      <a:cubicBezTo>
                        <a:pt x="115" y="44"/>
                        <a:pt x="114" y="44"/>
                        <a:pt x="115" y="44"/>
                      </a:cubicBezTo>
                      <a:cubicBezTo>
                        <a:pt x="115" y="44"/>
                        <a:pt x="115" y="45"/>
                        <a:pt x="115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6"/>
                      </a:cubicBezTo>
                      <a:cubicBezTo>
                        <a:pt x="116" y="45"/>
                        <a:pt x="116" y="46"/>
                        <a:pt x="116" y="46"/>
                      </a:cubicBezTo>
                      <a:cubicBezTo>
                        <a:pt x="116" y="46"/>
                        <a:pt x="117" y="46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8" y="47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9"/>
                        <a:pt x="118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9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1"/>
                        <a:pt x="122" y="51"/>
                        <a:pt x="123" y="51"/>
                      </a:cubicBezTo>
                      <a:cubicBezTo>
                        <a:pt x="123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0"/>
                        <a:pt x="123" y="51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1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3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1"/>
                      </a:cubicBezTo>
                      <a:cubicBezTo>
                        <a:pt x="124" y="51"/>
                        <a:pt x="124" y="51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4" y="51"/>
                        <a:pt x="124" y="51"/>
                        <a:pt x="125" y="52"/>
                      </a:cubicBezTo>
                      <a:cubicBezTo>
                        <a:pt x="125" y="52"/>
                        <a:pt x="125" y="52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6" y="54"/>
                        <a:pt x="126" y="54"/>
                      </a:cubicBezTo>
                      <a:cubicBezTo>
                        <a:pt x="126" y="54"/>
                        <a:pt x="126" y="54"/>
                        <a:pt x="126" y="54"/>
                      </a:cubicBezTo>
                      <a:cubicBezTo>
                        <a:pt x="126" y="54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2"/>
                        <a:pt x="126" y="52"/>
                        <a:pt x="125" y="52"/>
                      </a:cubicBezTo>
                      <a:cubicBezTo>
                        <a:pt x="125" y="52"/>
                        <a:pt x="125" y="51"/>
                        <a:pt x="125" y="52"/>
                      </a:cubicBezTo>
                      <a:cubicBezTo>
                        <a:pt x="125" y="51"/>
                        <a:pt x="125" y="51"/>
                        <a:pt x="125" y="51"/>
                      </a:cubicBezTo>
                      <a:cubicBezTo>
                        <a:pt x="125" y="51"/>
                        <a:pt x="125" y="51"/>
                        <a:pt x="125" y="50"/>
                      </a:cubicBezTo>
                      <a:cubicBezTo>
                        <a:pt x="124" y="51"/>
                        <a:pt x="124" y="50"/>
                        <a:pt x="124" y="50"/>
                      </a:cubicBezTo>
                      <a:cubicBezTo>
                        <a:pt x="123" y="49"/>
                        <a:pt x="122" y="47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19" y="46"/>
                      </a:cubicBezTo>
                      <a:cubicBezTo>
                        <a:pt x="119" y="45"/>
                        <a:pt x="119" y="45"/>
                        <a:pt x="118" y="45"/>
                      </a:cubicBezTo>
                      <a:cubicBezTo>
                        <a:pt x="118" y="45"/>
                        <a:pt x="118" y="44"/>
                        <a:pt x="118" y="44"/>
                      </a:cubicBezTo>
                      <a:cubicBezTo>
                        <a:pt x="118" y="44"/>
                        <a:pt x="117" y="44"/>
                        <a:pt x="117" y="44"/>
                      </a:cubicBezTo>
                      <a:cubicBezTo>
                        <a:pt x="117" y="43"/>
                        <a:pt x="116" y="43"/>
                        <a:pt x="116" y="43"/>
                      </a:cubicBezTo>
                      <a:cubicBezTo>
                        <a:pt x="116" y="43"/>
                        <a:pt x="116" y="42"/>
                        <a:pt x="115" y="42"/>
                      </a:cubicBezTo>
                      <a:cubicBezTo>
                        <a:pt x="114" y="41"/>
                        <a:pt x="112" y="39"/>
                        <a:pt x="110" y="38"/>
                      </a:cubicBezTo>
                      <a:cubicBezTo>
                        <a:pt x="110" y="38"/>
                        <a:pt x="109" y="38"/>
                        <a:pt x="109" y="38"/>
                      </a:cubicBezTo>
                      <a:cubicBezTo>
                        <a:pt x="107" y="36"/>
                        <a:pt x="105" y="35"/>
                        <a:pt x="103" y="35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2" y="34"/>
                        <a:pt x="101" y="34"/>
                        <a:pt x="101" y="34"/>
                      </a:cubicBezTo>
                      <a:cubicBezTo>
                        <a:pt x="100" y="33"/>
                        <a:pt x="99" y="33"/>
                        <a:pt x="98" y="32"/>
                      </a:cubicBezTo>
                      <a:cubicBezTo>
                        <a:pt x="99" y="32"/>
                        <a:pt x="99" y="32"/>
                        <a:pt x="100" y="33"/>
                      </a:cubicBezTo>
                      <a:cubicBezTo>
                        <a:pt x="100" y="32"/>
                        <a:pt x="100" y="32"/>
                        <a:pt x="101" y="32"/>
                      </a:cubicBezTo>
                      <a:cubicBezTo>
                        <a:pt x="101" y="32"/>
                        <a:pt x="101" y="33"/>
                        <a:pt x="101" y="33"/>
                      </a:cubicBezTo>
                      <a:cubicBezTo>
                        <a:pt x="101" y="33"/>
                        <a:pt x="102" y="33"/>
                        <a:pt x="102" y="33"/>
                      </a:cubicBezTo>
                      <a:cubicBezTo>
                        <a:pt x="102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3" y="32"/>
                        <a:pt x="103" y="32"/>
                        <a:pt x="102" y="31"/>
                      </a:cubicBezTo>
                      <a:cubicBezTo>
                        <a:pt x="102" y="31"/>
                        <a:pt x="101" y="31"/>
                        <a:pt x="101" y="31"/>
                      </a:cubicBezTo>
                      <a:cubicBezTo>
                        <a:pt x="103" y="31"/>
                        <a:pt x="105" y="32"/>
                        <a:pt x="105" y="32"/>
                      </a:cubicBezTo>
                      <a:cubicBezTo>
                        <a:pt x="106" y="33"/>
                        <a:pt x="107" y="32"/>
                        <a:pt x="106" y="31"/>
                      </a:cubicBezTo>
                      <a:cubicBezTo>
                        <a:pt x="106" y="31"/>
                        <a:pt x="105" y="30"/>
                        <a:pt x="104" y="30"/>
                      </a:cubicBezTo>
                      <a:cubicBezTo>
                        <a:pt x="105" y="30"/>
                        <a:pt x="105" y="30"/>
                        <a:pt x="106" y="30"/>
                      </a:cubicBezTo>
                      <a:cubicBezTo>
                        <a:pt x="104" y="29"/>
                        <a:pt x="103" y="29"/>
                        <a:pt x="102" y="29"/>
                      </a:cubicBezTo>
                      <a:cubicBezTo>
                        <a:pt x="102" y="28"/>
                        <a:pt x="100" y="28"/>
                        <a:pt x="100" y="27"/>
                      </a:cubicBezTo>
                      <a:cubicBezTo>
                        <a:pt x="100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8" y="27"/>
                        <a:pt x="98" y="27"/>
                        <a:pt x="98" y="27"/>
                      </a:cubicBezTo>
                      <a:cubicBezTo>
                        <a:pt x="98" y="27"/>
                        <a:pt x="98" y="26"/>
                        <a:pt x="98" y="26"/>
                      </a:cubicBezTo>
                      <a:cubicBezTo>
                        <a:pt x="97" y="25"/>
                        <a:pt x="96" y="25"/>
                        <a:pt x="95" y="24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95" y="24"/>
                        <a:pt x="95" y="24"/>
                        <a:pt x="94" y="24"/>
                      </a:cubicBezTo>
                      <a:cubicBezTo>
                        <a:pt x="94" y="24"/>
                        <a:pt x="93" y="24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5" y="23"/>
                        <a:pt x="96" y="24"/>
                        <a:pt x="98" y="24"/>
                      </a:cubicBezTo>
                      <a:cubicBezTo>
                        <a:pt x="98" y="24"/>
                        <a:pt x="98" y="24"/>
                        <a:pt x="99" y="24"/>
                      </a:cubicBezTo>
                      <a:cubicBezTo>
                        <a:pt x="99" y="24"/>
                        <a:pt x="100" y="24"/>
                        <a:pt x="100" y="24"/>
                      </a:cubicBezTo>
                      <a:cubicBezTo>
                        <a:pt x="100" y="23"/>
                        <a:pt x="98" y="23"/>
                        <a:pt x="97" y="22"/>
                      </a:cubicBezTo>
                      <a:cubicBezTo>
                        <a:pt x="98" y="22"/>
                        <a:pt x="97" y="22"/>
                        <a:pt x="97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8" y="21"/>
                        <a:pt x="96" y="21"/>
                        <a:pt x="95" y="21"/>
                      </a:cubicBezTo>
                      <a:cubicBezTo>
                        <a:pt x="95" y="21"/>
                        <a:pt x="95" y="21"/>
                        <a:pt x="95" y="20"/>
                      </a:cubicBezTo>
                      <a:cubicBezTo>
                        <a:pt x="94" y="20"/>
                        <a:pt x="93" y="20"/>
                        <a:pt x="92" y="19"/>
                      </a:cubicBezTo>
                      <a:cubicBezTo>
                        <a:pt x="91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89" y="19"/>
                        <a:pt x="88" y="18"/>
                        <a:pt x="88" y="18"/>
                      </a:cubicBezTo>
                      <a:cubicBezTo>
                        <a:pt x="88" y="18"/>
                        <a:pt x="87" y="18"/>
                        <a:pt x="87" y="18"/>
                      </a:cubicBezTo>
                      <a:cubicBezTo>
                        <a:pt x="88" y="18"/>
                        <a:pt x="89" y="18"/>
                        <a:pt x="89" y="18"/>
                      </a:cubicBezTo>
                      <a:cubicBezTo>
                        <a:pt x="93" y="19"/>
                        <a:pt x="97" y="19"/>
                        <a:pt x="100" y="21"/>
                      </a:cubicBezTo>
                      <a:cubicBezTo>
                        <a:pt x="104" y="22"/>
                        <a:pt x="107" y="23"/>
                        <a:pt x="109" y="24"/>
                      </a:cubicBezTo>
                      <a:cubicBezTo>
                        <a:pt x="110" y="25"/>
                        <a:pt x="112" y="26"/>
                        <a:pt x="113" y="27"/>
                      </a:cubicBezTo>
                      <a:cubicBezTo>
                        <a:pt x="114" y="28"/>
                        <a:pt x="116" y="29"/>
                        <a:pt x="117" y="31"/>
                      </a:cubicBezTo>
                      <a:cubicBezTo>
                        <a:pt x="118" y="31"/>
                        <a:pt x="118" y="31"/>
                        <a:pt x="118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20" y="33"/>
                        <a:pt x="121" y="34"/>
                        <a:pt x="122" y="35"/>
                      </a:cubicBezTo>
                      <a:cubicBezTo>
                        <a:pt x="122" y="35"/>
                        <a:pt x="122" y="35"/>
                        <a:pt x="122" y="36"/>
                      </a:cubicBezTo>
                      <a:cubicBezTo>
                        <a:pt x="122" y="36"/>
                        <a:pt x="123" y="36"/>
                        <a:pt x="123" y="36"/>
                      </a:cubicBezTo>
                      <a:cubicBezTo>
                        <a:pt x="123" y="36"/>
                        <a:pt x="122" y="36"/>
                        <a:pt x="122" y="36"/>
                      </a:cubicBezTo>
                      <a:cubicBezTo>
                        <a:pt x="123" y="36"/>
                        <a:pt x="123" y="36"/>
                        <a:pt x="123" y="37"/>
                      </a:cubicBezTo>
                      <a:cubicBezTo>
                        <a:pt x="123" y="36"/>
                        <a:pt x="123" y="37"/>
                        <a:pt x="123" y="37"/>
                      </a:cubicBezTo>
                      <a:cubicBezTo>
                        <a:pt x="123" y="37"/>
                        <a:pt x="124" y="37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5" y="39"/>
                        <a:pt x="125" y="39"/>
                        <a:pt x="125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1"/>
                        <a:pt x="127" y="41"/>
                        <a:pt x="127" y="41"/>
                      </a:cubicBezTo>
                      <a:cubicBezTo>
                        <a:pt x="127" y="41"/>
                        <a:pt x="127" y="41"/>
                        <a:pt x="127" y="41"/>
                      </a:cubicBezTo>
                      <a:cubicBezTo>
                        <a:pt x="127" y="41"/>
                        <a:pt x="127" y="42"/>
                        <a:pt x="127" y="41"/>
                      </a:cubicBezTo>
                      <a:cubicBezTo>
                        <a:pt x="127" y="42"/>
                        <a:pt x="127" y="41"/>
                        <a:pt x="128" y="42"/>
                      </a:cubicBezTo>
                      <a:cubicBezTo>
                        <a:pt x="128" y="42"/>
                        <a:pt x="129" y="42"/>
                        <a:pt x="129" y="43"/>
                      </a:cubicBezTo>
                      <a:cubicBezTo>
                        <a:pt x="129" y="43"/>
                        <a:pt x="129" y="42"/>
                        <a:pt x="129" y="42"/>
                      </a:cubicBezTo>
                      <a:cubicBezTo>
                        <a:pt x="129" y="42"/>
                        <a:pt x="129" y="42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30" y="43"/>
                      </a:cubicBezTo>
                      <a:cubicBezTo>
                        <a:pt x="130" y="43"/>
                        <a:pt x="130" y="43"/>
                        <a:pt x="130" y="43"/>
                      </a:cubicBezTo>
                      <a:cubicBezTo>
                        <a:pt x="130" y="43"/>
                        <a:pt x="130" y="44"/>
                        <a:pt x="130" y="44"/>
                      </a:cubicBezTo>
                      <a:cubicBezTo>
                        <a:pt x="130" y="44"/>
                        <a:pt x="130" y="44"/>
                        <a:pt x="130" y="44"/>
                      </a:cubicBezTo>
                      <a:cubicBezTo>
                        <a:pt x="131" y="44"/>
                        <a:pt x="131" y="44"/>
                        <a:pt x="131" y="44"/>
                      </a:cubicBezTo>
                      <a:cubicBezTo>
                        <a:pt x="131" y="44"/>
                        <a:pt x="131" y="45"/>
                        <a:pt x="131" y="44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6"/>
                        <a:pt x="133" y="45"/>
                        <a:pt x="133" y="46"/>
                      </a:cubicBezTo>
                      <a:cubicBezTo>
                        <a:pt x="133" y="46"/>
                        <a:pt x="134" y="47"/>
                        <a:pt x="135" y="47"/>
                      </a:cubicBezTo>
                      <a:cubicBezTo>
                        <a:pt x="135" y="47"/>
                        <a:pt x="135" y="47"/>
                        <a:pt x="135" y="47"/>
                      </a:cubicBezTo>
                      <a:cubicBezTo>
                        <a:pt x="135" y="47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6" y="48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7" y="49"/>
                      </a:cubicBezTo>
                      <a:cubicBezTo>
                        <a:pt x="136" y="50"/>
                        <a:pt x="137" y="50"/>
                        <a:pt x="137" y="49"/>
                      </a:cubicBezTo>
                      <a:cubicBezTo>
                        <a:pt x="137" y="50"/>
                        <a:pt x="137" y="50"/>
                        <a:pt x="137" y="50"/>
                      </a:cubicBezTo>
                      <a:cubicBezTo>
                        <a:pt x="137" y="50"/>
                        <a:pt x="137" y="50"/>
                        <a:pt x="137" y="49"/>
                      </a:cubicBezTo>
                      <a:cubicBezTo>
                        <a:pt x="137" y="49"/>
                        <a:pt x="138" y="49"/>
                        <a:pt x="137" y="49"/>
                      </a:cubicBezTo>
                      <a:cubicBezTo>
                        <a:pt x="138" y="49"/>
                        <a:pt x="138" y="50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7" y="48"/>
                        <a:pt x="137" y="48"/>
                        <a:pt x="137" y="48"/>
                      </a:cubicBezTo>
                      <a:cubicBezTo>
                        <a:pt x="137" y="47"/>
                        <a:pt x="136" y="47"/>
                        <a:pt x="136" y="47"/>
                      </a:cubicBezTo>
                      <a:cubicBezTo>
                        <a:pt x="136" y="47"/>
                        <a:pt x="136" y="47"/>
                        <a:pt x="136" y="46"/>
                      </a:cubicBezTo>
                      <a:cubicBezTo>
                        <a:pt x="136" y="46"/>
                        <a:pt x="136" y="47"/>
                        <a:pt x="136" y="46"/>
                      </a:cubicBezTo>
                      <a:cubicBezTo>
                        <a:pt x="136" y="46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7" y="46"/>
                        <a:pt x="137" y="46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7"/>
                        <a:pt x="137" y="47"/>
                        <a:pt x="137" y="47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9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9" y="50"/>
                        <a:pt x="139" y="50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0"/>
                        <a:pt x="139" y="50"/>
                        <a:pt x="139" y="50"/>
                      </a:cubicBezTo>
                      <a:cubicBezTo>
                        <a:pt x="139" y="50"/>
                        <a:pt x="139" y="49"/>
                        <a:pt x="139" y="49"/>
                      </a:cubicBezTo>
                      <a:cubicBezTo>
                        <a:pt x="138" y="48"/>
                        <a:pt x="138" y="49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7"/>
                      </a:cubicBezTo>
                      <a:cubicBezTo>
                        <a:pt x="138" y="47"/>
                        <a:pt x="138" y="48"/>
                        <a:pt x="138" y="48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7" y="47"/>
                        <a:pt x="137" y="47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6"/>
                        <a:pt x="137" y="45"/>
                        <a:pt x="137" y="45"/>
                      </a:cubicBezTo>
                      <a:cubicBezTo>
                        <a:pt x="137" y="45"/>
                        <a:pt x="137" y="45"/>
                        <a:pt x="137" y="45"/>
                      </a:cubicBezTo>
                      <a:cubicBezTo>
                        <a:pt x="137" y="46"/>
                        <a:pt x="138" y="46"/>
                        <a:pt x="138" y="46"/>
                      </a:cubicBezTo>
                      <a:cubicBezTo>
                        <a:pt x="138" y="46"/>
                        <a:pt x="138" y="46"/>
                        <a:pt x="138" y="46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7" y="45"/>
                      </a:cubicBezTo>
                      <a:cubicBezTo>
                        <a:pt x="138" y="45"/>
                        <a:pt x="137" y="45"/>
                        <a:pt x="138" y="45"/>
                      </a:cubicBezTo>
                      <a:cubicBezTo>
                        <a:pt x="137" y="45"/>
                        <a:pt x="138" y="45"/>
                        <a:pt x="137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7" y="44"/>
                        <a:pt x="136" y="42"/>
                        <a:pt x="136" y="42"/>
                      </a:cubicBezTo>
                      <a:cubicBezTo>
                        <a:pt x="135" y="40"/>
                        <a:pt x="135" y="40"/>
                        <a:pt x="136" y="40"/>
                      </a:cubicBezTo>
                      <a:cubicBezTo>
                        <a:pt x="136" y="40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7" y="42"/>
                      </a:cubicBezTo>
                      <a:cubicBezTo>
                        <a:pt x="137" y="42"/>
                        <a:pt x="137" y="42"/>
                        <a:pt x="137" y="43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7" y="43"/>
                        <a:pt x="137" y="43"/>
                        <a:pt x="138" y="43"/>
                      </a:cubicBezTo>
                      <a:cubicBezTo>
                        <a:pt x="137" y="42"/>
                        <a:pt x="137" y="41"/>
                        <a:pt x="136" y="40"/>
                      </a:cubicBezTo>
                      <a:cubicBezTo>
                        <a:pt x="136" y="40"/>
                        <a:pt x="136" y="40"/>
                        <a:pt x="136" y="39"/>
                      </a:cubicBezTo>
                      <a:cubicBezTo>
                        <a:pt x="136" y="39"/>
                        <a:pt x="135" y="39"/>
                        <a:pt x="135" y="39"/>
                      </a:cubicBezTo>
                      <a:cubicBezTo>
                        <a:pt x="136" y="39"/>
                        <a:pt x="135" y="39"/>
                        <a:pt x="135" y="38"/>
                      </a:cubicBezTo>
                      <a:cubicBezTo>
                        <a:pt x="135" y="39"/>
                        <a:pt x="135" y="38"/>
                        <a:pt x="135" y="38"/>
                      </a:cubicBezTo>
                      <a:cubicBezTo>
                        <a:pt x="134" y="38"/>
                        <a:pt x="134" y="37"/>
                        <a:pt x="134" y="37"/>
                      </a:cubicBezTo>
                      <a:cubicBezTo>
                        <a:pt x="134" y="37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6"/>
                        <a:pt x="134" y="36"/>
                        <a:pt x="135" y="37"/>
                      </a:cubicBezTo>
                      <a:cubicBezTo>
                        <a:pt x="135" y="38"/>
                        <a:pt x="136" y="39"/>
                        <a:pt x="136" y="39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8" y="42"/>
                        <a:pt x="139" y="43"/>
                        <a:pt x="139" y="44"/>
                      </a:cubicBezTo>
                      <a:cubicBezTo>
                        <a:pt x="139" y="45"/>
                        <a:pt x="140" y="46"/>
                        <a:pt x="140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6"/>
                        <a:pt x="141" y="47"/>
                        <a:pt x="141" y="47"/>
                      </a:cubicBezTo>
                      <a:cubicBezTo>
                        <a:pt x="141" y="47"/>
                        <a:pt x="141" y="46"/>
                        <a:pt x="141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5"/>
                        <a:pt x="140" y="44"/>
                        <a:pt x="140" y="43"/>
                      </a:cubicBezTo>
                      <a:cubicBezTo>
                        <a:pt x="140" y="44"/>
                        <a:pt x="140" y="45"/>
                        <a:pt x="141" y="45"/>
                      </a:cubicBezTo>
                      <a:cubicBezTo>
                        <a:pt x="141" y="45"/>
                        <a:pt x="141" y="46"/>
                        <a:pt x="141" y="46"/>
                      </a:cubicBezTo>
                      <a:cubicBezTo>
                        <a:pt x="141" y="46"/>
                        <a:pt x="141" y="46"/>
                        <a:pt x="142" y="46"/>
                      </a:cubicBezTo>
                      <a:cubicBezTo>
                        <a:pt x="141" y="47"/>
                        <a:pt x="142" y="47"/>
                        <a:pt x="142" y="47"/>
                      </a:cubicBezTo>
                      <a:cubicBezTo>
                        <a:pt x="142" y="48"/>
                        <a:pt x="142" y="49"/>
                        <a:pt x="143" y="49"/>
                      </a:cubicBezTo>
                      <a:cubicBezTo>
                        <a:pt x="143" y="50"/>
                        <a:pt x="144" y="51"/>
                        <a:pt x="144" y="52"/>
                      </a:cubicBezTo>
                      <a:cubicBezTo>
                        <a:pt x="144" y="52"/>
                        <a:pt x="144" y="54"/>
                        <a:pt x="145" y="55"/>
                      </a:cubicBezTo>
                      <a:cubicBezTo>
                        <a:pt x="145" y="56"/>
                        <a:pt x="146" y="57"/>
                        <a:pt x="146" y="58"/>
                      </a:cubicBezTo>
                      <a:cubicBezTo>
                        <a:pt x="146" y="58"/>
                        <a:pt x="146" y="59"/>
                        <a:pt x="146" y="59"/>
                      </a:cubicBezTo>
                      <a:cubicBezTo>
                        <a:pt x="146" y="59"/>
                        <a:pt x="147" y="60"/>
                        <a:pt x="146" y="60"/>
                      </a:cubicBezTo>
                      <a:cubicBezTo>
                        <a:pt x="147" y="61"/>
                        <a:pt x="147" y="63"/>
                        <a:pt x="147" y="63"/>
                      </a:cubicBezTo>
                      <a:cubicBezTo>
                        <a:pt x="147" y="63"/>
                        <a:pt x="147" y="64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5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7"/>
                        <a:pt x="148" y="67"/>
                        <a:pt x="148" y="67"/>
                      </a:cubicBezTo>
                      <a:cubicBezTo>
                        <a:pt x="149" y="67"/>
                        <a:pt x="149" y="66"/>
                        <a:pt x="149" y="66"/>
                      </a:cubicBezTo>
                      <a:cubicBezTo>
                        <a:pt x="149" y="65"/>
                        <a:pt x="149" y="65"/>
                        <a:pt x="149" y="65"/>
                      </a:cubicBezTo>
                      <a:cubicBezTo>
                        <a:pt x="149" y="66"/>
                        <a:pt x="149" y="66"/>
                        <a:pt x="149" y="66"/>
                      </a:cubicBezTo>
                      <a:cubicBezTo>
                        <a:pt x="149" y="66"/>
                        <a:pt x="149" y="68"/>
                        <a:pt x="149" y="69"/>
                      </a:cubicBezTo>
                      <a:cubicBezTo>
                        <a:pt x="149" y="69"/>
                        <a:pt x="149" y="69"/>
                        <a:pt x="149" y="69"/>
                      </a:cubicBezTo>
                      <a:cubicBezTo>
                        <a:pt x="149" y="70"/>
                        <a:pt x="149" y="69"/>
                        <a:pt x="149" y="70"/>
                      </a:cubicBezTo>
                      <a:cubicBezTo>
                        <a:pt x="149" y="70"/>
                        <a:pt x="149" y="70"/>
                        <a:pt x="149" y="70"/>
                      </a:cubicBezTo>
                      <a:cubicBezTo>
                        <a:pt x="149" y="70"/>
                        <a:pt x="149" y="69"/>
                        <a:pt x="150" y="70"/>
                      </a:cubicBezTo>
                      <a:cubicBezTo>
                        <a:pt x="150" y="69"/>
                        <a:pt x="150" y="69"/>
                        <a:pt x="149" y="69"/>
                      </a:cubicBezTo>
                      <a:cubicBezTo>
                        <a:pt x="150" y="69"/>
                        <a:pt x="150" y="69"/>
                        <a:pt x="150" y="69"/>
                      </a:cubicBezTo>
                      <a:cubicBezTo>
                        <a:pt x="150" y="67"/>
                        <a:pt x="150" y="67"/>
                        <a:pt x="150" y="66"/>
                      </a:cubicBezTo>
                      <a:cubicBezTo>
                        <a:pt x="150" y="65"/>
                        <a:pt x="150" y="67"/>
                        <a:pt x="150" y="68"/>
                      </a:cubicBezTo>
                      <a:cubicBezTo>
                        <a:pt x="150" y="68"/>
                        <a:pt x="150" y="69"/>
                        <a:pt x="150" y="69"/>
                      </a:cubicBezTo>
                      <a:cubicBezTo>
                        <a:pt x="150" y="70"/>
                        <a:pt x="151" y="71"/>
                        <a:pt x="151" y="72"/>
                      </a:cubicBezTo>
                      <a:cubicBezTo>
                        <a:pt x="151" y="72"/>
                        <a:pt x="151" y="73"/>
                        <a:pt x="151" y="72"/>
                      </a:cubicBezTo>
                      <a:cubicBezTo>
                        <a:pt x="151" y="73"/>
                        <a:pt x="151" y="73"/>
                        <a:pt x="151" y="73"/>
                      </a:cubicBezTo>
                      <a:cubicBezTo>
                        <a:pt x="151" y="73"/>
                        <a:pt x="151" y="73"/>
                        <a:pt x="151" y="72"/>
                      </a:cubicBezTo>
                      <a:cubicBezTo>
                        <a:pt x="151" y="73"/>
                        <a:pt x="151" y="72"/>
                        <a:pt x="151" y="72"/>
                      </a:cubicBezTo>
                      <a:cubicBezTo>
                        <a:pt x="151" y="73"/>
                        <a:pt x="152" y="72"/>
                        <a:pt x="152" y="73"/>
                      </a:cubicBezTo>
                      <a:cubicBezTo>
                        <a:pt x="152" y="73"/>
                        <a:pt x="152" y="72"/>
                        <a:pt x="152" y="72"/>
                      </a:cubicBezTo>
                      <a:cubicBezTo>
                        <a:pt x="152" y="71"/>
                        <a:pt x="152" y="71"/>
                        <a:pt x="152" y="70"/>
                      </a:cubicBezTo>
                      <a:cubicBezTo>
                        <a:pt x="152" y="70"/>
                        <a:pt x="152" y="70"/>
                        <a:pt x="152" y="70"/>
                      </a:cubicBezTo>
                      <a:cubicBezTo>
                        <a:pt x="152" y="70"/>
                        <a:pt x="152" y="69"/>
                        <a:pt x="152" y="68"/>
                      </a:cubicBezTo>
                      <a:cubicBezTo>
                        <a:pt x="152" y="68"/>
                        <a:pt x="152" y="68"/>
                        <a:pt x="152" y="68"/>
                      </a:cubicBezTo>
                      <a:cubicBezTo>
                        <a:pt x="152" y="68"/>
                        <a:pt x="152" y="67"/>
                        <a:pt x="152" y="67"/>
                      </a:cubicBezTo>
                      <a:cubicBezTo>
                        <a:pt x="152" y="67"/>
                        <a:pt x="152" y="67"/>
                        <a:pt x="152" y="67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3"/>
                        <a:pt x="152" y="63"/>
                      </a:cubicBezTo>
                      <a:cubicBezTo>
                        <a:pt x="152" y="63"/>
                        <a:pt x="152" y="63"/>
                        <a:pt x="152" y="63"/>
                      </a:cubicBezTo>
                      <a:cubicBezTo>
                        <a:pt x="152" y="62"/>
                        <a:pt x="152" y="61"/>
                        <a:pt x="152" y="61"/>
                      </a:cubicBezTo>
                      <a:cubicBezTo>
                        <a:pt x="152" y="61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1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59"/>
                        <a:pt x="152" y="59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7"/>
                        <a:pt x="152" y="58"/>
                      </a:cubicBezTo>
                      <a:cubicBezTo>
                        <a:pt x="152" y="57"/>
                        <a:pt x="152" y="57"/>
                        <a:pt x="152" y="57"/>
                      </a:cubicBezTo>
                      <a:cubicBezTo>
                        <a:pt x="152" y="56"/>
                        <a:pt x="152" y="55"/>
                        <a:pt x="151" y="54"/>
                      </a:cubicBezTo>
                      <a:cubicBezTo>
                        <a:pt x="151" y="54"/>
                        <a:pt x="151" y="54"/>
                        <a:pt x="151" y="53"/>
                      </a:cubicBezTo>
                      <a:cubicBezTo>
                        <a:pt x="151" y="52"/>
                        <a:pt x="150" y="50"/>
                        <a:pt x="150" y="50"/>
                      </a:cubicBezTo>
                      <a:cubicBezTo>
                        <a:pt x="150" y="49"/>
                        <a:pt x="150" y="48"/>
                        <a:pt x="149" y="47"/>
                      </a:cubicBezTo>
                      <a:cubicBezTo>
                        <a:pt x="149" y="47"/>
                        <a:pt x="149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49" y="46"/>
                        <a:pt x="150" y="47"/>
                        <a:pt x="150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5"/>
                        <a:pt x="149" y="46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0" y="47"/>
                        <a:pt x="150" y="47"/>
                      </a:cubicBezTo>
                      <a:cubicBezTo>
                        <a:pt x="150" y="48"/>
                        <a:pt x="150" y="48"/>
                        <a:pt x="150" y="49"/>
                      </a:cubicBezTo>
                      <a:cubicBezTo>
                        <a:pt x="151" y="49"/>
                        <a:pt x="151" y="49"/>
                        <a:pt x="151" y="50"/>
                      </a:cubicBezTo>
                      <a:cubicBezTo>
                        <a:pt x="151" y="50"/>
                        <a:pt x="151" y="49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4"/>
                        <a:pt x="152" y="54"/>
                      </a:cubicBezTo>
                      <a:cubicBezTo>
                        <a:pt x="152" y="54"/>
                        <a:pt x="152" y="54"/>
                        <a:pt x="152" y="54"/>
                      </a:cubicBezTo>
                      <a:cubicBezTo>
                        <a:pt x="152" y="54"/>
                        <a:pt x="152" y="55"/>
                        <a:pt x="152" y="54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6"/>
                        <a:pt x="152" y="55"/>
                        <a:pt x="152" y="56"/>
                      </a:cubicBezTo>
                      <a:cubicBezTo>
                        <a:pt x="152" y="56"/>
                        <a:pt x="153" y="56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9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1"/>
                      </a:cubicBezTo>
                      <a:cubicBezTo>
                        <a:pt x="153" y="60"/>
                        <a:pt x="153" y="61"/>
                        <a:pt x="154" y="61"/>
                      </a:cubicBezTo>
                      <a:cubicBezTo>
                        <a:pt x="154" y="61"/>
                        <a:pt x="153" y="61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5"/>
                        <a:pt x="153" y="55"/>
                      </a:cubicBezTo>
                      <a:cubicBezTo>
                        <a:pt x="153" y="55"/>
                        <a:pt x="153" y="55"/>
                        <a:pt x="153" y="55"/>
                      </a:cubicBezTo>
                      <a:cubicBezTo>
                        <a:pt x="153" y="55"/>
                        <a:pt x="152" y="55"/>
                        <a:pt x="152" y="55"/>
                      </a:cubicBezTo>
                      <a:cubicBezTo>
                        <a:pt x="153" y="55"/>
                        <a:pt x="153" y="55"/>
                        <a:pt x="152" y="55"/>
                      </a:cubicBezTo>
                      <a:cubicBezTo>
                        <a:pt x="152" y="55"/>
                        <a:pt x="152" y="54"/>
                        <a:pt x="152" y="54"/>
                      </a:cubicBezTo>
                      <a:cubicBezTo>
                        <a:pt x="152" y="54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2"/>
                      </a:cubicBezTo>
                      <a:cubicBezTo>
                        <a:pt x="152" y="53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3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2"/>
                        <a:pt x="152" y="51"/>
                        <a:pt x="152" y="52"/>
                      </a:cubicBezTo>
                      <a:cubicBezTo>
                        <a:pt x="152" y="51"/>
                        <a:pt x="152" y="51"/>
                        <a:pt x="151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1" y="51"/>
                        <a:pt x="151" y="50"/>
                      </a:cubicBezTo>
                      <a:cubicBezTo>
                        <a:pt x="151" y="51"/>
                        <a:pt x="151" y="51"/>
                        <a:pt x="151" y="51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49"/>
                      </a:cubicBezTo>
                      <a:cubicBezTo>
                        <a:pt x="151" y="50"/>
                        <a:pt x="151" y="49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0" y="48"/>
                        <a:pt x="150" y="48"/>
                      </a:cubicBezTo>
                      <a:cubicBezTo>
                        <a:pt x="150" y="48"/>
                        <a:pt x="151" y="48"/>
                        <a:pt x="151" y="48"/>
                      </a:cubicBezTo>
                      <a:cubicBezTo>
                        <a:pt x="150" y="48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1" y="47"/>
                        <a:pt x="151" y="47"/>
                      </a:cubicBezTo>
                      <a:cubicBezTo>
                        <a:pt x="151" y="48"/>
                        <a:pt x="151" y="48"/>
                        <a:pt x="151" y="49"/>
                      </a:cubicBezTo>
                      <a:cubicBezTo>
                        <a:pt x="151" y="48"/>
                        <a:pt x="151" y="49"/>
                        <a:pt x="151" y="49"/>
                      </a:cubicBezTo>
                      <a:cubicBezTo>
                        <a:pt x="151" y="49"/>
                        <a:pt x="151" y="50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2" y="51"/>
                        <a:pt x="152" y="50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3"/>
                        <a:pt x="152" y="53"/>
                      </a:cubicBezTo>
                      <a:cubicBezTo>
                        <a:pt x="152" y="53"/>
                        <a:pt x="153" y="53"/>
                        <a:pt x="152" y="53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0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1" y="48"/>
                        <a:pt x="151" y="48"/>
                      </a:cubicBezTo>
                      <a:cubicBezTo>
                        <a:pt x="151" y="48"/>
                        <a:pt x="151" y="47"/>
                        <a:pt x="151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49" y="43"/>
                        <a:pt x="150" y="44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2"/>
                        <a:pt x="148" y="41"/>
                      </a:cubicBezTo>
                      <a:cubicBezTo>
                        <a:pt x="148" y="41"/>
                        <a:pt x="148" y="41"/>
                        <a:pt x="148" y="42"/>
                      </a:cubicBezTo>
                      <a:cubicBezTo>
                        <a:pt x="149" y="42"/>
                        <a:pt x="149" y="42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5"/>
                        <a:pt x="149" y="44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5"/>
                        <a:pt x="149" y="45"/>
                        <a:pt x="149" y="45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3"/>
                        <a:pt x="149" y="44"/>
                        <a:pt x="149" y="43"/>
                      </a:cubicBezTo>
                      <a:cubicBezTo>
                        <a:pt x="149" y="43"/>
                        <a:pt x="148" y="42"/>
                        <a:pt x="148" y="42"/>
                      </a:cubicBezTo>
                      <a:cubicBezTo>
                        <a:pt x="148" y="42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1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39"/>
                        <a:pt x="147" y="39"/>
                        <a:pt x="146" y="39"/>
                      </a:cubicBezTo>
                      <a:cubicBezTo>
                        <a:pt x="146" y="38"/>
                        <a:pt x="146" y="39"/>
                        <a:pt x="147" y="39"/>
                      </a:cubicBezTo>
                      <a:cubicBezTo>
                        <a:pt x="146" y="39"/>
                        <a:pt x="146" y="39"/>
                        <a:pt x="146" y="39"/>
                      </a:cubicBezTo>
                      <a:cubicBezTo>
                        <a:pt x="146" y="38"/>
                        <a:pt x="146" y="39"/>
                        <a:pt x="146" y="39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5" y="36"/>
                        <a:pt x="145" y="37"/>
                      </a:cubicBezTo>
                      <a:cubicBezTo>
                        <a:pt x="145" y="37"/>
                        <a:pt x="146" y="37"/>
                        <a:pt x="146" y="37"/>
                      </a:cubicBezTo>
                      <a:cubicBezTo>
                        <a:pt x="145" y="37"/>
                        <a:pt x="145" y="37"/>
                        <a:pt x="145" y="36"/>
                      </a:cubicBezTo>
                      <a:cubicBezTo>
                        <a:pt x="145" y="36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4" y="35"/>
                        <a:pt x="144" y="35"/>
                      </a:cubicBezTo>
                      <a:cubicBezTo>
                        <a:pt x="144" y="35"/>
                        <a:pt x="144" y="35"/>
                        <a:pt x="145" y="35"/>
                      </a:cubicBezTo>
                      <a:cubicBezTo>
                        <a:pt x="144" y="35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3"/>
                      </a:cubicBezTo>
                      <a:cubicBezTo>
                        <a:pt x="143" y="33"/>
                        <a:pt x="143" y="34"/>
                        <a:pt x="143" y="33"/>
                      </a:cubicBezTo>
                      <a:cubicBezTo>
                        <a:pt x="143" y="34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4"/>
                        <a:pt x="144" y="34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2"/>
                        <a:pt x="142" y="31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3" y="32"/>
                        <a:pt x="143" y="33"/>
                        <a:pt x="143" y="33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1"/>
                        <a:pt x="142" y="31"/>
                      </a:cubicBezTo>
                      <a:cubicBezTo>
                        <a:pt x="142" y="31"/>
                        <a:pt x="142" y="31"/>
                        <a:pt x="142" y="31"/>
                      </a:cubicBezTo>
                      <a:cubicBezTo>
                        <a:pt x="142" y="31"/>
                        <a:pt x="141" y="31"/>
                        <a:pt x="141" y="31"/>
                      </a:cubicBezTo>
                      <a:cubicBezTo>
                        <a:pt x="141" y="31"/>
                        <a:pt x="141" y="31"/>
                        <a:pt x="141" y="31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29"/>
                      </a:cubicBezTo>
                      <a:cubicBezTo>
                        <a:pt x="141" y="30"/>
                        <a:pt x="140" y="29"/>
                        <a:pt x="140" y="29"/>
                      </a:cubicBezTo>
                      <a:cubicBezTo>
                        <a:pt x="140" y="29"/>
                        <a:pt x="141" y="30"/>
                        <a:pt x="141" y="30"/>
                      </a:cubicBezTo>
                      <a:cubicBezTo>
                        <a:pt x="140" y="29"/>
                        <a:pt x="141" y="30"/>
                        <a:pt x="140" y="30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1" y="29"/>
                        <a:pt x="140" y="29"/>
                      </a:cubicBezTo>
                      <a:cubicBezTo>
                        <a:pt x="140" y="29"/>
                        <a:pt x="140" y="28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8"/>
                        <a:pt x="140" y="28"/>
                      </a:cubicBezTo>
                      <a:cubicBezTo>
                        <a:pt x="140" y="28"/>
                        <a:pt x="140" y="28"/>
                        <a:pt x="140" y="28"/>
                      </a:cubicBezTo>
                      <a:cubicBezTo>
                        <a:pt x="140" y="28"/>
                        <a:pt x="139" y="28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8" y="25"/>
                        <a:pt x="137" y="23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3" y="19"/>
                        <a:pt x="130" y="16"/>
                        <a:pt x="126" y="14"/>
                      </a:cubicBezTo>
                      <a:cubicBezTo>
                        <a:pt x="119" y="9"/>
                        <a:pt x="110" y="4"/>
                        <a:pt x="101" y="2"/>
                      </a:cubicBezTo>
                      <a:cubicBezTo>
                        <a:pt x="95" y="1"/>
                        <a:pt x="89" y="0"/>
                        <a:pt x="83" y="0"/>
                      </a:cubicBezTo>
                      <a:cubicBezTo>
                        <a:pt x="75" y="1"/>
                        <a:pt x="68" y="2"/>
                        <a:pt x="61" y="4"/>
                      </a:cubicBezTo>
                      <a:cubicBezTo>
                        <a:pt x="54" y="6"/>
                        <a:pt x="47" y="9"/>
                        <a:pt x="42" y="14"/>
                      </a:cubicBezTo>
                      <a:cubicBezTo>
                        <a:pt x="38" y="17"/>
                        <a:pt x="34" y="20"/>
                        <a:pt x="31" y="23"/>
                      </a:cubicBezTo>
                      <a:cubicBezTo>
                        <a:pt x="27" y="28"/>
                        <a:pt x="23" y="33"/>
                        <a:pt x="20" y="40"/>
                      </a:cubicBezTo>
                      <a:cubicBezTo>
                        <a:pt x="17" y="46"/>
                        <a:pt x="15" y="52"/>
                        <a:pt x="14" y="59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" y="63"/>
                        <a:pt x="12" y="67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2"/>
                        <a:pt x="12" y="75"/>
                        <a:pt x="12" y="76"/>
                      </a:cubicBezTo>
                      <a:cubicBezTo>
                        <a:pt x="13" y="81"/>
                        <a:pt x="13" y="87"/>
                        <a:pt x="15" y="92"/>
                      </a:cubicBezTo>
                      <a:cubicBezTo>
                        <a:pt x="16" y="98"/>
                        <a:pt x="19" y="103"/>
                        <a:pt x="21" y="108"/>
                      </a:cubicBezTo>
                      <a:cubicBezTo>
                        <a:pt x="21" y="108"/>
                        <a:pt x="21" y="108"/>
                        <a:pt x="22" y="108"/>
                      </a:cubicBezTo>
                      <a:cubicBezTo>
                        <a:pt x="21" y="108"/>
                        <a:pt x="21" y="108"/>
                        <a:pt x="21" y="108"/>
                      </a:cubicBezTo>
                      <a:cubicBezTo>
                        <a:pt x="22" y="110"/>
                        <a:pt x="23" y="111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5" y="115"/>
                        <a:pt x="27" y="117"/>
                        <a:pt x="29" y="119"/>
                      </a:cubicBezTo>
                      <a:cubicBezTo>
                        <a:pt x="31" y="122"/>
                        <a:pt x="32" y="124"/>
                        <a:pt x="34" y="125"/>
                      </a:cubicBezTo>
                      <a:cubicBezTo>
                        <a:pt x="34" y="126"/>
                        <a:pt x="35" y="126"/>
                        <a:pt x="35" y="126"/>
                      </a:cubicBezTo>
                      <a:cubicBezTo>
                        <a:pt x="35" y="126"/>
                        <a:pt x="35" y="126"/>
                        <a:pt x="36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6" y="127"/>
                        <a:pt x="37" y="128"/>
                        <a:pt x="36" y="128"/>
                      </a:cubicBezTo>
                      <a:cubicBezTo>
                        <a:pt x="37" y="128"/>
                        <a:pt x="37" y="129"/>
                        <a:pt x="37" y="129"/>
                      </a:cubicBezTo>
                      <a:cubicBezTo>
                        <a:pt x="37" y="129"/>
                        <a:pt x="37" y="129"/>
                        <a:pt x="37" y="129"/>
                      </a:cubicBezTo>
                      <a:cubicBezTo>
                        <a:pt x="36" y="128"/>
                        <a:pt x="35" y="127"/>
                        <a:pt x="34" y="126"/>
                      </a:cubicBezTo>
                      <a:cubicBezTo>
                        <a:pt x="32" y="125"/>
                        <a:pt x="29" y="122"/>
                        <a:pt x="27" y="120"/>
                      </a:cubicBezTo>
                      <a:cubicBezTo>
                        <a:pt x="26" y="119"/>
                        <a:pt x="24" y="117"/>
                        <a:pt x="23" y="114"/>
                      </a:cubicBezTo>
                      <a:cubicBezTo>
                        <a:pt x="21" y="113"/>
                        <a:pt x="21" y="112"/>
                        <a:pt x="20" y="111"/>
                      </a:cubicBezTo>
                      <a:cubicBezTo>
                        <a:pt x="18" y="108"/>
                        <a:pt x="17" y="105"/>
                        <a:pt x="15" y="103"/>
                      </a:cubicBezTo>
                      <a:cubicBezTo>
                        <a:pt x="14" y="100"/>
                        <a:pt x="13" y="97"/>
                        <a:pt x="12" y="94"/>
                      </a:cubicBezTo>
                      <a:cubicBezTo>
                        <a:pt x="11" y="93"/>
                        <a:pt x="11" y="92"/>
                        <a:pt x="10" y="90"/>
                      </a:cubicBezTo>
                      <a:cubicBezTo>
                        <a:pt x="10" y="88"/>
                        <a:pt x="9" y="86"/>
                        <a:pt x="9" y="83"/>
                      </a:cubicBezTo>
                      <a:cubicBezTo>
                        <a:pt x="9" y="83"/>
                        <a:pt x="8" y="82"/>
                        <a:pt x="8" y="81"/>
                      </a:cubicBezTo>
                      <a:cubicBezTo>
                        <a:pt x="8" y="80"/>
                        <a:pt x="8" y="79"/>
                        <a:pt x="8" y="79"/>
                      </a:cubicBezTo>
                      <a:cubicBezTo>
                        <a:pt x="8" y="77"/>
                        <a:pt x="8" y="75"/>
                        <a:pt x="7" y="74"/>
                      </a:cubicBezTo>
                      <a:cubicBezTo>
                        <a:pt x="7" y="74"/>
                        <a:pt x="7" y="73"/>
                        <a:pt x="7" y="71"/>
                      </a:cubicBezTo>
                      <a:cubicBezTo>
                        <a:pt x="7" y="70"/>
                        <a:pt x="7" y="68"/>
                        <a:pt x="7" y="67"/>
                      </a:cubicBezTo>
                      <a:cubicBezTo>
                        <a:pt x="6" y="67"/>
                        <a:pt x="6" y="67"/>
                        <a:pt x="6" y="66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6" y="66"/>
                        <a:pt x="5" y="66"/>
                        <a:pt x="6" y="66"/>
                      </a:cubicBezTo>
                      <a:cubicBezTo>
                        <a:pt x="6" y="66"/>
                        <a:pt x="6" y="67"/>
                        <a:pt x="6" y="67"/>
                      </a:cubicBezTo>
                      <a:cubicBezTo>
                        <a:pt x="5" y="68"/>
                        <a:pt x="5" y="68"/>
                        <a:pt x="5" y="67"/>
                      </a:cubicBezTo>
                      <a:cubicBezTo>
                        <a:pt x="5" y="67"/>
                        <a:pt x="5" y="67"/>
                        <a:pt x="5" y="67"/>
                      </a:cubicBezTo>
                      <a:cubicBezTo>
                        <a:pt x="5" y="65"/>
                        <a:pt x="5" y="62"/>
                        <a:pt x="5" y="60"/>
                      </a:cubicBezTo>
                      <a:cubicBezTo>
                        <a:pt x="5" y="60"/>
                        <a:pt x="6" y="58"/>
                        <a:pt x="5" y="58"/>
                      </a:cubicBezTo>
                      <a:cubicBezTo>
                        <a:pt x="5" y="58"/>
                        <a:pt x="5" y="58"/>
                        <a:pt x="5" y="57"/>
                      </a:cubicBezTo>
                      <a:cubicBezTo>
                        <a:pt x="5" y="58"/>
                        <a:pt x="5" y="58"/>
                        <a:pt x="4" y="57"/>
                      </a:cubicBezTo>
                      <a:cubicBezTo>
                        <a:pt x="4" y="59"/>
                        <a:pt x="4" y="61"/>
                        <a:pt x="4" y="63"/>
                      </a:cubicBezTo>
                      <a:cubicBezTo>
                        <a:pt x="3" y="62"/>
                        <a:pt x="3" y="63"/>
                        <a:pt x="3" y="63"/>
                      </a:cubicBezTo>
                      <a:cubicBezTo>
                        <a:pt x="3" y="63"/>
                        <a:pt x="3" y="62"/>
                        <a:pt x="3" y="62"/>
                      </a:cubicBezTo>
                      <a:cubicBezTo>
                        <a:pt x="3" y="62"/>
                        <a:pt x="3" y="64"/>
                        <a:pt x="3" y="66"/>
                      </a:cubicBezTo>
                      <a:cubicBezTo>
                        <a:pt x="3" y="67"/>
                        <a:pt x="2" y="67"/>
                        <a:pt x="2" y="68"/>
                      </a:cubicBezTo>
                      <a:cubicBezTo>
                        <a:pt x="2" y="68"/>
                        <a:pt x="2" y="69"/>
                        <a:pt x="2" y="69"/>
                      </a:cubicBezTo>
                      <a:cubicBezTo>
                        <a:pt x="2" y="69"/>
                        <a:pt x="2" y="68"/>
                        <a:pt x="2" y="68"/>
                      </a:cubicBezTo>
                      <a:cubicBezTo>
                        <a:pt x="2" y="70"/>
                        <a:pt x="1" y="73"/>
                        <a:pt x="2" y="75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1" y="76"/>
                        <a:pt x="1" y="75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5"/>
                        <a:pt x="1" y="78"/>
                        <a:pt x="1" y="79"/>
                      </a:cubicBezTo>
                      <a:close/>
                      <a:moveTo>
                        <a:pt x="122" y="50"/>
                      </a:move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lose/>
                      <a:moveTo>
                        <a:pt x="68" y="130"/>
                      </a:moveTo>
                      <a:cubicBezTo>
                        <a:pt x="68" y="130"/>
                        <a:pt x="68" y="131"/>
                        <a:pt x="68" y="131"/>
                      </a:cubicBezTo>
                      <a:cubicBezTo>
                        <a:pt x="68" y="131"/>
                        <a:pt x="68" y="130"/>
                        <a:pt x="68" y="130"/>
                      </a:cubicBezTo>
                      <a:close/>
                      <a:moveTo>
                        <a:pt x="38" y="111"/>
                      </a:move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9" y="111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40" y="112"/>
                        <a:pt x="40" y="113"/>
                      </a:cubicBezTo>
                      <a:cubicBezTo>
                        <a:pt x="40" y="113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8" y="111"/>
                      </a:cubicBezTo>
                      <a:close/>
                      <a:moveTo>
                        <a:pt x="37" y="110"/>
                      </a:moveTo>
                      <a:cubicBezTo>
                        <a:pt x="37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10"/>
                        <a:pt x="38" y="110"/>
                      </a:cubicBezTo>
                      <a:cubicBezTo>
                        <a:pt x="38" y="110"/>
                        <a:pt x="37" y="110"/>
                        <a:pt x="37" y="110"/>
                      </a:cubicBezTo>
                      <a:close/>
                      <a:moveTo>
                        <a:pt x="3" y="69"/>
                      </a:move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70"/>
                        <a:pt x="3" y="70"/>
                        <a:pt x="3" y="71"/>
                      </a:cubicBezTo>
                      <a:cubicBezTo>
                        <a:pt x="3" y="71"/>
                        <a:pt x="3" y="71"/>
                        <a:pt x="3" y="72"/>
                      </a:cubicBezTo>
                      <a:cubicBezTo>
                        <a:pt x="3" y="71"/>
                        <a:pt x="3" y="70"/>
                        <a:pt x="3" y="69"/>
                      </a:cubicBezTo>
                      <a:close/>
                      <a:moveTo>
                        <a:pt x="5" y="59"/>
                      </a:moveTo>
                      <a:cubicBezTo>
                        <a:pt x="5" y="59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59"/>
                      </a:cubicBezTo>
                      <a:close/>
                      <a:moveTo>
                        <a:pt x="5" y="70"/>
                      </a:moveTo>
                      <a:cubicBezTo>
                        <a:pt x="5" y="69"/>
                        <a:pt x="5" y="69"/>
                        <a:pt x="5" y="69"/>
                      </a:cubicBezTo>
                      <a:cubicBezTo>
                        <a:pt x="5" y="70"/>
                        <a:pt x="5" y="70"/>
                        <a:pt x="5" y="70"/>
                      </a:cubicBezTo>
                      <a:close/>
                      <a:moveTo>
                        <a:pt x="6" y="67"/>
                      </a:moveTo>
                      <a:cubicBezTo>
                        <a:pt x="6" y="67"/>
                        <a:pt x="6" y="68"/>
                        <a:pt x="6" y="67"/>
                      </a:cubicBezTo>
                      <a:cubicBezTo>
                        <a:pt x="6" y="68"/>
                        <a:pt x="6" y="68"/>
                        <a:pt x="6" y="69"/>
                      </a:cubicBezTo>
                      <a:cubicBezTo>
                        <a:pt x="6" y="68"/>
                        <a:pt x="6" y="69"/>
                        <a:pt x="6" y="67"/>
                      </a:cubicBezTo>
                      <a:close/>
                      <a:moveTo>
                        <a:pt x="160" y="98"/>
                      </a:moveTo>
                      <a:cubicBezTo>
                        <a:pt x="159" y="99"/>
                        <a:pt x="159" y="99"/>
                        <a:pt x="159" y="99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59" y="98"/>
                        <a:pt x="160" y="98"/>
                        <a:pt x="160" y="98"/>
                      </a:cubicBezTo>
                      <a:close/>
                      <a:moveTo>
                        <a:pt x="154" y="110"/>
                      </a:move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3" y="111"/>
                        <a:pt x="153" y="110"/>
                        <a:pt x="153" y="111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3" y="110"/>
                        <a:pt x="154" y="110"/>
                      </a:cubicBezTo>
                      <a:close/>
                      <a:moveTo>
                        <a:pt x="37" y="127"/>
                      </a:move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8" y="128"/>
                        <a:pt x="38" y="127"/>
                        <a:pt x="38" y="128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lose/>
                      <a:moveTo>
                        <a:pt x="27" y="115"/>
                      </a:moveTo>
                      <a:cubicBezTo>
                        <a:pt x="27" y="115"/>
                        <a:pt x="27" y="115"/>
                        <a:pt x="27" y="115"/>
                      </a:cubicBezTo>
                      <a:cubicBezTo>
                        <a:pt x="27" y="116"/>
                        <a:pt x="28" y="116"/>
                        <a:pt x="28" y="116"/>
                      </a:cubicBezTo>
                      <a:cubicBezTo>
                        <a:pt x="28" y="117"/>
                        <a:pt x="28" y="116"/>
                        <a:pt x="28" y="117"/>
                      </a:cubicBezTo>
                      <a:cubicBezTo>
                        <a:pt x="28" y="117"/>
                        <a:pt x="28" y="116"/>
                        <a:pt x="28" y="116"/>
                      </a:cubicBezTo>
                      <a:cubicBezTo>
                        <a:pt x="28" y="116"/>
                        <a:pt x="28" y="116"/>
                        <a:pt x="27" y="116"/>
                      </a:cubicBezTo>
                      <a:cubicBezTo>
                        <a:pt x="27" y="116"/>
                        <a:pt x="28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5"/>
                        <a:pt x="27" y="116"/>
                        <a:pt x="27" y="116"/>
                      </a:cubicBezTo>
                      <a:cubicBezTo>
                        <a:pt x="27" y="115"/>
                        <a:pt x="27" y="115"/>
                        <a:pt x="27" y="115"/>
                      </a:cubicBezTo>
                      <a:close/>
                      <a:moveTo>
                        <a:pt x="33" y="123"/>
                      </a:move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4" y="123"/>
                        <a:pt x="34" y="123"/>
                        <a:pt x="34" y="124"/>
                      </a:cubicBezTo>
                      <a:cubicBezTo>
                        <a:pt x="34" y="123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3" y="124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lose/>
                      <a:moveTo>
                        <a:pt x="35" y="125"/>
                      </a:move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4"/>
                        <a:pt x="35" y="124"/>
                        <a:pt x="34" y="124"/>
                      </a:cubicBezTo>
                      <a:cubicBezTo>
                        <a:pt x="34" y="124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lose/>
                      <a:moveTo>
                        <a:pt x="32" y="122"/>
                      </a:move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1"/>
                        <a:pt x="32" y="121"/>
                      </a:cubicBezTo>
                      <a:cubicBezTo>
                        <a:pt x="31" y="121"/>
                        <a:pt x="32" y="121"/>
                        <a:pt x="32" y="122"/>
                      </a:cubicBezTo>
                      <a:cubicBezTo>
                        <a:pt x="32" y="121"/>
                        <a:pt x="32" y="121"/>
                        <a:pt x="32" y="121"/>
                      </a:cubicBezTo>
                      <a:cubicBezTo>
                        <a:pt x="32" y="121"/>
                        <a:pt x="32" y="122"/>
                        <a:pt x="32" y="122"/>
                      </a:cubicBezTo>
                      <a:cubicBezTo>
                        <a:pt x="32" y="122"/>
                        <a:pt x="33" y="122"/>
                        <a:pt x="33" y="122"/>
                      </a:cubicBezTo>
                      <a:cubicBezTo>
                        <a:pt x="33" y="123"/>
                        <a:pt x="32" y="122"/>
                        <a:pt x="32" y="122"/>
                      </a:cubicBezTo>
                      <a:close/>
                      <a:moveTo>
                        <a:pt x="31" y="121"/>
                      </a:moveTo>
                      <a:cubicBezTo>
                        <a:pt x="31" y="121"/>
                        <a:pt x="31" y="121"/>
                        <a:pt x="30" y="120"/>
                      </a:cubicBezTo>
                      <a:cubicBezTo>
                        <a:pt x="31" y="120"/>
                        <a:pt x="30" y="120"/>
                        <a:pt x="30" y="120"/>
                      </a:cubicBezTo>
                      <a:cubicBezTo>
                        <a:pt x="31" y="120"/>
                        <a:pt x="31" y="120"/>
                        <a:pt x="31" y="120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lose/>
                      <a:moveTo>
                        <a:pt x="29" y="118"/>
                      </a:moveTo>
                      <a:cubicBezTo>
                        <a:pt x="29" y="118"/>
                        <a:pt x="28" y="118"/>
                        <a:pt x="28" y="117"/>
                      </a:cubicBezTo>
                      <a:cubicBezTo>
                        <a:pt x="28" y="117"/>
                        <a:pt x="28" y="117"/>
                        <a:pt x="28" y="117"/>
                      </a:cubicBezTo>
                      <a:cubicBezTo>
                        <a:pt x="29" y="117"/>
                        <a:pt x="29" y="117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lose/>
                      <a:moveTo>
                        <a:pt x="23" y="109"/>
                      </a:moveTo>
                      <a:cubicBezTo>
                        <a:pt x="23" y="109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ubicBezTo>
                        <a:pt x="23" y="109"/>
                        <a:pt x="23" y="110"/>
                        <a:pt x="24" y="110"/>
                      </a:cubicBezTo>
                      <a:cubicBezTo>
                        <a:pt x="24" y="111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lose/>
                      <a:moveTo>
                        <a:pt x="41" y="131"/>
                      </a:moveTo>
                      <a:cubicBezTo>
                        <a:pt x="41" y="131"/>
                        <a:pt x="42" y="131"/>
                        <a:pt x="41" y="130"/>
                      </a:cubicBezTo>
                      <a:cubicBezTo>
                        <a:pt x="41" y="130"/>
                        <a:pt x="42" y="130"/>
                        <a:pt x="42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2" y="131"/>
                        <a:pt x="42" y="131"/>
                        <a:pt x="41" y="131"/>
                      </a:cubicBezTo>
                      <a:close/>
                      <a:moveTo>
                        <a:pt x="41" y="130"/>
                      </a:move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0" y="130"/>
                        <a:pt x="40" y="130"/>
                      </a:cubicBezTo>
                      <a:cubicBezTo>
                        <a:pt x="40" y="130"/>
                        <a:pt x="40" y="130"/>
                        <a:pt x="40" y="130"/>
                      </a:cubicBezTo>
                      <a:cubicBezTo>
                        <a:pt x="40" y="129"/>
                        <a:pt x="40" y="129"/>
                        <a:pt x="40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lose/>
                      <a:moveTo>
                        <a:pt x="39" y="129"/>
                      </a:moveTo>
                      <a:cubicBezTo>
                        <a:pt x="39" y="129"/>
                        <a:pt x="39" y="129"/>
                        <a:pt x="39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lose/>
                      <a:moveTo>
                        <a:pt x="35" y="125"/>
                      </a:moveTo>
                      <a:cubicBezTo>
                        <a:pt x="36" y="125"/>
                        <a:pt x="36" y="126"/>
                        <a:pt x="36" y="126"/>
                      </a:cubicBezTo>
                      <a:cubicBezTo>
                        <a:pt x="36" y="126"/>
                        <a:pt x="37" y="126"/>
                        <a:pt x="37" y="127"/>
                      </a:cubicBezTo>
                      <a:cubicBezTo>
                        <a:pt x="37" y="127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7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5" y="125"/>
                        <a:pt x="36" y="126"/>
                        <a:pt x="35" y="125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6" y="115"/>
                        <a:pt x="26" y="114"/>
                        <a:pt x="26" y="114"/>
                      </a:cubicBezTo>
                      <a:cubicBezTo>
                        <a:pt x="26" y="114"/>
                        <a:pt x="26" y="114"/>
                        <a:pt x="26" y="114"/>
                      </a:cubicBezTo>
                      <a:cubicBezTo>
                        <a:pt x="26" y="114"/>
                        <a:pt x="27" y="115"/>
                        <a:pt x="27" y="115"/>
                      </a:cubicBezTo>
                      <a:cubicBezTo>
                        <a:pt x="26" y="115"/>
                        <a:pt x="27" y="115"/>
                        <a:pt x="26" y="115"/>
                      </a:cubicBezTo>
                      <a:close/>
                      <a:moveTo>
                        <a:pt x="25" y="113"/>
                      </a:moveTo>
                      <a:cubicBezTo>
                        <a:pt x="25" y="112"/>
                        <a:pt x="25" y="113"/>
                        <a:pt x="26" y="114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lose/>
                      <a:moveTo>
                        <a:pt x="24" y="111"/>
                      </a:move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5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lose/>
                      <a:moveTo>
                        <a:pt x="22" y="107"/>
                      </a:moveTo>
                      <a:cubicBezTo>
                        <a:pt x="22" y="107"/>
                        <a:pt x="21" y="107"/>
                        <a:pt x="21" y="107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0" y="105"/>
                        <a:pt x="20" y="104"/>
                      </a:cubicBezTo>
                      <a:cubicBezTo>
                        <a:pt x="20" y="104"/>
                        <a:pt x="21" y="104"/>
                        <a:pt x="20" y="104"/>
                      </a:cubicBezTo>
                      <a:cubicBezTo>
                        <a:pt x="20" y="104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6"/>
                        <a:pt x="21" y="106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8"/>
                        <a:pt x="22" y="108"/>
                      </a:cubicBezTo>
                      <a:cubicBezTo>
                        <a:pt x="22" y="108"/>
                        <a:pt x="23" y="108"/>
                        <a:pt x="22" y="108"/>
                      </a:cubicBezTo>
                      <a:cubicBezTo>
                        <a:pt x="22" y="108"/>
                        <a:pt x="23" y="108"/>
                        <a:pt x="23" y="108"/>
                      </a:cubicBezTo>
                      <a:cubicBezTo>
                        <a:pt x="23" y="109"/>
                        <a:pt x="23" y="109"/>
                        <a:pt x="23" y="109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7"/>
                        <a:pt x="22" y="108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lose/>
                      <a:moveTo>
                        <a:pt x="43" y="132"/>
                      </a:move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1"/>
                      </a:cubicBezTo>
                      <a:cubicBezTo>
                        <a:pt x="43" y="131"/>
                        <a:pt x="43" y="131"/>
                        <a:pt x="43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3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3" y="132"/>
                        <a:pt x="43" y="132"/>
                      </a:cubicBezTo>
                      <a:close/>
                      <a:moveTo>
                        <a:pt x="29" y="119"/>
                      </a:moveTo>
                      <a:cubicBezTo>
                        <a:pt x="29" y="119"/>
                        <a:pt x="29" y="119"/>
                        <a:pt x="29" y="118"/>
                      </a:cubicBezTo>
                      <a:cubicBezTo>
                        <a:pt x="29" y="119"/>
                        <a:pt x="30" y="119"/>
                        <a:pt x="30" y="119"/>
                      </a:cubicBezTo>
                      <a:cubicBezTo>
                        <a:pt x="30" y="119"/>
                        <a:pt x="29" y="119"/>
                        <a:pt x="30" y="119"/>
                      </a:cubicBezTo>
                      <a:cubicBezTo>
                        <a:pt x="30" y="119"/>
                        <a:pt x="29" y="118"/>
                        <a:pt x="29" y="119"/>
                      </a:cubicBezTo>
                      <a:cubicBezTo>
                        <a:pt x="29" y="119"/>
                        <a:pt x="29" y="119"/>
                        <a:pt x="29" y="119"/>
                      </a:cubicBezTo>
                      <a:close/>
                      <a:moveTo>
                        <a:pt x="19" y="102"/>
                      </a:move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20" y="102"/>
                        <a:pt x="19" y="102"/>
                        <a:pt x="19" y="102"/>
                      </a:cubicBezTo>
                      <a:cubicBezTo>
                        <a:pt x="19" y="102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lose/>
                      <a:moveTo>
                        <a:pt x="18" y="99"/>
                      </a:move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8" y="99"/>
                        <a:pt x="18" y="100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9" y="100"/>
                        <a:pt x="19" y="100"/>
                      </a:cubicBezTo>
                      <a:cubicBezTo>
                        <a:pt x="18" y="100"/>
                        <a:pt x="18" y="100"/>
                        <a:pt x="18" y="99"/>
                      </a:cubicBezTo>
                      <a:close/>
                      <a:moveTo>
                        <a:pt x="20" y="103"/>
                      </a:move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3"/>
                        <a:pt x="20" y="103"/>
                        <a:pt x="19" y="102"/>
                      </a:cubicBezTo>
                      <a:cubicBezTo>
                        <a:pt x="19" y="102"/>
                        <a:pt x="20" y="103"/>
                        <a:pt x="20" y="102"/>
                      </a:cubicBezTo>
                      <a:cubicBezTo>
                        <a:pt x="20" y="102"/>
                        <a:pt x="20" y="103"/>
                        <a:pt x="20" y="103"/>
                      </a:cubicBezTo>
                      <a:cubicBezTo>
                        <a:pt x="20" y="103"/>
                        <a:pt x="20" y="103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3"/>
                      </a:cubicBezTo>
                      <a:close/>
                      <a:moveTo>
                        <a:pt x="18" y="98"/>
                      </a:moveTo>
                      <a:cubicBezTo>
                        <a:pt x="17" y="98"/>
                        <a:pt x="17" y="98"/>
                        <a:pt x="17" y="97"/>
                      </a:cubicBezTo>
                      <a:cubicBezTo>
                        <a:pt x="18" y="98"/>
                        <a:pt x="18" y="98"/>
                        <a:pt x="17" y="97"/>
                      </a:cubicBezTo>
                      <a:cubicBezTo>
                        <a:pt x="18" y="97"/>
                        <a:pt x="18" y="98"/>
                        <a:pt x="18" y="98"/>
                      </a:cubicBezTo>
                      <a:cubicBezTo>
                        <a:pt x="18" y="98"/>
                        <a:pt x="18" y="98"/>
                        <a:pt x="18" y="98"/>
                      </a:cubicBezTo>
                      <a:close/>
                      <a:moveTo>
                        <a:pt x="16" y="94"/>
                      </a:moveTo>
                      <a:cubicBezTo>
                        <a:pt x="16" y="94"/>
                        <a:pt x="16" y="94"/>
                        <a:pt x="16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6" y="94"/>
                        <a:pt x="16" y="94"/>
                        <a:pt x="16" y="94"/>
                      </a:cubicBezTo>
                      <a:close/>
                      <a:moveTo>
                        <a:pt x="17" y="96"/>
                      </a:move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5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lose/>
                      <a:moveTo>
                        <a:pt x="45" y="133"/>
                      </a:moveTo>
                      <a:cubicBezTo>
                        <a:pt x="45" y="133"/>
                        <a:pt x="44" y="133"/>
                        <a:pt x="44" y="133"/>
                      </a:cubicBezTo>
                      <a:cubicBezTo>
                        <a:pt x="44" y="133"/>
                        <a:pt x="44" y="133"/>
                        <a:pt x="44" y="132"/>
                      </a:cubicBezTo>
                      <a:cubicBezTo>
                        <a:pt x="44" y="133"/>
                        <a:pt x="45" y="133"/>
                        <a:pt x="45" y="133"/>
                      </a:cubicBezTo>
                      <a:cubicBezTo>
                        <a:pt x="45" y="133"/>
                        <a:pt x="45" y="133"/>
                        <a:pt x="45" y="133"/>
                      </a:cubicBezTo>
                      <a:cubicBezTo>
                        <a:pt x="46" y="134"/>
                        <a:pt x="45" y="133"/>
                        <a:pt x="45" y="133"/>
                      </a:cubicBezTo>
                      <a:close/>
                      <a:moveTo>
                        <a:pt x="16" y="93"/>
                      </a:moveTo>
                      <a:cubicBezTo>
                        <a:pt x="16" y="93"/>
                        <a:pt x="16" y="93"/>
                        <a:pt x="16" y="93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3"/>
                      </a:cubicBezTo>
                      <a:cubicBezTo>
                        <a:pt x="16" y="93"/>
                        <a:pt x="16" y="93"/>
                        <a:pt x="16" y="93"/>
                      </a:cubicBezTo>
                      <a:close/>
                      <a:moveTo>
                        <a:pt x="15" y="91"/>
                      </a:move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6" y="91"/>
                      </a:cubicBezTo>
                      <a:lnTo>
                        <a:pt x="15" y="91"/>
                      </a:lnTo>
                      <a:close/>
                      <a:moveTo>
                        <a:pt x="15" y="88"/>
                      </a:moveTo>
                      <a:cubicBezTo>
                        <a:pt x="15" y="88"/>
                        <a:pt x="15" y="89"/>
                        <a:pt x="15" y="89"/>
                      </a:cubicBezTo>
                      <a:cubicBezTo>
                        <a:pt x="15" y="89"/>
                        <a:pt x="15" y="88"/>
                        <a:pt x="15" y="88"/>
                      </a:cubicBezTo>
                      <a:close/>
                      <a:moveTo>
                        <a:pt x="141" y="30"/>
                      </a:move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lose/>
                      <a:moveTo>
                        <a:pt x="148" y="43"/>
                      </a:move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4"/>
                        <a:pt x="149" y="43"/>
                        <a:pt x="148" y="43"/>
                      </a:cubicBezTo>
                      <a:close/>
                      <a:moveTo>
                        <a:pt x="148" y="42"/>
                      </a:move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lose/>
                      <a:moveTo>
                        <a:pt x="65" y="11"/>
                      </a:moveTo>
                      <a:cubicBezTo>
                        <a:pt x="64" y="12"/>
                        <a:pt x="63" y="12"/>
                        <a:pt x="62" y="13"/>
                      </a:cubicBezTo>
                      <a:cubicBezTo>
                        <a:pt x="61" y="14"/>
                        <a:pt x="59" y="14"/>
                        <a:pt x="58" y="15"/>
                      </a:cubicBezTo>
                      <a:cubicBezTo>
                        <a:pt x="58" y="15"/>
                        <a:pt x="58" y="15"/>
                        <a:pt x="57" y="15"/>
                      </a:cubicBezTo>
                      <a:cubicBezTo>
                        <a:pt x="57" y="16"/>
                        <a:pt x="56" y="16"/>
                        <a:pt x="55" y="17"/>
                      </a:cubicBezTo>
                      <a:cubicBezTo>
                        <a:pt x="54" y="17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1" y="19"/>
                      </a:cubicBezTo>
                      <a:cubicBezTo>
                        <a:pt x="51" y="19"/>
                        <a:pt x="50" y="20"/>
                        <a:pt x="50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8" y="21"/>
                      </a:cubicBezTo>
                      <a:cubicBezTo>
                        <a:pt x="48" y="21"/>
                        <a:pt x="47" y="21"/>
                        <a:pt x="47" y="21"/>
                      </a:cubicBezTo>
                      <a:cubicBezTo>
                        <a:pt x="49" y="19"/>
                        <a:pt x="53" y="17"/>
                        <a:pt x="56" y="15"/>
                      </a:cubicBezTo>
                      <a:cubicBezTo>
                        <a:pt x="57" y="15"/>
                        <a:pt x="57" y="14"/>
                        <a:pt x="58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60" y="13"/>
                        <a:pt x="61" y="13"/>
                        <a:pt x="63" y="12"/>
                      </a:cubicBezTo>
                      <a:cubicBezTo>
                        <a:pt x="64" y="12"/>
                        <a:pt x="64" y="11"/>
                        <a:pt x="65" y="11"/>
                      </a:cubicBezTo>
                      <a:close/>
                      <a:moveTo>
                        <a:pt x="99" y="11"/>
                      </a:moveTo>
                      <a:cubicBezTo>
                        <a:pt x="99" y="12"/>
                        <a:pt x="100" y="12"/>
                        <a:pt x="100" y="12"/>
                      </a:cubicBezTo>
                      <a:cubicBezTo>
                        <a:pt x="100" y="12"/>
                        <a:pt x="101" y="12"/>
                        <a:pt x="101" y="12"/>
                      </a:cubicBezTo>
                      <a:cubicBezTo>
                        <a:pt x="102" y="12"/>
                        <a:pt x="102" y="12"/>
                        <a:pt x="103" y="12"/>
                      </a:cubicBezTo>
                      <a:cubicBezTo>
                        <a:pt x="103" y="12"/>
                        <a:pt x="103" y="12"/>
                        <a:pt x="104" y="12"/>
                      </a:cubicBezTo>
                      <a:cubicBezTo>
                        <a:pt x="105" y="13"/>
                        <a:pt x="107" y="13"/>
                        <a:pt x="107" y="13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8" y="13"/>
                        <a:pt x="109" y="14"/>
                        <a:pt x="109" y="14"/>
                      </a:cubicBezTo>
                      <a:cubicBezTo>
                        <a:pt x="112" y="15"/>
                        <a:pt x="115" y="16"/>
                        <a:pt x="117" y="18"/>
                      </a:cubicBezTo>
                      <a:cubicBezTo>
                        <a:pt x="117" y="18"/>
                        <a:pt x="117" y="18"/>
                        <a:pt x="118" y="18"/>
                      </a:cubicBezTo>
                      <a:cubicBezTo>
                        <a:pt x="119" y="19"/>
                        <a:pt x="121" y="20"/>
                        <a:pt x="122" y="21"/>
                      </a:cubicBezTo>
                      <a:cubicBezTo>
                        <a:pt x="123" y="22"/>
                        <a:pt x="124" y="23"/>
                        <a:pt x="125" y="24"/>
                      </a:cubicBezTo>
                      <a:cubicBezTo>
                        <a:pt x="126" y="24"/>
                        <a:pt x="126" y="25"/>
                        <a:pt x="127" y="25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9" y="27"/>
                        <a:pt x="129" y="27"/>
                        <a:pt x="129" y="27"/>
                      </a:cubicBezTo>
                      <a:cubicBezTo>
                        <a:pt x="129" y="28"/>
                        <a:pt x="129" y="28"/>
                        <a:pt x="129" y="28"/>
                      </a:cubicBezTo>
                      <a:cubicBezTo>
                        <a:pt x="129" y="28"/>
                        <a:pt x="130" y="28"/>
                        <a:pt x="130" y="29"/>
                      </a:cubicBezTo>
                      <a:cubicBezTo>
                        <a:pt x="130" y="29"/>
                        <a:pt x="130" y="29"/>
                        <a:pt x="130" y="29"/>
                      </a:cubicBezTo>
                      <a:cubicBezTo>
                        <a:pt x="131" y="29"/>
                        <a:pt x="131" y="29"/>
                        <a:pt x="131" y="30"/>
                      </a:cubicBezTo>
                      <a:cubicBezTo>
                        <a:pt x="131" y="30"/>
                        <a:pt x="132" y="30"/>
                        <a:pt x="132" y="31"/>
                      </a:cubicBezTo>
                      <a:cubicBezTo>
                        <a:pt x="133" y="31"/>
                        <a:pt x="133" y="32"/>
                        <a:pt x="133" y="32"/>
                      </a:cubicBezTo>
                      <a:cubicBezTo>
                        <a:pt x="133" y="33"/>
                        <a:pt x="134" y="33"/>
                        <a:pt x="134" y="33"/>
                      </a:cubicBezTo>
                      <a:cubicBezTo>
                        <a:pt x="134" y="34"/>
                        <a:pt x="134" y="34"/>
                        <a:pt x="135" y="34"/>
                      </a:cubicBezTo>
                      <a:cubicBezTo>
                        <a:pt x="135" y="34"/>
                        <a:pt x="135" y="35"/>
                        <a:pt x="136" y="35"/>
                      </a:cubicBezTo>
                      <a:cubicBezTo>
                        <a:pt x="136" y="36"/>
                        <a:pt x="136" y="36"/>
                        <a:pt x="136" y="36"/>
                      </a:cubicBezTo>
                      <a:cubicBezTo>
                        <a:pt x="137" y="37"/>
                        <a:pt x="137" y="37"/>
                        <a:pt x="137" y="38"/>
                      </a:cubicBezTo>
                      <a:cubicBezTo>
                        <a:pt x="138" y="39"/>
                        <a:pt x="138" y="40"/>
                        <a:pt x="139" y="41"/>
                      </a:cubicBezTo>
                      <a:cubicBezTo>
                        <a:pt x="139" y="41"/>
                        <a:pt x="139" y="42"/>
                        <a:pt x="139" y="41"/>
                      </a:cubicBezTo>
                      <a:cubicBezTo>
                        <a:pt x="139" y="41"/>
                        <a:pt x="139" y="41"/>
                        <a:pt x="139" y="42"/>
                      </a:cubicBezTo>
                      <a:cubicBezTo>
                        <a:pt x="139" y="42"/>
                        <a:pt x="139" y="42"/>
                        <a:pt x="140" y="42"/>
                      </a:cubicBezTo>
                      <a:cubicBezTo>
                        <a:pt x="140" y="42"/>
                        <a:pt x="140" y="42"/>
                        <a:pt x="140" y="43"/>
                      </a:cubicBezTo>
                      <a:cubicBezTo>
                        <a:pt x="139" y="42"/>
                        <a:pt x="139" y="42"/>
                        <a:pt x="139" y="41"/>
                      </a:cubicBezTo>
                      <a:cubicBezTo>
                        <a:pt x="138" y="40"/>
                        <a:pt x="136" y="37"/>
                        <a:pt x="135" y="35"/>
                      </a:cubicBezTo>
                      <a:cubicBezTo>
                        <a:pt x="134" y="35"/>
                        <a:pt x="134" y="35"/>
                        <a:pt x="134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3"/>
                        <a:pt x="132" y="33"/>
                        <a:pt x="132" y="33"/>
                      </a:cubicBezTo>
                      <a:cubicBezTo>
                        <a:pt x="132" y="32"/>
                        <a:pt x="132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0" y="32"/>
                        <a:pt x="130" y="32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29" y="30"/>
                        <a:pt x="129" y="30"/>
                      </a:cubicBezTo>
                      <a:cubicBezTo>
                        <a:pt x="129" y="30"/>
                        <a:pt x="128" y="30"/>
                        <a:pt x="128" y="30"/>
                      </a:cubicBezTo>
                      <a:cubicBezTo>
                        <a:pt x="128" y="29"/>
                        <a:pt x="128" y="29"/>
                        <a:pt x="127" y="29"/>
                      </a:cubicBezTo>
                      <a:cubicBezTo>
                        <a:pt x="127" y="29"/>
                        <a:pt x="127" y="28"/>
                        <a:pt x="127" y="28"/>
                      </a:cubicBezTo>
                      <a:cubicBezTo>
                        <a:pt x="127" y="28"/>
                        <a:pt x="126" y="28"/>
                        <a:pt x="125" y="27"/>
                      </a:cubicBezTo>
                      <a:cubicBezTo>
                        <a:pt x="125" y="27"/>
                        <a:pt x="124" y="26"/>
                        <a:pt x="123" y="26"/>
                      </a:cubicBezTo>
                      <a:cubicBezTo>
                        <a:pt x="123" y="26"/>
                        <a:pt x="123" y="26"/>
                        <a:pt x="123" y="25"/>
                      </a:cubicBezTo>
                      <a:cubicBezTo>
                        <a:pt x="120" y="24"/>
                        <a:pt x="118" y="22"/>
                        <a:pt x="115" y="20"/>
                      </a:cubicBezTo>
                      <a:cubicBezTo>
                        <a:pt x="115" y="20"/>
                        <a:pt x="114" y="20"/>
                        <a:pt x="114" y="20"/>
                      </a:cubicBezTo>
                      <a:cubicBezTo>
                        <a:pt x="114" y="20"/>
                        <a:pt x="113" y="19"/>
                        <a:pt x="113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1" y="19"/>
                        <a:pt x="111" y="19"/>
                        <a:pt x="111" y="19"/>
                      </a:cubicBezTo>
                      <a:cubicBezTo>
                        <a:pt x="111" y="19"/>
                        <a:pt x="111" y="19"/>
                        <a:pt x="111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09" y="18"/>
                        <a:pt x="106" y="17"/>
                        <a:pt x="104" y="16"/>
                      </a:cubicBezTo>
                      <a:cubicBezTo>
                        <a:pt x="104" y="16"/>
                        <a:pt x="102" y="15"/>
                        <a:pt x="102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2" y="14"/>
                        <a:pt x="102" y="14"/>
                      </a:cubicBezTo>
                      <a:cubicBezTo>
                        <a:pt x="102" y="14"/>
                        <a:pt x="103" y="14"/>
                        <a:pt x="104" y="14"/>
                      </a:cubicBezTo>
                      <a:cubicBezTo>
                        <a:pt x="105" y="14"/>
                        <a:pt x="106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8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8" y="14"/>
                        <a:pt x="107" y="14"/>
                        <a:pt x="107" y="13"/>
                      </a:cubicBezTo>
                      <a:cubicBezTo>
                        <a:pt x="106" y="13"/>
                        <a:pt x="106" y="13"/>
                        <a:pt x="106" y="13"/>
                      </a:cubicBezTo>
                      <a:cubicBezTo>
                        <a:pt x="104" y="13"/>
                        <a:pt x="102" y="12"/>
                        <a:pt x="101" y="12"/>
                      </a:cubicBezTo>
                      <a:cubicBezTo>
                        <a:pt x="100" y="12"/>
                        <a:pt x="100" y="12"/>
                        <a:pt x="99" y="12"/>
                      </a:cubicBezTo>
                      <a:cubicBezTo>
                        <a:pt x="98" y="12"/>
                        <a:pt x="99" y="12"/>
                        <a:pt x="99" y="11"/>
                      </a:cubicBezTo>
                      <a:close/>
                      <a:moveTo>
                        <a:pt x="100" y="11"/>
                      </a:moveTo>
                      <a:cubicBezTo>
                        <a:pt x="100" y="11"/>
                        <a:pt x="101" y="11"/>
                        <a:pt x="100" y="11"/>
                      </a:cubicBezTo>
                      <a:cubicBezTo>
                        <a:pt x="100" y="11"/>
                        <a:pt x="99" y="11"/>
                        <a:pt x="98" y="11"/>
                      </a:cubicBezTo>
                      <a:cubicBezTo>
                        <a:pt x="98" y="11"/>
                        <a:pt x="99" y="11"/>
                        <a:pt x="100" y="11"/>
                      </a:cubicBezTo>
                      <a:close/>
                      <a:moveTo>
                        <a:pt x="61" y="130"/>
                      </a:moveTo>
                      <a:cubicBezTo>
                        <a:pt x="61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1" y="130"/>
                      </a:cubicBezTo>
                      <a:close/>
                      <a:moveTo>
                        <a:pt x="63" y="131"/>
                      </a:move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4" y="131"/>
                        <a:pt x="63" y="131"/>
                      </a:cubicBezTo>
                      <a:close/>
                      <a:moveTo>
                        <a:pt x="65" y="131"/>
                      </a:moveTo>
                      <a:cubicBezTo>
                        <a:pt x="64" y="131"/>
                        <a:pt x="64" y="131"/>
                        <a:pt x="64" y="131"/>
                      </a:cubicBezTo>
                      <a:cubicBezTo>
                        <a:pt x="64" y="131"/>
                        <a:pt x="65" y="131"/>
                        <a:pt x="65" y="131"/>
                      </a:cubicBezTo>
                      <a:cubicBezTo>
                        <a:pt x="65" y="131"/>
                        <a:pt x="65" y="131"/>
                        <a:pt x="65" y="131"/>
                      </a:cubicBezTo>
                      <a:close/>
                      <a:moveTo>
                        <a:pt x="30" y="101"/>
                      </a:move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100"/>
                        <a:pt x="31" y="101"/>
                        <a:pt x="32" y="103"/>
                      </a:cubicBezTo>
                      <a:cubicBezTo>
                        <a:pt x="32" y="103"/>
                        <a:pt x="31" y="102"/>
                        <a:pt x="31" y="102"/>
                      </a:cubicBezTo>
                      <a:cubicBezTo>
                        <a:pt x="31" y="102"/>
                        <a:pt x="31" y="102"/>
                        <a:pt x="31" y="102"/>
                      </a:cubicBezTo>
                      <a:cubicBezTo>
                        <a:pt x="31" y="101"/>
                        <a:pt x="31" y="101"/>
                        <a:pt x="30" y="101"/>
                      </a:cubicBezTo>
                      <a:close/>
                      <a:moveTo>
                        <a:pt x="27" y="93"/>
                      </a:moveTo>
                      <a:cubicBezTo>
                        <a:pt x="27" y="93"/>
                        <a:pt x="27" y="93"/>
                        <a:pt x="27" y="93"/>
                      </a:cubicBezTo>
                      <a:cubicBezTo>
                        <a:pt x="27" y="93"/>
                        <a:pt x="27" y="93"/>
                        <a:pt x="27" y="92"/>
                      </a:cubicBezTo>
                      <a:cubicBezTo>
                        <a:pt x="27" y="92"/>
                        <a:pt x="27" y="92"/>
                        <a:pt x="27" y="92"/>
                      </a:cubicBezTo>
                      <a:cubicBezTo>
                        <a:pt x="27" y="91"/>
                        <a:pt x="27" y="91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7" y="91"/>
                        <a:pt x="27" y="92"/>
                        <a:pt x="28" y="94"/>
                      </a:cubicBezTo>
                      <a:cubicBezTo>
                        <a:pt x="28" y="94"/>
                        <a:pt x="27" y="93"/>
                        <a:pt x="27" y="93"/>
                      </a:cubicBezTo>
                      <a:close/>
                      <a:moveTo>
                        <a:pt x="24" y="81"/>
                      </a:moveTo>
                      <a:cubicBezTo>
                        <a:pt x="24" y="81"/>
                        <a:pt x="24" y="81"/>
                        <a:pt x="25" y="81"/>
                      </a:cubicBezTo>
                      <a:cubicBezTo>
                        <a:pt x="25" y="80"/>
                        <a:pt x="24" y="80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5" y="81"/>
                        <a:pt x="25" y="83"/>
                        <a:pt x="25" y="85"/>
                      </a:cubicBezTo>
                      <a:cubicBezTo>
                        <a:pt x="25" y="84"/>
                        <a:pt x="25" y="84"/>
                        <a:pt x="25" y="84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cubicBezTo>
                        <a:pt x="25" y="83"/>
                        <a:pt x="25" y="83"/>
                        <a:pt x="25" y="82"/>
                      </a:cubicBezTo>
                      <a:cubicBezTo>
                        <a:pt x="25" y="82"/>
                        <a:pt x="25" y="81"/>
                        <a:pt x="24" y="81"/>
                      </a:cubicBezTo>
                      <a:close/>
                      <a:moveTo>
                        <a:pt x="24" y="77"/>
                      </a:move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4" y="78"/>
                        <a:pt x="24" y="78"/>
                      </a:cubicBezTo>
                      <a:cubicBezTo>
                        <a:pt x="24" y="78"/>
                        <a:pt x="24" y="77"/>
                        <a:pt x="24" y="77"/>
                      </a:cubicBezTo>
                      <a:close/>
                      <a:moveTo>
                        <a:pt x="24" y="74"/>
                      </a:move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3"/>
                        <a:pt x="24" y="74"/>
                        <a:pt x="24" y="75"/>
                      </a:cubicBezTo>
                      <a:cubicBezTo>
                        <a:pt x="24" y="75"/>
                        <a:pt x="24" y="74"/>
                        <a:pt x="24" y="74"/>
                      </a:cubicBezTo>
                      <a:close/>
                      <a:moveTo>
                        <a:pt x="33" y="104"/>
                      </a:moveTo>
                      <a:cubicBezTo>
                        <a:pt x="32" y="104"/>
                        <a:pt x="32" y="104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4"/>
                        <a:pt x="32" y="104"/>
                      </a:cubicBezTo>
                      <a:cubicBezTo>
                        <a:pt x="33" y="105"/>
                        <a:pt x="33" y="105"/>
                        <a:pt x="33" y="106"/>
                      </a:cubicBezTo>
                      <a:cubicBezTo>
                        <a:pt x="33" y="105"/>
                        <a:pt x="33" y="105"/>
                        <a:pt x="33" y="104"/>
                      </a:cubicBezTo>
                      <a:close/>
                      <a:moveTo>
                        <a:pt x="29" y="97"/>
                      </a:moveTo>
                      <a:cubicBezTo>
                        <a:pt x="29" y="97"/>
                        <a:pt x="29" y="96"/>
                        <a:pt x="29" y="96"/>
                      </a:cubicBezTo>
                      <a:cubicBezTo>
                        <a:pt x="28" y="96"/>
                        <a:pt x="28" y="96"/>
                        <a:pt x="28" y="96"/>
                      </a:cubicBezTo>
                      <a:cubicBezTo>
                        <a:pt x="29" y="96"/>
                        <a:pt x="29" y="97"/>
                        <a:pt x="30" y="98"/>
                      </a:cubicBezTo>
                      <a:cubicBezTo>
                        <a:pt x="29" y="98"/>
                        <a:pt x="29" y="97"/>
                        <a:pt x="29" y="97"/>
                      </a:cubicBezTo>
                      <a:close/>
                      <a:moveTo>
                        <a:pt x="28" y="95"/>
                      </a:moveTo>
                      <a:cubicBezTo>
                        <a:pt x="28" y="94"/>
                        <a:pt x="28" y="94"/>
                        <a:pt x="28" y="94"/>
                      </a:cubicBezTo>
                      <a:cubicBezTo>
                        <a:pt x="28" y="94"/>
                        <a:pt x="28" y="95"/>
                        <a:pt x="28" y="96"/>
                      </a:cubicBezTo>
                      <a:cubicBezTo>
                        <a:pt x="28" y="96"/>
                        <a:pt x="28" y="95"/>
                        <a:pt x="28" y="95"/>
                      </a:cubicBezTo>
                      <a:close/>
                      <a:moveTo>
                        <a:pt x="26" y="87"/>
                      </a:moveTo>
                      <a:cubicBezTo>
                        <a:pt x="25" y="87"/>
                        <a:pt x="26" y="87"/>
                        <a:pt x="26" y="86"/>
                      </a:cubicBezTo>
                      <a:cubicBezTo>
                        <a:pt x="26" y="87"/>
                        <a:pt x="26" y="89"/>
                        <a:pt x="26" y="89"/>
                      </a:cubicBezTo>
                      <a:cubicBezTo>
                        <a:pt x="26" y="89"/>
                        <a:pt x="26" y="88"/>
                        <a:pt x="26" y="87"/>
                      </a:cubicBezTo>
                      <a:close/>
                      <a:moveTo>
                        <a:pt x="25" y="86"/>
                      </a:moveTo>
                      <a:cubicBezTo>
                        <a:pt x="25" y="85"/>
                        <a:pt x="25" y="86"/>
                        <a:pt x="25" y="85"/>
                      </a:cubicBezTo>
                      <a:cubicBezTo>
                        <a:pt x="25" y="85"/>
                        <a:pt x="25" y="85"/>
                        <a:pt x="25" y="85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lose/>
                      <a:moveTo>
                        <a:pt x="24" y="75"/>
                      </a:move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7"/>
                        <a:pt x="24" y="75"/>
                        <a:pt x="24" y="75"/>
                      </a:cubicBezTo>
                      <a:close/>
                      <a:moveTo>
                        <a:pt x="24" y="72"/>
                      </a:move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4" y="72"/>
                        <a:pt x="24" y="72"/>
                      </a:cubicBezTo>
                      <a:close/>
                      <a:moveTo>
                        <a:pt x="88" y="135"/>
                      </a:moveTo>
                      <a:cubicBezTo>
                        <a:pt x="88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8" y="135"/>
                        <a:pt x="88" y="135"/>
                        <a:pt x="88" y="135"/>
                      </a:cubicBezTo>
                      <a:close/>
                      <a:moveTo>
                        <a:pt x="86" y="135"/>
                      </a:moveTo>
                      <a:cubicBezTo>
                        <a:pt x="86" y="135"/>
                        <a:pt x="87" y="135"/>
                        <a:pt x="87" y="135"/>
                      </a:cubicBezTo>
                      <a:cubicBezTo>
                        <a:pt x="87" y="135"/>
                        <a:pt x="87" y="135"/>
                        <a:pt x="86" y="135"/>
                      </a:cubicBezTo>
                      <a:close/>
                      <a:moveTo>
                        <a:pt x="89" y="135"/>
                      </a:moveTo>
                      <a:cubicBezTo>
                        <a:pt x="90" y="135"/>
                        <a:pt x="90" y="135"/>
                        <a:pt x="89" y="135"/>
                      </a:cubicBezTo>
                      <a:cubicBezTo>
                        <a:pt x="90" y="135"/>
                        <a:pt x="90" y="135"/>
                        <a:pt x="90" y="135"/>
                      </a:cubicBezTo>
                      <a:cubicBezTo>
                        <a:pt x="90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lose/>
                      <a:moveTo>
                        <a:pt x="43" y="117"/>
                      </a:move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lose/>
                      <a:moveTo>
                        <a:pt x="44" y="117"/>
                      </a:moveTo>
                      <a:cubicBezTo>
                        <a:pt x="44" y="117"/>
                        <a:pt x="43" y="117"/>
                        <a:pt x="43" y="117"/>
                      </a:cubicBezTo>
                      <a:cubicBezTo>
                        <a:pt x="43" y="117"/>
                        <a:pt x="44" y="117"/>
                        <a:pt x="44" y="117"/>
                      </a:cubicBezTo>
                      <a:close/>
                      <a:moveTo>
                        <a:pt x="25" y="73"/>
                      </a:moveTo>
                      <a:cubicBezTo>
                        <a:pt x="25" y="73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3"/>
                      </a:cubicBezTo>
                      <a:cubicBezTo>
                        <a:pt x="25" y="73"/>
                        <a:pt x="25" y="73"/>
                        <a:pt x="25" y="72"/>
                      </a:cubicBezTo>
                      <a:cubicBezTo>
                        <a:pt x="25" y="72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69"/>
                      </a:move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lose/>
                      <a:moveTo>
                        <a:pt x="36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7" y="108"/>
                      </a:cubicBezTo>
                      <a:cubicBezTo>
                        <a:pt x="37" y="109"/>
                        <a:pt x="36" y="109"/>
                        <a:pt x="36" y="109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lose/>
                      <a:moveTo>
                        <a:pt x="35" y="107"/>
                      </a:move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6"/>
                      </a:cubicBezTo>
                      <a:cubicBezTo>
                        <a:pt x="35" y="106"/>
                        <a:pt x="35" y="107"/>
                        <a:pt x="35" y="107"/>
                      </a:cubicBezTo>
                      <a:close/>
                      <a:moveTo>
                        <a:pt x="34" y="106"/>
                      </a:moveTo>
                      <a:cubicBezTo>
                        <a:pt x="34" y="105"/>
                        <a:pt x="35" y="106"/>
                        <a:pt x="35" y="105"/>
                      </a:cubicBezTo>
                      <a:cubicBezTo>
                        <a:pt x="35" y="105"/>
                        <a:pt x="34" y="105"/>
                        <a:pt x="34" y="105"/>
                      </a:cubicBezTo>
                      <a:cubicBezTo>
                        <a:pt x="34" y="105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6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5"/>
                        <a:pt x="35" y="106"/>
                      </a:cubicBezTo>
                      <a:cubicBezTo>
                        <a:pt x="35" y="106"/>
                        <a:pt x="34" y="105"/>
                        <a:pt x="34" y="105"/>
                      </a:cubicBezTo>
                      <a:cubicBezTo>
                        <a:pt x="34" y="105"/>
                        <a:pt x="34" y="105"/>
                        <a:pt x="34" y="106"/>
                      </a:cubicBezTo>
                      <a:close/>
                      <a:moveTo>
                        <a:pt x="34" y="105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5"/>
                        <a:pt x="33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5"/>
                      </a:cubicBezTo>
                      <a:cubicBezTo>
                        <a:pt x="25" y="75"/>
                        <a:pt x="25" y="74"/>
                        <a:pt x="25" y="74"/>
                      </a:cubicBezTo>
                      <a:close/>
                      <a:moveTo>
                        <a:pt x="25" y="66"/>
                      </a:moveTo>
                      <a:cubicBezTo>
                        <a:pt x="25" y="66"/>
                        <a:pt x="26" y="66"/>
                        <a:pt x="26" y="66"/>
                      </a:cubicBezTo>
                      <a:cubicBezTo>
                        <a:pt x="26" y="66"/>
                        <a:pt x="25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6"/>
                      </a:cubicBezTo>
                      <a:cubicBezTo>
                        <a:pt x="26" y="66"/>
                        <a:pt x="26" y="67"/>
                        <a:pt x="25" y="67"/>
                      </a:cubicBezTo>
                      <a:cubicBezTo>
                        <a:pt x="26" y="66"/>
                        <a:pt x="26" y="66"/>
                        <a:pt x="25" y="66"/>
                      </a:cubicBezTo>
                      <a:close/>
                      <a:moveTo>
                        <a:pt x="25" y="68"/>
                      </a:move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6" y="67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4"/>
                        <a:pt x="34" y="104"/>
                      </a:cubicBezTo>
                      <a:cubicBezTo>
                        <a:pt x="34" y="105"/>
                        <a:pt x="34" y="105"/>
                        <a:pt x="34" y="104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70"/>
                      </a:move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70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2"/>
                        <a:pt x="33" y="102"/>
                      </a:cubicBezTo>
                      <a:cubicBezTo>
                        <a:pt x="33" y="102"/>
                        <a:pt x="33" y="103"/>
                        <a:pt x="33" y="102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36" y="107"/>
                      </a:moveTo>
                      <a:cubicBezTo>
                        <a:pt x="36" y="107"/>
                        <a:pt x="36" y="106"/>
                        <a:pt x="36" y="106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6" y="107"/>
                        <a:pt x="35" y="107"/>
                      </a:cubicBezTo>
                      <a:cubicBezTo>
                        <a:pt x="35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lose/>
                      <a:moveTo>
                        <a:pt x="32" y="101"/>
                      </a:move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2" y="101"/>
                        <a:pt x="32" y="102"/>
                        <a:pt x="32" y="101"/>
                      </a:cubicBezTo>
                      <a:close/>
                      <a:moveTo>
                        <a:pt x="25" y="72"/>
                      </a:move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3"/>
                        <a:pt x="25" y="72"/>
                      </a:cubicBezTo>
                      <a:cubicBezTo>
                        <a:pt x="26" y="72"/>
                        <a:pt x="26" y="72"/>
                        <a:pt x="25" y="72"/>
                      </a:cubicBezTo>
                      <a:cubicBezTo>
                        <a:pt x="25" y="72"/>
                        <a:pt x="26" y="72"/>
                        <a:pt x="26" y="72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5" y="72"/>
                        <a:pt x="25" y="72"/>
                      </a:cubicBezTo>
                      <a:close/>
                      <a:moveTo>
                        <a:pt x="37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7" y="108"/>
                        <a:pt x="37" y="107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1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25" y="77"/>
                      </a:moveTo>
                      <a:cubicBezTo>
                        <a:pt x="25" y="77"/>
                        <a:pt x="26" y="77"/>
                        <a:pt x="26" y="77"/>
                      </a:cubicBezTo>
                      <a:cubicBezTo>
                        <a:pt x="26" y="77"/>
                        <a:pt x="25" y="77"/>
                        <a:pt x="25" y="77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lose/>
                      <a:moveTo>
                        <a:pt x="37" y="109"/>
                      </a:moveTo>
                      <a:cubicBezTo>
                        <a:pt x="37" y="109"/>
                        <a:pt x="38" y="110"/>
                        <a:pt x="38" y="110"/>
                      </a:cubicBezTo>
                      <a:cubicBezTo>
                        <a:pt x="38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7" y="109"/>
                      </a:cubicBezTo>
                      <a:close/>
                      <a:moveTo>
                        <a:pt x="25" y="70"/>
                      </a:moveTo>
                      <a:cubicBezTo>
                        <a:pt x="25" y="69"/>
                        <a:pt x="26" y="69"/>
                        <a:pt x="25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0"/>
                        <a:pt x="26" y="70"/>
                        <a:pt x="25" y="70"/>
                      </a:cubicBezTo>
                      <a:cubicBezTo>
                        <a:pt x="26" y="69"/>
                        <a:pt x="25" y="69"/>
                        <a:pt x="25" y="70"/>
                      </a:cubicBezTo>
                      <a:close/>
                      <a:moveTo>
                        <a:pt x="25" y="68"/>
                      </a:move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9"/>
                      </a:cubicBezTo>
                      <a:cubicBezTo>
                        <a:pt x="26" y="68"/>
                        <a:pt x="26" y="68"/>
                        <a:pt x="25" y="68"/>
                      </a:cubicBezTo>
                      <a:close/>
                      <a:moveTo>
                        <a:pt x="26" y="63"/>
                      </a:move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6" y="63"/>
                        <a:pt x="26" y="63"/>
                        <a:pt x="26" y="64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6" y="74"/>
                      </a:cubicBezTo>
                      <a:cubicBezTo>
                        <a:pt x="26" y="74"/>
                        <a:pt x="26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5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1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41" y="113"/>
                      </a:moveTo>
                      <a:cubicBezTo>
                        <a:pt x="41" y="113"/>
                        <a:pt x="41" y="113"/>
                        <a:pt x="40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lose/>
                      <a:moveTo>
                        <a:pt x="33" y="102"/>
                      </a:move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3" y="101"/>
                        <a:pt x="33" y="102"/>
                        <a:pt x="33" y="102"/>
                      </a:cubicBezTo>
                      <a:cubicBezTo>
                        <a:pt x="33" y="102"/>
                        <a:pt x="33" y="101"/>
                        <a:pt x="32" y="101"/>
                      </a:cubicBezTo>
                      <a:cubicBezTo>
                        <a:pt x="32" y="101"/>
                        <a:pt x="33" y="101"/>
                        <a:pt x="33" y="102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lose/>
                      <a:moveTo>
                        <a:pt x="30" y="96"/>
                      </a:move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5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lose/>
                      <a:moveTo>
                        <a:pt x="27" y="87"/>
                      </a:move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lose/>
                      <a:moveTo>
                        <a:pt x="26" y="78"/>
                      </a:move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8"/>
                        <a:pt x="26" y="77"/>
                        <a:pt x="26" y="78"/>
                      </a:cubicBezTo>
                      <a:close/>
                      <a:moveTo>
                        <a:pt x="26" y="76"/>
                      </a:move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8" y="110"/>
                        <a:pt x="39" y="110"/>
                        <a:pt x="38" y="110"/>
                      </a:cubicBezTo>
                      <a:cubicBezTo>
                        <a:pt x="38" y="110"/>
                        <a:pt x="39" y="111"/>
                        <a:pt x="39" y="110"/>
                      </a:cubicBezTo>
                      <a:cubicBezTo>
                        <a:pt x="39" y="110"/>
                        <a:pt x="39" y="111"/>
                        <a:pt x="39" y="111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5" y="104"/>
                      </a:cubicBezTo>
                      <a:cubicBezTo>
                        <a:pt x="34" y="104"/>
                        <a:pt x="34" y="104"/>
                        <a:pt x="35" y="105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lose/>
                      <a:moveTo>
                        <a:pt x="31" y="98"/>
                      </a:move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31" y="98"/>
                        <a:pt x="31" y="98"/>
                        <a:pt x="31" y="99"/>
                      </a:cubicBezTo>
                      <a:cubicBezTo>
                        <a:pt x="31" y="99"/>
                        <a:pt x="31" y="99"/>
                        <a:pt x="31" y="98"/>
                      </a:cubicBezTo>
                      <a:close/>
                      <a:moveTo>
                        <a:pt x="28" y="90"/>
                      </a:move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89"/>
                      </a:cubicBezTo>
                      <a:cubicBezTo>
                        <a:pt x="28" y="89"/>
                        <a:pt x="28" y="90"/>
                        <a:pt x="28" y="90"/>
                      </a:cubicBezTo>
                      <a:close/>
                      <a:moveTo>
                        <a:pt x="51" y="123"/>
                      </a:moveTo>
                      <a:cubicBezTo>
                        <a:pt x="51" y="123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3"/>
                      </a:cubicBezTo>
                      <a:close/>
                      <a:moveTo>
                        <a:pt x="38" y="109"/>
                      </a:move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10"/>
                        <a:pt x="38" y="109"/>
                        <a:pt x="38" y="109"/>
                      </a:cubicBezTo>
                      <a:cubicBezTo>
                        <a:pt x="38" y="109"/>
                        <a:pt x="37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lose/>
                      <a:moveTo>
                        <a:pt x="31" y="97"/>
                      </a:move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0" y="97"/>
                        <a:pt x="31" y="97"/>
                        <a:pt x="31" y="97"/>
                      </a:cubicBez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1" y="98"/>
                        <a:pt x="31" y="97"/>
                        <a:pt x="31" y="97"/>
                      </a:cubicBezTo>
                      <a:close/>
                      <a:moveTo>
                        <a:pt x="29" y="94"/>
                      </a:move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29" y="94"/>
                        <a:pt x="29" y="94"/>
                        <a:pt x="30" y="95"/>
                      </a:cubicBezTo>
                      <a:cubicBezTo>
                        <a:pt x="30" y="95"/>
                        <a:pt x="29" y="94"/>
                        <a:pt x="29" y="94"/>
                      </a:cubicBezTo>
                      <a:close/>
                      <a:moveTo>
                        <a:pt x="28" y="91"/>
                      </a:moveTo>
                      <a:cubicBezTo>
                        <a:pt x="28" y="91"/>
                        <a:pt x="28" y="91"/>
                        <a:pt x="28" y="91"/>
                      </a:cubicBezTo>
                      <a:cubicBezTo>
                        <a:pt x="28" y="91"/>
                        <a:pt x="29" y="91"/>
                        <a:pt x="28" y="92"/>
                      </a:cubicBezTo>
                      <a:cubicBezTo>
                        <a:pt x="28" y="91"/>
                        <a:pt x="28" y="91"/>
                        <a:pt x="28" y="91"/>
                      </a:cubicBezTo>
                      <a:close/>
                      <a:moveTo>
                        <a:pt x="27" y="83"/>
                      </a:move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6" y="84"/>
                        <a:pt x="27" y="84"/>
                        <a:pt x="27" y="83"/>
                      </a:cubicBezTo>
                      <a:close/>
                      <a:moveTo>
                        <a:pt x="52" y="123"/>
                      </a:move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3" y="123"/>
                        <a:pt x="52" y="123"/>
                        <a:pt x="53" y="123"/>
                      </a:cubicBezTo>
                      <a:cubicBezTo>
                        <a:pt x="53" y="124"/>
                        <a:pt x="52" y="123"/>
                        <a:pt x="52" y="123"/>
                      </a:cubicBezTo>
                      <a:close/>
                      <a:moveTo>
                        <a:pt x="50" y="122"/>
                      </a:moveTo>
                      <a:cubicBezTo>
                        <a:pt x="50" y="121"/>
                        <a:pt x="50" y="121"/>
                        <a:pt x="50" y="121"/>
                      </a:cubicBezTo>
                      <a:cubicBezTo>
                        <a:pt x="50" y="121"/>
                        <a:pt x="50" y="121"/>
                        <a:pt x="50" y="122"/>
                      </a:cubicBezTo>
                      <a:cubicBezTo>
                        <a:pt x="50" y="122"/>
                        <a:pt x="50" y="121"/>
                        <a:pt x="50" y="122"/>
                      </a:cubicBezTo>
                      <a:close/>
                      <a:moveTo>
                        <a:pt x="29" y="92"/>
                      </a:move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3"/>
                        <a:pt x="29" y="92"/>
                        <a:pt x="29" y="92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39" y="112"/>
                      </a:moveTo>
                      <a:cubicBezTo>
                        <a:pt x="40" y="112"/>
                        <a:pt x="40" y="111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39" y="112"/>
                      </a:cubicBezTo>
                      <a:close/>
                      <a:moveTo>
                        <a:pt x="27" y="85"/>
                      </a:moveTo>
                      <a:cubicBezTo>
                        <a:pt x="27" y="85"/>
                        <a:pt x="27" y="85"/>
                        <a:pt x="27" y="85"/>
                      </a:cubicBezTo>
                      <a:cubicBezTo>
                        <a:pt x="27" y="85"/>
                        <a:pt x="27" y="85"/>
                        <a:pt x="27" y="85"/>
                      </a:cubicBezTo>
                      <a:close/>
                      <a:moveTo>
                        <a:pt x="62" y="128"/>
                      </a:moveTo>
                      <a:cubicBezTo>
                        <a:pt x="62" y="128"/>
                        <a:pt x="62" y="128"/>
                        <a:pt x="62" y="129"/>
                      </a:cubicBezTo>
                      <a:cubicBezTo>
                        <a:pt x="62" y="129"/>
                        <a:pt x="62" y="128"/>
                        <a:pt x="62" y="128"/>
                      </a:cubicBezTo>
                      <a:close/>
                      <a:moveTo>
                        <a:pt x="131" y="32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2" y="33"/>
                      </a:cubicBezTo>
                      <a:cubicBezTo>
                        <a:pt x="132" y="33"/>
                        <a:pt x="131" y="33"/>
                        <a:pt x="131" y="33"/>
                      </a:cubicBezTo>
                      <a:cubicBezTo>
                        <a:pt x="131" y="33"/>
                        <a:pt x="131" y="32"/>
                        <a:pt x="131" y="32"/>
                      </a:cubicBezTo>
                      <a:close/>
                      <a:moveTo>
                        <a:pt x="131" y="33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1" y="33"/>
                      </a:cubicBezTo>
                      <a:cubicBezTo>
                        <a:pt x="131" y="33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3"/>
                        <a:pt x="132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3"/>
                      </a:cubicBezTo>
                      <a:close/>
                      <a:moveTo>
                        <a:pt x="71" y="131"/>
                      </a:move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lose/>
                      <a:moveTo>
                        <a:pt x="70" y="131"/>
                      </a:move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lose/>
                      <a:moveTo>
                        <a:pt x="132" y="106"/>
                      </a:moveTo>
                      <a:cubicBezTo>
                        <a:pt x="132" y="107"/>
                        <a:pt x="132" y="107"/>
                        <a:pt x="132" y="107"/>
                      </a:cubicBezTo>
                      <a:cubicBezTo>
                        <a:pt x="132" y="107"/>
                        <a:pt x="132" y="107"/>
                        <a:pt x="132" y="106"/>
                      </a:cubicBezTo>
                      <a:cubicBezTo>
                        <a:pt x="132" y="106"/>
                        <a:pt x="132" y="106"/>
                        <a:pt x="132" y="106"/>
                      </a:cubicBezTo>
                      <a:close/>
                      <a:moveTo>
                        <a:pt x="135" y="101"/>
                      </a:moveTo>
                      <a:cubicBezTo>
                        <a:pt x="135" y="102"/>
                        <a:pt x="135" y="102"/>
                        <a:pt x="135" y="102"/>
                      </a:cubicBezTo>
                      <a:cubicBezTo>
                        <a:pt x="135" y="102"/>
                        <a:pt x="134" y="103"/>
                        <a:pt x="135" y="103"/>
                      </a:cubicBezTo>
                      <a:cubicBezTo>
                        <a:pt x="134" y="103"/>
                        <a:pt x="134" y="103"/>
                        <a:pt x="134" y="104"/>
                      </a:cubicBezTo>
                      <a:cubicBezTo>
                        <a:pt x="134" y="104"/>
                        <a:pt x="134" y="104"/>
                        <a:pt x="134" y="104"/>
                      </a:cubicBezTo>
                      <a:cubicBezTo>
                        <a:pt x="133" y="105"/>
                        <a:pt x="133" y="105"/>
                        <a:pt x="133" y="105"/>
                      </a:cubicBezTo>
                      <a:cubicBezTo>
                        <a:pt x="133" y="106"/>
                        <a:pt x="133" y="106"/>
                        <a:pt x="133" y="106"/>
                      </a:cubicBezTo>
                      <a:cubicBezTo>
                        <a:pt x="133" y="106"/>
                        <a:pt x="133" y="105"/>
                        <a:pt x="133" y="105"/>
                      </a:cubicBezTo>
                      <a:cubicBezTo>
                        <a:pt x="133" y="105"/>
                        <a:pt x="134" y="104"/>
                        <a:pt x="134" y="104"/>
                      </a:cubicBezTo>
                      <a:cubicBezTo>
                        <a:pt x="134" y="104"/>
                        <a:pt x="134" y="104"/>
                        <a:pt x="134" y="103"/>
                      </a:cubicBezTo>
                      <a:cubicBezTo>
                        <a:pt x="134" y="104"/>
                        <a:pt x="134" y="103"/>
                        <a:pt x="134" y="103"/>
                      </a:cubicBezTo>
                      <a:cubicBezTo>
                        <a:pt x="135" y="102"/>
                        <a:pt x="135" y="102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0"/>
                        <a:pt x="135" y="101"/>
                        <a:pt x="135" y="100"/>
                      </a:cubicBezTo>
                      <a:cubicBezTo>
                        <a:pt x="136" y="100"/>
                        <a:pt x="136" y="100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100"/>
                        <a:pt x="136" y="100"/>
                        <a:pt x="136" y="100"/>
                      </a:cubicBezTo>
                      <a:cubicBezTo>
                        <a:pt x="136" y="100"/>
                        <a:pt x="136" y="100"/>
                        <a:pt x="135" y="101"/>
                      </a:cubicBezTo>
                      <a:cubicBezTo>
                        <a:pt x="136" y="100"/>
                        <a:pt x="135" y="101"/>
                        <a:pt x="136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lose/>
                      <a:moveTo>
                        <a:pt x="137" y="98"/>
                      </a:moveTo>
                      <a:cubicBezTo>
                        <a:pt x="136" y="98"/>
                        <a:pt x="136" y="99"/>
                        <a:pt x="136" y="98"/>
                      </a:cubicBezTo>
                      <a:cubicBezTo>
                        <a:pt x="136" y="98"/>
                        <a:pt x="136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6"/>
                        <a:pt x="131" y="106"/>
                        <a:pt x="131" y="106"/>
                      </a:cubicBezTo>
                      <a:cubicBezTo>
                        <a:pt x="131" y="106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1"/>
                      </a:moveTo>
                      <a:cubicBezTo>
                        <a:pt x="131" y="101"/>
                        <a:pt x="131" y="101"/>
                        <a:pt x="130" y="101"/>
                      </a:cubicBezTo>
                      <a:cubicBezTo>
                        <a:pt x="130" y="101"/>
                        <a:pt x="130" y="101"/>
                        <a:pt x="131" y="101"/>
                      </a:cubicBezTo>
                      <a:cubicBezTo>
                        <a:pt x="131" y="101"/>
                        <a:pt x="130" y="101"/>
                        <a:pt x="131" y="101"/>
                      </a:cubicBezTo>
                      <a:close/>
                      <a:moveTo>
                        <a:pt x="126" y="39"/>
                      </a:move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39"/>
                        <a:pt x="126" y="40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39"/>
                        <a:pt x="126" y="39"/>
                      </a:cubicBezTo>
                      <a:close/>
                      <a:moveTo>
                        <a:pt x="125" y="38"/>
                      </a:moveTo>
                      <a:cubicBezTo>
                        <a:pt x="125" y="38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8"/>
                        <a:pt x="125" y="39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lose/>
                      <a:moveTo>
                        <a:pt x="131" y="98"/>
                      </a:move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lose/>
                      <a:moveTo>
                        <a:pt x="111" y="117"/>
                      </a:moveTo>
                      <a:cubicBezTo>
                        <a:pt x="111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lose/>
                      <a:moveTo>
                        <a:pt x="123" y="107"/>
                      </a:move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6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2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lose/>
                      <a:moveTo>
                        <a:pt x="123" y="106"/>
                      </a:moveTo>
                      <a:cubicBezTo>
                        <a:pt x="123" y="107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4" y="105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6"/>
                        <a:pt x="124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lose/>
                      <a:moveTo>
                        <a:pt x="100" y="28"/>
                      </a:move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0" y="29"/>
                        <a:pt x="101" y="29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0" y="29"/>
                        <a:pt x="100" y="28"/>
                        <a:pt x="100" y="28"/>
                      </a:cubicBezTo>
                      <a:close/>
                      <a:moveTo>
                        <a:pt x="102" y="29"/>
                      </a:moveTo>
                      <a:cubicBezTo>
                        <a:pt x="102" y="29"/>
                        <a:pt x="102" y="29"/>
                        <a:pt x="101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1" y="29"/>
                        <a:pt x="102" y="29"/>
                        <a:pt x="102" y="29"/>
                      </a:cubicBezTo>
                      <a:close/>
                      <a:moveTo>
                        <a:pt x="123" y="50"/>
                      </a:move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49"/>
                        <a:pt x="123" y="49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lose/>
                      <a:moveTo>
                        <a:pt x="121" y="49"/>
                      </a:move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50"/>
                      </a:cubicBezTo>
                      <a:cubicBezTo>
                        <a:pt x="121" y="50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lose/>
                    </a:path>
                  </a:pathLst>
                </a:custGeom>
                <a:solidFill>
                  <a:srgbClr val="024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" name="Freeform 1236"/>
                <p:cNvSpPr>
                  <a:spLocks/>
                </p:cNvSpPr>
                <p:nvPr/>
              </p:nvSpPr>
              <p:spPr bwMode="auto">
                <a:xfrm>
                  <a:off x="6811" y="1119"/>
                  <a:ext cx="12" cy="2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1 h 4"/>
                    <a:gd name="T6" fmla="*/ 1 w 2"/>
                    <a:gd name="T7" fmla="*/ 1 h 4"/>
                    <a:gd name="T8" fmla="*/ 1 w 2"/>
                    <a:gd name="T9" fmla="*/ 2 h 4"/>
                    <a:gd name="T10" fmla="*/ 1 w 2"/>
                    <a:gd name="T11" fmla="*/ 2 h 4"/>
                    <a:gd name="T12" fmla="*/ 2 w 2"/>
                    <a:gd name="T13" fmla="*/ 3 h 4"/>
                    <a:gd name="T14" fmla="*/ 2 w 2"/>
                    <a:gd name="T15" fmla="*/ 4 h 4"/>
                    <a:gd name="T16" fmla="*/ 2 w 2"/>
                    <a:gd name="T17" fmla="*/ 4 h 4"/>
                    <a:gd name="T18" fmla="*/ 2 w 2"/>
                    <a:gd name="T19" fmla="*/ 4 h 4"/>
                    <a:gd name="T20" fmla="*/ 2 w 2"/>
                    <a:gd name="T21" fmla="*/ 4 h 4"/>
                    <a:gd name="T22" fmla="*/ 2 w 2"/>
                    <a:gd name="T23" fmla="*/ 4 h 4"/>
                    <a:gd name="T24" fmla="*/ 2 w 2"/>
                    <a:gd name="T25" fmla="*/ 4 h 4"/>
                    <a:gd name="T26" fmla="*/ 2 w 2"/>
                    <a:gd name="T27" fmla="*/ 4 h 4"/>
                    <a:gd name="T28" fmla="*/ 2 w 2"/>
                    <a:gd name="T29" fmla="*/ 4 h 4"/>
                    <a:gd name="T30" fmla="*/ 2 w 2"/>
                    <a:gd name="T31" fmla="*/ 3 h 4"/>
                    <a:gd name="T32" fmla="*/ 1 w 2"/>
                    <a:gd name="T33" fmla="*/ 2 h 4"/>
                    <a:gd name="T34" fmla="*/ 1 w 2"/>
                    <a:gd name="T35" fmla="*/ 2 h 4"/>
                    <a:gd name="T36" fmla="*/ 0 w 2"/>
                    <a:gd name="T37" fmla="*/ 0 h 4"/>
                    <a:gd name="T38" fmla="*/ 0 w 2"/>
                    <a:gd name="T3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3"/>
                        <a:pt x="2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" name="Freeform 1237"/>
                <p:cNvSpPr>
                  <a:spLocks/>
                </p:cNvSpPr>
                <p:nvPr/>
              </p:nvSpPr>
              <p:spPr bwMode="auto">
                <a:xfrm>
                  <a:off x="6787" y="1083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" name="Freeform 1238"/>
                <p:cNvSpPr>
                  <a:spLocks noEditPoints="1"/>
                </p:cNvSpPr>
                <p:nvPr/>
              </p:nvSpPr>
              <p:spPr bwMode="auto">
                <a:xfrm>
                  <a:off x="5977" y="921"/>
                  <a:ext cx="234" cy="276"/>
                </a:xfrm>
                <a:custGeom>
                  <a:avLst/>
                  <a:gdLst>
                    <a:gd name="T0" fmla="*/ 17 w 39"/>
                    <a:gd name="T1" fmla="*/ 16 h 46"/>
                    <a:gd name="T2" fmla="*/ 8 w 39"/>
                    <a:gd name="T3" fmla="*/ 28 h 46"/>
                    <a:gd name="T4" fmla="*/ 0 w 39"/>
                    <a:gd name="T5" fmla="*/ 45 h 46"/>
                    <a:gd name="T6" fmla="*/ 1 w 39"/>
                    <a:gd name="T7" fmla="*/ 43 h 46"/>
                    <a:gd name="T8" fmla="*/ 1 w 39"/>
                    <a:gd name="T9" fmla="*/ 42 h 46"/>
                    <a:gd name="T10" fmla="*/ 3 w 39"/>
                    <a:gd name="T11" fmla="*/ 40 h 46"/>
                    <a:gd name="T12" fmla="*/ 3 w 39"/>
                    <a:gd name="T13" fmla="*/ 38 h 46"/>
                    <a:gd name="T14" fmla="*/ 3 w 39"/>
                    <a:gd name="T15" fmla="*/ 38 h 46"/>
                    <a:gd name="T16" fmla="*/ 4 w 39"/>
                    <a:gd name="T17" fmla="*/ 37 h 46"/>
                    <a:gd name="T18" fmla="*/ 4 w 39"/>
                    <a:gd name="T19" fmla="*/ 37 h 46"/>
                    <a:gd name="T20" fmla="*/ 6 w 39"/>
                    <a:gd name="T21" fmla="*/ 34 h 46"/>
                    <a:gd name="T22" fmla="*/ 7 w 39"/>
                    <a:gd name="T23" fmla="*/ 33 h 46"/>
                    <a:gd name="T24" fmla="*/ 9 w 39"/>
                    <a:gd name="T25" fmla="*/ 29 h 46"/>
                    <a:gd name="T26" fmla="*/ 9 w 39"/>
                    <a:gd name="T27" fmla="*/ 29 h 46"/>
                    <a:gd name="T28" fmla="*/ 11 w 39"/>
                    <a:gd name="T29" fmla="*/ 27 h 46"/>
                    <a:gd name="T30" fmla="*/ 11 w 39"/>
                    <a:gd name="T31" fmla="*/ 27 h 46"/>
                    <a:gd name="T32" fmla="*/ 23 w 39"/>
                    <a:gd name="T33" fmla="*/ 13 h 46"/>
                    <a:gd name="T34" fmla="*/ 29 w 39"/>
                    <a:gd name="T35" fmla="*/ 7 h 46"/>
                    <a:gd name="T36" fmla="*/ 31 w 39"/>
                    <a:gd name="T37" fmla="*/ 5 h 46"/>
                    <a:gd name="T38" fmla="*/ 33 w 39"/>
                    <a:gd name="T39" fmla="*/ 4 h 46"/>
                    <a:gd name="T40" fmla="*/ 34 w 39"/>
                    <a:gd name="T41" fmla="*/ 3 h 46"/>
                    <a:gd name="T42" fmla="*/ 36 w 39"/>
                    <a:gd name="T43" fmla="*/ 2 h 46"/>
                    <a:gd name="T44" fmla="*/ 38 w 39"/>
                    <a:gd name="T45" fmla="*/ 1 h 46"/>
                    <a:gd name="T46" fmla="*/ 38 w 39"/>
                    <a:gd name="T47" fmla="*/ 0 h 46"/>
                    <a:gd name="T48" fmla="*/ 38 w 39"/>
                    <a:gd name="T49" fmla="*/ 0 h 46"/>
                    <a:gd name="T50" fmla="*/ 39 w 39"/>
                    <a:gd name="T51" fmla="*/ 0 h 46"/>
                    <a:gd name="T52" fmla="*/ 38 w 39"/>
                    <a:gd name="T53" fmla="*/ 0 h 46"/>
                    <a:gd name="T54" fmla="*/ 36 w 39"/>
                    <a:gd name="T55" fmla="*/ 1 h 46"/>
                    <a:gd name="T56" fmla="*/ 36 w 39"/>
                    <a:gd name="T57" fmla="*/ 1 h 46"/>
                    <a:gd name="T58" fmla="*/ 37 w 39"/>
                    <a:gd name="T59" fmla="*/ 1 h 46"/>
                    <a:gd name="T60" fmla="*/ 30 w 39"/>
                    <a:gd name="T61" fmla="*/ 5 h 46"/>
                    <a:gd name="T62" fmla="*/ 26 w 39"/>
                    <a:gd name="T63" fmla="*/ 8 h 46"/>
                    <a:gd name="T64" fmla="*/ 20 w 39"/>
                    <a:gd name="T65" fmla="*/ 13 h 46"/>
                    <a:gd name="T66" fmla="*/ 36 w 39"/>
                    <a:gd name="T67" fmla="*/ 1 h 46"/>
                    <a:gd name="T68" fmla="*/ 35 w 39"/>
                    <a:gd name="T69" fmla="*/ 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" h="46">
                      <a:moveTo>
                        <a:pt x="20" y="13"/>
                      </a:moveTo>
                      <a:cubicBezTo>
                        <a:pt x="20" y="13"/>
                        <a:pt x="18" y="15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4" y="20"/>
                        <a:pt x="11" y="23"/>
                        <a:pt x="8" y="28"/>
                      </a:cubicBezTo>
                      <a:cubicBezTo>
                        <a:pt x="5" y="33"/>
                        <a:pt x="2" y="39"/>
                        <a:pt x="0" y="46"/>
                      </a:cubicBezTo>
                      <a:cubicBezTo>
                        <a:pt x="0" y="46"/>
                        <a:pt x="0" y="45"/>
                        <a:pt x="0" y="45"/>
                      </a:cubicBezTo>
                      <a:cubicBezTo>
                        <a:pt x="1" y="43"/>
                        <a:pt x="1" y="44"/>
                        <a:pt x="1" y="44"/>
                      </a:cubicBezTo>
                      <a:cubicBezTo>
                        <a:pt x="1" y="44"/>
                        <a:pt x="1" y="43"/>
                        <a:pt x="1" y="43"/>
                      </a:cubicBezTo>
                      <a:cubicBezTo>
                        <a:pt x="1" y="43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2" y="41"/>
                        <a:pt x="2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9"/>
                        <a:pt x="3" y="39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4" y="38"/>
                        <a:pt x="4" y="38"/>
                      </a:cubicBezTo>
                      <a:cubicBezTo>
                        <a:pt x="4" y="37"/>
                        <a:pt x="4" y="38"/>
                        <a:pt x="4" y="37"/>
                      </a:cubicBezTo>
                      <a:cubicBezTo>
                        <a:pt x="4" y="38"/>
                        <a:pt x="4" y="37"/>
                        <a:pt x="4" y="37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5" y="36"/>
                        <a:pt x="6" y="35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3"/>
                      </a:cubicBezTo>
                      <a:cubicBezTo>
                        <a:pt x="7" y="33"/>
                        <a:pt x="8" y="31"/>
                        <a:pt x="7" y="33"/>
                      </a:cubicBezTo>
                      <a:cubicBezTo>
                        <a:pt x="8" y="31"/>
                        <a:pt x="8" y="31"/>
                        <a:pt x="9" y="30"/>
                      </a:cubicBezTo>
                      <a:cubicBezTo>
                        <a:pt x="9" y="30"/>
                        <a:pt x="9" y="30"/>
                        <a:pt x="9" y="29"/>
                      </a:cubicBezTo>
                      <a:cubicBezTo>
                        <a:pt x="9" y="30"/>
                        <a:pt x="9" y="29"/>
                        <a:pt x="10" y="29"/>
                      </a:cubicBezTo>
                      <a:cubicBezTo>
                        <a:pt x="10" y="29"/>
                        <a:pt x="9" y="29"/>
                        <a:pt x="9" y="29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1" y="28"/>
                        <a:pt x="11" y="28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3" y="25"/>
                        <a:pt x="14" y="22"/>
                        <a:pt x="16" y="20"/>
                      </a:cubicBezTo>
                      <a:cubicBezTo>
                        <a:pt x="18" y="17"/>
                        <a:pt x="20" y="15"/>
                        <a:pt x="23" y="13"/>
                      </a:cubicBezTo>
                      <a:cubicBezTo>
                        <a:pt x="25" y="11"/>
                        <a:pt x="27" y="9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7"/>
                        <a:pt x="30" y="6"/>
                        <a:pt x="31" y="6"/>
                      </a:cubicBezTo>
                      <a:cubicBezTo>
                        <a:pt x="31" y="6"/>
                        <a:pt x="31" y="6"/>
                        <a:pt x="31" y="5"/>
                      </a:cubicBezTo>
                      <a:cubicBezTo>
                        <a:pt x="31" y="5"/>
                        <a:pt x="31" y="5"/>
                        <a:pt x="32" y="5"/>
                      </a:cubicBezTo>
                      <a:cubicBezTo>
                        <a:pt x="32" y="5"/>
                        <a:pt x="32" y="4"/>
                        <a:pt x="33" y="4"/>
                      </a:cubicBez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6" y="2"/>
                        <a:pt x="35" y="2"/>
                        <a:pt x="36" y="2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1"/>
                        <a:pt x="38" y="1"/>
                        <a:pt x="38" y="1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1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8" y="0"/>
                        <a:pt x="39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7" y="0"/>
                        <a:pt x="37" y="1"/>
                        <a:pt x="36" y="1"/>
                      </a:cubicBezTo>
                      <a:cubicBezTo>
                        <a:pt x="36" y="1"/>
                        <a:pt x="37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5" y="1"/>
                        <a:pt x="32" y="3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7" y="7"/>
                        <a:pt x="26" y="7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4" y="9"/>
                        <a:pt x="22" y="11"/>
                        <a:pt x="20" y="13"/>
                      </a:cubicBezTo>
                      <a:close/>
                      <a:moveTo>
                        <a:pt x="35" y="2"/>
                      </a:move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5" y="2"/>
                        <a:pt x="35" y="2"/>
                      </a:cubicBezTo>
                      <a:close/>
                    </a:path>
                  </a:pathLst>
                </a:custGeom>
                <a:solidFill>
                  <a:srgbClr val="024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" name="Freeform 1239"/>
                <p:cNvSpPr>
                  <a:spLocks/>
                </p:cNvSpPr>
                <p:nvPr/>
              </p:nvSpPr>
              <p:spPr bwMode="auto">
                <a:xfrm>
                  <a:off x="6019" y="1113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" name="Freeform 1240"/>
                <p:cNvSpPr>
                  <a:spLocks/>
                </p:cNvSpPr>
                <p:nvPr/>
              </p:nvSpPr>
              <p:spPr bwMode="auto">
                <a:xfrm>
                  <a:off x="6217" y="915"/>
                  <a:ext cx="6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0 w 1"/>
                    <a:gd name="T4" fmla="*/ 0 w 1"/>
                    <a:gd name="T5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" name="Freeform 1241"/>
                <p:cNvSpPr>
                  <a:spLocks/>
                </p:cNvSpPr>
                <p:nvPr/>
              </p:nvSpPr>
              <p:spPr bwMode="auto">
                <a:xfrm>
                  <a:off x="6775" y="1065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" name="Freeform 1242"/>
                <p:cNvSpPr>
                  <a:spLocks/>
                </p:cNvSpPr>
                <p:nvPr/>
              </p:nvSpPr>
              <p:spPr bwMode="auto">
                <a:xfrm>
                  <a:off x="6781" y="1071"/>
                  <a:ext cx="12" cy="18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0 h 3"/>
                    <a:gd name="T4" fmla="*/ 0 w 2"/>
                    <a:gd name="T5" fmla="*/ 0 h 3"/>
                    <a:gd name="T6" fmla="*/ 0 w 2"/>
                    <a:gd name="T7" fmla="*/ 0 h 3"/>
                    <a:gd name="T8" fmla="*/ 1 w 2"/>
                    <a:gd name="T9" fmla="*/ 1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  <a:gd name="T16" fmla="*/ 2 w 2"/>
                    <a:gd name="T17" fmla="*/ 2 h 3"/>
                    <a:gd name="T18" fmla="*/ 2 w 2"/>
                    <a:gd name="T19" fmla="*/ 3 h 3"/>
                    <a:gd name="T20" fmla="*/ 1 w 2"/>
                    <a:gd name="T21" fmla="*/ 2 h 3"/>
                    <a:gd name="T22" fmla="*/ 1 w 2"/>
                    <a:gd name="T23" fmla="*/ 2 h 3"/>
                    <a:gd name="T24" fmla="*/ 1 w 2"/>
                    <a:gd name="T25" fmla="*/ 1 h 3"/>
                    <a:gd name="T26" fmla="*/ 1 w 2"/>
                    <a:gd name="T27" fmla="*/ 1 h 3"/>
                    <a:gd name="T28" fmla="*/ 1 w 2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" name="Freeform 1243"/>
                <p:cNvSpPr>
                  <a:spLocks/>
                </p:cNvSpPr>
                <p:nvPr/>
              </p:nvSpPr>
              <p:spPr bwMode="auto">
                <a:xfrm>
                  <a:off x="6793" y="1089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" name="Freeform 1244"/>
                <p:cNvSpPr>
                  <a:spLocks/>
                </p:cNvSpPr>
                <p:nvPr/>
              </p:nvSpPr>
              <p:spPr bwMode="auto">
                <a:xfrm>
                  <a:off x="6799" y="1101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" name="Freeform 1245"/>
                <p:cNvSpPr>
                  <a:spLocks/>
                </p:cNvSpPr>
                <p:nvPr/>
              </p:nvSpPr>
              <p:spPr bwMode="auto">
                <a:xfrm>
                  <a:off x="6805" y="110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" name="Oval 1246"/>
                <p:cNvSpPr>
                  <a:spLocks noChangeArrowheads="1"/>
                </p:cNvSpPr>
                <p:nvPr/>
              </p:nvSpPr>
              <p:spPr bwMode="auto">
                <a:xfrm>
                  <a:off x="6811" y="1119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" name="Freeform 1247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" name="Freeform 1248"/>
                <p:cNvSpPr>
                  <a:spLocks/>
                </p:cNvSpPr>
                <p:nvPr/>
              </p:nvSpPr>
              <p:spPr bwMode="auto">
                <a:xfrm>
                  <a:off x="6853" y="122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2 h 3"/>
                    <a:gd name="T8" fmla="*/ 1 w 1"/>
                    <a:gd name="T9" fmla="*/ 3 h 3"/>
                    <a:gd name="T10" fmla="*/ 0 w 1"/>
                    <a:gd name="T11" fmla="*/ 3 h 3"/>
                    <a:gd name="T12" fmla="*/ 1 w 1"/>
                    <a:gd name="T13" fmla="*/ 3 h 3"/>
                    <a:gd name="T14" fmla="*/ 1 w 1"/>
                    <a:gd name="T15" fmla="*/ 3 h 3"/>
                    <a:gd name="T16" fmla="*/ 0 w 1"/>
                    <a:gd name="T17" fmla="*/ 3 h 3"/>
                    <a:gd name="T18" fmla="*/ 0 w 1"/>
                    <a:gd name="T19" fmla="*/ 2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0 h 3"/>
                    <a:gd name="T26" fmla="*/ 0 w 1"/>
                    <a:gd name="T2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" name="Freeform 1249"/>
                <p:cNvSpPr>
                  <a:spLocks/>
                </p:cNvSpPr>
                <p:nvPr/>
              </p:nvSpPr>
              <p:spPr bwMode="auto">
                <a:xfrm>
                  <a:off x="6853" y="124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1 w 1"/>
                    <a:gd name="T11" fmla="*/ 0 h 2"/>
                    <a:gd name="T12" fmla="*/ 1 w 1"/>
                    <a:gd name="T13" fmla="*/ 1 h 2"/>
                    <a:gd name="T14" fmla="*/ 1 w 1"/>
                    <a:gd name="T15" fmla="*/ 2 h 2"/>
                    <a:gd name="T16" fmla="*/ 1 w 1"/>
                    <a:gd name="T17" fmla="*/ 1 h 2"/>
                    <a:gd name="T18" fmla="*/ 1 w 1"/>
                    <a:gd name="T1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" name="Freeform 1250"/>
                <p:cNvSpPr>
                  <a:spLocks/>
                </p:cNvSpPr>
                <p:nvPr/>
              </p:nvSpPr>
              <p:spPr bwMode="auto">
                <a:xfrm>
                  <a:off x="6847" y="126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" name="Freeform 1251"/>
                <p:cNvSpPr>
                  <a:spLocks/>
                </p:cNvSpPr>
                <p:nvPr/>
              </p:nvSpPr>
              <p:spPr bwMode="auto">
                <a:xfrm>
                  <a:off x="6823" y="129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" name="Freeform 1252"/>
                <p:cNvSpPr>
                  <a:spLocks/>
                </p:cNvSpPr>
                <p:nvPr/>
              </p:nvSpPr>
              <p:spPr bwMode="auto">
                <a:xfrm>
                  <a:off x="6211" y="1611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" name="Freeform 1253"/>
                <p:cNvSpPr>
                  <a:spLocks/>
                </p:cNvSpPr>
                <p:nvPr/>
              </p:nvSpPr>
              <p:spPr bwMode="auto">
                <a:xfrm>
                  <a:off x="6289" y="1665"/>
                  <a:ext cx="108" cy="30"/>
                </a:xfrm>
                <a:custGeom>
                  <a:avLst/>
                  <a:gdLst>
                    <a:gd name="T0" fmla="*/ 14 w 18"/>
                    <a:gd name="T1" fmla="*/ 4 h 5"/>
                    <a:gd name="T2" fmla="*/ 14 w 18"/>
                    <a:gd name="T3" fmla="*/ 4 h 5"/>
                    <a:gd name="T4" fmla="*/ 16 w 18"/>
                    <a:gd name="T5" fmla="*/ 5 h 5"/>
                    <a:gd name="T6" fmla="*/ 18 w 18"/>
                    <a:gd name="T7" fmla="*/ 5 h 5"/>
                    <a:gd name="T8" fmla="*/ 16 w 18"/>
                    <a:gd name="T9" fmla="*/ 5 h 5"/>
                    <a:gd name="T10" fmla="*/ 16 w 18"/>
                    <a:gd name="T11" fmla="*/ 5 h 5"/>
                    <a:gd name="T12" fmla="*/ 8 w 18"/>
                    <a:gd name="T13" fmla="*/ 3 h 5"/>
                    <a:gd name="T14" fmla="*/ 0 w 18"/>
                    <a:gd name="T15" fmla="*/ 0 h 5"/>
                    <a:gd name="T16" fmla="*/ 0 w 18"/>
                    <a:gd name="T17" fmla="*/ 0 h 5"/>
                    <a:gd name="T18" fmla="*/ 1 w 18"/>
                    <a:gd name="T19" fmla="*/ 0 h 5"/>
                    <a:gd name="T20" fmla="*/ 1 w 18"/>
                    <a:gd name="T21" fmla="*/ 0 h 5"/>
                    <a:gd name="T22" fmla="*/ 1 w 18"/>
                    <a:gd name="T23" fmla="*/ 0 h 5"/>
                    <a:gd name="T24" fmla="*/ 0 w 18"/>
                    <a:gd name="T25" fmla="*/ 0 h 5"/>
                    <a:gd name="T26" fmla="*/ 0 w 18"/>
                    <a:gd name="T27" fmla="*/ 0 h 5"/>
                    <a:gd name="T28" fmla="*/ 0 w 18"/>
                    <a:gd name="T29" fmla="*/ 0 h 5"/>
                    <a:gd name="T30" fmla="*/ 1 w 18"/>
                    <a:gd name="T31" fmla="*/ 0 h 5"/>
                    <a:gd name="T32" fmla="*/ 1 w 18"/>
                    <a:gd name="T33" fmla="*/ 0 h 5"/>
                    <a:gd name="T34" fmla="*/ 1 w 18"/>
                    <a:gd name="T35" fmla="*/ 0 h 5"/>
                    <a:gd name="T36" fmla="*/ 2 w 18"/>
                    <a:gd name="T37" fmla="*/ 1 h 5"/>
                    <a:gd name="T38" fmla="*/ 2 w 18"/>
                    <a:gd name="T39" fmla="*/ 0 h 5"/>
                    <a:gd name="T40" fmla="*/ 2 w 18"/>
                    <a:gd name="T41" fmla="*/ 1 h 5"/>
                    <a:gd name="T42" fmla="*/ 3 w 18"/>
                    <a:gd name="T43" fmla="*/ 1 h 5"/>
                    <a:gd name="T44" fmla="*/ 3 w 18"/>
                    <a:gd name="T45" fmla="*/ 1 h 5"/>
                    <a:gd name="T46" fmla="*/ 5 w 18"/>
                    <a:gd name="T47" fmla="*/ 2 h 5"/>
                    <a:gd name="T48" fmla="*/ 6 w 18"/>
                    <a:gd name="T49" fmla="*/ 2 h 5"/>
                    <a:gd name="T50" fmla="*/ 7 w 18"/>
                    <a:gd name="T51" fmla="*/ 3 h 5"/>
                    <a:gd name="T52" fmla="*/ 8 w 18"/>
                    <a:gd name="T53" fmla="*/ 3 h 5"/>
                    <a:gd name="T54" fmla="*/ 9 w 18"/>
                    <a:gd name="T55" fmla="*/ 3 h 5"/>
                    <a:gd name="T56" fmla="*/ 9 w 18"/>
                    <a:gd name="T57" fmla="*/ 3 h 5"/>
                    <a:gd name="T58" fmla="*/ 10 w 18"/>
                    <a:gd name="T59" fmla="*/ 3 h 5"/>
                    <a:gd name="T60" fmla="*/ 11 w 18"/>
                    <a:gd name="T61" fmla="*/ 3 h 5"/>
                    <a:gd name="T62" fmla="*/ 12 w 18"/>
                    <a:gd name="T63" fmla="*/ 4 h 5"/>
                    <a:gd name="T64" fmla="*/ 12 w 18"/>
                    <a:gd name="T65" fmla="*/ 4 h 5"/>
                    <a:gd name="T66" fmla="*/ 13 w 18"/>
                    <a:gd name="T67" fmla="*/ 4 h 5"/>
                    <a:gd name="T68" fmla="*/ 14 w 18"/>
                    <a:gd name="T6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" h="5">
                      <a:moveTo>
                        <a:pt x="14" y="4"/>
                      </a:move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5" y="5"/>
                        <a:pt x="16" y="5"/>
                        <a:pt x="16" y="5"/>
                      </a:cubicBezTo>
                      <a:cubicBezTo>
                        <a:pt x="17" y="5"/>
                        <a:pt x="17" y="5"/>
                        <a:pt x="18" y="5"/>
                      </a:cubicBezTo>
                      <a:cubicBezTo>
                        <a:pt x="17" y="5"/>
                        <a:pt x="17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3" y="5"/>
                        <a:pt x="11" y="4"/>
                        <a:pt x="8" y="3"/>
                      </a:cubicBezTo>
                      <a:cubicBezTo>
                        <a:pt x="5" y="3"/>
                        <a:pt x="3" y="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0"/>
                        <a:pt x="2" y="1"/>
                      </a:cubicBezTo>
                      <a:cubicBezTo>
                        <a:pt x="1" y="0"/>
                        <a:pt x="2" y="1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3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2"/>
                        <a:pt x="5" y="2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3"/>
                      </a:cubicBezTo>
                      <a:cubicBezTo>
                        <a:pt x="8" y="2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10" y="3"/>
                        <a:pt x="10" y="3"/>
                      </a:cubicBezTo>
                      <a:cubicBezTo>
                        <a:pt x="10" y="3"/>
                        <a:pt x="11" y="3"/>
                        <a:pt x="11" y="3"/>
                      </a:cubicBezTo>
                      <a:cubicBezTo>
                        <a:pt x="11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" name="Freeform 1254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" name="Freeform 1255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12" cy="1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1 w 2"/>
                    <a:gd name="T5" fmla="*/ 1 h 2"/>
                    <a:gd name="T6" fmla="*/ 2 w 2"/>
                    <a:gd name="T7" fmla="*/ 2 h 2"/>
                    <a:gd name="T8" fmla="*/ 1 w 2"/>
                    <a:gd name="T9" fmla="*/ 1 h 2"/>
                    <a:gd name="T10" fmla="*/ 0 w 2"/>
                    <a:gd name="T11" fmla="*/ 1 h 2"/>
                    <a:gd name="T12" fmla="*/ 0 w 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2" y="1"/>
                        <a:pt x="2" y="2"/>
                      </a:cubicBez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" name="Freeform 1256"/>
                <p:cNvSpPr>
                  <a:spLocks/>
                </p:cNvSpPr>
                <p:nvPr/>
              </p:nvSpPr>
              <p:spPr bwMode="auto">
                <a:xfrm>
                  <a:off x="6259" y="16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" name="Freeform 1257"/>
                <p:cNvSpPr>
                  <a:spLocks/>
                </p:cNvSpPr>
                <p:nvPr/>
              </p:nvSpPr>
              <p:spPr bwMode="auto">
                <a:xfrm>
                  <a:off x="6763" y="1155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" name="Freeform 1258"/>
                <p:cNvSpPr>
                  <a:spLocks/>
                </p:cNvSpPr>
                <p:nvPr/>
              </p:nvSpPr>
              <p:spPr bwMode="auto">
                <a:xfrm>
                  <a:off x="6769" y="1185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" name="Freeform 1259"/>
                <p:cNvSpPr>
                  <a:spLocks/>
                </p:cNvSpPr>
                <p:nvPr/>
              </p:nvSpPr>
              <p:spPr bwMode="auto">
                <a:xfrm>
                  <a:off x="6685" y="119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0 h 3"/>
                    <a:gd name="T4" fmla="*/ 0 w 1"/>
                    <a:gd name="T5" fmla="*/ 0 h 3"/>
                    <a:gd name="T6" fmla="*/ 0 w 1"/>
                    <a:gd name="T7" fmla="*/ 0 h 3"/>
                    <a:gd name="T8" fmla="*/ 0 w 1"/>
                    <a:gd name="T9" fmla="*/ 0 h 3"/>
                    <a:gd name="T10" fmla="*/ 0 w 1"/>
                    <a:gd name="T11" fmla="*/ 0 h 3"/>
                    <a:gd name="T12" fmla="*/ 0 w 1"/>
                    <a:gd name="T13" fmla="*/ 0 h 3"/>
                    <a:gd name="T14" fmla="*/ 0 w 1"/>
                    <a:gd name="T15" fmla="*/ 0 h 3"/>
                    <a:gd name="T16" fmla="*/ 0 w 1"/>
                    <a:gd name="T17" fmla="*/ 0 h 3"/>
                    <a:gd name="T18" fmla="*/ 0 w 1"/>
                    <a:gd name="T19" fmla="*/ 0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1 h 3"/>
                    <a:gd name="T26" fmla="*/ 0 w 1"/>
                    <a:gd name="T27" fmla="*/ 1 h 3"/>
                    <a:gd name="T28" fmla="*/ 1 w 1"/>
                    <a:gd name="T29" fmla="*/ 1 h 3"/>
                    <a:gd name="T30" fmla="*/ 0 w 1"/>
                    <a:gd name="T31" fmla="*/ 1 h 3"/>
                    <a:gd name="T32" fmla="*/ 1 w 1"/>
                    <a:gd name="T33" fmla="*/ 1 h 3"/>
                    <a:gd name="T34" fmla="*/ 1 w 1"/>
                    <a:gd name="T35" fmla="*/ 1 h 3"/>
                    <a:gd name="T36" fmla="*/ 1 w 1"/>
                    <a:gd name="T37" fmla="*/ 2 h 3"/>
                    <a:gd name="T38" fmla="*/ 1 w 1"/>
                    <a:gd name="T39" fmla="*/ 2 h 3"/>
                    <a:gd name="T40" fmla="*/ 1 w 1"/>
                    <a:gd name="T41" fmla="*/ 3 h 3"/>
                    <a:gd name="T42" fmla="*/ 1 w 1"/>
                    <a:gd name="T43" fmla="*/ 3 h 3"/>
                    <a:gd name="T44" fmla="*/ 1 w 1"/>
                    <a:gd name="T45" fmla="*/ 2 h 3"/>
                    <a:gd name="T46" fmla="*/ 1 w 1"/>
                    <a:gd name="T47" fmla="*/ 2 h 3"/>
                    <a:gd name="T48" fmla="*/ 1 w 1"/>
                    <a:gd name="T49" fmla="*/ 2 h 3"/>
                    <a:gd name="T50" fmla="*/ 1 w 1"/>
                    <a:gd name="T51" fmla="*/ 2 h 3"/>
                    <a:gd name="T52" fmla="*/ 1 w 1"/>
                    <a:gd name="T53" fmla="*/ 2 h 3"/>
                    <a:gd name="T54" fmla="*/ 0 w 1"/>
                    <a:gd name="T55" fmla="*/ 2 h 3"/>
                    <a:gd name="T56" fmla="*/ 0 w 1"/>
                    <a:gd name="T57" fmla="*/ 1 h 3"/>
                    <a:gd name="T58" fmla="*/ 0 w 1"/>
                    <a:gd name="T59" fmla="*/ 0 h 3"/>
                    <a:gd name="T60" fmla="*/ 0 w 1"/>
                    <a:gd name="T61" fmla="*/ 0 h 3"/>
                    <a:gd name="T62" fmla="*/ 0 w 1"/>
                    <a:gd name="T63" fmla="*/ 0 h 3"/>
                    <a:gd name="T64" fmla="*/ 0 w 1"/>
                    <a:gd name="T6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260"/>
                <p:cNvSpPr>
                  <a:spLocks/>
                </p:cNvSpPr>
                <p:nvPr/>
              </p:nvSpPr>
              <p:spPr bwMode="auto">
                <a:xfrm>
                  <a:off x="6679" y="120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261"/>
                <p:cNvSpPr>
                  <a:spLocks/>
                </p:cNvSpPr>
                <p:nvPr/>
              </p:nvSpPr>
              <p:spPr bwMode="auto">
                <a:xfrm>
                  <a:off x="5941" y="1491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0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262"/>
                <p:cNvSpPr>
                  <a:spLocks/>
                </p:cNvSpPr>
                <p:nvPr/>
              </p:nvSpPr>
              <p:spPr bwMode="auto">
                <a:xfrm>
                  <a:off x="5929" y="128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263"/>
                <p:cNvSpPr>
                  <a:spLocks/>
                </p:cNvSpPr>
                <p:nvPr/>
              </p:nvSpPr>
              <p:spPr bwMode="auto">
                <a:xfrm>
                  <a:off x="5965" y="843"/>
                  <a:ext cx="342" cy="300"/>
                </a:xfrm>
                <a:custGeom>
                  <a:avLst/>
                  <a:gdLst>
                    <a:gd name="T0" fmla="*/ 57 w 57"/>
                    <a:gd name="T1" fmla="*/ 0 h 50"/>
                    <a:gd name="T2" fmla="*/ 53 w 57"/>
                    <a:gd name="T3" fmla="*/ 1 h 50"/>
                    <a:gd name="T4" fmla="*/ 49 w 57"/>
                    <a:gd name="T5" fmla="*/ 2 h 50"/>
                    <a:gd name="T6" fmla="*/ 37 w 57"/>
                    <a:gd name="T7" fmla="*/ 8 h 50"/>
                    <a:gd name="T8" fmla="*/ 21 w 57"/>
                    <a:gd name="T9" fmla="*/ 20 h 50"/>
                    <a:gd name="T10" fmla="*/ 10 w 57"/>
                    <a:gd name="T11" fmla="*/ 32 h 50"/>
                    <a:gd name="T12" fmla="*/ 2 w 57"/>
                    <a:gd name="T13" fmla="*/ 47 h 50"/>
                    <a:gd name="T14" fmla="*/ 1 w 57"/>
                    <a:gd name="T15" fmla="*/ 49 h 50"/>
                    <a:gd name="T16" fmla="*/ 0 w 57"/>
                    <a:gd name="T17" fmla="*/ 50 h 50"/>
                    <a:gd name="T18" fmla="*/ 1 w 57"/>
                    <a:gd name="T19" fmla="*/ 47 h 50"/>
                    <a:gd name="T20" fmla="*/ 10 w 57"/>
                    <a:gd name="T21" fmla="*/ 31 h 50"/>
                    <a:gd name="T22" fmla="*/ 31 w 57"/>
                    <a:gd name="T23" fmla="*/ 10 h 50"/>
                    <a:gd name="T24" fmla="*/ 39 w 57"/>
                    <a:gd name="T25" fmla="*/ 5 h 50"/>
                    <a:gd name="T26" fmla="*/ 47 w 57"/>
                    <a:gd name="T27" fmla="*/ 2 h 50"/>
                    <a:gd name="T28" fmla="*/ 53 w 57"/>
                    <a:gd name="T29" fmla="*/ 0 h 50"/>
                    <a:gd name="T30" fmla="*/ 57 w 57"/>
                    <a:gd name="T3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7" h="50">
                      <a:moveTo>
                        <a:pt x="57" y="0"/>
                      </a:moveTo>
                      <a:cubicBezTo>
                        <a:pt x="56" y="0"/>
                        <a:pt x="54" y="1"/>
                        <a:pt x="53" y="1"/>
                      </a:cubicBezTo>
                      <a:cubicBezTo>
                        <a:pt x="52" y="2"/>
                        <a:pt x="51" y="2"/>
                        <a:pt x="49" y="2"/>
                      </a:cubicBezTo>
                      <a:cubicBezTo>
                        <a:pt x="45" y="4"/>
                        <a:pt x="41" y="6"/>
                        <a:pt x="37" y="8"/>
                      </a:cubicBezTo>
                      <a:cubicBezTo>
                        <a:pt x="31" y="11"/>
                        <a:pt x="26" y="15"/>
                        <a:pt x="21" y="20"/>
                      </a:cubicBezTo>
                      <a:cubicBezTo>
                        <a:pt x="17" y="23"/>
                        <a:pt x="14" y="27"/>
                        <a:pt x="10" y="32"/>
                      </a:cubicBezTo>
                      <a:cubicBezTo>
                        <a:pt x="7" y="37"/>
                        <a:pt x="4" y="42"/>
                        <a:pt x="2" y="47"/>
                      </a:cubicBezTo>
                      <a:cubicBezTo>
                        <a:pt x="1" y="49"/>
                        <a:pt x="1" y="49"/>
                        <a:pt x="1" y="49"/>
                      </a:cubicBezTo>
                      <a:cubicBezTo>
                        <a:pt x="1" y="49"/>
                        <a:pt x="0" y="50"/>
                        <a:pt x="0" y="50"/>
                      </a:cubicBezTo>
                      <a:cubicBezTo>
                        <a:pt x="0" y="49"/>
                        <a:pt x="1" y="48"/>
                        <a:pt x="1" y="47"/>
                      </a:cubicBezTo>
                      <a:cubicBezTo>
                        <a:pt x="3" y="42"/>
                        <a:pt x="7" y="36"/>
                        <a:pt x="10" y="31"/>
                      </a:cubicBezTo>
                      <a:cubicBezTo>
                        <a:pt x="16" y="23"/>
                        <a:pt x="22" y="16"/>
                        <a:pt x="31" y="10"/>
                      </a:cubicBezTo>
                      <a:cubicBezTo>
                        <a:pt x="34" y="8"/>
                        <a:pt x="36" y="7"/>
                        <a:pt x="39" y="5"/>
                      </a:cubicBezTo>
                      <a:cubicBezTo>
                        <a:pt x="42" y="4"/>
                        <a:pt x="44" y="3"/>
                        <a:pt x="47" y="2"/>
                      </a:cubicBezTo>
                      <a:cubicBezTo>
                        <a:pt x="49" y="2"/>
                        <a:pt x="51" y="1"/>
                        <a:pt x="53" y="0"/>
                      </a:cubicBezTo>
                      <a:cubicBezTo>
                        <a:pt x="54" y="0"/>
                        <a:pt x="55" y="0"/>
                        <a:pt x="57" y="0"/>
                      </a:cubicBezTo>
                      <a:close/>
                    </a:path>
                  </a:pathLst>
                </a:custGeom>
                <a:solidFill>
                  <a:srgbClr val="024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264"/>
                <p:cNvSpPr>
                  <a:spLocks/>
                </p:cNvSpPr>
                <p:nvPr/>
              </p:nvSpPr>
              <p:spPr bwMode="auto">
                <a:xfrm>
                  <a:off x="6799" y="110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 useBgFill="1">
            <p:nvSpPr>
              <p:cNvPr id="375" name="椭圆 374"/>
              <p:cNvSpPr/>
              <p:nvPr/>
            </p:nvSpPr>
            <p:spPr>
              <a:xfrm>
                <a:off x="905579" y="2072810"/>
                <a:ext cx="1319678" cy="131967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71" name="组合 370"/>
            <p:cNvGrpSpPr/>
            <p:nvPr/>
          </p:nvGrpSpPr>
          <p:grpSpPr>
            <a:xfrm>
              <a:off x="9300938" y="4791545"/>
              <a:ext cx="1556337" cy="1122978"/>
              <a:chOff x="1345739" y="3761041"/>
              <a:chExt cx="1556337" cy="1122978"/>
            </a:xfrm>
          </p:grpSpPr>
          <p:sp>
            <p:nvSpPr>
              <p:cNvPr id="372" name="矩形 371"/>
              <p:cNvSpPr/>
              <p:nvPr/>
            </p:nvSpPr>
            <p:spPr>
              <a:xfrm>
                <a:off x="1370188" y="3761041"/>
                <a:ext cx="1467068" cy="400110"/>
              </a:xfrm>
              <a:prstGeom prst="rect">
                <a:avLst/>
              </a:prstGeom>
            </p:spPr>
            <p:txBody>
              <a:bodyPr vert="horz" wrap="none">
                <a:spAutoFit/>
              </a:bodyPr>
              <a:lstStyle/>
              <a:p>
                <a:pPr algn="dist"/>
                <a:r>
                  <a:rPr lang="zh-CN" altLang="en-US" sz="2000" dirty="0">
                    <a:solidFill>
                      <a:srgbClr val="024A02"/>
                    </a:solidFill>
                    <a:latin typeface="汉仪雪君体简" panose="02010604000101010101" pitchFamily="2" charset="-122"/>
                    <a:ea typeface="汉仪雪君体简" panose="02010604000101010101" pitchFamily="2" charset="-122"/>
                    <a:cs typeface="Adobe Devanagari" panose="02040503050201020203" pitchFamily="18" charset="0"/>
                  </a:rPr>
                  <a:t>比赛</a:t>
                </a:r>
                <a:r>
                  <a:rPr lang="zh-CN" altLang="en-US" sz="2000" dirty="0" smtClean="0">
                    <a:solidFill>
                      <a:srgbClr val="024A02"/>
                    </a:solidFill>
                    <a:latin typeface="汉仪雪君体简" panose="02010604000101010101" pitchFamily="2" charset="-122"/>
                    <a:ea typeface="汉仪雪君体简" panose="02010604000101010101" pitchFamily="2" charset="-122"/>
                    <a:cs typeface="Adobe Devanagari" panose="02040503050201020203" pitchFamily="18" charset="0"/>
                  </a:rPr>
                  <a:t>规则四</a:t>
                </a:r>
                <a:endParaRPr lang="zh-CN" altLang="en-US" sz="2000" dirty="0">
                  <a:solidFill>
                    <a:srgbClr val="024A02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  <a:cs typeface="Adobe Devanagari" panose="02040503050201020203" pitchFamily="18" charset="0"/>
                </a:endParaRPr>
              </a:p>
            </p:txBody>
          </p:sp>
          <p:sp>
            <p:nvSpPr>
              <p:cNvPr id="373" name="矩形 372"/>
              <p:cNvSpPr/>
              <p:nvPr/>
            </p:nvSpPr>
            <p:spPr>
              <a:xfrm>
                <a:off x="1345739" y="4182673"/>
                <a:ext cx="1556337" cy="701346"/>
              </a:xfrm>
              <a:prstGeom prst="rect">
                <a:avLst/>
              </a:prstGeom>
            </p:spPr>
            <p:txBody>
              <a:bodyPr vert="horz" wrap="square">
                <a:spAutoFit/>
              </a:bodyPr>
              <a:lstStyle/>
              <a:p>
                <a:pPr algn="ctr">
                  <a:lnSpc>
                    <a:spcPct val="130000"/>
                  </a:lnSpc>
                </a:pPr>
                <a:r>
                  <a:rPr lang="zh-CN" altLang="en-US" sz="16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请在此处添加说明</a:t>
                </a:r>
                <a:r>
                  <a:rPr lang="zh-CN" altLang="en-US" sz="1600" dirty="0" smtClean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文字</a:t>
                </a:r>
                <a:r>
                  <a:rPr lang="en-US" altLang="zh-CN" sz="1600" dirty="0" smtClean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……</a:t>
                </a:r>
                <a:endPara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430" name="组合 429"/>
          <p:cNvGrpSpPr/>
          <p:nvPr/>
        </p:nvGrpSpPr>
        <p:grpSpPr>
          <a:xfrm>
            <a:off x="6525530" y="3858070"/>
            <a:ext cx="1851894" cy="1796778"/>
            <a:chOff x="6482052" y="4007786"/>
            <a:chExt cx="1851894" cy="1796778"/>
          </a:xfrm>
        </p:grpSpPr>
        <p:grpSp>
          <p:nvGrpSpPr>
            <p:cNvPr id="431" name="组合 430"/>
            <p:cNvGrpSpPr/>
            <p:nvPr/>
          </p:nvGrpSpPr>
          <p:grpSpPr>
            <a:xfrm rot="2434210">
              <a:off x="6482052" y="4007786"/>
              <a:ext cx="1851894" cy="1796778"/>
              <a:chOff x="754201" y="1929934"/>
              <a:chExt cx="1600200" cy="1552575"/>
            </a:xfrm>
          </p:grpSpPr>
          <p:grpSp>
            <p:nvGrpSpPr>
              <p:cNvPr id="435" name="Group 1210"/>
              <p:cNvGrpSpPr>
                <a:grpSpLocks noChangeAspect="1"/>
              </p:cNvGrpSpPr>
              <p:nvPr/>
            </p:nvGrpSpPr>
            <p:grpSpPr bwMode="auto">
              <a:xfrm>
                <a:off x="754201" y="1929934"/>
                <a:ext cx="1600200" cy="1552575"/>
                <a:chOff x="5911" y="843"/>
                <a:chExt cx="1008" cy="978"/>
              </a:xfrm>
            </p:grpSpPr>
            <p:sp>
              <p:nvSpPr>
                <p:cNvPr id="437" name="Freeform 1211"/>
                <p:cNvSpPr>
                  <a:spLocks/>
                </p:cNvSpPr>
                <p:nvPr/>
              </p:nvSpPr>
              <p:spPr bwMode="auto">
                <a:xfrm>
                  <a:off x="5917" y="1389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212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0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213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214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215"/>
                <p:cNvSpPr>
                  <a:spLocks/>
                </p:cNvSpPr>
                <p:nvPr/>
              </p:nvSpPr>
              <p:spPr bwMode="auto">
                <a:xfrm>
                  <a:off x="6847" y="121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0 w 1"/>
                    <a:gd name="T11" fmla="*/ 1 h 2"/>
                    <a:gd name="T12" fmla="*/ 0 w 1"/>
                    <a:gd name="T13" fmla="*/ 0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216"/>
                <p:cNvSpPr>
                  <a:spLocks/>
                </p:cNvSpPr>
                <p:nvPr/>
              </p:nvSpPr>
              <p:spPr bwMode="auto">
                <a:xfrm>
                  <a:off x="6493" y="1701"/>
                  <a:ext cx="6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217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218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219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0" cy="6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220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  <a:gd name="T10" fmla="*/ 0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221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12" cy="6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  <a:gd name="T8" fmla="*/ 1 w 2"/>
                    <a:gd name="T9" fmla="*/ 1 h 1"/>
                    <a:gd name="T10" fmla="*/ 0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222"/>
                <p:cNvSpPr>
                  <a:spLocks/>
                </p:cNvSpPr>
                <p:nvPr/>
              </p:nvSpPr>
              <p:spPr bwMode="auto">
                <a:xfrm>
                  <a:off x="6253" y="164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223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224"/>
                <p:cNvSpPr>
                  <a:spLocks/>
                </p:cNvSpPr>
                <p:nvPr/>
              </p:nvSpPr>
              <p:spPr bwMode="auto">
                <a:xfrm>
                  <a:off x="6763" y="116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225"/>
                <p:cNvSpPr>
                  <a:spLocks/>
                </p:cNvSpPr>
                <p:nvPr/>
              </p:nvSpPr>
              <p:spPr bwMode="auto">
                <a:xfrm>
                  <a:off x="6745" y="146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226"/>
                <p:cNvSpPr>
                  <a:spLocks/>
                </p:cNvSpPr>
                <p:nvPr/>
              </p:nvSpPr>
              <p:spPr bwMode="auto">
                <a:xfrm>
                  <a:off x="6751" y="146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227"/>
                <p:cNvSpPr>
                  <a:spLocks/>
                </p:cNvSpPr>
                <p:nvPr/>
              </p:nvSpPr>
              <p:spPr bwMode="auto">
                <a:xfrm>
                  <a:off x="6751" y="1455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0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228"/>
                <p:cNvSpPr>
                  <a:spLocks/>
                </p:cNvSpPr>
                <p:nvPr/>
              </p:nvSpPr>
              <p:spPr bwMode="auto">
                <a:xfrm>
                  <a:off x="5911" y="1245"/>
                  <a:ext cx="18" cy="168"/>
                </a:xfrm>
                <a:custGeom>
                  <a:avLst/>
                  <a:gdLst>
                    <a:gd name="T0" fmla="*/ 1 w 3"/>
                    <a:gd name="T1" fmla="*/ 27 h 28"/>
                    <a:gd name="T2" fmla="*/ 1 w 3"/>
                    <a:gd name="T3" fmla="*/ 26 h 28"/>
                    <a:gd name="T4" fmla="*/ 1 w 3"/>
                    <a:gd name="T5" fmla="*/ 24 h 28"/>
                    <a:gd name="T6" fmla="*/ 1 w 3"/>
                    <a:gd name="T7" fmla="*/ 21 h 28"/>
                    <a:gd name="T8" fmla="*/ 0 w 3"/>
                    <a:gd name="T9" fmla="*/ 16 h 28"/>
                    <a:gd name="T10" fmla="*/ 1 w 3"/>
                    <a:gd name="T11" fmla="*/ 15 h 28"/>
                    <a:gd name="T12" fmla="*/ 1 w 3"/>
                    <a:gd name="T13" fmla="*/ 14 h 28"/>
                    <a:gd name="T14" fmla="*/ 1 w 3"/>
                    <a:gd name="T15" fmla="*/ 13 h 28"/>
                    <a:gd name="T16" fmla="*/ 1 w 3"/>
                    <a:gd name="T17" fmla="*/ 9 h 28"/>
                    <a:gd name="T18" fmla="*/ 1 w 3"/>
                    <a:gd name="T19" fmla="*/ 8 h 28"/>
                    <a:gd name="T20" fmla="*/ 1 w 3"/>
                    <a:gd name="T21" fmla="*/ 8 h 28"/>
                    <a:gd name="T22" fmla="*/ 1 w 3"/>
                    <a:gd name="T23" fmla="*/ 7 h 28"/>
                    <a:gd name="T24" fmla="*/ 2 w 3"/>
                    <a:gd name="T25" fmla="*/ 6 h 28"/>
                    <a:gd name="T26" fmla="*/ 2 w 3"/>
                    <a:gd name="T27" fmla="*/ 6 h 28"/>
                    <a:gd name="T28" fmla="*/ 2 w 3"/>
                    <a:gd name="T29" fmla="*/ 6 h 28"/>
                    <a:gd name="T30" fmla="*/ 2 w 3"/>
                    <a:gd name="T31" fmla="*/ 3 h 28"/>
                    <a:gd name="T32" fmla="*/ 3 w 3"/>
                    <a:gd name="T33" fmla="*/ 2 h 28"/>
                    <a:gd name="T34" fmla="*/ 3 w 3"/>
                    <a:gd name="T35" fmla="*/ 1 h 28"/>
                    <a:gd name="T36" fmla="*/ 3 w 3"/>
                    <a:gd name="T37" fmla="*/ 1 h 28"/>
                    <a:gd name="T38" fmla="*/ 3 w 3"/>
                    <a:gd name="T39" fmla="*/ 1 h 28"/>
                    <a:gd name="T40" fmla="*/ 3 w 3"/>
                    <a:gd name="T41" fmla="*/ 2 h 28"/>
                    <a:gd name="T42" fmla="*/ 3 w 3"/>
                    <a:gd name="T43" fmla="*/ 4 h 28"/>
                    <a:gd name="T44" fmla="*/ 2 w 3"/>
                    <a:gd name="T45" fmla="*/ 4 h 28"/>
                    <a:gd name="T46" fmla="*/ 2 w 3"/>
                    <a:gd name="T47" fmla="*/ 5 h 28"/>
                    <a:gd name="T48" fmla="*/ 2 w 3"/>
                    <a:gd name="T49" fmla="*/ 6 h 28"/>
                    <a:gd name="T50" fmla="*/ 2 w 3"/>
                    <a:gd name="T51" fmla="*/ 12 h 28"/>
                    <a:gd name="T52" fmla="*/ 2 w 3"/>
                    <a:gd name="T53" fmla="*/ 13 h 28"/>
                    <a:gd name="T54" fmla="*/ 1 w 3"/>
                    <a:gd name="T55" fmla="*/ 14 h 28"/>
                    <a:gd name="T56" fmla="*/ 1 w 3"/>
                    <a:gd name="T57" fmla="*/ 15 h 28"/>
                    <a:gd name="T58" fmla="*/ 1 w 3"/>
                    <a:gd name="T59" fmla="*/ 15 h 28"/>
                    <a:gd name="T60" fmla="*/ 1 w 3"/>
                    <a:gd name="T61" fmla="*/ 16 h 28"/>
                    <a:gd name="T62" fmla="*/ 1 w 3"/>
                    <a:gd name="T63" fmla="*/ 16 h 28"/>
                    <a:gd name="T64" fmla="*/ 1 w 3"/>
                    <a:gd name="T65" fmla="*/ 17 h 28"/>
                    <a:gd name="T66" fmla="*/ 1 w 3"/>
                    <a:gd name="T67" fmla="*/ 18 h 28"/>
                    <a:gd name="T68" fmla="*/ 1 w 3"/>
                    <a:gd name="T69" fmla="*/ 20 h 28"/>
                    <a:gd name="T70" fmla="*/ 1 w 3"/>
                    <a:gd name="T71" fmla="*/ 21 h 28"/>
                    <a:gd name="T72" fmla="*/ 1 w 3"/>
                    <a:gd name="T73" fmla="*/ 22 h 28"/>
                    <a:gd name="T74" fmla="*/ 1 w 3"/>
                    <a:gd name="T75" fmla="*/ 22 h 28"/>
                    <a:gd name="T76" fmla="*/ 1 w 3"/>
                    <a:gd name="T77" fmla="*/ 23 h 28"/>
                    <a:gd name="T78" fmla="*/ 1 w 3"/>
                    <a:gd name="T79" fmla="*/ 23 h 28"/>
                    <a:gd name="T80" fmla="*/ 1 w 3"/>
                    <a:gd name="T81" fmla="*/ 23 h 28"/>
                    <a:gd name="T82" fmla="*/ 1 w 3"/>
                    <a:gd name="T83" fmla="*/ 23 h 28"/>
                    <a:gd name="T84" fmla="*/ 1 w 3"/>
                    <a:gd name="T85" fmla="*/ 24 h 28"/>
                    <a:gd name="T86" fmla="*/ 1 w 3"/>
                    <a:gd name="T87" fmla="*/ 25 h 28"/>
                    <a:gd name="T88" fmla="*/ 1 w 3"/>
                    <a:gd name="T89" fmla="*/ 25 h 28"/>
                    <a:gd name="T90" fmla="*/ 1 w 3"/>
                    <a:gd name="T91" fmla="*/ 27 h 28"/>
                    <a:gd name="T92" fmla="*/ 1 w 3"/>
                    <a:gd name="T93" fmla="*/ 27 h 28"/>
                    <a:gd name="T94" fmla="*/ 1 w 3"/>
                    <a:gd name="T95" fmla="*/ 28 h 28"/>
                    <a:gd name="T96" fmla="*/ 1 w 3"/>
                    <a:gd name="T9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" h="28">
                      <a:moveTo>
                        <a:pt x="1" y="27"/>
                      </a:move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5"/>
                        <a:pt x="1" y="25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3"/>
                        <a:pt x="0" y="22"/>
                        <a:pt x="1" y="21"/>
                      </a:cubicBezTo>
                      <a:cubicBezTo>
                        <a:pt x="1" y="21"/>
                        <a:pt x="1" y="21"/>
                        <a:pt x="0" y="21"/>
                      </a:cubicBezTo>
                      <a:cubicBezTo>
                        <a:pt x="0" y="20"/>
                        <a:pt x="1" y="17"/>
                        <a:pt x="0" y="16"/>
                      </a:cubicBezTo>
                      <a:cubicBezTo>
                        <a:pt x="0" y="16"/>
                        <a:pt x="1" y="16"/>
                        <a:pt x="0" y="16"/>
                      </a:cubicBez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3"/>
                        <a:pt x="1" y="13"/>
                      </a:cubicBezTo>
                      <a:cubicBezTo>
                        <a:pt x="1" y="12"/>
                        <a:pt x="1" y="11"/>
                        <a:pt x="1" y="10"/>
                      </a:cubicBezTo>
                      <a:cubicBezTo>
                        <a:pt x="1" y="10"/>
                        <a:pt x="1" y="10"/>
                        <a:pt x="1" y="9"/>
                      </a:cubicBezTo>
                      <a:cubicBezTo>
                        <a:pt x="1" y="10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1" y="7"/>
                      </a:cubicBezTo>
                      <a:cubicBezTo>
                        <a:pt x="2" y="7"/>
                        <a:pt x="1" y="6"/>
                        <a:pt x="1" y="6"/>
                      </a:cubicBezTo>
                      <a:cubicBezTo>
                        <a:pt x="1" y="6"/>
                        <a:pt x="1" y="7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3"/>
                        <a:pt x="3" y="2"/>
                        <a:pt x="3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9"/>
                        <a:pt x="2" y="11"/>
                        <a:pt x="2" y="13"/>
                      </a:cubicBezTo>
                      <a:cubicBezTo>
                        <a:pt x="2" y="13"/>
                        <a:pt x="1" y="13"/>
                        <a:pt x="2" y="12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2" y="13"/>
                        <a:pt x="1" y="13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2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1" y="14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2"/>
                      </a:cubicBezTo>
                      <a:cubicBezTo>
                        <a:pt x="1" y="22"/>
                        <a:pt x="1" y="21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4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6"/>
                      </a:cubicBezTo>
                      <a:cubicBezTo>
                        <a:pt x="1" y="26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7"/>
                        <a:pt x="1" y="26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7"/>
                        <a:pt x="1" y="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229"/>
                <p:cNvSpPr>
                  <a:spLocks/>
                </p:cNvSpPr>
                <p:nvPr/>
              </p:nvSpPr>
              <p:spPr bwMode="auto">
                <a:xfrm>
                  <a:off x="5965" y="1557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230"/>
                <p:cNvSpPr>
                  <a:spLocks/>
                </p:cNvSpPr>
                <p:nvPr/>
              </p:nvSpPr>
              <p:spPr bwMode="auto">
                <a:xfrm>
                  <a:off x="5947" y="1515"/>
                  <a:ext cx="6" cy="12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1 h 2"/>
                    <a:gd name="T4" fmla="*/ 1 w 1"/>
                    <a:gd name="T5" fmla="*/ 2 h 2"/>
                    <a:gd name="T6" fmla="*/ 0 w 1"/>
                    <a:gd name="T7" fmla="*/ 0 h 2"/>
                    <a:gd name="T8" fmla="*/ 0 w 1"/>
                    <a:gd name="T9" fmla="*/ 0 h 2"/>
                    <a:gd name="T10" fmla="*/ 1 w 1"/>
                    <a:gd name="T11" fmla="*/ 2 h 2"/>
                    <a:gd name="T12" fmla="*/ 1 w 1"/>
                    <a:gd name="T13" fmla="*/ 1 h 2"/>
                    <a:gd name="T14" fmla="*/ 0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231"/>
                <p:cNvSpPr>
                  <a:spLocks/>
                </p:cNvSpPr>
                <p:nvPr/>
              </p:nvSpPr>
              <p:spPr bwMode="auto">
                <a:xfrm>
                  <a:off x="5941" y="1503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1 w 1"/>
                    <a:gd name="T7" fmla="*/ 1 h 2"/>
                    <a:gd name="T8" fmla="*/ 1 w 1"/>
                    <a:gd name="T9" fmla="*/ 2 h 2"/>
                    <a:gd name="T10" fmla="*/ 1 w 1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232"/>
                <p:cNvSpPr>
                  <a:spLocks/>
                </p:cNvSpPr>
                <p:nvPr/>
              </p:nvSpPr>
              <p:spPr bwMode="auto">
                <a:xfrm>
                  <a:off x="5941" y="149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233"/>
                <p:cNvSpPr>
                  <a:spLocks/>
                </p:cNvSpPr>
                <p:nvPr/>
              </p:nvSpPr>
              <p:spPr bwMode="auto">
                <a:xfrm>
                  <a:off x="5923" y="1317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0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234"/>
                <p:cNvSpPr>
                  <a:spLocks/>
                </p:cNvSpPr>
                <p:nvPr/>
              </p:nvSpPr>
              <p:spPr bwMode="auto">
                <a:xfrm>
                  <a:off x="5923" y="129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235"/>
                <p:cNvSpPr>
                  <a:spLocks noEditPoints="1"/>
                </p:cNvSpPr>
                <p:nvPr/>
              </p:nvSpPr>
              <p:spPr bwMode="auto">
                <a:xfrm>
                  <a:off x="5935" y="897"/>
                  <a:ext cx="984" cy="924"/>
                </a:xfrm>
                <a:custGeom>
                  <a:avLst/>
                  <a:gdLst>
                    <a:gd name="T0" fmla="*/ 154 w 164"/>
                    <a:gd name="T1" fmla="*/ 110 h 154"/>
                    <a:gd name="T2" fmla="*/ 160 w 164"/>
                    <a:gd name="T3" fmla="*/ 97 h 154"/>
                    <a:gd name="T4" fmla="*/ 161 w 164"/>
                    <a:gd name="T5" fmla="*/ 83 h 154"/>
                    <a:gd name="T6" fmla="*/ 158 w 164"/>
                    <a:gd name="T7" fmla="*/ 82 h 154"/>
                    <a:gd name="T8" fmla="*/ 139 w 164"/>
                    <a:gd name="T9" fmla="*/ 121 h 154"/>
                    <a:gd name="T10" fmla="*/ 121 w 164"/>
                    <a:gd name="T11" fmla="*/ 131 h 154"/>
                    <a:gd name="T12" fmla="*/ 95 w 164"/>
                    <a:gd name="T13" fmla="*/ 134 h 154"/>
                    <a:gd name="T14" fmla="*/ 72 w 164"/>
                    <a:gd name="T15" fmla="*/ 133 h 154"/>
                    <a:gd name="T16" fmla="*/ 42 w 164"/>
                    <a:gd name="T17" fmla="*/ 116 h 154"/>
                    <a:gd name="T18" fmla="*/ 42 w 164"/>
                    <a:gd name="T19" fmla="*/ 115 h 154"/>
                    <a:gd name="T20" fmla="*/ 65 w 164"/>
                    <a:gd name="T21" fmla="*/ 130 h 154"/>
                    <a:gd name="T22" fmla="*/ 74 w 164"/>
                    <a:gd name="T23" fmla="*/ 132 h 154"/>
                    <a:gd name="T24" fmla="*/ 116 w 164"/>
                    <a:gd name="T25" fmla="*/ 125 h 154"/>
                    <a:gd name="T26" fmla="*/ 134 w 164"/>
                    <a:gd name="T27" fmla="*/ 100 h 154"/>
                    <a:gd name="T28" fmla="*/ 132 w 164"/>
                    <a:gd name="T29" fmla="*/ 95 h 154"/>
                    <a:gd name="T30" fmla="*/ 125 w 164"/>
                    <a:gd name="T31" fmla="*/ 104 h 154"/>
                    <a:gd name="T32" fmla="*/ 118 w 164"/>
                    <a:gd name="T33" fmla="*/ 111 h 154"/>
                    <a:gd name="T34" fmla="*/ 73 w 164"/>
                    <a:gd name="T35" fmla="*/ 121 h 154"/>
                    <a:gd name="T36" fmla="*/ 43 w 164"/>
                    <a:gd name="T37" fmla="*/ 91 h 154"/>
                    <a:gd name="T38" fmla="*/ 41 w 164"/>
                    <a:gd name="T39" fmla="*/ 75 h 154"/>
                    <a:gd name="T40" fmla="*/ 43 w 164"/>
                    <a:gd name="T41" fmla="*/ 61 h 154"/>
                    <a:gd name="T42" fmla="*/ 51 w 164"/>
                    <a:gd name="T43" fmla="*/ 47 h 154"/>
                    <a:gd name="T44" fmla="*/ 99 w 164"/>
                    <a:gd name="T45" fmla="*/ 35 h 154"/>
                    <a:gd name="T46" fmla="*/ 117 w 164"/>
                    <a:gd name="T47" fmla="*/ 47 h 154"/>
                    <a:gd name="T48" fmla="*/ 124 w 164"/>
                    <a:gd name="T49" fmla="*/ 52 h 154"/>
                    <a:gd name="T50" fmla="*/ 103 w 164"/>
                    <a:gd name="T51" fmla="*/ 33 h 154"/>
                    <a:gd name="T52" fmla="*/ 100 w 164"/>
                    <a:gd name="T53" fmla="*/ 21 h 154"/>
                    <a:gd name="T54" fmla="*/ 132 w 164"/>
                    <a:gd name="T55" fmla="*/ 45 h 154"/>
                    <a:gd name="T56" fmla="*/ 138 w 164"/>
                    <a:gd name="T57" fmla="*/ 49 h 154"/>
                    <a:gd name="T58" fmla="*/ 135 w 164"/>
                    <a:gd name="T59" fmla="*/ 38 h 154"/>
                    <a:gd name="T60" fmla="*/ 148 w 164"/>
                    <a:gd name="T61" fmla="*/ 65 h 154"/>
                    <a:gd name="T62" fmla="*/ 152 w 164"/>
                    <a:gd name="T63" fmla="*/ 65 h 154"/>
                    <a:gd name="T64" fmla="*/ 151 w 164"/>
                    <a:gd name="T65" fmla="*/ 49 h 154"/>
                    <a:gd name="T66" fmla="*/ 152 w 164"/>
                    <a:gd name="T67" fmla="*/ 54 h 154"/>
                    <a:gd name="T68" fmla="*/ 151 w 164"/>
                    <a:gd name="T69" fmla="*/ 50 h 154"/>
                    <a:gd name="T70" fmla="*/ 147 w 164"/>
                    <a:gd name="T71" fmla="*/ 40 h 154"/>
                    <a:gd name="T72" fmla="*/ 141 w 164"/>
                    <a:gd name="T73" fmla="*/ 31 h 154"/>
                    <a:gd name="T74" fmla="*/ 12 w 164"/>
                    <a:gd name="T75" fmla="*/ 76 h 154"/>
                    <a:gd name="T76" fmla="*/ 4 w 164"/>
                    <a:gd name="T77" fmla="*/ 57 h 154"/>
                    <a:gd name="T78" fmla="*/ 39 w 164"/>
                    <a:gd name="T79" fmla="*/ 112 h 154"/>
                    <a:gd name="T80" fmla="*/ 37 w 164"/>
                    <a:gd name="T81" fmla="*/ 127 h 154"/>
                    <a:gd name="T82" fmla="*/ 32 w 164"/>
                    <a:gd name="T83" fmla="*/ 122 h 154"/>
                    <a:gd name="T84" fmla="*/ 40 w 164"/>
                    <a:gd name="T85" fmla="*/ 130 h 154"/>
                    <a:gd name="T86" fmla="*/ 21 w 164"/>
                    <a:gd name="T87" fmla="*/ 106 h 154"/>
                    <a:gd name="T88" fmla="*/ 19 w 164"/>
                    <a:gd name="T89" fmla="*/ 102 h 154"/>
                    <a:gd name="T90" fmla="*/ 17 w 164"/>
                    <a:gd name="T91" fmla="*/ 96 h 154"/>
                    <a:gd name="T92" fmla="*/ 148 w 164"/>
                    <a:gd name="T93" fmla="*/ 42 h 154"/>
                    <a:gd name="T94" fmla="*/ 134 w 164"/>
                    <a:gd name="T95" fmla="*/ 33 h 154"/>
                    <a:gd name="T96" fmla="*/ 101 w 164"/>
                    <a:gd name="T97" fmla="*/ 15 h 154"/>
                    <a:gd name="T98" fmla="*/ 31 w 164"/>
                    <a:gd name="T99" fmla="*/ 102 h 154"/>
                    <a:gd name="T100" fmla="*/ 29 w 164"/>
                    <a:gd name="T101" fmla="*/ 97 h 154"/>
                    <a:gd name="T102" fmla="*/ 25 w 164"/>
                    <a:gd name="T103" fmla="*/ 73 h 154"/>
                    <a:gd name="T104" fmla="*/ 35 w 164"/>
                    <a:gd name="T105" fmla="*/ 106 h 154"/>
                    <a:gd name="T106" fmla="*/ 34 w 164"/>
                    <a:gd name="T107" fmla="*/ 104 h 154"/>
                    <a:gd name="T108" fmla="*/ 35 w 164"/>
                    <a:gd name="T109" fmla="*/ 107 h 154"/>
                    <a:gd name="T110" fmla="*/ 39 w 164"/>
                    <a:gd name="T111" fmla="*/ 111 h 154"/>
                    <a:gd name="T112" fmla="*/ 42 w 164"/>
                    <a:gd name="T113" fmla="*/ 114 h 154"/>
                    <a:gd name="T114" fmla="*/ 39 w 164"/>
                    <a:gd name="T115" fmla="*/ 111 h 154"/>
                    <a:gd name="T116" fmla="*/ 28 w 164"/>
                    <a:gd name="T117" fmla="*/ 92 h 154"/>
                    <a:gd name="T118" fmla="*/ 131 w 164"/>
                    <a:gd name="T119" fmla="*/ 33 h 154"/>
                    <a:gd name="T120" fmla="*/ 134 w 164"/>
                    <a:gd name="T121" fmla="*/ 103 h 154"/>
                    <a:gd name="T122" fmla="*/ 125 w 164"/>
                    <a:gd name="T123" fmla="*/ 39 h 154"/>
                    <a:gd name="T124" fmla="*/ 100 w 164"/>
                    <a:gd name="T125" fmla="*/ 29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4" h="154">
                      <a:moveTo>
                        <a:pt x="1" y="79"/>
                      </a:moveTo>
                      <a:cubicBezTo>
                        <a:pt x="1" y="78"/>
                        <a:pt x="1" y="79"/>
                        <a:pt x="1" y="79"/>
                      </a:cubicBezTo>
                      <a:cubicBezTo>
                        <a:pt x="1" y="79"/>
                        <a:pt x="1" y="80"/>
                        <a:pt x="1" y="80"/>
                      </a:cubicBezTo>
                      <a:cubicBezTo>
                        <a:pt x="1" y="80"/>
                        <a:pt x="1" y="80"/>
                        <a:pt x="1" y="79"/>
                      </a:cubicBezTo>
                      <a:cubicBezTo>
                        <a:pt x="1" y="81"/>
                        <a:pt x="1" y="81"/>
                        <a:pt x="1" y="82"/>
                      </a:cubicBezTo>
                      <a:cubicBezTo>
                        <a:pt x="0" y="82"/>
                        <a:pt x="1" y="85"/>
                        <a:pt x="1" y="87"/>
                      </a:cubicBezTo>
                      <a:cubicBezTo>
                        <a:pt x="1" y="88"/>
                        <a:pt x="1" y="88"/>
                        <a:pt x="1" y="89"/>
                      </a:cubicBezTo>
                      <a:cubicBezTo>
                        <a:pt x="1" y="92"/>
                        <a:pt x="2" y="95"/>
                        <a:pt x="4" y="99"/>
                      </a:cubicBezTo>
                      <a:cubicBezTo>
                        <a:pt x="5" y="103"/>
                        <a:pt x="7" y="107"/>
                        <a:pt x="9" y="111"/>
                      </a:cubicBezTo>
                      <a:cubicBezTo>
                        <a:pt x="11" y="114"/>
                        <a:pt x="13" y="118"/>
                        <a:pt x="16" y="121"/>
                      </a:cubicBezTo>
                      <a:cubicBezTo>
                        <a:pt x="18" y="125"/>
                        <a:pt x="21" y="128"/>
                        <a:pt x="24" y="130"/>
                      </a:cubicBezTo>
                      <a:cubicBezTo>
                        <a:pt x="26" y="132"/>
                        <a:pt x="28" y="134"/>
                        <a:pt x="30" y="135"/>
                      </a:cubicBezTo>
                      <a:cubicBezTo>
                        <a:pt x="32" y="137"/>
                        <a:pt x="34" y="138"/>
                        <a:pt x="36" y="139"/>
                      </a:cubicBezTo>
                      <a:cubicBezTo>
                        <a:pt x="39" y="141"/>
                        <a:pt x="41" y="143"/>
                        <a:pt x="44" y="144"/>
                      </a:cubicBezTo>
                      <a:cubicBezTo>
                        <a:pt x="47" y="145"/>
                        <a:pt x="49" y="147"/>
                        <a:pt x="52" y="148"/>
                      </a:cubicBezTo>
                      <a:cubicBezTo>
                        <a:pt x="52" y="148"/>
                        <a:pt x="53" y="148"/>
                        <a:pt x="53" y="148"/>
                      </a:cubicBezTo>
                      <a:cubicBezTo>
                        <a:pt x="54" y="149"/>
                        <a:pt x="56" y="149"/>
                        <a:pt x="57" y="149"/>
                      </a:cubicBezTo>
                      <a:cubicBezTo>
                        <a:pt x="62" y="151"/>
                        <a:pt x="67" y="152"/>
                        <a:pt x="73" y="153"/>
                      </a:cubicBezTo>
                      <a:cubicBezTo>
                        <a:pt x="78" y="154"/>
                        <a:pt x="84" y="154"/>
                        <a:pt x="89" y="154"/>
                      </a:cubicBezTo>
                      <a:cubicBezTo>
                        <a:pt x="94" y="153"/>
                        <a:pt x="99" y="152"/>
                        <a:pt x="103" y="151"/>
                      </a:cubicBezTo>
                      <a:cubicBezTo>
                        <a:pt x="104" y="151"/>
                        <a:pt x="106" y="151"/>
                        <a:pt x="107" y="150"/>
                      </a:cubicBezTo>
                      <a:cubicBezTo>
                        <a:pt x="111" y="149"/>
                        <a:pt x="115" y="147"/>
                        <a:pt x="119" y="145"/>
                      </a:cubicBezTo>
                      <a:cubicBezTo>
                        <a:pt x="123" y="143"/>
                        <a:pt x="127" y="141"/>
                        <a:pt x="130" y="139"/>
                      </a:cubicBezTo>
                      <a:cubicBezTo>
                        <a:pt x="130" y="139"/>
                        <a:pt x="130" y="139"/>
                        <a:pt x="130" y="139"/>
                      </a:cubicBezTo>
                      <a:cubicBezTo>
                        <a:pt x="135" y="136"/>
                        <a:pt x="139" y="132"/>
                        <a:pt x="143" y="128"/>
                      </a:cubicBezTo>
                      <a:cubicBezTo>
                        <a:pt x="147" y="123"/>
                        <a:pt x="151" y="118"/>
                        <a:pt x="154" y="113"/>
                      </a:cubicBezTo>
                      <a:cubicBezTo>
                        <a:pt x="154" y="112"/>
                        <a:pt x="155" y="110"/>
                        <a:pt x="156" y="109"/>
                      </a:cubicBezTo>
                      <a:cubicBezTo>
                        <a:pt x="157" y="107"/>
                        <a:pt x="158" y="105"/>
                        <a:pt x="158" y="104"/>
                      </a:cubicBezTo>
                      <a:cubicBezTo>
                        <a:pt x="158" y="105"/>
                        <a:pt x="157" y="105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6" y="107"/>
                        <a:pt x="156" y="108"/>
                        <a:pt x="155" y="109"/>
                      </a:cubicBezTo>
                      <a:cubicBezTo>
                        <a:pt x="155" y="108"/>
                        <a:pt x="155" y="109"/>
                        <a:pt x="155" y="109"/>
                      </a:cubicBezTo>
                      <a:cubicBezTo>
                        <a:pt x="155" y="109"/>
                        <a:pt x="155" y="109"/>
                        <a:pt x="155" y="109"/>
                      </a:cubicBezTo>
                      <a:cubicBezTo>
                        <a:pt x="155" y="109"/>
                        <a:pt x="154" y="111"/>
                        <a:pt x="154" y="110"/>
                      </a:cubicBezTo>
                      <a:cubicBezTo>
                        <a:pt x="154" y="111"/>
                        <a:pt x="154" y="111"/>
                        <a:pt x="153" y="112"/>
                      </a:cubicBezTo>
                      <a:cubicBezTo>
                        <a:pt x="153" y="112"/>
                        <a:pt x="153" y="111"/>
                        <a:pt x="153" y="112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4" y="110"/>
                        <a:pt x="154" y="110"/>
                      </a:cubicBezTo>
                      <a:cubicBezTo>
                        <a:pt x="154" y="110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5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5" y="109"/>
                        <a:pt x="155" y="108"/>
                        <a:pt x="155" y="108"/>
                      </a:cubicBezTo>
                      <a:cubicBezTo>
                        <a:pt x="155" y="108"/>
                        <a:pt x="155" y="108"/>
                        <a:pt x="155" y="107"/>
                      </a:cubicBezTo>
                      <a:cubicBezTo>
                        <a:pt x="155" y="107"/>
                        <a:pt x="156" y="107"/>
                        <a:pt x="156" y="107"/>
                      </a:cubicBezTo>
                      <a:cubicBezTo>
                        <a:pt x="156" y="107"/>
                        <a:pt x="156" y="107"/>
                        <a:pt x="156" y="106"/>
                      </a:cubicBezTo>
                      <a:cubicBezTo>
                        <a:pt x="156" y="106"/>
                        <a:pt x="156" y="105"/>
                        <a:pt x="157" y="105"/>
                      </a:cubicBezTo>
                      <a:cubicBezTo>
                        <a:pt x="157" y="105"/>
                        <a:pt x="156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3"/>
                        <a:pt x="157" y="103"/>
                      </a:cubicBezTo>
                      <a:cubicBezTo>
                        <a:pt x="158" y="103"/>
                        <a:pt x="159" y="101"/>
                        <a:pt x="159" y="101"/>
                      </a:cubicBezTo>
                      <a:cubicBezTo>
                        <a:pt x="159" y="101"/>
                        <a:pt x="159" y="101"/>
                        <a:pt x="159" y="101"/>
                      </a:cubicBezTo>
                      <a:cubicBezTo>
                        <a:pt x="159" y="101"/>
                        <a:pt x="159" y="100"/>
                        <a:pt x="159" y="100"/>
                      </a:cubicBezTo>
                      <a:cubicBezTo>
                        <a:pt x="159" y="100"/>
                        <a:pt x="160" y="99"/>
                        <a:pt x="160" y="99"/>
                      </a:cubicBezTo>
                      <a:cubicBezTo>
                        <a:pt x="160" y="99"/>
                        <a:pt x="160" y="99"/>
                        <a:pt x="160" y="99"/>
                      </a:cubicBezTo>
                      <a:cubicBezTo>
                        <a:pt x="160" y="99"/>
                        <a:pt x="160" y="98"/>
                        <a:pt x="160" y="98"/>
                      </a:cubicBezTo>
                      <a:cubicBezTo>
                        <a:pt x="160" y="98"/>
                        <a:pt x="160" y="98"/>
                        <a:pt x="160" y="98"/>
                      </a:cubicBezTo>
                      <a:cubicBezTo>
                        <a:pt x="160" y="98"/>
                        <a:pt x="161" y="97"/>
                        <a:pt x="161" y="97"/>
                      </a:cubicBezTo>
                      <a:cubicBezTo>
                        <a:pt x="161" y="97"/>
                        <a:pt x="161" y="97"/>
                        <a:pt x="161" y="97"/>
                      </a:cubicBezTo>
                      <a:cubicBezTo>
                        <a:pt x="161" y="97"/>
                        <a:pt x="162" y="94"/>
                        <a:pt x="162" y="95"/>
                      </a:cubicBezTo>
                      <a:cubicBezTo>
                        <a:pt x="162" y="92"/>
                        <a:pt x="163" y="90"/>
                        <a:pt x="164" y="87"/>
                      </a:cubicBezTo>
                      <a:cubicBezTo>
                        <a:pt x="164" y="87"/>
                        <a:pt x="164" y="87"/>
                        <a:pt x="164" y="87"/>
                      </a:cubicBezTo>
                      <a:cubicBezTo>
                        <a:pt x="164" y="87"/>
                        <a:pt x="164" y="87"/>
                        <a:pt x="164" y="86"/>
                      </a:cubicBezTo>
                      <a:cubicBezTo>
                        <a:pt x="164" y="86"/>
                        <a:pt x="164" y="87"/>
                        <a:pt x="163" y="87"/>
                      </a:cubicBezTo>
                      <a:cubicBezTo>
                        <a:pt x="163" y="89"/>
                        <a:pt x="163" y="89"/>
                        <a:pt x="162" y="91"/>
                      </a:cubicBezTo>
                      <a:cubicBezTo>
                        <a:pt x="162" y="91"/>
                        <a:pt x="162" y="92"/>
                        <a:pt x="162" y="92"/>
                      </a:cubicBezTo>
                      <a:cubicBezTo>
                        <a:pt x="162" y="92"/>
                        <a:pt x="162" y="92"/>
                        <a:pt x="162" y="93"/>
                      </a:cubicBezTo>
                      <a:cubicBezTo>
                        <a:pt x="162" y="92"/>
                        <a:pt x="161" y="93"/>
                        <a:pt x="161" y="93"/>
                      </a:cubicBezTo>
                      <a:cubicBezTo>
                        <a:pt x="161" y="93"/>
                        <a:pt x="161" y="94"/>
                        <a:pt x="161" y="94"/>
                      </a:cubicBezTo>
                      <a:cubicBezTo>
                        <a:pt x="161" y="94"/>
                        <a:pt x="161" y="95"/>
                        <a:pt x="161" y="95"/>
                      </a:cubicBezTo>
                      <a:cubicBezTo>
                        <a:pt x="161" y="95"/>
                        <a:pt x="160" y="96"/>
                        <a:pt x="160" y="96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59" y="98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60" y="96"/>
                        <a:pt x="160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60" y="94"/>
                        <a:pt x="160" y="95"/>
                      </a:cubicBezTo>
                      <a:cubicBezTo>
                        <a:pt x="160" y="95"/>
                        <a:pt x="160" y="95"/>
                        <a:pt x="160" y="94"/>
                      </a:cubicBezTo>
                      <a:cubicBezTo>
                        <a:pt x="160" y="94"/>
                        <a:pt x="160" y="94"/>
                        <a:pt x="160" y="94"/>
                      </a:cubicBezTo>
                      <a:cubicBezTo>
                        <a:pt x="160" y="94"/>
                        <a:pt x="160" y="93"/>
                        <a:pt x="160" y="93"/>
                      </a:cubicBezTo>
                      <a:cubicBezTo>
                        <a:pt x="160" y="93"/>
                        <a:pt x="160" y="93"/>
                        <a:pt x="160" y="93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1"/>
                        <a:pt x="160" y="91"/>
                      </a:cubicBezTo>
                      <a:cubicBezTo>
                        <a:pt x="160" y="92"/>
                        <a:pt x="161" y="90"/>
                        <a:pt x="161" y="91"/>
                      </a:cubicBezTo>
                      <a:cubicBezTo>
                        <a:pt x="161" y="91"/>
                        <a:pt x="161" y="91"/>
                        <a:pt x="161" y="91"/>
                      </a:cubicBezTo>
                      <a:cubicBezTo>
                        <a:pt x="161" y="91"/>
                        <a:pt x="161" y="90"/>
                        <a:pt x="161" y="90"/>
                      </a:cubicBezTo>
                      <a:cubicBezTo>
                        <a:pt x="161" y="90"/>
                        <a:pt x="161" y="90"/>
                        <a:pt x="161" y="90"/>
                      </a:cubicBezTo>
                      <a:cubicBezTo>
                        <a:pt x="161" y="89"/>
                        <a:pt x="161" y="89"/>
                        <a:pt x="161" y="88"/>
                      </a:cubicBezTo>
                      <a:cubicBezTo>
                        <a:pt x="161" y="88"/>
                        <a:pt x="162" y="88"/>
                        <a:pt x="162" y="87"/>
                      </a:cubicBezTo>
                      <a:cubicBezTo>
                        <a:pt x="162" y="86"/>
                        <a:pt x="162" y="85"/>
                        <a:pt x="162" y="85"/>
                      </a:cubicBezTo>
                      <a:cubicBezTo>
                        <a:pt x="162" y="84"/>
                        <a:pt x="162" y="83"/>
                        <a:pt x="163" y="83"/>
                      </a:cubicBezTo>
                      <a:cubicBezTo>
                        <a:pt x="163" y="81"/>
                        <a:pt x="163" y="79"/>
                        <a:pt x="163" y="78"/>
                      </a:cubicBezTo>
                      <a:cubicBezTo>
                        <a:pt x="163" y="78"/>
                        <a:pt x="163" y="77"/>
                        <a:pt x="163" y="77"/>
                      </a:cubicBezTo>
                      <a:cubicBezTo>
                        <a:pt x="163" y="79"/>
                        <a:pt x="162" y="81"/>
                        <a:pt x="162" y="84"/>
                      </a:cubicBezTo>
                      <a:cubicBezTo>
                        <a:pt x="162" y="84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7"/>
                      </a:cubicBezTo>
                      <a:cubicBezTo>
                        <a:pt x="161" y="86"/>
                        <a:pt x="161" y="87"/>
                        <a:pt x="161" y="87"/>
                      </a:cubicBezTo>
                      <a:cubicBezTo>
                        <a:pt x="161" y="86"/>
                        <a:pt x="161" y="87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0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0" y="85"/>
                      </a:cubicBezTo>
                      <a:cubicBezTo>
                        <a:pt x="161" y="85"/>
                        <a:pt x="160" y="85"/>
                        <a:pt x="160" y="85"/>
                      </a:cubicBezTo>
                      <a:cubicBezTo>
                        <a:pt x="161" y="85"/>
                        <a:pt x="160" y="85"/>
                        <a:pt x="161" y="84"/>
                      </a:cubicBezTo>
                      <a:cubicBezTo>
                        <a:pt x="161" y="84"/>
                        <a:pt x="161" y="84"/>
                        <a:pt x="161" y="84"/>
                      </a:cubicBezTo>
                      <a:cubicBezTo>
                        <a:pt x="161" y="84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2"/>
                      </a:cubicBezTo>
                      <a:cubicBezTo>
                        <a:pt x="161" y="82"/>
                        <a:pt x="161" y="82"/>
                        <a:pt x="161" y="82"/>
                      </a:cubicBezTo>
                      <a:cubicBezTo>
                        <a:pt x="161" y="82"/>
                        <a:pt x="161" y="81"/>
                        <a:pt x="161" y="81"/>
                      </a:cubicBezTo>
                      <a:cubicBezTo>
                        <a:pt x="161" y="80"/>
                        <a:pt x="161" y="80"/>
                        <a:pt x="161" y="79"/>
                      </a:cubicBezTo>
                      <a:cubicBezTo>
                        <a:pt x="161" y="79"/>
                        <a:pt x="161" y="79"/>
                        <a:pt x="161" y="79"/>
                      </a:cubicBezTo>
                      <a:cubicBezTo>
                        <a:pt x="161" y="77"/>
                        <a:pt x="162" y="76"/>
                        <a:pt x="161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4"/>
                        <a:pt x="161" y="74"/>
                      </a:cubicBezTo>
                      <a:cubicBezTo>
                        <a:pt x="161" y="74"/>
                        <a:pt x="161" y="74"/>
                        <a:pt x="161" y="74"/>
                      </a:cubicBezTo>
                      <a:cubicBezTo>
                        <a:pt x="161" y="74"/>
                        <a:pt x="161" y="76"/>
                        <a:pt x="161" y="76"/>
                      </a:cubicBezTo>
                      <a:cubicBezTo>
                        <a:pt x="161" y="76"/>
                        <a:pt x="161" y="76"/>
                        <a:pt x="161" y="76"/>
                      </a:cubicBezTo>
                      <a:cubicBezTo>
                        <a:pt x="161" y="77"/>
                        <a:pt x="161" y="77"/>
                        <a:pt x="161" y="78"/>
                      </a:cubicBezTo>
                      <a:cubicBezTo>
                        <a:pt x="161" y="78"/>
                        <a:pt x="161" y="78"/>
                        <a:pt x="161" y="77"/>
                      </a:cubicBezTo>
                      <a:cubicBezTo>
                        <a:pt x="161" y="79"/>
                        <a:pt x="160" y="79"/>
                        <a:pt x="160" y="80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0"/>
                        <a:pt x="160" y="80"/>
                      </a:cubicBezTo>
                      <a:cubicBezTo>
                        <a:pt x="160" y="80"/>
                        <a:pt x="160" y="80"/>
                        <a:pt x="160" y="79"/>
                      </a:cubicBezTo>
                      <a:cubicBezTo>
                        <a:pt x="160" y="79"/>
                        <a:pt x="160" y="79"/>
                        <a:pt x="160" y="79"/>
                      </a:cubicBezTo>
                      <a:cubicBezTo>
                        <a:pt x="161" y="77"/>
                        <a:pt x="161" y="75"/>
                        <a:pt x="161" y="73"/>
                      </a:cubicBezTo>
                      <a:cubicBezTo>
                        <a:pt x="160" y="73"/>
                        <a:pt x="160" y="73"/>
                        <a:pt x="160" y="74"/>
                      </a:cubicBezTo>
                      <a:cubicBezTo>
                        <a:pt x="160" y="74"/>
                        <a:pt x="160" y="74"/>
                        <a:pt x="160" y="74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7"/>
                        <a:pt x="159" y="78"/>
                        <a:pt x="159" y="80"/>
                      </a:cubicBezTo>
                      <a:cubicBezTo>
                        <a:pt x="159" y="81"/>
                        <a:pt x="159" y="81"/>
                        <a:pt x="159" y="81"/>
                      </a:cubicBezTo>
                      <a:cubicBezTo>
                        <a:pt x="159" y="80"/>
                        <a:pt x="159" y="81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8" y="80"/>
                      </a:cubicBezTo>
                      <a:cubicBezTo>
                        <a:pt x="158" y="81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3"/>
                        <a:pt x="158" y="83"/>
                      </a:cubicBezTo>
                      <a:cubicBezTo>
                        <a:pt x="158" y="83"/>
                        <a:pt x="158" y="84"/>
                        <a:pt x="158" y="83"/>
                      </a:cubicBezTo>
                      <a:cubicBezTo>
                        <a:pt x="158" y="84"/>
                        <a:pt x="158" y="84"/>
                        <a:pt x="158" y="84"/>
                      </a:cubicBezTo>
                      <a:cubicBezTo>
                        <a:pt x="157" y="85"/>
                        <a:pt x="157" y="85"/>
                        <a:pt x="157" y="85"/>
                      </a:cubicBezTo>
                      <a:cubicBezTo>
                        <a:pt x="157" y="85"/>
                        <a:pt x="157" y="86"/>
                        <a:pt x="157" y="86"/>
                      </a:cubicBezTo>
                      <a:cubicBezTo>
                        <a:pt x="157" y="87"/>
                        <a:pt x="156" y="88"/>
                        <a:pt x="156" y="90"/>
                      </a:cubicBezTo>
                      <a:cubicBezTo>
                        <a:pt x="155" y="91"/>
                        <a:pt x="155" y="92"/>
                        <a:pt x="155" y="93"/>
                      </a:cubicBezTo>
                      <a:cubicBezTo>
                        <a:pt x="154" y="94"/>
                        <a:pt x="154" y="96"/>
                        <a:pt x="153" y="97"/>
                      </a:cubicBezTo>
                      <a:cubicBezTo>
                        <a:pt x="153" y="98"/>
                        <a:pt x="153" y="98"/>
                        <a:pt x="153" y="99"/>
                      </a:cubicBezTo>
                      <a:cubicBezTo>
                        <a:pt x="152" y="99"/>
                        <a:pt x="152" y="100"/>
                        <a:pt x="152" y="101"/>
                      </a:cubicBezTo>
                      <a:cubicBezTo>
                        <a:pt x="151" y="101"/>
                        <a:pt x="151" y="102"/>
                        <a:pt x="151" y="102"/>
                      </a:cubicBezTo>
                      <a:cubicBezTo>
                        <a:pt x="151" y="102"/>
                        <a:pt x="151" y="102"/>
                        <a:pt x="151" y="103"/>
                      </a:cubicBezTo>
                      <a:cubicBezTo>
                        <a:pt x="151" y="102"/>
                        <a:pt x="150" y="104"/>
                        <a:pt x="150" y="103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49" y="105"/>
                        <a:pt x="149" y="106"/>
                        <a:pt x="149" y="107"/>
                      </a:cubicBezTo>
                      <a:cubicBezTo>
                        <a:pt x="148" y="107"/>
                        <a:pt x="148" y="107"/>
                        <a:pt x="148" y="108"/>
                      </a:cubicBezTo>
                      <a:cubicBezTo>
                        <a:pt x="148" y="108"/>
                        <a:pt x="148" y="108"/>
                        <a:pt x="148" y="108"/>
                      </a:cubicBezTo>
                      <a:cubicBezTo>
                        <a:pt x="148" y="108"/>
                        <a:pt x="148" y="108"/>
                        <a:pt x="147" y="109"/>
                      </a:cubicBezTo>
                      <a:cubicBezTo>
                        <a:pt x="148" y="109"/>
                        <a:pt x="148" y="109"/>
                        <a:pt x="148" y="109"/>
                      </a:cubicBezTo>
                      <a:cubicBezTo>
                        <a:pt x="147" y="109"/>
                        <a:pt x="147" y="109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6" y="112"/>
                        <a:pt x="146" y="112"/>
                      </a:cubicBezTo>
                      <a:cubicBezTo>
                        <a:pt x="146" y="112"/>
                        <a:pt x="146" y="112"/>
                        <a:pt x="145" y="113"/>
                      </a:cubicBezTo>
                      <a:cubicBezTo>
                        <a:pt x="145" y="113"/>
                        <a:pt x="145" y="113"/>
                        <a:pt x="145" y="114"/>
                      </a:cubicBezTo>
                      <a:cubicBezTo>
                        <a:pt x="145" y="114"/>
                        <a:pt x="144" y="114"/>
                        <a:pt x="144" y="114"/>
                      </a:cubicBezTo>
                      <a:cubicBezTo>
                        <a:pt x="144" y="114"/>
                        <a:pt x="143" y="115"/>
                        <a:pt x="143" y="115"/>
                      </a:cubicBezTo>
                      <a:cubicBezTo>
                        <a:pt x="143" y="116"/>
                        <a:pt x="143" y="116"/>
                        <a:pt x="142" y="116"/>
                      </a:cubicBezTo>
                      <a:cubicBezTo>
                        <a:pt x="142" y="116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1" y="118"/>
                        <a:pt x="141" y="118"/>
                        <a:pt x="141" y="118"/>
                      </a:cubicBezTo>
                      <a:cubicBezTo>
                        <a:pt x="141" y="118"/>
                        <a:pt x="141" y="118"/>
                        <a:pt x="141" y="119"/>
                      </a:cubicBezTo>
                      <a:cubicBezTo>
                        <a:pt x="141" y="119"/>
                        <a:pt x="140" y="119"/>
                        <a:pt x="140" y="119"/>
                      </a:cubicBezTo>
                      <a:cubicBezTo>
                        <a:pt x="140" y="119"/>
                        <a:pt x="140" y="119"/>
                        <a:pt x="140" y="119"/>
                      </a:cubicBezTo>
                      <a:cubicBezTo>
                        <a:pt x="140" y="119"/>
                        <a:pt x="140" y="120"/>
                        <a:pt x="140" y="120"/>
                      </a:cubicBezTo>
                      <a:cubicBezTo>
                        <a:pt x="139" y="120"/>
                        <a:pt x="139" y="121"/>
                        <a:pt x="139" y="121"/>
                      </a:cubicBezTo>
                      <a:cubicBezTo>
                        <a:pt x="139" y="121"/>
                        <a:pt x="139" y="121"/>
                        <a:pt x="139" y="121"/>
                      </a:cubicBezTo>
                      <a:cubicBezTo>
                        <a:pt x="138" y="121"/>
                        <a:pt x="138" y="122"/>
                        <a:pt x="138" y="122"/>
                      </a:cubicBezTo>
                      <a:cubicBezTo>
                        <a:pt x="138" y="122"/>
                        <a:pt x="138" y="122"/>
                        <a:pt x="138" y="122"/>
                      </a:cubicBezTo>
                      <a:cubicBezTo>
                        <a:pt x="138" y="122"/>
                        <a:pt x="137" y="122"/>
                        <a:pt x="137" y="123"/>
                      </a:cubicBezTo>
                      <a:cubicBezTo>
                        <a:pt x="137" y="123"/>
                        <a:pt x="136" y="123"/>
                        <a:pt x="136" y="123"/>
                      </a:cubicBezTo>
                      <a:cubicBezTo>
                        <a:pt x="136" y="123"/>
                        <a:pt x="136" y="124"/>
                        <a:pt x="136" y="124"/>
                      </a:cubicBezTo>
                      <a:cubicBezTo>
                        <a:pt x="136" y="124"/>
                        <a:pt x="135" y="124"/>
                        <a:pt x="135" y="125"/>
                      </a:cubicBezTo>
                      <a:cubicBezTo>
                        <a:pt x="135" y="125"/>
                        <a:pt x="135" y="125"/>
                        <a:pt x="135" y="125"/>
                      </a:cubicBezTo>
                      <a:cubicBezTo>
                        <a:pt x="135" y="125"/>
                        <a:pt x="135" y="125"/>
                        <a:pt x="134" y="125"/>
                      </a:cubicBezTo>
                      <a:cubicBezTo>
                        <a:pt x="134" y="126"/>
                        <a:pt x="134" y="126"/>
                        <a:pt x="133" y="126"/>
                      </a:cubicBezTo>
                      <a:cubicBezTo>
                        <a:pt x="133" y="126"/>
                        <a:pt x="132" y="127"/>
                        <a:pt x="132" y="127"/>
                      </a:cubicBezTo>
                      <a:cubicBezTo>
                        <a:pt x="133" y="126"/>
                        <a:pt x="133" y="125"/>
                        <a:pt x="134" y="125"/>
                      </a:cubicBezTo>
                      <a:cubicBezTo>
                        <a:pt x="134" y="125"/>
                        <a:pt x="134" y="125"/>
                        <a:pt x="135" y="124"/>
                      </a:cubicBezTo>
                      <a:cubicBezTo>
                        <a:pt x="135" y="124"/>
                        <a:pt x="135" y="123"/>
                        <a:pt x="134" y="124"/>
                      </a:cubicBezTo>
                      <a:cubicBezTo>
                        <a:pt x="134" y="125"/>
                        <a:pt x="133" y="125"/>
                        <a:pt x="133" y="125"/>
                      </a:cubicBezTo>
                      <a:cubicBezTo>
                        <a:pt x="132" y="126"/>
                        <a:pt x="132" y="126"/>
                        <a:pt x="131" y="126"/>
                      </a:cubicBezTo>
                      <a:cubicBezTo>
                        <a:pt x="131" y="126"/>
                        <a:pt x="130" y="127"/>
                        <a:pt x="130" y="127"/>
                      </a:cubicBezTo>
                      <a:cubicBezTo>
                        <a:pt x="130" y="127"/>
                        <a:pt x="129" y="127"/>
                        <a:pt x="129" y="128"/>
                      </a:cubicBezTo>
                      <a:cubicBezTo>
                        <a:pt x="129" y="127"/>
                        <a:pt x="129" y="128"/>
                        <a:pt x="129" y="128"/>
                      </a:cubicBezTo>
                      <a:cubicBezTo>
                        <a:pt x="129" y="128"/>
                        <a:pt x="129" y="128"/>
                        <a:pt x="129" y="127"/>
                      </a:cubicBezTo>
                      <a:cubicBezTo>
                        <a:pt x="129" y="127"/>
                        <a:pt x="129" y="127"/>
                        <a:pt x="130" y="127"/>
                      </a:cubicBezTo>
                      <a:cubicBezTo>
                        <a:pt x="129" y="127"/>
                        <a:pt x="129" y="127"/>
                        <a:pt x="128" y="128"/>
                      </a:cubicBezTo>
                      <a:cubicBezTo>
                        <a:pt x="128" y="128"/>
                        <a:pt x="128" y="128"/>
                        <a:pt x="128" y="128"/>
                      </a:cubicBezTo>
                      <a:cubicBezTo>
                        <a:pt x="128" y="128"/>
                        <a:pt x="128" y="127"/>
                        <a:pt x="129" y="127"/>
                      </a:cubicBezTo>
                      <a:cubicBezTo>
                        <a:pt x="129" y="127"/>
                        <a:pt x="129" y="126"/>
                        <a:pt x="130" y="126"/>
                      </a:cubicBezTo>
                      <a:cubicBezTo>
                        <a:pt x="130" y="126"/>
                        <a:pt x="129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29" y="126"/>
                        <a:pt x="129" y="126"/>
                      </a:cubicBezTo>
                      <a:cubicBezTo>
                        <a:pt x="129" y="126"/>
                        <a:pt x="129" y="126"/>
                        <a:pt x="129" y="126"/>
                      </a:cubicBezTo>
                      <a:cubicBezTo>
                        <a:pt x="129" y="127"/>
                        <a:pt x="129" y="126"/>
                        <a:pt x="129" y="127"/>
                      </a:cubicBezTo>
                      <a:cubicBezTo>
                        <a:pt x="129" y="127"/>
                        <a:pt x="129" y="127"/>
                        <a:pt x="128" y="127"/>
                      </a:cubicBezTo>
                      <a:cubicBezTo>
                        <a:pt x="128" y="127"/>
                        <a:pt x="126" y="128"/>
                        <a:pt x="125" y="129"/>
                      </a:cubicBezTo>
                      <a:cubicBezTo>
                        <a:pt x="124" y="130"/>
                        <a:pt x="122" y="131"/>
                        <a:pt x="121" y="132"/>
                      </a:cubicBezTo>
                      <a:cubicBezTo>
                        <a:pt x="120" y="132"/>
                        <a:pt x="120" y="133"/>
                        <a:pt x="120" y="132"/>
                      </a:cubicBezTo>
                      <a:cubicBezTo>
                        <a:pt x="120" y="132"/>
                        <a:pt x="121" y="132"/>
                        <a:pt x="121" y="132"/>
                      </a:cubicBezTo>
                      <a:cubicBezTo>
                        <a:pt x="121" y="131"/>
                        <a:pt x="121" y="132"/>
                        <a:pt x="121" y="132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2"/>
                        <a:pt x="121" y="131"/>
                      </a:cubicBezTo>
                      <a:cubicBezTo>
                        <a:pt x="121" y="131"/>
                        <a:pt x="122" y="131"/>
                        <a:pt x="122" y="131"/>
                      </a:cubicBezTo>
                      <a:cubicBezTo>
                        <a:pt x="122" y="131"/>
                        <a:pt x="122" y="131"/>
                        <a:pt x="122" y="131"/>
                      </a:cubicBezTo>
                      <a:cubicBezTo>
                        <a:pt x="122" y="131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4" y="130"/>
                        <a:pt x="124" y="129"/>
                      </a:cubicBezTo>
                      <a:cubicBezTo>
                        <a:pt x="123" y="130"/>
                        <a:pt x="124" y="129"/>
                        <a:pt x="124" y="129"/>
                      </a:cubicBezTo>
                      <a:cubicBezTo>
                        <a:pt x="123" y="130"/>
                        <a:pt x="122" y="130"/>
                        <a:pt x="121" y="131"/>
                      </a:cubicBezTo>
                      <a:cubicBezTo>
                        <a:pt x="121" y="131"/>
                        <a:pt x="120" y="131"/>
                        <a:pt x="120" y="131"/>
                      </a:cubicBezTo>
                      <a:cubicBezTo>
                        <a:pt x="120" y="131"/>
                        <a:pt x="120" y="131"/>
                        <a:pt x="120" y="131"/>
                      </a:cubicBezTo>
                      <a:cubicBezTo>
                        <a:pt x="120" y="131"/>
                        <a:pt x="120" y="132"/>
                        <a:pt x="120" y="132"/>
                      </a:cubicBezTo>
                      <a:cubicBezTo>
                        <a:pt x="120" y="132"/>
                        <a:pt x="120" y="131"/>
                        <a:pt x="119" y="132"/>
                      </a:cubicBezTo>
                      <a:cubicBezTo>
                        <a:pt x="119" y="131"/>
                        <a:pt x="119" y="132"/>
                        <a:pt x="119" y="131"/>
                      </a:cubicBezTo>
                      <a:cubicBezTo>
                        <a:pt x="119" y="132"/>
                        <a:pt x="118" y="132"/>
                        <a:pt x="118" y="132"/>
                      </a:cubicBezTo>
                      <a:cubicBezTo>
                        <a:pt x="118" y="132"/>
                        <a:pt x="119" y="132"/>
                        <a:pt x="119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9" y="132"/>
                        <a:pt x="118" y="132"/>
                        <a:pt x="119" y="132"/>
                      </a:cubicBezTo>
                      <a:cubicBezTo>
                        <a:pt x="119" y="131"/>
                        <a:pt x="120" y="131"/>
                        <a:pt x="119" y="131"/>
                      </a:cubicBezTo>
                      <a:cubicBezTo>
                        <a:pt x="119" y="131"/>
                        <a:pt x="119" y="131"/>
                        <a:pt x="118" y="131"/>
                      </a:cubicBezTo>
                      <a:cubicBezTo>
                        <a:pt x="118" y="131"/>
                        <a:pt x="117" y="131"/>
                        <a:pt x="116" y="131"/>
                      </a:cubicBezTo>
                      <a:cubicBezTo>
                        <a:pt x="116" y="131"/>
                        <a:pt x="117" y="131"/>
                        <a:pt x="116" y="131"/>
                      </a:cubicBezTo>
                      <a:cubicBezTo>
                        <a:pt x="116" y="131"/>
                        <a:pt x="116" y="131"/>
                        <a:pt x="116" y="131"/>
                      </a:cubicBezTo>
                      <a:cubicBezTo>
                        <a:pt x="115" y="131"/>
                        <a:pt x="115" y="131"/>
                        <a:pt x="115" y="131"/>
                      </a:cubicBezTo>
                      <a:cubicBezTo>
                        <a:pt x="115" y="131"/>
                        <a:pt x="114" y="131"/>
                        <a:pt x="115" y="131"/>
                      </a:cubicBezTo>
                      <a:cubicBezTo>
                        <a:pt x="112" y="132"/>
                        <a:pt x="109" y="133"/>
                        <a:pt x="107" y="134"/>
                      </a:cubicBezTo>
                      <a:cubicBezTo>
                        <a:pt x="107" y="134"/>
                        <a:pt x="106" y="134"/>
                        <a:pt x="106" y="134"/>
                      </a:cubicBezTo>
                      <a:cubicBezTo>
                        <a:pt x="106" y="134"/>
                        <a:pt x="106" y="134"/>
                        <a:pt x="106" y="134"/>
                      </a:cubicBezTo>
                      <a:cubicBezTo>
                        <a:pt x="107" y="134"/>
                        <a:pt x="108" y="133"/>
                        <a:pt x="108" y="133"/>
                      </a:cubicBezTo>
                      <a:cubicBezTo>
                        <a:pt x="108" y="133"/>
                        <a:pt x="108" y="133"/>
                        <a:pt x="108" y="133"/>
                      </a:cubicBezTo>
                      <a:cubicBezTo>
                        <a:pt x="108" y="133"/>
                        <a:pt x="107" y="133"/>
                        <a:pt x="106" y="133"/>
                      </a:cubicBezTo>
                      <a:cubicBezTo>
                        <a:pt x="106" y="133"/>
                        <a:pt x="105" y="133"/>
                        <a:pt x="105" y="134"/>
                      </a:cubicBezTo>
                      <a:cubicBezTo>
                        <a:pt x="105" y="133"/>
                        <a:pt x="104" y="134"/>
                        <a:pt x="104" y="134"/>
                      </a:cubicBezTo>
                      <a:cubicBezTo>
                        <a:pt x="103" y="134"/>
                        <a:pt x="103" y="134"/>
                        <a:pt x="104" y="133"/>
                      </a:cubicBezTo>
                      <a:cubicBezTo>
                        <a:pt x="104" y="133"/>
                        <a:pt x="104" y="133"/>
                        <a:pt x="105" y="133"/>
                      </a:cubicBezTo>
                      <a:cubicBezTo>
                        <a:pt x="103" y="133"/>
                        <a:pt x="102" y="134"/>
                        <a:pt x="101" y="134"/>
                      </a:cubicBezTo>
                      <a:cubicBezTo>
                        <a:pt x="99" y="134"/>
                        <a:pt x="98" y="134"/>
                        <a:pt x="98" y="134"/>
                      </a:cubicBezTo>
                      <a:cubicBezTo>
                        <a:pt x="97" y="134"/>
                        <a:pt x="97" y="134"/>
                        <a:pt x="96" y="134"/>
                      </a:cubicBezTo>
                      <a:cubicBezTo>
                        <a:pt x="96" y="134"/>
                        <a:pt x="96" y="134"/>
                        <a:pt x="95" y="134"/>
                      </a:cubicBezTo>
                      <a:cubicBezTo>
                        <a:pt x="95" y="134"/>
                        <a:pt x="94" y="134"/>
                        <a:pt x="94" y="134"/>
                      </a:cubicBezTo>
                      <a:cubicBezTo>
                        <a:pt x="94" y="135"/>
                        <a:pt x="93" y="135"/>
                        <a:pt x="93" y="135"/>
                      </a:cubicBezTo>
                      <a:cubicBezTo>
                        <a:pt x="93" y="135"/>
                        <a:pt x="92" y="135"/>
                        <a:pt x="92" y="135"/>
                      </a:cubicBezTo>
                      <a:cubicBezTo>
                        <a:pt x="92" y="135"/>
                        <a:pt x="91" y="135"/>
                        <a:pt x="91" y="135"/>
                      </a:cubicBezTo>
                      <a:cubicBezTo>
                        <a:pt x="91" y="135"/>
                        <a:pt x="91" y="135"/>
                        <a:pt x="91" y="135"/>
                      </a:cubicBezTo>
                      <a:cubicBezTo>
                        <a:pt x="91" y="134"/>
                        <a:pt x="92" y="135"/>
                        <a:pt x="92" y="134"/>
                      </a:cubicBezTo>
                      <a:cubicBezTo>
                        <a:pt x="92" y="134"/>
                        <a:pt x="92" y="134"/>
                        <a:pt x="93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1" y="134"/>
                        <a:pt x="91" y="134"/>
                      </a:cubicBezTo>
                      <a:cubicBezTo>
                        <a:pt x="91" y="134"/>
                        <a:pt x="91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5"/>
                        <a:pt x="87" y="135"/>
                        <a:pt x="88" y="134"/>
                      </a:cubicBezTo>
                      <a:cubicBezTo>
                        <a:pt x="87" y="134"/>
                        <a:pt x="87" y="134"/>
                        <a:pt x="87" y="135"/>
                      </a:cubicBezTo>
                      <a:cubicBezTo>
                        <a:pt x="86" y="135"/>
                        <a:pt x="85" y="134"/>
                        <a:pt x="85" y="135"/>
                      </a:cubicBezTo>
                      <a:cubicBezTo>
                        <a:pt x="84" y="134"/>
                        <a:pt x="84" y="135"/>
                        <a:pt x="83" y="135"/>
                      </a:cubicBezTo>
                      <a:cubicBezTo>
                        <a:pt x="83" y="134"/>
                        <a:pt x="82" y="134"/>
                        <a:pt x="82" y="134"/>
                      </a:cubicBezTo>
                      <a:cubicBezTo>
                        <a:pt x="82" y="135"/>
                        <a:pt x="82" y="135"/>
                        <a:pt x="81" y="135"/>
                      </a:cubicBezTo>
                      <a:cubicBezTo>
                        <a:pt x="81" y="134"/>
                        <a:pt x="81" y="135"/>
                        <a:pt x="81" y="134"/>
                      </a:cubicBezTo>
                      <a:cubicBezTo>
                        <a:pt x="81" y="134"/>
                        <a:pt x="80" y="134"/>
                        <a:pt x="81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7" y="134"/>
                        <a:pt x="77" y="134"/>
                        <a:pt x="77" y="134"/>
                      </a:cubicBezTo>
                      <a:cubicBezTo>
                        <a:pt x="77" y="134"/>
                        <a:pt x="76" y="134"/>
                        <a:pt x="76" y="134"/>
                      </a:cubicBezTo>
                      <a:cubicBezTo>
                        <a:pt x="76" y="134"/>
                        <a:pt x="76" y="134"/>
                        <a:pt x="75" y="134"/>
                      </a:cubicBezTo>
                      <a:cubicBezTo>
                        <a:pt x="75" y="134"/>
                        <a:pt x="75" y="134"/>
                        <a:pt x="75" y="133"/>
                      </a:cubicBezTo>
                      <a:cubicBezTo>
                        <a:pt x="74" y="133"/>
                        <a:pt x="73" y="133"/>
                        <a:pt x="73" y="133"/>
                      </a:cubicBezTo>
                      <a:cubicBezTo>
                        <a:pt x="72" y="133"/>
                        <a:pt x="72" y="133"/>
                        <a:pt x="72" y="133"/>
                      </a:cubicBezTo>
                      <a:cubicBezTo>
                        <a:pt x="71" y="133"/>
                        <a:pt x="71" y="133"/>
                        <a:pt x="70" y="133"/>
                      </a:cubicBezTo>
                      <a:cubicBezTo>
                        <a:pt x="70" y="132"/>
                        <a:pt x="70" y="132"/>
                        <a:pt x="69" y="132"/>
                      </a:cubicBezTo>
                      <a:cubicBezTo>
                        <a:pt x="69" y="132"/>
                        <a:pt x="69" y="132"/>
                        <a:pt x="69" y="132"/>
                      </a:cubicBezTo>
                      <a:cubicBezTo>
                        <a:pt x="69" y="132"/>
                        <a:pt x="68" y="132"/>
                        <a:pt x="68" y="132"/>
                      </a:cubicBezTo>
                      <a:cubicBezTo>
                        <a:pt x="68" y="132"/>
                        <a:pt x="68" y="132"/>
                        <a:pt x="68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1"/>
                        <a:pt x="67" y="131"/>
                      </a:cubicBezTo>
                      <a:cubicBezTo>
                        <a:pt x="66" y="132"/>
                        <a:pt x="66" y="131"/>
                        <a:pt x="65" y="131"/>
                      </a:cubicBezTo>
                      <a:cubicBezTo>
                        <a:pt x="65" y="131"/>
                        <a:pt x="65" y="131"/>
                        <a:pt x="64" y="131"/>
                      </a:cubicBezTo>
                      <a:cubicBezTo>
                        <a:pt x="65" y="131"/>
                        <a:pt x="64" y="131"/>
                        <a:pt x="64" y="131"/>
                      </a:cubicBezTo>
                      <a:cubicBezTo>
                        <a:pt x="64" y="131"/>
                        <a:pt x="64" y="130"/>
                        <a:pt x="64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2" y="130"/>
                      </a:cubicBezTo>
                      <a:cubicBezTo>
                        <a:pt x="61" y="129"/>
                        <a:pt x="61" y="129"/>
                        <a:pt x="60" y="129"/>
                      </a:cubicBezTo>
                      <a:cubicBezTo>
                        <a:pt x="59" y="129"/>
                        <a:pt x="59" y="129"/>
                        <a:pt x="59" y="128"/>
                      </a:cubicBezTo>
                      <a:cubicBezTo>
                        <a:pt x="58" y="128"/>
                        <a:pt x="58" y="128"/>
                        <a:pt x="57" y="128"/>
                      </a:cubicBezTo>
                      <a:cubicBezTo>
                        <a:pt x="57" y="127"/>
                        <a:pt x="56" y="127"/>
                        <a:pt x="56" y="127"/>
                      </a:cubicBezTo>
                      <a:cubicBezTo>
                        <a:pt x="56" y="127"/>
                        <a:pt x="55" y="127"/>
                        <a:pt x="55" y="127"/>
                      </a:cubicBezTo>
                      <a:cubicBezTo>
                        <a:pt x="55" y="127"/>
                        <a:pt x="54" y="126"/>
                        <a:pt x="54" y="126"/>
                      </a:cubicBezTo>
                      <a:cubicBezTo>
                        <a:pt x="54" y="126"/>
                        <a:pt x="53" y="125"/>
                        <a:pt x="52" y="125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1" y="124"/>
                        <a:pt x="51" y="124"/>
                        <a:pt x="51" y="124"/>
                      </a:cubicBezTo>
                      <a:cubicBezTo>
                        <a:pt x="51" y="124"/>
                        <a:pt x="51" y="124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49" y="123"/>
                        <a:pt x="49" y="123"/>
                        <a:pt x="49" y="122"/>
                      </a:cubicBezTo>
                      <a:cubicBezTo>
                        <a:pt x="48" y="122"/>
                        <a:pt x="48" y="122"/>
                        <a:pt x="48" y="122"/>
                      </a:cubicBezTo>
                      <a:cubicBezTo>
                        <a:pt x="47" y="122"/>
                        <a:pt x="47" y="121"/>
                        <a:pt x="47" y="121"/>
                      </a:cubicBezTo>
                      <a:cubicBezTo>
                        <a:pt x="47" y="121"/>
                        <a:pt x="46" y="121"/>
                        <a:pt x="46" y="121"/>
                      </a:cubicBezTo>
                      <a:cubicBezTo>
                        <a:pt x="46" y="121"/>
                        <a:pt x="46" y="120"/>
                        <a:pt x="46" y="120"/>
                      </a:cubicBezTo>
                      <a:cubicBezTo>
                        <a:pt x="46" y="120"/>
                        <a:pt x="46" y="120"/>
                        <a:pt x="46" y="120"/>
                      </a:cubicBezTo>
                      <a:cubicBezTo>
                        <a:pt x="46" y="120"/>
                        <a:pt x="45" y="120"/>
                        <a:pt x="45" y="120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4" y="119"/>
                        <a:pt x="44" y="119"/>
                        <a:pt x="44" y="119"/>
                      </a:cubicBezTo>
                      <a:cubicBezTo>
                        <a:pt x="44" y="118"/>
                        <a:pt x="44" y="118"/>
                        <a:pt x="43" y="118"/>
                      </a:cubicBezTo>
                      <a:cubicBezTo>
                        <a:pt x="43" y="118"/>
                        <a:pt x="43" y="118"/>
                        <a:pt x="43" y="118"/>
                      </a:cubicBezTo>
                      <a:cubicBezTo>
                        <a:pt x="43" y="117"/>
                        <a:pt x="42" y="117"/>
                        <a:pt x="42" y="116"/>
                      </a:cubicBezTo>
                      <a:cubicBezTo>
                        <a:pt x="41" y="116"/>
                        <a:pt x="41" y="116"/>
                        <a:pt x="40" y="115"/>
                      </a:cubicBezTo>
                      <a:cubicBezTo>
                        <a:pt x="41" y="115"/>
                        <a:pt x="40" y="114"/>
                        <a:pt x="40" y="115"/>
                      </a:cubicBezTo>
                      <a:cubicBezTo>
                        <a:pt x="40" y="114"/>
                        <a:pt x="40" y="114"/>
                        <a:pt x="39" y="114"/>
                      </a:cubicBezTo>
                      <a:cubicBezTo>
                        <a:pt x="39" y="113"/>
                        <a:pt x="39" y="113"/>
                        <a:pt x="38" y="112"/>
                      </a:cubicBezTo>
                      <a:cubicBezTo>
                        <a:pt x="38" y="112"/>
                        <a:pt x="38" y="112"/>
                        <a:pt x="37" y="112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7" y="111"/>
                        <a:pt x="36" y="110"/>
                        <a:pt x="36" y="110"/>
                      </a:cubicBezTo>
                      <a:cubicBezTo>
                        <a:pt x="36" y="110"/>
                        <a:pt x="36" y="110"/>
                        <a:pt x="36" y="109"/>
                      </a:cubicBezTo>
                      <a:cubicBezTo>
                        <a:pt x="36" y="109"/>
                        <a:pt x="36" y="109"/>
                        <a:pt x="35" y="109"/>
                      </a:cubicBezTo>
                      <a:cubicBezTo>
                        <a:pt x="35" y="108"/>
                        <a:pt x="35" y="108"/>
                        <a:pt x="34" y="107"/>
                      </a:cubicBezTo>
                      <a:cubicBezTo>
                        <a:pt x="35" y="108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6"/>
                      </a:cubicBezTo>
                      <a:cubicBezTo>
                        <a:pt x="34" y="106"/>
                        <a:pt x="33" y="106"/>
                        <a:pt x="33" y="106"/>
                      </a:cubicBezTo>
                      <a:cubicBezTo>
                        <a:pt x="35" y="107"/>
                        <a:pt x="36" y="109"/>
                        <a:pt x="37" y="110"/>
                      </a:cubicBezTo>
                      <a:cubicBezTo>
                        <a:pt x="38" y="112"/>
                        <a:pt x="39" y="113"/>
                        <a:pt x="41" y="115"/>
                      </a:cubicBezTo>
                      <a:cubicBezTo>
                        <a:pt x="41" y="115"/>
                        <a:pt x="41" y="115"/>
                        <a:pt x="41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5" y="118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6" y="119"/>
                        <a:pt x="46" y="119"/>
                      </a:cubicBezTo>
                      <a:cubicBezTo>
                        <a:pt x="45" y="119"/>
                        <a:pt x="45" y="119"/>
                        <a:pt x="45" y="118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7" y="120"/>
                        <a:pt x="47" y="120"/>
                      </a:cubicBezTo>
                      <a:cubicBezTo>
                        <a:pt x="47" y="120"/>
                        <a:pt x="47" y="120"/>
                        <a:pt x="47" y="120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5" y="118"/>
                      </a:cubicBezTo>
                      <a:cubicBezTo>
                        <a:pt x="44" y="117"/>
                        <a:pt x="43" y="117"/>
                        <a:pt x="43" y="116"/>
                      </a:cubicBezTo>
                      <a:cubicBezTo>
                        <a:pt x="43" y="116"/>
                        <a:pt x="43" y="116"/>
                        <a:pt x="42" y="116"/>
                      </a:cubicBezTo>
                      <a:cubicBezTo>
                        <a:pt x="42" y="116"/>
                        <a:pt x="42" y="115"/>
                        <a:pt x="42" y="115"/>
                      </a:cubicBezTo>
                      <a:cubicBezTo>
                        <a:pt x="42" y="115"/>
                        <a:pt x="41" y="115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3" y="116"/>
                        <a:pt x="45" y="118"/>
                      </a:cubicBezTo>
                      <a:cubicBezTo>
                        <a:pt x="45" y="118"/>
                        <a:pt x="45" y="117"/>
                        <a:pt x="45" y="117"/>
                      </a:cubicBezTo>
                      <a:cubicBezTo>
                        <a:pt x="45" y="117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6" y="118"/>
                        <a:pt x="46" y="119"/>
                        <a:pt x="47" y="120"/>
                      </a:cubicBezTo>
                      <a:cubicBezTo>
                        <a:pt x="47" y="120"/>
                        <a:pt x="47" y="120"/>
                        <a:pt x="48" y="120"/>
                      </a:cubicBezTo>
                      <a:cubicBezTo>
                        <a:pt x="48" y="120"/>
                        <a:pt x="49" y="121"/>
                        <a:pt x="49" y="121"/>
                      </a:cubicBezTo>
                      <a:cubicBezTo>
                        <a:pt x="49" y="121"/>
                        <a:pt x="49" y="121"/>
                        <a:pt x="50" y="122"/>
                      </a:cubicBezTo>
                      <a:cubicBezTo>
                        <a:pt x="50" y="122"/>
                        <a:pt x="51" y="122"/>
                        <a:pt x="51" y="123"/>
                      </a:cubicBezTo>
                      <a:cubicBezTo>
                        <a:pt x="51" y="123"/>
                        <a:pt x="52" y="123"/>
                        <a:pt x="53" y="124"/>
                      </a:cubicBezTo>
                      <a:cubicBezTo>
                        <a:pt x="53" y="124"/>
                        <a:pt x="53" y="124"/>
                        <a:pt x="53" y="124"/>
                      </a:cubicBezTo>
                      <a:cubicBezTo>
                        <a:pt x="53" y="124"/>
                        <a:pt x="54" y="125"/>
                        <a:pt x="55" y="125"/>
                      </a:cubicBezTo>
                      <a:cubicBezTo>
                        <a:pt x="55" y="125"/>
                        <a:pt x="55" y="125"/>
                        <a:pt x="55" y="125"/>
                      </a:cubicBezTo>
                      <a:cubicBezTo>
                        <a:pt x="55" y="125"/>
                        <a:pt x="56" y="126"/>
                        <a:pt x="56" y="126"/>
                      </a:cubicBezTo>
                      <a:cubicBezTo>
                        <a:pt x="56" y="126"/>
                        <a:pt x="57" y="126"/>
                        <a:pt x="57" y="126"/>
                      </a:cubicBezTo>
                      <a:cubicBezTo>
                        <a:pt x="57" y="126"/>
                        <a:pt x="58" y="127"/>
                        <a:pt x="58" y="127"/>
                      </a:cubicBezTo>
                      <a:cubicBezTo>
                        <a:pt x="59" y="127"/>
                        <a:pt x="60" y="128"/>
                        <a:pt x="61" y="128"/>
                      </a:cubicBezTo>
                      <a:cubicBezTo>
                        <a:pt x="62" y="129"/>
                        <a:pt x="62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4" y="129"/>
                        <a:pt x="63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30"/>
                      </a:cubicBezTo>
                      <a:cubicBezTo>
                        <a:pt x="65" y="130"/>
                        <a:pt x="65" y="129"/>
                        <a:pt x="65" y="129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6" y="130"/>
                        <a:pt x="66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8" y="131"/>
                        <a:pt x="68" y="130"/>
                      </a:cubicBezTo>
                      <a:cubicBezTo>
                        <a:pt x="68" y="131"/>
                        <a:pt x="68" y="131"/>
                        <a:pt x="68" y="131"/>
                      </a:cubicBezTo>
                      <a:cubicBezTo>
                        <a:pt x="68" y="131"/>
                        <a:pt x="68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70" y="131"/>
                        <a:pt x="70" y="131"/>
                      </a:cubicBez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1" y="131"/>
                        <a:pt x="71" y="131"/>
                      </a:cubicBezTo>
                      <a:cubicBezTo>
                        <a:pt x="71" y="131"/>
                        <a:pt x="71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3" y="132"/>
                        <a:pt x="72" y="131"/>
                      </a:cubicBezTo>
                      <a:cubicBezTo>
                        <a:pt x="72" y="132"/>
                        <a:pt x="72" y="132"/>
                        <a:pt x="72" y="131"/>
                      </a:cubicBezTo>
                      <a:cubicBezTo>
                        <a:pt x="72" y="131"/>
                        <a:pt x="72" y="131"/>
                        <a:pt x="73" y="131"/>
                      </a:cubicBezTo>
                      <a:cubicBezTo>
                        <a:pt x="73" y="131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6" y="132"/>
                      </a:cubicBezTo>
                      <a:cubicBezTo>
                        <a:pt x="75" y="132"/>
                        <a:pt x="76" y="132"/>
                        <a:pt x="76" y="132"/>
                      </a:cubicBezTo>
                      <a:cubicBezTo>
                        <a:pt x="76" y="132"/>
                        <a:pt x="76" y="132"/>
                        <a:pt x="77" y="132"/>
                      </a:cubicBezTo>
                      <a:cubicBezTo>
                        <a:pt x="77" y="132"/>
                        <a:pt x="76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8" y="133"/>
                        <a:pt x="78" y="133"/>
                        <a:pt x="79" y="132"/>
                      </a:cubicBezTo>
                      <a:cubicBezTo>
                        <a:pt x="79" y="133"/>
                        <a:pt x="79" y="133"/>
                        <a:pt x="79" y="133"/>
                      </a:cubicBezTo>
                      <a:cubicBezTo>
                        <a:pt x="80" y="133"/>
                        <a:pt x="81" y="133"/>
                        <a:pt x="82" y="133"/>
                      </a:cubicBezTo>
                      <a:cubicBezTo>
                        <a:pt x="82" y="133"/>
                        <a:pt x="83" y="133"/>
                        <a:pt x="83" y="133"/>
                      </a:cubicBezTo>
                      <a:cubicBezTo>
                        <a:pt x="84" y="133"/>
                        <a:pt x="86" y="133"/>
                        <a:pt x="87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9" y="133"/>
                        <a:pt x="89" y="133"/>
                        <a:pt x="89" y="133"/>
                      </a:cubicBezTo>
                      <a:cubicBezTo>
                        <a:pt x="89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2" y="133"/>
                        <a:pt x="93" y="133"/>
                        <a:pt x="95" y="133"/>
                      </a:cubicBezTo>
                      <a:cubicBezTo>
                        <a:pt x="97" y="132"/>
                        <a:pt x="99" y="132"/>
                        <a:pt x="100" y="132"/>
                      </a:cubicBezTo>
                      <a:cubicBezTo>
                        <a:pt x="101" y="132"/>
                        <a:pt x="102" y="132"/>
                        <a:pt x="103" y="131"/>
                      </a:cubicBezTo>
                      <a:cubicBezTo>
                        <a:pt x="105" y="131"/>
                        <a:pt x="107" y="131"/>
                        <a:pt x="108" y="130"/>
                      </a:cubicBezTo>
                      <a:cubicBezTo>
                        <a:pt x="110" y="130"/>
                        <a:pt x="111" y="129"/>
                        <a:pt x="113" y="128"/>
                      </a:cubicBezTo>
                      <a:cubicBezTo>
                        <a:pt x="113" y="128"/>
                        <a:pt x="113" y="129"/>
                        <a:pt x="113" y="128"/>
                      </a:cubicBezTo>
                      <a:cubicBezTo>
                        <a:pt x="113" y="128"/>
                        <a:pt x="113" y="128"/>
                        <a:pt x="114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2" y="128"/>
                        <a:pt x="111" y="129"/>
                        <a:pt x="110" y="129"/>
                      </a:cubicBezTo>
                      <a:cubicBezTo>
                        <a:pt x="110" y="129"/>
                        <a:pt x="110" y="129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29"/>
                        <a:pt x="107" y="129"/>
                      </a:cubicBezTo>
                      <a:cubicBezTo>
                        <a:pt x="107" y="129"/>
                        <a:pt x="106" y="130"/>
                        <a:pt x="105" y="130"/>
                      </a:cubicBezTo>
                      <a:cubicBezTo>
                        <a:pt x="106" y="129"/>
                        <a:pt x="106" y="129"/>
                        <a:pt x="106" y="129"/>
                      </a:cubicBezTo>
                      <a:cubicBezTo>
                        <a:pt x="109" y="128"/>
                        <a:pt x="112" y="127"/>
                        <a:pt x="115" y="126"/>
                      </a:cubicBezTo>
                      <a:cubicBezTo>
                        <a:pt x="115" y="125"/>
                        <a:pt x="115" y="125"/>
                        <a:pt x="116" y="125"/>
                      </a:cubicBezTo>
                      <a:cubicBezTo>
                        <a:pt x="116" y="125"/>
                        <a:pt x="116" y="125"/>
                        <a:pt x="116" y="125"/>
                      </a:cubicBezTo>
                      <a:cubicBezTo>
                        <a:pt x="117" y="125"/>
                        <a:pt x="117" y="124"/>
                        <a:pt x="117" y="124"/>
                      </a:cubicBezTo>
                      <a:cubicBezTo>
                        <a:pt x="118" y="124"/>
                        <a:pt x="118" y="124"/>
                        <a:pt x="119" y="123"/>
                      </a:cubicBezTo>
                      <a:cubicBezTo>
                        <a:pt x="119" y="123"/>
                        <a:pt x="119" y="123"/>
                        <a:pt x="119" y="123"/>
                      </a:cubicBezTo>
                      <a:cubicBezTo>
                        <a:pt x="118" y="123"/>
                        <a:pt x="117" y="124"/>
                        <a:pt x="117" y="124"/>
                      </a:cubicBezTo>
                      <a:cubicBezTo>
                        <a:pt x="117" y="124"/>
                        <a:pt x="117" y="124"/>
                        <a:pt x="117" y="124"/>
                      </a:cubicBezTo>
                      <a:cubicBezTo>
                        <a:pt x="117" y="123"/>
                        <a:pt x="117" y="123"/>
                        <a:pt x="118" y="122"/>
                      </a:cubicBezTo>
                      <a:cubicBezTo>
                        <a:pt x="120" y="121"/>
                        <a:pt x="121" y="120"/>
                        <a:pt x="123" y="119"/>
                      </a:cubicBezTo>
                      <a:cubicBezTo>
                        <a:pt x="124" y="118"/>
                        <a:pt x="124" y="117"/>
                        <a:pt x="126" y="116"/>
                      </a:cubicBezTo>
                      <a:cubicBezTo>
                        <a:pt x="127" y="114"/>
                        <a:pt x="128" y="113"/>
                        <a:pt x="130" y="111"/>
                      </a:cubicBezTo>
                      <a:cubicBezTo>
                        <a:pt x="130" y="111"/>
                        <a:pt x="131" y="110"/>
                        <a:pt x="131" y="109"/>
                      </a:cubicBezTo>
                      <a:cubicBezTo>
                        <a:pt x="133" y="107"/>
                        <a:pt x="134" y="105"/>
                        <a:pt x="135" y="103"/>
                      </a:cubicBezTo>
                      <a:cubicBezTo>
                        <a:pt x="135" y="102"/>
                        <a:pt x="135" y="102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0"/>
                        <a:pt x="136" y="100"/>
                        <a:pt x="137" y="99"/>
                      </a:cubicBezTo>
                      <a:cubicBezTo>
                        <a:pt x="137" y="99"/>
                        <a:pt x="137" y="98"/>
                        <a:pt x="136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7"/>
                        <a:pt x="137" y="96"/>
                        <a:pt x="137" y="96"/>
                      </a:cubicBezTo>
                      <a:cubicBezTo>
                        <a:pt x="137" y="96"/>
                        <a:pt x="137" y="96"/>
                        <a:pt x="137" y="97"/>
                      </a:cubicBezTo>
                      <a:cubicBezTo>
                        <a:pt x="137" y="96"/>
                        <a:pt x="136" y="97"/>
                        <a:pt x="136" y="97"/>
                      </a:cubicBezTo>
                      <a:cubicBezTo>
                        <a:pt x="136" y="97"/>
                        <a:pt x="136" y="97"/>
                        <a:pt x="136" y="98"/>
                      </a:cubicBezTo>
                      <a:cubicBezTo>
                        <a:pt x="136" y="98"/>
                        <a:pt x="136" y="98"/>
                        <a:pt x="136" y="98"/>
                      </a:cubicBezTo>
                      <a:cubicBezTo>
                        <a:pt x="136" y="98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100"/>
                      </a:cubicBezTo>
                      <a:cubicBezTo>
                        <a:pt x="135" y="99"/>
                        <a:pt x="135" y="100"/>
                        <a:pt x="134" y="100"/>
                      </a:cubicBezTo>
                      <a:cubicBezTo>
                        <a:pt x="135" y="100"/>
                        <a:pt x="134" y="101"/>
                        <a:pt x="134" y="101"/>
                      </a:cubicBezTo>
                      <a:cubicBezTo>
                        <a:pt x="134" y="101"/>
                        <a:pt x="134" y="102"/>
                        <a:pt x="133" y="102"/>
                      </a:cubicBezTo>
                      <a:cubicBezTo>
                        <a:pt x="133" y="103"/>
                        <a:pt x="132" y="104"/>
                        <a:pt x="132" y="105"/>
                      </a:cubicBezTo>
                      <a:cubicBezTo>
                        <a:pt x="132" y="104"/>
                        <a:pt x="132" y="105"/>
                        <a:pt x="132" y="105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3" y="103"/>
                        <a:pt x="132" y="103"/>
                      </a:cubicBezTo>
                      <a:cubicBezTo>
                        <a:pt x="133" y="102"/>
                        <a:pt x="133" y="101"/>
                        <a:pt x="134" y="101"/>
                      </a:cubicBezTo>
                      <a:cubicBezTo>
                        <a:pt x="134" y="101"/>
                        <a:pt x="134" y="101"/>
                        <a:pt x="134" y="101"/>
                      </a:cubicBezTo>
                      <a:cubicBezTo>
                        <a:pt x="134" y="100"/>
                        <a:pt x="134" y="100"/>
                        <a:pt x="134" y="100"/>
                      </a:cubicBezTo>
                      <a:cubicBezTo>
                        <a:pt x="134" y="99"/>
                        <a:pt x="134" y="99"/>
                        <a:pt x="134" y="99"/>
                      </a:cubicBezTo>
                      <a:cubicBezTo>
                        <a:pt x="134" y="99"/>
                        <a:pt x="134" y="99"/>
                        <a:pt x="135" y="98"/>
                      </a:cubicBezTo>
                      <a:cubicBezTo>
                        <a:pt x="134" y="98"/>
                        <a:pt x="135" y="98"/>
                        <a:pt x="135" y="98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6"/>
                      </a:cubicBezTo>
                      <a:cubicBezTo>
                        <a:pt x="135" y="96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4" y="97"/>
                      </a:cubicBezTo>
                      <a:cubicBezTo>
                        <a:pt x="135" y="96"/>
                        <a:pt x="135" y="94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4"/>
                      </a:cubicBezTo>
                      <a:cubicBezTo>
                        <a:pt x="135" y="94"/>
                        <a:pt x="135" y="94"/>
                        <a:pt x="134" y="94"/>
                      </a:cubicBezTo>
                      <a:cubicBezTo>
                        <a:pt x="134" y="94"/>
                        <a:pt x="135" y="94"/>
                        <a:pt x="134" y="94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3"/>
                        <a:pt x="134" y="93"/>
                        <a:pt x="134" y="93"/>
                      </a:cubicBezTo>
                      <a:cubicBezTo>
                        <a:pt x="134" y="93"/>
                        <a:pt x="134" y="94"/>
                        <a:pt x="134" y="94"/>
                      </a:cubicBezTo>
                      <a:cubicBezTo>
                        <a:pt x="134" y="94"/>
                        <a:pt x="133" y="95"/>
                        <a:pt x="133" y="96"/>
                      </a:cubicBezTo>
                      <a:cubicBezTo>
                        <a:pt x="133" y="96"/>
                        <a:pt x="133" y="96"/>
                        <a:pt x="133" y="96"/>
                      </a:cubicBezTo>
                      <a:cubicBezTo>
                        <a:pt x="133" y="96"/>
                        <a:pt x="133" y="96"/>
                        <a:pt x="133" y="97"/>
                      </a:cubicBezTo>
                      <a:cubicBezTo>
                        <a:pt x="133" y="97"/>
                        <a:pt x="132" y="97"/>
                        <a:pt x="132" y="98"/>
                      </a:cubicBezTo>
                      <a:cubicBezTo>
                        <a:pt x="132" y="98"/>
                        <a:pt x="132" y="98"/>
                        <a:pt x="132" y="99"/>
                      </a:cubicBezTo>
                      <a:cubicBezTo>
                        <a:pt x="132" y="99"/>
                        <a:pt x="131" y="100"/>
                        <a:pt x="131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99"/>
                        <a:pt x="131" y="99"/>
                        <a:pt x="131" y="99"/>
                      </a:cubicBezTo>
                      <a:cubicBezTo>
                        <a:pt x="131" y="98"/>
                        <a:pt x="132" y="97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5"/>
                      </a:cubicBezTo>
                      <a:cubicBezTo>
                        <a:pt x="132" y="95"/>
                        <a:pt x="132" y="96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7"/>
                        <a:pt x="131" y="97"/>
                        <a:pt x="131" y="97"/>
                      </a:cubicBezTo>
                      <a:cubicBezTo>
                        <a:pt x="131" y="97"/>
                        <a:pt x="130" y="97"/>
                        <a:pt x="130" y="97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100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8" y="100"/>
                        <a:pt x="128" y="100"/>
                      </a:cubicBezTo>
                      <a:cubicBezTo>
                        <a:pt x="128" y="100"/>
                        <a:pt x="128" y="100"/>
                        <a:pt x="128" y="101"/>
                      </a:cubicBezTo>
                      <a:cubicBezTo>
                        <a:pt x="128" y="101"/>
                        <a:pt x="128" y="101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3"/>
                        <a:pt x="127" y="103"/>
                        <a:pt x="127" y="103"/>
                      </a:cubicBezTo>
                      <a:cubicBezTo>
                        <a:pt x="127" y="102"/>
                        <a:pt x="127" y="103"/>
                        <a:pt x="127" y="103"/>
                      </a:cubicBezTo>
                      <a:cubicBezTo>
                        <a:pt x="127" y="103"/>
                        <a:pt x="126" y="104"/>
                        <a:pt x="126" y="104"/>
                      </a:cubicBezTo>
                      <a:cubicBezTo>
                        <a:pt x="126" y="104"/>
                        <a:pt x="126" y="104"/>
                        <a:pt x="126" y="105"/>
                      </a:cubicBezTo>
                      <a:cubicBezTo>
                        <a:pt x="125" y="104"/>
                        <a:pt x="125" y="105"/>
                        <a:pt x="125" y="105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6" y="104"/>
                        <a:pt x="126" y="104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5" y="103"/>
                        <a:pt x="125" y="104"/>
                        <a:pt x="125" y="104"/>
                      </a:cubicBezTo>
                      <a:cubicBezTo>
                        <a:pt x="125" y="104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5" y="104"/>
                        <a:pt x="125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5"/>
                        <a:pt x="124" y="104"/>
                        <a:pt x="124" y="105"/>
                      </a:cubicBezTo>
                      <a:cubicBezTo>
                        <a:pt x="124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2" y="106"/>
                        <a:pt x="122" y="106"/>
                      </a:cubicBezTo>
                      <a:cubicBezTo>
                        <a:pt x="122" y="107"/>
                        <a:pt x="122" y="107"/>
                        <a:pt x="122" y="106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1" y="108"/>
                        <a:pt x="122" y="107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0" y="109"/>
                        <a:pt x="120" y="109"/>
                        <a:pt x="120" y="110"/>
                      </a:cubicBezTo>
                      <a:cubicBezTo>
                        <a:pt x="120" y="110"/>
                        <a:pt x="120" y="109"/>
                        <a:pt x="120" y="109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19" y="110"/>
                      </a:cubicBezTo>
                      <a:cubicBezTo>
                        <a:pt x="120" y="110"/>
                        <a:pt x="119" y="111"/>
                        <a:pt x="119" y="111"/>
                      </a:cubicBezTo>
                      <a:cubicBezTo>
                        <a:pt x="119" y="110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8" y="111"/>
                      </a:cubicBezTo>
                      <a:cubicBezTo>
                        <a:pt x="118" y="112"/>
                        <a:pt x="119" y="111"/>
                        <a:pt x="119" y="111"/>
                      </a:cubicBezTo>
                      <a:cubicBezTo>
                        <a:pt x="118" y="111"/>
                        <a:pt x="118" y="112"/>
                        <a:pt x="118" y="112"/>
                      </a:cubicBezTo>
                      <a:cubicBezTo>
                        <a:pt x="118" y="111"/>
                        <a:pt x="119" y="111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7" y="113"/>
                      </a:cubicBezTo>
                      <a:cubicBezTo>
                        <a:pt x="117" y="113"/>
                        <a:pt x="117" y="113"/>
                        <a:pt x="116" y="114"/>
                      </a:cubicBezTo>
                      <a:cubicBezTo>
                        <a:pt x="116" y="114"/>
                        <a:pt x="116" y="114"/>
                        <a:pt x="116" y="114"/>
                      </a:cubicBezTo>
                      <a:cubicBezTo>
                        <a:pt x="116" y="114"/>
                        <a:pt x="116" y="114"/>
                        <a:pt x="115" y="114"/>
                      </a:cubicBezTo>
                      <a:cubicBezTo>
                        <a:pt x="115" y="115"/>
                        <a:pt x="114" y="115"/>
                        <a:pt x="114" y="115"/>
                      </a:cubicBezTo>
                      <a:cubicBezTo>
                        <a:pt x="114" y="115"/>
                        <a:pt x="113" y="116"/>
                        <a:pt x="113" y="116"/>
                      </a:cubicBezTo>
                      <a:cubicBezTo>
                        <a:pt x="113" y="116"/>
                        <a:pt x="112" y="117"/>
                        <a:pt x="112" y="117"/>
                      </a:cubicBezTo>
                      <a:cubicBezTo>
                        <a:pt x="112" y="117"/>
                        <a:pt x="112" y="116"/>
                        <a:pt x="112" y="116"/>
                      </a:cubicBezTo>
                      <a:cubicBezTo>
                        <a:pt x="112" y="116"/>
                        <a:pt x="113" y="116"/>
                        <a:pt x="112" y="116"/>
                      </a:cubicBezTo>
                      <a:cubicBezTo>
                        <a:pt x="113" y="116"/>
                        <a:pt x="113" y="116"/>
                        <a:pt x="113" y="116"/>
                      </a:cubicBezTo>
                      <a:cubicBezTo>
                        <a:pt x="113" y="116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2" y="116"/>
                        <a:pt x="110" y="117"/>
                        <a:pt x="110" y="117"/>
                      </a:cubicBezTo>
                      <a:cubicBezTo>
                        <a:pt x="109" y="117"/>
                        <a:pt x="109" y="118"/>
                        <a:pt x="109" y="118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7" y="119"/>
                        <a:pt x="107" y="119"/>
                        <a:pt x="106" y="119"/>
                      </a:cubicBezTo>
                      <a:cubicBezTo>
                        <a:pt x="106" y="119"/>
                        <a:pt x="106" y="119"/>
                        <a:pt x="106" y="119"/>
                      </a:cubicBezTo>
                      <a:cubicBezTo>
                        <a:pt x="105" y="119"/>
                        <a:pt x="105" y="120"/>
                        <a:pt x="105" y="120"/>
                      </a:cubicBezTo>
                      <a:cubicBezTo>
                        <a:pt x="104" y="120"/>
                        <a:pt x="104" y="120"/>
                        <a:pt x="103" y="120"/>
                      </a:cubicBezTo>
                      <a:cubicBezTo>
                        <a:pt x="103" y="121"/>
                        <a:pt x="103" y="121"/>
                        <a:pt x="103" y="121"/>
                      </a:cubicBezTo>
                      <a:cubicBezTo>
                        <a:pt x="102" y="121"/>
                        <a:pt x="102" y="121"/>
                        <a:pt x="101" y="121"/>
                      </a:cubicBezTo>
                      <a:cubicBezTo>
                        <a:pt x="101" y="121"/>
                        <a:pt x="101" y="122"/>
                        <a:pt x="100" y="122"/>
                      </a:cubicBezTo>
                      <a:cubicBezTo>
                        <a:pt x="100" y="122"/>
                        <a:pt x="100" y="122"/>
                        <a:pt x="100" y="122"/>
                      </a:cubicBezTo>
                      <a:cubicBezTo>
                        <a:pt x="99" y="122"/>
                        <a:pt x="97" y="123"/>
                        <a:pt x="96" y="123"/>
                      </a:cubicBezTo>
                      <a:cubicBezTo>
                        <a:pt x="94" y="124"/>
                        <a:pt x="93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89" y="124"/>
                        <a:pt x="89" y="124"/>
                        <a:pt x="89" y="124"/>
                      </a:cubicBezTo>
                      <a:cubicBezTo>
                        <a:pt x="85" y="124"/>
                        <a:pt x="82" y="124"/>
                        <a:pt x="80" y="123"/>
                      </a:cubicBezTo>
                      <a:cubicBezTo>
                        <a:pt x="77" y="122"/>
                        <a:pt x="76" y="122"/>
                        <a:pt x="74" y="121"/>
                      </a:cubicBezTo>
                      <a:cubicBezTo>
                        <a:pt x="73" y="121"/>
                        <a:pt x="73" y="121"/>
                        <a:pt x="73" y="121"/>
                      </a:cubicBezTo>
                      <a:cubicBezTo>
                        <a:pt x="73" y="121"/>
                        <a:pt x="72" y="120"/>
                        <a:pt x="72" y="120"/>
                      </a:cubicBezTo>
                      <a:cubicBezTo>
                        <a:pt x="72" y="120"/>
                        <a:pt x="71" y="120"/>
                        <a:pt x="71" y="120"/>
                      </a:cubicBezTo>
                      <a:cubicBezTo>
                        <a:pt x="71" y="120"/>
                        <a:pt x="70" y="120"/>
                        <a:pt x="70" y="119"/>
                      </a:cubicBezTo>
                      <a:cubicBezTo>
                        <a:pt x="69" y="118"/>
                        <a:pt x="66" y="117"/>
                        <a:pt x="63" y="116"/>
                      </a:cubicBezTo>
                      <a:cubicBezTo>
                        <a:pt x="61" y="115"/>
                        <a:pt x="60" y="114"/>
                        <a:pt x="58" y="112"/>
                      </a:cubicBezTo>
                      <a:cubicBezTo>
                        <a:pt x="57" y="112"/>
                        <a:pt x="56" y="111"/>
                        <a:pt x="55" y="110"/>
                      </a:cubicBezTo>
                      <a:cubicBezTo>
                        <a:pt x="55" y="110"/>
                        <a:pt x="55" y="109"/>
                        <a:pt x="54" y="109"/>
                      </a:cubicBezTo>
                      <a:cubicBezTo>
                        <a:pt x="54" y="109"/>
                        <a:pt x="54" y="108"/>
                        <a:pt x="54" y="108"/>
                      </a:cubicBezTo>
                      <a:cubicBezTo>
                        <a:pt x="53" y="108"/>
                        <a:pt x="53" y="108"/>
                        <a:pt x="53" y="107"/>
                      </a:cubicBezTo>
                      <a:cubicBezTo>
                        <a:pt x="53" y="107"/>
                        <a:pt x="52" y="107"/>
                        <a:pt x="52" y="106"/>
                      </a:cubicBezTo>
                      <a:cubicBezTo>
                        <a:pt x="52" y="106"/>
                        <a:pt x="52" y="106"/>
                        <a:pt x="52" y="106"/>
                      </a:cubicBezTo>
                      <a:cubicBezTo>
                        <a:pt x="51" y="105"/>
                        <a:pt x="51" y="105"/>
                        <a:pt x="50" y="104"/>
                      </a:cubicBezTo>
                      <a:cubicBezTo>
                        <a:pt x="50" y="104"/>
                        <a:pt x="50" y="104"/>
                        <a:pt x="50" y="103"/>
                      </a:cubicBezTo>
                      <a:cubicBezTo>
                        <a:pt x="50" y="103"/>
                        <a:pt x="49" y="103"/>
                        <a:pt x="49" y="103"/>
                      </a:cubicBezTo>
                      <a:cubicBezTo>
                        <a:pt x="49" y="102"/>
                        <a:pt x="49" y="102"/>
                        <a:pt x="48" y="101"/>
                      </a:cubicBezTo>
                      <a:cubicBezTo>
                        <a:pt x="48" y="101"/>
                        <a:pt x="48" y="101"/>
                        <a:pt x="48" y="100"/>
                      </a:cubicBezTo>
                      <a:cubicBezTo>
                        <a:pt x="48" y="100"/>
                        <a:pt x="47" y="100"/>
                        <a:pt x="47" y="99"/>
                      </a:cubicBezTo>
                      <a:cubicBezTo>
                        <a:pt x="47" y="99"/>
                        <a:pt x="47" y="99"/>
                        <a:pt x="47" y="99"/>
                      </a:cubicBezTo>
                      <a:cubicBezTo>
                        <a:pt x="47" y="99"/>
                        <a:pt x="46" y="99"/>
                        <a:pt x="46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46" y="98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5" y="96"/>
                        <a:pt x="45" y="97"/>
                        <a:pt x="45" y="97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5"/>
                      </a:cubicBezTo>
                      <a:cubicBezTo>
                        <a:pt x="45" y="96"/>
                        <a:pt x="45" y="95"/>
                        <a:pt x="45" y="95"/>
                      </a:cubicBezTo>
                      <a:cubicBezTo>
                        <a:pt x="44" y="95"/>
                        <a:pt x="45" y="95"/>
                        <a:pt x="45" y="95"/>
                      </a:cubicBezTo>
                      <a:cubicBezTo>
                        <a:pt x="44" y="95"/>
                        <a:pt x="44" y="94"/>
                        <a:pt x="44" y="94"/>
                      </a:cubicBezTo>
                      <a:cubicBezTo>
                        <a:pt x="44" y="94"/>
                        <a:pt x="44" y="94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2"/>
                        <a:pt x="44" y="93"/>
                      </a:cubicBezTo>
                      <a:cubicBezTo>
                        <a:pt x="44" y="92"/>
                        <a:pt x="43" y="92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3" y="92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0"/>
                      </a:cubicBezTo>
                      <a:cubicBezTo>
                        <a:pt x="43" y="91"/>
                        <a:pt x="43" y="90"/>
                        <a:pt x="43" y="90"/>
                      </a:cubicBezTo>
                      <a:cubicBezTo>
                        <a:pt x="43" y="90"/>
                        <a:pt x="43" y="90"/>
                        <a:pt x="42" y="89"/>
                      </a:cubicBezTo>
                      <a:cubicBezTo>
                        <a:pt x="43" y="89"/>
                        <a:pt x="42" y="89"/>
                        <a:pt x="43" y="89"/>
                      </a:cubicBezTo>
                      <a:cubicBezTo>
                        <a:pt x="43" y="89"/>
                        <a:pt x="42" y="89"/>
                        <a:pt x="42" y="89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5"/>
                        <a:pt x="42" y="85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5"/>
                        <a:pt x="42" y="85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2"/>
                        <a:pt x="41" y="82"/>
                      </a:cubicBezTo>
                      <a:cubicBezTo>
                        <a:pt x="41" y="82"/>
                        <a:pt x="41" y="81"/>
                        <a:pt x="41" y="81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1" y="79"/>
                        <a:pt x="41" y="79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1"/>
                        <a:pt x="41" y="72"/>
                      </a:cubicBezTo>
                      <a:cubicBezTo>
                        <a:pt x="41" y="71"/>
                        <a:pt x="41" y="71"/>
                        <a:pt x="41" y="71"/>
                      </a:cubicBezTo>
                      <a:cubicBezTo>
                        <a:pt x="41" y="71"/>
                        <a:pt x="41" y="71"/>
                        <a:pt x="41" y="70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70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7"/>
                        <a:pt x="41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3" y="63"/>
                        <a:pt x="43" y="63"/>
                        <a:pt x="43" y="62"/>
                      </a:cubicBezTo>
                      <a:cubicBezTo>
                        <a:pt x="43" y="62"/>
                        <a:pt x="43" y="61"/>
                        <a:pt x="43" y="62"/>
                      </a:cubicBezTo>
                      <a:cubicBezTo>
                        <a:pt x="43" y="62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0"/>
                      </a:cubicBezTo>
                      <a:cubicBezTo>
                        <a:pt x="43" y="61"/>
                        <a:pt x="43" y="61"/>
                        <a:pt x="44" y="60"/>
                      </a:cubicBezTo>
                      <a:cubicBezTo>
                        <a:pt x="43" y="60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6"/>
                        <a:pt x="45" y="57"/>
                      </a:cubicBezTo>
                      <a:cubicBezTo>
                        <a:pt x="45" y="57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8" y="52"/>
                        <a:pt x="48" y="52"/>
                        <a:pt x="48" y="51"/>
                      </a:cubicBezTo>
                      <a:cubicBezTo>
                        <a:pt x="48" y="52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8" y="51"/>
                        <a:pt x="48" y="50"/>
                        <a:pt x="48" y="51"/>
                      </a:cubicBezTo>
                      <a:cubicBezTo>
                        <a:pt x="49" y="50"/>
                        <a:pt x="49" y="51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1" y="48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2" y="47"/>
                        <a:pt x="52" y="47"/>
                      </a:cubicBezTo>
                      <a:cubicBezTo>
                        <a:pt x="52" y="47"/>
                        <a:pt x="52" y="46"/>
                        <a:pt x="52" y="46"/>
                      </a:cubicBezTo>
                      <a:cubicBezTo>
                        <a:pt x="52" y="46"/>
                        <a:pt x="52" y="47"/>
                        <a:pt x="51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5"/>
                        <a:pt x="52" y="45"/>
                      </a:cubicBezTo>
                      <a:cubicBezTo>
                        <a:pt x="53" y="45"/>
                        <a:pt x="52" y="45"/>
                        <a:pt x="52" y="45"/>
                      </a:cubicBezTo>
                      <a:cubicBezTo>
                        <a:pt x="52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3"/>
                        <a:pt x="54" y="44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1"/>
                        <a:pt x="58" y="41"/>
                        <a:pt x="58" y="40"/>
                      </a:cubicBezTo>
                      <a:cubicBezTo>
                        <a:pt x="59" y="40"/>
                        <a:pt x="59" y="40"/>
                        <a:pt x="59" y="40"/>
                      </a:cubicBezTo>
                      <a:cubicBezTo>
                        <a:pt x="60" y="39"/>
                        <a:pt x="60" y="39"/>
                        <a:pt x="60" y="39"/>
                      </a:cubicBezTo>
                      <a:cubicBezTo>
                        <a:pt x="60" y="39"/>
                        <a:pt x="61" y="39"/>
                        <a:pt x="61" y="38"/>
                      </a:cubicBezTo>
                      <a:cubicBezTo>
                        <a:pt x="62" y="38"/>
                        <a:pt x="62" y="38"/>
                        <a:pt x="62" y="38"/>
                      </a:cubicBezTo>
                      <a:cubicBezTo>
                        <a:pt x="64" y="37"/>
                        <a:pt x="66" y="36"/>
                        <a:pt x="68" y="35"/>
                      </a:cubicBezTo>
                      <a:cubicBezTo>
                        <a:pt x="69" y="35"/>
                        <a:pt x="70" y="34"/>
                        <a:pt x="70" y="34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72" y="33"/>
                        <a:pt x="74" y="33"/>
                        <a:pt x="76" y="32"/>
                      </a:cubicBezTo>
                      <a:cubicBezTo>
                        <a:pt x="76" y="32"/>
                        <a:pt x="76" y="32"/>
                        <a:pt x="77" y="32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7" y="32"/>
                        <a:pt x="78" y="32"/>
                        <a:pt x="78" y="32"/>
                      </a:cubicBezTo>
                      <a:cubicBezTo>
                        <a:pt x="79" y="32"/>
                        <a:pt x="80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2" y="32"/>
                        <a:pt x="81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3" y="32"/>
                        <a:pt x="83" y="32"/>
                        <a:pt x="84" y="32"/>
                      </a:cubicBezTo>
                      <a:cubicBezTo>
                        <a:pt x="85" y="32"/>
                        <a:pt x="87" y="32"/>
                        <a:pt x="89" y="32"/>
                      </a:cubicBezTo>
                      <a:cubicBezTo>
                        <a:pt x="91" y="32"/>
                        <a:pt x="93" y="33"/>
                        <a:pt x="94" y="33"/>
                      </a:cubicBezTo>
                      <a:cubicBezTo>
                        <a:pt x="95" y="33"/>
                        <a:pt x="97" y="34"/>
                        <a:pt x="98" y="34"/>
                      </a:cubicBezTo>
                      <a:cubicBezTo>
                        <a:pt x="98" y="34"/>
                        <a:pt x="99" y="35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100" y="35"/>
                        <a:pt x="100" y="35"/>
                        <a:pt x="100" y="35"/>
                      </a:cubicBezTo>
                      <a:cubicBezTo>
                        <a:pt x="100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6"/>
                      </a:cubicBezTo>
                      <a:cubicBezTo>
                        <a:pt x="101" y="35"/>
                        <a:pt x="102" y="36"/>
                        <a:pt x="102" y="36"/>
                      </a:cubicBezTo>
                      <a:cubicBezTo>
                        <a:pt x="102" y="36"/>
                        <a:pt x="103" y="36"/>
                        <a:pt x="103" y="36"/>
                      </a:cubicBezTo>
                      <a:cubicBezTo>
                        <a:pt x="103" y="36"/>
                        <a:pt x="103" y="36"/>
                        <a:pt x="104" y="36"/>
                      </a:cubicBezTo>
                      <a:cubicBezTo>
                        <a:pt x="104" y="36"/>
                        <a:pt x="104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6" y="37"/>
                      </a:cubicBezTo>
                      <a:cubicBezTo>
                        <a:pt x="106" y="38"/>
                        <a:pt x="107" y="38"/>
                        <a:pt x="106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9" y="39"/>
                        <a:pt x="109" y="39"/>
                        <a:pt x="109" y="39"/>
                      </a:cubicBezTo>
                      <a:cubicBezTo>
                        <a:pt x="109" y="39"/>
                        <a:pt x="109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1"/>
                        <a:pt x="111" y="41"/>
                      </a:cubicBezTo>
                      <a:cubicBezTo>
                        <a:pt x="111" y="41"/>
                        <a:pt x="111" y="41"/>
                        <a:pt x="111" y="41"/>
                      </a:cubicBezTo>
                      <a:cubicBezTo>
                        <a:pt x="111" y="41"/>
                        <a:pt x="111" y="41"/>
                        <a:pt x="112" y="41"/>
                      </a:cubicBezTo>
                      <a:cubicBezTo>
                        <a:pt x="112" y="41"/>
                        <a:pt x="112" y="42"/>
                        <a:pt x="112" y="42"/>
                      </a:cubicBezTo>
                      <a:cubicBezTo>
                        <a:pt x="112" y="42"/>
                        <a:pt x="112" y="42"/>
                        <a:pt x="112" y="42"/>
                      </a:cubicBezTo>
                      <a:cubicBezTo>
                        <a:pt x="112" y="42"/>
                        <a:pt x="113" y="42"/>
                        <a:pt x="113" y="42"/>
                      </a:cubicBezTo>
                      <a:cubicBezTo>
                        <a:pt x="113" y="43"/>
                        <a:pt x="113" y="43"/>
                        <a:pt x="113" y="43"/>
                      </a:cubicBezTo>
                      <a:cubicBezTo>
                        <a:pt x="114" y="43"/>
                        <a:pt x="114" y="44"/>
                        <a:pt x="114" y="44"/>
                      </a:cubicBezTo>
                      <a:cubicBezTo>
                        <a:pt x="115" y="44"/>
                        <a:pt x="114" y="44"/>
                        <a:pt x="115" y="44"/>
                      </a:cubicBezTo>
                      <a:cubicBezTo>
                        <a:pt x="115" y="44"/>
                        <a:pt x="115" y="45"/>
                        <a:pt x="115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6"/>
                      </a:cubicBezTo>
                      <a:cubicBezTo>
                        <a:pt x="116" y="45"/>
                        <a:pt x="116" y="46"/>
                        <a:pt x="116" y="46"/>
                      </a:cubicBezTo>
                      <a:cubicBezTo>
                        <a:pt x="116" y="46"/>
                        <a:pt x="117" y="46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8" y="47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9"/>
                        <a:pt x="118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9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1"/>
                        <a:pt x="122" y="51"/>
                        <a:pt x="123" y="51"/>
                      </a:cubicBezTo>
                      <a:cubicBezTo>
                        <a:pt x="123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0"/>
                        <a:pt x="123" y="51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1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3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1"/>
                      </a:cubicBezTo>
                      <a:cubicBezTo>
                        <a:pt x="124" y="51"/>
                        <a:pt x="124" y="51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4" y="51"/>
                        <a:pt x="124" y="51"/>
                        <a:pt x="125" y="52"/>
                      </a:cubicBezTo>
                      <a:cubicBezTo>
                        <a:pt x="125" y="52"/>
                        <a:pt x="125" y="52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6" y="54"/>
                        <a:pt x="126" y="54"/>
                      </a:cubicBezTo>
                      <a:cubicBezTo>
                        <a:pt x="126" y="54"/>
                        <a:pt x="126" y="54"/>
                        <a:pt x="126" y="54"/>
                      </a:cubicBezTo>
                      <a:cubicBezTo>
                        <a:pt x="126" y="54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2"/>
                        <a:pt x="126" y="52"/>
                        <a:pt x="125" y="52"/>
                      </a:cubicBezTo>
                      <a:cubicBezTo>
                        <a:pt x="125" y="52"/>
                        <a:pt x="125" y="51"/>
                        <a:pt x="125" y="52"/>
                      </a:cubicBezTo>
                      <a:cubicBezTo>
                        <a:pt x="125" y="51"/>
                        <a:pt x="125" y="51"/>
                        <a:pt x="125" y="51"/>
                      </a:cubicBezTo>
                      <a:cubicBezTo>
                        <a:pt x="125" y="51"/>
                        <a:pt x="125" y="51"/>
                        <a:pt x="125" y="50"/>
                      </a:cubicBezTo>
                      <a:cubicBezTo>
                        <a:pt x="124" y="51"/>
                        <a:pt x="124" y="50"/>
                        <a:pt x="124" y="50"/>
                      </a:cubicBezTo>
                      <a:cubicBezTo>
                        <a:pt x="123" y="49"/>
                        <a:pt x="122" y="47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19" y="46"/>
                      </a:cubicBezTo>
                      <a:cubicBezTo>
                        <a:pt x="119" y="45"/>
                        <a:pt x="119" y="45"/>
                        <a:pt x="118" y="45"/>
                      </a:cubicBezTo>
                      <a:cubicBezTo>
                        <a:pt x="118" y="45"/>
                        <a:pt x="118" y="44"/>
                        <a:pt x="118" y="44"/>
                      </a:cubicBezTo>
                      <a:cubicBezTo>
                        <a:pt x="118" y="44"/>
                        <a:pt x="117" y="44"/>
                        <a:pt x="117" y="44"/>
                      </a:cubicBezTo>
                      <a:cubicBezTo>
                        <a:pt x="117" y="43"/>
                        <a:pt x="116" y="43"/>
                        <a:pt x="116" y="43"/>
                      </a:cubicBezTo>
                      <a:cubicBezTo>
                        <a:pt x="116" y="43"/>
                        <a:pt x="116" y="42"/>
                        <a:pt x="115" y="42"/>
                      </a:cubicBezTo>
                      <a:cubicBezTo>
                        <a:pt x="114" y="41"/>
                        <a:pt x="112" y="39"/>
                        <a:pt x="110" y="38"/>
                      </a:cubicBezTo>
                      <a:cubicBezTo>
                        <a:pt x="110" y="38"/>
                        <a:pt x="109" y="38"/>
                        <a:pt x="109" y="38"/>
                      </a:cubicBezTo>
                      <a:cubicBezTo>
                        <a:pt x="107" y="36"/>
                        <a:pt x="105" y="35"/>
                        <a:pt x="103" y="35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2" y="34"/>
                        <a:pt x="101" y="34"/>
                        <a:pt x="101" y="34"/>
                      </a:cubicBezTo>
                      <a:cubicBezTo>
                        <a:pt x="100" y="33"/>
                        <a:pt x="99" y="33"/>
                        <a:pt x="98" y="32"/>
                      </a:cubicBezTo>
                      <a:cubicBezTo>
                        <a:pt x="99" y="32"/>
                        <a:pt x="99" y="32"/>
                        <a:pt x="100" y="33"/>
                      </a:cubicBezTo>
                      <a:cubicBezTo>
                        <a:pt x="100" y="32"/>
                        <a:pt x="100" y="32"/>
                        <a:pt x="101" y="32"/>
                      </a:cubicBezTo>
                      <a:cubicBezTo>
                        <a:pt x="101" y="32"/>
                        <a:pt x="101" y="33"/>
                        <a:pt x="101" y="33"/>
                      </a:cubicBezTo>
                      <a:cubicBezTo>
                        <a:pt x="101" y="33"/>
                        <a:pt x="102" y="33"/>
                        <a:pt x="102" y="33"/>
                      </a:cubicBezTo>
                      <a:cubicBezTo>
                        <a:pt x="102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3" y="32"/>
                        <a:pt x="103" y="32"/>
                        <a:pt x="102" y="31"/>
                      </a:cubicBezTo>
                      <a:cubicBezTo>
                        <a:pt x="102" y="31"/>
                        <a:pt x="101" y="31"/>
                        <a:pt x="101" y="31"/>
                      </a:cubicBezTo>
                      <a:cubicBezTo>
                        <a:pt x="103" y="31"/>
                        <a:pt x="105" y="32"/>
                        <a:pt x="105" y="32"/>
                      </a:cubicBezTo>
                      <a:cubicBezTo>
                        <a:pt x="106" y="33"/>
                        <a:pt x="107" y="32"/>
                        <a:pt x="106" y="31"/>
                      </a:cubicBezTo>
                      <a:cubicBezTo>
                        <a:pt x="106" y="31"/>
                        <a:pt x="105" y="30"/>
                        <a:pt x="104" y="30"/>
                      </a:cubicBezTo>
                      <a:cubicBezTo>
                        <a:pt x="105" y="30"/>
                        <a:pt x="105" y="30"/>
                        <a:pt x="106" y="30"/>
                      </a:cubicBezTo>
                      <a:cubicBezTo>
                        <a:pt x="104" y="29"/>
                        <a:pt x="103" y="29"/>
                        <a:pt x="102" y="29"/>
                      </a:cubicBezTo>
                      <a:cubicBezTo>
                        <a:pt x="102" y="28"/>
                        <a:pt x="100" y="28"/>
                        <a:pt x="100" y="27"/>
                      </a:cubicBezTo>
                      <a:cubicBezTo>
                        <a:pt x="100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8" y="27"/>
                        <a:pt x="98" y="27"/>
                        <a:pt x="98" y="27"/>
                      </a:cubicBezTo>
                      <a:cubicBezTo>
                        <a:pt x="98" y="27"/>
                        <a:pt x="98" y="26"/>
                        <a:pt x="98" y="26"/>
                      </a:cubicBezTo>
                      <a:cubicBezTo>
                        <a:pt x="97" y="25"/>
                        <a:pt x="96" y="25"/>
                        <a:pt x="95" y="24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95" y="24"/>
                        <a:pt x="95" y="24"/>
                        <a:pt x="94" y="24"/>
                      </a:cubicBezTo>
                      <a:cubicBezTo>
                        <a:pt x="94" y="24"/>
                        <a:pt x="93" y="24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5" y="23"/>
                        <a:pt x="96" y="24"/>
                        <a:pt x="98" y="24"/>
                      </a:cubicBezTo>
                      <a:cubicBezTo>
                        <a:pt x="98" y="24"/>
                        <a:pt x="98" y="24"/>
                        <a:pt x="99" y="24"/>
                      </a:cubicBezTo>
                      <a:cubicBezTo>
                        <a:pt x="99" y="24"/>
                        <a:pt x="100" y="24"/>
                        <a:pt x="100" y="24"/>
                      </a:cubicBezTo>
                      <a:cubicBezTo>
                        <a:pt x="100" y="23"/>
                        <a:pt x="98" y="23"/>
                        <a:pt x="97" y="22"/>
                      </a:cubicBezTo>
                      <a:cubicBezTo>
                        <a:pt x="98" y="22"/>
                        <a:pt x="97" y="22"/>
                        <a:pt x="97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8" y="21"/>
                        <a:pt x="96" y="21"/>
                        <a:pt x="95" y="21"/>
                      </a:cubicBezTo>
                      <a:cubicBezTo>
                        <a:pt x="95" y="21"/>
                        <a:pt x="95" y="21"/>
                        <a:pt x="95" y="20"/>
                      </a:cubicBezTo>
                      <a:cubicBezTo>
                        <a:pt x="94" y="20"/>
                        <a:pt x="93" y="20"/>
                        <a:pt x="92" y="19"/>
                      </a:cubicBezTo>
                      <a:cubicBezTo>
                        <a:pt x="91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89" y="19"/>
                        <a:pt x="88" y="18"/>
                        <a:pt x="88" y="18"/>
                      </a:cubicBezTo>
                      <a:cubicBezTo>
                        <a:pt x="88" y="18"/>
                        <a:pt x="87" y="18"/>
                        <a:pt x="87" y="18"/>
                      </a:cubicBezTo>
                      <a:cubicBezTo>
                        <a:pt x="88" y="18"/>
                        <a:pt x="89" y="18"/>
                        <a:pt x="89" y="18"/>
                      </a:cubicBezTo>
                      <a:cubicBezTo>
                        <a:pt x="93" y="19"/>
                        <a:pt x="97" y="19"/>
                        <a:pt x="100" y="21"/>
                      </a:cubicBezTo>
                      <a:cubicBezTo>
                        <a:pt x="104" y="22"/>
                        <a:pt x="107" y="23"/>
                        <a:pt x="109" y="24"/>
                      </a:cubicBezTo>
                      <a:cubicBezTo>
                        <a:pt x="110" y="25"/>
                        <a:pt x="112" y="26"/>
                        <a:pt x="113" y="27"/>
                      </a:cubicBezTo>
                      <a:cubicBezTo>
                        <a:pt x="114" y="28"/>
                        <a:pt x="116" y="29"/>
                        <a:pt x="117" y="31"/>
                      </a:cubicBezTo>
                      <a:cubicBezTo>
                        <a:pt x="118" y="31"/>
                        <a:pt x="118" y="31"/>
                        <a:pt x="118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20" y="33"/>
                        <a:pt x="121" y="34"/>
                        <a:pt x="122" y="35"/>
                      </a:cubicBezTo>
                      <a:cubicBezTo>
                        <a:pt x="122" y="35"/>
                        <a:pt x="122" y="35"/>
                        <a:pt x="122" y="36"/>
                      </a:cubicBezTo>
                      <a:cubicBezTo>
                        <a:pt x="122" y="36"/>
                        <a:pt x="123" y="36"/>
                        <a:pt x="123" y="36"/>
                      </a:cubicBezTo>
                      <a:cubicBezTo>
                        <a:pt x="123" y="36"/>
                        <a:pt x="122" y="36"/>
                        <a:pt x="122" y="36"/>
                      </a:cubicBezTo>
                      <a:cubicBezTo>
                        <a:pt x="123" y="36"/>
                        <a:pt x="123" y="36"/>
                        <a:pt x="123" y="37"/>
                      </a:cubicBezTo>
                      <a:cubicBezTo>
                        <a:pt x="123" y="36"/>
                        <a:pt x="123" y="37"/>
                        <a:pt x="123" y="37"/>
                      </a:cubicBezTo>
                      <a:cubicBezTo>
                        <a:pt x="123" y="37"/>
                        <a:pt x="124" y="37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5" y="39"/>
                        <a:pt x="125" y="39"/>
                        <a:pt x="125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1"/>
                        <a:pt x="127" y="41"/>
                        <a:pt x="127" y="41"/>
                      </a:cubicBezTo>
                      <a:cubicBezTo>
                        <a:pt x="127" y="41"/>
                        <a:pt x="127" y="41"/>
                        <a:pt x="127" y="41"/>
                      </a:cubicBezTo>
                      <a:cubicBezTo>
                        <a:pt x="127" y="41"/>
                        <a:pt x="127" y="42"/>
                        <a:pt x="127" y="41"/>
                      </a:cubicBezTo>
                      <a:cubicBezTo>
                        <a:pt x="127" y="42"/>
                        <a:pt x="127" y="41"/>
                        <a:pt x="128" y="42"/>
                      </a:cubicBezTo>
                      <a:cubicBezTo>
                        <a:pt x="128" y="42"/>
                        <a:pt x="129" y="42"/>
                        <a:pt x="129" y="43"/>
                      </a:cubicBezTo>
                      <a:cubicBezTo>
                        <a:pt x="129" y="43"/>
                        <a:pt x="129" y="42"/>
                        <a:pt x="129" y="42"/>
                      </a:cubicBezTo>
                      <a:cubicBezTo>
                        <a:pt x="129" y="42"/>
                        <a:pt x="129" y="42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30" y="43"/>
                      </a:cubicBezTo>
                      <a:cubicBezTo>
                        <a:pt x="130" y="43"/>
                        <a:pt x="130" y="43"/>
                        <a:pt x="130" y="43"/>
                      </a:cubicBezTo>
                      <a:cubicBezTo>
                        <a:pt x="130" y="43"/>
                        <a:pt x="130" y="44"/>
                        <a:pt x="130" y="44"/>
                      </a:cubicBezTo>
                      <a:cubicBezTo>
                        <a:pt x="130" y="44"/>
                        <a:pt x="130" y="44"/>
                        <a:pt x="130" y="44"/>
                      </a:cubicBezTo>
                      <a:cubicBezTo>
                        <a:pt x="131" y="44"/>
                        <a:pt x="131" y="44"/>
                        <a:pt x="131" y="44"/>
                      </a:cubicBezTo>
                      <a:cubicBezTo>
                        <a:pt x="131" y="44"/>
                        <a:pt x="131" y="45"/>
                        <a:pt x="131" y="44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6"/>
                        <a:pt x="133" y="45"/>
                        <a:pt x="133" y="46"/>
                      </a:cubicBezTo>
                      <a:cubicBezTo>
                        <a:pt x="133" y="46"/>
                        <a:pt x="134" y="47"/>
                        <a:pt x="135" y="47"/>
                      </a:cubicBezTo>
                      <a:cubicBezTo>
                        <a:pt x="135" y="47"/>
                        <a:pt x="135" y="47"/>
                        <a:pt x="135" y="47"/>
                      </a:cubicBezTo>
                      <a:cubicBezTo>
                        <a:pt x="135" y="47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6" y="48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7" y="49"/>
                      </a:cubicBezTo>
                      <a:cubicBezTo>
                        <a:pt x="136" y="50"/>
                        <a:pt x="137" y="50"/>
                        <a:pt x="137" y="49"/>
                      </a:cubicBezTo>
                      <a:cubicBezTo>
                        <a:pt x="137" y="50"/>
                        <a:pt x="137" y="50"/>
                        <a:pt x="137" y="50"/>
                      </a:cubicBezTo>
                      <a:cubicBezTo>
                        <a:pt x="137" y="50"/>
                        <a:pt x="137" y="50"/>
                        <a:pt x="137" y="49"/>
                      </a:cubicBezTo>
                      <a:cubicBezTo>
                        <a:pt x="137" y="49"/>
                        <a:pt x="138" y="49"/>
                        <a:pt x="137" y="49"/>
                      </a:cubicBezTo>
                      <a:cubicBezTo>
                        <a:pt x="138" y="49"/>
                        <a:pt x="138" y="50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7" y="48"/>
                        <a:pt x="137" y="48"/>
                        <a:pt x="137" y="48"/>
                      </a:cubicBezTo>
                      <a:cubicBezTo>
                        <a:pt x="137" y="47"/>
                        <a:pt x="136" y="47"/>
                        <a:pt x="136" y="47"/>
                      </a:cubicBezTo>
                      <a:cubicBezTo>
                        <a:pt x="136" y="47"/>
                        <a:pt x="136" y="47"/>
                        <a:pt x="136" y="46"/>
                      </a:cubicBezTo>
                      <a:cubicBezTo>
                        <a:pt x="136" y="46"/>
                        <a:pt x="136" y="47"/>
                        <a:pt x="136" y="46"/>
                      </a:cubicBezTo>
                      <a:cubicBezTo>
                        <a:pt x="136" y="46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7" y="46"/>
                        <a:pt x="137" y="46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7"/>
                        <a:pt x="137" y="47"/>
                        <a:pt x="137" y="47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9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9" y="50"/>
                        <a:pt x="139" y="50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0"/>
                        <a:pt x="139" y="50"/>
                        <a:pt x="139" y="50"/>
                      </a:cubicBezTo>
                      <a:cubicBezTo>
                        <a:pt x="139" y="50"/>
                        <a:pt x="139" y="49"/>
                        <a:pt x="139" y="49"/>
                      </a:cubicBezTo>
                      <a:cubicBezTo>
                        <a:pt x="138" y="48"/>
                        <a:pt x="138" y="49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7"/>
                      </a:cubicBezTo>
                      <a:cubicBezTo>
                        <a:pt x="138" y="47"/>
                        <a:pt x="138" y="48"/>
                        <a:pt x="138" y="48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7" y="47"/>
                        <a:pt x="137" y="47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6"/>
                        <a:pt x="137" y="45"/>
                        <a:pt x="137" y="45"/>
                      </a:cubicBezTo>
                      <a:cubicBezTo>
                        <a:pt x="137" y="45"/>
                        <a:pt x="137" y="45"/>
                        <a:pt x="137" y="45"/>
                      </a:cubicBezTo>
                      <a:cubicBezTo>
                        <a:pt x="137" y="46"/>
                        <a:pt x="138" y="46"/>
                        <a:pt x="138" y="46"/>
                      </a:cubicBezTo>
                      <a:cubicBezTo>
                        <a:pt x="138" y="46"/>
                        <a:pt x="138" y="46"/>
                        <a:pt x="138" y="46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7" y="45"/>
                      </a:cubicBezTo>
                      <a:cubicBezTo>
                        <a:pt x="138" y="45"/>
                        <a:pt x="137" y="45"/>
                        <a:pt x="138" y="45"/>
                      </a:cubicBezTo>
                      <a:cubicBezTo>
                        <a:pt x="137" y="45"/>
                        <a:pt x="138" y="45"/>
                        <a:pt x="137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7" y="44"/>
                        <a:pt x="136" y="42"/>
                        <a:pt x="136" y="42"/>
                      </a:cubicBezTo>
                      <a:cubicBezTo>
                        <a:pt x="135" y="40"/>
                        <a:pt x="135" y="40"/>
                        <a:pt x="136" y="40"/>
                      </a:cubicBezTo>
                      <a:cubicBezTo>
                        <a:pt x="136" y="40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7" y="42"/>
                      </a:cubicBezTo>
                      <a:cubicBezTo>
                        <a:pt x="137" y="42"/>
                        <a:pt x="137" y="42"/>
                        <a:pt x="137" y="43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7" y="43"/>
                        <a:pt x="137" y="43"/>
                        <a:pt x="138" y="43"/>
                      </a:cubicBezTo>
                      <a:cubicBezTo>
                        <a:pt x="137" y="42"/>
                        <a:pt x="137" y="41"/>
                        <a:pt x="136" y="40"/>
                      </a:cubicBezTo>
                      <a:cubicBezTo>
                        <a:pt x="136" y="40"/>
                        <a:pt x="136" y="40"/>
                        <a:pt x="136" y="39"/>
                      </a:cubicBezTo>
                      <a:cubicBezTo>
                        <a:pt x="136" y="39"/>
                        <a:pt x="135" y="39"/>
                        <a:pt x="135" y="39"/>
                      </a:cubicBezTo>
                      <a:cubicBezTo>
                        <a:pt x="136" y="39"/>
                        <a:pt x="135" y="39"/>
                        <a:pt x="135" y="38"/>
                      </a:cubicBezTo>
                      <a:cubicBezTo>
                        <a:pt x="135" y="39"/>
                        <a:pt x="135" y="38"/>
                        <a:pt x="135" y="38"/>
                      </a:cubicBezTo>
                      <a:cubicBezTo>
                        <a:pt x="134" y="38"/>
                        <a:pt x="134" y="37"/>
                        <a:pt x="134" y="37"/>
                      </a:cubicBezTo>
                      <a:cubicBezTo>
                        <a:pt x="134" y="37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6"/>
                        <a:pt x="134" y="36"/>
                        <a:pt x="135" y="37"/>
                      </a:cubicBezTo>
                      <a:cubicBezTo>
                        <a:pt x="135" y="38"/>
                        <a:pt x="136" y="39"/>
                        <a:pt x="136" y="39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8" y="42"/>
                        <a:pt x="139" y="43"/>
                        <a:pt x="139" y="44"/>
                      </a:cubicBezTo>
                      <a:cubicBezTo>
                        <a:pt x="139" y="45"/>
                        <a:pt x="140" y="46"/>
                        <a:pt x="140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6"/>
                        <a:pt x="141" y="47"/>
                        <a:pt x="141" y="47"/>
                      </a:cubicBezTo>
                      <a:cubicBezTo>
                        <a:pt x="141" y="47"/>
                        <a:pt x="141" y="46"/>
                        <a:pt x="141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5"/>
                        <a:pt x="140" y="44"/>
                        <a:pt x="140" y="43"/>
                      </a:cubicBezTo>
                      <a:cubicBezTo>
                        <a:pt x="140" y="44"/>
                        <a:pt x="140" y="45"/>
                        <a:pt x="141" y="45"/>
                      </a:cubicBezTo>
                      <a:cubicBezTo>
                        <a:pt x="141" y="45"/>
                        <a:pt x="141" y="46"/>
                        <a:pt x="141" y="46"/>
                      </a:cubicBezTo>
                      <a:cubicBezTo>
                        <a:pt x="141" y="46"/>
                        <a:pt x="141" y="46"/>
                        <a:pt x="142" y="46"/>
                      </a:cubicBezTo>
                      <a:cubicBezTo>
                        <a:pt x="141" y="47"/>
                        <a:pt x="142" y="47"/>
                        <a:pt x="142" y="47"/>
                      </a:cubicBezTo>
                      <a:cubicBezTo>
                        <a:pt x="142" y="48"/>
                        <a:pt x="142" y="49"/>
                        <a:pt x="143" y="49"/>
                      </a:cubicBezTo>
                      <a:cubicBezTo>
                        <a:pt x="143" y="50"/>
                        <a:pt x="144" y="51"/>
                        <a:pt x="144" y="52"/>
                      </a:cubicBezTo>
                      <a:cubicBezTo>
                        <a:pt x="144" y="52"/>
                        <a:pt x="144" y="54"/>
                        <a:pt x="145" y="55"/>
                      </a:cubicBezTo>
                      <a:cubicBezTo>
                        <a:pt x="145" y="56"/>
                        <a:pt x="146" y="57"/>
                        <a:pt x="146" y="58"/>
                      </a:cubicBezTo>
                      <a:cubicBezTo>
                        <a:pt x="146" y="58"/>
                        <a:pt x="146" y="59"/>
                        <a:pt x="146" y="59"/>
                      </a:cubicBezTo>
                      <a:cubicBezTo>
                        <a:pt x="146" y="59"/>
                        <a:pt x="147" y="60"/>
                        <a:pt x="146" y="60"/>
                      </a:cubicBezTo>
                      <a:cubicBezTo>
                        <a:pt x="147" y="61"/>
                        <a:pt x="147" y="63"/>
                        <a:pt x="147" y="63"/>
                      </a:cubicBezTo>
                      <a:cubicBezTo>
                        <a:pt x="147" y="63"/>
                        <a:pt x="147" y="64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5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7"/>
                        <a:pt x="148" y="67"/>
                        <a:pt x="148" y="67"/>
                      </a:cubicBezTo>
                      <a:cubicBezTo>
                        <a:pt x="149" y="67"/>
                        <a:pt x="149" y="66"/>
                        <a:pt x="149" y="66"/>
                      </a:cubicBezTo>
                      <a:cubicBezTo>
                        <a:pt x="149" y="65"/>
                        <a:pt x="149" y="65"/>
                        <a:pt x="149" y="65"/>
                      </a:cubicBezTo>
                      <a:cubicBezTo>
                        <a:pt x="149" y="66"/>
                        <a:pt x="149" y="66"/>
                        <a:pt x="149" y="66"/>
                      </a:cubicBezTo>
                      <a:cubicBezTo>
                        <a:pt x="149" y="66"/>
                        <a:pt x="149" y="68"/>
                        <a:pt x="149" y="69"/>
                      </a:cubicBezTo>
                      <a:cubicBezTo>
                        <a:pt x="149" y="69"/>
                        <a:pt x="149" y="69"/>
                        <a:pt x="149" y="69"/>
                      </a:cubicBezTo>
                      <a:cubicBezTo>
                        <a:pt x="149" y="70"/>
                        <a:pt x="149" y="69"/>
                        <a:pt x="149" y="70"/>
                      </a:cubicBezTo>
                      <a:cubicBezTo>
                        <a:pt x="149" y="70"/>
                        <a:pt x="149" y="70"/>
                        <a:pt x="149" y="70"/>
                      </a:cubicBezTo>
                      <a:cubicBezTo>
                        <a:pt x="149" y="70"/>
                        <a:pt x="149" y="69"/>
                        <a:pt x="150" y="70"/>
                      </a:cubicBezTo>
                      <a:cubicBezTo>
                        <a:pt x="150" y="69"/>
                        <a:pt x="150" y="69"/>
                        <a:pt x="149" y="69"/>
                      </a:cubicBezTo>
                      <a:cubicBezTo>
                        <a:pt x="150" y="69"/>
                        <a:pt x="150" y="69"/>
                        <a:pt x="150" y="69"/>
                      </a:cubicBezTo>
                      <a:cubicBezTo>
                        <a:pt x="150" y="67"/>
                        <a:pt x="150" y="67"/>
                        <a:pt x="150" y="66"/>
                      </a:cubicBezTo>
                      <a:cubicBezTo>
                        <a:pt x="150" y="65"/>
                        <a:pt x="150" y="67"/>
                        <a:pt x="150" y="68"/>
                      </a:cubicBezTo>
                      <a:cubicBezTo>
                        <a:pt x="150" y="68"/>
                        <a:pt x="150" y="69"/>
                        <a:pt x="150" y="69"/>
                      </a:cubicBezTo>
                      <a:cubicBezTo>
                        <a:pt x="150" y="70"/>
                        <a:pt x="151" y="71"/>
                        <a:pt x="151" y="72"/>
                      </a:cubicBezTo>
                      <a:cubicBezTo>
                        <a:pt x="151" y="72"/>
                        <a:pt x="151" y="73"/>
                        <a:pt x="151" y="72"/>
                      </a:cubicBezTo>
                      <a:cubicBezTo>
                        <a:pt x="151" y="73"/>
                        <a:pt x="151" y="73"/>
                        <a:pt x="151" y="73"/>
                      </a:cubicBezTo>
                      <a:cubicBezTo>
                        <a:pt x="151" y="73"/>
                        <a:pt x="151" y="73"/>
                        <a:pt x="151" y="72"/>
                      </a:cubicBezTo>
                      <a:cubicBezTo>
                        <a:pt x="151" y="73"/>
                        <a:pt x="151" y="72"/>
                        <a:pt x="151" y="72"/>
                      </a:cubicBezTo>
                      <a:cubicBezTo>
                        <a:pt x="151" y="73"/>
                        <a:pt x="152" y="72"/>
                        <a:pt x="152" y="73"/>
                      </a:cubicBezTo>
                      <a:cubicBezTo>
                        <a:pt x="152" y="73"/>
                        <a:pt x="152" y="72"/>
                        <a:pt x="152" y="72"/>
                      </a:cubicBezTo>
                      <a:cubicBezTo>
                        <a:pt x="152" y="71"/>
                        <a:pt x="152" y="71"/>
                        <a:pt x="152" y="70"/>
                      </a:cubicBezTo>
                      <a:cubicBezTo>
                        <a:pt x="152" y="70"/>
                        <a:pt x="152" y="70"/>
                        <a:pt x="152" y="70"/>
                      </a:cubicBezTo>
                      <a:cubicBezTo>
                        <a:pt x="152" y="70"/>
                        <a:pt x="152" y="69"/>
                        <a:pt x="152" y="68"/>
                      </a:cubicBezTo>
                      <a:cubicBezTo>
                        <a:pt x="152" y="68"/>
                        <a:pt x="152" y="68"/>
                        <a:pt x="152" y="68"/>
                      </a:cubicBezTo>
                      <a:cubicBezTo>
                        <a:pt x="152" y="68"/>
                        <a:pt x="152" y="67"/>
                        <a:pt x="152" y="67"/>
                      </a:cubicBezTo>
                      <a:cubicBezTo>
                        <a:pt x="152" y="67"/>
                        <a:pt x="152" y="67"/>
                        <a:pt x="152" y="67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3"/>
                        <a:pt x="152" y="63"/>
                      </a:cubicBezTo>
                      <a:cubicBezTo>
                        <a:pt x="152" y="63"/>
                        <a:pt x="152" y="63"/>
                        <a:pt x="152" y="63"/>
                      </a:cubicBezTo>
                      <a:cubicBezTo>
                        <a:pt x="152" y="62"/>
                        <a:pt x="152" y="61"/>
                        <a:pt x="152" y="61"/>
                      </a:cubicBezTo>
                      <a:cubicBezTo>
                        <a:pt x="152" y="61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1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59"/>
                        <a:pt x="152" y="59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7"/>
                        <a:pt x="152" y="58"/>
                      </a:cubicBezTo>
                      <a:cubicBezTo>
                        <a:pt x="152" y="57"/>
                        <a:pt x="152" y="57"/>
                        <a:pt x="152" y="57"/>
                      </a:cubicBezTo>
                      <a:cubicBezTo>
                        <a:pt x="152" y="56"/>
                        <a:pt x="152" y="55"/>
                        <a:pt x="151" y="54"/>
                      </a:cubicBezTo>
                      <a:cubicBezTo>
                        <a:pt x="151" y="54"/>
                        <a:pt x="151" y="54"/>
                        <a:pt x="151" y="53"/>
                      </a:cubicBezTo>
                      <a:cubicBezTo>
                        <a:pt x="151" y="52"/>
                        <a:pt x="150" y="50"/>
                        <a:pt x="150" y="50"/>
                      </a:cubicBezTo>
                      <a:cubicBezTo>
                        <a:pt x="150" y="49"/>
                        <a:pt x="150" y="48"/>
                        <a:pt x="149" y="47"/>
                      </a:cubicBezTo>
                      <a:cubicBezTo>
                        <a:pt x="149" y="47"/>
                        <a:pt x="149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49" y="46"/>
                        <a:pt x="150" y="47"/>
                        <a:pt x="150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5"/>
                        <a:pt x="149" y="46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0" y="47"/>
                        <a:pt x="150" y="47"/>
                      </a:cubicBezTo>
                      <a:cubicBezTo>
                        <a:pt x="150" y="48"/>
                        <a:pt x="150" y="48"/>
                        <a:pt x="150" y="49"/>
                      </a:cubicBezTo>
                      <a:cubicBezTo>
                        <a:pt x="151" y="49"/>
                        <a:pt x="151" y="49"/>
                        <a:pt x="151" y="50"/>
                      </a:cubicBezTo>
                      <a:cubicBezTo>
                        <a:pt x="151" y="50"/>
                        <a:pt x="151" y="49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4"/>
                        <a:pt x="152" y="54"/>
                      </a:cubicBezTo>
                      <a:cubicBezTo>
                        <a:pt x="152" y="54"/>
                        <a:pt x="152" y="54"/>
                        <a:pt x="152" y="54"/>
                      </a:cubicBezTo>
                      <a:cubicBezTo>
                        <a:pt x="152" y="54"/>
                        <a:pt x="152" y="55"/>
                        <a:pt x="152" y="54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6"/>
                        <a:pt x="152" y="55"/>
                        <a:pt x="152" y="56"/>
                      </a:cubicBezTo>
                      <a:cubicBezTo>
                        <a:pt x="152" y="56"/>
                        <a:pt x="153" y="56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9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1"/>
                      </a:cubicBezTo>
                      <a:cubicBezTo>
                        <a:pt x="153" y="60"/>
                        <a:pt x="153" y="61"/>
                        <a:pt x="154" y="61"/>
                      </a:cubicBezTo>
                      <a:cubicBezTo>
                        <a:pt x="154" y="61"/>
                        <a:pt x="153" y="61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5"/>
                        <a:pt x="153" y="55"/>
                      </a:cubicBezTo>
                      <a:cubicBezTo>
                        <a:pt x="153" y="55"/>
                        <a:pt x="153" y="55"/>
                        <a:pt x="153" y="55"/>
                      </a:cubicBezTo>
                      <a:cubicBezTo>
                        <a:pt x="153" y="55"/>
                        <a:pt x="152" y="55"/>
                        <a:pt x="152" y="55"/>
                      </a:cubicBezTo>
                      <a:cubicBezTo>
                        <a:pt x="153" y="55"/>
                        <a:pt x="153" y="55"/>
                        <a:pt x="152" y="55"/>
                      </a:cubicBezTo>
                      <a:cubicBezTo>
                        <a:pt x="152" y="55"/>
                        <a:pt x="152" y="54"/>
                        <a:pt x="152" y="54"/>
                      </a:cubicBezTo>
                      <a:cubicBezTo>
                        <a:pt x="152" y="54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2"/>
                      </a:cubicBezTo>
                      <a:cubicBezTo>
                        <a:pt x="152" y="53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3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2"/>
                        <a:pt x="152" y="51"/>
                        <a:pt x="152" y="52"/>
                      </a:cubicBezTo>
                      <a:cubicBezTo>
                        <a:pt x="152" y="51"/>
                        <a:pt x="152" y="51"/>
                        <a:pt x="151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1" y="51"/>
                        <a:pt x="151" y="50"/>
                      </a:cubicBezTo>
                      <a:cubicBezTo>
                        <a:pt x="151" y="51"/>
                        <a:pt x="151" y="51"/>
                        <a:pt x="151" y="51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49"/>
                      </a:cubicBezTo>
                      <a:cubicBezTo>
                        <a:pt x="151" y="50"/>
                        <a:pt x="151" y="49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0" y="48"/>
                        <a:pt x="150" y="48"/>
                      </a:cubicBezTo>
                      <a:cubicBezTo>
                        <a:pt x="150" y="48"/>
                        <a:pt x="151" y="48"/>
                        <a:pt x="151" y="48"/>
                      </a:cubicBezTo>
                      <a:cubicBezTo>
                        <a:pt x="150" y="48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1" y="47"/>
                        <a:pt x="151" y="47"/>
                      </a:cubicBezTo>
                      <a:cubicBezTo>
                        <a:pt x="151" y="48"/>
                        <a:pt x="151" y="48"/>
                        <a:pt x="151" y="49"/>
                      </a:cubicBezTo>
                      <a:cubicBezTo>
                        <a:pt x="151" y="48"/>
                        <a:pt x="151" y="49"/>
                        <a:pt x="151" y="49"/>
                      </a:cubicBezTo>
                      <a:cubicBezTo>
                        <a:pt x="151" y="49"/>
                        <a:pt x="151" y="50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2" y="51"/>
                        <a:pt x="152" y="50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3"/>
                        <a:pt x="152" y="53"/>
                      </a:cubicBezTo>
                      <a:cubicBezTo>
                        <a:pt x="152" y="53"/>
                        <a:pt x="153" y="53"/>
                        <a:pt x="152" y="53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0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1" y="48"/>
                        <a:pt x="151" y="48"/>
                      </a:cubicBezTo>
                      <a:cubicBezTo>
                        <a:pt x="151" y="48"/>
                        <a:pt x="151" y="47"/>
                        <a:pt x="151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49" y="43"/>
                        <a:pt x="150" y="44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2"/>
                        <a:pt x="148" y="41"/>
                      </a:cubicBezTo>
                      <a:cubicBezTo>
                        <a:pt x="148" y="41"/>
                        <a:pt x="148" y="41"/>
                        <a:pt x="148" y="42"/>
                      </a:cubicBezTo>
                      <a:cubicBezTo>
                        <a:pt x="149" y="42"/>
                        <a:pt x="149" y="42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5"/>
                        <a:pt x="149" y="44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5"/>
                        <a:pt x="149" y="45"/>
                        <a:pt x="149" y="45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3"/>
                        <a:pt x="149" y="44"/>
                        <a:pt x="149" y="43"/>
                      </a:cubicBezTo>
                      <a:cubicBezTo>
                        <a:pt x="149" y="43"/>
                        <a:pt x="148" y="42"/>
                        <a:pt x="148" y="42"/>
                      </a:cubicBezTo>
                      <a:cubicBezTo>
                        <a:pt x="148" y="42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1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39"/>
                        <a:pt x="147" y="39"/>
                        <a:pt x="146" y="39"/>
                      </a:cubicBezTo>
                      <a:cubicBezTo>
                        <a:pt x="146" y="38"/>
                        <a:pt x="146" y="39"/>
                        <a:pt x="147" y="39"/>
                      </a:cubicBezTo>
                      <a:cubicBezTo>
                        <a:pt x="146" y="39"/>
                        <a:pt x="146" y="39"/>
                        <a:pt x="146" y="39"/>
                      </a:cubicBezTo>
                      <a:cubicBezTo>
                        <a:pt x="146" y="38"/>
                        <a:pt x="146" y="39"/>
                        <a:pt x="146" y="39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5" y="36"/>
                        <a:pt x="145" y="37"/>
                      </a:cubicBezTo>
                      <a:cubicBezTo>
                        <a:pt x="145" y="37"/>
                        <a:pt x="146" y="37"/>
                        <a:pt x="146" y="37"/>
                      </a:cubicBezTo>
                      <a:cubicBezTo>
                        <a:pt x="145" y="37"/>
                        <a:pt x="145" y="37"/>
                        <a:pt x="145" y="36"/>
                      </a:cubicBezTo>
                      <a:cubicBezTo>
                        <a:pt x="145" y="36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4" y="35"/>
                        <a:pt x="144" y="35"/>
                      </a:cubicBezTo>
                      <a:cubicBezTo>
                        <a:pt x="144" y="35"/>
                        <a:pt x="144" y="35"/>
                        <a:pt x="145" y="35"/>
                      </a:cubicBezTo>
                      <a:cubicBezTo>
                        <a:pt x="144" y="35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3"/>
                      </a:cubicBezTo>
                      <a:cubicBezTo>
                        <a:pt x="143" y="33"/>
                        <a:pt x="143" y="34"/>
                        <a:pt x="143" y="33"/>
                      </a:cubicBezTo>
                      <a:cubicBezTo>
                        <a:pt x="143" y="34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4"/>
                        <a:pt x="144" y="34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2"/>
                        <a:pt x="142" y="31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3" y="32"/>
                        <a:pt x="143" y="33"/>
                        <a:pt x="143" y="33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1"/>
                        <a:pt x="142" y="31"/>
                      </a:cubicBezTo>
                      <a:cubicBezTo>
                        <a:pt x="142" y="31"/>
                        <a:pt x="142" y="31"/>
                        <a:pt x="142" y="31"/>
                      </a:cubicBezTo>
                      <a:cubicBezTo>
                        <a:pt x="142" y="31"/>
                        <a:pt x="141" y="31"/>
                        <a:pt x="141" y="31"/>
                      </a:cubicBezTo>
                      <a:cubicBezTo>
                        <a:pt x="141" y="31"/>
                        <a:pt x="141" y="31"/>
                        <a:pt x="141" y="31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29"/>
                      </a:cubicBezTo>
                      <a:cubicBezTo>
                        <a:pt x="141" y="30"/>
                        <a:pt x="140" y="29"/>
                        <a:pt x="140" y="29"/>
                      </a:cubicBezTo>
                      <a:cubicBezTo>
                        <a:pt x="140" y="29"/>
                        <a:pt x="141" y="30"/>
                        <a:pt x="141" y="30"/>
                      </a:cubicBezTo>
                      <a:cubicBezTo>
                        <a:pt x="140" y="29"/>
                        <a:pt x="141" y="30"/>
                        <a:pt x="140" y="30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1" y="29"/>
                        <a:pt x="140" y="29"/>
                      </a:cubicBezTo>
                      <a:cubicBezTo>
                        <a:pt x="140" y="29"/>
                        <a:pt x="140" y="28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8"/>
                        <a:pt x="140" y="28"/>
                      </a:cubicBezTo>
                      <a:cubicBezTo>
                        <a:pt x="140" y="28"/>
                        <a:pt x="140" y="28"/>
                        <a:pt x="140" y="28"/>
                      </a:cubicBezTo>
                      <a:cubicBezTo>
                        <a:pt x="140" y="28"/>
                        <a:pt x="139" y="28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8" y="25"/>
                        <a:pt x="137" y="23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3" y="19"/>
                        <a:pt x="130" y="16"/>
                        <a:pt x="126" y="14"/>
                      </a:cubicBezTo>
                      <a:cubicBezTo>
                        <a:pt x="119" y="9"/>
                        <a:pt x="110" y="4"/>
                        <a:pt x="101" y="2"/>
                      </a:cubicBezTo>
                      <a:cubicBezTo>
                        <a:pt x="95" y="1"/>
                        <a:pt x="89" y="0"/>
                        <a:pt x="83" y="0"/>
                      </a:cubicBezTo>
                      <a:cubicBezTo>
                        <a:pt x="75" y="1"/>
                        <a:pt x="68" y="2"/>
                        <a:pt x="61" y="4"/>
                      </a:cubicBezTo>
                      <a:cubicBezTo>
                        <a:pt x="54" y="6"/>
                        <a:pt x="47" y="9"/>
                        <a:pt x="42" y="14"/>
                      </a:cubicBezTo>
                      <a:cubicBezTo>
                        <a:pt x="38" y="17"/>
                        <a:pt x="34" y="20"/>
                        <a:pt x="31" y="23"/>
                      </a:cubicBezTo>
                      <a:cubicBezTo>
                        <a:pt x="27" y="28"/>
                        <a:pt x="23" y="33"/>
                        <a:pt x="20" y="40"/>
                      </a:cubicBezTo>
                      <a:cubicBezTo>
                        <a:pt x="17" y="46"/>
                        <a:pt x="15" y="52"/>
                        <a:pt x="14" y="59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" y="63"/>
                        <a:pt x="12" y="67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2"/>
                        <a:pt x="12" y="75"/>
                        <a:pt x="12" y="76"/>
                      </a:cubicBezTo>
                      <a:cubicBezTo>
                        <a:pt x="13" y="81"/>
                        <a:pt x="13" y="87"/>
                        <a:pt x="15" y="92"/>
                      </a:cubicBezTo>
                      <a:cubicBezTo>
                        <a:pt x="16" y="98"/>
                        <a:pt x="19" y="103"/>
                        <a:pt x="21" y="108"/>
                      </a:cubicBezTo>
                      <a:cubicBezTo>
                        <a:pt x="21" y="108"/>
                        <a:pt x="21" y="108"/>
                        <a:pt x="22" y="108"/>
                      </a:cubicBezTo>
                      <a:cubicBezTo>
                        <a:pt x="21" y="108"/>
                        <a:pt x="21" y="108"/>
                        <a:pt x="21" y="108"/>
                      </a:cubicBezTo>
                      <a:cubicBezTo>
                        <a:pt x="22" y="110"/>
                        <a:pt x="23" y="111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5" y="115"/>
                        <a:pt x="27" y="117"/>
                        <a:pt x="29" y="119"/>
                      </a:cubicBezTo>
                      <a:cubicBezTo>
                        <a:pt x="31" y="122"/>
                        <a:pt x="32" y="124"/>
                        <a:pt x="34" y="125"/>
                      </a:cubicBezTo>
                      <a:cubicBezTo>
                        <a:pt x="34" y="126"/>
                        <a:pt x="35" y="126"/>
                        <a:pt x="35" y="126"/>
                      </a:cubicBezTo>
                      <a:cubicBezTo>
                        <a:pt x="35" y="126"/>
                        <a:pt x="35" y="126"/>
                        <a:pt x="36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6" y="127"/>
                        <a:pt x="37" y="128"/>
                        <a:pt x="36" y="128"/>
                      </a:cubicBezTo>
                      <a:cubicBezTo>
                        <a:pt x="37" y="128"/>
                        <a:pt x="37" y="129"/>
                        <a:pt x="37" y="129"/>
                      </a:cubicBezTo>
                      <a:cubicBezTo>
                        <a:pt x="37" y="129"/>
                        <a:pt x="37" y="129"/>
                        <a:pt x="37" y="129"/>
                      </a:cubicBezTo>
                      <a:cubicBezTo>
                        <a:pt x="36" y="128"/>
                        <a:pt x="35" y="127"/>
                        <a:pt x="34" y="126"/>
                      </a:cubicBezTo>
                      <a:cubicBezTo>
                        <a:pt x="32" y="125"/>
                        <a:pt x="29" y="122"/>
                        <a:pt x="27" y="120"/>
                      </a:cubicBezTo>
                      <a:cubicBezTo>
                        <a:pt x="26" y="119"/>
                        <a:pt x="24" y="117"/>
                        <a:pt x="23" y="114"/>
                      </a:cubicBezTo>
                      <a:cubicBezTo>
                        <a:pt x="21" y="113"/>
                        <a:pt x="21" y="112"/>
                        <a:pt x="20" y="111"/>
                      </a:cubicBezTo>
                      <a:cubicBezTo>
                        <a:pt x="18" y="108"/>
                        <a:pt x="17" y="105"/>
                        <a:pt x="15" y="103"/>
                      </a:cubicBezTo>
                      <a:cubicBezTo>
                        <a:pt x="14" y="100"/>
                        <a:pt x="13" y="97"/>
                        <a:pt x="12" y="94"/>
                      </a:cubicBezTo>
                      <a:cubicBezTo>
                        <a:pt x="11" y="93"/>
                        <a:pt x="11" y="92"/>
                        <a:pt x="10" y="90"/>
                      </a:cubicBezTo>
                      <a:cubicBezTo>
                        <a:pt x="10" y="88"/>
                        <a:pt x="9" y="86"/>
                        <a:pt x="9" y="83"/>
                      </a:cubicBezTo>
                      <a:cubicBezTo>
                        <a:pt x="9" y="83"/>
                        <a:pt x="8" y="82"/>
                        <a:pt x="8" y="81"/>
                      </a:cubicBezTo>
                      <a:cubicBezTo>
                        <a:pt x="8" y="80"/>
                        <a:pt x="8" y="79"/>
                        <a:pt x="8" y="79"/>
                      </a:cubicBezTo>
                      <a:cubicBezTo>
                        <a:pt x="8" y="77"/>
                        <a:pt x="8" y="75"/>
                        <a:pt x="7" y="74"/>
                      </a:cubicBezTo>
                      <a:cubicBezTo>
                        <a:pt x="7" y="74"/>
                        <a:pt x="7" y="73"/>
                        <a:pt x="7" y="71"/>
                      </a:cubicBezTo>
                      <a:cubicBezTo>
                        <a:pt x="7" y="70"/>
                        <a:pt x="7" y="68"/>
                        <a:pt x="7" y="67"/>
                      </a:cubicBezTo>
                      <a:cubicBezTo>
                        <a:pt x="6" y="67"/>
                        <a:pt x="6" y="67"/>
                        <a:pt x="6" y="66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6" y="66"/>
                        <a:pt x="5" y="66"/>
                        <a:pt x="6" y="66"/>
                      </a:cubicBezTo>
                      <a:cubicBezTo>
                        <a:pt x="6" y="66"/>
                        <a:pt x="6" y="67"/>
                        <a:pt x="6" y="67"/>
                      </a:cubicBezTo>
                      <a:cubicBezTo>
                        <a:pt x="5" y="68"/>
                        <a:pt x="5" y="68"/>
                        <a:pt x="5" y="67"/>
                      </a:cubicBezTo>
                      <a:cubicBezTo>
                        <a:pt x="5" y="67"/>
                        <a:pt x="5" y="67"/>
                        <a:pt x="5" y="67"/>
                      </a:cubicBezTo>
                      <a:cubicBezTo>
                        <a:pt x="5" y="65"/>
                        <a:pt x="5" y="62"/>
                        <a:pt x="5" y="60"/>
                      </a:cubicBezTo>
                      <a:cubicBezTo>
                        <a:pt x="5" y="60"/>
                        <a:pt x="6" y="58"/>
                        <a:pt x="5" y="58"/>
                      </a:cubicBezTo>
                      <a:cubicBezTo>
                        <a:pt x="5" y="58"/>
                        <a:pt x="5" y="58"/>
                        <a:pt x="5" y="57"/>
                      </a:cubicBezTo>
                      <a:cubicBezTo>
                        <a:pt x="5" y="58"/>
                        <a:pt x="5" y="58"/>
                        <a:pt x="4" y="57"/>
                      </a:cubicBezTo>
                      <a:cubicBezTo>
                        <a:pt x="4" y="59"/>
                        <a:pt x="4" y="61"/>
                        <a:pt x="4" y="63"/>
                      </a:cubicBezTo>
                      <a:cubicBezTo>
                        <a:pt x="3" y="62"/>
                        <a:pt x="3" y="63"/>
                        <a:pt x="3" y="63"/>
                      </a:cubicBezTo>
                      <a:cubicBezTo>
                        <a:pt x="3" y="63"/>
                        <a:pt x="3" y="62"/>
                        <a:pt x="3" y="62"/>
                      </a:cubicBezTo>
                      <a:cubicBezTo>
                        <a:pt x="3" y="62"/>
                        <a:pt x="3" y="64"/>
                        <a:pt x="3" y="66"/>
                      </a:cubicBezTo>
                      <a:cubicBezTo>
                        <a:pt x="3" y="67"/>
                        <a:pt x="2" y="67"/>
                        <a:pt x="2" y="68"/>
                      </a:cubicBezTo>
                      <a:cubicBezTo>
                        <a:pt x="2" y="68"/>
                        <a:pt x="2" y="69"/>
                        <a:pt x="2" y="69"/>
                      </a:cubicBezTo>
                      <a:cubicBezTo>
                        <a:pt x="2" y="69"/>
                        <a:pt x="2" y="68"/>
                        <a:pt x="2" y="68"/>
                      </a:cubicBezTo>
                      <a:cubicBezTo>
                        <a:pt x="2" y="70"/>
                        <a:pt x="1" y="73"/>
                        <a:pt x="2" y="75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1" y="76"/>
                        <a:pt x="1" y="75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5"/>
                        <a:pt x="1" y="78"/>
                        <a:pt x="1" y="79"/>
                      </a:cubicBezTo>
                      <a:close/>
                      <a:moveTo>
                        <a:pt x="122" y="50"/>
                      </a:move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lose/>
                      <a:moveTo>
                        <a:pt x="68" y="130"/>
                      </a:moveTo>
                      <a:cubicBezTo>
                        <a:pt x="68" y="130"/>
                        <a:pt x="68" y="131"/>
                        <a:pt x="68" y="131"/>
                      </a:cubicBezTo>
                      <a:cubicBezTo>
                        <a:pt x="68" y="131"/>
                        <a:pt x="68" y="130"/>
                        <a:pt x="68" y="130"/>
                      </a:cubicBezTo>
                      <a:close/>
                      <a:moveTo>
                        <a:pt x="38" y="111"/>
                      </a:move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9" y="111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40" y="112"/>
                        <a:pt x="40" y="113"/>
                      </a:cubicBezTo>
                      <a:cubicBezTo>
                        <a:pt x="40" y="113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8" y="111"/>
                      </a:cubicBezTo>
                      <a:close/>
                      <a:moveTo>
                        <a:pt x="37" y="110"/>
                      </a:moveTo>
                      <a:cubicBezTo>
                        <a:pt x="37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10"/>
                        <a:pt x="38" y="110"/>
                      </a:cubicBezTo>
                      <a:cubicBezTo>
                        <a:pt x="38" y="110"/>
                        <a:pt x="37" y="110"/>
                        <a:pt x="37" y="110"/>
                      </a:cubicBezTo>
                      <a:close/>
                      <a:moveTo>
                        <a:pt x="3" y="69"/>
                      </a:move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70"/>
                        <a:pt x="3" y="70"/>
                        <a:pt x="3" y="71"/>
                      </a:cubicBezTo>
                      <a:cubicBezTo>
                        <a:pt x="3" y="71"/>
                        <a:pt x="3" y="71"/>
                        <a:pt x="3" y="72"/>
                      </a:cubicBezTo>
                      <a:cubicBezTo>
                        <a:pt x="3" y="71"/>
                        <a:pt x="3" y="70"/>
                        <a:pt x="3" y="69"/>
                      </a:cubicBezTo>
                      <a:close/>
                      <a:moveTo>
                        <a:pt x="5" y="59"/>
                      </a:moveTo>
                      <a:cubicBezTo>
                        <a:pt x="5" y="59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59"/>
                      </a:cubicBezTo>
                      <a:close/>
                      <a:moveTo>
                        <a:pt x="5" y="70"/>
                      </a:moveTo>
                      <a:cubicBezTo>
                        <a:pt x="5" y="69"/>
                        <a:pt x="5" y="69"/>
                        <a:pt x="5" y="69"/>
                      </a:cubicBezTo>
                      <a:cubicBezTo>
                        <a:pt x="5" y="70"/>
                        <a:pt x="5" y="70"/>
                        <a:pt x="5" y="70"/>
                      </a:cubicBezTo>
                      <a:close/>
                      <a:moveTo>
                        <a:pt x="6" y="67"/>
                      </a:moveTo>
                      <a:cubicBezTo>
                        <a:pt x="6" y="67"/>
                        <a:pt x="6" y="68"/>
                        <a:pt x="6" y="67"/>
                      </a:cubicBezTo>
                      <a:cubicBezTo>
                        <a:pt x="6" y="68"/>
                        <a:pt x="6" y="68"/>
                        <a:pt x="6" y="69"/>
                      </a:cubicBezTo>
                      <a:cubicBezTo>
                        <a:pt x="6" y="68"/>
                        <a:pt x="6" y="69"/>
                        <a:pt x="6" y="67"/>
                      </a:cubicBezTo>
                      <a:close/>
                      <a:moveTo>
                        <a:pt x="160" y="98"/>
                      </a:moveTo>
                      <a:cubicBezTo>
                        <a:pt x="159" y="99"/>
                        <a:pt x="159" y="99"/>
                        <a:pt x="159" y="99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59" y="98"/>
                        <a:pt x="160" y="98"/>
                        <a:pt x="160" y="98"/>
                      </a:cubicBezTo>
                      <a:close/>
                      <a:moveTo>
                        <a:pt x="154" y="110"/>
                      </a:move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3" y="111"/>
                        <a:pt x="153" y="110"/>
                        <a:pt x="153" y="111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3" y="110"/>
                        <a:pt x="154" y="110"/>
                      </a:cubicBezTo>
                      <a:close/>
                      <a:moveTo>
                        <a:pt x="37" y="127"/>
                      </a:move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8" y="128"/>
                        <a:pt x="38" y="127"/>
                        <a:pt x="38" y="128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lose/>
                      <a:moveTo>
                        <a:pt x="27" y="115"/>
                      </a:moveTo>
                      <a:cubicBezTo>
                        <a:pt x="27" y="115"/>
                        <a:pt x="27" y="115"/>
                        <a:pt x="27" y="115"/>
                      </a:cubicBezTo>
                      <a:cubicBezTo>
                        <a:pt x="27" y="116"/>
                        <a:pt x="28" y="116"/>
                        <a:pt x="28" y="116"/>
                      </a:cubicBezTo>
                      <a:cubicBezTo>
                        <a:pt x="28" y="117"/>
                        <a:pt x="28" y="116"/>
                        <a:pt x="28" y="117"/>
                      </a:cubicBezTo>
                      <a:cubicBezTo>
                        <a:pt x="28" y="117"/>
                        <a:pt x="28" y="116"/>
                        <a:pt x="28" y="116"/>
                      </a:cubicBezTo>
                      <a:cubicBezTo>
                        <a:pt x="28" y="116"/>
                        <a:pt x="28" y="116"/>
                        <a:pt x="27" y="116"/>
                      </a:cubicBezTo>
                      <a:cubicBezTo>
                        <a:pt x="27" y="116"/>
                        <a:pt x="28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5"/>
                        <a:pt x="27" y="116"/>
                        <a:pt x="27" y="116"/>
                      </a:cubicBezTo>
                      <a:cubicBezTo>
                        <a:pt x="27" y="115"/>
                        <a:pt x="27" y="115"/>
                        <a:pt x="27" y="115"/>
                      </a:cubicBezTo>
                      <a:close/>
                      <a:moveTo>
                        <a:pt x="33" y="123"/>
                      </a:move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4" y="123"/>
                        <a:pt x="34" y="123"/>
                        <a:pt x="34" y="124"/>
                      </a:cubicBezTo>
                      <a:cubicBezTo>
                        <a:pt x="34" y="123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3" y="124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lose/>
                      <a:moveTo>
                        <a:pt x="35" y="125"/>
                      </a:move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4"/>
                        <a:pt x="35" y="124"/>
                        <a:pt x="34" y="124"/>
                      </a:cubicBezTo>
                      <a:cubicBezTo>
                        <a:pt x="34" y="124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lose/>
                      <a:moveTo>
                        <a:pt x="32" y="122"/>
                      </a:move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1"/>
                        <a:pt x="32" y="121"/>
                      </a:cubicBezTo>
                      <a:cubicBezTo>
                        <a:pt x="31" y="121"/>
                        <a:pt x="32" y="121"/>
                        <a:pt x="32" y="122"/>
                      </a:cubicBezTo>
                      <a:cubicBezTo>
                        <a:pt x="32" y="121"/>
                        <a:pt x="32" y="121"/>
                        <a:pt x="32" y="121"/>
                      </a:cubicBezTo>
                      <a:cubicBezTo>
                        <a:pt x="32" y="121"/>
                        <a:pt x="32" y="122"/>
                        <a:pt x="32" y="122"/>
                      </a:cubicBezTo>
                      <a:cubicBezTo>
                        <a:pt x="32" y="122"/>
                        <a:pt x="33" y="122"/>
                        <a:pt x="33" y="122"/>
                      </a:cubicBezTo>
                      <a:cubicBezTo>
                        <a:pt x="33" y="123"/>
                        <a:pt x="32" y="122"/>
                        <a:pt x="32" y="122"/>
                      </a:cubicBezTo>
                      <a:close/>
                      <a:moveTo>
                        <a:pt x="31" y="121"/>
                      </a:moveTo>
                      <a:cubicBezTo>
                        <a:pt x="31" y="121"/>
                        <a:pt x="31" y="121"/>
                        <a:pt x="30" y="120"/>
                      </a:cubicBezTo>
                      <a:cubicBezTo>
                        <a:pt x="31" y="120"/>
                        <a:pt x="30" y="120"/>
                        <a:pt x="30" y="120"/>
                      </a:cubicBezTo>
                      <a:cubicBezTo>
                        <a:pt x="31" y="120"/>
                        <a:pt x="31" y="120"/>
                        <a:pt x="31" y="120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lose/>
                      <a:moveTo>
                        <a:pt x="29" y="118"/>
                      </a:moveTo>
                      <a:cubicBezTo>
                        <a:pt x="29" y="118"/>
                        <a:pt x="28" y="118"/>
                        <a:pt x="28" y="117"/>
                      </a:cubicBezTo>
                      <a:cubicBezTo>
                        <a:pt x="28" y="117"/>
                        <a:pt x="28" y="117"/>
                        <a:pt x="28" y="117"/>
                      </a:cubicBezTo>
                      <a:cubicBezTo>
                        <a:pt x="29" y="117"/>
                        <a:pt x="29" y="117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lose/>
                      <a:moveTo>
                        <a:pt x="23" y="109"/>
                      </a:moveTo>
                      <a:cubicBezTo>
                        <a:pt x="23" y="109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ubicBezTo>
                        <a:pt x="23" y="109"/>
                        <a:pt x="23" y="110"/>
                        <a:pt x="24" y="110"/>
                      </a:cubicBezTo>
                      <a:cubicBezTo>
                        <a:pt x="24" y="111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lose/>
                      <a:moveTo>
                        <a:pt x="41" y="131"/>
                      </a:moveTo>
                      <a:cubicBezTo>
                        <a:pt x="41" y="131"/>
                        <a:pt x="42" y="131"/>
                        <a:pt x="41" y="130"/>
                      </a:cubicBezTo>
                      <a:cubicBezTo>
                        <a:pt x="41" y="130"/>
                        <a:pt x="42" y="130"/>
                        <a:pt x="42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2" y="131"/>
                        <a:pt x="42" y="131"/>
                        <a:pt x="41" y="131"/>
                      </a:cubicBezTo>
                      <a:close/>
                      <a:moveTo>
                        <a:pt x="41" y="130"/>
                      </a:move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0" y="130"/>
                        <a:pt x="40" y="130"/>
                      </a:cubicBezTo>
                      <a:cubicBezTo>
                        <a:pt x="40" y="130"/>
                        <a:pt x="40" y="130"/>
                        <a:pt x="40" y="130"/>
                      </a:cubicBezTo>
                      <a:cubicBezTo>
                        <a:pt x="40" y="129"/>
                        <a:pt x="40" y="129"/>
                        <a:pt x="40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lose/>
                      <a:moveTo>
                        <a:pt x="39" y="129"/>
                      </a:moveTo>
                      <a:cubicBezTo>
                        <a:pt x="39" y="129"/>
                        <a:pt x="39" y="129"/>
                        <a:pt x="39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lose/>
                      <a:moveTo>
                        <a:pt x="35" y="125"/>
                      </a:moveTo>
                      <a:cubicBezTo>
                        <a:pt x="36" y="125"/>
                        <a:pt x="36" y="126"/>
                        <a:pt x="36" y="126"/>
                      </a:cubicBezTo>
                      <a:cubicBezTo>
                        <a:pt x="36" y="126"/>
                        <a:pt x="37" y="126"/>
                        <a:pt x="37" y="127"/>
                      </a:cubicBezTo>
                      <a:cubicBezTo>
                        <a:pt x="37" y="127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7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5" y="125"/>
                        <a:pt x="36" y="126"/>
                        <a:pt x="35" y="125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6" y="115"/>
                        <a:pt x="26" y="114"/>
                        <a:pt x="26" y="114"/>
                      </a:cubicBezTo>
                      <a:cubicBezTo>
                        <a:pt x="26" y="114"/>
                        <a:pt x="26" y="114"/>
                        <a:pt x="26" y="114"/>
                      </a:cubicBezTo>
                      <a:cubicBezTo>
                        <a:pt x="26" y="114"/>
                        <a:pt x="27" y="115"/>
                        <a:pt x="27" y="115"/>
                      </a:cubicBezTo>
                      <a:cubicBezTo>
                        <a:pt x="26" y="115"/>
                        <a:pt x="27" y="115"/>
                        <a:pt x="26" y="115"/>
                      </a:cubicBezTo>
                      <a:close/>
                      <a:moveTo>
                        <a:pt x="25" y="113"/>
                      </a:moveTo>
                      <a:cubicBezTo>
                        <a:pt x="25" y="112"/>
                        <a:pt x="25" y="113"/>
                        <a:pt x="26" y="114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lose/>
                      <a:moveTo>
                        <a:pt x="24" y="111"/>
                      </a:move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5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lose/>
                      <a:moveTo>
                        <a:pt x="22" y="107"/>
                      </a:moveTo>
                      <a:cubicBezTo>
                        <a:pt x="22" y="107"/>
                        <a:pt x="21" y="107"/>
                        <a:pt x="21" y="107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0" y="105"/>
                        <a:pt x="20" y="104"/>
                      </a:cubicBezTo>
                      <a:cubicBezTo>
                        <a:pt x="20" y="104"/>
                        <a:pt x="21" y="104"/>
                        <a:pt x="20" y="104"/>
                      </a:cubicBezTo>
                      <a:cubicBezTo>
                        <a:pt x="20" y="104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6"/>
                        <a:pt x="21" y="106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8"/>
                        <a:pt x="22" y="108"/>
                      </a:cubicBezTo>
                      <a:cubicBezTo>
                        <a:pt x="22" y="108"/>
                        <a:pt x="23" y="108"/>
                        <a:pt x="22" y="108"/>
                      </a:cubicBezTo>
                      <a:cubicBezTo>
                        <a:pt x="22" y="108"/>
                        <a:pt x="23" y="108"/>
                        <a:pt x="23" y="108"/>
                      </a:cubicBezTo>
                      <a:cubicBezTo>
                        <a:pt x="23" y="109"/>
                        <a:pt x="23" y="109"/>
                        <a:pt x="23" y="109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7"/>
                        <a:pt x="22" y="108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lose/>
                      <a:moveTo>
                        <a:pt x="43" y="132"/>
                      </a:move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1"/>
                      </a:cubicBezTo>
                      <a:cubicBezTo>
                        <a:pt x="43" y="131"/>
                        <a:pt x="43" y="131"/>
                        <a:pt x="43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3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3" y="132"/>
                        <a:pt x="43" y="132"/>
                      </a:cubicBezTo>
                      <a:close/>
                      <a:moveTo>
                        <a:pt x="29" y="119"/>
                      </a:moveTo>
                      <a:cubicBezTo>
                        <a:pt x="29" y="119"/>
                        <a:pt x="29" y="119"/>
                        <a:pt x="29" y="118"/>
                      </a:cubicBezTo>
                      <a:cubicBezTo>
                        <a:pt x="29" y="119"/>
                        <a:pt x="30" y="119"/>
                        <a:pt x="30" y="119"/>
                      </a:cubicBezTo>
                      <a:cubicBezTo>
                        <a:pt x="30" y="119"/>
                        <a:pt x="29" y="119"/>
                        <a:pt x="30" y="119"/>
                      </a:cubicBezTo>
                      <a:cubicBezTo>
                        <a:pt x="30" y="119"/>
                        <a:pt x="29" y="118"/>
                        <a:pt x="29" y="119"/>
                      </a:cubicBezTo>
                      <a:cubicBezTo>
                        <a:pt x="29" y="119"/>
                        <a:pt x="29" y="119"/>
                        <a:pt x="29" y="119"/>
                      </a:cubicBezTo>
                      <a:close/>
                      <a:moveTo>
                        <a:pt x="19" y="102"/>
                      </a:move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20" y="102"/>
                        <a:pt x="19" y="102"/>
                        <a:pt x="19" y="102"/>
                      </a:cubicBezTo>
                      <a:cubicBezTo>
                        <a:pt x="19" y="102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lose/>
                      <a:moveTo>
                        <a:pt x="18" y="99"/>
                      </a:move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8" y="99"/>
                        <a:pt x="18" y="100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9" y="100"/>
                        <a:pt x="19" y="100"/>
                      </a:cubicBezTo>
                      <a:cubicBezTo>
                        <a:pt x="18" y="100"/>
                        <a:pt x="18" y="100"/>
                        <a:pt x="18" y="99"/>
                      </a:cubicBezTo>
                      <a:close/>
                      <a:moveTo>
                        <a:pt x="20" y="103"/>
                      </a:move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3"/>
                        <a:pt x="20" y="103"/>
                        <a:pt x="19" y="102"/>
                      </a:cubicBezTo>
                      <a:cubicBezTo>
                        <a:pt x="19" y="102"/>
                        <a:pt x="20" y="103"/>
                        <a:pt x="20" y="102"/>
                      </a:cubicBezTo>
                      <a:cubicBezTo>
                        <a:pt x="20" y="102"/>
                        <a:pt x="20" y="103"/>
                        <a:pt x="20" y="103"/>
                      </a:cubicBezTo>
                      <a:cubicBezTo>
                        <a:pt x="20" y="103"/>
                        <a:pt x="20" y="103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3"/>
                      </a:cubicBezTo>
                      <a:close/>
                      <a:moveTo>
                        <a:pt x="18" y="98"/>
                      </a:moveTo>
                      <a:cubicBezTo>
                        <a:pt x="17" y="98"/>
                        <a:pt x="17" y="98"/>
                        <a:pt x="17" y="97"/>
                      </a:cubicBezTo>
                      <a:cubicBezTo>
                        <a:pt x="18" y="98"/>
                        <a:pt x="18" y="98"/>
                        <a:pt x="17" y="97"/>
                      </a:cubicBezTo>
                      <a:cubicBezTo>
                        <a:pt x="18" y="97"/>
                        <a:pt x="18" y="98"/>
                        <a:pt x="18" y="98"/>
                      </a:cubicBezTo>
                      <a:cubicBezTo>
                        <a:pt x="18" y="98"/>
                        <a:pt x="18" y="98"/>
                        <a:pt x="18" y="98"/>
                      </a:cubicBezTo>
                      <a:close/>
                      <a:moveTo>
                        <a:pt x="16" y="94"/>
                      </a:moveTo>
                      <a:cubicBezTo>
                        <a:pt x="16" y="94"/>
                        <a:pt x="16" y="94"/>
                        <a:pt x="16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6" y="94"/>
                        <a:pt x="16" y="94"/>
                        <a:pt x="16" y="94"/>
                      </a:cubicBezTo>
                      <a:close/>
                      <a:moveTo>
                        <a:pt x="17" y="96"/>
                      </a:move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5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lose/>
                      <a:moveTo>
                        <a:pt x="45" y="133"/>
                      </a:moveTo>
                      <a:cubicBezTo>
                        <a:pt x="45" y="133"/>
                        <a:pt x="44" y="133"/>
                        <a:pt x="44" y="133"/>
                      </a:cubicBezTo>
                      <a:cubicBezTo>
                        <a:pt x="44" y="133"/>
                        <a:pt x="44" y="133"/>
                        <a:pt x="44" y="132"/>
                      </a:cubicBezTo>
                      <a:cubicBezTo>
                        <a:pt x="44" y="133"/>
                        <a:pt x="45" y="133"/>
                        <a:pt x="45" y="133"/>
                      </a:cubicBezTo>
                      <a:cubicBezTo>
                        <a:pt x="45" y="133"/>
                        <a:pt x="45" y="133"/>
                        <a:pt x="45" y="133"/>
                      </a:cubicBezTo>
                      <a:cubicBezTo>
                        <a:pt x="46" y="134"/>
                        <a:pt x="45" y="133"/>
                        <a:pt x="45" y="133"/>
                      </a:cubicBezTo>
                      <a:close/>
                      <a:moveTo>
                        <a:pt x="16" y="93"/>
                      </a:moveTo>
                      <a:cubicBezTo>
                        <a:pt x="16" y="93"/>
                        <a:pt x="16" y="93"/>
                        <a:pt x="16" y="93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3"/>
                      </a:cubicBezTo>
                      <a:cubicBezTo>
                        <a:pt x="16" y="93"/>
                        <a:pt x="16" y="93"/>
                        <a:pt x="16" y="93"/>
                      </a:cubicBezTo>
                      <a:close/>
                      <a:moveTo>
                        <a:pt x="15" y="91"/>
                      </a:move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6" y="91"/>
                      </a:cubicBezTo>
                      <a:lnTo>
                        <a:pt x="15" y="91"/>
                      </a:lnTo>
                      <a:close/>
                      <a:moveTo>
                        <a:pt x="15" y="88"/>
                      </a:moveTo>
                      <a:cubicBezTo>
                        <a:pt x="15" y="88"/>
                        <a:pt x="15" y="89"/>
                        <a:pt x="15" y="89"/>
                      </a:cubicBezTo>
                      <a:cubicBezTo>
                        <a:pt x="15" y="89"/>
                        <a:pt x="15" y="88"/>
                        <a:pt x="15" y="88"/>
                      </a:cubicBezTo>
                      <a:close/>
                      <a:moveTo>
                        <a:pt x="141" y="30"/>
                      </a:move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lose/>
                      <a:moveTo>
                        <a:pt x="148" y="43"/>
                      </a:move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4"/>
                        <a:pt x="149" y="43"/>
                        <a:pt x="148" y="43"/>
                      </a:cubicBezTo>
                      <a:close/>
                      <a:moveTo>
                        <a:pt x="148" y="42"/>
                      </a:move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lose/>
                      <a:moveTo>
                        <a:pt x="65" y="11"/>
                      </a:moveTo>
                      <a:cubicBezTo>
                        <a:pt x="64" y="12"/>
                        <a:pt x="63" y="12"/>
                        <a:pt x="62" y="13"/>
                      </a:cubicBezTo>
                      <a:cubicBezTo>
                        <a:pt x="61" y="14"/>
                        <a:pt x="59" y="14"/>
                        <a:pt x="58" y="15"/>
                      </a:cubicBezTo>
                      <a:cubicBezTo>
                        <a:pt x="58" y="15"/>
                        <a:pt x="58" y="15"/>
                        <a:pt x="57" y="15"/>
                      </a:cubicBezTo>
                      <a:cubicBezTo>
                        <a:pt x="57" y="16"/>
                        <a:pt x="56" y="16"/>
                        <a:pt x="55" y="17"/>
                      </a:cubicBezTo>
                      <a:cubicBezTo>
                        <a:pt x="54" y="17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1" y="19"/>
                      </a:cubicBezTo>
                      <a:cubicBezTo>
                        <a:pt x="51" y="19"/>
                        <a:pt x="50" y="20"/>
                        <a:pt x="50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8" y="21"/>
                      </a:cubicBezTo>
                      <a:cubicBezTo>
                        <a:pt x="48" y="21"/>
                        <a:pt x="47" y="21"/>
                        <a:pt x="47" y="21"/>
                      </a:cubicBezTo>
                      <a:cubicBezTo>
                        <a:pt x="49" y="19"/>
                        <a:pt x="53" y="17"/>
                        <a:pt x="56" y="15"/>
                      </a:cubicBezTo>
                      <a:cubicBezTo>
                        <a:pt x="57" y="15"/>
                        <a:pt x="57" y="14"/>
                        <a:pt x="58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60" y="13"/>
                        <a:pt x="61" y="13"/>
                        <a:pt x="63" y="12"/>
                      </a:cubicBezTo>
                      <a:cubicBezTo>
                        <a:pt x="64" y="12"/>
                        <a:pt x="64" y="11"/>
                        <a:pt x="65" y="11"/>
                      </a:cubicBezTo>
                      <a:close/>
                      <a:moveTo>
                        <a:pt x="99" y="11"/>
                      </a:moveTo>
                      <a:cubicBezTo>
                        <a:pt x="99" y="12"/>
                        <a:pt x="100" y="12"/>
                        <a:pt x="100" y="12"/>
                      </a:cubicBezTo>
                      <a:cubicBezTo>
                        <a:pt x="100" y="12"/>
                        <a:pt x="101" y="12"/>
                        <a:pt x="101" y="12"/>
                      </a:cubicBezTo>
                      <a:cubicBezTo>
                        <a:pt x="102" y="12"/>
                        <a:pt x="102" y="12"/>
                        <a:pt x="103" y="12"/>
                      </a:cubicBezTo>
                      <a:cubicBezTo>
                        <a:pt x="103" y="12"/>
                        <a:pt x="103" y="12"/>
                        <a:pt x="104" y="12"/>
                      </a:cubicBezTo>
                      <a:cubicBezTo>
                        <a:pt x="105" y="13"/>
                        <a:pt x="107" y="13"/>
                        <a:pt x="107" y="13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8" y="13"/>
                        <a:pt x="109" y="14"/>
                        <a:pt x="109" y="14"/>
                      </a:cubicBezTo>
                      <a:cubicBezTo>
                        <a:pt x="112" y="15"/>
                        <a:pt x="115" y="16"/>
                        <a:pt x="117" y="18"/>
                      </a:cubicBezTo>
                      <a:cubicBezTo>
                        <a:pt x="117" y="18"/>
                        <a:pt x="117" y="18"/>
                        <a:pt x="118" y="18"/>
                      </a:cubicBezTo>
                      <a:cubicBezTo>
                        <a:pt x="119" y="19"/>
                        <a:pt x="121" y="20"/>
                        <a:pt x="122" y="21"/>
                      </a:cubicBezTo>
                      <a:cubicBezTo>
                        <a:pt x="123" y="22"/>
                        <a:pt x="124" y="23"/>
                        <a:pt x="125" y="24"/>
                      </a:cubicBezTo>
                      <a:cubicBezTo>
                        <a:pt x="126" y="24"/>
                        <a:pt x="126" y="25"/>
                        <a:pt x="127" y="25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9" y="27"/>
                        <a:pt x="129" y="27"/>
                        <a:pt x="129" y="27"/>
                      </a:cubicBezTo>
                      <a:cubicBezTo>
                        <a:pt x="129" y="28"/>
                        <a:pt x="129" y="28"/>
                        <a:pt x="129" y="28"/>
                      </a:cubicBezTo>
                      <a:cubicBezTo>
                        <a:pt x="129" y="28"/>
                        <a:pt x="130" y="28"/>
                        <a:pt x="130" y="29"/>
                      </a:cubicBezTo>
                      <a:cubicBezTo>
                        <a:pt x="130" y="29"/>
                        <a:pt x="130" y="29"/>
                        <a:pt x="130" y="29"/>
                      </a:cubicBezTo>
                      <a:cubicBezTo>
                        <a:pt x="131" y="29"/>
                        <a:pt x="131" y="29"/>
                        <a:pt x="131" y="30"/>
                      </a:cubicBezTo>
                      <a:cubicBezTo>
                        <a:pt x="131" y="30"/>
                        <a:pt x="132" y="30"/>
                        <a:pt x="132" y="31"/>
                      </a:cubicBezTo>
                      <a:cubicBezTo>
                        <a:pt x="133" y="31"/>
                        <a:pt x="133" y="32"/>
                        <a:pt x="133" y="32"/>
                      </a:cubicBezTo>
                      <a:cubicBezTo>
                        <a:pt x="133" y="33"/>
                        <a:pt x="134" y="33"/>
                        <a:pt x="134" y="33"/>
                      </a:cubicBezTo>
                      <a:cubicBezTo>
                        <a:pt x="134" y="34"/>
                        <a:pt x="134" y="34"/>
                        <a:pt x="135" y="34"/>
                      </a:cubicBezTo>
                      <a:cubicBezTo>
                        <a:pt x="135" y="34"/>
                        <a:pt x="135" y="35"/>
                        <a:pt x="136" y="35"/>
                      </a:cubicBezTo>
                      <a:cubicBezTo>
                        <a:pt x="136" y="36"/>
                        <a:pt x="136" y="36"/>
                        <a:pt x="136" y="36"/>
                      </a:cubicBezTo>
                      <a:cubicBezTo>
                        <a:pt x="137" y="37"/>
                        <a:pt x="137" y="37"/>
                        <a:pt x="137" y="38"/>
                      </a:cubicBezTo>
                      <a:cubicBezTo>
                        <a:pt x="138" y="39"/>
                        <a:pt x="138" y="40"/>
                        <a:pt x="139" y="41"/>
                      </a:cubicBezTo>
                      <a:cubicBezTo>
                        <a:pt x="139" y="41"/>
                        <a:pt x="139" y="42"/>
                        <a:pt x="139" y="41"/>
                      </a:cubicBezTo>
                      <a:cubicBezTo>
                        <a:pt x="139" y="41"/>
                        <a:pt x="139" y="41"/>
                        <a:pt x="139" y="42"/>
                      </a:cubicBezTo>
                      <a:cubicBezTo>
                        <a:pt x="139" y="42"/>
                        <a:pt x="139" y="42"/>
                        <a:pt x="140" y="42"/>
                      </a:cubicBezTo>
                      <a:cubicBezTo>
                        <a:pt x="140" y="42"/>
                        <a:pt x="140" y="42"/>
                        <a:pt x="140" y="43"/>
                      </a:cubicBezTo>
                      <a:cubicBezTo>
                        <a:pt x="139" y="42"/>
                        <a:pt x="139" y="42"/>
                        <a:pt x="139" y="41"/>
                      </a:cubicBezTo>
                      <a:cubicBezTo>
                        <a:pt x="138" y="40"/>
                        <a:pt x="136" y="37"/>
                        <a:pt x="135" y="35"/>
                      </a:cubicBezTo>
                      <a:cubicBezTo>
                        <a:pt x="134" y="35"/>
                        <a:pt x="134" y="35"/>
                        <a:pt x="134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3"/>
                        <a:pt x="132" y="33"/>
                        <a:pt x="132" y="33"/>
                      </a:cubicBezTo>
                      <a:cubicBezTo>
                        <a:pt x="132" y="32"/>
                        <a:pt x="132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0" y="32"/>
                        <a:pt x="130" y="32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29" y="30"/>
                        <a:pt x="129" y="30"/>
                      </a:cubicBezTo>
                      <a:cubicBezTo>
                        <a:pt x="129" y="30"/>
                        <a:pt x="128" y="30"/>
                        <a:pt x="128" y="30"/>
                      </a:cubicBezTo>
                      <a:cubicBezTo>
                        <a:pt x="128" y="29"/>
                        <a:pt x="128" y="29"/>
                        <a:pt x="127" y="29"/>
                      </a:cubicBezTo>
                      <a:cubicBezTo>
                        <a:pt x="127" y="29"/>
                        <a:pt x="127" y="28"/>
                        <a:pt x="127" y="28"/>
                      </a:cubicBezTo>
                      <a:cubicBezTo>
                        <a:pt x="127" y="28"/>
                        <a:pt x="126" y="28"/>
                        <a:pt x="125" y="27"/>
                      </a:cubicBezTo>
                      <a:cubicBezTo>
                        <a:pt x="125" y="27"/>
                        <a:pt x="124" y="26"/>
                        <a:pt x="123" y="26"/>
                      </a:cubicBezTo>
                      <a:cubicBezTo>
                        <a:pt x="123" y="26"/>
                        <a:pt x="123" y="26"/>
                        <a:pt x="123" y="25"/>
                      </a:cubicBezTo>
                      <a:cubicBezTo>
                        <a:pt x="120" y="24"/>
                        <a:pt x="118" y="22"/>
                        <a:pt x="115" y="20"/>
                      </a:cubicBezTo>
                      <a:cubicBezTo>
                        <a:pt x="115" y="20"/>
                        <a:pt x="114" y="20"/>
                        <a:pt x="114" y="20"/>
                      </a:cubicBezTo>
                      <a:cubicBezTo>
                        <a:pt x="114" y="20"/>
                        <a:pt x="113" y="19"/>
                        <a:pt x="113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1" y="19"/>
                        <a:pt x="111" y="19"/>
                        <a:pt x="111" y="19"/>
                      </a:cubicBezTo>
                      <a:cubicBezTo>
                        <a:pt x="111" y="19"/>
                        <a:pt x="111" y="19"/>
                        <a:pt x="111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09" y="18"/>
                        <a:pt x="106" y="17"/>
                        <a:pt x="104" y="16"/>
                      </a:cubicBezTo>
                      <a:cubicBezTo>
                        <a:pt x="104" y="16"/>
                        <a:pt x="102" y="15"/>
                        <a:pt x="102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2" y="14"/>
                        <a:pt x="102" y="14"/>
                      </a:cubicBezTo>
                      <a:cubicBezTo>
                        <a:pt x="102" y="14"/>
                        <a:pt x="103" y="14"/>
                        <a:pt x="104" y="14"/>
                      </a:cubicBezTo>
                      <a:cubicBezTo>
                        <a:pt x="105" y="14"/>
                        <a:pt x="106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8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8" y="14"/>
                        <a:pt x="107" y="14"/>
                        <a:pt x="107" y="13"/>
                      </a:cubicBezTo>
                      <a:cubicBezTo>
                        <a:pt x="106" y="13"/>
                        <a:pt x="106" y="13"/>
                        <a:pt x="106" y="13"/>
                      </a:cubicBezTo>
                      <a:cubicBezTo>
                        <a:pt x="104" y="13"/>
                        <a:pt x="102" y="12"/>
                        <a:pt x="101" y="12"/>
                      </a:cubicBezTo>
                      <a:cubicBezTo>
                        <a:pt x="100" y="12"/>
                        <a:pt x="100" y="12"/>
                        <a:pt x="99" y="12"/>
                      </a:cubicBezTo>
                      <a:cubicBezTo>
                        <a:pt x="98" y="12"/>
                        <a:pt x="99" y="12"/>
                        <a:pt x="99" y="11"/>
                      </a:cubicBezTo>
                      <a:close/>
                      <a:moveTo>
                        <a:pt x="100" y="11"/>
                      </a:moveTo>
                      <a:cubicBezTo>
                        <a:pt x="100" y="11"/>
                        <a:pt x="101" y="11"/>
                        <a:pt x="100" y="11"/>
                      </a:cubicBezTo>
                      <a:cubicBezTo>
                        <a:pt x="100" y="11"/>
                        <a:pt x="99" y="11"/>
                        <a:pt x="98" y="11"/>
                      </a:cubicBezTo>
                      <a:cubicBezTo>
                        <a:pt x="98" y="11"/>
                        <a:pt x="99" y="11"/>
                        <a:pt x="100" y="11"/>
                      </a:cubicBezTo>
                      <a:close/>
                      <a:moveTo>
                        <a:pt x="61" y="130"/>
                      </a:moveTo>
                      <a:cubicBezTo>
                        <a:pt x="61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1" y="130"/>
                      </a:cubicBezTo>
                      <a:close/>
                      <a:moveTo>
                        <a:pt x="63" y="131"/>
                      </a:move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4" y="131"/>
                        <a:pt x="63" y="131"/>
                      </a:cubicBezTo>
                      <a:close/>
                      <a:moveTo>
                        <a:pt x="65" y="131"/>
                      </a:moveTo>
                      <a:cubicBezTo>
                        <a:pt x="64" y="131"/>
                        <a:pt x="64" y="131"/>
                        <a:pt x="64" y="131"/>
                      </a:cubicBezTo>
                      <a:cubicBezTo>
                        <a:pt x="64" y="131"/>
                        <a:pt x="65" y="131"/>
                        <a:pt x="65" y="131"/>
                      </a:cubicBezTo>
                      <a:cubicBezTo>
                        <a:pt x="65" y="131"/>
                        <a:pt x="65" y="131"/>
                        <a:pt x="65" y="131"/>
                      </a:cubicBezTo>
                      <a:close/>
                      <a:moveTo>
                        <a:pt x="30" y="101"/>
                      </a:move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100"/>
                        <a:pt x="31" y="101"/>
                        <a:pt x="32" y="103"/>
                      </a:cubicBezTo>
                      <a:cubicBezTo>
                        <a:pt x="32" y="103"/>
                        <a:pt x="31" y="102"/>
                        <a:pt x="31" y="102"/>
                      </a:cubicBezTo>
                      <a:cubicBezTo>
                        <a:pt x="31" y="102"/>
                        <a:pt x="31" y="102"/>
                        <a:pt x="31" y="102"/>
                      </a:cubicBezTo>
                      <a:cubicBezTo>
                        <a:pt x="31" y="101"/>
                        <a:pt x="31" y="101"/>
                        <a:pt x="30" y="101"/>
                      </a:cubicBezTo>
                      <a:close/>
                      <a:moveTo>
                        <a:pt x="27" y="93"/>
                      </a:moveTo>
                      <a:cubicBezTo>
                        <a:pt x="27" y="93"/>
                        <a:pt x="27" y="93"/>
                        <a:pt x="27" y="93"/>
                      </a:cubicBezTo>
                      <a:cubicBezTo>
                        <a:pt x="27" y="93"/>
                        <a:pt x="27" y="93"/>
                        <a:pt x="27" y="92"/>
                      </a:cubicBezTo>
                      <a:cubicBezTo>
                        <a:pt x="27" y="92"/>
                        <a:pt x="27" y="92"/>
                        <a:pt x="27" y="92"/>
                      </a:cubicBezTo>
                      <a:cubicBezTo>
                        <a:pt x="27" y="91"/>
                        <a:pt x="27" y="91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7" y="91"/>
                        <a:pt x="27" y="92"/>
                        <a:pt x="28" y="94"/>
                      </a:cubicBezTo>
                      <a:cubicBezTo>
                        <a:pt x="28" y="94"/>
                        <a:pt x="27" y="93"/>
                        <a:pt x="27" y="93"/>
                      </a:cubicBezTo>
                      <a:close/>
                      <a:moveTo>
                        <a:pt x="24" y="81"/>
                      </a:moveTo>
                      <a:cubicBezTo>
                        <a:pt x="24" y="81"/>
                        <a:pt x="24" y="81"/>
                        <a:pt x="25" y="81"/>
                      </a:cubicBezTo>
                      <a:cubicBezTo>
                        <a:pt x="25" y="80"/>
                        <a:pt x="24" y="80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5" y="81"/>
                        <a:pt x="25" y="83"/>
                        <a:pt x="25" y="85"/>
                      </a:cubicBezTo>
                      <a:cubicBezTo>
                        <a:pt x="25" y="84"/>
                        <a:pt x="25" y="84"/>
                        <a:pt x="25" y="84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cubicBezTo>
                        <a:pt x="25" y="83"/>
                        <a:pt x="25" y="83"/>
                        <a:pt x="25" y="82"/>
                      </a:cubicBezTo>
                      <a:cubicBezTo>
                        <a:pt x="25" y="82"/>
                        <a:pt x="25" y="81"/>
                        <a:pt x="24" y="81"/>
                      </a:cubicBezTo>
                      <a:close/>
                      <a:moveTo>
                        <a:pt x="24" y="77"/>
                      </a:move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4" y="78"/>
                        <a:pt x="24" y="78"/>
                      </a:cubicBezTo>
                      <a:cubicBezTo>
                        <a:pt x="24" y="78"/>
                        <a:pt x="24" y="77"/>
                        <a:pt x="24" y="77"/>
                      </a:cubicBezTo>
                      <a:close/>
                      <a:moveTo>
                        <a:pt x="24" y="74"/>
                      </a:move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3"/>
                        <a:pt x="24" y="74"/>
                        <a:pt x="24" y="75"/>
                      </a:cubicBezTo>
                      <a:cubicBezTo>
                        <a:pt x="24" y="75"/>
                        <a:pt x="24" y="74"/>
                        <a:pt x="24" y="74"/>
                      </a:cubicBezTo>
                      <a:close/>
                      <a:moveTo>
                        <a:pt x="33" y="104"/>
                      </a:moveTo>
                      <a:cubicBezTo>
                        <a:pt x="32" y="104"/>
                        <a:pt x="32" y="104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4"/>
                        <a:pt x="32" y="104"/>
                      </a:cubicBezTo>
                      <a:cubicBezTo>
                        <a:pt x="33" y="105"/>
                        <a:pt x="33" y="105"/>
                        <a:pt x="33" y="106"/>
                      </a:cubicBezTo>
                      <a:cubicBezTo>
                        <a:pt x="33" y="105"/>
                        <a:pt x="33" y="105"/>
                        <a:pt x="33" y="104"/>
                      </a:cubicBezTo>
                      <a:close/>
                      <a:moveTo>
                        <a:pt x="29" y="97"/>
                      </a:moveTo>
                      <a:cubicBezTo>
                        <a:pt x="29" y="97"/>
                        <a:pt x="29" y="96"/>
                        <a:pt x="29" y="96"/>
                      </a:cubicBezTo>
                      <a:cubicBezTo>
                        <a:pt x="28" y="96"/>
                        <a:pt x="28" y="96"/>
                        <a:pt x="28" y="96"/>
                      </a:cubicBezTo>
                      <a:cubicBezTo>
                        <a:pt x="29" y="96"/>
                        <a:pt x="29" y="97"/>
                        <a:pt x="30" y="98"/>
                      </a:cubicBezTo>
                      <a:cubicBezTo>
                        <a:pt x="29" y="98"/>
                        <a:pt x="29" y="97"/>
                        <a:pt x="29" y="97"/>
                      </a:cubicBezTo>
                      <a:close/>
                      <a:moveTo>
                        <a:pt x="28" y="95"/>
                      </a:moveTo>
                      <a:cubicBezTo>
                        <a:pt x="28" y="94"/>
                        <a:pt x="28" y="94"/>
                        <a:pt x="28" y="94"/>
                      </a:cubicBezTo>
                      <a:cubicBezTo>
                        <a:pt x="28" y="94"/>
                        <a:pt x="28" y="95"/>
                        <a:pt x="28" y="96"/>
                      </a:cubicBezTo>
                      <a:cubicBezTo>
                        <a:pt x="28" y="96"/>
                        <a:pt x="28" y="95"/>
                        <a:pt x="28" y="95"/>
                      </a:cubicBezTo>
                      <a:close/>
                      <a:moveTo>
                        <a:pt x="26" y="87"/>
                      </a:moveTo>
                      <a:cubicBezTo>
                        <a:pt x="25" y="87"/>
                        <a:pt x="26" y="87"/>
                        <a:pt x="26" y="86"/>
                      </a:cubicBezTo>
                      <a:cubicBezTo>
                        <a:pt x="26" y="87"/>
                        <a:pt x="26" y="89"/>
                        <a:pt x="26" y="89"/>
                      </a:cubicBezTo>
                      <a:cubicBezTo>
                        <a:pt x="26" y="89"/>
                        <a:pt x="26" y="88"/>
                        <a:pt x="26" y="87"/>
                      </a:cubicBezTo>
                      <a:close/>
                      <a:moveTo>
                        <a:pt x="25" y="86"/>
                      </a:moveTo>
                      <a:cubicBezTo>
                        <a:pt x="25" y="85"/>
                        <a:pt x="25" y="86"/>
                        <a:pt x="25" y="85"/>
                      </a:cubicBezTo>
                      <a:cubicBezTo>
                        <a:pt x="25" y="85"/>
                        <a:pt x="25" y="85"/>
                        <a:pt x="25" y="85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lose/>
                      <a:moveTo>
                        <a:pt x="24" y="75"/>
                      </a:move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7"/>
                        <a:pt x="24" y="75"/>
                        <a:pt x="24" y="75"/>
                      </a:cubicBezTo>
                      <a:close/>
                      <a:moveTo>
                        <a:pt x="24" y="72"/>
                      </a:move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4" y="72"/>
                        <a:pt x="24" y="72"/>
                      </a:cubicBezTo>
                      <a:close/>
                      <a:moveTo>
                        <a:pt x="88" y="135"/>
                      </a:moveTo>
                      <a:cubicBezTo>
                        <a:pt x="88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8" y="135"/>
                        <a:pt x="88" y="135"/>
                        <a:pt x="88" y="135"/>
                      </a:cubicBezTo>
                      <a:close/>
                      <a:moveTo>
                        <a:pt x="86" y="135"/>
                      </a:moveTo>
                      <a:cubicBezTo>
                        <a:pt x="86" y="135"/>
                        <a:pt x="87" y="135"/>
                        <a:pt x="87" y="135"/>
                      </a:cubicBezTo>
                      <a:cubicBezTo>
                        <a:pt x="87" y="135"/>
                        <a:pt x="87" y="135"/>
                        <a:pt x="86" y="135"/>
                      </a:cubicBezTo>
                      <a:close/>
                      <a:moveTo>
                        <a:pt x="89" y="135"/>
                      </a:moveTo>
                      <a:cubicBezTo>
                        <a:pt x="90" y="135"/>
                        <a:pt x="90" y="135"/>
                        <a:pt x="89" y="135"/>
                      </a:cubicBezTo>
                      <a:cubicBezTo>
                        <a:pt x="90" y="135"/>
                        <a:pt x="90" y="135"/>
                        <a:pt x="90" y="135"/>
                      </a:cubicBezTo>
                      <a:cubicBezTo>
                        <a:pt x="90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lose/>
                      <a:moveTo>
                        <a:pt x="43" y="117"/>
                      </a:move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lose/>
                      <a:moveTo>
                        <a:pt x="44" y="117"/>
                      </a:moveTo>
                      <a:cubicBezTo>
                        <a:pt x="44" y="117"/>
                        <a:pt x="43" y="117"/>
                        <a:pt x="43" y="117"/>
                      </a:cubicBezTo>
                      <a:cubicBezTo>
                        <a:pt x="43" y="117"/>
                        <a:pt x="44" y="117"/>
                        <a:pt x="44" y="117"/>
                      </a:cubicBezTo>
                      <a:close/>
                      <a:moveTo>
                        <a:pt x="25" y="73"/>
                      </a:moveTo>
                      <a:cubicBezTo>
                        <a:pt x="25" y="73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3"/>
                      </a:cubicBezTo>
                      <a:cubicBezTo>
                        <a:pt x="25" y="73"/>
                        <a:pt x="25" y="73"/>
                        <a:pt x="25" y="72"/>
                      </a:cubicBezTo>
                      <a:cubicBezTo>
                        <a:pt x="25" y="72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69"/>
                      </a:move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lose/>
                      <a:moveTo>
                        <a:pt x="36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7" y="108"/>
                      </a:cubicBezTo>
                      <a:cubicBezTo>
                        <a:pt x="37" y="109"/>
                        <a:pt x="36" y="109"/>
                        <a:pt x="36" y="109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lose/>
                      <a:moveTo>
                        <a:pt x="35" y="107"/>
                      </a:move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6"/>
                      </a:cubicBezTo>
                      <a:cubicBezTo>
                        <a:pt x="35" y="106"/>
                        <a:pt x="35" y="107"/>
                        <a:pt x="35" y="107"/>
                      </a:cubicBezTo>
                      <a:close/>
                      <a:moveTo>
                        <a:pt x="34" y="106"/>
                      </a:moveTo>
                      <a:cubicBezTo>
                        <a:pt x="34" y="105"/>
                        <a:pt x="35" y="106"/>
                        <a:pt x="35" y="105"/>
                      </a:cubicBezTo>
                      <a:cubicBezTo>
                        <a:pt x="35" y="105"/>
                        <a:pt x="34" y="105"/>
                        <a:pt x="34" y="105"/>
                      </a:cubicBezTo>
                      <a:cubicBezTo>
                        <a:pt x="34" y="105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6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5"/>
                        <a:pt x="35" y="106"/>
                      </a:cubicBezTo>
                      <a:cubicBezTo>
                        <a:pt x="35" y="106"/>
                        <a:pt x="34" y="105"/>
                        <a:pt x="34" y="105"/>
                      </a:cubicBezTo>
                      <a:cubicBezTo>
                        <a:pt x="34" y="105"/>
                        <a:pt x="34" y="105"/>
                        <a:pt x="34" y="106"/>
                      </a:cubicBezTo>
                      <a:close/>
                      <a:moveTo>
                        <a:pt x="34" y="105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5"/>
                        <a:pt x="33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5"/>
                      </a:cubicBezTo>
                      <a:cubicBezTo>
                        <a:pt x="25" y="75"/>
                        <a:pt x="25" y="74"/>
                        <a:pt x="25" y="74"/>
                      </a:cubicBezTo>
                      <a:close/>
                      <a:moveTo>
                        <a:pt x="25" y="66"/>
                      </a:moveTo>
                      <a:cubicBezTo>
                        <a:pt x="25" y="66"/>
                        <a:pt x="26" y="66"/>
                        <a:pt x="26" y="66"/>
                      </a:cubicBezTo>
                      <a:cubicBezTo>
                        <a:pt x="26" y="66"/>
                        <a:pt x="25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6"/>
                      </a:cubicBezTo>
                      <a:cubicBezTo>
                        <a:pt x="26" y="66"/>
                        <a:pt x="26" y="67"/>
                        <a:pt x="25" y="67"/>
                      </a:cubicBezTo>
                      <a:cubicBezTo>
                        <a:pt x="26" y="66"/>
                        <a:pt x="26" y="66"/>
                        <a:pt x="25" y="66"/>
                      </a:cubicBezTo>
                      <a:close/>
                      <a:moveTo>
                        <a:pt x="25" y="68"/>
                      </a:move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6" y="67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4"/>
                        <a:pt x="34" y="104"/>
                      </a:cubicBezTo>
                      <a:cubicBezTo>
                        <a:pt x="34" y="105"/>
                        <a:pt x="34" y="105"/>
                        <a:pt x="34" y="104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70"/>
                      </a:move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70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2"/>
                        <a:pt x="33" y="102"/>
                      </a:cubicBezTo>
                      <a:cubicBezTo>
                        <a:pt x="33" y="102"/>
                        <a:pt x="33" y="103"/>
                        <a:pt x="33" y="102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36" y="107"/>
                      </a:moveTo>
                      <a:cubicBezTo>
                        <a:pt x="36" y="107"/>
                        <a:pt x="36" y="106"/>
                        <a:pt x="36" y="106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6" y="107"/>
                        <a:pt x="35" y="107"/>
                      </a:cubicBezTo>
                      <a:cubicBezTo>
                        <a:pt x="35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lose/>
                      <a:moveTo>
                        <a:pt x="32" y="101"/>
                      </a:move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2" y="101"/>
                        <a:pt x="32" y="102"/>
                        <a:pt x="32" y="101"/>
                      </a:cubicBezTo>
                      <a:close/>
                      <a:moveTo>
                        <a:pt x="25" y="72"/>
                      </a:move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3"/>
                        <a:pt x="25" y="72"/>
                      </a:cubicBezTo>
                      <a:cubicBezTo>
                        <a:pt x="26" y="72"/>
                        <a:pt x="26" y="72"/>
                        <a:pt x="25" y="72"/>
                      </a:cubicBezTo>
                      <a:cubicBezTo>
                        <a:pt x="25" y="72"/>
                        <a:pt x="26" y="72"/>
                        <a:pt x="26" y="72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5" y="72"/>
                        <a:pt x="25" y="72"/>
                      </a:cubicBezTo>
                      <a:close/>
                      <a:moveTo>
                        <a:pt x="37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7" y="108"/>
                        <a:pt x="37" y="107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1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25" y="77"/>
                      </a:moveTo>
                      <a:cubicBezTo>
                        <a:pt x="25" y="77"/>
                        <a:pt x="26" y="77"/>
                        <a:pt x="26" y="77"/>
                      </a:cubicBezTo>
                      <a:cubicBezTo>
                        <a:pt x="26" y="77"/>
                        <a:pt x="25" y="77"/>
                        <a:pt x="25" y="77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lose/>
                      <a:moveTo>
                        <a:pt x="37" y="109"/>
                      </a:moveTo>
                      <a:cubicBezTo>
                        <a:pt x="37" y="109"/>
                        <a:pt x="38" y="110"/>
                        <a:pt x="38" y="110"/>
                      </a:cubicBezTo>
                      <a:cubicBezTo>
                        <a:pt x="38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7" y="109"/>
                      </a:cubicBezTo>
                      <a:close/>
                      <a:moveTo>
                        <a:pt x="25" y="70"/>
                      </a:moveTo>
                      <a:cubicBezTo>
                        <a:pt x="25" y="69"/>
                        <a:pt x="26" y="69"/>
                        <a:pt x="25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0"/>
                        <a:pt x="26" y="70"/>
                        <a:pt x="25" y="70"/>
                      </a:cubicBezTo>
                      <a:cubicBezTo>
                        <a:pt x="26" y="69"/>
                        <a:pt x="25" y="69"/>
                        <a:pt x="25" y="70"/>
                      </a:cubicBezTo>
                      <a:close/>
                      <a:moveTo>
                        <a:pt x="25" y="68"/>
                      </a:move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9"/>
                      </a:cubicBezTo>
                      <a:cubicBezTo>
                        <a:pt x="26" y="68"/>
                        <a:pt x="26" y="68"/>
                        <a:pt x="25" y="68"/>
                      </a:cubicBezTo>
                      <a:close/>
                      <a:moveTo>
                        <a:pt x="26" y="63"/>
                      </a:move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6" y="63"/>
                        <a:pt x="26" y="63"/>
                        <a:pt x="26" y="64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6" y="74"/>
                      </a:cubicBezTo>
                      <a:cubicBezTo>
                        <a:pt x="26" y="74"/>
                        <a:pt x="26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5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1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41" y="113"/>
                      </a:moveTo>
                      <a:cubicBezTo>
                        <a:pt x="41" y="113"/>
                        <a:pt x="41" y="113"/>
                        <a:pt x="40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lose/>
                      <a:moveTo>
                        <a:pt x="33" y="102"/>
                      </a:move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3" y="101"/>
                        <a:pt x="33" y="102"/>
                        <a:pt x="33" y="102"/>
                      </a:cubicBezTo>
                      <a:cubicBezTo>
                        <a:pt x="33" y="102"/>
                        <a:pt x="33" y="101"/>
                        <a:pt x="32" y="101"/>
                      </a:cubicBezTo>
                      <a:cubicBezTo>
                        <a:pt x="32" y="101"/>
                        <a:pt x="33" y="101"/>
                        <a:pt x="33" y="102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lose/>
                      <a:moveTo>
                        <a:pt x="30" y="96"/>
                      </a:move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5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lose/>
                      <a:moveTo>
                        <a:pt x="27" y="87"/>
                      </a:move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lose/>
                      <a:moveTo>
                        <a:pt x="26" y="78"/>
                      </a:move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8"/>
                        <a:pt x="26" y="77"/>
                        <a:pt x="26" y="78"/>
                      </a:cubicBezTo>
                      <a:close/>
                      <a:moveTo>
                        <a:pt x="26" y="76"/>
                      </a:move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8" y="110"/>
                        <a:pt x="39" y="110"/>
                        <a:pt x="38" y="110"/>
                      </a:cubicBezTo>
                      <a:cubicBezTo>
                        <a:pt x="38" y="110"/>
                        <a:pt x="39" y="111"/>
                        <a:pt x="39" y="110"/>
                      </a:cubicBezTo>
                      <a:cubicBezTo>
                        <a:pt x="39" y="110"/>
                        <a:pt x="39" y="111"/>
                        <a:pt x="39" y="111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5" y="104"/>
                      </a:cubicBezTo>
                      <a:cubicBezTo>
                        <a:pt x="34" y="104"/>
                        <a:pt x="34" y="104"/>
                        <a:pt x="35" y="105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lose/>
                      <a:moveTo>
                        <a:pt x="31" y="98"/>
                      </a:move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31" y="98"/>
                        <a:pt x="31" y="98"/>
                        <a:pt x="31" y="99"/>
                      </a:cubicBezTo>
                      <a:cubicBezTo>
                        <a:pt x="31" y="99"/>
                        <a:pt x="31" y="99"/>
                        <a:pt x="31" y="98"/>
                      </a:cubicBezTo>
                      <a:close/>
                      <a:moveTo>
                        <a:pt x="28" y="90"/>
                      </a:move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89"/>
                      </a:cubicBezTo>
                      <a:cubicBezTo>
                        <a:pt x="28" y="89"/>
                        <a:pt x="28" y="90"/>
                        <a:pt x="28" y="90"/>
                      </a:cubicBezTo>
                      <a:close/>
                      <a:moveTo>
                        <a:pt x="51" y="123"/>
                      </a:moveTo>
                      <a:cubicBezTo>
                        <a:pt x="51" y="123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3"/>
                      </a:cubicBezTo>
                      <a:close/>
                      <a:moveTo>
                        <a:pt x="38" y="109"/>
                      </a:move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10"/>
                        <a:pt x="38" y="109"/>
                        <a:pt x="38" y="109"/>
                      </a:cubicBezTo>
                      <a:cubicBezTo>
                        <a:pt x="38" y="109"/>
                        <a:pt x="37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lose/>
                      <a:moveTo>
                        <a:pt x="31" y="97"/>
                      </a:move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0" y="97"/>
                        <a:pt x="31" y="97"/>
                        <a:pt x="31" y="97"/>
                      </a:cubicBez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1" y="98"/>
                        <a:pt x="31" y="97"/>
                        <a:pt x="31" y="97"/>
                      </a:cubicBezTo>
                      <a:close/>
                      <a:moveTo>
                        <a:pt x="29" y="94"/>
                      </a:move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29" y="94"/>
                        <a:pt x="29" y="94"/>
                        <a:pt x="30" y="95"/>
                      </a:cubicBezTo>
                      <a:cubicBezTo>
                        <a:pt x="30" y="95"/>
                        <a:pt x="29" y="94"/>
                        <a:pt x="29" y="94"/>
                      </a:cubicBezTo>
                      <a:close/>
                      <a:moveTo>
                        <a:pt x="28" y="91"/>
                      </a:moveTo>
                      <a:cubicBezTo>
                        <a:pt x="28" y="91"/>
                        <a:pt x="28" y="91"/>
                        <a:pt x="28" y="91"/>
                      </a:cubicBezTo>
                      <a:cubicBezTo>
                        <a:pt x="28" y="91"/>
                        <a:pt x="29" y="91"/>
                        <a:pt x="28" y="92"/>
                      </a:cubicBezTo>
                      <a:cubicBezTo>
                        <a:pt x="28" y="91"/>
                        <a:pt x="28" y="91"/>
                        <a:pt x="28" y="91"/>
                      </a:cubicBezTo>
                      <a:close/>
                      <a:moveTo>
                        <a:pt x="27" y="83"/>
                      </a:move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6" y="84"/>
                        <a:pt x="27" y="84"/>
                        <a:pt x="27" y="83"/>
                      </a:cubicBezTo>
                      <a:close/>
                      <a:moveTo>
                        <a:pt x="52" y="123"/>
                      </a:move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3" y="123"/>
                        <a:pt x="52" y="123"/>
                        <a:pt x="53" y="123"/>
                      </a:cubicBezTo>
                      <a:cubicBezTo>
                        <a:pt x="53" y="124"/>
                        <a:pt x="52" y="123"/>
                        <a:pt x="52" y="123"/>
                      </a:cubicBezTo>
                      <a:close/>
                      <a:moveTo>
                        <a:pt x="50" y="122"/>
                      </a:moveTo>
                      <a:cubicBezTo>
                        <a:pt x="50" y="121"/>
                        <a:pt x="50" y="121"/>
                        <a:pt x="50" y="121"/>
                      </a:cubicBezTo>
                      <a:cubicBezTo>
                        <a:pt x="50" y="121"/>
                        <a:pt x="50" y="121"/>
                        <a:pt x="50" y="122"/>
                      </a:cubicBezTo>
                      <a:cubicBezTo>
                        <a:pt x="50" y="122"/>
                        <a:pt x="50" y="121"/>
                        <a:pt x="50" y="122"/>
                      </a:cubicBezTo>
                      <a:close/>
                      <a:moveTo>
                        <a:pt x="29" y="92"/>
                      </a:move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3"/>
                        <a:pt x="29" y="92"/>
                        <a:pt x="29" y="92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39" y="112"/>
                      </a:moveTo>
                      <a:cubicBezTo>
                        <a:pt x="40" y="112"/>
                        <a:pt x="40" y="111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39" y="112"/>
                      </a:cubicBezTo>
                      <a:close/>
                      <a:moveTo>
                        <a:pt x="27" y="85"/>
                      </a:moveTo>
                      <a:cubicBezTo>
                        <a:pt x="27" y="85"/>
                        <a:pt x="27" y="85"/>
                        <a:pt x="27" y="85"/>
                      </a:cubicBezTo>
                      <a:cubicBezTo>
                        <a:pt x="27" y="85"/>
                        <a:pt x="27" y="85"/>
                        <a:pt x="27" y="85"/>
                      </a:cubicBezTo>
                      <a:close/>
                      <a:moveTo>
                        <a:pt x="62" y="128"/>
                      </a:moveTo>
                      <a:cubicBezTo>
                        <a:pt x="62" y="128"/>
                        <a:pt x="62" y="128"/>
                        <a:pt x="62" y="129"/>
                      </a:cubicBezTo>
                      <a:cubicBezTo>
                        <a:pt x="62" y="129"/>
                        <a:pt x="62" y="128"/>
                        <a:pt x="62" y="128"/>
                      </a:cubicBezTo>
                      <a:close/>
                      <a:moveTo>
                        <a:pt x="131" y="32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2" y="33"/>
                      </a:cubicBezTo>
                      <a:cubicBezTo>
                        <a:pt x="132" y="33"/>
                        <a:pt x="131" y="33"/>
                        <a:pt x="131" y="33"/>
                      </a:cubicBezTo>
                      <a:cubicBezTo>
                        <a:pt x="131" y="33"/>
                        <a:pt x="131" y="32"/>
                        <a:pt x="131" y="32"/>
                      </a:cubicBezTo>
                      <a:close/>
                      <a:moveTo>
                        <a:pt x="131" y="33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1" y="33"/>
                      </a:cubicBezTo>
                      <a:cubicBezTo>
                        <a:pt x="131" y="33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3"/>
                        <a:pt x="132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3"/>
                      </a:cubicBezTo>
                      <a:close/>
                      <a:moveTo>
                        <a:pt x="71" y="131"/>
                      </a:move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lose/>
                      <a:moveTo>
                        <a:pt x="70" y="131"/>
                      </a:move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lose/>
                      <a:moveTo>
                        <a:pt x="132" y="106"/>
                      </a:moveTo>
                      <a:cubicBezTo>
                        <a:pt x="132" y="107"/>
                        <a:pt x="132" y="107"/>
                        <a:pt x="132" y="107"/>
                      </a:cubicBezTo>
                      <a:cubicBezTo>
                        <a:pt x="132" y="107"/>
                        <a:pt x="132" y="107"/>
                        <a:pt x="132" y="106"/>
                      </a:cubicBezTo>
                      <a:cubicBezTo>
                        <a:pt x="132" y="106"/>
                        <a:pt x="132" y="106"/>
                        <a:pt x="132" y="106"/>
                      </a:cubicBezTo>
                      <a:close/>
                      <a:moveTo>
                        <a:pt x="135" y="101"/>
                      </a:moveTo>
                      <a:cubicBezTo>
                        <a:pt x="135" y="102"/>
                        <a:pt x="135" y="102"/>
                        <a:pt x="135" y="102"/>
                      </a:cubicBezTo>
                      <a:cubicBezTo>
                        <a:pt x="135" y="102"/>
                        <a:pt x="134" y="103"/>
                        <a:pt x="135" y="103"/>
                      </a:cubicBezTo>
                      <a:cubicBezTo>
                        <a:pt x="134" y="103"/>
                        <a:pt x="134" y="103"/>
                        <a:pt x="134" y="104"/>
                      </a:cubicBezTo>
                      <a:cubicBezTo>
                        <a:pt x="134" y="104"/>
                        <a:pt x="134" y="104"/>
                        <a:pt x="134" y="104"/>
                      </a:cubicBezTo>
                      <a:cubicBezTo>
                        <a:pt x="133" y="105"/>
                        <a:pt x="133" y="105"/>
                        <a:pt x="133" y="105"/>
                      </a:cubicBezTo>
                      <a:cubicBezTo>
                        <a:pt x="133" y="106"/>
                        <a:pt x="133" y="106"/>
                        <a:pt x="133" y="106"/>
                      </a:cubicBezTo>
                      <a:cubicBezTo>
                        <a:pt x="133" y="106"/>
                        <a:pt x="133" y="105"/>
                        <a:pt x="133" y="105"/>
                      </a:cubicBezTo>
                      <a:cubicBezTo>
                        <a:pt x="133" y="105"/>
                        <a:pt x="134" y="104"/>
                        <a:pt x="134" y="104"/>
                      </a:cubicBezTo>
                      <a:cubicBezTo>
                        <a:pt x="134" y="104"/>
                        <a:pt x="134" y="104"/>
                        <a:pt x="134" y="103"/>
                      </a:cubicBezTo>
                      <a:cubicBezTo>
                        <a:pt x="134" y="104"/>
                        <a:pt x="134" y="103"/>
                        <a:pt x="134" y="103"/>
                      </a:cubicBezTo>
                      <a:cubicBezTo>
                        <a:pt x="135" y="102"/>
                        <a:pt x="135" y="102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0"/>
                        <a:pt x="135" y="101"/>
                        <a:pt x="135" y="100"/>
                      </a:cubicBezTo>
                      <a:cubicBezTo>
                        <a:pt x="136" y="100"/>
                        <a:pt x="136" y="100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100"/>
                        <a:pt x="136" y="100"/>
                        <a:pt x="136" y="100"/>
                      </a:cubicBezTo>
                      <a:cubicBezTo>
                        <a:pt x="136" y="100"/>
                        <a:pt x="136" y="100"/>
                        <a:pt x="135" y="101"/>
                      </a:cubicBezTo>
                      <a:cubicBezTo>
                        <a:pt x="136" y="100"/>
                        <a:pt x="135" y="101"/>
                        <a:pt x="136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lose/>
                      <a:moveTo>
                        <a:pt x="137" y="98"/>
                      </a:moveTo>
                      <a:cubicBezTo>
                        <a:pt x="136" y="98"/>
                        <a:pt x="136" y="99"/>
                        <a:pt x="136" y="98"/>
                      </a:cubicBezTo>
                      <a:cubicBezTo>
                        <a:pt x="136" y="98"/>
                        <a:pt x="136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6"/>
                        <a:pt x="131" y="106"/>
                        <a:pt x="131" y="106"/>
                      </a:cubicBezTo>
                      <a:cubicBezTo>
                        <a:pt x="131" y="106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1"/>
                      </a:moveTo>
                      <a:cubicBezTo>
                        <a:pt x="131" y="101"/>
                        <a:pt x="131" y="101"/>
                        <a:pt x="130" y="101"/>
                      </a:cubicBezTo>
                      <a:cubicBezTo>
                        <a:pt x="130" y="101"/>
                        <a:pt x="130" y="101"/>
                        <a:pt x="131" y="101"/>
                      </a:cubicBezTo>
                      <a:cubicBezTo>
                        <a:pt x="131" y="101"/>
                        <a:pt x="130" y="101"/>
                        <a:pt x="131" y="101"/>
                      </a:cubicBezTo>
                      <a:close/>
                      <a:moveTo>
                        <a:pt x="126" y="39"/>
                      </a:move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39"/>
                        <a:pt x="126" y="40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39"/>
                        <a:pt x="126" y="39"/>
                      </a:cubicBezTo>
                      <a:close/>
                      <a:moveTo>
                        <a:pt x="125" y="38"/>
                      </a:moveTo>
                      <a:cubicBezTo>
                        <a:pt x="125" y="38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8"/>
                        <a:pt x="125" y="39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lose/>
                      <a:moveTo>
                        <a:pt x="131" y="98"/>
                      </a:move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lose/>
                      <a:moveTo>
                        <a:pt x="111" y="117"/>
                      </a:moveTo>
                      <a:cubicBezTo>
                        <a:pt x="111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lose/>
                      <a:moveTo>
                        <a:pt x="123" y="107"/>
                      </a:move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6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2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lose/>
                      <a:moveTo>
                        <a:pt x="123" y="106"/>
                      </a:moveTo>
                      <a:cubicBezTo>
                        <a:pt x="123" y="107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4" y="105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6"/>
                        <a:pt x="124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lose/>
                      <a:moveTo>
                        <a:pt x="100" y="28"/>
                      </a:move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0" y="29"/>
                        <a:pt x="101" y="29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0" y="29"/>
                        <a:pt x="100" y="28"/>
                        <a:pt x="100" y="28"/>
                      </a:cubicBezTo>
                      <a:close/>
                      <a:moveTo>
                        <a:pt x="102" y="29"/>
                      </a:moveTo>
                      <a:cubicBezTo>
                        <a:pt x="102" y="29"/>
                        <a:pt x="102" y="29"/>
                        <a:pt x="101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1" y="29"/>
                        <a:pt x="102" y="29"/>
                        <a:pt x="102" y="29"/>
                      </a:cubicBezTo>
                      <a:close/>
                      <a:moveTo>
                        <a:pt x="123" y="50"/>
                      </a:move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49"/>
                        <a:pt x="123" y="49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lose/>
                      <a:moveTo>
                        <a:pt x="121" y="49"/>
                      </a:move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50"/>
                      </a:cubicBezTo>
                      <a:cubicBezTo>
                        <a:pt x="121" y="50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lose/>
                    </a:path>
                  </a:pathLst>
                </a:custGeom>
                <a:solidFill>
                  <a:srgbClr val="024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236"/>
                <p:cNvSpPr>
                  <a:spLocks/>
                </p:cNvSpPr>
                <p:nvPr/>
              </p:nvSpPr>
              <p:spPr bwMode="auto">
                <a:xfrm>
                  <a:off x="6811" y="1119"/>
                  <a:ext cx="12" cy="2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1 h 4"/>
                    <a:gd name="T6" fmla="*/ 1 w 2"/>
                    <a:gd name="T7" fmla="*/ 1 h 4"/>
                    <a:gd name="T8" fmla="*/ 1 w 2"/>
                    <a:gd name="T9" fmla="*/ 2 h 4"/>
                    <a:gd name="T10" fmla="*/ 1 w 2"/>
                    <a:gd name="T11" fmla="*/ 2 h 4"/>
                    <a:gd name="T12" fmla="*/ 2 w 2"/>
                    <a:gd name="T13" fmla="*/ 3 h 4"/>
                    <a:gd name="T14" fmla="*/ 2 w 2"/>
                    <a:gd name="T15" fmla="*/ 4 h 4"/>
                    <a:gd name="T16" fmla="*/ 2 w 2"/>
                    <a:gd name="T17" fmla="*/ 4 h 4"/>
                    <a:gd name="T18" fmla="*/ 2 w 2"/>
                    <a:gd name="T19" fmla="*/ 4 h 4"/>
                    <a:gd name="T20" fmla="*/ 2 w 2"/>
                    <a:gd name="T21" fmla="*/ 4 h 4"/>
                    <a:gd name="T22" fmla="*/ 2 w 2"/>
                    <a:gd name="T23" fmla="*/ 4 h 4"/>
                    <a:gd name="T24" fmla="*/ 2 w 2"/>
                    <a:gd name="T25" fmla="*/ 4 h 4"/>
                    <a:gd name="T26" fmla="*/ 2 w 2"/>
                    <a:gd name="T27" fmla="*/ 4 h 4"/>
                    <a:gd name="T28" fmla="*/ 2 w 2"/>
                    <a:gd name="T29" fmla="*/ 4 h 4"/>
                    <a:gd name="T30" fmla="*/ 2 w 2"/>
                    <a:gd name="T31" fmla="*/ 3 h 4"/>
                    <a:gd name="T32" fmla="*/ 1 w 2"/>
                    <a:gd name="T33" fmla="*/ 2 h 4"/>
                    <a:gd name="T34" fmla="*/ 1 w 2"/>
                    <a:gd name="T35" fmla="*/ 2 h 4"/>
                    <a:gd name="T36" fmla="*/ 0 w 2"/>
                    <a:gd name="T37" fmla="*/ 0 h 4"/>
                    <a:gd name="T38" fmla="*/ 0 w 2"/>
                    <a:gd name="T3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3"/>
                        <a:pt x="2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237"/>
                <p:cNvSpPr>
                  <a:spLocks/>
                </p:cNvSpPr>
                <p:nvPr/>
              </p:nvSpPr>
              <p:spPr bwMode="auto">
                <a:xfrm>
                  <a:off x="6787" y="1083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238"/>
                <p:cNvSpPr>
                  <a:spLocks noEditPoints="1"/>
                </p:cNvSpPr>
                <p:nvPr/>
              </p:nvSpPr>
              <p:spPr bwMode="auto">
                <a:xfrm>
                  <a:off x="5977" y="921"/>
                  <a:ext cx="234" cy="276"/>
                </a:xfrm>
                <a:custGeom>
                  <a:avLst/>
                  <a:gdLst>
                    <a:gd name="T0" fmla="*/ 17 w 39"/>
                    <a:gd name="T1" fmla="*/ 16 h 46"/>
                    <a:gd name="T2" fmla="*/ 8 w 39"/>
                    <a:gd name="T3" fmla="*/ 28 h 46"/>
                    <a:gd name="T4" fmla="*/ 0 w 39"/>
                    <a:gd name="T5" fmla="*/ 45 h 46"/>
                    <a:gd name="T6" fmla="*/ 1 w 39"/>
                    <a:gd name="T7" fmla="*/ 43 h 46"/>
                    <a:gd name="T8" fmla="*/ 1 w 39"/>
                    <a:gd name="T9" fmla="*/ 42 h 46"/>
                    <a:gd name="T10" fmla="*/ 3 w 39"/>
                    <a:gd name="T11" fmla="*/ 40 h 46"/>
                    <a:gd name="T12" fmla="*/ 3 w 39"/>
                    <a:gd name="T13" fmla="*/ 38 h 46"/>
                    <a:gd name="T14" fmla="*/ 3 w 39"/>
                    <a:gd name="T15" fmla="*/ 38 h 46"/>
                    <a:gd name="T16" fmla="*/ 4 w 39"/>
                    <a:gd name="T17" fmla="*/ 37 h 46"/>
                    <a:gd name="T18" fmla="*/ 4 w 39"/>
                    <a:gd name="T19" fmla="*/ 37 h 46"/>
                    <a:gd name="T20" fmla="*/ 6 w 39"/>
                    <a:gd name="T21" fmla="*/ 34 h 46"/>
                    <a:gd name="T22" fmla="*/ 7 w 39"/>
                    <a:gd name="T23" fmla="*/ 33 h 46"/>
                    <a:gd name="T24" fmla="*/ 9 w 39"/>
                    <a:gd name="T25" fmla="*/ 29 h 46"/>
                    <a:gd name="T26" fmla="*/ 9 w 39"/>
                    <a:gd name="T27" fmla="*/ 29 h 46"/>
                    <a:gd name="T28" fmla="*/ 11 w 39"/>
                    <a:gd name="T29" fmla="*/ 27 h 46"/>
                    <a:gd name="T30" fmla="*/ 11 w 39"/>
                    <a:gd name="T31" fmla="*/ 27 h 46"/>
                    <a:gd name="T32" fmla="*/ 23 w 39"/>
                    <a:gd name="T33" fmla="*/ 13 h 46"/>
                    <a:gd name="T34" fmla="*/ 29 w 39"/>
                    <a:gd name="T35" fmla="*/ 7 h 46"/>
                    <a:gd name="T36" fmla="*/ 31 w 39"/>
                    <a:gd name="T37" fmla="*/ 5 h 46"/>
                    <a:gd name="T38" fmla="*/ 33 w 39"/>
                    <a:gd name="T39" fmla="*/ 4 h 46"/>
                    <a:gd name="T40" fmla="*/ 34 w 39"/>
                    <a:gd name="T41" fmla="*/ 3 h 46"/>
                    <a:gd name="T42" fmla="*/ 36 w 39"/>
                    <a:gd name="T43" fmla="*/ 2 h 46"/>
                    <a:gd name="T44" fmla="*/ 38 w 39"/>
                    <a:gd name="T45" fmla="*/ 1 h 46"/>
                    <a:gd name="T46" fmla="*/ 38 w 39"/>
                    <a:gd name="T47" fmla="*/ 0 h 46"/>
                    <a:gd name="T48" fmla="*/ 38 w 39"/>
                    <a:gd name="T49" fmla="*/ 0 h 46"/>
                    <a:gd name="T50" fmla="*/ 39 w 39"/>
                    <a:gd name="T51" fmla="*/ 0 h 46"/>
                    <a:gd name="T52" fmla="*/ 38 w 39"/>
                    <a:gd name="T53" fmla="*/ 0 h 46"/>
                    <a:gd name="T54" fmla="*/ 36 w 39"/>
                    <a:gd name="T55" fmla="*/ 1 h 46"/>
                    <a:gd name="T56" fmla="*/ 36 w 39"/>
                    <a:gd name="T57" fmla="*/ 1 h 46"/>
                    <a:gd name="T58" fmla="*/ 37 w 39"/>
                    <a:gd name="T59" fmla="*/ 1 h 46"/>
                    <a:gd name="T60" fmla="*/ 30 w 39"/>
                    <a:gd name="T61" fmla="*/ 5 h 46"/>
                    <a:gd name="T62" fmla="*/ 26 w 39"/>
                    <a:gd name="T63" fmla="*/ 8 h 46"/>
                    <a:gd name="T64" fmla="*/ 20 w 39"/>
                    <a:gd name="T65" fmla="*/ 13 h 46"/>
                    <a:gd name="T66" fmla="*/ 36 w 39"/>
                    <a:gd name="T67" fmla="*/ 1 h 46"/>
                    <a:gd name="T68" fmla="*/ 35 w 39"/>
                    <a:gd name="T69" fmla="*/ 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" h="46">
                      <a:moveTo>
                        <a:pt x="20" y="13"/>
                      </a:moveTo>
                      <a:cubicBezTo>
                        <a:pt x="20" y="13"/>
                        <a:pt x="18" y="15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4" y="20"/>
                        <a:pt x="11" y="23"/>
                        <a:pt x="8" y="28"/>
                      </a:cubicBezTo>
                      <a:cubicBezTo>
                        <a:pt x="5" y="33"/>
                        <a:pt x="2" y="39"/>
                        <a:pt x="0" y="46"/>
                      </a:cubicBezTo>
                      <a:cubicBezTo>
                        <a:pt x="0" y="46"/>
                        <a:pt x="0" y="45"/>
                        <a:pt x="0" y="45"/>
                      </a:cubicBezTo>
                      <a:cubicBezTo>
                        <a:pt x="1" y="43"/>
                        <a:pt x="1" y="44"/>
                        <a:pt x="1" y="44"/>
                      </a:cubicBezTo>
                      <a:cubicBezTo>
                        <a:pt x="1" y="44"/>
                        <a:pt x="1" y="43"/>
                        <a:pt x="1" y="43"/>
                      </a:cubicBezTo>
                      <a:cubicBezTo>
                        <a:pt x="1" y="43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2" y="41"/>
                        <a:pt x="2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9"/>
                        <a:pt x="3" y="39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4" y="38"/>
                        <a:pt x="4" y="38"/>
                      </a:cubicBezTo>
                      <a:cubicBezTo>
                        <a:pt x="4" y="37"/>
                        <a:pt x="4" y="38"/>
                        <a:pt x="4" y="37"/>
                      </a:cubicBezTo>
                      <a:cubicBezTo>
                        <a:pt x="4" y="38"/>
                        <a:pt x="4" y="37"/>
                        <a:pt x="4" y="37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5" y="36"/>
                        <a:pt x="6" y="35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3"/>
                      </a:cubicBezTo>
                      <a:cubicBezTo>
                        <a:pt x="7" y="33"/>
                        <a:pt x="8" y="31"/>
                        <a:pt x="7" y="33"/>
                      </a:cubicBezTo>
                      <a:cubicBezTo>
                        <a:pt x="8" y="31"/>
                        <a:pt x="8" y="31"/>
                        <a:pt x="9" y="30"/>
                      </a:cubicBezTo>
                      <a:cubicBezTo>
                        <a:pt x="9" y="30"/>
                        <a:pt x="9" y="30"/>
                        <a:pt x="9" y="29"/>
                      </a:cubicBezTo>
                      <a:cubicBezTo>
                        <a:pt x="9" y="30"/>
                        <a:pt x="9" y="29"/>
                        <a:pt x="10" y="29"/>
                      </a:cubicBezTo>
                      <a:cubicBezTo>
                        <a:pt x="10" y="29"/>
                        <a:pt x="9" y="29"/>
                        <a:pt x="9" y="29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1" y="28"/>
                        <a:pt x="11" y="28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3" y="25"/>
                        <a:pt x="14" y="22"/>
                        <a:pt x="16" y="20"/>
                      </a:cubicBezTo>
                      <a:cubicBezTo>
                        <a:pt x="18" y="17"/>
                        <a:pt x="20" y="15"/>
                        <a:pt x="23" y="13"/>
                      </a:cubicBezTo>
                      <a:cubicBezTo>
                        <a:pt x="25" y="11"/>
                        <a:pt x="27" y="9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7"/>
                        <a:pt x="30" y="6"/>
                        <a:pt x="31" y="6"/>
                      </a:cubicBezTo>
                      <a:cubicBezTo>
                        <a:pt x="31" y="6"/>
                        <a:pt x="31" y="6"/>
                        <a:pt x="31" y="5"/>
                      </a:cubicBezTo>
                      <a:cubicBezTo>
                        <a:pt x="31" y="5"/>
                        <a:pt x="31" y="5"/>
                        <a:pt x="32" y="5"/>
                      </a:cubicBezTo>
                      <a:cubicBezTo>
                        <a:pt x="32" y="5"/>
                        <a:pt x="32" y="4"/>
                        <a:pt x="33" y="4"/>
                      </a:cubicBez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6" y="2"/>
                        <a:pt x="35" y="2"/>
                        <a:pt x="36" y="2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1"/>
                        <a:pt x="38" y="1"/>
                        <a:pt x="38" y="1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1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8" y="0"/>
                        <a:pt x="39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7" y="0"/>
                        <a:pt x="37" y="1"/>
                        <a:pt x="36" y="1"/>
                      </a:cubicBezTo>
                      <a:cubicBezTo>
                        <a:pt x="36" y="1"/>
                        <a:pt x="37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5" y="1"/>
                        <a:pt x="32" y="3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7" y="7"/>
                        <a:pt x="26" y="7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4" y="9"/>
                        <a:pt x="22" y="11"/>
                        <a:pt x="20" y="13"/>
                      </a:cubicBezTo>
                      <a:close/>
                      <a:moveTo>
                        <a:pt x="35" y="2"/>
                      </a:move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5" y="2"/>
                        <a:pt x="35" y="2"/>
                      </a:cubicBezTo>
                      <a:close/>
                    </a:path>
                  </a:pathLst>
                </a:custGeom>
                <a:solidFill>
                  <a:srgbClr val="024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239"/>
                <p:cNvSpPr>
                  <a:spLocks/>
                </p:cNvSpPr>
                <p:nvPr/>
              </p:nvSpPr>
              <p:spPr bwMode="auto">
                <a:xfrm>
                  <a:off x="6019" y="1113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240"/>
                <p:cNvSpPr>
                  <a:spLocks/>
                </p:cNvSpPr>
                <p:nvPr/>
              </p:nvSpPr>
              <p:spPr bwMode="auto">
                <a:xfrm>
                  <a:off x="6217" y="915"/>
                  <a:ext cx="6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0 w 1"/>
                    <a:gd name="T4" fmla="*/ 0 w 1"/>
                    <a:gd name="T5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241"/>
                <p:cNvSpPr>
                  <a:spLocks/>
                </p:cNvSpPr>
                <p:nvPr/>
              </p:nvSpPr>
              <p:spPr bwMode="auto">
                <a:xfrm>
                  <a:off x="6775" y="1065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242"/>
                <p:cNvSpPr>
                  <a:spLocks/>
                </p:cNvSpPr>
                <p:nvPr/>
              </p:nvSpPr>
              <p:spPr bwMode="auto">
                <a:xfrm>
                  <a:off x="6781" y="1071"/>
                  <a:ext cx="12" cy="18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0 h 3"/>
                    <a:gd name="T4" fmla="*/ 0 w 2"/>
                    <a:gd name="T5" fmla="*/ 0 h 3"/>
                    <a:gd name="T6" fmla="*/ 0 w 2"/>
                    <a:gd name="T7" fmla="*/ 0 h 3"/>
                    <a:gd name="T8" fmla="*/ 1 w 2"/>
                    <a:gd name="T9" fmla="*/ 1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  <a:gd name="T16" fmla="*/ 2 w 2"/>
                    <a:gd name="T17" fmla="*/ 2 h 3"/>
                    <a:gd name="T18" fmla="*/ 2 w 2"/>
                    <a:gd name="T19" fmla="*/ 3 h 3"/>
                    <a:gd name="T20" fmla="*/ 1 w 2"/>
                    <a:gd name="T21" fmla="*/ 2 h 3"/>
                    <a:gd name="T22" fmla="*/ 1 w 2"/>
                    <a:gd name="T23" fmla="*/ 2 h 3"/>
                    <a:gd name="T24" fmla="*/ 1 w 2"/>
                    <a:gd name="T25" fmla="*/ 1 h 3"/>
                    <a:gd name="T26" fmla="*/ 1 w 2"/>
                    <a:gd name="T27" fmla="*/ 1 h 3"/>
                    <a:gd name="T28" fmla="*/ 1 w 2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243"/>
                <p:cNvSpPr>
                  <a:spLocks/>
                </p:cNvSpPr>
                <p:nvPr/>
              </p:nvSpPr>
              <p:spPr bwMode="auto">
                <a:xfrm>
                  <a:off x="6793" y="1089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244"/>
                <p:cNvSpPr>
                  <a:spLocks/>
                </p:cNvSpPr>
                <p:nvPr/>
              </p:nvSpPr>
              <p:spPr bwMode="auto">
                <a:xfrm>
                  <a:off x="6799" y="1101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245"/>
                <p:cNvSpPr>
                  <a:spLocks/>
                </p:cNvSpPr>
                <p:nvPr/>
              </p:nvSpPr>
              <p:spPr bwMode="auto">
                <a:xfrm>
                  <a:off x="6805" y="110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2" name="Oval 1246"/>
                <p:cNvSpPr>
                  <a:spLocks noChangeArrowheads="1"/>
                </p:cNvSpPr>
                <p:nvPr/>
              </p:nvSpPr>
              <p:spPr bwMode="auto">
                <a:xfrm>
                  <a:off x="6811" y="1119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247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248"/>
                <p:cNvSpPr>
                  <a:spLocks/>
                </p:cNvSpPr>
                <p:nvPr/>
              </p:nvSpPr>
              <p:spPr bwMode="auto">
                <a:xfrm>
                  <a:off x="6853" y="122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2 h 3"/>
                    <a:gd name="T8" fmla="*/ 1 w 1"/>
                    <a:gd name="T9" fmla="*/ 3 h 3"/>
                    <a:gd name="T10" fmla="*/ 0 w 1"/>
                    <a:gd name="T11" fmla="*/ 3 h 3"/>
                    <a:gd name="T12" fmla="*/ 1 w 1"/>
                    <a:gd name="T13" fmla="*/ 3 h 3"/>
                    <a:gd name="T14" fmla="*/ 1 w 1"/>
                    <a:gd name="T15" fmla="*/ 3 h 3"/>
                    <a:gd name="T16" fmla="*/ 0 w 1"/>
                    <a:gd name="T17" fmla="*/ 3 h 3"/>
                    <a:gd name="T18" fmla="*/ 0 w 1"/>
                    <a:gd name="T19" fmla="*/ 2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0 h 3"/>
                    <a:gd name="T26" fmla="*/ 0 w 1"/>
                    <a:gd name="T2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249"/>
                <p:cNvSpPr>
                  <a:spLocks/>
                </p:cNvSpPr>
                <p:nvPr/>
              </p:nvSpPr>
              <p:spPr bwMode="auto">
                <a:xfrm>
                  <a:off x="6853" y="124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1 w 1"/>
                    <a:gd name="T11" fmla="*/ 0 h 2"/>
                    <a:gd name="T12" fmla="*/ 1 w 1"/>
                    <a:gd name="T13" fmla="*/ 1 h 2"/>
                    <a:gd name="T14" fmla="*/ 1 w 1"/>
                    <a:gd name="T15" fmla="*/ 2 h 2"/>
                    <a:gd name="T16" fmla="*/ 1 w 1"/>
                    <a:gd name="T17" fmla="*/ 1 h 2"/>
                    <a:gd name="T18" fmla="*/ 1 w 1"/>
                    <a:gd name="T1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250"/>
                <p:cNvSpPr>
                  <a:spLocks/>
                </p:cNvSpPr>
                <p:nvPr/>
              </p:nvSpPr>
              <p:spPr bwMode="auto">
                <a:xfrm>
                  <a:off x="6847" y="126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251"/>
                <p:cNvSpPr>
                  <a:spLocks/>
                </p:cNvSpPr>
                <p:nvPr/>
              </p:nvSpPr>
              <p:spPr bwMode="auto">
                <a:xfrm>
                  <a:off x="6823" y="129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252"/>
                <p:cNvSpPr>
                  <a:spLocks/>
                </p:cNvSpPr>
                <p:nvPr/>
              </p:nvSpPr>
              <p:spPr bwMode="auto">
                <a:xfrm>
                  <a:off x="6211" y="1611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253"/>
                <p:cNvSpPr>
                  <a:spLocks/>
                </p:cNvSpPr>
                <p:nvPr/>
              </p:nvSpPr>
              <p:spPr bwMode="auto">
                <a:xfrm>
                  <a:off x="6289" y="1665"/>
                  <a:ext cx="108" cy="30"/>
                </a:xfrm>
                <a:custGeom>
                  <a:avLst/>
                  <a:gdLst>
                    <a:gd name="T0" fmla="*/ 14 w 18"/>
                    <a:gd name="T1" fmla="*/ 4 h 5"/>
                    <a:gd name="T2" fmla="*/ 14 w 18"/>
                    <a:gd name="T3" fmla="*/ 4 h 5"/>
                    <a:gd name="T4" fmla="*/ 16 w 18"/>
                    <a:gd name="T5" fmla="*/ 5 h 5"/>
                    <a:gd name="T6" fmla="*/ 18 w 18"/>
                    <a:gd name="T7" fmla="*/ 5 h 5"/>
                    <a:gd name="T8" fmla="*/ 16 w 18"/>
                    <a:gd name="T9" fmla="*/ 5 h 5"/>
                    <a:gd name="T10" fmla="*/ 16 w 18"/>
                    <a:gd name="T11" fmla="*/ 5 h 5"/>
                    <a:gd name="T12" fmla="*/ 8 w 18"/>
                    <a:gd name="T13" fmla="*/ 3 h 5"/>
                    <a:gd name="T14" fmla="*/ 0 w 18"/>
                    <a:gd name="T15" fmla="*/ 0 h 5"/>
                    <a:gd name="T16" fmla="*/ 0 w 18"/>
                    <a:gd name="T17" fmla="*/ 0 h 5"/>
                    <a:gd name="T18" fmla="*/ 1 w 18"/>
                    <a:gd name="T19" fmla="*/ 0 h 5"/>
                    <a:gd name="T20" fmla="*/ 1 w 18"/>
                    <a:gd name="T21" fmla="*/ 0 h 5"/>
                    <a:gd name="T22" fmla="*/ 1 w 18"/>
                    <a:gd name="T23" fmla="*/ 0 h 5"/>
                    <a:gd name="T24" fmla="*/ 0 w 18"/>
                    <a:gd name="T25" fmla="*/ 0 h 5"/>
                    <a:gd name="T26" fmla="*/ 0 w 18"/>
                    <a:gd name="T27" fmla="*/ 0 h 5"/>
                    <a:gd name="T28" fmla="*/ 0 w 18"/>
                    <a:gd name="T29" fmla="*/ 0 h 5"/>
                    <a:gd name="T30" fmla="*/ 1 w 18"/>
                    <a:gd name="T31" fmla="*/ 0 h 5"/>
                    <a:gd name="T32" fmla="*/ 1 w 18"/>
                    <a:gd name="T33" fmla="*/ 0 h 5"/>
                    <a:gd name="T34" fmla="*/ 1 w 18"/>
                    <a:gd name="T35" fmla="*/ 0 h 5"/>
                    <a:gd name="T36" fmla="*/ 2 w 18"/>
                    <a:gd name="T37" fmla="*/ 1 h 5"/>
                    <a:gd name="T38" fmla="*/ 2 w 18"/>
                    <a:gd name="T39" fmla="*/ 0 h 5"/>
                    <a:gd name="T40" fmla="*/ 2 w 18"/>
                    <a:gd name="T41" fmla="*/ 1 h 5"/>
                    <a:gd name="T42" fmla="*/ 3 w 18"/>
                    <a:gd name="T43" fmla="*/ 1 h 5"/>
                    <a:gd name="T44" fmla="*/ 3 w 18"/>
                    <a:gd name="T45" fmla="*/ 1 h 5"/>
                    <a:gd name="T46" fmla="*/ 5 w 18"/>
                    <a:gd name="T47" fmla="*/ 2 h 5"/>
                    <a:gd name="T48" fmla="*/ 6 w 18"/>
                    <a:gd name="T49" fmla="*/ 2 h 5"/>
                    <a:gd name="T50" fmla="*/ 7 w 18"/>
                    <a:gd name="T51" fmla="*/ 3 h 5"/>
                    <a:gd name="T52" fmla="*/ 8 w 18"/>
                    <a:gd name="T53" fmla="*/ 3 h 5"/>
                    <a:gd name="T54" fmla="*/ 9 w 18"/>
                    <a:gd name="T55" fmla="*/ 3 h 5"/>
                    <a:gd name="T56" fmla="*/ 9 w 18"/>
                    <a:gd name="T57" fmla="*/ 3 h 5"/>
                    <a:gd name="T58" fmla="*/ 10 w 18"/>
                    <a:gd name="T59" fmla="*/ 3 h 5"/>
                    <a:gd name="T60" fmla="*/ 11 w 18"/>
                    <a:gd name="T61" fmla="*/ 3 h 5"/>
                    <a:gd name="T62" fmla="*/ 12 w 18"/>
                    <a:gd name="T63" fmla="*/ 4 h 5"/>
                    <a:gd name="T64" fmla="*/ 12 w 18"/>
                    <a:gd name="T65" fmla="*/ 4 h 5"/>
                    <a:gd name="T66" fmla="*/ 13 w 18"/>
                    <a:gd name="T67" fmla="*/ 4 h 5"/>
                    <a:gd name="T68" fmla="*/ 14 w 18"/>
                    <a:gd name="T6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" h="5">
                      <a:moveTo>
                        <a:pt x="14" y="4"/>
                      </a:move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5" y="5"/>
                        <a:pt x="16" y="5"/>
                        <a:pt x="16" y="5"/>
                      </a:cubicBezTo>
                      <a:cubicBezTo>
                        <a:pt x="17" y="5"/>
                        <a:pt x="17" y="5"/>
                        <a:pt x="18" y="5"/>
                      </a:cubicBezTo>
                      <a:cubicBezTo>
                        <a:pt x="17" y="5"/>
                        <a:pt x="17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3" y="5"/>
                        <a:pt x="11" y="4"/>
                        <a:pt x="8" y="3"/>
                      </a:cubicBezTo>
                      <a:cubicBezTo>
                        <a:pt x="5" y="3"/>
                        <a:pt x="3" y="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0"/>
                        <a:pt x="2" y="1"/>
                      </a:cubicBezTo>
                      <a:cubicBezTo>
                        <a:pt x="1" y="0"/>
                        <a:pt x="2" y="1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3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2"/>
                        <a:pt x="5" y="2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3"/>
                      </a:cubicBezTo>
                      <a:cubicBezTo>
                        <a:pt x="8" y="2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10" y="3"/>
                        <a:pt x="10" y="3"/>
                      </a:cubicBezTo>
                      <a:cubicBezTo>
                        <a:pt x="10" y="3"/>
                        <a:pt x="11" y="3"/>
                        <a:pt x="11" y="3"/>
                      </a:cubicBezTo>
                      <a:cubicBezTo>
                        <a:pt x="11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254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255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12" cy="1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1 w 2"/>
                    <a:gd name="T5" fmla="*/ 1 h 2"/>
                    <a:gd name="T6" fmla="*/ 2 w 2"/>
                    <a:gd name="T7" fmla="*/ 2 h 2"/>
                    <a:gd name="T8" fmla="*/ 1 w 2"/>
                    <a:gd name="T9" fmla="*/ 1 h 2"/>
                    <a:gd name="T10" fmla="*/ 0 w 2"/>
                    <a:gd name="T11" fmla="*/ 1 h 2"/>
                    <a:gd name="T12" fmla="*/ 0 w 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2" y="1"/>
                        <a:pt x="2" y="2"/>
                      </a:cubicBez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256"/>
                <p:cNvSpPr>
                  <a:spLocks/>
                </p:cNvSpPr>
                <p:nvPr/>
              </p:nvSpPr>
              <p:spPr bwMode="auto">
                <a:xfrm>
                  <a:off x="6259" y="16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257"/>
                <p:cNvSpPr>
                  <a:spLocks/>
                </p:cNvSpPr>
                <p:nvPr/>
              </p:nvSpPr>
              <p:spPr bwMode="auto">
                <a:xfrm>
                  <a:off x="6763" y="1155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258"/>
                <p:cNvSpPr>
                  <a:spLocks/>
                </p:cNvSpPr>
                <p:nvPr/>
              </p:nvSpPr>
              <p:spPr bwMode="auto">
                <a:xfrm>
                  <a:off x="6769" y="1185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259"/>
                <p:cNvSpPr>
                  <a:spLocks/>
                </p:cNvSpPr>
                <p:nvPr/>
              </p:nvSpPr>
              <p:spPr bwMode="auto">
                <a:xfrm>
                  <a:off x="6685" y="119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0 h 3"/>
                    <a:gd name="T4" fmla="*/ 0 w 1"/>
                    <a:gd name="T5" fmla="*/ 0 h 3"/>
                    <a:gd name="T6" fmla="*/ 0 w 1"/>
                    <a:gd name="T7" fmla="*/ 0 h 3"/>
                    <a:gd name="T8" fmla="*/ 0 w 1"/>
                    <a:gd name="T9" fmla="*/ 0 h 3"/>
                    <a:gd name="T10" fmla="*/ 0 w 1"/>
                    <a:gd name="T11" fmla="*/ 0 h 3"/>
                    <a:gd name="T12" fmla="*/ 0 w 1"/>
                    <a:gd name="T13" fmla="*/ 0 h 3"/>
                    <a:gd name="T14" fmla="*/ 0 w 1"/>
                    <a:gd name="T15" fmla="*/ 0 h 3"/>
                    <a:gd name="T16" fmla="*/ 0 w 1"/>
                    <a:gd name="T17" fmla="*/ 0 h 3"/>
                    <a:gd name="T18" fmla="*/ 0 w 1"/>
                    <a:gd name="T19" fmla="*/ 0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1 h 3"/>
                    <a:gd name="T26" fmla="*/ 0 w 1"/>
                    <a:gd name="T27" fmla="*/ 1 h 3"/>
                    <a:gd name="T28" fmla="*/ 1 w 1"/>
                    <a:gd name="T29" fmla="*/ 1 h 3"/>
                    <a:gd name="T30" fmla="*/ 0 w 1"/>
                    <a:gd name="T31" fmla="*/ 1 h 3"/>
                    <a:gd name="T32" fmla="*/ 1 w 1"/>
                    <a:gd name="T33" fmla="*/ 1 h 3"/>
                    <a:gd name="T34" fmla="*/ 1 w 1"/>
                    <a:gd name="T35" fmla="*/ 1 h 3"/>
                    <a:gd name="T36" fmla="*/ 1 w 1"/>
                    <a:gd name="T37" fmla="*/ 2 h 3"/>
                    <a:gd name="T38" fmla="*/ 1 w 1"/>
                    <a:gd name="T39" fmla="*/ 2 h 3"/>
                    <a:gd name="T40" fmla="*/ 1 w 1"/>
                    <a:gd name="T41" fmla="*/ 3 h 3"/>
                    <a:gd name="T42" fmla="*/ 1 w 1"/>
                    <a:gd name="T43" fmla="*/ 3 h 3"/>
                    <a:gd name="T44" fmla="*/ 1 w 1"/>
                    <a:gd name="T45" fmla="*/ 2 h 3"/>
                    <a:gd name="T46" fmla="*/ 1 w 1"/>
                    <a:gd name="T47" fmla="*/ 2 h 3"/>
                    <a:gd name="T48" fmla="*/ 1 w 1"/>
                    <a:gd name="T49" fmla="*/ 2 h 3"/>
                    <a:gd name="T50" fmla="*/ 1 w 1"/>
                    <a:gd name="T51" fmla="*/ 2 h 3"/>
                    <a:gd name="T52" fmla="*/ 1 w 1"/>
                    <a:gd name="T53" fmla="*/ 2 h 3"/>
                    <a:gd name="T54" fmla="*/ 0 w 1"/>
                    <a:gd name="T55" fmla="*/ 2 h 3"/>
                    <a:gd name="T56" fmla="*/ 0 w 1"/>
                    <a:gd name="T57" fmla="*/ 1 h 3"/>
                    <a:gd name="T58" fmla="*/ 0 w 1"/>
                    <a:gd name="T59" fmla="*/ 0 h 3"/>
                    <a:gd name="T60" fmla="*/ 0 w 1"/>
                    <a:gd name="T61" fmla="*/ 0 h 3"/>
                    <a:gd name="T62" fmla="*/ 0 w 1"/>
                    <a:gd name="T63" fmla="*/ 0 h 3"/>
                    <a:gd name="T64" fmla="*/ 0 w 1"/>
                    <a:gd name="T6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260"/>
                <p:cNvSpPr>
                  <a:spLocks/>
                </p:cNvSpPr>
                <p:nvPr/>
              </p:nvSpPr>
              <p:spPr bwMode="auto">
                <a:xfrm>
                  <a:off x="6679" y="120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7" name="Freeform 1261"/>
                <p:cNvSpPr>
                  <a:spLocks/>
                </p:cNvSpPr>
                <p:nvPr/>
              </p:nvSpPr>
              <p:spPr bwMode="auto">
                <a:xfrm>
                  <a:off x="5941" y="1491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0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8" name="Freeform 1262"/>
                <p:cNvSpPr>
                  <a:spLocks/>
                </p:cNvSpPr>
                <p:nvPr/>
              </p:nvSpPr>
              <p:spPr bwMode="auto">
                <a:xfrm>
                  <a:off x="5929" y="128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9" name="Freeform 1263"/>
                <p:cNvSpPr>
                  <a:spLocks/>
                </p:cNvSpPr>
                <p:nvPr/>
              </p:nvSpPr>
              <p:spPr bwMode="auto">
                <a:xfrm>
                  <a:off x="5965" y="843"/>
                  <a:ext cx="342" cy="300"/>
                </a:xfrm>
                <a:custGeom>
                  <a:avLst/>
                  <a:gdLst>
                    <a:gd name="T0" fmla="*/ 57 w 57"/>
                    <a:gd name="T1" fmla="*/ 0 h 50"/>
                    <a:gd name="T2" fmla="*/ 53 w 57"/>
                    <a:gd name="T3" fmla="*/ 1 h 50"/>
                    <a:gd name="T4" fmla="*/ 49 w 57"/>
                    <a:gd name="T5" fmla="*/ 2 h 50"/>
                    <a:gd name="T6" fmla="*/ 37 w 57"/>
                    <a:gd name="T7" fmla="*/ 8 h 50"/>
                    <a:gd name="T8" fmla="*/ 21 w 57"/>
                    <a:gd name="T9" fmla="*/ 20 h 50"/>
                    <a:gd name="T10" fmla="*/ 10 w 57"/>
                    <a:gd name="T11" fmla="*/ 32 h 50"/>
                    <a:gd name="T12" fmla="*/ 2 w 57"/>
                    <a:gd name="T13" fmla="*/ 47 h 50"/>
                    <a:gd name="T14" fmla="*/ 1 w 57"/>
                    <a:gd name="T15" fmla="*/ 49 h 50"/>
                    <a:gd name="T16" fmla="*/ 0 w 57"/>
                    <a:gd name="T17" fmla="*/ 50 h 50"/>
                    <a:gd name="T18" fmla="*/ 1 w 57"/>
                    <a:gd name="T19" fmla="*/ 47 h 50"/>
                    <a:gd name="T20" fmla="*/ 10 w 57"/>
                    <a:gd name="T21" fmla="*/ 31 h 50"/>
                    <a:gd name="T22" fmla="*/ 31 w 57"/>
                    <a:gd name="T23" fmla="*/ 10 h 50"/>
                    <a:gd name="T24" fmla="*/ 39 w 57"/>
                    <a:gd name="T25" fmla="*/ 5 h 50"/>
                    <a:gd name="T26" fmla="*/ 47 w 57"/>
                    <a:gd name="T27" fmla="*/ 2 h 50"/>
                    <a:gd name="T28" fmla="*/ 53 w 57"/>
                    <a:gd name="T29" fmla="*/ 0 h 50"/>
                    <a:gd name="T30" fmla="*/ 57 w 57"/>
                    <a:gd name="T3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7" h="50">
                      <a:moveTo>
                        <a:pt x="57" y="0"/>
                      </a:moveTo>
                      <a:cubicBezTo>
                        <a:pt x="56" y="0"/>
                        <a:pt x="54" y="1"/>
                        <a:pt x="53" y="1"/>
                      </a:cubicBezTo>
                      <a:cubicBezTo>
                        <a:pt x="52" y="2"/>
                        <a:pt x="51" y="2"/>
                        <a:pt x="49" y="2"/>
                      </a:cubicBezTo>
                      <a:cubicBezTo>
                        <a:pt x="45" y="4"/>
                        <a:pt x="41" y="6"/>
                        <a:pt x="37" y="8"/>
                      </a:cubicBezTo>
                      <a:cubicBezTo>
                        <a:pt x="31" y="11"/>
                        <a:pt x="26" y="15"/>
                        <a:pt x="21" y="20"/>
                      </a:cubicBezTo>
                      <a:cubicBezTo>
                        <a:pt x="17" y="23"/>
                        <a:pt x="14" y="27"/>
                        <a:pt x="10" y="32"/>
                      </a:cubicBezTo>
                      <a:cubicBezTo>
                        <a:pt x="7" y="37"/>
                        <a:pt x="4" y="42"/>
                        <a:pt x="2" y="47"/>
                      </a:cubicBezTo>
                      <a:cubicBezTo>
                        <a:pt x="1" y="49"/>
                        <a:pt x="1" y="49"/>
                        <a:pt x="1" y="49"/>
                      </a:cubicBezTo>
                      <a:cubicBezTo>
                        <a:pt x="1" y="49"/>
                        <a:pt x="0" y="50"/>
                        <a:pt x="0" y="50"/>
                      </a:cubicBezTo>
                      <a:cubicBezTo>
                        <a:pt x="0" y="49"/>
                        <a:pt x="1" y="48"/>
                        <a:pt x="1" y="47"/>
                      </a:cubicBezTo>
                      <a:cubicBezTo>
                        <a:pt x="3" y="42"/>
                        <a:pt x="7" y="36"/>
                        <a:pt x="10" y="31"/>
                      </a:cubicBezTo>
                      <a:cubicBezTo>
                        <a:pt x="16" y="23"/>
                        <a:pt x="22" y="16"/>
                        <a:pt x="31" y="10"/>
                      </a:cubicBezTo>
                      <a:cubicBezTo>
                        <a:pt x="34" y="8"/>
                        <a:pt x="36" y="7"/>
                        <a:pt x="39" y="5"/>
                      </a:cubicBezTo>
                      <a:cubicBezTo>
                        <a:pt x="42" y="4"/>
                        <a:pt x="44" y="3"/>
                        <a:pt x="47" y="2"/>
                      </a:cubicBezTo>
                      <a:cubicBezTo>
                        <a:pt x="49" y="2"/>
                        <a:pt x="51" y="1"/>
                        <a:pt x="53" y="0"/>
                      </a:cubicBezTo>
                      <a:cubicBezTo>
                        <a:pt x="54" y="0"/>
                        <a:pt x="55" y="0"/>
                        <a:pt x="57" y="0"/>
                      </a:cubicBezTo>
                      <a:close/>
                    </a:path>
                  </a:pathLst>
                </a:custGeom>
                <a:solidFill>
                  <a:srgbClr val="024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0" name="Freeform 1264"/>
                <p:cNvSpPr>
                  <a:spLocks/>
                </p:cNvSpPr>
                <p:nvPr/>
              </p:nvSpPr>
              <p:spPr bwMode="auto">
                <a:xfrm>
                  <a:off x="6799" y="110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 useBgFill="1">
            <p:nvSpPr>
              <p:cNvPr id="436" name="椭圆 435"/>
              <p:cNvSpPr/>
              <p:nvPr/>
            </p:nvSpPr>
            <p:spPr>
              <a:xfrm>
                <a:off x="905579" y="2072810"/>
                <a:ext cx="1319678" cy="131967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32" name="组合 431"/>
            <p:cNvGrpSpPr/>
            <p:nvPr/>
          </p:nvGrpSpPr>
          <p:grpSpPr>
            <a:xfrm>
              <a:off x="6628698" y="4399662"/>
              <a:ext cx="1556337" cy="1122978"/>
              <a:chOff x="1345739" y="3761041"/>
              <a:chExt cx="1556337" cy="1122978"/>
            </a:xfrm>
          </p:grpSpPr>
          <p:sp>
            <p:nvSpPr>
              <p:cNvPr id="433" name="矩形 432"/>
              <p:cNvSpPr/>
              <p:nvPr/>
            </p:nvSpPr>
            <p:spPr>
              <a:xfrm>
                <a:off x="1370188" y="3761041"/>
                <a:ext cx="1467068" cy="400110"/>
              </a:xfrm>
              <a:prstGeom prst="rect">
                <a:avLst/>
              </a:prstGeom>
            </p:spPr>
            <p:txBody>
              <a:bodyPr vert="horz" wrap="none">
                <a:spAutoFit/>
              </a:bodyPr>
              <a:lstStyle/>
              <a:p>
                <a:pPr algn="dist"/>
                <a:r>
                  <a:rPr lang="zh-CN" altLang="en-US" sz="2000" dirty="0">
                    <a:solidFill>
                      <a:srgbClr val="024A02"/>
                    </a:solidFill>
                    <a:latin typeface="汉仪雪君体简" panose="02010604000101010101" pitchFamily="2" charset="-122"/>
                    <a:ea typeface="汉仪雪君体简" panose="02010604000101010101" pitchFamily="2" charset="-122"/>
                    <a:cs typeface="Adobe Devanagari" panose="02040503050201020203" pitchFamily="18" charset="0"/>
                  </a:rPr>
                  <a:t>比赛</a:t>
                </a:r>
                <a:r>
                  <a:rPr lang="zh-CN" altLang="en-US" sz="2000" dirty="0" smtClean="0">
                    <a:solidFill>
                      <a:srgbClr val="024A02"/>
                    </a:solidFill>
                    <a:latin typeface="汉仪雪君体简" panose="02010604000101010101" pitchFamily="2" charset="-122"/>
                    <a:ea typeface="汉仪雪君体简" panose="02010604000101010101" pitchFamily="2" charset="-122"/>
                    <a:cs typeface="Adobe Devanagari" panose="02040503050201020203" pitchFamily="18" charset="0"/>
                  </a:rPr>
                  <a:t>规则三</a:t>
                </a:r>
                <a:endParaRPr lang="zh-CN" altLang="en-US" sz="2000" dirty="0">
                  <a:solidFill>
                    <a:srgbClr val="024A02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  <a:cs typeface="Adobe Devanagari" panose="02040503050201020203" pitchFamily="18" charset="0"/>
                </a:endParaRPr>
              </a:p>
            </p:txBody>
          </p:sp>
          <p:sp>
            <p:nvSpPr>
              <p:cNvPr id="434" name="矩形 433"/>
              <p:cNvSpPr/>
              <p:nvPr/>
            </p:nvSpPr>
            <p:spPr>
              <a:xfrm>
                <a:off x="1345739" y="4182673"/>
                <a:ext cx="1556337" cy="701346"/>
              </a:xfrm>
              <a:prstGeom prst="rect">
                <a:avLst/>
              </a:prstGeom>
            </p:spPr>
            <p:txBody>
              <a:bodyPr vert="horz" wrap="square">
                <a:spAutoFit/>
              </a:bodyPr>
              <a:lstStyle/>
              <a:p>
                <a:pPr algn="ctr">
                  <a:lnSpc>
                    <a:spcPct val="130000"/>
                  </a:lnSpc>
                </a:pPr>
                <a:r>
                  <a:rPr lang="zh-CN" altLang="en-US" sz="1600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请在此处添加说明</a:t>
                </a:r>
                <a:r>
                  <a:rPr lang="zh-CN" altLang="en-US" sz="1600" dirty="0" smtClean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文字</a:t>
                </a:r>
                <a:r>
                  <a:rPr lang="en-US" altLang="zh-CN" sz="1600" dirty="0" smtClean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……</a:t>
                </a:r>
                <a:endPara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491" name="Group 4"/>
          <p:cNvGrpSpPr>
            <a:grpSpLocks noChangeAspect="1"/>
          </p:cNvGrpSpPr>
          <p:nvPr/>
        </p:nvGrpSpPr>
        <p:grpSpPr bwMode="auto">
          <a:xfrm rot="1727444">
            <a:off x="8249701" y="4669415"/>
            <a:ext cx="1021516" cy="436896"/>
            <a:chOff x="3698" y="2071"/>
            <a:chExt cx="1791" cy="766"/>
          </a:xfrm>
          <a:solidFill>
            <a:srgbClr val="024A02"/>
          </a:solidFill>
        </p:grpSpPr>
        <p:sp>
          <p:nvSpPr>
            <p:cNvPr id="492" name="Freeform 5"/>
            <p:cNvSpPr>
              <a:spLocks/>
            </p:cNvSpPr>
            <p:nvPr/>
          </p:nvSpPr>
          <p:spPr bwMode="auto">
            <a:xfrm>
              <a:off x="3897" y="2518"/>
              <a:ext cx="214" cy="63"/>
            </a:xfrm>
            <a:custGeom>
              <a:avLst/>
              <a:gdLst>
                <a:gd name="T0" fmla="*/ 14 w 14"/>
                <a:gd name="T1" fmla="*/ 1 h 4"/>
                <a:gd name="T2" fmla="*/ 0 w 14"/>
                <a:gd name="T3" fmla="*/ 2 h 4"/>
                <a:gd name="T4" fmla="*/ 14 w 1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4">
                  <a:moveTo>
                    <a:pt x="14" y="1"/>
                  </a:moveTo>
                  <a:cubicBezTo>
                    <a:pt x="10" y="4"/>
                    <a:pt x="6" y="3"/>
                    <a:pt x="0" y="2"/>
                  </a:cubicBezTo>
                  <a:cubicBezTo>
                    <a:pt x="2" y="0"/>
                    <a:pt x="9" y="1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6"/>
            <p:cNvSpPr>
              <a:spLocks noEditPoints="1"/>
            </p:cNvSpPr>
            <p:nvPr/>
          </p:nvSpPr>
          <p:spPr bwMode="auto">
            <a:xfrm>
              <a:off x="3698" y="2071"/>
              <a:ext cx="1791" cy="766"/>
            </a:xfrm>
            <a:custGeom>
              <a:avLst/>
              <a:gdLst>
                <a:gd name="T0" fmla="*/ 87 w 117"/>
                <a:gd name="T1" fmla="*/ 5 h 48"/>
                <a:gd name="T2" fmla="*/ 102 w 117"/>
                <a:gd name="T3" fmla="*/ 10 h 48"/>
                <a:gd name="T4" fmla="*/ 117 w 117"/>
                <a:gd name="T5" fmla="*/ 19 h 48"/>
                <a:gd name="T6" fmla="*/ 80 w 117"/>
                <a:gd name="T7" fmla="*/ 48 h 48"/>
                <a:gd name="T8" fmla="*/ 75 w 117"/>
                <a:gd name="T9" fmla="*/ 47 h 48"/>
                <a:gd name="T10" fmla="*/ 72 w 117"/>
                <a:gd name="T11" fmla="*/ 37 h 48"/>
                <a:gd name="T12" fmla="*/ 5 w 117"/>
                <a:gd name="T13" fmla="*/ 37 h 48"/>
                <a:gd name="T14" fmla="*/ 0 w 117"/>
                <a:gd name="T15" fmla="*/ 26 h 48"/>
                <a:gd name="T16" fmla="*/ 69 w 117"/>
                <a:gd name="T17" fmla="*/ 15 h 48"/>
                <a:gd name="T18" fmla="*/ 87 w 117"/>
                <a:gd name="T19" fmla="*/ 5 h 48"/>
                <a:gd name="T20" fmla="*/ 13 w 117"/>
                <a:gd name="T21" fmla="*/ 30 h 48"/>
                <a:gd name="T22" fmla="*/ 27 w 117"/>
                <a:gd name="T23" fmla="*/ 29 h 48"/>
                <a:gd name="T24" fmla="*/ 13 w 117"/>
                <a:gd name="T25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48">
                  <a:moveTo>
                    <a:pt x="87" y="5"/>
                  </a:moveTo>
                  <a:cubicBezTo>
                    <a:pt x="85" y="12"/>
                    <a:pt x="96" y="11"/>
                    <a:pt x="102" y="10"/>
                  </a:cubicBezTo>
                  <a:cubicBezTo>
                    <a:pt x="103" y="18"/>
                    <a:pt x="113" y="18"/>
                    <a:pt x="117" y="19"/>
                  </a:cubicBezTo>
                  <a:cubicBezTo>
                    <a:pt x="111" y="34"/>
                    <a:pt x="88" y="34"/>
                    <a:pt x="80" y="48"/>
                  </a:cubicBezTo>
                  <a:cubicBezTo>
                    <a:pt x="79" y="47"/>
                    <a:pt x="77" y="46"/>
                    <a:pt x="75" y="47"/>
                  </a:cubicBezTo>
                  <a:cubicBezTo>
                    <a:pt x="79" y="43"/>
                    <a:pt x="71" y="44"/>
                    <a:pt x="72" y="37"/>
                  </a:cubicBezTo>
                  <a:cubicBezTo>
                    <a:pt x="51" y="38"/>
                    <a:pt x="25" y="36"/>
                    <a:pt x="5" y="37"/>
                  </a:cubicBezTo>
                  <a:cubicBezTo>
                    <a:pt x="2" y="34"/>
                    <a:pt x="2" y="29"/>
                    <a:pt x="0" y="26"/>
                  </a:cubicBezTo>
                  <a:cubicBezTo>
                    <a:pt x="22" y="21"/>
                    <a:pt x="47" y="19"/>
                    <a:pt x="69" y="15"/>
                  </a:cubicBezTo>
                  <a:cubicBezTo>
                    <a:pt x="71" y="4"/>
                    <a:pt x="74" y="0"/>
                    <a:pt x="87" y="5"/>
                  </a:cubicBezTo>
                  <a:close/>
                  <a:moveTo>
                    <a:pt x="13" y="30"/>
                  </a:moveTo>
                  <a:cubicBezTo>
                    <a:pt x="19" y="31"/>
                    <a:pt x="23" y="32"/>
                    <a:pt x="27" y="29"/>
                  </a:cubicBezTo>
                  <a:cubicBezTo>
                    <a:pt x="22" y="29"/>
                    <a:pt x="15" y="28"/>
                    <a:pt x="1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94" name="Group 4"/>
          <p:cNvGrpSpPr>
            <a:grpSpLocks noChangeAspect="1"/>
          </p:cNvGrpSpPr>
          <p:nvPr/>
        </p:nvGrpSpPr>
        <p:grpSpPr bwMode="auto">
          <a:xfrm rot="19872556" flipV="1">
            <a:off x="5592741" y="4805682"/>
            <a:ext cx="1021516" cy="436896"/>
            <a:chOff x="3698" y="2071"/>
            <a:chExt cx="1791" cy="766"/>
          </a:xfrm>
          <a:solidFill>
            <a:srgbClr val="024A02"/>
          </a:solidFill>
        </p:grpSpPr>
        <p:sp>
          <p:nvSpPr>
            <p:cNvPr id="495" name="Freeform 5"/>
            <p:cNvSpPr>
              <a:spLocks/>
            </p:cNvSpPr>
            <p:nvPr/>
          </p:nvSpPr>
          <p:spPr bwMode="auto">
            <a:xfrm>
              <a:off x="3897" y="2518"/>
              <a:ext cx="214" cy="63"/>
            </a:xfrm>
            <a:custGeom>
              <a:avLst/>
              <a:gdLst>
                <a:gd name="T0" fmla="*/ 14 w 14"/>
                <a:gd name="T1" fmla="*/ 1 h 4"/>
                <a:gd name="T2" fmla="*/ 0 w 14"/>
                <a:gd name="T3" fmla="*/ 2 h 4"/>
                <a:gd name="T4" fmla="*/ 14 w 1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4">
                  <a:moveTo>
                    <a:pt x="14" y="1"/>
                  </a:moveTo>
                  <a:cubicBezTo>
                    <a:pt x="10" y="4"/>
                    <a:pt x="6" y="3"/>
                    <a:pt x="0" y="2"/>
                  </a:cubicBezTo>
                  <a:cubicBezTo>
                    <a:pt x="2" y="0"/>
                    <a:pt x="9" y="1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6"/>
            <p:cNvSpPr>
              <a:spLocks noEditPoints="1"/>
            </p:cNvSpPr>
            <p:nvPr/>
          </p:nvSpPr>
          <p:spPr bwMode="auto">
            <a:xfrm>
              <a:off x="3698" y="2071"/>
              <a:ext cx="1791" cy="766"/>
            </a:xfrm>
            <a:custGeom>
              <a:avLst/>
              <a:gdLst>
                <a:gd name="T0" fmla="*/ 87 w 117"/>
                <a:gd name="T1" fmla="*/ 5 h 48"/>
                <a:gd name="T2" fmla="*/ 102 w 117"/>
                <a:gd name="T3" fmla="*/ 10 h 48"/>
                <a:gd name="T4" fmla="*/ 117 w 117"/>
                <a:gd name="T5" fmla="*/ 19 h 48"/>
                <a:gd name="T6" fmla="*/ 80 w 117"/>
                <a:gd name="T7" fmla="*/ 48 h 48"/>
                <a:gd name="T8" fmla="*/ 75 w 117"/>
                <a:gd name="T9" fmla="*/ 47 h 48"/>
                <a:gd name="T10" fmla="*/ 72 w 117"/>
                <a:gd name="T11" fmla="*/ 37 h 48"/>
                <a:gd name="T12" fmla="*/ 5 w 117"/>
                <a:gd name="T13" fmla="*/ 37 h 48"/>
                <a:gd name="T14" fmla="*/ 0 w 117"/>
                <a:gd name="T15" fmla="*/ 26 h 48"/>
                <a:gd name="T16" fmla="*/ 69 w 117"/>
                <a:gd name="T17" fmla="*/ 15 h 48"/>
                <a:gd name="T18" fmla="*/ 87 w 117"/>
                <a:gd name="T19" fmla="*/ 5 h 48"/>
                <a:gd name="T20" fmla="*/ 13 w 117"/>
                <a:gd name="T21" fmla="*/ 30 h 48"/>
                <a:gd name="T22" fmla="*/ 27 w 117"/>
                <a:gd name="T23" fmla="*/ 29 h 48"/>
                <a:gd name="T24" fmla="*/ 13 w 117"/>
                <a:gd name="T25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48">
                  <a:moveTo>
                    <a:pt x="87" y="5"/>
                  </a:moveTo>
                  <a:cubicBezTo>
                    <a:pt x="85" y="12"/>
                    <a:pt x="96" y="11"/>
                    <a:pt x="102" y="10"/>
                  </a:cubicBezTo>
                  <a:cubicBezTo>
                    <a:pt x="103" y="18"/>
                    <a:pt x="113" y="18"/>
                    <a:pt x="117" y="19"/>
                  </a:cubicBezTo>
                  <a:cubicBezTo>
                    <a:pt x="111" y="34"/>
                    <a:pt x="88" y="34"/>
                    <a:pt x="80" y="48"/>
                  </a:cubicBezTo>
                  <a:cubicBezTo>
                    <a:pt x="79" y="47"/>
                    <a:pt x="77" y="46"/>
                    <a:pt x="75" y="47"/>
                  </a:cubicBezTo>
                  <a:cubicBezTo>
                    <a:pt x="79" y="43"/>
                    <a:pt x="71" y="44"/>
                    <a:pt x="72" y="37"/>
                  </a:cubicBezTo>
                  <a:cubicBezTo>
                    <a:pt x="51" y="38"/>
                    <a:pt x="25" y="36"/>
                    <a:pt x="5" y="37"/>
                  </a:cubicBezTo>
                  <a:cubicBezTo>
                    <a:pt x="2" y="34"/>
                    <a:pt x="2" y="29"/>
                    <a:pt x="0" y="26"/>
                  </a:cubicBezTo>
                  <a:cubicBezTo>
                    <a:pt x="22" y="21"/>
                    <a:pt x="47" y="19"/>
                    <a:pt x="69" y="15"/>
                  </a:cubicBezTo>
                  <a:cubicBezTo>
                    <a:pt x="71" y="4"/>
                    <a:pt x="74" y="0"/>
                    <a:pt x="87" y="5"/>
                  </a:cubicBezTo>
                  <a:close/>
                  <a:moveTo>
                    <a:pt x="13" y="30"/>
                  </a:moveTo>
                  <a:cubicBezTo>
                    <a:pt x="19" y="31"/>
                    <a:pt x="23" y="32"/>
                    <a:pt x="27" y="29"/>
                  </a:cubicBezTo>
                  <a:cubicBezTo>
                    <a:pt x="22" y="29"/>
                    <a:pt x="15" y="28"/>
                    <a:pt x="1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97" name="矩形 496"/>
          <p:cNvSpPr/>
          <p:nvPr/>
        </p:nvSpPr>
        <p:spPr>
          <a:xfrm>
            <a:off x="1018551" y="1527719"/>
            <a:ext cx="1620957" cy="523220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pPr algn="dist"/>
            <a:r>
              <a:rPr lang="zh-CN" altLang="en-US" sz="2800" dirty="0" smtClean="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rPr>
              <a:t>龙舟竞渡</a:t>
            </a:r>
            <a:endParaRPr lang="zh-CN" altLang="en-US" sz="2800" dirty="0">
              <a:solidFill>
                <a:srgbClr val="800000"/>
              </a:solidFill>
              <a:latin typeface="汉仪雪君体简" panose="02010604000101010101" pitchFamily="2" charset="-122"/>
              <a:ea typeface="汉仪雪君体简" panose="02010604000101010101" pitchFamily="2" charset="-122"/>
              <a:cs typeface="Adobe Devanagari" panose="02040503050201020203" pitchFamily="18" charset="0"/>
            </a:endParaRPr>
          </a:p>
        </p:txBody>
      </p:sp>
      <p:sp>
        <p:nvSpPr>
          <p:cNvPr id="498" name="矩形 497"/>
          <p:cNvSpPr/>
          <p:nvPr/>
        </p:nvSpPr>
        <p:spPr>
          <a:xfrm>
            <a:off x="967608" y="2143810"/>
            <a:ext cx="10397078" cy="777457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请在此处添加说明文字，请在此处添加说明文字，请在此处添加说明文字，请在此处添加说明文字，请在此处添加说明文字，请在此处添加说明文字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请在此处添加说明文字，请在此处添加说明文字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……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99" name="矩形 498"/>
          <p:cNvSpPr/>
          <p:nvPr/>
        </p:nvSpPr>
        <p:spPr>
          <a:xfrm>
            <a:off x="967608" y="2953881"/>
            <a:ext cx="10164849" cy="613694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Please add a caption here, Please add a caption here, Please add a caption here, Please add a caption here, Please add a caption here, Please add a caption here ……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583244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6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525"/>
                            </p:stCondLst>
                            <p:childTnLst>
                              <p:par>
                                <p:cTn id="17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6025"/>
                            </p:stCondLst>
                            <p:childTnLst>
                              <p:par>
                                <p:cTn id="22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6525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7025"/>
                            </p:stCondLst>
                            <p:childTnLst>
                              <p:par>
                                <p:cTn id="31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7525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8025"/>
                            </p:stCondLst>
                            <p:childTnLst>
                              <p:par>
                                <p:cTn id="40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8525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9025"/>
                            </p:stCondLst>
                            <p:childTnLst>
                              <p:par>
                                <p:cTn id="49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7" grpId="0"/>
      <p:bldP spid="498" grpId="0"/>
      <p:bldP spid="49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矩形 26"/>
          <p:cNvSpPr/>
          <p:nvPr/>
        </p:nvSpPr>
        <p:spPr>
          <a:xfrm>
            <a:off x="3602372" y="436147"/>
            <a:ext cx="4987263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r>
              <a:rPr lang="zh-CN" altLang="en-US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民间活动</a:t>
            </a:r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endParaRPr lang="zh-CN" altLang="en-US" sz="4500" b="1" dirty="0" smtClean="0">
              <a:blipFill>
                <a:blip r:embed="rId2"/>
                <a:stretch>
                  <a:fillRect/>
                </a:stretch>
              </a:blipFill>
              <a:latin typeface="汉仪雪君体简" panose="02010604000101010101" pitchFamily="2" charset="-122"/>
              <a:ea typeface="汉仪雪君体简" panose="02010604000101010101" pitchFamily="2" charset="-122"/>
            </a:endParaRPr>
          </a:p>
        </p:txBody>
      </p:sp>
      <p:grpSp>
        <p:nvGrpSpPr>
          <p:cNvPr id="255" name="组合 254"/>
          <p:cNvGrpSpPr/>
          <p:nvPr/>
        </p:nvGrpSpPr>
        <p:grpSpPr>
          <a:xfrm>
            <a:off x="1454137" y="1855127"/>
            <a:ext cx="1796778" cy="1851894"/>
            <a:chOff x="1454137" y="1855127"/>
            <a:chExt cx="1796778" cy="1851894"/>
          </a:xfrm>
        </p:grpSpPr>
        <p:grpSp>
          <p:nvGrpSpPr>
            <p:cNvPr id="256" name="Group 1210"/>
            <p:cNvGrpSpPr>
              <a:grpSpLocks noChangeAspect="1"/>
            </p:cNvGrpSpPr>
            <p:nvPr/>
          </p:nvGrpSpPr>
          <p:grpSpPr bwMode="auto">
            <a:xfrm rot="3526944">
              <a:off x="1426579" y="1882685"/>
              <a:ext cx="1851894" cy="1796778"/>
              <a:chOff x="5911" y="843"/>
              <a:chExt cx="1008" cy="978"/>
            </a:xfrm>
            <a:solidFill>
              <a:srgbClr val="024A02"/>
            </a:solidFill>
          </p:grpSpPr>
          <p:sp>
            <p:nvSpPr>
              <p:cNvPr id="263" name="Freeform 1211"/>
              <p:cNvSpPr>
                <a:spLocks/>
              </p:cNvSpPr>
              <p:nvPr/>
            </p:nvSpPr>
            <p:spPr bwMode="auto">
              <a:xfrm>
                <a:off x="5917" y="1389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1212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213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214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215"/>
              <p:cNvSpPr>
                <a:spLocks/>
              </p:cNvSpPr>
              <p:nvPr/>
            </p:nvSpPr>
            <p:spPr bwMode="auto">
              <a:xfrm>
                <a:off x="6847" y="121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1 h 2"/>
                  <a:gd name="T12" fmla="*/ 0 w 1"/>
                  <a:gd name="T13" fmla="*/ 0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216"/>
              <p:cNvSpPr>
                <a:spLocks/>
              </p:cNvSpPr>
              <p:nvPr/>
            </p:nvSpPr>
            <p:spPr bwMode="auto">
              <a:xfrm>
                <a:off x="6493" y="1701"/>
                <a:ext cx="6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217"/>
              <p:cNvSpPr>
                <a:spLocks/>
              </p:cNvSpPr>
              <p:nvPr/>
            </p:nvSpPr>
            <p:spPr bwMode="auto">
              <a:xfrm>
                <a:off x="6223" y="162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218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219"/>
              <p:cNvSpPr>
                <a:spLocks/>
              </p:cNvSpPr>
              <p:nvPr/>
            </p:nvSpPr>
            <p:spPr bwMode="auto">
              <a:xfrm>
                <a:off x="6235" y="1629"/>
                <a:ext cx="0" cy="6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220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221"/>
              <p:cNvSpPr>
                <a:spLocks/>
              </p:cNvSpPr>
              <p:nvPr/>
            </p:nvSpPr>
            <p:spPr bwMode="auto">
              <a:xfrm>
                <a:off x="6223" y="1623"/>
                <a:ext cx="12" cy="6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222"/>
              <p:cNvSpPr>
                <a:spLocks/>
              </p:cNvSpPr>
              <p:nvPr/>
            </p:nvSpPr>
            <p:spPr bwMode="auto">
              <a:xfrm>
                <a:off x="6253" y="164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223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224"/>
              <p:cNvSpPr>
                <a:spLocks/>
              </p:cNvSpPr>
              <p:nvPr/>
            </p:nvSpPr>
            <p:spPr bwMode="auto">
              <a:xfrm>
                <a:off x="6763" y="116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225"/>
              <p:cNvSpPr>
                <a:spLocks/>
              </p:cNvSpPr>
              <p:nvPr/>
            </p:nvSpPr>
            <p:spPr bwMode="auto">
              <a:xfrm>
                <a:off x="6745" y="146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226"/>
              <p:cNvSpPr>
                <a:spLocks/>
              </p:cNvSpPr>
              <p:nvPr/>
            </p:nvSpPr>
            <p:spPr bwMode="auto">
              <a:xfrm>
                <a:off x="6751" y="146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227"/>
              <p:cNvSpPr>
                <a:spLocks/>
              </p:cNvSpPr>
              <p:nvPr/>
            </p:nvSpPr>
            <p:spPr bwMode="auto">
              <a:xfrm>
                <a:off x="6751" y="1455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228"/>
              <p:cNvSpPr>
                <a:spLocks/>
              </p:cNvSpPr>
              <p:nvPr/>
            </p:nvSpPr>
            <p:spPr bwMode="auto">
              <a:xfrm>
                <a:off x="5911" y="1245"/>
                <a:ext cx="18" cy="168"/>
              </a:xfrm>
              <a:custGeom>
                <a:avLst/>
                <a:gdLst>
                  <a:gd name="T0" fmla="*/ 1 w 3"/>
                  <a:gd name="T1" fmla="*/ 27 h 28"/>
                  <a:gd name="T2" fmla="*/ 1 w 3"/>
                  <a:gd name="T3" fmla="*/ 26 h 28"/>
                  <a:gd name="T4" fmla="*/ 1 w 3"/>
                  <a:gd name="T5" fmla="*/ 24 h 28"/>
                  <a:gd name="T6" fmla="*/ 1 w 3"/>
                  <a:gd name="T7" fmla="*/ 21 h 28"/>
                  <a:gd name="T8" fmla="*/ 0 w 3"/>
                  <a:gd name="T9" fmla="*/ 16 h 28"/>
                  <a:gd name="T10" fmla="*/ 1 w 3"/>
                  <a:gd name="T11" fmla="*/ 15 h 28"/>
                  <a:gd name="T12" fmla="*/ 1 w 3"/>
                  <a:gd name="T13" fmla="*/ 14 h 28"/>
                  <a:gd name="T14" fmla="*/ 1 w 3"/>
                  <a:gd name="T15" fmla="*/ 13 h 28"/>
                  <a:gd name="T16" fmla="*/ 1 w 3"/>
                  <a:gd name="T17" fmla="*/ 9 h 28"/>
                  <a:gd name="T18" fmla="*/ 1 w 3"/>
                  <a:gd name="T19" fmla="*/ 8 h 28"/>
                  <a:gd name="T20" fmla="*/ 1 w 3"/>
                  <a:gd name="T21" fmla="*/ 8 h 28"/>
                  <a:gd name="T22" fmla="*/ 1 w 3"/>
                  <a:gd name="T23" fmla="*/ 7 h 28"/>
                  <a:gd name="T24" fmla="*/ 2 w 3"/>
                  <a:gd name="T25" fmla="*/ 6 h 28"/>
                  <a:gd name="T26" fmla="*/ 2 w 3"/>
                  <a:gd name="T27" fmla="*/ 6 h 28"/>
                  <a:gd name="T28" fmla="*/ 2 w 3"/>
                  <a:gd name="T29" fmla="*/ 6 h 28"/>
                  <a:gd name="T30" fmla="*/ 2 w 3"/>
                  <a:gd name="T31" fmla="*/ 3 h 28"/>
                  <a:gd name="T32" fmla="*/ 3 w 3"/>
                  <a:gd name="T33" fmla="*/ 2 h 28"/>
                  <a:gd name="T34" fmla="*/ 3 w 3"/>
                  <a:gd name="T35" fmla="*/ 1 h 28"/>
                  <a:gd name="T36" fmla="*/ 3 w 3"/>
                  <a:gd name="T37" fmla="*/ 1 h 28"/>
                  <a:gd name="T38" fmla="*/ 3 w 3"/>
                  <a:gd name="T39" fmla="*/ 1 h 28"/>
                  <a:gd name="T40" fmla="*/ 3 w 3"/>
                  <a:gd name="T41" fmla="*/ 2 h 28"/>
                  <a:gd name="T42" fmla="*/ 3 w 3"/>
                  <a:gd name="T43" fmla="*/ 4 h 28"/>
                  <a:gd name="T44" fmla="*/ 2 w 3"/>
                  <a:gd name="T45" fmla="*/ 4 h 28"/>
                  <a:gd name="T46" fmla="*/ 2 w 3"/>
                  <a:gd name="T47" fmla="*/ 5 h 28"/>
                  <a:gd name="T48" fmla="*/ 2 w 3"/>
                  <a:gd name="T49" fmla="*/ 6 h 28"/>
                  <a:gd name="T50" fmla="*/ 2 w 3"/>
                  <a:gd name="T51" fmla="*/ 12 h 28"/>
                  <a:gd name="T52" fmla="*/ 2 w 3"/>
                  <a:gd name="T53" fmla="*/ 13 h 28"/>
                  <a:gd name="T54" fmla="*/ 1 w 3"/>
                  <a:gd name="T55" fmla="*/ 14 h 28"/>
                  <a:gd name="T56" fmla="*/ 1 w 3"/>
                  <a:gd name="T57" fmla="*/ 15 h 28"/>
                  <a:gd name="T58" fmla="*/ 1 w 3"/>
                  <a:gd name="T59" fmla="*/ 15 h 28"/>
                  <a:gd name="T60" fmla="*/ 1 w 3"/>
                  <a:gd name="T61" fmla="*/ 16 h 28"/>
                  <a:gd name="T62" fmla="*/ 1 w 3"/>
                  <a:gd name="T63" fmla="*/ 16 h 28"/>
                  <a:gd name="T64" fmla="*/ 1 w 3"/>
                  <a:gd name="T65" fmla="*/ 17 h 28"/>
                  <a:gd name="T66" fmla="*/ 1 w 3"/>
                  <a:gd name="T67" fmla="*/ 18 h 28"/>
                  <a:gd name="T68" fmla="*/ 1 w 3"/>
                  <a:gd name="T69" fmla="*/ 20 h 28"/>
                  <a:gd name="T70" fmla="*/ 1 w 3"/>
                  <a:gd name="T71" fmla="*/ 21 h 28"/>
                  <a:gd name="T72" fmla="*/ 1 w 3"/>
                  <a:gd name="T73" fmla="*/ 22 h 28"/>
                  <a:gd name="T74" fmla="*/ 1 w 3"/>
                  <a:gd name="T75" fmla="*/ 22 h 28"/>
                  <a:gd name="T76" fmla="*/ 1 w 3"/>
                  <a:gd name="T77" fmla="*/ 23 h 28"/>
                  <a:gd name="T78" fmla="*/ 1 w 3"/>
                  <a:gd name="T79" fmla="*/ 23 h 28"/>
                  <a:gd name="T80" fmla="*/ 1 w 3"/>
                  <a:gd name="T81" fmla="*/ 23 h 28"/>
                  <a:gd name="T82" fmla="*/ 1 w 3"/>
                  <a:gd name="T83" fmla="*/ 23 h 28"/>
                  <a:gd name="T84" fmla="*/ 1 w 3"/>
                  <a:gd name="T85" fmla="*/ 24 h 28"/>
                  <a:gd name="T86" fmla="*/ 1 w 3"/>
                  <a:gd name="T87" fmla="*/ 25 h 28"/>
                  <a:gd name="T88" fmla="*/ 1 w 3"/>
                  <a:gd name="T89" fmla="*/ 25 h 28"/>
                  <a:gd name="T90" fmla="*/ 1 w 3"/>
                  <a:gd name="T91" fmla="*/ 27 h 28"/>
                  <a:gd name="T92" fmla="*/ 1 w 3"/>
                  <a:gd name="T93" fmla="*/ 27 h 28"/>
                  <a:gd name="T94" fmla="*/ 1 w 3"/>
                  <a:gd name="T95" fmla="*/ 28 h 28"/>
                  <a:gd name="T96" fmla="*/ 1 w 3"/>
                  <a:gd name="T9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8">
                    <a:moveTo>
                      <a:pt x="1" y="27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5"/>
                      <a:pt x="1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3"/>
                      <a:pt x="0" y="22"/>
                      <a:pt x="1" y="21"/>
                    </a:cubicBezTo>
                    <a:cubicBezTo>
                      <a:pt x="1" y="21"/>
                      <a:pt x="1" y="21"/>
                      <a:pt x="0" y="21"/>
                    </a:cubicBezTo>
                    <a:cubicBezTo>
                      <a:pt x="0" y="20"/>
                      <a:pt x="1" y="17"/>
                      <a:pt x="0" y="16"/>
                    </a:cubicBezTo>
                    <a:cubicBezTo>
                      <a:pt x="0" y="16"/>
                      <a:pt x="1" y="16"/>
                      <a:pt x="0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6"/>
                      <a:pt x="1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3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2" y="11"/>
                      <a:pt x="2" y="13"/>
                    </a:cubicBezTo>
                    <a:cubicBezTo>
                      <a:pt x="2" y="13"/>
                      <a:pt x="1" y="13"/>
                      <a:pt x="2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2" y="13"/>
                      <a:pt x="1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2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4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6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6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229"/>
              <p:cNvSpPr>
                <a:spLocks/>
              </p:cNvSpPr>
              <p:nvPr/>
            </p:nvSpPr>
            <p:spPr bwMode="auto">
              <a:xfrm>
                <a:off x="5965" y="1557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230"/>
              <p:cNvSpPr>
                <a:spLocks/>
              </p:cNvSpPr>
              <p:nvPr/>
            </p:nvSpPr>
            <p:spPr bwMode="auto">
              <a:xfrm>
                <a:off x="5947" y="1515"/>
                <a:ext cx="6" cy="1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1 w 1"/>
                  <a:gd name="T13" fmla="*/ 1 h 2"/>
                  <a:gd name="T14" fmla="*/ 0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231"/>
              <p:cNvSpPr>
                <a:spLocks/>
              </p:cNvSpPr>
              <p:nvPr/>
            </p:nvSpPr>
            <p:spPr bwMode="auto">
              <a:xfrm>
                <a:off x="5941" y="1503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232"/>
              <p:cNvSpPr>
                <a:spLocks/>
              </p:cNvSpPr>
              <p:nvPr/>
            </p:nvSpPr>
            <p:spPr bwMode="auto">
              <a:xfrm>
                <a:off x="5941" y="149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233"/>
              <p:cNvSpPr>
                <a:spLocks/>
              </p:cNvSpPr>
              <p:nvPr/>
            </p:nvSpPr>
            <p:spPr bwMode="auto">
              <a:xfrm>
                <a:off x="5923" y="1317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234"/>
              <p:cNvSpPr>
                <a:spLocks/>
              </p:cNvSpPr>
              <p:nvPr/>
            </p:nvSpPr>
            <p:spPr bwMode="auto">
              <a:xfrm>
                <a:off x="5923" y="129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235"/>
              <p:cNvSpPr>
                <a:spLocks noEditPoints="1"/>
              </p:cNvSpPr>
              <p:nvPr/>
            </p:nvSpPr>
            <p:spPr bwMode="auto">
              <a:xfrm>
                <a:off x="5935" y="897"/>
                <a:ext cx="984" cy="924"/>
              </a:xfrm>
              <a:custGeom>
                <a:avLst/>
                <a:gdLst>
                  <a:gd name="T0" fmla="*/ 154 w 164"/>
                  <a:gd name="T1" fmla="*/ 110 h 154"/>
                  <a:gd name="T2" fmla="*/ 160 w 164"/>
                  <a:gd name="T3" fmla="*/ 97 h 154"/>
                  <a:gd name="T4" fmla="*/ 161 w 164"/>
                  <a:gd name="T5" fmla="*/ 83 h 154"/>
                  <a:gd name="T6" fmla="*/ 158 w 164"/>
                  <a:gd name="T7" fmla="*/ 82 h 154"/>
                  <a:gd name="T8" fmla="*/ 139 w 164"/>
                  <a:gd name="T9" fmla="*/ 121 h 154"/>
                  <a:gd name="T10" fmla="*/ 121 w 164"/>
                  <a:gd name="T11" fmla="*/ 131 h 154"/>
                  <a:gd name="T12" fmla="*/ 95 w 164"/>
                  <a:gd name="T13" fmla="*/ 134 h 154"/>
                  <a:gd name="T14" fmla="*/ 72 w 164"/>
                  <a:gd name="T15" fmla="*/ 133 h 154"/>
                  <a:gd name="T16" fmla="*/ 42 w 164"/>
                  <a:gd name="T17" fmla="*/ 116 h 154"/>
                  <a:gd name="T18" fmla="*/ 42 w 164"/>
                  <a:gd name="T19" fmla="*/ 115 h 154"/>
                  <a:gd name="T20" fmla="*/ 65 w 164"/>
                  <a:gd name="T21" fmla="*/ 130 h 154"/>
                  <a:gd name="T22" fmla="*/ 74 w 164"/>
                  <a:gd name="T23" fmla="*/ 132 h 154"/>
                  <a:gd name="T24" fmla="*/ 116 w 164"/>
                  <a:gd name="T25" fmla="*/ 125 h 154"/>
                  <a:gd name="T26" fmla="*/ 134 w 164"/>
                  <a:gd name="T27" fmla="*/ 100 h 154"/>
                  <a:gd name="T28" fmla="*/ 132 w 164"/>
                  <a:gd name="T29" fmla="*/ 95 h 154"/>
                  <a:gd name="T30" fmla="*/ 125 w 164"/>
                  <a:gd name="T31" fmla="*/ 104 h 154"/>
                  <a:gd name="T32" fmla="*/ 118 w 164"/>
                  <a:gd name="T33" fmla="*/ 111 h 154"/>
                  <a:gd name="T34" fmla="*/ 73 w 164"/>
                  <a:gd name="T35" fmla="*/ 121 h 154"/>
                  <a:gd name="T36" fmla="*/ 43 w 164"/>
                  <a:gd name="T37" fmla="*/ 91 h 154"/>
                  <a:gd name="T38" fmla="*/ 41 w 164"/>
                  <a:gd name="T39" fmla="*/ 75 h 154"/>
                  <a:gd name="T40" fmla="*/ 43 w 164"/>
                  <a:gd name="T41" fmla="*/ 61 h 154"/>
                  <a:gd name="T42" fmla="*/ 51 w 164"/>
                  <a:gd name="T43" fmla="*/ 47 h 154"/>
                  <a:gd name="T44" fmla="*/ 99 w 164"/>
                  <a:gd name="T45" fmla="*/ 35 h 154"/>
                  <a:gd name="T46" fmla="*/ 117 w 164"/>
                  <a:gd name="T47" fmla="*/ 47 h 154"/>
                  <a:gd name="T48" fmla="*/ 124 w 164"/>
                  <a:gd name="T49" fmla="*/ 52 h 154"/>
                  <a:gd name="T50" fmla="*/ 103 w 164"/>
                  <a:gd name="T51" fmla="*/ 33 h 154"/>
                  <a:gd name="T52" fmla="*/ 100 w 164"/>
                  <a:gd name="T53" fmla="*/ 21 h 154"/>
                  <a:gd name="T54" fmla="*/ 132 w 164"/>
                  <a:gd name="T55" fmla="*/ 45 h 154"/>
                  <a:gd name="T56" fmla="*/ 138 w 164"/>
                  <a:gd name="T57" fmla="*/ 49 h 154"/>
                  <a:gd name="T58" fmla="*/ 135 w 164"/>
                  <a:gd name="T59" fmla="*/ 38 h 154"/>
                  <a:gd name="T60" fmla="*/ 148 w 164"/>
                  <a:gd name="T61" fmla="*/ 65 h 154"/>
                  <a:gd name="T62" fmla="*/ 152 w 164"/>
                  <a:gd name="T63" fmla="*/ 65 h 154"/>
                  <a:gd name="T64" fmla="*/ 151 w 164"/>
                  <a:gd name="T65" fmla="*/ 49 h 154"/>
                  <a:gd name="T66" fmla="*/ 152 w 164"/>
                  <a:gd name="T67" fmla="*/ 54 h 154"/>
                  <a:gd name="T68" fmla="*/ 151 w 164"/>
                  <a:gd name="T69" fmla="*/ 50 h 154"/>
                  <a:gd name="T70" fmla="*/ 147 w 164"/>
                  <a:gd name="T71" fmla="*/ 40 h 154"/>
                  <a:gd name="T72" fmla="*/ 141 w 164"/>
                  <a:gd name="T73" fmla="*/ 31 h 154"/>
                  <a:gd name="T74" fmla="*/ 12 w 164"/>
                  <a:gd name="T75" fmla="*/ 76 h 154"/>
                  <a:gd name="T76" fmla="*/ 4 w 164"/>
                  <a:gd name="T77" fmla="*/ 57 h 154"/>
                  <a:gd name="T78" fmla="*/ 39 w 164"/>
                  <a:gd name="T79" fmla="*/ 112 h 154"/>
                  <a:gd name="T80" fmla="*/ 37 w 164"/>
                  <a:gd name="T81" fmla="*/ 127 h 154"/>
                  <a:gd name="T82" fmla="*/ 32 w 164"/>
                  <a:gd name="T83" fmla="*/ 122 h 154"/>
                  <a:gd name="T84" fmla="*/ 40 w 164"/>
                  <a:gd name="T85" fmla="*/ 130 h 154"/>
                  <a:gd name="T86" fmla="*/ 21 w 164"/>
                  <a:gd name="T87" fmla="*/ 106 h 154"/>
                  <a:gd name="T88" fmla="*/ 19 w 164"/>
                  <a:gd name="T89" fmla="*/ 102 h 154"/>
                  <a:gd name="T90" fmla="*/ 17 w 164"/>
                  <a:gd name="T91" fmla="*/ 96 h 154"/>
                  <a:gd name="T92" fmla="*/ 148 w 164"/>
                  <a:gd name="T93" fmla="*/ 42 h 154"/>
                  <a:gd name="T94" fmla="*/ 134 w 164"/>
                  <a:gd name="T95" fmla="*/ 33 h 154"/>
                  <a:gd name="T96" fmla="*/ 101 w 164"/>
                  <a:gd name="T97" fmla="*/ 15 h 154"/>
                  <a:gd name="T98" fmla="*/ 31 w 164"/>
                  <a:gd name="T99" fmla="*/ 102 h 154"/>
                  <a:gd name="T100" fmla="*/ 29 w 164"/>
                  <a:gd name="T101" fmla="*/ 97 h 154"/>
                  <a:gd name="T102" fmla="*/ 25 w 164"/>
                  <a:gd name="T103" fmla="*/ 73 h 154"/>
                  <a:gd name="T104" fmla="*/ 35 w 164"/>
                  <a:gd name="T105" fmla="*/ 106 h 154"/>
                  <a:gd name="T106" fmla="*/ 34 w 164"/>
                  <a:gd name="T107" fmla="*/ 104 h 154"/>
                  <a:gd name="T108" fmla="*/ 35 w 164"/>
                  <a:gd name="T109" fmla="*/ 107 h 154"/>
                  <a:gd name="T110" fmla="*/ 39 w 164"/>
                  <a:gd name="T111" fmla="*/ 111 h 154"/>
                  <a:gd name="T112" fmla="*/ 42 w 164"/>
                  <a:gd name="T113" fmla="*/ 114 h 154"/>
                  <a:gd name="T114" fmla="*/ 39 w 164"/>
                  <a:gd name="T115" fmla="*/ 111 h 154"/>
                  <a:gd name="T116" fmla="*/ 28 w 164"/>
                  <a:gd name="T117" fmla="*/ 92 h 154"/>
                  <a:gd name="T118" fmla="*/ 131 w 164"/>
                  <a:gd name="T119" fmla="*/ 33 h 154"/>
                  <a:gd name="T120" fmla="*/ 134 w 164"/>
                  <a:gd name="T121" fmla="*/ 103 h 154"/>
                  <a:gd name="T122" fmla="*/ 125 w 164"/>
                  <a:gd name="T123" fmla="*/ 39 h 154"/>
                  <a:gd name="T124" fmla="*/ 100 w 164"/>
                  <a:gd name="T125" fmla="*/ 2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154">
                    <a:moveTo>
                      <a:pt x="1" y="79"/>
                    </a:moveTo>
                    <a:cubicBezTo>
                      <a:pt x="1" y="78"/>
                      <a:pt x="1" y="79"/>
                      <a:pt x="1" y="79"/>
                    </a:cubicBezTo>
                    <a:cubicBezTo>
                      <a:pt x="1" y="79"/>
                      <a:pt x="1" y="80"/>
                      <a:pt x="1" y="80"/>
                    </a:cubicBezTo>
                    <a:cubicBezTo>
                      <a:pt x="1" y="80"/>
                      <a:pt x="1" y="80"/>
                      <a:pt x="1" y="79"/>
                    </a:cubicBezTo>
                    <a:cubicBezTo>
                      <a:pt x="1" y="81"/>
                      <a:pt x="1" y="81"/>
                      <a:pt x="1" y="82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1" y="88"/>
                      <a:pt x="1" y="89"/>
                    </a:cubicBezTo>
                    <a:cubicBezTo>
                      <a:pt x="1" y="92"/>
                      <a:pt x="2" y="95"/>
                      <a:pt x="4" y="99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1" y="114"/>
                      <a:pt x="13" y="118"/>
                      <a:pt x="16" y="121"/>
                    </a:cubicBezTo>
                    <a:cubicBezTo>
                      <a:pt x="18" y="125"/>
                      <a:pt x="21" y="128"/>
                      <a:pt x="24" y="130"/>
                    </a:cubicBezTo>
                    <a:cubicBezTo>
                      <a:pt x="26" y="132"/>
                      <a:pt x="28" y="134"/>
                      <a:pt x="30" y="135"/>
                    </a:cubicBezTo>
                    <a:cubicBezTo>
                      <a:pt x="32" y="137"/>
                      <a:pt x="34" y="138"/>
                      <a:pt x="36" y="139"/>
                    </a:cubicBezTo>
                    <a:cubicBezTo>
                      <a:pt x="39" y="141"/>
                      <a:pt x="41" y="143"/>
                      <a:pt x="44" y="144"/>
                    </a:cubicBezTo>
                    <a:cubicBezTo>
                      <a:pt x="47" y="145"/>
                      <a:pt x="49" y="147"/>
                      <a:pt x="52" y="148"/>
                    </a:cubicBezTo>
                    <a:cubicBezTo>
                      <a:pt x="52" y="148"/>
                      <a:pt x="53" y="148"/>
                      <a:pt x="53" y="148"/>
                    </a:cubicBezTo>
                    <a:cubicBezTo>
                      <a:pt x="54" y="149"/>
                      <a:pt x="56" y="149"/>
                      <a:pt x="57" y="149"/>
                    </a:cubicBezTo>
                    <a:cubicBezTo>
                      <a:pt x="62" y="151"/>
                      <a:pt x="67" y="152"/>
                      <a:pt x="73" y="153"/>
                    </a:cubicBezTo>
                    <a:cubicBezTo>
                      <a:pt x="78" y="154"/>
                      <a:pt x="84" y="154"/>
                      <a:pt x="89" y="154"/>
                    </a:cubicBezTo>
                    <a:cubicBezTo>
                      <a:pt x="94" y="153"/>
                      <a:pt x="99" y="152"/>
                      <a:pt x="103" y="151"/>
                    </a:cubicBezTo>
                    <a:cubicBezTo>
                      <a:pt x="104" y="151"/>
                      <a:pt x="106" y="151"/>
                      <a:pt x="107" y="150"/>
                    </a:cubicBezTo>
                    <a:cubicBezTo>
                      <a:pt x="111" y="149"/>
                      <a:pt x="115" y="147"/>
                      <a:pt x="119" y="145"/>
                    </a:cubicBezTo>
                    <a:cubicBezTo>
                      <a:pt x="123" y="143"/>
                      <a:pt x="127" y="141"/>
                      <a:pt x="130" y="139"/>
                    </a:cubicBezTo>
                    <a:cubicBezTo>
                      <a:pt x="130" y="139"/>
                      <a:pt x="130" y="139"/>
                      <a:pt x="130" y="139"/>
                    </a:cubicBezTo>
                    <a:cubicBezTo>
                      <a:pt x="135" y="136"/>
                      <a:pt x="139" y="132"/>
                      <a:pt x="143" y="128"/>
                    </a:cubicBezTo>
                    <a:cubicBezTo>
                      <a:pt x="147" y="123"/>
                      <a:pt x="151" y="118"/>
                      <a:pt x="154" y="113"/>
                    </a:cubicBezTo>
                    <a:cubicBezTo>
                      <a:pt x="154" y="112"/>
                      <a:pt x="155" y="110"/>
                      <a:pt x="156" y="109"/>
                    </a:cubicBezTo>
                    <a:cubicBezTo>
                      <a:pt x="157" y="107"/>
                      <a:pt x="158" y="105"/>
                      <a:pt x="158" y="104"/>
                    </a:cubicBezTo>
                    <a:cubicBezTo>
                      <a:pt x="158" y="105"/>
                      <a:pt x="157" y="105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6" y="107"/>
                      <a:pt x="156" y="108"/>
                      <a:pt x="155" y="109"/>
                    </a:cubicBezTo>
                    <a:cubicBezTo>
                      <a:pt x="155" y="108"/>
                      <a:pt x="155" y="109"/>
                      <a:pt x="155" y="109"/>
                    </a:cubicBezTo>
                    <a:cubicBezTo>
                      <a:pt x="155" y="109"/>
                      <a:pt x="155" y="109"/>
                      <a:pt x="155" y="109"/>
                    </a:cubicBezTo>
                    <a:cubicBezTo>
                      <a:pt x="155" y="109"/>
                      <a:pt x="154" y="111"/>
                      <a:pt x="154" y="110"/>
                    </a:cubicBezTo>
                    <a:cubicBezTo>
                      <a:pt x="154" y="111"/>
                      <a:pt x="154" y="111"/>
                      <a:pt x="153" y="112"/>
                    </a:cubicBezTo>
                    <a:cubicBezTo>
                      <a:pt x="153" y="112"/>
                      <a:pt x="153" y="111"/>
                      <a:pt x="153" y="112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4" y="110"/>
                      <a:pt x="154" y="110"/>
                    </a:cubicBezTo>
                    <a:cubicBezTo>
                      <a:pt x="154" y="110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5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ubicBezTo>
                      <a:pt x="155" y="107"/>
                      <a:pt x="156" y="107"/>
                      <a:pt x="156" y="107"/>
                    </a:cubicBezTo>
                    <a:cubicBezTo>
                      <a:pt x="156" y="107"/>
                      <a:pt x="156" y="107"/>
                      <a:pt x="156" y="106"/>
                    </a:cubicBezTo>
                    <a:cubicBezTo>
                      <a:pt x="156" y="106"/>
                      <a:pt x="156" y="105"/>
                      <a:pt x="157" y="105"/>
                    </a:cubicBezTo>
                    <a:cubicBezTo>
                      <a:pt x="157" y="105"/>
                      <a:pt x="156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3"/>
                      <a:pt x="157" y="103"/>
                    </a:cubicBezTo>
                    <a:cubicBezTo>
                      <a:pt x="158" y="103"/>
                      <a:pt x="159" y="101"/>
                      <a:pt x="159" y="101"/>
                    </a:cubicBezTo>
                    <a:cubicBezTo>
                      <a:pt x="159" y="101"/>
                      <a:pt x="159" y="101"/>
                      <a:pt x="159" y="101"/>
                    </a:cubicBezTo>
                    <a:cubicBezTo>
                      <a:pt x="159" y="101"/>
                      <a:pt x="159" y="100"/>
                      <a:pt x="159" y="100"/>
                    </a:cubicBezTo>
                    <a:cubicBezTo>
                      <a:pt x="159" y="100"/>
                      <a:pt x="160" y="99"/>
                      <a:pt x="160" y="99"/>
                    </a:cubicBezTo>
                    <a:cubicBezTo>
                      <a:pt x="160" y="99"/>
                      <a:pt x="160" y="99"/>
                      <a:pt x="160" y="99"/>
                    </a:cubicBezTo>
                    <a:cubicBezTo>
                      <a:pt x="160" y="99"/>
                      <a:pt x="160" y="98"/>
                      <a:pt x="160" y="98"/>
                    </a:cubicBezTo>
                    <a:cubicBezTo>
                      <a:pt x="160" y="98"/>
                      <a:pt x="160" y="98"/>
                      <a:pt x="160" y="98"/>
                    </a:cubicBezTo>
                    <a:cubicBezTo>
                      <a:pt x="160" y="98"/>
                      <a:pt x="161" y="97"/>
                      <a:pt x="161" y="97"/>
                    </a:cubicBezTo>
                    <a:cubicBezTo>
                      <a:pt x="161" y="97"/>
                      <a:pt x="161" y="97"/>
                      <a:pt x="161" y="97"/>
                    </a:cubicBezTo>
                    <a:cubicBezTo>
                      <a:pt x="161" y="97"/>
                      <a:pt x="162" y="94"/>
                      <a:pt x="162" y="95"/>
                    </a:cubicBezTo>
                    <a:cubicBezTo>
                      <a:pt x="162" y="92"/>
                      <a:pt x="163" y="90"/>
                      <a:pt x="164" y="87"/>
                    </a:cubicBezTo>
                    <a:cubicBezTo>
                      <a:pt x="164" y="87"/>
                      <a:pt x="164" y="87"/>
                      <a:pt x="164" y="87"/>
                    </a:cubicBezTo>
                    <a:cubicBezTo>
                      <a:pt x="164" y="87"/>
                      <a:pt x="164" y="87"/>
                      <a:pt x="164" y="86"/>
                    </a:cubicBezTo>
                    <a:cubicBezTo>
                      <a:pt x="164" y="86"/>
                      <a:pt x="164" y="87"/>
                      <a:pt x="163" y="87"/>
                    </a:cubicBezTo>
                    <a:cubicBezTo>
                      <a:pt x="163" y="89"/>
                      <a:pt x="163" y="89"/>
                      <a:pt x="162" y="91"/>
                    </a:cubicBezTo>
                    <a:cubicBezTo>
                      <a:pt x="162" y="91"/>
                      <a:pt x="162" y="92"/>
                      <a:pt x="162" y="92"/>
                    </a:cubicBezTo>
                    <a:cubicBezTo>
                      <a:pt x="162" y="92"/>
                      <a:pt x="162" y="92"/>
                      <a:pt x="162" y="93"/>
                    </a:cubicBezTo>
                    <a:cubicBezTo>
                      <a:pt x="162" y="92"/>
                      <a:pt x="161" y="93"/>
                      <a:pt x="161" y="93"/>
                    </a:cubicBezTo>
                    <a:cubicBezTo>
                      <a:pt x="161" y="93"/>
                      <a:pt x="161" y="94"/>
                      <a:pt x="161" y="94"/>
                    </a:cubicBezTo>
                    <a:cubicBezTo>
                      <a:pt x="161" y="94"/>
                      <a:pt x="161" y="95"/>
                      <a:pt x="161" y="95"/>
                    </a:cubicBezTo>
                    <a:cubicBezTo>
                      <a:pt x="161" y="95"/>
                      <a:pt x="160" y="96"/>
                      <a:pt x="160" y="96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59" y="98"/>
                      <a:pt x="160" y="97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60" y="96"/>
                      <a:pt x="160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60" y="94"/>
                      <a:pt x="160" y="95"/>
                    </a:cubicBezTo>
                    <a:cubicBezTo>
                      <a:pt x="160" y="95"/>
                      <a:pt x="160" y="95"/>
                      <a:pt x="160" y="94"/>
                    </a:cubicBezTo>
                    <a:cubicBezTo>
                      <a:pt x="160" y="94"/>
                      <a:pt x="160" y="94"/>
                      <a:pt x="160" y="94"/>
                    </a:cubicBezTo>
                    <a:cubicBezTo>
                      <a:pt x="160" y="94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1"/>
                      <a:pt x="160" y="91"/>
                    </a:cubicBezTo>
                    <a:cubicBezTo>
                      <a:pt x="160" y="92"/>
                      <a:pt x="161" y="90"/>
                      <a:pt x="161" y="91"/>
                    </a:cubicBezTo>
                    <a:cubicBezTo>
                      <a:pt x="161" y="91"/>
                      <a:pt x="161" y="91"/>
                      <a:pt x="161" y="91"/>
                    </a:cubicBezTo>
                    <a:cubicBezTo>
                      <a:pt x="161" y="91"/>
                      <a:pt x="161" y="90"/>
                      <a:pt x="161" y="90"/>
                    </a:cubicBezTo>
                    <a:cubicBezTo>
                      <a:pt x="161" y="90"/>
                      <a:pt x="161" y="90"/>
                      <a:pt x="161" y="90"/>
                    </a:cubicBezTo>
                    <a:cubicBezTo>
                      <a:pt x="161" y="89"/>
                      <a:pt x="161" y="89"/>
                      <a:pt x="161" y="88"/>
                    </a:cubicBezTo>
                    <a:cubicBezTo>
                      <a:pt x="161" y="88"/>
                      <a:pt x="162" y="88"/>
                      <a:pt x="162" y="87"/>
                    </a:cubicBezTo>
                    <a:cubicBezTo>
                      <a:pt x="162" y="86"/>
                      <a:pt x="162" y="85"/>
                      <a:pt x="162" y="85"/>
                    </a:cubicBezTo>
                    <a:cubicBezTo>
                      <a:pt x="162" y="84"/>
                      <a:pt x="162" y="83"/>
                      <a:pt x="163" y="83"/>
                    </a:cubicBezTo>
                    <a:cubicBezTo>
                      <a:pt x="163" y="81"/>
                      <a:pt x="163" y="79"/>
                      <a:pt x="163" y="78"/>
                    </a:cubicBezTo>
                    <a:cubicBezTo>
                      <a:pt x="163" y="78"/>
                      <a:pt x="163" y="77"/>
                      <a:pt x="163" y="77"/>
                    </a:cubicBezTo>
                    <a:cubicBezTo>
                      <a:pt x="163" y="79"/>
                      <a:pt x="162" y="81"/>
                      <a:pt x="162" y="84"/>
                    </a:cubicBezTo>
                    <a:cubicBezTo>
                      <a:pt x="162" y="84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7"/>
                    </a:cubicBezTo>
                    <a:cubicBezTo>
                      <a:pt x="161" y="86"/>
                      <a:pt x="161" y="87"/>
                      <a:pt x="161" y="87"/>
                    </a:cubicBezTo>
                    <a:cubicBezTo>
                      <a:pt x="161" y="86"/>
                      <a:pt x="161" y="87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0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0" y="85"/>
                    </a:cubicBezTo>
                    <a:cubicBezTo>
                      <a:pt x="161" y="85"/>
                      <a:pt x="160" y="85"/>
                      <a:pt x="160" y="85"/>
                    </a:cubicBezTo>
                    <a:cubicBezTo>
                      <a:pt x="161" y="85"/>
                      <a:pt x="160" y="85"/>
                      <a:pt x="161" y="84"/>
                    </a:cubicBezTo>
                    <a:cubicBezTo>
                      <a:pt x="161" y="84"/>
                      <a:pt x="161" y="84"/>
                      <a:pt x="161" y="84"/>
                    </a:cubicBezTo>
                    <a:cubicBezTo>
                      <a:pt x="161" y="84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2"/>
                    </a:cubicBezTo>
                    <a:cubicBezTo>
                      <a:pt x="161" y="82"/>
                      <a:pt x="161" y="82"/>
                      <a:pt x="161" y="82"/>
                    </a:cubicBezTo>
                    <a:cubicBezTo>
                      <a:pt x="161" y="82"/>
                      <a:pt x="161" y="81"/>
                      <a:pt x="161" y="81"/>
                    </a:cubicBezTo>
                    <a:cubicBezTo>
                      <a:pt x="161" y="80"/>
                      <a:pt x="161" y="80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7"/>
                      <a:pt x="162" y="76"/>
                      <a:pt x="161" y="75"/>
                    </a:cubicBezTo>
                    <a:cubicBezTo>
                      <a:pt x="162" y="75"/>
                      <a:pt x="162" y="74"/>
                      <a:pt x="162" y="73"/>
                    </a:cubicBezTo>
                    <a:cubicBezTo>
                      <a:pt x="161" y="73"/>
                      <a:pt x="161" y="74"/>
                      <a:pt x="161" y="74"/>
                    </a:cubicBezTo>
                    <a:cubicBezTo>
                      <a:pt x="161" y="74"/>
                      <a:pt x="161" y="74"/>
                      <a:pt x="161" y="74"/>
                    </a:cubicBezTo>
                    <a:cubicBezTo>
                      <a:pt x="161" y="74"/>
                      <a:pt x="161" y="76"/>
                      <a:pt x="161" y="76"/>
                    </a:cubicBezTo>
                    <a:cubicBezTo>
                      <a:pt x="161" y="76"/>
                      <a:pt x="161" y="76"/>
                      <a:pt x="161" y="76"/>
                    </a:cubicBezTo>
                    <a:cubicBezTo>
                      <a:pt x="161" y="77"/>
                      <a:pt x="161" y="77"/>
                      <a:pt x="161" y="78"/>
                    </a:cubicBezTo>
                    <a:cubicBezTo>
                      <a:pt x="161" y="78"/>
                      <a:pt x="161" y="78"/>
                      <a:pt x="161" y="77"/>
                    </a:cubicBezTo>
                    <a:cubicBezTo>
                      <a:pt x="161" y="79"/>
                      <a:pt x="160" y="79"/>
                      <a:pt x="160" y="80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0"/>
                      <a:pt x="160" y="80"/>
                    </a:cubicBezTo>
                    <a:cubicBezTo>
                      <a:pt x="160" y="80"/>
                      <a:pt x="160" y="80"/>
                      <a:pt x="160" y="79"/>
                    </a:cubicBezTo>
                    <a:cubicBezTo>
                      <a:pt x="160" y="79"/>
                      <a:pt x="160" y="79"/>
                      <a:pt x="160" y="79"/>
                    </a:cubicBezTo>
                    <a:cubicBezTo>
                      <a:pt x="161" y="77"/>
                      <a:pt x="161" y="75"/>
                      <a:pt x="161" y="73"/>
                    </a:cubicBezTo>
                    <a:cubicBezTo>
                      <a:pt x="160" y="73"/>
                      <a:pt x="160" y="73"/>
                      <a:pt x="160" y="74"/>
                    </a:cubicBezTo>
                    <a:cubicBezTo>
                      <a:pt x="160" y="74"/>
                      <a:pt x="160" y="74"/>
                      <a:pt x="160" y="74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7"/>
                      <a:pt x="159" y="78"/>
                      <a:pt x="159" y="80"/>
                    </a:cubicBezTo>
                    <a:cubicBezTo>
                      <a:pt x="159" y="81"/>
                      <a:pt x="159" y="81"/>
                      <a:pt x="159" y="81"/>
                    </a:cubicBezTo>
                    <a:cubicBezTo>
                      <a:pt x="159" y="80"/>
                      <a:pt x="159" y="81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8" y="80"/>
                    </a:cubicBezTo>
                    <a:cubicBezTo>
                      <a:pt x="158" y="81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3"/>
                      <a:pt x="158" y="83"/>
                    </a:cubicBezTo>
                    <a:cubicBezTo>
                      <a:pt x="158" y="83"/>
                      <a:pt x="158" y="84"/>
                      <a:pt x="158" y="83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7" y="85"/>
                      <a:pt x="157" y="85"/>
                      <a:pt x="157" y="85"/>
                    </a:cubicBezTo>
                    <a:cubicBezTo>
                      <a:pt x="157" y="85"/>
                      <a:pt x="157" y="86"/>
                      <a:pt x="157" y="86"/>
                    </a:cubicBezTo>
                    <a:cubicBezTo>
                      <a:pt x="157" y="87"/>
                      <a:pt x="156" y="88"/>
                      <a:pt x="156" y="90"/>
                    </a:cubicBezTo>
                    <a:cubicBezTo>
                      <a:pt x="155" y="91"/>
                      <a:pt x="155" y="92"/>
                      <a:pt x="155" y="93"/>
                    </a:cubicBezTo>
                    <a:cubicBezTo>
                      <a:pt x="154" y="94"/>
                      <a:pt x="154" y="96"/>
                      <a:pt x="153" y="97"/>
                    </a:cubicBezTo>
                    <a:cubicBezTo>
                      <a:pt x="153" y="98"/>
                      <a:pt x="153" y="98"/>
                      <a:pt x="153" y="99"/>
                    </a:cubicBezTo>
                    <a:cubicBezTo>
                      <a:pt x="152" y="99"/>
                      <a:pt x="152" y="100"/>
                      <a:pt x="152" y="101"/>
                    </a:cubicBezTo>
                    <a:cubicBezTo>
                      <a:pt x="151" y="101"/>
                      <a:pt x="151" y="102"/>
                      <a:pt x="151" y="102"/>
                    </a:cubicBezTo>
                    <a:cubicBezTo>
                      <a:pt x="151" y="102"/>
                      <a:pt x="151" y="102"/>
                      <a:pt x="151" y="103"/>
                    </a:cubicBezTo>
                    <a:cubicBezTo>
                      <a:pt x="151" y="102"/>
                      <a:pt x="150" y="104"/>
                      <a:pt x="150" y="103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49" y="105"/>
                      <a:pt x="149" y="106"/>
                      <a:pt x="149" y="107"/>
                    </a:cubicBezTo>
                    <a:cubicBezTo>
                      <a:pt x="148" y="107"/>
                      <a:pt x="148" y="107"/>
                      <a:pt x="148" y="108"/>
                    </a:cubicBezTo>
                    <a:cubicBezTo>
                      <a:pt x="148" y="108"/>
                      <a:pt x="148" y="108"/>
                      <a:pt x="148" y="108"/>
                    </a:cubicBezTo>
                    <a:cubicBezTo>
                      <a:pt x="148" y="108"/>
                      <a:pt x="148" y="108"/>
                      <a:pt x="147" y="109"/>
                    </a:cubicBezTo>
                    <a:cubicBezTo>
                      <a:pt x="148" y="109"/>
                      <a:pt x="148" y="109"/>
                      <a:pt x="148" y="109"/>
                    </a:cubicBezTo>
                    <a:cubicBezTo>
                      <a:pt x="147" y="109"/>
                      <a:pt x="147" y="109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6" y="112"/>
                      <a:pt x="146" y="112"/>
                    </a:cubicBezTo>
                    <a:cubicBezTo>
                      <a:pt x="146" y="112"/>
                      <a:pt x="146" y="112"/>
                      <a:pt x="145" y="113"/>
                    </a:cubicBezTo>
                    <a:cubicBezTo>
                      <a:pt x="145" y="113"/>
                      <a:pt x="145" y="113"/>
                      <a:pt x="145" y="114"/>
                    </a:cubicBezTo>
                    <a:cubicBezTo>
                      <a:pt x="145" y="114"/>
                      <a:pt x="144" y="114"/>
                      <a:pt x="144" y="114"/>
                    </a:cubicBezTo>
                    <a:cubicBezTo>
                      <a:pt x="144" y="114"/>
                      <a:pt x="143" y="115"/>
                      <a:pt x="143" y="115"/>
                    </a:cubicBezTo>
                    <a:cubicBezTo>
                      <a:pt x="143" y="116"/>
                      <a:pt x="143" y="116"/>
                      <a:pt x="142" y="116"/>
                    </a:cubicBezTo>
                    <a:cubicBezTo>
                      <a:pt x="142" y="116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1" y="118"/>
                      <a:pt x="141" y="118"/>
                      <a:pt x="141" y="118"/>
                    </a:cubicBezTo>
                    <a:cubicBezTo>
                      <a:pt x="141" y="118"/>
                      <a:pt x="141" y="118"/>
                      <a:pt x="141" y="119"/>
                    </a:cubicBezTo>
                    <a:cubicBezTo>
                      <a:pt x="141" y="119"/>
                      <a:pt x="140" y="119"/>
                      <a:pt x="140" y="119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0" y="119"/>
                      <a:pt x="140" y="120"/>
                      <a:pt x="140" y="120"/>
                    </a:cubicBezTo>
                    <a:cubicBezTo>
                      <a:pt x="139" y="120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8" y="121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7" y="122"/>
                      <a:pt x="137" y="123"/>
                    </a:cubicBezTo>
                    <a:cubicBezTo>
                      <a:pt x="137" y="123"/>
                      <a:pt x="136" y="123"/>
                      <a:pt x="136" y="123"/>
                    </a:cubicBezTo>
                    <a:cubicBezTo>
                      <a:pt x="136" y="123"/>
                      <a:pt x="136" y="124"/>
                      <a:pt x="136" y="124"/>
                    </a:cubicBezTo>
                    <a:cubicBezTo>
                      <a:pt x="136" y="124"/>
                      <a:pt x="135" y="124"/>
                      <a:pt x="135" y="125"/>
                    </a:cubicBezTo>
                    <a:cubicBezTo>
                      <a:pt x="135" y="125"/>
                      <a:pt x="135" y="125"/>
                      <a:pt x="135" y="125"/>
                    </a:cubicBezTo>
                    <a:cubicBezTo>
                      <a:pt x="135" y="125"/>
                      <a:pt x="135" y="125"/>
                      <a:pt x="134" y="125"/>
                    </a:cubicBezTo>
                    <a:cubicBezTo>
                      <a:pt x="134" y="126"/>
                      <a:pt x="134" y="126"/>
                      <a:pt x="133" y="126"/>
                    </a:cubicBezTo>
                    <a:cubicBezTo>
                      <a:pt x="133" y="126"/>
                      <a:pt x="132" y="127"/>
                      <a:pt x="132" y="127"/>
                    </a:cubicBezTo>
                    <a:cubicBezTo>
                      <a:pt x="133" y="126"/>
                      <a:pt x="133" y="125"/>
                      <a:pt x="134" y="125"/>
                    </a:cubicBezTo>
                    <a:cubicBezTo>
                      <a:pt x="134" y="125"/>
                      <a:pt x="134" y="125"/>
                      <a:pt x="135" y="124"/>
                    </a:cubicBezTo>
                    <a:cubicBezTo>
                      <a:pt x="135" y="124"/>
                      <a:pt x="135" y="123"/>
                      <a:pt x="134" y="124"/>
                    </a:cubicBezTo>
                    <a:cubicBezTo>
                      <a:pt x="134" y="125"/>
                      <a:pt x="133" y="125"/>
                      <a:pt x="133" y="125"/>
                    </a:cubicBezTo>
                    <a:cubicBezTo>
                      <a:pt x="132" y="126"/>
                      <a:pt x="132" y="126"/>
                      <a:pt x="131" y="126"/>
                    </a:cubicBezTo>
                    <a:cubicBezTo>
                      <a:pt x="131" y="126"/>
                      <a:pt x="130" y="127"/>
                      <a:pt x="130" y="127"/>
                    </a:cubicBezTo>
                    <a:cubicBezTo>
                      <a:pt x="130" y="127"/>
                      <a:pt x="129" y="127"/>
                      <a:pt x="129" y="128"/>
                    </a:cubicBezTo>
                    <a:cubicBezTo>
                      <a:pt x="129" y="127"/>
                      <a:pt x="129" y="128"/>
                      <a:pt x="129" y="128"/>
                    </a:cubicBezTo>
                    <a:cubicBezTo>
                      <a:pt x="129" y="128"/>
                      <a:pt x="129" y="128"/>
                      <a:pt x="129" y="127"/>
                    </a:cubicBezTo>
                    <a:cubicBezTo>
                      <a:pt x="129" y="127"/>
                      <a:pt x="129" y="127"/>
                      <a:pt x="130" y="127"/>
                    </a:cubicBezTo>
                    <a:cubicBezTo>
                      <a:pt x="129" y="127"/>
                      <a:pt x="129" y="127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8" y="128"/>
                      <a:pt x="128" y="127"/>
                      <a:pt x="129" y="127"/>
                    </a:cubicBezTo>
                    <a:cubicBezTo>
                      <a:pt x="129" y="127"/>
                      <a:pt x="129" y="126"/>
                      <a:pt x="130" y="126"/>
                    </a:cubicBezTo>
                    <a:cubicBezTo>
                      <a:pt x="130" y="126"/>
                      <a:pt x="129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29" y="126"/>
                      <a:pt x="129" y="126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29" y="127"/>
                      <a:pt x="129" y="126"/>
                      <a:pt x="129" y="127"/>
                    </a:cubicBezTo>
                    <a:cubicBezTo>
                      <a:pt x="129" y="127"/>
                      <a:pt x="129" y="127"/>
                      <a:pt x="128" y="127"/>
                    </a:cubicBezTo>
                    <a:cubicBezTo>
                      <a:pt x="128" y="127"/>
                      <a:pt x="126" y="128"/>
                      <a:pt x="125" y="129"/>
                    </a:cubicBezTo>
                    <a:cubicBezTo>
                      <a:pt x="124" y="130"/>
                      <a:pt x="122" y="131"/>
                      <a:pt x="121" y="132"/>
                    </a:cubicBezTo>
                    <a:cubicBezTo>
                      <a:pt x="120" y="132"/>
                      <a:pt x="120" y="133"/>
                      <a:pt x="120" y="132"/>
                    </a:cubicBezTo>
                    <a:cubicBezTo>
                      <a:pt x="120" y="132"/>
                      <a:pt x="121" y="132"/>
                      <a:pt x="121" y="132"/>
                    </a:cubicBezTo>
                    <a:cubicBezTo>
                      <a:pt x="121" y="131"/>
                      <a:pt x="121" y="132"/>
                      <a:pt x="121" y="132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21" y="131"/>
                      <a:pt x="121" y="132"/>
                      <a:pt x="121" y="131"/>
                    </a:cubicBezTo>
                    <a:cubicBezTo>
                      <a:pt x="121" y="131"/>
                      <a:pt x="122" y="131"/>
                      <a:pt x="122" y="131"/>
                    </a:cubicBezTo>
                    <a:cubicBezTo>
                      <a:pt x="122" y="131"/>
                      <a:pt x="122" y="131"/>
                      <a:pt x="122" y="131"/>
                    </a:cubicBezTo>
                    <a:cubicBezTo>
                      <a:pt x="122" y="131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4" y="130"/>
                      <a:pt x="124" y="129"/>
                    </a:cubicBezTo>
                    <a:cubicBezTo>
                      <a:pt x="123" y="130"/>
                      <a:pt x="124" y="129"/>
                      <a:pt x="124" y="129"/>
                    </a:cubicBezTo>
                    <a:cubicBezTo>
                      <a:pt x="123" y="130"/>
                      <a:pt x="122" y="130"/>
                      <a:pt x="121" y="131"/>
                    </a:cubicBezTo>
                    <a:cubicBezTo>
                      <a:pt x="121" y="131"/>
                      <a:pt x="120" y="131"/>
                      <a:pt x="120" y="131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0" y="131"/>
                      <a:pt x="120" y="132"/>
                      <a:pt x="120" y="132"/>
                    </a:cubicBezTo>
                    <a:cubicBezTo>
                      <a:pt x="120" y="132"/>
                      <a:pt x="120" y="131"/>
                      <a:pt x="119" y="132"/>
                    </a:cubicBezTo>
                    <a:cubicBezTo>
                      <a:pt x="119" y="131"/>
                      <a:pt x="119" y="132"/>
                      <a:pt x="119" y="131"/>
                    </a:cubicBezTo>
                    <a:cubicBezTo>
                      <a:pt x="119" y="132"/>
                      <a:pt x="118" y="132"/>
                      <a:pt x="118" y="132"/>
                    </a:cubicBezTo>
                    <a:cubicBezTo>
                      <a:pt x="118" y="132"/>
                      <a:pt x="119" y="132"/>
                      <a:pt x="119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9" y="132"/>
                      <a:pt x="118" y="132"/>
                      <a:pt x="119" y="132"/>
                    </a:cubicBezTo>
                    <a:cubicBezTo>
                      <a:pt x="119" y="131"/>
                      <a:pt x="120" y="131"/>
                      <a:pt x="119" y="131"/>
                    </a:cubicBezTo>
                    <a:cubicBezTo>
                      <a:pt x="119" y="131"/>
                      <a:pt x="119" y="131"/>
                      <a:pt x="118" y="131"/>
                    </a:cubicBezTo>
                    <a:cubicBezTo>
                      <a:pt x="118" y="131"/>
                      <a:pt x="117" y="131"/>
                      <a:pt x="116" y="131"/>
                    </a:cubicBezTo>
                    <a:cubicBezTo>
                      <a:pt x="116" y="131"/>
                      <a:pt x="117" y="131"/>
                      <a:pt x="116" y="131"/>
                    </a:cubicBezTo>
                    <a:cubicBezTo>
                      <a:pt x="116" y="131"/>
                      <a:pt x="116" y="131"/>
                      <a:pt x="116" y="131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5" y="131"/>
                      <a:pt x="114" y="131"/>
                      <a:pt x="115" y="131"/>
                    </a:cubicBezTo>
                    <a:cubicBezTo>
                      <a:pt x="112" y="132"/>
                      <a:pt x="109" y="133"/>
                      <a:pt x="107" y="134"/>
                    </a:cubicBezTo>
                    <a:cubicBezTo>
                      <a:pt x="107" y="134"/>
                      <a:pt x="106" y="134"/>
                      <a:pt x="106" y="134"/>
                    </a:cubicBezTo>
                    <a:cubicBezTo>
                      <a:pt x="106" y="134"/>
                      <a:pt x="106" y="134"/>
                      <a:pt x="106" y="134"/>
                    </a:cubicBezTo>
                    <a:cubicBezTo>
                      <a:pt x="107" y="134"/>
                      <a:pt x="108" y="133"/>
                      <a:pt x="108" y="133"/>
                    </a:cubicBezTo>
                    <a:cubicBezTo>
                      <a:pt x="108" y="133"/>
                      <a:pt x="108" y="133"/>
                      <a:pt x="108" y="133"/>
                    </a:cubicBezTo>
                    <a:cubicBezTo>
                      <a:pt x="108" y="133"/>
                      <a:pt x="107" y="133"/>
                      <a:pt x="106" y="133"/>
                    </a:cubicBezTo>
                    <a:cubicBezTo>
                      <a:pt x="106" y="133"/>
                      <a:pt x="105" y="133"/>
                      <a:pt x="105" y="134"/>
                    </a:cubicBezTo>
                    <a:cubicBezTo>
                      <a:pt x="105" y="133"/>
                      <a:pt x="104" y="134"/>
                      <a:pt x="104" y="134"/>
                    </a:cubicBezTo>
                    <a:cubicBezTo>
                      <a:pt x="103" y="134"/>
                      <a:pt x="103" y="134"/>
                      <a:pt x="104" y="133"/>
                    </a:cubicBezTo>
                    <a:cubicBezTo>
                      <a:pt x="104" y="133"/>
                      <a:pt x="104" y="133"/>
                      <a:pt x="105" y="133"/>
                    </a:cubicBezTo>
                    <a:cubicBezTo>
                      <a:pt x="103" y="133"/>
                      <a:pt x="102" y="134"/>
                      <a:pt x="101" y="134"/>
                    </a:cubicBezTo>
                    <a:cubicBezTo>
                      <a:pt x="99" y="134"/>
                      <a:pt x="98" y="134"/>
                      <a:pt x="98" y="134"/>
                    </a:cubicBezTo>
                    <a:cubicBezTo>
                      <a:pt x="97" y="134"/>
                      <a:pt x="97" y="134"/>
                      <a:pt x="96" y="134"/>
                    </a:cubicBezTo>
                    <a:cubicBezTo>
                      <a:pt x="96" y="134"/>
                      <a:pt x="96" y="134"/>
                      <a:pt x="95" y="134"/>
                    </a:cubicBezTo>
                    <a:cubicBezTo>
                      <a:pt x="95" y="134"/>
                      <a:pt x="94" y="134"/>
                      <a:pt x="94" y="134"/>
                    </a:cubicBezTo>
                    <a:cubicBezTo>
                      <a:pt x="94" y="135"/>
                      <a:pt x="93" y="135"/>
                      <a:pt x="93" y="135"/>
                    </a:cubicBezTo>
                    <a:cubicBezTo>
                      <a:pt x="93" y="135"/>
                      <a:pt x="92" y="135"/>
                      <a:pt x="92" y="135"/>
                    </a:cubicBezTo>
                    <a:cubicBezTo>
                      <a:pt x="92" y="135"/>
                      <a:pt x="91" y="135"/>
                      <a:pt x="91" y="135"/>
                    </a:cubicBezTo>
                    <a:cubicBezTo>
                      <a:pt x="91" y="135"/>
                      <a:pt x="91" y="135"/>
                      <a:pt x="91" y="135"/>
                    </a:cubicBezTo>
                    <a:cubicBezTo>
                      <a:pt x="91" y="134"/>
                      <a:pt x="92" y="135"/>
                      <a:pt x="92" y="134"/>
                    </a:cubicBezTo>
                    <a:cubicBezTo>
                      <a:pt x="92" y="134"/>
                      <a:pt x="92" y="134"/>
                      <a:pt x="93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1" y="134"/>
                      <a:pt x="91" y="134"/>
                    </a:cubicBezTo>
                    <a:cubicBezTo>
                      <a:pt x="91" y="134"/>
                      <a:pt x="91" y="134"/>
                      <a:pt x="90" y="134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90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5"/>
                      <a:pt x="87" y="135"/>
                      <a:pt x="88" y="134"/>
                    </a:cubicBezTo>
                    <a:cubicBezTo>
                      <a:pt x="87" y="134"/>
                      <a:pt x="87" y="134"/>
                      <a:pt x="87" y="135"/>
                    </a:cubicBezTo>
                    <a:cubicBezTo>
                      <a:pt x="86" y="135"/>
                      <a:pt x="85" y="134"/>
                      <a:pt x="85" y="135"/>
                    </a:cubicBezTo>
                    <a:cubicBezTo>
                      <a:pt x="84" y="134"/>
                      <a:pt x="84" y="135"/>
                      <a:pt x="83" y="135"/>
                    </a:cubicBezTo>
                    <a:cubicBezTo>
                      <a:pt x="83" y="134"/>
                      <a:pt x="82" y="134"/>
                      <a:pt x="82" y="134"/>
                    </a:cubicBezTo>
                    <a:cubicBezTo>
                      <a:pt x="82" y="135"/>
                      <a:pt x="82" y="135"/>
                      <a:pt x="81" y="135"/>
                    </a:cubicBezTo>
                    <a:cubicBezTo>
                      <a:pt x="81" y="134"/>
                      <a:pt x="81" y="135"/>
                      <a:pt x="81" y="134"/>
                    </a:cubicBezTo>
                    <a:cubicBezTo>
                      <a:pt x="81" y="134"/>
                      <a:pt x="80" y="134"/>
                      <a:pt x="81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7" y="134"/>
                      <a:pt x="76" y="134"/>
                      <a:pt x="76" y="134"/>
                    </a:cubicBezTo>
                    <a:cubicBezTo>
                      <a:pt x="76" y="134"/>
                      <a:pt x="76" y="134"/>
                      <a:pt x="75" y="134"/>
                    </a:cubicBezTo>
                    <a:cubicBezTo>
                      <a:pt x="75" y="134"/>
                      <a:pt x="75" y="134"/>
                      <a:pt x="75" y="133"/>
                    </a:cubicBezTo>
                    <a:cubicBezTo>
                      <a:pt x="74" y="133"/>
                      <a:pt x="73" y="133"/>
                      <a:pt x="73" y="133"/>
                    </a:cubicBezTo>
                    <a:cubicBezTo>
                      <a:pt x="72" y="133"/>
                      <a:pt x="72" y="133"/>
                      <a:pt x="72" y="133"/>
                    </a:cubicBezTo>
                    <a:cubicBezTo>
                      <a:pt x="71" y="133"/>
                      <a:pt x="71" y="133"/>
                      <a:pt x="70" y="133"/>
                    </a:cubicBezTo>
                    <a:cubicBezTo>
                      <a:pt x="70" y="132"/>
                      <a:pt x="70" y="132"/>
                      <a:pt x="69" y="132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9" y="132"/>
                      <a:pt x="68" y="132"/>
                      <a:pt x="68" y="132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1"/>
                      <a:pt x="67" y="131"/>
                    </a:cubicBezTo>
                    <a:cubicBezTo>
                      <a:pt x="66" y="132"/>
                      <a:pt x="66" y="131"/>
                      <a:pt x="65" y="131"/>
                    </a:cubicBezTo>
                    <a:cubicBezTo>
                      <a:pt x="65" y="131"/>
                      <a:pt x="65" y="131"/>
                      <a:pt x="64" y="131"/>
                    </a:cubicBezTo>
                    <a:cubicBezTo>
                      <a:pt x="65" y="131"/>
                      <a:pt x="64" y="131"/>
                      <a:pt x="64" y="131"/>
                    </a:cubicBezTo>
                    <a:cubicBezTo>
                      <a:pt x="64" y="131"/>
                      <a:pt x="64" y="130"/>
                      <a:pt x="64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1" y="129"/>
                      <a:pt x="61" y="129"/>
                      <a:pt x="60" y="129"/>
                    </a:cubicBezTo>
                    <a:cubicBezTo>
                      <a:pt x="59" y="129"/>
                      <a:pt x="59" y="129"/>
                      <a:pt x="59" y="128"/>
                    </a:cubicBezTo>
                    <a:cubicBezTo>
                      <a:pt x="58" y="128"/>
                      <a:pt x="58" y="128"/>
                      <a:pt x="57" y="128"/>
                    </a:cubicBezTo>
                    <a:cubicBezTo>
                      <a:pt x="57" y="127"/>
                      <a:pt x="56" y="127"/>
                      <a:pt x="56" y="127"/>
                    </a:cubicBezTo>
                    <a:cubicBezTo>
                      <a:pt x="56" y="127"/>
                      <a:pt x="55" y="127"/>
                      <a:pt x="55" y="127"/>
                    </a:cubicBezTo>
                    <a:cubicBezTo>
                      <a:pt x="55" y="127"/>
                      <a:pt x="54" y="126"/>
                      <a:pt x="54" y="126"/>
                    </a:cubicBezTo>
                    <a:cubicBezTo>
                      <a:pt x="54" y="126"/>
                      <a:pt x="53" y="125"/>
                      <a:pt x="52" y="125"/>
                    </a:cubicBezTo>
                    <a:cubicBezTo>
                      <a:pt x="52" y="125"/>
                      <a:pt x="52" y="125"/>
                      <a:pt x="52" y="125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49" y="123"/>
                      <a:pt x="49" y="123"/>
                      <a:pt x="49" y="122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7" y="122"/>
                      <a:pt x="47" y="121"/>
                      <a:pt x="47" y="121"/>
                    </a:cubicBezTo>
                    <a:cubicBezTo>
                      <a:pt x="47" y="121"/>
                      <a:pt x="46" y="121"/>
                      <a:pt x="46" y="121"/>
                    </a:cubicBezTo>
                    <a:cubicBezTo>
                      <a:pt x="46" y="121"/>
                      <a:pt x="46" y="120"/>
                      <a:pt x="46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8"/>
                      <a:pt x="44" y="118"/>
                      <a:pt x="43" y="118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3" y="117"/>
                      <a:pt x="42" y="117"/>
                      <a:pt x="42" y="116"/>
                    </a:cubicBezTo>
                    <a:cubicBezTo>
                      <a:pt x="41" y="116"/>
                      <a:pt x="41" y="116"/>
                      <a:pt x="40" y="115"/>
                    </a:cubicBezTo>
                    <a:cubicBezTo>
                      <a:pt x="41" y="115"/>
                      <a:pt x="40" y="114"/>
                      <a:pt x="40" y="115"/>
                    </a:cubicBezTo>
                    <a:cubicBezTo>
                      <a:pt x="40" y="114"/>
                      <a:pt x="40" y="114"/>
                      <a:pt x="39" y="114"/>
                    </a:cubicBezTo>
                    <a:cubicBezTo>
                      <a:pt x="39" y="113"/>
                      <a:pt x="39" y="113"/>
                      <a:pt x="38" y="112"/>
                    </a:cubicBezTo>
                    <a:cubicBezTo>
                      <a:pt x="38" y="112"/>
                      <a:pt x="38" y="112"/>
                      <a:pt x="37" y="112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7" y="111"/>
                      <a:pt x="36" y="110"/>
                      <a:pt x="36" y="110"/>
                    </a:cubicBezTo>
                    <a:cubicBezTo>
                      <a:pt x="36" y="110"/>
                      <a:pt x="36" y="110"/>
                      <a:pt x="36" y="109"/>
                    </a:cubicBezTo>
                    <a:cubicBezTo>
                      <a:pt x="36" y="109"/>
                      <a:pt x="36" y="109"/>
                      <a:pt x="35" y="109"/>
                    </a:cubicBezTo>
                    <a:cubicBezTo>
                      <a:pt x="35" y="108"/>
                      <a:pt x="35" y="108"/>
                      <a:pt x="34" y="107"/>
                    </a:cubicBezTo>
                    <a:cubicBezTo>
                      <a:pt x="35" y="108"/>
                      <a:pt x="34" y="107"/>
                      <a:pt x="34" y="107"/>
                    </a:cubicBezTo>
                    <a:cubicBezTo>
                      <a:pt x="34" y="107"/>
                      <a:pt x="34" y="107"/>
                      <a:pt x="34" y="106"/>
                    </a:cubicBezTo>
                    <a:cubicBezTo>
                      <a:pt x="34" y="106"/>
                      <a:pt x="33" y="106"/>
                      <a:pt x="33" y="106"/>
                    </a:cubicBezTo>
                    <a:cubicBezTo>
                      <a:pt x="35" y="107"/>
                      <a:pt x="36" y="109"/>
                      <a:pt x="37" y="110"/>
                    </a:cubicBezTo>
                    <a:cubicBezTo>
                      <a:pt x="38" y="112"/>
                      <a:pt x="39" y="113"/>
                      <a:pt x="41" y="115"/>
                    </a:cubicBezTo>
                    <a:cubicBezTo>
                      <a:pt x="41" y="115"/>
                      <a:pt x="41" y="115"/>
                      <a:pt x="41" y="116"/>
                    </a:cubicBezTo>
                    <a:cubicBezTo>
                      <a:pt x="42" y="116"/>
                      <a:pt x="42" y="116"/>
                      <a:pt x="42" y="116"/>
                    </a:cubicBezTo>
                    <a:cubicBezTo>
                      <a:pt x="42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5" y="118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5" y="119"/>
                      <a:pt x="45" y="119"/>
                      <a:pt x="45" y="11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7" y="120"/>
                      <a:pt x="47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5" y="118"/>
                    </a:cubicBezTo>
                    <a:cubicBezTo>
                      <a:pt x="44" y="117"/>
                      <a:pt x="43" y="117"/>
                      <a:pt x="43" y="116"/>
                    </a:cubicBezTo>
                    <a:cubicBezTo>
                      <a:pt x="43" y="116"/>
                      <a:pt x="43" y="116"/>
                      <a:pt x="42" y="116"/>
                    </a:cubicBez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1" y="115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3" y="116"/>
                      <a:pt x="45" y="118"/>
                    </a:cubicBezTo>
                    <a:cubicBezTo>
                      <a:pt x="45" y="118"/>
                      <a:pt x="45" y="117"/>
                      <a:pt x="45" y="117"/>
                    </a:cubicBezTo>
                    <a:cubicBezTo>
                      <a:pt x="45" y="117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8"/>
                      <a:pt x="46" y="119"/>
                      <a:pt x="47" y="120"/>
                    </a:cubicBezTo>
                    <a:cubicBezTo>
                      <a:pt x="47" y="120"/>
                      <a:pt x="47" y="120"/>
                      <a:pt x="48" y="120"/>
                    </a:cubicBezTo>
                    <a:cubicBezTo>
                      <a:pt x="48" y="120"/>
                      <a:pt x="49" y="121"/>
                      <a:pt x="49" y="121"/>
                    </a:cubicBezTo>
                    <a:cubicBezTo>
                      <a:pt x="49" y="121"/>
                      <a:pt x="49" y="121"/>
                      <a:pt x="50" y="122"/>
                    </a:cubicBezTo>
                    <a:cubicBezTo>
                      <a:pt x="50" y="122"/>
                      <a:pt x="51" y="122"/>
                      <a:pt x="51" y="123"/>
                    </a:cubicBezTo>
                    <a:cubicBezTo>
                      <a:pt x="51" y="123"/>
                      <a:pt x="52" y="123"/>
                      <a:pt x="53" y="124"/>
                    </a:cubicBezTo>
                    <a:cubicBezTo>
                      <a:pt x="53" y="124"/>
                      <a:pt x="53" y="124"/>
                      <a:pt x="53" y="124"/>
                    </a:cubicBezTo>
                    <a:cubicBezTo>
                      <a:pt x="53" y="124"/>
                      <a:pt x="54" y="125"/>
                      <a:pt x="55" y="125"/>
                    </a:cubicBezTo>
                    <a:cubicBezTo>
                      <a:pt x="55" y="125"/>
                      <a:pt x="55" y="125"/>
                      <a:pt x="55" y="125"/>
                    </a:cubicBezTo>
                    <a:cubicBezTo>
                      <a:pt x="55" y="125"/>
                      <a:pt x="56" y="126"/>
                      <a:pt x="56" y="126"/>
                    </a:cubicBezTo>
                    <a:cubicBezTo>
                      <a:pt x="56" y="126"/>
                      <a:pt x="57" y="126"/>
                      <a:pt x="57" y="126"/>
                    </a:cubicBezTo>
                    <a:cubicBezTo>
                      <a:pt x="57" y="126"/>
                      <a:pt x="58" y="127"/>
                      <a:pt x="58" y="127"/>
                    </a:cubicBezTo>
                    <a:cubicBezTo>
                      <a:pt x="59" y="127"/>
                      <a:pt x="60" y="128"/>
                      <a:pt x="61" y="128"/>
                    </a:cubicBezTo>
                    <a:cubicBezTo>
                      <a:pt x="62" y="129"/>
                      <a:pt x="62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4" y="129"/>
                      <a:pt x="63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30"/>
                    </a:cubicBezTo>
                    <a:cubicBezTo>
                      <a:pt x="65" y="130"/>
                      <a:pt x="65" y="129"/>
                      <a:pt x="65" y="129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6" y="130"/>
                      <a:pt x="66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31"/>
                      <a:pt x="68" y="130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68" y="131"/>
                      <a:pt x="68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70" y="131"/>
                      <a:pt x="70" y="131"/>
                    </a:cubicBezTo>
                    <a:cubicBezTo>
                      <a:pt x="70" y="131"/>
                      <a:pt x="69" y="131"/>
                      <a:pt x="69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1" y="131"/>
                      <a:pt x="71" y="131"/>
                    </a:cubicBezTo>
                    <a:cubicBezTo>
                      <a:pt x="71" y="131"/>
                      <a:pt x="71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3" y="132"/>
                      <a:pt x="72" y="131"/>
                    </a:cubicBezTo>
                    <a:cubicBezTo>
                      <a:pt x="72" y="132"/>
                      <a:pt x="72" y="132"/>
                      <a:pt x="72" y="131"/>
                    </a:cubicBezTo>
                    <a:cubicBezTo>
                      <a:pt x="72" y="131"/>
                      <a:pt x="72" y="131"/>
                      <a:pt x="73" y="131"/>
                    </a:cubicBezTo>
                    <a:cubicBezTo>
                      <a:pt x="73" y="131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5" y="132"/>
                      <a:pt x="75" y="132"/>
                      <a:pt x="75" y="132"/>
                    </a:cubicBezTo>
                    <a:cubicBezTo>
                      <a:pt x="75" y="132"/>
                      <a:pt x="75" y="132"/>
                      <a:pt x="76" y="132"/>
                    </a:cubicBezTo>
                    <a:cubicBezTo>
                      <a:pt x="75" y="132"/>
                      <a:pt x="76" y="132"/>
                      <a:pt x="76" y="132"/>
                    </a:cubicBezTo>
                    <a:cubicBezTo>
                      <a:pt x="76" y="132"/>
                      <a:pt x="76" y="132"/>
                      <a:pt x="77" y="132"/>
                    </a:cubicBezTo>
                    <a:cubicBezTo>
                      <a:pt x="77" y="132"/>
                      <a:pt x="76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8" y="133"/>
                      <a:pt x="78" y="133"/>
                      <a:pt x="79" y="132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80" y="133"/>
                      <a:pt x="81" y="133"/>
                      <a:pt x="82" y="133"/>
                    </a:cubicBezTo>
                    <a:cubicBezTo>
                      <a:pt x="82" y="133"/>
                      <a:pt x="83" y="133"/>
                      <a:pt x="83" y="133"/>
                    </a:cubicBezTo>
                    <a:cubicBezTo>
                      <a:pt x="84" y="133"/>
                      <a:pt x="86" y="133"/>
                      <a:pt x="87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2" y="133"/>
                      <a:pt x="93" y="133"/>
                      <a:pt x="95" y="133"/>
                    </a:cubicBezTo>
                    <a:cubicBezTo>
                      <a:pt x="97" y="132"/>
                      <a:pt x="99" y="132"/>
                      <a:pt x="100" y="132"/>
                    </a:cubicBezTo>
                    <a:cubicBezTo>
                      <a:pt x="101" y="132"/>
                      <a:pt x="102" y="132"/>
                      <a:pt x="103" y="131"/>
                    </a:cubicBezTo>
                    <a:cubicBezTo>
                      <a:pt x="105" y="131"/>
                      <a:pt x="107" y="131"/>
                      <a:pt x="108" y="130"/>
                    </a:cubicBezTo>
                    <a:cubicBezTo>
                      <a:pt x="110" y="130"/>
                      <a:pt x="111" y="129"/>
                      <a:pt x="113" y="128"/>
                    </a:cubicBezTo>
                    <a:cubicBezTo>
                      <a:pt x="113" y="128"/>
                      <a:pt x="113" y="129"/>
                      <a:pt x="113" y="128"/>
                    </a:cubicBezTo>
                    <a:cubicBezTo>
                      <a:pt x="113" y="128"/>
                      <a:pt x="113" y="128"/>
                      <a:pt x="114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2" y="128"/>
                      <a:pt x="111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09" y="129"/>
                      <a:pt x="109" y="129"/>
                    </a:cubicBezTo>
                    <a:cubicBezTo>
                      <a:pt x="108" y="130"/>
                      <a:pt x="108" y="129"/>
                      <a:pt x="107" y="129"/>
                    </a:cubicBezTo>
                    <a:cubicBezTo>
                      <a:pt x="107" y="129"/>
                      <a:pt x="106" y="130"/>
                      <a:pt x="105" y="130"/>
                    </a:cubicBezTo>
                    <a:cubicBezTo>
                      <a:pt x="106" y="129"/>
                      <a:pt x="106" y="129"/>
                      <a:pt x="106" y="129"/>
                    </a:cubicBezTo>
                    <a:cubicBezTo>
                      <a:pt x="109" y="128"/>
                      <a:pt x="112" y="127"/>
                      <a:pt x="115" y="126"/>
                    </a:cubicBezTo>
                    <a:cubicBezTo>
                      <a:pt x="115" y="125"/>
                      <a:pt x="115" y="125"/>
                      <a:pt x="116" y="125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ubicBezTo>
                      <a:pt x="118" y="124"/>
                      <a:pt x="118" y="124"/>
                      <a:pt x="119" y="123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18" y="123"/>
                      <a:pt x="117" y="124"/>
                      <a:pt x="117" y="124"/>
                    </a:cubicBezTo>
                    <a:cubicBezTo>
                      <a:pt x="117" y="124"/>
                      <a:pt x="117" y="124"/>
                      <a:pt x="117" y="124"/>
                    </a:cubicBezTo>
                    <a:cubicBezTo>
                      <a:pt x="117" y="123"/>
                      <a:pt x="117" y="123"/>
                      <a:pt x="118" y="122"/>
                    </a:cubicBezTo>
                    <a:cubicBezTo>
                      <a:pt x="120" y="121"/>
                      <a:pt x="121" y="120"/>
                      <a:pt x="123" y="119"/>
                    </a:cubicBezTo>
                    <a:cubicBezTo>
                      <a:pt x="124" y="118"/>
                      <a:pt x="124" y="117"/>
                      <a:pt x="126" y="116"/>
                    </a:cubicBezTo>
                    <a:cubicBezTo>
                      <a:pt x="127" y="114"/>
                      <a:pt x="128" y="113"/>
                      <a:pt x="130" y="111"/>
                    </a:cubicBezTo>
                    <a:cubicBezTo>
                      <a:pt x="130" y="111"/>
                      <a:pt x="131" y="110"/>
                      <a:pt x="131" y="109"/>
                    </a:cubicBezTo>
                    <a:cubicBezTo>
                      <a:pt x="133" y="107"/>
                      <a:pt x="134" y="105"/>
                      <a:pt x="135" y="103"/>
                    </a:cubicBezTo>
                    <a:cubicBezTo>
                      <a:pt x="135" y="102"/>
                      <a:pt x="135" y="102"/>
                      <a:pt x="136" y="101"/>
                    </a:cubicBezTo>
                    <a:cubicBezTo>
                      <a:pt x="136" y="101"/>
                      <a:pt x="136" y="101"/>
                      <a:pt x="136" y="101"/>
                    </a:cubicBezTo>
                    <a:cubicBezTo>
                      <a:pt x="136" y="100"/>
                      <a:pt x="136" y="100"/>
                      <a:pt x="137" y="99"/>
                    </a:cubicBezTo>
                    <a:cubicBezTo>
                      <a:pt x="137" y="99"/>
                      <a:pt x="137" y="98"/>
                      <a:pt x="136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7"/>
                      <a:pt x="137" y="96"/>
                      <a:pt x="137" y="96"/>
                    </a:cubicBezTo>
                    <a:cubicBezTo>
                      <a:pt x="137" y="96"/>
                      <a:pt x="137" y="96"/>
                      <a:pt x="137" y="97"/>
                    </a:cubicBezTo>
                    <a:cubicBezTo>
                      <a:pt x="137" y="96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8"/>
                    </a:cubicBezTo>
                    <a:cubicBezTo>
                      <a:pt x="136" y="98"/>
                      <a:pt x="136" y="98"/>
                      <a:pt x="136" y="98"/>
                    </a:cubicBezTo>
                    <a:cubicBezTo>
                      <a:pt x="136" y="98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100"/>
                    </a:cubicBezTo>
                    <a:cubicBezTo>
                      <a:pt x="135" y="99"/>
                      <a:pt x="135" y="100"/>
                      <a:pt x="134" y="100"/>
                    </a:cubicBezTo>
                    <a:cubicBezTo>
                      <a:pt x="135" y="100"/>
                      <a:pt x="134" y="101"/>
                      <a:pt x="134" y="101"/>
                    </a:cubicBezTo>
                    <a:cubicBezTo>
                      <a:pt x="134" y="101"/>
                      <a:pt x="134" y="102"/>
                      <a:pt x="133" y="102"/>
                    </a:cubicBezTo>
                    <a:cubicBezTo>
                      <a:pt x="133" y="103"/>
                      <a:pt x="132" y="104"/>
                      <a:pt x="132" y="105"/>
                    </a:cubicBezTo>
                    <a:cubicBezTo>
                      <a:pt x="132" y="104"/>
                      <a:pt x="132" y="105"/>
                      <a:pt x="132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3" y="103"/>
                      <a:pt x="132" y="103"/>
                    </a:cubicBezTo>
                    <a:cubicBezTo>
                      <a:pt x="133" y="102"/>
                      <a:pt x="133" y="101"/>
                      <a:pt x="134" y="101"/>
                    </a:cubicBezTo>
                    <a:cubicBezTo>
                      <a:pt x="134" y="101"/>
                      <a:pt x="134" y="101"/>
                      <a:pt x="134" y="101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34" y="99"/>
                      <a:pt x="134" y="99"/>
                      <a:pt x="134" y="99"/>
                    </a:cubicBezTo>
                    <a:cubicBezTo>
                      <a:pt x="134" y="99"/>
                      <a:pt x="134" y="99"/>
                      <a:pt x="135" y="98"/>
                    </a:cubicBezTo>
                    <a:cubicBezTo>
                      <a:pt x="134" y="98"/>
                      <a:pt x="135" y="98"/>
                      <a:pt x="135" y="98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6"/>
                    </a:cubicBezTo>
                    <a:cubicBezTo>
                      <a:pt x="135" y="96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4" y="97"/>
                    </a:cubicBezTo>
                    <a:cubicBezTo>
                      <a:pt x="135" y="96"/>
                      <a:pt x="135" y="94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4"/>
                    </a:cubicBezTo>
                    <a:cubicBezTo>
                      <a:pt x="135" y="94"/>
                      <a:pt x="135" y="94"/>
                      <a:pt x="134" y="94"/>
                    </a:cubicBezTo>
                    <a:cubicBezTo>
                      <a:pt x="134" y="94"/>
                      <a:pt x="135" y="94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4" y="93"/>
                      <a:pt x="134" y="93"/>
                    </a:cubicBezTo>
                    <a:cubicBezTo>
                      <a:pt x="134" y="93"/>
                      <a:pt x="134" y="93"/>
                      <a:pt x="134" y="93"/>
                    </a:cubicBezTo>
                    <a:cubicBezTo>
                      <a:pt x="134" y="93"/>
                      <a:pt x="134" y="94"/>
                      <a:pt x="134" y="94"/>
                    </a:cubicBezTo>
                    <a:cubicBezTo>
                      <a:pt x="134" y="94"/>
                      <a:pt x="133" y="95"/>
                      <a:pt x="133" y="96"/>
                    </a:cubicBezTo>
                    <a:cubicBezTo>
                      <a:pt x="133" y="96"/>
                      <a:pt x="133" y="96"/>
                      <a:pt x="133" y="96"/>
                    </a:cubicBezTo>
                    <a:cubicBezTo>
                      <a:pt x="133" y="96"/>
                      <a:pt x="133" y="96"/>
                      <a:pt x="133" y="97"/>
                    </a:cubicBezTo>
                    <a:cubicBezTo>
                      <a:pt x="133" y="97"/>
                      <a:pt x="132" y="97"/>
                      <a:pt x="132" y="98"/>
                    </a:cubicBezTo>
                    <a:cubicBezTo>
                      <a:pt x="132" y="98"/>
                      <a:pt x="132" y="98"/>
                      <a:pt x="132" y="99"/>
                    </a:cubicBezTo>
                    <a:cubicBezTo>
                      <a:pt x="132" y="99"/>
                      <a:pt x="131" y="100"/>
                      <a:pt x="131" y="99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99"/>
                      <a:pt x="131" y="99"/>
                      <a:pt x="131" y="99"/>
                    </a:cubicBezTo>
                    <a:cubicBezTo>
                      <a:pt x="131" y="98"/>
                      <a:pt x="132" y="97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5"/>
                    </a:cubicBezTo>
                    <a:cubicBezTo>
                      <a:pt x="132" y="95"/>
                      <a:pt x="132" y="96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1" y="97"/>
                      <a:pt x="130" y="97"/>
                      <a:pt x="130" y="97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100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8" y="100"/>
                      <a:pt x="128" y="100"/>
                    </a:cubicBezTo>
                    <a:cubicBezTo>
                      <a:pt x="128" y="100"/>
                      <a:pt x="128" y="100"/>
                      <a:pt x="128" y="101"/>
                    </a:cubicBezTo>
                    <a:cubicBezTo>
                      <a:pt x="128" y="101"/>
                      <a:pt x="128" y="101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3"/>
                      <a:pt x="127" y="103"/>
                      <a:pt x="127" y="103"/>
                    </a:cubicBezTo>
                    <a:cubicBezTo>
                      <a:pt x="127" y="102"/>
                      <a:pt x="127" y="103"/>
                      <a:pt x="127" y="103"/>
                    </a:cubicBezTo>
                    <a:cubicBezTo>
                      <a:pt x="127" y="103"/>
                      <a:pt x="126" y="104"/>
                      <a:pt x="126" y="104"/>
                    </a:cubicBezTo>
                    <a:cubicBezTo>
                      <a:pt x="126" y="104"/>
                      <a:pt x="126" y="104"/>
                      <a:pt x="126" y="105"/>
                    </a:cubicBezTo>
                    <a:cubicBezTo>
                      <a:pt x="125" y="104"/>
                      <a:pt x="125" y="105"/>
                      <a:pt x="125" y="105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6" y="104"/>
                      <a:pt x="126" y="104"/>
                    </a:cubicBezTo>
                    <a:cubicBezTo>
                      <a:pt x="126" y="103"/>
                      <a:pt x="126" y="103"/>
                      <a:pt x="126" y="103"/>
                    </a:cubicBezTo>
                    <a:cubicBezTo>
                      <a:pt x="125" y="103"/>
                      <a:pt x="125" y="104"/>
                      <a:pt x="125" y="104"/>
                    </a:cubicBezTo>
                    <a:cubicBezTo>
                      <a:pt x="125" y="104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5" y="104"/>
                      <a:pt x="125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5"/>
                      <a:pt x="124" y="104"/>
                      <a:pt x="124" y="105"/>
                    </a:cubicBezTo>
                    <a:cubicBezTo>
                      <a:pt x="124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2" y="106"/>
                      <a:pt x="122" y="106"/>
                    </a:cubicBezTo>
                    <a:cubicBezTo>
                      <a:pt x="122" y="107"/>
                      <a:pt x="122" y="107"/>
                      <a:pt x="122" y="106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1" y="108"/>
                      <a:pt x="122" y="107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0" y="109"/>
                      <a:pt x="120" y="109"/>
                      <a:pt x="120" y="110"/>
                    </a:cubicBezTo>
                    <a:cubicBezTo>
                      <a:pt x="120" y="110"/>
                      <a:pt x="120" y="109"/>
                      <a:pt x="120" y="109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19" y="110"/>
                    </a:cubicBezTo>
                    <a:cubicBezTo>
                      <a:pt x="120" y="110"/>
                      <a:pt x="119" y="111"/>
                      <a:pt x="119" y="111"/>
                    </a:cubicBezTo>
                    <a:cubicBezTo>
                      <a:pt x="119" y="110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8" y="111"/>
                    </a:cubicBezTo>
                    <a:cubicBezTo>
                      <a:pt x="118" y="112"/>
                      <a:pt x="119" y="111"/>
                      <a:pt x="119" y="111"/>
                    </a:cubicBezTo>
                    <a:cubicBezTo>
                      <a:pt x="118" y="111"/>
                      <a:pt x="118" y="112"/>
                      <a:pt x="118" y="112"/>
                    </a:cubicBezTo>
                    <a:cubicBezTo>
                      <a:pt x="118" y="111"/>
                      <a:pt x="119" y="111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7" y="113"/>
                    </a:cubicBezTo>
                    <a:cubicBezTo>
                      <a:pt x="117" y="113"/>
                      <a:pt x="117" y="113"/>
                      <a:pt x="116" y="114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6" y="114"/>
                      <a:pt x="116" y="114"/>
                      <a:pt x="115" y="114"/>
                    </a:cubicBezTo>
                    <a:cubicBezTo>
                      <a:pt x="115" y="115"/>
                      <a:pt x="114" y="115"/>
                      <a:pt x="114" y="115"/>
                    </a:cubicBezTo>
                    <a:cubicBezTo>
                      <a:pt x="114" y="115"/>
                      <a:pt x="113" y="116"/>
                      <a:pt x="113" y="116"/>
                    </a:cubicBezTo>
                    <a:cubicBezTo>
                      <a:pt x="113" y="116"/>
                      <a:pt x="112" y="117"/>
                      <a:pt x="112" y="117"/>
                    </a:cubicBezTo>
                    <a:cubicBezTo>
                      <a:pt x="112" y="117"/>
                      <a:pt x="112" y="116"/>
                      <a:pt x="112" y="116"/>
                    </a:cubicBezTo>
                    <a:cubicBezTo>
                      <a:pt x="112" y="116"/>
                      <a:pt x="113" y="116"/>
                      <a:pt x="112" y="116"/>
                    </a:cubicBezTo>
                    <a:cubicBezTo>
                      <a:pt x="113" y="116"/>
                      <a:pt x="113" y="116"/>
                      <a:pt x="113" y="116"/>
                    </a:cubicBezTo>
                    <a:cubicBezTo>
                      <a:pt x="113" y="116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2" y="116"/>
                      <a:pt x="110" y="117"/>
                      <a:pt x="110" y="117"/>
                    </a:cubicBezTo>
                    <a:cubicBezTo>
                      <a:pt x="109" y="117"/>
                      <a:pt x="109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8" y="118"/>
                      <a:pt x="108" y="118"/>
                      <a:pt x="108" y="118"/>
                    </a:cubicBezTo>
                    <a:cubicBezTo>
                      <a:pt x="107" y="119"/>
                      <a:pt x="107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5" y="119"/>
                      <a:pt x="105" y="120"/>
                      <a:pt x="105" y="120"/>
                    </a:cubicBezTo>
                    <a:cubicBezTo>
                      <a:pt x="104" y="120"/>
                      <a:pt x="104" y="120"/>
                      <a:pt x="103" y="120"/>
                    </a:cubicBezTo>
                    <a:cubicBezTo>
                      <a:pt x="103" y="121"/>
                      <a:pt x="103" y="121"/>
                      <a:pt x="103" y="121"/>
                    </a:cubicBezTo>
                    <a:cubicBezTo>
                      <a:pt x="102" y="121"/>
                      <a:pt x="102" y="121"/>
                      <a:pt x="101" y="121"/>
                    </a:cubicBezTo>
                    <a:cubicBezTo>
                      <a:pt x="101" y="121"/>
                      <a:pt x="101" y="122"/>
                      <a:pt x="100" y="122"/>
                    </a:cubicBezTo>
                    <a:cubicBezTo>
                      <a:pt x="100" y="122"/>
                      <a:pt x="100" y="122"/>
                      <a:pt x="100" y="122"/>
                    </a:cubicBezTo>
                    <a:cubicBezTo>
                      <a:pt x="99" y="122"/>
                      <a:pt x="97" y="123"/>
                      <a:pt x="96" y="123"/>
                    </a:cubicBezTo>
                    <a:cubicBezTo>
                      <a:pt x="94" y="124"/>
                      <a:pt x="93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85" y="124"/>
                      <a:pt x="82" y="124"/>
                      <a:pt x="80" y="123"/>
                    </a:cubicBezTo>
                    <a:cubicBezTo>
                      <a:pt x="77" y="122"/>
                      <a:pt x="76" y="122"/>
                      <a:pt x="74" y="121"/>
                    </a:cubicBezTo>
                    <a:cubicBezTo>
                      <a:pt x="73" y="121"/>
                      <a:pt x="73" y="121"/>
                      <a:pt x="73" y="121"/>
                    </a:cubicBezTo>
                    <a:cubicBezTo>
                      <a:pt x="73" y="121"/>
                      <a:pt x="72" y="120"/>
                      <a:pt x="72" y="120"/>
                    </a:cubicBezTo>
                    <a:cubicBezTo>
                      <a:pt x="72" y="120"/>
                      <a:pt x="71" y="120"/>
                      <a:pt x="71" y="120"/>
                    </a:cubicBezTo>
                    <a:cubicBezTo>
                      <a:pt x="71" y="120"/>
                      <a:pt x="70" y="120"/>
                      <a:pt x="70" y="119"/>
                    </a:cubicBezTo>
                    <a:cubicBezTo>
                      <a:pt x="69" y="118"/>
                      <a:pt x="66" y="117"/>
                      <a:pt x="63" y="116"/>
                    </a:cubicBezTo>
                    <a:cubicBezTo>
                      <a:pt x="61" y="115"/>
                      <a:pt x="60" y="114"/>
                      <a:pt x="58" y="112"/>
                    </a:cubicBezTo>
                    <a:cubicBezTo>
                      <a:pt x="57" y="112"/>
                      <a:pt x="56" y="111"/>
                      <a:pt x="55" y="110"/>
                    </a:cubicBezTo>
                    <a:cubicBezTo>
                      <a:pt x="55" y="110"/>
                      <a:pt x="55" y="109"/>
                      <a:pt x="54" y="109"/>
                    </a:cubicBezTo>
                    <a:cubicBezTo>
                      <a:pt x="54" y="109"/>
                      <a:pt x="54" y="108"/>
                      <a:pt x="54" y="108"/>
                    </a:cubicBezTo>
                    <a:cubicBezTo>
                      <a:pt x="53" y="108"/>
                      <a:pt x="53" y="108"/>
                      <a:pt x="53" y="107"/>
                    </a:cubicBezTo>
                    <a:cubicBezTo>
                      <a:pt x="53" y="107"/>
                      <a:pt x="52" y="107"/>
                      <a:pt x="52" y="10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1" y="105"/>
                      <a:pt x="51" y="105"/>
                      <a:pt x="50" y="104"/>
                    </a:cubicBezTo>
                    <a:cubicBezTo>
                      <a:pt x="50" y="104"/>
                      <a:pt x="50" y="104"/>
                      <a:pt x="50" y="103"/>
                    </a:cubicBezTo>
                    <a:cubicBezTo>
                      <a:pt x="50" y="103"/>
                      <a:pt x="49" y="103"/>
                      <a:pt x="49" y="103"/>
                    </a:cubicBezTo>
                    <a:cubicBezTo>
                      <a:pt x="49" y="102"/>
                      <a:pt x="49" y="102"/>
                      <a:pt x="48" y="101"/>
                    </a:cubicBezTo>
                    <a:cubicBezTo>
                      <a:pt x="48" y="101"/>
                      <a:pt x="48" y="101"/>
                      <a:pt x="48" y="100"/>
                    </a:cubicBezTo>
                    <a:cubicBezTo>
                      <a:pt x="48" y="100"/>
                      <a:pt x="47" y="100"/>
                      <a:pt x="47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7" y="99"/>
                      <a:pt x="46" y="99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5" y="96"/>
                      <a:pt x="45" y="97"/>
                      <a:pt x="45" y="97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5"/>
                    </a:cubicBezTo>
                    <a:cubicBezTo>
                      <a:pt x="45" y="96"/>
                      <a:pt x="45" y="95"/>
                      <a:pt x="45" y="95"/>
                    </a:cubicBezTo>
                    <a:cubicBezTo>
                      <a:pt x="44" y="95"/>
                      <a:pt x="45" y="95"/>
                      <a:pt x="45" y="95"/>
                    </a:cubicBezTo>
                    <a:cubicBezTo>
                      <a:pt x="44" y="95"/>
                      <a:pt x="44" y="94"/>
                      <a:pt x="44" y="94"/>
                    </a:cubicBezTo>
                    <a:cubicBezTo>
                      <a:pt x="44" y="94"/>
                      <a:pt x="44" y="94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2"/>
                      <a:pt x="44" y="93"/>
                    </a:cubicBezTo>
                    <a:cubicBezTo>
                      <a:pt x="44" y="92"/>
                      <a:pt x="43" y="92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0"/>
                    </a:cubicBezTo>
                    <a:cubicBezTo>
                      <a:pt x="43" y="91"/>
                      <a:pt x="43" y="90"/>
                      <a:pt x="43" y="90"/>
                    </a:cubicBezTo>
                    <a:cubicBezTo>
                      <a:pt x="43" y="90"/>
                      <a:pt x="43" y="90"/>
                      <a:pt x="42" y="89"/>
                    </a:cubicBezTo>
                    <a:cubicBezTo>
                      <a:pt x="43" y="89"/>
                      <a:pt x="42" y="89"/>
                      <a:pt x="43" y="89"/>
                    </a:cubicBezTo>
                    <a:cubicBezTo>
                      <a:pt x="43" y="89"/>
                      <a:pt x="42" y="89"/>
                      <a:pt x="42" y="89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5"/>
                      <a:pt x="42" y="85"/>
                    </a:cubicBezTo>
                    <a:cubicBezTo>
                      <a:pt x="42" y="85"/>
                      <a:pt x="42" y="85"/>
                      <a:pt x="42" y="85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1" y="85"/>
                      <a:pt x="42" y="85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2"/>
                      <a:pt x="41" y="82"/>
                    </a:cubicBezTo>
                    <a:cubicBezTo>
                      <a:pt x="41" y="82"/>
                      <a:pt x="41" y="81"/>
                      <a:pt x="41" y="81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1"/>
                      <a:pt x="41" y="72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69"/>
                      <a:pt x="41" y="70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7"/>
                      <a:pt x="41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3" y="63"/>
                      <a:pt x="43" y="63"/>
                      <a:pt x="43" y="62"/>
                    </a:cubicBezTo>
                    <a:cubicBezTo>
                      <a:pt x="43" y="62"/>
                      <a:pt x="43" y="61"/>
                      <a:pt x="43" y="62"/>
                    </a:cubicBezTo>
                    <a:cubicBezTo>
                      <a:pt x="43" y="62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0"/>
                    </a:cubicBezTo>
                    <a:cubicBezTo>
                      <a:pt x="43" y="61"/>
                      <a:pt x="43" y="61"/>
                      <a:pt x="44" y="60"/>
                    </a:cubicBezTo>
                    <a:cubicBezTo>
                      <a:pt x="43" y="60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6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8" y="52"/>
                      <a:pt x="48" y="52"/>
                      <a:pt x="48" y="51"/>
                    </a:cubicBezTo>
                    <a:cubicBezTo>
                      <a:pt x="48" y="52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0"/>
                    </a:cubicBezTo>
                    <a:cubicBezTo>
                      <a:pt x="48" y="51"/>
                      <a:pt x="48" y="50"/>
                      <a:pt x="48" y="51"/>
                    </a:cubicBezTo>
                    <a:cubicBezTo>
                      <a:pt x="49" y="50"/>
                      <a:pt x="49" y="51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1" y="48"/>
                      <a:pt x="51" y="47"/>
                      <a:pt x="51" y="47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1" y="47"/>
                      <a:pt x="52" y="47"/>
                      <a:pt x="52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2" y="46"/>
                      <a:pt x="52" y="47"/>
                      <a:pt x="51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5"/>
                      <a:pt x="52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4"/>
                      <a:pt x="53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3"/>
                      <a:pt x="54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7" y="41"/>
                      <a:pt x="58" y="41"/>
                      <a:pt x="58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1" y="39"/>
                      <a:pt x="61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4" y="37"/>
                      <a:pt x="66" y="36"/>
                      <a:pt x="68" y="35"/>
                    </a:cubicBezTo>
                    <a:cubicBezTo>
                      <a:pt x="69" y="35"/>
                      <a:pt x="70" y="34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2" y="33"/>
                      <a:pt x="74" y="33"/>
                      <a:pt x="76" y="32"/>
                    </a:cubicBezTo>
                    <a:cubicBezTo>
                      <a:pt x="76" y="32"/>
                      <a:pt x="76" y="32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8" y="32"/>
                      <a:pt x="78" y="32"/>
                    </a:cubicBezTo>
                    <a:cubicBezTo>
                      <a:pt x="79" y="32"/>
                      <a:pt x="80" y="32"/>
                      <a:pt x="81" y="32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2" y="32"/>
                      <a:pt x="81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3" y="32"/>
                      <a:pt x="83" y="32"/>
                      <a:pt x="84" y="32"/>
                    </a:cubicBezTo>
                    <a:cubicBezTo>
                      <a:pt x="85" y="32"/>
                      <a:pt x="87" y="32"/>
                      <a:pt x="89" y="32"/>
                    </a:cubicBezTo>
                    <a:cubicBezTo>
                      <a:pt x="91" y="32"/>
                      <a:pt x="93" y="33"/>
                      <a:pt x="94" y="33"/>
                    </a:cubicBezTo>
                    <a:cubicBezTo>
                      <a:pt x="95" y="33"/>
                      <a:pt x="97" y="34"/>
                      <a:pt x="98" y="34"/>
                    </a:cubicBezTo>
                    <a:cubicBezTo>
                      <a:pt x="98" y="34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100" y="35"/>
                      <a:pt x="100" y="35"/>
                      <a:pt x="100" y="35"/>
                    </a:cubicBezTo>
                    <a:cubicBezTo>
                      <a:pt x="100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6"/>
                    </a:cubicBezTo>
                    <a:cubicBezTo>
                      <a:pt x="101" y="35"/>
                      <a:pt x="102" y="36"/>
                      <a:pt x="102" y="36"/>
                    </a:cubicBezTo>
                    <a:cubicBezTo>
                      <a:pt x="102" y="36"/>
                      <a:pt x="103" y="36"/>
                      <a:pt x="103" y="36"/>
                    </a:cubicBezTo>
                    <a:cubicBezTo>
                      <a:pt x="103" y="36"/>
                      <a:pt x="103" y="36"/>
                      <a:pt x="104" y="36"/>
                    </a:cubicBezTo>
                    <a:cubicBezTo>
                      <a:pt x="104" y="36"/>
                      <a:pt x="104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6" y="37"/>
                    </a:cubicBezTo>
                    <a:cubicBezTo>
                      <a:pt x="106" y="38"/>
                      <a:pt x="107" y="38"/>
                      <a:pt x="106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9" y="39"/>
                      <a:pt x="109" y="40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10" y="40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2" y="41"/>
                    </a:cubicBezTo>
                    <a:cubicBezTo>
                      <a:pt x="112" y="41"/>
                      <a:pt x="112" y="42"/>
                      <a:pt x="112" y="42"/>
                    </a:cubicBezTo>
                    <a:cubicBezTo>
                      <a:pt x="112" y="42"/>
                      <a:pt x="112" y="42"/>
                      <a:pt x="112" y="42"/>
                    </a:cubicBezTo>
                    <a:cubicBezTo>
                      <a:pt x="112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5" y="44"/>
                      <a:pt x="114" y="44"/>
                      <a:pt x="115" y="44"/>
                    </a:cubicBezTo>
                    <a:cubicBezTo>
                      <a:pt x="115" y="44"/>
                      <a:pt x="115" y="45"/>
                      <a:pt x="115" y="45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6" y="45"/>
                      <a:pt x="116" y="45"/>
                      <a:pt x="116" y="46"/>
                    </a:cubicBezTo>
                    <a:cubicBezTo>
                      <a:pt x="116" y="45"/>
                      <a:pt x="116" y="46"/>
                      <a:pt x="116" y="46"/>
                    </a:cubicBezTo>
                    <a:cubicBezTo>
                      <a:pt x="116" y="46"/>
                      <a:pt x="117" y="46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8" y="47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9"/>
                      <a:pt x="118" y="49"/>
                      <a:pt x="119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1"/>
                      <a:pt x="122" y="51"/>
                      <a:pt x="123" y="51"/>
                    </a:cubicBezTo>
                    <a:cubicBezTo>
                      <a:pt x="123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0"/>
                      <a:pt x="123" y="51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1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3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1"/>
                    </a:cubicBezTo>
                    <a:cubicBezTo>
                      <a:pt x="124" y="51"/>
                      <a:pt x="124" y="51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4" y="51"/>
                      <a:pt x="124" y="51"/>
                      <a:pt x="125" y="52"/>
                    </a:cubicBezTo>
                    <a:cubicBezTo>
                      <a:pt x="125" y="52"/>
                      <a:pt x="125" y="52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3"/>
                      <a:pt x="126" y="53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6" y="52"/>
                      <a:pt x="126" y="52"/>
                      <a:pt x="125" y="52"/>
                    </a:cubicBezTo>
                    <a:cubicBezTo>
                      <a:pt x="125" y="52"/>
                      <a:pt x="125" y="51"/>
                      <a:pt x="125" y="52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5" y="51"/>
                      <a:pt x="125" y="51"/>
                      <a:pt x="125" y="50"/>
                    </a:cubicBezTo>
                    <a:cubicBezTo>
                      <a:pt x="124" y="51"/>
                      <a:pt x="124" y="50"/>
                      <a:pt x="124" y="50"/>
                    </a:cubicBezTo>
                    <a:cubicBezTo>
                      <a:pt x="123" y="49"/>
                      <a:pt x="122" y="47"/>
                      <a:pt x="121" y="46"/>
                    </a:cubicBezTo>
                    <a:cubicBezTo>
                      <a:pt x="121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19" y="46"/>
                    </a:cubicBezTo>
                    <a:cubicBezTo>
                      <a:pt x="119" y="45"/>
                      <a:pt x="119" y="45"/>
                      <a:pt x="118" y="45"/>
                    </a:cubicBezTo>
                    <a:cubicBezTo>
                      <a:pt x="118" y="45"/>
                      <a:pt x="118" y="44"/>
                      <a:pt x="118" y="44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7" y="43"/>
                      <a:pt x="116" y="43"/>
                      <a:pt x="116" y="43"/>
                    </a:cubicBezTo>
                    <a:cubicBezTo>
                      <a:pt x="116" y="43"/>
                      <a:pt x="116" y="42"/>
                      <a:pt x="115" y="42"/>
                    </a:cubicBezTo>
                    <a:cubicBezTo>
                      <a:pt x="114" y="41"/>
                      <a:pt x="112" y="39"/>
                      <a:pt x="110" y="38"/>
                    </a:cubicBezTo>
                    <a:cubicBezTo>
                      <a:pt x="110" y="38"/>
                      <a:pt x="109" y="38"/>
                      <a:pt x="109" y="38"/>
                    </a:cubicBezTo>
                    <a:cubicBezTo>
                      <a:pt x="107" y="36"/>
                      <a:pt x="105" y="35"/>
                      <a:pt x="103" y="35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2" y="34"/>
                      <a:pt x="101" y="34"/>
                      <a:pt x="101" y="34"/>
                    </a:cubicBezTo>
                    <a:cubicBezTo>
                      <a:pt x="100" y="33"/>
                      <a:pt x="99" y="33"/>
                      <a:pt x="98" y="32"/>
                    </a:cubicBezTo>
                    <a:cubicBezTo>
                      <a:pt x="99" y="32"/>
                      <a:pt x="99" y="32"/>
                      <a:pt x="100" y="33"/>
                    </a:cubicBezTo>
                    <a:cubicBezTo>
                      <a:pt x="100" y="32"/>
                      <a:pt x="100" y="32"/>
                      <a:pt x="101" y="32"/>
                    </a:cubicBezTo>
                    <a:cubicBezTo>
                      <a:pt x="101" y="32"/>
                      <a:pt x="101" y="33"/>
                      <a:pt x="101" y="33"/>
                    </a:cubicBezTo>
                    <a:cubicBezTo>
                      <a:pt x="101" y="33"/>
                      <a:pt x="102" y="33"/>
                      <a:pt x="102" y="33"/>
                    </a:cubicBezTo>
                    <a:cubicBezTo>
                      <a:pt x="102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3" y="32"/>
                      <a:pt x="103" y="32"/>
                      <a:pt x="102" y="31"/>
                    </a:cubicBezTo>
                    <a:cubicBezTo>
                      <a:pt x="102" y="31"/>
                      <a:pt x="101" y="31"/>
                      <a:pt x="101" y="31"/>
                    </a:cubicBezTo>
                    <a:cubicBezTo>
                      <a:pt x="103" y="31"/>
                      <a:pt x="105" y="32"/>
                      <a:pt x="105" y="32"/>
                    </a:cubicBezTo>
                    <a:cubicBezTo>
                      <a:pt x="106" y="33"/>
                      <a:pt x="107" y="32"/>
                      <a:pt x="106" y="31"/>
                    </a:cubicBezTo>
                    <a:cubicBezTo>
                      <a:pt x="106" y="31"/>
                      <a:pt x="105" y="30"/>
                      <a:pt x="104" y="30"/>
                    </a:cubicBezTo>
                    <a:cubicBezTo>
                      <a:pt x="105" y="30"/>
                      <a:pt x="105" y="30"/>
                      <a:pt x="106" y="30"/>
                    </a:cubicBezTo>
                    <a:cubicBezTo>
                      <a:pt x="104" y="29"/>
                      <a:pt x="103" y="29"/>
                      <a:pt x="102" y="29"/>
                    </a:cubicBezTo>
                    <a:cubicBezTo>
                      <a:pt x="102" y="28"/>
                      <a:pt x="100" y="28"/>
                      <a:pt x="100" y="27"/>
                    </a:cubicBezTo>
                    <a:cubicBezTo>
                      <a:pt x="100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6"/>
                      <a:pt x="98" y="26"/>
                    </a:cubicBezTo>
                    <a:cubicBezTo>
                      <a:pt x="97" y="25"/>
                      <a:pt x="96" y="25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4" y="24"/>
                    </a:cubicBezTo>
                    <a:cubicBezTo>
                      <a:pt x="94" y="24"/>
                      <a:pt x="93" y="24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5" y="23"/>
                      <a:pt x="96" y="24"/>
                      <a:pt x="98" y="24"/>
                    </a:cubicBezTo>
                    <a:cubicBezTo>
                      <a:pt x="98" y="24"/>
                      <a:pt x="98" y="24"/>
                      <a:pt x="99" y="24"/>
                    </a:cubicBezTo>
                    <a:cubicBezTo>
                      <a:pt x="99" y="24"/>
                      <a:pt x="100" y="24"/>
                      <a:pt x="100" y="24"/>
                    </a:cubicBezTo>
                    <a:cubicBezTo>
                      <a:pt x="100" y="23"/>
                      <a:pt x="98" y="23"/>
                      <a:pt x="97" y="22"/>
                    </a:cubicBezTo>
                    <a:cubicBezTo>
                      <a:pt x="98" y="22"/>
                      <a:pt x="97" y="22"/>
                      <a:pt x="97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1"/>
                      <a:pt x="96" y="21"/>
                      <a:pt x="95" y="21"/>
                    </a:cubicBezTo>
                    <a:cubicBezTo>
                      <a:pt x="95" y="21"/>
                      <a:pt x="95" y="21"/>
                      <a:pt x="95" y="20"/>
                    </a:cubicBezTo>
                    <a:cubicBezTo>
                      <a:pt x="94" y="20"/>
                      <a:pt x="93" y="20"/>
                      <a:pt x="92" y="19"/>
                    </a:cubicBezTo>
                    <a:cubicBezTo>
                      <a:pt x="91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89" y="19"/>
                      <a:pt x="88" y="18"/>
                      <a:pt x="88" y="18"/>
                    </a:cubicBezTo>
                    <a:cubicBezTo>
                      <a:pt x="88" y="18"/>
                      <a:pt x="87" y="18"/>
                      <a:pt x="87" y="18"/>
                    </a:cubicBezTo>
                    <a:cubicBezTo>
                      <a:pt x="88" y="18"/>
                      <a:pt x="89" y="18"/>
                      <a:pt x="89" y="18"/>
                    </a:cubicBezTo>
                    <a:cubicBezTo>
                      <a:pt x="93" y="19"/>
                      <a:pt x="97" y="19"/>
                      <a:pt x="100" y="21"/>
                    </a:cubicBezTo>
                    <a:cubicBezTo>
                      <a:pt x="104" y="22"/>
                      <a:pt x="107" y="23"/>
                      <a:pt x="109" y="24"/>
                    </a:cubicBezTo>
                    <a:cubicBezTo>
                      <a:pt x="110" y="25"/>
                      <a:pt x="112" y="26"/>
                      <a:pt x="113" y="27"/>
                    </a:cubicBezTo>
                    <a:cubicBezTo>
                      <a:pt x="114" y="28"/>
                      <a:pt x="116" y="29"/>
                      <a:pt x="117" y="31"/>
                    </a:cubicBezTo>
                    <a:cubicBezTo>
                      <a:pt x="118" y="31"/>
                      <a:pt x="118" y="31"/>
                      <a:pt x="118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0" y="33"/>
                      <a:pt x="121" y="34"/>
                      <a:pt x="122" y="35"/>
                    </a:cubicBezTo>
                    <a:cubicBezTo>
                      <a:pt x="122" y="35"/>
                      <a:pt x="122" y="35"/>
                      <a:pt x="122" y="36"/>
                    </a:cubicBezTo>
                    <a:cubicBezTo>
                      <a:pt x="122" y="36"/>
                      <a:pt x="123" y="36"/>
                      <a:pt x="123" y="36"/>
                    </a:cubicBezTo>
                    <a:cubicBezTo>
                      <a:pt x="123" y="36"/>
                      <a:pt x="122" y="36"/>
                      <a:pt x="122" y="36"/>
                    </a:cubicBezTo>
                    <a:cubicBezTo>
                      <a:pt x="123" y="36"/>
                      <a:pt x="123" y="36"/>
                      <a:pt x="123" y="37"/>
                    </a:cubicBezTo>
                    <a:cubicBezTo>
                      <a:pt x="123" y="36"/>
                      <a:pt x="123" y="37"/>
                      <a:pt x="123" y="37"/>
                    </a:cubicBezTo>
                    <a:cubicBezTo>
                      <a:pt x="123" y="37"/>
                      <a:pt x="124" y="37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5" y="39"/>
                      <a:pt x="125" y="39"/>
                      <a:pt x="125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1"/>
                      <a:pt x="127" y="41"/>
                      <a:pt x="127" y="41"/>
                    </a:cubicBezTo>
                    <a:cubicBezTo>
                      <a:pt x="127" y="41"/>
                      <a:pt x="127" y="41"/>
                      <a:pt x="127" y="41"/>
                    </a:cubicBezTo>
                    <a:cubicBezTo>
                      <a:pt x="127" y="41"/>
                      <a:pt x="127" y="42"/>
                      <a:pt x="127" y="41"/>
                    </a:cubicBezTo>
                    <a:cubicBezTo>
                      <a:pt x="127" y="42"/>
                      <a:pt x="127" y="41"/>
                      <a:pt x="128" y="42"/>
                    </a:cubicBezTo>
                    <a:cubicBezTo>
                      <a:pt x="128" y="42"/>
                      <a:pt x="129" y="42"/>
                      <a:pt x="129" y="43"/>
                    </a:cubicBezTo>
                    <a:cubicBezTo>
                      <a:pt x="129" y="43"/>
                      <a:pt x="129" y="42"/>
                      <a:pt x="129" y="42"/>
                    </a:cubicBezTo>
                    <a:cubicBezTo>
                      <a:pt x="129" y="42"/>
                      <a:pt x="129" y="42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1" y="44"/>
                      <a:pt x="131" y="44"/>
                      <a:pt x="131" y="44"/>
                    </a:cubicBezTo>
                    <a:cubicBezTo>
                      <a:pt x="131" y="44"/>
                      <a:pt x="131" y="45"/>
                      <a:pt x="131" y="4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6"/>
                      <a:pt x="133" y="45"/>
                      <a:pt x="133" y="46"/>
                    </a:cubicBezTo>
                    <a:cubicBezTo>
                      <a:pt x="133" y="46"/>
                      <a:pt x="134" y="47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7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6" y="48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7" y="49"/>
                    </a:cubicBezTo>
                    <a:cubicBezTo>
                      <a:pt x="136" y="50"/>
                      <a:pt x="137" y="50"/>
                      <a:pt x="137" y="49"/>
                    </a:cubicBezTo>
                    <a:cubicBezTo>
                      <a:pt x="137" y="50"/>
                      <a:pt x="137" y="50"/>
                      <a:pt x="137" y="50"/>
                    </a:cubicBezTo>
                    <a:cubicBezTo>
                      <a:pt x="137" y="50"/>
                      <a:pt x="137" y="50"/>
                      <a:pt x="137" y="49"/>
                    </a:cubicBezTo>
                    <a:cubicBezTo>
                      <a:pt x="137" y="49"/>
                      <a:pt x="138" y="49"/>
                      <a:pt x="137" y="49"/>
                    </a:cubicBezTo>
                    <a:cubicBezTo>
                      <a:pt x="138" y="49"/>
                      <a:pt x="138" y="50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7" y="48"/>
                      <a:pt x="137" y="48"/>
                      <a:pt x="137" y="48"/>
                    </a:cubicBezTo>
                    <a:cubicBezTo>
                      <a:pt x="137" y="47"/>
                      <a:pt x="136" y="47"/>
                      <a:pt x="136" y="47"/>
                    </a:cubicBezTo>
                    <a:cubicBezTo>
                      <a:pt x="136" y="47"/>
                      <a:pt x="136" y="47"/>
                      <a:pt x="136" y="46"/>
                    </a:cubicBezTo>
                    <a:cubicBezTo>
                      <a:pt x="136" y="46"/>
                      <a:pt x="136" y="47"/>
                      <a:pt x="136" y="46"/>
                    </a:cubicBezTo>
                    <a:cubicBezTo>
                      <a:pt x="136" y="46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7"/>
                      <a:pt x="137" y="47"/>
                      <a:pt x="137" y="47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9" y="50"/>
                      <a:pt x="139" y="50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0"/>
                      <a:pt x="139" y="50"/>
                      <a:pt x="139" y="50"/>
                    </a:cubicBezTo>
                    <a:cubicBezTo>
                      <a:pt x="139" y="50"/>
                      <a:pt x="139" y="49"/>
                      <a:pt x="139" y="49"/>
                    </a:cubicBezTo>
                    <a:cubicBezTo>
                      <a:pt x="138" y="48"/>
                      <a:pt x="138" y="49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7"/>
                    </a:cubicBezTo>
                    <a:cubicBezTo>
                      <a:pt x="138" y="47"/>
                      <a:pt x="138" y="48"/>
                      <a:pt x="138" y="48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7" y="47"/>
                      <a:pt x="137" y="47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5"/>
                      <a:pt x="137" y="45"/>
                    </a:cubicBezTo>
                    <a:cubicBezTo>
                      <a:pt x="137" y="45"/>
                      <a:pt x="137" y="45"/>
                      <a:pt x="137" y="45"/>
                    </a:cubicBezTo>
                    <a:cubicBezTo>
                      <a:pt x="137" y="46"/>
                      <a:pt x="138" y="46"/>
                      <a:pt x="138" y="46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7" y="45"/>
                    </a:cubicBezTo>
                    <a:cubicBezTo>
                      <a:pt x="138" y="45"/>
                      <a:pt x="137" y="45"/>
                      <a:pt x="138" y="45"/>
                    </a:cubicBezTo>
                    <a:cubicBezTo>
                      <a:pt x="137" y="45"/>
                      <a:pt x="138" y="45"/>
                      <a:pt x="137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4"/>
                      <a:pt x="138" y="44"/>
                      <a:pt x="138" y="44"/>
                    </a:cubicBezTo>
                    <a:cubicBezTo>
                      <a:pt x="137" y="44"/>
                      <a:pt x="136" y="42"/>
                      <a:pt x="136" y="42"/>
                    </a:cubicBezTo>
                    <a:cubicBezTo>
                      <a:pt x="135" y="40"/>
                      <a:pt x="135" y="40"/>
                      <a:pt x="136" y="40"/>
                    </a:cubicBezTo>
                    <a:cubicBezTo>
                      <a:pt x="136" y="40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7" y="42"/>
                    </a:cubicBezTo>
                    <a:cubicBezTo>
                      <a:pt x="137" y="42"/>
                      <a:pt x="137" y="42"/>
                      <a:pt x="137" y="43"/>
                    </a:cubicBezTo>
                    <a:cubicBezTo>
                      <a:pt x="137" y="43"/>
                      <a:pt x="137" y="43"/>
                      <a:pt x="137" y="43"/>
                    </a:cubicBezTo>
                    <a:cubicBezTo>
                      <a:pt x="137" y="43"/>
                      <a:pt x="137" y="43"/>
                      <a:pt x="138" y="43"/>
                    </a:cubicBezTo>
                    <a:cubicBezTo>
                      <a:pt x="137" y="42"/>
                      <a:pt x="137" y="41"/>
                      <a:pt x="136" y="40"/>
                    </a:cubicBezTo>
                    <a:cubicBezTo>
                      <a:pt x="136" y="40"/>
                      <a:pt x="136" y="40"/>
                      <a:pt x="136" y="39"/>
                    </a:cubicBezTo>
                    <a:cubicBezTo>
                      <a:pt x="136" y="39"/>
                      <a:pt x="135" y="39"/>
                      <a:pt x="135" y="39"/>
                    </a:cubicBezTo>
                    <a:cubicBezTo>
                      <a:pt x="136" y="39"/>
                      <a:pt x="135" y="39"/>
                      <a:pt x="135" y="38"/>
                    </a:cubicBezTo>
                    <a:cubicBezTo>
                      <a:pt x="135" y="39"/>
                      <a:pt x="135" y="38"/>
                      <a:pt x="135" y="38"/>
                    </a:cubicBezTo>
                    <a:cubicBezTo>
                      <a:pt x="134" y="38"/>
                      <a:pt x="134" y="37"/>
                      <a:pt x="134" y="37"/>
                    </a:cubicBezTo>
                    <a:cubicBezTo>
                      <a:pt x="134" y="37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6"/>
                      <a:pt x="134" y="36"/>
                      <a:pt x="135" y="37"/>
                    </a:cubicBezTo>
                    <a:cubicBezTo>
                      <a:pt x="135" y="38"/>
                      <a:pt x="136" y="39"/>
                      <a:pt x="136" y="39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8" y="42"/>
                      <a:pt x="139" y="43"/>
                      <a:pt x="139" y="44"/>
                    </a:cubicBezTo>
                    <a:cubicBezTo>
                      <a:pt x="139" y="45"/>
                      <a:pt x="140" y="46"/>
                      <a:pt x="140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6"/>
                      <a:pt x="141" y="47"/>
                      <a:pt x="141" y="47"/>
                    </a:cubicBezTo>
                    <a:cubicBezTo>
                      <a:pt x="141" y="47"/>
                      <a:pt x="141" y="46"/>
                      <a:pt x="141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5"/>
                      <a:pt x="140" y="44"/>
                      <a:pt x="140" y="43"/>
                    </a:cubicBezTo>
                    <a:cubicBezTo>
                      <a:pt x="140" y="44"/>
                      <a:pt x="140" y="45"/>
                      <a:pt x="141" y="45"/>
                    </a:cubicBezTo>
                    <a:cubicBezTo>
                      <a:pt x="141" y="45"/>
                      <a:pt x="141" y="46"/>
                      <a:pt x="141" y="46"/>
                    </a:cubicBezTo>
                    <a:cubicBezTo>
                      <a:pt x="141" y="46"/>
                      <a:pt x="141" y="46"/>
                      <a:pt x="142" y="46"/>
                    </a:cubicBezTo>
                    <a:cubicBezTo>
                      <a:pt x="141" y="47"/>
                      <a:pt x="142" y="47"/>
                      <a:pt x="142" y="47"/>
                    </a:cubicBezTo>
                    <a:cubicBezTo>
                      <a:pt x="142" y="48"/>
                      <a:pt x="142" y="49"/>
                      <a:pt x="143" y="49"/>
                    </a:cubicBezTo>
                    <a:cubicBezTo>
                      <a:pt x="143" y="50"/>
                      <a:pt x="144" y="51"/>
                      <a:pt x="144" y="52"/>
                    </a:cubicBezTo>
                    <a:cubicBezTo>
                      <a:pt x="144" y="52"/>
                      <a:pt x="144" y="54"/>
                      <a:pt x="145" y="55"/>
                    </a:cubicBezTo>
                    <a:cubicBezTo>
                      <a:pt x="145" y="56"/>
                      <a:pt x="146" y="57"/>
                      <a:pt x="146" y="58"/>
                    </a:cubicBezTo>
                    <a:cubicBezTo>
                      <a:pt x="146" y="58"/>
                      <a:pt x="146" y="59"/>
                      <a:pt x="146" y="59"/>
                    </a:cubicBezTo>
                    <a:cubicBezTo>
                      <a:pt x="146" y="59"/>
                      <a:pt x="147" y="60"/>
                      <a:pt x="146" y="60"/>
                    </a:cubicBezTo>
                    <a:cubicBezTo>
                      <a:pt x="147" y="61"/>
                      <a:pt x="147" y="63"/>
                      <a:pt x="147" y="63"/>
                    </a:cubicBezTo>
                    <a:cubicBezTo>
                      <a:pt x="147" y="63"/>
                      <a:pt x="147" y="64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5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9" y="67"/>
                      <a:pt x="149" y="66"/>
                      <a:pt x="149" y="66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8"/>
                      <a:pt x="149" y="69"/>
                    </a:cubicBezTo>
                    <a:cubicBezTo>
                      <a:pt x="149" y="69"/>
                      <a:pt x="149" y="69"/>
                      <a:pt x="149" y="69"/>
                    </a:cubicBezTo>
                    <a:cubicBezTo>
                      <a:pt x="149" y="70"/>
                      <a:pt x="149" y="69"/>
                      <a:pt x="149" y="70"/>
                    </a:cubicBezTo>
                    <a:cubicBezTo>
                      <a:pt x="149" y="70"/>
                      <a:pt x="149" y="70"/>
                      <a:pt x="149" y="70"/>
                    </a:cubicBezTo>
                    <a:cubicBezTo>
                      <a:pt x="149" y="70"/>
                      <a:pt x="149" y="69"/>
                      <a:pt x="150" y="70"/>
                    </a:cubicBezTo>
                    <a:cubicBezTo>
                      <a:pt x="150" y="69"/>
                      <a:pt x="150" y="69"/>
                      <a:pt x="149" y="69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0" y="67"/>
                      <a:pt x="150" y="67"/>
                      <a:pt x="150" y="66"/>
                    </a:cubicBezTo>
                    <a:cubicBezTo>
                      <a:pt x="150" y="65"/>
                      <a:pt x="150" y="67"/>
                      <a:pt x="150" y="68"/>
                    </a:cubicBezTo>
                    <a:cubicBezTo>
                      <a:pt x="150" y="68"/>
                      <a:pt x="150" y="69"/>
                      <a:pt x="150" y="69"/>
                    </a:cubicBezTo>
                    <a:cubicBezTo>
                      <a:pt x="150" y="70"/>
                      <a:pt x="151" y="71"/>
                      <a:pt x="151" y="72"/>
                    </a:cubicBezTo>
                    <a:cubicBezTo>
                      <a:pt x="151" y="72"/>
                      <a:pt x="151" y="73"/>
                      <a:pt x="151" y="72"/>
                    </a:cubicBezTo>
                    <a:cubicBezTo>
                      <a:pt x="151" y="73"/>
                      <a:pt x="151" y="73"/>
                      <a:pt x="151" y="73"/>
                    </a:cubicBezTo>
                    <a:cubicBezTo>
                      <a:pt x="151" y="73"/>
                      <a:pt x="151" y="73"/>
                      <a:pt x="151" y="72"/>
                    </a:cubicBezTo>
                    <a:cubicBezTo>
                      <a:pt x="151" y="73"/>
                      <a:pt x="151" y="72"/>
                      <a:pt x="151" y="72"/>
                    </a:cubicBezTo>
                    <a:cubicBezTo>
                      <a:pt x="151" y="73"/>
                      <a:pt x="152" y="72"/>
                      <a:pt x="152" y="73"/>
                    </a:cubicBezTo>
                    <a:cubicBezTo>
                      <a:pt x="152" y="73"/>
                      <a:pt x="152" y="72"/>
                      <a:pt x="152" y="72"/>
                    </a:cubicBezTo>
                    <a:cubicBezTo>
                      <a:pt x="152" y="71"/>
                      <a:pt x="152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2" y="67"/>
                      <a:pt x="152" y="67"/>
                    </a:cubicBezTo>
                    <a:cubicBezTo>
                      <a:pt x="152" y="67"/>
                      <a:pt x="152" y="67"/>
                      <a:pt x="152" y="67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3"/>
                      <a:pt x="152" y="63"/>
                    </a:cubicBezTo>
                    <a:cubicBezTo>
                      <a:pt x="152" y="63"/>
                      <a:pt x="152" y="63"/>
                      <a:pt x="152" y="63"/>
                    </a:cubicBezTo>
                    <a:cubicBezTo>
                      <a:pt x="152" y="62"/>
                      <a:pt x="152" y="61"/>
                      <a:pt x="152" y="61"/>
                    </a:cubicBezTo>
                    <a:cubicBezTo>
                      <a:pt x="152" y="61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1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59"/>
                      <a:pt x="152" y="59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52" y="58"/>
                      <a:pt x="152" y="57"/>
                      <a:pt x="152" y="58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2" y="56"/>
                      <a:pt x="152" y="55"/>
                      <a:pt x="151" y="54"/>
                    </a:cubicBezTo>
                    <a:cubicBezTo>
                      <a:pt x="151" y="54"/>
                      <a:pt x="151" y="54"/>
                      <a:pt x="151" y="53"/>
                    </a:cubicBezTo>
                    <a:cubicBezTo>
                      <a:pt x="151" y="52"/>
                      <a:pt x="150" y="50"/>
                      <a:pt x="150" y="50"/>
                    </a:cubicBezTo>
                    <a:cubicBezTo>
                      <a:pt x="150" y="49"/>
                      <a:pt x="150" y="48"/>
                      <a:pt x="149" y="47"/>
                    </a:cubicBezTo>
                    <a:cubicBezTo>
                      <a:pt x="149" y="47"/>
                      <a:pt x="149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49" y="46"/>
                      <a:pt x="150" y="47"/>
                      <a:pt x="150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5"/>
                      <a:pt x="149" y="46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7"/>
                      <a:pt x="150" y="47"/>
                    </a:cubicBezTo>
                    <a:cubicBezTo>
                      <a:pt x="150" y="48"/>
                      <a:pt x="150" y="48"/>
                      <a:pt x="150" y="49"/>
                    </a:cubicBezTo>
                    <a:cubicBezTo>
                      <a:pt x="151" y="49"/>
                      <a:pt x="151" y="49"/>
                      <a:pt x="151" y="50"/>
                    </a:cubicBezTo>
                    <a:cubicBezTo>
                      <a:pt x="151" y="50"/>
                      <a:pt x="151" y="49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4"/>
                      <a:pt x="152" y="54"/>
                    </a:cubicBezTo>
                    <a:cubicBezTo>
                      <a:pt x="152" y="54"/>
                      <a:pt x="152" y="54"/>
                      <a:pt x="152" y="54"/>
                    </a:cubicBezTo>
                    <a:cubicBezTo>
                      <a:pt x="152" y="54"/>
                      <a:pt x="152" y="55"/>
                      <a:pt x="152" y="54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6"/>
                      <a:pt x="152" y="55"/>
                      <a:pt x="152" y="56"/>
                    </a:cubicBezTo>
                    <a:cubicBezTo>
                      <a:pt x="152" y="56"/>
                      <a:pt x="153" y="56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9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1"/>
                    </a:cubicBezTo>
                    <a:cubicBezTo>
                      <a:pt x="153" y="60"/>
                      <a:pt x="153" y="61"/>
                      <a:pt x="154" y="61"/>
                    </a:cubicBezTo>
                    <a:cubicBezTo>
                      <a:pt x="154" y="61"/>
                      <a:pt x="153" y="61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5"/>
                      <a:pt x="153" y="55"/>
                    </a:cubicBezTo>
                    <a:cubicBezTo>
                      <a:pt x="153" y="55"/>
                      <a:pt x="153" y="55"/>
                      <a:pt x="153" y="55"/>
                    </a:cubicBezTo>
                    <a:cubicBezTo>
                      <a:pt x="153" y="55"/>
                      <a:pt x="152" y="55"/>
                      <a:pt x="152" y="55"/>
                    </a:cubicBezTo>
                    <a:cubicBezTo>
                      <a:pt x="153" y="55"/>
                      <a:pt x="153" y="55"/>
                      <a:pt x="152" y="55"/>
                    </a:cubicBezTo>
                    <a:cubicBezTo>
                      <a:pt x="152" y="55"/>
                      <a:pt x="152" y="54"/>
                      <a:pt x="152" y="54"/>
                    </a:cubicBezTo>
                    <a:cubicBezTo>
                      <a:pt x="152" y="54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2"/>
                    </a:cubicBezTo>
                    <a:cubicBezTo>
                      <a:pt x="152" y="53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3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2"/>
                      <a:pt x="152" y="51"/>
                      <a:pt x="152" y="52"/>
                    </a:cubicBezTo>
                    <a:cubicBezTo>
                      <a:pt x="152" y="51"/>
                      <a:pt x="152" y="51"/>
                      <a:pt x="151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1" y="51"/>
                      <a:pt x="151" y="50"/>
                    </a:cubicBezTo>
                    <a:cubicBezTo>
                      <a:pt x="151" y="51"/>
                      <a:pt x="151" y="51"/>
                      <a:pt x="151" y="51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49"/>
                    </a:cubicBezTo>
                    <a:cubicBezTo>
                      <a:pt x="151" y="50"/>
                      <a:pt x="151" y="49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0" y="48"/>
                      <a:pt x="150" y="48"/>
                    </a:cubicBezTo>
                    <a:cubicBezTo>
                      <a:pt x="150" y="48"/>
                      <a:pt x="151" y="48"/>
                      <a:pt x="151" y="48"/>
                    </a:cubicBezTo>
                    <a:cubicBezTo>
                      <a:pt x="150" y="48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1" y="47"/>
                      <a:pt x="151" y="47"/>
                    </a:cubicBezTo>
                    <a:cubicBezTo>
                      <a:pt x="151" y="48"/>
                      <a:pt x="151" y="48"/>
                      <a:pt x="151" y="49"/>
                    </a:cubicBezTo>
                    <a:cubicBezTo>
                      <a:pt x="151" y="48"/>
                      <a:pt x="151" y="49"/>
                      <a:pt x="151" y="49"/>
                    </a:cubicBezTo>
                    <a:cubicBezTo>
                      <a:pt x="151" y="49"/>
                      <a:pt x="151" y="50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2" y="51"/>
                      <a:pt x="152" y="50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3"/>
                      <a:pt x="152" y="53"/>
                    </a:cubicBezTo>
                    <a:cubicBezTo>
                      <a:pt x="152" y="53"/>
                      <a:pt x="153" y="53"/>
                      <a:pt x="152" y="53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0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1" y="48"/>
                      <a:pt x="151" y="48"/>
                    </a:cubicBezTo>
                    <a:cubicBezTo>
                      <a:pt x="151" y="48"/>
                      <a:pt x="151" y="47"/>
                      <a:pt x="151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49" y="43"/>
                      <a:pt x="150" y="44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2"/>
                      <a:pt x="148" y="41"/>
                    </a:cubicBezTo>
                    <a:cubicBezTo>
                      <a:pt x="148" y="41"/>
                      <a:pt x="148" y="41"/>
                      <a:pt x="148" y="42"/>
                    </a:cubicBezTo>
                    <a:cubicBezTo>
                      <a:pt x="149" y="42"/>
                      <a:pt x="149" y="42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5"/>
                      <a:pt x="149" y="44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5"/>
                      <a:pt x="149" y="45"/>
                      <a:pt x="149" y="45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3"/>
                      <a:pt x="149" y="44"/>
                      <a:pt x="149" y="43"/>
                    </a:cubicBezTo>
                    <a:cubicBezTo>
                      <a:pt x="149" y="43"/>
                      <a:pt x="148" y="42"/>
                      <a:pt x="148" y="42"/>
                    </a:cubicBezTo>
                    <a:cubicBezTo>
                      <a:pt x="148" y="42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1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8"/>
                      <a:pt x="146" y="39"/>
                      <a:pt x="147" y="39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6" y="38"/>
                      <a:pt x="146" y="39"/>
                      <a:pt x="146" y="39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5" y="36"/>
                      <a:pt x="145" y="37"/>
                    </a:cubicBezTo>
                    <a:cubicBezTo>
                      <a:pt x="145" y="37"/>
                      <a:pt x="146" y="37"/>
                      <a:pt x="146" y="37"/>
                    </a:cubicBezTo>
                    <a:cubicBezTo>
                      <a:pt x="145" y="37"/>
                      <a:pt x="145" y="37"/>
                      <a:pt x="145" y="36"/>
                    </a:cubicBezTo>
                    <a:cubicBezTo>
                      <a:pt x="145" y="36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4" y="35"/>
                      <a:pt x="144" y="35"/>
                    </a:cubicBezTo>
                    <a:cubicBezTo>
                      <a:pt x="144" y="35"/>
                      <a:pt x="144" y="35"/>
                      <a:pt x="145" y="35"/>
                    </a:cubicBezTo>
                    <a:cubicBezTo>
                      <a:pt x="144" y="35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3"/>
                    </a:cubicBezTo>
                    <a:cubicBezTo>
                      <a:pt x="143" y="33"/>
                      <a:pt x="143" y="34"/>
                      <a:pt x="143" y="33"/>
                    </a:cubicBezTo>
                    <a:cubicBezTo>
                      <a:pt x="143" y="34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4"/>
                      <a:pt x="144" y="34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2"/>
                      <a:pt x="142" y="31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3" y="32"/>
                      <a:pt x="143" y="33"/>
                      <a:pt x="143" y="33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1"/>
                      <a:pt x="142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2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29"/>
                    </a:cubicBezTo>
                    <a:cubicBezTo>
                      <a:pt x="141" y="30"/>
                      <a:pt x="140" y="29"/>
                      <a:pt x="140" y="29"/>
                    </a:cubicBezTo>
                    <a:cubicBezTo>
                      <a:pt x="140" y="29"/>
                      <a:pt x="141" y="30"/>
                      <a:pt x="141" y="30"/>
                    </a:cubicBezTo>
                    <a:cubicBezTo>
                      <a:pt x="140" y="29"/>
                      <a:pt x="141" y="30"/>
                      <a:pt x="140" y="30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1" y="29"/>
                      <a:pt x="140" y="29"/>
                    </a:cubicBezTo>
                    <a:cubicBezTo>
                      <a:pt x="140" y="29"/>
                      <a:pt x="140" y="28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39" y="28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8" y="25"/>
                      <a:pt x="137" y="23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19"/>
                      <a:pt x="130" y="16"/>
                      <a:pt x="126" y="14"/>
                    </a:cubicBezTo>
                    <a:cubicBezTo>
                      <a:pt x="119" y="9"/>
                      <a:pt x="110" y="4"/>
                      <a:pt x="101" y="2"/>
                    </a:cubicBezTo>
                    <a:cubicBezTo>
                      <a:pt x="95" y="1"/>
                      <a:pt x="89" y="0"/>
                      <a:pt x="83" y="0"/>
                    </a:cubicBezTo>
                    <a:cubicBezTo>
                      <a:pt x="75" y="1"/>
                      <a:pt x="68" y="2"/>
                      <a:pt x="61" y="4"/>
                    </a:cubicBezTo>
                    <a:cubicBezTo>
                      <a:pt x="54" y="6"/>
                      <a:pt x="47" y="9"/>
                      <a:pt x="42" y="14"/>
                    </a:cubicBezTo>
                    <a:cubicBezTo>
                      <a:pt x="38" y="17"/>
                      <a:pt x="34" y="20"/>
                      <a:pt x="31" y="23"/>
                    </a:cubicBezTo>
                    <a:cubicBezTo>
                      <a:pt x="27" y="28"/>
                      <a:pt x="23" y="33"/>
                      <a:pt x="20" y="40"/>
                    </a:cubicBezTo>
                    <a:cubicBezTo>
                      <a:pt x="17" y="46"/>
                      <a:pt x="15" y="52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63"/>
                      <a:pt x="12" y="67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2"/>
                      <a:pt x="12" y="75"/>
                      <a:pt x="12" y="76"/>
                    </a:cubicBezTo>
                    <a:cubicBezTo>
                      <a:pt x="13" y="81"/>
                      <a:pt x="13" y="87"/>
                      <a:pt x="15" y="92"/>
                    </a:cubicBezTo>
                    <a:cubicBezTo>
                      <a:pt x="16" y="98"/>
                      <a:pt x="19" y="103"/>
                      <a:pt x="21" y="108"/>
                    </a:cubicBezTo>
                    <a:cubicBezTo>
                      <a:pt x="21" y="108"/>
                      <a:pt x="21" y="108"/>
                      <a:pt x="22" y="108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2" y="110"/>
                      <a:pt x="23" y="111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5" y="115"/>
                      <a:pt x="27" y="117"/>
                      <a:pt x="29" y="119"/>
                    </a:cubicBezTo>
                    <a:cubicBezTo>
                      <a:pt x="31" y="122"/>
                      <a:pt x="32" y="124"/>
                      <a:pt x="34" y="125"/>
                    </a:cubicBezTo>
                    <a:cubicBezTo>
                      <a:pt x="34" y="126"/>
                      <a:pt x="35" y="126"/>
                      <a:pt x="35" y="126"/>
                    </a:cubicBezTo>
                    <a:cubicBezTo>
                      <a:pt x="35" y="126"/>
                      <a:pt x="35" y="126"/>
                      <a:pt x="36" y="127"/>
                    </a:cubicBezTo>
                    <a:cubicBezTo>
                      <a:pt x="35" y="127"/>
                      <a:pt x="35" y="127"/>
                      <a:pt x="35" y="127"/>
                    </a:cubicBezTo>
                    <a:cubicBezTo>
                      <a:pt x="36" y="127"/>
                      <a:pt x="37" y="128"/>
                      <a:pt x="36" y="128"/>
                    </a:cubicBezTo>
                    <a:cubicBezTo>
                      <a:pt x="37" y="128"/>
                      <a:pt x="37" y="129"/>
                      <a:pt x="37" y="129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6" y="128"/>
                      <a:pt x="35" y="127"/>
                      <a:pt x="34" y="126"/>
                    </a:cubicBezTo>
                    <a:cubicBezTo>
                      <a:pt x="32" y="125"/>
                      <a:pt x="29" y="122"/>
                      <a:pt x="27" y="120"/>
                    </a:cubicBezTo>
                    <a:cubicBezTo>
                      <a:pt x="26" y="119"/>
                      <a:pt x="24" y="117"/>
                      <a:pt x="23" y="114"/>
                    </a:cubicBezTo>
                    <a:cubicBezTo>
                      <a:pt x="21" y="113"/>
                      <a:pt x="21" y="112"/>
                      <a:pt x="20" y="111"/>
                    </a:cubicBezTo>
                    <a:cubicBezTo>
                      <a:pt x="18" y="108"/>
                      <a:pt x="17" y="105"/>
                      <a:pt x="15" y="103"/>
                    </a:cubicBezTo>
                    <a:cubicBezTo>
                      <a:pt x="14" y="100"/>
                      <a:pt x="13" y="97"/>
                      <a:pt x="12" y="94"/>
                    </a:cubicBezTo>
                    <a:cubicBezTo>
                      <a:pt x="11" y="93"/>
                      <a:pt x="11" y="92"/>
                      <a:pt x="10" y="90"/>
                    </a:cubicBezTo>
                    <a:cubicBezTo>
                      <a:pt x="10" y="88"/>
                      <a:pt x="9" y="86"/>
                      <a:pt x="9" y="83"/>
                    </a:cubicBezTo>
                    <a:cubicBezTo>
                      <a:pt x="9" y="83"/>
                      <a:pt x="8" y="82"/>
                      <a:pt x="8" y="81"/>
                    </a:cubicBezTo>
                    <a:cubicBezTo>
                      <a:pt x="8" y="80"/>
                      <a:pt x="8" y="79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ubicBezTo>
                      <a:pt x="7" y="74"/>
                      <a:pt x="7" y="73"/>
                      <a:pt x="7" y="71"/>
                    </a:cubicBezTo>
                    <a:cubicBezTo>
                      <a:pt x="7" y="70"/>
                      <a:pt x="7" y="68"/>
                      <a:pt x="7" y="67"/>
                    </a:cubicBezTo>
                    <a:cubicBezTo>
                      <a:pt x="6" y="67"/>
                      <a:pt x="6" y="67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6"/>
                      <a:pt x="5" y="66"/>
                      <a:pt x="6" y="66"/>
                    </a:cubicBezTo>
                    <a:cubicBezTo>
                      <a:pt x="6" y="66"/>
                      <a:pt x="6" y="67"/>
                      <a:pt x="6" y="67"/>
                    </a:cubicBezTo>
                    <a:cubicBezTo>
                      <a:pt x="5" y="68"/>
                      <a:pt x="5" y="68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5"/>
                      <a:pt x="5" y="62"/>
                      <a:pt x="5" y="60"/>
                    </a:cubicBezTo>
                    <a:cubicBezTo>
                      <a:pt x="5" y="60"/>
                      <a:pt x="6" y="58"/>
                      <a:pt x="5" y="58"/>
                    </a:cubicBezTo>
                    <a:cubicBezTo>
                      <a:pt x="5" y="58"/>
                      <a:pt x="5" y="58"/>
                      <a:pt x="5" y="57"/>
                    </a:cubicBezTo>
                    <a:cubicBezTo>
                      <a:pt x="5" y="58"/>
                      <a:pt x="5" y="58"/>
                      <a:pt x="4" y="57"/>
                    </a:cubicBezTo>
                    <a:cubicBezTo>
                      <a:pt x="4" y="59"/>
                      <a:pt x="4" y="61"/>
                      <a:pt x="4" y="63"/>
                    </a:cubicBezTo>
                    <a:cubicBezTo>
                      <a:pt x="3" y="62"/>
                      <a:pt x="3" y="63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2"/>
                      <a:pt x="3" y="64"/>
                      <a:pt x="3" y="66"/>
                    </a:cubicBezTo>
                    <a:cubicBezTo>
                      <a:pt x="3" y="67"/>
                      <a:pt x="2" y="67"/>
                      <a:pt x="2" y="68"/>
                    </a:cubicBezTo>
                    <a:cubicBezTo>
                      <a:pt x="2" y="68"/>
                      <a:pt x="2" y="69"/>
                      <a:pt x="2" y="69"/>
                    </a:cubicBezTo>
                    <a:cubicBezTo>
                      <a:pt x="2" y="69"/>
                      <a:pt x="2" y="68"/>
                      <a:pt x="2" y="68"/>
                    </a:cubicBezTo>
                    <a:cubicBezTo>
                      <a:pt x="2" y="70"/>
                      <a:pt x="1" y="73"/>
                      <a:pt x="2" y="75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6"/>
                      <a:pt x="1" y="75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5"/>
                      <a:pt x="1" y="78"/>
                      <a:pt x="1" y="79"/>
                    </a:cubicBezTo>
                    <a:close/>
                    <a:moveTo>
                      <a:pt x="122" y="50"/>
                    </a:move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lose/>
                    <a:moveTo>
                      <a:pt x="68" y="130"/>
                    </a:moveTo>
                    <a:cubicBezTo>
                      <a:pt x="68" y="130"/>
                      <a:pt x="68" y="131"/>
                      <a:pt x="68" y="131"/>
                    </a:cubicBezTo>
                    <a:cubicBezTo>
                      <a:pt x="68" y="131"/>
                      <a:pt x="68" y="130"/>
                      <a:pt x="68" y="130"/>
                    </a:cubicBezTo>
                    <a:close/>
                    <a:moveTo>
                      <a:pt x="38" y="111"/>
                    </a:move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40" y="112"/>
                      <a:pt x="40" y="113"/>
                    </a:cubicBezTo>
                    <a:cubicBezTo>
                      <a:pt x="40" y="113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8" y="111"/>
                    </a:cubicBezTo>
                    <a:close/>
                    <a:moveTo>
                      <a:pt x="37" y="110"/>
                    </a:moveTo>
                    <a:cubicBezTo>
                      <a:pt x="37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10"/>
                      <a:pt x="38" y="110"/>
                    </a:cubicBezTo>
                    <a:cubicBezTo>
                      <a:pt x="38" y="110"/>
                      <a:pt x="37" y="110"/>
                      <a:pt x="37" y="110"/>
                    </a:cubicBezTo>
                    <a:close/>
                    <a:moveTo>
                      <a:pt x="3" y="69"/>
                    </a:move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3" y="71"/>
                      <a:pt x="3" y="71"/>
                      <a:pt x="3" y="72"/>
                    </a:cubicBezTo>
                    <a:cubicBezTo>
                      <a:pt x="3" y="71"/>
                      <a:pt x="3" y="70"/>
                      <a:pt x="3" y="69"/>
                    </a:cubicBezTo>
                    <a:close/>
                    <a:moveTo>
                      <a:pt x="5" y="59"/>
                    </a:moveTo>
                    <a:cubicBezTo>
                      <a:pt x="5" y="59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59"/>
                    </a:cubicBezTo>
                    <a:close/>
                    <a:moveTo>
                      <a:pt x="5" y="70"/>
                    </a:moveTo>
                    <a:cubicBezTo>
                      <a:pt x="5" y="69"/>
                      <a:pt x="5" y="69"/>
                      <a:pt x="5" y="69"/>
                    </a:cubicBezTo>
                    <a:cubicBezTo>
                      <a:pt x="5" y="70"/>
                      <a:pt x="5" y="70"/>
                      <a:pt x="5" y="70"/>
                    </a:cubicBezTo>
                    <a:close/>
                    <a:moveTo>
                      <a:pt x="6" y="67"/>
                    </a:moveTo>
                    <a:cubicBezTo>
                      <a:pt x="6" y="67"/>
                      <a:pt x="6" y="68"/>
                      <a:pt x="6" y="67"/>
                    </a:cubicBezTo>
                    <a:cubicBezTo>
                      <a:pt x="6" y="68"/>
                      <a:pt x="6" y="68"/>
                      <a:pt x="6" y="69"/>
                    </a:cubicBezTo>
                    <a:cubicBezTo>
                      <a:pt x="6" y="68"/>
                      <a:pt x="6" y="69"/>
                      <a:pt x="6" y="67"/>
                    </a:cubicBezTo>
                    <a:close/>
                    <a:moveTo>
                      <a:pt x="160" y="98"/>
                    </a:moveTo>
                    <a:cubicBezTo>
                      <a:pt x="159" y="99"/>
                      <a:pt x="159" y="99"/>
                      <a:pt x="159" y="99"/>
                    </a:cubicBezTo>
                    <a:cubicBezTo>
                      <a:pt x="159" y="98"/>
                      <a:pt x="159" y="98"/>
                      <a:pt x="159" y="98"/>
                    </a:cubicBezTo>
                    <a:cubicBezTo>
                      <a:pt x="159" y="98"/>
                      <a:pt x="160" y="98"/>
                      <a:pt x="160" y="98"/>
                    </a:cubicBezTo>
                    <a:close/>
                    <a:moveTo>
                      <a:pt x="154" y="110"/>
                    </a:move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3" y="111"/>
                      <a:pt x="153" y="110"/>
                      <a:pt x="153" y="111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3" y="110"/>
                      <a:pt x="154" y="110"/>
                    </a:cubicBezTo>
                    <a:close/>
                    <a:moveTo>
                      <a:pt x="37" y="127"/>
                    </a:move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8" y="127"/>
                      <a:pt x="38" y="127"/>
                    </a:cubicBezTo>
                    <a:cubicBezTo>
                      <a:pt x="38" y="128"/>
                      <a:pt x="38" y="127"/>
                      <a:pt x="38" y="128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7" y="127"/>
                      <a:pt x="37" y="127"/>
                    </a:cubicBezTo>
                    <a:close/>
                    <a:moveTo>
                      <a:pt x="27" y="115"/>
                    </a:move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6"/>
                      <a:pt x="28" y="116"/>
                      <a:pt x="28" y="116"/>
                    </a:cubicBezTo>
                    <a:cubicBezTo>
                      <a:pt x="28" y="117"/>
                      <a:pt x="28" y="116"/>
                      <a:pt x="28" y="117"/>
                    </a:cubicBezTo>
                    <a:cubicBezTo>
                      <a:pt x="28" y="117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7" y="116"/>
                    </a:cubicBezTo>
                    <a:cubicBezTo>
                      <a:pt x="27" y="116"/>
                      <a:pt x="28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5"/>
                      <a:pt x="27" y="116"/>
                      <a:pt x="27" y="116"/>
                    </a:cubicBezTo>
                    <a:cubicBezTo>
                      <a:pt x="27" y="115"/>
                      <a:pt x="27" y="115"/>
                      <a:pt x="27" y="115"/>
                    </a:cubicBezTo>
                    <a:close/>
                    <a:moveTo>
                      <a:pt x="33" y="123"/>
                    </a:move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4" y="123"/>
                      <a:pt x="34" y="123"/>
                      <a:pt x="34" y="124"/>
                    </a:cubicBezTo>
                    <a:cubicBezTo>
                      <a:pt x="34" y="123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3" y="124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lose/>
                    <a:moveTo>
                      <a:pt x="35" y="125"/>
                    </a:move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4" y="125"/>
                    </a:cubicBezTo>
                    <a:cubicBezTo>
                      <a:pt x="34" y="124"/>
                      <a:pt x="35" y="124"/>
                      <a:pt x="34" y="124"/>
                    </a:cubicBezTo>
                    <a:cubicBezTo>
                      <a:pt x="34" y="124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lose/>
                    <a:moveTo>
                      <a:pt x="32" y="122"/>
                    </a:move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1"/>
                      <a:pt x="32" y="121"/>
                    </a:cubicBezTo>
                    <a:cubicBezTo>
                      <a:pt x="31" y="121"/>
                      <a:pt x="32" y="121"/>
                      <a:pt x="32" y="122"/>
                    </a:cubicBezTo>
                    <a:cubicBezTo>
                      <a:pt x="32" y="121"/>
                      <a:pt x="32" y="121"/>
                      <a:pt x="32" y="121"/>
                    </a:cubicBezTo>
                    <a:cubicBezTo>
                      <a:pt x="32" y="121"/>
                      <a:pt x="32" y="122"/>
                      <a:pt x="32" y="122"/>
                    </a:cubicBezTo>
                    <a:cubicBezTo>
                      <a:pt x="32" y="122"/>
                      <a:pt x="33" y="122"/>
                      <a:pt x="33" y="122"/>
                    </a:cubicBezTo>
                    <a:cubicBezTo>
                      <a:pt x="33" y="123"/>
                      <a:pt x="32" y="122"/>
                      <a:pt x="32" y="122"/>
                    </a:cubicBezTo>
                    <a:close/>
                    <a:moveTo>
                      <a:pt x="31" y="121"/>
                    </a:moveTo>
                    <a:cubicBezTo>
                      <a:pt x="31" y="121"/>
                      <a:pt x="31" y="121"/>
                      <a:pt x="30" y="120"/>
                    </a:cubicBezTo>
                    <a:cubicBezTo>
                      <a:pt x="31" y="120"/>
                      <a:pt x="30" y="120"/>
                      <a:pt x="30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lose/>
                    <a:moveTo>
                      <a:pt x="29" y="118"/>
                    </a:moveTo>
                    <a:cubicBezTo>
                      <a:pt x="29" y="118"/>
                      <a:pt x="28" y="118"/>
                      <a:pt x="28" y="117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lose/>
                    <a:moveTo>
                      <a:pt x="23" y="109"/>
                    </a:moveTo>
                    <a:cubicBezTo>
                      <a:pt x="23" y="109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ubicBezTo>
                      <a:pt x="23" y="109"/>
                      <a:pt x="23" y="110"/>
                      <a:pt x="24" y="110"/>
                    </a:cubicBezTo>
                    <a:cubicBezTo>
                      <a:pt x="24" y="111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lose/>
                    <a:moveTo>
                      <a:pt x="41" y="131"/>
                    </a:moveTo>
                    <a:cubicBezTo>
                      <a:pt x="41" y="131"/>
                      <a:pt x="42" y="131"/>
                      <a:pt x="41" y="130"/>
                    </a:cubicBezTo>
                    <a:cubicBezTo>
                      <a:pt x="41" y="130"/>
                      <a:pt x="42" y="130"/>
                      <a:pt x="42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2" y="131"/>
                      <a:pt x="42" y="131"/>
                      <a:pt x="41" y="131"/>
                    </a:cubicBezTo>
                    <a:close/>
                    <a:moveTo>
                      <a:pt x="41" y="130"/>
                    </a:moveTo>
                    <a:cubicBezTo>
                      <a:pt x="41" y="130"/>
                      <a:pt x="41" y="130"/>
                      <a:pt x="41" y="130"/>
                    </a:cubicBezTo>
                    <a:cubicBezTo>
                      <a:pt x="41" y="130"/>
                      <a:pt x="40" y="130"/>
                      <a:pt x="40" y="130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40" y="129"/>
                      <a:pt x="40" y="129"/>
                      <a:pt x="40" y="130"/>
                    </a:cubicBezTo>
                    <a:cubicBezTo>
                      <a:pt x="41" y="130"/>
                      <a:pt x="41" y="130"/>
                      <a:pt x="41" y="130"/>
                    </a:cubicBezTo>
                    <a:close/>
                    <a:moveTo>
                      <a:pt x="39" y="129"/>
                    </a:moveTo>
                    <a:cubicBezTo>
                      <a:pt x="39" y="129"/>
                      <a:pt x="39" y="129"/>
                      <a:pt x="39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39" y="128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lose/>
                    <a:moveTo>
                      <a:pt x="35" y="125"/>
                    </a:moveTo>
                    <a:cubicBezTo>
                      <a:pt x="36" y="125"/>
                      <a:pt x="36" y="126"/>
                      <a:pt x="36" y="126"/>
                    </a:cubicBezTo>
                    <a:cubicBezTo>
                      <a:pt x="36" y="126"/>
                      <a:pt x="37" y="126"/>
                      <a:pt x="37" y="127"/>
                    </a:cubicBezTo>
                    <a:cubicBezTo>
                      <a:pt x="37" y="127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7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5" y="125"/>
                      <a:pt x="36" y="126"/>
                      <a:pt x="35" y="125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7" y="115"/>
                      <a:pt x="27" y="115"/>
                    </a:cubicBezTo>
                    <a:cubicBezTo>
                      <a:pt x="26" y="115"/>
                      <a:pt x="27" y="115"/>
                      <a:pt x="26" y="115"/>
                    </a:cubicBezTo>
                    <a:close/>
                    <a:moveTo>
                      <a:pt x="25" y="113"/>
                    </a:moveTo>
                    <a:cubicBezTo>
                      <a:pt x="25" y="112"/>
                      <a:pt x="25" y="113"/>
                      <a:pt x="26" y="114"/>
                    </a:cubicBezTo>
                    <a:cubicBezTo>
                      <a:pt x="25" y="113"/>
                      <a:pt x="25" y="113"/>
                      <a:pt x="25" y="113"/>
                    </a:cubicBezTo>
                    <a:close/>
                    <a:moveTo>
                      <a:pt x="24" y="111"/>
                    </a:move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5" y="112"/>
                    </a:cubicBezTo>
                    <a:cubicBezTo>
                      <a:pt x="24" y="112"/>
                      <a:pt x="24" y="111"/>
                      <a:pt x="24" y="111"/>
                    </a:cubicBezTo>
                    <a:close/>
                    <a:moveTo>
                      <a:pt x="22" y="107"/>
                    </a:moveTo>
                    <a:cubicBezTo>
                      <a:pt x="22" y="107"/>
                      <a:pt x="21" y="107"/>
                      <a:pt x="21" y="107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5"/>
                      <a:pt x="20" y="105"/>
                      <a:pt x="20" y="104"/>
                    </a:cubicBezTo>
                    <a:cubicBezTo>
                      <a:pt x="20" y="104"/>
                      <a:pt x="21" y="104"/>
                      <a:pt x="20" y="104"/>
                    </a:cubicBezTo>
                    <a:cubicBezTo>
                      <a:pt x="20" y="104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6"/>
                      <a:pt x="21" y="106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8"/>
                      <a:pt x="22" y="108"/>
                    </a:cubicBezTo>
                    <a:cubicBezTo>
                      <a:pt x="22" y="108"/>
                      <a:pt x="23" y="108"/>
                      <a:pt x="22" y="108"/>
                    </a:cubicBezTo>
                    <a:cubicBezTo>
                      <a:pt x="22" y="108"/>
                      <a:pt x="23" y="108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7"/>
                      <a:pt x="22" y="108"/>
                    </a:cubicBezTo>
                    <a:cubicBezTo>
                      <a:pt x="22" y="107"/>
                      <a:pt x="22" y="107"/>
                      <a:pt x="22" y="107"/>
                    </a:cubicBezTo>
                    <a:close/>
                    <a:moveTo>
                      <a:pt x="43" y="132"/>
                    </a:move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1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3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3" y="132"/>
                      <a:pt x="43" y="132"/>
                    </a:cubicBezTo>
                    <a:close/>
                    <a:moveTo>
                      <a:pt x="29" y="119"/>
                    </a:moveTo>
                    <a:cubicBezTo>
                      <a:pt x="29" y="119"/>
                      <a:pt x="29" y="119"/>
                      <a:pt x="29" y="118"/>
                    </a:cubicBezTo>
                    <a:cubicBezTo>
                      <a:pt x="29" y="119"/>
                      <a:pt x="30" y="119"/>
                      <a:pt x="30" y="119"/>
                    </a:cubicBezTo>
                    <a:cubicBezTo>
                      <a:pt x="30" y="119"/>
                      <a:pt x="29" y="119"/>
                      <a:pt x="30" y="119"/>
                    </a:cubicBezTo>
                    <a:cubicBezTo>
                      <a:pt x="30" y="119"/>
                      <a:pt x="29" y="118"/>
                      <a:pt x="29" y="119"/>
                    </a:cubicBezTo>
                    <a:cubicBezTo>
                      <a:pt x="29" y="119"/>
                      <a:pt x="29" y="119"/>
                      <a:pt x="29" y="119"/>
                    </a:cubicBezTo>
                    <a:close/>
                    <a:moveTo>
                      <a:pt x="19" y="102"/>
                    </a:moveTo>
                    <a:cubicBezTo>
                      <a:pt x="19" y="102"/>
                      <a:pt x="19" y="102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20" y="102"/>
                      <a:pt x="19" y="102"/>
                      <a:pt x="19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lose/>
                    <a:moveTo>
                      <a:pt x="18" y="99"/>
                    </a:move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8" y="99"/>
                      <a:pt x="18" y="100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9" y="100"/>
                      <a:pt x="19" y="100"/>
                    </a:cubicBezTo>
                    <a:cubicBezTo>
                      <a:pt x="18" y="100"/>
                      <a:pt x="18" y="100"/>
                      <a:pt x="18" y="99"/>
                    </a:cubicBezTo>
                    <a:close/>
                    <a:moveTo>
                      <a:pt x="20" y="103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0" y="103"/>
                      <a:pt x="19" y="102"/>
                    </a:cubicBezTo>
                    <a:cubicBezTo>
                      <a:pt x="19" y="102"/>
                      <a:pt x="20" y="103"/>
                      <a:pt x="20" y="102"/>
                    </a:cubicBezTo>
                    <a:cubicBezTo>
                      <a:pt x="20" y="102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3"/>
                    </a:cubicBezTo>
                    <a:close/>
                    <a:moveTo>
                      <a:pt x="18" y="98"/>
                    </a:moveTo>
                    <a:cubicBezTo>
                      <a:pt x="17" y="98"/>
                      <a:pt x="17" y="98"/>
                      <a:pt x="17" y="97"/>
                    </a:cubicBezTo>
                    <a:cubicBezTo>
                      <a:pt x="18" y="98"/>
                      <a:pt x="18" y="98"/>
                      <a:pt x="17" y="97"/>
                    </a:cubicBezTo>
                    <a:cubicBezTo>
                      <a:pt x="18" y="97"/>
                      <a:pt x="18" y="98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lose/>
                    <a:moveTo>
                      <a:pt x="16" y="94"/>
                    </a:moveTo>
                    <a:cubicBezTo>
                      <a:pt x="16" y="94"/>
                      <a:pt x="16" y="94"/>
                      <a:pt x="16" y="94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6" y="94"/>
                      <a:pt x="16" y="94"/>
                      <a:pt x="16" y="94"/>
                    </a:cubicBezTo>
                    <a:close/>
                    <a:moveTo>
                      <a:pt x="17" y="96"/>
                    </a:move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5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lose/>
                    <a:moveTo>
                      <a:pt x="45" y="133"/>
                    </a:moveTo>
                    <a:cubicBezTo>
                      <a:pt x="45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2"/>
                    </a:cubicBezTo>
                    <a:cubicBezTo>
                      <a:pt x="44" y="133"/>
                      <a:pt x="45" y="133"/>
                      <a:pt x="45" y="133"/>
                    </a:cubicBezTo>
                    <a:cubicBezTo>
                      <a:pt x="45" y="133"/>
                      <a:pt x="45" y="133"/>
                      <a:pt x="45" y="133"/>
                    </a:cubicBezTo>
                    <a:cubicBezTo>
                      <a:pt x="46" y="134"/>
                      <a:pt x="45" y="133"/>
                      <a:pt x="45" y="133"/>
                    </a:cubicBezTo>
                    <a:close/>
                    <a:moveTo>
                      <a:pt x="16" y="93"/>
                    </a:moveTo>
                    <a:cubicBezTo>
                      <a:pt x="16" y="93"/>
                      <a:pt x="16" y="93"/>
                      <a:pt x="16" y="93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3"/>
                    </a:cubicBezTo>
                    <a:cubicBezTo>
                      <a:pt x="16" y="93"/>
                      <a:pt x="16" y="93"/>
                      <a:pt x="16" y="93"/>
                    </a:cubicBezTo>
                    <a:close/>
                    <a:moveTo>
                      <a:pt x="15" y="91"/>
                    </a:move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6" y="91"/>
                    </a:cubicBezTo>
                    <a:lnTo>
                      <a:pt x="15" y="91"/>
                    </a:lnTo>
                    <a:close/>
                    <a:moveTo>
                      <a:pt x="15" y="88"/>
                    </a:moveTo>
                    <a:cubicBezTo>
                      <a:pt x="15" y="88"/>
                      <a:pt x="15" y="89"/>
                      <a:pt x="15" y="89"/>
                    </a:cubicBezTo>
                    <a:cubicBezTo>
                      <a:pt x="15" y="89"/>
                      <a:pt x="15" y="88"/>
                      <a:pt x="15" y="88"/>
                    </a:cubicBezTo>
                    <a:close/>
                    <a:moveTo>
                      <a:pt x="141" y="30"/>
                    </a:move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lose/>
                    <a:moveTo>
                      <a:pt x="148" y="43"/>
                    </a:move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4"/>
                      <a:pt x="149" y="43"/>
                      <a:pt x="148" y="43"/>
                    </a:cubicBezTo>
                    <a:close/>
                    <a:moveTo>
                      <a:pt x="148" y="42"/>
                    </a:move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lose/>
                    <a:moveTo>
                      <a:pt x="65" y="11"/>
                    </a:moveTo>
                    <a:cubicBezTo>
                      <a:pt x="64" y="12"/>
                      <a:pt x="63" y="12"/>
                      <a:pt x="62" y="13"/>
                    </a:cubicBezTo>
                    <a:cubicBezTo>
                      <a:pt x="61" y="14"/>
                      <a:pt x="59" y="14"/>
                      <a:pt x="58" y="15"/>
                    </a:cubicBezTo>
                    <a:cubicBezTo>
                      <a:pt x="58" y="15"/>
                      <a:pt x="58" y="15"/>
                      <a:pt x="57" y="15"/>
                    </a:cubicBezTo>
                    <a:cubicBezTo>
                      <a:pt x="57" y="16"/>
                      <a:pt x="56" y="16"/>
                      <a:pt x="55" y="17"/>
                    </a:cubicBezTo>
                    <a:cubicBezTo>
                      <a:pt x="54" y="17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19"/>
                    </a:cubicBezTo>
                    <a:cubicBezTo>
                      <a:pt x="51" y="19"/>
                      <a:pt x="50" y="20"/>
                      <a:pt x="50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8" y="21"/>
                    </a:cubicBezTo>
                    <a:cubicBezTo>
                      <a:pt x="48" y="21"/>
                      <a:pt x="47" y="21"/>
                      <a:pt x="47" y="21"/>
                    </a:cubicBezTo>
                    <a:cubicBezTo>
                      <a:pt x="49" y="19"/>
                      <a:pt x="53" y="17"/>
                      <a:pt x="56" y="15"/>
                    </a:cubicBezTo>
                    <a:cubicBezTo>
                      <a:pt x="57" y="15"/>
                      <a:pt x="57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60" y="13"/>
                      <a:pt x="61" y="13"/>
                      <a:pt x="63" y="12"/>
                    </a:cubicBezTo>
                    <a:cubicBezTo>
                      <a:pt x="64" y="12"/>
                      <a:pt x="64" y="11"/>
                      <a:pt x="65" y="11"/>
                    </a:cubicBezTo>
                    <a:close/>
                    <a:moveTo>
                      <a:pt x="99" y="11"/>
                    </a:moveTo>
                    <a:cubicBezTo>
                      <a:pt x="99" y="12"/>
                      <a:pt x="100" y="12"/>
                      <a:pt x="100" y="12"/>
                    </a:cubicBezTo>
                    <a:cubicBezTo>
                      <a:pt x="100" y="12"/>
                      <a:pt x="101" y="12"/>
                      <a:pt x="101" y="12"/>
                    </a:cubicBezTo>
                    <a:cubicBezTo>
                      <a:pt x="102" y="12"/>
                      <a:pt x="102" y="12"/>
                      <a:pt x="103" y="12"/>
                    </a:cubicBezTo>
                    <a:cubicBezTo>
                      <a:pt x="103" y="12"/>
                      <a:pt x="103" y="12"/>
                      <a:pt x="104" y="12"/>
                    </a:cubicBezTo>
                    <a:cubicBezTo>
                      <a:pt x="105" y="13"/>
                      <a:pt x="107" y="13"/>
                      <a:pt x="107" y="13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8" y="13"/>
                      <a:pt x="109" y="14"/>
                      <a:pt x="109" y="14"/>
                    </a:cubicBezTo>
                    <a:cubicBezTo>
                      <a:pt x="112" y="15"/>
                      <a:pt x="115" y="16"/>
                      <a:pt x="117" y="18"/>
                    </a:cubicBezTo>
                    <a:cubicBezTo>
                      <a:pt x="117" y="18"/>
                      <a:pt x="117" y="18"/>
                      <a:pt x="118" y="18"/>
                    </a:cubicBezTo>
                    <a:cubicBezTo>
                      <a:pt x="119" y="19"/>
                      <a:pt x="121" y="20"/>
                      <a:pt x="122" y="21"/>
                    </a:cubicBezTo>
                    <a:cubicBezTo>
                      <a:pt x="123" y="22"/>
                      <a:pt x="124" y="23"/>
                      <a:pt x="125" y="24"/>
                    </a:cubicBezTo>
                    <a:cubicBezTo>
                      <a:pt x="126" y="24"/>
                      <a:pt x="126" y="25"/>
                      <a:pt x="127" y="25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29" y="28"/>
                      <a:pt x="130" y="28"/>
                      <a:pt x="130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1" y="29"/>
                      <a:pt x="131" y="29"/>
                      <a:pt x="131" y="30"/>
                    </a:cubicBezTo>
                    <a:cubicBezTo>
                      <a:pt x="131" y="30"/>
                      <a:pt x="132" y="30"/>
                      <a:pt x="132" y="31"/>
                    </a:cubicBezTo>
                    <a:cubicBezTo>
                      <a:pt x="133" y="31"/>
                      <a:pt x="133" y="32"/>
                      <a:pt x="133" y="32"/>
                    </a:cubicBezTo>
                    <a:cubicBezTo>
                      <a:pt x="133" y="33"/>
                      <a:pt x="134" y="33"/>
                      <a:pt x="134" y="33"/>
                    </a:cubicBezTo>
                    <a:cubicBezTo>
                      <a:pt x="134" y="34"/>
                      <a:pt x="134" y="34"/>
                      <a:pt x="135" y="34"/>
                    </a:cubicBezTo>
                    <a:cubicBezTo>
                      <a:pt x="135" y="34"/>
                      <a:pt x="135" y="35"/>
                      <a:pt x="136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37" y="37"/>
                      <a:pt x="137" y="37"/>
                      <a:pt x="137" y="38"/>
                    </a:cubicBezTo>
                    <a:cubicBezTo>
                      <a:pt x="138" y="39"/>
                      <a:pt x="138" y="40"/>
                      <a:pt x="139" y="41"/>
                    </a:cubicBezTo>
                    <a:cubicBezTo>
                      <a:pt x="139" y="41"/>
                      <a:pt x="139" y="42"/>
                      <a:pt x="139" y="41"/>
                    </a:cubicBezTo>
                    <a:cubicBezTo>
                      <a:pt x="139" y="41"/>
                      <a:pt x="139" y="41"/>
                      <a:pt x="139" y="42"/>
                    </a:cubicBezTo>
                    <a:cubicBezTo>
                      <a:pt x="139" y="42"/>
                      <a:pt x="139" y="42"/>
                      <a:pt x="140" y="42"/>
                    </a:cubicBezTo>
                    <a:cubicBezTo>
                      <a:pt x="140" y="42"/>
                      <a:pt x="140" y="42"/>
                      <a:pt x="140" y="43"/>
                    </a:cubicBezTo>
                    <a:cubicBezTo>
                      <a:pt x="139" y="42"/>
                      <a:pt x="139" y="42"/>
                      <a:pt x="139" y="41"/>
                    </a:cubicBezTo>
                    <a:cubicBezTo>
                      <a:pt x="138" y="40"/>
                      <a:pt x="136" y="37"/>
                      <a:pt x="135" y="35"/>
                    </a:cubicBezTo>
                    <a:cubicBezTo>
                      <a:pt x="134" y="35"/>
                      <a:pt x="134" y="35"/>
                      <a:pt x="134" y="34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3" y="33"/>
                      <a:pt x="132" y="33"/>
                      <a:pt x="132" y="33"/>
                    </a:cubicBezTo>
                    <a:cubicBezTo>
                      <a:pt x="132" y="32"/>
                      <a:pt x="132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0" y="32"/>
                      <a:pt x="130" y="32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29" y="30"/>
                      <a:pt x="129" y="30"/>
                    </a:cubicBezTo>
                    <a:cubicBezTo>
                      <a:pt x="129" y="30"/>
                      <a:pt x="128" y="30"/>
                      <a:pt x="128" y="30"/>
                    </a:cubicBezTo>
                    <a:cubicBezTo>
                      <a:pt x="128" y="29"/>
                      <a:pt x="128" y="29"/>
                      <a:pt x="127" y="29"/>
                    </a:cubicBezTo>
                    <a:cubicBezTo>
                      <a:pt x="127" y="29"/>
                      <a:pt x="127" y="28"/>
                      <a:pt x="127" y="28"/>
                    </a:cubicBezTo>
                    <a:cubicBezTo>
                      <a:pt x="127" y="28"/>
                      <a:pt x="126" y="28"/>
                      <a:pt x="125" y="27"/>
                    </a:cubicBezTo>
                    <a:cubicBezTo>
                      <a:pt x="125" y="27"/>
                      <a:pt x="124" y="26"/>
                      <a:pt x="123" y="26"/>
                    </a:cubicBezTo>
                    <a:cubicBezTo>
                      <a:pt x="123" y="26"/>
                      <a:pt x="123" y="26"/>
                      <a:pt x="123" y="25"/>
                    </a:cubicBezTo>
                    <a:cubicBezTo>
                      <a:pt x="120" y="24"/>
                      <a:pt x="118" y="22"/>
                      <a:pt x="115" y="20"/>
                    </a:cubicBezTo>
                    <a:cubicBezTo>
                      <a:pt x="115" y="20"/>
                      <a:pt x="114" y="20"/>
                      <a:pt x="114" y="20"/>
                    </a:cubicBezTo>
                    <a:cubicBezTo>
                      <a:pt x="114" y="20"/>
                      <a:pt x="113" y="19"/>
                      <a:pt x="113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11" y="19"/>
                      <a:pt x="111" y="19"/>
                      <a:pt x="111" y="18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09" y="18"/>
                      <a:pt x="106" y="17"/>
                      <a:pt x="104" y="16"/>
                    </a:cubicBezTo>
                    <a:cubicBezTo>
                      <a:pt x="104" y="16"/>
                      <a:pt x="102" y="15"/>
                      <a:pt x="102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2" y="14"/>
                      <a:pt x="102" y="14"/>
                    </a:cubicBezTo>
                    <a:cubicBezTo>
                      <a:pt x="102" y="14"/>
                      <a:pt x="103" y="14"/>
                      <a:pt x="104" y="14"/>
                    </a:cubicBezTo>
                    <a:cubicBezTo>
                      <a:pt x="105" y="14"/>
                      <a:pt x="106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8" y="14"/>
                      <a:pt x="107" y="14"/>
                      <a:pt x="107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4" y="13"/>
                      <a:pt x="102" y="12"/>
                      <a:pt x="101" y="12"/>
                    </a:cubicBezTo>
                    <a:cubicBezTo>
                      <a:pt x="100" y="12"/>
                      <a:pt x="100" y="12"/>
                      <a:pt x="99" y="12"/>
                    </a:cubicBezTo>
                    <a:cubicBezTo>
                      <a:pt x="98" y="12"/>
                      <a:pt x="99" y="12"/>
                      <a:pt x="99" y="11"/>
                    </a:cubicBezTo>
                    <a:close/>
                    <a:moveTo>
                      <a:pt x="100" y="11"/>
                    </a:moveTo>
                    <a:cubicBezTo>
                      <a:pt x="100" y="11"/>
                      <a:pt x="101" y="11"/>
                      <a:pt x="100" y="11"/>
                    </a:cubicBezTo>
                    <a:cubicBezTo>
                      <a:pt x="100" y="11"/>
                      <a:pt x="99" y="11"/>
                      <a:pt x="98" y="11"/>
                    </a:cubicBezTo>
                    <a:cubicBezTo>
                      <a:pt x="98" y="11"/>
                      <a:pt x="99" y="11"/>
                      <a:pt x="100" y="11"/>
                    </a:cubicBezTo>
                    <a:close/>
                    <a:moveTo>
                      <a:pt x="61" y="130"/>
                    </a:moveTo>
                    <a:cubicBezTo>
                      <a:pt x="61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1" y="130"/>
                    </a:cubicBezTo>
                    <a:close/>
                    <a:moveTo>
                      <a:pt x="63" y="131"/>
                    </a:move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4" y="131"/>
                      <a:pt x="63" y="131"/>
                    </a:cubicBezTo>
                    <a:close/>
                    <a:moveTo>
                      <a:pt x="65" y="131"/>
                    </a:moveTo>
                    <a:cubicBezTo>
                      <a:pt x="64" y="131"/>
                      <a:pt x="64" y="131"/>
                      <a:pt x="64" y="131"/>
                    </a:cubicBezTo>
                    <a:cubicBezTo>
                      <a:pt x="64" y="131"/>
                      <a:pt x="65" y="131"/>
                      <a:pt x="65" y="131"/>
                    </a:cubicBezTo>
                    <a:cubicBezTo>
                      <a:pt x="65" y="131"/>
                      <a:pt x="65" y="131"/>
                      <a:pt x="65" y="131"/>
                    </a:cubicBezTo>
                    <a:close/>
                    <a:moveTo>
                      <a:pt x="30" y="101"/>
                    </a:move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100"/>
                      <a:pt x="31" y="101"/>
                      <a:pt x="32" y="103"/>
                    </a:cubicBezTo>
                    <a:cubicBezTo>
                      <a:pt x="32" y="103"/>
                      <a:pt x="31" y="102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1"/>
                      <a:pt x="31" y="101"/>
                      <a:pt x="30" y="101"/>
                    </a:cubicBezTo>
                    <a:close/>
                    <a:moveTo>
                      <a:pt x="27" y="93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93"/>
                      <a:pt x="27" y="93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1"/>
                      <a:pt x="27" y="91"/>
                      <a:pt x="26" y="90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7" y="91"/>
                      <a:pt x="27" y="92"/>
                      <a:pt x="28" y="94"/>
                    </a:cubicBezTo>
                    <a:cubicBezTo>
                      <a:pt x="28" y="94"/>
                      <a:pt x="27" y="93"/>
                      <a:pt x="27" y="93"/>
                    </a:cubicBezTo>
                    <a:close/>
                    <a:moveTo>
                      <a:pt x="24" y="81"/>
                    </a:moveTo>
                    <a:cubicBezTo>
                      <a:pt x="24" y="81"/>
                      <a:pt x="24" y="81"/>
                      <a:pt x="25" y="81"/>
                    </a:cubicBezTo>
                    <a:cubicBezTo>
                      <a:pt x="25" y="80"/>
                      <a:pt x="24" y="80"/>
                      <a:pt x="24" y="79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5" y="81"/>
                      <a:pt x="25" y="83"/>
                      <a:pt x="25" y="8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5" y="83"/>
                      <a:pt x="25" y="82"/>
                    </a:cubicBezTo>
                    <a:cubicBezTo>
                      <a:pt x="25" y="82"/>
                      <a:pt x="25" y="81"/>
                      <a:pt x="24" y="81"/>
                    </a:cubicBezTo>
                    <a:close/>
                    <a:moveTo>
                      <a:pt x="24" y="77"/>
                    </a:moveTo>
                    <a:cubicBezTo>
                      <a:pt x="24" y="77"/>
                      <a:pt x="24" y="77"/>
                      <a:pt x="24" y="77"/>
                    </a:cubicBezTo>
                    <a:cubicBezTo>
                      <a:pt x="24" y="77"/>
                      <a:pt x="24" y="78"/>
                      <a:pt x="24" y="78"/>
                    </a:cubicBezTo>
                    <a:cubicBezTo>
                      <a:pt x="24" y="78"/>
                      <a:pt x="24" y="77"/>
                      <a:pt x="24" y="77"/>
                    </a:cubicBezTo>
                    <a:close/>
                    <a:moveTo>
                      <a:pt x="24" y="74"/>
                    </a:move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3"/>
                      <a:pt x="24" y="74"/>
                      <a:pt x="24" y="75"/>
                    </a:cubicBezTo>
                    <a:cubicBezTo>
                      <a:pt x="24" y="75"/>
                      <a:pt x="24" y="74"/>
                      <a:pt x="24" y="74"/>
                    </a:cubicBezTo>
                    <a:close/>
                    <a:moveTo>
                      <a:pt x="33" y="104"/>
                    </a:moveTo>
                    <a:cubicBezTo>
                      <a:pt x="32" y="104"/>
                      <a:pt x="32" y="104"/>
                      <a:pt x="32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2" y="104"/>
                      <a:pt x="32" y="104"/>
                    </a:cubicBezTo>
                    <a:cubicBezTo>
                      <a:pt x="33" y="105"/>
                      <a:pt x="33" y="105"/>
                      <a:pt x="33" y="106"/>
                    </a:cubicBezTo>
                    <a:cubicBezTo>
                      <a:pt x="33" y="105"/>
                      <a:pt x="33" y="105"/>
                      <a:pt x="33" y="104"/>
                    </a:cubicBezTo>
                    <a:close/>
                    <a:moveTo>
                      <a:pt x="29" y="97"/>
                    </a:moveTo>
                    <a:cubicBezTo>
                      <a:pt x="29" y="97"/>
                      <a:pt x="29" y="96"/>
                      <a:pt x="29" y="96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29" y="96"/>
                      <a:pt x="29" y="97"/>
                      <a:pt x="30" y="98"/>
                    </a:cubicBezTo>
                    <a:cubicBezTo>
                      <a:pt x="29" y="98"/>
                      <a:pt x="29" y="97"/>
                      <a:pt x="29" y="97"/>
                    </a:cubicBezTo>
                    <a:close/>
                    <a:moveTo>
                      <a:pt x="28" y="95"/>
                    </a:move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4"/>
                      <a:pt x="28" y="95"/>
                      <a:pt x="28" y="96"/>
                    </a:cubicBezTo>
                    <a:cubicBezTo>
                      <a:pt x="28" y="96"/>
                      <a:pt x="28" y="95"/>
                      <a:pt x="28" y="95"/>
                    </a:cubicBezTo>
                    <a:close/>
                    <a:moveTo>
                      <a:pt x="26" y="87"/>
                    </a:moveTo>
                    <a:cubicBezTo>
                      <a:pt x="25" y="87"/>
                      <a:pt x="26" y="87"/>
                      <a:pt x="26" y="86"/>
                    </a:cubicBezTo>
                    <a:cubicBezTo>
                      <a:pt x="26" y="87"/>
                      <a:pt x="26" y="89"/>
                      <a:pt x="26" y="89"/>
                    </a:cubicBezTo>
                    <a:cubicBezTo>
                      <a:pt x="26" y="89"/>
                      <a:pt x="26" y="88"/>
                      <a:pt x="26" y="87"/>
                    </a:cubicBezTo>
                    <a:close/>
                    <a:moveTo>
                      <a:pt x="25" y="86"/>
                    </a:moveTo>
                    <a:cubicBezTo>
                      <a:pt x="25" y="85"/>
                      <a:pt x="25" y="86"/>
                      <a:pt x="25" y="85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5" y="86"/>
                      <a:pt x="25" y="86"/>
                      <a:pt x="25" y="86"/>
                    </a:cubicBezTo>
                    <a:close/>
                    <a:moveTo>
                      <a:pt x="24" y="75"/>
                    </a:move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7"/>
                      <a:pt x="24" y="75"/>
                      <a:pt x="24" y="75"/>
                    </a:cubicBezTo>
                    <a:close/>
                    <a:moveTo>
                      <a:pt x="24" y="72"/>
                    </a:move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4" y="72"/>
                      <a:pt x="24" y="72"/>
                    </a:cubicBezTo>
                    <a:close/>
                    <a:moveTo>
                      <a:pt x="88" y="135"/>
                    </a:moveTo>
                    <a:cubicBezTo>
                      <a:pt x="88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8" y="135"/>
                      <a:pt x="88" y="135"/>
                      <a:pt x="88" y="135"/>
                    </a:cubicBezTo>
                    <a:close/>
                    <a:moveTo>
                      <a:pt x="86" y="135"/>
                    </a:moveTo>
                    <a:cubicBezTo>
                      <a:pt x="86" y="135"/>
                      <a:pt x="87" y="135"/>
                      <a:pt x="87" y="135"/>
                    </a:cubicBezTo>
                    <a:cubicBezTo>
                      <a:pt x="87" y="135"/>
                      <a:pt x="87" y="135"/>
                      <a:pt x="86" y="135"/>
                    </a:cubicBezTo>
                    <a:close/>
                    <a:moveTo>
                      <a:pt x="89" y="135"/>
                    </a:moveTo>
                    <a:cubicBezTo>
                      <a:pt x="90" y="135"/>
                      <a:pt x="90" y="135"/>
                      <a:pt x="89" y="135"/>
                    </a:cubicBezTo>
                    <a:cubicBezTo>
                      <a:pt x="90" y="135"/>
                      <a:pt x="90" y="135"/>
                      <a:pt x="90" y="135"/>
                    </a:cubicBezTo>
                    <a:cubicBezTo>
                      <a:pt x="90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lose/>
                    <a:moveTo>
                      <a:pt x="43" y="117"/>
                    </a:move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lose/>
                    <a:moveTo>
                      <a:pt x="44" y="117"/>
                    </a:moveTo>
                    <a:cubicBezTo>
                      <a:pt x="44" y="117"/>
                      <a:pt x="43" y="117"/>
                      <a:pt x="43" y="117"/>
                    </a:cubicBezTo>
                    <a:cubicBezTo>
                      <a:pt x="43" y="117"/>
                      <a:pt x="44" y="117"/>
                      <a:pt x="44" y="117"/>
                    </a:cubicBezTo>
                    <a:close/>
                    <a:moveTo>
                      <a:pt x="25" y="73"/>
                    </a:moveTo>
                    <a:cubicBezTo>
                      <a:pt x="25" y="73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3"/>
                    </a:cubicBezTo>
                    <a:cubicBezTo>
                      <a:pt x="25" y="73"/>
                      <a:pt x="25" y="73"/>
                      <a:pt x="25" y="72"/>
                    </a:cubicBezTo>
                    <a:cubicBezTo>
                      <a:pt x="25" y="72"/>
                      <a:pt x="25" y="73"/>
                      <a:pt x="25" y="73"/>
                    </a:cubicBezTo>
                    <a:cubicBezTo>
                      <a:pt x="25" y="73"/>
                      <a:pt x="25" y="73"/>
                      <a:pt x="25" y="73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69"/>
                    </a:move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70"/>
                      <a:pt x="25" y="70"/>
                      <a:pt x="25" y="69"/>
                    </a:cubicBezTo>
                    <a:close/>
                    <a:moveTo>
                      <a:pt x="36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7" y="108"/>
                    </a:cubicBezTo>
                    <a:cubicBezTo>
                      <a:pt x="37" y="109"/>
                      <a:pt x="36" y="109"/>
                      <a:pt x="36" y="109"/>
                    </a:cubicBezTo>
                    <a:cubicBezTo>
                      <a:pt x="36" y="108"/>
                      <a:pt x="36" y="108"/>
                      <a:pt x="36" y="108"/>
                    </a:cubicBezTo>
                    <a:close/>
                    <a:moveTo>
                      <a:pt x="35" y="107"/>
                    </a:move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lose/>
                    <a:moveTo>
                      <a:pt x="34" y="106"/>
                    </a:moveTo>
                    <a:cubicBezTo>
                      <a:pt x="34" y="105"/>
                      <a:pt x="35" y="106"/>
                      <a:pt x="35" y="105"/>
                    </a:cubicBezTo>
                    <a:cubicBezTo>
                      <a:pt x="35" y="105"/>
                      <a:pt x="34" y="105"/>
                      <a:pt x="34" y="105"/>
                    </a:cubicBezTo>
                    <a:cubicBezTo>
                      <a:pt x="34" y="105"/>
                      <a:pt x="35" y="105"/>
                      <a:pt x="35" y="105"/>
                    </a:cubicBezTo>
                    <a:cubicBezTo>
                      <a:pt x="35" y="105"/>
                      <a:pt x="35" y="105"/>
                      <a:pt x="35" y="106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5"/>
                      <a:pt x="35" y="106"/>
                    </a:cubicBezTo>
                    <a:cubicBezTo>
                      <a:pt x="35" y="106"/>
                      <a:pt x="34" y="105"/>
                      <a:pt x="34" y="105"/>
                    </a:cubicBezTo>
                    <a:cubicBezTo>
                      <a:pt x="34" y="105"/>
                      <a:pt x="34" y="105"/>
                      <a:pt x="34" y="106"/>
                    </a:cubicBezTo>
                    <a:close/>
                    <a:moveTo>
                      <a:pt x="34" y="105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5"/>
                      <a:pt x="33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5"/>
                    </a:cubicBezTo>
                    <a:cubicBezTo>
                      <a:pt x="25" y="75"/>
                      <a:pt x="25" y="74"/>
                      <a:pt x="25" y="74"/>
                    </a:cubicBezTo>
                    <a:close/>
                    <a:moveTo>
                      <a:pt x="25" y="66"/>
                    </a:move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5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7"/>
                      <a:pt x="26" y="67"/>
                    </a:cubicBezTo>
                    <a:cubicBezTo>
                      <a:pt x="26" y="67"/>
                      <a:pt x="26" y="67"/>
                      <a:pt x="26" y="66"/>
                    </a:cubicBezTo>
                    <a:cubicBezTo>
                      <a:pt x="26" y="66"/>
                      <a:pt x="26" y="67"/>
                      <a:pt x="25" y="67"/>
                    </a:cubicBezTo>
                    <a:cubicBezTo>
                      <a:pt x="26" y="66"/>
                      <a:pt x="26" y="66"/>
                      <a:pt x="25" y="66"/>
                    </a:cubicBezTo>
                    <a:close/>
                    <a:moveTo>
                      <a:pt x="25" y="68"/>
                    </a:move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6" y="67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4"/>
                      <a:pt x="34" y="104"/>
                    </a:cubicBezTo>
                    <a:cubicBezTo>
                      <a:pt x="34" y="105"/>
                      <a:pt x="34" y="105"/>
                      <a:pt x="34" y="104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70"/>
                    </a:move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70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2"/>
                      <a:pt x="33" y="102"/>
                    </a:cubicBezTo>
                    <a:cubicBezTo>
                      <a:pt x="33" y="102"/>
                      <a:pt x="33" y="103"/>
                      <a:pt x="33" y="102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36" y="107"/>
                    </a:moveTo>
                    <a:cubicBezTo>
                      <a:pt x="36" y="107"/>
                      <a:pt x="36" y="106"/>
                      <a:pt x="36" y="106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6" y="107"/>
                      <a:pt x="35" y="107"/>
                    </a:cubicBezTo>
                    <a:cubicBezTo>
                      <a:pt x="35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lose/>
                    <a:moveTo>
                      <a:pt x="32" y="101"/>
                    </a:moveTo>
                    <a:cubicBezTo>
                      <a:pt x="32" y="101"/>
                      <a:pt x="32" y="101"/>
                      <a:pt x="32" y="101"/>
                    </a:cubicBezTo>
                    <a:cubicBezTo>
                      <a:pt x="32" y="101"/>
                      <a:pt x="32" y="101"/>
                      <a:pt x="32" y="101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1"/>
                      <a:pt x="32" y="102"/>
                      <a:pt x="32" y="101"/>
                    </a:cubicBezTo>
                    <a:close/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3"/>
                      <a:pt x="25" y="72"/>
                    </a:cubicBezTo>
                    <a:cubicBezTo>
                      <a:pt x="26" y="72"/>
                      <a:pt x="26" y="72"/>
                      <a:pt x="25" y="72"/>
                    </a:cubicBezTo>
                    <a:cubicBezTo>
                      <a:pt x="25" y="72"/>
                      <a:pt x="26" y="72"/>
                      <a:pt x="26" y="72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3"/>
                      <a:pt x="25" y="72"/>
                      <a:pt x="25" y="72"/>
                    </a:cubicBezTo>
                    <a:close/>
                    <a:moveTo>
                      <a:pt x="37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7" y="108"/>
                      <a:pt x="37" y="107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1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25" y="77"/>
                    </a:moveTo>
                    <a:cubicBezTo>
                      <a:pt x="25" y="77"/>
                      <a:pt x="26" y="77"/>
                      <a:pt x="26" y="77"/>
                    </a:cubicBezTo>
                    <a:cubicBezTo>
                      <a:pt x="26" y="77"/>
                      <a:pt x="25" y="77"/>
                      <a:pt x="25" y="77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lose/>
                    <a:moveTo>
                      <a:pt x="37" y="109"/>
                    </a:moveTo>
                    <a:cubicBezTo>
                      <a:pt x="37" y="109"/>
                      <a:pt x="38" y="110"/>
                      <a:pt x="38" y="110"/>
                    </a:cubicBezTo>
                    <a:cubicBezTo>
                      <a:pt x="38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7" y="109"/>
                    </a:cubicBezTo>
                    <a:close/>
                    <a:moveTo>
                      <a:pt x="25" y="70"/>
                    </a:moveTo>
                    <a:cubicBezTo>
                      <a:pt x="25" y="69"/>
                      <a:pt x="26" y="69"/>
                      <a:pt x="25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5" y="70"/>
                    </a:cubicBezTo>
                    <a:cubicBezTo>
                      <a:pt x="26" y="69"/>
                      <a:pt x="25" y="69"/>
                      <a:pt x="25" y="70"/>
                    </a:cubicBezTo>
                    <a:close/>
                    <a:moveTo>
                      <a:pt x="25" y="68"/>
                    </a:move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7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9"/>
                    </a:cubicBezTo>
                    <a:cubicBezTo>
                      <a:pt x="26" y="68"/>
                      <a:pt x="26" y="68"/>
                      <a:pt x="25" y="68"/>
                    </a:cubicBezTo>
                    <a:close/>
                    <a:moveTo>
                      <a:pt x="26" y="63"/>
                    </a:move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4"/>
                    </a:cubicBezTo>
                    <a:cubicBezTo>
                      <a:pt x="26" y="63"/>
                      <a:pt x="26" y="63"/>
                      <a:pt x="26" y="6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5"/>
                    </a:cubicBezTo>
                    <a:cubicBezTo>
                      <a:pt x="25" y="74"/>
                      <a:pt x="25" y="74"/>
                      <a:pt x="25" y="74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1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41" y="113"/>
                    </a:moveTo>
                    <a:cubicBezTo>
                      <a:pt x="41" y="113"/>
                      <a:pt x="41" y="113"/>
                      <a:pt x="40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lose/>
                    <a:moveTo>
                      <a:pt x="33" y="102"/>
                    </a:move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1"/>
                      <a:pt x="33" y="102"/>
                      <a:pt x="33" y="102"/>
                    </a:cubicBezTo>
                    <a:cubicBezTo>
                      <a:pt x="33" y="102"/>
                      <a:pt x="33" y="101"/>
                      <a:pt x="32" y="101"/>
                    </a:cubicBezTo>
                    <a:cubicBezTo>
                      <a:pt x="32" y="101"/>
                      <a:pt x="33" y="101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lose/>
                    <a:moveTo>
                      <a:pt x="30" y="96"/>
                    </a:move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5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close/>
                    <a:moveTo>
                      <a:pt x="27" y="87"/>
                    </a:move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lose/>
                    <a:moveTo>
                      <a:pt x="26" y="78"/>
                    </a:move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8"/>
                      <a:pt x="26" y="77"/>
                      <a:pt x="26" y="78"/>
                    </a:cubicBezTo>
                    <a:close/>
                    <a:moveTo>
                      <a:pt x="26" y="76"/>
                    </a:move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6"/>
                      <a:pt x="26" y="76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8" y="110"/>
                      <a:pt x="39" y="110"/>
                      <a:pt x="38" y="110"/>
                    </a:cubicBezTo>
                    <a:cubicBezTo>
                      <a:pt x="38" y="110"/>
                      <a:pt x="39" y="111"/>
                      <a:pt x="39" y="110"/>
                    </a:cubicBezTo>
                    <a:cubicBezTo>
                      <a:pt x="39" y="110"/>
                      <a:pt x="39" y="111"/>
                      <a:pt x="39" y="111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5" y="104"/>
                    </a:cubicBezTo>
                    <a:cubicBezTo>
                      <a:pt x="34" y="104"/>
                      <a:pt x="34" y="104"/>
                      <a:pt x="35" y="105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lose/>
                    <a:moveTo>
                      <a:pt x="31" y="98"/>
                    </a:moveTo>
                    <a:cubicBezTo>
                      <a:pt x="31" y="98"/>
                      <a:pt x="31" y="98"/>
                      <a:pt x="31" y="98"/>
                    </a:cubicBezTo>
                    <a:cubicBezTo>
                      <a:pt x="31" y="98"/>
                      <a:pt x="31" y="98"/>
                      <a:pt x="31" y="99"/>
                    </a:cubicBezTo>
                    <a:cubicBezTo>
                      <a:pt x="31" y="99"/>
                      <a:pt x="31" y="99"/>
                      <a:pt x="31" y="98"/>
                    </a:cubicBezTo>
                    <a:close/>
                    <a:moveTo>
                      <a:pt x="28" y="90"/>
                    </a:move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89"/>
                    </a:cubicBezTo>
                    <a:cubicBezTo>
                      <a:pt x="28" y="89"/>
                      <a:pt x="28" y="90"/>
                      <a:pt x="28" y="90"/>
                    </a:cubicBezTo>
                    <a:close/>
                    <a:moveTo>
                      <a:pt x="51" y="123"/>
                    </a:moveTo>
                    <a:cubicBezTo>
                      <a:pt x="51" y="123"/>
                      <a:pt x="51" y="122"/>
                      <a:pt x="51" y="122"/>
                    </a:cubicBezTo>
                    <a:cubicBezTo>
                      <a:pt x="51" y="122"/>
                      <a:pt x="51" y="122"/>
                      <a:pt x="51" y="123"/>
                    </a:cubicBezTo>
                    <a:close/>
                    <a:moveTo>
                      <a:pt x="38" y="109"/>
                    </a:move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10"/>
                      <a:pt x="38" y="109"/>
                      <a:pt x="38" y="109"/>
                    </a:cubicBezTo>
                    <a:cubicBezTo>
                      <a:pt x="38" y="109"/>
                      <a:pt x="37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lose/>
                    <a:moveTo>
                      <a:pt x="31" y="97"/>
                    </a:moveTo>
                    <a:cubicBezTo>
                      <a:pt x="31" y="97"/>
                      <a:pt x="31" y="97"/>
                      <a:pt x="31" y="97"/>
                    </a:cubicBezTo>
                    <a:cubicBezTo>
                      <a:pt x="30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8"/>
                      <a:pt x="31" y="97"/>
                      <a:pt x="31" y="97"/>
                    </a:cubicBezTo>
                    <a:close/>
                    <a:moveTo>
                      <a:pt x="29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30" y="95"/>
                    </a:cubicBezTo>
                    <a:cubicBezTo>
                      <a:pt x="30" y="95"/>
                      <a:pt x="29" y="94"/>
                      <a:pt x="29" y="94"/>
                    </a:cubicBezTo>
                    <a:close/>
                    <a:moveTo>
                      <a:pt x="28" y="91"/>
                    </a:move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91"/>
                      <a:pt x="29" y="91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lose/>
                    <a:moveTo>
                      <a:pt x="27" y="83"/>
                    </a:move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6" y="84"/>
                      <a:pt x="27" y="84"/>
                      <a:pt x="27" y="83"/>
                    </a:cubicBezTo>
                    <a:close/>
                    <a:moveTo>
                      <a:pt x="52" y="123"/>
                    </a:move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3" y="123"/>
                      <a:pt x="52" y="123"/>
                      <a:pt x="53" y="123"/>
                    </a:cubicBezTo>
                    <a:cubicBezTo>
                      <a:pt x="53" y="124"/>
                      <a:pt x="52" y="123"/>
                      <a:pt x="52" y="123"/>
                    </a:cubicBezTo>
                    <a:close/>
                    <a:moveTo>
                      <a:pt x="50" y="122"/>
                    </a:move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21"/>
                      <a:pt x="50" y="121"/>
                      <a:pt x="50" y="122"/>
                    </a:cubicBezTo>
                    <a:cubicBezTo>
                      <a:pt x="50" y="122"/>
                      <a:pt x="50" y="121"/>
                      <a:pt x="50" y="122"/>
                    </a:cubicBezTo>
                    <a:close/>
                    <a:moveTo>
                      <a:pt x="29" y="92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29" y="93"/>
                      <a:pt x="29" y="92"/>
                      <a:pt x="29" y="92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39" y="112"/>
                    </a:moveTo>
                    <a:cubicBezTo>
                      <a:pt x="40" y="112"/>
                      <a:pt x="40" y="111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39" y="112"/>
                    </a:cubicBezTo>
                    <a:close/>
                    <a:moveTo>
                      <a:pt x="27" y="85"/>
                    </a:moveTo>
                    <a:cubicBezTo>
                      <a:pt x="27" y="85"/>
                      <a:pt x="27" y="85"/>
                      <a:pt x="27" y="85"/>
                    </a:cubicBezTo>
                    <a:cubicBezTo>
                      <a:pt x="27" y="85"/>
                      <a:pt x="27" y="85"/>
                      <a:pt x="27" y="85"/>
                    </a:cubicBezTo>
                    <a:close/>
                    <a:moveTo>
                      <a:pt x="62" y="128"/>
                    </a:moveTo>
                    <a:cubicBezTo>
                      <a:pt x="62" y="128"/>
                      <a:pt x="62" y="128"/>
                      <a:pt x="62" y="129"/>
                    </a:cubicBezTo>
                    <a:cubicBezTo>
                      <a:pt x="62" y="129"/>
                      <a:pt x="62" y="128"/>
                      <a:pt x="62" y="128"/>
                    </a:cubicBezTo>
                    <a:close/>
                    <a:moveTo>
                      <a:pt x="131" y="32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2" y="33"/>
                    </a:cubicBezTo>
                    <a:cubicBezTo>
                      <a:pt x="132" y="33"/>
                      <a:pt x="131" y="33"/>
                      <a:pt x="131" y="33"/>
                    </a:cubicBezTo>
                    <a:cubicBezTo>
                      <a:pt x="131" y="33"/>
                      <a:pt x="131" y="32"/>
                      <a:pt x="131" y="32"/>
                    </a:cubicBezTo>
                    <a:close/>
                    <a:moveTo>
                      <a:pt x="131" y="33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1" y="33"/>
                    </a:cubicBezTo>
                    <a:cubicBezTo>
                      <a:pt x="131" y="33"/>
                      <a:pt x="132" y="34"/>
                      <a:pt x="132" y="34"/>
                    </a:cubicBezTo>
                    <a:cubicBezTo>
                      <a:pt x="132" y="34"/>
                      <a:pt x="132" y="34"/>
                      <a:pt x="132" y="34"/>
                    </a:cubicBezTo>
                    <a:cubicBezTo>
                      <a:pt x="132" y="34"/>
                      <a:pt x="132" y="33"/>
                      <a:pt x="132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3"/>
                    </a:cubicBezTo>
                    <a:close/>
                    <a:moveTo>
                      <a:pt x="71" y="131"/>
                    </a:move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lose/>
                    <a:moveTo>
                      <a:pt x="70" y="131"/>
                    </a:moveTo>
                    <a:cubicBezTo>
                      <a:pt x="70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lose/>
                    <a:moveTo>
                      <a:pt x="132" y="106"/>
                    </a:moveTo>
                    <a:cubicBezTo>
                      <a:pt x="132" y="107"/>
                      <a:pt x="132" y="107"/>
                      <a:pt x="132" y="107"/>
                    </a:cubicBezTo>
                    <a:cubicBezTo>
                      <a:pt x="132" y="107"/>
                      <a:pt x="132" y="107"/>
                      <a:pt x="132" y="106"/>
                    </a:cubicBezTo>
                    <a:cubicBezTo>
                      <a:pt x="132" y="106"/>
                      <a:pt x="132" y="106"/>
                      <a:pt x="132" y="106"/>
                    </a:cubicBezTo>
                    <a:close/>
                    <a:moveTo>
                      <a:pt x="135" y="101"/>
                    </a:moveTo>
                    <a:cubicBezTo>
                      <a:pt x="135" y="102"/>
                      <a:pt x="135" y="102"/>
                      <a:pt x="135" y="102"/>
                    </a:cubicBezTo>
                    <a:cubicBezTo>
                      <a:pt x="135" y="102"/>
                      <a:pt x="134" y="103"/>
                      <a:pt x="135" y="103"/>
                    </a:cubicBezTo>
                    <a:cubicBezTo>
                      <a:pt x="134" y="103"/>
                      <a:pt x="134" y="103"/>
                      <a:pt x="134" y="104"/>
                    </a:cubicBezTo>
                    <a:cubicBezTo>
                      <a:pt x="134" y="104"/>
                      <a:pt x="134" y="104"/>
                      <a:pt x="134" y="104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3" y="106"/>
                      <a:pt x="133" y="106"/>
                      <a:pt x="133" y="106"/>
                    </a:cubicBezTo>
                    <a:cubicBezTo>
                      <a:pt x="133" y="106"/>
                      <a:pt x="133" y="105"/>
                      <a:pt x="133" y="105"/>
                    </a:cubicBezTo>
                    <a:cubicBezTo>
                      <a:pt x="133" y="105"/>
                      <a:pt x="134" y="104"/>
                      <a:pt x="134" y="104"/>
                    </a:cubicBezTo>
                    <a:cubicBezTo>
                      <a:pt x="134" y="104"/>
                      <a:pt x="134" y="104"/>
                      <a:pt x="134" y="103"/>
                    </a:cubicBezTo>
                    <a:cubicBezTo>
                      <a:pt x="134" y="104"/>
                      <a:pt x="134" y="103"/>
                      <a:pt x="134" y="103"/>
                    </a:cubicBezTo>
                    <a:cubicBezTo>
                      <a:pt x="135" y="102"/>
                      <a:pt x="135" y="102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0"/>
                      <a:pt x="135" y="101"/>
                      <a:pt x="135" y="100"/>
                    </a:cubicBezTo>
                    <a:cubicBezTo>
                      <a:pt x="136" y="100"/>
                      <a:pt x="136" y="100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100"/>
                      <a:pt x="136" y="100"/>
                      <a:pt x="136" y="100"/>
                    </a:cubicBezTo>
                    <a:cubicBezTo>
                      <a:pt x="136" y="100"/>
                      <a:pt x="136" y="100"/>
                      <a:pt x="135" y="101"/>
                    </a:cubicBezTo>
                    <a:cubicBezTo>
                      <a:pt x="136" y="100"/>
                      <a:pt x="135" y="101"/>
                      <a:pt x="136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lose/>
                    <a:moveTo>
                      <a:pt x="137" y="98"/>
                    </a:moveTo>
                    <a:cubicBezTo>
                      <a:pt x="136" y="98"/>
                      <a:pt x="136" y="99"/>
                      <a:pt x="136" y="98"/>
                    </a:cubicBezTo>
                    <a:cubicBezTo>
                      <a:pt x="136" y="98"/>
                      <a:pt x="136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6"/>
                      <a:pt x="131" y="106"/>
                      <a:pt x="131" y="106"/>
                    </a:cubicBezTo>
                    <a:cubicBezTo>
                      <a:pt x="131" y="106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1"/>
                    </a:moveTo>
                    <a:cubicBezTo>
                      <a:pt x="131" y="101"/>
                      <a:pt x="131" y="101"/>
                      <a:pt x="130" y="101"/>
                    </a:cubicBezTo>
                    <a:cubicBezTo>
                      <a:pt x="130" y="101"/>
                      <a:pt x="130" y="101"/>
                      <a:pt x="131" y="101"/>
                    </a:cubicBezTo>
                    <a:cubicBezTo>
                      <a:pt x="131" y="101"/>
                      <a:pt x="130" y="101"/>
                      <a:pt x="131" y="101"/>
                    </a:cubicBezTo>
                    <a:close/>
                    <a:moveTo>
                      <a:pt x="126" y="39"/>
                    </a:move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39"/>
                      <a:pt x="126" y="40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39"/>
                      <a:pt x="126" y="39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8"/>
                      <a:pt x="125" y="39"/>
                    </a:cubicBezTo>
                    <a:cubicBezTo>
                      <a:pt x="125" y="39"/>
                      <a:pt x="125" y="39"/>
                      <a:pt x="125" y="38"/>
                    </a:cubicBezTo>
                    <a:cubicBezTo>
                      <a:pt x="125" y="39"/>
                      <a:pt x="125" y="39"/>
                      <a:pt x="125" y="38"/>
                    </a:cubicBezTo>
                    <a:close/>
                    <a:moveTo>
                      <a:pt x="131" y="98"/>
                    </a:move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lose/>
                    <a:moveTo>
                      <a:pt x="111" y="117"/>
                    </a:moveTo>
                    <a:cubicBezTo>
                      <a:pt x="111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lose/>
                    <a:moveTo>
                      <a:pt x="123" y="107"/>
                    </a:move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6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2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lose/>
                    <a:moveTo>
                      <a:pt x="123" y="106"/>
                    </a:moveTo>
                    <a:cubicBezTo>
                      <a:pt x="123" y="107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4" y="105"/>
                    </a:cubicBezTo>
                    <a:cubicBezTo>
                      <a:pt x="124" y="106"/>
                      <a:pt x="124" y="105"/>
                      <a:pt x="124" y="105"/>
                    </a:cubicBezTo>
                    <a:cubicBezTo>
                      <a:pt x="123" y="106"/>
                      <a:pt x="124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lose/>
                    <a:moveTo>
                      <a:pt x="100" y="28"/>
                    </a:moveTo>
                    <a:cubicBezTo>
                      <a:pt x="101" y="29"/>
                      <a:pt x="101" y="29"/>
                      <a:pt x="101" y="29"/>
                    </a:cubicBezTo>
                    <a:cubicBezTo>
                      <a:pt x="100" y="29"/>
                      <a:pt x="101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0" y="29"/>
                      <a:pt x="100" y="28"/>
                      <a:pt x="100" y="28"/>
                    </a:cubicBezTo>
                    <a:close/>
                    <a:moveTo>
                      <a:pt x="102" y="29"/>
                    </a:moveTo>
                    <a:cubicBezTo>
                      <a:pt x="102" y="29"/>
                      <a:pt x="102" y="29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2" y="29"/>
                      <a:pt x="102" y="29"/>
                    </a:cubicBezTo>
                    <a:close/>
                    <a:moveTo>
                      <a:pt x="123" y="50"/>
                    </a:move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49"/>
                      <a:pt x="123" y="49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lose/>
                    <a:moveTo>
                      <a:pt x="121" y="49"/>
                    </a:move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50"/>
                    </a:cubicBezTo>
                    <a:cubicBezTo>
                      <a:pt x="121" y="50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236"/>
              <p:cNvSpPr>
                <a:spLocks/>
              </p:cNvSpPr>
              <p:nvPr/>
            </p:nvSpPr>
            <p:spPr bwMode="auto">
              <a:xfrm>
                <a:off x="6811" y="1119"/>
                <a:ext cx="12" cy="2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2 h 4"/>
                  <a:gd name="T12" fmla="*/ 2 w 2"/>
                  <a:gd name="T13" fmla="*/ 3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4 h 4"/>
                  <a:gd name="T20" fmla="*/ 2 w 2"/>
                  <a:gd name="T21" fmla="*/ 4 h 4"/>
                  <a:gd name="T22" fmla="*/ 2 w 2"/>
                  <a:gd name="T23" fmla="*/ 4 h 4"/>
                  <a:gd name="T24" fmla="*/ 2 w 2"/>
                  <a:gd name="T25" fmla="*/ 4 h 4"/>
                  <a:gd name="T26" fmla="*/ 2 w 2"/>
                  <a:gd name="T27" fmla="*/ 4 h 4"/>
                  <a:gd name="T28" fmla="*/ 2 w 2"/>
                  <a:gd name="T29" fmla="*/ 4 h 4"/>
                  <a:gd name="T30" fmla="*/ 2 w 2"/>
                  <a:gd name="T31" fmla="*/ 3 h 4"/>
                  <a:gd name="T32" fmla="*/ 1 w 2"/>
                  <a:gd name="T33" fmla="*/ 2 h 4"/>
                  <a:gd name="T34" fmla="*/ 1 w 2"/>
                  <a:gd name="T35" fmla="*/ 2 h 4"/>
                  <a:gd name="T36" fmla="*/ 0 w 2"/>
                  <a:gd name="T37" fmla="*/ 0 h 4"/>
                  <a:gd name="T38" fmla="*/ 0 w 2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237"/>
              <p:cNvSpPr>
                <a:spLocks/>
              </p:cNvSpPr>
              <p:nvPr/>
            </p:nvSpPr>
            <p:spPr bwMode="auto">
              <a:xfrm>
                <a:off x="6787" y="1083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238"/>
              <p:cNvSpPr>
                <a:spLocks noEditPoints="1"/>
              </p:cNvSpPr>
              <p:nvPr/>
            </p:nvSpPr>
            <p:spPr bwMode="auto">
              <a:xfrm>
                <a:off x="5977" y="921"/>
                <a:ext cx="234" cy="276"/>
              </a:xfrm>
              <a:custGeom>
                <a:avLst/>
                <a:gdLst>
                  <a:gd name="T0" fmla="*/ 17 w 39"/>
                  <a:gd name="T1" fmla="*/ 16 h 46"/>
                  <a:gd name="T2" fmla="*/ 8 w 39"/>
                  <a:gd name="T3" fmla="*/ 28 h 46"/>
                  <a:gd name="T4" fmla="*/ 0 w 39"/>
                  <a:gd name="T5" fmla="*/ 45 h 46"/>
                  <a:gd name="T6" fmla="*/ 1 w 39"/>
                  <a:gd name="T7" fmla="*/ 43 h 46"/>
                  <a:gd name="T8" fmla="*/ 1 w 39"/>
                  <a:gd name="T9" fmla="*/ 42 h 46"/>
                  <a:gd name="T10" fmla="*/ 3 w 39"/>
                  <a:gd name="T11" fmla="*/ 40 h 46"/>
                  <a:gd name="T12" fmla="*/ 3 w 39"/>
                  <a:gd name="T13" fmla="*/ 38 h 46"/>
                  <a:gd name="T14" fmla="*/ 3 w 39"/>
                  <a:gd name="T15" fmla="*/ 38 h 46"/>
                  <a:gd name="T16" fmla="*/ 4 w 39"/>
                  <a:gd name="T17" fmla="*/ 37 h 46"/>
                  <a:gd name="T18" fmla="*/ 4 w 39"/>
                  <a:gd name="T19" fmla="*/ 37 h 46"/>
                  <a:gd name="T20" fmla="*/ 6 w 39"/>
                  <a:gd name="T21" fmla="*/ 34 h 46"/>
                  <a:gd name="T22" fmla="*/ 7 w 39"/>
                  <a:gd name="T23" fmla="*/ 33 h 46"/>
                  <a:gd name="T24" fmla="*/ 9 w 39"/>
                  <a:gd name="T25" fmla="*/ 29 h 46"/>
                  <a:gd name="T26" fmla="*/ 9 w 39"/>
                  <a:gd name="T27" fmla="*/ 29 h 46"/>
                  <a:gd name="T28" fmla="*/ 11 w 39"/>
                  <a:gd name="T29" fmla="*/ 27 h 46"/>
                  <a:gd name="T30" fmla="*/ 11 w 39"/>
                  <a:gd name="T31" fmla="*/ 27 h 46"/>
                  <a:gd name="T32" fmla="*/ 23 w 39"/>
                  <a:gd name="T33" fmla="*/ 13 h 46"/>
                  <a:gd name="T34" fmla="*/ 29 w 39"/>
                  <a:gd name="T35" fmla="*/ 7 h 46"/>
                  <a:gd name="T36" fmla="*/ 31 w 39"/>
                  <a:gd name="T37" fmla="*/ 5 h 46"/>
                  <a:gd name="T38" fmla="*/ 33 w 39"/>
                  <a:gd name="T39" fmla="*/ 4 h 46"/>
                  <a:gd name="T40" fmla="*/ 34 w 39"/>
                  <a:gd name="T41" fmla="*/ 3 h 46"/>
                  <a:gd name="T42" fmla="*/ 36 w 39"/>
                  <a:gd name="T43" fmla="*/ 2 h 46"/>
                  <a:gd name="T44" fmla="*/ 38 w 39"/>
                  <a:gd name="T45" fmla="*/ 1 h 46"/>
                  <a:gd name="T46" fmla="*/ 38 w 39"/>
                  <a:gd name="T47" fmla="*/ 0 h 46"/>
                  <a:gd name="T48" fmla="*/ 38 w 39"/>
                  <a:gd name="T49" fmla="*/ 0 h 46"/>
                  <a:gd name="T50" fmla="*/ 39 w 39"/>
                  <a:gd name="T51" fmla="*/ 0 h 46"/>
                  <a:gd name="T52" fmla="*/ 38 w 39"/>
                  <a:gd name="T53" fmla="*/ 0 h 46"/>
                  <a:gd name="T54" fmla="*/ 36 w 39"/>
                  <a:gd name="T55" fmla="*/ 1 h 46"/>
                  <a:gd name="T56" fmla="*/ 36 w 39"/>
                  <a:gd name="T57" fmla="*/ 1 h 46"/>
                  <a:gd name="T58" fmla="*/ 37 w 39"/>
                  <a:gd name="T59" fmla="*/ 1 h 46"/>
                  <a:gd name="T60" fmla="*/ 30 w 39"/>
                  <a:gd name="T61" fmla="*/ 5 h 46"/>
                  <a:gd name="T62" fmla="*/ 26 w 39"/>
                  <a:gd name="T63" fmla="*/ 8 h 46"/>
                  <a:gd name="T64" fmla="*/ 20 w 39"/>
                  <a:gd name="T65" fmla="*/ 13 h 46"/>
                  <a:gd name="T66" fmla="*/ 36 w 39"/>
                  <a:gd name="T67" fmla="*/ 1 h 46"/>
                  <a:gd name="T68" fmla="*/ 35 w 39"/>
                  <a:gd name="T6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46">
                    <a:moveTo>
                      <a:pt x="20" y="13"/>
                    </a:moveTo>
                    <a:cubicBezTo>
                      <a:pt x="20" y="13"/>
                      <a:pt x="18" y="15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4" y="20"/>
                      <a:pt x="11" y="23"/>
                      <a:pt x="8" y="28"/>
                    </a:cubicBezTo>
                    <a:cubicBezTo>
                      <a:pt x="5" y="33"/>
                      <a:pt x="2" y="39"/>
                      <a:pt x="0" y="46"/>
                    </a:cubicBezTo>
                    <a:cubicBezTo>
                      <a:pt x="0" y="46"/>
                      <a:pt x="0" y="45"/>
                      <a:pt x="0" y="45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1" y="44"/>
                      <a:pt x="1" y="43"/>
                      <a:pt x="1" y="43"/>
                    </a:cubicBezTo>
                    <a:cubicBezTo>
                      <a:pt x="1" y="43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1"/>
                      <a:pt x="2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9"/>
                      <a:pt x="3" y="39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4" y="38"/>
                      <a:pt x="4" y="38"/>
                    </a:cubicBezTo>
                    <a:cubicBezTo>
                      <a:pt x="4" y="37"/>
                      <a:pt x="4" y="38"/>
                      <a:pt x="4" y="37"/>
                    </a:cubicBezTo>
                    <a:cubicBezTo>
                      <a:pt x="4" y="38"/>
                      <a:pt x="4" y="37"/>
                      <a:pt x="4" y="37"/>
                    </a:cubicBezTo>
                    <a:cubicBezTo>
                      <a:pt x="4" y="36"/>
                      <a:pt x="4" y="37"/>
                      <a:pt x="4" y="37"/>
                    </a:cubicBezTo>
                    <a:cubicBezTo>
                      <a:pt x="5" y="36"/>
                      <a:pt x="6" y="35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3"/>
                    </a:cubicBezTo>
                    <a:cubicBezTo>
                      <a:pt x="7" y="33"/>
                      <a:pt x="8" y="31"/>
                      <a:pt x="7" y="33"/>
                    </a:cubicBezTo>
                    <a:cubicBezTo>
                      <a:pt x="8" y="31"/>
                      <a:pt x="8" y="31"/>
                      <a:pt x="9" y="30"/>
                    </a:cubicBezTo>
                    <a:cubicBezTo>
                      <a:pt x="9" y="30"/>
                      <a:pt x="9" y="30"/>
                      <a:pt x="9" y="29"/>
                    </a:cubicBezTo>
                    <a:cubicBezTo>
                      <a:pt x="9" y="30"/>
                      <a:pt x="9" y="29"/>
                      <a:pt x="10" y="29"/>
                    </a:cubicBezTo>
                    <a:cubicBezTo>
                      <a:pt x="10" y="29"/>
                      <a:pt x="9" y="29"/>
                      <a:pt x="9" y="29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5"/>
                      <a:pt x="14" y="22"/>
                      <a:pt x="16" y="20"/>
                    </a:cubicBezTo>
                    <a:cubicBezTo>
                      <a:pt x="18" y="17"/>
                      <a:pt x="20" y="15"/>
                      <a:pt x="23" y="13"/>
                    </a:cubicBezTo>
                    <a:cubicBezTo>
                      <a:pt x="25" y="11"/>
                      <a:pt x="27" y="9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6"/>
                      <a:pt x="31" y="6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5"/>
                      <a:pt x="31" y="5"/>
                      <a:pt x="32" y="5"/>
                    </a:cubicBezTo>
                    <a:cubicBezTo>
                      <a:pt x="32" y="5"/>
                      <a:pt x="32" y="4"/>
                      <a:pt x="33" y="4"/>
                    </a:cubicBezTo>
                    <a:cubicBezTo>
                      <a:pt x="33" y="4"/>
                      <a:pt x="33" y="4"/>
                      <a:pt x="34" y="4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2"/>
                      <a:pt x="35" y="2"/>
                      <a:pt x="36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8" y="1"/>
                      <a:pt x="38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1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1"/>
                      <a:pt x="36" y="1"/>
                    </a:cubicBezTo>
                    <a:cubicBezTo>
                      <a:pt x="36" y="1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5" y="1"/>
                      <a:pt x="32" y="3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7" y="7"/>
                      <a:pt x="26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9"/>
                      <a:pt x="22" y="11"/>
                      <a:pt x="20" y="13"/>
                    </a:cubicBezTo>
                    <a:close/>
                    <a:moveTo>
                      <a:pt x="35" y="2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5" y="2"/>
                      <a:pt x="3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239"/>
              <p:cNvSpPr>
                <a:spLocks/>
              </p:cNvSpPr>
              <p:nvPr/>
            </p:nvSpPr>
            <p:spPr bwMode="auto">
              <a:xfrm>
                <a:off x="6019" y="1113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240"/>
              <p:cNvSpPr>
                <a:spLocks/>
              </p:cNvSpPr>
              <p:nvPr/>
            </p:nvSpPr>
            <p:spPr bwMode="auto">
              <a:xfrm>
                <a:off x="6217" y="915"/>
                <a:ext cx="6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241"/>
              <p:cNvSpPr>
                <a:spLocks/>
              </p:cNvSpPr>
              <p:nvPr/>
            </p:nvSpPr>
            <p:spPr bwMode="auto">
              <a:xfrm>
                <a:off x="6775" y="1065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242"/>
              <p:cNvSpPr>
                <a:spLocks/>
              </p:cNvSpPr>
              <p:nvPr/>
            </p:nvSpPr>
            <p:spPr bwMode="auto">
              <a:xfrm>
                <a:off x="6781" y="1071"/>
                <a:ext cx="12" cy="18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0 h 3"/>
                  <a:gd name="T8" fmla="*/ 1 w 2"/>
                  <a:gd name="T9" fmla="*/ 1 h 3"/>
                  <a:gd name="T10" fmla="*/ 1 w 2"/>
                  <a:gd name="T11" fmla="*/ 1 h 3"/>
                  <a:gd name="T12" fmla="*/ 1 w 2"/>
                  <a:gd name="T13" fmla="*/ 2 h 3"/>
                  <a:gd name="T14" fmla="*/ 2 w 2"/>
                  <a:gd name="T15" fmla="*/ 3 h 3"/>
                  <a:gd name="T16" fmla="*/ 2 w 2"/>
                  <a:gd name="T17" fmla="*/ 2 h 3"/>
                  <a:gd name="T18" fmla="*/ 2 w 2"/>
                  <a:gd name="T19" fmla="*/ 3 h 3"/>
                  <a:gd name="T20" fmla="*/ 1 w 2"/>
                  <a:gd name="T21" fmla="*/ 2 h 3"/>
                  <a:gd name="T22" fmla="*/ 1 w 2"/>
                  <a:gd name="T23" fmla="*/ 2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243"/>
              <p:cNvSpPr>
                <a:spLocks/>
              </p:cNvSpPr>
              <p:nvPr/>
            </p:nvSpPr>
            <p:spPr bwMode="auto">
              <a:xfrm>
                <a:off x="6793" y="1089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244"/>
              <p:cNvSpPr>
                <a:spLocks/>
              </p:cNvSpPr>
              <p:nvPr/>
            </p:nvSpPr>
            <p:spPr bwMode="auto">
              <a:xfrm>
                <a:off x="6799" y="1101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245"/>
              <p:cNvSpPr>
                <a:spLocks/>
              </p:cNvSpPr>
              <p:nvPr/>
            </p:nvSpPr>
            <p:spPr bwMode="auto">
              <a:xfrm>
                <a:off x="6805" y="110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Oval 1246"/>
              <p:cNvSpPr>
                <a:spLocks noChangeArrowheads="1"/>
              </p:cNvSpPr>
              <p:nvPr/>
            </p:nvSpPr>
            <p:spPr bwMode="auto">
              <a:xfrm>
                <a:off x="6811" y="111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247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248"/>
              <p:cNvSpPr>
                <a:spLocks/>
              </p:cNvSpPr>
              <p:nvPr/>
            </p:nvSpPr>
            <p:spPr bwMode="auto">
              <a:xfrm>
                <a:off x="6853" y="122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0 w 1"/>
                  <a:gd name="T11" fmla="*/ 3 h 3"/>
                  <a:gd name="T12" fmla="*/ 1 w 1"/>
                  <a:gd name="T13" fmla="*/ 3 h 3"/>
                  <a:gd name="T14" fmla="*/ 1 w 1"/>
                  <a:gd name="T15" fmla="*/ 3 h 3"/>
                  <a:gd name="T16" fmla="*/ 0 w 1"/>
                  <a:gd name="T17" fmla="*/ 3 h 3"/>
                  <a:gd name="T18" fmla="*/ 0 w 1"/>
                  <a:gd name="T19" fmla="*/ 2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0 h 3"/>
                  <a:gd name="T26" fmla="*/ 0 w 1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249"/>
              <p:cNvSpPr>
                <a:spLocks/>
              </p:cNvSpPr>
              <p:nvPr/>
            </p:nvSpPr>
            <p:spPr bwMode="auto">
              <a:xfrm>
                <a:off x="6853" y="124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250"/>
              <p:cNvSpPr>
                <a:spLocks/>
              </p:cNvSpPr>
              <p:nvPr/>
            </p:nvSpPr>
            <p:spPr bwMode="auto">
              <a:xfrm>
                <a:off x="6847" y="126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251"/>
              <p:cNvSpPr>
                <a:spLocks/>
              </p:cNvSpPr>
              <p:nvPr/>
            </p:nvSpPr>
            <p:spPr bwMode="auto">
              <a:xfrm>
                <a:off x="6823" y="129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252"/>
              <p:cNvSpPr>
                <a:spLocks/>
              </p:cNvSpPr>
              <p:nvPr/>
            </p:nvSpPr>
            <p:spPr bwMode="auto">
              <a:xfrm>
                <a:off x="6211" y="1611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253"/>
              <p:cNvSpPr>
                <a:spLocks/>
              </p:cNvSpPr>
              <p:nvPr/>
            </p:nvSpPr>
            <p:spPr bwMode="auto">
              <a:xfrm>
                <a:off x="6289" y="1665"/>
                <a:ext cx="108" cy="30"/>
              </a:xfrm>
              <a:custGeom>
                <a:avLst/>
                <a:gdLst>
                  <a:gd name="T0" fmla="*/ 14 w 18"/>
                  <a:gd name="T1" fmla="*/ 4 h 5"/>
                  <a:gd name="T2" fmla="*/ 14 w 18"/>
                  <a:gd name="T3" fmla="*/ 4 h 5"/>
                  <a:gd name="T4" fmla="*/ 16 w 18"/>
                  <a:gd name="T5" fmla="*/ 5 h 5"/>
                  <a:gd name="T6" fmla="*/ 18 w 18"/>
                  <a:gd name="T7" fmla="*/ 5 h 5"/>
                  <a:gd name="T8" fmla="*/ 16 w 18"/>
                  <a:gd name="T9" fmla="*/ 5 h 5"/>
                  <a:gd name="T10" fmla="*/ 16 w 18"/>
                  <a:gd name="T11" fmla="*/ 5 h 5"/>
                  <a:gd name="T12" fmla="*/ 8 w 18"/>
                  <a:gd name="T13" fmla="*/ 3 h 5"/>
                  <a:gd name="T14" fmla="*/ 0 w 18"/>
                  <a:gd name="T15" fmla="*/ 0 h 5"/>
                  <a:gd name="T16" fmla="*/ 0 w 18"/>
                  <a:gd name="T17" fmla="*/ 0 h 5"/>
                  <a:gd name="T18" fmla="*/ 1 w 18"/>
                  <a:gd name="T19" fmla="*/ 0 h 5"/>
                  <a:gd name="T20" fmla="*/ 1 w 18"/>
                  <a:gd name="T21" fmla="*/ 0 h 5"/>
                  <a:gd name="T22" fmla="*/ 1 w 18"/>
                  <a:gd name="T23" fmla="*/ 0 h 5"/>
                  <a:gd name="T24" fmla="*/ 0 w 18"/>
                  <a:gd name="T25" fmla="*/ 0 h 5"/>
                  <a:gd name="T26" fmla="*/ 0 w 18"/>
                  <a:gd name="T27" fmla="*/ 0 h 5"/>
                  <a:gd name="T28" fmla="*/ 0 w 18"/>
                  <a:gd name="T29" fmla="*/ 0 h 5"/>
                  <a:gd name="T30" fmla="*/ 1 w 18"/>
                  <a:gd name="T31" fmla="*/ 0 h 5"/>
                  <a:gd name="T32" fmla="*/ 1 w 18"/>
                  <a:gd name="T33" fmla="*/ 0 h 5"/>
                  <a:gd name="T34" fmla="*/ 1 w 18"/>
                  <a:gd name="T35" fmla="*/ 0 h 5"/>
                  <a:gd name="T36" fmla="*/ 2 w 18"/>
                  <a:gd name="T37" fmla="*/ 1 h 5"/>
                  <a:gd name="T38" fmla="*/ 2 w 18"/>
                  <a:gd name="T39" fmla="*/ 0 h 5"/>
                  <a:gd name="T40" fmla="*/ 2 w 18"/>
                  <a:gd name="T41" fmla="*/ 1 h 5"/>
                  <a:gd name="T42" fmla="*/ 3 w 18"/>
                  <a:gd name="T43" fmla="*/ 1 h 5"/>
                  <a:gd name="T44" fmla="*/ 3 w 18"/>
                  <a:gd name="T45" fmla="*/ 1 h 5"/>
                  <a:gd name="T46" fmla="*/ 5 w 18"/>
                  <a:gd name="T47" fmla="*/ 2 h 5"/>
                  <a:gd name="T48" fmla="*/ 6 w 18"/>
                  <a:gd name="T49" fmla="*/ 2 h 5"/>
                  <a:gd name="T50" fmla="*/ 7 w 18"/>
                  <a:gd name="T51" fmla="*/ 3 h 5"/>
                  <a:gd name="T52" fmla="*/ 8 w 18"/>
                  <a:gd name="T53" fmla="*/ 3 h 5"/>
                  <a:gd name="T54" fmla="*/ 9 w 18"/>
                  <a:gd name="T55" fmla="*/ 3 h 5"/>
                  <a:gd name="T56" fmla="*/ 9 w 18"/>
                  <a:gd name="T57" fmla="*/ 3 h 5"/>
                  <a:gd name="T58" fmla="*/ 10 w 18"/>
                  <a:gd name="T59" fmla="*/ 3 h 5"/>
                  <a:gd name="T60" fmla="*/ 11 w 18"/>
                  <a:gd name="T61" fmla="*/ 3 h 5"/>
                  <a:gd name="T62" fmla="*/ 12 w 18"/>
                  <a:gd name="T63" fmla="*/ 4 h 5"/>
                  <a:gd name="T64" fmla="*/ 12 w 18"/>
                  <a:gd name="T65" fmla="*/ 4 h 5"/>
                  <a:gd name="T66" fmla="*/ 13 w 18"/>
                  <a:gd name="T67" fmla="*/ 4 h 5"/>
                  <a:gd name="T68" fmla="*/ 14 w 18"/>
                  <a:gd name="T6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5"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7" y="5"/>
                      <a:pt x="17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3" y="5"/>
                      <a:pt x="11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254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255"/>
              <p:cNvSpPr>
                <a:spLocks/>
              </p:cNvSpPr>
              <p:nvPr/>
            </p:nvSpPr>
            <p:spPr bwMode="auto">
              <a:xfrm>
                <a:off x="6235" y="1629"/>
                <a:ext cx="12" cy="1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  <a:gd name="T8" fmla="*/ 1 w 2"/>
                  <a:gd name="T9" fmla="*/ 1 h 2"/>
                  <a:gd name="T10" fmla="*/ 0 w 2"/>
                  <a:gd name="T11" fmla="*/ 1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256"/>
              <p:cNvSpPr>
                <a:spLocks/>
              </p:cNvSpPr>
              <p:nvPr/>
            </p:nvSpPr>
            <p:spPr bwMode="auto">
              <a:xfrm>
                <a:off x="6259" y="16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257"/>
              <p:cNvSpPr>
                <a:spLocks/>
              </p:cNvSpPr>
              <p:nvPr/>
            </p:nvSpPr>
            <p:spPr bwMode="auto">
              <a:xfrm>
                <a:off x="6763" y="1155"/>
                <a:ext cx="0" cy="6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258"/>
              <p:cNvSpPr>
                <a:spLocks/>
              </p:cNvSpPr>
              <p:nvPr/>
            </p:nvSpPr>
            <p:spPr bwMode="auto">
              <a:xfrm>
                <a:off x="6769" y="1185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259"/>
              <p:cNvSpPr>
                <a:spLocks/>
              </p:cNvSpPr>
              <p:nvPr/>
            </p:nvSpPr>
            <p:spPr bwMode="auto">
              <a:xfrm>
                <a:off x="6685" y="119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0 h 3"/>
                  <a:gd name="T14" fmla="*/ 0 w 1"/>
                  <a:gd name="T15" fmla="*/ 0 h 3"/>
                  <a:gd name="T16" fmla="*/ 0 w 1"/>
                  <a:gd name="T17" fmla="*/ 0 h 3"/>
                  <a:gd name="T18" fmla="*/ 0 w 1"/>
                  <a:gd name="T19" fmla="*/ 0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1 h 3"/>
                  <a:gd name="T26" fmla="*/ 0 w 1"/>
                  <a:gd name="T27" fmla="*/ 1 h 3"/>
                  <a:gd name="T28" fmla="*/ 1 w 1"/>
                  <a:gd name="T29" fmla="*/ 1 h 3"/>
                  <a:gd name="T30" fmla="*/ 0 w 1"/>
                  <a:gd name="T31" fmla="*/ 1 h 3"/>
                  <a:gd name="T32" fmla="*/ 1 w 1"/>
                  <a:gd name="T33" fmla="*/ 1 h 3"/>
                  <a:gd name="T34" fmla="*/ 1 w 1"/>
                  <a:gd name="T35" fmla="*/ 1 h 3"/>
                  <a:gd name="T36" fmla="*/ 1 w 1"/>
                  <a:gd name="T37" fmla="*/ 2 h 3"/>
                  <a:gd name="T38" fmla="*/ 1 w 1"/>
                  <a:gd name="T39" fmla="*/ 2 h 3"/>
                  <a:gd name="T40" fmla="*/ 1 w 1"/>
                  <a:gd name="T41" fmla="*/ 3 h 3"/>
                  <a:gd name="T42" fmla="*/ 1 w 1"/>
                  <a:gd name="T43" fmla="*/ 3 h 3"/>
                  <a:gd name="T44" fmla="*/ 1 w 1"/>
                  <a:gd name="T45" fmla="*/ 2 h 3"/>
                  <a:gd name="T46" fmla="*/ 1 w 1"/>
                  <a:gd name="T47" fmla="*/ 2 h 3"/>
                  <a:gd name="T48" fmla="*/ 1 w 1"/>
                  <a:gd name="T49" fmla="*/ 2 h 3"/>
                  <a:gd name="T50" fmla="*/ 1 w 1"/>
                  <a:gd name="T51" fmla="*/ 2 h 3"/>
                  <a:gd name="T52" fmla="*/ 1 w 1"/>
                  <a:gd name="T53" fmla="*/ 2 h 3"/>
                  <a:gd name="T54" fmla="*/ 0 w 1"/>
                  <a:gd name="T55" fmla="*/ 2 h 3"/>
                  <a:gd name="T56" fmla="*/ 0 w 1"/>
                  <a:gd name="T57" fmla="*/ 1 h 3"/>
                  <a:gd name="T58" fmla="*/ 0 w 1"/>
                  <a:gd name="T59" fmla="*/ 0 h 3"/>
                  <a:gd name="T60" fmla="*/ 0 w 1"/>
                  <a:gd name="T61" fmla="*/ 0 h 3"/>
                  <a:gd name="T62" fmla="*/ 0 w 1"/>
                  <a:gd name="T63" fmla="*/ 0 h 3"/>
                  <a:gd name="T64" fmla="*/ 0 w 1"/>
                  <a:gd name="T6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260"/>
              <p:cNvSpPr>
                <a:spLocks/>
              </p:cNvSpPr>
              <p:nvPr/>
            </p:nvSpPr>
            <p:spPr bwMode="auto">
              <a:xfrm>
                <a:off x="6679" y="120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261"/>
              <p:cNvSpPr>
                <a:spLocks/>
              </p:cNvSpPr>
              <p:nvPr/>
            </p:nvSpPr>
            <p:spPr bwMode="auto">
              <a:xfrm>
                <a:off x="5941" y="1491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262"/>
              <p:cNvSpPr>
                <a:spLocks/>
              </p:cNvSpPr>
              <p:nvPr/>
            </p:nvSpPr>
            <p:spPr bwMode="auto">
              <a:xfrm>
                <a:off x="5929" y="128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263"/>
              <p:cNvSpPr>
                <a:spLocks/>
              </p:cNvSpPr>
              <p:nvPr/>
            </p:nvSpPr>
            <p:spPr bwMode="auto">
              <a:xfrm>
                <a:off x="5965" y="843"/>
                <a:ext cx="342" cy="300"/>
              </a:xfrm>
              <a:custGeom>
                <a:avLst/>
                <a:gdLst>
                  <a:gd name="T0" fmla="*/ 57 w 57"/>
                  <a:gd name="T1" fmla="*/ 0 h 50"/>
                  <a:gd name="T2" fmla="*/ 53 w 57"/>
                  <a:gd name="T3" fmla="*/ 1 h 50"/>
                  <a:gd name="T4" fmla="*/ 49 w 57"/>
                  <a:gd name="T5" fmla="*/ 2 h 50"/>
                  <a:gd name="T6" fmla="*/ 37 w 57"/>
                  <a:gd name="T7" fmla="*/ 8 h 50"/>
                  <a:gd name="T8" fmla="*/ 21 w 57"/>
                  <a:gd name="T9" fmla="*/ 20 h 50"/>
                  <a:gd name="T10" fmla="*/ 10 w 57"/>
                  <a:gd name="T11" fmla="*/ 32 h 50"/>
                  <a:gd name="T12" fmla="*/ 2 w 57"/>
                  <a:gd name="T13" fmla="*/ 47 h 50"/>
                  <a:gd name="T14" fmla="*/ 1 w 57"/>
                  <a:gd name="T15" fmla="*/ 49 h 50"/>
                  <a:gd name="T16" fmla="*/ 0 w 57"/>
                  <a:gd name="T17" fmla="*/ 50 h 50"/>
                  <a:gd name="T18" fmla="*/ 1 w 57"/>
                  <a:gd name="T19" fmla="*/ 47 h 50"/>
                  <a:gd name="T20" fmla="*/ 10 w 57"/>
                  <a:gd name="T21" fmla="*/ 31 h 50"/>
                  <a:gd name="T22" fmla="*/ 31 w 57"/>
                  <a:gd name="T23" fmla="*/ 10 h 50"/>
                  <a:gd name="T24" fmla="*/ 39 w 57"/>
                  <a:gd name="T25" fmla="*/ 5 h 50"/>
                  <a:gd name="T26" fmla="*/ 47 w 57"/>
                  <a:gd name="T27" fmla="*/ 2 h 50"/>
                  <a:gd name="T28" fmla="*/ 53 w 57"/>
                  <a:gd name="T29" fmla="*/ 0 h 50"/>
                  <a:gd name="T30" fmla="*/ 57 w 57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50">
                    <a:moveTo>
                      <a:pt x="57" y="0"/>
                    </a:moveTo>
                    <a:cubicBezTo>
                      <a:pt x="56" y="0"/>
                      <a:pt x="54" y="1"/>
                      <a:pt x="53" y="1"/>
                    </a:cubicBezTo>
                    <a:cubicBezTo>
                      <a:pt x="52" y="2"/>
                      <a:pt x="51" y="2"/>
                      <a:pt x="49" y="2"/>
                    </a:cubicBezTo>
                    <a:cubicBezTo>
                      <a:pt x="45" y="4"/>
                      <a:pt x="41" y="6"/>
                      <a:pt x="37" y="8"/>
                    </a:cubicBezTo>
                    <a:cubicBezTo>
                      <a:pt x="31" y="11"/>
                      <a:pt x="26" y="15"/>
                      <a:pt x="21" y="20"/>
                    </a:cubicBezTo>
                    <a:cubicBezTo>
                      <a:pt x="17" y="23"/>
                      <a:pt x="14" y="27"/>
                      <a:pt x="10" y="32"/>
                    </a:cubicBezTo>
                    <a:cubicBezTo>
                      <a:pt x="7" y="37"/>
                      <a:pt x="4" y="42"/>
                      <a:pt x="2" y="47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0" y="50"/>
                      <a:pt x="0" y="50"/>
                    </a:cubicBezTo>
                    <a:cubicBezTo>
                      <a:pt x="0" y="49"/>
                      <a:pt x="1" y="48"/>
                      <a:pt x="1" y="47"/>
                    </a:cubicBezTo>
                    <a:cubicBezTo>
                      <a:pt x="3" y="42"/>
                      <a:pt x="7" y="36"/>
                      <a:pt x="10" y="31"/>
                    </a:cubicBezTo>
                    <a:cubicBezTo>
                      <a:pt x="16" y="23"/>
                      <a:pt x="22" y="16"/>
                      <a:pt x="31" y="10"/>
                    </a:cubicBezTo>
                    <a:cubicBezTo>
                      <a:pt x="34" y="8"/>
                      <a:pt x="36" y="7"/>
                      <a:pt x="39" y="5"/>
                    </a:cubicBezTo>
                    <a:cubicBezTo>
                      <a:pt x="42" y="4"/>
                      <a:pt x="44" y="3"/>
                      <a:pt x="47" y="2"/>
                    </a:cubicBezTo>
                    <a:cubicBezTo>
                      <a:pt x="49" y="2"/>
                      <a:pt x="51" y="1"/>
                      <a:pt x="53" y="0"/>
                    </a:cubicBezTo>
                    <a:cubicBezTo>
                      <a:pt x="54" y="0"/>
                      <a:pt x="55" y="0"/>
                      <a:pt x="5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264"/>
              <p:cNvSpPr>
                <a:spLocks/>
              </p:cNvSpPr>
              <p:nvPr/>
            </p:nvSpPr>
            <p:spPr bwMode="auto">
              <a:xfrm>
                <a:off x="6799" y="110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57" name="组合 256"/>
            <p:cNvGrpSpPr/>
            <p:nvPr/>
          </p:nvGrpSpPr>
          <p:grpSpPr>
            <a:xfrm>
              <a:off x="1569414" y="2044304"/>
              <a:ext cx="1565899" cy="1527249"/>
              <a:chOff x="1569414" y="2044304"/>
              <a:chExt cx="1565899" cy="1527249"/>
            </a:xfrm>
          </p:grpSpPr>
          <p:sp useBgFill="1">
            <p:nvSpPr>
              <p:cNvPr id="259" name="椭圆 258"/>
              <p:cNvSpPr/>
              <p:nvPr/>
            </p:nvSpPr>
            <p:spPr>
              <a:xfrm rot="3526944">
                <a:off x="1569414" y="2044304"/>
                <a:ext cx="1527249" cy="1527249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60" name="组合 259"/>
              <p:cNvGrpSpPr/>
              <p:nvPr/>
            </p:nvGrpSpPr>
            <p:grpSpPr>
              <a:xfrm>
                <a:off x="1578976" y="2301415"/>
                <a:ext cx="1556337" cy="1122978"/>
                <a:chOff x="1578976" y="2301415"/>
                <a:chExt cx="1556337" cy="1122978"/>
              </a:xfrm>
            </p:grpSpPr>
            <p:sp>
              <p:nvSpPr>
                <p:cNvPr id="261" name="矩形 260"/>
                <p:cNvSpPr/>
                <p:nvPr/>
              </p:nvSpPr>
              <p:spPr>
                <a:xfrm>
                  <a:off x="1603425" y="2301415"/>
                  <a:ext cx="1467068" cy="400110"/>
                </a:xfrm>
                <a:prstGeom prst="rect">
                  <a:avLst/>
                </a:prstGeom>
              </p:spPr>
              <p:txBody>
                <a:bodyPr vert="horz" wrap="none">
                  <a:spAutoFit/>
                </a:bodyPr>
                <a:lstStyle/>
                <a:p>
                  <a:pPr algn="ctr"/>
                  <a:r>
                    <a:rPr lang="zh-CN" altLang="en-US" sz="2000" dirty="0" smtClean="0">
                      <a:solidFill>
                        <a:srgbClr val="024A02"/>
                      </a:solidFill>
                      <a:latin typeface="汉仪雪君体简" panose="02010604000101010101" pitchFamily="2" charset="-122"/>
                      <a:ea typeface="汉仪雪君体简" panose="02010604000101010101" pitchFamily="2" charset="-122"/>
                      <a:cs typeface="Adobe Devanagari" panose="02040503050201020203" pitchFamily="18" charset="0"/>
                    </a:rPr>
                    <a:t>添加副标题</a:t>
                  </a:r>
                  <a:endParaRPr lang="zh-CN" altLang="en-US" sz="2000" dirty="0">
                    <a:solidFill>
                      <a:srgbClr val="024A02"/>
                    </a:solidFill>
                    <a:latin typeface="汉仪雪君体简" panose="02010604000101010101" pitchFamily="2" charset="-122"/>
                    <a:ea typeface="汉仪雪君体简" panose="02010604000101010101" pitchFamily="2" charset="-122"/>
                    <a:cs typeface="Adobe Devanagari" panose="02040503050201020203" pitchFamily="18" charset="0"/>
                  </a:endParaRPr>
                </a:p>
              </p:txBody>
            </p:sp>
            <p:sp>
              <p:nvSpPr>
                <p:cNvPr id="262" name="矩形 261"/>
                <p:cNvSpPr/>
                <p:nvPr/>
              </p:nvSpPr>
              <p:spPr>
                <a:xfrm>
                  <a:off x="1578976" y="2723047"/>
                  <a:ext cx="1556337" cy="701346"/>
                </a:xfrm>
                <a:prstGeom prst="rect">
                  <a:avLst/>
                </a:prstGeom>
              </p:spPr>
              <p:txBody>
                <a:bodyPr vert="horz" wrap="square">
                  <a:spAutoFit/>
                </a:bodyPr>
                <a:lstStyle/>
                <a:p>
                  <a:pPr algn="ctr">
                    <a:lnSpc>
                      <a:spcPct val="130000"/>
                    </a:lnSpc>
                  </a:pPr>
                  <a:r>
                    <a:rPr lang="zh-CN" altLang="en-US" sz="1600" dirty="0"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请在此处添加说明</a:t>
                  </a:r>
                  <a:r>
                    <a:rPr lang="zh-CN" altLang="en-US" sz="1600" dirty="0" smtClean="0"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文字</a:t>
                  </a:r>
                  <a:r>
                    <a:rPr lang="en-US" altLang="zh-CN" sz="1600" dirty="0" smtClean="0"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……</a:t>
                  </a:r>
                  <a:endParaRPr lang="zh-CN" altLang="en-US" sz="1600" dirty="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</p:grpSp>
      <p:sp>
        <p:nvSpPr>
          <p:cNvPr id="317" name="Freeform 6"/>
          <p:cNvSpPr>
            <a:spLocks noEditPoints="1"/>
          </p:cNvSpPr>
          <p:nvPr/>
        </p:nvSpPr>
        <p:spPr bwMode="auto">
          <a:xfrm rot="1522998">
            <a:off x="3274813" y="2820435"/>
            <a:ext cx="1136421" cy="661458"/>
          </a:xfrm>
          <a:custGeom>
            <a:avLst/>
            <a:gdLst>
              <a:gd name="T0" fmla="*/ 87 w 117"/>
              <a:gd name="T1" fmla="*/ 5 h 48"/>
              <a:gd name="T2" fmla="*/ 102 w 117"/>
              <a:gd name="T3" fmla="*/ 10 h 48"/>
              <a:gd name="T4" fmla="*/ 117 w 117"/>
              <a:gd name="T5" fmla="*/ 19 h 48"/>
              <a:gd name="T6" fmla="*/ 80 w 117"/>
              <a:gd name="T7" fmla="*/ 48 h 48"/>
              <a:gd name="T8" fmla="*/ 75 w 117"/>
              <a:gd name="T9" fmla="*/ 47 h 48"/>
              <a:gd name="T10" fmla="*/ 72 w 117"/>
              <a:gd name="T11" fmla="*/ 37 h 48"/>
              <a:gd name="T12" fmla="*/ 5 w 117"/>
              <a:gd name="T13" fmla="*/ 37 h 48"/>
              <a:gd name="T14" fmla="*/ 0 w 117"/>
              <a:gd name="T15" fmla="*/ 26 h 48"/>
              <a:gd name="T16" fmla="*/ 69 w 117"/>
              <a:gd name="T17" fmla="*/ 15 h 48"/>
              <a:gd name="T18" fmla="*/ 87 w 117"/>
              <a:gd name="T19" fmla="*/ 5 h 48"/>
              <a:gd name="T20" fmla="*/ 13 w 117"/>
              <a:gd name="T21" fmla="*/ 30 h 48"/>
              <a:gd name="T22" fmla="*/ 27 w 117"/>
              <a:gd name="T23" fmla="*/ 29 h 48"/>
              <a:gd name="T24" fmla="*/ 13 w 117"/>
              <a:gd name="T25" fmla="*/ 3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7" h="48">
                <a:moveTo>
                  <a:pt x="87" y="5"/>
                </a:moveTo>
                <a:cubicBezTo>
                  <a:pt x="85" y="12"/>
                  <a:pt x="96" y="11"/>
                  <a:pt x="102" y="10"/>
                </a:cubicBezTo>
                <a:cubicBezTo>
                  <a:pt x="103" y="18"/>
                  <a:pt x="113" y="18"/>
                  <a:pt x="117" y="19"/>
                </a:cubicBezTo>
                <a:cubicBezTo>
                  <a:pt x="111" y="34"/>
                  <a:pt x="88" y="34"/>
                  <a:pt x="80" y="48"/>
                </a:cubicBezTo>
                <a:cubicBezTo>
                  <a:pt x="79" y="47"/>
                  <a:pt x="77" y="46"/>
                  <a:pt x="75" y="47"/>
                </a:cubicBezTo>
                <a:cubicBezTo>
                  <a:pt x="79" y="43"/>
                  <a:pt x="71" y="44"/>
                  <a:pt x="72" y="37"/>
                </a:cubicBezTo>
                <a:cubicBezTo>
                  <a:pt x="51" y="38"/>
                  <a:pt x="25" y="36"/>
                  <a:pt x="5" y="37"/>
                </a:cubicBezTo>
                <a:cubicBezTo>
                  <a:pt x="2" y="34"/>
                  <a:pt x="2" y="29"/>
                  <a:pt x="0" y="26"/>
                </a:cubicBezTo>
                <a:cubicBezTo>
                  <a:pt x="22" y="21"/>
                  <a:pt x="47" y="19"/>
                  <a:pt x="69" y="15"/>
                </a:cubicBezTo>
                <a:cubicBezTo>
                  <a:pt x="71" y="4"/>
                  <a:pt x="74" y="0"/>
                  <a:pt x="87" y="5"/>
                </a:cubicBezTo>
                <a:close/>
                <a:moveTo>
                  <a:pt x="13" y="30"/>
                </a:moveTo>
                <a:cubicBezTo>
                  <a:pt x="19" y="31"/>
                  <a:pt x="23" y="32"/>
                  <a:pt x="27" y="29"/>
                </a:cubicBezTo>
                <a:cubicBezTo>
                  <a:pt x="22" y="29"/>
                  <a:pt x="15" y="28"/>
                  <a:pt x="13" y="30"/>
                </a:cubicBezTo>
                <a:close/>
              </a:path>
            </a:pathLst>
          </a:custGeom>
          <a:solidFill>
            <a:srgbClr val="024A0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18" name="组合 317"/>
          <p:cNvGrpSpPr/>
          <p:nvPr/>
        </p:nvGrpSpPr>
        <p:grpSpPr>
          <a:xfrm>
            <a:off x="1700876" y="4522561"/>
            <a:ext cx="1796778" cy="1851894"/>
            <a:chOff x="1700876" y="4522561"/>
            <a:chExt cx="1796778" cy="1851894"/>
          </a:xfrm>
        </p:grpSpPr>
        <p:grpSp>
          <p:nvGrpSpPr>
            <p:cNvPr id="319" name="Group 1210"/>
            <p:cNvGrpSpPr>
              <a:grpSpLocks noChangeAspect="1"/>
            </p:cNvGrpSpPr>
            <p:nvPr/>
          </p:nvGrpSpPr>
          <p:grpSpPr bwMode="auto">
            <a:xfrm rot="3526944">
              <a:off x="1673318" y="4550119"/>
              <a:ext cx="1851894" cy="1796778"/>
              <a:chOff x="5911" y="843"/>
              <a:chExt cx="1008" cy="978"/>
            </a:xfrm>
            <a:solidFill>
              <a:srgbClr val="024A02"/>
            </a:solidFill>
          </p:grpSpPr>
          <p:sp>
            <p:nvSpPr>
              <p:cNvPr id="326" name="Freeform 1211"/>
              <p:cNvSpPr>
                <a:spLocks/>
              </p:cNvSpPr>
              <p:nvPr/>
            </p:nvSpPr>
            <p:spPr bwMode="auto">
              <a:xfrm>
                <a:off x="5917" y="1389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212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213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214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215"/>
              <p:cNvSpPr>
                <a:spLocks/>
              </p:cNvSpPr>
              <p:nvPr/>
            </p:nvSpPr>
            <p:spPr bwMode="auto">
              <a:xfrm>
                <a:off x="6847" y="121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1 h 2"/>
                  <a:gd name="T12" fmla="*/ 0 w 1"/>
                  <a:gd name="T13" fmla="*/ 0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216"/>
              <p:cNvSpPr>
                <a:spLocks/>
              </p:cNvSpPr>
              <p:nvPr/>
            </p:nvSpPr>
            <p:spPr bwMode="auto">
              <a:xfrm>
                <a:off x="6493" y="1701"/>
                <a:ext cx="6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217"/>
              <p:cNvSpPr>
                <a:spLocks/>
              </p:cNvSpPr>
              <p:nvPr/>
            </p:nvSpPr>
            <p:spPr bwMode="auto">
              <a:xfrm>
                <a:off x="6223" y="162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218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219"/>
              <p:cNvSpPr>
                <a:spLocks/>
              </p:cNvSpPr>
              <p:nvPr/>
            </p:nvSpPr>
            <p:spPr bwMode="auto">
              <a:xfrm>
                <a:off x="6235" y="1629"/>
                <a:ext cx="0" cy="6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220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221"/>
              <p:cNvSpPr>
                <a:spLocks/>
              </p:cNvSpPr>
              <p:nvPr/>
            </p:nvSpPr>
            <p:spPr bwMode="auto">
              <a:xfrm>
                <a:off x="6223" y="1623"/>
                <a:ext cx="12" cy="6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222"/>
              <p:cNvSpPr>
                <a:spLocks/>
              </p:cNvSpPr>
              <p:nvPr/>
            </p:nvSpPr>
            <p:spPr bwMode="auto">
              <a:xfrm>
                <a:off x="6253" y="164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1223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1224"/>
              <p:cNvSpPr>
                <a:spLocks/>
              </p:cNvSpPr>
              <p:nvPr/>
            </p:nvSpPr>
            <p:spPr bwMode="auto">
              <a:xfrm>
                <a:off x="6763" y="116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225"/>
              <p:cNvSpPr>
                <a:spLocks/>
              </p:cNvSpPr>
              <p:nvPr/>
            </p:nvSpPr>
            <p:spPr bwMode="auto">
              <a:xfrm>
                <a:off x="6745" y="146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1226"/>
              <p:cNvSpPr>
                <a:spLocks/>
              </p:cNvSpPr>
              <p:nvPr/>
            </p:nvSpPr>
            <p:spPr bwMode="auto">
              <a:xfrm>
                <a:off x="6751" y="146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1227"/>
              <p:cNvSpPr>
                <a:spLocks/>
              </p:cNvSpPr>
              <p:nvPr/>
            </p:nvSpPr>
            <p:spPr bwMode="auto">
              <a:xfrm>
                <a:off x="6751" y="1455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1228"/>
              <p:cNvSpPr>
                <a:spLocks/>
              </p:cNvSpPr>
              <p:nvPr/>
            </p:nvSpPr>
            <p:spPr bwMode="auto">
              <a:xfrm>
                <a:off x="5911" y="1245"/>
                <a:ext cx="18" cy="168"/>
              </a:xfrm>
              <a:custGeom>
                <a:avLst/>
                <a:gdLst>
                  <a:gd name="T0" fmla="*/ 1 w 3"/>
                  <a:gd name="T1" fmla="*/ 27 h 28"/>
                  <a:gd name="T2" fmla="*/ 1 w 3"/>
                  <a:gd name="T3" fmla="*/ 26 h 28"/>
                  <a:gd name="T4" fmla="*/ 1 w 3"/>
                  <a:gd name="T5" fmla="*/ 24 h 28"/>
                  <a:gd name="T6" fmla="*/ 1 w 3"/>
                  <a:gd name="T7" fmla="*/ 21 h 28"/>
                  <a:gd name="T8" fmla="*/ 0 w 3"/>
                  <a:gd name="T9" fmla="*/ 16 h 28"/>
                  <a:gd name="T10" fmla="*/ 1 w 3"/>
                  <a:gd name="T11" fmla="*/ 15 h 28"/>
                  <a:gd name="T12" fmla="*/ 1 w 3"/>
                  <a:gd name="T13" fmla="*/ 14 h 28"/>
                  <a:gd name="T14" fmla="*/ 1 w 3"/>
                  <a:gd name="T15" fmla="*/ 13 h 28"/>
                  <a:gd name="T16" fmla="*/ 1 w 3"/>
                  <a:gd name="T17" fmla="*/ 9 h 28"/>
                  <a:gd name="T18" fmla="*/ 1 w 3"/>
                  <a:gd name="T19" fmla="*/ 8 h 28"/>
                  <a:gd name="T20" fmla="*/ 1 w 3"/>
                  <a:gd name="T21" fmla="*/ 8 h 28"/>
                  <a:gd name="T22" fmla="*/ 1 w 3"/>
                  <a:gd name="T23" fmla="*/ 7 h 28"/>
                  <a:gd name="T24" fmla="*/ 2 w 3"/>
                  <a:gd name="T25" fmla="*/ 6 h 28"/>
                  <a:gd name="T26" fmla="*/ 2 w 3"/>
                  <a:gd name="T27" fmla="*/ 6 h 28"/>
                  <a:gd name="T28" fmla="*/ 2 w 3"/>
                  <a:gd name="T29" fmla="*/ 6 h 28"/>
                  <a:gd name="T30" fmla="*/ 2 w 3"/>
                  <a:gd name="T31" fmla="*/ 3 h 28"/>
                  <a:gd name="T32" fmla="*/ 3 w 3"/>
                  <a:gd name="T33" fmla="*/ 2 h 28"/>
                  <a:gd name="T34" fmla="*/ 3 w 3"/>
                  <a:gd name="T35" fmla="*/ 1 h 28"/>
                  <a:gd name="T36" fmla="*/ 3 w 3"/>
                  <a:gd name="T37" fmla="*/ 1 h 28"/>
                  <a:gd name="T38" fmla="*/ 3 w 3"/>
                  <a:gd name="T39" fmla="*/ 1 h 28"/>
                  <a:gd name="T40" fmla="*/ 3 w 3"/>
                  <a:gd name="T41" fmla="*/ 2 h 28"/>
                  <a:gd name="T42" fmla="*/ 3 w 3"/>
                  <a:gd name="T43" fmla="*/ 4 h 28"/>
                  <a:gd name="T44" fmla="*/ 2 w 3"/>
                  <a:gd name="T45" fmla="*/ 4 h 28"/>
                  <a:gd name="T46" fmla="*/ 2 w 3"/>
                  <a:gd name="T47" fmla="*/ 5 h 28"/>
                  <a:gd name="T48" fmla="*/ 2 w 3"/>
                  <a:gd name="T49" fmla="*/ 6 h 28"/>
                  <a:gd name="T50" fmla="*/ 2 w 3"/>
                  <a:gd name="T51" fmla="*/ 12 h 28"/>
                  <a:gd name="T52" fmla="*/ 2 w 3"/>
                  <a:gd name="T53" fmla="*/ 13 h 28"/>
                  <a:gd name="T54" fmla="*/ 1 w 3"/>
                  <a:gd name="T55" fmla="*/ 14 h 28"/>
                  <a:gd name="T56" fmla="*/ 1 w 3"/>
                  <a:gd name="T57" fmla="*/ 15 h 28"/>
                  <a:gd name="T58" fmla="*/ 1 w 3"/>
                  <a:gd name="T59" fmla="*/ 15 h 28"/>
                  <a:gd name="T60" fmla="*/ 1 w 3"/>
                  <a:gd name="T61" fmla="*/ 16 h 28"/>
                  <a:gd name="T62" fmla="*/ 1 w 3"/>
                  <a:gd name="T63" fmla="*/ 16 h 28"/>
                  <a:gd name="T64" fmla="*/ 1 w 3"/>
                  <a:gd name="T65" fmla="*/ 17 h 28"/>
                  <a:gd name="T66" fmla="*/ 1 w 3"/>
                  <a:gd name="T67" fmla="*/ 18 h 28"/>
                  <a:gd name="T68" fmla="*/ 1 w 3"/>
                  <a:gd name="T69" fmla="*/ 20 h 28"/>
                  <a:gd name="T70" fmla="*/ 1 w 3"/>
                  <a:gd name="T71" fmla="*/ 21 h 28"/>
                  <a:gd name="T72" fmla="*/ 1 w 3"/>
                  <a:gd name="T73" fmla="*/ 22 h 28"/>
                  <a:gd name="T74" fmla="*/ 1 w 3"/>
                  <a:gd name="T75" fmla="*/ 22 h 28"/>
                  <a:gd name="T76" fmla="*/ 1 w 3"/>
                  <a:gd name="T77" fmla="*/ 23 h 28"/>
                  <a:gd name="T78" fmla="*/ 1 w 3"/>
                  <a:gd name="T79" fmla="*/ 23 h 28"/>
                  <a:gd name="T80" fmla="*/ 1 w 3"/>
                  <a:gd name="T81" fmla="*/ 23 h 28"/>
                  <a:gd name="T82" fmla="*/ 1 w 3"/>
                  <a:gd name="T83" fmla="*/ 23 h 28"/>
                  <a:gd name="T84" fmla="*/ 1 w 3"/>
                  <a:gd name="T85" fmla="*/ 24 h 28"/>
                  <a:gd name="T86" fmla="*/ 1 w 3"/>
                  <a:gd name="T87" fmla="*/ 25 h 28"/>
                  <a:gd name="T88" fmla="*/ 1 w 3"/>
                  <a:gd name="T89" fmla="*/ 25 h 28"/>
                  <a:gd name="T90" fmla="*/ 1 w 3"/>
                  <a:gd name="T91" fmla="*/ 27 h 28"/>
                  <a:gd name="T92" fmla="*/ 1 w 3"/>
                  <a:gd name="T93" fmla="*/ 27 h 28"/>
                  <a:gd name="T94" fmla="*/ 1 w 3"/>
                  <a:gd name="T95" fmla="*/ 28 h 28"/>
                  <a:gd name="T96" fmla="*/ 1 w 3"/>
                  <a:gd name="T9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8">
                    <a:moveTo>
                      <a:pt x="1" y="27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5"/>
                      <a:pt x="1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3"/>
                      <a:pt x="0" y="22"/>
                      <a:pt x="1" y="21"/>
                    </a:cubicBezTo>
                    <a:cubicBezTo>
                      <a:pt x="1" y="21"/>
                      <a:pt x="1" y="21"/>
                      <a:pt x="0" y="21"/>
                    </a:cubicBezTo>
                    <a:cubicBezTo>
                      <a:pt x="0" y="20"/>
                      <a:pt x="1" y="17"/>
                      <a:pt x="0" y="16"/>
                    </a:cubicBezTo>
                    <a:cubicBezTo>
                      <a:pt x="0" y="16"/>
                      <a:pt x="1" y="16"/>
                      <a:pt x="0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6"/>
                      <a:pt x="1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3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2" y="11"/>
                      <a:pt x="2" y="13"/>
                    </a:cubicBezTo>
                    <a:cubicBezTo>
                      <a:pt x="2" y="13"/>
                      <a:pt x="1" y="13"/>
                      <a:pt x="2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2" y="13"/>
                      <a:pt x="1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2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4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6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6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1229"/>
              <p:cNvSpPr>
                <a:spLocks/>
              </p:cNvSpPr>
              <p:nvPr/>
            </p:nvSpPr>
            <p:spPr bwMode="auto">
              <a:xfrm>
                <a:off x="5965" y="1557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1230"/>
              <p:cNvSpPr>
                <a:spLocks/>
              </p:cNvSpPr>
              <p:nvPr/>
            </p:nvSpPr>
            <p:spPr bwMode="auto">
              <a:xfrm>
                <a:off x="5947" y="1515"/>
                <a:ext cx="6" cy="1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1 w 1"/>
                  <a:gd name="T13" fmla="*/ 1 h 2"/>
                  <a:gd name="T14" fmla="*/ 0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231"/>
              <p:cNvSpPr>
                <a:spLocks/>
              </p:cNvSpPr>
              <p:nvPr/>
            </p:nvSpPr>
            <p:spPr bwMode="auto">
              <a:xfrm>
                <a:off x="5941" y="1503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1232"/>
              <p:cNvSpPr>
                <a:spLocks/>
              </p:cNvSpPr>
              <p:nvPr/>
            </p:nvSpPr>
            <p:spPr bwMode="auto">
              <a:xfrm>
                <a:off x="5941" y="149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1233"/>
              <p:cNvSpPr>
                <a:spLocks/>
              </p:cNvSpPr>
              <p:nvPr/>
            </p:nvSpPr>
            <p:spPr bwMode="auto">
              <a:xfrm>
                <a:off x="5923" y="1317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234"/>
              <p:cNvSpPr>
                <a:spLocks/>
              </p:cNvSpPr>
              <p:nvPr/>
            </p:nvSpPr>
            <p:spPr bwMode="auto">
              <a:xfrm>
                <a:off x="5923" y="129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235"/>
              <p:cNvSpPr>
                <a:spLocks noEditPoints="1"/>
              </p:cNvSpPr>
              <p:nvPr/>
            </p:nvSpPr>
            <p:spPr bwMode="auto">
              <a:xfrm>
                <a:off x="5935" y="897"/>
                <a:ext cx="984" cy="924"/>
              </a:xfrm>
              <a:custGeom>
                <a:avLst/>
                <a:gdLst>
                  <a:gd name="T0" fmla="*/ 154 w 164"/>
                  <a:gd name="T1" fmla="*/ 110 h 154"/>
                  <a:gd name="T2" fmla="*/ 160 w 164"/>
                  <a:gd name="T3" fmla="*/ 97 h 154"/>
                  <a:gd name="T4" fmla="*/ 161 w 164"/>
                  <a:gd name="T5" fmla="*/ 83 h 154"/>
                  <a:gd name="T6" fmla="*/ 158 w 164"/>
                  <a:gd name="T7" fmla="*/ 82 h 154"/>
                  <a:gd name="T8" fmla="*/ 139 w 164"/>
                  <a:gd name="T9" fmla="*/ 121 h 154"/>
                  <a:gd name="T10" fmla="*/ 121 w 164"/>
                  <a:gd name="T11" fmla="*/ 131 h 154"/>
                  <a:gd name="T12" fmla="*/ 95 w 164"/>
                  <a:gd name="T13" fmla="*/ 134 h 154"/>
                  <a:gd name="T14" fmla="*/ 72 w 164"/>
                  <a:gd name="T15" fmla="*/ 133 h 154"/>
                  <a:gd name="T16" fmla="*/ 42 w 164"/>
                  <a:gd name="T17" fmla="*/ 116 h 154"/>
                  <a:gd name="T18" fmla="*/ 42 w 164"/>
                  <a:gd name="T19" fmla="*/ 115 h 154"/>
                  <a:gd name="T20" fmla="*/ 65 w 164"/>
                  <a:gd name="T21" fmla="*/ 130 h 154"/>
                  <a:gd name="T22" fmla="*/ 74 w 164"/>
                  <a:gd name="T23" fmla="*/ 132 h 154"/>
                  <a:gd name="T24" fmla="*/ 116 w 164"/>
                  <a:gd name="T25" fmla="*/ 125 h 154"/>
                  <a:gd name="T26" fmla="*/ 134 w 164"/>
                  <a:gd name="T27" fmla="*/ 100 h 154"/>
                  <a:gd name="T28" fmla="*/ 132 w 164"/>
                  <a:gd name="T29" fmla="*/ 95 h 154"/>
                  <a:gd name="T30" fmla="*/ 125 w 164"/>
                  <a:gd name="T31" fmla="*/ 104 h 154"/>
                  <a:gd name="T32" fmla="*/ 118 w 164"/>
                  <a:gd name="T33" fmla="*/ 111 h 154"/>
                  <a:gd name="T34" fmla="*/ 73 w 164"/>
                  <a:gd name="T35" fmla="*/ 121 h 154"/>
                  <a:gd name="T36" fmla="*/ 43 w 164"/>
                  <a:gd name="T37" fmla="*/ 91 h 154"/>
                  <a:gd name="T38" fmla="*/ 41 w 164"/>
                  <a:gd name="T39" fmla="*/ 75 h 154"/>
                  <a:gd name="T40" fmla="*/ 43 w 164"/>
                  <a:gd name="T41" fmla="*/ 61 h 154"/>
                  <a:gd name="T42" fmla="*/ 51 w 164"/>
                  <a:gd name="T43" fmla="*/ 47 h 154"/>
                  <a:gd name="T44" fmla="*/ 99 w 164"/>
                  <a:gd name="T45" fmla="*/ 35 h 154"/>
                  <a:gd name="T46" fmla="*/ 117 w 164"/>
                  <a:gd name="T47" fmla="*/ 47 h 154"/>
                  <a:gd name="T48" fmla="*/ 124 w 164"/>
                  <a:gd name="T49" fmla="*/ 52 h 154"/>
                  <a:gd name="T50" fmla="*/ 103 w 164"/>
                  <a:gd name="T51" fmla="*/ 33 h 154"/>
                  <a:gd name="T52" fmla="*/ 100 w 164"/>
                  <a:gd name="T53" fmla="*/ 21 h 154"/>
                  <a:gd name="T54" fmla="*/ 132 w 164"/>
                  <a:gd name="T55" fmla="*/ 45 h 154"/>
                  <a:gd name="T56" fmla="*/ 138 w 164"/>
                  <a:gd name="T57" fmla="*/ 49 h 154"/>
                  <a:gd name="T58" fmla="*/ 135 w 164"/>
                  <a:gd name="T59" fmla="*/ 38 h 154"/>
                  <a:gd name="T60" fmla="*/ 148 w 164"/>
                  <a:gd name="T61" fmla="*/ 65 h 154"/>
                  <a:gd name="T62" fmla="*/ 152 w 164"/>
                  <a:gd name="T63" fmla="*/ 65 h 154"/>
                  <a:gd name="T64" fmla="*/ 151 w 164"/>
                  <a:gd name="T65" fmla="*/ 49 h 154"/>
                  <a:gd name="T66" fmla="*/ 152 w 164"/>
                  <a:gd name="T67" fmla="*/ 54 h 154"/>
                  <a:gd name="T68" fmla="*/ 151 w 164"/>
                  <a:gd name="T69" fmla="*/ 50 h 154"/>
                  <a:gd name="T70" fmla="*/ 147 w 164"/>
                  <a:gd name="T71" fmla="*/ 40 h 154"/>
                  <a:gd name="T72" fmla="*/ 141 w 164"/>
                  <a:gd name="T73" fmla="*/ 31 h 154"/>
                  <a:gd name="T74" fmla="*/ 12 w 164"/>
                  <a:gd name="T75" fmla="*/ 76 h 154"/>
                  <a:gd name="T76" fmla="*/ 4 w 164"/>
                  <a:gd name="T77" fmla="*/ 57 h 154"/>
                  <a:gd name="T78" fmla="*/ 39 w 164"/>
                  <a:gd name="T79" fmla="*/ 112 h 154"/>
                  <a:gd name="T80" fmla="*/ 37 w 164"/>
                  <a:gd name="T81" fmla="*/ 127 h 154"/>
                  <a:gd name="T82" fmla="*/ 32 w 164"/>
                  <a:gd name="T83" fmla="*/ 122 h 154"/>
                  <a:gd name="T84" fmla="*/ 40 w 164"/>
                  <a:gd name="T85" fmla="*/ 130 h 154"/>
                  <a:gd name="T86" fmla="*/ 21 w 164"/>
                  <a:gd name="T87" fmla="*/ 106 h 154"/>
                  <a:gd name="T88" fmla="*/ 19 w 164"/>
                  <a:gd name="T89" fmla="*/ 102 h 154"/>
                  <a:gd name="T90" fmla="*/ 17 w 164"/>
                  <a:gd name="T91" fmla="*/ 96 h 154"/>
                  <a:gd name="T92" fmla="*/ 148 w 164"/>
                  <a:gd name="T93" fmla="*/ 42 h 154"/>
                  <a:gd name="T94" fmla="*/ 134 w 164"/>
                  <a:gd name="T95" fmla="*/ 33 h 154"/>
                  <a:gd name="T96" fmla="*/ 101 w 164"/>
                  <a:gd name="T97" fmla="*/ 15 h 154"/>
                  <a:gd name="T98" fmla="*/ 31 w 164"/>
                  <a:gd name="T99" fmla="*/ 102 h 154"/>
                  <a:gd name="T100" fmla="*/ 29 w 164"/>
                  <a:gd name="T101" fmla="*/ 97 h 154"/>
                  <a:gd name="T102" fmla="*/ 25 w 164"/>
                  <a:gd name="T103" fmla="*/ 73 h 154"/>
                  <a:gd name="T104" fmla="*/ 35 w 164"/>
                  <a:gd name="T105" fmla="*/ 106 h 154"/>
                  <a:gd name="T106" fmla="*/ 34 w 164"/>
                  <a:gd name="T107" fmla="*/ 104 h 154"/>
                  <a:gd name="T108" fmla="*/ 35 w 164"/>
                  <a:gd name="T109" fmla="*/ 107 h 154"/>
                  <a:gd name="T110" fmla="*/ 39 w 164"/>
                  <a:gd name="T111" fmla="*/ 111 h 154"/>
                  <a:gd name="T112" fmla="*/ 42 w 164"/>
                  <a:gd name="T113" fmla="*/ 114 h 154"/>
                  <a:gd name="T114" fmla="*/ 39 w 164"/>
                  <a:gd name="T115" fmla="*/ 111 h 154"/>
                  <a:gd name="T116" fmla="*/ 28 w 164"/>
                  <a:gd name="T117" fmla="*/ 92 h 154"/>
                  <a:gd name="T118" fmla="*/ 131 w 164"/>
                  <a:gd name="T119" fmla="*/ 33 h 154"/>
                  <a:gd name="T120" fmla="*/ 134 w 164"/>
                  <a:gd name="T121" fmla="*/ 103 h 154"/>
                  <a:gd name="T122" fmla="*/ 125 w 164"/>
                  <a:gd name="T123" fmla="*/ 39 h 154"/>
                  <a:gd name="T124" fmla="*/ 100 w 164"/>
                  <a:gd name="T125" fmla="*/ 2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154">
                    <a:moveTo>
                      <a:pt x="1" y="79"/>
                    </a:moveTo>
                    <a:cubicBezTo>
                      <a:pt x="1" y="78"/>
                      <a:pt x="1" y="79"/>
                      <a:pt x="1" y="79"/>
                    </a:cubicBezTo>
                    <a:cubicBezTo>
                      <a:pt x="1" y="79"/>
                      <a:pt x="1" y="80"/>
                      <a:pt x="1" y="80"/>
                    </a:cubicBezTo>
                    <a:cubicBezTo>
                      <a:pt x="1" y="80"/>
                      <a:pt x="1" y="80"/>
                      <a:pt x="1" y="79"/>
                    </a:cubicBezTo>
                    <a:cubicBezTo>
                      <a:pt x="1" y="81"/>
                      <a:pt x="1" y="81"/>
                      <a:pt x="1" y="82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1" y="88"/>
                      <a:pt x="1" y="89"/>
                    </a:cubicBezTo>
                    <a:cubicBezTo>
                      <a:pt x="1" y="92"/>
                      <a:pt x="2" y="95"/>
                      <a:pt x="4" y="99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1" y="114"/>
                      <a:pt x="13" y="118"/>
                      <a:pt x="16" y="121"/>
                    </a:cubicBezTo>
                    <a:cubicBezTo>
                      <a:pt x="18" y="125"/>
                      <a:pt x="21" y="128"/>
                      <a:pt x="24" y="130"/>
                    </a:cubicBezTo>
                    <a:cubicBezTo>
                      <a:pt x="26" y="132"/>
                      <a:pt x="28" y="134"/>
                      <a:pt x="30" y="135"/>
                    </a:cubicBezTo>
                    <a:cubicBezTo>
                      <a:pt x="32" y="137"/>
                      <a:pt x="34" y="138"/>
                      <a:pt x="36" y="139"/>
                    </a:cubicBezTo>
                    <a:cubicBezTo>
                      <a:pt x="39" y="141"/>
                      <a:pt x="41" y="143"/>
                      <a:pt x="44" y="144"/>
                    </a:cubicBezTo>
                    <a:cubicBezTo>
                      <a:pt x="47" y="145"/>
                      <a:pt x="49" y="147"/>
                      <a:pt x="52" y="148"/>
                    </a:cubicBezTo>
                    <a:cubicBezTo>
                      <a:pt x="52" y="148"/>
                      <a:pt x="53" y="148"/>
                      <a:pt x="53" y="148"/>
                    </a:cubicBezTo>
                    <a:cubicBezTo>
                      <a:pt x="54" y="149"/>
                      <a:pt x="56" y="149"/>
                      <a:pt x="57" y="149"/>
                    </a:cubicBezTo>
                    <a:cubicBezTo>
                      <a:pt x="62" y="151"/>
                      <a:pt x="67" y="152"/>
                      <a:pt x="73" y="153"/>
                    </a:cubicBezTo>
                    <a:cubicBezTo>
                      <a:pt x="78" y="154"/>
                      <a:pt x="84" y="154"/>
                      <a:pt x="89" y="154"/>
                    </a:cubicBezTo>
                    <a:cubicBezTo>
                      <a:pt x="94" y="153"/>
                      <a:pt x="99" y="152"/>
                      <a:pt x="103" y="151"/>
                    </a:cubicBezTo>
                    <a:cubicBezTo>
                      <a:pt x="104" y="151"/>
                      <a:pt x="106" y="151"/>
                      <a:pt x="107" y="150"/>
                    </a:cubicBezTo>
                    <a:cubicBezTo>
                      <a:pt x="111" y="149"/>
                      <a:pt x="115" y="147"/>
                      <a:pt x="119" y="145"/>
                    </a:cubicBezTo>
                    <a:cubicBezTo>
                      <a:pt x="123" y="143"/>
                      <a:pt x="127" y="141"/>
                      <a:pt x="130" y="139"/>
                    </a:cubicBezTo>
                    <a:cubicBezTo>
                      <a:pt x="130" y="139"/>
                      <a:pt x="130" y="139"/>
                      <a:pt x="130" y="139"/>
                    </a:cubicBezTo>
                    <a:cubicBezTo>
                      <a:pt x="135" y="136"/>
                      <a:pt x="139" y="132"/>
                      <a:pt x="143" y="128"/>
                    </a:cubicBezTo>
                    <a:cubicBezTo>
                      <a:pt x="147" y="123"/>
                      <a:pt x="151" y="118"/>
                      <a:pt x="154" y="113"/>
                    </a:cubicBezTo>
                    <a:cubicBezTo>
                      <a:pt x="154" y="112"/>
                      <a:pt x="155" y="110"/>
                      <a:pt x="156" y="109"/>
                    </a:cubicBezTo>
                    <a:cubicBezTo>
                      <a:pt x="157" y="107"/>
                      <a:pt x="158" y="105"/>
                      <a:pt x="158" y="104"/>
                    </a:cubicBezTo>
                    <a:cubicBezTo>
                      <a:pt x="158" y="105"/>
                      <a:pt x="157" y="105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6" y="107"/>
                      <a:pt x="156" y="108"/>
                      <a:pt x="155" y="109"/>
                    </a:cubicBezTo>
                    <a:cubicBezTo>
                      <a:pt x="155" y="108"/>
                      <a:pt x="155" y="109"/>
                      <a:pt x="155" y="109"/>
                    </a:cubicBezTo>
                    <a:cubicBezTo>
                      <a:pt x="155" y="109"/>
                      <a:pt x="155" y="109"/>
                      <a:pt x="155" y="109"/>
                    </a:cubicBezTo>
                    <a:cubicBezTo>
                      <a:pt x="155" y="109"/>
                      <a:pt x="154" y="111"/>
                      <a:pt x="154" y="110"/>
                    </a:cubicBezTo>
                    <a:cubicBezTo>
                      <a:pt x="154" y="111"/>
                      <a:pt x="154" y="111"/>
                      <a:pt x="153" y="112"/>
                    </a:cubicBezTo>
                    <a:cubicBezTo>
                      <a:pt x="153" y="112"/>
                      <a:pt x="153" y="111"/>
                      <a:pt x="153" y="112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4" y="110"/>
                      <a:pt x="154" y="110"/>
                    </a:cubicBezTo>
                    <a:cubicBezTo>
                      <a:pt x="154" y="110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5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ubicBezTo>
                      <a:pt x="155" y="107"/>
                      <a:pt x="156" y="107"/>
                      <a:pt x="156" y="107"/>
                    </a:cubicBezTo>
                    <a:cubicBezTo>
                      <a:pt x="156" y="107"/>
                      <a:pt x="156" y="107"/>
                      <a:pt x="156" y="106"/>
                    </a:cubicBezTo>
                    <a:cubicBezTo>
                      <a:pt x="156" y="106"/>
                      <a:pt x="156" y="105"/>
                      <a:pt x="157" y="105"/>
                    </a:cubicBezTo>
                    <a:cubicBezTo>
                      <a:pt x="157" y="105"/>
                      <a:pt x="156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3"/>
                      <a:pt x="157" y="103"/>
                    </a:cubicBezTo>
                    <a:cubicBezTo>
                      <a:pt x="158" y="103"/>
                      <a:pt x="159" y="101"/>
                      <a:pt x="159" y="101"/>
                    </a:cubicBezTo>
                    <a:cubicBezTo>
                      <a:pt x="159" y="101"/>
                      <a:pt x="159" y="101"/>
                      <a:pt x="159" y="101"/>
                    </a:cubicBezTo>
                    <a:cubicBezTo>
                      <a:pt x="159" y="101"/>
                      <a:pt x="159" y="100"/>
                      <a:pt x="159" y="100"/>
                    </a:cubicBezTo>
                    <a:cubicBezTo>
                      <a:pt x="159" y="100"/>
                      <a:pt x="160" y="99"/>
                      <a:pt x="160" y="99"/>
                    </a:cubicBezTo>
                    <a:cubicBezTo>
                      <a:pt x="160" y="99"/>
                      <a:pt x="160" y="99"/>
                      <a:pt x="160" y="99"/>
                    </a:cubicBezTo>
                    <a:cubicBezTo>
                      <a:pt x="160" y="99"/>
                      <a:pt x="160" y="98"/>
                      <a:pt x="160" y="98"/>
                    </a:cubicBezTo>
                    <a:cubicBezTo>
                      <a:pt x="160" y="98"/>
                      <a:pt x="160" y="98"/>
                      <a:pt x="160" y="98"/>
                    </a:cubicBezTo>
                    <a:cubicBezTo>
                      <a:pt x="160" y="98"/>
                      <a:pt x="161" y="97"/>
                      <a:pt x="161" y="97"/>
                    </a:cubicBezTo>
                    <a:cubicBezTo>
                      <a:pt x="161" y="97"/>
                      <a:pt x="161" y="97"/>
                      <a:pt x="161" y="97"/>
                    </a:cubicBezTo>
                    <a:cubicBezTo>
                      <a:pt x="161" y="97"/>
                      <a:pt x="162" y="94"/>
                      <a:pt x="162" y="95"/>
                    </a:cubicBezTo>
                    <a:cubicBezTo>
                      <a:pt x="162" y="92"/>
                      <a:pt x="163" y="90"/>
                      <a:pt x="164" y="87"/>
                    </a:cubicBezTo>
                    <a:cubicBezTo>
                      <a:pt x="164" y="87"/>
                      <a:pt x="164" y="87"/>
                      <a:pt x="164" y="87"/>
                    </a:cubicBezTo>
                    <a:cubicBezTo>
                      <a:pt x="164" y="87"/>
                      <a:pt x="164" y="87"/>
                      <a:pt x="164" y="86"/>
                    </a:cubicBezTo>
                    <a:cubicBezTo>
                      <a:pt x="164" y="86"/>
                      <a:pt x="164" y="87"/>
                      <a:pt x="163" y="87"/>
                    </a:cubicBezTo>
                    <a:cubicBezTo>
                      <a:pt x="163" y="89"/>
                      <a:pt x="163" y="89"/>
                      <a:pt x="162" y="91"/>
                    </a:cubicBezTo>
                    <a:cubicBezTo>
                      <a:pt x="162" y="91"/>
                      <a:pt x="162" y="92"/>
                      <a:pt x="162" y="92"/>
                    </a:cubicBezTo>
                    <a:cubicBezTo>
                      <a:pt x="162" y="92"/>
                      <a:pt x="162" y="92"/>
                      <a:pt x="162" y="93"/>
                    </a:cubicBezTo>
                    <a:cubicBezTo>
                      <a:pt x="162" y="92"/>
                      <a:pt x="161" y="93"/>
                      <a:pt x="161" y="93"/>
                    </a:cubicBezTo>
                    <a:cubicBezTo>
                      <a:pt x="161" y="93"/>
                      <a:pt x="161" y="94"/>
                      <a:pt x="161" y="94"/>
                    </a:cubicBezTo>
                    <a:cubicBezTo>
                      <a:pt x="161" y="94"/>
                      <a:pt x="161" y="95"/>
                      <a:pt x="161" y="95"/>
                    </a:cubicBezTo>
                    <a:cubicBezTo>
                      <a:pt x="161" y="95"/>
                      <a:pt x="160" y="96"/>
                      <a:pt x="160" y="96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59" y="98"/>
                      <a:pt x="160" y="97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60" y="96"/>
                      <a:pt x="160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60" y="94"/>
                      <a:pt x="160" y="95"/>
                    </a:cubicBezTo>
                    <a:cubicBezTo>
                      <a:pt x="160" y="95"/>
                      <a:pt x="160" y="95"/>
                      <a:pt x="160" y="94"/>
                    </a:cubicBezTo>
                    <a:cubicBezTo>
                      <a:pt x="160" y="94"/>
                      <a:pt x="160" y="94"/>
                      <a:pt x="160" y="94"/>
                    </a:cubicBezTo>
                    <a:cubicBezTo>
                      <a:pt x="160" y="94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1"/>
                      <a:pt x="160" y="91"/>
                    </a:cubicBezTo>
                    <a:cubicBezTo>
                      <a:pt x="160" y="92"/>
                      <a:pt x="161" y="90"/>
                      <a:pt x="161" y="91"/>
                    </a:cubicBezTo>
                    <a:cubicBezTo>
                      <a:pt x="161" y="91"/>
                      <a:pt x="161" y="91"/>
                      <a:pt x="161" y="91"/>
                    </a:cubicBezTo>
                    <a:cubicBezTo>
                      <a:pt x="161" y="91"/>
                      <a:pt x="161" y="90"/>
                      <a:pt x="161" y="90"/>
                    </a:cubicBezTo>
                    <a:cubicBezTo>
                      <a:pt x="161" y="90"/>
                      <a:pt x="161" y="90"/>
                      <a:pt x="161" y="90"/>
                    </a:cubicBezTo>
                    <a:cubicBezTo>
                      <a:pt x="161" y="89"/>
                      <a:pt x="161" y="89"/>
                      <a:pt x="161" y="88"/>
                    </a:cubicBezTo>
                    <a:cubicBezTo>
                      <a:pt x="161" y="88"/>
                      <a:pt x="162" y="88"/>
                      <a:pt x="162" y="87"/>
                    </a:cubicBezTo>
                    <a:cubicBezTo>
                      <a:pt x="162" y="86"/>
                      <a:pt x="162" y="85"/>
                      <a:pt x="162" y="85"/>
                    </a:cubicBezTo>
                    <a:cubicBezTo>
                      <a:pt x="162" y="84"/>
                      <a:pt x="162" y="83"/>
                      <a:pt x="163" y="83"/>
                    </a:cubicBezTo>
                    <a:cubicBezTo>
                      <a:pt x="163" y="81"/>
                      <a:pt x="163" y="79"/>
                      <a:pt x="163" y="78"/>
                    </a:cubicBezTo>
                    <a:cubicBezTo>
                      <a:pt x="163" y="78"/>
                      <a:pt x="163" y="77"/>
                      <a:pt x="163" y="77"/>
                    </a:cubicBezTo>
                    <a:cubicBezTo>
                      <a:pt x="163" y="79"/>
                      <a:pt x="162" y="81"/>
                      <a:pt x="162" y="84"/>
                    </a:cubicBezTo>
                    <a:cubicBezTo>
                      <a:pt x="162" y="84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7"/>
                    </a:cubicBezTo>
                    <a:cubicBezTo>
                      <a:pt x="161" y="86"/>
                      <a:pt x="161" y="87"/>
                      <a:pt x="161" y="87"/>
                    </a:cubicBezTo>
                    <a:cubicBezTo>
                      <a:pt x="161" y="86"/>
                      <a:pt x="161" y="87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0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0" y="85"/>
                    </a:cubicBezTo>
                    <a:cubicBezTo>
                      <a:pt x="161" y="85"/>
                      <a:pt x="160" y="85"/>
                      <a:pt x="160" y="85"/>
                    </a:cubicBezTo>
                    <a:cubicBezTo>
                      <a:pt x="161" y="85"/>
                      <a:pt x="160" y="85"/>
                      <a:pt x="161" y="84"/>
                    </a:cubicBezTo>
                    <a:cubicBezTo>
                      <a:pt x="161" y="84"/>
                      <a:pt x="161" y="84"/>
                      <a:pt x="161" y="84"/>
                    </a:cubicBezTo>
                    <a:cubicBezTo>
                      <a:pt x="161" y="84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2"/>
                    </a:cubicBezTo>
                    <a:cubicBezTo>
                      <a:pt x="161" y="82"/>
                      <a:pt x="161" y="82"/>
                      <a:pt x="161" y="82"/>
                    </a:cubicBezTo>
                    <a:cubicBezTo>
                      <a:pt x="161" y="82"/>
                      <a:pt x="161" y="81"/>
                      <a:pt x="161" y="81"/>
                    </a:cubicBezTo>
                    <a:cubicBezTo>
                      <a:pt x="161" y="80"/>
                      <a:pt x="161" y="80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7"/>
                      <a:pt x="162" y="76"/>
                      <a:pt x="161" y="75"/>
                    </a:cubicBezTo>
                    <a:cubicBezTo>
                      <a:pt x="162" y="75"/>
                      <a:pt x="162" y="74"/>
                      <a:pt x="162" y="73"/>
                    </a:cubicBezTo>
                    <a:cubicBezTo>
                      <a:pt x="161" y="73"/>
                      <a:pt x="161" y="74"/>
                      <a:pt x="161" y="74"/>
                    </a:cubicBezTo>
                    <a:cubicBezTo>
                      <a:pt x="161" y="74"/>
                      <a:pt x="161" y="74"/>
                      <a:pt x="161" y="74"/>
                    </a:cubicBezTo>
                    <a:cubicBezTo>
                      <a:pt x="161" y="74"/>
                      <a:pt x="161" y="76"/>
                      <a:pt x="161" y="76"/>
                    </a:cubicBezTo>
                    <a:cubicBezTo>
                      <a:pt x="161" y="76"/>
                      <a:pt x="161" y="76"/>
                      <a:pt x="161" y="76"/>
                    </a:cubicBezTo>
                    <a:cubicBezTo>
                      <a:pt x="161" y="77"/>
                      <a:pt x="161" y="77"/>
                      <a:pt x="161" y="78"/>
                    </a:cubicBezTo>
                    <a:cubicBezTo>
                      <a:pt x="161" y="78"/>
                      <a:pt x="161" y="78"/>
                      <a:pt x="161" y="77"/>
                    </a:cubicBezTo>
                    <a:cubicBezTo>
                      <a:pt x="161" y="79"/>
                      <a:pt x="160" y="79"/>
                      <a:pt x="160" y="80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0"/>
                      <a:pt x="160" y="80"/>
                    </a:cubicBezTo>
                    <a:cubicBezTo>
                      <a:pt x="160" y="80"/>
                      <a:pt x="160" y="80"/>
                      <a:pt x="160" y="79"/>
                    </a:cubicBezTo>
                    <a:cubicBezTo>
                      <a:pt x="160" y="79"/>
                      <a:pt x="160" y="79"/>
                      <a:pt x="160" y="79"/>
                    </a:cubicBezTo>
                    <a:cubicBezTo>
                      <a:pt x="161" y="77"/>
                      <a:pt x="161" y="75"/>
                      <a:pt x="161" y="73"/>
                    </a:cubicBezTo>
                    <a:cubicBezTo>
                      <a:pt x="160" y="73"/>
                      <a:pt x="160" y="73"/>
                      <a:pt x="160" y="74"/>
                    </a:cubicBezTo>
                    <a:cubicBezTo>
                      <a:pt x="160" y="74"/>
                      <a:pt x="160" y="74"/>
                      <a:pt x="160" y="74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7"/>
                      <a:pt x="159" y="78"/>
                      <a:pt x="159" y="80"/>
                    </a:cubicBezTo>
                    <a:cubicBezTo>
                      <a:pt x="159" y="81"/>
                      <a:pt x="159" y="81"/>
                      <a:pt x="159" y="81"/>
                    </a:cubicBezTo>
                    <a:cubicBezTo>
                      <a:pt x="159" y="80"/>
                      <a:pt x="159" y="81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8" y="80"/>
                    </a:cubicBezTo>
                    <a:cubicBezTo>
                      <a:pt x="158" y="81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3"/>
                      <a:pt x="158" y="83"/>
                    </a:cubicBezTo>
                    <a:cubicBezTo>
                      <a:pt x="158" y="83"/>
                      <a:pt x="158" y="84"/>
                      <a:pt x="158" y="83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7" y="85"/>
                      <a:pt x="157" y="85"/>
                      <a:pt x="157" y="85"/>
                    </a:cubicBezTo>
                    <a:cubicBezTo>
                      <a:pt x="157" y="85"/>
                      <a:pt x="157" y="86"/>
                      <a:pt x="157" y="86"/>
                    </a:cubicBezTo>
                    <a:cubicBezTo>
                      <a:pt x="157" y="87"/>
                      <a:pt x="156" y="88"/>
                      <a:pt x="156" y="90"/>
                    </a:cubicBezTo>
                    <a:cubicBezTo>
                      <a:pt x="155" y="91"/>
                      <a:pt x="155" y="92"/>
                      <a:pt x="155" y="93"/>
                    </a:cubicBezTo>
                    <a:cubicBezTo>
                      <a:pt x="154" y="94"/>
                      <a:pt x="154" y="96"/>
                      <a:pt x="153" y="97"/>
                    </a:cubicBezTo>
                    <a:cubicBezTo>
                      <a:pt x="153" y="98"/>
                      <a:pt x="153" y="98"/>
                      <a:pt x="153" y="99"/>
                    </a:cubicBezTo>
                    <a:cubicBezTo>
                      <a:pt x="152" y="99"/>
                      <a:pt x="152" y="100"/>
                      <a:pt x="152" y="101"/>
                    </a:cubicBezTo>
                    <a:cubicBezTo>
                      <a:pt x="151" y="101"/>
                      <a:pt x="151" y="102"/>
                      <a:pt x="151" y="102"/>
                    </a:cubicBezTo>
                    <a:cubicBezTo>
                      <a:pt x="151" y="102"/>
                      <a:pt x="151" y="102"/>
                      <a:pt x="151" y="103"/>
                    </a:cubicBezTo>
                    <a:cubicBezTo>
                      <a:pt x="151" y="102"/>
                      <a:pt x="150" y="104"/>
                      <a:pt x="150" y="103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49" y="105"/>
                      <a:pt x="149" y="106"/>
                      <a:pt x="149" y="107"/>
                    </a:cubicBezTo>
                    <a:cubicBezTo>
                      <a:pt x="148" y="107"/>
                      <a:pt x="148" y="107"/>
                      <a:pt x="148" y="108"/>
                    </a:cubicBezTo>
                    <a:cubicBezTo>
                      <a:pt x="148" y="108"/>
                      <a:pt x="148" y="108"/>
                      <a:pt x="148" y="108"/>
                    </a:cubicBezTo>
                    <a:cubicBezTo>
                      <a:pt x="148" y="108"/>
                      <a:pt x="148" y="108"/>
                      <a:pt x="147" y="109"/>
                    </a:cubicBezTo>
                    <a:cubicBezTo>
                      <a:pt x="148" y="109"/>
                      <a:pt x="148" y="109"/>
                      <a:pt x="148" y="109"/>
                    </a:cubicBezTo>
                    <a:cubicBezTo>
                      <a:pt x="147" y="109"/>
                      <a:pt x="147" y="109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6" y="112"/>
                      <a:pt x="146" y="112"/>
                    </a:cubicBezTo>
                    <a:cubicBezTo>
                      <a:pt x="146" y="112"/>
                      <a:pt x="146" y="112"/>
                      <a:pt x="145" y="113"/>
                    </a:cubicBezTo>
                    <a:cubicBezTo>
                      <a:pt x="145" y="113"/>
                      <a:pt x="145" y="113"/>
                      <a:pt x="145" y="114"/>
                    </a:cubicBezTo>
                    <a:cubicBezTo>
                      <a:pt x="145" y="114"/>
                      <a:pt x="144" y="114"/>
                      <a:pt x="144" y="114"/>
                    </a:cubicBezTo>
                    <a:cubicBezTo>
                      <a:pt x="144" y="114"/>
                      <a:pt x="143" y="115"/>
                      <a:pt x="143" y="115"/>
                    </a:cubicBezTo>
                    <a:cubicBezTo>
                      <a:pt x="143" y="116"/>
                      <a:pt x="143" y="116"/>
                      <a:pt x="142" y="116"/>
                    </a:cubicBezTo>
                    <a:cubicBezTo>
                      <a:pt x="142" y="116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1" y="118"/>
                      <a:pt x="141" y="118"/>
                      <a:pt x="141" y="118"/>
                    </a:cubicBezTo>
                    <a:cubicBezTo>
                      <a:pt x="141" y="118"/>
                      <a:pt x="141" y="118"/>
                      <a:pt x="141" y="119"/>
                    </a:cubicBezTo>
                    <a:cubicBezTo>
                      <a:pt x="141" y="119"/>
                      <a:pt x="140" y="119"/>
                      <a:pt x="140" y="119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0" y="119"/>
                      <a:pt x="140" y="120"/>
                      <a:pt x="140" y="120"/>
                    </a:cubicBezTo>
                    <a:cubicBezTo>
                      <a:pt x="139" y="120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8" y="121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7" y="122"/>
                      <a:pt x="137" y="123"/>
                    </a:cubicBezTo>
                    <a:cubicBezTo>
                      <a:pt x="137" y="123"/>
                      <a:pt x="136" y="123"/>
                      <a:pt x="136" y="123"/>
                    </a:cubicBezTo>
                    <a:cubicBezTo>
                      <a:pt x="136" y="123"/>
                      <a:pt x="136" y="124"/>
                      <a:pt x="136" y="124"/>
                    </a:cubicBezTo>
                    <a:cubicBezTo>
                      <a:pt x="136" y="124"/>
                      <a:pt x="135" y="124"/>
                      <a:pt x="135" y="125"/>
                    </a:cubicBezTo>
                    <a:cubicBezTo>
                      <a:pt x="135" y="125"/>
                      <a:pt x="135" y="125"/>
                      <a:pt x="135" y="125"/>
                    </a:cubicBezTo>
                    <a:cubicBezTo>
                      <a:pt x="135" y="125"/>
                      <a:pt x="135" y="125"/>
                      <a:pt x="134" y="125"/>
                    </a:cubicBezTo>
                    <a:cubicBezTo>
                      <a:pt x="134" y="126"/>
                      <a:pt x="134" y="126"/>
                      <a:pt x="133" y="126"/>
                    </a:cubicBezTo>
                    <a:cubicBezTo>
                      <a:pt x="133" y="126"/>
                      <a:pt x="132" y="127"/>
                      <a:pt x="132" y="127"/>
                    </a:cubicBezTo>
                    <a:cubicBezTo>
                      <a:pt x="133" y="126"/>
                      <a:pt x="133" y="125"/>
                      <a:pt x="134" y="125"/>
                    </a:cubicBezTo>
                    <a:cubicBezTo>
                      <a:pt x="134" y="125"/>
                      <a:pt x="134" y="125"/>
                      <a:pt x="135" y="124"/>
                    </a:cubicBezTo>
                    <a:cubicBezTo>
                      <a:pt x="135" y="124"/>
                      <a:pt x="135" y="123"/>
                      <a:pt x="134" y="124"/>
                    </a:cubicBezTo>
                    <a:cubicBezTo>
                      <a:pt x="134" y="125"/>
                      <a:pt x="133" y="125"/>
                      <a:pt x="133" y="125"/>
                    </a:cubicBezTo>
                    <a:cubicBezTo>
                      <a:pt x="132" y="126"/>
                      <a:pt x="132" y="126"/>
                      <a:pt x="131" y="126"/>
                    </a:cubicBezTo>
                    <a:cubicBezTo>
                      <a:pt x="131" y="126"/>
                      <a:pt x="130" y="127"/>
                      <a:pt x="130" y="127"/>
                    </a:cubicBezTo>
                    <a:cubicBezTo>
                      <a:pt x="130" y="127"/>
                      <a:pt x="129" y="127"/>
                      <a:pt x="129" y="128"/>
                    </a:cubicBezTo>
                    <a:cubicBezTo>
                      <a:pt x="129" y="127"/>
                      <a:pt x="129" y="128"/>
                      <a:pt x="129" y="128"/>
                    </a:cubicBezTo>
                    <a:cubicBezTo>
                      <a:pt x="129" y="128"/>
                      <a:pt x="129" y="128"/>
                      <a:pt x="129" y="127"/>
                    </a:cubicBezTo>
                    <a:cubicBezTo>
                      <a:pt x="129" y="127"/>
                      <a:pt x="129" y="127"/>
                      <a:pt x="130" y="127"/>
                    </a:cubicBezTo>
                    <a:cubicBezTo>
                      <a:pt x="129" y="127"/>
                      <a:pt x="129" y="127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8" y="128"/>
                      <a:pt x="128" y="127"/>
                      <a:pt x="129" y="127"/>
                    </a:cubicBezTo>
                    <a:cubicBezTo>
                      <a:pt x="129" y="127"/>
                      <a:pt x="129" y="126"/>
                      <a:pt x="130" y="126"/>
                    </a:cubicBezTo>
                    <a:cubicBezTo>
                      <a:pt x="130" y="126"/>
                      <a:pt x="129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29" y="126"/>
                      <a:pt x="129" y="126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29" y="127"/>
                      <a:pt x="129" y="126"/>
                      <a:pt x="129" y="127"/>
                    </a:cubicBezTo>
                    <a:cubicBezTo>
                      <a:pt x="129" y="127"/>
                      <a:pt x="129" y="127"/>
                      <a:pt x="128" y="127"/>
                    </a:cubicBezTo>
                    <a:cubicBezTo>
                      <a:pt x="128" y="127"/>
                      <a:pt x="126" y="128"/>
                      <a:pt x="125" y="129"/>
                    </a:cubicBezTo>
                    <a:cubicBezTo>
                      <a:pt x="124" y="130"/>
                      <a:pt x="122" y="131"/>
                      <a:pt x="121" y="132"/>
                    </a:cubicBezTo>
                    <a:cubicBezTo>
                      <a:pt x="120" y="132"/>
                      <a:pt x="120" y="133"/>
                      <a:pt x="120" y="132"/>
                    </a:cubicBezTo>
                    <a:cubicBezTo>
                      <a:pt x="120" y="132"/>
                      <a:pt x="121" y="132"/>
                      <a:pt x="121" y="132"/>
                    </a:cubicBezTo>
                    <a:cubicBezTo>
                      <a:pt x="121" y="131"/>
                      <a:pt x="121" y="132"/>
                      <a:pt x="121" y="132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21" y="131"/>
                      <a:pt x="121" y="132"/>
                      <a:pt x="121" y="131"/>
                    </a:cubicBezTo>
                    <a:cubicBezTo>
                      <a:pt x="121" y="131"/>
                      <a:pt x="122" y="131"/>
                      <a:pt x="122" y="131"/>
                    </a:cubicBezTo>
                    <a:cubicBezTo>
                      <a:pt x="122" y="131"/>
                      <a:pt x="122" y="131"/>
                      <a:pt x="122" y="131"/>
                    </a:cubicBezTo>
                    <a:cubicBezTo>
                      <a:pt x="122" y="131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4" y="130"/>
                      <a:pt x="124" y="129"/>
                    </a:cubicBezTo>
                    <a:cubicBezTo>
                      <a:pt x="123" y="130"/>
                      <a:pt x="124" y="129"/>
                      <a:pt x="124" y="129"/>
                    </a:cubicBezTo>
                    <a:cubicBezTo>
                      <a:pt x="123" y="130"/>
                      <a:pt x="122" y="130"/>
                      <a:pt x="121" y="131"/>
                    </a:cubicBezTo>
                    <a:cubicBezTo>
                      <a:pt x="121" y="131"/>
                      <a:pt x="120" y="131"/>
                      <a:pt x="120" y="131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0" y="131"/>
                      <a:pt x="120" y="132"/>
                      <a:pt x="120" y="132"/>
                    </a:cubicBezTo>
                    <a:cubicBezTo>
                      <a:pt x="120" y="132"/>
                      <a:pt x="120" y="131"/>
                      <a:pt x="119" y="132"/>
                    </a:cubicBezTo>
                    <a:cubicBezTo>
                      <a:pt x="119" y="131"/>
                      <a:pt x="119" y="132"/>
                      <a:pt x="119" y="131"/>
                    </a:cubicBezTo>
                    <a:cubicBezTo>
                      <a:pt x="119" y="132"/>
                      <a:pt x="118" y="132"/>
                      <a:pt x="118" y="132"/>
                    </a:cubicBezTo>
                    <a:cubicBezTo>
                      <a:pt x="118" y="132"/>
                      <a:pt x="119" y="132"/>
                      <a:pt x="119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9" y="132"/>
                      <a:pt x="118" y="132"/>
                      <a:pt x="119" y="132"/>
                    </a:cubicBezTo>
                    <a:cubicBezTo>
                      <a:pt x="119" y="131"/>
                      <a:pt x="120" y="131"/>
                      <a:pt x="119" y="131"/>
                    </a:cubicBezTo>
                    <a:cubicBezTo>
                      <a:pt x="119" y="131"/>
                      <a:pt x="119" y="131"/>
                      <a:pt x="118" y="131"/>
                    </a:cubicBezTo>
                    <a:cubicBezTo>
                      <a:pt x="118" y="131"/>
                      <a:pt x="117" y="131"/>
                      <a:pt x="116" y="131"/>
                    </a:cubicBezTo>
                    <a:cubicBezTo>
                      <a:pt x="116" y="131"/>
                      <a:pt x="117" y="131"/>
                      <a:pt x="116" y="131"/>
                    </a:cubicBezTo>
                    <a:cubicBezTo>
                      <a:pt x="116" y="131"/>
                      <a:pt x="116" y="131"/>
                      <a:pt x="116" y="131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5" y="131"/>
                      <a:pt x="114" y="131"/>
                      <a:pt x="115" y="131"/>
                    </a:cubicBezTo>
                    <a:cubicBezTo>
                      <a:pt x="112" y="132"/>
                      <a:pt x="109" y="133"/>
                      <a:pt x="107" y="134"/>
                    </a:cubicBezTo>
                    <a:cubicBezTo>
                      <a:pt x="107" y="134"/>
                      <a:pt x="106" y="134"/>
                      <a:pt x="106" y="134"/>
                    </a:cubicBezTo>
                    <a:cubicBezTo>
                      <a:pt x="106" y="134"/>
                      <a:pt x="106" y="134"/>
                      <a:pt x="106" y="134"/>
                    </a:cubicBezTo>
                    <a:cubicBezTo>
                      <a:pt x="107" y="134"/>
                      <a:pt x="108" y="133"/>
                      <a:pt x="108" y="133"/>
                    </a:cubicBezTo>
                    <a:cubicBezTo>
                      <a:pt x="108" y="133"/>
                      <a:pt x="108" y="133"/>
                      <a:pt x="108" y="133"/>
                    </a:cubicBezTo>
                    <a:cubicBezTo>
                      <a:pt x="108" y="133"/>
                      <a:pt x="107" y="133"/>
                      <a:pt x="106" y="133"/>
                    </a:cubicBezTo>
                    <a:cubicBezTo>
                      <a:pt x="106" y="133"/>
                      <a:pt x="105" y="133"/>
                      <a:pt x="105" y="134"/>
                    </a:cubicBezTo>
                    <a:cubicBezTo>
                      <a:pt x="105" y="133"/>
                      <a:pt x="104" y="134"/>
                      <a:pt x="104" y="134"/>
                    </a:cubicBezTo>
                    <a:cubicBezTo>
                      <a:pt x="103" y="134"/>
                      <a:pt x="103" y="134"/>
                      <a:pt x="104" y="133"/>
                    </a:cubicBezTo>
                    <a:cubicBezTo>
                      <a:pt x="104" y="133"/>
                      <a:pt x="104" y="133"/>
                      <a:pt x="105" y="133"/>
                    </a:cubicBezTo>
                    <a:cubicBezTo>
                      <a:pt x="103" y="133"/>
                      <a:pt x="102" y="134"/>
                      <a:pt x="101" y="134"/>
                    </a:cubicBezTo>
                    <a:cubicBezTo>
                      <a:pt x="99" y="134"/>
                      <a:pt x="98" y="134"/>
                      <a:pt x="98" y="134"/>
                    </a:cubicBezTo>
                    <a:cubicBezTo>
                      <a:pt x="97" y="134"/>
                      <a:pt x="97" y="134"/>
                      <a:pt x="96" y="134"/>
                    </a:cubicBezTo>
                    <a:cubicBezTo>
                      <a:pt x="96" y="134"/>
                      <a:pt x="96" y="134"/>
                      <a:pt x="95" y="134"/>
                    </a:cubicBezTo>
                    <a:cubicBezTo>
                      <a:pt x="95" y="134"/>
                      <a:pt x="94" y="134"/>
                      <a:pt x="94" y="134"/>
                    </a:cubicBezTo>
                    <a:cubicBezTo>
                      <a:pt x="94" y="135"/>
                      <a:pt x="93" y="135"/>
                      <a:pt x="93" y="135"/>
                    </a:cubicBezTo>
                    <a:cubicBezTo>
                      <a:pt x="93" y="135"/>
                      <a:pt x="92" y="135"/>
                      <a:pt x="92" y="135"/>
                    </a:cubicBezTo>
                    <a:cubicBezTo>
                      <a:pt x="92" y="135"/>
                      <a:pt x="91" y="135"/>
                      <a:pt x="91" y="135"/>
                    </a:cubicBezTo>
                    <a:cubicBezTo>
                      <a:pt x="91" y="135"/>
                      <a:pt x="91" y="135"/>
                      <a:pt x="91" y="135"/>
                    </a:cubicBezTo>
                    <a:cubicBezTo>
                      <a:pt x="91" y="134"/>
                      <a:pt x="92" y="135"/>
                      <a:pt x="92" y="134"/>
                    </a:cubicBezTo>
                    <a:cubicBezTo>
                      <a:pt x="92" y="134"/>
                      <a:pt x="92" y="134"/>
                      <a:pt x="93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1" y="134"/>
                      <a:pt x="91" y="134"/>
                    </a:cubicBezTo>
                    <a:cubicBezTo>
                      <a:pt x="91" y="134"/>
                      <a:pt x="91" y="134"/>
                      <a:pt x="90" y="134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90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5"/>
                      <a:pt x="87" y="135"/>
                      <a:pt x="88" y="134"/>
                    </a:cubicBezTo>
                    <a:cubicBezTo>
                      <a:pt x="87" y="134"/>
                      <a:pt x="87" y="134"/>
                      <a:pt x="87" y="135"/>
                    </a:cubicBezTo>
                    <a:cubicBezTo>
                      <a:pt x="86" y="135"/>
                      <a:pt x="85" y="134"/>
                      <a:pt x="85" y="135"/>
                    </a:cubicBezTo>
                    <a:cubicBezTo>
                      <a:pt x="84" y="134"/>
                      <a:pt x="84" y="135"/>
                      <a:pt x="83" y="135"/>
                    </a:cubicBezTo>
                    <a:cubicBezTo>
                      <a:pt x="83" y="134"/>
                      <a:pt x="82" y="134"/>
                      <a:pt x="82" y="134"/>
                    </a:cubicBezTo>
                    <a:cubicBezTo>
                      <a:pt x="82" y="135"/>
                      <a:pt x="82" y="135"/>
                      <a:pt x="81" y="135"/>
                    </a:cubicBezTo>
                    <a:cubicBezTo>
                      <a:pt x="81" y="134"/>
                      <a:pt x="81" y="135"/>
                      <a:pt x="81" y="134"/>
                    </a:cubicBezTo>
                    <a:cubicBezTo>
                      <a:pt x="81" y="134"/>
                      <a:pt x="80" y="134"/>
                      <a:pt x="81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7" y="134"/>
                      <a:pt x="76" y="134"/>
                      <a:pt x="76" y="134"/>
                    </a:cubicBezTo>
                    <a:cubicBezTo>
                      <a:pt x="76" y="134"/>
                      <a:pt x="76" y="134"/>
                      <a:pt x="75" y="134"/>
                    </a:cubicBezTo>
                    <a:cubicBezTo>
                      <a:pt x="75" y="134"/>
                      <a:pt x="75" y="134"/>
                      <a:pt x="75" y="133"/>
                    </a:cubicBezTo>
                    <a:cubicBezTo>
                      <a:pt x="74" y="133"/>
                      <a:pt x="73" y="133"/>
                      <a:pt x="73" y="133"/>
                    </a:cubicBezTo>
                    <a:cubicBezTo>
                      <a:pt x="72" y="133"/>
                      <a:pt x="72" y="133"/>
                      <a:pt x="72" y="133"/>
                    </a:cubicBezTo>
                    <a:cubicBezTo>
                      <a:pt x="71" y="133"/>
                      <a:pt x="71" y="133"/>
                      <a:pt x="70" y="133"/>
                    </a:cubicBezTo>
                    <a:cubicBezTo>
                      <a:pt x="70" y="132"/>
                      <a:pt x="70" y="132"/>
                      <a:pt x="69" y="132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9" y="132"/>
                      <a:pt x="68" y="132"/>
                      <a:pt x="68" y="132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1"/>
                      <a:pt x="67" y="131"/>
                    </a:cubicBezTo>
                    <a:cubicBezTo>
                      <a:pt x="66" y="132"/>
                      <a:pt x="66" y="131"/>
                      <a:pt x="65" y="131"/>
                    </a:cubicBezTo>
                    <a:cubicBezTo>
                      <a:pt x="65" y="131"/>
                      <a:pt x="65" y="131"/>
                      <a:pt x="64" y="131"/>
                    </a:cubicBezTo>
                    <a:cubicBezTo>
                      <a:pt x="65" y="131"/>
                      <a:pt x="64" y="131"/>
                      <a:pt x="64" y="131"/>
                    </a:cubicBezTo>
                    <a:cubicBezTo>
                      <a:pt x="64" y="131"/>
                      <a:pt x="64" y="130"/>
                      <a:pt x="64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1" y="129"/>
                      <a:pt x="61" y="129"/>
                      <a:pt x="60" y="129"/>
                    </a:cubicBezTo>
                    <a:cubicBezTo>
                      <a:pt x="59" y="129"/>
                      <a:pt x="59" y="129"/>
                      <a:pt x="59" y="128"/>
                    </a:cubicBezTo>
                    <a:cubicBezTo>
                      <a:pt x="58" y="128"/>
                      <a:pt x="58" y="128"/>
                      <a:pt x="57" y="128"/>
                    </a:cubicBezTo>
                    <a:cubicBezTo>
                      <a:pt x="57" y="127"/>
                      <a:pt x="56" y="127"/>
                      <a:pt x="56" y="127"/>
                    </a:cubicBezTo>
                    <a:cubicBezTo>
                      <a:pt x="56" y="127"/>
                      <a:pt x="55" y="127"/>
                      <a:pt x="55" y="127"/>
                    </a:cubicBezTo>
                    <a:cubicBezTo>
                      <a:pt x="55" y="127"/>
                      <a:pt x="54" y="126"/>
                      <a:pt x="54" y="126"/>
                    </a:cubicBezTo>
                    <a:cubicBezTo>
                      <a:pt x="54" y="126"/>
                      <a:pt x="53" y="125"/>
                      <a:pt x="52" y="125"/>
                    </a:cubicBezTo>
                    <a:cubicBezTo>
                      <a:pt x="52" y="125"/>
                      <a:pt x="52" y="125"/>
                      <a:pt x="52" y="125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49" y="123"/>
                      <a:pt x="49" y="123"/>
                      <a:pt x="49" y="122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7" y="122"/>
                      <a:pt x="47" y="121"/>
                      <a:pt x="47" y="121"/>
                    </a:cubicBezTo>
                    <a:cubicBezTo>
                      <a:pt x="47" y="121"/>
                      <a:pt x="46" y="121"/>
                      <a:pt x="46" y="121"/>
                    </a:cubicBezTo>
                    <a:cubicBezTo>
                      <a:pt x="46" y="121"/>
                      <a:pt x="46" y="120"/>
                      <a:pt x="46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8"/>
                      <a:pt x="44" y="118"/>
                      <a:pt x="43" y="118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3" y="117"/>
                      <a:pt x="42" y="117"/>
                      <a:pt x="42" y="116"/>
                    </a:cubicBezTo>
                    <a:cubicBezTo>
                      <a:pt x="41" y="116"/>
                      <a:pt x="41" y="116"/>
                      <a:pt x="40" y="115"/>
                    </a:cubicBezTo>
                    <a:cubicBezTo>
                      <a:pt x="41" y="115"/>
                      <a:pt x="40" y="114"/>
                      <a:pt x="40" y="115"/>
                    </a:cubicBezTo>
                    <a:cubicBezTo>
                      <a:pt x="40" y="114"/>
                      <a:pt x="40" y="114"/>
                      <a:pt x="39" y="114"/>
                    </a:cubicBezTo>
                    <a:cubicBezTo>
                      <a:pt x="39" y="113"/>
                      <a:pt x="39" y="113"/>
                      <a:pt x="38" y="112"/>
                    </a:cubicBezTo>
                    <a:cubicBezTo>
                      <a:pt x="38" y="112"/>
                      <a:pt x="38" y="112"/>
                      <a:pt x="37" y="112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7" y="111"/>
                      <a:pt x="36" y="110"/>
                      <a:pt x="36" y="110"/>
                    </a:cubicBezTo>
                    <a:cubicBezTo>
                      <a:pt x="36" y="110"/>
                      <a:pt x="36" y="110"/>
                      <a:pt x="36" y="109"/>
                    </a:cubicBezTo>
                    <a:cubicBezTo>
                      <a:pt x="36" y="109"/>
                      <a:pt x="36" y="109"/>
                      <a:pt x="35" y="109"/>
                    </a:cubicBezTo>
                    <a:cubicBezTo>
                      <a:pt x="35" y="108"/>
                      <a:pt x="35" y="108"/>
                      <a:pt x="34" y="107"/>
                    </a:cubicBezTo>
                    <a:cubicBezTo>
                      <a:pt x="35" y="108"/>
                      <a:pt x="34" y="107"/>
                      <a:pt x="34" y="107"/>
                    </a:cubicBezTo>
                    <a:cubicBezTo>
                      <a:pt x="34" y="107"/>
                      <a:pt x="34" y="107"/>
                      <a:pt x="34" y="106"/>
                    </a:cubicBezTo>
                    <a:cubicBezTo>
                      <a:pt x="34" y="106"/>
                      <a:pt x="33" y="106"/>
                      <a:pt x="33" y="106"/>
                    </a:cubicBezTo>
                    <a:cubicBezTo>
                      <a:pt x="35" y="107"/>
                      <a:pt x="36" y="109"/>
                      <a:pt x="37" y="110"/>
                    </a:cubicBezTo>
                    <a:cubicBezTo>
                      <a:pt x="38" y="112"/>
                      <a:pt x="39" y="113"/>
                      <a:pt x="41" y="115"/>
                    </a:cubicBezTo>
                    <a:cubicBezTo>
                      <a:pt x="41" y="115"/>
                      <a:pt x="41" y="115"/>
                      <a:pt x="41" y="116"/>
                    </a:cubicBezTo>
                    <a:cubicBezTo>
                      <a:pt x="42" y="116"/>
                      <a:pt x="42" y="116"/>
                      <a:pt x="42" y="116"/>
                    </a:cubicBezTo>
                    <a:cubicBezTo>
                      <a:pt x="42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5" y="118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5" y="119"/>
                      <a:pt x="45" y="119"/>
                      <a:pt x="45" y="11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7" y="120"/>
                      <a:pt x="47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5" y="118"/>
                    </a:cubicBezTo>
                    <a:cubicBezTo>
                      <a:pt x="44" y="117"/>
                      <a:pt x="43" y="117"/>
                      <a:pt x="43" y="116"/>
                    </a:cubicBezTo>
                    <a:cubicBezTo>
                      <a:pt x="43" y="116"/>
                      <a:pt x="43" y="116"/>
                      <a:pt x="42" y="116"/>
                    </a:cubicBez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1" y="115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3" y="116"/>
                      <a:pt x="45" y="118"/>
                    </a:cubicBezTo>
                    <a:cubicBezTo>
                      <a:pt x="45" y="118"/>
                      <a:pt x="45" y="117"/>
                      <a:pt x="45" y="117"/>
                    </a:cubicBezTo>
                    <a:cubicBezTo>
                      <a:pt x="45" y="117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8"/>
                      <a:pt x="46" y="119"/>
                      <a:pt x="47" y="120"/>
                    </a:cubicBezTo>
                    <a:cubicBezTo>
                      <a:pt x="47" y="120"/>
                      <a:pt x="47" y="120"/>
                      <a:pt x="48" y="120"/>
                    </a:cubicBezTo>
                    <a:cubicBezTo>
                      <a:pt x="48" y="120"/>
                      <a:pt x="49" y="121"/>
                      <a:pt x="49" y="121"/>
                    </a:cubicBezTo>
                    <a:cubicBezTo>
                      <a:pt x="49" y="121"/>
                      <a:pt x="49" y="121"/>
                      <a:pt x="50" y="122"/>
                    </a:cubicBezTo>
                    <a:cubicBezTo>
                      <a:pt x="50" y="122"/>
                      <a:pt x="51" y="122"/>
                      <a:pt x="51" y="123"/>
                    </a:cubicBezTo>
                    <a:cubicBezTo>
                      <a:pt x="51" y="123"/>
                      <a:pt x="52" y="123"/>
                      <a:pt x="53" y="124"/>
                    </a:cubicBezTo>
                    <a:cubicBezTo>
                      <a:pt x="53" y="124"/>
                      <a:pt x="53" y="124"/>
                      <a:pt x="53" y="124"/>
                    </a:cubicBezTo>
                    <a:cubicBezTo>
                      <a:pt x="53" y="124"/>
                      <a:pt x="54" y="125"/>
                      <a:pt x="55" y="125"/>
                    </a:cubicBezTo>
                    <a:cubicBezTo>
                      <a:pt x="55" y="125"/>
                      <a:pt x="55" y="125"/>
                      <a:pt x="55" y="125"/>
                    </a:cubicBezTo>
                    <a:cubicBezTo>
                      <a:pt x="55" y="125"/>
                      <a:pt x="56" y="126"/>
                      <a:pt x="56" y="126"/>
                    </a:cubicBezTo>
                    <a:cubicBezTo>
                      <a:pt x="56" y="126"/>
                      <a:pt x="57" y="126"/>
                      <a:pt x="57" y="126"/>
                    </a:cubicBezTo>
                    <a:cubicBezTo>
                      <a:pt x="57" y="126"/>
                      <a:pt x="58" y="127"/>
                      <a:pt x="58" y="127"/>
                    </a:cubicBezTo>
                    <a:cubicBezTo>
                      <a:pt x="59" y="127"/>
                      <a:pt x="60" y="128"/>
                      <a:pt x="61" y="128"/>
                    </a:cubicBezTo>
                    <a:cubicBezTo>
                      <a:pt x="62" y="129"/>
                      <a:pt x="62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4" y="129"/>
                      <a:pt x="63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30"/>
                    </a:cubicBezTo>
                    <a:cubicBezTo>
                      <a:pt x="65" y="130"/>
                      <a:pt x="65" y="129"/>
                      <a:pt x="65" y="129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6" y="130"/>
                      <a:pt x="66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31"/>
                      <a:pt x="68" y="130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68" y="131"/>
                      <a:pt x="68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70" y="131"/>
                      <a:pt x="70" y="131"/>
                    </a:cubicBezTo>
                    <a:cubicBezTo>
                      <a:pt x="70" y="131"/>
                      <a:pt x="69" y="131"/>
                      <a:pt x="69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1" y="131"/>
                      <a:pt x="71" y="131"/>
                    </a:cubicBezTo>
                    <a:cubicBezTo>
                      <a:pt x="71" y="131"/>
                      <a:pt x="71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3" y="132"/>
                      <a:pt x="72" y="131"/>
                    </a:cubicBezTo>
                    <a:cubicBezTo>
                      <a:pt x="72" y="132"/>
                      <a:pt x="72" y="132"/>
                      <a:pt x="72" y="131"/>
                    </a:cubicBezTo>
                    <a:cubicBezTo>
                      <a:pt x="72" y="131"/>
                      <a:pt x="72" y="131"/>
                      <a:pt x="73" y="131"/>
                    </a:cubicBezTo>
                    <a:cubicBezTo>
                      <a:pt x="73" y="131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5" y="132"/>
                      <a:pt x="75" y="132"/>
                      <a:pt x="75" y="132"/>
                    </a:cubicBezTo>
                    <a:cubicBezTo>
                      <a:pt x="75" y="132"/>
                      <a:pt x="75" y="132"/>
                      <a:pt x="76" y="132"/>
                    </a:cubicBezTo>
                    <a:cubicBezTo>
                      <a:pt x="75" y="132"/>
                      <a:pt x="76" y="132"/>
                      <a:pt x="76" y="132"/>
                    </a:cubicBezTo>
                    <a:cubicBezTo>
                      <a:pt x="76" y="132"/>
                      <a:pt x="76" y="132"/>
                      <a:pt x="77" y="132"/>
                    </a:cubicBezTo>
                    <a:cubicBezTo>
                      <a:pt x="77" y="132"/>
                      <a:pt x="76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8" y="133"/>
                      <a:pt x="78" y="133"/>
                      <a:pt x="79" y="132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80" y="133"/>
                      <a:pt x="81" y="133"/>
                      <a:pt x="82" y="133"/>
                    </a:cubicBezTo>
                    <a:cubicBezTo>
                      <a:pt x="82" y="133"/>
                      <a:pt x="83" y="133"/>
                      <a:pt x="83" y="133"/>
                    </a:cubicBezTo>
                    <a:cubicBezTo>
                      <a:pt x="84" y="133"/>
                      <a:pt x="86" y="133"/>
                      <a:pt x="87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2" y="133"/>
                      <a:pt x="93" y="133"/>
                      <a:pt x="95" y="133"/>
                    </a:cubicBezTo>
                    <a:cubicBezTo>
                      <a:pt x="97" y="132"/>
                      <a:pt x="99" y="132"/>
                      <a:pt x="100" y="132"/>
                    </a:cubicBezTo>
                    <a:cubicBezTo>
                      <a:pt x="101" y="132"/>
                      <a:pt x="102" y="132"/>
                      <a:pt x="103" y="131"/>
                    </a:cubicBezTo>
                    <a:cubicBezTo>
                      <a:pt x="105" y="131"/>
                      <a:pt x="107" y="131"/>
                      <a:pt x="108" y="130"/>
                    </a:cubicBezTo>
                    <a:cubicBezTo>
                      <a:pt x="110" y="130"/>
                      <a:pt x="111" y="129"/>
                      <a:pt x="113" y="128"/>
                    </a:cubicBezTo>
                    <a:cubicBezTo>
                      <a:pt x="113" y="128"/>
                      <a:pt x="113" y="129"/>
                      <a:pt x="113" y="128"/>
                    </a:cubicBezTo>
                    <a:cubicBezTo>
                      <a:pt x="113" y="128"/>
                      <a:pt x="113" y="128"/>
                      <a:pt x="114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2" y="128"/>
                      <a:pt x="111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09" y="129"/>
                      <a:pt x="109" y="129"/>
                    </a:cubicBezTo>
                    <a:cubicBezTo>
                      <a:pt x="108" y="130"/>
                      <a:pt x="108" y="129"/>
                      <a:pt x="107" y="129"/>
                    </a:cubicBezTo>
                    <a:cubicBezTo>
                      <a:pt x="107" y="129"/>
                      <a:pt x="106" y="130"/>
                      <a:pt x="105" y="130"/>
                    </a:cubicBezTo>
                    <a:cubicBezTo>
                      <a:pt x="106" y="129"/>
                      <a:pt x="106" y="129"/>
                      <a:pt x="106" y="129"/>
                    </a:cubicBezTo>
                    <a:cubicBezTo>
                      <a:pt x="109" y="128"/>
                      <a:pt x="112" y="127"/>
                      <a:pt x="115" y="126"/>
                    </a:cubicBezTo>
                    <a:cubicBezTo>
                      <a:pt x="115" y="125"/>
                      <a:pt x="115" y="125"/>
                      <a:pt x="116" y="125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ubicBezTo>
                      <a:pt x="118" y="124"/>
                      <a:pt x="118" y="124"/>
                      <a:pt x="119" y="123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18" y="123"/>
                      <a:pt x="117" y="124"/>
                      <a:pt x="117" y="124"/>
                    </a:cubicBezTo>
                    <a:cubicBezTo>
                      <a:pt x="117" y="124"/>
                      <a:pt x="117" y="124"/>
                      <a:pt x="117" y="124"/>
                    </a:cubicBezTo>
                    <a:cubicBezTo>
                      <a:pt x="117" y="123"/>
                      <a:pt x="117" y="123"/>
                      <a:pt x="118" y="122"/>
                    </a:cubicBezTo>
                    <a:cubicBezTo>
                      <a:pt x="120" y="121"/>
                      <a:pt x="121" y="120"/>
                      <a:pt x="123" y="119"/>
                    </a:cubicBezTo>
                    <a:cubicBezTo>
                      <a:pt x="124" y="118"/>
                      <a:pt x="124" y="117"/>
                      <a:pt x="126" y="116"/>
                    </a:cubicBezTo>
                    <a:cubicBezTo>
                      <a:pt x="127" y="114"/>
                      <a:pt x="128" y="113"/>
                      <a:pt x="130" y="111"/>
                    </a:cubicBezTo>
                    <a:cubicBezTo>
                      <a:pt x="130" y="111"/>
                      <a:pt x="131" y="110"/>
                      <a:pt x="131" y="109"/>
                    </a:cubicBezTo>
                    <a:cubicBezTo>
                      <a:pt x="133" y="107"/>
                      <a:pt x="134" y="105"/>
                      <a:pt x="135" y="103"/>
                    </a:cubicBezTo>
                    <a:cubicBezTo>
                      <a:pt x="135" y="102"/>
                      <a:pt x="135" y="102"/>
                      <a:pt x="136" y="101"/>
                    </a:cubicBezTo>
                    <a:cubicBezTo>
                      <a:pt x="136" y="101"/>
                      <a:pt x="136" y="101"/>
                      <a:pt x="136" y="101"/>
                    </a:cubicBezTo>
                    <a:cubicBezTo>
                      <a:pt x="136" y="100"/>
                      <a:pt x="136" y="100"/>
                      <a:pt x="137" y="99"/>
                    </a:cubicBezTo>
                    <a:cubicBezTo>
                      <a:pt x="137" y="99"/>
                      <a:pt x="137" y="98"/>
                      <a:pt x="136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7"/>
                      <a:pt x="137" y="96"/>
                      <a:pt x="137" y="96"/>
                    </a:cubicBezTo>
                    <a:cubicBezTo>
                      <a:pt x="137" y="96"/>
                      <a:pt x="137" y="96"/>
                      <a:pt x="137" y="97"/>
                    </a:cubicBezTo>
                    <a:cubicBezTo>
                      <a:pt x="137" y="96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8"/>
                    </a:cubicBezTo>
                    <a:cubicBezTo>
                      <a:pt x="136" y="98"/>
                      <a:pt x="136" y="98"/>
                      <a:pt x="136" y="98"/>
                    </a:cubicBezTo>
                    <a:cubicBezTo>
                      <a:pt x="136" y="98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100"/>
                    </a:cubicBezTo>
                    <a:cubicBezTo>
                      <a:pt x="135" y="99"/>
                      <a:pt x="135" y="100"/>
                      <a:pt x="134" y="100"/>
                    </a:cubicBezTo>
                    <a:cubicBezTo>
                      <a:pt x="135" y="100"/>
                      <a:pt x="134" y="101"/>
                      <a:pt x="134" y="101"/>
                    </a:cubicBezTo>
                    <a:cubicBezTo>
                      <a:pt x="134" y="101"/>
                      <a:pt x="134" y="102"/>
                      <a:pt x="133" y="102"/>
                    </a:cubicBezTo>
                    <a:cubicBezTo>
                      <a:pt x="133" y="103"/>
                      <a:pt x="132" y="104"/>
                      <a:pt x="132" y="105"/>
                    </a:cubicBezTo>
                    <a:cubicBezTo>
                      <a:pt x="132" y="104"/>
                      <a:pt x="132" y="105"/>
                      <a:pt x="132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3" y="103"/>
                      <a:pt x="132" y="103"/>
                    </a:cubicBezTo>
                    <a:cubicBezTo>
                      <a:pt x="133" y="102"/>
                      <a:pt x="133" y="101"/>
                      <a:pt x="134" y="101"/>
                    </a:cubicBezTo>
                    <a:cubicBezTo>
                      <a:pt x="134" y="101"/>
                      <a:pt x="134" y="101"/>
                      <a:pt x="134" y="101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34" y="99"/>
                      <a:pt x="134" y="99"/>
                      <a:pt x="134" y="99"/>
                    </a:cubicBezTo>
                    <a:cubicBezTo>
                      <a:pt x="134" y="99"/>
                      <a:pt x="134" y="99"/>
                      <a:pt x="135" y="98"/>
                    </a:cubicBezTo>
                    <a:cubicBezTo>
                      <a:pt x="134" y="98"/>
                      <a:pt x="135" y="98"/>
                      <a:pt x="135" y="98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6"/>
                    </a:cubicBezTo>
                    <a:cubicBezTo>
                      <a:pt x="135" y="96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4" y="97"/>
                    </a:cubicBezTo>
                    <a:cubicBezTo>
                      <a:pt x="135" y="96"/>
                      <a:pt x="135" y="94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4"/>
                    </a:cubicBezTo>
                    <a:cubicBezTo>
                      <a:pt x="135" y="94"/>
                      <a:pt x="135" y="94"/>
                      <a:pt x="134" y="94"/>
                    </a:cubicBezTo>
                    <a:cubicBezTo>
                      <a:pt x="134" y="94"/>
                      <a:pt x="135" y="94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4" y="93"/>
                      <a:pt x="134" y="93"/>
                    </a:cubicBezTo>
                    <a:cubicBezTo>
                      <a:pt x="134" y="93"/>
                      <a:pt x="134" y="93"/>
                      <a:pt x="134" y="93"/>
                    </a:cubicBezTo>
                    <a:cubicBezTo>
                      <a:pt x="134" y="93"/>
                      <a:pt x="134" y="94"/>
                      <a:pt x="134" y="94"/>
                    </a:cubicBezTo>
                    <a:cubicBezTo>
                      <a:pt x="134" y="94"/>
                      <a:pt x="133" y="95"/>
                      <a:pt x="133" y="96"/>
                    </a:cubicBezTo>
                    <a:cubicBezTo>
                      <a:pt x="133" y="96"/>
                      <a:pt x="133" y="96"/>
                      <a:pt x="133" y="96"/>
                    </a:cubicBezTo>
                    <a:cubicBezTo>
                      <a:pt x="133" y="96"/>
                      <a:pt x="133" y="96"/>
                      <a:pt x="133" y="97"/>
                    </a:cubicBezTo>
                    <a:cubicBezTo>
                      <a:pt x="133" y="97"/>
                      <a:pt x="132" y="97"/>
                      <a:pt x="132" y="98"/>
                    </a:cubicBezTo>
                    <a:cubicBezTo>
                      <a:pt x="132" y="98"/>
                      <a:pt x="132" y="98"/>
                      <a:pt x="132" y="99"/>
                    </a:cubicBezTo>
                    <a:cubicBezTo>
                      <a:pt x="132" y="99"/>
                      <a:pt x="131" y="100"/>
                      <a:pt x="131" y="99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99"/>
                      <a:pt x="131" y="99"/>
                      <a:pt x="131" y="99"/>
                    </a:cubicBezTo>
                    <a:cubicBezTo>
                      <a:pt x="131" y="98"/>
                      <a:pt x="132" y="97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5"/>
                    </a:cubicBezTo>
                    <a:cubicBezTo>
                      <a:pt x="132" y="95"/>
                      <a:pt x="132" y="96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1" y="97"/>
                      <a:pt x="130" y="97"/>
                      <a:pt x="130" y="97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100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8" y="100"/>
                      <a:pt x="128" y="100"/>
                    </a:cubicBezTo>
                    <a:cubicBezTo>
                      <a:pt x="128" y="100"/>
                      <a:pt x="128" y="100"/>
                      <a:pt x="128" y="101"/>
                    </a:cubicBezTo>
                    <a:cubicBezTo>
                      <a:pt x="128" y="101"/>
                      <a:pt x="128" y="101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3"/>
                      <a:pt x="127" y="103"/>
                      <a:pt x="127" y="103"/>
                    </a:cubicBezTo>
                    <a:cubicBezTo>
                      <a:pt x="127" y="102"/>
                      <a:pt x="127" y="103"/>
                      <a:pt x="127" y="103"/>
                    </a:cubicBezTo>
                    <a:cubicBezTo>
                      <a:pt x="127" y="103"/>
                      <a:pt x="126" y="104"/>
                      <a:pt x="126" y="104"/>
                    </a:cubicBezTo>
                    <a:cubicBezTo>
                      <a:pt x="126" y="104"/>
                      <a:pt x="126" y="104"/>
                      <a:pt x="126" y="105"/>
                    </a:cubicBezTo>
                    <a:cubicBezTo>
                      <a:pt x="125" y="104"/>
                      <a:pt x="125" y="105"/>
                      <a:pt x="125" y="105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6" y="104"/>
                      <a:pt x="126" y="104"/>
                    </a:cubicBezTo>
                    <a:cubicBezTo>
                      <a:pt x="126" y="103"/>
                      <a:pt x="126" y="103"/>
                      <a:pt x="126" y="103"/>
                    </a:cubicBezTo>
                    <a:cubicBezTo>
                      <a:pt x="125" y="103"/>
                      <a:pt x="125" y="104"/>
                      <a:pt x="125" y="104"/>
                    </a:cubicBezTo>
                    <a:cubicBezTo>
                      <a:pt x="125" y="104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5" y="104"/>
                      <a:pt x="125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5"/>
                      <a:pt x="124" y="104"/>
                      <a:pt x="124" y="105"/>
                    </a:cubicBezTo>
                    <a:cubicBezTo>
                      <a:pt x="124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2" y="106"/>
                      <a:pt x="122" y="106"/>
                    </a:cubicBezTo>
                    <a:cubicBezTo>
                      <a:pt x="122" y="107"/>
                      <a:pt x="122" y="107"/>
                      <a:pt x="122" y="106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1" y="108"/>
                      <a:pt x="122" y="107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0" y="109"/>
                      <a:pt x="120" y="109"/>
                      <a:pt x="120" y="110"/>
                    </a:cubicBezTo>
                    <a:cubicBezTo>
                      <a:pt x="120" y="110"/>
                      <a:pt x="120" y="109"/>
                      <a:pt x="120" y="109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19" y="110"/>
                    </a:cubicBezTo>
                    <a:cubicBezTo>
                      <a:pt x="120" y="110"/>
                      <a:pt x="119" y="111"/>
                      <a:pt x="119" y="111"/>
                    </a:cubicBezTo>
                    <a:cubicBezTo>
                      <a:pt x="119" y="110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8" y="111"/>
                    </a:cubicBezTo>
                    <a:cubicBezTo>
                      <a:pt x="118" y="112"/>
                      <a:pt x="119" y="111"/>
                      <a:pt x="119" y="111"/>
                    </a:cubicBezTo>
                    <a:cubicBezTo>
                      <a:pt x="118" y="111"/>
                      <a:pt x="118" y="112"/>
                      <a:pt x="118" y="112"/>
                    </a:cubicBezTo>
                    <a:cubicBezTo>
                      <a:pt x="118" y="111"/>
                      <a:pt x="119" y="111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7" y="113"/>
                    </a:cubicBezTo>
                    <a:cubicBezTo>
                      <a:pt x="117" y="113"/>
                      <a:pt x="117" y="113"/>
                      <a:pt x="116" y="114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6" y="114"/>
                      <a:pt x="116" y="114"/>
                      <a:pt x="115" y="114"/>
                    </a:cubicBezTo>
                    <a:cubicBezTo>
                      <a:pt x="115" y="115"/>
                      <a:pt x="114" y="115"/>
                      <a:pt x="114" y="115"/>
                    </a:cubicBezTo>
                    <a:cubicBezTo>
                      <a:pt x="114" y="115"/>
                      <a:pt x="113" y="116"/>
                      <a:pt x="113" y="116"/>
                    </a:cubicBezTo>
                    <a:cubicBezTo>
                      <a:pt x="113" y="116"/>
                      <a:pt x="112" y="117"/>
                      <a:pt x="112" y="117"/>
                    </a:cubicBezTo>
                    <a:cubicBezTo>
                      <a:pt x="112" y="117"/>
                      <a:pt x="112" y="116"/>
                      <a:pt x="112" y="116"/>
                    </a:cubicBezTo>
                    <a:cubicBezTo>
                      <a:pt x="112" y="116"/>
                      <a:pt x="113" y="116"/>
                      <a:pt x="112" y="116"/>
                    </a:cubicBezTo>
                    <a:cubicBezTo>
                      <a:pt x="113" y="116"/>
                      <a:pt x="113" y="116"/>
                      <a:pt x="113" y="116"/>
                    </a:cubicBezTo>
                    <a:cubicBezTo>
                      <a:pt x="113" y="116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2" y="116"/>
                      <a:pt x="110" y="117"/>
                      <a:pt x="110" y="117"/>
                    </a:cubicBezTo>
                    <a:cubicBezTo>
                      <a:pt x="109" y="117"/>
                      <a:pt x="109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8" y="118"/>
                      <a:pt x="108" y="118"/>
                      <a:pt x="108" y="118"/>
                    </a:cubicBezTo>
                    <a:cubicBezTo>
                      <a:pt x="107" y="119"/>
                      <a:pt x="107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5" y="119"/>
                      <a:pt x="105" y="120"/>
                      <a:pt x="105" y="120"/>
                    </a:cubicBezTo>
                    <a:cubicBezTo>
                      <a:pt x="104" y="120"/>
                      <a:pt x="104" y="120"/>
                      <a:pt x="103" y="120"/>
                    </a:cubicBezTo>
                    <a:cubicBezTo>
                      <a:pt x="103" y="121"/>
                      <a:pt x="103" y="121"/>
                      <a:pt x="103" y="121"/>
                    </a:cubicBezTo>
                    <a:cubicBezTo>
                      <a:pt x="102" y="121"/>
                      <a:pt x="102" y="121"/>
                      <a:pt x="101" y="121"/>
                    </a:cubicBezTo>
                    <a:cubicBezTo>
                      <a:pt x="101" y="121"/>
                      <a:pt x="101" y="122"/>
                      <a:pt x="100" y="122"/>
                    </a:cubicBezTo>
                    <a:cubicBezTo>
                      <a:pt x="100" y="122"/>
                      <a:pt x="100" y="122"/>
                      <a:pt x="100" y="122"/>
                    </a:cubicBezTo>
                    <a:cubicBezTo>
                      <a:pt x="99" y="122"/>
                      <a:pt x="97" y="123"/>
                      <a:pt x="96" y="123"/>
                    </a:cubicBezTo>
                    <a:cubicBezTo>
                      <a:pt x="94" y="124"/>
                      <a:pt x="93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85" y="124"/>
                      <a:pt x="82" y="124"/>
                      <a:pt x="80" y="123"/>
                    </a:cubicBezTo>
                    <a:cubicBezTo>
                      <a:pt x="77" y="122"/>
                      <a:pt x="76" y="122"/>
                      <a:pt x="74" y="121"/>
                    </a:cubicBezTo>
                    <a:cubicBezTo>
                      <a:pt x="73" y="121"/>
                      <a:pt x="73" y="121"/>
                      <a:pt x="73" y="121"/>
                    </a:cubicBezTo>
                    <a:cubicBezTo>
                      <a:pt x="73" y="121"/>
                      <a:pt x="72" y="120"/>
                      <a:pt x="72" y="120"/>
                    </a:cubicBezTo>
                    <a:cubicBezTo>
                      <a:pt x="72" y="120"/>
                      <a:pt x="71" y="120"/>
                      <a:pt x="71" y="120"/>
                    </a:cubicBezTo>
                    <a:cubicBezTo>
                      <a:pt x="71" y="120"/>
                      <a:pt x="70" y="120"/>
                      <a:pt x="70" y="119"/>
                    </a:cubicBezTo>
                    <a:cubicBezTo>
                      <a:pt x="69" y="118"/>
                      <a:pt x="66" y="117"/>
                      <a:pt x="63" y="116"/>
                    </a:cubicBezTo>
                    <a:cubicBezTo>
                      <a:pt x="61" y="115"/>
                      <a:pt x="60" y="114"/>
                      <a:pt x="58" y="112"/>
                    </a:cubicBezTo>
                    <a:cubicBezTo>
                      <a:pt x="57" y="112"/>
                      <a:pt x="56" y="111"/>
                      <a:pt x="55" y="110"/>
                    </a:cubicBezTo>
                    <a:cubicBezTo>
                      <a:pt x="55" y="110"/>
                      <a:pt x="55" y="109"/>
                      <a:pt x="54" y="109"/>
                    </a:cubicBezTo>
                    <a:cubicBezTo>
                      <a:pt x="54" y="109"/>
                      <a:pt x="54" y="108"/>
                      <a:pt x="54" y="108"/>
                    </a:cubicBezTo>
                    <a:cubicBezTo>
                      <a:pt x="53" y="108"/>
                      <a:pt x="53" y="108"/>
                      <a:pt x="53" y="107"/>
                    </a:cubicBezTo>
                    <a:cubicBezTo>
                      <a:pt x="53" y="107"/>
                      <a:pt x="52" y="107"/>
                      <a:pt x="52" y="10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1" y="105"/>
                      <a:pt x="51" y="105"/>
                      <a:pt x="50" y="104"/>
                    </a:cubicBezTo>
                    <a:cubicBezTo>
                      <a:pt x="50" y="104"/>
                      <a:pt x="50" y="104"/>
                      <a:pt x="50" y="103"/>
                    </a:cubicBezTo>
                    <a:cubicBezTo>
                      <a:pt x="50" y="103"/>
                      <a:pt x="49" y="103"/>
                      <a:pt x="49" y="103"/>
                    </a:cubicBezTo>
                    <a:cubicBezTo>
                      <a:pt x="49" y="102"/>
                      <a:pt x="49" y="102"/>
                      <a:pt x="48" y="101"/>
                    </a:cubicBezTo>
                    <a:cubicBezTo>
                      <a:pt x="48" y="101"/>
                      <a:pt x="48" y="101"/>
                      <a:pt x="48" y="100"/>
                    </a:cubicBezTo>
                    <a:cubicBezTo>
                      <a:pt x="48" y="100"/>
                      <a:pt x="47" y="100"/>
                      <a:pt x="47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7" y="99"/>
                      <a:pt x="46" y="99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5" y="96"/>
                      <a:pt x="45" y="97"/>
                      <a:pt x="45" y="97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5"/>
                    </a:cubicBezTo>
                    <a:cubicBezTo>
                      <a:pt x="45" y="96"/>
                      <a:pt x="45" y="95"/>
                      <a:pt x="45" y="95"/>
                    </a:cubicBezTo>
                    <a:cubicBezTo>
                      <a:pt x="44" y="95"/>
                      <a:pt x="45" y="95"/>
                      <a:pt x="45" y="95"/>
                    </a:cubicBezTo>
                    <a:cubicBezTo>
                      <a:pt x="44" y="95"/>
                      <a:pt x="44" y="94"/>
                      <a:pt x="44" y="94"/>
                    </a:cubicBezTo>
                    <a:cubicBezTo>
                      <a:pt x="44" y="94"/>
                      <a:pt x="44" y="94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2"/>
                      <a:pt x="44" y="93"/>
                    </a:cubicBezTo>
                    <a:cubicBezTo>
                      <a:pt x="44" y="92"/>
                      <a:pt x="43" y="92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0"/>
                    </a:cubicBezTo>
                    <a:cubicBezTo>
                      <a:pt x="43" y="91"/>
                      <a:pt x="43" y="90"/>
                      <a:pt x="43" y="90"/>
                    </a:cubicBezTo>
                    <a:cubicBezTo>
                      <a:pt x="43" y="90"/>
                      <a:pt x="43" y="90"/>
                      <a:pt x="42" y="89"/>
                    </a:cubicBezTo>
                    <a:cubicBezTo>
                      <a:pt x="43" y="89"/>
                      <a:pt x="42" y="89"/>
                      <a:pt x="43" y="89"/>
                    </a:cubicBezTo>
                    <a:cubicBezTo>
                      <a:pt x="43" y="89"/>
                      <a:pt x="42" y="89"/>
                      <a:pt x="42" y="89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5"/>
                      <a:pt x="42" y="85"/>
                    </a:cubicBezTo>
                    <a:cubicBezTo>
                      <a:pt x="42" y="85"/>
                      <a:pt x="42" y="85"/>
                      <a:pt x="42" y="85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1" y="85"/>
                      <a:pt x="42" y="85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2"/>
                      <a:pt x="41" y="82"/>
                    </a:cubicBezTo>
                    <a:cubicBezTo>
                      <a:pt x="41" y="82"/>
                      <a:pt x="41" y="81"/>
                      <a:pt x="41" y="81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1"/>
                      <a:pt x="41" y="72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69"/>
                      <a:pt x="41" y="70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7"/>
                      <a:pt x="41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3" y="63"/>
                      <a:pt x="43" y="63"/>
                      <a:pt x="43" y="62"/>
                    </a:cubicBezTo>
                    <a:cubicBezTo>
                      <a:pt x="43" y="62"/>
                      <a:pt x="43" y="61"/>
                      <a:pt x="43" y="62"/>
                    </a:cubicBezTo>
                    <a:cubicBezTo>
                      <a:pt x="43" y="62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0"/>
                    </a:cubicBezTo>
                    <a:cubicBezTo>
                      <a:pt x="43" y="61"/>
                      <a:pt x="43" y="61"/>
                      <a:pt x="44" y="60"/>
                    </a:cubicBezTo>
                    <a:cubicBezTo>
                      <a:pt x="43" y="60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6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8" y="52"/>
                      <a:pt x="48" y="52"/>
                      <a:pt x="48" y="51"/>
                    </a:cubicBezTo>
                    <a:cubicBezTo>
                      <a:pt x="48" y="52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0"/>
                    </a:cubicBezTo>
                    <a:cubicBezTo>
                      <a:pt x="48" y="51"/>
                      <a:pt x="48" y="50"/>
                      <a:pt x="48" y="51"/>
                    </a:cubicBezTo>
                    <a:cubicBezTo>
                      <a:pt x="49" y="50"/>
                      <a:pt x="49" y="51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1" y="48"/>
                      <a:pt x="51" y="47"/>
                      <a:pt x="51" y="47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1" y="47"/>
                      <a:pt x="52" y="47"/>
                      <a:pt x="52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2" y="46"/>
                      <a:pt x="52" y="47"/>
                      <a:pt x="51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5"/>
                      <a:pt x="52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4"/>
                      <a:pt x="53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3"/>
                      <a:pt x="54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7" y="41"/>
                      <a:pt x="58" y="41"/>
                      <a:pt x="58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1" y="39"/>
                      <a:pt x="61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4" y="37"/>
                      <a:pt x="66" y="36"/>
                      <a:pt x="68" y="35"/>
                    </a:cubicBezTo>
                    <a:cubicBezTo>
                      <a:pt x="69" y="35"/>
                      <a:pt x="70" y="34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2" y="33"/>
                      <a:pt x="74" y="33"/>
                      <a:pt x="76" y="32"/>
                    </a:cubicBezTo>
                    <a:cubicBezTo>
                      <a:pt x="76" y="32"/>
                      <a:pt x="76" y="32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8" y="32"/>
                      <a:pt x="78" y="32"/>
                    </a:cubicBezTo>
                    <a:cubicBezTo>
                      <a:pt x="79" y="32"/>
                      <a:pt x="80" y="32"/>
                      <a:pt x="81" y="32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2" y="32"/>
                      <a:pt x="81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3" y="32"/>
                      <a:pt x="83" y="32"/>
                      <a:pt x="84" y="32"/>
                    </a:cubicBezTo>
                    <a:cubicBezTo>
                      <a:pt x="85" y="32"/>
                      <a:pt x="87" y="32"/>
                      <a:pt x="89" y="32"/>
                    </a:cubicBezTo>
                    <a:cubicBezTo>
                      <a:pt x="91" y="32"/>
                      <a:pt x="93" y="33"/>
                      <a:pt x="94" y="33"/>
                    </a:cubicBezTo>
                    <a:cubicBezTo>
                      <a:pt x="95" y="33"/>
                      <a:pt x="97" y="34"/>
                      <a:pt x="98" y="34"/>
                    </a:cubicBezTo>
                    <a:cubicBezTo>
                      <a:pt x="98" y="34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100" y="35"/>
                      <a:pt x="100" y="35"/>
                      <a:pt x="100" y="35"/>
                    </a:cubicBezTo>
                    <a:cubicBezTo>
                      <a:pt x="100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6"/>
                    </a:cubicBezTo>
                    <a:cubicBezTo>
                      <a:pt x="101" y="35"/>
                      <a:pt x="102" y="36"/>
                      <a:pt x="102" y="36"/>
                    </a:cubicBezTo>
                    <a:cubicBezTo>
                      <a:pt x="102" y="36"/>
                      <a:pt x="103" y="36"/>
                      <a:pt x="103" y="36"/>
                    </a:cubicBezTo>
                    <a:cubicBezTo>
                      <a:pt x="103" y="36"/>
                      <a:pt x="103" y="36"/>
                      <a:pt x="104" y="36"/>
                    </a:cubicBezTo>
                    <a:cubicBezTo>
                      <a:pt x="104" y="36"/>
                      <a:pt x="104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6" y="37"/>
                    </a:cubicBezTo>
                    <a:cubicBezTo>
                      <a:pt x="106" y="38"/>
                      <a:pt x="107" y="38"/>
                      <a:pt x="106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9" y="39"/>
                      <a:pt x="109" y="40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10" y="40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2" y="41"/>
                    </a:cubicBezTo>
                    <a:cubicBezTo>
                      <a:pt x="112" y="41"/>
                      <a:pt x="112" y="42"/>
                      <a:pt x="112" y="42"/>
                    </a:cubicBezTo>
                    <a:cubicBezTo>
                      <a:pt x="112" y="42"/>
                      <a:pt x="112" y="42"/>
                      <a:pt x="112" y="42"/>
                    </a:cubicBezTo>
                    <a:cubicBezTo>
                      <a:pt x="112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5" y="44"/>
                      <a:pt x="114" y="44"/>
                      <a:pt x="115" y="44"/>
                    </a:cubicBezTo>
                    <a:cubicBezTo>
                      <a:pt x="115" y="44"/>
                      <a:pt x="115" y="45"/>
                      <a:pt x="115" y="45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6" y="45"/>
                      <a:pt x="116" y="45"/>
                      <a:pt x="116" y="46"/>
                    </a:cubicBezTo>
                    <a:cubicBezTo>
                      <a:pt x="116" y="45"/>
                      <a:pt x="116" y="46"/>
                      <a:pt x="116" y="46"/>
                    </a:cubicBezTo>
                    <a:cubicBezTo>
                      <a:pt x="116" y="46"/>
                      <a:pt x="117" y="46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8" y="47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9"/>
                      <a:pt x="118" y="49"/>
                      <a:pt x="119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1"/>
                      <a:pt x="122" y="51"/>
                      <a:pt x="123" y="51"/>
                    </a:cubicBezTo>
                    <a:cubicBezTo>
                      <a:pt x="123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0"/>
                      <a:pt x="123" y="51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1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3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1"/>
                    </a:cubicBezTo>
                    <a:cubicBezTo>
                      <a:pt x="124" y="51"/>
                      <a:pt x="124" y="51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4" y="51"/>
                      <a:pt x="124" y="51"/>
                      <a:pt x="125" y="52"/>
                    </a:cubicBezTo>
                    <a:cubicBezTo>
                      <a:pt x="125" y="52"/>
                      <a:pt x="125" y="52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3"/>
                      <a:pt x="126" y="53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6" y="52"/>
                      <a:pt x="126" y="52"/>
                      <a:pt x="125" y="52"/>
                    </a:cubicBezTo>
                    <a:cubicBezTo>
                      <a:pt x="125" y="52"/>
                      <a:pt x="125" y="51"/>
                      <a:pt x="125" y="52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5" y="51"/>
                      <a:pt x="125" y="51"/>
                      <a:pt x="125" y="50"/>
                    </a:cubicBezTo>
                    <a:cubicBezTo>
                      <a:pt x="124" y="51"/>
                      <a:pt x="124" y="50"/>
                      <a:pt x="124" y="50"/>
                    </a:cubicBezTo>
                    <a:cubicBezTo>
                      <a:pt x="123" y="49"/>
                      <a:pt x="122" y="47"/>
                      <a:pt x="121" y="46"/>
                    </a:cubicBezTo>
                    <a:cubicBezTo>
                      <a:pt x="121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19" y="46"/>
                    </a:cubicBezTo>
                    <a:cubicBezTo>
                      <a:pt x="119" y="45"/>
                      <a:pt x="119" y="45"/>
                      <a:pt x="118" y="45"/>
                    </a:cubicBezTo>
                    <a:cubicBezTo>
                      <a:pt x="118" y="45"/>
                      <a:pt x="118" y="44"/>
                      <a:pt x="118" y="44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7" y="43"/>
                      <a:pt x="116" y="43"/>
                      <a:pt x="116" y="43"/>
                    </a:cubicBezTo>
                    <a:cubicBezTo>
                      <a:pt x="116" y="43"/>
                      <a:pt x="116" y="42"/>
                      <a:pt x="115" y="42"/>
                    </a:cubicBezTo>
                    <a:cubicBezTo>
                      <a:pt x="114" y="41"/>
                      <a:pt x="112" y="39"/>
                      <a:pt x="110" y="38"/>
                    </a:cubicBezTo>
                    <a:cubicBezTo>
                      <a:pt x="110" y="38"/>
                      <a:pt x="109" y="38"/>
                      <a:pt x="109" y="38"/>
                    </a:cubicBezTo>
                    <a:cubicBezTo>
                      <a:pt x="107" y="36"/>
                      <a:pt x="105" y="35"/>
                      <a:pt x="103" y="35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2" y="34"/>
                      <a:pt x="101" y="34"/>
                      <a:pt x="101" y="34"/>
                    </a:cubicBezTo>
                    <a:cubicBezTo>
                      <a:pt x="100" y="33"/>
                      <a:pt x="99" y="33"/>
                      <a:pt x="98" y="32"/>
                    </a:cubicBezTo>
                    <a:cubicBezTo>
                      <a:pt x="99" y="32"/>
                      <a:pt x="99" y="32"/>
                      <a:pt x="100" y="33"/>
                    </a:cubicBezTo>
                    <a:cubicBezTo>
                      <a:pt x="100" y="32"/>
                      <a:pt x="100" y="32"/>
                      <a:pt x="101" y="32"/>
                    </a:cubicBezTo>
                    <a:cubicBezTo>
                      <a:pt x="101" y="32"/>
                      <a:pt x="101" y="33"/>
                      <a:pt x="101" y="33"/>
                    </a:cubicBezTo>
                    <a:cubicBezTo>
                      <a:pt x="101" y="33"/>
                      <a:pt x="102" y="33"/>
                      <a:pt x="102" y="33"/>
                    </a:cubicBezTo>
                    <a:cubicBezTo>
                      <a:pt x="102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3" y="32"/>
                      <a:pt x="103" y="32"/>
                      <a:pt x="102" y="31"/>
                    </a:cubicBezTo>
                    <a:cubicBezTo>
                      <a:pt x="102" y="31"/>
                      <a:pt x="101" y="31"/>
                      <a:pt x="101" y="31"/>
                    </a:cubicBezTo>
                    <a:cubicBezTo>
                      <a:pt x="103" y="31"/>
                      <a:pt x="105" y="32"/>
                      <a:pt x="105" y="32"/>
                    </a:cubicBezTo>
                    <a:cubicBezTo>
                      <a:pt x="106" y="33"/>
                      <a:pt x="107" y="32"/>
                      <a:pt x="106" y="31"/>
                    </a:cubicBezTo>
                    <a:cubicBezTo>
                      <a:pt x="106" y="31"/>
                      <a:pt x="105" y="30"/>
                      <a:pt x="104" y="30"/>
                    </a:cubicBezTo>
                    <a:cubicBezTo>
                      <a:pt x="105" y="30"/>
                      <a:pt x="105" y="30"/>
                      <a:pt x="106" y="30"/>
                    </a:cubicBezTo>
                    <a:cubicBezTo>
                      <a:pt x="104" y="29"/>
                      <a:pt x="103" y="29"/>
                      <a:pt x="102" y="29"/>
                    </a:cubicBezTo>
                    <a:cubicBezTo>
                      <a:pt x="102" y="28"/>
                      <a:pt x="100" y="28"/>
                      <a:pt x="100" y="27"/>
                    </a:cubicBezTo>
                    <a:cubicBezTo>
                      <a:pt x="100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6"/>
                      <a:pt x="98" y="26"/>
                    </a:cubicBezTo>
                    <a:cubicBezTo>
                      <a:pt x="97" y="25"/>
                      <a:pt x="96" y="25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4" y="24"/>
                    </a:cubicBezTo>
                    <a:cubicBezTo>
                      <a:pt x="94" y="24"/>
                      <a:pt x="93" y="24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5" y="23"/>
                      <a:pt x="96" y="24"/>
                      <a:pt x="98" y="24"/>
                    </a:cubicBezTo>
                    <a:cubicBezTo>
                      <a:pt x="98" y="24"/>
                      <a:pt x="98" y="24"/>
                      <a:pt x="99" y="24"/>
                    </a:cubicBezTo>
                    <a:cubicBezTo>
                      <a:pt x="99" y="24"/>
                      <a:pt x="100" y="24"/>
                      <a:pt x="100" y="24"/>
                    </a:cubicBezTo>
                    <a:cubicBezTo>
                      <a:pt x="100" y="23"/>
                      <a:pt x="98" y="23"/>
                      <a:pt x="97" y="22"/>
                    </a:cubicBezTo>
                    <a:cubicBezTo>
                      <a:pt x="98" y="22"/>
                      <a:pt x="97" y="22"/>
                      <a:pt x="97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1"/>
                      <a:pt x="96" y="21"/>
                      <a:pt x="95" y="21"/>
                    </a:cubicBezTo>
                    <a:cubicBezTo>
                      <a:pt x="95" y="21"/>
                      <a:pt x="95" y="21"/>
                      <a:pt x="95" y="20"/>
                    </a:cubicBezTo>
                    <a:cubicBezTo>
                      <a:pt x="94" y="20"/>
                      <a:pt x="93" y="20"/>
                      <a:pt x="92" y="19"/>
                    </a:cubicBezTo>
                    <a:cubicBezTo>
                      <a:pt x="91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89" y="19"/>
                      <a:pt x="88" y="18"/>
                      <a:pt x="88" y="18"/>
                    </a:cubicBezTo>
                    <a:cubicBezTo>
                      <a:pt x="88" y="18"/>
                      <a:pt x="87" y="18"/>
                      <a:pt x="87" y="18"/>
                    </a:cubicBezTo>
                    <a:cubicBezTo>
                      <a:pt x="88" y="18"/>
                      <a:pt x="89" y="18"/>
                      <a:pt x="89" y="18"/>
                    </a:cubicBezTo>
                    <a:cubicBezTo>
                      <a:pt x="93" y="19"/>
                      <a:pt x="97" y="19"/>
                      <a:pt x="100" y="21"/>
                    </a:cubicBezTo>
                    <a:cubicBezTo>
                      <a:pt x="104" y="22"/>
                      <a:pt x="107" y="23"/>
                      <a:pt x="109" y="24"/>
                    </a:cubicBezTo>
                    <a:cubicBezTo>
                      <a:pt x="110" y="25"/>
                      <a:pt x="112" y="26"/>
                      <a:pt x="113" y="27"/>
                    </a:cubicBezTo>
                    <a:cubicBezTo>
                      <a:pt x="114" y="28"/>
                      <a:pt x="116" y="29"/>
                      <a:pt x="117" y="31"/>
                    </a:cubicBezTo>
                    <a:cubicBezTo>
                      <a:pt x="118" y="31"/>
                      <a:pt x="118" y="31"/>
                      <a:pt x="118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0" y="33"/>
                      <a:pt x="121" y="34"/>
                      <a:pt x="122" y="35"/>
                    </a:cubicBezTo>
                    <a:cubicBezTo>
                      <a:pt x="122" y="35"/>
                      <a:pt x="122" y="35"/>
                      <a:pt x="122" y="36"/>
                    </a:cubicBezTo>
                    <a:cubicBezTo>
                      <a:pt x="122" y="36"/>
                      <a:pt x="123" y="36"/>
                      <a:pt x="123" y="36"/>
                    </a:cubicBezTo>
                    <a:cubicBezTo>
                      <a:pt x="123" y="36"/>
                      <a:pt x="122" y="36"/>
                      <a:pt x="122" y="36"/>
                    </a:cubicBezTo>
                    <a:cubicBezTo>
                      <a:pt x="123" y="36"/>
                      <a:pt x="123" y="36"/>
                      <a:pt x="123" y="37"/>
                    </a:cubicBezTo>
                    <a:cubicBezTo>
                      <a:pt x="123" y="36"/>
                      <a:pt x="123" y="37"/>
                      <a:pt x="123" y="37"/>
                    </a:cubicBezTo>
                    <a:cubicBezTo>
                      <a:pt x="123" y="37"/>
                      <a:pt x="124" y="37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5" y="39"/>
                      <a:pt x="125" y="39"/>
                      <a:pt x="125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1"/>
                      <a:pt x="127" y="41"/>
                      <a:pt x="127" y="41"/>
                    </a:cubicBezTo>
                    <a:cubicBezTo>
                      <a:pt x="127" y="41"/>
                      <a:pt x="127" y="41"/>
                      <a:pt x="127" y="41"/>
                    </a:cubicBezTo>
                    <a:cubicBezTo>
                      <a:pt x="127" y="41"/>
                      <a:pt x="127" y="42"/>
                      <a:pt x="127" y="41"/>
                    </a:cubicBezTo>
                    <a:cubicBezTo>
                      <a:pt x="127" y="42"/>
                      <a:pt x="127" y="41"/>
                      <a:pt x="128" y="42"/>
                    </a:cubicBezTo>
                    <a:cubicBezTo>
                      <a:pt x="128" y="42"/>
                      <a:pt x="129" y="42"/>
                      <a:pt x="129" y="43"/>
                    </a:cubicBezTo>
                    <a:cubicBezTo>
                      <a:pt x="129" y="43"/>
                      <a:pt x="129" y="42"/>
                      <a:pt x="129" y="42"/>
                    </a:cubicBezTo>
                    <a:cubicBezTo>
                      <a:pt x="129" y="42"/>
                      <a:pt x="129" y="42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1" y="44"/>
                      <a:pt x="131" y="44"/>
                      <a:pt x="131" y="44"/>
                    </a:cubicBezTo>
                    <a:cubicBezTo>
                      <a:pt x="131" y="44"/>
                      <a:pt x="131" y="45"/>
                      <a:pt x="131" y="4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6"/>
                      <a:pt x="133" y="45"/>
                      <a:pt x="133" y="46"/>
                    </a:cubicBezTo>
                    <a:cubicBezTo>
                      <a:pt x="133" y="46"/>
                      <a:pt x="134" y="47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7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6" y="48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7" y="49"/>
                    </a:cubicBezTo>
                    <a:cubicBezTo>
                      <a:pt x="136" y="50"/>
                      <a:pt x="137" y="50"/>
                      <a:pt x="137" y="49"/>
                    </a:cubicBezTo>
                    <a:cubicBezTo>
                      <a:pt x="137" y="50"/>
                      <a:pt x="137" y="50"/>
                      <a:pt x="137" y="50"/>
                    </a:cubicBezTo>
                    <a:cubicBezTo>
                      <a:pt x="137" y="50"/>
                      <a:pt x="137" y="50"/>
                      <a:pt x="137" y="49"/>
                    </a:cubicBezTo>
                    <a:cubicBezTo>
                      <a:pt x="137" y="49"/>
                      <a:pt x="138" y="49"/>
                      <a:pt x="137" y="49"/>
                    </a:cubicBezTo>
                    <a:cubicBezTo>
                      <a:pt x="138" y="49"/>
                      <a:pt x="138" y="50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7" y="48"/>
                      <a:pt x="137" y="48"/>
                      <a:pt x="137" y="48"/>
                    </a:cubicBezTo>
                    <a:cubicBezTo>
                      <a:pt x="137" y="47"/>
                      <a:pt x="136" y="47"/>
                      <a:pt x="136" y="47"/>
                    </a:cubicBezTo>
                    <a:cubicBezTo>
                      <a:pt x="136" y="47"/>
                      <a:pt x="136" y="47"/>
                      <a:pt x="136" y="46"/>
                    </a:cubicBezTo>
                    <a:cubicBezTo>
                      <a:pt x="136" y="46"/>
                      <a:pt x="136" y="47"/>
                      <a:pt x="136" y="46"/>
                    </a:cubicBezTo>
                    <a:cubicBezTo>
                      <a:pt x="136" y="46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7"/>
                      <a:pt x="137" y="47"/>
                      <a:pt x="137" y="47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9" y="50"/>
                      <a:pt x="139" y="50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0"/>
                      <a:pt x="139" y="50"/>
                      <a:pt x="139" y="50"/>
                    </a:cubicBezTo>
                    <a:cubicBezTo>
                      <a:pt x="139" y="50"/>
                      <a:pt x="139" y="49"/>
                      <a:pt x="139" y="49"/>
                    </a:cubicBezTo>
                    <a:cubicBezTo>
                      <a:pt x="138" y="48"/>
                      <a:pt x="138" y="49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7"/>
                    </a:cubicBezTo>
                    <a:cubicBezTo>
                      <a:pt x="138" y="47"/>
                      <a:pt x="138" y="48"/>
                      <a:pt x="138" y="48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7" y="47"/>
                      <a:pt x="137" y="47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5"/>
                      <a:pt x="137" y="45"/>
                    </a:cubicBezTo>
                    <a:cubicBezTo>
                      <a:pt x="137" y="45"/>
                      <a:pt x="137" y="45"/>
                      <a:pt x="137" y="45"/>
                    </a:cubicBezTo>
                    <a:cubicBezTo>
                      <a:pt x="137" y="46"/>
                      <a:pt x="138" y="46"/>
                      <a:pt x="138" y="46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7" y="45"/>
                    </a:cubicBezTo>
                    <a:cubicBezTo>
                      <a:pt x="138" y="45"/>
                      <a:pt x="137" y="45"/>
                      <a:pt x="138" y="45"/>
                    </a:cubicBezTo>
                    <a:cubicBezTo>
                      <a:pt x="137" y="45"/>
                      <a:pt x="138" y="45"/>
                      <a:pt x="137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4"/>
                      <a:pt x="138" y="44"/>
                      <a:pt x="138" y="44"/>
                    </a:cubicBezTo>
                    <a:cubicBezTo>
                      <a:pt x="137" y="44"/>
                      <a:pt x="136" y="42"/>
                      <a:pt x="136" y="42"/>
                    </a:cubicBezTo>
                    <a:cubicBezTo>
                      <a:pt x="135" y="40"/>
                      <a:pt x="135" y="40"/>
                      <a:pt x="136" y="40"/>
                    </a:cubicBezTo>
                    <a:cubicBezTo>
                      <a:pt x="136" y="40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7" y="42"/>
                    </a:cubicBezTo>
                    <a:cubicBezTo>
                      <a:pt x="137" y="42"/>
                      <a:pt x="137" y="42"/>
                      <a:pt x="137" y="43"/>
                    </a:cubicBezTo>
                    <a:cubicBezTo>
                      <a:pt x="137" y="43"/>
                      <a:pt x="137" y="43"/>
                      <a:pt x="137" y="43"/>
                    </a:cubicBezTo>
                    <a:cubicBezTo>
                      <a:pt x="137" y="43"/>
                      <a:pt x="137" y="43"/>
                      <a:pt x="138" y="43"/>
                    </a:cubicBezTo>
                    <a:cubicBezTo>
                      <a:pt x="137" y="42"/>
                      <a:pt x="137" y="41"/>
                      <a:pt x="136" y="40"/>
                    </a:cubicBezTo>
                    <a:cubicBezTo>
                      <a:pt x="136" y="40"/>
                      <a:pt x="136" y="40"/>
                      <a:pt x="136" y="39"/>
                    </a:cubicBezTo>
                    <a:cubicBezTo>
                      <a:pt x="136" y="39"/>
                      <a:pt x="135" y="39"/>
                      <a:pt x="135" y="39"/>
                    </a:cubicBezTo>
                    <a:cubicBezTo>
                      <a:pt x="136" y="39"/>
                      <a:pt x="135" y="39"/>
                      <a:pt x="135" y="38"/>
                    </a:cubicBezTo>
                    <a:cubicBezTo>
                      <a:pt x="135" y="39"/>
                      <a:pt x="135" y="38"/>
                      <a:pt x="135" y="38"/>
                    </a:cubicBezTo>
                    <a:cubicBezTo>
                      <a:pt x="134" y="38"/>
                      <a:pt x="134" y="37"/>
                      <a:pt x="134" y="37"/>
                    </a:cubicBezTo>
                    <a:cubicBezTo>
                      <a:pt x="134" y="37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6"/>
                      <a:pt x="134" y="36"/>
                      <a:pt x="135" y="37"/>
                    </a:cubicBezTo>
                    <a:cubicBezTo>
                      <a:pt x="135" y="38"/>
                      <a:pt x="136" y="39"/>
                      <a:pt x="136" y="39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8" y="42"/>
                      <a:pt x="139" y="43"/>
                      <a:pt x="139" y="44"/>
                    </a:cubicBezTo>
                    <a:cubicBezTo>
                      <a:pt x="139" y="45"/>
                      <a:pt x="140" y="46"/>
                      <a:pt x="140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6"/>
                      <a:pt x="141" y="47"/>
                      <a:pt x="141" y="47"/>
                    </a:cubicBezTo>
                    <a:cubicBezTo>
                      <a:pt x="141" y="47"/>
                      <a:pt x="141" y="46"/>
                      <a:pt x="141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5"/>
                      <a:pt x="140" y="44"/>
                      <a:pt x="140" y="43"/>
                    </a:cubicBezTo>
                    <a:cubicBezTo>
                      <a:pt x="140" y="44"/>
                      <a:pt x="140" y="45"/>
                      <a:pt x="141" y="45"/>
                    </a:cubicBezTo>
                    <a:cubicBezTo>
                      <a:pt x="141" y="45"/>
                      <a:pt x="141" y="46"/>
                      <a:pt x="141" y="46"/>
                    </a:cubicBezTo>
                    <a:cubicBezTo>
                      <a:pt x="141" y="46"/>
                      <a:pt x="141" y="46"/>
                      <a:pt x="142" y="46"/>
                    </a:cubicBezTo>
                    <a:cubicBezTo>
                      <a:pt x="141" y="47"/>
                      <a:pt x="142" y="47"/>
                      <a:pt x="142" y="47"/>
                    </a:cubicBezTo>
                    <a:cubicBezTo>
                      <a:pt x="142" y="48"/>
                      <a:pt x="142" y="49"/>
                      <a:pt x="143" y="49"/>
                    </a:cubicBezTo>
                    <a:cubicBezTo>
                      <a:pt x="143" y="50"/>
                      <a:pt x="144" y="51"/>
                      <a:pt x="144" y="52"/>
                    </a:cubicBezTo>
                    <a:cubicBezTo>
                      <a:pt x="144" y="52"/>
                      <a:pt x="144" y="54"/>
                      <a:pt x="145" y="55"/>
                    </a:cubicBezTo>
                    <a:cubicBezTo>
                      <a:pt x="145" y="56"/>
                      <a:pt x="146" y="57"/>
                      <a:pt x="146" y="58"/>
                    </a:cubicBezTo>
                    <a:cubicBezTo>
                      <a:pt x="146" y="58"/>
                      <a:pt x="146" y="59"/>
                      <a:pt x="146" y="59"/>
                    </a:cubicBezTo>
                    <a:cubicBezTo>
                      <a:pt x="146" y="59"/>
                      <a:pt x="147" y="60"/>
                      <a:pt x="146" y="60"/>
                    </a:cubicBezTo>
                    <a:cubicBezTo>
                      <a:pt x="147" y="61"/>
                      <a:pt x="147" y="63"/>
                      <a:pt x="147" y="63"/>
                    </a:cubicBezTo>
                    <a:cubicBezTo>
                      <a:pt x="147" y="63"/>
                      <a:pt x="147" y="64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5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9" y="67"/>
                      <a:pt x="149" y="66"/>
                      <a:pt x="149" y="66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8"/>
                      <a:pt x="149" y="69"/>
                    </a:cubicBezTo>
                    <a:cubicBezTo>
                      <a:pt x="149" y="69"/>
                      <a:pt x="149" y="69"/>
                      <a:pt x="149" y="69"/>
                    </a:cubicBezTo>
                    <a:cubicBezTo>
                      <a:pt x="149" y="70"/>
                      <a:pt x="149" y="69"/>
                      <a:pt x="149" y="70"/>
                    </a:cubicBezTo>
                    <a:cubicBezTo>
                      <a:pt x="149" y="70"/>
                      <a:pt x="149" y="70"/>
                      <a:pt x="149" y="70"/>
                    </a:cubicBezTo>
                    <a:cubicBezTo>
                      <a:pt x="149" y="70"/>
                      <a:pt x="149" y="69"/>
                      <a:pt x="150" y="70"/>
                    </a:cubicBezTo>
                    <a:cubicBezTo>
                      <a:pt x="150" y="69"/>
                      <a:pt x="150" y="69"/>
                      <a:pt x="149" y="69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0" y="67"/>
                      <a:pt x="150" y="67"/>
                      <a:pt x="150" y="66"/>
                    </a:cubicBezTo>
                    <a:cubicBezTo>
                      <a:pt x="150" y="65"/>
                      <a:pt x="150" y="67"/>
                      <a:pt x="150" y="68"/>
                    </a:cubicBezTo>
                    <a:cubicBezTo>
                      <a:pt x="150" y="68"/>
                      <a:pt x="150" y="69"/>
                      <a:pt x="150" y="69"/>
                    </a:cubicBezTo>
                    <a:cubicBezTo>
                      <a:pt x="150" y="70"/>
                      <a:pt x="151" y="71"/>
                      <a:pt x="151" y="72"/>
                    </a:cubicBezTo>
                    <a:cubicBezTo>
                      <a:pt x="151" y="72"/>
                      <a:pt x="151" y="73"/>
                      <a:pt x="151" y="72"/>
                    </a:cubicBezTo>
                    <a:cubicBezTo>
                      <a:pt x="151" y="73"/>
                      <a:pt x="151" y="73"/>
                      <a:pt x="151" y="73"/>
                    </a:cubicBezTo>
                    <a:cubicBezTo>
                      <a:pt x="151" y="73"/>
                      <a:pt x="151" y="73"/>
                      <a:pt x="151" y="72"/>
                    </a:cubicBezTo>
                    <a:cubicBezTo>
                      <a:pt x="151" y="73"/>
                      <a:pt x="151" y="72"/>
                      <a:pt x="151" y="72"/>
                    </a:cubicBezTo>
                    <a:cubicBezTo>
                      <a:pt x="151" y="73"/>
                      <a:pt x="152" y="72"/>
                      <a:pt x="152" y="73"/>
                    </a:cubicBezTo>
                    <a:cubicBezTo>
                      <a:pt x="152" y="73"/>
                      <a:pt x="152" y="72"/>
                      <a:pt x="152" y="72"/>
                    </a:cubicBezTo>
                    <a:cubicBezTo>
                      <a:pt x="152" y="71"/>
                      <a:pt x="152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2" y="67"/>
                      <a:pt x="152" y="67"/>
                    </a:cubicBezTo>
                    <a:cubicBezTo>
                      <a:pt x="152" y="67"/>
                      <a:pt x="152" y="67"/>
                      <a:pt x="152" y="67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3"/>
                      <a:pt x="152" y="63"/>
                    </a:cubicBezTo>
                    <a:cubicBezTo>
                      <a:pt x="152" y="63"/>
                      <a:pt x="152" y="63"/>
                      <a:pt x="152" y="63"/>
                    </a:cubicBezTo>
                    <a:cubicBezTo>
                      <a:pt x="152" y="62"/>
                      <a:pt x="152" y="61"/>
                      <a:pt x="152" y="61"/>
                    </a:cubicBezTo>
                    <a:cubicBezTo>
                      <a:pt x="152" y="61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1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59"/>
                      <a:pt x="152" y="59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52" y="58"/>
                      <a:pt x="152" y="57"/>
                      <a:pt x="152" y="58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2" y="56"/>
                      <a:pt x="152" y="55"/>
                      <a:pt x="151" y="54"/>
                    </a:cubicBezTo>
                    <a:cubicBezTo>
                      <a:pt x="151" y="54"/>
                      <a:pt x="151" y="54"/>
                      <a:pt x="151" y="53"/>
                    </a:cubicBezTo>
                    <a:cubicBezTo>
                      <a:pt x="151" y="52"/>
                      <a:pt x="150" y="50"/>
                      <a:pt x="150" y="50"/>
                    </a:cubicBezTo>
                    <a:cubicBezTo>
                      <a:pt x="150" y="49"/>
                      <a:pt x="150" y="48"/>
                      <a:pt x="149" y="47"/>
                    </a:cubicBezTo>
                    <a:cubicBezTo>
                      <a:pt x="149" y="47"/>
                      <a:pt x="149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49" y="46"/>
                      <a:pt x="150" y="47"/>
                      <a:pt x="150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5"/>
                      <a:pt x="149" y="46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7"/>
                      <a:pt x="150" y="47"/>
                    </a:cubicBezTo>
                    <a:cubicBezTo>
                      <a:pt x="150" y="48"/>
                      <a:pt x="150" y="48"/>
                      <a:pt x="150" y="49"/>
                    </a:cubicBezTo>
                    <a:cubicBezTo>
                      <a:pt x="151" y="49"/>
                      <a:pt x="151" y="49"/>
                      <a:pt x="151" y="50"/>
                    </a:cubicBezTo>
                    <a:cubicBezTo>
                      <a:pt x="151" y="50"/>
                      <a:pt x="151" y="49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4"/>
                      <a:pt x="152" y="54"/>
                    </a:cubicBezTo>
                    <a:cubicBezTo>
                      <a:pt x="152" y="54"/>
                      <a:pt x="152" y="54"/>
                      <a:pt x="152" y="54"/>
                    </a:cubicBezTo>
                    <a:cubicBezTo>
                      <a:pt x="152" y="54"/>
                      <a:pt x="152" y="55"/>
                      <a:pt x="152" y="54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6"/>
                      <a:pt x="152" y="55"/>
                      <a:pt x="152" y="56"/>
                    </a:cubicBezTo>
                    <a:cubicBezTo>
                      <a:pt x="152" y="56"/>
                      <a:pt x="153" y="56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9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1"/>
                    </a:cubicBezTo>
                    <a:cubicBezTo>
                      <a:pt x="153" y="60"/>
                      <a:pt x="153" y="61"/>
                      <a:pt x="154" y="61"/>
                    </a:cubicBezTo>
                    <a:cubicBezTo>
                      <a:pt x="154" y="61"/>
                      <a:pt x="153" y="61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5"/>
                      <a:pt x="153" y="55"/>
                    </a:cubicBezTo>
                    <a:cubicBezTo>
                      <a:pt x="153" y="55"/>
                      <a:pt x="153" y="55"/>
                      <a:pt x="153" y="55"/>
                    </a:cubicBezTo>
                    <a:cubicBezTo>
                      <a:pt x="153" y="55"/>
                      <a:pt x="152" y="55"/>
                      <a:pt x="152" y="55"/>
                    </a:cubicBezTo>
                    <a:cubicBezTo>
                      <a:pt x="153" y="55"/>
                      <a:pt x="153" y="55"/>
                      <a:pt x="152" y="55"/>
                    </a:cubicBezTo>
                    <a:cubicBezTo>
                      <a:pt x="152" y="55"/>
                      <a:pt x="152" y="54"/>
                      <a:pt x="152" y="54"/>
                    </a:cubicBezTo>
                    <a:cubicBezTo>
                      <a:pt x="152" y="54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2"/>
                    </a:cubicBezTo>
                    <a:cubicBezTo>
                      <a:pt x="152" y="53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3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2"/>
                      <a:pt x="152" y="51"/>
                      <a:pt x="152" y="52"/>
                    </a:cubicBezTo>
                    <a:cubicBezTo>
                      <a:pt x="152" y="51"/>
                      <a:pt x="152" y="51"/>
                      <a:pt x="151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1" y="51"/>
                      <a:pt x="151" y="50"/>
                    </a:cubicBezTo>
                    <a:cubicBezTo>
                      <a:pt x="151" y="51"/>
                      <a:pt x="151" y="51"/>
                      <a:pt x="151" y="51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49"/>
                    </a:cubicBezTo>
                    <a:cubicBezTo>
                      <a:pt x="151" y="50"/>
                      <a:pt x="151" y="49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0" y="48"/>
                      <a:pt x="150" y="48"/>
                    </a:cubicBezTo>
                    <a:cubicBezTo>
                      <a:pt x="150" y="48"/>
                      <a:pt x="151" y="48"/>
                      <a:pt x="151" y="48"/>
                    </a:cubicBezTo>
                    <a:cubicBezTo>
                      <a:pt x="150" y="48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1" y="47"/>
                      <a:pt x="151" y="47"/>
                    </a:cubicBezTo>
                    <a:cubicBezTo>
                      <a:pt x="151" y="48"/>
                      <a:pt x="151" y="48"/>
                      <a:pt x="151" y="49"/>
                    </a:cubicBezTo>
                    <a:cubicBezTo>
                      <a:pt x="151" y="48"/>
                      <a:pt x="151" y="49"/>
                      <a:pt x="151" y="49"/>
                    </a:cubicBezTo>
                    <a:cubicBezTo>
                      <a:pt x="151" y="49"/>
                      <a:pt x="151" y="50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2" y="51"/>
                      <a:pt x="152" y="50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3"/>
                      <a:pt x="152" y="53"/>
                    </a:cubicBezTo>
                    <a:cubicBezTo>
                      <a:pt x="152" y="53"/>
                      <a:pt x="153" y="53"/>
                      <a:pt x="152" y="53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0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1" y="48"/>
                      <a:pt x="151" y="48"/>
                    </a:cubicBezTo>
                    <a:cubicBezTo>
                      <a:pt x="151" y="48"/>
                      <a:pt x="151" y="47"/>
                      <a:pt x="151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49" y="43"/>
                      <a:pt x="150" y="44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2"/>
                      <a:pt x="148" y="41"/>
                    </a:cubicBezTo>
                    <a:cubicBezTo>
                      <a:pt x="148" y="41"/>
                      <a:pt x="148" y="41"/>
                      <a:pt x="148" y="42"/>
                    </a:cubicBezTo>
                    <a:cubicBezTo>
                      <a:pt x="149" y="42"/>
                      <a:pt x="149" y="42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5"/>
                      <a:pt x="149" y="44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5"/>
                      <a:pt x="149" y="45"/>
                      <a:pt x="149" y="45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3"/>
                      <a:pt x="149" y="44"/>
                      <a:pt x="149" y="43"/>
                    </a:cubicBezTo>
                    <a:cubicBezTo>
                      <a:pt x="149" y="43"/>
                      <a:pt x="148" y="42"/>
                      <a:pt x="148" y="42"/>
                    </a:cubicBezTo>
                    <a:cubicBezTo>
                      <a:pt x="148" y="42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1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8"/>
                      <a:pt x="146" y="39"/>
                      <a:pt x="147" y="39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6" y="38"/>
                      <a:pt x="146" y="39"/>
                      <a:pt x="146" y="39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5" y="36"/>
                      <a:pt x="145" y="37"/>
                    </a:cubicBezTo>
                    <a:cubicBezTo>
                      <a:pt x="145" y="37"/>
                      <a:pt x="146" y="37"/>
                      <a:pt x="146" y="37"/>
                    </a:cubicBezTo>
                    <a:cubicBezTo>
                      <a:pt x="145" y="37"/>
                      <a:pt x="145" y="37"/>
                      <a:pt x="145" y="36"/>
                    </a:cubicBezTo>
                    <a:cubicBezTo>
                      <a:pt x="145" y="36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4" y="35"/>
                      <a:pt x="144" y="35"/>
                    </a:cubicBezTo>
                    <a:cubicBezTo>
                      <a:pt x="144" y="35"/>
                      <a:pt x="144" y="35"/>
                      <a:pt x="145" y="35"/>
                    </a:cubicBezTo>
                    <a:cubicBezTo>
                      <a:pt x="144" y="35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3"/>
                    </a:cubicBezTo>
                    <a:cubicBezTo>
                      <a:pt x="143" y="33"/>
                      <a:pt x="143" y="34"/>
                      <a:pt x="143" y="33"/>
                    </a:cubicBezTo>
                    <a:cubicBezTo>
                      <a:pt x="143" y="34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4"/>
                      <a:pt x="144" y="34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2"/>
                      <a:pt x="142" y="31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3" y="32"/>
                      <a:pt x="143" y="33"/>
                      <a:pt x="143" y="33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1"/>
                      <a:pt x="142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2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29"/>
                    </a:cubicBezTo>
                    <a:cubicBezTo>
                      <a:pt x="141" y="30"/>
                      <a:pt x="140" y="29"/>
                      <a:pt x="140" y="29"/>
                    </a:cubicBezTo>
                    <a:cubicBezTo>
                      <a:pt x="140" y="29"/>
                      <a:pt x="141" y="30"/>
                      <a:pt x="141" y="30"/>
                    </a:cubicBezTo>
                    <a:cubicBezTo>
                      <a:pt x="140" y="29"/>
                      <a:pt x="141" y="30"/>
                      <a:pt x="140" y="30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1" y="29"/>
                      <a:pt x="140" y="29"/>
                    </a:cubicBezTo>
                    <a:cubicBezTo>
                      <a:pt x="140" y="29"/>
                      <a:pt x="140" y="28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39" y="28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8" y="25"/>
                      <a:pt x="137" y="23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19"/>
                      <a:pt x="130" y="16"/>
                      <a:pt x="126" y="14"/>
                    </a:cubicBezTo>
                    <a:cubicBezTo>
                      <a:pt x="119" y="9"/>
                      <a:pt x="110" y="4"/>
                      <a:pt x="101" y="2"/>
                    </a:cubicBezTo>
                    <a:cubicBezTo>
                      <a:pt x="95" y="1"/>
                      <a:pt x="89" y="0"/>
                      <a:pt x="83" y="0"/>
                    </a:cubicBezTo>
                    <a:cubicBezTo>
                      <a:pt x="75" y="1"/>
                      <a:pt x="68" y="2"/>
                      <a:pt x="61" y="4"/>
                    </a:cubicBezTo>
                    <a:cubicBezTo>
                      <a:pt x="54" y="6"/>
                      <a:pt x="47" y="9"/>
                      <a:pt x="42" y="14"/>
                    </a:cubicBezTo>
                    <a:cubicBezTo>
                      <a:pt x="38" y="17"/>
                      <a:pt x="34" y="20"/>
                      <a:pt x="31" y="23"/>
                    </a:cubicBezTo>
                    <a:cubicBezTo>
                      <a:pt x="27" y="28"/>
                      <a:pt x="23" y="33"/>
                      <a:pt x="20" y="40"/>
                    </a:cubicBezTo>
                    <a:cubicBezTo>
                      <a:pt x="17" y="46"/>
                      <a:pt x="15" y="52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63"/>
                      <a:pt x="12" y="67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2"/>
                      <a:pt x="12" y="75"/>
                      <a:pt x="12" y="76"/>
                    </a:cubicBezTo>
                    <a:cubicBezTo>
                      <a:pt x="13" y="81"/>
                      <a:pt x="13" y="87"/>
                      <a:pt x="15" y="92"/>
                    </a:cubicBezTo>
                    <a:cubicBezTo>
                      <a:pt x="16" y="98"/>
                      <a:pt x="19" y="103"/>
                      <a:pt x="21" y="108"/>
                    </a:cubicBezTo>
                    <a:cubicBezTo>
                      <a:pt x="21" y="108"/>
                      <a:pt x="21" y="108"/>
                      <a:pt x="22" y="108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2" y="110"/>
                      <a:pt x="23" y="111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5" y="115"/>
                      <a:pt x="27" y="117"/>
                      <a:pt x="29" y="119"/>
                    </a:cubicBezTo>
                    <a:cubicBezTo>
                      <a:pt x="31" y="122"/>
                      <a:pt x="32" y="124"/>
                      <a:pt x="34" y="125"/>
                    </a:cubicBezTo>
                    <a:cubicBezTo>
                      <a:pt x="34" y="126"/>
                      <a:pt x="35" y="126"/>
                      <a:pt x="35" y="126"/>
                    </a:cubicBezTo>
                    <a:cubicBezTo>
                      <a:pt x="35" y="126"/>
                      <a:pt x="35" y="126"/>
                      <a:pt x="36" y="127"/>
                    </a:cubicBezTo>
                    <a:cubicBezTo>
                      <a:pt x="35" y="127"/>
                      <a:pt x="35" y="127"/>
                      <a:pt x="35" y="127"/>
                    </a:cubicBezTo>
                    <a:cubicBezTo>
                      <a:pt x="36" y="127"/>
                      <a:pt x="37" y="128"/>
                      <a:pt x="36" y="128"/>
                    </a:cubicBezTo>
                    <a:cubicBezTo>
                      <a:pt x="37" y="128"/>
                      <a:pt x="37" y="129"/>
                      <a:pt x="37" y="129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6" y="128"/>
                      <a:pt x="35" y="127"/>
                      <a:pt x="34" y="126"/>
                    </a:cubicBezTo>
                    <a:cubicBezTo>
                      <a:pt x="32" y="125"/>
                      <a:pt x="29" y="122"/>
                      <a:pt x="27" y="120"/>
                    </a:cubicBezTo>
                    <a:cubicBezTo>
                      <a:pt x="26" y="119"/>
                      <a:pt x="24" y="117"/>
                      <a:pt x="23" y="114"/>
                    </a:cubicBezTo>
                    <a:cubicBezTo>
                      <a:pt x="21" y="113"/>
                      <a:pt x="21" y="112"/>
                      <a:pt x="20" y="111"/>
                    </a:cubicBezTo>
                    <a:cubicBezTo>
                      <a:pt x="18" y="108"/>
                      <a:pt x="17" y="105"/>
                      <a:pt x="15" y="103"/>
                    </a:cubicBezTo>
                    <a:cubicBezTo>
                      <a:pt x="14" y="100"/>
                      <a:pt x="13" y="97"/>
                      <a:pt x="12" y="94"/>
                    </a:cubicBezTo>
                    <a:cubicBezTo>
                      <a:pt x="11" y="93"/>
                      <a:pt x="11" y="92"/>
                      <a:pt x="10" y="90"/>
                    </a:cubicBezTo>
                    <a:cubicBezTo>
                      <a:pt x="10" y="88"/>
                      <a:pt x="9" y="86"/>
                      <a:pt x="9" y="83"/>
                    </a:cubicBezTo>
                    <a:cubicBezTo>
                      <a:pt x="9" y="83"/>
                      <a:pt x="8" y="82"/>
                      <a:pt x="8" y="81"/>
                    </a:cubicBezTo>
                    <a:cubicBezTo>
                      <a:pt x="8" y="80"/>
                      <a:pt x="8" y="79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ubicBezTo>
                      <a:pt x="7" y="74"/>
                      <a:pt x="7" y="73"/>
                      <a:pt x="7" y="71"/>
                    </a:cubicBezTo>
                    <a:cubicBezTo>
                      <a:pt x="7" y="70"/>
                      <a:pt x="7" y="68"/>
                      <a:pt x="7" y="67"/>
                    </a:cubicBezTo>
                    <a:cubicBezTo>
                      <a:pt x="6" y="67"/>
                      <a:pt x="6" y="67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6"/>
                      <a:pt x="5" y="66"/>
                      <a:pt x="6" y="66"/>
                    </a:cubicBezTo>
                    <a:cubicBezTo>
                      <a:pt x="6" y="66"/>
                      <a:pt x="6" y="67"/>
                      <a:pt x="6" y="67"/>
                    </a:cubicBezTo>
                    <a:cubicBezTo>
                      <a:pt x="5" y="68"/>
                      <a:pt x="5" y="68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5"/>
                      <a:pt x="5" y="62"/>
                      <a:pt x="5" y="60"/>
                    </a:cubicBezTo>
                    <a:cubicBezTo>
                      <a:pt x="5" y="60"/>
                      <a:pt x="6" y="58"/>
                      <a:pt x="5" y="58"/>
                    </a:cubicBezTo>
                    <a:cubicBezTo>
                      <a:pt x="5" y="58"/>
                      <a:pt x="5" y="58"/>
                      <a:pt x="5" y="57"/>
                    </a:cubicBezTo>
                    <a:cubicBezTo>
                      <a:pt x="5" y="58"/>
                      <a:pt x="5" y="58"/>
                      <a:pt x="4" y="57"/>
                    </a:cubicBezTo>
                    <a:cubicBezTo>
                      <a:pt x="4" y="59"/>
                      <a:pt x="4" y="61"/>
                      <a:pt x="4" y="63"/>
                    </a:cubicBezTo>
                    <a:cubicBezTo>
                      <a:pt x="3" y="62"/>
                      <a:pt x="3" y="63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2"/>
                      <a:pt x="3" y="64"/>
                      <a:pt x="3" y="66"/>
                    </a:cubicBezTo>
                    <a:cubicBezTo>
                      <a:pt x="3" y="67"/>
                      <a:pt x="2" y="67"/>
                      <a:pt x="2" y="68"/>
                    </a:cubicBezTo>
                    <a:cubicBezTo>
                      <a:pt x="2" y="68"/>
                      <a:pt x="2" y="69"/>
                      <a:pt x="2" y="69"/>
                    </a:cubicBezTo>
                    <a:cubicBezTo>
                      <a:pt x="2" y="69"/>
                      <a:pt x="2" y="68"/>
                      <a:pt x="2" y="68"/>
                    </a:cubicBezTo>
                    <a:cubicBezTo>
                      <a:pt x="2" y="70"/>
                      <a:pt x="1" y="73"/>
                      <a:pt x="2" y="75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6"/>
                      <a:pt x="1" y="75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5"/>
                      <a:pt x="1" y="78"/>
                      <a:pt x="1" y="79"/>
                    </a:cubicBezTo>
                    <a:close/>
                    <a:moveTo>
                      <a:pt x="122" y="50"/>
                    </a:move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lose/>
                    <a:moveTo>
                      <a:pt x="68" y="130"/>
                    </a:moveTo>
                    <a:cubicBezTo>
                      <a:pt x="68" y="130"/>
                      <a:pt x="68" y="131"/>
                      <a:pt x="68" y="131"/>
                    </a:cubicBezTo>
                    <a:cubicBezTo>
                      <a:pt x="68" y="131"/>
                      <a:pt x="68" y="130"/>
                      <a:pt x="68" y="130"/>
                    </a:cubicBezTo>
                    <a:close/>
                    <a:moveTo>
                      <a:pt x="38" y="111"/>
                    </a:move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40" y="112"/>
                      <a:pt x="40" y="113"/>
                    </a:cubicBezTo>
                    <a:cubicBezTo>
                      <a:pt x="40" y="113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8" y="111"/>
                    </a:cubicBezTo>
                    <a:close/>
                    <a:moveTo>
                      <a:pt x="37" y="110"/>
                    </a:moveTo>
                    <a:cubicBezTo>
                      <a:pt x="37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10"/>
                      <a:pt x="38" y="110"/>
                    </a:cubicBezTo>
                    <a:cubicBezTo>
                      <a:pt x="38" y="110"/>
                      <a:pt x="37" y="110"/>
                      <a:pt x="37" y="110"/>
                    </a:cubicBezTo>
                    <a:close/>
                    <a:moveTo>
                      <a:pt x="3" y="69"/>
                    </a:move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3" y="71"/>
                      <a:pt x="3" y="71"/>
                      <a:pt x="3" y="72"/>
                    </a:cubicBezTo>
                    <a:cubicBezTo>
                      <a:pt x="3" y="71"/>
                      <a:pt x="3" y="70"/>
                      <a:pt x="3" y="69"/>
                    </a:cubicBezTo>
                    <a:close/>
                    <a:moveTo>
                      <a:pt x="5" y="59"/>
                    </a:moveTo>
                    <a:cubicBezTo>
                      <a:pt x="5" y="59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59"/>
                    </a:cubicBezTo>
                    <a:close/>
                    <a:moveTo>
                      <a:pt x="5" y="70"/>
                    </a:moveTo>
                    <a:cubicBezTo>
                      <a:pt x="5" y="69"/>
                      <a:pt x="5" y="69"/>
                      <a:pt x="5" y="69"/>
                    </a:cubicBezTo>
                    <a:cubicBezTo>
                      <a:pt x="5" y="70"/>
                      <a:pt x="5" y="70"/>
                      <a:pt x="5" y="70"/>
                    </a:cubicBezTo>
                    <a:close/>
                    <a:moveTo>
                      <a:pt x="6" y="67"/>
                    </a:moveTo>
                    <a:cubicBezTo>
                      <a:pt x="6" y="67"/>
                      <a:pt x="6" y="68"/>
                      <a:pt x="6" y="67"/>
                    </a:cubicBezTo>
                    <a:cubicBezTo>
                      <a:pt x="6" y="68"/>
                      <a:pt x="6" y="68"/>
                      <a:pt x="6" y="69"/>
                    </a:cubicBezTo>
                    <a:cubicBezTo>
                      <a:pt x="6" y="68"/>
                      <a:pt x="6" y="69"/>
                      <a:pt x="6" y="67"/>
                    </a:cubicBezTo>
                    <a:close/>
                    <a:moveTo>
                      <a:pt x="160" y="98"/>
                    </a:moveTo>
                    <a:cubicBezTo>
                      <a:pt x="159" y="99"/>
                      <a:pt x="159" y="99"/>
                      <a:pt x="159" y="99"/>
                    </a:cubicBezTo>
                    <a:cubicBezTo>
                      <a:pt x="159" y="98"/>
                      <a:pt x="159" y="98"/>
                      <a:pt x="159" y="98"/>
                    </a:cubicBezTo>
                    <a:cubicBezTo>
                      <a:pt x="159" y="98"/>
                      <a:pt x="160" y="98"/>
                      <a:pt x="160" y="98"/>
                    </a:cubicBezTo>
                    <a:close/>
                    <a:moveTo>
                      <a:pt x="154" y="110"/>
                    </a:move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3" y="111"/>
                      <a:pt x="153" y="110"/>
                      <a:pt x="153" y="111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3" y="110"/>
                      <a:pt x="154" y="110"/>
                    </a:cubicBezTo>
                    <a:close/>
                    <a:moveTo>
                      <a:pt x="37" y="127"/>
                    </a:move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8" y="127"/>
                      <a:pt x="38" y="127"/>
                    </a:cubicBezTo>
                    <a:cubicBezTo>
                      <a:pt x="38" y="128"/>
                      <a:pt x="38" y="127"/>
                      <a:pt x="38" y="128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7" y="127"/>
                      <a:pt x="37" y="127"/>
                    </a:cubicBezTo>
                    <a:close/>
                    <a:moveTo>
                      <a:pt x="27" y="115"/>
                    </a:move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6"/>
                      <a:pt x="28" y="116"/>
                      <a:pt x="28" y="116"/>
                    </a:cubicBezTo>
                    <a:cubicBezTo>
                      <a:pt x="28" y="117"/>
                      <a:pt x="28" y="116"/>
                      <a:pt x="28" y="117"/>
                    </a:cubicBezTo>
                    <a:cubicBezTo>
                      <a:pt x="28" y="117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7" y="116"/>
                    </a:cubicBezTo>
                    <a:cubicBezTo>
                      <a:pt x="27" y="116"/>
                      <a:pt x="28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5"/>
                      <a:pt x="27" y="116"/>
                      <a:pt x="27" y="116"/>
                    </a:cubicBezTo>
                    <a:cubicBezTo>
                      <a:pt x="27" y="115"/>
                      <a:pt x="27" y="115"/>
                      <a:pt x="27" y="115"/>
                    </a:cubicBezTo>
                    <a:close/>
                    <a:moveTo>
                      <a:pt x="33" y="123"/>
                    </a:move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4" y="123"/>
                      <a:pt x="34" y="123"/>
                      <a:pt x="34" y="124"/>
                    </a:cubicBezTo>
                    <a:cubicBezTo>
                      <a:pt x="34" y="123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3" y="124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lose/>
                    <a:moveTo>
                      <a:pt x="35" y="125"/>
                    </a:move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4" y="125"/>
                    </a:cubicBezTo>
                    <a:cubicBezTo>
                      <a:pt x="34" y="124"/>
                      <a:pt x="35" y="124"/>
                      <a:pt x="34" y="124"/>
                    </a:cubicBezTo>
                    <a:cubicBezTo>
                      <a:pt x="34" y="124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lose/>
                    <a:moveTo>
                      <a:pt x="32" y="122"/>
                    </a:move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1"/>
                      <a:pt x="32" y="121"/>
                    </a:cubicBezTo>
                    <a:cubicBezTo>
                      <a:pt x="31" y="121"/>
                      <a:pt x="32" y="121"/>
                      <a:pt x="32" y="122"/>
                    </a:cubicBezTo>
                    <a:cubicBezTo>
                      <a:pt x="32" y="121"/>
                      <a:pt x="32" y="121"/>
                      <a:pt x="32" y="121"/>
                    </a:cubicBezTo>
                    <a:cubicBezTo>
                      <a:pt x="32" y="121"/>
                      <a:pt x="32" y="122"/>
                      <a:pt x="32" y="122"/>
                    </a:cubicBezTo>
                    <a:cubicBezTo>
                      <a:pt x="32" y="122"/>
                      <a:pt x="33" y="122"/>
                      <a:pt x="33" y="122"/>
                    </a:cubicBezTo>
                    <a:cubicBezTo>
                      <a:pt x="33" y="123"/>
                      <a:pt x="32" y="122"/>
                      <a:pt x="32" y="122"/>
                    </a:cubicBezTo>
                    <a:close/>
                    <a:moveTo>
                      <a:pt x="31" y="121"/>
                    </a:moveTo>
                    <a:cubicBezTo>
                      <a:pt x="31" y="121"/>
                      <a:pt x="31" y="121"/>
                      <a:pt x="30" y="120"/>
                    </a:cubicBezTo>
                    <a:cubicBezTo>
                      <a:pt x="31" y="120"/>
                      <a:pt x="30" y="120"/>
                      <a:pt x="30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lose/>
                    <a:moveTo>
                      <a:pt x="29" y="118"/>
                    </a:moveTo>
                    <a:cubicBezTo>
                      <a:pt x="29" y="118"/>
                      <a:pt x="28" y="118"/>
                      <a:pt x="28" y="117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lose/>
                    <a:moveTo>
                      <a:pt x="23" y="109"/>
                    </a:moveTo>
                    <a:cubicBezTo>
                      <a:pt x="23" y="109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ubicBezTo>
                      <a:pt x="23" y="109"/>
                      <a:pt x="23" y="110"/>
                      <a:pt x="24" y="110"/>
                    </a:cubicBezTo>
                    <a:cubicBezTo>
                      <a:pt x="24" y="111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lose/>
                    <a:moveTo>
                      <a:pt x="41" y="131"/>
                    </a:moveTo>
                    <a:cubicBezTo>
                      <a:pt x="41" y="131"/>
                      <a:pt x="42" y="131"/>
                      <a:pt x="41" y="130"/>
                    </a:cubicBezTo>
                    <a:cubicBezTo>
                      <a:pt x="41" y="130"/>
                      <a:pt x="42" y="130"/>
                      <a:pt x="42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2" y="131"/>
                      <a:pt x="42" y="131"/>
                      <a:pt x="41" y="131"/>
                    </a:cubicBezTo>
                    <a:close/>
                    <a:moveTo>
                      <a:pt x="41" y="130"/>
                    </a:moveTo>
                    <a:cubicBezTo>
                      <a:pt x="41" y="130"/>
                      <a:pt x="41" y="130"/>
                      <a:pt x="41" y="130"/>
                    </a:cubicBezTo>
                    <a:cubicBezTo>
                      <a:pt x="41" y="130"/>
                      <a:pt x="40" y="130"/>
                      <a:pt x="40" y="130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40" y="129"/>
                      <a:pt x="40" y="129"/>
                      <a:pt x="40" y="130"/>
                    </a:cubicBezTo>
                    <a:cubicBezTo>
                      <a:pt x="41" y="130"/>
                      <a:pt x="41" y="130"/>
                      <a:pt x="41" y="130"/>
                    </a:cubicBezTo>
                    <a:close/>
                    <a:moveTo>
                      <a:pt x="39" y="129"/>
                    </a:moveTo>
                    <a:cubicBezTo>
                      <a:pt x="39" y="129"/>
                      <a:pt x="39" y="129"/>
                      <a:pt x="39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39" y="128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lose/>
                    <a:moveTo>
                      <a:pt x="35" y="125"/>
                    </a:moveTo>
                    <a:cubicBezTo>
                      <a:pt x="36" y="125"/>
                      <a:pt x="36" y="126"/>
                      <a:pt x="36" y="126"/>
                    </a:cubicBezTo>
                    <a:cubicBezTo>
                      <a:pt x="36" y="126"/>
                      <a:pt x="37" y="126"/>
                      <a:pt x="37" y="127"/>
                    </a:cubicBezTo>
                    <a:cubicBezTo>
                      <a:pt x="37" y="127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7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5" y="125"/>
                      <a:pt x="36" y="126"/>
                      <a:pt x="35" y="125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7" y="115"/>
                      <a:pt x="27" y="115"/>
                    </a:cubicBezTo>
                    <a:cubicBezTo>
                      <a:pt x="26" y="115"/>
                      <a:pt x="27" y="115"/>
                      <a:pt x="26" y="115"/>
                    </a:cubicBezTo>
                    <a:close/>
                    <a:moveTo>
                      <a:pt x="25" y="113"/>
                    </a:moveTo>
                    <a:cubicBezTo>
                      <a:pt x="25" y="112"/>
                      <a:pt x="25" y="113"/>
                      <a:pt x="26" y="114"/>
                    </a:cubicBezTo>
                    <a:cubicBezTo>
                      <a:pt x="25" y="113"/>
                      <a:pt x="25" y="113"/>
                      <a:pt x="25" y="113"/>
                    </a:cubicBezTo>
                    <a:close/>
                    <a:moveTo>
                      <a:pt x="24" y="111"/>
                    </a:move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5" y="112"/>
                    </a:cubicBezTo>
                    <a:cubicBezTo>
                      <a:pt x="24" y="112"/>
                      <a:pt x="24" y="111"/>
                      <a:pt x="24" y="111"/>
                    </a:cubicBezTo>
                    <a:close/>
                    <a:moveTo>
                      <a:pt x="22" y="107"/>
                    </a:moveTo>
                    <a:cubicBezTo>
                      <a:pt x="22" y="107"/>
                      <a:pt x="21" y="107"/>
                      <a:pt x="21" y="107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5"/>
                      <a:pt x="20" y="105"/>
                      <a:pt x="20" y="104"/>
                    </a:cubicBezTo>
                    <a:cubicBezTo>
                      <a:pt x="20" y="104"/>
                      <a:pt x="21" y="104"/>
                      <a:pt x="20" y="104"/>
                    </a:cubicBezTo>
                    <a:cubicBezTo>
                      <a:pt x="20" y="104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6"/>
                      <a:pt x="21" y="106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8"/>
                      <a:pt x="22" y="108"/>
                    </a:cubicBezTo>
                    <a:cubicBezTo>
                      <a:pt x="22" y="108"/>
                      <a:pt x="23" y="108"/>
                      <a:pt x="22" y="108"/>
                    </a:cubicBezTo>
                    <a:cubicBezTo>
                      <a:pt x="22" y="108"/>
                      <a:pt x="23" y="108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7"/>
                      <a:pt x="22" y="108"/>
                    </a:cubicBezTo>
                    <a:cubicBezTo>
                      <a:pt x="22" y="107"/>
                      <a:pt x="22" y="107"/>
                      <a:pt x="22" y="107"/>
                    </a:cubicBezTo>
                    <a:close/>
                    <a:moveTo>
                      <a:pt x="43" y="132"/>
                    </a:move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1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3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3" y="132"/>
                      <a:pt x="43" y="132"/>
                    </a:cubicBezTo>
                    <a:close/>
                    <a:moveTo>
                      <a:pt x="29" y="119"/>
                    </a:moveTo>
                    <a:cubicBezTo>
                      <a:pt x="29" y="119"/>
                      <a:pt x="29" y="119"/>
                      <a:pt x="29" y="118"/>
                    </a:cubicBezTo>
                    <a:cubicBezTo>
                      <a:pt x="29" y="119"/>
                      <a:pt x="30" y="119"/>
                      <a:pt x="30" y="119"/>
                    </a:cubicBezTo>
                    <a:cubicBezTo>
                      <a:pt x="30" y="119"/>
                      <a:pt x="29" y="119"/>
                      <a:pt x="30" y="119"/>
                    </a:cubicBezTo>
                    <a:cubicBezTo>
                      <a:pt x="30" y="119"/>
                      <a:pt x="29" y="118"/>
                      <a:pt x="29" y="119"/>
                    </a:cubicBezTo>
                    <a:cubicBezTo>
                      <a:pt x="29" y="119"/>
                      <a:pt x="29" y="119"/>
                      <a:pt x="29" y="119"/>
                    </a:cubicBezTo>
                    <a:close/>
                    <a:moveTo>
                      <a:pt x="19" y="102"/>
                    </a:moveTo>
                    <a:cubicBezTo>
                      <a:pt x="19" y="102"/>
                      <a:pt x="19" y="102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20" y="102"/>
                      <a:pt x="19" y="102"/>
                      <a:pt x="19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lose/>
                    <a:moveTo>
                      <a:pt x="18" y="99"/>
                    </a:move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8" y="99"/>
                      <a:pt x="18" y="100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9" y="100"/>
                      <a:pt x="19" y="100"/>
                    </a:cubicBezTo>
                    <a:cubicBezTo>
                      <a:pt x="18" y="100"/>
                      <a:pt x="18" y="100"/>
                      <a:pt x="18" y="99"/>
                    </a:cubicBezTo>
                    <a:close/>
                    <a:moveTo>
                      <a:pt x="20" y="103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0" y="103"/>
                      <a:pt x="19" y="102"/>
                    </a:cubicBezTo>
                    <a:cubicBezTo>
                      <a:pt x="19" y="102"/>
                      <a:pt x="20" y="103"/>
                      <a:pt x="20" y="102"/>
                    </a:cubicBezTo>
                    <a:cubicBezTo>
                      <a:pt x="20" y="102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3"/>
                    </a:cubicBezTo>
                    <a:close/>
                    <a:moveTo>
                      <a:pt x="18" y="98"/>
                    </a:moveTo>
                    <a:cubicBezTo>
                      <a:pt x="17" y="98"/>
                      <a:pt x="17" y="98"/>
                      <a:pt x="17" y="97"/>
                    </a:cubicBezTo>
                    <a:cubicBezTo>
                      <a:pt x="18" y="98"/>
                      <a:pt x="18" y="98"/>
                      <a:pt x="17" y="97"/>
                    </a:cubicBezTo>
                    <a:cubicBezTo>
                      <a:pt x="18" y="97"/>
                      <a:pt x="18" y="98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lose/>
                    <a:moveTo>
                      <a:pt x="16" y="94"/>
                    </a:moveTo>
                    <a:cubicBezTo>
                      <a:pt x="16" y="94"/>
                      <a:pt x="16" y="94"/>
                      <a:pt x="16" y="94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6" y="94"/>
                      <a:pt x="16" y="94"/>
                      <a:pt x="16" y="94"/>
                    </a:cubicBezTo>
                    <a:close/>
                    <a:moveTo>
                      <a:pt x="17" y="96"/>
                    </a:move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5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lose/>
                    <a:moveTo>
                      <a:pt x="45" y="133"/>
                    </a:moveTo>
                    <a:cubicBezTo>
                      <a:pt x="45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2"/>
                    </a:cubicBezTo>
                    <a:cubicBezTo>
                      <a:pt x="44" y="133"/>
                      <a:pt x="45" y="133"/>
                      <a:pt x="45" y="133"/>
                    </a:cubicBezTo>
                    <a:cubicBezTo>
                      <a:pt x="45" y="133"/>
                      <a:pt x="45" y="133"/>
                      <a:pt x="45" y="133"/>
                    </a:cubicBezTo>
                    <a:cubicBezTo>
                      <a:pt x="46" y="134"/>
                      <a:pt x="45" y="133"/>
                      <a:pt x="45" y="133"/>
                    </a:cubicBezTo>
                    <a:close/>
                    <a:moveTo>
                      <a:pt x="16" y="93"/>
                    </a:moveTo>
                    <a:cubicBezTo>
                      <a:pt x="16" y="93"/>
                      <a:pt x="16" y="93"/>
                      <a:pt x="16" y="93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3"/>
                    </a:cubicBezTo>
                    <a:cubicBezTo>
                      <a:pt x="16" y="93"/>
                      <a:pt x="16" y="93"/>
                      <a:pt x="16" y="93"/>
                    </a:cubicBezTo>
                    <a:close/>
                    <a:moveTo>
                      <a:pt x="15" y="91"/>
                    </a:move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6" y="91"/>
                    </a:cubicBezTo>
                    <a:lnTo>
                      <a:pt x="15" y="91"/>
                    </a:lnTo>
                    <a:close/>
                    <a:moveTo>
                      <a:pt x="15" y="88"/>
                    </a:moveTo>
                    <a:cubicBezTo>
                      <a:pt x="15" y="88"/>
                      <a:pt x="15" y="89"/>
                      <a:pt x="15" y="89"/>
                    </a:cubicBezTo>
                    <a:cubicBezTo>
                      <a:pt x="15" y="89"/>
                      <a:pt x="15" y="88"/>
                      <a:pt x="15" y="88"/>
                    </a:cubicBezTo>
                    <a:close/>
                    <a:moveTo>
                      <a:pt x="141" y="30"/>
                    </a:move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lose/>
                    <a:moveTo>
                      <a:pt x="148" y="43"/>
                    </a:move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4"/>
                      <a:pt x="149" y="43"/>
                      <a:pt x="148" y="43"/>
                    </a:cubicBezTo>
                    <a:close/>
                    <a:moveTo>
                      <a:pt x="148" y="42"/>
                    </a:move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lose/>
                    <a:moveTo>
                      <a:pt x="65" y="11"/>
                    </a:moveTo>
                    <a:cubicBezTo>
                      <a:pt x="64" y="12"/>
                      <a:pt x="63" y="12"/>
                      <a:pt x="62" y="13"/>
                    </a:cubicBezTo>
                    <a:cubicBezTo>
                      <a:pt x="61" y="14"/>
                      <a:pt x="59" y="14"/>
                      <a:pt x="58" y="15"/>
                    </a:cubicBezTo>
                    <a:cubicBezTo>
                      <a:pt x="58" y="15"/>
                      <a:pt x="58" y="15"/>
                      <a:pt x="57" y="15"/>
                    </a:cubicBezTo>
                    <a:cubicBezTo>
                      <a:pt x="57" y="16"/>
                      <a:pt x="56" y="16"/>
                      <a:pt x="55" y="17"/>
                    </a:cubicBezTo>
                    <a:cubicBezTo>
                      <a:pt x="54" y="17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19"/>
                    </a:cubicBezTo>
                    <a:cubicBezTo>
                      <a:pt x="51" y="19"/>
                      <a:pt x="50" y="20"/>
                      <a:pt x="50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8" y="21"/>
                    </a:cubicBezTo>
                    <a:cubicBezTo>
                      <a:pt x="48" y="21"/>
                      <a:pt x="47" y="21"/>
                      <a:pt x="47" y="21"/>
                    </a:cubicBezTo>
                    <a:cubicBezTo>
                      <a:pt x="49" y="19"/>
                      <a:pt x="53" y="17"/>
                      <a:pt x="56" y="15"/>
                    </a:cubicBezTo>
                    <a:cubicBezTo>
                      <a:pt x="57" y="15"/>
                      <a:pt x="57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60" y="13"/>
                      <a:pt x="61" y="13"/>
                      <a:pt x="63" y="12"/>
                    </a:cubicBezTo>
                    <a:cubicBezTo>
                      <a:pt x="64" y="12"/>
                      <a:pt x="64" y="11"/>
                      <a:pt x="65" y="11"/>
                    </a:cubicBezTo>
                    <a:close/>
                    <a:moveTo>
                      <a:pt x="99" y="11"/>
                    </a:moveTo>
                    <a:cubicBezTo>
                      <a:pt x="99" y="12"/>
                      <a:pt x="100" y="12"/>
                      <a:pt x="100" y="12"/>
                    </a:cubicBezTo>
                    <a:cubicBezTo>
                      <a:pt x="100" y="12"/>
                      <a:pt x="101" y="12"/>
                      <a:pt x="101" y="12"/>
                    </a:cubicBezTo>
                    <a:cubicBezTo>
                      <a:pt x="102" y="12"/>
                      <a:pt x="102" y="12"/>
                      <a:pt x="103" y="12"/>
                    </a:cubicBezTo>
                    <a:cubicBezTo>
                      <a:pt x="103" y="12"/>
                      <a:pt x="103" y="12"/>
                      <a:pt x="104" y="12"/>
                    </a:cubicBezTo>
                    <a:cubicBezTo>
                      <a:pt x="105" y="13"/>
                      <a:pt x="107" y="13"/>
                      <a:pt x="107" y="13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8" y="13"/>
                      <a:pt x="109" y="14"/>
                      <a:pt x="109" y="14"/>
                    </a:cubicBezTo>
                    <a:cubicBezTo>
                      <a:pt x="112" y="15"/>
                      <a:pt x="115" y="16"/>
                      <a:pt x="117" y="18"/>
                    </a:cubicBezTo>
                    <a:cubicBezTo>
                      <a:pt x="117" y="18"/>
                      <a:pt x="117" y="18"/>
                      <a:pt x="118" y="18"/>
                    </a:cubicBezTo>
                    <a:cubicBezTo>
                      <a:pt x="119" y="19"/>
                      <a:pt x="121" y="20"/>
                      <a:pt x="122" y="21"/>
                    </a:cubicBezTo>
                    <a:cubicBezTo>
                      <a:pt x="123" y="22"/>
                      <a:pt x="124" y="23"/>
                      <a:pt x="125" y="24"/>
                    </a:cubicBezTo>
                    <a:cubicBezTo>
                      <a:pt x="126" y="24"/>
                      <a:pt x="126" y="25"/>
                      <a:pt x="127" y="25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29" y="28"/>
                      <a:pt x="130" y="28"/>
                      <a:pt x="130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1" y="29"/>
                      <a:pt x="131" y="29"/>
                      <a:pt x="131" y="30"/>
                    </a:cubicBezTo>
                    <a:cubicBezTo>
                      <a:pt x="131" y="30"/>
                      <a:pt x="132" y="30"/>
                      <a:pt x="132" y="31"/>
                    </a:cubicBezTo>
                    <a:cubicBezTo>
                      <a:pt x="133" y="31"/>
                      <a:pt x="133" y="32"/>
                      <a:pt x="133" y="32"/>
                    </a:cubicBezTo>
                    <a:cubicBezTo>
                      <a:pt x="133" y="33"/>
                      <a:pt x="134" y="33"/>
                      <a:pt x="134" y="33"/>
                    </a:cubicBezTo>
                    <a:cubicBezTo>
                      <a:pt x="134" y="34"/>
                      <a:pt x="134" y="34"/>
                      <a:pt x="135" y="34"/>
                    </a:cubicBezTo>
                    <a:cubicBezTo>
                      <a:pt x="135" y="34"/>
                      <a:pt x="135" y="35"/>
                      <a:pt x="136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37" y="37"/>
                      <a:pt x="137" y="37"/>
                      <a:pt x="137" y="38"/>
                    </a:cubicBezTo>
                    <a:cubicBezTo>
                      <a:pt x="138" y="39"/>
                      <a:pt x="138" y="40"/>
                      <a:pt x="139" y="41"/>
                    </a:cubicBezTo>
                    <a:cubicBezTo>
                      <a:pt x="139" y="41"/>
                      <a:pt x="139" y="42"/>
                      <a:pt x="139" y="41"/>
                    </a:cubicBezTo>
                    <a:cubicBezTo>
                      <a:pt x="139" y="41"/>
                      <a:pt x="139" y="41"/>
                      <a:pt x="139" y="42"/>
                    </a:cubicBezTo>
                    <a:cubicBezTo>
                      <a:pt x="139" y="42"/>
                      <a:pt x="139" y="42"/>
                      <a:pt x="140" y="42"/>
                    </a:cubicBezTo>
                    <a:cubicBezTo>
                      <a:pt x="140" y="42"/>
                      <a:pt x="140" y="42"/>
                      <a:pt x="140" y="43"/>
                    </a:cubicBezTo>
                    <a:cubicBezTo>
                      <a:pt x="139" y="42"/>
                      <a:pt x="139" y="42"/>
                      <a:pt x="139" y="41"/>
                    </a:cubicBezTo>
                    <a:cubicBezTo>
                      <a:pt x="138" y="40"/>
                      <a:pt x="136" y="37"/>
                      <a:pt x="135" y="35"/>
                    </a:cubicBezTo>
                    <a:cubicBezTo>
                      <a:pt x="134" y="35"/>
                      <a:pt x="134" y="35"/>
                      <a:pt x="134" y="34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3" y="33"/>
                      <a:pt x="132" y="33"/>
                      <a:pt x="132" y="33"/>
                    </a:cubicBezTo>
                    <a:cubicBezTo>
                      <a:pt x="132" y="32"/>
                      <a:pt x="132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0" y="32"/>
                      <a:pt x="130" y="32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29" y="30"/>
                      <a:pt x="129" y="30"/>
                    </a:cubicBezTo>
                    <a:cubicBezTo>
                      <a:pt x="129" y="30"/>
                      <a:pt x="128" y="30"/>
                      <a:pt x="128" y="30"/>
                    </a:cubicBezTo>
                    <a:cubicBezTo>
                      <a:pt x="128" y="29"/>
                      <a:pt x="128" y="29"/>
                      <a:pt x="127" y="29"/>
                    </a:cubicBezTo>
                    <a:cubicBezTo>
                      <a:pt x="127" y="29"/>
                      <a:pt x="127" y="28"/>
                      <a:pt x="127" y="28"/>
                    </a:cubicBezTo>
                    <a:cubicBezTo>
                      <a:pt x="127" y="28"/>
                      <a:pt x="126" y="28"/>
                      <a:pt x="125" y="27"/>
                    </a:cubicBezTo>
                    <a:cubicBezTo>
                      <a:pt x="125" y="27"/>
                      <a:pt x="124" y="26"/>
                      <a:pt x="123" y="26"/>
                    </a:cubicBezTo>
                    <a:cubicBezTo>
                      <a:pt x="123" y="26"/>
                      <a:pt x="123" y="26"/>
                      <a:pt x="123" y="25"/>
                    </a:cubicBezTo>
                    <a:cubicBezTo>
                      <a:pt x="120" y="24"/>
                      <a:pt x="118" y="22"/>
                      <a:pt x="115" y="20"/>
                    </a:cubicBezTo>
                    <a:cubicBezTo>
                      <a:pt x="115" y="20"/>
                      <a:pt x="114" y="20"/>
                      <a:pt x="114" y="20"/>
                    </a:cubicBezTo>
                    <a:cubicBezTo>
                      <a:pt x="114" y="20"/>
                      <a:pt x="113" y="19"/>
                      <a:pt x="113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11" y="19"/>
                      <a:pt x="111" y="19"/>
                      <a:pt x="111" y="18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09" y="18"/>
                      <a:pt x="106" y="17"/>
                      <a:pt x="104" y="16"/>
                    </a:cubicBezTo>
                    <a:cubicBezTo>
                      <a:pt x="104" y="16"/>
                      <a:pt x="102" y="15"/>
                      <a:pt x="102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2" y="14"/>
                      <a:pt x="102" y="14"/>
                    </a:cubicBezTo>
                    <a:cubicBezTo>
                      <a:pt x="102" y="14"/>
                      <a:pt x="103" y="14"/>
                      <a:pt x="104" y="14"/>
                    </a:cubicBezTo>
                    <a:cubicBezTo>
                      <a:pt x="105" y="14"/>
                      <a:pt x="106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8" y="14"/>
                      <a:pt x="107" y="14"/>
                      <a:pt x="107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4" y="13"/>
                      <a:pt x="102" y="12"/>
                      <a:pt x="101" y="12"/>
                    </a:cubicBezTo>
                    <a:cubicBezTo>
                      <a:pt x="100" y="12"/>
                      <a:pt x="100" y="12"/>
                      <a:pt x="99" y="12"/>
                    </a:cubicBezTo>
                    <a:cubicBezTo>
                      <a:pt x="98" y="12"/>
                      <a:pt x="99" y="12"/>
                      <a:pt x="99" y="11"/>
                    </a:cubicBezTo>
                    <a:close/>
                    <a:moveTo>
                      <a:pt x="100" y="11"/>
                    </a:moveTo>
                    <a:cubicBezTo>
                      <a:pt x="100" y="11"/>
                      <a:pt x="101" y="11"/>
                      <a:pt x="100" y="11"/>
                    </a:cubicBezTo>
                    <a:cubicBezTo>
                      <a:pt x="100" y="11"/>
                      <a:pt x="99" y="11"/>
                      <a:pt x="98" y="11"/>
                    </a:cubicBezTo>
                    <a:cubicBezTo>
                      <a:pt x="98" y="11"/>
                      <a:pt x="99" y="11"/>
                      <a:pt x="100" y="11"/>
                    </a:cubicBezTo>
                    <a:close/>
                    <a:moveTo>
                      <a:pt x="61" y="130"/>
                    </a:moveTo>
                    <a:cubicBezTo>
                      <a:pt x="61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1" y="130"/>
                    </a:cubicBezTo>
                    <a:close/>
                    <a:moveTo>
                      <a:pt x="63" y="131"/>
                    </a:move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4" y="131"/>
                      <a:pt x="63" y="131"/>
                    </a:cubicBezTo>
                    <a:close/>
                    <a:moveTo>
                      <a:pt x="65" y="131"/>
                    </a:moveTo>
                    <a:cubicBezTo>
                      <a:pt x="64" y="131"/>
                      <a:pt x="64" y="131"/>
                      <a:pt x="64" y="131"/>
                    </a:cubicBezTo>
                    <a:cubicBezTo>
                      <a:pt x="64" y="131"/>
                      <a:pt x="65" y="131"/>
                      <a:pt x="65" y="131"/>
                    </a:cubicBezTo>
                    <a:cubicBezTo>
                      <a:pt x="65" y="131"/>
                      <a:pt x="65" y="131"/>
                      <a:pt x="65" y="131"/>
                    </a:cubicBezTo>
                    <a:close/>
                    <a:moveTo>
                      <a:pt x="30" y="101"/>
                    </a:move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100"/>
                      <a:pt x="31" y="101"/>
                      <a:pt x="32" y="103"/>
                    </a:cubicBezTo>
                    <a:cubicBezTo>
                      <a:pt x="32" y="103"/>
                      <a:pt x="31" y="102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1"/>
                      <a:pt x="31" y="101"/>
                      <a:pt x="30" y="101"/>
                    </a:cubicBezTo>
                    <a:close/>
                    <a:moveTo>
                      <a:pt x="27" y="93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93"/>
                      <a:pt x="27" y="93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1"/>
                      <a:pt x="27" y="91"/>
                      <a:pt x="26" y="90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7" y="91"/>
                      <a:pt x="27" y="92"/>
                      <a:pt x="28" y="94"/>
                    </a:cubicBezTo>
                    <a:cubicBezTo>
                      <a:pt x="28" y="94"/>
                      <a:pt x="27" y="93"/>
                      <a:pt x="27" y="93"/>
                    </a:cubicBezTo>
                    <a:close/>
                    <a:moveTo>
                      <a:pt x="24" y="81"/>
                    </a:moveTo>
                    <a:cubicBezTo>
                      <a:pt x="24" y="81"/>
                      <a:pt x="24" y="81"/>
                      <a:pt x="25" y="81"/>
                    </a:cubicBezTo>
                    <a:cubicBezTo>
                      <a:pt x="25" y="80"/>
                      <a:pt x="24" y="80"/>
                      <a:pt x="24" y="79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5" y="81"/>
                      <a:pt x="25" y="83"/>
                      <a:pt x="25" y="8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5" y="83"/>
                      <a:pt x="25" y="82"/>
                    </a:cubicBezTo>
                    <a:cubicBezTo>
                      <a:pt x="25" y="82"/>
                      <a:pt x="25" y="81"/>
                      <a:pt x="24" y="81"/>
                    </a:cubicBezTo>
                    <a:close/>
                    <a:moveTo>
                      <a:pt x="24" y="77"/>
                    </a:moveTo>
                    <a:cubicBezTo>
                      <a:pt x="24" y="77"/>
                      <a:pt x="24" y="77"/>
                      <a:pt x="24" y="77"/>
                    </a:cubicBezTo>
                    <a:cubicBezTo>
                      <a:pt x="24" y="77"/>
                      <a:pt x="24" y="78"/>
                      <a:pt x="24" y="78"/>
                    </a:cubicBezTo>
                    <a:cubicBezTo>
                      <a:pt x="24" y="78"/>
                      <a:pt x="24" y="77"/>
                      <a:pt x="24" y="77"/>
                    </a:cubicBezTo>
                    <a:close/>
                    <a:moveTo>
                      <a:pt x="24" y="74"/>
                    </a:move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3"/>
                      <a:pt x="24" y="74"/>
                      <a:pt x="24" y="75"/>
                    </a:cubicBezTo>
                    <a:cubicBezTo>
                      <a:pt x="24" y="75"/>
                      <a:pt x="24" y="74"/>
                      <a:pt x="24" y="74"/>
                    </a:cubicBezTo>
                    <a:close/>
                    <a:moveTo>
                      <a:pt x="33" y="104"/>
                    </a:moveTo>
                    <a:cubicBezTo>
                      <a:pt x="32" y="104"/>
                      <a:pt x="32" y="104"/>
                      <a:pt x="32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2" y="104"/>
                      <a:pt x="32" y="104"/>
                    </a:cubicBezTo>
                    <a:cubicBezTo>
                      <a:pt x="33" y="105"/>
                      <a:pt x="33" y="105"/>
                      <a:pt x="33" y="106"/>
                    </a:cubicBezTo>
                    <a:cubicBezTo>
                      <a:pt x="33" y="105"/>
                      <a:pt x="33" y="105"/>
                      <a:pt x="33" y="104"/>
                    </a:cubicBezTo>
                    <a:close/>
                    <a:moveTo>
                      <a:pt x="29" y="97"/>
                    </a:moveTo>
                    <a:cubicBezTo>
                      <a:pt x="29" y="97"/>
                      <a:pt x="29" y="96"/>
                      <a:pt x="29" y="96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29" y="96"/>
                      <a:pt x="29" y="97"/>
                      <a:pt x="30" y="98"/>
                    </a:cubicBezTo>
                    <a:cubicBezTo>
                      <a:pt x="29" y="98"/>
                      <a:pt x="29" y="97"/>
                      <a:pt x="29" y="97"/>
                    </a:cubicBezTo>
                    <a:close/>
                    <a:moveTo>
                      <a:pt x="28" y="95"/>
                    </a:move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4"/>
                      <a:pt x="28" y="95"/>
                      <a:pt x="28" y="96"/>
                    </a:cubicBezTo>
                    <a:cubicBezTo>
                      <a:pt x="28" y="96"/>
                      <a:pt x="28" y="95"/>
                      <a:pt x="28" y="95"/>
                    </a:cubicBezTo>
                    <a:close/>
                    <a:moveTo>
                      <a:pt x="26" y="87"/>
                    </a:moveTo>
                    <a:cubicBezTo>
                      <a:pt x="25" y="87"/>
                      <a:pt x="26" y="87"/>
                      <a:pt x="26" y="86"/>
                    </a:cubicBezTo>
                    <a:cubicBezTo>
                      <a:pt x="26" y="87"/>
                      <a:pt x="26" y="89"/>
                      <a:pt x="26" y="89"/>
                    </a:cubicBezTo>
                    <a:cubicBezTo>
                      <a:pt x="26" y="89"/>
                      <a:pt x="26" y="88"/>
                      <a:pt x="26" y="87"/>
                    </a:cubicBezTo>
                    <a:close/>
                    <a:moveTo>
                      <a:pt x="25" y="86"/>
                    </a:moveTo>
                    <a:cubicBezTo>
                      <a:pt x="25" y="85"/>
                      <a:pt x="25" y="86"/>
                      <a:pt x="25" y="85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5" y="86"/>
                      <a:pt x="25" y="86"/>
                      <a:pt x="25" y="86"/>
                    </a:cubicBezTo>
                    <a:close/>
                    <a:moveTo>
                      <a:pt x="24" y="75"/>
                    </a:move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7"/>
                      <a:pt x="24" y="75"/>
                      <a:pt x="24" y="75"/>
                    </a:cubicBezTo>
                    <a:close/>
                    <a:moveTo>
                      <a:pt x="24" y="72"/>
                    </a:move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4" y="72"/>
                      <a:pt x="24" y="72"/>
                    </a:cubicBezTo>
                    <a:close/>
                    <a:moveTo>
                      <a:pt x="88" y="135"/>
                    </a:moveTo>
                    <a:cubicBezTo>
                      <a:pt x="88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8" y="135"/>
                      <a:pt x="88" y="135"/>
                      <a:pt x="88" y="135"/>
                    </a:cubicBezTo>
                    <a:close/>
                    <a:moveTo>
                      <a:pt x="86" y="135"/>
                    </a:moveTo>
                    <a:cubicBezTo>
                      <a:pt x="86" y="135"/>
                      <a:pt x="87" y="135"/>
                      <a:pt x="87" y="135"/>
                    </a:cubicBezTo>
                    <a:cubicBezTo>
                      <a:pt x="87" y="135"/>
                      <a:pt x="87" y="135"/>
                      <a:pt x="86" y="135"/>
                    </a:cubicBezTo>
                    <a:close/>
                    <a:moveTo>
                      <a:pt x="89" y="135"/>
                    </a:moveTo>
                    <a:cubicBezTo>
                      <a:pt x="90" y="135"/>
                      <a:pt x="90" y="135"/>
                      <a:pt x="89" y="135"/>
                    </a:cubicBezTo>
                    <a:cubicBezTo>
                      <a:pt x="90" y="135"/>
                      <a:pt x="90" y="135"/>
                      <a:pt x="90" y="135"/>
                    </a:cubicBezTo>
                    <a:cubicBezTo>
                      <a:pt x="90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lose/>
                    <a:moveTo>
                      <a:pt x="43" y="117"/>
                    </a:move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lose/>
                    <a:moveTo>
                      <a:pt x="44" y="117"/>
                    </a:moveTo>
                    <a:cubicBezTo>
                      <a:pt x="44" y="117"/>
                      <a:pt x="43" y="117"/>
                      <a:pt x="43" y="117"/>
                    </a:cubicBezTo>
                    <a:cubicBezTo>
                      <a:pt x="43" y="117"/>
                      <a:pt x="44" y="117"/>
                      <a:pt x="44" y="117"/>
                    </a:cubicBezTo>
                    <a:close/>
                    <a:moveTo>
                      <a:pt x="25" y="73"/>
                    </a:moveTo>
                    <a:cubicBezTo>
                      <a:pt x="25" y="73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3"/>
                    </a:cubicBezTo>
                    <a:cubicBezTo>
                      <a:pt x="25" y="73"/>
                      <a:pt x="25" y="73"/>
                      <a:pt x="25" y="72"/>
                    </a:cubicBezTo>
                    <a:cubicBezTo>
                      <a:pt x="25" y="72"/>
                      <a:pt x="25" y="73"/>
                      <a:pt x="25" y="73"/>
                    </a:cubicBezTo>
                    <a:cubicBezTo>
                      <a:pt x="25" y="73"/>
                      <a:pt x="25" y="73"/>
                      <a:pt x="25" y="73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69"/>
                    </a:move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70"/>
                      <a:pt x="25" y="70"/>
                      <a:pt x="25" y="69"/>
                    </a:cubicBezTo>
                    <a:close/>
                    <a:moveTo>
                      <a:pt x="36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7" y="108"/>
                    </a:cubicBezTo>
                    <a:cubicBezTo>
                      <a:pt x="37" y="109"/>
                      <a:pt x="36" y="109"/>
                      <a:pt x="36" y="109"/>
                    </a:cubicBezTo>
                    <a:cubicBezTo>
                      <a:pt x="36" y="108"/>
                      <a:pt x="36" y="108"/>
                      <a:pt x="36" y="108"/>
                    </a:cubicBezTo>
                    <a:close/>
                    <a:moveTo>
                      <a:pt x="35" y="107"/>
                    </a:move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lose/>
                    <a:moveTo>
                      <a:pt x="34" y="106"/>
                    </a:moveTo>
                    <a:cubicBezTo>
                      <a:pt x="34" y="105"/>
                      <a:pt x="35" y="106"/>
                      <a:pt x="35" y="105"/>
                    </a:cubicBezTo>
                    <a:cubicBezTo>
                      <a:pt x="35" y="105"/>
                      <a:pt x="34" y="105"/>
                      <a:pt x="34" y="105"/>
                    </a:cubicBezTo>
                    <a:cubicBezTo>
                      <a:pt x="34" y="105"/>
                      <a:pt x="35" y="105"/>
                      <a:pt x="35" y="105"/>
                    </a:cubicBezTo>
                    <a:cubicBezTo>
                      <a:pt x="35" y="105"/>
                      <a:pt x="35" y="105"/>
                      <a:pt x="35" y="106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5"/>
                      <a:pt x="35" y="106"/>
                    </a:cubicBezTo>
                    <a:cubicBezTo>
                      <a:pt x="35" y="106"/>
                      <a:pt x="34" y="105"/>
                      <a:pt x="34" y="105"/>
                    </a:cubicBezTo>
                    <a:cubicBezTo>
                      <a:pt x="34" y="105"/>
                      <a:pt x="34" y="105"/>
                      <a:pt x="34" y="106"/>
                    </a:cubicBezTo>
                    <a:close/>
                    <a:moveTo>
                      <a:pt x="34" y="105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5"/>
                      <a:pt x="33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5"/>
                    </a:cubicBezTo>
                    <a:cubicBezTo>
                      <a:pt x="25" y="75"/>
                      <a:pt x="25" y="74"/>
                      <a:pt x="25" y="74"/>
                    </a:cubicBezTo>
                    <a:close/>
                    <a:moveTo>
                      <a:pt x="25" y="66"/>
                    </a:move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5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7"/>
                      <a:pt x="26" y="67"/>
                    </a:cubicBezTo>
                    <a:cubicBezTo>
                      <a:pt x="26" y="67"/>
                      <a:pt x="26" y="67"/>
                      <a:pt x="26" y="66"/>
                    </a:cubicBezTo>
                    <a:cubicBezTo>
                      <a:pt x="26" y="66"/>
                      <a:pt x="26" y="67"/>
                      <a:pt x="25" y="67"/>
                    </a:cubicBezTo>
                    <a:cubicBezTo>
                      <a:pt x="26" y="66"/>
                      <a:pt x="26" y="66"/>
                      <a:pt x="25" y="66"/>
                    </a:cubicBezTo>
                    <a:close/>
                    <a:moveTo>
                      <a:pt x="25" y="68"/>
                    </a:move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6" y="67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4"/>
                      <a:pt x="34" y="104"/>
                    </a:cubicBezTo>
                    <a:cubicBezTo>
                      <a:pt x="34" y="105"/>
                      <a:pt x="34" y="105"/>
                      <a:pt x="34" y="104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70"/>
                    </a:move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70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2"/>
                      <a:pt x="33" y="102"/>
                    </a:cubicBezTo>
                    <a:cubicBezTo>
                      <a:pt x="33" y="102"/>
                      <a:pt x="33" y="103"/>
                      <a:pt x="33" y="102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36" y="107"/>
                    </a:moveTo>
                    <a:cubicBezTo>
                      <a:pt x="36" y="107"/>
                      <a:pt x="36" y="106"/>
                      <a:pt x="36" y="106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6" y="107"/>
                      <a:pt x="35" y="107"/>
                    </a:cubicBezTo>
                    <a:cubicBezTo>
                      <a:pt x="35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lose/>
                    <a:moveTo>
                      <a:pt x="32" y="101"/>
                    </a:moveTo>
                    <a:cubicBezTo>
                      <a:pt x="32" y="101"/>
                      <a:pt x="32" y="101"/>
                      <a:pt x="32" y="101"/>
                    </a:cubicBezTo>
                    <a:cubicBezTo>
                      <a:pt x="32" y="101"/>
                      <a:pt x="32" y="101"/>
                      <a:pt x="32" y="101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1"/>
                      <a:pt x="32" y="102"/>
                      <a:pt x="32" y="101"/>
                    </a:cubicBezTo>
                    <a:close/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3"/>
                      <a:pt x="25" y="72"/>
                    </a:cubicBezTo>
                    <a:cubicBezTo>
                      <a:pt x="26" y="72"/>
                      <a:pt x="26" y="72"/>
                      <a:pt x="25" y="72"/>
                    </a:cubicBezTo>
                    <a:cubicBezTo>
                      <a:pt x="25" y="72"/>
                      <a:pt x="26" y="72"/>
                      <a:pt x="26" y="72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3"/>
                      <a:pt x="25" y="72"/>
                      <a:pt x="25" y="72"/>
                    </a:cubicBezTo>
                    <a:close/>
                    <a:moveTo>
                      <a:pt x="37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7" y="108"/>
                      <a:pt x="37" y="107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1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25" y="77"/>
                    </a:moveTo>
                    <a:cubicBezTo>
                      <a:pt x="25" y="77"/>
                      <a:pt x="26" y="77"/>
                      <a:pt x="26" y="77"/>
                    </a:cubicBezTo>
                    <a:cubicBezTo>
                      <a:pt x="26" y="77"/>
                      <a:pt x="25" y="77"/>
                      <a:pt x="25" y="77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lose/>
                    <a:moveTo>
                      <a:pt x="37" y="109"/>
                    </a:moveTo>
                    <a:cubicBezTo>
                      <a:pt x="37" y="109"/>
                      <a:pt x="38" y="110"/>
                      <a:pt x="38" y="110"/>
                    </a:cubicBezTo>
                    <a:cubicBezTo>
                      <a:pt x="38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7" y="109"/>
                    </a:cubicBezTo>
                    <a:close/>
                    <a:moveTo>
                      <a:pt x="25" y="70"/>
                    </a:moveTo>
                    <a:cubicBezTo>
                      <a:pt x="25" y="69"/>
                      <a:pt x="26" y="69"/>
                      <a:pt x="25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5" y="70"/>
                    </a:cubicBezTo>
                    <a:cubicBezTo>
                      <a:pt x="26" y="69"/>
                      <a:pt x="25" y="69"/>
                      <a:pt x="25" y="70"/>
                    </a:cubicBezTo>
                    <a:close/>
                    <a:moveTo>
                      <a:pt x="25" y="68"/>
                    </a:move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7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9"/>
                    </a:cubicBezTo>
                    <a:cubicBezTo>
                      <a:pt x="26" y="68"/>
                      <a:pt x="26" y="68"/>
                      <a:pt x="25" y="68"/>
                    </a:cubicBezTo>
                    <a:close/>
                    <a:moveTo>
                      <a:pt x="26" y="63"/>
                    </a:move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4"/>
                    </a:cubicBezTo>
                    <a:cubicBezTo>
                      <a:pt x="26" y="63"/>
                      <a:pt x="26" y="63"/>
                      <a:pt x="26" y="6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5"/>
                    </a:cubicBezTo>
                    <a:cubicBezTo>
                      <a:pt x="25" y="74"/>
                      <a:pt x="25" y="74"/>
                      <a:pt x="25" y="74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1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41" y="113"/>
                    </a:moveTo>
                    <a:cubicBezTo>
                      <a:pt x="41" y="113"/>
                      <a:pt x="41" y="113"/>
                      <a:pt x="40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lose/>
                    <a:moveTo>
                      <a:pt x="33" y="102"/>
                    </a:move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1"/>
                      <a:pt x="33" y="102"/>
                      <a:pt x="33" y="102"/>
                    </a:cubicBezTo>
                    <a:cubicBezTo>
                      <a:pt x="33" y="102"/>
                      <a:pt x="33" y="101"/>
                      <a:pt x="32" y="101"/>
                    </a:cubicBezTo>
                    <a:cubicBezTo>
                      <a:pt x="32" y="101"/>
                      <a:pt x="33" y="101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lose/>
                    <a:moveTo>
                      <a:pt x="30" y="96"/>
                    </a:move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5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close/>
                    <a:moveTo>
                      <a:pt x="27" y="87"/>
                    </a:move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lose/>
                    <a:moveTo>
                      <a:pt x="26" y="78"/>
                    </a:move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8"/>
                      <a:pt x="26" y="77"/>
                      <a:pt x="26" y="78"/>
                    </a:cubicBezTo>
                    <a:close/>
                    <a:moveTo>
                      <a:pt x="26" y="76"/>
                    </a:move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6"/>
                      <a:pt x="26" y="76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8" y="110"/>
                      <a:pt x="39" y="110"/>
                      <a:pt x="38" y="110"/>
                    </a:cubicBezTo>
                    <a:cubicBezTo>
                      <a:pt x="38" y="110"/>
                      <a:pt x="39" y="111"/>
                      <a:pt x="39" y="110"/>
                    </a:cubicBezTo>
                    <a:cubicBezTo>
                      <a:pt x="39" y="110"/>
                      <a:pt x="39" y="111"/>
                      <a:pt x="39" y="111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5" y="104"/>
                    </a:cubicBezTo>
                    <a:cubicBezTo>
                      <a:pt x="34" y="104"/>
                      <a:pt x="34" y="104"/>
                      <a:pt x="35" y="105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lose/>
                    <a:moveTo>
                      <a:pt x="31" y="98"/>
                    </a:moveTo>
                    <a:cubicBezTo>
                      <a:pt x="31" y="98"/>
                      <a:pt x="31" y="98"/>
                      <a:pt x="31" y="98"/>
                    </a:cubicBezTo>
                    <a:cubicBezTo>
                      <a:pt x="31" y="98"/>
                      <a:pt x="31" y="98"/>
                      <a:pt x="31" y="99"/>
                    </a:cubicBezTo>
                    <a:cubicBezTo>
                      <a:pt x="31" y="99"/>
                      <a:pt x="31" y="99"/>
                      <a:pt x="31" y="98"/>
                    </a:cubicBezTo>
                    <a:close/>
                    <a:moveTo>
                      <a:pt x="28" y="90"/>
                    </a:move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89"/>
                    </a:cubicBezTo>
                    <a:cubicBezTo>
                      <a:pt x="28" y="89"/>
                      <a:pt x="28" y="90"/>
                      <a:pt x="28" y="90"/>
                    </a:cubicBezTo>
                    <a:close/>
                    <a:moveTo>
                      <a:pt x="51" y="123"/>
                    </a:moveTo>
                    <a:cubicBezTo>
                      <a:pt x="51" y="123"/>
                      <a:pt x="51" y="122"/>
                      <a:pt x="51" y="122"/>
                    </a:cubicBezTo>
                    <a:cubicBezTo>
                      <a:pt x="51" y="122"/>
                      <a:pt x="51" y="122"/>
                      <a:pt x="51" y="123"/>
                    </a:cubicBezTo>
                    <a:close/>
                    <a:moveTo>
                      <a:pt x="38" y="109"/>
                    </a:move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10"/>
                      <a:pt x="38" y="109"/>
                      <a:pt x="38" y="109"/>
                    </a:cubicBezTo>
                    <a:cubicBezTo>
                      <a:pt x="38" y="109"/>
                      <a:pt x="37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lose/>
                    <a:moveTo>
                      <a:pt x="31" y="97"/>
                    </a:moveTo>
                    <a:cubicBezTo>
                      <a:pt x="31" y="97"/>
                      <a:pt x="31" y="97"/>
                      <a:pt x="31" y="97"/>
                    </a:cubicBezTo>
                    <a:cubicBezTo>
                      <a:pt x="30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8"/>
                      <a:pt x="31" y="97"/>
                      <a:pt x="31" y="97"/>
                    </a:cubicBezTo>
                    <a:close/>
                    <a:moveTo>
                      <a:pt x="29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30" y="95"/>
                    </a:cubicBezTo>
                    <a:cubicBezTo>
                      <a:pt x="30" y="95"/>
                      <a:pt x="29" y="94"/>
                      <a:pt x="29" y="94"/>
                    </a:cubicBezTo>
                    <a:close/>
                    <a:moveTo>
                      <a:pt x="28" y="91"/>
                    </a:move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91"/>
                      <a:pt x="29" y="91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lose/>
                    <a:moveTo>
                      <a:pt x="27" y="83"/>
                    </a:move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6" y="84"/>
                      <a:pt x="27" y="84"/>
                      <a:pt x="27" y="83"/>
                    </a:cubicBezTo>
                    <a:close/>
                    <a:moveTo>
                      <a:pt x="52" y="123"/>
                    </a:move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3" y="123"/>
                      <a:pt x="52" y="123"/>
                      <a:pt x="53" y="123"/>
                    </a:cubicBezTo>
                    <a:cubicBezTo>
                      <a:pt x="53" y="124"/>
                      <a:pt x="52" y="123"/>
                      <a:pt x="52" y="123"/>
                    </a:cubicBezTo>
                    <a:close/>
                    <a:moveTo>
                      <a:pt x="50" y="122"/>
                    </a:move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21"/>
                      <a:pt x="50" y="121"/>
                      <a:pt x="50" y="122"/>
                    </a:cubicBezTo>
                    <a:cubicBezTo>
                      <a:pt x="50" y="122"/>
                      <a:pt x="50" y="121"/>
                      <a:pt x="50" y="122"/>
                    </a:cubicBezTo>
                    <a:close/>
                    <a:moveTo>
                      <a:pt x="29" y="92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29" y="93"/>
                      <a:pt x="29" y="92"/>
                      <a:pt x="29" y="92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39" y="112"/>
                    </a:moveTo>
                    <a:cubicBezTo>
                      <a:pt x="40" y="112"/>
                      <a:pt x="40" y="111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39" y="112"/>
                    </a:cubicBezTo>
                    <a:close/>
                    <a:moveTo>
                      <a:pt x="27" y="85"/>
                    </a:moveTo>
                    <a:cubicBezTo>
                      <a:pt x="27" y="85"/>
                      <a:pt x="27" y="85"/>
                      <a:pt x="27" y="85"/>
                    </a:cubicBezTo>
                    <a:cubicBezTo>
                      <a:pt x="27" y="85"/>
                      <a:pt x="27" y="85"/>
                      <a:pt x="27" y="85"/>
                    </a:cubicBezTo>
                    <a:close/>
                    <a:moveTo>
                      <a:pt x="62" y="128"/>
                    </a:moveTo>
                    <a:cubicBezTo>
                      <a:pt x="62" y="128"/>
                      <a:pt x="62" y="128"/>
                      <a:pt x="62" y="129"/>
                    </a:cubicBezTo>
                    <a:cubicBezTo>
                      <a:pt x="62" y="129"/>
                      <a:pt x="62" y="128"/>
                      <a:pt x="62" y="128"/>
                    </a:cubicBezTo>
                    <a:close/>
                    <a:moveTo>
                      <a:pt x="131" y="32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2" y="33"/>
                    </a:cubicBezTo>
                    <a:cubicBezTo>
                      <a:pt x="132" y="33"/>
                      <a:pt x="131" y="33"/>
                      <a:pt x="131" y="33"/>
                    </a:cubicBezTo>
                    <a:cubicBezTo>
                      <a:pt x="131" y="33"/>
                      <a:pt x="131" y="32"/>
                      <a:pt x="131" y="32"/>
                    </a:cubicBezTo>
                    <a:close/>
                    <a:moveTo>
                      <a:pt x="131" y="33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1" y="33"/>
                    </a:cubicBezTo>
                    <a:cubicBezTo>
                      <a:pt x="131" y="33"/>
                      <a:pt x="132" y="34"/>
                      <a:pt x="132" y="34"/>
                    </a:cubicBezTo>
                    <a:cubicBezTo>
                      <a:pt x="132" y="34"/>
                      <a:pt x="132" y="34"/>
                      <a:pt x="132" y="34"/>
                    </a:cubicBezTo>
                    <a:cubicBezTo>
                      <a:pt x="132" y="34"/>
                      <a:pt x="132" y="33"/>
                      <a:pt x="132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3"/>
                    </a:cubicBezTo>
                    <a:close/>
                    <a:moveTo>
                      <a:pt x="71" y="131"/>
                    </a:move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lose/>
                    <a:moveTo>
                      <a:pt x="70" y="131"/>
                    </a:moveTo>
                    <a:cubicBezTo>
                      <a:pt x="70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lose/>
                    <a:moveTo>
                      <a:pt x="132" y="106"/>
                    </a:moveTo>
                    <a:cubicBezTo>
                      <a:pt x="132" y="107"/>
                      <a:pt x="132" y="107"/>
                      <a:pt x="132" y="107"/>
                    </a:cubicBezTo>
                    <a:cubicBezTo>
                      <a:pt x="132" y="107"/>
                      <a:pt x="132" y="107"/>
                      <a:pt x="132" y="106"/>
                    </a:cubicBezTo>
                    <a:cubicBezTo>
                      <a:pt x="132" y="106"/>
                      <a:pt x="132" y="106"/>
                      <a:pt x="132" y="106"/>
                    </a:cubicBezTo>
                    <a:close/>
                    <a:moveTo>
                      <a:pt x="135" y="101"/>
                    </a:moveTo>
                    <a:cubicBezTo>
                      <a:pt x="135" y="102"/>
                      <a:pt x="135" y="102"/>
                      <a:pt x="135" y="102"/>
                    </a:cubicBezTo>
                    <a:cubicBezTo>
                      <a:pt x="135" y="102"/>
                      <a:pt x="134" y="103"/>
                      <a:pt x="135" y="103"/>
                    </a:cubicBezTo>
                    <a:cubicBezTo>
                      <a:pt x="134" y="103"/>
                      <a:pt x="134" y="103"/>
                      <a:pt x="134" y="104"/>
                    </a:cubicBezTo>
                    <a:cubicBezTo>
                      <a:pt x="134" y="104"/>
                      <a:pt x="134" y="104"/>
                      <a:pt x="134" y="104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3" y="106"/>
                      <a:pt x="133" y="106"/>
                      <a:pt x="133" y="106"/>
                    </a:cubicBezTo>
                    <a:cubicBezTo>
                      <a:pt x="133" y="106"/>
                      <a:pt x="133" y="105"/>
                      <a:pt x="133" y="105"/>
                    </a:cubicBezTo>
                    <a:cubicBezTo>
                      <a:pt x="133" y="105"/>
                      <a:pt x="134" y="104"/>
                      <a:pt x="134" y="104"/>
                    </a:cubicBezTo>
                    <a:cubicBezTo>
                      <a:pt x="134" y="104"/>
                      <a:pt x="134" y="104"/>
                      <a:pt x="134" y="103"/>
                    </a:cubicBezTo>
                    <a:cubicBezTo>
                      <a:pt x="134" y="104"/>
                      <a:pt x="134" y="103"/>
                      <a:pt x="134" y="103"/>
                    </a:cubicBezTo>
                    <a:cubicBezTo>
                      <a:pt x="135" y="102"/>
                      <a:pt x="135" y="102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0"/>
                      <a:pt x="135" y="101"/>
                      <a:pt x="135" y="100"/>
                    </a:cubicBezTo>
                    <a:cubicBezTo>
                      <a:pt x="136" y="100"/>
                      <a:pt x="136" y="100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100"/>
                      <a:pt x="136" y="100"/>
                      <a:pt x="136" y="100"/>
                    </a:cubicBezTo>
                    <a:cubicBezTo>
                      <a:pt x="136" y="100"/>
                      <a:pt x="136" y="100"/>
                      <a:pt x="135" y="101"/>
                    </a:cubicBezTo>
                    <a:cubicBezTo>
                      <a:pt x="136" y="100"/>
                      <a:pt x="135" y="101"/>
                      <a:pt x="136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lose/>
                    <a:moveTo>
                      <a:pt x="137" y="98"/>
                    </a:moveTo>
                    <a:cubicBezTo>
                      <a:pt x="136" y="98"/>
                      <a:pt x="136" y="99"/>
                      <a:pt x="136" y="98"/>
                    </a:cubicBezTo>
                    <a:cubicBezTo>
                      <a:pt x="136" y="98"/>
                      <a:pt x="136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6"/>
                      <a:pt x="131" y="106"/>
                      <a:pt x="131" y="106"/>
                    </a:cubicBezTo>
                    <a:cubicBezTo>
                      <a:pt x="131" y="106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1"/>
                    </a:moveTo>
                    <a:cubicBezTo>
                      <a:pt x="131" y="101"/>
                      <a:pt x="131" y="101"/>
                      <a:pt x="130" y="101"/>
                    </a:cubicBezTo>
                    <a:cubicBezTo>
                      <a:pt x="130" y="101"/>
                      <a:pt x="130" y="101"/>
                      <a:pt x="131" y="101"/>
                    </a:cubicBezTo>
                    <a:cubicBezTo>
                      <a:pt x="131" y="101"/>
                      <a:pt x="130" y="101"/>
                      <a:pt x="131" y="101"/>
                    </a:cubicBezTo>
                    <a:close/>
                    <a:moveTo>
                      <a:pt x="126" y="39"/>
                    </a:move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39"/>
                      <a:pt x="126" y="40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39"/>
                      <a:pt x="126" y="39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8"/>
                      <a:pt x="125" y="39"/>
                    </a:cubicBezTo>
                    <a:cubicBezTo>
                      <a:pt x="125" y="39"/>
                      <a:pt x="125" y="39"/>
                      <a:pt x="125" y="38"/>
                    </a:cubicBezTo>
                    <a:cubicBezTo>
                      <a:pt x="125" y="39"/>
                      <a:pt x="125" y="39"/>
                      <a:pt x="125" y="38"/>
                    </a:cubicBezTo>
                    <a:close/>
                    <a:moveTo>
                      <a:pt x="131" y="98"/>
                    </a:move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lose/>
                    <a:moveTo>
                      <a:pt x="111" y="117"/>
                    </a:moveTo>
                    <a:cubicBezTo>
                      <a:pt x="111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lose/>
                    <a:moveTo>
                      <a:pt x="123" y="107"/>
                    </a:move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6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2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lose/>
                    <a:moveTo>
                      <a:pt x="123" y="106"/>
                    </a:moveTo>
                    <a:cubicBezTo>
                      <a:pt x="123" y="107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4" y="105"/>
                    </a:cubicBezTo>
                    <a:cubicBezTo>
                      <a:pt x="124" y="106"/>
                      <a:pt x="124" y="105"/>
                      <a:pt x="124" y="105"/>
                    </a:cubicBezTo>
                    <a:cubicBezTo>
                      <a:pt x="123" y="106"/>
                      <a:pt x="124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lose/>
                    <a:moveTo>
                      <a:pt x="100" y="28"/>
                    </a:moveTo>
                    <a:cubicBezTo>
                      <a:pt x="101" y="29"/>
                      <a:pt x="101" y="29"/>
                      <a:pt x="101" y="29"/>
                    </a:cubicBezTo>
                    <a:cubicBezTo>
                      <a:pt x="100" y="29"/>
                      <a:pt x="101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0" y="29"/>
                      <a:pt x="100" y="28"/>
                      <a:pt x="100" y="28"/>
                    </a:cubicBezTo>
                    <a:close/>
                    <a:moveTo>
                      <a:pt x="102" y="29"/>
                    </a:moveTo>
                    <a:cubicBezTo>
                      <a:pt x="102" y="29"/>
                      <a:pt x="102" y="29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2" y="29"/>
                      <a:pt x="102" y="29"/>
                    </a:cubicBezTo>
                    <a:close/>
                    <a:moveTo>
                      <a:pt x="123" y="50"/>
                    </a:move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49"/>
                      <a:pt x="123" y="49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lose/>
                    <a:moveTo>
                      <a:pt x="121" y="49"/>
                    </a:move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50"/>
                    </a:cubicBezTo>
                    <a:cubicBezTo>
                      <a:pt x="121" y="50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236"/>
              <p:cNvSpPr>
                <a:spLocks/>
              </p:cNvSpPr>
              <p:nvPr/>
            </p:nvSpPr>
            <p:spPr bwMode="auto">
              <a:xfrm>
                <a:off x="6811" y="1119"/>
                <a:ext cx="12" cy="2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2 h 4"/>
                  <a:gd name="T12" fmla="*/ 2 w 2"/>
                  <a:gd name="T13" fmla="*/ 3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4 h 4"/>
                  <a:gd name="T20" fmla="*/ 2 w 2"/>
                  <a:gd name="T21" fmla="*/ 4 h 4"/>
                  <a:gd name="T22" fmla="*/ 2 w 2"/>
                  <a:gd name="T23" fmla="*/ 4 h 4"/>
                  <a:gd name="T24" fmla="*/ 2 w 2"/>
                  <a:gd name="T25" fmla="*/ 4 h 4"/>
                  <a:gd name="T26" fmla="*/ 2 w 2"/>
                  <a:gd name="T27" fmla="*/ 4 h 4"/>
                  <a:gd name="T28" fmla="*/ 2 w 2"/>
                  <a:gd name="T29" fmla="*/ 4 h 4"/>
                  <a:gd name="T30" fmla="*/ 2 w 2"/>
                  <a:gd name="T31" fmla="*/ 3 h 4"/>
                  <a:gd name="T32" fmla="*/ 1 w 2"/>
                  <a:gd name="T33" fmla="*/ 2 h 4"/>
                  <a:gd name="T34" fmla="*/ 1 w 2"/>
                  <a:gd name="T35" fmla="*/ 2 h 4"/>
                  <a:gd name="T36" fmla="*/ 0 w 2"/>
                  <a:gd name="T37" fmla="*/ 0 h 4"/>
                  <a:gd name="T38" fmla="*/ 0 w 2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237"/>
              <p:cNvSpPr>
                <a:spLocks/>
              </p:cNvSpPr>
              <p:nvPr/>
            </p:nvSpPr>
            <p:spPr bwMode="auto">
              <a:xfrm>
                <a:off x="6787" y="1083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1238"/>
              <p:cNvSpPr>
                <a:spLocks noEditPoints="1"/>
              </p:cNvSpPr>
              <p:nvPr/>
            </p:nvSpPr>
            <p:spPr bwMode="auto">
              <a:xfrm>
                <a:off x="5977" y="921"/>
                <a:ext cx="234" cy="276"/>
              </a:xfrm>
              <a:custGeom>
                <a:avLst/>
                <a:gdLst>
                  <a:gd name="T0" fmla="*/ 17 w 39"/>
                  <a:gd name="T1" fmla="*/ 16 h 46"/>
                  <a:gd name="T2" fmla="*/ 8 w 39"/>
                  <a:gd name="T3" fmla="*/ 28 h 46"/>
                  <a:gd name="T4" fmla="*/ 0 w 39"/>
                  <a:gd name="T5" fmla="*/ 45 h 46"/>
                  <a:gd name="T6" fmla="*/ 1 w 39"/>
                  <a:gd name="T7" fmla="*/ 43 h 46"/>
                  <a:gd name="T8" fmla="*/ 1 w 39"/>
                  <a:gd name="T9" fmla="*/ 42 h 46"/>
                  <a:gd name="T10" fmla="*/ 3 w 39"/>
                  <a:gd name="T11" fmla="*/ 40 h 46"/>
                  <a:gd name="T12" fmla="*/ 3 w 39"/>
                  <a:gd name="T13" fmla="*/ 38 h 46"/>
                  <a:gd name="T14" fmla="*/ 3 w 39"/>
                  <a:gd name="T15" fmla="*/ 38 h 46"/>
                  <a:gd name="T16" fmla="*/ 4 w 39"/>
                  <a:gd name="T17" fmla="*/ 37 h 46"/>
                  <a:gd name="T18" fmla="*/ 4 w 39"/>
                  <a:gd name="T19" fmla="*/ 37 h 46"/>
                  <a:gd name="T20" fmla="*/ 6 w 39"/>
                  <a:gd name="T21" fmla="*/ 34 h 46"/>
                  <a:gd name="T22" fmla="*/ 7 w 39"/>
                  <a:gd name="T23" fmla="*/ 33 h 46"/>
                  <a:gd name="T24" fmla="*/ 9 w 39"/>
                  <a:gd name="T25" fmla="*/ 29 h 46"/>
                  <a:gd name="T26" fmla="*/ 9 w 39"/>
                  <a:gd name="T27" fmla="*/ 29 h 46"/>
                  <a:gd name="T28" fmla="*/ 11 w 39"/>
                  <a:gd name="T29" fmla="*/ 27 h 46"/>
                  <a:gd name="T30" fmla="*/ 11 w 39"/>
                  <a:gd name="T31" fmla="*/ 27 h 46"/>
                  <a:gd name="T32" fmla="*/ 23 w 39"/>
                  <a:gd name="T33" fmla="*/ 13 h 46"/>
                  <a:gd name="T34" fmla="*/ 29 w 39"/>
                  <a:gd name="T35" fmla="*/ 7 h 46"/>
                  <a:gd name="T36" fmla="*/ 31 w 39"/>
                  <a:gd name="T37" fmla="*/ 5 h 46"/>
                  <a:gd name="T38" fmla="*/ 33 w 39"/>
                  <a:gd name="T39" fmla="*/ 4 h 46"/>
                  <a:gd name="T40" fmla="*/ 34 w 39"/>
                  <a:gd name="T41" fmla="*/ 3 h 46"/>
                  <a:gd name="T42" fmla="*/ 36 w 39"/>
                  <a:gd name="T43" fmla="*/ 2 h 46"/>
                  <a:gd name="T44" fmla="*/ 38 w 39"/>
                  <a:gd name="T45" fmla="*/ 1 h 46"/>
                  <a:gd name="T46" fmla="*/ 38 w 39"/>
                  <a:gd name="T47" fmla="*/ 0 h 46"/>
                  <a:gd name="T48" fmla="*/ 38 w 39"/>
                  <a:gd name="T49" fmla="*/ 0 h 46"/>
                  <a:gd name="T50" fmla="*/ 39 w 39"/>
                  <a:gd name="T51" fmla="*/ 0 h 46"/>
                  <a:gd name="T52" fmla="*/ 38 w 39"/>
                  <a:gd name="T53" fmla="*/ 0 h 46"/>
                  <a:gd name="T54" fmla="*/ 36 w 39"/>
                  <a:gd name="T55" fmla="*/ 1 h 46"/>
                  <a:gd name="T56" fmla="*/ 36 w 39"/>
                  <a:gd name="T57" fmla="*/ 1 h 46"/>
                  <a:gd name="T58" fmla="*/ 37 w 39"/>
                  <a:gd name="T59" fmla="*/ 1 h 46"/>
                  <a:gd name="T60" fmla="*/ 30 w 39"/>
                  <a:gd name="T61" fmla="*/ 5 h 46"/>
                  <a:gd name="T62" fmla="*/ 26 w 39"/>
                  <a:gd name="T63" fmla="*/ 8 h 46"/>
                  <a:gd name="T64" fmla="*/ 20 w 39"/>
                  <a:gd name="T65" fmla="*/ 13 h 46"/>
                  <a:gd name="T66" fmla="*/ 36 w 39"/>
                  <a:gd name="T67" fmla="*/ 1 h 46"/>
                  <a:gd name="T68" fmla="*/ 35 w 39"/>
                  <a:gd name="T6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46">
                    <a:moveTo>
                      <a:pt x="20" y="13"/>
                    </a:moveTo>
                    <a:cubicBezTo>
                      <a:pt x="20" y="13"/>
                      <a:pt x="18" y="15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4" y="20"/>
                      <a:pt x="11" y="23"/>
                      <a:pt x="8" y="28"/>
                    </a:cubicBezTo>
                    <a:cubicBezTo>
                      <a:pt x="5" y="33"/>
                      <a:pt x="2" y="39"/>
                      <a:pt x="0" y="46"/>
                    </a:cubicBezTo>
                    <a:cubicBezTo>
                      <a:pt x="0" y="46"/>
                      <a:pt x="0" y="45"/>
                      <a:pt x="0" y="45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1" y="44"/>
                      <a:pt x="1" y="43"/>
                      <a:pt x="1" y="43"/>
                    </a:cubicBezTo>
                    <a:cubicBezTo>
                      <a:pt x="1" y="43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1"/>
                      <a:pt x="2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9"/>
                      <a:pt x="3" y="39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4" y="38"/>
                      <a:pt x="4" y="38"/>
                    </a:cubicBezTo>
                    <a:cubicBezTo>
                      <a:pt x="4" y="37"/>
                      <a:pt x="4" y="38"/>
                      <a:pt x="4" y="37"/>
                    </a:cubicBezTo>
                    <a:cubicBezTo>
                      <a:pt x="4" y="38"/>
                      <a:pt x="4" y="37"/>
                      <a:pt x="4" y="37"/>
                    </a:cubicBezTo>
                    <a:cubicBezTo>
                      <a:pt x="4" y="36"/>
                      <a:pt x="4" y="37"/>
                      <a:pt x="4" y="37"/>
                    </a:cubicBezTo>
                    <a:cubicBezTo>
                      <a:pt x="5" y="36"/>
                      <a:pt x="6" y="35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3"/>
                    </a:cubicBezTo>
                    <a:cubicBezTo>
                      <a:pt x="7" y="33"/>
                      <a:pt x="8" y="31"/>
                      <a:pt x="7" y="33"/>
                    </a:cubicBezTo>
                    <a:cubicBezTo>
                      <a:pt x="8" y="31"/>
                      <a:pt x="8" y="31"/>
                      <a:pt x="9" y="30"/>
                    </a:cubicBezTo>
                    <a:cubicBezTo>
                      <a:pt x="9" y="30"/>
                      <a:pt x="9" y="30"/>
                      <a:pt x="9" y="29"/>
                    </a:cubicBezTo>
                    <a:cubicBezTo>
                      <a:pt x="9" y="30"/>
                      <a:pt x="9" y="29"/>
                      <a:pt x="10" y="29"/>
                    </a:cubicBezTo>
                    <a:cubicBezTo>
                      <a:pt x="10" y="29"/>
                      <a:pt x="9" y="29"/>
                      <a:pt x="9" y="29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5"/>
                      <a:pt x="14" y="22"/>
                      <a:pt x="16" y="20"/>
                    </a:cubicBezTo>
                    <a:cubicBezTo>
                      <a:pt x="18" y="17"/>
                      <a:pt x="20" y="15"/>
                      <a:pt x="23" y="13"/>
                    </a:cubicBezTo>
                    <a:cubicBezTo>
                      <a:pt x="25" y="11"/>
                      <a:pt x="27" y="9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6"/>
                      <a:pt x="31" y="6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5"/>
                      <a:pt x="31" y="5"/>
                      <a:pt x="32" y="5"/>
                    </a:cubicBezTo>
                    <a:cubicBezTo>
                      <a:pt x="32" y="5"/>
                      <a:pt x="32" y="4"/>
                      <a:pt x="33" y="4"/>
                    </a:cubicBezTo>
                    <a:cubicBezTo>
                      <a:pt x="33" y="4"/>
                      <a:pt x="33" y="4"/>
                      <a:pt x="34" y="4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2"/>
                      <a:pt x="35" y="2"/>
                      <a:pt x="36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8" y="1"/>
                      <a:pt x="38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1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1"/>
                      <a:pt x="36" y="1"/>
                    </a:cubicBezTo>
                    <a:cubicBezTo>
                      <a:pt x="36" y="1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5" y="1"/>
                      <a:pt x="32" y="3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7" y="7"/>
                      <a:pt x="26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9"/>
                      <a:pt x="22" y="11"/>
                      <a:pt x="20" y="13"/>
                    </a:cubicBezTo>
                    <a:close/>
                    <a:moveTo>
                      <a:pt x="35" y="2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5" y="2"/>
                      <a:pt x="3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239"/>
              <p:cNvSpPr>
                <a:spLocks/>
              </p:cNvSpPr>
              <p:nvPr/>
            </p:nvSpPr>
            <p:spPr bwMode="auto">
              <a:xfrm>
                <a:off x="6019" y="1113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1240"/>
              <p:cNvSpPr>
                <a:spLocks/>
              </p:cNvSpPr>
              <p:nvPr/>
            </p:nvSpPr>
            <p:spPr bwMode="auto">
              <a:xfrm>
                <a:off x="6217" y="915"/>
                <a:ext cx="6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241"/>
              <p:cNvSpPr>
                <a:spLocks/>
              </p:cNvSpPr>
              <p:nvPr/>
            </p:nvSpPr>
            <p:spPr bwMode="auto">
              <a:xfrm>
                <a:off x="6775" y="1065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1242"/>
              <p:cNvSpPr>
                <a:spLocks/>
              </p:cNvSpPr>
              <p:nvPr/>
            </p:nvSpPr>
            <p:spPr bwMode="auto">
              <a:xfrm>
                <a:off x="6781" y="1071"/>
                <a:ext cx="12" cy="18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0 h 3"/>
                  <a:gd name="T8" fmla="*/ 1 w 2"/>
                  <a:gd name="T9" fmla="*/ 1 h 3"/>
                  <a:gd name="T10" fmla="*/ 1 w 2"/>
                  <a:gd name="T11" fmla="*/ 1 h 3"/>
                  <a:gd name="T12" fmla="*/ 1 w 2"/>
                  <a:gd name="T13" fmla="*/ 2 h 3"/>
                  <a:gd name="T14" fmla="*/ 2 w 2"/>
                  <a:gd name="T15" fmla="*/ 3 h 3"/>
                  <a:gd name="T16" fmla="*/ 2 w 2"/>
                  <a:gd name="T17" fmla="*/ 2 h 3"/>
                  <a:gd name="T18" fmla="*/ 2 w 2"/>
                  <a:gd name="T19" fmla="*/ 3 h 3"/>
                  <a:gd name="T20" fmla="*/ 1 w 2"/>
                  <a:gd name="T21" fmla="*/ 2 h 3"/>
                  <a:gd name="T22" fmla="*/ 1 w 2"/>
                  <a:gd name="T23" fmla="*/ 2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1243"/>
              <p:cNvSpPr>
                <a:spLocks/>
              </p:cNvSpPr>
              <p:nvPr/>
            </p:nvSpPr>
            <p:spPr bwMode="auto">
              <a:xfrm>
                <a:off x="6793" y="1089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244"/>
              <p:cNvSpPr>
                <a:spLocks/>
              </p:cNvSpPr>
              <p:nvPr/>
            </p:nvSpPr>
            <p:spPr bwMode="auto">
              <a:xfrm>
                <a:off x="6799" y="1101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245"/>
              <p:cNvSpPr>
                <a:spLocks/>
              </p:cNvSpPr>
              <p:nvPr/>
            </p:nvSpPr>
            <p:spPr bwMode="auto">
              <a:xfrm>
                <a:off x="6805" y="110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Oval 1246"/>
              <p:cNvSpPr>
                <a:spLocks noChangeArrowheads="1"/>
              </p:cNvSpPr>
              <p:nvPr/>
            </p:nvSpPr>
            <p:spPr bwMode="auto">
              <a:xfrm>
                <a:off x="6811" y="111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1247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248"/>
              <p:cNvSpPr>
                <a:spLocks/>
              </p:cNvSpPr>
              <p:nvPr/>
            </p:nvSpPr>
            <p:spPr bwMode="auto">
              <a:xfrm>
                <a:off x="6853" y="122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0 w 1"/>
                  <a:gd name="T11" fmla="*/ 3 h 3"/>
                  <a:gd name="T12" fmla="*/ 1 w 1"/>
                  <a:gd name="T13" fmla="*/ 3 h 3"/>
                  <a:gd name="T14" fmla="*/ 1 w 1"/>
                  <a:gd name="T15" fmla="*/ 3 h 3"/>
                  <a:gd name="T16" fmla="*/ 0 w 1"/>
                  <a:gd name="T17" fmla="*/ 3 h 3"/>
                  <a:gd name="T18" fmla="*/ 0 w 1"/>
                  <a:gd name="T19" fmla="*/ 2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0 h 3"/>
                  <a:gd name="T26" fmla="*/ 0 w 1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1249"/>
              <p:cNvSpPr>
                <a:spLocks/>
              </p:cNvSpPr>
              <p:nvPr/>
            </p:nvSpPr>
            <p:spPr bwMode="auto">
              <a:xfrm>
                <a:off x="6853" y="124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1250"/>
              <p:cNvSpPr>
                <a:spLocks/>
              </p:cNvSpPr>
              <p:nvPr/>
            </p:nvSpPr>
            <p:spPr bwMode="auto">
              <a:xfrm>
                <a:off x="6847" y="126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1251"/>
              <p:cNvSpPr>
                <a:spLocks/>
              </p:cNvSpPr>
              <p:nvPr/>
            </p:nvSpPr>
            <p:spPr bwMode="auto">
              <a:xfrm>
                <a:off x="6823" y="129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1252"/>
              <p:cNvSpPr>
                <a:spLocks/>
              </p:cNvSpPr>
              <p:nvPr/>
            </p:nvSpPr>
            <p:spPr bwMode="auto">
              <a:xfrm>
                <a:off x="6211" y="1611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1253"/>
              <p:cNvSpPr>
                <a:spLocks/>
              </p:cNvSpPr>
              <p:nvPr/>
            </p:nvSpPr>
            <p:spPr bwMode="auto">
              <a:xfrm>
                <a:off x="6289" y="1665"/>
                <a:ext cx="108" cy="30"/>
              </a:xfrm>
              <a:custGeom>
                <a:avLst/>
                <a:gdLst>
                  <a:gd name="T0" fmla="*/ 14 w 18"/>
                  <a:gd name="T1" fmla="*/ 4 h 5"/>
                  <a:gd name="T2" fmla="*/ 14 w 18"/>
                  <a:gd name="T3" fmla="*/ 4 h 5"/>
                  <a:gd name="T4" fmla="*/ 16 w 18"/>
                  <a:gd name="T5" fmla="*/ 5 h 5"/>
                  <a:gd name="T6" fmla="*/ 18 w 18"/>
                  <a:gd name="T7" fmla="*/ 5 h 5"/>
                  <a:gd name="T8" fmla="*/ 16 w 18"/>
                  <a:gd name="T9" fmla="*/ 5 h 5"/>
                  <a:gd name="T10" fmla="*/ 16 w 18"/>
                  <a:gd name="T11" fmla="*/ 5 h 5"/>
                  <a:gd name="T12" fmla="*/ 8 w 18"/>
                  <a:gd name="T13" fmla="*/ 3 h 5"/>
                  <a:gd name="T14" fmla="*/ 0 w 18"/>
                  <a:gd name="T15" fmla="*/ 0 h 5"/>
                  <a:gd name="T16" fmla="*/ 0 w 18"/>
                  <a:gd name="T17" fmla="*/ 0 h 5"/>
                  <a:gd name="T18" fmla="*/ 1 w 18"/>
                  <a:gd name="T19" fmla="*/ 0 h 5"/>
                  <a:gd name="T20" fmla="*/ 1 w 18"/>
                  <a:gd name="T21" fmla="*/ 0 h 5"/>
                  <a:gd name="T22" fmla="*/ 1 w 18"/>
                  <a:gd name="T23" fmla="*/ 0 h 5"/>
                  <a:gd name="T24" fmla="*/ 0 w 18"/>
                  <a:gd name="T25" fmla="*/ 0 h 5"/>
                  <a:gd name="T26" fmla="*/ 0 w 18"/>
                  <a:gd name="T27" fmla="*/ 0 h 5"/>
                  <a:gd name="T28" fmla="*/ 0 w 18"/>
                  <a:gd name="T29" fmla="*/ 0 h 5"/>
                  <a:gd name="T30" fmla="*/ 1 w 18"/>
                  <a:gd name="T31" fmla="*/ 0 h 5"/>
                  <a:gd name="T32" fmla="*/ 1 w 18"/>
                  <a:gd name="T33" fmla="*/ 0 h 5"/>
                  <a:gd name="T34" fmla="*/ 1 w 18"/>
                  <a:gd name="T35" fmla="*/ 0 h 5"/>
                  <a:gd name="T36" fmla="*/ 2 w 18"/>
                  <a:gd name="T37" fmla="*/ 1 h 5"/>
                  <a:gd name="T38" fmla="*/ 2 w 18"/>
                  <a:gd name="T39" fmla="*/ 0 h 5"/>
                  <a:gd name="T40" fmla="*/ 2 w 18"/>
                  <a:gd name="T41" fmla="*/ 1 h 5"/>
                  <a:gd name="T42" fmla="*/ 3 w 18"/>
                  <a:gd name="T43" fmla="*/ 1 h 5"/>
                  <a:gd name="T44" fmla="*/ 3 w 18"/>
                  <a:gd name="T45" fmla="*/ 1 h 5"/>
                  <a:gd name="T46" fmla="*/ 5 w 18"/>
                  <a:gd name="T47" fmla="*/ 2 h 5"/>
                  <a:gd name="T48" fmla="*/ 6 w 18"/>
                  <a:gd name="T49" fmla="*/ 2 h 5"/>
                  <a:gd name="T50" fmla="*/ 7 w 18"/>
                  <a:gd name="T51" fmla="*/ 3 h 5"/>
                  <a:gd name="T52" fmla="*/ 8 w 18"/>
                  <a:gd name="T53" fmla="*/ 3 h 5"/>
                  <a:gd name="T54" fmla="*/ 9 w 18"/>
                  <a:gd name="T55" fmla="*/ 3 h 5"/>
                  <a:gd name="T56" fmla="*/ 9 w 18"/>
                  <a:gd name="T57" fmla="*/ 3 h 5"/>
                  <a:gd name="T58" fmla="*/ 10 w 18"/>
                  <a:gd name="T59" fmla="*/ 3 h 5"/>
                  <a:gd name="T60" fmla="*/ 11 w 18"/>
                  <a:gd name="T61" fmla="*/ 3 h 5"/>
                  <a:gd name="T62" fmla="*/ 12 w 18"/>
                  <a:gd name="T63" fmla="*/ 4 h 5"/>
                  <a:gd name="T64" fmla="*/ 12 w 18"/>
                  <a:gd name="T65" fmla="*/ 4 h 5"/>
                  <a:gd name="T66" fmla="*/ 13 w 18"/>
                  <a:gd name="T67" fmla="*/ 4 h 5"/>
                  <a:gd name="T68" fmla="*/ 14 w 18"/>
                  <a:gd name="T6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5"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7" y="5"/>
                      <a:pt x="17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3" y="5"/>
                      <a:pt x="11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254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255"/>
              <p:cNvSpPr>
                <a:spLocks/>
              </p:cNvSpPr>
              <p:nvPr/>
            </p:nvSpPr>
            <p:spPr bwMode="auto">
              <a:xfrm>
                <a:off x="6235" y="1629"/>
                <a:ext cx="12" cy="1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  <a:gd name="T8" fmla="*/ 1 w 2"/>
                  <a:gd name="T9" fmla="*/ 1 h 2"/>
                  <a:gd name="T10" fmla="*/ 0 w 2"/>
                  <a:gd name="T11" fmla="*/ 1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1256"/>
              <p:cNvSpPr>
                <a:spLocks/>
              </p:cNvSpPr>
              <p:nvPr/>
            </p:nvSpPr>
            <p:spPr bwMode="auto">
              <a:xfrm>
                <a:off x="6259" y="16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1257"/>
              <p:cNvSpPr>
                <a:spLocks/>
              </p:cNvSpPr>
              <p:nvPr/>
            </p:nvSpPr>
            <p:spPr bwMode="auto">
              <a:xfrm>
                <a:off x="6763" y="1155"/>
                <a:ext cx="0" cy="6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1258"/>
              <p:cNvSpPr>
                <a:spLocks/>
              </p:cNvSpPr>
              <p:nvPr/>
            </p:nvSpPr>
            <p:spPr bwMode="auto">
              <a:xfrm>
                <a:off x="6769" y="1185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1259"/>
              <p:cNvSpPr>
                <a:spLocks/>
              </p:cNvSpPr>
              <p:nvPr/>
            </p:nvSpPr>
            <p:spPr bwMode="auto">
              <a:xfrm>
                <a:off x="6685" y="119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0 h 3"/>
                  <a:gd name="T14" fmla="*/ 0 w 1"/>
                  <a:gd name="T15" fmla="*/ 0 h 3"/>
                  <a:gd name="T16" fmla="*/ 0 w 1"/>
                  <a:gd name="T17" fmla="*/ 0 h 3"/>
                  <a:gd name="T18" fmla="*/ 0 w 1"/>
                  <a:gd name="T19" fmla="*/ 0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1 h 3"/>
                  <a:gd name="T26" fmla="*/ 0 w 1"/>
                  <a:gd name="T27" fmla="*/ 1 h 3"/>
                  <a:gd name="T28" fmla="*/ 1 w 1"/>
                  <a:gd name="T29" fmla="*/ 1 h 3"/>
                  <a:gd name="T30" fmla="*/ 0 w 1"/>
                  <a:gd name="T31" fmla="*/ 1 h 3"/>
                  <a:gd name="T32" fmla="*/ 1 w 1"/>
                  <a:gd name="T33" fmla="*/ 1 h 3"/>
                  <a:gd name="T34" fmla="*/ 1 w 1"/>
                  <a:gd name="T35" fmla="*/ 1 h 3"/>
                  <a:gd name="T36" fmla="*/ 1 w 1"/>
                  <a:gd name="T37" fmla="*/ 2 h 3"/>
                  <a:gd name="T38" fmla="*/ 1 w 1"/>
                  <a:gd name="T39" fmla="*/ 2 h 3"/>
                  <a:gd name="T40" fmla="*/ 1 w 1"/>
                  <a:gd name="T41" fmla="*/ 3 h 3"/>
                  <a:gd name="T42" fmla="*/ 1 w 1"/>
                  <a:gd name="T43" fmla="*/ 3 h 3"/>
                  <a:gd name="T44" fmla="*/ 1 w 1"/>
                  <a:gd name="T45" fmla="*/ 2 h 3"/>
                  <a:gd name="T46" fmla="*/ 1 w 1"/>
                  <a:gd name="T47" fmla="*/ 2 h 3"/>
                  <a:gd name="T48" fmla="*/ 1 w 1"/>
                  <a:gd name="T49" fmla="*/ 2 h 3"/>
                  <a:gd name="T50" fmla="*/ 1 w 1"/>
                  <a:gd name="T51" fmla="*/ 2 h 3"/>
                  <a:gd name="T52" fmla="*/ 1 w 1"/>
                  <a:gd name="T53" fmla="*/ 2 h 3"/>
                  <a:gd name="T54" fmla="*/ 0 w 1"/>
                  <a:gd name="T55" fmla="*/ 2 h 3"/>
                  <a:gd name="T56" fmla="*/ 0 w 1"/>
                  <a:gd name="T57" fmla="*/ 1 h 3"/>
                  <a:gd name="T58" fmla="*/ 0 w 1"/>
                  <a:gd name="T59" fmla="*/ 0 h 3"/>
                  <a:gd name="T60" fmla="*/ 0 w 1"/>
                  <a:gd name="T61" fmla="*/ 0 h 3"/>
                  <a:gd name="T62" fmla="*/ 0 w 1"/>
                  <a:gd name="T63" fmla="*/ 0 h 3"/>
                  <a:gd name="T64" fmla="*/ 0 w 1"/>
                  <a:gd name="T6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1260"/>
              <p:cNvSpPr>
                <a:spLocks/>
              </p:cNvSpPr>
              <p:nvPr/>
            </p:nvSpPr>
            <p:spPr bwMode="auto">
              <a:xfrm>
                <a:off x="6679" y="120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1261"/>
              <p:cNvSpPr>
                <a:spLocks/>
              </p:cNvSpPr>
              <p:nvPr/>
            </p:nvSpPr>
            <p:spPr bwMode="auto">
              <a:xfrm>
                <a:off x="5941" y="1491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1262"/>
              <p:cNvSpPr>
                <a:spLocks/>
              </p:cNvSpPr>
              <p:nvPr/>
            </p:nvSpPr>
            <p:spPr bwMode="auto">
              <a:xfrm>
                <a:off x="5929" y="128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263"/>
              <p:cNvSpPr>
                <a:spLocks/>
              </p:cNvSpPr>
              <p:nvPr/>
            </p:nvSpPr>
            <p:spPr bwMode="auto">
              <a:xfrm>
                <a:off x="5965" y="843"/>
                <a:ext cx="342" cy="300"/>
              </a:xfrm>
              <a:custGeom>
                <a:avLst/>
                <a:gdLst>
                  <a:gd name="T0" fmla="*/ 57 w 57"/>
                  <a:gd name="T1" fmla="*/ 0 h 50"/>
                  <a:gd name="T2" fmla="*/ 53 w 57"/>
                  <a:gd name="T3" fmla="*/ 1 h 50"/>
                  <a:gd name="T4" fmla="*/ 49 w 57"/>
                  <a:gd name="T5" fmla="*/ 2 h 50"/>
                  <a:gd name="T6" fmla="*/ 37 w 57"/>
                  <a:gd name="T7" fmla="*/ 8 h 50"/>
                  <a:gd name="T8" fmla="*/ 21 w 57"/>
                  <a:gd name="T9" fmla="*/ 20 h 50"/>
                  <a:gd name="T10" fmla="*/ 10 w 57"/>
                  <a:gd name="T11" fmla="*/ 32 h 50"/>
                  <a:gd name="T12" fmla="*/ 2 w 57"/>
                  <a:gd name="T13" fmla="*/ 47 h 50"/>
                  <a:gd name="T14" fmla="*/ 1 w 57"/>
                  <a:gd name="T15" fmla="*/ 49 h 50"/>
                  <a:gd name="T16" fmla="*/ 0 w 57"/>
                  <a:gd name="T17" fmla="*/ 50 h 50"/>
                  <a:gd name="T18" fmla="*/ 1 w 57"/>
                  <a:gd name="T19" fmla="*/ 47 h 50"/>
                  <a:gd name="T20" fmla="*/ 10 w 57"/>
                  <a:gd name="T21" fmla="*/ 31 h 50"/>
                  <a:gd name="T22" fmla="*/ 31 w 57"/>
                  <a:gd name="T23" fmla="*/ 10 h 50"/>
                  <a:gd name="T24" fmla="*/ 39 w 57"/>
                  <a:gd name="T25" fmla="*/ 5 h 50"/>
                  <a:gd name="T26" fmla="*/ 47 w 57"/>
                  <a:gd name="T27" fmla="*/ 2 h 50"/>
                  <a:gd name="T28" fmla="*/ 53 w 57"/>
                  <a:gd name="T29" fmla="*/ 0 h 50"/>
                  <a:gd name="T30" fmla="*/ 57 w 57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50">
                    <a:moveTo>
                      <a:pt x="57" y="0"/>
                    </a:moveTo>
                    <a:cubicBezTo>
                      <a:pt x="56" y="0"/>
                      <a:pt x="54" y="1"/>
                      <a:pt x="53" y="1"/>
                    </a:cubicBezTo>
                    <a:cubicBezTo>
                      <a:pt x="52" y="2"/>
                      <a:pt x="51" y="2"/>
                      <a:pt x="49" y="2"/>
                    </a:cubicBezTo>
                    <a:cubicBezTo>
                      <a:pt x="45" y="4"/>
                      <a:pt x="41" y="6"/>
                      <a:pt x="37" y="8"/>
                    </a:cubicBezTo>
                    <a:cubicBezTo>
                      <a:pt x="31" y="11"/>
                      <a:pt x="26" y="15"/>
                      <a:pt x="21" y="20"/>
                    </a:cubicBezTo>
                    <a:cubicBezTo>
                      <a:pt x="17" y="23"/>
                      <a:pt x="14" y="27"/>
                      <a:pt x="10" y="32"/>
                    </a:cubicBezTo>
                    <a:cubicBezTo>
                      <a:pt x="7" y="37"/>
                      <a:pt x="4" y="42"/>
                      <a:pt x="2" y="47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0" y="50"/>
                      <a:pt x="0" y="50"/>
                    </a:cubicBezTo>
                    <a:cubicBezTo>
                      <a:pt x="0" y="49"/>
                      <a:pt x="1" y="48"/>
                      <a:pt x="1" y="47"/>
                    </a:cubicBezTo>
                    <a:cubicBezTo>
                      <a:pt x="3" y="42"/>
                      <a:pt x="7" y="36"/>
                      <a:pt x="10" y="31"/>
                    </a:cubicBezTo>
                    <a:cubicBezTo>
                      <a:pt x="16" y="23"/>
                      <a:pt x="22" y="16"/>
                      <a:pt x="31" y="10"/>
                    </a:cubicBezTo>
                    <a:cubicBezTo>
                      <a:pt x="34" y="8"/>
                      <a:pt x="36" y="7"/>
                      <a:pt x="39" y="5"/>
                    </a:cubicBezTo>
                    <a:cubicBezTo>
                      <a:pt x="42" y="4"/>
                      <a:pt x="44" y="3"/>
                      <a:pt x="47" y="2"/>
                    </a:cubicBezTo>
                    <a:cubicBezTo>
                      <a:pt x="49" y="2"/>
                      <a:pt x="51" y="1"/>
                      <a:pt x="53" y="0"/>
                    </a:cubicBezTo>
                    <a:cubicBezTo>
                      <a:pt x="54" y="0"/>
                      <a:pt x="55" y="0"/>
                      <a:pt x="5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264"/>
              <p:cNvSpPr>
                <a:spLocks/>
              </p:cNvSpPr>
              <p:nvPr/>
            </p:nvSpPr>
            <p:spPr bwMode="auto">
              <a:xfrm>
                <a:off x="6799" y="110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20" name="组合 319"/>
            <p:cNvGrpSpPr/>
            <p:nvPr/>
          </p:nvGrpSpPr>
          <p:grpSpPr>
            <a:xfrm>
              <a:off x="1816153" y="4711738"/>
              <a:ext cx="1565899" cy="1527249"/>
              <a:chOff x="1816153" y="4711738"/>
              <a:chExt cx="1565899" cy="1527249"/>
            </a:xfrm>
          </p:grpSpPr>
          <p:sp useBgFill="1">
            <p:nvSpPr>
              <p:cNvPr id="322" name="椭圆 321"/>
              <p:cNvSpPr/>
              <p:nvPr/>
            </p:nvSpPr>
            <p:spPr>
              <a:xfrm rot="3526944">
                <a:off x="1816153" y="4711738"/>
                <a:ext cx="1527249" cy="1527249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3" name="组合 322"/>
              <p:cNvGrpSpPr/>
              <p:nvPr/>
            </p:nvGrpSpPr>
            <p:grpSpPr>
              <a:xfrm>
                <a:off x="1825715" y="4968849"/>
                <a:ext cx="1556337" cy="1122978"/>
                <a:chOff x="1825715" y="4968849"/>
                <a:chExt cx="1556337" cy="1122978"/>
              </a:xfrm>
            </p:grpSpPr>
            <p:sp>
              <p:nvSpPr>
                <p:cNvPr id="324" name="矩形 323"/>
                <p:cNvSpPr/>
                <p:nvPr/>
              </p:nvSpPr>
              <p:spPr>
                <a:xfrm>
                  <a:off x="1850164" y="4968849"/>
                  <a:ext cx="1467068" cy="400110"/>
                </a:xfrm>
                <a:prstGeom prst="rect">
                  <a:avLst/>
                </a:prstGeom>
              </p:spPr>
              <p:txBody>
                <a:bodyPr vert="horz" wrap="none">
                  <a:spAutoFit/>
                </a:bodyPr>
                <a:lstStyle/>
                <a:p>
                  <a:pPr algn="ctr"/>
                  <a:r>
                    <a:rPr lang="zh-CN" altLang="en-US" sz="2000" dirty="0" smtClean="0">
                      <a:solidFill>
                        <a:srgbClr val="024A02"/>
                      </a:solidFill>
                      <a:latin typeface="汉仪雪君体简" panose="02010604000101010101" pitchFamily="2" charset="-122"/>
                      <a:ea typeface="汉仪雪君体简" panose="02010604000101010101" pitchFamily="2" charset="-122"/>
                      <a:cs typeface="Adobe Devanagari" panose="02040503050201020203" pitchFamily="18" charset="0"/>
                    </a:rPr>
                    <a:t>添加副标题</a:t>
                  </a:r>
                  <a:endParaRPr lang="zh-CN" altLang="en-US" sz="2000" dirty="0">
                    <a:solidFill>
                      <a:srgbClr val="024A02"/>
                    </a:solidFill>
                    <a:latin typeface="汉仪雪君体简" panose="02010604000101010101" pitchFamily="2" charset="-122"/>
                    <a:ea typeface="汉仪雪君体简" panose="02010604000101010101" pitchFamily="2" charset="-122"/>
                    <a:cs typeface="Adobe Devanagari" panose="02040503050201020203" pitchFamily="18" charset="0"/>
                  </a:endParaRPr>
                </a:p>
              </p:txBody>
            </p:sp>
            <p:sp>
              <p:nvSpPr>
                <p:cNvPr id="325" name="矩形 324"/>
                <p:cNvSpPr/>
                <p:nvPr/>
              </p:nvSpPr>
              <p:spPr>
                <a:xfrm>
                  <a:off x="1825715" y="5390481"/>
                  <a:ext cx="1556337" cy="701346"/>
                </a:xfrm>
                <a:prstGeom prst="rect">
                  <a:avLst/>
                </a:prstGeom>
              </p:spPr>
              <p:txBody>
                <a:bodyPr vert="horz" wrap="square">
                  <a:spAutoFit/>
                </a:bodyPr>
                <a:lstStyle/>
                <a:p>
                  <a:pPr algn="ctr">
                    <a:lnSpc>
                      <a:spcPct val="130000"/>
                    </a:lnSpc>
                  </a:pPr>
                  <a:r>
                    <a:rPr lang="zh-CN" altLang="en-US" sz="1600" dirty="0"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请在此处添加说明</a:t>
                  </a:r>
                  <a:r>
                    <a:rPr lang="zh-CN" altLang="en-US" sz="1600" dirty="0" smtClean="0"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文字</a:t>
                  </a:r>
                  <a:r>
                    <a:rPr lang="en-US" altLang="zh-CN" sz="1600" dirty="0" smtClean="0"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……</a:t>
                  </a:r>
                  <a:endParaRPr lang="zh-CN" altLang="en-US" sz="1600" dirty="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</p:grpSp>
      <p:sp>
        <p:nvSpPr>
          <p:cNvPr id="380" name="Freeform 6"/>
          <p:cNvSpPr>
            <a:spLocks noEditPoints="1"/>
          </p:cNvSpPr>
          <p:nvPr/>
        </p:nvSpPr>
        <p:spPr bwMode="auto">
          <a:xfrm rot="20364495">
            <a:off x="3444684" y="4583471"/>
            <a:ext cx="1136421" cy="661458"/>
          </a:xfrm>
          <a:custGeom>
            <a:avLst/>
            <a:gdLst>
              <a:gd name="T0" fmla="*/ 87 w 117"/>
              <a:gd name="T1" fmla="*/ 5 h 48"/>
              <a:gd name="T2" fmla="*/ 102 w 117"/>
              <a:gd name="T3" fmla="*/ 10 h 48"/>
              <a:gd name="T4" fmla="*/ 117 w 117"/>
              <a:gd name="T5" fmla="*/ 19 h 48"/>
              <a:gd name="T6" fmla="*/ 80 w 117"/>
              <a:gd name="T7" fmla="*/ 48 h 48"/>
              <a:gd name="T8" fmla="*/ 75 w 117"/>
              <a:gd name="T9" fmla="*/ 47 h 48"/>
              <a:gd name="T10" fmla="*/ 72 w 117"/>
              <a:gd name="T11" fmla="*/ 37 h 48"/>
              <a:gd name="T12" fmla="*/ 5 w 117"/>
              <a:gd name="T13" fmla="*/ 37 h 48"/>
              <a:gd name="T14" fmla="*/ 0 w 117"/>
              <a:gd name="T15" fmla="*/ 26 h 48"/>
              <a:gd name="T16" fmla="*/ 69 w 117"/>
              <a:gd name="T17" fmla="*/ 15 h 48"/>
              <a:gd name="T18" fmla="*/ 87 w 117"/>
              <a:gd name="T19" fmla="*/ 5 h 48"/>
              <a:gd name="T20" fmla="*/ 13 w 117"/>
              <a:gd name="T21" fmla="*/ 30 h 48"/>
              <a:gd name="T22" fmla="*/ 27 w 117"/>
              <a:gd name="T23" fmla="*/ 29 h 48"/>
              <a:gd name="T24" fmla="*/ 13 w 117"/>
              <a:gd name="T25" fmla="*/ 3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7" h="48">
                <a:moveTo>
                  <a:pt x="87" y="5"/>
                </a:moveTo>
                <a:cubicBezTo>
                  <a:pt x="85" y="12"/>
                  <a:pt x="96" y="11"/>
                  <a:pt x="102" y="10"/>
                </a:cubicBezTo>
                <a:cubicBezTo>
                  <a:pt x="103" y="18"/>
                  <a:pt x="113" y="18"/>
                  <a:pt x="117" y="19"/>
                </a:cubicBezTo>
                <a:cubicBezTo>
                  <a:pt x="111" y="34"/>
                  <a:pt x="88" y="34"/>
                  <a:pt x="80" y="48"/>
                </a:cubicBezTo>
                <a:cubicBezTo>
                  <a:pt x="79" y="47"/>
                  <a:pt x="77" y="46"/>
                  <a:pt x="75" y="47"/>
                </a:cubicBezTo>
                <a:cubicBezTo>
                  <a:pt x="79" y="43"/>
                  <a:pt x="71" y="44"/>
                  <a:pt x="72" y="37"/>
                </a:cubicBezTo>
                <a:cubicBezTo>
                  <a:pt x="51" y="38"/>
                  <a:pt x="25" y="36"/>
                  <a:pt x="5" y="37"/>
                </a:cubicBezTo>
                <a:cubicBezTo>
                  <a:pt x="2" y="34"/>
                  <a:pt x="2" y="29"/>
                  <a:pt x="0" y="26"/>
                </a:cubicBezTo>
                <a:cubicBezTo>
                  <a:pt x="22" y="21"/>
                  <a:pt x="47" y="19"/>
                  <a:pt x="69" y="15"/>
                </a:cubicBezTo>
                <a:cubicBezTo>
                  <a:pt x="71" y="4"/>
                  <a:pt x="74" y="0"/>
                  <a:pt x="87" y="5"/>
                </a:cubicBezTo>
                <a:close/>
                <a:moveTo>
                  <a:pt x="13" y="30"/>
                </a:moveTo>
                <a:cubicBezTo>
                  <a:pt x="19" y="31"/>
                  <a:pt x="23" y="32"/>
                  <a:pt x="27" y="29"/>
                </a:cubicBezTo>
                <a:cubicBezTo>
                  <a:pt x="22" y="29"/>
                  <a:pt x="15" y="28"/>
                  <a:pt x="13" y="30"/>
                </a:cubicBezTo>
                <a:close/>
              </a:path>
            </a:pathLst>
          </a:custGeom>
          <a:solidFill>
            <a:srgbClr val="024A0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81" name="组合 380"/>
          <p:cNvGrpSpPr/>
          <p:nvPr/>
        </p:nvGrpSpPr>
        <p:grpSpPr>
          <a:xfrm>
            <a:off x="8743119" y="1409438"/>
            <a:ext cx="1796778" cy="1851894"/>
            <a:chOff x="8743119" y="1409438"/>
            <a:chExt cx="1796778" cy="1851894"/>
          </a:xfrm>
        </p:grpSpPr>
        <p:grpSp>
          <p:nvGrpSpPr>
            <p:cNvPr id="382" name="Group 1210"/>
            <p:cNvGrpSpPr>
              <a:grpSpLocks noChangeAspect="1"/>
            </p:cNvGrpSpPr>
            <p:nvPr/>
          </p:nvGrpSpPr>
          <p:grpSpPr bwMode="auto">
            <a:xfrm rot="3526944">
              <a:off x="8715561" y="1436996"/>
              <a:ext cx="1851894" cy="1796778"/>
              <a:chOff x="5911" y="843"/>
              <a:chExt cx="1008" cy="978"/>
            </a:xfrm>
            <a:solidFill>
              <a:srgbClr val="024A02"/>
            </a:solidFill>
          </p:grpSpPr>
          <p:sp>
            <p:nvSpPr>
              <p:cNvPr id="388" name="Freeform 1211"/>
              <p:cNvSpPr>
                <a:spLocks/>
              </p:cNvSpPr>
              <p:nvPr/>
            </p:nvSpPr>
            <p:spPr bwMode="auto">
              <a:xfrm>
                <a:off x="5917" y="1389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212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213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214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215"/>
              <p:cNvSpPr>
                <a:spLocks/>
              </p:cNvSpPr>
              <p:nvPr/>
            </p:nvSpPr>
            <p:spPr bwMode="auto">
              <a:xfrm>
                <a:off x="6847" y="121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1 h 2"/>
                  <a:gd name="T12" fmla="*/ 0 w 1"/>
                  <a:gd name="T13" fmla="*/ 0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216"/>
              <p:cNvSpPr>
                <a:spLocks/>
              </p:cNvSpPr>
              <p:nvPr/>
            </p:nvSpPr>
            <p:spPr bwMode="auto">
              <a:xfrm>
                <a:off x="6493" y="1701"/>
                <a:ext cx="6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217"/>
              <p:cNvSpPr>
                <a:spLocks/>
              </p:cNvSpPr>
              <p:nvPr/>
            </p:nvSpPr>
            <p:spPr bwMode="auto">
              <a:xfrm>
                <a:off x="6223" y="162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218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219"/>
              <p:cNvSpPr>
                <a:spLocks/>
              </p:cNvSpPr>
              <p:nvPr/>
            </p:nvSpPr>
            <p:spPr bwMode="auto">
              <a:xfrm>
                <a:off x="6235" y="1629"/>
                <a:ext cx="0" cy="6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220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221"/>
              <p:cNvSpPr>
                <a:spLocks/>
              </p:cNvSpPr>
              <p:nvPr/>
            </p:nvSpPr>
            <p:spPr bwMode="auto">
              <a:xfrm>
                <a:off x="6223" y="1623"/>
                <a:ext cx="12" cy="6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1222"/>
              <p:cNvSpPr>
                <a:spLocks/>
              </p:cNvSpPr>
              <p:nvPr/>
            </p:nvSpPr>
            <p:spPr bwMode="auto">
              <a:xfrm>
                <a:off x="6253" y="164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223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224"/>
              <p:cNvSpPr>
                <a:spLocks/>
              </p:cNvSpPr>
              <p:nvPr/>
            </p:nvSpPr>
            <p:spPr bwMode="auto">
              <a:xfrm>
                <a:off x="6763" y="116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225"/>
              <p:cNvSpPr>
                <a:spLocks/>
              </p:cNvSpPr>
              <p:nvPr/>
            </p:nvSpPr>
            <p:spPr bwMode="auto">
              <a:xfrm>
                <a:off x="6745" y="146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226"/>
              <p:cNvSpPr>
                <a:spLocks/>
              </p:cNvSpPr>
              <p:nvPr/>
            </p:nvSpPr>
            <p:spPr bwMode="auto">
              <a:xfrm>
                <a:off x="6751" y="146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1227"/>
              <p:cNvSpPr>
                <a:spLocks/>
              </p:cNvSpPr>
              <p:nvPr/>
            </p:nvSpPr>
            <p:spPr bwMode="auto">
              <a:xfrm>
                <a:off x="6751" y="1455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228"/>
              <p:cNvSpPr>
                <a:spLocks/>
              </p:cNvSpPr>
              <p:nvPr/>
            </p:nvSpPr>
            <p:spPr bwMode="auto">
              <a:xfrm>
                <a:off x="5911" y="1245"/>
                <a:ext cx="18" cy="168"/>
              </a:xfrm>
              <a:custGeom>
                <a:avLst/>
                <a:gdLst>
                  <a:gd name="T0" fmla="*/ 1 w 3"/>
                  <a:gd name="T1" fmla="*/ 27 h 28"/>
                  <a:gd name="T2" fmla="*/ 1 w 3"/>
                  <a:gd name="T3" fmla="*/ 26 h 28"/>
                  <a:gd name="T4" fmla="*/ 1 w 3"/>
                  <a:gd name="T5" fmla="*/ 24 h 28"/>
                  <a:gd name="T6" fmla="*/ 1 w 3"/>
                  <a:gd name="T7" fmla="*/ 21 h 28"/>
                  <a:gd name="T8" fmla="*/ 0 w 3"/>
                  <a:gd name="T9" fmla="*/ 16 h 28"/>
                  <a:gd name="T10" fmla="*/ 1 w 3"/>
                  <a:gd name="T11" fmla="*/ 15 h 28"/>
                  <a:gd name="T12" fmla="*/ 1 w 3"/>
                  <a:gd name="T13" fmla="*/ 14 h 28"/>
                  <a:gd name="T14" fmla="*/ 1 w 3"/>
                  <a:gd name="T15" fmla="*/ 13 h 28"/>
                  <a:gd name="T16" fmla="*/ 1 w 3"/>
                  <a:gd name="T17" fmla="*/ 9 h 28"/>
                  <a:gd name="T18" fmla="*/ 1 w 3"/>
                  <a:gd name="T19" fmla="*/ 8 h 28"/>
                  <a:gd name="T20" fmla="*/ 1 w 3"/>
                  <a:gd name="T21" fmla="*/ 8 h 28"/>
                  <a:gd name="T22" fmla="*/ 1 w 3"/>
                  <a:gd name="T23" fmla="*/ 7 h 28"/>
                  <a:gd name="T24" fmla="*/ 2 w 3"/>
                  <a:gd name="T25" fmla="*/ 6 h 28"/>
                  <a:gd name="T26" fmla="*/ 2 w 3"/>
                  <a:gd name="T27" fmla="*/ 6 h 28"/>
                  <a:gd name="T28" fmla="*/ 2 w 3"/>
                  <a:gd name="T29" fmla="*/ 6 h 28"/>
                  <a:gd name="T30" fmla="*/ 2 w 3"/>
                  <a:gd name="T31" fmla="*/ 3 h 28"/>
                  <a:gd name="T32" fmla="*/ 3 w 3"/>
                  <a:gd name="T33" fmla="*/ 2 h 28"/>
                  <a:gd name="T34" fmla="*/ 3 w 3"/>
                  <a:gd name="T35" fmla="*/ 1 h 28"/>
                  <a:gd name="T36" fmla="*/ 3 w 3"/>
                  <a:gd name="T37" fmla="*/ 1 h 28"/>
                  <a:gd name="T38" fmla="*/ 3 w 3"/>
                  <a:gd name="T39" fmla="*/ 1 h 28"/>
                  <a:gd name="T40" fmla="*/ 3 w 3"/>
                  <a:gd name="T41" fmla="*/ 2 h 28"/>
                  <a:gd name="T42" fmla="*/ 3 w 3"/>
                  <a:gd name="T43" fmla="*/ 4 h 28"/>
                  <a:gd name="T44" fmla="*/ 2 w 3"/>
                  <a:gd name="T45" fmla="*/ 4 h 28"/>
                  <a:gd name="T46" fmla="*/ 2 w 3"/>
                  <a:gd name="T47" fmla="*/ 5 h 28"/>
                  <a:gd name="T48" fmla="*/ 2 w 3"/>
                  <a:gd name="T49" fmla="*/ 6 h 28"/>
                  <a:gd name="T50" fmla="*/ 2 w 3"/>
                  <a:gd name="T51" fmla="*/ 12 h 28"/>
                  <a:gd name="T52" fmla="*/ 2 w 3"/>
                  <a:gd name="T53" fmla="*/ 13 h 28"/>
                  <a:gd name="T54" fmla="*/ 1 w 3"/>
                  <a:gd name="T55" fmla="*/ 14 h 28"/>
                  <a:gd name="T56" fmla="*/ 1 w 3"/>
                  <a:gd name="T57" fmla="*/ 15 h 28"/>
                  <a:gd name="T58" fmla="*/ 1 w 3"/>
                  <a:gd name="T59" fmla="*/ 15 h 28"/>
                  <a:gd name="T60" fmla="*/ 1 w 3"/>
                  <a:gd name="T61" fmla="*/ 16 h 28"/>
                  <a:gd name="T62" fmla="*/ 1 w 3"/>
                  <a:gd name="T63" fmla="*/ 16 h 28"/>
                  <a:gd name="T64" fmla="*/ 1 w 3"/>
                  <a:gd name="T65" fmla="*/ 17 h 28"/>
                  <a:gd name="T66" fmla="*/ 1 w 3"/>
                  <a:gd name="T67" fmla="*/ 18 h 28"/>
                  <a:gd name="T68" fmla="*/ 1 w 3"/>
                  <a:gd name="T69" fmla="*/ 20 h 28"/>
                  <a:gd name="T70" fmla="*/ 1 w 3"/>
                  <a:gd name="T71" fmla="*/ 21 h 28"/>
                  <a:gd name="T72" fmla="*/ 1 w 3"/>
                  <a:gd name="T73" fmla="*/ 22 h 28"/>
                  <a:gd name="T74" fmla="*/ 1 w 3"/>
                  <a:gd name="T75" fmla="*/ 22 h 28"/>
                  <a:gd name="T76" fmla="*/ 1 w 3"/>
                  <a:gd name="T77" fmla="*/ 23 h 28"/>
                  <a:gd name="T78" fmla="*/ 1 w 3"/>
                  <a:gd name="T79" fmla="*/ 23 h 28"/>
                  <a:gd name="T80" fmla="*/ 1 w 3"/>
                  <a:gd name="T81" fmla="*/ 23 h 28"/>
                  <a:gd name="T82" fmla="*/ 1 w 3"/>
                  <a:gd name="T83" fmla="*/ 23 h 28"/>
                  <a:gd name="T84" fmla="*/ 1 w 3"/>
                  <a:gd name="T85" fmla="*/ 24 h 28"/>
                  <a:gd name="T86" fmla="*/ 1 w 3"/>
                  <a:gd name="T87" fmla="*/ 25 h 28"/>
                  <a:gd name="T88" fmla="*/ 1 w 3"/>
                  <a:gd name="T89" fmla="*/ 25 h 28"/>
                  <a:gd name="T90" fmla="*/ 1 w 3"/>
                  <a:gd name="T91" fmla="*/ 27 h 28"/>
                  <a:gd name="T92" fmla="*/ 1 w 3"/>
                  <a:gd name="T93" fmla="*/ 27 h 28"/>
                  <a:gd name="T94" fmla="*/ 1 w 3"/>
                  <a:gd name="T95" fmla="*/ 28 h 28"/>
                  <a:gd name="T96" fmla="*/ 1 w 3"/>
                  <a:gd name="T9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8">
                    <a:moveTo>
                      <a:pt x="1" y="27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5"/>
                      <a:pt x="1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3"/>
                      <a:pt x="0" y="22"/>
                      <a:pt x="1" y="21"/>
                    </a:cubicBezTo>
                    <a:cubicBezTo>
                      <a:pt x="1" y="21"/>
                      <a:pt x="1" y="21"/>
                      <a:pt x="0" y="21"/>
                    </a:cubicBezTo>
                    <a:cubicBezTo>
                      <a:pt x="0" y="20"/>
                      <a:pt x="1" y="17"/>
                      <a:pt x="0" y="16"/>
                    </a:cubicBezTo>
                    <a:cubicBezTo>
                      <a:pt x="0" y="16"/>
                      <a:pt x="1" y="16"/>
                      <a:pt x="0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6"/>
                      <a:pt x="1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3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2" y="11"/>
                      <a:pt x="2" y="13"/>
                    </a:cubicBezTo>
                    <a:cubicBezTo>
                      <a:pt x="2" y="13"/>
                      <a:pt x="1" y="13"/>
                      <a:pt x="2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2" y="13"/>
                      <a:pt x="1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2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4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6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6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229"/>
              <p:cNvSpPr>
                <a:spLocks/>
              </p:cNvSpPr>
              <p:nvPr/>
            </p:nvSpPr>
            <p:spPr bwMode="auto">
              <a:xfrm>
                <a:off x="5965" y="1557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1230"/>
              <p:cNvSpPr>
                <a:spLocks/>
              </p:cNvSpPr>
              <p:nvPr/>
            </p:nvSpPr>
            <p:spPr bwMode="auto">
              <a:xfrm>
                <a:off x="5947" y="1515"/>
                <a:ext cx="6" cy="1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1 w 1"/>
                  <a:gd name="T13" fmla="*/ 1 h 2"/>
                  <a:gd name="T14" fmla="*/ 0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231"/>
              <p:cNvSpPr>
                <a:spLocks/>
              </p:cNvSpPr>
              <p:nvPr/>
            </p:nvSpPr>
            <p:spPr bwMode="auto">
              <a:xfrm>
                <a:off x="5941" y="1503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232"/>
              <p:cNvSpPr>
                <a:spLocks/>
              </p:cNvSpPr>
              <p:nvPr/>
            </p:nvSpPr>
            <p:spPr bwMode="auto">
              <a:xfrm>
                <a:off x="5941" y="149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233"/>
              <p:cNvSpPr>
                <a:spLocks/>
              </p:cNvSpPr>
              <p:nvPr/>
            </p:nvSpPr>
            <p:spPr bwMode="auto">
              <a:xfrm>
                <a:off x="5923" y="1317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234"/>
              <p:cNvSpPr>
                <a:spLocks/>
              </p:cNvSpPr>
              <p:nvPr/>
            </p:nvSpPr>
            <p:spPr bwMode="auto">
              <a:xfrm>
                <a:off x="5923" y="129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235"/>
              <p:cNvSpPr>
                <a:spLocks noEditPoints="1"/>
              </p:cNvSpPr>
              <p:nvPr/>
            </p:nvSpPr>
            <p:spPr bwMode="auto">
              <a:xfrm>
                <a:off x="5935" y="897"/>
                <a:ext cx="984" cy="924"/>
              </a:xfrm>
              <a:custGeom>
                <a:avLst/>
                <a:gdLst>
                  <a:gd name="T0" fmla="*/ 154 w 164"/>
                  <a:gd name="T1" fmla="*/ 110 h 154"/>
                  <a:gd name="T2" fmla="*/ 160 w 164"/>
                  <a:gd name="T3" fmla="*/ 97 h 154"/>
                  <a:gd name="T4" fmla="*/ 161 w 164"/>
                  <a:gd name="T5" fmla="*/ 83 h 154"/>
                  <a:gd name="T6" fmla="*/ 158 w 164"/>
                  <a:gd name="T7" fmla="*/ 82 h 154"/>
                  <a:gd name="T8" fmla="*/ 139 w 164"/>
                  <a:gd name="T9" fmla="*/ 121 h 154"/>
                  <a:gd name="T10" fmla="*/ 121 w 164"/>
                  <a:gd name="T11" fmla="*/ 131 h 154"/>
                  <a:gd name="T12" fmla="*/ 95 w 164"/>
                  <a:gd name="T13" fmla="*/ 134 h 154"/>
                  <a:gd name="T14" fmla="*/ 72 w 164"/>
                  <a:gd name="T15" fmla="*/ 133 h 154"/>
                  <a:gd name="T16" fmla="*/ 42 w 164"/>
                  <a:gd name="T17" fmla="*/ 116 h 154"/>
                  <a:gd name="T18" fmla="*/ 42 w 164"/>
                  <a:gd name="T19" fmla="*/ 115 h 154"/>
                  <a:gd name="T20" fmla="*/ 65 w 164"/>
                  <a:gd name="T21" fmla="*/ 130 h 154"/>
                  <a:gd name="T22" fmla="*/ 74 w 164"/>
                  <a:gd name="T23" fmla="*/ 132 h 154"/>
                  <a:gd name="T24" fmla="*/ 116 w 164"/>
                  <a:gd name="T25" fmla="*/ 125 h 154"/>
                  <a:gd name="T26" fmla="*/ 134 w 164"/>
                  <a:gd name="T27" fmla="*/ 100 h 154"/>
                  <a:gd name="T28" fmla="*/ 132 w 164"/>
                  <a:gd name="T29" fmla="*/ 95 h 154"/>
                  <a:gd name="T30" fmla="*/ 125 w 164"/>
                  <a:gd name="T31" fmla="*/ 104 h 154"/>
                  <a:gd name="T32" fmla="*/ 118 w 164"/>
                  <a:gd name="T33" fmla="*/ 111 h 154"/>
                  <a:gd name="T34" fmla="*/ 73 w 164"/>
                  <a:gd name="T35" fmla="*/ 121 h 154"/>
                  <a:gd name="T36" fmla="*/ 43 w 164"/>
                  <a:gd name="T37" fmla="*/ 91 h 154"/>
                  <a:gd name="T38" fmla="*/ 41 w 164"/>
                  <a:gd name="T39" fmla="*/ 75 h 154"/>
                  <a:gd name="T40" fmla="*/ 43 w 164"/>
                  <a:gd name="T41" fmla="*/ 61 h 154"/>
                  <a:gd name="T42" fmla="*/ 51 w 164"/>
                  <a:gd name="T43" fmla="*/ 47 h 154"/>
                  <a:gd name="T44" fmla="*/ 99 w 164"/>
                  <a:gd name="T45" fmla="*/ 35 h 154"/>
                  <a:gd name="T46" fmla="*/ 117 w 164"/>
                  <a:gd name="T47" fmla="*/ 47 h 154"/>
                  <a:gd name="T48" fmla="*/ 124 w 164"/>
                  <a:gd name="T49" fmla="*/ 52 h 154"/>
                  <a:gd name="T50" fmla="*/ 103 w 164"/>
                  <a:gd name="T51" fmla="*/ 33 h 154"/>
                  <a:gd name="T52" fmla="*/ 100 w 164"/>
                  <a:gd name="T53" fmla="*/ 21 h 154"/>
                  <a:gd name="T54" fmla="*/ 132 w 164"/>
                  <a:gd name="T55" fmla="*/ 45 h 154"/>
                  <a:gd name="T56" fmla="*/ 138 w 164"/>
                  <a:gd name="T57" fmla="*/ 49 h 154"/>
                  <a:gd name="T58" fmla="*/ 135 w 164"/>
                  <a:gd name="T59" fmla="*/ 38 h 154"/>
                  <a:gd name="T60" fmla="*/ 148 w 164"/>
                  <a:gd name="T61" fmla="*/ 65 h 154"/>
                  <a:gd name="T62" fmla="*/ 152 w 164"/>
                  <a:gd name="T63" fmla="*/ 65 h 154"/>
                  <a:gd name="T64" fmla="*/ 151 w 164"/>
                  <a:gd name="T65" fmla="*/ 49 h 154"/>
                  <a:gd name="T66" fmla="*/ 152 w 164"/>
                  <a:gd name="T67" fmla="*/ 54 h 154"/>
                  <a:gd name="T68" fmla="*/ 151 w 164"/>
                  <a:gd name="T69" fmla="*/ 50 h 154"/>
                  <a:gd name="T70" fmla="*/ 147 w 164"/>
                  <a:gd name="T71" fmla="*/ 40 h 154"/>
                  <a:gd name="T72" fmla="*/ 141 w 164"/>
                  <a:gd name="T73" fmla="*/ 31 h 154"/>
                  <a:gd name="T74" fmla="*/ 12 w 164"/>
                  <a:gd name="T75" fmla="*/ 76 h 154"/>
                  <a:gd name="T76" fmla="*/ 4 w 164"/>
                  <a:gd name="T77" fmla="*/ 57 h 154"/>
                  <a:gd name="T78" fmla="*/ 39 w 164"/>
                  <a:gd name="T79" fmla="*/ 112 h 154"/>
                  <a:gd name="T80" fmla="*/ 37 w 164"/>
                  <a:gd name="T81" fmla="*/ 127 h 154"/>
                  <a:gd name="T82" fmla="*/ 32 w 164"/>
                  <a:gd name="T83" fmla="*/ 122 h 154"/>
                  <a:gd name="T84" fmla="*/ 40 w 164"/>
                  <a:gd name="T85" fmla="*/ 130 h 154"/>
                  <a:gd name="T86" fmla="*/ 21 w 164"/>
                  <a:gd name="T87" fmla="*/ 106 h 154"/>
                  <a:gd name="T88" fmla="*/ 19 w 164"/>
                  <a:gd name="T89" fmla="*/ 102 h 154"/>
                  <a:gd name="T90" fmla="*/ 17 w 164"/>
                  <a:gd name="T91" fmla="*/ 96 h 154"/>
                  <a:gd name="T92" fmla="*/ 148 w 164"/>
                  <a:gd name="T93" fmla="*/ 42 h 154"/>
                  <a:gd name="T94" fmla="*/ 134 w 164"/>
                  <a:gd name="T95" fmla="*/ 33 h 154"/>
                  <a:gd name="T96" fmla="*/ 101 w 164"/>
                  <a:gd name="T97" fmla="*/ 15 h 154"/>
                  <a:gd name="T98" fmla="*/ 31 w 164"/>
                  <a:gd name="T99" fmla="*/ 102 h 154"/>
                  <a:gd name="T100" fmla="*/ 29 w 164"/>
                  <a:gd name="T101" fmla="*/ 97 h 154"/>
                  <a:gd name="T102" fmla="*/ 25 w 164"/>
                  <a:gd name="T103" fmla="*/ 73 h 154"/>
                  <a:gd name="T104" fmla="*/ 35 w 164"/>
                  <a:gd name="T105" fmla="*/ 106 h 154"/>
                  <a:gd name="T106" fmla="*/ 34 w 164"/>
                  <a:gd name="T107" fmla="*/ 104 h 154"/>
                  <a:gd name="T108" fmla="*/ 35 w 164"/>
                  <a:gd name="T109" fmla="*/ 107 h 154"/>
                  <a:gd name="T110" fmla="*/ 39 w 164"/>
                  <a:gd name="T111" fmla="*/ 111 h 154"/>
                  <a:gd name="T112" fmla="*/ 42 w 164"/>
                  <a:gd name="T113" fmla="*/ 114 h 154"/>
                  <a:gd name="T114" fmla="*/ 39 w 164"/>
                  <a:gd name="T115" fmla="*/ 111 h 154"/>
                  <a:gd name="T116" fmla="*/ 28 w 164"/>
                  <a:gd name="T117" fmla="*/ 92 h 154"/>
                  <a:gd name="T118" fmla="*/ 131 w 164"/>
                  <a:gd name="T119" fmla="*/ 33 h 154"/>
                  <a:gd name="T120" fmla="*/ 134 w 164"/>
                  <a:gd name="T121" fmla="*/ 103 h 154"/>
                  <a:gd name="T122" fmla="*/ 125 w 164"/>
                  <a:gd name="T123" fmla="*/ 39 h 154"/>
                  <a:gd name="T124" fmla="*/ 100 w 164"/>
                  <a:gd name="T125" fmla="*/ 2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154">
                    <a:moveTo>
                      <a:pt x="1" y="79"/>
                    </a:moveTo>
                    <a:cubicBezTo>
                      <a:pt x="1" y="78"/>
                      <a:pt x="1" y="79"/>
                      <a:pt x="1" y="79"/>
                    </a:cubicBezTo>
                    <a:cubicBezTo>
                      <a:pt x="1" y="79"/>
                      <a:pt x="1" y="80"/>
                      <a:pt x="1" y="80"/>
                    </a:cubicBezTo>
                    <a:cubicBezTo>
                      <a:pt x="1" y="80"/>
                      <a:pt x="1" y="80"/>
                      <a:pt x="1" y="79"/>
                    </a:cubicBezTo>
                    <a:cubicBezTo>
                      <a:pt x="1" y="81"/>
                      <a:pt x="1" y="81"/>
                      <a:pt x="1" y="82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1" y="88"/>
                      <a:pt x="1" y="89"/>
                    </a:cubicBezTo>
                    <a:cubicBezTo>
                      <a:pt x="1" y="92"/>
                      <a:pt x="2" y="95"/>
                      <a:pt x="4" y="99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1" y="114"/>
                      <a:pt x="13" y="118"/>
                      <a:pt x="16" y="121"/>
                    </a:cubicBezTo>
                    <a:cubicBezTo>
                      <a:pt x="18" y="125"/>
                      <a:pt x="21" y="128"/>
                      <a:pt x="24" y="130"/>
                    </a:cubicBezTo>
                    <a:cubicBezTo>
                      <a:pt x="26" y="132"/>
                      <a:pt x="28" y="134"/>
                      <a:pt x="30" y="135"/>
                    </a:cubicBezTo>
                    <a:cubicBezTo>
                      <a:pt x="32" y="137"/>
                      <a:pt x="34" y="138"/>
                      <a:pt x="36" y="139"/>
                    </a:cubicBezTo>
                    <a:cubicBezTo>
                      <a:pt x="39" y="141"/>
                      <a:pt x="41" y="143"/>
                      <a:pt x="44" y="144"/>
                    </a:cubicBezTo>
                    <a:cubicBezTo>
                      <a:pt x="47" y="145"/>
                      <a:pt x="49" y="147"/>
                      <a:pt x="52" y="148"/>
                    </a:cubicBezTo>
                    <a:cubicBezTo>
                      <a:pt x="52" y="148"/>
                      <a:pt x="53" y="148"/>
                      <a:pt x="53" y="148"/>
                    </a:cubicBezTo>
                    <a:cubicBezTo>
                      <a:pt x="54" y="149"/>
                      <a:pt x="56" y="149"/>
                      <a:pt x="57" y="149"/>
                    </a:cubicBezTo>
                    <a:cubicBezTo>
                      <a:pt x="62" y="151"/>
                      <a:pt x="67" y="152"/>
                      <a:pt x="73" y="153"/>
                    </a:cubicBezTo>
                    <a:cubicBezTo>
                      <a:pt x="78" y="154"/>
                      <a:pt x="84" y="154"/>
                      <a:pt x="89" y="154"/>
                    </a:cubicBezTo>
                    <a:cubicBezTo>
                      <a:pt x="94" y="153"/>
                      <a:pt x="99" y="152"/>
                      <a:pt x="103" y="151"/>
                    </a:cubicBezTo>
                    <a:cubicBezTo>
                      <a:pt x="104" y="151"/>
                      <a:pt x="106" y="151"/>
                      <a:pt x="107" y="150"/>
                    </a:cubicBezTo>
                    <a:cubicBezTo>
                      <a:pt x="111" y="149"/>
                      <a:pt x="115" y="147"/>
                      <a:pt x="119" y="145"/>
                    </a:cubicBezTo>
                    <a:cubicBezTo>
                      <a:pt x="123" y="143"/>
                      <a:pt x="127" y="141"/>
                      <a:pt x="130" y="139"/>
                    </a:cubicBezTo>
                    <a:cubicBezTo>
                      <a:pt x="130" y="139"/>
                      <a:pt x="130" y="139"/>
                      <a:pt x="130" y="139"/>
                    </a:cubicBezTo>
                    <a:cubicBezTo>
                      <a:pt x="135" y="136"/>
                      <a:pt x="139" y="132"/>
                      <a:pt x="143" y="128"/>
                    </a:cubicBezTo>
                    <a:cubicBezTo>
                      <a:pt x="147" y="123"/>
                      <a:pt x="151" y="118"/>
                      <a:pt x="154" y="113"/>
                    </a:cubicBezTo>
                    <a:cubicBezTo>
                      <a:pt x="154" y="112"/>
                      <a:pt x="155" y="110"/>
                      <a:pt x="156" y="109"/>
                    </a:cubicBezTo>
                    <a:cubicBezTo>
                      <a:pt x="157" y="107"/>
                      <a:pt x="158" y="105"/>
                      <a:pt x="158" y="104"/>
                    </a:cubicBezTo>
                    <a:cubicBezTo>
                      <a:pt x="158" y="105"/>
                      <a:pt x="157" y="105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6" y="107"/>
                      <a:pt x="156" y="108"/>
                      <a:pt x="155" y="109"/>
                    </a:cubicBezTo>
                    <a:cubicBezTo>
                      <a:pt x="155" y="108"/>
                      <a:pt x="155" y="109"/>
                      <a:pt x="155" y="109"/>
                    </a:cubicBezTo>
                    <a:cubicBezTo>
                      <a:pt x="155" y="109"/>
                      <a:pt x="155" y="109"/>
                      <a:pt x="155" y="109"/>
                    </a:cubicBezTo>
                    <a:cubicBezTo>
                      <a:pt x="155" y="109"/>
                      <a:pt x="154" y="111"/>
                      <a:pt x="154" y="110"/>
                    </a:cubicBezTo>
                    <a:cubicBezTo>
                      <a:pt x="154" y="111"/>
                      <a:pt x="154" y="111"/>
                      <a:pt x="153" y="112"/>
                    </a:cubicBezTo>
                    <a:cubicBezTo>
                      <a:pt x="153" y="112"/>
                      <a:pt x="153" y="111"/>
                      <a:pt x="153" y="112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4" y="110"/>
                      <a:pt x="154" y="110"/>
                    </a:cubicBezTo>
                    <a:cubicBezTo>
                      <a:pt x="154" y="110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5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ubicBezTo>
                      <a:pt x="155" y="107"/>
                      <a:pt x="156" y="107"/>
                      <a:pt x="156" y="107"/>
                    </a:cubicBezTo>
                    <a:cubicBezTo>
                      <a:pt x="156" y="107"/>
                      <a:pt x="156" y="107"/>
                      <a:pt x="156" y="106"/>
                    </a:cubicBezTo>
                    <a:cubicBezTo>
                      <a:pt x="156" y="106"/>
                      <a:pt x="156" y="105"/>
                      <a:pt x="157" y="105"/>
                    </a:cubicBezTo>
                    <a:cubicBezTo>
                      <a:pt x="157" y="105"/>
                      <a:pt x="156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3"/>
                      <a:pt x="157" y="103"/>
                    </a:cubicBezTo>
                    <a:cubicBezTo>
                      <a:pt x="158" y="103"/>
                      <a:pt x="159" y="101"/>
                      <a:pt x="159" y="101"/>
                    </a:cubicBezTo>
                    <a:cubicBezTo>
                      <a:pt x="159" y="101"/>
                      <a:pt x="159" y="101"/>
                      <a:pt x="159" y="101"/>
                    </a:cubicBezTo>
                    <a:cubicBezTo>
                      <a:pt x="159" y="101"/>
                      <a:pt x="159" y="100"/>
                      <a:pt x="159" y="100"/>
                    </a:cubicBezTo>
                    <a:cubicBezTo>
                      <a:pt x="159" y="100"/>
                      <a:pt x="160" y="99"/>
                      <a:pt x="160" y="99"/>
                    </a:cubicBezTo>
                    <a:cubicBezTo>
                      <a:pt x="160" y="99"/>
                      <a:pt x="160" y="99"/>
                      <a:pt x="160" y="99"/>
                    </a:cubicBezTo>
                    <a:cubicBezTo>
                      <a:pt x="160" y="99"/>
                      <a:pt x="160" y="98"/>
                      <a:pt x="160" y="98"/>
                    </a:cubicBezTo>
                    <a:cubicBezTo>
                      <a:pt x="160" y="98"/>
                      <a:pt x="160" y="98"/>
                      <a:pt x="160" y="98"/>
                    </a:cubicBezTo>
                    <a:cubicBezTo>
                      <a:pt x="160" y="98"/>
                      <a:pt x="161" y="97"/>
                      <a:pt x="161" y="97"/>
                    </a:cubicBezTo>
                    <a:cubicBezTo>
                      <a:pt x="161" y="97"/>
                      <a:pt x="161" y="97"/>
                      <a:pt x="161" y="97"/>
                    </a:cubicBezTo>
                    <a:cubicBezTo>
                      <a:pt x="161" y="97"/>
                      <a:pt x="162" y="94"/>
                      <a:pt x="162" y="95"/>
                    </a:cubicBezTo>
                    <a:cubicBezTo>
                      <a:pt x="162" y="92"/>
                      <a:pt x="163" y="90"/>
                      <a:pt x="164" y="87"/>
                    </a:cubicBezTo>
                    <a:cubicBezTo>
                      <a:pt x="164" y="87"/>
                      <a:pt x="164" y="87"/>
                      <a:pt x="164" y="87"/>
                    </a:cubicBezTo>
                    <a:cubicBezTo>
                      <a:pt x="164" y="87"/>
                      <a:pt x="164" y="87"/>
                      <a:pt x="164" y="86"/>
                    </a:cubicBezTo>
                    <a:cubicBezTo>
                      <a:pt x="164" y="86"/>
                      <a:pt x="164" y="87"/>
                      <a:pt x="163" y="87"/>
                    </a:cubicBezTo>
                    <a:cubicBezTo>
                      <a:pt x="163" y="89"/>
                      <a:pt x="163" y="89"/>
                      <a:pt x="162" y="91"/>
                    </a:cubicBezTo>
                    <a:cubicBezTo>
                      <a:pt x="162" y="91"/>
                      <a:pt x="162" y="92"/>
                      <a:pt x="162" y="92"/>
                    </a:cubicBezTo>
                    <a:cubicBezTo>
                      <a:pt x="162" y="92"/>
                      <a:pt x="162" y="92"/>
                      <a:pt x="162" y="93"/>
                    </a:cubicBezTo>
                    <a:cubicBezTo>
                      <a:pt x="162" y="92"/>
                      <a:pt x="161" y="93"/>
                      <a:pt x="161" y="93"/>
                    </a:cubicBezTo>
                    <a:cubicBezTo>
                      <a:pt x="161" y="93"/>
                      <a:pt x="161" y="94"/>
                      <a:pt x="161" y="94"/>
                    </a:cubicBezTo>
                    <a:cubicBezTo>
                      <a:pt x="161" y="94"/>
                      <a:pt x="161" y="95"/>
                      <a:pt x="161" y="95"/>
                    </a:cubicBezTo>
                    <a:cubicBezTo>
                      <a:pt x="161" y="95"/>
                      <a:pt x="160" y="96"/>
                      <a:pt x="160" y="96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59" y="98"/>
                      <a:pt x="160" y="97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60" y="96"/>
                      <a:pt x="160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60" y="94"/>
                      <a:pt x="160" y="95"/>
                    </a:cubicBezTo>
                    <a:cubicBezTo>
                      <a:pt x="160" y="95"/>
                      <a:pt x="160" y="95"/>
                      <a:pt x="160" y="94"/>
                    </a:cubicBezTo>
                    <a:cubicBezTo>
                      <a:pt x="160" y="94"/>
                      <a:pt x="160" y="94"/>
                      <a:pt x="160" y="94"/>
                    </a:cubicBezTo>
                    <a:cubicBezTo>
                      <a:pt x="160" y="94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1"/>
                      <a:pt x="160" y="91"/>
                    </a:cubicBezTo>
                    <a:cubicBezTo>
                      <a:pt x="160" y="92"/>
                      <a:pt x="161" y="90"/>
                      <a:pt x="161" y="91"/>
                    </a:cubicBezTo>
                    <a:cubicBezTo>
                      <a:pt x="161" y="91"/>
                      <a:pt x="161" y="91"/>
                      <a:pt x="161" y="91"/>
                    </a:cubicBezTo>
                    <a:cubicBezTo>
                      <a:pt x="161" y="91"/>
                      <a:pt x="161" y="90"/>
                      <a:pt x="161" y="90"/>
                    </a:cubicBezTo>
                    <a:cubicBezTo>
                      <a:pt x="161" y="90"/>
                      <a:pt x="161" y="90"/>
                      <a:pt x="161" y="90"/>
                    </a:cubicBezTo>
                    <a:cubicBezTo>
                      <a:pt x="161" y="89"/>
                      <a:pt x="161" y="89"/>
                      <a:pt x="161" y="88"/>
                    </a:cubicBezTo>
                    <a:cubicBezTo>
                      <a:pt x="161" y="88"/>
                      <a:pt x="162" y="88"/>
                      <a:pt x="162" y="87"/>
                    </a:cubicBezTo>
                    <a:cubicBezTo>
                      <a:pt x="162" y="86"/>
                      <a:pt x="162" y="85"/>
                      <a:pt x="162" y="85"/>
                    </a:cubicBezTo>
                    <a:cubicBezTo>
                      <a:pt x="162" y="84"/>
                      <a:pt x="162" y="83"/>
                      <a:pt x="163" y="83"/>
                    </a:cubicBezTo>
                    <a:cubicBezTo>
                      <a:pt x="163" y="81"/>
                      <a:pt x="163" y="79"/>
                      <a:pt x="163" y="78"/>
                    </a:cubicBezTo>
                    <a:cubicBezTo>
                      <a:pt x="163" y="78"/>
                      <a:pt x="163" y="77"/>
                      <a:pt x="163" y="77"/>
                    </a:cubicBezTo>
                    <a:cubicBezTo>
                      <a:pt x="163" y="79"/>
                      <a:pt x="162" y="81"/>
                      <a:pt x="162" y="84"/>
                    </a:cubicBezTo>
                    <a:cubicBezTo>
                      <a:pt x="162" y="84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7"/>
                    </a:cubicBezTo>
                    <a:cubicBezTo>
                      <a:pt x="161" y="86"/>
                      <a:pt x="161" y="87"/>
                      <a:pt x="161" y="87"/>
                    </a:cubicBezTo>
                    <a:cubicBezTo>
                      <a:pt x="161" y="86"/>
                      <a:pt x="161" y="87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0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0" y="85"/>
                    </a:cubicBezTo>
                    <a:cubicBezTo>
                      <a:pt x="161" y="85"/>
                      <a:pt x="160" y="85"/>
                      <a:pt x="160" y="85"/>
                    </a:cubicBezTo>
                    <a:cubicBezTo>
                      <a:pt x="161" y="85"/>
                      <a:pt x="160" y="85"/>
                      <a:pt x="161" y="84"/>
                    </a:cubicBezTo>
                    <a:cubicBezTo>
                      <a:pt x="161" y="84"/>
                      <a:pt x="161" y="84"/>
                      <a:pt x="161" y="84"/>
                    </a:cubicBezTo>
                    <a:cubicBezTo>
                      <a:pt x="161" y="84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2"/>
                    </a:cubicBezTo>
                    <a:cubicBezTo>
                      <a:pt x="161" y="82"/>
                      <a:pt x="161" y="82"/>
                      <a:pt x="161" y="82"/>
                    </a:cubicBezTo>
                    <a:cubicBezTo>
                      <a:pt x="161" y="82"/>
                      <a:pt x="161" y="81"/>
                      <a:pt x="161" y="81"/>
                    </a:cubicBezTo>
                    <a:cubicBezTo>
                      <a:pt x="161" y="80"/>
                      <a:pt x="161" y="80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7"/>
                      <a:pt x="162" y="76"/>
                      <a:pt x="161" y="75"/>
                    </a:cubicBezTo>
                    <a:cubicBezTo>
                      <a:pt x="162" y="75"/>
                      <a:pt x="162" y="74"/>
                      <a:pt x="162" y="73"/>
                    </a:cubicBezTo>
                    <a:cubicBezTo>
                      <a:pt x="161" y="73"/>
                      <a:pt x="161" y="74"/>
                      <a:pt x="161" y="74"/>
                    </a:cubicBezTo>
                    <a:cubicBezTo>
                      <a:pt x="161" y="74"/>
                      <a:pt x="161" y="74"/>
                      <a:pt x="161" y="74"/>
                    </a:cubicBezTo>
                    <a:cubicBezTo>
                      <a:pt x="161" y="74"/>
                      <a:pt x="161" y="76"/>
                      <a:pt x="161" y="76"/>
                    </a:cubicBezTo>
                    <a:cubicBezTo>
                      <a:pt x="161" y="76"/>
                      <a:pt x="161" y="76"/>
                      <a:pt x="161" y="76"/>
                    </a:cubicBezTo>
                    <a:cubicBezTo>
                      <a:pt x="161" y="77"/>
                      <a:pt x="161" y="77"/>
                      <a:pt x="161" y="78"/>
                    </a:cubicBezTo>
                    <a:cubicBezTo>
                      <a:pt x="161" y="78"/>
                      <a:pt x="161" y="78"/>
                      <a:pt x="161" y="77"/>
                    </a:cubicBezTo>
                    <a:cubicBezTo>
                      <a:pt x="161" y="79"/>
                      <a:pt x="160" y="79"/>
                      <a:pt x="160" y="80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0"/>
                      <a:pt x="160" y="80"/>
                    </a:cubicBezTo>
                    <a:cubicBezTo>
                      <a:pt x="160" y="80"/>
                      <a:pt x="160" y="80"/>
                      <a:pt x="160" y="79"/>
                    </a:cubicBezTo>
                    <a:cubicBezTo>
                      <a:pt x="160" y="79"/>
                      <a:pt x="160" y="79"/>
                      <a:pt x="160" y="79"/>
                    </a:cubicBezTo>
                    <a:cubicBezTo>
                      <a:pt x="161" y="77"/>
                      <a:pt x="161" y="75"/>
                      <a:pt x="161" y="73"/>
                    </a:cubicBezTo>
                    <a:cubicBezTo>
                      <a:pt x="160" y="73"/>
                      <a:pt x="160" y="73"/>
                      <a:pt x="160" y="74"/>
                    </a:cubicBezTo>
                    <a:cubicBezTo>
                      <a:pt x="160" y="74"/>
                      <a:pt x="160" y="74"/>
                      <a:pt x="160" y="74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7"/>
                      <a:pt x="159" y="78"/>
                      <a:pt x="159" y="80"/>
                    </a:cubicBezTo>
                    <a:cubicBezTo>
                      <a:pt x="159" y="81"/>
                      <a:pt x="159" y="81"/>
                      <a:pt x="159" y="81"/>
                    </a:cubicBezTo>
                    <a:cubicBezTo>
                      <a:pt x="159" y="80"/>
                      <a:pt x="159" y="81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8" y="80"/>
                    </a:cubicBezTo>
                    <a:cubicBezTo>
                      <a:pt x="158" y="81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3"/>
                      <a:pt x="158" y="83"/>
                    </a:cubicBezTo>
                    <a:cubicBezTo>
                      <a:pt x="158" y="83"/>
                      <a:pt x="158" y="84"/>
                      <a:pt x="158" y="83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7" y="85"/>
                      <a:pt x="157" y="85"/>
                      <a:pt x="157" y="85"/>
                    </a:cubicBezTo>
                    <a:cubicBezTo>
                      <a:pt x="157" y="85"/>
                      <a:pt x="157" y="86"/>
                      <a:pt x="157" y="86"/>
                    </a:cubicBezTo>
                    <a:cubicBezTo>
                      <a:pt x="157" y="87"/>
                      <a:pt x="156" y="88"/>
                      <a:pt x="156" y="90"/>
                    </a:cubicBezTo>
                    <a:cubicBezTo>
                      <a:pt x="155" y="91"/>
                      <a:pt x="155" y="92"/>
                      <a:pt x="155" y="93"/>
                    </a:cubicBezTo>
                    <a:cubicBezTo>
                      <a:pt x="154" y="94"/>
                      <a:pt x="154" y="96"/>
                      <a:pt x="153" y="97"/>
                    </a:cubicBezTo>
                    <a:cubicBezTo>
                      <a:pt x="153" y="98"/>
                      <a:pt x="153" y="98"/>
                      <a:pt x="153" y="99"/>
                    </a:cubicBezTo>
                    <a:cubicBezTo>
                      <a:pt x="152" y="99"/>
                      <a:pt x="152" y="100"/>
                      <a:pt x="152" y="101"/>
                    </a:cubicBezTo>
                    <a:cubicBezTo>
                      <a:pt x="151" y="101"/>
                      <a:pt x="151" y="102"/>
                      <a:pt x="151" y="102"/>
                    </a:cubicBezTo>
                    <a:cubicBezTo>
                      <a:pt x="151" y="102"/>
                      <a:pt x="151" y="102"/>
                      <a:pt x="151" y="103"/>
                    </a:cubicBezTo>
                    <a:cubicBezTo>
                      <a:pt x="151" y="102"/>
                      <a:pt x="150" y="104"/>
                      <a:pt x="150" y="103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49" y="105"/>
                      <a:pt x="149" y="106"/>
                      <a:pt x="149" y="107"/>
                    </a:cubicBezTo>
                    <a:cubicBezTo>
                      <a:pt x="148" y="107"/>
                      <a:pt x="148" y="107"/>
                      <a:pt x="148" y="108"/>
                    </a:cubicBezTo>
                    <a:cubicBezTo>
                      <a:pt x="148" y="108"/>
                      <a:pt x="148" y="108"/>
                      <a:pt x="148" y="108"/>
                    </a:cubicBezTo>
                    <a:cubicBezTo>
                      <a:pt x="148" y="108"/>
                      <a:pt x="148" y="108"/>
                      <a:pt x="147" y="109"/>
                    </a:cubicBezTo>
                    <a:cubicBezTo>
                      <a:pt x="148" y="109"/>
                      <a:pt x="148" y="109"/>
                      <a:pt x="148" y="109"/>
                    </a:cubicBezTo>
                    <a:cubicBezTo>
                      <a:pt x="147" y="109"/>
                      <a:pt x="147" y="109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6" y="112"/>
                      <a:pt x="146" y="112"/>
                    </a:cubicBezTo>
                    <a:cubicBezTo>
                      <a:pt x="146" y="112"/>
                      <a:pt x="146" y="112"/>
                      <a:pt x="145" y="113"/>
                    </a:cubicBezTo>
                    <a:cubicBezTo>
                      <a:pt x="145" y="113"/>
                      <a:pt x="145" y="113"/>
                      <a:pt x="145" y="114"/>
                    </a:cubicBezTo>
                    <a:cubicBezTo>
                      <a:pt x="145" y="114"/>
                      <a:pt x="144" y="114"/>
                      <a:pt x="144" y="114"/>
                    </a:cubicBezTo>
                    <a:cubicBezTo>
                      <a:pt x="144" y="114"/>
                      <a:pt x="143" y="115"/>
                      <a:pt x="143" y="115"/>
                    </a:cubicBezTo>
                    <a:cubicBezTo>
                      <a:pt x="143" y="116"/>
                      <a:pt x="143" y="116"/>
                      <a:pt x="142" y="116"/>
                    </a:cubicBezTo>
                    <a:cubicBezTo>
                      <a:pt x="142" y="116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1" y="118"/>
                      <a:pt x="141" y="118"/>
                      <a:pt x="141" y="118"/>
                    </a:cubicBezTo>
                    <a:cubicBezTo>
                      <a:pt x="141" y="118"/>
                      <a:pt x="141" y="118"/>
                      <a:pt x="141" y="119"/>
                    </a:cubicBezTo>
                    <a:cubicBezTo>
                      <a:pt x="141" y="119"/>
                      <a:pt x="140" y="119"/>
                      <a:pt x="140" y="119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0" y="119"/>
                      <a:pt x="140" y="120"/>
                      <a:pt x="140" y="120"/>
                    </a:cubicBezTo>
                    <a:cubicBezTo>
                      <a:pt x="139" y="120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8" y="121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7" y="122"/>
                      <a:pt x="137" y="123"/>
                    </a:cubicBezTo>
                    <a:cubicBezTo>
                      <a:pt x="137" y="123"/>
                      <a:pt x="136" y="123"/>
                      <a:pt x="136" y="123"/>
                    </a:cubicBezTo>
                    <a:cubicBezTo>
                      <a:pt x="136" y="123"/>
                      <a:pt x="136" y="124"/>
                      <a:pt x="136" y="124"/>
                    </a:cubicBezTo>
                    <a:cubicBezTo>
                      <a:pt x="136" y="124"/>
                      <a:pt x="135" y="124"/>
                      <a:pt x="135" y="125"/>
                    </a:cubicBezTo>
                    <a:cubicBezTo>
                      <a:pt x="135" y="125"/>
                      <a:pt x="135" y="125"/>
                      <a:pt x="135" y="125"/>
                    </a:cubicBezTo>
                    <a:cubicBezTo>
                      <a:pt x="135" y="125"/>
                      <a:pt x="135" y="125"/>
                      <a:pt x="134" y="125"/>
                    </a:cubicBezTo>
                    <a:cubicBezTo>
                      <a:pt x="134" y="126"/>
                      <a:pt x="134" y="126"/>
                      <a:pt x="133" y="126"/>
                    </a:cubicBezTo>
                    <a:cubicBezTo>
                      <a:pt x="133" y="126"/>
                      <a:pt x="132" y="127"/>
                      <a:pt x="132" y="127"/>
                    </a:cubicBezTo>
                    <a:cubicBezTo>
                      <a:pt x="133" y="126"/>
                      <a:pt x="133" y="125"/>
                      <a:pt x="134" y="125"/>
                    </a:cubicBezTo>
                    <a:cubicBezTo>
                      <a:pt x="134" y="125"/>
                      <a:pt x="134" y="125"/>
                      <a:pt x="135" y="124"/>
                    </a:cubicBezTo>
                    <a:cubicBezTo>
                      <a:pt x="135" y="124"/>
                      <a:pt x="135" y="123"/>
                      <a:pt x="134" y="124"/>
                    </a:cubicBezTo>
                    <a:cubicBezTo>
                      <a:pt x="134" y="125"/>
                      <a:pt x="133" y="125"/>
                      <a:pt x="133" y="125"/>
                    </a:cubicBezTo>
                    <a:cubicBezTo>
                      <a:pt x="132" y="126"/>
                      <a:pt x="132" y="126"/>
                      <a:pt x="131" y="126"/>
                    </a:cubicBezTo>
                    <a:cubicBezTo>
                      <a:pt x="131" y="126"/>
                      <a:pt x="130" y="127"/>
                      <a:pt x="130" y="127"/>
                    </a:cubicBezTo>
                    <a:cubicBezTo>
                      <a:pt x="130" y="127"/>
                      <a:pt x="129" y="127"/>
                      <a:pt x="129" y="128"/>
                    </a:cubicBezTo>
                    <a:cubicBezTo>
                      <a:pt x="129" y="127"/>
                      <a:pt x="129" y="128"/>
                      <a:pt x="129" y="128"/>
                    </a:cubicBezTo>
                    <a:cubicBezTo>
                      <a:pt x="129" y="128"/>
                      <a:pt x="129" y="128"/>
                      <a:pt x="129" y="127"/>
                    </a:cubicBezTo>
                    <a:cubicBezTo>
                      <a:pt x="129" y="127"/>
                      <a:pt x="129" y="127"/>
                      <a:pt x="130" y="127"/>
                    </a:cubicBezTo>
                    <a:cubicBezTo>
                      <a:pt x="129" y="127"/>
                      <a:pt x="129" y="127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8" y="128"/>
                      <a:pt x="128" y="127"/>
                      <a:pt x="129" y="127"/>
                    </a:cubicBezTo>
                    <a:cubicBezTo>
                      <a:pt x="129" y="127"/>
                      <a:pt x="129" y="126"/>
                      <a:pt x="130" y="126"/>
                    </a:cubicBezTo>
                    <a:cubicBezTo>
                      <a:pt x="130" y="126"/>
                      <a:pt x="129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29" y="126"/>
                      <a:pt x="129" y="126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29" y="127"/>
                      <a:pt x="129" y="126"/>
                      <a:pt x="129" y="127"/>
                    </a:cubicBezTo>
                    <a:cubicBezTo>
                      <a:pt x="129" y="127"/>
                      <a:pt x="129" y="127"/>
                      <a:pt x="128" y="127"/>
                    </a:cubicBezTo>
                    <a:cubicBezTo>
                      <a:pt x="128" y="127"/>
                      <a:pt x="126" y="128"/>
                      <a:pt x="125" y="129"/>
                    </a:cubicBezTo>
                    <a:cubicBezTo>
                      <a:pt x="124" y="130"/>
                      <a:pt x="122" y="131"/>
                      <a:pt x="121" y="132"/>
                    </a:cubicBezTo>
                    <a:cubicBezTo>
                      <a:pt x="120" y="132"/>
                      <a:pt x="120" y="133"/>
                      <a:pt x="120" y="132"/>
                    </a:cubicBezTo>
                    <a:cubicBezTo>
                      <a:pt x="120" y="132"/>
                      <a:pt x="121" y="132"/>
                      <a:pt x="121" y="132"/>
                    </a:cubicBezTo>
                    <a:cubicBezTo>
                      <a:pt x="121" y="131"/>
                      <a:pt x="121" y="132"/>
                      <a:pt x="121" y="132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21" y="131"/>
                      <a:pt x="121" y="132"/>
                      <a:pt x="121" y="131"/>
                    </a:cubicBezTo>
                    <a:cubicBezTo>
                      <a:pt x="121" y="131"/>
                      <a:pt x="122" y="131"/>
                      <a:pt x="122" y="131"/>
                    </a:cubicBezTo>
                    <a:cubicBezTo>
                      <a:pt x="122" y="131"/>
                      <a:pt x="122" y="131"/>
                      <a:pt x="122" y="131"/>
                    </a:cubicBezTo>
                    <a:cubicBezTo>
                      <a:pt x="122" y="131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4" y="130"/>
                      <a:pt x="124" y="129"/>
                    </a:cubicBezTo>
                    <a:cubicBezTo>
                      <a:pt x="123" y="130"/>
                      <a:pt x="124" y="129"/>
                      <a:pt x="124" y="129"/>
                    </a:cubicBezTo>
                    <a:cubicBezTo>
                      <a:pt x="123" y="130"/>
                      <a:pt x="122" y="130"/>
                      <a:pt x="121" y="131"/>
                    </a:cubicBezTo>
                    <a:cubicBezTo>
                      <a:pt x="121" y="131"/>
                      <a:pt x="120" y="131"/>
                      <a:pt x="120" y="131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0" y="131"/>
                      <a:pt x="120" y="132"/>
                      <a:pt x="120" y="132"/>
                    </a:cubicBezTo>
                    <a:cubicBezTo>
                      <a:pt x="120" y="132"/>
                      <a:pt x="120" y="131"/>
                      <a:pt x="119" y="132"/>
                    </a:cubicBezTo>
                    <a:cubicBezTo>
                      <a:pt x="119" y="131"/>
                      <a:pt x="119" y="132"/>
                      <a:pt x="119" y="131"/>
                    </a:cubicBezTo>
                    <a:cubicBezTo>
                      <a:pt x="119" y="132"/>
                      <a:pt x="118" y="132"/>
                      <a:pt x="118" y="132"/>
                    </a:cubicBezTo>
                    <a:cubicBezTo>
                      <a:pt x="118" y="132"/>
                      <a:pt x="119" y="132"/>
                      <a:pt x="119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9" y="132"/>
                      <a:pt x="118" y="132"/>
                      <a:pt x="119" y="132"/>
                    </a:cubicBezTo>
                    <a:cubicBezTo>
                      <a:pt x="119" y="131"/>
                      <a:pt x="120" y="131"/>
                      <a:pt x="119" y="131"/>
                    </a:cubicBezTo>
                    <a:cubicBezTo>
                      <a:pt x="119" y="131"/>
                      <a:pt x="119" y="131"/>
                      <a:pt x="118" y="131"/>
                    </a:cubicBezTo>
                    <a:cubicBezTo>
                      <a:pt x="118" y="131"/>
                      <a:pt x="117" y="131"/>
                      <a:pt x="116" y="131"/>
                    </a:cubicBezTo>
                    <a:cubicBezTo>
                      <a:pt x="116" y="131"/>
                      <a:pt x="117" y="131"/>
                      <a:pt x="116" y="131"/>
                    </a:cubicBezTo>
                    <a:cubicBezTo>
                      <a:pt x="116" y="131"/>
                      <a:pt x="116" y="131"/>
                      <a:pt x="116" y="131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5" y="131"/>
                      <a:pt x="114" y="131"/>
                      <a:pt x="115" y="131"/>
                    </a:cubicBezTo>
                    <a:cubicBezTo>
                      <a:pt x="112" y="132"/>
                      <a:pt x="109" y="133"/>
                      <a:pt x="107" y="134"/>
                    </a:cubicBezTo>
                    <a:cubicBezTo>
                      <a:pt x="107" y="134"/>
                      <a:pt x="106" y="134"/>
                      <a:pt x="106" y="134"/>
                    </a:cubicBezTo>
                    <a:cubicBezTo>
                      <a:pt x="106" y="134"/>
                      <a:pt x="106" y="134"/>
                      <a:pt x="106" y="134"/>
                    </a:cubicBezTo>
                    <a:cubicBezTo>
                      <a:pt x="107" y="134"/>
                      <a:pt x="108" y="133"/>
                      <a:pt x="108" y="133"/>
                    </a:cubicBezTo>
                    <a:cubicBezTo>
                      <a:pt x="108" y="133"/>
                      <a:pt x="108" y="133"/>
                      <a:pt x="108" y="133"/>
                    </a:cubicBezTo>
                    <a:cubicBezTo>
                      <a:pt x="108" y="133"/>
                      <a:pt x="107" y="133"/>
                      <a:pt x="106" y="133"/>
                    </a:cubicBezTo>
                    <a:cubicBezTo>
                      <a:pt x="106" y="133"/>
                      <a:pt x="105" y="133"/>
                      <a:pt x="105" y="134"/>
                    </a:cubicBezTo>
                    <a:cubicBezTo>
                      <a:pt x="105" y="133"/>
                      <a:pt x="104" y="134"/>
                      <a:pt x="104" y="134"/>
                    </a:cubicBezTo>
                    <a:cubicBezTo>
                      <a:pt x="103" y="134"/>
                      <a:pt x="103" y="134"/>
                      <a:pt x="104" y="133"/>
                    </a:cubicBezTo>
                    <a:cubicBezTo>
                      <a:pt x="104" y="133"/>
                      <a:pt x="104" y="133"/>
                      <a:pt x="105" y="133"/>
                    </a:cubicBezTo>
                    <a:cubicBezTo>
                      <a:pt x="103" y="133"/>
                      <a:pt x="102" y="134"/>
                      <a:pt x="101" y="134"/>
                    </a:cubicBezTo>
                    <a:cubicBezTo>
                      <a:pt x="99" y="134"/>
                      <a:pt x="98" y="134"/>
                      <a:pt x="98" y="134"/>
                    </a:cubicBezTo>
                    <a:cubicBezTo>
                      <a:pt x="97" y="134"/>
                      <a:pt x="97" y="134"/>
                      <a:pt x="96" y="134"/>
                    </a:cubicBezTo>
                    <a:cubicBezTo>
                      <a:pt x="96" y="134"/>
                      <a:pt x="96" y="134"/>
                      <a:pt x="95" y="134"/>
                    </a:cubicBezTo>
                    <a:cubicBezTo>
                      <a:pt x="95" y="134"/>
                      <a:pt x="94" y="134"/>
                      <a:pt x="94" y="134"/>
                    </a:cubicBezTo>
                    <a:cubicBezTo>
                      <a:pt x="94" y="135"/>
                      <a:pt x="93" y="135"/>
                      <a:pt x="93" y="135"/>
                    </a:cubicBezTo>
                    <a:cubicBezTo>
                      <a:pt x="93" y="135"/>
                      <a:pt x="92" y="135"/>
                      <a:pt x="92" y="135"/>
                    </a:cubicBezTo>
                    <a:cubicBezTo>
                      <a:pt x="92" y="135"/>
                      <a:pt x="91" y="135"/>
                      <a:pt x="91" y="135"/>
                    </a:cubicBezTo>
                    <a:cubicBezTo>
                      <a:pt x="91" y="135"/>
                      <a:pt x="91" y="135"/>
                      <a:pt x="91" y="135"/>
                    </a:cubicBezTo>
                    <a:cubicBezTo>
                      <a:pt x="91" y="134"/>
                      <a:pt x="92" y="135"/>
                      <a:pt x="92" y="134"/>
                    </a:cubicBezTo>
                    <a:cubicBezTo>
                      <a:pt x="92" y="134"/>
                      <a:pt x="92" y="134"/>
                      <a:pt x="93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1" y="134"/>
                      <a:pt x="91" y="134"/>
                    </a:cubicBezTo>
                    <a:cubicBezTo>
                      <a:pt x="91" y="134"/>
                      <a:pt x="91" y="134"/>
                      <a:pt x="90" y="134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90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5"/>
                      <a:pt x="87" y="135"/>
                      <a:pt x="88" y="134"/>
                    </a:cubicBezTo>
                    <a:cubicBezTo>
                      <a:pt x="87" y="134"/>
                      <a:pt x="87" y="134"/>
                      <a:pt x="87" y="135"/>
                    </a:cubicBezTo>
                    <a:cubicBezTo>
                      <a:pt x="86" y="135"/>
                      <a:pt x="85" y="134"/>
                      <a:pt x="85" y="135"/>
                    </a:cubicBezTo>
                    <a:cubicBezTo>
                      <a:pt x="84" y="134"/>
                      <a:pt x="84" y="135"/>
                      <a:pt x="83" y="135"/>
                    </a:cubicBezTo>
                    <a:cubicBezTo>
                      <a:pt x="83" y="134"/>
                      <a:pt x="82" y="134"/>
                      <a:pt x="82" y="134"/>
                    </a:cubicBezTo>
                    <a:cubicBezTo>
                      <a:pt x="82" y="135"/>
                      <a:pt x="82" y="135"/>
                      <a:pt x="81" y="135"/>
                    </a:cubicBezTo>
                    <a:cubicBezTo>
                      <a:pt x="81" y="134"/>
                      <a:pt x="81" y="135"/>
                      <a:pt x="81" y="134"/>
                    </a:cubicBezTo>
                    <a:cubicBezTo>
                      <a:pt x="81" y="134"/>
                      <a:pt x="80" y="134"/>
                      <a:pt x="81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7" y="134"/>
                      <a:pt x="76" y="134"/>
                      <a:pt x="76" y="134"/>
                    </a:cubicBezTo>
                    <a:cubicBezTo>
                      <a:pt x="76" y="134"/>
                      <a:pt x="76" y="134"/>
                      <a:pt x="75" y="134"/>
                    </a:cubicBezTo>
                    <a:cubicBezTo>
                      <a:pt x="75" y="134"/>
                      <a:pt x="75" y="134"/>
                      <a:pt x="75" y="133"/>
                    </a:cubicBezTo>
                    <a:cubicBezTo>
                      <a:pt x="74" y="133"/>
                      <a:pt x="73" y="133"/>
                      <a:pt x="73" y="133"/>
                    </a:cubicBezTo>
                    <a:cubicBezTo>
                      <a:pt x="72" y="133"/>
                      <a:pt x="72" y="133"/>
                      <a:pt x="72" y="133"/>
                    </a:cubicBezTo>
                    <a:cubicBezTo>
                      <a:pt x="71" y="133"/>
                      <a:pt x="71" y="133"/>
                      <a:pt x="70" y="133"/>
                    </a:cubicBezTo>
                    <a:cubicBezTo>
                      <a:pt x="70" y="132"/>
                      <a:pt x="70" y="132"/>
                      <a:pt x="69" y="132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9" y="132"/>
                      <a:pt x="68" y="132"/>
                      <a:pt x="68" y="132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1"/>
                      <a:pt x="67" y="131"/>
                    </a:cubicBezTo>
                    <a:cubicBezTo>
                      <a:pt x="66" y="132"/>
                      <a:pt x="66" y="131"/>
                      <a:pt x="65" y="131"/>
                    </a:cubicBezTo>
                    <a:cubicBezTo>
                      <a:pt x="65" y="131"/>
                      <a:pt x="65" y="131"/>
                      <a:pt x="64" y="131"/>
                    </a:cubicBezTo>
                    <a:cubicBezTo>
                      <a:pt x="65" y="131"/>
                      <a:pt x="64" y="131"/>
                      <a:pt x="64" y="131"/>
                    </a:cubicBezTo>
                    <a:cubicBezTo>
                      <a:pt x="64" y="131"/>
                      <a:pt x="64" y="130"/>
                      <a:pt x="64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1" y="129"/>
                      <a:pt x="61" y="129"/>
                      <a:pt x="60" y="129"/>
                    </a:cubicBezTo>
                    <a:cubicBezTo>
                      <a:pt x="59" y="129"/>
                      <a:pt x="59" y="129"/>
                      <a:pt x="59" y="128"/>
                    </a:cubicBezTo>
                    <a:cubicBezTo>
                      <a:pt x="58" y="128"/>
                      <a:pt x="58" y="128"/>
                      <a:pt x="57" y="128"/>
                    </a:cubicBezTo>
                    <a:cubicBezTo>
                      <a:pt x="57" y="127"/>
                      <a:pt x="56" y="127"/>
                      <a:pt x="56" y="127"/>
                    </a:cubicBezTo>
                    <a:cubicBezTo>
                      <a:pt x="56" y="127"/>
                      <a:pt x="55" y="127"/>
                      <a:pt x="55" y="127"/>
                    </a:cubicBezTo>
                    <a:cubicBezTo>
                      <a:pt x="55" y="127"/>
                      <a:pt x="54" y="126"/>
                      <a:pt x="54" y="126"/>
                    </a:cubicBezTo>
                    <a:cubicBezTo>
                      <a:pt x="54" y="126"/>
                      <a:pt x="53" y="125"/>
                      <a:pt x="52" y="125"/>
                    </a:cubicBezTo>
                    <a:cubicBezTo>
                      <a:pt x="52" y="125"/>
                      <a:pt x="52" y="125"/>
                      <a:pt x="52" y="125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49" y="123"/>
                      <a:pt x="49" y="123"/>
                      <a:pt x="49" y="122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7" y="122"/>
                      <a:pt x="47" y="121"/>
                      <a:pt x="47" y="121"/>
                    </a:cubicBezTo>
                    <a:cubicBezTo>
                      <a:pt x="47" y="121"/>
                      <a:pt x="46" y="121"/>
                      <a:pt x="46" y="121"/>
                    </a:cubicBezTo>
                    <a:cubicBezTo>
                      <a:pt x="46" y="121"/>
                      <a:pt x="46" y="120"/>
                      <a:pt x="46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8"/>
                      <a:pt x="44" y="118"/>
                      <a:pt x="43" y="118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3" y="117"/>
                      <a:pt x="42" y="117"/>
                      <a:pt x="42" y="116"/>
                    </a:cubicBezTo>
                    <a:cubicBezTo>
                      <a:pt x="41" y="116"/>
                      <a:pt x="41" y="116"/>
                      <a:pt x="40" y="115"/>
                    </a:cubicBezTo>
                    <a:cubicBezTo>
                      <a:pt x="41" y="115"/>
                      <a:pt x="40" y="114"/>
                      <a:pt x="40" y="115"/>
                    </a:cubicBezTo>
                    <a:cubicBezTo>
                      <a:pt x="40" y="114"/>
                      <a:pt x="40" y="114"/>
                      <a:pt x="39" y="114"/>
                    </a:cubicBezTo>
                    <a:cubicBezTo>
                      <a:pt x="39" y="113"/>
                      <a:pt x="39" y="113"/>
                      <a:pt x="38" y="112"/>
                    </a:cubicBezTo>
                    <a:cubicBezTo>
                      <a:pt x="38" y="112"/>
                      <a:pt x="38" y="112"/>
                      <a:pt x="37" y="112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7" y="111"/>
                      <a:pt x="36" y="110"/>
                      <a:pt x="36" y="110"/>
                    </a:cubicBezTo>
                    <a:cubicBezTo>
                      <a:pt x="36" y="110"/>
                      <a:pt x="36" y="110"/>
                      <a:pt x="36" y="109"/>
                    </a:cubicBezTo>
                    <a:cubicBezTo>
                      <a:pt x="36" y="109"/>
                      <a:pt x="36" y="109"/>
                      <a:pt x="35" y="109"/>
                    </a:cubicBezTo>
                    <a:cubicBezTo>
                      <a:pt x="35" y="108"/>
                      <a:pt x="35" y="108"/>
                      <a:pt x="34" y="107"/>
                    </a:cubicBezTo>
                    <a:cubicBezTo>
                      <a:pt x="35" y="108"/>
                      <a:pt x="34" y="107"/>
                      <a:pt x="34" y="107"/>
                    </a:cubicBezTo>
                    <a:cubicBezTo>
                      <a:pt x="34" y="107"/>
                      <a:pt x="34" y="107"/>
                      <a:pt x="34" y="106"/>
                    </a:cubicBezTo>
                    <a:cubicBezTo>
                      <a:pt x="34" y="106"/>
                      <a:pt x="33" y="106"/>
                      <a:pt x="33" y="106"/>
                    </a:cubicBezTo>
                    <a:cubicBezTo>
                      <a:pt x="35" y="107"/>
                      <a:pt x="36" y="109"/>
                      <a:pt x="37" y="110"/>
                    </a:cubicBezTo>
                    <a:cubicBezTo>
                      <a:pt x="38" y="112"/>
                      <a:pt x="39" y="113"/>
                      <a:pt x="41" y="115"/>
                    </a:cubicBezTo>
                    <a:cubicBezTo>
                      <a:pt x="41" y="115"/>
                      <a:pt x="41" y="115"/>
                      <a:pt x="41" y="116"/>
                    </a:cubicBezTo>
                    <a:cubicBezTo>
                      <a:pt x="42" y="116"/>
                      <a:pt x="42" y="116"/>
                      <a:pt x="42" y="116"/>
                    </a:cubicBezTo>
                    <a:cubicBezTo>
                      <a:pt x="42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5" y="118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5" y="119"/>
                      <a:pt x="45" y="119"/>
                      <a:pt x="45" y="11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7" y="120"/>
                      <a:pt x="47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5" y="118"/>
                    </a:cubicBezTo>
                    <a:cubicBezTo>
                      <a:pt x="44" y="117"/>
                      <a:pt x="43" y="117"/>
                      <a:pt x="43" y="116"/>
                    </a:cubicBezTo>
                    <a:cubicBezTo>
                      <a:pt x="43" y="116"/>
                      <a:pt x="43" y="116"/>
                      <a:pt x="42" y="116"/>
                    </a:cubicBez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1" y="115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3" y="116"/>
                      <a:pt x="45" y="118"/>
                    </a:cubicBezTo>
                    <a:cubicBezTo>
                      <a:pt x="45" y="118"/>
                      <a:pt x="45" y="117"/>
                      <a:pt x="45" y="117"/>
                    </a:cubicBezTo>
                    <a:cubicBezTo>
                      <a:pt x="45" y="117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8"/>
                      <a:pt x="46" y="119"/>
                      <a:pt x="47" y="120"/>
                    </a:cubicBezTo>
                    <a:cubicBezTo>
                      <a:pt x="47" y="120"/>
                      <a:pt x="47" y="120"/>
                      <a:pt x="48" y="120"/>
                    </a:cubicBezTo>
                    <a:cubicBezTo>
                      <a:pt x="48" y="120"/>
                      <a:pt x="49" y="121"/>
                      <a:pt x="49" y="121"/>
                    </a:cubicBezTo>
                    <a:cubicBezTo>
                      <a:pt x="49" y="121"/>
                      <a:pt x="49" y="121"/>
                      <a:pt x="50" y="122"/>
                    </a:cubicBezTo>
                    <a:cubicBezTo>
                      <a:pt x="50" y="122"/>
                      <a:pt x="51" y="122"/>
                      <a:pt x="51" y="123"/>
                    </a:cubicBezTo>
                    <a:cubicBezTo>
                      <a:pt x="51" y="123"/>
                      <a:pt x="52" y="123"/>
                      <a:pt x="53" y="124"/>
                    </a:cubicBezTo>
                    <a:cubicBezTo>
                      <a:pt x="53" y="124"/>
                      <a:pt x="53" y="124"/>
                      <a:pt x="53" y="124"/>
                    </a:cubicBezTo>
                    <a:cubicBezTo>
                      <a:pt x="53" y="124"/>
                      <a:pt x="54" y="125"/>
                      <a:pt x="55" y="125"/>
                    </a:cubicBezTo>
                    <a:cubicBezTo>
                      <a:pt x="55" y="125"/>
                      <a:pt x="55" y="125"/>
                      <a:pt x="55" y="125"/>
                    </a:cubicBezTo>
                    <a:cubicBezTo>
                      <a:pt x="55" y="125"/>
                      <a:pt x="56" y="126"/>
                      <a:pt x="56" y="126"/>
                    </a:cubicBezTo>
                    <a:cubicBezTo>
                      <a:pt x="56" y="126"/>
                      <a:pt x="57" y="126"/>
                      <a:pt x="57" y="126"/>
                    </a:cubicBezTo>
                    <a:cubicBezTo>
                      <a:pt x="57" y="126"/>
                      <a:pt x="58" y="127"/>
                      <a:pt x="58" y="127"/>
                    </a:cubicBezTo>
                    <a:cubicBezTo>
                      <a:pt x="59" y="127"/>
                      <a:pt x="60" y="128"/>
                      <a:pt x="61" y="128"/>
                    </a:cubicBezTo>
                    <a:cubicBezTo>
                      <a:pt x="62" y="129"/>
                      <a:pt x="62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4" y="129"/>
                      <a:pt x="63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30"/>
                    </a:cubicBezTo>
                    <a:cubicBezTo>
                      <a:pt x="65" y="130"/>
                      <a:pt x="65" y="129"/>
                      <a:pt x="65" y="129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6" y="130"/>
                      <a:pt x="66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31"/>
                      <a:pt x="68" y="130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68" y="131"/>
                      <a:pt x="68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70" y="131"/>
                      <a:pt x="70" y="131"/>
                    </a:cubicBezTo>
                    <a:cubicBezTo>
                      <a:pt x="70" y="131"/>
                      <a:pt x="69" y="131"/>
                      <a:pt x="69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1" y="131"/>
                      <a:pt x="71" y="131"/>
                    </a:cubicBezTo>
                    <a:cubicBezTo>
                      <a:pt x="71" y="131"/>
                      <a:pt x="71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3" y="132"/>
                      <a:pt x="72" y="131"/>
                    </a:cubicBezTo>
                    <a:cubicBezTo>
                      <a:pt x="72" y="132"/>
                      <a:pt x="72" y="132"/>
                      <a:pt x="72" y="131"/>
                    </a:cubicBezTo>
                    <a:cubicBezTo>
                      <a:pt x="72" y="131"/>
                      <a:pt x="72" y="131"/>
                      <a:pt x="73" y="131"/>
                    </a:cubicBezTo>
                    <a:cubicBezTo>
                      <a:pt x="73" y="131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5" y="132"/>
                      <a:pt x="75" y="132"/>
                      <a:pt x="75" y="132"/>
                    </a:cubicBezTo>
                    <a:cubicBezTo>
                      <a:pt x="75" y="132"/>
                      <a:pt x="75" y="132"/>
                      <a:pt x="76" y="132"/>
                    </a:cubicBezTo>
                    <a:cubicBezTo>
                      <a:pt x="75" y="132"/>
                      <a:pt x="76" y="132"/>
                      <a:pt x="76" y="132"/>
                    </a:cubicBezTo>
                    <a:cubicBezTo>
                      <a:pt x="76" y="132"/>
                      <a:pt x="76" y="132"/>
                      <a:pt x="77" y="132"/>
                    </a:cubicBezTo>
                    <a:cubicBezTo>
                      <a:pt x="77" y="132"/>
                      <a:pt x="76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8" y="133"/>
                      <a:pt x="78" y="133"/>
                      <a:pt x="79" y="132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80" y="133"/>
                      <a:pt x="81" y="133"/>
                      <a:pt x="82" y="133"/>
                    </a:cubicBezTo>
                    <a:cubicBezTo>
                      <a:pt x="82" y="133"/>
                      <a:pt x="83" y="133"/>
                      <a:pt x="83" y="133"/>
                    </a:cubicBezTo>
                    <a:cubicBezTo>
                      <a:pt x="84" y="133"/>
                      <a:pt x="86" y="133"/>
                      <a:pt x="87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2" y="133"/>
                      <a:pt x="93" y="133"/>
                      <a:pt x="95" y="133"/>
                    </a:cubicBezTo>
                    <a:cubicBezTo>
                      <a:pt x="97" y="132"/>
                      <a:pt x="99" y="132"/>
                      <a:pt x="100" y="132"/>
                    </a:cubicBezTo>
                    <a:cubicBezTo>
                      <a:pt x="101" y="132"/>
                      <a:pt x="102" y="132"/>
                      <a:pt x="103" y="131"/>
                    </a:cubicBezTo>
                    <a:cubicBezTo>
                      <a:pt x="105" y="131"/>
                      <a:pt x="107" y="131"/>
                      <a:pt x="108" y="130"/>
                    </a:cubicBezTo>
                    <a:cubicBezTo>
                      <a:pt x="110" y="130"/>
                      <a:pt x="111" y="129"/>
                      <a:pt x="113" y="128"/>
                    </a:cubicBezTo>
                    <a:cubicBezTo>
                      <a:pt x="113" y="128"/>
                      <a:pt x="113" y="129"/>
                      <a:pt x="113" y="128"/>
                    </a:cubicBezTo>
                    <a:cubicBezTo>
                      <a:pt x="113" y="128"/>
                      <a:pt x="113" y="128"/>
                      <a:pt x="114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2" y="128"/>
                      <a:pt x="111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09" y="129"/>
                      <a:pt x="109" y="129"/>
                    </a:cubicBezTo>
                    <a:cubicBezTo>
                      <a:pt x="108" y="130"/>
                      <a:pt x="108" y="129"/>
                      <a:pt x="107" y="129"/>
                    </a:cubicBezTo>
                    <a:cubicBezTo>
                      <a:pt x="107" y="129"/>
                      <a:pt x="106" y="130"/>
                      <a:pt x="105" y="130"/>
                    </a:cubicBezTo>
                    <a:cubicBezTo>
                      <a:pt x="106" y="129"/>
                      <a:pt x="106" y="129"/>
                      <a:pt x="106" y="129"/>
                    </a:cubicBezTo>
                    <a:cubicBezTo>
                      <a:pt x="109" y="128"/>
                      <a:pt x="112" y="127"/>
                      <a:pt x="115" y="126"/>
                    </a:cubicBezTo>
                    <a:cubicBezTo>
                      <a:pt x="115" y="125"/>
                      <a:pt x="115" y="125"/>
                      <a:pt x="116" y="125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ubicBezTo>
                      <a:pt x="118" y="124"/>
                      <a:pt x="118" y="124"/>
                      <a:pt x="119" y="123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18" y="123"/>
                      <a:pt x="117" y="124"/>
                      <a:pt x="117" y="124"/>
                    </a:cubicBezTo>
                    <a:cubicBezTo>
                      <a:pt x="117" y="124"/>
                      <a:pt x="117" y="124"/>
                      <a:pt x="117" y="124"/>
                    </a:cubicBezTo>
                    <a:cubicBezTo>
                      <a:pt x="117" y="123"/>
                      <a:pt x="117" y="123"/>
                      <a:pt x="118" y="122"/>
                    </a:cubicBezTo>
                    <a:cubicBezTo>
                      <a:pt x="120" y="121"/>
                      <a:pt x="121" y="120"/>
                      <a:pt x="123" y="119"/>
                    </a:cubicBezTo>
                    <a:cubicBezTo>
                      <a:pt x="124" y="118"/>
                      <a:pt x="124" y="117"/>
                      <a:pt x="126" y="116"/>
                    </a:cubicBezTo>
                    <a:cubicBezTo>
                      <a:pt x="127" y="114"/>
                      <a:pt x="128" y="113"/>
                      <a:pt x="130" y="111"/>
                    </a:cubicBezTo>
                    <a:cubicBezTo>
                      <a:pt x="130" y="111"/>
                      <a:pt x="131" y="110"/>
                      <a:pt x="131" y="109"/>
                    </a:cubicBezTo>
                    <a:cubicBezTo>
                      <a:pt x="133" y="107"/>
                      <a:pt x="134" y="105"/>
                      <a:pt x="135" y="103"/>
                    </a:cubicBezTo>
                    <a:cubicBezTo>
                      <a:pt x="135" y="102"/>
                      <a:pt x="135" y="102"/>
                      <a:pt x="136" y="101"/>
                    </a:cubicBezTo>
                    <a:cubicBezTo>
                      <a:pt x="136" y="101"/>
                      <a:pt x="136" y="101"/>
                      <a:pt x="136" y="101"/>
                    </a:cubicBezTo>
                    <a:cubicBezTo>
                      <a:pt x="136" y="100"/>
                      <a:pt x="136" y="100"/>
                      <a:pt x="137" y="99"/>
                    </a:cubicBezTo>
                    <a:cubicBezTo>
                      <a:pt x="137" y="99"/>
                      <a:pt x="137" y="98"/>
                      <a:pt x="136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7"/>
                      <a:pt x="137" y="96"/>
                      <a:pt x="137" y="96"/>
                    </a:cubicBezTo>
                    <a:cubicBezTo>
                      <a:pt x="137" y="96"/>
                      <a:pt x="137" y="96"/>
                      <a:pt x="137" y="97"/>
                    </a:cubicBezTo>
                    <a:cubicBezTo>
                      <a:pt x="137" y="96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8"/>
                    </a:cubicBezTo>
                    <a:cubicBezTo>
                      <a:pt x="136" y="98"/>
                      <a:pt x="136" y="98"/>
                      <a:pt x="136" y="98"/>
                    </a:cubicBezTo>
                    <a:cubicBezTo>
                      <a:pt x="136" y="98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100"/>
                    </a:cubicBezTo>
                    <a:cubicBezTo>
                      <a:pt x="135" y="99"/>
                      <a:pt x="135" y="100"/>
                      <a:pt x="134" y="100"/>
                    </a:cubicBezTo>
                    <a:cubicBezTo>
                      <a:pt x="135" y="100"/>
                      <a:pt x="134" y="101"/>
                      <a:pt x="134" y="101"/>
                    </a:cubicBezTo>
                    <a:cubicBezTo>
                      <a:pt x="134" y="101"/>
                      <a:pt x="134" y="102"/>
                      <a:pt x="133" y="102"/>
                    </a:cubicBezTo>
                    <a:cubicBezTo>
                      <a:pt x="133" y="103"/>
                      <a:pt x="132" y="104"/>
                      <a:pt x="132" y="105"/>
                    </a:cubicBezTo>
                    <a:cubicBezTo>
                      <a:pt x="132" y="104"/>
                      <a:pt x="132" y="105"/>
                      <a:pt x="132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3" y="103"/>
                      <a:pt x="132" y="103"/>
                    </a:cubicBezTo>
                    <a:cubicBezTo>
                      <a:pt x="133" y="102"/>
                      <a:pt x="133" y="101"/>
                      <a:pt x="134" y="101"/>
                    </a:cubicBezTo>
                    <a:cubicBezTo>
                      <a:pt x="134" y="101"/>
                      <a:pt x="134" y="101"/>
                      <a:pt x="134" y="101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34" y="99"/>
                      <a:pt x="134" y="99"/>
                      <a:pt x="134" y="99"/>
                    </a:cubicBezTo>
                    <a:cubicBezTo>
                      <a:pt x="134" y="99"/>
                      <a:pt x="134" y="99"/>
                      <a:pt x="135" y="98"/>
                    </a:cubicBezTo>
                    <a:cubicBezTo>
                      <a:pt x="134" y="98"/>
                      <a:pt x="135" y="98"/>
                      <a:pt x="135" y="98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6"/>
                    </a:cubicBezTo>
                    <a:cubicBezTo>
                      <a:pt x="135" y="96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4" y="97"/>
                    </a:cubicBezTo>
                    <a:cubicBezTo>
                      <a:pt x="135" y="96"/>
                      <a:pt x="135" y="94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4"/>
                    </a:cubicBezTo>
                    <a:cubicBezTo>
                      <a:pt x="135" y="94"/>
                      <a:pt x="135" y="94"/>
                      <a:pt x="134" y="94"/>
                    </a:cubicBezTo>
                    <a:cubicBezTo>
                      <a:pt x="134" y="94"/>
                      <a:pt x="135" y="94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4" y="93"/>
                      <a:pt x="134" y="93"/>
                    </a:cubicBezTo>
                    <a:cubicBezTo>
                      <a:pt x="134" y="93"/>
                      <a:pt x="134" y="93"/>
                      <a:pt x="134" y="93"/>
                    </a:cubicBezTo>
                    <a:cubicBezTo>
                      <a:pt x="134" y="93"/>
                      <a:pt x="134" y="94"/>
                      <a:pt x="134" y="94"/>
                    </a:cubicBezTo>
                    <a:cubicBezTo>
                      <a:pt x="134" y="94"/>
                      <a:pt x="133" y="95"/>
                      <a:pt x="133" y="96"/>
                    </a:cubicBezTo>
                    <a:cubicBezTo>
                      <a:pt x="133" y="96"/>
                      <a:pt x="133" y="96"/>
                      <a:pt x="133" y="96"/>
                    </a:cubicBezTo>
                    <a:cubicBezTo>
                      <a:pt x="133" y="96"/>
                      <a:pt x="133" y="96"/>
                      <a:pt x="133" y="97"/>
                    </a:cubicBezTo>
                    <a:cubicBezTo>
                      <a:pt x="133" y="97"/>
                      <a:pt x="132" y="97"/>
                      <a:pt x="132" y="98"/>
                    </a:cubicBezTo>
                    <a:cubicBezTo>
                      <a:pt x="132" y="98"/>
                      <a:pt x="132" y="98"/>
                      <a:pt x="132" y="99"/>
                    </a:cubicBezTo>
                    <a:cubicBezTo>
                      <a:pt x="132" y="99"/>
                      <a:pt x="131" y="100"/>
                      <a:pt x="131" y="99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99"/>
                      <a:pt x="131" y="99"/>
                      <a:pt x="131" y="99"/>
                    </a:cubicBezTo>
                    <a:cubicBezTo>
                      <a:pt x="131" y="98"/>
                      <a:pt x="132" y="97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5"/>
                    </a:cubicBezTo>
                    <a:cubicBezTo>
                      <a:pt x="132" y="95"/>
                      <a:pt x="132" y="96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1" y="97"/>
                      <a:pt x="130" y="97"/>
                      <a:pt x="130" y="97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100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8" y="100"/>
                      <a:pt x="128" y="100"/>
                    </a:cubicBezTo>
                    <a:cubicBezTo>
                      <a:pt x="128" y="100"/>
                      <a:pt x="128" y="100"/>
                      <a:pt x="128" y="101"/>
                    </a:cubicBezTo>
                    <a:cubicBezTo>
                      <a:pt x="128" y="101"/>
                      <a:pt x="128" y="101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3"/>
                      <a:pt x="127" y="103"/>
                      <a:pt x="127" y="103"/>
                    </a:cubicBezTo>
                    <a:cubicBezTo>
                      <a:pt x="127" y="102"/>
                      <a:pt x="127" y="103"/>
                      <a:pt x="127" y="103"/>
                    </a:cubicBezTo>
                    <a:cubicBezTo>
                      <a:pt x="127" y="103"/>
                      <a:pt x="126" y="104"/>
                      <a:pt x="126" y="104"/>
                    </a:cubicBezTo>
                    <a:cubicBezTo>
                      <a:pt x="126" y="104"/>
                      <a:pt x="126" y="104"/>
                      <a:pt x="126" y="105"/>
                    </a:cubicBezTo>
                    <a:cubicBezTo>
                      <a:pt x="125" y="104"/>
                      <a:pt x="125" y="105"/>
                      <a:pt x="125" y="105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6" y="104"/>
                      <a:pt x="126" y="104"/>
                    </a:cubicBezTo>
                    <a:cubicBezTo>
                      <a:pt x="126" y="103"/>
                      <a:pt x="126" y="103"/>
                      <a:pt x="126" y="103"/>
                    </a:cubicBezTo>
                    <a:cubicBezTo>
                      <a:pt x="125" y="103"/>
                      <a:pt x="125" y="104"/>
                      <a:pt x="125" y="104"/>
                    </a:cubicBezTo>
                    <a:cubicBezTo>
                      <a:pt x="125" y="104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5" y="104"/>
                      <a:pt x="125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5"/>
                      <a:pt x="124" y="104"/>
                      <a:pt x="124" y="105"/>
                    </a:cubicBezTo>
                    <a:cubicBezTo>
                      <a:pt x="124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2" y="106"/>
                      <a:pt x="122" y="106"/>
                    </a:cubicBezTo>
                    <a:cubicBezTo>
                      <a:pt x="122" y="107"/>
                      <a:pt x="122" y="107"/>
                      <a:pt x="122" y="106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1" y="108"/>
                      <a:pt x="122" y="107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0" y="109"/>
                      <a:pt x="120" y="109"/>
                      <a:pt x="120" y="110"/>
                    </a:cubicBezTo>
                    <a:cubicBezTo>
                      <a:pt x="120" y="110"/>
                      <a:pt x="120" y="109"/>
                      <a:pt x="120" y="109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19" y="110"/>
                    </a:cubicBezTo>
                    <a:cubicBezTo>
                      <a:pt x="120" y="110"/>
                      <a:pt x="119" y="111"/>
                      <a:pt x="119" y="111"/>
                    </a:cubicBezTo>
                    <a:cubicBezTo>
                      <a:pt x="119" y="110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8" y="111"/>
                    </a:cubicBezTo>
                    <a:cubicBezTo>
                      <a:pt x="118" y="112"/>
                      <a:pt x="119" y="111"/>
                      <a:pt x="119" y="111"/>
                    </a:cubicBezTo>
                    <a:cubicBezTo>
                      <a:pt x="118" y="111"/>
                      <a:pt x="118" y="112"/>
                      <a:pt x="118" y="112"/>
                    </a:cubicBezTo>
                    <a:cubicBezTo>
                      <a:pt x="118" y="111"/>
                      <a:pt x="119" y="111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7" y="113"/>
                    </a:cubicBezTo>
                    <a:cubicBezTo>
                      <a:pt x="117" y="113"/>
                      <a:pt x="117" y="113"/>
                      <a:pt x="116" y="114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6" y="114"/>
                      <a:pt x="116" y="114"/>
                      <a:pt x="115" y="114"/>
                    </a:cubicBezTo>
                    <a:cubicBezTo>
                      <a:pt x="115" y="115"/>
                      <a:pt x="114" y="115"/>
                      <a:pt x="114" y="115"/>
                    </a:cubicBezTo>
                    <a:cubicBezTo>
                      <a:pt x="114" y="115"/>
                      <a:pt x="113" y="116"/>
                      <a:pt x="113" y="116"/>
                    </a:cubicBezTo>
                    <a:cubicBezTo>
                      <a:pt x="113" y="116"/>
                      <a:pt x="112" y="117"/>
                      <a:pt x="112" y="117"/>
                    </a:cubicBezTo>
                    <a:cubicBezTo>
                      <a:pt x="112" y="117"/>
                      <a:pt x="112" y="116"/>
                      <a:pt x="112" y="116"/>
                    </a:cubicBezTo>
                    <a:cubicBezTo>
                      <a:pt x="112" y="116"/>
                      <a:pt x="113" y="116"/>
                      <a:pt x="112" y="116"/>
                    </a:cubicBezTo>
                    <a:cubicBezTo>
                      <a:pt x="113" y="116"/>
                      <a:pt x="113" y="116"/>
                      <a:pt x="113" y="116"/>
                    </a:cubicBezTo>
                    <a:cubicBezTo>
                      <a:pt x="113" y="116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2" y="116"/>
                      <a:pt x="110" y="117"/>
                      <a:pt x="110" y="117"/>
                    </a:cubicBezTo>
                    <a:cubicBezTo>
                      <a:pt x="109" y="117"/>
                      <a:pt x="109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8" y="118"/>
                      <a:pt x="108" y="118"/>
                      <a:pt x="108" y="118"/>
                    </a:cubicBezTo>
                    <a:cubicBezTo>
                      <a:pt x="107" y="119"/>
                      <a:pt x="107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5" y="119"/>
                      <a:pt x="105" y="120"/>
                      <a:pt x="105" y="120"/>
                    </a:cubicBezTo>
                    <a:cubicBezTo>
                      <a:pt x="104" y="120"/>
                      <a:pt x="104" y="120"/>
                      <a:pt x="103" y="120"/>
                    </a:cubicBezTo>
                    <a:cubicBezTo>
                      <a:pt x="103" y="121"/>
                      <a:pt x="103" y="121"/>
                      <a:pt x="103" y="121"/>
                    </a:cubicBezTo>
                    <a:cubicBezTo>
                      <a:pt x="102" y="121"/>
                      <a:pt x="102" y="121"/>
                      <a:pt x="101" y="121"/>
                    </a:cubicBezTo>
                    <a:cubicBezTo>
                      <a:pt x="101" y="121"/>
                      <a:pt x="101" y="122"/>
                      <a:pt x="100" y="122"/>
                    </a:cubicBezTo>
                    <a:cubicBezTo>
                      <a:pt x="100" y="122"/>
                      <a:pt x="100" y="122"/>
                      <a:pt x="100" y="122"/>
                    </a:cubicBezTo>
                    <a:cubicBezTo>
                      <a:pt x="99" y="122"/>
                      <a:pt x="97" y="123"/>
                      <a:pt x="96" y="123"/>
                    </a:cubicBezTo>
                    <a:cubicBezTo>
                      <a:pt x="94" y="124"/>
                      <a:pt x="93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85" y="124"/>
                      <a:pt x="82" y="124"/>
                      <a:pt x="80" y="123"/>
                    </a:cubicBezTo>
                    <a:cubicBezTo>
                      <a:pt x="77" y="122"/>
                      <a:pt x="76" y="122"/>
                      <a:pt x="74" y="121"/>
                    </a:cubicBezTo>
                    <a:cubicBezTo>
                      <a:pt x="73" y="121"/>
                      <a:pt x="73" y="121"/>
                      <a:pt x="73" y="121"/>
                    </a:cubicBezTo>
                    <a:cubicBezTo>
                      <a:pt x="73" y="121"/>
                      <a:pt x="72" y="120"/>
                      <a:pt x="72" y="120"/>
                    </a:cubicBezTo>
                    <a:cubicBezTo>
                      <a:pt x="72" y="120"/>
                      <a:pt x="71" y="120"/>
                      <a:pt x="71" y="120"/>
                    </a:cubicBezTo>
                    <a:cubicBezTo>
                      <a:pt x="71" y="120"/>
                      <a:pt x="70" y="120"/>
                      <a:pt x="70" y="119"/>
                    </a:cubicBezTo>
                    <a:cubicBezTo>
                      <a:pt x="69" y="118"/>
                      <a:pt x="66" y="117"/>
                      <a:pt x="63" y="116"/>
                    </a:cubicBezTo>
                    <a:cubicBezTo>
                      <a:pt x="61" y="115"/>
                      <a:pt x="60" y="114"/>
                      <a:pt x="58" y="112"/>
                    </a:cubicBezTo>
                    <a:cubicBezTo>
                      <a:pt x="57" y="112"/>
                      <a:pt x="56" y="111"/>
                      <a:pt x="55" y="110"/>
                    </a:cubicBezTo>
                    <a:cubicBezTo>
                      <a:pt x="55" y="110"/>
                      <a:pt x="55" y="109"/>
                      <a:pt x="54" y="109"/>
                    </a:cubicBezTo>
                    <a:cubicBezTo>
                      <a:pt x="54" y="109"/>
                      <a:pt x="54" y="108"/>
                      <a:pt x="54" y="108"/>
                    </a:cubicBezTo>
                    <a:cubicBezTo>
                      <a:pt x="53" y="108"/>
                      <a:pt x="53" y="108"/>
                      <a:pt x="53" y="107"/>
                    </a:cubicBezTo>
                    <a:cubicBezTo>
                      <a:pt x="53" y="107"/>
                      <a:pt x="52" y="107"/>
                      <a:pt x="52" y="10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1" y="105"/>
                      <a:pt x="51" y="105"/>
                      <a:pt x="50" y="104"/>
                    </a:cubicBezTo>
                    <a:cubicBezTo>
                      <a:pt x="50" y="104"/>
                      <a:pt x="50" y="104"/>
                      <a:pt x="50" y="103"/>
                    </a:cubicBezTo>
                    <a:cubicBezTo>
                      <a:pt x="50" y="103"/>
                      <a:pt x="49" y="103"/>
                      <a:pt x="49" y="103"/>
                    </a:cubicBezTo>
                    <a:cubicBezTo>
                      <a:pt x="49" y="102"/>
                      <a:pt x="49" y="102"/>
                      <a:pt x="48" y="101"/>
                    </a:cubicBezTo>
                    <a:cubicBezTo>
                      <a:pt x="48" y="101"/>
                      <a:pt x="48" y="101"/>
                      <a:pt x="48" y="100"/>
                    </a:cubicBezTo>
                    <a:cubicBezTo>
                      <a:pt x="48" y="100"/>
                      <a:pt x="47" y="100"/>
                      <a:pt x="47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7" y="99"/>
                      <a:pt x="46" y="99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5" y="96"/>
                      <a:pt x="45" y="97"/>
                      <a:pt x="45" y="97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5"/>
                    </a:cubicBezTo>
                    <a:cubicBezTo>
                      <a:pt x="45" y="96"/>
                      <a:pt x="45" y="95"/>
                      <a:pt x="45" y="95"/>
                    </a:cubicBezTo>
                    <a:cubicBezTo>
                      <a:pt x="44" y="95"/>
                      <a:pt x="45" y="95"/>
                      <a:pt x="45" y="95"/>
                    </a:cubicBezTo>
                    <a:cubicBezTo>
                      <a:pt x="44" y="95"/>
                      <a:pt x="44" y="94"/>
                      <a:pt x="44" y="94"/>
                    </a:cubicBezTo>
                    <a:cubicBezTo>
                      <a:pt x="44" y="94"/>
                      <a:pt x="44" y="94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2"/>
                      <a:pt x="44" y="93"/>
                    </a:cubicBezTo>
                    <a:cubicBezTo>
                      <a:pt x="44" y="92"/>
                      <a:pt x="43" y="92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0"/>
                    </a:cubicBezTo>
                    <a:cubicBezTo>
                      <a:pt x="43" y="91"/>
                      <a:pt x="43" y="90"/>
                      <a:pt x="43" y="90"/>
                    </a:cubicBezTo>
                    <a:cubicBezTo>
                      <a:pt x="43" y="90"/>
                      <a:pt x="43" y="90"/>
                      <a:pt x="42" y="89"/>
                    </a:cubicBezTo>
                    <a:cubicBezTo>
                      <a:pt x="43" y="89"/>
                      <a:pt x="42" y="89"/>
                      <a:pt x="43" y="89"/>
                    </a:cubicBezTo>
                    <a:cubicBezTo>
                      <a:pt x="43" y="89"/>
                      <a:pt x="42" y="89"/>
                      <a:pt x="42" y="89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5"/>
                      <a:pt x="42" y="85"/>
                    </a:cubicBezTo>
                    <a:cubicBezTo>
                      <a:pt x="42" y="85"/>
                      <a:pt x="42" y="85"/>
                      <a:pt x="42" y="85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1" y="85"/>
                      <a:pt x="42" y="85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2"/>
                      <a:pt x="41" y="82"/>
                    </a:cubicBezTo>
                    <a:cubicBezTo>
                      <a:pt x="41" y="82"/>
                      <a:pt x="41" y="81"/>
                      <a:pt x="41" y="81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1"/>
                      <a:pt x="41" y="72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69"/>
                      <a:pt x="41" y="70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7"/>
                      <a:pt x="41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3" y="63"/>
                      <a:pt x="43" y="63"/>
                      <a:pt x="43" y="62"/>
                    </a:cubicBezTo>
                    <a:cubicBezTo>
                      <a:pt x="43" y="62"/>
                      <a:pt x="43" y="61"/>
                      <a:pt x="43" y="62"/>
                    </a:cubicBezTo>
                    <a:cubicBezTo>
                      <a:pt x="43" y="62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0"/>
                    </a:cubicBezTo>
                    <a:cubicBezTo>
                      <a:pt x="43" y="61"/>
                      <a:pt x="43" y="61"/>
                      <a:pt x="44" y="60"/>
                    </a:cubicBezTo>
                    <a:cubicBezTo>
                      <a:pt x="43" y="60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6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8" y="52"/>
                      <a:pt x="48" y="52"/>
                      <a:pt x="48" y="51"/>
                    </a:cubicBezTo>
                    <a:cubicBezTo>
                      <a:pt x="48" y="52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0"/>
                    </a:cubicBezTo>
                    <a:cubicBezTo>
                      <a:pt x="48" y="51"/>
                      <a:pt x="48" y="50"/>
                      <a:pt x="48" y="51"/>
                    </a:cubicBezTo>
                    <a:cubicBezTo>
                      <a:pt x="49" y="50"/>
                      <a:pt x="49" y="51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1" y="48"/>
                      <a:pt x="51" y="47"/>
                      <a:pt x="51" y="47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1" y="47"/>
                      <a:pt x="52" y="47"/>
                      <a:pt x="52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2" y="46"/>
                      <a:pt x="52" y="47"/>
                      <a:pt x="51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5"/>
                      <a:pt x="52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4"/>
                      <a:pt x="53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3"/>
                      <a:pt x="54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7" y="41"/>
                      <a:pt x="58" y="41"/>
                      <a:pt x="58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1" y="39"/>
                      <a:pt x="61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4" y="37"/>
                      <a:pt x="66" y="36"/>
                      <a:pt x="68" y="35"/>
                    </a:cubicBezTo>
                    <a:cubicBezTo>
                      <a:pt x="69" y="35"/>
                      <a:pt x="70" y="34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2" y="33"/>
                      <a:pt x="74" y="33"/>
                      <a:pt x="76" y="32"/>
                    </a:cubicBezTo>
                    <a:cubicBezTo>
                      <a:pt x="76" y="32"/>
                      <a:pt x="76" y="32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8" y="32"/>
                      <a:pt x="78" y="32"/>
                    </a:cubicBezTo>
                    <a:cubicBezTo>
                      <a:pt x="79" y="32"/>
                      <a:pt x="80" y="32"/>
                      <a:pt x="81" y="32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2" y="32"/>
                      <a:pt x="81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3" y="32"/>
                      <a:pt x="83" y="32"/>
                      <a:pt x="84" y="32"/>
                    </a:cubicBezTo>
                    <a:cubicBezTo>
                      <a:pt x="85" y="32"/>
                      <a:pt x="87" y="32"/>
                      <a:pt x="89" y="32"/>
                    </a:cubicBezTo>
                    <a:cubicBezTo>
                      <a:pt x="91" y="32"/>
                      <a:pt x="93" y="33"/>
                      <a:pt x="94" y="33"/>
                    </a:cubicBezTo>
                    <a:cubicBezTo>
                      <a:pt x="95" y="33"/>
                      <a:pt x="97" y="34"/>
                      <a:pt x="98" y="34"/>
                    </a:cubicBezTo>
                    <a:cubicBezTo>
                      <a:pt x="98" y="34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100" y="35"/>
                      <a:pt x="100" y="35"/>
                      <a:pt x="100" y="35"/>
                    </a:cubicBezTo>
                    <a:cubicBezTo>
                      <a:pt x="100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6"/>
                    </a:cubicBezTo>
                    <a:cubicBezTo>
                      <a:pt x="101" y="35"/>
                      <a:pt x="102" y="36"/>
                      <a:pt x="102" y="36"/>
                    </a:cubicBezTo>
                    <a:cubicBezTo>
                      <a:pt x="102" y="36"/>
                      <a:pt x="103" y="36"/>
                      <a:pt x="103" y="36"/>
                    </a:cubicBezTo>
                    <a:cubicBezTo>
                      <a:pt x="103" y="36"/>
                      <a:pt x="103" y="36"/>
                      <a:pt x="104" y="36"/>
                    </a:cubicBezTo>
                    <a:cubicBezTo>
                      <a:pt x="104" y="36"/>
                      <a:pt x="104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6" y="37"/>
                    </a:cubicBezTo>
                    <a:cubicBezTo>
                      <a:pt x="106" y="38"/>
                      <a:pt x="107" y="38"/>
                      <a:pt x="106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9" y="39"/>
                      <a:pt x="109" y="40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10" y="40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2" y="41"/>
                    </a:cubicBezTo>
                    <a:cubicBezTo>
                      <a:pt x="112" y="41"/>
                      <a:pt x="112" y="42"/>
                      <a:pt x="112" y="42"/>
                    </a:cubicBezTo>
                    <a:cubicBezTo>
                      <a:pt x="112" y="42"/>
                      <a:pt x="112" y="42"/>
                      <a:pt x="112" y="42"/>
                    </a:cubicBezTo>
                    <a:cubicBezTo>
                      <a:pt x="112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5" y="44"/>
                      <a:pt x="114" y="44"/>
                      <a:pt x="115" y="44"/>
                    </a:cubicBezTo>
                    <a:cubicBezTo>
                      <a:pt x="115" y="44"/>
                      <a:pt x="115" y="45"/>
                      <a:pt x="115" y="45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6" y="45"/>
                      <a:pt x="116" y="45"/>
                      <a:pt x="116" y="46"/>
                    </a:cubicBezTo>
                    <a:cubicBezTo>
                      <a:pt x="116" y="45"/>
                      <a:pt x="116" y="46"/>
                      <a:pt x="116" y="46"/>
                    </a:cubicBezTo>
                    <a:cubicBezTo>
                      <a:pt x="116" y="46"/>
                      <a:pt x="117" y="46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8" y="47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9"/>
                      <a:pt x="118" y="49"/>
                      <a:pt x="119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1"/>
                      <a:pt x="122" y="51"/>
                      <a:pt x="123" y="51"/>
                    </a:cubicBezTo>
                    <a:cubicBezTo>
                      <a:pt x="123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0"/>
                      <a:pt x="123" y="51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1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3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1"/>
                    </a:cubicBezTo>
                    <a:cubicBezTo>
                      <a:pt x="124" y="51"/>
                      <a:pt x="124" y="51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4" y="51"/>
                      <a:pt x="124" y="51"/>
                      <a:pt x="125" y="52"/>
                    </a:cubicBezTo>
                    <a:cubicBezTo>
                      <a:pt x="125" y="52"/>
                      <a:pt x="125" y="52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3"/>
                      <a:pt x="126" y="53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6" y="52"/>
                      <a:pt x="126" y="52"/>
                      <a:pt x="125" y="52"/>
                    </a:cubicBezTo>
                    <a:cubicBezTo>
                      <a:pt x="125" y="52"/>
                      <a:pt x="125" y="51"/>
                      <a:pt x="125" y="52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5" y="51"/>
                      <a:pt x="125" y="51"/>
                      <a:pt x="125" y="50"/>
                    </a:cubicBezTo>
                    <a:cubicBezTo>
                      <a:pt x="124" y="51"/>
                      <a:pt x="124" y="50"/>
                      <a:pt x="124" y="50"/>
                    </a:cubicBezTo>
                    <a:cubicBezTo>
                      <a:pt x="123" y="49"/>
                      <a:pt x="122" y="47"/>
                      <a:pt x="121" y="46"/>
                    </a:cubicBezTo>
                    <a:cubicBezTo>
                      <a:pt x="121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19" y="46"/>
                    </a:cubicBezTo>
                    <a:cubicBezTo>
                      <a:pt x="119" y="45"/>
                      <a:pt x="119" y="45"/>
                      <a:pt x="118" y="45"/>
                    </a:cubicBezTo>
                    <a:cubicBezTo>
                      <a:pt x="118" y="45"/>
                      <a:pt x="118" y="44"/>
                      <a:pt x="118" y="44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7" y="43"/>
                      <a:pt x="116" y="43"/>
                      <a:pt x="116" y="43"/>
                    </a:cubicBezTo>
                    <a:cubicBezTo>
                      <a:pt x="116" y="43"/>
                      <a:pt x="116" y="42"/>
                      <a:pt x="115" y="42"/>
                    </a:cubicBezTo>
                    <a:cubicBezTo>
                      <a:pt x="114" y="41"/>
                      <a:pt x="112" y="39"/>
                      <a:pt x="110" y="38"/>
                    </a:cubicBezTo>
                    <a:cubicBezTo>
                      <a:pt x="110" y="38"/>
                      <a:pt x="109" y="38"/>
                      <a:pt x="109" y="38"/>
                    </a:cubicBezTo>
                    <a:cubicBezTo>
                      <a:pt x="107" y="36"/>
                      <a:pt x="105" y="35"/>
                      <a:pt x="103" y="35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2" y="34"/>
                      <a:pt x="101" y="34"/>
                      <a:pt x="101" y="34"/>
                    </a:cubicBezTo>
                    <a:cubicBezTo>
                      <a:pt x="100" y="33"/>
                      <a:pt x="99" y="33"/>
                      <a:pt x="98" y="32"/>
                    </a:cubicBezTo>
                    <a:cubicBezTo>
                      <a:pt x="99" y="32"/>
                      <a:pt x="99" y="32"/>
                      <a:pt x="100" y="33"/>
                    </a:cubicBezTo>
                    <a:cubicBezTo>
                      <a:pt x="100" y="32"/>
                      <a:pt x="100" y="32"/>
                      <a:pt x="101" y="32"/>
                    </a:cubicBezTo>
                    <a:cubicBezTo>
                      <a:pt x="101" y="32"/>
                      <a:pt x="101" y="33"/>
                      <a:pt x="101" y="33"/>
                    </a:cubicBezTo>
                    <a:cubicBezTo>
                      <a:pt x="101" y="33"/>
                      <a:pt x="102" y="33"/>
                      <a:pt x="102" y="33"/>
                    </a:cubicBezTo>
                    <a:cubicBezTo>
                      <a:pt x="102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3" y="32"/>
                      <a:pt x="103" y="32"/>
                      <a:pt x="102" y="31"/>
                    </a:cubicBezTo>
                    <a:cubicBezTo>
                      <a:pt x="102" y="31"/>
                      <a:pt x="101" y="31"/>
                      <a:pt x="101" y="31"/>
                    </a:cubicBezTo>
                    <a:cubicBezTo>
                      <a:pt x="103" y="31"/>
                      <a:pt x="105" y="32"/>
                      <a:pt x="105" y="32"/>
                    </a:cubicBezTo>
                    <a:cubicBezTo>
                      <a:pt x="106" y="33"/>
                      <a:pt x="107" y="32"/>
                      <a:pt x="106" y="31"/>
                    </a:cubicBezTo>
                    <a:cubicBezTo>
                      <a:pt x="106" y="31"/>
                      <a:pt x="105" y="30"/>
                      <a:pt x="104" y="30"/>
                    </a:cubicBezTo>
                    <a:cubicBezTo>
                      <a:pt x="105" y="30"/>
                      <a:pt x="105" y="30"/>
                      <a:pt x="106" y="30"/>
                    </a:cubicBezTo>
                    <a:cubicBezTo>
                      <a:pt x="104" y="29"/>
                      <a:pt x="103" y="29"/>
                      <a:pt x="102" y="29"/>
                    </a:cubicBezTo>
                    <a:cubicBezTo>
                      <a:pt x="102" y="28"/>
                      <a:pt x="100" y="28"/>
                      <a:pt x="100" y="27"/>
                    </a:cubicBezTo>
                    <a:cubicBezTo>
                      <a:pt x="100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6"/>
                      <a:pt x="98" y="26"/>
                    </a:cubicBezTo>
                    <a:cubicBezTo>
                      <a:pt x="97" y="25"/>
                      <a:pt x="96" y="25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4" y="24"/>
                    </a:cubicBezTo>
                    <a:cubicBezTo>
                      <a:pt x="94" y="24"/>
                      <a:pt x="93" y="24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5" y="23"/>
                      <a:pt x="96" y="24"/>
                      <a:pt x="98" y="24"/>
                    </a:cubicBezTo>
                    <a:cubicBezTo>
                      <a:pt x="98" y="24"/>
                      <a:pt x="98" y="24"/>
                      <a:pt x="99" y="24"/>
                    </a:cubicBezTo>
                    <a:cubicBezTo>
                      <a:pt x="99" y="24"/>
                      <a:pt x="100" y="24"/>
                      <a:pt x="100" y="24"/>
                    </a:cubicBezTo>
                    <a:cubicBezTo>
                      <a:pt x="100" y="23"/>
                      <a:pt x="98" y="23"/>
                      <a:pt x="97" y="22"/>
                    </a:cubicBezTo>
                    <a:cubicBezTo>
                      <a:pt x="98" y="22"/>
                      <a:pt x="97" y="22"/>
                      <a:pt x="97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1"/>
                      <a:pt x="96" y="21"/>
                      <a:pt x="95" y="21"/>
                    </a:cubicBezTo>
                    <a:cubicBezTo>
                      <a:pt x="95" y="21"/>
                      <a:pt x="95" y="21"/>
                      <a:pt x="95" y="20"/>
                    </a:cubicBezTo>
                    <a:cubicBezTo>
                      <a:pt x="94" y="20"/>
                      <a:pt x="93" y="20"/>
                      <a:pt x="92" y="19"/>
                    </a:cubicBezTo>
                    <a:cubicBezTo>
                      <a:pt x="91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89" y="19"/>
                      <a:pt x="88" y="18"/>
                      <a:pt x="88" y="18"/>
                    </a:cubicBezTo>
                    <a:cubicBezTo>
                      <a:pt x="88" y="18"/>
                      <a:pt x="87" y="18"/>
                      <a:pt x="87" y="18"/>
                    </a:cubicBezTo>
                    <a:cubicBezTo>
                      <a:pt x="88" y="18"/>
                      <a:pt x="89" y="18"/>
                      <a:pt x="89" y="18"/>
                    </a:cubicBezTo>
                    <a:cubicBezTo>
                      <a:pt x="93" y="19"/>
                      <a:pt x="97" y="19"/>
                      <a:pt x="100" y="21"/>
                    </a:cubicBezTo>
                    <a:cubicBezTo>
                      <a:pt x="104" y="22"/>
                      <a:pt x="107" y="23"/>
                      <a:pt x="109" y="24"/>
                    </a:cubicBezTo>
                    <a:cubicBezTo>
                      <a:pt x="110" y="25"/>
                      <a:pt x="112" y="26"/>
                      <a:pt x="113" y="27"/>
                    </a:cubicBezTo>
                    <a:cubicBezTo>
                      <a:pt x="114" y="28"/>
                      <a:pt x="116" y="29"/>
                      <a:pt x="117" y="31"/>
                    </a:cubicBezTo>
                    <a:cubicBezTo>
                      <a:pt x="118" y="31"/>
                      <a:pt x="118" y="31"/>
                      <a:pt x="118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0" y="33"/>
                      <a:pt x="121" y="34"/>
                      <a:pt x="122" y="35"/>
                    </a:cubicBezTo>
                    <a:cubicBezTo>
                      <a:pt x="122" y="35"/>
                      <a:pt x="122" y="35"/>
                      <a:pt x="122" y="36"/>
                    </a:cubicBezTo>
                    <a:cubicBezTo>
                      <a:pt x="122" y="36"/>
                      <a:pt x="123" y="36"/>
                      <a:pt x="123" y="36"/>
                    </a:cubicBezTo>
                    <a:cubicBezTo>
                      <a:pt x="123" y="36"/>
                      <a:pt x="122" y="36"/>
                      <a:pt x="122" y="36"/>
                    </a:cubicBezTo>
                    <a:cubicBezTo>
                      <a:pt x="123" y="36"/>
                      <a:pt x="123" y="36"/>
                      <a:pt x="123" y="37"/>
                    </a:cubicBezTo>
                    <a:cubicBezTo>
                      <a:pt x="123" y="36"/>
                      <a:pt x="123" y="37"/>
                      <a:pt x="123" y="37"/>
                    </a:cubicBezTo>
                    <a:cubicBezTo>
                      <a:pt x="123" y="37"/>
                      <a:pt x="124" y="37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5" y="39"/>
                      <a:pt x="125" y="39"/>
                      <a:pt x="125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1"/>
                      <a:pt x="127" y="41"/>
                      <a:pt x="127" y="41"/>
                    </a:cubicBezTo>
                    <a:cubicBezTo>
                      <a:pt x="127" y="41"/>
                      <a:pt x="127" y="41"/>
                      <a:pt x="127" y="41"/>
                    </a:cubicBezTo>
                    <a:cubicBezTo>
                      <a:pt x="127" y="41"/>
                      <a:pt x="127" y="42"/>
                      <a:pt x="127" y="41"/>
                    </a:cubicBezTo>
                    <a:cubicBezTo>
                      <a:pt x="127" y="42"/>
                      <a:pt x="127" y="41"/>
                      <a:pt x="128" y="42"/>
                    </a:cubicBezTo>
                    <a:cubicBezTo>
                      <a:pt x="128" y="42"/>
                      <a:pt x="129" y="42"/>
                      <a:pt x="129" y="43"/>
                    </a:cubicBezTo>
                    <a:cubicBezTo>
                      <a:pt x="129" y="43"/>
                      <a:pt x="129" y="42"/>
                      <a:pt x="129" y="42"/>
                    </a:cubicBezTo>
                    <a:cubicBezTo>
                      <a:pt x="129" y="42"/>
                      <a:pt x="129" y="42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1" y="44"/>
                      <a:pt x="131" y="44"/>
                      <a:pt x="131" y="44"/>
                    </a:cubicBezTo>
                    <a:cubicBezTo>
                      <a:pt x="131" y="44"/>
                      <a:pt x="131" y="45"/>
                      <a:pt x="131" y="4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6"/>
                      <a:pt x="133" y="45"/>
                      <a:pt x="133" y="46"/>
                    </a:cubicBezTo>
                    <a:cubicBezTo>
                      <a:pt x="133" y="46"/>
                      <a:pt x="134" y="47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7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6" y="48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7" y="49"/>
                    </a:cubicBezTo>
                    <a:cubicBezTo>
                      <a:pt x="136" y="50"/>
                      <a:pt x="137" y="50"/>
                      <a:pt x="137" y="49"/>
                    </a:cubicBezTo>
                    <a:cubicBezTo>
                      <a:pt x="137" y="50"/>
                      <a:pt x="137" y="50"/>
                      <a:pt x="137" y="50"/>
                    </a:cubicBezTo>
                    <a:cubicBezTo>
                      <a:pt x="137" y="50"/>
                      <a:pt x="137" y="50"/>
                      <a:pt x="137" y="49"/>
                    </a:cubicBezTo>
                    <a:cubicBezTo>
                      <a:pt x="137" y="49"/>
                      <a:pt x="138" y="49"/>
                      <a:pt x="137" y="49"/>
                    </a:cubicBezTo>
                    <a:cubicBezTo>
                      <a:pt x="138" y="49"/>
                      <a:pt x="138" y="50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7" y="48"/>
                      <a:pt x="137" y="48"/>
                      <a:pt x="137" y="48"/>
                    </a:cubicBezTo>
                    <a:cubicBezTo>
                      <a:pt x="137" y="47"/>
                      <a:pt x="136" y="47"/>
                      <a:pt x="136" y="47"/>
                    </a:cubicBezTo>
                    <a:cubicBezTo>
                      <a:pt x="136" y="47"/>
                      <a:pt x="136" y="47"/>
                      <a:pt x="136" y="46"/>
                    </a:cubicBezTo>
                    <a:cubicBezTo>
                      <a:pt x="136" y="46"/>
                      <a:pt x="136" y="47"/>
                      <a:pt x="136" y="46"/>
                    </a:cubicBezTo>
                    <a:cubicBezTo>
                      <a:pt x="136" y="46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7"/>
                      <a:pt x="137" y="47"/>
                      <a:pt x="137" y="47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9" y="50"/>
                      <a:pt x="139" y="50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0"/>
                      <a:pt x="139" y="50"/>
                      <a:pt x="139" y="50"/>
                    </a:cubicBezTo>
                    <a:cubicBezTo>
                      <a:pt x="139" y="50"/>
                      <a:pt x="139" y="49"/>
                      <a:pt x="139" y="49"/>
                    </a:cubicBezTo>
                    <a:cubicBezTo>
                      <a:pt x="138" y="48"/>
                      <a:pt x="138" y="49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7"/>
                    </a:cubicBezTo>
                    <a:cubicBezTo>
                      <a:pt x="138" y="47"/>
                      <a:pt x="138" y="48"/>
                      <a:pt x="138" y="48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7" y="47"/>
                      <a:pt x="137" y="47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5"/>
                      <a:pt x="137" y="45"/>
                    </a:cubicBezTo>
                    <a:cubicBezTo>
                      <a:pt x="137" y="45"/>
                      <a:pt x="137" y="45"/>
                      <a:pt x="137" y="45"/>
                    </a:cubicBezTo>
                    <a:cubicBezTo>
                      <a:pt x="137" y="46"/>
                      <a:pt x="138" y="46"/>
                      <a:pt x="138" y="46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7" y="45"/>
                    </a:cubicBezTo>
                    <a:cubicBezTo>
                      <a:pt x="138" y="45"/>
                      <a:pt x="137" y="45"/>
                      <a:pt x="138" y="45"/>
                    </a:cubicBezTo>
                    <a:cubicBezTo>
                      <a:pt x="137" y="45"/>
                      <a:pt x="138" y="45"/>
                      <a:pt x="137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4"/>
                      <a:pt x="138" y="44"/>
                      <a:pt x="138" y="44"/>
                    </a:cubicBezTo>
                    <a:cubicBezTo>
                      <a:pt x="137" y="44"/>
                      <a:pt x="136" y="42"/>
                      <a:pt x="136" y="42"/>
                    </a:cubicBezTo>
                    <a:cubicBezTo>
                      <a:pt x="135" y="40"/>
                      <a:pt x="135" y="40"/>
                      <a:pt x="136" y="40"/>
                    </a:cubicBezTo>
                    <a:cubicBezTo>
                      <a:pt x="136" y="40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7" y="42"/>
                    </a:cubicBezTo>
                    <a:cubicBezTo>
                      <a:pt x="137" y="42"/>
                      <a:pt x="137" y="42"/>
                      <a:pt x="137" y="43"/>
                    </a:cubicBezTo>
                    <a:cubicBezTo>
                      <a:pt x="137" y="43"/>
                      <a:pt x="137" y="43"/>
                      <a:pt x="137" y="43"/>
                    </a:cubicBezTo>
                    <a:cubicBezTo>
                      <a:pt x="137" y="43"/>
                      <a:pt x="137" y="43"/>
                      <a:pt x="138" y="43"/>
                    </a:cubicBezTo>
                    <a:cubicBezTo>
                      <a:pt x="137" y="42"/>
                      <a:pt x="137" y="41"/>
                      <a:pt x="136" y="40"/>
                    </a:cubicBezTo>
                    <a:cubicBezTo>
                      <a:pt x="136" y="40"/>
                      <a:pt x="136" y="40"/>
                      <a:pt x="136" y="39"/>
                    </a:cubicBezTo>
                    <a:cubicBezTo>
                      <a:pt x="136" y="39"/>
                      <a:pt x="135" y="39"/>
                      <a:pt x="135" y="39"/>
                    </a:cubicBezTo>
                    <a:cubicBezTo>
                      <a:pt x="136" y="39"/>
                      <a:pt x="135" y="39"/>
                      <a:pt x="135" y="38"/>
                    </a:cubicBezTo>
                    <a:cubicBezTo>
                      <a:pt x="135" y="39"/>
                      <a:pt x="135" y="38"/>
                      <a:pt x="135" y="38"/>
                    </a:cubicBezTo>
                    <a:cubicBezTo>
                      <a:pt x="134" y="38"/>
                      <a:pt x="134" y="37"/>
                      <a:pt x="134" y="37"/>
                    </a:cubicBezTo>
                    <a:cubicBezTo>
                      <a:pt x="134" y="37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6"/>
                      <a:pt x="134" y="36"/>
                      <a:pt x="135" y="37"/>
                    </a:cubicBezTo>
                    <a:cubicBezTo>
                      <a:pt x="135" y="38"/>
                      <a:pt x="136" y="39"/>
                      <a:pt x="136" y="39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8" y="42"/>
                      <a:pt x="139" y="43"/>
                      <a:pt x="139" y="44"/>
                    </a:cubicBezTo>
                    <a:cubicBezTo>
                      <a:pt x="139" y="45"/>
                      <a:pt x="140" y="46"/>
                      <a:pt x="140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6"/>
                      <a:pt x="141" y="47"/>
                      <a:pt x="141" y="47"/>
                    </a:cubicBezTo>
                    <a:cubicBezTo>
                      <a:pt x="141" y="47"/>
                      <a:pt x="141" y="46"/>
                      <a:pt x="141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5"/>
                      <a:pt x="140" y="44"/>
                      <a:pt x="140" y="43"/>
                    </a:cubicBezTo>
                    <a:cubicBezTo>
                      <a:pt x="140" y="44"/>
                      <a:pt x="140" y="45"/>
                      <a:pt x="141" y="45"/>
                    </a:cubicBezTo>
                    <a:cubicBezTo>
                      <a:pt x="141" y="45"/>
                      <a:pt x="141" y="46"/>
                      <a:pt x="141" y="46"/>
                    </a:cubicBezTo>
                    <a:cubicBezTo>
                      <a:pt x="141" y="46"/>
                      <a:pt x="141" y="46"/>
                      <a:pt x="142" y="46"/>
                    </a:cubicBezTo>
                    <a:cubicBezTo>
                      <a:pt x="141" y="47"/>
                      <a:pt x="142" y="47"/>
                      <a:pt x="142" y="47"/>
                    </a:cubicBezTo>
                    <a:cubicBezTo>
                      <a:pt x="142" y="48"/>
                      <a:pt x="142" y="49"/>
                      <a:pt x="143" y="49"/>
                    </a:cubicBezTo>
                    <a:cubicBezTo>
                      <a:pt x="143" y="50"/>
                      <a:pt x="144" y="51"/>
                      <a:pt x="144" y="52"/>
                    </a:cubicBezTo>
                    <a:cubicBezTo>
                      <a:pt x="144" y="52"/>
                      <a:pt x="144" y="54"/>
                      <a:pt x="145" y="55"/>
                    </a:cubicBezTo>
                    <a:cubicBezTo>
                      <a:pt x="145" y="56"/>
                      <a:pt x="146" y="57"/>
                      <a:pt x="146" y="58"/>
                    </a:cubicBezTo>
                    <a:cubicBezTo>
                      <a:pt x="146" y="58"/>
                      <a:pt x="146" y="59"/>
                      <a:pt x="146" y="59"/>
                    </a:cubicBezTo>
                    <a:cubicBezTo>
                      <a:pt x="146" y="59"/>
                      <a:pt x="147" y="60"/>
                      <a:pt x="146" y="60"/>
                    </a:cubicBezTo>
                    <a:cubicBezTo>
                      <a:pt x="147" y="61"/>
                      <a:pt x="147" y="63"/>
                      <a:pt x="147" y="63"/>
                    </a:cubicBezTo>
                    <a:cubicBezTo>
                      <a:pt x="147" y="63"/>
                      <a:pt x="147" y="64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5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9" y="67"/>
                      <a:pt x="149" y="66"/>
                      <a:pt x="149" y="66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8"/>
                      <a:pt x="149" y="69"/>
                    </a:cubicBezTo>
                    <a:cubicBezTo>
                      <a:pt x="149" y="69"/>
                      <a:pt x="149" y="69"/>
                      <a:pt x="149" y="69"/>
                    </a:cubicBezTo>
                    <a:cubicBezTo>
                      <a:pt x="149" y="70"/>
                      <a:pt x="149" y="69"/>
                      <a:pt x="149" y="70"/>
                    </a:cubicBezTo>
                    <a:cubicBezTo>
                      <a:pt x="149" y="70"/>
                      <a:pt x="149" y="70"/>
                      <a:pt x="149" y="70"/>
                    </a:cubicBezTo>
                    <a:cubicBezTo>
                      <a:pt x="149" y="70"/>
                      <a:pt x="149" y="69"/>
                      <a:pt x="150" y="70"/>
                    </a:cubicBezTo>
                    <a:cubicBezTo>
                      <a:pt x="150" y="69"/>
                      <a:pt x="150" y="69"/>
                      <a:pt x="149" y="69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0" y="67"/>
                      <a:pt x="150" y="67"/>
                      <a:pt x="150" y="66"/>
                    </a:cubicBezTo>
                    <a:cubicBezTo>
                      <a:pt x="150" y="65"/>
                      <a:pt x="150" y="67"/>
                      <a:pt x="150" y="68"/>
                    </a:cubicBezTo>
                    <a:cubicBezTo>
                      <a:pt x="150" y="68"/>
                      <a:pt x="150" y="69"/>
                      <a:pt x="150" y="69"/>
                    </a:cubicBezTo>
                    <a:cubicBezTo>
                      <a:pt x="150" y="70"/>
                      <a:pt x="151" y="71"/>
                      <a:pt x="151" y="72"/>
                    </a:cubicBezTo>
                    <a:cubicBezTo>
                      <a:pt x="151" y="72"/>
                      <a:pt x="151" y="73"/>
                      <a:pt x="151" y="72"/>
                    </a:cubicBezTo>
                    <a:cubicBezTo>
                      <a:pt x="151" y="73"/>
                      <a:pt x="151" y="73"/>
                      <a:pt x="151" y="73"/>
                    </a:cubicBezTo>
                    <a:cubicBezTo>
                      <a:pt x="151" y="73"/>
                      <a:pt x="151" y="73"/>
                      <a:pt x="151" y="72"/>
                    </a:cubicBezTo>
                    <a:cubicBezTo>
                      <a:pt x="151" y="73"/>
                      <a:pt x="151" y="72"/>
                      <a:pt x="151" y="72"/>
                    </a:cubicBezTo>
                    <a:cubicBezTo>
                      <a:pt x="151" y="73"/>
                      <a:pt x="152" y="72"/>
                      <a:pt x="152" y="73"/>
                    </a:cubicBezTo>
                    <a:cubicBezTo>
                      <a:pt x="152" y="73"/>
                      <a:pt x="152" y="72"/>
                      <a:pt x="152" y="72"/>
                    </a:cubicBezTo>
                    <a:cubicBezTo>
                      <a:pt x="152" y="71"/>
                      <a:pt x="152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2" y="67"/>
                      <a:pt x="152" y="67"/>
                    </a:cubicBezTo>
                    <a:cubicBezTo>
                      <a:pt x="152" y="67"/>
                      <a:pt x="152" y="67"/>
                      <a:pt x="152" y="67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3"/>
                      <a:pt x="152" y="63"/>
                    </a:cubicBezTo>
                    <a:cubicBezTo>
                      <a:pt x="152" y="63"/>
                      <a:pt x="152" y="63"/>
                      <a:pt x="152" y="63"/>
                    </a:cubicBezTo>
                    <a:cubicBezTo>
                      <a:pt x="152" y="62"/>
                      <a:pt x="152" y="61"/>
                      <a:pt x="152" y="61"/>
                    </a:cubicBezTo>
                    <a:cubicBezTo>
                      <a:pt x="152" y="61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1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59"/>
                      <a:pt x="152" y="59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52" y="58"/>
                      <a:pt x="152" y="57"/>
                      <a:pt x="152" y="58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2" y="56"/>
                      <a:pt x="152" y="55"/>
                      <a:pt x="151" y="54"/>
                    </a:cubicBezTo>
                    <a:cubicBezTo>
                      <a:pt x="151" y="54"/>
                      <a:pt x="151" y="54"/>
                      <a:pt x="151" y="53"/>
                    </a:cubicBezTo>
                    <a:cubicBezTo>
                      <a:pt x="151" y="52"/>
                      <a:pt x="150" y="50"/>
                      <a:pt x="150" y="50"/>
                    </a:cubicBezTo>
                    <a:cubicBezTo>
                      <a:pt x="150" y="49"/>
                      <a:pt x="150" y="48"/>
                      <a:pt x="149" y="47"/>
                    </a:cubicBezTo>
                    <a:cubicBezTo>
                      <a:pt x="149" y="47"/>
                      <a:pt x="149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49" y="46"/>
                      <a:pt x="150" y="47"/>
                      <a:pt x="150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5"/>
                      <a:pt x="149" y="46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7"/>
                      <a:pt x="150" y="47"/>
                    </a:cubicBezTo>
                    <a:cubicBezTo>
                      <a:pt x="150" y="48"/>
                      <a:pt x="150" y="48"/>
                      <a:pt x="150" y="49"/>
                    </a:cubicBezTo>
                    <a:cubicBezTo>
                      <a:pt x="151" y="49"/>
                      <a:pt x="151" y="49"/>
                      <a:pt x="151" y="50"/>
                    </a:cubicBezTo>
                    <a:cubicBezTo>
                      <a:pt x="151" y="50"/>
                      <a:pt x="151" y="49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4"/>
                      <a:pt x="152" y="54"/>
                    </a:cubicBezTo>
                    <a:cubicBezTo>
                      <a:pt x="152" y="54"/>
                      <a:pt x="152" y="54"/>
                      <a:pt x="152" y="54"/>
                    </a:cubicBezTo>
                    <a:cubicBezTo>
                      <a:pt x="152" y="54"/>
                      <a:pt x="152" y="55"/>
                      <a:pt x="152" y="54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6"/>
                      <a:pt x="152" y="55"/>
                      <a:pt x="152" y="56"/>
                    </a:cubicBezTo>
                    <a:cubicBezTo>
                      <a:pt x="152" y="56"/>
                      <a:pt x="153" y="56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9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1"/>
                    </a:cubicBezTo>
                    <a:cubicBezTo>
                      <a:pt x="153" y="60"/>
                      <a:pt x="153" y="61"/>
                      <a:pt x="154" y="61"/>
                    </a:cubicBezTo>
                    <a:cubicBezTo>
                      <a:pt x="154" y="61"/>
                      <a:pt x="153" y="61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5"/>
                      <a:pt x="153" y="55"/>
                    </a:cubicBezTo>
                    <a:cubicBezTo>
                      <a:pt x="153" y="55"/>
                      <a:pt x="153" y="55"/>
                      <a:pt x="153" y="55"/>
                    </a:cubicBezTo>
                    <a:cubicBezTo>
                      <a:pt x="153" y="55"/>
                      <a:pt x="152" y="55"/>
                      <a:pt x="152" y="55"/>
                    </a:cubicBezTo>
                    <a:cubicBezTo>
                      <a:pt x="153" y="55"/>
                      <a:pt x="153" y="55"/>
                      <a:pt x="152" y="55"/>
                    </a:cubicBezTo>
                    <a:cubicBezTo>
                      <a:pt x="152" y="55"/>
                      <a:pt x="152" y="54"/>
                      <a:pt x="152" y="54"/>
                    </a:cubicBezTo>
                    <a:cubicBezTo>
                      <a:pt x="152" y="54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2"/>
                    </a:cubicBezTo>
                    <a:cubicBezTo>
                      <a:pt x="152" y="53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3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2"/>
                      <a:pt x="152" y="51"/>
                      <a:pt x="152" y="52"/>
                    </a:cubicBezTo>
                    <a:cubicBezTo>
                      <a:pt x="152" y="51"/>
                      <a:pt x="152" y="51"/>
                      <a:pt x="151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1" y="51"/>
                      <a:pt x="151" y="50"/>
                    </a:cubicBezTo>
                    <a:cubicBezTo>
                      <a:pt x="151" y="51"/>
                      <a:pt x="151" y="51"/>
                      <a:pt x="151" y="51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49"/>
                    </a:cubicBezTo>
                    <a:cubicBezTo>
                      <a:pt x="151" y="50"/>
                      <a:pt x="151" y="49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0" y="48"/>
                      <a:pt x="150" y="48"/>
                    </a:cubicBezTo>
                    <a:cubicBezTo>
                      <a:pt x="150" y="48"/>
                      <a:pt x="151" y="48"/>
                      <a:pt x="151" y="48"/>
                    </a:cubicBezTo>
                    <a:cubicBezTo>
                      <a:pt x="150" y="48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1" y="47"/>
                      <a:pt x="151" y="47"/>
                    </a:cubicBezTo>
                    <a:cubicBezTo>
                      <a:pt x="151" y="48"/>
                      <a:pt x="151" y="48"/>
                      <a:pt x="151" y="49"/>
                    </a:cubicBezTo>
                    <a:cubicBezTo>
                      <a:pt x="151" y="48"/>
                      <a:pt x="151" y="49"/>
                      <a:pt x="151" y="49"/>
                    </a:cubicBezTo>
                    <a:cubicBezTo>
                      <a:pt x="151" y="49"/>
                      <a:pt x="151" y="50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2" y="51"/>
                      <a:pt x="152" y="50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3"/>
                      <a:pt x="152" y="53"/>
                    </a:cubicBezTo>
                    <a:cubicBezTo>
                      <a:pt x="152" y="53"/>
                      <a:pt x="153" y="53"/>
                      <a:pt x="152" y="53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0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1" y="48"/>
                      <a:pt x="151" y="48"/>
                    </a:cubicBezTo>
                    <a:cubicBezTo>
                      <a:pt x="151" y="48"/>
                      <a:pt x="151" y="47"/>
                      <a:pt x="151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49" y="43"/>
                      <a:pt x="150" y="44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2"/>
                      <a:pt x="148" y="41"/>
                    </a:cubicBezTo>
                    <a:cubicBezTo>
                      <a:pt x="148" y="41"/>
                      <a:pt x="148" y="41"/>
                      <a:pt x="148" y="42"/>
                    </a:cubicBezTo>
                    <a:cubicBezTo>
                      <a:pt x="149" y="42"/>
                      <a:pt x="149" y="42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5"/>
                      <a:pt x="149" y="44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5"/>
                      <a:pt x="149" y="45"/>
                      <a:pt x="149" y="45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3"/>
                      <a:pt x="149" y="44"/>
                      <a:pt x="149" y="43"/>
                    </a:cubicBezTo>
                    <a:cubicBezTo>
                      <a:pt x="149" y="43"/>
                      <a:pt x="148" y="42"/>
                      <a:pt x="148" y="42"/>
                    </a:cubicBezTo>
                    <a:cubicBezTo>
                      <a:pt x="148" y="42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1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8"/>
                      <a:pt x="146" y="39"/>
                      <a:pt x="147" y="39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6" y="38"/>
                      <a:pt x="146" y="39"/>
                      <a:pt x="146" y="39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5" y="36"/>
                      <a:pt x="145" y="37"/>
                    </a:cubicBezTo>
                    <a:cubicBezTo>
                      <a:pt x="145" y="37"/>
                      <a:pt x="146" y="37"/>
                      <a:pt x="146" y="37"/>
                    </a:cubicBezTo>
                    <a:cubicBezTo>
                      <a:pt x="145" y="37"/>
                      <a:pt x="145" y="37"/>
                      <a:pt x="145" y="36"/>
                    </a:cubicBezTo>
                    <a:cubicBezTo>
                      <a:pt x="145" y="36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4" y="35"/>
                      <a:pt x="144" y="35"/>
                    </a:cubicBezTo>
                    <a:cubicBezTo>
                      <a:pt x="144" y="35"/>
                      <a:pt x="144" y="35"/>
                      <a:pt x="145" y="35"/>
                    </a:cubicBezTo>
                    <a:cubicBezTo>
                      <a:pt x="144" y="35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3"/>
                    </a:cubicBezTo>
                    <a:cubicBezTo>
                      <a:pt x="143" y="33"/>
                      <a:pt x="143" y="34"/>
                      <a:pt x="143" y="33"/>
                    </a:cubicBezTo>
                    <a:cubicBezTo>
                      <a:pt x="143" y="34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4"/>
                      <a:pt x="144" y="34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2"/>
                      <a:pt x="142" y="31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3" y="32"/>
                      <a:pt x="143" y="33"/>
                      <a:pt x="143" y="33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1"/>
                      <a:pt x="142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2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29"/>
                    </a:cubicBezTo>
                    <a:cubicBezTo>
                      <a:pt x="141" y="30"/>
                      <a:pt x="140" y="29"/>
                      <a:pt x="140" y="29"/>
                    </a:cubicBezTo>
                    <a:cubicBezTo>
                      <a:pt x="140" y="29"/>
                      <a:pt x="141" y="30"/>
                      <a:pt x="141" y="30"/>
                    </a:cubicBezTo>
                    <a:cubicBezTo>
                      <a:pt x="140" y="29"/>
                      <a:pt x="141" y="30"/>
                      <a:pt x="140" y="30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1" y="29"/>
                      <a:pt x="140" y="29"/>
                    </a:cubicBezTo>
                    <a:cubicBezTo>
                      <a:pt x="140" y="29"/>
                      <a:pt x="140" y="28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39" y="28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8" y="25"/>
                      <a:pt x="137" y="23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19"/>
                      <a:pt x="130" y="16"/>
                      <a:pt x="126" y="14"/>
                    </a:cubicBezTo>
                    <a:cubicBezTo>
                      <a:pt x="119" y="9"/>
                      <a:pt x="110" y="4"/>
                      <a:pt x="101" y="2"/>
                    </a:cubicBezTo>
                    <a:cubicBezTo>
                      <a:pt x="95" y="1"/>
                      <a:pt x="89" y="0"/>
                      <a:pt x="83" y="0"/>
                    </a:cubicBezTo>
                    <a:cubicBezTo>
                      <a:pt x="75" y="1"/>
                      <a:pt x="68" y="2"/>
                      <a:pt x="61" y="4"/>
                    </a:cubicBezTo>
                    <a:cubicBezTo>
                      <a:pt x="54" y="6"/>
                      <a:pt x="47" y="9"/>
                      <a:pt x="42" y="14"/>
                    </a:cubicBezTo>
                    <a:cubicBezTo>
                      <a:pt x="38" y="17"/>
                      <a:pt x="34" y="20"/>
                      <a:pt x="31" y="23"/>
                    </a:cubicBezTo>
                    <a:cubicBezTo>
                      <a:pt x="27" y="28"/>
                      <a:pt x="23" y="33"/>
                      <a:pt x="20" y="40"/>
                    </a:cubicBezTo>
                    <a:cubicBezTo>
                      <a:pt x="17" y="46"/>
                      <a:pt x="15" y="52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63"/>
                      <a:pt x="12" y="67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2"/>
                      <a:pt x="12" y="75"/>
                      <a:pt x="12" y="76"/>
                    </a:cubicBezTo>
                    <a:cubicBezTo>
                      <a:pt x="13" y="81"/>
                      <a:pt x="13" y="87"/>
                      <a:pt x="15" y="92"/>
                    </a:cubicBezTo>
                    <a:cubicBezTo>
                      <a:pt x="16" y="98"/>
                      <a:pt x="19" y="103"/>
                      <a:pt x="21" y="108"/>
                    </a:cubicBezTo>
                    <a:cubicBezTo>
                      <a:pt x="21" y="108"/>
                      <a:pt x="21" y="108"/>
                      <a:pt x="22" y="108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2" y="110"/>
                      <a:pt x="23" y="111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5" y="115"/>
                      <a:pt x="27" y="117"/>
                      <a:pt x="29" y="119"/>
                    </a:cubicBezTo>
                    <a:cubicBezTo>
                      <a:pt x="31" y="122"/>
                      <a:pt x="32" y="124"/>
                      <a:pt x="34" y="125"/>
                    </a:cubicBezTo>
                    <a:cubicBezTo>
                      <a:pt x="34" y="126"/>
                      <a:pt x="35" y="126"/>
                      <a:pt x="35" y="126"/>
                    </a:cubicBezTo>
                    <a:cubicBezTo>
                      <a:pt x="35" y="126"/>
                      <a:pt x="35" y="126"/>
                      <a:pt x="36" y="127"/>
                    </a:cubicBezTo>
                    <a:cubicBezTo>
                      <a:pt x="35" y="127"/>
                      <a:pt x="35" y="127"/>
                      <a:pt x="35" y="127"/>
                    </a:cubicBezTo>
                    <a:cubicBezTo>
                      <a:pt x="36" y="127"/>
                      <a:pt x="37" y="128"/>
                      <a:pt x="36" y="128"/>
                    </a:cubicBezTo>
                    <a:cubicBezTo>
                      <a:pt x="37" y="128"/>
                      <a:pt x="37" y="129"/>
                      <a:pt x="37" y="129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6" y="128"/>
                      <a:pt x="35" y="127"/>
                      <a:pt x="34" y="126"/>
                    </a:cubicBezTo>
                    <a:cubicBezTo>
                      <a:pt x="32" y="125"/>
                      <a:pt x="29" y="122"/>
                      <a:pt x="27" y="120"/>
                    </a:cubicBezTo>
                    <a:cubicBezTo>
                      <a:pt x="26" y="119"/>
                      <a:pt x="24" y="117"/>
                      <a:pt x="23" y="114"/>
                    </a:cubicBezTo>
                    <a:cubicBezTo>
                      <a:pt x="21" y="113"/>
                      <a:pt x="21" y="112"/>
                      <a:pt x="20" y="111"/>
                    </a:cubicBezTo>
                    <a:cubicBezTo>
                      <a:pt x="18" y="108"/>
                      <a:pt x="17" y="105"/>
                      <a:pt x="15" y="103"/>
                    </a:cubicBezTo>
                    <a:cubicBezTo>
                      <a:pt x="14" y="100"/>
                      <a:pt x="13" y="97"/>
                      <a:pt x="12" y="94"/>
                    </a:cubicBezTo>
                    <a:cubicBezTo>
                      <a:pt x="11" y="93"/>
                      <a:pt x="11" y="92"/>
                      <a:pt x="10" y="90"/>
                    </a:cubicBezTo>
                    <a:cubicBezTo>
                      <a:pt x="10" y="88"/>
                      <a:pt x="9" y="86"/>
                      <a:pt x="9" y="83"/>
                    </a:cubicBezTo>
                    <a:cubicBezTo>
                      <a:pt x="9" y="83"/>
                      <a:pt x="8" y="82"/>
                      <a:pt x="8" y="81"/>
                    </a:cubicBezTo>
                    <a:cubicBezTo>
                      <a:pt x="8" y="80"/>
                      <a:pt x="8" y="79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ubicBezTo>
                      <a:pt x="7" y="74"/>
                      <a:pt x="7" y="73"/>
                      <a:pt x="7" y="71"/>
                    </a:cubicBezTo>
                    <a:cubicBezTo>
                      <a:pt x="7" y="70"/>
                      <a:pt x="7" y="68"/>
                      <a:pt x="7" y="67"/>
                    </a:cubicBezTo>
                    <a:cubicBezTo>
                      <a:pt x="6" y="67"/>
                      <a:pt x="6" y="67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6"/>
                      <a:pt x="5" y="66"/>
                      <a:pt x="6" y="66"/>
                    </a:cubicBezTo>
                    <a:cubicBezTo>
                      <a:pt x="6" y="66"/>
                      <a:pt x="6" y="67"/>
                      <a:pt x="6" y="67"/>
                    </a:cubicBezTo>
                    <a:cubicBezTo>
                      <a:pt x="5" y="68"/>
                      <a:pt x="5" y="68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5"/>
                      <a:pt x="5" y="62"/>
                      <a:pt x="5" y="60"/>
                    </a:cubicBezTo>
                    <a:cubicBezTo>
                      <a:pt x="5" y="60"/>
                      <a:pt x="6" y="58"/>
                      <a:pt x="5" y="58"/>
                    </a:cubicBezTo>
                    <a:cubicBezTo>
                      <a:pt x="5" y="58"/>
                      <a:pt x="5" y="58"/>
                      <a:pt x="5" y="57"/>
                    </a:cubicBezTo>
                    <a:cubicBezTo>
                      <a:pt x="5" y="58"/>
                      <a:pt x="5" y="58"/>
                      <a:pt x="4" y="57"/>
                    </a:cubicBezTo>
                    <a:cubicBezTo>
                      <a:pt x="4" y="59"/>
                      <a:pt x="4" y="61"/>
                      <a:pt x="4" y="63"/>
                    </a:cubicBezTo>
                    <a:cubicBezTo>
                      <a:pt x="3" y="62"/>
                      <a:pt x="3" y="63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2"/>
                      <a:pt x="3" y="64"/>
                      <a:pt x="3" y="66"/>
                    </a:cubicBezTo>
                    <a:cubicBezTo>
                      <a:pt x="3" y="67"/>
                      <a:pt x="2" y="67"/>
                      <a:pt x="2" y="68"/>
                    </a:cubicBezTo>
                    <a:cubicBezTo>
                      <a:pt x="2" y="68"/>
                      <a:pt x="2" y="69"/>
                      <a:pt x="2" y="69"/>
                    </a:cubicBezTo>
                    <a:cubicBezTo>
                      <a:pt x="2" y="69"/>
                      <a:pt x="2" y="68"/>
                      <a:pt x="2" y="68"/>
                    </a:cubicBezTo>
                    <a:cubicBezTo>
                      <a:pt x="2" y="70"/>
                      <a:pt x="1" y="73"/>
                      <a:pt x="2" y="75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6"/>
                      <a:pt x="1" y="75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5"/>
                      <a:pt x="1" y="78"/>
                      <a:pt x="1" y="79"/>
                    </a:cubicBezTo>
                    <a:close/>
                    <a:moveTo>
                      <a:pt x="122" y="50"/>
                    </a:move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lose/>
                    <a:moveTo>
                      <a:pt x="68" y="130"/>
                    </a:moveTo>
                    <a:cubicBezTo>
                      <a:pt x="68" y="130"/>
                      <a:pt x="68" y="131"/>
                      <a:pt x="68" y="131"/>
                    </a:cubicBezTo>
                    <a:cubicBezTo>
                      <a:pt x="68" y="131"/>
                      <a:pt x="68" y="130"/>
                      <a:pt x="68" y="130"/>
                    </a:cubicBezTo>
                    <a:close/>
                    <a:moveTo>
                      <a:pt x="38" y="111"/>
                    </a:move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40" y="112"/>
                      <a:pt x="40" y="113"/>
                    </a:cubicBezTo>
                    <a:cubicBezTo>
                      <a:pt x="40" y="113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8" y="111"/>
                    </a:cubicBezTo>
                    <a:close/>
                    <a:moveTo>
                      <a:pt x="37" y="110"/>
                    </a:moveTo>
                    <a:cubicBezTo>
                      <a:pt x="37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10"/>
                      <a:pt x="38" y="110"/>
                    </a:cubicBezTo>
                    <a:cubicBezTo>
                      <a:pt x="38" y="110"/>
                      <a:pt x="37" y="110"/>
                      <a:pt x="37" y="110"/>
                    </a:cubicBezTo>
                    <a:close/>
                    <a:moveTo>
                      <a:pt x="3" y="69"/>
                    </a:move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3" y="71"/>
                      <a:pt x="3" y="71"/>
                      <a:pt x="3" y="72"/>
                    </a:cubicBezTo>
                    <a:cubicBezTo>
                      <a:pt x="3" y="71"/>
                      <a:pt x="3" y="70"/>
                      <a:pt x="3" y="69"/>
                    </a:cubicBezTo>
                    <a:close/>
                    <a:moveTo>
                      <a:pt x="5" y="59"/>
                    </a:moveTo>
                    <a:cubicBezTo>
                      <a:pt x="5" y="59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59"/>
                    </a:cubicBezTo>
                    <a:close/>
                    <a:moveTo>
                      <a:pt x="5" y="70"/>
                    </a:moveTo>
                    <a:cubicBezTo>
                      <a:pt x="5" y="69"/>
                      <a:pt x="5" y="69"/>
                      <a:pt x="5" y="69"/>
                    </a:cubicBezTo>
                    <a:cubicBezTo>
                      <a:pt x="5" y="70"/>
                      <a:pt x="5" y="70"/>
                      <a:pt x="5" y="70"/>
                    </a:cubicBezTo>
                    <a:close/>
                    <a:moveTo>
                      <a:pt x="6" y="67"/>
                    </a:moveTo>
                    <a:cubicBezTo>
                      <a:pt x="6" y="67"/>
                      <a:pt x="6" y="68"/>
                      <a:pt x="6" y="67"/>
                    </a:cubicBezTo>
                    <a:cubicBezTo>
                      <a:pt x="6" y="68"/>
                      <a:pt x="6" y="68"/>
                      <a:pt x="6" y="69"/>
                    </a:cubicBezTo>
                    <a:cubicBezTo>
                      <a:pt x="6" y="68"/>
                      <a:pt x="6" y="69"/>
                      <a:pt x="6" y="67"/>
                    </a:cubicBezTo>
                    <a:close/>
                    <a:moveTo>
                      <a:pt x="160" y="98"/>
                    </a:moveTo>
                    <a:cubicBezTo>
                      <a:pt x="159" y="99"/>
                      <a:pt x="159" y="99"/>
                      <a:pt x="159" y="99"/>
                    </a:cubicBezTo>
                    <a:cubicBezTo>
                      <a:pt x="159" y="98"/>
                      <a:pt x="159" y="98"/>
                      <a:pt x="159" y="98"/>
                    </a:cubicBezTo>
                    <a:cubicBezTo>
                      <a:pt x="159" y="98"/>
                      <a:pt x="160" y="98"/>
                      <a:pt x="160" y="98"/>
                    </a:cubicBezTo>
                    <a:close/>
                    <a:moveTo>
                      <a:pt x="154" y="110"/>
                    </a:move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3" y="111"/>
                      <a:pt x="153" y="110"/>
                      <a:pt x="153" y="111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3" y="110"/>
                      <a:pt x="154" y="110"/>
                    </a:cubicBezTo>
                    <a:close/>
                    <a:moveTo>
                      <a:pt x="37" y="127"/>
                    </a:move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8" y="127"/>
                      <a:pt x="38" y="127"/>
                    </a:cubicBezTo>
                    <a:cubicBezTo>
                      <a:pt x="38" y="128"/>
                      <a:pt x="38" y="127"/>
                      <a:pt x="38" y="128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7" y="127"/>
                      <a:pt x="37" y="127"/>
                    </a:cubicBezTo>
                    <a:close/>
                    <a:moveTo>
                      <a:pt x="27" y="115"/>
                    </a:move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6"/>
                      <a:pt x="28" y="116"/>
                      <a:pt x="28" y="116"/>
                    </a:cubicBezTo>
                    <a:cubicBezTo>
                      <a:pt x="28" y="117"/>
                      <a:pt x="28" y="116"/>
                      <a:pt x="28" y="117"/>
                    </a:cubicBezTo>
                    <a:cubicBezTo>
                      <a:pt x="28" y="117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7" y="116"/>
                    </a:cubicBezTo>
                    <a:cubicBezTo>
                      <a:pt x="27" y="116"/>
                      <a:pt x="28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5"/>
                      <a:pt x="27" y="116"/>
                      <a:pt x="27" y="116"/>
                    </a:cubicBezTo>
                    <a:cubicBezTo>
                      <a:pt x="27" y="115"/>
                      <a:pt x="27" y="115"/>
                      <a:pt x="27" y="115"/>
                    </a:cubicBezTo>
                    <a:close/>
                    <a:moveTo>
                      <a:pt x="33" y="123"/>
                    </a:move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4" y="123"/>
                      <a:pt x="34" y="123"/>
                      <a:pt x="34" y="124"/>
                    </a:cubicBezTo>
                    <a:cubicBezTo>
                      <a:pt x="34" y="123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3" y="124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lose/>
                    <a:moveTo>
                      <a:pt x="35" y="125"/>
                    </a:move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4" y="125"/>
                    </a:cubicBezTo>
                    <a:cubicBezTo>
                      <a:pt x="34" y="124"/>
                      <a:pt x="35" y="124"/>
                      <a:pt x="34" y="124"/>
                    </a:cubicBezTo>
                    <a:cubicBezTo>
                      <a:pt x="34" y="124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lose/>
                    <a:moveTo>
                      <a:pt x="32" y="122"/>
                    </a:move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1"/>
                      <a:pt x="32" y="121"/>
                    </a:cubicBezTo>
                    <a:cubicBezTo>
                      <a:pt x="31" y="121"/>
                      <a:pt x="32" y="121"/>
                      <a:pt x="32" y="122"/>
                    </a:cubicBezTo>
                    <a:cubicBezTo>
                      <a:pt x="32" y="121"/>
                      <a:pt x="32" y="121"/>
                      <a:pt x="32" y="121"/>
                    </a:cubicBezTo>
                    <a:cubicBezTo>
                      <a:pt x="32" y="121"/>
                      <a:pt x="32" y="122"/>
                      <a:pt x="32" y="122"/>
                    </a:cubicBezTo>
                    <a:cubicBezTo>
                      <a:pt x="32" y="122"/>
                      <a:pt x="33" y="122"/>
                      <a:pt x="33" y="122"/>
                    </a:cubicBezTo>
                    <a:cubicBezTo>
                      <a:pt x="33" y="123"/>
                      <a:pt x="32" y="122"/>
                      <a:pt x="32" y="122"/>
                    </a:cubicBezTo>
                    <a:close/>
                    <a:moveTo>
                      <a:pt x="31" y="121"/>
                    </a:moveTo>
                    <a:cubicBezTo>
                      <a:pt x="31" y="121"/>
                      <a:pt x="31" y="121"/>
                      <a:pt x="30" y="120"/>
                    </a:cubicBezTo>
                    <a:cubicBezTo>
                      <a:pt x="31" y="120"/>
                      <a:pt x="30" y="120"/>
                      <a:pt x="30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lose/>
                    <a:moveTo>
                      <a:pt x="29" y="118"/>
                    </a:moveTo>
                    <a:cubicBezTo>
                      <a:pt x="29" y="118"/>
                      <a:pt x="28" y="118"/>
                      <a:pt x="28" y="117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lose/>
                    <a:moveTo>
                      <a:pt x="23" y="109"/>
                    </a:moveTo>
                    <a:cubicBezTo>
                      <a:pt x="23" y="109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ubicBezTo>
                      <a:pt x="23" y="109"/>
                      <a:pt x="23" y="110"/>
                      <a:pt x="24" y="110"/>
                    </a:cubicBezTo>
                    <a:cubicBezTo>
                      <a:pt x="24" y="111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lose/>
                    <a:moveTo>
                      <a:pt x="41" y="131"/>
                    </a:moveTo>
                    <a:cubicBezTo>
                      <a:pt x="41" y="131"/>
                      <a:pt x="42" y="131"/>
                      <a:pt x="41" y="130"/>
                    </a:cubicBezTo>
                    <a:cubicBezTo>
                      <a:pt x="41" y="130"/>
                      <a:pt x="42" y="130"/>
                      <a:pt x="42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2" y="131"/>
                      <a:pt x="42" y="131"/>
                      <a:pt x="41" y="131"/>
                    </a:cubicBezTo>
                    <a:close/>
                    <a:moveTo>
                      <a:pt x="41" y="130"/>
                    </a:moveTo>
                    <a:cubicBezTo>
                      <a:pt x="41" y="130"/>
                      <a:pt x="41" y="130"/>
                      <a:pt x="41" y="130"/>
                    </a:cubicBezTo>
                    <a:cubicBezTo>
                      <a:pt x="41" y="130"/>
                      <a:pt x="40" y="130"/>
                      <a:pt x="40" y="130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40" y="129"/>
                      <a:pt x="40" y="129"/>
                      <a:pt x="40" y="130"/>
                    </a:cubicBezTo>
                    <a:cubicBezTo>
                      <a:pt x="41" y="130"/>
                      <a:pt x="41" y="130"/>
                      <a:pt x="41" y="130"/>
                    </a:cubicBezTo>
                    <a:close/>
                    <a:moveTo>
                      <a:pt x="39" y="129"/>
                    </a:moveTo>
                    <a:cubicBezTo>
                      <a:pt x="39" y="129"/>
                      <a:pt x="39" y="129"/>
                      <a:pt x="39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39" y="128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lose/>
                    <a:moveTo>
                      <a:pt x="35" y="125"/>
                    </a:moveTo>
                    <a:cubicBezTo>
                      <a:pt x="36" y="125"/>
                      <a:pt x="36" y="126"/>
                      <a:pt x="36" y="126"/>
                    </a:cubicBezTo>
                    <a:cubicBezTo>
                      <a:pt x="36" y="126"/>
                      <a:pt x="37" y="126"/>
                      <a:pt x="37" y="127"/>
                    </a:cubicBezTo>
                    <a:cubicBezTo>
                      <a:pt x="37" y="127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7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5" y="125"/>
                      <a:pt x="36" y="126"/>
                      <a:pt x="35" y="125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7" y="115"/>
                      <a:pt x="27" y="115"/>
                    </a:cubicBezTo>
                    <a:cubicBezTo>
                      <a:pt x="26" y="115"/>
                      <a:pt x="27" y="115"/>
                      <a:pt x="26" y="115"/>
                    </a:cubicBezTo>
                    <a:close/>
                    <a:moveTo>
                      <a:pt x="25" y="113"/>
                    </a:moveTo>
                    <a:cubicBezTo>
                      <a:pt x="25" y="112"/>
                      <a:pt x="25" y="113"/>
                      <a:pt x="26" y="114"/>
                    </a:cubicBezTo>
                    <a:cubicBezTo>
                      <a:pt x="25" y="113"/>
                      <a:pt x="25" y="113"/>
                      <a:pt x="25" y="113"/>
                    </a:cubicBezTo>
                    <a:close/>
                    <a:moveTo>
                      <a:pt x="24" y="111"/>
                    </a:move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5" y="112"/>
                    </a:cubicBezTo>
                    <a:cubicBezTo>
                      <a:pt x="24" y="112"/>
                      <a:pt x="24" y="111"/>
                      <a:pt x="24" y="111"/>
                    </a:cubicBezTo>
                    <a:close/>
                    <a:moveTo>
                      <a:pt x="22" y="107"/>
                    </a:moveTo>
                    <a:cubicBezTo>
                      <a:pt x="22" y="107"/>
                      <a:pt x="21" y="107"/>
                      <a:pt x="21" y="107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5"/>
                      <a:pt x="20" y="105"/>
                      <a:pt x="20" y="104"/>
                    </a:cubicBezTo>
                    <a:cubicBezTo>
                      <a:pt x="20" y="104"/>
                      <a:pt x="21" y="104"/>
                      <a:pt x="20" y="104"/>
                    </a:cubicBezTo>
                    <a:cubicBezTo>
                      <a:pt x="20" y="104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6"/>
                      <a:pt x="21" y="106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8"/>
                      <a:pt x="22" y="108"/>
                    </a:cubicBezTo>
                    <a:cubicBezTo>
                      <a:pt x="22" y="108"/>
                      <a:pt x="23" y="108"/>
                      <a:pt x="22" y="108"/>
                    </a:cubicBezTo>
                    <a:cubicBezTo>
                      <a:pt x="22" y="108"/>
                      <a:pt x="23" y="108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7"/>
                      <a:pt x="22" y="108"/>
                    </a:cubicBezTo>
                    <a:cubicBezTo>
                      <a:pt x="22" y="107"/>
                      <a:pt x="22" y="107"/>
                      <a:pt x="22" y="107"/>
                    </a:cubicBezTo>
                    <a:close/>
                    <a:moveTo>
                      <a:pt x="43" y="132"/>
                    </a:move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1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3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3" y="132"/>
                      <a:pt x="43" y="132"/>
                    </a:cubicBezTo>
                    <a:close/>
                    <a:moveTo>
                      <a:pt x="29" y="119"/>
                    </a:moveTo>
                    <a:cubicBezTo>
                      <a:pt x="29" y="119"/>
                      <a:pt x="29" y="119"/>
                      <a:pt x="29" y="118"/>
                    </a:cubicBezTo>
                    <a:cubicBezTo>
                      <a:pt x="29" y="119"/>
                      <a:pt x="30" y="119"/>
                      <a:pt x="30" y="119"/>
                    </a:cubicBezTo>
                    <a:cubicBezTo>
                      <a:pt x="30" y="119"/>
                      <a:pt x="29" y="119"/>
                      <a:pt x="30" y="119"/>
                    </a:cubicBezTo>
                    <a:cubicBezTo>
                      <a:pt x="30" y="119"/>
                      <a:pt x="29" y="118"/>
                      <a:pt x="29" y="119"/>
                    </a:cubicBezTo>
                    <a:cubicBezTo>
                      <a:pt x="29" y="119"/>
                      <a:pt x="29" y="119"/>
                      <a:pt x="29" y="119"/>
                    </a:cubicBezTo>
                    <a:close/>
                    <a:moveTo>
                      <a:pt x="19" y="102"/>
                    </a:moveTo>
                    <a:cubicBezTo>
                      <a:pt x="19" y="102"/>
                      <a:pt x="19" y="102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20" y="102"/>
                      <a:pt x="19" y="102"/>
                      <a:pt x="19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lose/>
                    <a:moveTo>
                      <a:pt x="18" y="99"/>
                    </a:move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8" y="99"/>
                      <a:pt x="18" y="100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9" y="100"/>
                      <a:pt x="19" y="100"/>
                    </a:cubicBezTo>
                    <a:cubicBezTo>
                      <a:pt x="18" y="100"/>
                      <a:pt x="18" y="100"/>
                      <a:pt x="18" y="99"/>
                    </a:cubicBezTo>
                    <a:close/>
                    <a:moveTo>
                      <a:pt x="20" y="103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0" y="103"/>
                      <a:pt x="19" y="102"/>
                    </a:cubicBezTo>
                    <a:cubicBezTo>
                      <a:pt x="19" y="102"/>
                      <a:pt x="20" y="103"/>
                      <a:pt x="20" y="102"/>
                    </a:cubicBezTo>
                    <a:cubicBezTo>
                      <a:pt x="20" y="102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3"/>
                    </a:cubicBezTo>
                    <a:close/>
                    <a:moveTo>
                      <a:pt x="18" y="98"/>
                    </a:moveTo>
                    <a:cubicBezTo>
                      <a:pt x="17" y="98"/>
                      <a:pt x="17" y="98"/>
                      <a:pt x="17" y="97"/>
                    </a:cubicBezTo>
                    <a:cubicBezTo>
                      <a:pt x="18" y="98"/>
                      <a:pt x="18" y="98"/>
                      <a:pt x="17" y="97"/>
                    </a:cubicBezTo>
                    <a:cubicBezTo>
                      <a:pt x="18" y="97"/>
                      <a:pt x="18" y="98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lose/>
                    <a:moveTo>
                      <a:pt x="16" y="94"/>
                    </a:moveTo>
                    <a:cubicBezTo>
                      <a:pt x="16" y="94"/>
                      <a:pt x="16" y="94"/>
                      <a:pt x="16" y="94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6" y="94"/>
                      <a:pt x="16" y="94"/>
                      <a:pt x="16" y="94"/>
                    </a:cubicBezTo>
                    <a:close/>
                    <a:moveTo>
                      <a:pt x="17" y="96"/>
                    </a:move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5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lose/>
                    <a:moveTo>
                      <a:pt x="45" y="133"/>
                    </a:moveTo>
                    <a:cubicBezTo>
                      <a:pt x="45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2"/>
                    </a:cubicBezTo>
                    <a:cubicBezTo>
                      <a:pt x="44" y="133"/>
                      <a:pt x="45" y="133"/>
                      <a:pt x="45" y="133"/>
                    </a:cubicBezTo>
                    <a:cubicBezTo>
                      <a:pt x="45" y="133"/>
                      <a:pt x="45" y="133"/>
                      <a:pt x="45" y="133"/>
                    </a:cubicBezTo>
                    <a:cubicBezTo>
                      <a:pt x="46" y="134"/>
                      <a:pt x="45" y="133"/>
                      <a:pt x="45" y="133"/>
                    </a:cubicBezTo>
                    <a:close/>
                    <a:moveTo>
                      <a:pt x="16" y="93"/>
                    </a:moveTo>
                    <a:cubicBezTo>
                      <a:pt x="16" y="93"/>
                      <a:pt x="16" y="93"/>
                      <a:pt x="16" y="93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3"/>
                    </a:cubicBezTo>
                    <a:cubicBezTo>
                      <a:pt x="16" y="93"/>
                      <a:pt x="16" y="93"/>
                      <a:pt x="16" y="93"/>
                    </a:cubicBezTo>
                    <a:close/>
                    <a:moveTo>
                      <a:pt x="15" y="91"/>
                    </a:move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6" y="91"/>
                    </a:cubicBezTo>
                    <a:lnTo>
                      <a:pt x="15" y="91"/>
                    </a:lnTo>
                    <a:close/>
                    <a:moveTo>
                      <a:pt x="15" y="88"/>
                    </a:moveTo>
                    <a:cubicBezTo>
                      <a:pt x="15" y="88"/>
                      <a:pt x="15" y="89"/>
                      <a:pt x="15" y="89"/>
                    </a:cubicBezTo>
                    <a:cubicBezTo>
                      <a:pt x="15" y="89"/>
                      <a:pt x="15" y="88"/>
                      <a:pt x="15" y="88"/>
                    </a:cubicBezTo>
                    <a:close/>
                    <a:moveTo>
                      <a:pt x="141" y="30"/>
                    </a:move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lose/>
                    <a:moveTo>
                      <a:pt x="148" y="43"/>
                    </a:move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4"/>
                      <a:pt x="149" y="43"/>
                      <a:pt x="148" y="43"/>
                    </a:cubicBezTo>
                    <a:close/>
                    <a:moveTo>
                      <a:pt x="148" y="42"/>
                    </a:move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lose/>
                    <a:moveTo>
                      <a:pt x="65" y="11"/>
                    </a:moveTo>
                    <a:cubicBezTo>
                      <a:pt x="64" y="12"/>
                      <a:pt x="63" y="12"/>
                      <a:pt x="62" y="13"/>
                    </a:cubicBezTo>
                    <a:cubicBezTo>
                      <a:pt x="61" y="14"/>
                      <a:pt x="59" y="14"/>
                      <a:pt x="58" y="15"/>
                    </a:cubicBezTo>
                    <a:cubicBezTo>
                      <a:pt x="58" y="15"/>
                      <a:pt x="58" y="15"/>
                      <a:pt x="57" y="15"/>
                    </a:cubicBezTo>
                    <a:cubicBezTo>
                      <a:pt x="57" y="16"/>
                      <a:pt x="56" y="16"/>
                      <a:pt x="55" y="17"/>
                    </a:cubicBezTo>
                    <a:cubicBezTo>
                      <a:pt x="54" y="17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19"/>
                    </a:cubicBezTo>
                    <a:cubicBezTo>
                      <a:pt x="51" y="19"/>
                      <a:pt x="50" y="20"/>
                      <a:pt x="50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8" y="21"/>
                    </a:cubicBezTo>
                    <a:cubicBezTo>
                      <a:pt x="48" y="21"/>
                      <a:pt x="47" y="21"/>
                      <a:pt x="47" y="21"/>
                    </a:cubicBezTo>
                    <a:cubicBezTo>
                      <a:pt x="49" y="19"/>
                      <a:pt x="53" y="17"/>
                      <a:pt x="56" y="15"/>
                    </a:cubicBezTo>
                    <a:cubicBezTo>
                      <a:pt x="57" y="15"/>
                      <a:pt x="57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60" y="13"/>
                      <a:pt x="61" y="13"/>
                      <a:pt x="63" y="12"/>
                    </a:cubicBezTo>
                    <a:cubicBezTo>
                      <a:pt x="64" y="12"/>
                      <a:pt x="64" y="11"/>
                      <a:pt x="65" y="11"/>
                    </a:cubicBezTo>
                    <a:close/>
                    <a:moveTo>
                      <a:pt x="99" y="11"/>
                    </a:moveTo>
                    <a:cubicBezTo>
                      <a:pt x="99" y="12"/>
                      <a:pt x="100" y="12"/>
                      <a:pt x="100" y="12"/>
                    </a:cubicBezTo>
                    <a:cubicBezTo>
                      <a:pt x="100" y="12"/>
                      <a:pt x="101" y="12"/>
                      <a:pt x="101" y="12"/>
                    </a:cubicBezTo>
                    <a:cubicBezTo>
                      <a:pt x="102" y="12"/>
                      <a:pt x="102" y="12"/>
                      <a:pt x="103" y="12"/>
                    </a:cubicBezTo>
                    <a:cubicBezTo>
                      <a:pt x="103" y="12"/>
                      <a:pt x="103" y="12"/>
                      <a:pt x="104" y="12"/>
                    </a:cubicBezTo>
                    <a:cubicBezTo>
                      <a:pt x="105" y="13"/>
                      <a:pt x="107" y="13"/>
                      <a:pt x="107" y="13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8" y="13"/>
                      <a:pt x="109" y="14"/>
                      <a:pt x="109" y="14"/>
                    </a:cubicBezTo>
                    <a:cubicBezTo>
                      <a:pt x="112" y="15"/>
                      <a:pt x="115" y="16"/>
                      <a:pt x="117" y="18"/>
                    </a:cubicBezTo>
                    <a:cubicBezTo>
                      <a:pt x="117" y="18"/>
                      <a:pt x="117" y="18"/>
                      <a:pt x="118" y="18"/>
                    </a:cubicBezTo>
                    <a:cubicBezTo>
                      <a:pt x="119" y="19"/>
                      <a:pt x="121" y="20"/>
                      <a:pt x="122" y="21"/>
                    </a:cubicBezTo>
                    <a:cubicBezTo>
                      <a:pt x="123" y="22"/>
                      <a:pt x="124" y="23"/>
                      <a:pt x="125" y="24"/>
                    </a:cubicBezTo>
                    <a:cubicBezTo>
                      <a:pt x="126" y="24"/>
                      <a:pt x="126" y="25"/>
                      <a:pt x="127" y="25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29" y="28"/>
                      <a:pt x="130" y="28"/>
                      <a:pt x="130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1" y="29"/>
                      <a:pt x="131" y="29"/>
                      <a:pt x="131" y="30"/>
                    </a:cubicBezTo>
                    <a:cubicBezTo>
                      <a:pt x="131" y="30"/>
                      <a:pt x="132" y="30"/>
                      <a:pt x="132" y="31"/>
                    </a:cubicBezTo>
                    <a:cubicBezTo>
                      <a:pt x="133" y="31"/>
                      <a:pt x="133" y="32"/>
                      <a:pt x="133" y="32"/>
                    </a:cubicBezTo>
                    <a:cubicBezTo>
                      <a:pt x="133" y="33"/>
                      <a:pt x="134" y="33"/>
                      <a:pt x="134" y="33"/>
                    </a:cubicBezTo>
                    <a:cubicBezTo>
                      <a:pt x="134" y="34"/>
                      <a:pt x="134" y="34"/>
                      <a:pt x="135" y="34"/>
                    </a:cubicBezTo>
                    <a:cubicBezTo>
                      <a:pt x="135" y="34"/>
                      <a:pt x="135" y="35"/>
                      <a:pt x="136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37" y="37"/>
                      <a:pt x="137" y="37"/>
                      <a:pt x="137" y="38"/>
                    </a:cubicBezTo>
                    <a:cubicBezTo>
                      <a:pt x="138" y="39"/>
                      <a:pt x="138" y="40"/>
                      <a:pt x="139" y="41"/>
                    </a:cubicBezTo>
                    <a:cubicBezTo>
                      <a:pt x="139" y="41"/>
                      <a:pt x="139" y="42"/>
                      <a:pt x="139" y="41"/>
                    </a:cubicBezTo>
                    <a:cubicBezTo>
                      <a:pt x="139" y="41"/>
                      <a:pt x="139" y="41"/>
                      <a:pt x="139" y="42"/>
                    </a:cubicBezTo>
                    <a:cubicBezTo>
                      <a:pt x="139" y="42"/>
                      <a:pt x="139" y="42"/>
                      <a:pt x="140" y="42"/>
                    </a:cubicBezTo>
                    <a:cubicBezTo>
                      <a:pt x="140" y="42"/>
                      <a:pt x="140" y="42"/>
                      <a:pt x="140" y="43"/>
                    </a:cubicBezTo>
                    <a:cubicBezTo>
                      <a:pt x="139" y="42"/>
                      <a:pt x="139" y="42"/>
                      <a:pt x="139" y="41"/>
                    </a:cubicBezTo>
                    <a:cubicBezTo>
                      <a:pt x="138" y="40"/>
                      <a:pt x="136" y="37"/>
                      <a:pt x="135" y="35"/>
                    </a:cubicBezTo>
                    <a:cubicBezTo>
                      <a:pt x="134" y="35"/>
                      <a:pt x="134" y="35"/>
                      <a:pt x="134" y="34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3" y="33"/>
                      <a:pt x="132" y="33"/>
                      <a:pt x="132" y="33"/>
                    </a:cubicBezTo>
                    <a:cubicBezTo>
                      <a:pt x="132" y="32"/>
                      <a:pt x="132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0" y="32"/>
                      <a:pt x="130" y="32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29" y="30"/>
                      <a:pt x="129" y="30"/>
                    </a:cubicBezTo>
                    <a:cubicBezTo>
                      <a:pt x="129" y="30"/>
                      <a:pt x="128" y="30"/>
                      <a:pt x="128" y="30"/>
                    </a:cubicBezTo>
                    <a:cubicBezTo>
                      <a:pt x="128" y="29"/>
                      <a:pt x="128" y="29"/>
                      <a:pt x="127" y="29"/>
                    </a:cubicBezTo>
                    <a:cubicBezTo>
                      <a:pt x="127" y="29"/>
                      <a:pt x="127" y="28"/>
                      <a:pt x="127" y="28"/>
                    </a:cubicBezTo>
                    <a:cubicBezTo>
                      <a:pt x="127" y="28"/>
                      <a:pt x="126" y="28"/>
                      <a:pt x="125" y="27"/>
                    </a:cubicBezTo>
                    <a:cubicBezTo>
                      <a:pt x="125" y="27"/>
                      <a:pt x="124" y="26"/>
                      <a:pt x="123" y="26"/>
                    </a:cubicBezTo>
                    <a:cubicBezTo>
                      <a:pt x="123" y="26"/>
                      <a:pt x="123" y="26"/>
                      <a:pt x="123" y="25"/>
                    </a:cubicBezTo>
                    <a:cubicBezTo>
                      <a:pt x="120" y="24"/>
                      <a:pt x="118" y="22"/>
                      <a:pt x="115" y="20"/>
                    </a:cubicBezTo>
                    <a:cubicBezTo>
                      <a:pt x="115" y="20"/>
                      <a:pt x="114" y="20"/>
                      <a:pt x="114" y="20"/>
                    </a:cubicBezTo>
                    <a:cubicBezTo>
                      <a:pt x="114" y="20"/>
                      <a:pt x="113" y="19"/>
                      <a:pt x="113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11" y="19"/>
                      <a:pt x="111" y="19"/>
                      <a:pt x="111" y="18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09" y="18"/>
                      <a:pt x="106" y="17"/>
                      <a:pt x="104" y="16"/>
                    </a:cubicBezTo>
                    <a:cubicBezTo>
                      <a:pt x="104" y="16"/>
                      <a:pt x="102" y="15"/>
                      <a:pt x="102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2" y="14"/>
                      <a:pt x="102" y="14"/>
                    </a:cubicBezTo>
                    <a:cubicBezTo>
                      <a:pt x="102" y="14"/>
                      <a:pt x="103" y="14"/>
                      <a:pt x="104" y="14"/>
                    </a:cubicBezTo>
                    <a:cubicBezTo>
                      <a:pt x="105" y="14"/>
                      <a:pt x="106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8" y="14"/>
                      <a:pt x="107" y="14"/>
                      <a:pt x="107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4" y="13"/>
                      <a:pt x="102" y="12"/>
                      <a:pt x="101" y="12"/>
                    </a:cubicBezTo>
                    <a:cubicBezTo>
                      <a:pt x="100" y="12"/>
                      <a:pt x="100" y="12"/>
                      <a:pt x="99" y="12"/>
                    </a:cubicBezTo>
                    <a:cubicBezTo>
                      <a:pt x="98" y="12"/>
                      <a:pt x="99" y="12"/>
                      <a:pt x="99" y="11"/>
                    </a:cubicBezTo>
                    <a:close/>
                    <a:moveTo>
                      <a:pt x="100" y="11"/>
                    </a:moveTo>
                    <a:cubicBezTo>
                      <a:pt x="100" y="11"/>
                      <a:pt x="101" y="11"/>
                      <a:pt x="100" y="11"/>
                    </a:cubicBezTo>
                    <a:cubicBezTo>
                      <a:pt x="100" y="11"/>
                      <a:pt x="99" y="11"/>
                      <a:pt x="98" y="11"/>
                    </a:cubicBezTo>
                    <a:cubicBezTo>
                      <a:pt x="98" y="11"/>
                      <a:pt x="99" y="11"/>
                      <a:pt x="100" y="11"/>
                    </a:cubicBezTo>
                    <a:close/>
                    <a:moveTo>
                      <a:pt x="61" y="130"/>
                    </a:moveTo>
                    <a:cubicBezTo>
                      <a:pt x="61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1" y="130"/>
                    </a:cubicBezTo>
                    <a:close/>
                    <a:moveTo>
                      <a:pt x="63" y="131"/>
                    </a:move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4" y="131"/>
                      <a:pt x="63" y="131"/>
                    </a:cubicBezTo>
                    <a:close/>
                    <a:moveTo>
                      <a:pt x="65" y="131"/>
                    </a:moveTo>
                    <a:cubicBezTo>
                      <a:pt x="64" y="131"/>
                      <a:pt x="64" y="131"/>
                      <a:pt x="64" y="131"/>
                    </a:cubicBezTo>
                    <a:cubicBezTo>
                      <a:pt x="64" y="131"/>
                      <a:pt x="65" y="131"/>
                      <a:pt x="65" y="131"/>
                    </a:cubicBezTo>
                    <a:cubicBezTo>
                      <a:pt x="65" y="131"/>
                      <a:pt x="65" y="131"/>
                      <a:pt x="65" y="131"/>
                    </a:cubicBezTo>
                    <a:close/>
                    <a:moveTo>
                      <a:pt x="30" y="101"/>
                    </a:move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100"/>
                      <a:pt x="31" y="101"/>
                      <a:pt x="32" y="103"/>
                    </a:cubicBezTo>
                    <a:cubicBezTo>
                      <a:pt x="32" y="103"/>
                      <a:pt x="31" y="102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1"/>
                      <a:pt x="31" y="101"/>
                      <a:pt x="30" y="101"/>
                    </a:cubicBezTo>
                    <a:close/>
                    <a:moveTo>
                      <a:pt x="27" y="93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93"/>
                      <a:pt x="27" y="93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1"/>
                      <a:pt x="27" y="91"/>
                      <a:pt x="26" y="90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7" y="91"/>
                      <a:pt x="27" y="92"/>
                      <a:pt x="28" y="94"/>
                    </a:cubicBezTo>
                    <a:cubicBezTo>
                      <a:pt x="28" y="94"/>
                      <a:pt x="27" y="93"/>
                      <a:pt x="27" y="93"/>
                    </a:cubicBezTo>
                    <a:close/>
                    <a:moveTo>
                      <a:pt x="24" y="81"/>
                    </a:moveTo>
                    <a:cubicBezTo>
                      <a:pt x="24" y="81"/>
                      <a:pt x="24" y="81"/>
                      <a:pt x="25" y="81"/>
                    </a:cubicBezTo>
                    <a:cubicBezTo>
                      <a:pt x="25" y="80"/>
                      <a:pt x="24" y="80"/>
                      <a:pt x="24" y="79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5" y="81"/>
                      <a:pt x="25" y="83"/>
                      <a:pt x="25" y="8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5" y="83"/>
                      <a:pt x="25" y="82"/>
                    </a:cubicBezTo>
                    <a:cubicBezTo>
                      <a:pt x="25" y="82"/>
                      <a:pt x="25" y="81"/>
                      <a:pt x="24" y="81"/>
                    </a:cubicBezTo>
                    <a:close/>
                    <a:moveTo>
                      <a:pt x="24" y="77"/>
                    </a:moveTo>
                    <a:cubicBezTo>
                      <a:pt x="24" y="77"/>
                      <a:pt x="24" y="77"/>
                      <a:pt x="24" y="77"/>
                    </a:cubicBezTo>
                    <a:cubicBezTo>
                      <a:pt x="24" y="77"/>
                      <a:pt x="24" y="78"/>
                      <a:pt x="24" y="78"/>
                    </a:cubicBezTo>
                    <a:cubicBezTo>
                      <a:pt x="24" y="78"/>
                      <a:pt x="24" y="77"/>
                      <a:pt x="24" y="77"/>
                    </a:cubicBezTo>
                    <a:close/>
                    <a:moveTo>
                      <a:pt x="24" y="74"/>
                    </a:move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3"/>
                      <a:pt x="24" y="74"/>
                      <a:pt x="24" y="75"/>
                    </a:cubicBezTo>
                    <a:cubicBezTo>
                      <a:pt x="24" y="75"/>
                      <a:pt x="24" y="74"/>
                      <a:pt x="24" y="74"/>
                    </a:cubicBezTo>
                    <a:close/>
                    <a:moveTo>
                      <a:pt x="33" y="104"/>
                    </a:moveTo>
                    <a:cubicBezTo>
                      <a:pt x="32" y="104"/>
                      <a:pt x="32" y="104"/>
                      <a:pt x="32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2" y="104"/>
                      <a:pt x="32" y="104"/>
                    </a:cubicBezTo>
                    <a:cubicBezTo>
                      <a:pt x="33" y="105"/>
                      <a:pt x="33" y="105"/>
                      <a:pt x="33" y="106"/>
                    </a:cubicBezTo>
                    <a:cubicBezTo>
                      <a:pt x="33" y="105"/>
                      <a:pt x="33" y="105"/>
                      <a:pt x="33" y="104"/>
                    </a:cubicBezTo>
                    <a:close/>
                    <a:moveTo>
                      <a:pt x="29" y="97"/>
                    </a:moveTo>
                    <a:cubicBezTo>
                      <a:pt x="29" y="97"/>
                      <a:pt x="29" y="96"/>
                      <a:pt x="29" y="96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29" y="96"/>
                      <a:pt x="29" y="97"/>
                      <a:pt x="30" y="98"/>
                    </a:cubicBezTo>
                    <a:cubicBezTo>
                      <a:pt x="29" y="98"/>
                      <a:pt x="29" y="97"/>
                      <a:pt x="29" y="97"/>
                    </a:cubicBezTo>
                    <a:close/>
                    <a:moveTo>
                      <a:pt x="28" y="95"/>
                    </a:move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4"/>
                      <a:pt x="28" y="95"/>
                      <a:pt x="28" y="96"/>
                    </a:cubicBezTo>
                    <a:cubicBezTo>
                      <a:pt x="28" y="96"/>
                      <a:pt x="28" y="95"/>
                      <a:pt x="28" y="95"/>
                    </a:cubicBezTo>
                    <a:close/>
                    <a:moveTo>
                      <a:pt x="26" y="87"/>
                    </a:moveTo>
                    <a:cubicBezTo>
                      <a:pt x="25" y="87"/>
                      <a:pt x="26" y="87"/>
                      <a:pt x="26" y="86"/>
                    </a:cubicBezTo>
                    <a:cubicBezTo>
                      <a:pt x="26" y="87"/>
                      <a:pt x="26" y="89"/>
                      <a:pt x="26" y="89"/>
                    </a:cubicBezTo>
                    <a:cubicBezTo>
                      <a:pt x="26" y="89"/>
                      <a:pt x="26" y="88"/>
                      <a:pt x="26" y="87"/>
                    </a:cubicBezTo>
                    <a:close/>
                    <a:moveTo>
                      <a:pt x="25" y="86"/>
                    </a:moveTo>
                    <a:cubicBezTo>
                      <a:pt x="25" y="85"/>
                      <a:pt x="25" y="86"/>
                      <a:pt x="25" y="85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5" y="86"/>
                      <a:pt x="25" y="86"/>
                      <a:pt x="25" y="86"/>
                    </a:cubicBezTo>
                    <a:close/>
                    <a:moveTo>
                      <a:pt x="24" y="75"/>
                    </a:move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7"/>
                      <a:pt x="24" y="75"/>
                      <a:pt x="24" y="75"/>
                    </a:cubicBezTo>
                    <a:close/>
                    <a:moveTo>
                      <a:pt x="24" y="72"/>
                    </a:move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4" y="72"/>
                      <a:pt x="24" y="72"/>
                    </a:cubicBezTo>
                    <a:close/>
                    <a:moveTo>
                      <a:pt x="88" y="135"/>
                    </a:moveTo>
                    <a:cubicBezTo>
                      <a:pt x="88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8" y="135"/>
                      <a:pt x="88" y="135"/>
                      <a:pt x="88" y="135"/>
                    </a:cubicBezTo>
                    <a:close/>
                    <a:moveTo>
                      <a:pt x="86" y="135"/>
                    </a:moveTo>
                    <a:cubicBezTo>
                      <a:pt x="86" y="135"/>
                      <a:pt x="87" y="135"/>
                      <a:pt x="87" y="135"/>
                    </a:cubicBezTo>
                    <a:cubicBezTo>
                      <a:pt x="87" y="135"/>
                      <a:pt x="87" y="135"/>
                      <a:pt x="86" y="135"/>
                    </a:cubicBezTo>
                    <a:close/>
                    <a:moveTo>
                      <a:pt x="89" y="135"/>
                    </a:moveTo>
                    <a:cubicBezTo>
                      <a:pt x="90" y="135"/>
                      <a:pt x="90" y="135"/>
                      <a:pt x="89" y="135"/>
                    </a:cubicBezTo>
                    <a:cubicBezTo>
                      <a:pt x="90" y="135"/>
                      <a:pt x="90" y="135"/>
                      <a:pt x="90" y="135"/>
                    </a:cubicBezTo>
                    <a:cubicBezTo>
                      <a:pt x="90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lose/>
                    <a:moveTo>
                      <a:pt x="43" y="117"/>
                    </a:move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lose/>
                    <a:moveTo>
                      <a:pt x="44" y="117"/>
                    </a:moveTo>
                    <a:cubicBezTo>
                      <a:pt x="44" y="117"/>
                      <a:pt x="43" y="117"/>
                      <a:pt x="43" y="117"/>
                    </a:cubicBezTo>
                    <a:cubicBezTo>
                      <a:pt x="43" y="117"/>
                      <a:pt x="44" y="117"/>
                      <a:pt x="44" y="117"/>
                    </a:cubicBezTo>
                    <a:close/>
                    <a:moveTo>
                      <a:pt x="25" y="73"/>
                    </a:moveTo>
                    <a:cubicBezTo>
                      <a:pt x="25" y="73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3"/>
                    </a:cubicBezTo>
                    <a:cubicBezTo>
                      <a:pt x="25" y="73"/>
                      <a:pt x="25" y="73"/>
                      <a:pt x="25" y="72"/>
                    </a:cubicBezTo>
                    <a:cubicBezTo>
                      <a:pt x="25" y="72"/>
                      <a:pt x="25" y="73"/>
                      <a:pt x="25" y="73"/>
                    </a:cubicBezTo>
                    <a:cubicBezTo>
                      <a:pt x="25" y="73"/>
                      <a:pt x="25" y="73"/>
                      <a:pt x="25" y="73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69"/>
                    </a:move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70"/>
                      <a:pt x="25" y="70"/>
                      <a:pt x="25" y="69"/>
                    </a:cubicBezTo>
                    <a:close/>
                    <a:moveTo>
                      <a:pt x="36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7" y="108"/>
                    </a:cubicBezTo>
                    <a:cubicBezTo>
                      <a:pt x="37" y="109"/>
                      <a:pt x="36" y="109"/>
                      <a:pt x="36" y="109"/>
                    </a:cubicBezTo>
                    <a:cubicBezTo>
                      <a:pt x="36" y="108"/>
                      <a:pt x="36" y="108"/>
                      <a:pt x="36" y="108"/>
                    </a:cubicBezTo>
                    <a:close/>
                    <a:moveTo>
                      <a:pt x="35" y="107"/>
                    </a:move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lose/>
                    <a:moveTo>
                      <a:pt x="34" y="106"/>
                    </a:moveTo>
                    <a:cubicBezTo>
                      <a:pt x="34" y="105"/>
                      <a:pt x="35" y="106"/>
                      <a:pt x="35" y="105"/>
                    </a:cubicBezTo>
                    <a:cubicBezTo>
                      <a:pt x="35" y="105"/>
                      <a:pt x="34" y="105"/>
                      <a:pt x="34" y="105"/>
                    </a:cubicBezTo>
                    <a:cubicBezTo>
                      <a:pt x="34" y="105"/>
                      <a:pt x="35" y="105"/>
                      <a:pt x="35" y="105"/>
                    </a:cubicBezTo>
                    <a:cubicBezTo>
                      <a:pt x="35" y="105"/>
                      <a:pt x="35" y="105"/>
                      <a:pt x="35" y="106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5"/>
                      <a:pt x="35" y="106"/>
                    </a:cubicBezTo>
                    <a:cubicBezTo>
                      <a:pt x="35" y="106"/>
                      <a:pt x="34" y="105"/>
                      <a:pt x="34" y="105"/>
                    </a:cubicBezTo>
                    <a:cubicBezTo>
                      <a:pt x="34" y="105"/>
                      <a:pt x="34" y="105"/>
                      <a:pt x="34" y="106"/>
                    </a:cubicBezTo>
                    <a:close/>
                    <a:moveTo>
                      <a:pt x="34" y="105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5"/>
                      <a:pt x="33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5"/>
                    </a:cubicBezTo>
                    <a:cubicBezTo>
                      <a:pt x="25" y="75"/>
                      <a:pt x="25" y="74"/>
                      <a:pt x="25" y="74"/>
                    </a:cubicBezTo>
                    <a:close/>
                    <a:moveTo>
                      <a:pt x="25" y="66"/>
                    </a:move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5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7"/>
                      <a:pt x="26" y="67"/>
                    </a:cubicBezTo>
                    <a:cubicBezTo>
                      <a:pt x="26" y="67"/>
                      <a:pt x="26" y="67"/>
                      <a:pt x="26" y="66"/>
                    </a:cubicBezTo>
                    <a:cubicBezTo>
                      <a:pt x="26" y="66"/>
                      <a:pt x="26" y="67"/>
                      <a:pt x="25" y="67"/>
                    </a:cubicBezTo>
                    <a:cubicBezTo>
                      <a:pt x="26" y="66"/>
                      <a:pt x="26" y="66"/>
                      <a:pt x="25" y="66"/>
                    </a:cubicBezTo>
                    <a:close/>
                    <a:moveTo>
                      <a:pt x="25" y="68"/>
                    </a:move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6" y="67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4"/>
                      <a:pt x="34" y="104"/>
                    </a:cubicBezTo>
                    <a:cubicBezTo>
                      <a:pt x="34" y="105"/>
                      <a:pt x="34" y="105"/>
                      <a:pt x="34" y="104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70"/>
                    </a:move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70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2"/>
                      <a:pt x="33" y="102"/>
                    </a:cubicBezTo>
                    <a:cubicBezTo>
                      <a:pt x="33" y="102"/>
                      <a:pt x="33" y="103"/>
                      <a:pt x="33" y="102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36" y="107"/>
                    </a:moveTo>
                    <a:cubicBezTo>
                      <a:pt x="36" y="107"/>
                      <a:pt x="36" y="106"/>
                      <a:pt x="36" y="106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6" y="107"/>
                      <a:pt x="35" y="107"/>
                    </a:cubicBezTo>
                    <a:cubicBezTo>
                      <a:pt x="35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lose/>
                    <a:moveTo>
                      <a:pt x="32" y="101"/>
                    </a:moveTo>
                    <a:cubicBezTo>
                      <a:pt x="32" y="101"/>
                      <a:pt x="32" y="101"/>
                      <a:pt x="32" y="101"/>
                    </a:cubicBezTo>
                    <a:cubicBezTo>
                      <a:pt x="32" y="101"/>
                      <a:pt x="32" y="101"/>
                      <a:pt x="32" y="101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1"/>
                      <a:pt x="32" y="102"/>
                      <a:pt x="32" y="101"/>
                    </a:cubicBezTo>
                    <a:close/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3"/>
                      <a:pt x="25" y="72"/>
                    </a:cubicBezTo>
                    <a:cubicBezTo>
                      <a:pt x="26" y="72"/>
                      <a:pt x="26" y="72"/>
                      <a:pt x="25" y="72"/>
                    </a:cubicBezTo>
                    <a:cubicBezTo>
                      <a:pt x="25" y="72"/>
                      <a:pt x="26" y="72"/>
                      <a:pt x="26" y="72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3"/>
                      <a:pt x="25" y="72"/>
                      <a:pt x="25" y="72"/>
                    </a:cubicBezTo>
                    <a:close/>
                    <a:moveTo>
                      <a:pt x="37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7" y="108"/>
                      <a:pt x="37" y="107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1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25" y="77"/>
                    </a:moveTo>
                    <a:cubicBezTo>
                      <a:pt x="25" y="77"/>
                      <a:pt x="26" y="77"/>
                      <a:pt x="26" y="77"/>
                    </a:cubicBezTo>
                    <a:cubicBezTo>
                      <a:pt x="26" y="77"/>
                      <a:pt x="25" y="77"/>
                      <a:pt x="25" y="77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lose/>
                    <a:moveTo>
                      <a:pt x="37" y="109"/>
                    </a:moveTo>
                    <a:cubicBezTo>
                      <a:pt x="37" y="109"/>
                      <a:pt x="38" y="110"/>
                      <a:pt x="38" y="110"/>
                    </a:cubicBezTo>
                    <a:cubicBezTo>
                      <a:pt x="38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7" y="109"/>
                    </a:cubicBezTo>
                    <a:close/>
                    <a:moveTo>
                      <a:pt x="25" y="70"/>
                    </a:moveTo>
                    <a:cubicBezTo>
                      <a:pt x="25" y="69"/>
                      <a:pt x="26" y="69"/>
                      <a:pt x="25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5" y="70"/>
                    </a:cubicBezTo>
                    <a:cubicBezTo>
                      <a:pt x="26" y="69"/>
                      <a:pt x="25" y="69"/>
                      <a:pt x="25" y="70"/>
                    </a:cubicBezTo>
                    <a:close/>
                    <a:moveTo>
                      <a:pt x="25" y="68"/>
                    </a:move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7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9"/>
                    </a:cubicBezTo>
                    <a:cubicBezTo>
                      <a:pt x="26" y="68"/>
                      <a:pt x="26" y="68"/>
                      <a:pt x="25" y="68"/>
                    </a:cubicBezTo>
                    <a:close/>
                    <a:moveTo>
                      <a:pt x="26" y="63"/>
                    </a:move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4"/>
                    </a:cubicBezTo>
                    <a:cubicBezTo>
                      <a:pt x="26" y="63"/>
                      <a:pt x="26" y="63"/>
                      <a:pt x="26" y="6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5"/>
                    </a:cubicBezTo>
                    <a:cubicBezTo>
                      <a:pt x="25" y="74"/>
                      <a:pt x="25" y="74"/>
                      <a:pt x="25" y="74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1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41" y="113"/>
                    </a:moveTo>
                    <a:cubicBezTo>
                      <a:pt x="41" y="113"/>
                      <a:pt x="41" y="113"/>
                      <a:pt x="40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lose/>
                    <a:moveTo>
                      <a:pt x="33" y="102"/>
                    </a:move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1"/>
                      <a:pt x="33" y="102"/>
                      <a:pt x="33" y="102"/>
                    </a:cubicBezTo>
                    <a:cubicBezTo>
                      <a:pt x="33" y="102"/>
                      <a:pt x="33" y="101"/>
                      <a:pt x="32" y="101"/>
                    </a:cubicBezTo>
                    <a:cubicBezTo>
                      <a:pt x="32" y="101"/>
                      <a:pt x="33" y="101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lose/>
                    <a:moveTo>
                      <a:pt x="30" y="96"/>
                    </a:move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5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close/>
                    <a:moveTo>
                      <a:pt x="27" y="87"/>
                    </a:move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lose/>
                    <a:moveTo>
                      <a:pt x="26" y="78"/>
                    </a:move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8"/>
                      <a:pt x="26" y="77"/>
                      <a:pt x="26" y="78"/>
                    </a:cubicBezTo>
                    <a:close/>
                    <a:moveTo>
                      <a:pt x="26" y="76"/>
                    </a:move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6"/>
                      <a:pt x="26" y="76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8" y="110"/>
                      <a:pt x="39" y="110"/>
                      <a:pt x="38" y="110"/>
                    </a:cubicBezTo>
                    <a:cubicBezTo>
                      <a:pt x="38" y="110"/>
                      <a:pt x="39" y="111"/>
                      <a:pt x="39" y="110"/>
                    </a:cubicBezTo>
                    <a:cubicBezTo>
                      <a:pt x="39" y="110"/>
                      <a:pt x="39" y="111"/>
                      <a:pt x="39" y="111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5" y="104"/>
                    </a:cubicBezTo>
                    <a:cubicBezTo>
                      <a:pt x="34" y="104"/>
                      <a:pt x="34" y="104"/>
                      <a:pt x="35" y="105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lose/>
                    <a:moveTo>
                      <a:pt x="31" y="98"/>
                    </a:moveTo>
                    <a:cubicBezTo>
                      <a:pt x="31" y="98"/>
                      <a:pt x="31" y="98"/>
                      <a:pt x="31" y="98"/>
                    </a:cubicBezTo>
                    <a:cubicBezTo>
                      <a:pt x="31" y="98"/>
                      <a:pt x="31" y="98"/>
                      <a:pt x="31" y="99"/>
                    </a:cubicBezTo>
                    <a:cubicBezTo>
                      <a:pt x="31" y="99"/>
                      <a:pt x="31" y="99"/>
                      <a:pt x="31" y="98"/>
                    </a:cubicBezTo>
                    <a:close/>
                    <a:moveTo>
                      <a:pt x="28" y="90"/>
                    </a:move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89"/>
                    </a:cubicBezTo>
                    <a:cubicBezTo>
                      <a:pt x="28" y="89"/>
                      <a:pt x="28" y="90"/>
                      <a:pt x="28" y="90"/>
                    </a:cubicBezTo>
                    <a:close/>
                    <a:moveTo>
                      <a:pt x="51" y="123"/>
                    </a:moveTo>
                    <a:cubicBezTo>
                      <a:pt x="51" y="123"/>
                      <a:pt x="51" y="122"/>
                      <a:pt x="51" y="122"/>
                    </a:cubicBezTo>
                    <a:cubicBezTo>
                      <a:pt x="51" y="122"/>
                      <a:pt x="51" y="122"/>
                      <a:pt x="51" y="123"/>
                    </a:cubicBezTo>
                    <a:close/>
                    <a:moveTo>
                      <a:pt x="38" y="109"/>
                    </a:move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10"/>
                      <a:pt x="38" y="109"/>
                      <a:pt x="38" y="109"/>
                    </a:cubicBezTo>
                    <a:cubicBezTo>
                      <a:pt x="38" y="109"/>
                      <a:pt x="37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lose/>
                    <a:moveTo>
                      <a:pt x="31" y="97"/>
                    </a:moveTo>
                    <a:cubicBezTo>
                      <a:pt x="31" y="97"/>
                      <a:pt x="31" y="97"/>
                      <a:pt x="31" y="97"/>
                    </a:cubicBezTo>
                    <a:cubicBezTo>
                      <a:pt x="30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8"/>
                      <a:pt x="31" y="97"/>
                      <a:pt x="31" y="97"/>
                    </a:cubicBezTo>
                    <a:close/>
                    <a:moveTo>
                      <a:pt x="29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30" y="95"/>
                    </a:cubicBezTo>
                    <a:cubicBezTo>
                      <a:pt x="30" y="95"/>
                      <a:pt x="29" y="94"/>
                      <a:pt x="29" y="94"/>
                    </a:cubicBezTo>
                    <a:close/>
                    <a:moveTo>
                      <a:pt x="28" y="91"/>
                    </a:move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91"/>
                      <a:pt x="29" y="91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lose/>
                    <a:moveTo>
                      <a:pt x="27" y="83"/>
                    </a:move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6" y="84"/>
                      <a:pt x="27" y="84"/>
                      <a:pt x="27" y="83"/>
                    </a:cubicBezTo>
                    <a:close/>
                    <a:moveTo>
                      <a:pt x="52" y="123"/>
                    </a:move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3" y="123"/>
                      <a:pt x="52" y="123"/>
                      <a:pt x="53" y="123"/>
                    </a:cubicBezTo>
                    <a:cubicBezTo>
                      <a:pt x="53" y="124"/>
                      <a:pt x="52" y="123"/>
                      <a:pt x="52" y="123"/>
                    </a:cubicBezTo>
                    <a:close/>
                    <a:moveTo>
                      <a:pt x="50" y="122"/>
                    </a:move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21"/>
                      <a:pt x="50" y="121"/>
                      <a:pt x="50" y="122"/>
                    </a:cubicBezTo>
                    <a:cubicBezTo>
                      <a:pt x="50" y="122"/>
                      <a:pt x="50" y="121"/>
                      <a:pt x="50" y="122"/>
                    </a:cubicBezTo>
                    <a:close/>
                    <a:moveTo>
                      <a:pt x="29" y="92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29" y="93"/>
                      <a:pt x="29" y="92"/>
                      <a:pt x="29" y="92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39" y="112"/>
                    </a:moveTo>
                    <a:cubicBezTo>
                      <a:pt x="40" y="112"/>
                      <a:pt x="40" y="111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39" y="112"/>
                    </a:cubicBezTo>
                    <a:close/>
                    <a:moveTo>
                      <a:pt x="27" y="85"/>
                    </a:moveTo>
                    <a:cubicBezTo>
                      <a:pt x="27" y="85"/>
                      <a:pt x="27" y="85"/>
                      <a:pt x="27" y="85"/>
                    </a:cubicBezTo>
                    <a:cubicBezTo>
                      <a:pt x="27" y="85"/>
                      <a:pt x="27" y="85"/>
                      <a:pt x="27" y="85"/>
                    </a:cubicBezTo>
                    <a:close/>
                    <a:moveTo>
                      <a:pt x="62" y="128"/>
                    </a:moveTo>
                    <a:cubicBezTo>
                      <a:pt x="62" y="128"/>
                      <a:pt x="62" y="128"/>
                      <a:pt x="62" y="129"/>
                    </a:cubicBezTo>
                    <a:cubicBezTo>
                      <a:pt x="62" y="129"/>
                      <a:pt x="62" y="128"/>
                      <a:pt x="62" y="128"/>
                    </a:cubicBezTo>
                    <a:close/>
                    <a:moveTo>
                      <a:pt x="131" y="32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2" y="33"/>
                    </a:cubicBezTo>
                    <a:cubicBezTo>
                      <a:pt x="132" y="33"/>
                      <a:pt x="131" y="33"/>
                      <a:pt x="131" y="33"/>
                    </a:cubicBezTo>
                    <a:cubicBezTo>
                      <a:pt x="131" y="33"/>
                      <a:pt x="131" y="32"/>
                      <a:pt x="131" y="32"/>
                    </a:cubicBezTo>
                    <a:close/>
                    <a:moveTo>
                      <a:pt x="131" y="33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1" y="33"/>
                    </a:cubicBezTo>
                    <a:cubicBezTo>
                      <a:pt x="131" y="33"/>
                      <a:pt x="132" y="34"/>
                      <a:pt x="132" y="34"/>
                    </a:cubicBezTo>
                    <a:cubicBezTo>
                      <a:pt x="132" y="34"/>
                      <a:pt x="132" y="34"/>
                      <a:pt x="132" y="34"/>
                    </a:cubicBezTo>
                    <a:cubicBezTo>
                      <a:pt x="132" y="34"/>
                      <a:pt x="132" y="33"/>
                      <a:pt x="132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3"/>
                    </a:cubicBezTo>
                    <a:close/>
                    <a:moveTo>
                      <a:pt x="71" y="131"/>
                    </a:move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lose/>
                    <a:moveTo>
                      <a:pt x="70" y="131"/>
                    </a:moveTo>
                    <a:cubicBezTo>
                      <a:pt x="70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lose/>
                    <a:moveTo>
                      <a:pt x="132" y="106"/>
                    </a:moveTo>
                    <a:cubicBezTo>
                      <a:pt x="132" y="107"/>
                      <a:pt x="132" y="107"/>
                      <a:pt x="132" y="107"/>
                    </a:cubicBezTo>
                    <a:cubicBezTo>
                      <a:pt x="132" y="107"/>
                      <a:pt x="132" y="107"/>
                      <a:pt x="132" y="106"/>
                    </a:cubicBezTo>
                    <a:cubicBezTo>
                      <a:pt x="132" y="106"/>
                      <a:pt x="132" y="106"/>
                      <a:pt x="132" y="106"/>
                    </a:cubicBezTo>
                    <a:close/>
                    <a:moveTo>
                      <a:pt x="135" y="101"/>
                    </a:moveTo>
                    <a:cubicBezTo>
                      <a:pt x="135" y="102"/>
                      <a:pt x="135" y="102"/>
                      <a:pt x="135" y="102"/>
                    </a:cubicBezTo>
                    <a:cubicBezTo>
                      <a:pt x="135" y="102"/>
                      <a:pt x="134" y="103"/>
                      <a:pt x="135" y="103"/>
                    </a:cubicBezTo>
                    <a:cubicBezTo>
                      <a:pt x="134" y="103"/>
                      <a:pt x="134" y="103"/>
                      <a:pt x="134" y="104"/>
                    </a:cubicBezTo>
                    <a:cubicBezTo>
                      <a:pt x="134" y="104"/>
                      <a:pt x="134" y="104"/>
                      <a:pt x="134" y="104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3" y="106"/>
                      <a:pt x="133" y="106"/>
                      <a:pt x="133" y="106"/>
                    </a:cubicBezTo>
                    <a:cubicBezTo>
                      <a:pt x="133" y="106"/>
                      <a:pt x="133" y="105"/>
                      <a:pt x="133" y="105"/>
                    </a:cubicBezTo>
                    <a:cubicBezTo>
                      <a:pt x="133" y="105"/>
                      <a:pt x="134" y="104"/>
                      <a:pt x="134" y="104"/>
                    </a:cubicBezTo>
                    <a:cubicBezTo>
                      <a:pt x="134" y="104"/>
                      <a:pt x="134" y="104"/>
                      <a:pt x="134" y="103"/>
                    </a:cubicBezTo>
                    <a:cubicBezTo>
                      <a:pt x="134" y="104"/>
                      <a:pt x="134" y="103"/>
                      <a:pt x="134" y="103"/>
                    </a:cubicBezTo>
                    <a:cubicBezTo>
                      <a:pt x="135" y="102"/>
                      <a:pt x="135" y="102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0"/>
                      <a:pt x="135" y="101"/>
                      <a:pt x="135" y="100"/>
                    </a:cubicBezTo>
                    <a:cubicBezTo>
                      <a:pt x="136" y="100"/>
                      <a:pt x="136" y="100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100"/>
                      <a:pt x="136" y="100"/>
                      <a:pt x="136" y="100"/>
                    </a:cubicBezTo>
                    <a:cubicBezTo>
                      <a:pt x="136" y="100"/>
                      <a:pt x="136" y="100"/>
                      <a:pt x="135" y="101"/>
                    </a:cubicBezTo>
                    <a:cubicBezTo>
                      <a:pt x="136" y="100"/>
                      <a:pt x="135" y="101"/>
                      <a:pt x="136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lose/>
                    <a:moveTo>
                      <a:pt x="137" y="98"/>
                    </a:moveTo>
                    <a:cubicBezTo>
                      <a:pt x="136" y="98"/>
                      <a:pt x="136" y="99"/>
                      <a:pt x="136" y="98"/>
                    </a:cubicBezTo>
                    <a:cubicBezTo>
                      <a:pt x="136" y="98"/>
                      <a:pt x="136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6"/>
                      <a:pt x="131" y="106"/>
                      <a:pt x="131" y="106"/>
                    </a:cubicBezTo>
                    <a:cubicBezTo>
                      <a:pt x="131" y="106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1"/>
                    </a:moveTo>
                    <a:cubicBezTo>
                      <a:pt x="131" y="101"/>
                      <a:pt x="131" y="101"/>
                      <a:pt x="130" y="101"/>
                    </a:cubicBezTo>
                    <a:cubicBezTo>
                      <a:pt x="130" y="101"/>
                      <a:pt x="130" y="101"/>
                      <a:pt x="131" y="101"/>
                    </a:cubicBezTo>
                    <a:cubicBezTo>
                      <a:pt x="131" y="101"/>
                      <a:pt x="130" y="101"/>
                      <a:pt x="131" y="101"/>
                    </a:cubicBezTo>
                    <a:close/>
                    <a:moveTo>
                      <a:pt x="126" y="39"/>
                    </a:move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39"/>
                      <a:pt x="126" y="40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39"/>
                      <a:pt x="126" y="39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8"/>
                      <a:pt x="125" y="39"/>
                    </a:cubicBezTo>
                    <a:cubicBezTo>
                      <a:pt x="125" y="39"/>
                      <a:pt x="125" y="39"/>
                      <a:pt x="125" y="38"/>
                    </a:cubicBezTo>
                    <a:cubicBezTo>
                      <a:pt x="125" y="39"/>
                      <a:pt x="125" y="39"/>
                      <a:pt x="125" y="38"/>
                    </a:cubicBezTo>
                    <a:close/>
                    <a:moveTo>
                      <a:pt x="131" y="98"/>
                    </a:move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lose/>
                    <a:moveTo>
                      <a:pt x="111" y="117"/>
                    </a:moveTo>
                    <a:cubicBezTo>
                      <a:pt x="111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lose/>
                    <a:moveTo>
                      <a:pt x="123" y="107"/>
                    </a:move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6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2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lose/>
                    <a:moveTo>
                      <a:pt x="123" y="106"/>
                    </a:moveTo>
                    <a:cubicBezTo>
                      <a:pt x="123" y="107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4" y="105"/>
                    </a:cubicBezTo>
                    <a:cubicBezTo>
                      <a:pt x="124" y="106"/>
                      <a:pt x="124" y="105"/>
                      <a:pt x="124" y="105"/>
                    </a:cubicBezTo>
                    <a:cubicBezTo>
                      <a:pt x="123" y="106"/>
                      <a:pt x="124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lose/>
                    <a:moveTo>
                      <a:pt x="100" y="28"/>
                    </a:moveTo>
                    <a:cubicBezTo>
                      <a:pt x="101" y="29"/>
                      <a:pt x="101" y="29"/>
                      <a:pt x="101" y="29"/>
                    </a:cubicBezTo>
                    <a:cubicBezTo>
                      <a:pt x="100" y="29"/>
                      <a:pt x="101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0" y="29"/>
                      <a:pt x="100" y="28"/>
                      <a:pt x="100" y="28"/>
                    </a:cubicBezTo>
                    <a:close/>
                    <a:moveTo>
                      <a:pt x="102" y="29"/>
                    </a:moveTo>
                    <a:cubicBezTo>
                      <a:pt x="102" y="29"/>
                      <a:pt x="102" y="29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2" y="29"/>
                      <a:pt x="102" y="29"/>
                    </a:cubicBezTo>
                    <a:close/>
                    <a:moveTo>
                      <a:pt x="123" y="50"/>
                    </a:move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49"/>
                      <a:pt x="123" y="49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lose/>
                    <a:moveTo>
                      <a:pt x="121" y="49"/>
                    </a:move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50"/>
                    </a:cubicBezTo>
                    <a:cubicBezTo>
                      <a:pt x="121" y="50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236"/>
              <p:cNvSpPr>
                <a:spLocks/>
              </p:cNvSpPr>
              <p:nvPr/>
            </p:nvSpPr>
            <p:spPr bwMode="auto">
              <a:xfrm>
                <a:off x="6811" y="1119"/>
                <a:ext cx="12" cy="2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2 h 4"/>
                  <a:gd name="T12" fmla="*/ 2 w 2"/>
                  <a:gd name="T13" fmla="*/ 3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4 h 4"/>
                  <a:gd name="T20" fmla="*/ 2 w 2"/>
                  <a:gd name="T21" fmla="*/ 4 h 4"/>
                  <a:gd name="T22" fmla="*/ 2 w 2"/>
                  <a:gd name="T23" fmla="*/ 4 h 4"/>
                  <a:gd name="T24" fmla="*/ 2 w 2"/>
                  <a:gd name="T25" fmla="*/ 4 h 4"/>
                  <a:gd name="T26" fmla="*/ 2 w 2"/>
                  <a:gd name="T27" fmla="*/ 4 h 4"/>
                  <a:gd name="T28" fmla="*/ 2 w 2"/>
                  <a:gd name="T29" fmla="*/ 4 h 4"/>
                  <a:gd name="T30" fmla="*/ 2 w 2"/>
                  <a:gd name="T31" fmla="*/ 3 h 4"/>
                  <a:gd name="T32" fmla="*/ 1 w 2"/>
                  <a:gd name="T33" fmla="*/ 2 h 4"/>
                  <a:gd name="T34" fmla="*/ 1 w 2"/>
                  <a:gd name="T35" fmla="*/ 2 h 4"/>
                  <a:gd name="T36" fmla="*/ 0 w 2"/>
                  <a:gd name="T37" fmla="*/ 0 h 4"/>
                  <a:gd name="T38" fmla="*/ 0 w 2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237"/>
              <p:cNvSpPr>
                <a:spLocks/>
              </p:cNvSpPr>
              <p:nvPr/>
            </p:nvSpPr>
            <p:spPr bwMode="auto">
              <a:xfrm>
                <a:off x="6787" y="1083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238"/>
              <p:cNvSpPr>
                <a:spLocks noEditPoints="1"/>
              </p:cNvSpPr>
              <p:nvPr/>
            </p:nvSpPr>
            <p:spPr bwMode="auto">
              <a:xfrm>
                <a:off x="5977" y="921"/>
                <a:ext cx="234" cy="276"/>
              </a:xfrm>
              <a:custGeom>
                <a:avLst/>
                <a:gdLst>
                  <a:gd name="T0" fmla="*/ 17 w 39"/>
                  <a:gd name="T1" fmla="*/ 16 h 46"/>
                  <a:gd name="T2" fmla="*/ 8 w 39"/>
                  <a:gd name="T3" fmla="*/ 28 h 46"/>
                  <a:gd name="T4" fmla="*/ 0 w 39"/>
                  <a:gd name="T5" fmla="*/ 45 h 46"/>
                  <a:gd name="T6" fmla="*/ 1 w 39"/>
                  <a:gd name="T7" fmla="*/ 43 h 46"/>
                  <a:gd name="T8" fmla="*/ 1 w 39"/>
                  <a:gd name="T9" fmla="*/ 42 h 46"/>
                  <a:gd name="T10" fmla="*/ 3 w 39"/>
                  <a:gd name="T11" fmla="*/ 40 h 46"/>
                  <a:gd name="T12" fmla="*/ 3 w 39"/>
                  <a:gd name="T13" fmla="*/ 38 h 46"/>
                  <a:gd name="T14" fmla="*/ 3 w 39"/>
                  <a:gd name="T15" fmla="*/ 38 h 46"/>
                  <a:gd name="T16" fmla="*/ 4 w 39"/>
                  <a:gd name="T17" fmla="*/ 37 h 46"/>
                  <a:gd name="T18" fmla="*/ 4 w 39"/>
                  <a:gd name="T19" fmla="*/ 37 h 46"/>
                  <a:gd name="T20" fmla="*/ 6 w 39"/>
                  <a:gd name="T21" fmla="*/ 34 h 46"/>
                  <a:gd name="T22" fmla="*/ 7 w 39"/>
                  <a:gd name="T23" fmla="*/ 33 h 46"/>
                  <a:gd name="T24" fmla="*/ 9 w 39"/>
                  <a:gd name="T25" fmla="*/ 29 h 46"/>
                  <a:gd name="T26" fmla="*/ 9 w 39"/>
                  <a:gd name="T27" fmla="*/ 29 h 46"/>
                  <a:gd name="T28" fmla="*/ 11 w 39"/>
                  <a:gd name="T29" fmla="*/ 27 h 46"/>
                  <a:gd name="T30" fmla="*/ 11 w 39"/>
                  <a:gd name="T31" fmla="*/ 27 h 46"/>
                  <a:gd name="T32" fmla="*/ 23 w 39"/>
                  <a:gd name="T33" fmla="*/ 13 h 46"/>
                  <a:gd name="T34" fmla="*/ 29 w 39"/>
                  <a:gd name="T35" fmla="*/ 7 h 46"/>
                  <a:gd name="T36" fmla="*/ 31 w 39"/>
                  <a:gd name="T37" fmla="*/ 5 h 46"/>
                  <a:gd name="T38" fmla="*/ 33 w 39"/>
                  <a:gd name="T39" fmla="*/ 4 h 46"/>
                  <a:gd name="T40" fmla="*/ 34 w 39"/>
                  <a:gd name="T41" fmla="*/ 3 h 46"/>
                  <a:gd name="T42" fmla="*/ 36 w 39"/>
                  <a:gd name="T43" fmla="*/ 2 h 46"/>
                  <a:gd name="T44" fmla="*/ 38 w 39"/>
                  <a:gd name="T45" fmla="*/ 1 h 46"/>
                  <a:gd name="T46" fmla="*/ 38 w 39"/>
                  <a:gd name="T47" fmla="*/ 0 h 46"/>
                  <a:gd name="T48" fmla="*/ 38 w 39"/>
                  <a:gd name="T49" fmla="*/ 0 h 46"/>
                  <a:gd name="T50" fmla="*/ 39 w 39"/>
                  <a:gd name="T51" fmla="*/ 0 h 46"/>
                  <a:gd name="T52" fmla="*/ 38 w 39"/>
                  <a:gd name="T53" fmla="*/ 0 h 46"/>
                  <a:gd name="T54" fmla="*/ 36 w 39"/>
                  <a:gd name="T55" fmla="*/ 1 h 46"/>
                  <a:gd name="T56" fmla="*/ 36 w 39"/>
                  <a:gd name="T57" fmla="*/ 1 h 46"/>
                  <a:gd name="T58" fmla="*/ 37 w 39"/>
                  <a:gd name="T59" fmla="*/ 1 h 46"/>
                  <a:gd name="T60" fmla="*/ 30 w 39"/>
                  <a:gd name="T61" fmla="*/ 5 h 46"/>
                  <a:gd name="T62" fmla="*/ 26 w 39"/>
                  <a:gd name="T63" fmla="*/ 8 h 46"/>
                  <a:gd name="T64" fmla="*/ 20 w 39"/>
                  <a:gd name="T65" fmla="*/ 13 h 46"/>
                  <a:gd name="T66" fmla="*/ 36 w 39"/>
                  <a:gd name="T67" fmla="*/ 1 h 46"/>
                  <a:gd name="T68" fmla="*/ 35 w 39"/>
                  <a:gd name="T6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46">
                    <a:moveTo>
                      <a:pt x="20" y="13"/>
                    </a:moveTo>
                    <a:cubicBezTo>
                      <a:pt x="20" y="13"/>
                      <a:pt x="18" y="15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4" y="20"/>
                      <a:pt x="11" y="23"/>
                      <a:pt x="8" y="28"/>
                    </a:cubicBezTo>
                    <a:cubicBezTo>
                      <a:pt x="5" y="33"/>
                      <a:pt x="2" y="39"/>
                      <a:pt x="0" y="46"/>
                    </a:cubicBezTo>
                    <a:cubicBezTo>
                      <a:pt x="0" y="46"/>
                      <a:pt x="0" y="45"/>
                      <a:pt x="0" y="45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1" y="44"/>
                      <a:pt x="1" y="43"/>
                      <a:pt x="1" y="43"/>
                    </a:cubicBezTo>
                    <a:cubicBezTo>
                      <a:pt x="1" y="43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1"/>
                      <a:pt x="2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9"/>
                      <a:pt x="3" y="39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4" y="38"/>
                      <a:pt x="4" y="38"/>
                    </a:cubicBezTo>
                    <a:cubicBezTo>
                      <a:pt x="4" y="37"/>
                      <a:pt x="4" y="38"/>
                      <a:pt x="4" y="37"/>
                    </a:cubicBezTo>
                    <a:cubicBezTo>
                      <a:pt x="4" y="38"/>
                      <a:pt x="4" y="37"/>
                      <a:pt x="4" y="37"/>
                    </a:cubicBezTo>
                    <a:cubicBezTo>
                      <a:pt x="4" y="36"/>
                      <a:pt x="4" y="37"/>
                      <a:pt x="4" y="37"/>
                    </a:cubicBezTo>
                    <a:cubicBezTo>
                      <a:pt x="5" y="36"/>
                      <a:pt x="6" y="35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3"/>
                    </a:cubicBezTo>
                    <a:cubicBezTo>
                      <a:pt x="7" y="33"/>
                      <a:pt x="8" y="31"/>
                      <a:pt x="7" y="33"/>
                    </a:cubicBezTo>
                    <a:cubicBezTo>
                      <a:pt x="8" y="31"/>
                      <a:pt x="8" y="31"/>
                      <a:pt x="9" y="30"/>
                    </a:cubicBezTo>
                    <a:cubicBezTo>
                      <a:pt x="9" y="30"/>
                      <a:pt x="9" y="30"/>
                      <a:pt x="9" y="29"/>
                    </a:cubicBezTo>
                    <a:cubicBezTo>
                      <a:pt x="9" y="30"/>
                      <a:pt x="9" y="29"/>
                      <a:pt x="10" y="29"/>
                    </a:cubicBezTo>
                    <a:cubicBezTo>
                      <a:pt x="10" y="29"/>
                      <a:pt x="9" y="29"/>
                      <a:pt x="9" y="29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5"/>
                      <a:pt x="14" y="22"/>
                      <a:pt x="16" y="20"/>
                    </a:cubicBezTo>
                    <a:cubicBezTo>
                      <a:pt x="18" y="17"/>
                      <a:pt x="20" y="15"/>
                      <a:pt x="23" y="13"/>
                    </a:cubicBezTo>
                    <a:cubicBezTo>
                      <a:pt x="25" y="11"/>
                      <a:pt x="27" y="9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6"/>
                      <a:pt x="31" y="6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5"/>
                      <a:pt x="31" y="5"/>
                      <a:pt x="32" y="5"/>
                    </a:cubicBezTo>
                    <a:cubicBezTo>
                      <a:pt x="32" y="5"/>
                      <a:pt x="32" y="4"/>
                      <a:pt x="33" y="4"/>
                    </a:cubicBezTo>
                    <a:cubicBezTo>
                      <a:pt x="33" y="4"/>
                      <a:pt x="33" y="4"/>
                      <a:pt x="34" y="4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2"/>
                      <a:pt x="35" y="2"/>
                      <a:pt x="36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8" y="1"/>
                      <a:pt x="38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1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1"/>
                      <a:pt x="36" y="1"/>
                    </a:cubicBezTo>
                    <a:cubicBezTo>
                      <a:pt x="36" y="1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5" y="1"/>
                      <a:pt x="32" y="3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7" y="7"/>
                      <a:pt x="26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9"/>
                      <a:pt x="22" y="11"/>
                      <a:pt x="20" y="13"/>
                    </a:cubicBezTo>
                    <a:close/>
                    <a:moveTo>
                      <a:pt x="35" y="2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5" y="2"/>
                      <a:pt x="3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239"/>
              <p:cNvSpPr>
                <a:spLocks/>
              </p:cNvSpPr>
              <p:nvPr/>
            </p:nvSpPr>
            <p:spPr bwMode="auto">
              <a:xfrm>
                <a:off x="6019" y="1113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240"/>
              <p:cNvSpPr>
                <a:spLocks/>
              </p:cNvSpPr>
              <p:nvPr/>
            </p:nvSpPr>
            <p:spPr bwMode="auto">
              <a:xfrm>
                <a:off x="6217" y="915"/>
                <a:ext cx="6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241"/>
              <p:cNvSpPr>
                <a:spLocks/>
              </p:cNvSpPr>
              <p:nvPr/>
            </p:nvSpPr>
            <p:spPr bwMode="auto">
              <a:xfrm>
                <a:off x="6775" y="1065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242"/>
              <p:cNvSpPr>
                <a:spLocks/>
              </p:cNvSpPr>
              <p:nvPr/>
            </p:nvSpPr>
            <p:spPr bwMode="auto">
              <a:xfrm>
                <a:off x="6781" y="1071"/>
                <a:ext cx="12" cy="18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0 h 3"/>
                  <a:gd name="T8" fmla="*/ 1 w 2"/>
                  <a:gd name="T9" fmla="*/ 1 h 3"/>
                  <a:gd name="T10" fmla="*/ 1 w 2"/>
                  <a:gd name="T11" fmla="*/ 1 h 3"/>
                  <a:gd name="T12" fmla="*/ 1 w 2"/>
                  <a:gd name="T13" fmla="*/ 2 h 3"/>
                  <a:gd name="T14" fmla="*/ 2 w 2"/>
                  <a:gd name="T15" fmla="*/ 3 h 3"/>
                  <a:gd name="T16" fmla="*/ 2 w 2"/>
                  <a:gd name="T17" fmla="*/ 2 h 3"/>
                  <a:gd name="T18" fmla="*/ 2 w 2"/>
                  <a:gd name="T19" fmla="*/ 3 h 3"/>
                  <a:gd name="T20" fmla="*/ 1 w 2"/>
                  <a:gd name="T21" fmla="*/ 2 h 3"/>
                  <a:gd name="T22" fmla="*/ 1 w 2"/>
                  <a:gd name="T23" fmla="*/ 2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243"/>
              <p:cNvSpPr>
                <a:spLocks/>
              </p:cNvSpPr>
              <p:nvPr/>
            </p:nvSpPr>
            <p:spPr bwMode="auto">
              <a:xfrm>
                <a:off x="6793" y="1089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1244"/>
              <p:cNvSpPr>
                <a:spLocks/>
              </p:cNvSpPr>
              <p:nvPr/>
            </p:nvSpPr>
            <p:spPr bwMode="auto">
              <a:xfrm>
                <a:off x="6799" y="1101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1245"/>
              <p:cNvSpPr>
                <a:spLocks/>
              </p:cNvSpPr>
              <p:nvPr/>
            </p:nvSpPr>
            <p:spPr bwMode="auto">
              <a:xfrm>
                <a:off x="6805" y="110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Oval 1246"/>
              <p:cNvSpPr>
                <a:spLocks noChangeArrowheads="1"/>
              </p:cNvSpPr>
              <p:nvPr/>
            </p:nvSpPr>
            <p:spPr bwMode="auto">
              <a:xfrm>
                <a:off x="6811" y="111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1247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248"/>
              <p:cNvSpPr>
                <a:spLocks/>
              </p:cNvSpPr>
              <p:nvPr/>
            </p:nvSpPr>
            <p:spPr bwMode="auto">
              <a:xfrm>
                <a:off x="6853" y="122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0 w 1"/>
                  <a:gd name="T11" fmla="*/ 3 h 3"/>
                  <a:gd name="T12" fmla="*/ 1 w 1"/>
                  <a:gd name="T13" fmla="*/ 3 h 3"/>
                  <a:gd name="T14" fmla="*/ 1 w 1"/>
                  <a:gd name="T15" fmla="*/ 3 h 3"/>
                  <a:gd name="T16" fmla="*/ 0 w 1"/>
                  <a:gd name="T17" fmla="*/ 3 h 3"/>
                  <a:gd name="T18" fmla="*/ 0 w 1"/>
                  <a:gd name="T19" fmla="*/ 2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0 h 3"/>
                  <a:gd name="T26" fmla="*/ 0 w 1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249"/>
              <p:cNvSpPr>
                <a:spLocks/>
              </p:cNvSpPr>
              <p:nvPr/>
            </p:nvSpPr>
            <p:spPr bwMode="auto">
              <a:xfrm>
                <a:off x="6853" y="124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250"/>
              <p:cNvSpPr>
                <a:spLocks/>
              </p:cNvSpPr>
              <p:nvPr/>
            </p:nvSpPr>
            <p:spPr bwMode="auto">
              <a:xfrm>
                <a:off x="6847" y="126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251"/>
              <p:cNvSpPr>
                <a:spLocks/>
              </p:cNvSpPr>
              <p:nvPr/>
            </p:nvSpPr>
            <p:spPr bwMode="auto">
              <a:xfrm>
                <a:off x="6823" y="129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1252"/>
              <p:cNvSpPr>
                <a:spLocks/>
              </p:cNvSpPr>
              <p:nvPr/>
            </p:nvSpPr>
            <p:spPr bwMode="auto">
              <a:xfrm>
                <a:off x="6211" y="1611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253"/>
              <p:cNvSpPr>
                <a:spLocks/>
              </p:cNvSpPr>
              <p:nvPr/>
            </p:nvSpPr>
            <p:spPr bwMode="auto">
              <a:xfrm>
                <a:off x="6289" y="1665"/>
                <a:ext cx="108" cy="30"/>
              </a:xfrm>
              <a:custGeom>
                <a:avLst/>
                <a:gdLst>
                  <a:gd name="T0" fmla="*/ 14 w 18"/>
                  <a:gd name="T1" fmla="*/ 4 h 5"/>
                  <a:gd name="T2" fmla="*/ 14 w 18"/>
                  <a:gd name="T3" fmla="*/ 4 h 5"/>
                  <a:gd name="T4" fmla="*/ 16 w 18"/>
                  <a:gd name="T5" fmla="*/ 5 h 5"/>
                  <a:gd name="T6" fmla="*/ 18 w 18"/>
                  <a:gd name="T7" fmla="*/ 5 h 5"/>
                  <a:gd name="T8" fmla="*/ 16 w 18"/>
                  <a:gd name="T9" fmla="*/ 5 h 5"/>
                  <a:gd name="T10" fmla="*/ 16 w 18"/>
                  <a:gd name="T11" fmla="*/ 5 h 5"/>
                  <a:gd name="T12" fmla="*/ 8 w 18"/>
                  <a:gd name="T13" fmla="*/ 3 h 5"/>
                  <a:gd name="T14" fmla="*/ 0 w 18"/>
                  <a:gd name="T15" fmla="*/ 0 h 5"/>
                  <a:gd name="T16" fmla="*/ 0 w 18"/>
                  <a:gd name="T17" fmla="*/ 0 h 5"/>
                  <a:gd name="T18" fmla="*/ 1 w 18"/>
                  <a:gd name="T19" fmla="*/ 0 h 5"/>
                  <a:gd name="T20" fmla="*/ 1 w 18"/>
                  <a:gd name="T21" fmla="*/ 0 h 5"/>
                  <a:gd name="T22" fmla="*/ 1 w 18"/>
                  <a:gd name="T23" fmla="*/ 0 h 5"/>
                  <a:gd name="T24" fmla="*/ 0 w 18"/>
                  <a:gd name="T25" fmla="*/ 0 h 5"/>
                  <a:gd name="T26" fmla="*/ 0 w 18"/>
                  <a:gd name="T27" fmla="*/ 0 h 5"/>
                  <a:gd name="T28" fmla="*/ 0 w 18"/>
                  <a:gd name="T29" fmla="*/ 0 h 5"/>
                  <a:gd name="T30" fmla="*/ 1 w 18"/>
                  <a:gd name="T31" fmla="*/ 0 h 5"/>
                  <a:gd name="T32" fmla="*/ 1 w 18"/>
                  <a:gd name="T33" fmla="*/ 0 h 5"/>
                  <a:gd name="T34" fmla="*/ 1 w 18"/>
                  <a:gd name="T35" fmla="*/ 0 h 5"/>
                  <a:gd name="T36" fmla="*/ 2 w 18"/>
                  <a:gd name="T37" fmla="*/ 1 h 5"/>
                  <a:gd name="T38" fmla="*/ 2 w 18"/>
                  <a:gd name="T39" fmla="*/ 0 h 5"/>
                  <a:gd name="T40" fmla="*/ 2 w 18"/>
                  <a:gd name="T41" fmla="*/ 1 h 5"/>
                  <a:gd name="T42" fmla="*/ 3 w 18"/>
                  <a:gd name="T43" fmla="*/ 1 h 5"/>
                  <a:gd name="T44" fmla="*/ 3 w 18"/>
                  <a:gd name="T45" fmla="*/ 1 h 5"/>
                  <a:gd name="T46" fmla="*/ 5 w 18"/>
                  <a:gd name="T47" fmla="*/ 2 h 5"/>
                  <a:gd name="T48" fmla="*/ 6 w 18"/>
                  <a:gd name="T49" fmla="*/ 2 h 5"/>
                  <a:gd name="T50" fmla="*/ 7 w 18"/>
                  <a:gd name="T51" fmla="*/ 3 h 5"/>
                  <a:gd name="T52" fmla="*/ 8 w 18"/>
                  <a:gd name="T53" fmla="*/ 3 h 5"/>
                  <a:gd name="T54" fmla="*/ 9 w 18"/>
                  <a:gd name="T55" fmla="*/ 3 h 5"/>
                  <a:gd name="T56" fmla="*/ 9 w 18"/>
                  <a:gd name="T57" fmla="*/ 3 h 5"/>
                  <a:gd name="T58" fmla="*/ 10 w 18"/>
                  <a:gd name="T59" fmla="*/ 3 h 5"/>
                  <a:gd name="T60" fmla="*/ 11 w 18"/>
                  <a:gd name="T61" fmla="*/ 3 h 5"/>
                  <a:gd name="T62" fmla="*/ 12 w 18"/>
                  <a:gd name="T63" fmla="*/ 4 h 5"/>
                  <a:gd name="T64" fmla="*/ 12 w 18"/>
                  <a:gd name="T65" fmla="*/ 4 h 5"/>
                  <a:gd name="T66" fmla="*/ 13 w 18"/>
                  <a:gd name="T67" fmla="*/ 4 h 5"/>
                  <a:gd name="T68" fmla="*/ 14 w 18"/>
                  <a:gd name="T6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5"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7" y="5"/>
                      <a:pt x="17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3" y="5"/>
                      <a:pt x="11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254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255"/>
              <p:cNvSpPr>
                <a:spLocks/>
              </p:cNvSpPr>
              <p:nvPr/>
            </p:nvSpPr>
            <p:spPr bwMode="auto">
              <a:xfrm>
                <a:off x="6235" y="1629"/>
                <a:ext cx="12" cy="1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  <a:gd name="T8" fmla="*/ 1 w 2"/>
                  <a:gd name="T9" fmla="*/ 1 h 2"/>
                  <a:gd name="T10" fmla="*/ 0 w 2"/>
                  <a:gd name="T11" fmla="*/ 1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256"/>
              <p:cNvSpPr>
                <a:spLocks/>
              </p:cNvSpPr>
              <p:nvPr/>
            </p:nvSpPr>
            <p:spPr bwMode="auto">
              <a:xfrm>
                <a:off x="6259" y="16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257"/>
              <p:cNvSpPr>
                <a:spLocks/>
              </p:cNvSpPr>
              <p:nvPr/>
            </p:nvSpPr>
            <p:spPr bwMode="auto">
              <a:xfrm>
                <a:off x="6763" y="1155"/>
                <a:ext cx="0" cy="6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258"/>
              <p:cNvSpPr>
                <a:spLocks/>
              </p:cNvSpPr>
              <p:nvPr/>
            </p:nvSpPr>
            <p:spPr bwMode="auto">
              <a:xfrm>
                <a:off x="6769" y="1185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259"/>
              <p:cNvSpPr>
                <a:spLocks/>
              </p:cNvSpPr>
              <p:nvPr/>
            </p:nvSpPr>
            <p:spPr bwMode="auto">
              <a:xfrm>
                <a:off x="6685" y="119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0 h 3"/>
                  <a:gd name="T14" fmla="*/ 0 w 1"/>
                  <a:gd name="T15" fmla="*/ 0 h 3"/>
                  <a:gd name="T16" fmla="*/ 0 w 1"/>
                  <a:gd name="T17" fmla="*/ 0 h 3"/>
                  <a:gd name="T18" fmla="*/ 0 w 1"/>
                  <a:gd name="T19" fmla="*/ 0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1 h 3"/>
                  <a:gd name="T26" fmla="*/ 0 w 1"/>
                  <a:gd name="T27" fmla="*/ 1 h 3"/>
                  <a:gd name="T28" fmla="*/ 1 w 1"/>
                  <a:gd name="T29" fmla="*/ 1 h 3"/>
                  <a:gd name="T30" fmla="*/ 0 w 1"/>
                  <a:gd name="T31" fmla="*/ 1 h 3"/>
                  <a:gd name="T32" fmla="*/ 1 w 1"/>
                  <a:gd name="T33" fmla="*/ 1 h 3"/>
                  <a:gd name="T34" fmla="*/ 1 w 1"/>
                  <a:gd name="T35" fmla="*/ 1 h 3"/>
                  <a:gd name="T36" fmla="*/ 1 w 1"/>
                  <a:gd name="T37" fmla="*/ 2 h 3"/>
                  <a:gd name="T38" fmla="*/ 1 w 1"/>
                  <a:gd name="T39" fmla="*/ 2 h 3"/>
                  <a:gd name="T40" fmla="*/ 1 w 1"/>
                  <a:gd name="T41" fmla="*/ 3 h 3"/>
                  <a:gd name="T42" fmla="*/ 1 w 1"/>
                  <a:gd name="T43" fmla="*/ 3 h 3"/>
                  <a:gd name="T44" fmla="*/ 1 w 1"/>
                  <a:gd name="T45" fmla="*/ 2 h 3"/>
                  <a:gd name="T46" fmla="*/ 1 w 1"/>
                  <a:gd name="T47" fmla="*/ 2 h 3"/>
                  <a:gd name="T48" fmla="*/ 1 w 1"/>
                  <a:gd name="T49" fmla="*/ 2 h 3"/>
                  <a:gd name="T50" fmla="*/ 1 w 1"/>
                  <a:gd name="T51" fmla="*/ 2 h 3"/>
                  <a:gd name="T52" fmla="*/ 1 w 1"/>
                  <a:gd name="T53" fmla="*/ 2 h 3"/>
                  <a:gd name="T54" fmla="*/ 0 w 1"/>
                  <a:gd name="T55" fmla="*/ 2 h 3"/>
                  <a:gd name="T56" fmla="*/ 0 w 1"/>
                  <a:gd name="T57" fmla="*/ 1 h 3"/>
                  <a:gd name="T58" fmla="*/ 0 w 1"/>
                  <a:gd name="T59" fmla="*/ 0 h 3"/>
                  <a:gd name="T60" fmla="*/ 0 w 1"/>
                  <a:gd name="T61" fmla="*/ 0 h 3"/>
                  <a:gd name="T62" fmla="*/ 0 w 1"/>
                  <a:gd name="T63" fmla="*/ 0 h 3"/>
                  <a:gd name="T64" fmla="*/ 0 w 1"/>
                  <a:gd name="T6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260"/>
              <p:cNvSpPr>
                <a:spLocks/>
              </p:cNvSpPr>
              <p:nvPr/>
            </p:nvSpPr>
            <p:spPr bwMode="auto">
              <a:xfrm>
                <a:off x="6679" y="120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261"/>
              <p:cNvSpPr>
                <a:spLocks/>
              </p:cNvSpPr>
              <p:nvPr/>
            </p:nvSpPr>
            <p:spPr bwMode="auto">
              <a:xfrm>
                <a:off x="5941" y="1491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262"/>
              <p:cNvSpPr>
                <a:spLocks/>
              </p:cNvSpPr>
              <p:nvPr/>
            </p:nvSpPr>
            <p:spPr bwMode="auto">
              <a:xfrm>
                <a:off x="5929" y="128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263"/>
              <p:cNvSpPr>
                <a:spLocks/>
              </p:cNvSpPr>
              <p:nvPr/>
            </p:nvSpPr>
            <p:spPr bwMode="auto">
              <a:xfrm>
                <a:off x="5965" y="843"/>
                <a:ext cx="342" cy="300"/>
              </a:xfrm>
              <a:custGeom>
                <a:avLst/>
                <a:gdLst>
                  <a:gd name="T0" fmla="*/ 57 w 57"/>
                  <a:gd name="T1" fmla="*/ 0 h 50"/>
                  <a:gd name="T2" fmla="*/ 53 w 57"/>
                  <a:gd name="T3" fmla="*/ 1 h 50"/>
                  <a:gd name="T4" fmla="*/ 49 w 57"/>
                  <a:gd name="T5" fmla="*/ 2 h 50"/>
                  <a:gd name="T6" fmla="*/ 37 w 57"/>
                  <a:gd name="T7" fmla="*/ 8 h 50"/>
                  <a:gd name="T8" fmla="*/ 21 w 57"/>
                  <a:gd name="T9" fmla="*/ 20 h 50"/>
                  <a:gd name="T10" fmla="*/ 10 w 57"/>
                  <a:gd name="T11" fmla="*/ 32 h 50"/>
                  <a:gd name="T12" fmla="*/ 2 w 57"/>
                  <a:gd name="T13" fmla="*/ 47 h 50"/>
                  <a:gd name="T14" fmla="*/ 1 w 57"/>
                  <a:gd name="T15" fmla="*/ 49 h 50"/>
                  <a:gd name="T16" fmla="*/ 0 w 57"/>
                  <a:gd name="T17" fmla="*/ 50 h 50"/>
                  <a:gd name="T18" fmla="*/ 1 w 57"/>
                  <a:gd name="T19" fmla="*/ 47 h 50"/>
                  <a:gd name="T20" fmla="*/ 10 w 57"/>
                  <a:gd name="T21" fmla="*/ 31 h 50"/>
                  <a:gd name="T22" fmla="*/ 31 w 57"/>
                  <a:gd name="T23" fmla="*/ 10 h 50"/>
                  <a:gd name="T24" fmla="*/ 39 w 57"/>
                  <a:gd name="T25" fmla="*/ 5 h 50"/>
                  <a:gd name="T26" fmla="*/ 47 w 57"/>
                  <a:gd name="T27" fmla="*/ 2 h 50"/>
                  <a:gd name="T28" fmla="*/ 53 w 57"/>
                  <a:gd name="T29" fmla="*/ 0 h 50"/>
                  <a:gd name="T30" fmla="*/ 57 w 57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50">
                    <a:moveTo>
                      <a:pt x="57" y="0"/>
                    </a:moveTo>
                    <a:cubicBezTo>
                      <a:pt x="56" y="0"/>
                      <a:pt x="54" y="1"/>
                      <a:pt x="53" y="1"/>
                    </a:cubicBezTo>
                    <a:cubicBezTo>
                      <a:pt x="52" y="2"/>
                      <a:pt x="51" y="2"/>
                      <a:pt x="49" y="2"/>
                    </a:cubicBezTo>
                    <a:cubicBezTo>
                      <a:pt x="45" y="4"/>
                      <a:pt x="41" y="6"/>
                      <a:pt x="37" y="8"/>
                    </a:cubicBezTo>
                    <a:cubicBezTo>
                      <a:pt x="31" y="11"/>
                      <a:pt x="26" y="15"/>
                      <a:pt x="21" y="20"/>
                    </a:cubicBezTo>
                    <a:cubicBezTo>
                      <a:pt x="17" y="23"/>
                      <a:pt x="14" y="27"/>
                      <a:pt x="10" y="32"/>
                    </a:cubicBezTo>
                    <a:cubicBezTo>
                      <a:pt x="7" y="37"/>
                      <a:pt x="4" y="42"/>
                      <a:pt x="2" y="47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0" y="50"/>
                      <a:pt x="0" y="50"/>
                    </a:cubicBezTo>
                    <a:cubicBezTo>
                      <a:pt x="0" y="49"/>
                      <a:pt x="1" y="48"/>
                      <a:pt x="1" y="47"/>
                    </a:cubicBezTo>
                    <a:cubicBezTo>
                      <a:pt x="3" y="42"/>
                      <a:pt x="7" y="36"/>
                      <a:pt x="10" y="31"/>
                    </a:cubicBezTo>
                    <a:cubicBezTo>
                      <a:pt x="16" y="23"/>
                      <a:pt x="22" y="16"/>
                      <a:pt x="31" y="10"/>
                    </a:cubicBezTo>
                    <a:cubicBezTo>
                      <a:pt x="34" y="8"/>
                      <a:pt x="36" y="7"/>
                      <a:pt x="39" y="5"/>
                    </a:cubicBezTo>
                    <a:cubicBezTo>
                      <a:pt x="42" y="4"/>
                      <a:pt x="44" y="3"/>
                      <a:pt x="47" y="2"/>
                    </a:cubicBezTo>
                    <a:cubicBezTo>
                      <a:pt x="49" y="2"/>
                      <a:pt x="51" y="1"/>
                      <a:pt x="53" y="0"/>
                    </a:cubicBezTo>
                    <a:cubicBezTo>
                      <a:pt x="54" y="0"/>
                      <a:pt x="55" y="0"/>
                      <a:pt x="5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264"/>
              <p:cNvSpPr>
                <a:spLocks/>
              </p:cNvSpPr>
              <p:nvPr/>
            </p:nvSpPr>
            <p:spPr bwMode="auto">
              <a:xfrm>
                <a:off x="6799" y="110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83" name="组合 382"/>
            <p:cNvGrpSpPr/>
            <p:nvPr/>
          </p:nvGrpSpPr>
          <p:grpSpPr>
            <a:xfrm>
              <a:off x="8858396" y="1598615"/>
              <a:ext cx="1565899" cy="1527249"/>
              <a:chOff x="8858396" y="1598615"/>
              <a:chExt cx="1565899" cy="1527249"/>
            </a:xfrm>
          </p:grpSpPr>
          <p:sp useBgFill="1">
            <p:nvSpPr>
              <p:cNvPr id="384" name="椭圆 383"/>
              <p:cNvSpPr/>
              <p:nvPr/>
            </p:nvSpPr>
            <p:spPr>
              <a:xfrm rot="3526944">
                <a:off x="8858396" y="1598615"/>
                <a:ext cx="1527249" cy="1527249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85" name="组合 384"/>
              <p:cNvGrpSpPr/>
              <p:nvPr/>
            </p:nvGrpSpPr>
            <p:grpSpPr>
              <a:xfrm>
                <a:off x="8867958" y="1855726"/>
                <a:ext cx="1556337" cy="1122978"/>
                <a:chOff x="8867958" y="1855726"/>
                <a:chExt cx="1556337" cy="1122978"/>
              </a:xfrm>
            </p:grpSpPr>
            <p:sp>
              <p:nvSpPr>
                <p:cNvPr id="386" name="矩形 385"/>
                <p:cNvSpPr/>
                <p:nvPr/>
              </p:nvSpPr>
              <p:spPr>
                <a:xfrm>
                  <a:off x="8892407" y="1855726"/>
                  <a:ext cx="1467068" cy="400110"/>
                </a:xfrm>
                <a:prstGeom prst="rect">
                  <a:avLst/>
                </a:prstGeom>
              </p:spPr>
              <p:txBody>
                <a:bodyPr vert="horz" wrap="none">
                  <a:spAutoFit/>
                </a:bodyPr>
                <a:lstStyle/>
                <a:p>
                  <a:pPr algn="ctr"/>
                  <a:r>
                    <a:rPr lang="zh-CN" altLang="en-US" sz="2000" dirty="0" smtClean="0">
                      <a:solidFill>
                        <a:srgbClr val="024A02"/>
                      </a:solidFill>
                      <a:latin typeface="汉仪雪君体简" panose="02010604000101010101" pitchFamily="2" charset="-122"/>
                      <a:ea typeface="汉仪雪君体简" panose="02010604000101010101" pitchFamily="2" charset="-122"/>
                      <a:cs typeface="Adobe Devanagari" panose="02040503050201020203" pitchFamily="18" charset="0"/>
                    </a:rPr>
                    <a:t>添加副标题</a:t>
                  </a:r>
                  <a:endParaRPr lang="zh-CN" altLang="en-US" sz="2000" dirty="0">
                    <a:solidFill>
                      <a:srgbClr val="024A02"/>
                    </a:solidFill>
                    <a:latin typeface="汉仪雪君体简" panose="02010604000101010101" pitchFamily="2" charset="-122"/>
                    <a:ea typeface="汉仪雪君体简" panose="02010604000101010101" pitchFamily="2" charset="-122"/>
                    <a:cs typeface="Adobe Devanagari" panose="02040503050201020203" pitchFamily="18" charset="0"/>
                  </a:endParaRPr>
                </a:p>
              </p:txBody>
            </p:sp>
            <p:sp>
              <p:nvSpPr>
                <p:cNvPr id="387" name="矩形 386"/>
                <p:cNvSpPr/>
                <p:nvPr/>
              </p:nvSpPr>
              <p:spPr>
                <a:xfrm>
                  <a:off x="8867958" y="2277358"/>
                  <a:ext cx="1556337" cy="701346"/>
                </a:xfrm>
                <a:prstGeom prst="rect">
                  <a:avLst/>
                </a:prstGeom>
              </p:spPr>
              <p:txBody>
                <a:bodyPr vert="horz" wrap="square">
                  <a:spAutoFit/>
                </a:bodyPr>
                <a:lstStyle/>
                <a:p>
                  <a:pPr algn="ctr">
                    <a:lnSpc>
                      <a:spcPct val="130000"/>
                    </a:lnSpc>
                  </a:pPr>
                  <a:r>
                    <a:rPr lang="zh-CN" altLang="en-US" sz="1600" dirty="0"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请在此处添加说明</a:t>
                  </a:r>
                  <a:r>
                    <a:rPr lang="zh-CN" altLang="en-US" sz="1600" dirty="0" smtClean="0"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文字</a:t>
                  </a:r>
                  <a:r>
                    <a:rPr lang="en-US" altLang="zh-CN" sz="1600" dirty="0" smtClean="0"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……</a:t>
                  </a:r>
                  <a:endParaRPr lang="zh-CN" altLang="en-US" sz="1600" dirty="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</p:grpSp>
      <p:sp>
        <p:nvSpPr>
          <p:cNvPr id="442" name="Freeform 6"/>
          <p:cNvSpPr>
            <a:spLocks noEditPoints="1"/>
          </p:cNvSpPr>
          <p:nvPr/>
        </p:nvSpPr>
        <p:spPr bwMode="auto">
          <a:xfrm rot="19005640" flipH="1">
            <a:off x="7556455" y="2776833"/>
            <a:ext cx="1136421" cy="661458"/>
          </a:xfrm>
          <a:custGeom>
            <a:avLst/>
            <a:gdLst>
              <a:gd name="T0" fmla="*/ 87 w 117"/>
              <a:gd name="T1" fmla="*/ 5 h 48"/>
              <a:gd name="T2" fmla="*/ 102 w 117"/>
              <a:gd name="T3" fmla="*/ 10 h 48"/>
              <a:gd name="T4" fmla="*/ 117 w 117"/>
              <a:gd name="T5" fmla="*/ 19 h 48"/>
              <a:gd name="T6" fmla="*/ 80 w 117"/>
              <a:gd name="T7" fmla="*/ 48 h 48"/>
              <a:gd name="T8" fmla="*/ 75 w 117"/>
              <a:gd name="T9" fmla="*/ 47 h 48"/>
              <a:gd name="T10" fmla="*/ 72 w 117"/>
              <a:gd name="T11" fmla="*/ 37 h 48"/>
              <a:gd name="T12" fmla="*/ 5 w 117"/>
              <a:gd name="T13" fmla="*/ 37 h 48"/>
              <a:gd name="T14" fmla="*/ 0 w 117"/>
              <a:gd name="T15" fmla="*/ 26 h 48"/>
              <a:gd name="T16" fmla="*/ 69 w 117"/>
              <a:gd name="T17" fmla="*/ 15 h 48"/>
              <a:gd name="T18" fmla="*/ 87 w 117"/>
              <a:gd name="T19" fmla="*/ 5 h 48"/>
              <a:gd name="T20" fmla="*/ 13 w 117"/>
              <a:gd name="T21" fmla="*/ 30 h 48"/>
              <a:gd name="T22" fmla="*/ 27 w 117"/>
              <a:gd name="T23" fmla="*/ 29 h 48"/>
              <a:gd name="T24" fmla="*/ 13 w 117"/>
              <a:gd name="T25" fmla="*/ 3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7" h="48">
                <a:moveTo>
                  <a:pt x="87" y="5"/>
                </a:moveTo>
                <a:cubicBezTo>
                  <a:pt x="85" y="12"/>
                  <a:pt x="96" y="11"/>
                  <a:pt x="102" y="10"/>
                </a:cubicBezTo>
                <a:cubicBezTo>
                  <a:pt x="103" y="18"/>
                  <a:pt x="113" y="18"/>
                  <a:pt x="117" y="19"/>
                </a:cubicBezTo>
                <a:cubicBezTo>
                  <a:pt x="111" y="34"/>
                  <a:pt x="88" y="34"/>
                  <a:pt x="80" y="48"/>
                </a:cubicBezTo>
                <a:cubicBezTo>
                  <a:pt x="79" y="47"/>
                  <a:pt x="77" y="46"/>
                  <a:pt x="75" y="47"/>
                </a:cubicBezTo>
                <a:cubicBezTo>
                  <a:pt x="79" y="43"/>
                  <a:pt x="71" y="44"/>
                  <a:pt x="72" y="37"/>
                </a:cubicBezTo>
                <a:cubicBezTo>
                  <a:pt x="51" y="38"/>
                  <a:pt x="25" y="36"/>
                  <a:pt x="5" y="37"/>
                </a:cubicBezTo>
                <a:cubicBezTo>
                  <a:pt x="2" y="34"/>
                  <a:pt x="2" y="29"/>
                  <a:pt x="0" y="26"/>
                </a:cubicBezTo>
                <a:cubicBezTo>
                  <a:pt x="22" y="21"/>
                  <a:pt x="47" y="19"/>
                  <a:pt x="69" y="15"/>
                </a:cubicBezTo>
                <a:cubicBezTo>
                  <a:pt x="71" y="4"/>
                  <a:pt x="74" y="0"/>
                  <a:pt x="87" y="5"/>
                </a:cubicBezTo>
                <a:close/>
                <a:moveTo>
                  <a:pt x="13" y="30"/>
                </a:moveTo>
                <a:cubicBezTo>
                  <a:pt x="19" y="31"/>
                  <a:pt x="23" y="32"/>
                  <a:pt x="27" y="29"/>
                </a:cubicBezTo>
                <a:cubicBezTo>
                  <a:pt x="22" y="29"/>
                  <a:pt x="15" y="28"/>
                  <a:pt x="13" y="30"/>
                </a:cubicBezTo>
                <a:close/>
              </a:path>
            </a:pathLst>
          </a:custGeom>
          <a:solidFill>
            <a:srgbClr val="024A0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43" name="组合 442"/>
          <p:cNvGrpSpPr/>
          <p:nvPr/>
        </p:nvGrpSpPr>
        <p:grpSpPr>
          <a:xfrm>
            <a:off x="8743119" y="3940500"/>
            <a:ext cx="1796778" cy="1851894"/>
            <a:chOff x="8743119" y="3940500"/>
            <a:chExt cx="1796778" cy="1851894"/>
          </a:xfrm>
        </p:grpSpPr>
        <p:grpSp>
          <p:nvGrpSpPr>
            <p:cNvPr id="444" name="Group 1210"/>
            <p:cNvGrpSpPr>
              <a:grpSpLocks noChangeAspect="1"/>
            </p:cNvGrpSpPr>
            <p:nvPr/>
          </p:nvGrpSpPr>
          <p:grpSpPr bwMode="auto">
            <a:xfrm rot="3526944">
              <a:off x="8715561" y="3968058"/>
              <a:ext cx="1851894" cy="1796778"/>
              <a:chOff x="5911" y="843"/>
              <a:chExt cx="1008" cy="978"/>
            </a:xfrm>
            <a:solidFill>
              <a:srgbClr val="024A02"/>
            </a:solidFill>
          </p:grpSpPr>
          <p:sp>
            <p:nvSpPr>
              <p:cNvPr id="450" name="Freeform 1211"/>
              <p:cNvSpPr>
                <a:spLocks/>
              </p:cNvSpPr>
              <p:nvPr/>
            </p:nvSpPr>
            <p:spPr bwMode="auto">
              <a:xfrm>
                <a:off x="5917" y="1389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212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213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1214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215"/>
              <p:cNvSpPr>
                <a:spLocks/>
              </p:cNvSpPr>
              <p:nvPr/>
            </p:nvSpPr>
            <p:spPr bwMode="auto">
              <a:xfrm>
                <a:off x="6847" y="121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1 h 2"/>
                  <a:gd name="T12" fmla="*/ 0 w 1"/>
                  <a:gd name="T13" fmla="*/ 0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216"/>
              <p:cNvSpPr>
                <a:spLocks/>
              </p:cNvSpPr>
              <p:nvPr/>
            </p:nvSpPr>
            <p:spPr bwMode="auto">
              <a:xfrm>
                <a:off x="6493" y="1701"/>
                <a:ext cx="6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217"/>
              <p:cNvSpPr>
                <a:spLocks/>
              </p:cNvSpPr>
              <p:nvPr/>
            </p:nvSpPr>
            <p:spPr bwMode="auto">
              <a:xfrm>
                <a:off x="6223" y="162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218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219"/>
              <p:cNvSpPr>
                <a:spLocks/>
              </p:cNvSpPr>
              <p:nvPr/>
            </p:nvSpPr>
            <p:spPr bwMode="auto">
              <a:xfrm>
                <a:off x="6235" y="1629"/>
                <a:ext cx="0" cy="6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220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221"/>
              <p:cNvSpPr>
                <a:spLocks/>
              </p:cNvSpPr>
              <p:nvPr/>
            </p:nvSpPr>
            <p:spPr bwMode="auto">
              <a:xfrm>
                <a:off x="6223" y="1623"/>
                <a:ext cx="12" cy="6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222"/>
              <p:cNvSpPr>
                <a:spLocks/>
              </p:cNvSpPr>
              <p:nvPr/>
            </p:nvSpPr>
            <p:spPr bwMode="auto">
              <a:xfrm>
                <a:off x="6253" y="164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223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224"/>
              <p:cNvSpPr>
                <a:spLocks/>
              </p:cNvSpPr>
              <p:nvPr/>
            </p:nvSpPr>
            <p:spPr bwMode="auto">
              <a:xfrm>
                <a:off x="6763" y="116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225"/>
              <p:cNvSpPr>
                <a:spLocks/>
              </p:cNvSpPr>
              <p:nvPr/>
            </p:nvSpPr>
            <p:spPr bwMode="auto">
              <a:xfrm>
                <a:off x="6745" y="146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226"/>
              <p:cNvSpPr>
                <a:spLocks/>
              </p:cNvSpPr>
              <p:nvPr/>
            </p:nvSpPr>
            <p:spPr bwMode="auto">
              <a:xfrm>
                <a:off x="6751" y="146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227"/>
              <p:cNvSpPr>
                <a:spLocks/>
              </p:cNvSpPr>
              <p:nvPr/>
            </p:nvSpPr>
            <p:spPr bwMode="auto">
              <a:xfrm>
                <a:off x="6751" y="1455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228"/>
              <p:cNvSpPr>
                <a:spLocks/>
              </p:cNvSpPr>
              <p:nvPr/>
            </p:nvSpPr>
            <p:spPr bwMode="auto">
              <a:xfrm>
                <a:off x="5911" y="1245"/>
                <a:ext cx="18" cy="168"/>
              </a:xfrm>
              <a:custGeom>
                <a:avLst/>
                <a:gdLst>
                  <a:gd name="T0" fmla="*/ 1 w 3"/>
                  <a:gd name="T1" fmla="*/ 27 h 28"/>
                  <a:gd name="T2" fmla="*/ 1 w 3"/>
                  <a:gd name="T3" fmla="*/ 26 h 28"/>
                  <a:gd name="T4" fmla="*/ 1 w 3"/>
                  <a:gd name="T5" fmla="*/ 24 h 28"/>
                  <a:gd name="T6" fmla="*/ 1 w 3"/>
                  <a:gd name="T7" fmla="*/ 21 h 28"/>
                  <a:gd name="T8" fmla="*/ 0 w 3"/>
                  <a:gd name="T9" fmla="*/ 16 h 28"/>
                  <a:gd name="T10" fmla="*/ 1 w 3"/>
                  <a:gd name="T11" fmla="*/ 15 h 28"/>
                  <a:gd name="T12" fmla="*/ 1 w 3"/>
                  <a:gd name="T13" fmla="*/ 14 h 28"/>
                  <a:gd name="T14" fmla="*/ 1 w 3"/>
                  <a:gd name="T15" fmla="*/ 13 h 28"/>
                  <a:gd name="T16" fmla="*/ 1 w 3"/>
                  <a:gd name="T17" fmla="*/ 9 h 28"/>
                  <a:gd name="T18" fmla="*/ 1 w 3"/>
                  <a:gd name="T19" fmla="*/ 8 h 28"/>
                  <a:gd name="T20" fmla="*/ 1 w 3"/>
                  <a:gd name="T21" fmla="*/ 8 h 28"/>
                  <a:gd name="T22" fmla="*/ 1 w 3"/>
                  <a:gd name="T23" fmla="*/ 7 h 28"/>
                  <a:gd name="T24" fmla="*/ 2 w 3"/>
                  <a:gd name="T25" fmla="*/ 6 h 28"/>
                  <a:gd name="T26" fmla="*/ 2 w 3"/>
                  <a:gd name="T27" fmla="*/ 6 h 28"/>
                  <a:gd name="T28" fmla="*/ 2 w 3"/>
                  <a:gd name="T29" fmla="*/ 6 h 28"/>
                  <a:gd name="T30" fmla="*/ 2 w 3"/>
                  <a:gd name="T31" fmla="*/ 3 h 28"/>
                  <a:gd name="T32" fmla="*/ 3 w 3"/>
                  <a:gd name="T33" fmla="*/ 2 h 28"/>
                  <a:gd name="T34" fmla="*/ 3 w 3"/>
                  <a:gd name="T35" fmla="*/ 1 h 28"/>
                  <a:gd name="T36" fmla="*/ 3 w 3"/>
                  <a:gd name="T37" fmla="*/ 1 h 28"/>
                  <a:gd name="T38" fmla="*/ 3 w 3"/>
                  <a:gd name="T39" fmla="*/ 1 h 28"/>
                  <a:gd name="T40" fmla="*/ 3 w 3"/>
                  <a:gd name="T41" fmla="*/ 2 h 28"/>
                  <a:gd name="T42" fmla="*/ 3 w 3"/>
                  <a:gd name="T43" fmla="*/ 4 h 28"/>
                  <a:gd name="T44" fmla="*/ 2 w 3"/>
                  <a:gd name="T45" fmla="*/ 4 h 28"/>
                  <a:gd name="T46" fmla="*/ 2 w 3"/>
                  <a:gd name="T47" fmla="*/ 5 h 28"/>
                  <a:gd name="T48" fmla="*/ 2 w 3"/>
                  <a:gd name="T49" fmla="*/ 6 h 28"/>
                  <a:gd name="T50" fmla="*/ 2 w 3"/>
                  <a:gd name="T51" fmla="*/ 12 h 28"/>
                  <a:gd name="T52" fmla="*/ 2 w 3"/>
                  <a:gd name="T53" fmla="*/ 13 h 28"/>
                  <a:gd name="T54" fmla="*/ 1 w 3"/>
                  <a:gd name="T55" fmla="*/ 14 h 28"/>
                  <a:gd name="T56" fmla="*/ 1 w 3"/>
                  <a:gd name="T57" fmla="*/ 15 h 28"/>
                  <a:gd name="T58" fmla="*/ 1 w 3"/>
                  <a:gd name="T59" fmla="*/ 15 h 28"/>
                  <a:gd name="T60" fmla="*/ 1 w 3"/>
                  <a:gd name="T61" fmla="*/ 16 h 28"/>
                  <a:gd name="T62" fmla="*/ 1 w 3"/>
                  <a:gd name="T63" fmla="*/ 16 h 28"/>
                  <a:gd name="T64" fmla="*/ 1 w 3"/>
                  <a:gd name="T65" fmla="*/ 17 h 28"/>
                  <a:gd name="T66" fmla="*/ 1 w 3"/>
                  <a:gd name="T67" fmla="*/ 18 h 28"/>
                  <a:gd name="T68" fmla="*/ 1 w 3"/>
                  <a:gd name="T69" fmla="*/ 20 h 28"/>
                  <a:gd name="T70" fmla="*/ 1 w 3"/>
                  <a:gd name="T71" fmla="*/ 21 h 28"/>
                  <a:gd name="T72" fmla="*/ 1 w 3"/>
                  <a:gd name="T73" fmla="*/ 22 h 28"/>
                  <a:gd name="T74" fmla="*/ 1 w 3"/>
                  <a:gd name="T75" fmla="*/ 22 h 28"/>
                  <a:gd name="T76" fmla="*/ 1 w 3"/>
                  <a:gd name="T77" fmla="*/ 23 h 28"/>
                  <a:gd name="T78" fmla="*/ 1 w 3"/>
                  <a:gd name="T79" fmla="*/ 23 h 28"/>
                  <a:gd name="T80" fmla="*/ 1 w 3"/>
                  <a:gd name="T81" fmla="*/ 23 h 28"/>
                  <a:gd name="T82" fmla="*/ 1 w 3"/>
                  <a:gd name="T83" fmla="*/ 23 h 28"/>
                  <a:gd name="T84" fmla="*/ 1 w 3"/>
                  <a:gd name="T85" fmla="*/ 24 h 28"/>
                  <a:gd name="T86" fmla="*/ 1 w 3"/>
                  <a:gd name="T87" fmla="*/ 25 h 28"/>
                  <a:gd name="T88" fmla="*/ 1 w 3"/>
                  <a:gd name="T89" fmla="*/ 25 h 28"/>
                  <a:gd name="T90" fmla="*/ 1 w 3"/>
                  <a:gd name="T91" fmla="*/ 27 h 28"/>
                  <a:gd name="T92" fmla="*/ 1 w 3"/>
                  <a:gd name="T93" fmla="*/ 27 h 28"/>
                  <a:gd name="T94" fmla="*/ 1 w 3"/>
                  <a:gd name="T95" fmla="*/ 28 h 28"/>
                  <a:gd name="T96" fmla="*/ 1 w 3"/>
                  <a:gd name="T9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8">
                    <a:moveTo>
                      <a:pt x="1" y="27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5"/>
                      <a:pt x="1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3"/>
                      <a:pt x="0" y="22"/>
                      <a:pt x="1" y="21"/>
                    </a:cubicBezTo>
                    <a:cubicBezTo>
                      <a:pt x="1" y="21"/>
                      <a:pt x="1" y="21"/>
                      <a:pt x="0" y="21"/>
                    </a:cubicBezTo>
                    <a:cubicBezTo>
                      <a:pt x="0" y="20"/>
                      <a:pt x="1" y="17"/>
                      <a:pt x="0" y="16"/>
                    </a:cubicBezTo>
                    <a:cubicBezTo>
                      <a:pt x="0" y="16"/>
                      <a:pt x="1" y="16"/>
                      <a:pt x="0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6"/>
                      <a:pt x="1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3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2" y="11"/>
                      <a:pt x="2" y="13"/>
                    </a:cubicBezTo>
                    <a:cubicBezTo>
                      <a:pt x="2" y="13"/>
                      <a:pt x="1" y="13"/>
                      <a:pt x="2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2" y="13"/>
                      <a:pt x="1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2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4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6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6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229"/>
              <p:cNvSpPr>
                <a:spLocks/>
              </p:cNvSpPr>
              <p:nvPr/>
            </p:nvSpPr>
            <p:spPr bwMode="auto">
              <a:xfrm>
                <a:off x="5965" y="1557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230"/>
              <p:cNvSpPr>
                <a:spLocks/>
              </p:cNvSpPr>
              <p:nvPr/>
            </p:nvSpPr>
            <p:spPr bwMode="auto">
              <a:xfrm>
                <a:off x="5947" y="1515"/>
                <a:ext cx="6" cy="1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1 w 1"/>
                  <a:gd name="T13" fmla="*/ 1 h 2"/>
                  <a:gd name="T14" fmla="*/ 0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231"/>
              <p:cNvSpPr>
                <a:spLocks/>
              </p:cNvSpPr>
              <p:nvPr/>
            </p:nvSpPr>
            <p:spPr bwMode="auto">
              <a:xfrm>
                <a:off x="5941" y="1503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232"/>
              <p:cNvSpPr>
                <a:spLocks/>
              </p:cNvSpPr>
              <p:nvPr/>
            </p:nvSpPr>
            <p:spPr bwMode="auto">
              <a:xfrm>
                <a:off x="5941" y="149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233"/>
              <p:cNvSpPr>
                <a:spLocks/>
              </p:cNvSpPr>
              <p:nvPr/>
            </p:nvSpPr>
            <p:spPr bwMode="auto">
              <a:xfrm>
                <a:off x="5923" y="1317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234"/>
              <p:cNvSpPr>
                <a:spLocks/>
              </p:cNvSpPr>
              <p:nvPr/>
            </p:nvSpPr>
            <p:spPr bwMode="auto">
              <a:xfrm>
                <a:off x="5923" y="129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235"/>
              <p:cNvSpPr>
                <a:spLocks noEditPoints="1"/>
              </p:cNvSpPr>
              <p:nvPr/>
            </p:nvSpPr>
            <p:spPr bwMode="auto">
              <a:xfrm>
                <a:off x="5935" y="897"/>
                <a:ext cx="984" cy="924"/>
              </a:xfrm>
              <a:custGeom>
                <a:avLst/>
                <a:gdLst>
                  <a:gd name="T0" fmla="*/ 154 w 164"/>
                  <a:gd name="T1" fmla="*/ 110 h 154"/>
                  <a:gd name="T2" fmla="*/ 160 w 164"/>
                  <a:gd name="T3" fmla="*/ 97 h 154"/>
                  <a:gd name="T4" fmla="*/ 161 w 164"/>
                  <a:gd name="T5" fmla="*/ 83 h 154"/>
                  <a:gd name="T6" fmla="*/ 158 w 164"/>
                  <a:gd name="T7" fmla="*/ 82 h 154"/>
                  <a:gd name="T8" fmla="*/ 139 w 164"/>
                  <a:gd name="T9" fmla="*/ 121 h 154"/>
                  <a:gd name="T10" fmla="*/ 121 w 164"/>
                  <a:gd name="T11" fmla="*/ 131 h 154"/>
                  <a:gd name="T12" fmla="*/ 95 w 164"/>
                  <a:gd name="T13" fmla="*/ 134 h 154"/>
                  <a:gd name="T14" fmla="*/ 72 w 164"/>
                  <a:gd name="T15" fmla="*/ 133 h 154"/>
                  <a:gd name="T16" fmla="*/ 42 w 164"/>
                  <a:gd name="T17" fmla="*/ 116 h 154"/>
                  <a:gd name="T18" fmla="*/ 42 w 164"/>
                  <a:gd name="T19" fmla="*/ 115 h 154"/>
                  <a:gd name="T20" fmla="*/ 65 w 164"/>
                  <a:gd name="T21" fmla="*/ 130 h 154"/>
                  <a:gd name="T22" fmla="*/ 74 w 164"/>
                  <a:gd name="T23" fmla="*/ 132 h 154"/>
                  <a:gd name="T24" fmla="*/ 116 w 164"/>
                  <a:gd name="T25" fmla="*/ 125 h 154"/>
                  <a:gd name="T26" fmla="*/ 134 w 164"/>
                  <a:gd name="T27" fmla="*/ 100 h 154"/>
                  <a:gd name="T28" fmla="*/ 132 w 164"/>
                  <a:gd name="T29" fmla="*/ 95 h 154"/>
                  <a:gd name="T30" fmla="*/ 125 w 164"/>
                  <a:gd name="T31" fmla="*/ 104 h 154"/>
                  <a:gd name="T32" fmla="*/ 118 w 164"/>
                  <a:gd name="T33" fmla="*/ 111 h 154"/>
                  <a:gd name="T34" fmla="*/ 73 w 164"/>
                  <a:gd name="T35" fmla="*/ 121 h 154"/>
                  <a:gd name="T36" fmla="*/ 43 w 164"/>
                  <a:gd name="T37" fmla="*/ 91 h 154"/>
                  <a:gd name="T38" fmla="*/ 41 w 164"/>
                  <a:gd name="T39" fmla="*/ 75 h 154"/>
                  <a:gd name="T40" fmla="*/ 43 w 164"/>
                  <a:gd name="T41" fmla="*/ 61 h 154"/>
                  <a:gd name="T42" fmla="*/ 51 w 164"/>
                  <a:gd name="T43" fmla="*/ 47 h 154"/>
                  <a:gd name="T44" fmla="*/ 99 w 164"/>
                  <a:gd name="T45" fmla="*/ 35 h 154"/>
                  <a:gd name="T46" fmla="*/ 117 w 164"/>
                  <a:gd name="T47" fmla="*/ 47 h 154"/>
                  <a:gd name="T48" fmla="*/ 124 w 164"/>
                  <a:gd name="T49" fmla="*/ 52 h 154"/>
                  <a:gd name="T50" fmla="*/ 103 w 164"/>
                  <a:gd name="T51" fmla="*/ 33 h 154"/>
                  <a:gd name="T52" fmla="*/ 100 w 164"/>
                  <a:gd name="T53" fmla="*/ 21 h 154"/>
                  <a:gd name="T54" fmla="*/ 132 w 164"/>
                  <a:gd name="T55" fmla="*/ 45 h 154"/>
                  <a:gd name="T56" fmla="*/ 138 w 164"/>
                  <a:gd name="T57" fmla="*/ 49 h 154"/>
                  <a:gd name="T58" fmla="*/ 135 w 164"/>
                  <a:gd name="T59" fmla="*/ 38 h 154"/>
                  <a:gd name="T60" fmla="*/ 148 w 164"/>
                  <a:gd name="T61" fmla="*/ 65 h 154"/>
                  <a:gd name="T62" fmla="*/ 152 w 164"/>
                  <a:gd name="T63" fmla="*/ 65 h 154"/>
                  <a:gd name="T64" fmla="*/ 151 w 164"/>
                  <a:gd name="T65" fmla="*/ 49 h 154"/>
                  <a:gd name="T66" fmla="*/ 152 w 164"/>
                  <a:gd name="T67" fmla="*/ 54 h 154"/>
                  <a:gd name="T68" fmla="*/ 151 w 164"/>
                  <a:gd name="T69" fmla="*/ 50 h 154"/>
                  <a:gd name="T70" fmla="*/ 147 w 164"/>
                  <a:gd name="T71" fmla="*/ 40 h 154"/>
                  <a:gd name="T72" fmla="*/ 141 w 164"/>
                  <a:gd name="T73" fmla="*/ 31 h 154"/>
                  <a:gd name="T74" fmla="*/ 12 w 164"/>
                  <a:gd name="T75" fmla="*/ 76 h 154"/>
                  <a:gd name="T76" fmla="*/ 4 w 164"/>
                  <a:gd name="T77" fmla="*/ 57 h 154"/>
                  <a:gd name="T78" fmla="*/ 39 w 164"/>
                  <a:gd name="T79" fmla="*/ 112 h 154"/>
                  <a:gd name="T80" fmla="*/ 37 w 164"/>
                  <a:gd name="T81" fmla="*/ 127 h 154"/>
                  <a:gd name="T82" fmla="*/ 32 w 164"/>
                  <a:gd name="T83" fmla="*/ 122 h 154"/>
                  <a:gd name="T84" fmla="*/ 40 w 164"/>
                  <a:gd name="T85" fmla="*/ 130 h 154"/>
                  <a:gd name="T86" fmla="*/ 21 w 164"/>
                  <a:gd name="T87" fmla="*/ 106 h 154"/>
                  <a:gd name="T88" fmla="*/ 19 w 164"/>
                  <a:gd name="T89" fmla="*/ 102 h 154"/>
                  <a:gd name="T90" fmla="*/ 17 w 164"/>
                  <a:gd name="T91" fmla="*/ 96 h 154"/>
                  <a:gd name="T92" fmla="*/ 148 w 164"/>
                  <a:gd name="T93" fmla="*/ 42 h 154"/>
                  <a:gd name="T94" fmla="*/ 134 w 164"/>
                  <a:gd name="T95" fmla="*/ 33 h 154"/>
                  <a:gd name="T96" fmla="*/ 101 w 164"/>
                  <a:gd name="T97" fmla="*/ 15 h 154"/>
                  <a:gd name="T98" fmla="*/ 31 w 164"/>
                  <a:gd name="T99" fmla="*/ 102 h 154"/>
                  <a:gd name="T100" fmla="*/ 29 w 164"/>
                  <a:gd name="T101" fmla="*/ 97 h 154"/>
                  <a:gd name="T102" fmla="*/ 25 w 164"/>
                  <a:gd name="T103" fmla="*/ 73 h 154"/>
                  <a:gd name="T104" fmla="*/ 35 w 164"/>
                  <a:gd name="T105" fmla="*/ 106 h 154"/>
                  <a:gd name="T106" fmla="*/ 34 w 164"/>
                  <a:gd name="T107" fmla="*/ 104 h 154"/>
                  <a:gd name="T108" fmla="*/ 35 w 164"/>
                  <a:gd name="T109" fmla="*/ 107 h 154"/>
                  <a:gd name="T110" fmla="*/ 39 w 164"/>
                  <a:gd name="T111" fmla="*/ 111 h 154"/>
                  <a:gd name="T112" fmla="*/ 42 w 164"/>
                  <a:gd name="T113" fmla="*/ 114 h 154"/>
                  <a:gd name="T114" fmla="*/ 39 w 164"/>
                  <a:gd name="T115" fmla="*/ 111 h 154"/>
                  <a:gd name="T116" fmla="*/ 28 w 164"/>
                  <a:gd name="T117" fmla="*/ 92 h 154"/>
                  <a:gd name="T118" fmla="*/ 131 w 164"/>
                  <a:gd name="T119" fmla="*/ 33 h 154"/>
                  <a:gd name="T120" fmla="*/ 134 w 164"/>
                  <a:gd name="T121" fmla="*/ 103 h 154"/>
                  <a:gd name="T122" fmla="*/ 125 w 164"/>
                  <a:gd name="T123" fmla="*/ 39 h 154"/>
                  <a:gd name="T124" fmla="*/ 100 w 164"/>
                  <a:gd name="T125" fmla="*/ 2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154">
                    <a:moveTo>
                      <a:pt x="1" y="79"/>
                    </a:moveTo>
                    <a:cubicBezTo>
                      <a:pt x="1" y="78"/>
                      <a:pt x="1" y="79"/>
                      <a:pt x="1" y="79"/>
                    </a:cubicBezTo>
                    <a:cubicBezTo>
                      <a:pt x="1" y="79"/>
                      <a:pt x="1" y="80"/>
                      <a:pt x="1" y="80"/>
                    </a:cubicBezTo>
                    <a:cubicBezTo>
                      <a:pt x="1" y="80"/>
                      <a:pt x="1" y="80"/>
                      <a:pt x="1" y="79"/>
                    </a:cubicBezTo>
                    <a:cubicBezTo>
                      <a:pt x="1" y="81"/>
                      <a:pt x="1" y="81"/>
                      <a:pt x="1" y="82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1" y="88"/>
                      <a:pt x="1" y="89"/>
                    </a:cubicBezTo>
                    <a:cubicBezTo>
                      <a:pt x="1" y="92"/>
                      <a:pt x="2" y="95"/>
                      <a:pt x="4" y="99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1" y="114"/>
                      <a:pt x="13" y="118"/>
                      <a:pt x="16" y="121"/>
                    </a:cubicBezTo>
                    <a:cubicBezTo>
                      <a:pt x="18" y="125"/>
                      <a:pt x="21" y="128"/>
                      <a:pt x="24" y="130"/>
                    </a:cubicBezTo>
                    <a:cubicBezTo>
                      <a:pt x="26" y="132"/>
                      <a:pt x="28" y="134"/>
                      <a:pt x="30" y="135"/>
                    </a:cubicBezTo>
                    <a:cubicBezTo>
                      <a:pt x="32" y="137"/>
                      <a:pt x="34" y="138"/>
                      <a:pt x="36" y="139"/>
                    </a:cubicBezTo>
                    <a:cubicBezTo>
                      <a:pt x="39" y="141"/>
                      <a:pt x="41" y="143"/>
                      <a:pt x="44" y="144"/>
                    </a:cubicBezTo>
                    <a:cubicBezTo>
                      <a:pt x="47" y="145"/>
                      <a:pt x="49" y="147"/>
                      <a:pt x="52" y="148"/>
                    </a:cubicBezTo>
                    <a:cubicBezTo>
                      <a:pt x="52" y="148"/>
                      <a:pt x="53" y="148"/>
                      <a:pt x="53" y="148"/>
                    </a:cubicBezTo>
                    <a:cubicBezTo>
                      <a:pt x="54" y="149"/>
                      <a:pt x="56" y="149"/>
                      <a:pt x="57" y="149"/>
                    </a:cubicBezTo>
                    <a:cubicBezTo>
                      <a:pt x="62" y="151"/>
                      <a:pt x="67" y="152"/>
                      <a:pt x="73" y="153"/>
                    </a:cubicBezTo>
                    <a:cubicBezTo>
                      <a:pt x="78" y="154"/>
                      <a:pt x="84" y="154"/>
                      <a:pt x="89" y="154"/>
                    </a:cubicBezTo>
                    <a:cubicBezTo>
                      <a:pt x="94" y="153"/>
                      <a:pt x="99" y="152"/>
                      <a:pt x="103" y="151"/>
                    </a:cubicBezTo>
                    <a:cubicBezTo>
                      <a:pt x="104" y="151"/>
                      <a:pt x="106" y="151"/>
                      <a:pt x="107" y="150"/>
                    </a:cubicBezTo>
                    <a:cubicBezTo>
                      <a:pt x="111" y="149"/>
                      <a:pt x="115" y="147"/>
                      <a:pt x="119" y="145"/>
                    </a:cubicBezTo>
                    <a:cubicBezTo>
                      <a:pt x="123" y="143"/>
                      <a:pt x="127" y="141"/>
                      <a:pt x="130" y="139"/>
                    </a:cubicBezTo>
                    <a:cubicBezTo>
                      <a:pt x="130" y="139"/>
                      <a:pt x="130" y="139"/>
                      <a:pt x="130" y="139"/>
                    </a:cubicBezTo>
                    <a:cubicBezTo>
                      <a:pt x="135" y="136"/>
                      <a:pt x="139" y="132"/>
                      <a:pt x="143" y="128"/>
                    </a:cubicBezTo>
                    <a:cubicBezTo>
                      <a:pt x="147" y="123"/>
                      <a:pt x="151" y="118"/>
                      <a:pt x="154" y="113"/>
                    </a:cubicBezTo>
                    <a:cubicBezTo>
                      <a:pt x="154" y="112"/>
                      <a:pt x="155" y="110"/>
                      <a:pt x="156" y="109"/>
                    </a:cubicBezTo>
                    <a:cubicBezTo>
                      <a:pt x="157" y="107"/>
                      <a:pt x="158" y="105"/>
                      <a:pt x="158" y="104"/>
                    </a:cubicBezTo>
                    <a:cubicBezTo>
                      <a:pt x="158" y="105"/>
                      <a:pt x="157" y="105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6" y="107"/>
                      <a:pt x="156" y="108"/>
                      <a:pt x="155" y="109"/>
                    </a:cubicBezTo>
                    <a:cubicBezTo>
                      <a:pt x="155" y="108"/>
                      <a:pt x="155" y="109"/>
                      <a:pt x="155" y="109"/>
                    </a:cubicBezTo>
                    <a:cubicBezTo>
                      <a:pt x="155" y="109"/>
                      <a:pt x="155" y="109"/>
                      <a:pt x="155" y="109"/>
                    </a:cubicBezTo>
                    <a:cubicBezTo>
                      <a:pt x="155" y="109"/>
                      <a:pt x="154" y="111"/>
                      <a:pt x="154" y="110"/>
                    </a:cubicBezTo>
                    <a:cubicBezTo>
                      <a:pt x="154" y="111"/>
                      <a:pt x="154" y="111"/>
                      <a:pt x="153" y="112"/>
                    </a:cubicBezTo>
                    <a:cubicBezTo>
                      <a:pt x="153" y="112"/>
                      <a:pt x="153" y="111"/>
                      <a:pt x="153" y="112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4" y="110"/>
                      <a:pt x="154" y="110"/>
                    </a:cubicBezTo>
                    <a:cubicBezTo>
                      <a:pt x="154" y="110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5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ubicBezTo>
                      <a:pt x="155" y="107"/>
                      <a:pt x="156" y="107"/>
                      <a:pt x="156" y="107"/>
                    </a:cubicBezTo>
                    <a:cubicBezTo>
                      <a:pt x="156" y="107"/>
                      <a:pt x="156" y="107"/>
                      <a:pt x="156" y="106"/>
                    </a:cubicBezTo>
                    <a:cubicBezTo>
                      <a:pt x="156" y="106"/>
                      <a:pt x="156" y="105"/>
                      <a:pt x="157" y="105"/>
                    </a:cubicBezTo>
                    <a:cubicBezTo>
                      <a:pt x="157" y="105"/>
                      <a:pt x="156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3"/>
                      <a:pt x="157" y="103"/>
                    </a:cubicBezTo>
                    <a:cubicBezTo>
                      <a:pt x="158" y="103"/>
                      <a:pt x="159" y="101"/>
                      <a:pt x="159" y="101"/>
                    </a:cubicBezTo>
                    <a:cubicBezTo>
                      <a:pt x="159" y="101"/>
                      <a:pt x="159" y="101"/>
                      <a:pt x="159" y="101"/>
                    </a:cubicBezTo>
                    <a:cubicBezTo>
                      <a:pt x="159" y="101"/>
                      <a:pt x="159" y="100"/>
                      <a:pt x="159" y="100"/>
                    </a:cubicBezTo>
                    <a:cubicBezTo>
                      <a:pt x="159" y="100"/>
                      <a:pt x="160" y="99"/>
                      <a:pt x="160" y="99"/>
                    </a:cubicBezTo>
                    <a:cubicBezTo>
                      <a:pt x="160" y="99"/>
                      <a:pt x="160" y="99"/>
                      <a:pt x="160" y="99"/>
                    </a:cubicBezTo>
                    <a:cubicBezTo>
                      <a:pt x="160" y="99"/>
                      <a:pt x="160" y="98"/>
                      <a:pt x="160" y="98"/>
                    </a:cubicBezTo>
                    <a:cubicBezTo>
                      <a:pt x="160" y="98"/>
                      <a:pt x="160" y="98"/>
                      <a:pt x="160" y="98"/>
                    </a:cubicBezTo>
                    <a:cubicBezTo>
                      <a:pt x="160" y="98"/>
                      <a:pt x="161" y="97"/>
                      <a:pt x="161" y="97"/>
                    </a:cubicBezTo>
                    <a:cubicBezTo>
                      <a:pt x="161" y="97"/>
                      <a:pt x="161" y="97"/>
                      <a:pt x="161" y="97"/>
                    </a:cubicBezTo>
                    <a:cubicBezTo>
                      <a:pt x="161" y="97"/>
                      <a:pt x="162" y="94"/>
                      <a:pt x="162" y="95"/>
                    </a:cubicBezTo>
                    <a:cubicBezTo>
                      <a:pt x="162" y="92"/>
                      <a:pt x="163" y="90"/>
                      <a:pt x="164" y="87"/>
                    </a:cubicBezTo>
                    <a:cubicBezTo>
                      <a:pt x="164" y="87"/>
                      <a:pt x="164" y="87"/>
                      <a:pt x="164" y="87"/>
                    </a:cubicBezTo>
                    <a:cubicBezTo>
                      <a:pt x="164" y="87"/>
                      <a:pt x="164" y="87"/>
                      <a:pt x="164" y="86"/>
                    </a:cubicBezTo>
                    <a:cubicBezTo>
                      <a:pt x="164" y="86"/>
                      <a:pt x="164" y="87"/>
                      <a:pt x="163" y="87"/>
                    </a:cubicBezTo>
                    <a:cubicBezTo>
                      <a:pt x="163" y="89"/>
                      <a:pt x="163" y="89"/>
                      <a:pt x="162" y="91"/>
                    </a:cubicBezTo>
                    <a:cubicBezTo>
                      <a:pt x="162" y="91"/>
                      <a:pt x="162" y="92"/>
                      <a:pt x="162" y="92"/>
                    </a:cubicBezTo>
                    <a:cubicBezTo>
                      <a:pt x="162" y="92"/>
                      <a:pt x="162" y="92"/>
                      <a:pt x="162" y="93"/>
                    </a:cubicBezTo>
                    <a:cubicBezTo>
                      <a:pt x="162" y="92"/>
                      <a:pt x="161" y="93"/>
                      <a:pt x="161" y="93"/>
                    </a:cubicBezTo>
                    <a:cubicBezTo>
                      <a:pt x="161" y="93"/>
                      <a:pt x="161" y="94"/>
                      <a:pt x="161" y="94"/>
                    </a:cubicBezTo>
                    <a:cubicBezTo>
                      <a:pt x="161" y="94"/>
                      <a:pt x="161" y="95"/>
                      <a:pt x="161" y="95"/>
                    </a:cubicBezTo>
                    <a:cubicBezTo>
                      <a:pt x="161" y="95"/>
                      <a:pt x="160" y="96"/>
                      <a:pt x="160" y="96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59" y="98"/>
                      <a:pt x="160" y="97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60" y="96"/>
                      <a:pt x="160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60" y="94"/>
                      <a:pt x="160" y="95"/>
                    </a:cubicBezTo>
                    <a:cubicBezTo>
                      <a:pt x="160" y="95"/>
                      <a:pt x="160" y="95"/>
                      <a:pt x="160" y="94"/>
                    </a:cubicBezTo>
                    <a:cubicBezTo>
                      <a:pt x="160" y="94"/>
                      <a:pt x="160" y="94"/>
                      <a:pt x="160" y="94"/>
                    </a:cubicBezTo>
                    <a:cubicBezTo>
                      <a:pt x="160" y="94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1"/>
                      <a:pt x="160" y="91"/>
                    </a:cubicBezTo>
                    <a:cubicBezTo>
                      <a:pt x="160" y="92"/>
                      <a:pt x="161" y="90"/>
                      <a:pt x="161" y="91"/>
                    </a:cubicBezTo>
                    <a:cubicBezTo>
                      <a:pt x="161" y="91"/>
                      <a:pt x="161" y="91"/>
                      <a:pt x="161" y="91"/>
                    </a:cubicBezTo>
                    <a:cubicBezTo>
                      <a:pt x="161" y="91"/>
                      <a:pt x="161" y="90"/>
                      <a:pt x="161" y="90"/>
                    </a:cubicBezTo>
                    <a:cubicBezTo>
                      <a:pt x="161" y="90"/>
                      <a:pt x="161" y="90"/>
                      <a:pt x="161" y="90"/>
                    </a:cubicBezTo>
                    <a:cubicBezTo>
                      <a:pt x="161" y="89"/>
                      <a:pt x="161" y="89"/>
                      <a:pt x="161" y="88"/>
                    </a:cubicBezTo>
                    <a:cubicBezTo>
                      <a:pt x="161" y="88"/>
                      <a:pt x="162" y="88"/>
                      <a:pt x="162" y="87"/>
                    </a:cubicBezTo>
                    <a:cubicBezTo>
                      <a:pt x="162" y="86"/>
                      <a:pt x="162" y="85"/>
                      <a:pt x="162" y="85"/>
                    </a:cubicBezTo>
                    <a:cubicBezTo>
                      <a:pt x="162" y="84"/>
                      <a:pt x="162" y="83"/>
                      <a:pt x="163" y="83"/>
                    </a:cubicBezTo>
                    <a:cubicBezTo>
                      <a:pt x="163" y="81"/>
                      <a:pt x="163" y="79"/>
                      <a:pt x="163" y="78"/>
                    </a:cubicBezTo>
                    <a:cubicBezTo>
                      <a:pt x="163" y="78"/>
                      <a:pt x="163" y="77"/>
                      <a:pt x="163" y="77"/>
                    </a:cubicBezTo>
                    <a:cubicBezTo>
                      <a:pt x="163" y="79"/>
                      <a:pt x="162" y="81"/>
                      <a:pt x="162" y="84"/>
                    </a:cubicBezTo>
                    <a:cubicBezTo>
                      <a:pt x="162" y="84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7"/>
                    </a:cubicBezTo>
                    <a:cubicBezTo>
                      <a:pt x="161" y="86"/>
                      <a:pt x="161" y="87"/>
                      <a:pt x="161" y="87"/>
                    </a:cubicBezTo>
                    <a:cubicBezTo>
                      <a:pt x="161" y="86"/>
                      <a:pt x="161" y="87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0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0" y="85"/>
                    </a:cubicBezTo>
                    <a:cubicBezTo>
                      <a:pt x="161" y="85"/>
                      <a:pt x="160" y="85"/>
                      <a:pt x="160" y="85"/>
                    </a:cubicBezTo>
                    <a:cubicBezTo>
                      <a:pt x="161" y="85"/>
                      <a:pt x="160" y="85"/>
                      <a:pt x="161" y="84"/>
                    </a:cubicBezTo>
                    <a:cubicBezTo>
                      <a:pt x="161" y="84"/>
                      <a:pt x="161" y="84"/>
                      <a:pt x="161" y="84"/>
                    </a:cubicBezTo>
                    <a:cubicBezTo>
                      <a:pt x="161" y="84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2"/>
                    </a:cubicBezTo>
                    <a:cubicBezTo>
                      <a:pt x="161" y="82"/>
                      <a:pt x="161" y="82"/>
                      <a:pt x="161" y="82"/>
                    </a:cubicBezTo>
                    <a:cubicBezTo>
                      <a:pt x="161" y="82"/>
                      <a:pt x="161" y="81"/>
                      <a:pt x="161" y="81"/>
                    </a:cubicBezTo>
                    <a:cubicBezTo>
                      <a:pt x="161" y="80"/>
                      <a:pt x="161" y="80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7"/>
                      <a:pt x="162" y="76"/>
                      <a:pt x="161" y="75"/>
                    </a:cubicBezTo>
                    <a:cubicBezTo>
                      <a:pt x="162" y="75"/>
                      <a:pt x="162" y="74"/>
                      <a:pt x="162" y="73"/>
                    </a:cubicBezTo>
                    <a:cubicBezTo>
                      <a:pt x="161" y="73"/>
                      <a:pt x="161" y="74"/>
                      <a:pt x="161" y="74"/>
                    </a:cubicBezTo>
                    <a:cubicBezTo>
                      <a:pt x="161" y="74"/>
                      <a:pt x="161" y="74"/>
                      <a:pt x="161" y="74"/>
                    </a:cubicBezTo>
                    <a:cubicBezTo>
                      <a:pt x="161" y="74"/>
                      <a:pt x="161" y="76"/>
                      <a:pt x="161" y="76"/>
                    </a:cubicBezTo>
                    <a:cubicBezTo>
                      <a:pt x="161" y="76"/>
                      <a:pt x="161" y="76"/>
                      <a:pt x="161" y="76"/>
                    </a:cubicBezTo>
                    <a:cubicBezTo>
                      <a:pt x="161" y="77"/>
                      <a:pt x="161" y="77"/>
                      <a:pt x="161" y="78"/>
                    </a:cubicBezTo>
                    <a:cubicBezTo>
                      <a:pt x="161" y="78"/>
                      <a:pt x="161" y="78"/>
                      <a:pt x="161" y="77"/>
                    </a:cubicBezTo>
                    <a:cubicBezTo>
                      <a:pt x="161" y="79"/>
                      <a:pt x="160" y="79"/>
                      <a:pt x="160" y="80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0"/>
                      <a:pt x="160" y="80"/>
                    </a:cubicBezTo>
                    <a:cubicBezTo>
                      <a:pt x="160" y="80"/>
                      <a:pt x="160" y="80"/>
                      <a:pt x="160" y="79"/>
                    </a:cubicBezTo>
                    <a:cubicBezTo>
                      <a:pt x="160" y="79"/>
                      <a:pt x="160" y="79"/>
                      <a:pt x="160" y="79"/>
                    </a:cubicBezTo>
                    <a:cubicBezTo>
                      <a:pt x="161" y="77"/>
                      <a:pt x="161" y="75"/>
                      <a:pt x="161" y="73"/>
                    </a:cubicBezTo>
                    <a:cubicBezTo>
                      <a:pt x="160" y="73"/>
                      <a:pt x="160" y="73"/>
                      <a:pt x="160" y="74"/>
                    </a:cubicBezTo>
                    <a:cubicBezTo>
                      <a:pt x="160" y="74"/>
                      <a:pt x="160" y="74"/>
                      <a:pt x="160" y="74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7"/>
                      <a:pt x="159" y="78"/>
                      <a:pt x="159" y="80"/>
                    </a:cubicBezTo>
                    <a:cubicBezTo>
                      <a:pt x="159" y="81"/>
                      <a:pt x="159" y="81"/>
                      <a:pt x="159" y="81"/>
                    </a:cubicBezTo>
                    <a:cubicBezTo>
                      <a:pt x="159" y="80"/>
                      <a:pt x="159" y="81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8" y="80"/>
                    </a:cubicBezTo>
                    <a:cubicBezTo>
                      <a:pt x="158" y="81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3"/>
                      <a:pt x="158" y="83"/>
                    </a:cubicBezTo>
                    <a:cubicBezTo>
                      <a:pt x="158" y="83"/>
                      <a:pt x="158" y="84"/>
                      <a:pt x="158" y="83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7" y="85"/>
                      <a:pt x="157" y="85"/>
                      <a:pt x="157" y="85"/>
                    </a:cubicBezTo>
                    <a:cubicBezTo>
                      <a:pt x="157" y="85"/>
                      <a:pt x="157" y="86"/>
                      <a:pt x="157" y="86"/>
                    </a:cubicBezTo>
                    <a:cubicBezTo>
                      <a:pt x="157" y="87"/>
                      <a:pt x="156" y="88"/>
                      <a:pt x="156" y="90"/>
                    </a:cubicBezTo>
                    <a:cubicBezTo>
                      <a:pt x="155" y="91"/>
                      <a:pt x="155" y="92"/>
                      <a:pt x="155" y="93"/>
                    </a:cubicBezTo>
                    <a:cubicBezTo>
                      <a:pt x="154" y="94"/>
                      <a:pt x="154" y="96"/>
                      <a:pt x="153" y="97"/>
                    </a:cubicBezTo>
                    <a:cubicBezTo>
                      <a:pt x="153" y="98"/>
                      <a:pt x="153" y="98"/>
                      <a:pt x="153" y="99"/>
                    </a:cubicBezTo>
                    <a:cubicBezTo>
                      <a:pt x="152" y="99"/>
                      <a:pt x="152" y="100"/>
                      <a:pt x="152" y="101"/>
                    </a:cubicBezTo>
                    <a:cubicBezTo>
                      <a:pt x="151" y="101"/>
                      <a:pt x="151" y="102"/>
                      <a:pt x="151" y="102"/>
                    </a:cubicBezTo>
                    <a:cubicBezTo>
                      <a:pt x="151" y="102"/>
                      <a:pt x="151" y="102"/>
                      <a:pt x="151" y="103"/>
                    </a:cubicBezTo>
                    <a:cubicBezTo>
                      <a:pt x="151" y="102"/>
                      <a:pt x="150" y="104"/>
                      <a:pt x="150" y="103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49" y="105"/>
                      <a:pt x="149" y="106"/>
                      <a:pt x="149" y="107"/>
                    </a:cubicBezTo>
                    <a:cubicBezTo>
                      <a:pt x="148" y="107"/>
                      <a:pt x="148" y="107"/>
                      <a:pt x="148" y="108"/>
                    </a:cubicBezTo>
                    <a:cubicBezTo>
                      <a:pt x="148" y="108"/>
                      <a:pt x="148" y="108"/>
                      <a:pt x="148" y="108"/>
                    </a:cubicBezTo>
                    <a:cubicBezTo>
                      <a:pt x="148" y="108"/>
                      <a:pt x="148" y="108"/>
                      <a:pt x="147" y="109"/>
                    </a:cubicBezTo>
                    <a:cubicBezTo>
                      <a:pt x="148" y="109"/>
                      <a:pt x="148" y="109"/>
                      <a:pt x="148" y="109"/>
                    </a:cubicBezTo>
                    <a:cubicBezTo>
                      <a:pt x="147" y="109"/>
                      <a:pt x="147" y="109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6" y="112"/>
                      <a:pt x="146" y="112"/>
                    </a:cubicBezTo>
                    <a:cubicBezTo>
                      <a:pt x="146" y="112"/>
                      <a:pt x="146" y="112"/>
                      <a:pt x="145" y="113"/>
                    </a:cubicBezTo>
                    <a:cubicBezTo>
                      <a:pt x="145" y="113"/>
                      <a:pt x="145" y="113"/>
                      <a:pt x="145" y="114"/>
                    </a:cubicBezTo>
                    <a:cubicBezTo>
                      <a:pt x="145" y="114"/>
                      <a:pt x="144" y="114"/>
                      <a:pt x="144" y="114"/>
                    </a:cubicBezTo>
                    <a:cubicBezTo>
                      <a:pt x="144" y="114"/>
                      <a:pt x="143" y="115"/>
                      <a:pt x="143" y="115"/>
                    </a:cubicBezTo>
                    <a:cubicBezTo>
                      <a:pt x="143" y="116"/>
                      <a:pt x="143" y="116"/>
                      <a:pt x="142" y="116"/>
                    </a:cubicBezTo>
                    <a:cubicBezTo>
                      <a:pt x="142" y="116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1" y="118"/>
                      <a:pt x="141" y="118"/>
                      <a:pt x="141" y="118"/>
                    </a:cubicBezTo>
                    <a:cubicBezTo>
                      <a:pt x="141" y="118"/>
                      <a:pt x="141" y="118"/>
                      <a:pt x="141" y="119"/>
                    </a:cubicBezTo>
                    <a:cubicBezTo>
                      <a:pt x="141" y="119"/>
                      <a:pt x="140" y="119"/>
                      <a:pt x="140" y="119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0" y="119"/>
                      <a:pt x="140" y="120"/>
                      <a:pt x="140" y="120"/>
                    </a:cubicBezTo>
                    <a:cubicBezTo>
                      <a:pt x="139" y="120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8" y="121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7" y="122"/>
                      <a:pt x="137" y="123"/>
                    </a:cubicBezTo>
                    <a:cubicBezTo>
                      <a:pt x="137" y="123"/>
                      <a:pt x="136" y="123"/>
                      <a:pt x="136" y="123"/>
                    </a:cubicBezTo>
                    <a:cubicBezTo>
                      <a:pt x="136" y="123"/>
                      <a:pt x="136" y="124"/>
                      <a:pt x="136" y="124"/>
                    </a:cubicBezTo>
                    <a:cubicBezTo>
                      <a:pt x="136" y="124"/>
                      <a:pt x="135" y="124"/>
                      <a:pt x="135" y="125"/>
                    </a:cubicBezTo>
                    <a:cubicBezTo>
                      <a:pt x="135" y="125"/>
                      <a:pt x="135" y="125"/>
                      <a:pt x="135" y="125"/>
                    </a:cubicBezTo>
                    <a:cubicBezTo>
                      <a:pt x="135" y="125"/>
                      <a:pt x="135" y="125"/>
                      <a:pt x="134" y="125"/>
                    </a:cubicBezTo>
                    <a:cubicBezTo>
                      <a:pt x="134" y="126"/>
                      <a:pt x="134" y="126"/>
                      <a:pt x="133" y="126"/>
                    </a:cubicBezTo>
                    <a:cubicBezTo>
                      <a:pt x="133" y="126"/>
                      <a:pt x="132" y="127"/>
                      <a:pt x="132" y="127"/>
                    </a:cubicBezTo>
                    <a:cubicBezTo>
                      <a:pt x="133" y="126"/>
                      <a:pt x="133" y="125"/>
                      <a:pt x="134" y="125"/>
                    </a:cubicBezTo>
                    <a:cubicBezTo>
                      <a:pt x="134" y="125"/>
                      <a:pt x="134" y="125"/>
                      <a:pt x="135" y="124"/>
                    </a:cubicBezTo>
                    <a:cubicBezTo>
                      <a:pt x="135" y="124"/>
                      <a:pt x="135" y="123"/>
                      <a:pt x="134" y="124"/>
                    </a:cubicBezTo>
                    <a:cubicBezTo>
                      <a:pt x="134" y="125"/>
                      <a:pt x="133" y="125"/>
                      <a:pt x="133" y="125"/>
                    </a:cubicBezTo>
                    <a:cubicBezTo>
                      <a:pt x="132" y="126"/>
                      <a:pt x="132" y="126"/>
                      <a:pt x="131" y="126"/>
                    </a:cubicBezTo>
                    <a:cubicBezTo>
                      <a:pt x="131" y="126"/>
                      <a:pt x="130" y="127"/>
                      <a:pt x="130" y="127"/>
                    </a:cubicBezTo>
                    <a:cubicBezTo>
                      <a:pt x="130" y="127"/>
                      <a:pt x="129" y="127"/>
                      <a:pt x="129" y="128"/>
                    </a:cubicBezTo>
                    <a:cubicBezTo>
                      <a:pt x="129" y="127"/>
                      <a:pt x="129" y="128"/>
                      <a:pt x="129" y="128"/>
                    </a:cubicBezTo>
                    <a:cubicBezTo>
                      <a:pt x="129" y="128"/>
                      <a:pt x="129" y="128"/>
                      <a:pt x="129" y="127"/>
                    </a:cubicBezTo>
                    <a:cubicBezTo>
                      <a:pt x="129" y="127"/>
                      <a:pt x="129" y="127"/>
                      <a:pt x="130" y="127"/>
                    </a:cubicBezTo>
                    <a:cubicBezTo>
                      <a:pt x="129" y="127"/>
                      <a:pt x="129" y="127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8" y="128"/>
                      <a:pt x="128" y="127"/>
                      <a:pt x="129" y="127"/>
                    </a:cubicBezTo>
                    <a:cubicBezTo>
                      <a:pt x="129" y="127"/>
                      <a:pt x="129" y="126"/>
                      <a:pt x="130" y="126"/>
                    </a:cubicBezTo>
                    <a:cubicBezTo>
                      <a:pt x="130" y="126"/>
                      <a:pt x="129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29" y="126"/>
                      <a:pt x="129" y="126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29" y="127"/>
                      <a:pt x="129" y="126"/>
                      <a:pt x="129" y="127"/>
                    </a:cubicBezTo>
                    <a:cubicBezTo>
                      <a:pt x="129" y="127"/>
                      <a:pt x="129" y="127"/>
                      <a:pt x="128" y="127"/>
                    </a:cubicBezTo>
                    <a:cubicBezTo>
                      <a:pt x="128" y="127"/>
                      <a:pt x="126" y="128"/>
                      <a:pt x="125" y="129"/>
                    </a:cubicBezTo>
                    <a:cubicBezTo>
                      <a:pt x="124" y="130"/>
                      <a:pt x="122" y="131"/>
                      <a:pt x="121" y="132"/>
                    </a:cubicBezTo>
                    <a:cubicBezTo>
                      <a:pt x="120" y="132"/>
                      <a:pt x="120" y="133"/>
                      <a:pt x="120" y="132"/>
                    </a:cubicBezTo>
                    <a:cubicBezTo>
                      <a:pt x="120" y="132"/>
                      <a:pt x="121" y="132"/>
                      <a:pt x="121" y="132"/>
                    </a:cubicBezTo>
                    <a:cubicBezTo>
                      <a:pt x="121" y="131"/>
                      <a:pt x="121" y="132"/>
                      <a:pt x="121" y="132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21" y="131"/>
                      <a:pt x="121" y="132"/>
                      <a:pt x="121" y="131"/>
                    </a:cubicBezTo>
                    <a:cubicBezTo>
                      <a:pt x="121" y="131"/>
                      <a:pt x="122" y="131"/>
                      <a:pt x="122" y="131"/>
                    </a:cubicBezTo>
                    <a:cubicBezTo>
                      <a:pt x="122" y="131"/>
                      <a:pt x="122" y="131"/>
                      <a:pt x="122" y="131"/>
                    </a:cubicBezTo>
                    <a:cubicBezTo>
                      <a:pt x="122" y="131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4" y="130"/>
                      <a:pt x="124" y="129"/>
                    </a:cubicBezTo>
                    <a:cubicBezTo>
                      <a:pt x="123" y="130"/>
                      <a:pt x="124" y="129"/>
                      <a:pt x="124" y="129"/>
                    </a:cubicBezTo>
                    <a:cubicBezTo>
                      <a:pt x="123" y="130"/>
                      <a:pt x="122" y="130"/>
                      <a:pt x="121" y="131"/>
                    </a:cubicBezTo>
                    <a:cubicBezTo>
                      <a:pt x="121" y="131"/>
                      <a:pt x="120" y="131"/>
                      <a:pt x="120" y="131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0" y="131"/>
                      <a:pt x="120" y="132"/>
                      <a:pt x="120" y="132"/>
                    </a:cubicBezTo>
                    <a:cubicBezTo>
                      <a:pt x="120" y="132"/>
                      <a:pt x="120" y="131"/>
                      <a:pt x="119" y="132"/>
                    </a:cubicBezTo>
                    <a:cubicBezTo>
                      <a:pt x="119" y="131"/>
                      <a:pt x="119" y="132"/>
                      <a:pt x="119" y="131"/>
                    </a:cubicBezTo>
                    <a:cubicBezTo>
                      <a:pt x="119" y="132"/>
                      <a:pt x="118" y="132"/>
                      <a:pt x="118" y="132"/>
                    </a:cubicBezTo>
                    <a:cubicBezTo>
                      <a:pt x="118" y="132"/>
                      <a:pt x="119" y="132"/>
                      <a:pt x="119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9" y="132"/>
                      <a:pt x="118" y="132"/>
                      <a:pt x="119" y="132"/>
                    </a:cubicBezTo>
                    <a:cubicBezTo>
                      <a:pt x="119" y="131"/>
                      <a:pt x="120" y="131"/>
                      <a:pt x="119" y="131"/>
                    </a:cubicBezTo>
                    <a:cubicBezTo>
                      <a:pt x="119" y="131"/>
                      <a:pt x="119" y="131"/>
                      <a:pt x="118" y="131"/>
                    </a:cubicBezTo>
                    <a:cubicBezTo>
                      <a:pt x="118" y="131"/>
                      <a:pt x="117" y="131"/>
                      <a:pt x="116" y="131"/>
                    </a:cubicBezTo>
                    <a:cubicBezTo>
                      <a:pt x="116" y="131"/>
                      <a:pt x="117" y="131"/>
                      <a:pt x="116" y="131"/>
                    </a:cubicBezTo>
                    <a:cubicBezTo>
                      <a:pt x="116" y="131"/>
                      <a:pt x="116" y="131"/>
                      <a:pt x="116" y="131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5" y="131"/>
                      <a:pt x="114" y="131"/>
                      <a:pt x="115" y="131"/>
                    </a:cubicBezTo>
                    <a:cubicBezTo>
                      <a:pt x="112" y="132"/>
                      <a:pt x="109" y="133"/>
                      <a:pt x="107" y="134"/>
                    </a:cubicBezTo>
                    <a:cubicBezTo>
                      <a:pt x="107" y="134"/>
                      <a:pt x="106" y="134"/>
                      <a:pt x="106" y="134"/>
                    </a:cubicBezTo>
                    <a:cubicBezTo>
                      <a:pt x="106" y="134"/>
                      <a:pt x="106" y="134"/>
                      <a:pt x="106" y="134"/>
                    </a:cubicBezTo>
                    <a:cubicBezTo>
                      <a:pt x="107" y="134"/>
                      <a:pt x="108" y="133"/>
                      <a:pt x="108" y="133"/>
                    </a:cubicBezTo>
                    <a:cubicBezTo>
                      <a:pt x="108" y="133"/>
                      <a:pt x="108" y="133"/>
                      <a:pt x="108" y="133"/>
                    </a:cubicBezTo>
                    <a:cubicBezTo>
                      <a:pt x="108" y="133"/>
                      <a:pt x="107" y="133"/>
                      <a:pt x="106" y="133"/>
                    </a:cubicBezTo>
                    <a:cubicBezTo>
                      <a:pt x="106" y="133"/>
                      <a:pt x="105" y="133"/>
                      <a:pt x="105" y="134"/>
                    </a:cubicBezTo>
                    <a:cubicBezTo>
                      <a:pt x="105" y="133"/>
                      <a:pt x="104" y="134"/>
                      <a:pt x="104" y="134"/>
                    </a:cubicBezTo>
                    <a:cubicBezTo>
                      <a:pt x="103" y="134"/>
                      <a:pt x="103" y="134"/>
                      <a:pt x="104" y="133"/>
                    </a:cubicBezTo>
                    <a:cubicBezTo>
                      <a:pt x="104" y="133"/>
                      <a:pt x="104" y="133"/>
                      <a:pt x="105" y="133"/>
                    </a:cubicBezTo>
                    <a:cubicBezTo>
                      <a:pt x="103" y="133"/>
                      <a:pt x="102" y="134"/>
                      <a:pt x="101" y="134"/>
                    </a:cubicBezTo>
                    <a:cubicBezTo>
                      <a:pt x="99" y="134"/>
                      <a:pt x="98" y="134"/>
                      <a:pt x="98" y="134"/>
                    </a:cubicBezTo>
                    <a:cubicBezTo>
                      <a:pt x="97" y="134"/>
                      <a:pt x="97" y="134"/>
                      <a:pt x="96" y="134"/>
                    </a:cubicBezTo>
                    <a:cubicBezTo>
                      <a:pt x="96" y="134"/>
                      <a:pt x="96" y="134"/>
                      <a:pt x="95" y="134"/>
                    </a:cubicBezTo>
                    <a:cubicBezTo>
                      <a:pt x="95" y="134"/>
                      <a:pt x="94" y="134"/>
                      <a:pt x="94" y="134"/>
                    </a:cubicBezTo>
                    <a:cubicBezTo>
                      <a:pt x="94" y="135"/>
                      <a:pt x="93" y="135"/>
                      <a:pt x="93" y="135"/>
                    </a:cubicBezTo>
                    <a:cubicBezTo>
                      <a:pt x="93" y="135"/>
                      <a:pt x="92" y="135"/>
                      <a:pt x="92" y="135"/>
                    </a:cubicBezTo>
                    <a:cubicBezTo>
                      <a:pt x="92" y="135"/>
                      <a:pt x="91" y="135"/>
                      <a:pt x="91" y="135"/>
                    </a:cubicBezTo>
                    <a:cubicBezTo>
                      <a:pt x="91" y="135"/>
                      <a:pt x="91" y="135"/>
                      <a:pt x="91" y="135"/>
                    </a:cubicBezTo>
                    <a:cubicBezTo>
                      <a:pt x="91" y="134"/>
                      <a:pt x="92" y="135"/>
                      <a:pt x="92" y="134"/>
                    </a:cubicBezTo>
                    <a:cubicBezTo>
                      <a:pt x="92" y="134"/>
                      <a:pt x="92" y="134"/>
                      <a:pt x="93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1" y="134"/>
                      <a:pt x="91" y="134"/>
                    </a:cubicBezTo>
                    <a:cubicBezTo>
                      <a:pt x="91" y="134"/>
                      <a:pt x="91" y="134"/>
                      <a:pt x="90" y="134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90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5"/>
                      <a:pt x="87" y="135"/>
                      <a:pt x="88" y="134"/>
                    </a:cubicBezTo>
                    <a:cubicBezTo>
                      <a:pt x="87" y="134"/>
                      <a:pt x="87" y="134"/>
                      <a:pt x="87" y="135"/>
                    </a:cubicBezTo>
                    <a:cubicBezTo>
                      <a:pt x="86" y="135"/>
                      <a:pt x="85" y="134"/>
                      <a:pt x="85" y="135"/>
                    </a:cubicBezTo>
                    <a:cubicBezTo>
                      <a:pt x="84" y="134"/>
                      <a:pt x="84" y="135"/>
                      <a:pt x="83" y="135"/>
                    </a:cubicBezTo>
                    <a:cubicBezTo>
                      <a:pt x="83" y="134"/>
                      <a:pt x="82" y="134"/>
                      <a:pt x="82" y="134"/>
                    </a:cubicBezTo>
                    <a:cubicBezTo>
                      <a:pt x="82" y="135"/>
                      <a:pt x="82" y="135"/>
                      <a:pt x="81" y="135"/>
                    </a:cubicBezTo>
                    <a:cubicBezTo>
                      <a:pt x="81" y="134"/>
                      <a:pt x="81" y="135"/>
                      <a:pt x="81" y="134"/>
                    </a:cubicBezTo>
                    <a:cubicBezTo>
                      <a:pt x="81" y="134"/>
                      <a:pt x="80" y="134"/>
                      <a:pt x="81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7" y="134"/>
                      <a:pt x="76" y="134"/>
                      <a:pt x="76" y="134"/>
                    </a:cubicBezTo>
                    <a:cubicBezTo>
                      <a:pt x="76" y="134"/>
                      <a:pt x="76" y="134"/>
                      <a:pt x="75" y="134"/>
                    </a:cubicBezTo>
                    <a:cubicBezTo>
                      <a:pt x="75" y="134"/>
                      <a:pt x="75" y="134"/>
                      <a:pt x="75" y="133"/>
                    </a:cubicBezTo>
                    <a:cubicBezTo>
                      <a:pt x="74" y="133"/>
                      <a:pt x="73" y="133"/>
                      <a:pt x="73" y="133"/>
                    </a:cubicBezTo>
                    <a:cubicBezTo>
                      <a:pt x="72" y="133"/>
                      <a:pt x="72" y="133"/>
                      <a:pt x="72" y="133"/>
                    </a:cubicBezTo>
                    <a:cubicBezTo>
                      <a:pt x="71" y="133"/>
                      <a:pt x="71" y="133"/>
                      <a:pt x="70" y="133"/>
                    </a:cubicBezTo>
                    <a:cubicBezTo>
                      <a:pt x="70" y="132"/>
                      <a:pt x="70" y="132"/>
                      <a:pt x="69" y="132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9" y="132"/>
                      <a:pt x="68" y="132"/>
                      <a:pt x="68" y="132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1"/>
                      <a:pt x="67" y="131"/>
                    </a:cubicBezTo>
                    <a:cubicBezTo>
                      <a:pt x="66" y="132"/>
                      <a:pt x="66" y="131"/>
                      <a:pt x="65" y="131"/>
                    </a:cubicBezTo>
                    <a:cubicBezTo>
                      <a:pt x="65" y="131"/>
                      <a:pt x="65" y="131"/>
                      <a:pt x="64" y="131"/>
                    </a:cubicBezTo>
                    <a:cubicBezTo>
                      <a:pt x="65" y="131"/>
                      <a:pt x="64" y="131"/>
                      <a:pt x="64" y="131"/>
                    </a:cubicBezTo>
                    <a:cubicBezTo>
                      <a:pt x="64" y="131"/>
                      <a:pt x="64" y="130"/>
                      <a:pt x="64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1" y="129"/>
                      <a:pt x="61" y="129"/>
                      <a:pt x="60" y="129"/>
                    </a:cubicBezTo>
                    <a:cubicBezTo>
                      <a:pt x="59" y="129"/>
                      <a:pt x="59" y="129"/>
                      <a:pt x="59" y="128"/>
                    </a:cubicBezTo>
                    <a:cubicBezTo>
                      <a:pt x="58" y="128"/>
                      <a:pt x="58" y="128"/>
                      <a:pt x="57" y="128"/>
                    </a:cubicBezTo>
                    <a:cubicBezTo>
                      <a:pt x="57" y="127"/>
                      <a:pt x="56" y="127"/>
                      <a:pt x="56" y="127"/>
                    </a:cubicBezTo>
                    <a:cubicBezTo>
                      <a:pt x="56" y="127"/>
                      <a:pt x="55" y="127"/>
                      <a:pt x="55" y="127"/>
                    </a:cubicBezTo>
                    <a:cubicBezTo>
                      <a:pt x="55" y="127"/>
                      <a:pt x="54" y="126"/>
                      <a:pt x="54" y="126"/>
                    </a:cubicBezTo>
                    <a:cubicBezTo>
                      <a:pt x="54" y="126"/>
                      <a:pt x="53" y="125"/>
                      <a:pt x="52" y="125"/>
                    </a:cubicBezTo>
                    <a:cubicBezTo>
                      <a:pt x="52" y="125"/>
                      <a:pt x="52" y="125"/>
                      <a:pt x="52" y="125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49" y="123"/>
                      <a:pt x="49" y="123"/>
                      <a:pt x="49" y="122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7" y="122"/>
                      <a:pt x="47" y="121"/>
                      <a:pt x="47" y="121"/>
                    </a:cubicBezTo>
                    <a:cubicBezTo>
                      <a:pt x="47" y="121"/>
                      <a:pt x="46" y="121"/>
                      <a:pt x="46" y="121"/>
                    </a:cubicBezTo>
                    <a:cubicBezTo>
                      <a:pt x="46" y="121"/>
                      <a:pt x="46" y="120"/>
                      <a:pt x="46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8"/>
                      <a:pt x="44" y="118"/>
                      <a:pt x="43" y="118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3" y="117"/>
                      <a:pt x="42" y="117"/>
                      <a:pt x="42" y="116"/>
                    </a:cubicBezTo>
                    <a:cubicBezTo>
                      <a:pt x="41" y="116"/>
                      <a:pt x="41" y="116"/>
                      <a:pt x="40" y="115"/>
                    </a:cubicBezTo>
                    <a:cubicBezTo>
                      <a:pt x="41" y="115"/>
                      <a:pt x="40" y="114"/>
                      <a:pt x="40" y="115"/>
                    </a:cubicBezTo>
                    <a:cubicBezTo>
                      <a:pt x="40" y="114"/>
                      <a:pt x="40" y="114"/>
                      <a:pt x="39" y="114"/>
                    </a:cubicBezTo>
                    <a:cubicBezTo>
                      <a:pt x="39" y="113"/>
                      <a:pt x="39" y="113"/>
                      <a:pt x="38" y="112"/>
                    </a:cubicBezTo>
                    <a:cubicBezTo>
                      <a:pt x="38" y="112"/>
                      <a:pt x="38" y="112"/>
                      <a:pt x="37" y="112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7" y="111"/>
                      <a:pt x="36" y="110"/>
                      <a:pt x="36" y="110"/>
                    </a:cubicBezTo>
                    <a:cubicBezTo>
                      <a:pt x="36" y="110"/>
                      <a:pt x="36" y="110"/>
                      <a:pt x="36" y="109"/>
                    </a:cubicBezTo>
                    <a:cubicBezTo>
                      <a:pt x="36" y="109"/>
                      <a:pt x="36" y="109"/>
                      <a:pt x="35" y="109"/>
                    </a:cubicBezTo>
                    <a:cubicBezTo>
                      <a:pt x="35" y="108"/>
                      <a:pt x="35" y="108"/>
                      <a:pt x="34" y="107"/>
                    </a:cubicBezTo>
                    <a:cubicBezTo>
                      <a:pt x="35" y="108"/>
                      <a:pt x="34" y="107"/>
                      <a:pt x="34" y="107"/>
                    </a:cubicBezTo>
                    <a:cubicBezTo>
                      <a:pt x="34" y="107"/>
                      <a:pt x="34" y="107"/>
                      <a:pt x="34" y="106"/>
                    </a:cubicBezTo>
                    <a:cubicBezTo>
                      <a:pt x="34" y="106"/>
                      <a:pt x="33" y="106"/>
                      <a:pt x="33" y="106"/>
                    </a:cubicBezTo>
                    <a:cubicBezTo>
                      <a:pt x="35" y="107"/>
                      <a:pt x="36" y="109"/>
                      <a:pt x="37" y="110"/>
                    </a:cubicBezTo>
                    <a:cubicBezTo>
                      <a:pt x="38" y="112"/>
                      <a:pt x="39" y="113"/>
                      <a:pt x="41" y="115"/>
                    </a:cubicBezTo>
                    <a:cubicBezTo>
                      <a:pt x="41" y="115"/>
                      <a:pt x="41" y="115"/>
                      <a:pt x="41" y="116"/>
                    </a:cubicBezTo>
                    <a:cubicBezTo>
                      <a:pt x="42" y="116"/>
                      <a:pt x="42" y="116"/>
                      <a:pt x="42" y="116"/>
                    </a:cubicBezTo>
                    <a:cubicBezTo>
                      <a:pt x="42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5" y="118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5" y="119"/>
                      <a:pt x="45" y="119"/>
                      <a:pt x="45" y="11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7" y="120"/>
                      <a:pt x="47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5" y="118"/>
                    </a:cubicBezTo>
                    <a:cubicBezTo>
                      <a:pt x="44" y="117"/>
                      <a:pt x="43" y="117"/>
                      <a:pt x="43" y="116"/>
                    </a:cubicBezTo>
                    <a:cubicBezTo>
                      <a:pt x="43" y="116"/>
                      <a:pt x="43" y="116"/>
                      <a:pt x="42" y="116"/>
                    </a:cubicBez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1" y="115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3" y="116"/>
                      <a:pt x="45" y="118"/>
                    </a:cubicBezTo>
                    <a:cubicBezTo>
                      <a:pt x="45" y="118"/>
                      <a:pt x="45" y="117"/>
                      <a:pt x="45" y="117"/>
                    </a:cubicBezTo>
                    <a:cubicBezTo>
                      <a:pt x="45" y="117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8"/>
                      <a:pt x="46" y="119"/>
                      <a:pt x="47" y="120"/>
                    </a:cubicBezTo>
                    <a:cubicBezTo>
                      <a:pt x="47" y="120"/>
                      <a:pt x="47" y="120"/>
                      <a:pt x="48" y="120"/>
                    </a:cubicBezTo>
                    <a:cubicBezTo>
                      <a:pt x="48" y="120"/>
                      <a:pt x="49" y="121"/>
                      <a:pt x="49" y="121"/>
                    </a:cubicBezTo>
                    <a:cubicBezTo>
                      <a:pt x="49" y="121"/>
                      <a:pt x="49" y="121"/>
                      <a:pt x="50" y="122"/>
                    </a:cubicBezTo>
                    <a:cubicBezTo>
                      <a:pt x="50" y="122"/>
                      <a:pt x="51" y="122"/>
                      <a:pt x="51" y="123"/>
                    </a:cubicBezTo>
                    <a:cubicBezTo>
                      <a:pt x="51" y="123"/>
                      <a:pt x="52" y="123"/>
                      <a:pt x="53" y="124"/>
                    </a:cubicBezTo>
                    <a:cubicBezTo>
                      <a:pt x="53" y="124"/>
                      <a:pt x="53" y="124"/>
                      <a:pt x="53" y="124"/>
                    </a:cubicBezTo>
                    <a:cubicBezTo>
                      <a:pt x="53" y="124"/>
                      <a:pt x="54" y="125"/>
                      <a:pt x="55" y="125"/>
                    </a:cubicBezTo>
                    <a:cubicBezTo>
                      <a:pt x="55" y="125"/>
                      <a:pt x="55" y="125"/>
                      <a:pt x="55" y="125"/>
                    </a:cubicBezTo>
                    <a:cubicBezTo>
                      <a:pt x="55" y="125"/>
                      <a:pt x="56" y="126"/>
                      <a:pt x="56" y="126"/>
                    </a:cubicBezTo>
                    <a:cubicBezTo>
                      <a:pt x="56" y="126"/>
                      <a:pt x="57" y="126"/>
                      <a:pt x="57" y="126"/>
                    </a:cubicBezTo>
                    <a:cubicBezTo>
                      <a:pt x="57" y="126"/>
                      <a:pt x="58" y="127"/>
                      <a:pt x="58" y="127"/>
                    </a:cubicBezTo>
                    <a:cubicBezTo>
                      <a:pt x="59" y="127"/>
                      <a:pt x="60" y="128"/>
                      <a:pt x="61" y="128"/>
                    </a:cubicBezTo>
                    <a:cubicBezTo>
                      <a:pt x="62" y="129"/>
                      <a:pt x="62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4" y="129"/>
                      <a:pt x="63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30"/>
                    </a:cubicBezTo>
                    <a:cubicBezTo>
                      <a:pt x="65" y="130"/>
                      <a:pt x="65" y="129"/>
                      <a:pt x="65" y="129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6" y="130"/>
                      <a:pt x="66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31"/>
                      <a:pt x="68" y="130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68" y="131"/>
                      <a:pt x="68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70" y="131"/>
                      <a:pt x="70" y="131"/>
                    </a:cubicBezTo>
                    <a:cubicBezTo>
                      <a:pt x="70" y="131"/>
                      <a:pt x="69" y="131"/>
                      <a:pt x="69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1" y="131"/>
                      <a:pt x="71" y="131"/>
                    </a:cubicBezTo>
                    <a:cubicBezTo>
                      <a:pt x="71" y="131"/>
                      <a:pt x="71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3" y="132"/>
                      <a:pt x="72" y="131"/>
                    </a:cubicBezTo>
                    <a:cubicBezTo>
                      <a:pt x="72" y="132"/>
                      <a:pt x="72" y="132"/>
                      <a:pt x="72" y="131"/>
                    </a:cubicBezTo>
                    <a:cubicBezTo>
                      <a:pt x="72" y="131"/>
                      <a:pt x="72" y="131"/>
                      <a:pt x="73" y="131"/>
                    </a:cubicBezTo>
                    <a:cubicBezTo>
                      <a:pt x="73" y="131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5" y="132"/>
                      <a:pt x="75" y="132"/>
                      <a:pt x="75" y="132"/>
                    </a:cubicBezTo>
                    <a:cubicBezTo>
                      <a:pt x="75" y="132"/>
                      <a:pt x="75" y="132"/>
                      <a:pt x="76" y="132"/>
                    </a:cubicBezTo>
                    <a:cubicBezTo>
                      <a:pt x="75" y="132"/>
                      <a:pt x="76" y="132"/>
                      <a:pt x="76" y="132"/>
                    </a:cubicBezTo>
                    <a:cubicBezTo>
                      <a:pt x="76" y="132"/>
                      <a:pt x="76" y="132"/>
                      <a:pt x="77" y="132"/>
                    </a:cubicBezTo>
                    <a:cubicBezTo>
                      <a:pt x="77" y="132"/>
                      <a:pt x="76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8" y="133"/>
                      <a:pt x="78" y="133"/>
                      <a:pt x="79" y="132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80" y="133"/>
                      <a:pt x="81" y="133"/>
                      <a:pt x="82" y="133"/>
                    </a:cubicBezTo>
                    <a:cubicBezTo>
                      <a:pt x="82" y="133"/>
                      <a:pt x="83" y="133"/>
                      <a:pt x="83" y="133"/>
                    </a:cubicBezTo>
                    <a:cubicBezTo>
                      <a:pt x="84" y="133"/>
                      <a:pt x="86" y="133"/>
                      <a:pt x="87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2" y="133"/>
                      <a:pt x="93" y="133"/>
                      <a:pt x="95" y="133"/>
                    </a:cubicBezTo>
                    <a:cubicBezTo>
                      <a:pt x="97" y="132"/>
                      <a:pt x="99" y="132"/>
                      <a:pt x="100" y="132"/>
                    </a:cubicBezTo>
                    <a:cubicBezTo>
                      <a:pt x="101" y="132"/>
                      <a:pt x="102" y="132"/>
                      <a:pt x="103" y="131"/>
                    </a:cubicBezTo>
                    <a:cubicBezTo>
                      <a:pt x="105" y="131"/>
                      <a:pt x="107" y="131"/>
                      <a:pt x="108" y="130"/>
                    </a:cubicBezTo>
                    <a:cubicBezTo>
                      <a:pt x="110" y="130"/>
                      <a:pt x="111" y="129"/>
                      <a:pt x="113" y="128"/>
                    </a:cubicBezTo>
                    <a:cubicBezTo>
                      <a:pt x="113" y="128"/>
                      <a:pt x="113" y="129"/>
                      <a:pt x="113" y="128"/>
                    </a:cubicBezTo>
                    <a:cubicBezTo>
                      <a:pt x="113" y="128"/>
                      <a:pt x="113" y="128"/>
                      <a:pt x="114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2" y="128"/>
                      <a:pt x="111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09" y="129"/>
                      <a:pt x="109" y="129"/>
                    </a:cubicBezTo>
                    <a:cubicBezTo>
                      <a:pt x="108" y="130"/>
                      <a:pt x="108" y="129"/>
                      <a:pt x="107" y="129"/>
                    </a:cubicBezTo>
                    <a:cubicBezTo>
                      <a:pt x="107" y="129"/>
                      <a:pt x="106" y="130"/>
                      <a:pt x="105" y="130"/>
                    </a:cubicBezTo>
                    <a:cubicBezTo>
                      <a:pt x="106" y="129"/>
                      <a:pt x="106" y="129"/>
                      <a:pt x="106" y="129"/>
                    </a:cubicBezTo>
                    <a:cubicBezTo>
                      <a:pt x="109" y="128"/>
                      <a:pt x="112" y="127"/>
                      <a:pt x="115" y="126"/>
                    </a:cubicBezTo>
                    <a:cubicBezTo>
                      <a:pt x="115" y="125"/>
                      <a:pt x="115" y="125"/>
                      <a:pt x="116" y="125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ubicBezTo>
                      <a:pt x="118" y="124"/>
                      <a:pt x="118" y="124"/>
                      <a:pt x="119" y="123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18" y="123"/>
                      <a:pt x="117" y="124"/>
                      <a:pt x="117" y="124"/>
                    </a:cubicBezTo>
                    <a:cubicBezTo>
                      <a:pt x="117" y="124"/>
                      <a:pt x="117" y="124"/>
                      <a:pt x="117" y="124"/>
                    </a:cubicBezTo>
                    <a:cubicBezTo>
                      <a:pt x="117" y="123"/>
                      <a:pt x="117" y="123"/>
                      <a:pt x="118" y="122"/>
                    </a:cubicBezTo>
                    <a:cubicBezTo>
                      <a:pt x="120" y="121"/>
                      <a:pt x="121" y="120"/>
                      <a:pt x="123" y="119"/>
                    </a:cubicBezTo>
                    <a:cubicBezTo>
                      <a:pt x="124" y="118"/>
                      <a:pt x="124" y="117"/>
                      <a:pt x="126" y="116"/>
                    </a:cubicBezTo>
                    <a:cubicBezTo>
                      <a:pt x="127" y="114"/>
                      <a:pt x="128" y="113"/>
                      <a:pt x="130" y="111"/>
                    </a:cubicBezTo>
                    <a:cubicBezTo>
                      <a:pt x="130" y="111"/>
                      <a:pt x="131" y="110"/>
                      <a:pt x="131" y="109"/>
                    </a:cubicBezTo>
                    <a:cubicBezTo>
                      <a:pt x="133" y="107"/>
                      <a:pt x="134" y="105"/>
                      <a:pt x="135" y="103"/>
                    </a:cubicBezTo>
                    <a:cubicBezTo>
                      <a:pt x="135" y="102"/>
                      <a:pt x="135" y="102"/>
                      <a:pt x="136" y="101"/>
                    </a:cubicBezTo>
                    <a:cubicBezTo>
                      <a:pt x="136" y="101"/>
                      <a:pt x="136" y="101"/>
                      <a:pt x="136" y="101"/>
                    </a:cubicBezTo>
                    <a:cubicBezTo>
                      <a:pt x="136" y="100"/>
                      <a:pt x="136" y="100"/>
                      <a:pt x="137" y="99"/>
                    </a:cubicBezTo>
                    <a:cubicBezTo>
                      <a:pt x="137" y="99"/>
                      <a:pt x="137" y="98"/>
                      <a:pt x="136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7"/>
                      <a:pt x="137" y="96"/>
                      <a:pt x="137" y="96"/>
                    </a:cubicBezTo>
                    <a:cubicBezTo>
                      <a:pt x="137" y="96"/>
                      <a:pt x="137" y="96"/>
                      <a:pt x="137" y="97"/>
                    </a:cubicBezTo>
                    <a:cubicBezTo>
                      <a:pt x="137" y="96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8"/>
                    </a:cubicBezTo>
                    <a:cubicBezTo>
                      <a:pt x="136" y="98"/>
                      <a:pt x="136" y="98"/>
                      <a:pt x="136" y="98"/>
                    </a:cubicBezTo>
                    <a:cubicBezTo>
                      <a:pt x="136" y="98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100"/>
                    </a:cubicBezTo>
                    <a:cubicBezTo>
                      <a:pt x="135" y="99"/>
                      <a:pt x="135" y="100"/>
                      <a:pt x="134" y="100"/>
                    </a:cubicBezTo>
                    <a:cubicBezTo>
                      <a:pt x="135" y="100"/>
                      <a:pt x="134" y="101"/>
                      <a:pt x="134" y="101"/>
                    </a:cubicBezTo>
                    <a:cubicBezTo>
                      <a:pt x="134" y="101"/>
                      <a:pt x="134" y="102"/>
                      <a:pt x="133" y="102"/>
                    </a:cubicBezTo>
                    <a:cubicBezTo>
                      <a:pt x="133" y="103"/>
                      <a:pt x="132" y="104"/>
                      <a:pt x="132" y="105"/>
                    </a:cubicBezTo>
                    <a:cubicBezTo>
                      <a:pt x="132" y="104"/>
                      <a:pt x="132" y="105"/>
                      <a:pt x="132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3" y="103"/>
                      <a:pt x="132" y="103"/>
                    </a:cubicBezTo>
                    <a:cubicBezTo>
                      <a:pt x="133" y="102"/>
                      <a:pt x="133" y="101"/>
                      <a:pt x="134" y="101"/>
                    </a:cubicBezTo>
                    <a:cubicBezTo>
                      <a:pt x="134" y="101"/>
                      <a:pt x="134" y="101"/>
                      <a:pt x="134" y="101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34" y="99"/>
                      <a:pt x="134" y="99"/>
                      <a:pt x="134" y="99"/>
                    </a:cubicBezTo>
                    <a:cubicBezTo>
                      <a:pt x="134" y="99"/>
                      <a:pt x="134" y="99"/>
                      <a:pt x="135" y="98"/>
                    </a:cubicBezTo>
                    <a:cubicBezTo>
                      <a:pt x="134" y="98"/>
                      <a:pt x="135" y="98"/>
                      <a:pt x="135" y="98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6"/>
                    </a:cubicBezTo>
                    <a:cubicBezTo>
                      <a:pt x="135" y="96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4" y="97"/>
                    </a:cubicBezTo>
                    <a:cubicBezTo>
                      <a:pt x="135" y="96"/>
                      <a:pt x="135" y="94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4"/>
                    </a:cubicBezTo>
                    <a:cubicBezTo>
                      <a:pt x="135" y="94"/>
                      <a:pt x="135" y="94"/>
                      <a:pt x="134" y="94"/>
                    </a:cubicBezTo>
                    <a:cubicBezTo>
                      <a:pt x="134" y="94"/>
                      <a:pt x="135" y="94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4" y="93"/>
                      <a:pt x="134" y="93"/>
                    </a:cubicBezTo>
                    <a:cubicBezTo>
                      <a:pt x="134" y="93"/>
                      <a:pt x="134" y="93"/>
                      <a:pt x="134" y="93"/>
                    </a:cubicBezTo>
                    <a:cubicBezTo>
                      <a:pt x="134" y="93"/>
                      <a:pt x="134" y="94"/>
                      <a:pt x="134" y="94"/>
                    </a:cubicBezTo>
                    <a:cubicBezTo>
                      <a:pt x="134" y="94"/>
                      <a:pt x="133" y="95"/>
                      <a:pt x="133" y="96"/>
                    </a:cubicBezTo>
                    <a:cubicBezTo>
                      <a:pt x="133" y="96"/>
                      <a:pt x="133" y="96"/>
                      <a:pt x="133" y="96"/>
                    </a:cubicBezTo>
                    <a:cubicBezTo>
                      <a:pt x="133" y="96"/>
                      <a:pt x="133" y="96"/>
                      <a:pt x="133" y="97"/>
                    </a:cubicBezTo>
                    <a:cubicBezTo>
                      <a:pt x="133" y="97"/>
                      <a:pt x="132" y="97"/>
                      <a:pt x="132" y="98"/>
                    </a:cubicBezTo>
                    <a:cubicBezTo>
                      <a:pt x="132" y="98"/>
                      <a:pt x="132" y="98"/>
                      <a:pt x="132" y="99"/>
                    </a:cubicBezTo>
                    <a:cubicBezTo>
                      <a:pt x="132" y="99"/>
                      <a:pt x="131" y="100"/>
                      <a:pt x="131" y="99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99"/>
                      <a:pt x="131" y="99"/>
                      <a:pt x="131" y="99"/>
                    </a:cubicBezTo>
                    <a:cubicBezTo>
                      <a:pt x="131" y="98"/>
                      <a:pt x="132" y="97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5"/>
                    </a:cubicBezTo>
                    <a:cubicBezTo>
                      <a:pt x="132" y="95"/>
                      <a:pt x="132" y="96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1" y="97"/>
                      <a:pt x="130" y="97"/>
                      <a:pt x="130" y="97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100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8" y="100"/>
                      <a:pt x="128" y="100"/>
                    </a:cubicBezTo>
                    <a:cubicBezTo>
                      <a:pt x="128" y="100"/>
                      <a:pt x="128" y="100"/>
                      <a:pt x="128" y="101"/>
                    </a:cubicBezTo>
                    <a:cubicBezTo>
                      <a:pt x="128" y="101"/>
                      <a:pt x="128" y="101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3"/>
                      <a:pt x="127" y="103"/>
                      <a:pt x="127" y="103"/>
                    </a:cubicBezTo>
                    <a:cubicBezTo>
                      <a:pt x="127" y="102"/>
                      <a:pt x="127" y="103"/>
                      <a:pt x="127" y="103"/>
                    </a:cubicBezTo>
                    <a:cubicBezTo>
                      <a:pt x="127" y="103"/>
                      <a:pt x="126" y="104"/>
                      <a:pt x="126" y="104"/>
                    </a:cubicBezTo>
                    <a:cubicBezTo>
                      <a:pt x="126" y="104"/>
                      <a:pt x="126" y="104"/>
                      <a:pt x="126" y="105"/>
                    </a:cubicBezTo>
                    <a:cubicBezTo>
                      <a:pt x="125" y="104"/>
                      <a:pt x="125" y="105"/>
                      <a:pt x="125" y="105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6" y="104"/>
                      <a:pt x="126" y="104"/>
                    </a:cubicBezTo>
                    <a:cubicBezTo>
                      <a:pt x="126" y="103"/>
                      <a:pt x="126" y="103"/>
                      <a:pt x="126" y="103"/>
                    </a:cubicBezTo>
                    <a:cubicBezTo>
                      <a:pt x="125" y="103"/>
                      <a:pt x="125" y="104"/>
                      <a:pt x="125" y="104"/>
                    </a:cubicBezTo>
                    <a:cubicBezTo>
                      <a:pt x="125" y="104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5" y="104"/>
                      <a:pt x="125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5"/>
                      <a:pt x="124" y="104"/>
                      <a:pt x="124" y="105"/>
                    </a:cubicBezTo>
                    <a:cubicBezTo>
                      <a:pt x="124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2" y="106"/>
                      <a:pt x="122" y="106"/>
                    </a:cubicBezTo>
                    <a:cubicBezTo>
                      <a:pt x="122" y="107"/>
                      <a:pt x="122" y="107"/>
                      <a:pt x="122" y="106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1" y="108"/>
                      <a:pt x="122" y="107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0" y="109"/>
                      <a:pt x="120" y="109"/>
                      <a:pt x="120" y="110"/>
                    </a:cubicBezTo>
                    <a:cubicBezTo>
                      <a:pt x="120" y="110"/>
                      <a:pt x="120" y="109"/>
                      <a:pt x="120" y="109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19" y="110"/>
                    </a:cubicBezTo>
                    <a:cubicBezTo>
                      <a:pt x="120" y="110"/>
                      <a:pt x="119" y="111"/>
                      <a:pt x="119" y="111"/>
                    </a:cubicBezTo>
                    <a:cubicBezTo>
                      <a:pt x="119" y="110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8" y="111"/>
                    </a:cubicBezTo>
                    <a:cubicBezTo>
                      <a:pt x="118" y="112"/>
                      <a:pt x="119" y="111"/>
                      <a:pt x="119" y="111"/>
                    </a:cubicBezTo>
                    <a:cubicBezTo>
                      <a:pt x="118" y="111"/>
                      <a:pt x="118" y="112"/>
                      <a:pt x="118" y="112"/>
                    </a:cubicBezTo>
                    <a:cubicBezTo>
                      <a:pt x="118" y="111"/>
                      <a:pt x="119" y="111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7" y="113"/>
                    </a:cubicBezTo>
                    <a:cubicBezTo>
                      <a:pt x="117" y="113"/>
                      <a:pt x="117" y="113"/>
                      <a:pt x="116" y="114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6" y="114"/>
                      <a:pt x="116" y="114"/>
                      <a:pt x="115" y="114"/>
                    </a:cubicBezTo>
                    <a:cubicBezTo>
                      <a:pt x="115" y="115"/>
                      <a:pt x="114" y="115"/>
                      <a:pt x="114" y="115"/>
                    </a:cubicBezTo>
                    <a:cubicBezTo>
                      <a:pt x="114" y="115"/>
                      <a:pt x="113" y="116"/>
                      <a:pt x="113" y="116"/>
                    </a:cubicBezTo>
                    <a:cubicBezTo>
                      <a:pt x="113" y="116"/>
                      <a:pt x="112" y="117"/>
                      <a:pt x="112" y="117"/>
                    </a:cubicBezTo>
                    <a:cubicBezTo>
                      <a:pt x="112" y="117"/>
                      <a:pt x="112" y="116"/>
                      <a:pt x="112" y="116"/>
                    </a:cubicBezTo>
                    <a:cubicBezTo>
                      <a:pt x="112" y="116"/>
                      <a:pt x="113" y="116"/>
                      <a:pt x="112" y="116"/>
                    </a:cubicBezTo>
                    <a:cubicBezTo>
                      <a:pt x="113" y="116"/>
                      <a:pt x="113" y="116"/>
                      <a:pt x="113" y="116"/>
                    </a:cubicBezTo>
                    <a:cubicBezTo>
                      <a:pt x="113" y="116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2" y="116"/>
                      <a:pt x="110" y="117"/>
                      <a:pt x="110" y="117"/>
                    </a:cubicBezTo>
                    <a:cubicBezTo>
                      <a:pt x="109" y="117"/>
                      <a:pt x="109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8" y="118"/>
                      <a:pt x="108" y="118"/>
                      <a:pt x="108" y="118"/>
                    </a:cubicBezTo>
                    <a:cubicBezTo>
                      <a:pt x="107" y="119"/>
                      <a:pt x="107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5" y="119"/>
                      <a:pt x="105" y="120"/>
                      <a:pt x="105" y="120"/>
                    </a:cubicBezTo>
                    <a:cubicBezTo>
                      <a:pt x="104" y="120"/>
                      <a:pt x="104" y="120"/>
                      <a:pt x="103" y="120"/>
                    </a:cubicBezTo>
                    <a:cubicBezTo>
                      <a:pt x="103" y="121"/>
                      <a:pt x="103" y="121"/>
                      <a:pt x="103" y="121"/>
                    </a:cubicBezTo>
                    <a:cubicBezTo>
                      <a:pt x="102" y="121"/>
                      <a:pt x="102" y="121"/>
                      <a:pt x="101" y="121"/>
                    </a:cubicBezTo>
                    <a:cubicBezTo>
                      <a:pt x="101" y="121"/>
                      <a:pt x="101" y="122"/>
                      <a:pt x="100" y="122"/>
                    </a:cubicBezTo>
                    <a:cubicBezTo>
                      <a:pt x="100" y="122"/>
                      <a:pt x="100" y="122"/>
                      <a:pt x="100" y="122"/>
                    </a:cubicBezTo>
                    <a:cubicBezTo>
                      <a:pt x="99" y="122"/>
                      <a:pt x="97" y="123"/>
                      <a:pt x="96" y="123"/>
                    </a:cubicBezTo>
                    <a:cubicBezTo>
                      <a:pt x="94" y="124"/>
                      <a:pt x="93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85" y="124"/>
                      <a:pt x="82" y="124"/>
                      <a:pt x="80" y="123"/>
                    </a:cubicBezTo>
                    <a:cubicBezTo>
                      <a:pt x="77" y="122"/>
                      <a:pt x="76" y="122"/>
                      <a:pt x="74" y="121"/>
                    </a:cubicBezTo>
                    <a:cubicBezTo>
                      <a:pt x="73" y="121"/>
                      <a:pt x="73" y="121"/>
                      <a:pt x="73" y="121"/>
                    </a:cubicBezTo>
                    <a:cubicBezTo>
                      <a:pt x="73" y="121"/>
                      <a:pt x="72" y="120"/>
                      <a:pt x="72" y="120"/>
                    </a:cubicBezTo>
                    <a:cubicBezTo>
                      <a:pt x="72" y="120"/>
                      <a:pt x="71" y="120"/>
                      <a:pt x="71" y="120"/>
                    </a:cubicBezTo>
                    <a:cubicBezTo>
                      <a:pt x="71" y="120"/>
                      <a:pt x="70" y="120"/>
                      <a:pt x="70" y="119"/>
                    </a:cubicBezTo>
                    <a:cubicBezTo>
                      <a:pt x="69" y="118"/>
                      <a:pt x="66" y="117"/>
                      <a:pt x="63" y="116"/>
                    </a:cubicBezTo>
                    <a:cubicBezTo>
                      <a:pt x="61" y="115"/>
                      <a:pt x="60" y="114"/>
                      <a:pt x="58" y="112"/>
                    </a:cubicBezTo>
                    <a:cubicBezTo>
                      <a:pt x="57" y="112"/>
                      <a:pt x="56" y="111"/>
                      <a:pt x="55" y="110"/>
                    </a:cubicBezTo>
                    <a:cubicBezTo>
                      <a:pt x="55" y="110"/>
                      <a:pt x="55" y="109"/>
                      <a:pt x="54" y="109"/>
                    </a:cubicBezTo>
                    <a:cubicBezTo>
                      <a:pt x="54" y="109"/>
                      <a:pt x="54" y="108"/>
                      <a:pt x="54" y="108"/>
                    </a:cubicBezTo>
                    <a:cubicBezTo>
                      <a:pt x="53" y="108"/>
                      <a:pt x="53" y="108"/>
                      <a:pt x="53" y="107"/>
                    </a:cubicBezTo>
                    <a:cubicBezTo>
                      <a:pt x="53" y="107"/>
                      <a:pt x="52" y="107"/>
                      <a:pt x="52" y="10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1" y="105"/>
                      <a:pt x="51" y="105"/>
                      <a:pt x="50" y="104"/>
                    </a:cubicBezTo>
                    <a:cubicBezTo>
                      <a:pt x="50" y="104"/>
                      <a:pt x="50" y="104"/>
                      <a:pt x="50" y="103"/>
                    </a:cubicBezTo>
                    <a:cubicBezTo>
                      <a:pt x="50" y="103"/>
                      <a:pt x="49" y="103"/>
                      <a:pt x="49" y="103"/>
                    </a:cubicBezTo>
                    <a:cubicBezTo>
                      <a:pt x="49" y="102"/>
                      <a:pt x="49" y="102"/>
                      <a:pt x="48" y="101"/>
                    </a:cubicBezTo>
                    <a:cubicBezTo>
                      <a:pt x="48" y="101"/>
                      <a:pt x="48" y="101"/>
                      <a:pt x="48" y="100"/>
                    </a:cubicBezTo>
                    <a:cubicBezTo>
                      <a:pt x="48" y="100"/>
                      <a:pt x="47" y="100"/>
                      <a:pt x="47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7" y="99"/>
                      <a:pt x="46" y="99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5" y="96"/>
                      <a:pt x="45" y="97"/>
                      <a:pt x="45" y="97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5"/>
                    </a:cubicBezTo>
                    <a:cubicBezTo>
                      <a:pt x="45" y="96"/>
                      <a:pt x="45" y="95"/>
                      <a:pt x="45" y="95"/>
                    </a:cubicBezTo>
                    <a:cubicBezTo>
                      <a:pt x="44" y="95"/>
                      <a:pt x="45" y="95"/>
                      <a:pt x="45" y="95"/>
                    </a:cubicBezTo>
                    <a:cubicBezTo>
                      <a:pt x="44" y="95"/>
                      <a:pt x="44" y="94"/>
                      <a:pt x="44" y="94"/>
                    </a:cubicBezTo>
                    <a:cubicBezTo>
                      <a:pt x="44" y="94"/>
                      <a:pt x="44" y="94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2"/>
                      <a:pt x="44" y="93"/>
                    </a:cubicBezTo>
                    <a:cubicBezTo>
                      <a:pt x="44" y="92"/>
                      <a:pt x="43" y="92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0"/>
                    </a:cubicBezTo>
                    <a:cubicBezTo>
                      <a:pt x="43" y="91"/>
                      <a:pt x="43" y="90"/>
                      <a:pt x="43" y="90"/>
                    </a:cubicBezTo>
                    <a:cubicBezTo>
                      <a:pt x="43" y="90"/>
                      <a:pt x="43" y="90"/>
                      <a:pt x="42" y="89"/>
                    </a:cubicBezTo>
                    <a:cubicBezTo>
                      <a:pt x="43" y="89"/>
                      <a:pt x="42" y="89"/>
                      <a:pt x="43" y="89"/>
                    </a:cubicBezTo>
                    <a:cubicBezTo>
                      <a:pt x="43" y="89"/>
                      <a:pt x="42" y="89"/>
                      <a:pt x="42" y="89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5"/>
                      <a:pt x="42" y="85"/>
                    </a:cubicBezTo>
                    <a:cubicBezTo>
                      <a:pt x="42" y="85"/>
                      <a:pt x="42" y="85"/>
                      <a:pt x="42" y="85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1" y="85"/>
                      <a:pt x="42" y="85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2"/>
                      <a:pt x="41" y="82"/>
                    </a:cubicBezTo>
                    <a:cubicBezTo>
                      <a:pt x="41" y="82"/>
                      <a:pt x="41" y="81"/>
                      <a:pt x="41" y="81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1"/>
                      <a:pt x="41" y="72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69"/>
                      <a:pt x="41" y="70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7"/>
                      <a:pt x="41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3" y="63"/>
                      <a:pt x="43" y="63"/>
                      <a:pt x="43" y="62"/>
                    </a:cubicBezTo>
                    <a:cubicBezTo>
                      <a:pt x="43" y="62"/>
                      <a:pt x="43" y="61"/>
                      <a:pt x="43" y="62"/>
                    </a:cubicBezTo>
                    <a:cubicBezTo>
                      <a:pt x="43" y="62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0"/>
                    </a:cubicBezTo>
                    <a:cubicBezTo>
                      <a:pt x="43" y="61"/>
                      <a:pt x="43" y="61"/>
                      <a:pt x="44" y="60"/>
                    </a:cubicBezTo>
                    <a:cubicBezTo>
                      <a:pt x="43" y="60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6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8" y="52"/>
                      <a:pt x="48" y="52"/>
                      <a:pt x="48" y="51"/>
                    </a:cubicBezTo>
                    <a:cubicBezTo>
                      <a:pt x="48" y="52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0"/>
                    </a:cubicBezTo>
                    <a:cubicBezTo>
                      <a:pt x="48" y="51"/>
                      <a:pt x="48" y="50"/>
                      <a:pt x="48" y="51"/>
                    </a:cubicBezTo>
                    <a:cubicBezTo>
                      <a:pt x="49" y="50"/>
                      <a:pt x="49" y="51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1" y="48"/>
                      <a:pt x="51" y="47"/>
                      <a:pt x="51" y="47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1" y="47"/>
                      <a:pt x="52" y="47"/>
                      <a:pt x="52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2" y="46"/>
                      <a:pt x="52" y="47"/>
                      <a:pt x="51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5"/>
                      <a:pt x="52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4"/>
                      <a:pt x="53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3"/>
                      <a:pt x="54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7" y="41"/>
                      <a:pt x="58" y="41"/>
                      <a:pt x="58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1" y="39"/>
                      <a:pt x="61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4" y="37"/>
                      <a:pt x="66" y="36"/>
                      <a:pt x="68" y="35"/>
                    </a:cubicBezTo>
                    <a:cubicBezTo>
                      <a:pt x="69" y="35"/>
                      <a:pt x="70" y="34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2" y="33"/>
                      <a:pt x="74" y="33"/>
                      <a:pt x="76" y="32"/>
                    </a:cubicBezTo>
                    <a:cubicBezTo>
                      <a:pt x="76" y="32"/>
                      <a:pt x="76" y="32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8" y="32"/>
                      <a:pt x="78" y="32"/>
                    </a:cubicBezTo>
                    <a:cubicBezTo>
                      <a:pt x="79" y="32"/>
                      <a:pt x="80" y="32"/>
                      <a:pt x="81" y="32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2" y="32"/>
                      <a:pt x="81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3" y="32"/>
                      <a:pt x="83" y="32"/>
                      <a:pt x="84" y="32"/>
                    </a:cubicBezTo>
                    <a:cubicBezTo>
                      <a:pt x="85" y="32"/>
                      <a:pt x="87" y="32"/>
                      <a:pt x="89" y="32"/>
                    </a:cubicBezTo>
                    <a:cubicBezTo>
                      <a:pt x="91" y="32"/>
                      <a:pt x="93" y="33"/>
                      <a:pt x="94" y="33"/>
                    </a:cubicBezTo>
                    <a:cubicBezTo>
                      <a:pt x="95" y="33"/>
                      <a:pt x="97" y="34"/>
                      <a:pt x="98" y="34"/>
                    </a:cubicBezTo>
                    <a:cubicBezTo>
                      <a:pt x="98" y="34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100" y="35"/>
                      <a:pt x="100" y="35"/>
                      <a:pt x="100" y="35"/>
                    </a:cubicBezTo>
                    <a:cubicBezTo>
                      <a:pt x="100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6"/>
                    </a:cubicBezTo>
                    <a:cubicBezTo>
                      <a:pt x="101" y="35"/>
                      <a:pt x="102" y="36"/>
                      <a:pt x="102" y="36"/>
                    </a:cubicBezTo>
                    <a:cubicBezTo>
                      <a:pt x="102" y="36"/>
                      <a:pt x="103" y="36"/>
                      <a:pt x="103" y="36"/>
                    </a:cubicBezTo>
                    <a:cubicBezTo>
                      <a:pt x="103" y="36"/>
                      <a:pt x="103" y="36"/>
                      <a:pt x="104" y="36"/>
                    </a:cubicBezTo>
                    <a:cubicBezTo>
                      <a:pt x="104" y="36"/>
                      <a:pt x="104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6" y="37"/>
                    </a:cubicBezTo>
                    <a:cubicBezTo>
                      <a:pt x="106" y="38"/>
                      <a:pt x="107" y="38"/>
                      <a:pt x="106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9" y="39"/>
                      <a:pt x="109" y="40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10" y="40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2" y="41"/>
                    </a:cubicBezTo>
                    <a:cubicBezTo>
                      <a:pt x="112" y="41"/>
                      <a:pt x="112" y="42"/>
                      <a:pt x="112" y="42"/>
                    </a:cubicBezTo>
                    <a:cubicBezTo>
                      <a:pt x="112" y="42"/>
                      <a:pt x="112" y="42"/>
                      <a:pt x="112" y="42"/>
                    </a:cubicBezTo>
                    <a:cubicBezTo>
                      <a:pt x="112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5" y="44"/>
                      <a:pt x="114" y="44"/>
                      <a:pt x="115" y="44"/>
                    </a:cubicBezTo>
                    <a:cubicBezTo>
                      <a:pt x="115" y="44"/>
                      <a:pt x="115" y="45"/>
                      <a:pt x="115" y="45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6" y="45"/>
                      <a:pt x="116" y="45"/>
                      <a:pt x="116" y="46"/>
                    </a:cubicBezTo>
                    <a:cubicBezTo>
                      <a:pt x="116" y="45"/>
                      <a:pt x="116" y="46"/>
                      <a:pt x="116" y="46"/>
                    </a:cubicBezTo>
                    <a:cubicBezTo>
                      <a:pt x="116" y="46"/>
                      <a:pt x="117" y="46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8" y="47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9"/>
                      <a:pt x="118" y="49"/>
                      <a:pt x="119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1"/>
                      <a:pt x="122" y="51"/>
                      <a:pt x="123" y="51"/>
                    </a:cubicBezTo>
                    <a:cubicBezTo>
                      <a:pt x="123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0"/>
                      <a:pt x="123" y="51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1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3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1"/>
                    </a:cubicBezTo>
                    <a:cubicBezTo>
                      <a:pt x="124" y="51"/>
                      <a:pt x="124" y="51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4" y="51"/>
                      <a:pt x="124" y="51"/>
                      <a:pt x="125" y="52"/>
                    </a:cubicBezTo>
                    <a:cubicBezTo>
                      <a:pt x="125" y="52"/>
                      <a:pt x="125" y="52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3"/>
                      <a:pt x="126" y="53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6" y="52"/>
                      <a:pt x="126" y="52"/>
                      <a:pt x="125" y="52"/>
                    </a:cubicBezTo>
                    <a:cubicBezTo>
                      <a:pt x="125" y="52"/>
                      <a:pt x="125" y="51"/>
                      <a:pt x="125" y="52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5" y="51"/>
                      <a:pt x="125" y="51"/>
                      <a:pt x="125" y="50"/>
                    </a:cubicBezTo>
                    <a:cubicBezTo>
                      <a:pt x="124" y="51"/>
                      <a:pt x="124" y="50"/>
                      <a:pt x="124" y="50"/>
                    </a:cubicBezTo>
                    <a:cubicBezTo>
                      <a:pt x="123" y="49"/>
                      <a:pt x="122" y="47"/>
                      <a:pt x="121" y="46"/>
                    </a:cubicBezTo>
                    <a:cubicBezTo>
                      <a:pt x="121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19" y="46"/>
                    </a:cubicBezTo>
                    <a:cubicBezTo>
                      <a:pt x="119" y="45"/>
                      <a:pt x="119" y="45"/>
                      <a:pt x="118" y="45"/>
                    </a:cubicBezTo>
                    <a:cubicBezTo>
                      <a:pt x="118" y="45"/>
                      <a:pt x="118" y="44"/>
                      <a:pt x="118" y="44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7" y="43"/>
                      <a:pt x="116" y="43"/>
                      <a:pt x="116" y="43"/>
                    </a:cubicBezTo>
                    <a:cubicBezTo>
                      <a:pt x="116" y="43"/>
                      <a:pt x="116" y="42"/>
                      <a:pt x="115" y="42"/>
                    </a:cubicBezTo>
                    <a:cubicBezTo>
                      <a:pt x="114" y="41"/>
                      <a:pt x="112" y="39"/>
                      <a:pt x="110" y="38"/>
                    </a:cubicBezTo>
                    <a:cubicBezTo>
                      <a:pt x="110" y="38"/>
                      <a:pt x="109" y="38"/>
                      <a:pt x="109" y="38"/>
                    </a:cubicBezTo>
                    <a:cubicBezTo>
                      <a:pt x="107" y="36"/>
                      <a:pt x="105" y="35"/>
                      <a:pt x="103" y="35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2" y="34"/>
                      <a:pt x="101" y="34"/>
                      <a:pt x="101" y="34"/>
                    </a:cubicBezTo>
                    <a:cubicBezTo>
                      <a:pt x="100" y="33"/>
                      <a:pt x="99" y="33"/>
                      <a:pt x="98" y="32"/>
                    </a:cubicBezTo>
                    <a:cubicBezTo>
                      <a:pt x="99" y="32"/>
                      <a:pt x="99" y="32"/>
                      <a:pt x="100" y="33"/>
                    </a:cubicBezTo>
                    <a:cubicBezTo>
                      <a:pt x="100" y="32"/>
                      <a:pt x="100" y="32"/>
                      <a:pt x="101" y="32"/>
                    </a:cubicBezTo>
                    <a:cubicBezTo>
                      <a:pt x="101" y="32"/>
                      <a:pt x="101" y="33"/>
                      <a:pt x="101" y="33"/>
                    </a:cubicBezTo>
                    <a:cubicBezTo>
                      <a:pt x="101" y="33"/>
                      <a:pt x="102" y="33"/>
                      <a:pt x="102" y="33"/>
                    </a:cubicBezTo>
                    <a:cubicBezTo>
                      <a:pt x="102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3" y="32"/>
                      <a:pt x="103" y="32"/>
                      <a:pt x="102" y="31"/>
                    </a:cubicBezTo>
                    <a:cubicBezTo>
                      <a:pt x="102" y="31"/>
                      <a:pt x="101" y="31"/>
                      <a:pt x="101" y="31"/>
                    </a:cubicBezTo>
                    <a:cubicBezTo>
                      <a:pt x="103" y="31"/>
                      <a:pt x="105" y="32"/>
                      <a:pt x="105" y="32"/>
                    </a:cubicBezTo>
                    <a:cubicBezTo>
                      <a:pt x="106" y="33"/>
                      <a:pt x="107" y="32"/>
                      <a:pt x="106" y="31"/>
                    </a:cubicBezTo>
                    <a:cubicBezTo>
                      <a:pt x="106" y="31"/>
                      <a:pt x="105" y="30"/>
                      <a:pt x="104" y="30"/>
                    </a:cubicBezTo>
                    <a:cubicBezTo>
                      <a:pt x="105" y="30"/>
                      <a:pt x="105" y="30"/>
                      <a:pt x="106" y="30"/>
                    </a:cubicBezTo>
                    <a:cubicBezTo>
                      <a:pt x="104" y="29"/>
                      <a:pt x="103" y="29"/>
                      <a:pt x="102" y="29"/>
                    </a:cubicBezTo>
                    <a:cubicBezTo>
                      <a:pt x="102" y="28"/>
                      <a:pt x="100" y="28"/>
                      <a:pt x="100" y="27"/>
                    </a:cubicBezTo>
                    <a:cubicBezTo>
                      <a:pt x="100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6"/>
                      <a:pt x="98" y="26"/>
                    </a:cubicBezTo>
                    <a:cubicBezTo>
                      <a:pt x="97" y="25"/>
                      <a:pt x="96" y="25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4" y="24"/>
                    </a:cubicBezTo>
                    <a:cubicBezTo>
                      <a:pt x="94" y="24"/>
                      <a:pt x="93" y="24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5" y="23"/>
                      <a:pt x="96" y="24"/>
                      <a:pt x="98" y="24"/>
                    </a:cubicBezTo>
                    <a:cubicBezTo>
                      <a:pt x="98" y="24"/>
                      <a:pt x="98" y="24"/>
                      <a:pt x="99" y="24"/>
                    </a:cubicBezTo>
                    <a:cubicBezTo>
                      <a:pt x="99" y="24"/>
                      <a:pt x="100" y="24"/>
                      <a:pt x="100" y="24"/>
                    </a:cubicBezTo>
                    <a:cubicBezTo>
                      <a:pt x="100" y="23"/>
                      <a:pt x="98" y="23"/>
                      <a:pt x="97" y="22"/>
                    </a:cubicBezTo>
                    <a:cubicBezTo>
                      <a:pt x="98" y="22"/>
                      <a:pt x="97" y="22"/>
                      <a:pt x="97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1"/>
                      <a:pt x="96" y="21"/>
                      <a:pt x="95" y="21"/>
                    </a:cubicBezTo>
                    <a:cubicBezTo>
                      <a:pt x="95" y="21"/>
                      <a:pt x="95" y="21"/>
                      <a:pt x="95" y="20"/>
                    </a:cubicBezTo>
                    <a:cubicBezTo>
                      <a:pt x="94" y="20"/>
                      <a:pt x="93" y="20"/>
                      <a:pt x="92" y="19"/>
                    </a:cubicBezTo>
                    <a:cubicBezTo>
                      <a:pt x="91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89" y="19"/>
                      <a:pt x="88" y="18"/>
                      <a:pt x="88" y="18"/>
                    </a:cubicBezTo>
                    <a:cubicBezTo>
                      <a:pt x="88" y="18"/>
                      <a:pt x="87" y="18"/>
                      <a:pt x="87" y="18"/>
                    </a:cubicBezTo>
                    <a:cubicBezTo>
                      <a:pt x="88" y="18"/>
                      <a:pt x="89" y="18"/>
                      <a:pt x="89" y="18"/>
                    </a:cubicBezTo>
                    <a:cubicBezTo>
                      <a:pt x="93" y="19"/>
                      <a:pt x="97" y="19"/>
                      <a:pt x="100" y="21"/>
                    </a:cubicBezTo>
                    <a:cubicBezTo>
                      <a:pt x="104" y="22"/>
                      <a:pt x="107" y="23"/>
                      <a:pt x="109" y="24"/>
                    </a:cubicBezTo>
                    <a:cubicBezTo>
                      <a:pt x="110" y="25"/>
                      <a:pt x="112" y="26"/>
                      <a:pt x="113" y="27"/>
                    </a:cubicBezTo>
                    <a:cubicBezTo>
                      <a:pt x="114" y="28"/>
                      <a:pt x="116" y="29"/>
                      <a:pt x="117" y="31"/>
                    </a:cubicBezTo>
                    <a:cubicBezTo>
                      <a:pt x="118" y="31"/>
                      <a:pt x="118" y="31"/>
                      <a:pt x="118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0" y="33"/>
                      <a:pt x="121" y="34"/>
                      <a:pt x="122" y="35"/>
                    </a:cubicBezTo>
                    <a:cubicBezTo>
                      <a:pt x="122" y="35"/>
                      <a:pt x="122" y="35"/>
                      <a:pt x="122" y="36"/>
                    </a:cubicBezTo>
                    <a:cubicBezTo>
                      <a:pt x="122" y="36"/>
                      <a:pt x="123" y="36"/>
                      <a:pt x="123" y="36"/>
                    </a:cubicBezTo>
                    <a:cubicBezTo>
                      <a:pt x="123" y="36"/>
                      <a:pt x="122" y="36"/>
                      <a:pt x="122" y="36"/>
                    </a:cubicBezTo>
                    <a:cubicBezTo>
                      <a:pt x="123" y="36"/>
                      <a:pt x="123" y="36"/>
                      <a:pt x="123" y="37"/>
                    </a:cubicBezTo>
                    <a:cubicBezTo>
                      <a:pt x="123" y="36"/>
                      <a:pt x="123" y="37"/>
                      <a:pt x="123" y="37"/>
                    </a:cubicBezTo>
                    <a:cubicBezTo>
                      <a:pt x="123" y="37"/>
                      <a:pt x="124" y="37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5" y="39"/>
                      <a:pt x="125" y="39"/>
                      <a:pt x="125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1"/>
                      <a:pt x="127" y="41"/>
                      <a:pt x="127" y="41"/>
                    </a:cubicBezTo>
                    <a:cubicBezTo>
                      <a:pt x="127" y="41"/>
                      <a:pt x="127" y="41"/>
                      <a:pt x="127" y="41"/>
                    </a:cubicBezTo>
                    <a:cubicBezTo>
                      <a:pt x="127" y="41"/>
                      <a:pt x="127" y="42"/>
                      <a:pt x="127" y="41"/>
                    </a:cubicBezTo>
                    <a:cubicBezTo>
                      <a:pt x="127" y="42"/>
                      <a:pt x="127" y="41"/>
                      <a:pt x="128" y="42"/>
                    </a:cubicBezTo>
                    <a:cubicBezTo>
                      <a:pt x="128" y="42"/>
                      <a:pt x="129" y="42"/>
                      <a:pt x="129" y="43"/>
                    </a:cubicBezTo>
                    <a:cubicBezTo>
                      <a:pt x="129" y="43"/>
                      <a:pt x="129" y="42"/>
                      <a:pt x="129" y="42"/>
                    </a:cubicBezTo>
                    <a:cubicBezTo>
                      <a:pt x="129" y="42"/>
                      <a:pt x="129" y="42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1" y="44"/>
                      <a:pt x="131" y="44"/>
                      <a:pt x="131" y="44"/>
                    </a:cubicBezTo>
                    <a:cubicBezTo>
                      <a:pt x="131" y="44"/>
                      <a:pt x="131" y="45"/>
                      <a:pt x="131" y="4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6"/>
                      <a:pt x="133" y="45"/>
                      <a:pt x="133" y="46"/>
                    </a:cubicBezTo>
                    <a:cubicBezTo>
                      <a:pt x="133" y="46"/>
                      <a:pt x="134" y="47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7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6" y="48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7" y="49"/>
                    </a:cubicBezTo>
                    <a:cubicBezTo>
                      <a:pt x="136" y="50"/>
                      <a:pt x="137" y="50"/>
                      <a:pt x="137" y="49"/>
                    </a:cubicBezTo>
                    <a:cubicBezTo>
                      <a:pt x="137" y="50"/>
                      <a:pt x="137" y="50"/>
                      <a:pt x="137" y="50"/>
                    </a:cubicBezTo>
                    <a:cubicBezTo>
                      <a:pt x="137" y="50"/>
                      <a:pt x="137" y="50"/>
                      <a:pt x="137" y="49"/>
                    </a:cubicBezTo>
                    <a:cubicBezTo>
                      <a:pt x="137" y="49"/>
                      <a:pt x="138" y="49"/>
                      <a:pt x="137" y="49"/>
                    </a:cubicBezTo>
                    <a:cubicBezTo>
                      <a:pt x="138" y="49"/>
                      <a:pt x="138" y="50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7" y="48"/>
                      <a:pt x="137" y="48"/>
                      <a:pt x="137" y="48"/>
                    </a:cubicBezTo>
                    <a:cubicBezTo>
                      <a:pt x="137" y="47"/>
                      <a:pt x="136" y="47"/>
                      <a:pt x="136" y="47"/>
                    </a:cubicBezTo>
                    <a:cubicBezTo>
                      <a:pt x="136" y="47"/>
                      <a:pt x="136" y="47"/>
                      <a:pt x="136" y="46"/>
                    </a:cubicBezTo>
                    <a:cubicBezTo>
                      <a:pt x="136" y="46"/>
                      <a:pt x="136" y="47"/>
                      <a:pt x="136" y="46"/>
                    </a:cubicBezTo>
                    <a:cubicBezTo>
                      <a:pt x="136" y="46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7"/>
                      <a:pt x="137" y="47"/>
                      <a:pt x="137" y="47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9" y="50"/>
                      <a:pt x="139" y="50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0"/>
                      <a:pt x="139" y="50"/>
                      <a:pt x="139" y="50"/>
                    </a:cubicBezTo>
                    <a:cubicBezTo>
                      <a:pt x="139" y="50"/>
                      <a:pt x="139" y="49"/>
                      <a:pt x="139" y="49"/>
                    </a:cubicBezTo>
                    <a:cubicBezTo>
                      <a:pt x="138" y="48"/>
                      <a:pt x="138" y="49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7"/>
                    </a:cubicBezTo>
                    <a:cubicBezTo>
                      <a:pt x="138" y="47"/>
                      <a:pt x="138" y="48"/>
                      <a:pt x="138" y="48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7" y="47"/>
                      <a:pt x="137" y="47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5"/>
                      <a:pt x="137" y="45"/>
                    </a:cubicBezTo>
                    <a:cubicBezTo>
                      <a:pt x="137" y="45"/>
                      <a:pt x="137" y="45"/>
                      <a:pt x="137" y="45"/>
                    </a:cubicBezTo>
                    <a:cubicBezTo>
                      <a:pt x="137" y="46"/>
                      <a:pt x="138" y="46"/>
                      <a:pt x="138" y="46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7" y="45"/>
                    </a:cubicBezTo>
                    <a:cubicBezTo>
                      <a:pt x="138" y="45"/>
                      <a:pt x="137" y="45"/>
                      <a:pt x="138" y="45"/>
                    </a:cubicBezTo>
                    <a:cubicBezTo>
                      <a:pt x="137" y="45"/>
                      <a:pt x="138" y="45"/>
                      <a:pt x="137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4"/>
                      <a:pt x="138" y="44"/>
                      <a:pt x="138" y="44"/>
                    </a:cubicBezTo>
                    <a:cubicBezTo>
                      <a:pt x="137" y="44"/>
                      <a:pt x="136" y="42"/>
                      <a:pt x="136" y="42"/>
                    </a:cubicBezTo>
                    <a:cubicBezTo>
                      <a:pt x="135" y="40"/>
                      <a:pt x="135" y="40"/>
                      <a:pt x="136" y="40"/>
                    </a:cubicBezTo>
                    <a:cubicBezTo>
                      <a:pt x="136" y="40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7" y="42"/>
                    </a:cubicBezTo>
                    <a:cubicBezTo>
                      <a:pt x="137" y="42"/>
                      <a:pt x="137" y="42"/>
                      <a:pt x="137" y="43"/>
                    </a:cubicBezTo>
                    <a:cubicBezTo>
                      <a:pt x="137" y="43"/>
                      <a:pt x="137" y="43"/>
                      <a:pt x="137" y="43"/>
                    </a:cubicBezTo>
                    <a:cubicBezTo>
                      <a:pt x="137" y="43"/>
                      <a:pt x="137" y="43"/>
                      <a:pt x="138" y="43"/>
                    </a:cubicBezTo>
                    <a:cubicBezTo>
                      <a:pt x="137" y="42"/>
                      <a:pt x="137" y="41"/>
                      <a:pt x="136" y="40"/>
                    </a:cubicBezTo>
                    <a:cubicBezTo>
                      <a:pt x="136" y="40"/>
                      <a:pt x="136" y="40"/>
                      <a:pt x="136" y="39"/>
                    </a:cubicBezTo>
                    <a:cubicBezTo>
                      <a:pt x="136" y="39"/>
                      <a:pt x="135" y="39"/>
                      <a:pt x="135" y="39"/>
                    </a:cubicBezTo>
                    <a:cubicBezTo>
                      <a:pt x="136" y="39"/>
                      <a:pt x="135" y="39"/>
                      <a:pt x="135" y="38"/>
                    </a:cubicBezTo>
                    <a:cubicBezTo>
                      <a:pt x="135" y="39"/>
                      <a:pt x="135" y="38"/>
                      <a:pt x="135" y="38"/>
                    </a:cubicBezTo>
                    <a:cubicBezTo>
                      <a:pt x="134" y="38"/>
                      <a:pt x="134" y="37"/>
                      <a:pt x="134" y="37"/>
                    </a:cubicBezTo>
                    <a:cubicBezTo>
                      <a:pt x="134" y="37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6"/>
                      <a:pt x="134" y="36"/>
                      <a:pt x="135" y="37"/>
                    </a:cubicBezTo>
                    <a:cubicBezTo>
                      <a:pt x="135" y="38"/>
                      <a:pt x="136" y="39"/>
                      <a:pt x="136" y="39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8" y="42"/>
                      <a:pt x="139" y="43"/>
                      <a:pt x="139" y="44"/>
                    </a:cubicBezTo>
                    <a:cubicBezTo>
                      <a:pt x="139" y="45"/>
                      <a:pt x="140" y="46"/>
                      <a:pt x="140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6"/>
                      <a:pt x="141" y="47"/>
                      <a:pt x="141" y="47"/>
                    </a:cubicBezTo>
                    <a:cubicBezTo>
                      <a:pt x="141" y="47"/>
                      <a:pt x="141" y="46"/>
                      <a:pt x="141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5"/>
                      <a:pt x="140" y="44"/>
                      <a:pt x="140" y="43"/>
                    </a:cubicBezTo>
                    <a:cubicBezTo>
                      <a:pt x="140" y="44"/>
                      <a:pt x="140" y="45"/>
                      <a:pt x="141" y="45"/>
                    </a:cubicBezTo>
                    <a:cubicBezTo>
                      <a:pt x="141" y="45"/>
                      <a:pt x="141" y="46"/>
                      <a:pt x="141" y="46"/>
                    </a:cubicBezTo>
                    <a:cubicBezTo>
                      <a:pt x="141" y="46"/>
                      <a:pt x="141" y="46"/>
                      <a:pt x="142" y="46"/>
                    </a:cubicBezTo>
                    <a:cubicBezTo>
                      <a:pt x="141" y="47"/>
                      <a:pt x="142" y="47"/>
                      <a:pt x="142" y="47"/>
                    </a:cubicBezTo>
                    <a:cubicBezTo>
                      <a:pt x="142" y="48"/>
                      <a:pt x="142" y="49"/>
                      <a:pt x="143" y="49"/>
                    </a:cubicBezTo>
                    <a:cubicBezTo>
                      <a:pt x="143" y="50"/>
                      <a:pt x="144" y="51"/>
                      <a:pt x="144" y="52"/>
                    </a:cubicBezTo>
                    <a:cubicBezTo>
                      <a:pt x="144" y="52"/>
                      <a:pt x="144" y="54"/>
                      <a:pt x="145" y="55"/>
                    </a:cubicBezTo>
                    <a:cubicBezTo>
                      <a:pt x="145" y="56"/>
                      <a:pt x="146" y="57"/>
                      <a:pt x="146" y="58"/>
                    </a:cubicBezTo>
                    <a:cubicBezTo>
                      <a:pt x="146" y="58"/>
                      <a:pt x="146" y="59"/>
                      <a:pt x="146" y="59"/>
                    </a:cubicBezTo>
                    <a:cubicBezTo>
                      <a:pt x="146" y="59"/>
                      <a:pt x="147" y="60"/>
                      <a:pt x="146" y="60"/>
                    </a:cubicBezTo>
                    <a:cubicBezTo>
                      <a:pt x="147" y="61"/>
                      <a:pt x="147" y="63"/>
                      <a:pt x="147" y="63"/>
                    </a:cubicBezTo>
                    <a:cubicBezTo>
                      <a:pt x="147" y="63"/>
                      <a:pt x="147" y="64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5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9" y="67"/>
                      <a:pt x="149" y="66"/>
                      <a:pt x="149" y="66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8"/>
                      <a:pt x="149" y="69"/>
                    </a:cubicBezTo>
                    <a:cubicBezTo>
                      <a:pt x="149" y="69"/>
                      <a:pt x="149" y="69"/>
                      <a:pt x="149" y="69"/>
                    </a:cubicBezTo>
                    <a:cubicBezTo>
                      <a:pt x="149" y="70"/>
                      <a:pt x="149" y="69"/>
                      <a:pt x="149" y="70"/>
                    </a:cubicBezTo>
                    <a:cubicBezTo>
                      <a:pt x="149" y="70"/>
                      <a:pt x="149" y="70"/>
                      <a:pt x="149" y="70"/>
                    </a:cubicBezTo>
                    <a:cubicBezTo>
                      <a:pt x="149" y="70"/>
                      <a:pt x="149" y="69"/>
                      <a:pt x="150" y="70"/>
                    </a:cubicBezTo>
                    <a:cubicBezTo>
                      <a:pt x="150" y="69"/>
                      <a:pt x="150" y="69"/>
                      <a:pt x="149" y="69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0" y="67"/>
                      <a:pt x="150" y="67"/>
                      <a:pt x="150" y="66"/>
                    </a:cubicBezTo>
                    <a:cubicBezTo>
                      <a:pt x="150" y="65"/>
                      <a:pt x="150" y="67"/>
                      <a:pt x="150" y="68"/>
                    </a:cubicBezTo>
                    <a:cubicBezTo>
                      <a:pt x="150" y="68"/>
                      <a:pt x="150" y="69"/>
                      <a:pt x="150" y="69"/>
                    </a:cubicBezTo>
                    <a:cubicBezTo>
                      <a:pt x="150" y="70"/>
                      <a:pt x="151" y="71"/>
                      <a:pt x="151" y="72"/>
                    </a:cubicBezTo>
                    <a:cubicBezTo>
                      <a:pt x="151" y="72"/>
                      <a:pt x="151" y="73"/>
                      <a:pt x="151" y="72"/>
                    </a:cubicBezTo>
                    <a:cubicBezTo>
                      <a:pt x="151" y="73"/>
                      <a:pt x="151" y="73"/>
                      <a:pt x="151" y="73"/>
                    </a:cubicBezTo>
                    <a:cubicBezTo>
                      <a:pt x="151" y="73"/>
                      <a:pt x="151" y="73"/>
                      <a:pt x="151" y="72"/>
                    </a:cubicBezTo>
                    <a:cubicBezTo>
                      <a:pt x="151" y="73"/>
                      <a:pt x="151" y="72"/>
                      <a:pt x="151" y="72"/>
                    </a:cubicBezTo>
                    <a:cubicBezTo>
                      <a:pt x="151" y="73"/>
                      <a:pt x="152" y="72"/>
                      <a:pt x="152" y="73"/>
                    </a:cubicBezTo>
                    <a:cubicBezTo>
                      <a:pt x="152" y="73"/>
                      <a:pt x="152" y="72"/>
                      <a:pt x="152" y="72"/>
                    </a:cubicBezTo>
                    <a:cubicBezTo>
                      <a:pt x="152" y="71"/>
                      <a:pt x="152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2" y="67"/>
                      <a:pt x="152" y="67"/>
                    </a:cubicBezTo>
                    <a:cubicBezTo>
                      <a:pt x="152" y="67"/>
                      <a:pt x="152" y="67"/>
                      <a:pt x="152" y="67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3"/>
                      <a:pt x="152" y="63"/>
                    </a:cubicBezTo>
                    <a:cubicBezTo>
                      <a:pt x="152" y="63"/>
                      <a:pt x="152" y="63"/>
                      <a:pt x="152" y="63"/>
                    </a:cubicBezTo>
                    <a:cubicBezTo>
                      <a:pt x="152" y="62"/>
                      <a:pt x="152" y="61"/>
                      <a:pt x="152" y="61"/>
                    </a:cubicBezTo>
                    <a:cubicBezTo>
                      <a:pt x="152" y="61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1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59"/>
                      <a:pt x="152" y="59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52" y="58"/>
                      <a:pt x="152" y="57"/>
                      <a:pt x="152" y="58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2" y="56"/>
                      <a:pt x="152" y="55"/>
                      <a:pt x="151" y="54"/>
                    </a:cubicBezTo>
                    <a:cubicBezTo>
                      <a:pt x="151" y="54"/>
                      <a:pt x="151" y="54"/>
                      <a:pt x="151" y="53"/>
                    </a:cubicBezTo>
                    <a:cubicBezTo>
                      <a:pt x="151" y="52"/>
                      <a:pt x="150" y="50"/>
                      <a:pt x="150" y="50"/>
                    </a:cubicBezTo>
                    <a:cubicBezTo>
                      <a:pt x="150" y="49"/>
                      <a:pt x="150" y="48"/>
                      <a:pt x="149" y="47"/>
                    </a:cubicBezTo>
                    <a:cubicBezTo>
                      <a:pt x="149" y="47"/>
                      <a:pt x="149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49" y="46"/>
                      <a:pt x="150" y="47"/>
                      <a:pt x="150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5"/>
                      <a:pt x="149" y="46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7"/>
                      <a:pt x="150" y="47"/>
                    </a:cubicBezTo>
                    <a:cubicBezTo>
                      <a:pt x="150" y="48"/>
                      <a:pt x="150" y="48"/>
                      <a:pt x="150" y="49"/>
                    </a:cubicBezTo>
                    <a:cubicBezTo>
                      <a:pt x="151" y="49"/>
                      <a:pt x="151" y="49"/>
                      <a:pt x="151" y="50"/>
                    </a:cubicBezTo>
                    <a:cubicBezTo>
                      <a:pt x="151" y="50"/>
                      <a:pt x="151" y="49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4"/>
                      <a:pt x="152" y="54"/>
                    </a:cubicBezTo>
                    <a:cubicBezTo>
                      <a:pt x="152" y="54"/>
                      <a:pt x="152" y="54"/>
                      <a:pt x="152" y="54"/>
                    </a:cubicBezTo>
                    <a:cubicBezTo>
                      <a:pt x="152" y="54"/>
                      <a:pt x="152" y="55"/>
                      <a:pt x="152" y="54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6"/>
                      <a:pt x="152" y="55"/>
                      <a:pt x="152" y="56"/>
                    </a:cubicBezTo>
                    <a:cubicBezTo>
                      <a:pt x="152" y="56"/>
                      <a:pt x="153" y="56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9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1"/>
                    </a:cubicBezTo>
                    <a:cubicBezTo>
                      <a:pt x="153" y="60"/>
                      <a:pt x="153" y="61"/>
                      <a:pt x="154" y="61"/>
                    </a:cubicBezTo>
                    <a:cubicBezTo>
                      <a:pt x="154" y="61"/>
                      <a:pt x="153" y="61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5"/>
                      <a:pt x="153" y="55"/>
                    </a:cubicBezTo>
                    <a:cubicBezTo>
                      <a:pt x="153" y="55"/>
                      <a:pt x="153" y="55"/>
                      <a:pt x="153" y="55"/>
                    </a:cubicBezTo>
                    <a:cubicBezTo>
                      <a:pt x="153" y="55"/>
                      <a:pt x="152" y="55"/>
                      <a:pt x="152" y="55"/>
                    </a:cubicBezTo>
                    <a:cubicBezTo>
                      <a:pt x="153" y="55"/>
                      <a:pt x="153" y="55"/>
                      <a:pt x="152" y="55"/>
                    </a:cubicBezTo>
                    <a:cubicBezTo>
                      <a:pt x="152" y="55"/>
                      <a:pt x="152" y="54"/>
                      <a:pt x="152" y="54"/>
                    </a:cubicBezTo>
                    <a:cubicBezTo>
                      <a:pt x="152" y="54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2"/>
                    </a:cubicBezTo>
                    <a:cubicBezTo>
                      <a:pt x="152" y="53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3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2"/>
                      <a:pt x="152" y="51"/>
                      <a:pt x="152" y="52"/>
                    </a:cubicBezTo>
                    <a:cubicBezTo>
                      <a:pt x="152" y="51"/>
                      <a:pt x="152" y="51"/>
                      <a:pt x="151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1" y="51"/>
                      <a:pt x="151" y="50"/>
                    </a:cubicBezTo>
                    <a:cubicBezTo>
                      <a:pt x="151" y="51"/>
                      <a:pt x="151" y="51"/>
                      <a:pt x="151" y="51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49"/>
                    </a:cubicBezTo>
                    <a:cubicBezTo>
                      <a:pt x="151" y="50"/>
                      <a:pt x="151" y="49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0" y="48"/>
                      <a:pt x="150" y="48"/>
                    </a:cubicBezTo>
                    <a:cubicBezTo>
                      <a:pt x="150" y="48"/>
                      <a:pt x="151" y="48"/>
                      <a:pt x="151" y="48"/>
                    </a:cubicBezTo>
                    <a:cubicBezTo>
                      <a:pt x="150" y="48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1" y="47"/>
                      <a:pt x="151" y="47"/>
                    </a:cubicBezTo>
                    <a:cubicBezTo>
                      <a:pt x="151" y="48"/>
                      <a:pt x="151" y="48"/>
                      <a:pt x="151" y="49"/>
                    </a:cubicBezTo>
                    <a:cubicBezTo>
                      <a:pt x="151" y="48"/>
                      <a:pt x="151" y="49"/>
                      <a:pt x="151" y="49"/>
                    </a:cubicBezTo>
                    <a:cubicBezTo>
                      <a:pt x="151" y="49"/>
                      <a:pt x="151" y="50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2" y="51"/>
                      <a:pt x="152" y="50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3"/>
                      <a:pt x="152" y="53"/>
                    </a:cubicBezTo>
                    <a:cubicBezTo>
                      <a:pt x="152" y="53"/>
                      <a:pt x="153" y="53"/>
                      <a:pt x="152" y="53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0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1" y="48"/>
                      <a:pt x="151" y="48"/>
                    </a:cubicBezTo>
                    <a:cubicBezTo>
                      <a:pt x="151" y="48"/>
                      <a:pt x="151" y="47"/>
                      <a:pt x="151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49" y="43"/>
                      <a:pt x="150" y="44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2"/>
                      <a:pt x="148" y="41"/>
                    </a:cubicBezTo>
                    <a:cubicBezTo>
                      <a:pt x="148" y="41"/>
                      <a:pt x="148" y="41"/>
                      <a:pt x="148" y="42"/>
                    </a:cubicBezTo>
                    <a:cubicBezTo>
                      <a:pt x="149" y="42"/>
                      <a:pt x="149" y="42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5"/>
                      <a:pt x="149" y="44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5"/>
                      <a:pt x="149" y="45"/>
                      <a:pt x="149" y="45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3"/>
                      <a:pt x="149" y="44"/>
                      <a:pt x="149" y="43"/>
                    </a:cubicBezTo>
                    <a:cubicBezTo>
                      <a:pt x="149" y="43"/>
                      <a:pt x="148" y="42"/>
                      <a:pt x="148" y="42"/>
                    </a:cubicBezTo>
                    <a:cubicBezTo>
                      <a:pt x="148" y="42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1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8"/>
                      <a:pt x="146" y="39"/>
                      <a:pt x="147" y="39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6" y="38"/>
                      <a:pt x="146" y="39"/>
                      <a:pt x="146" y="39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5" y="36"/>
                      <a:pt x="145" y="37"/>
                    </a:cubicBezTo>
                    <a:cubicBezTo>
                      <a:pt x="145" y="37"/>
                      <a:pt x="146" y="37"/>
                      <a:pt x="146" y="37"/>
                    </a:cubicBezTo>
                    <a:cubicBezTo>
                      <a:pt x="145" y="37"/>
                      <a:pt x="145" y="37"/>
                      <a:pt x="145" y="36"/>
                    </a:cubicBezTo>
                    <a:cubicBezTo>
                      <a:pt x="145" y="36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4" y="35"/>
                      <a:pt x="144" y="35"/>
                    </a:cubicBezTo>
                    <a:cubicBezTo>
                      <a:pt x="144" y="35"/>
                      <a:pt x="144" y="35"/>
                      <a:pt x="145" y="35"/>
                    </a:cubicBezTo>
                    <a:cubicBezTo>
                      <a:pt x="144" y="35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3"/>
                    </a:cubicBezTo>
                    <a:cubicBezTo>
                      <a:pt x="143" y="33"/>
                      <a:pt x="143" y="34"/>
                      <a:pt x="143" y="33"/>
                    </a:cubicBezTo>
                    <a:cubicBezTo>
                      <a:pt x="143" y="34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4"/>
                      <a:pt x="144" y="34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2"/>
                      <a:pt x="142" y="31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3" y="32"/>
                      <a:pt x="143" y="33"/>
                      <a:pt x="143" y="33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1"/>
                      <a:pt x="142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2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29"/>
                    </a:cubicBezTo>
                    <a:cubicBezTo>
                      <a:pt x="141" y="30"/>
                      <a:pt x="140" y="29"/>
                      <a:pt x="140" y="29"/>
                    </a:cubicBezTo>
                    <a:cubicBezTo>
                      <a:pt x="140" y="29"/>
                      <a:pt x="141" y="30"/>
                      <a:pt x="141" y="30"/>
                    </a:cubicBezTo>
                    <a:cubicBezTo>
                      <a:pt x="140" y="29"/>
                      <a:pt x="141" y="30"/>
                      <a:pt x="140" y="30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1" y="29"/>
                      <a:pt x="140" y="29"/>
                    </a:cubicBezTo>
                    <a:cubicBezTo>
                      <a:pt x="140" y="29"/>
                      <a:pt x="140" y="28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39" y="28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8" y="25"/>
                      <a:pt x="137" y="23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19"/>
                      <a:pt x="130" y="16"/>
                      <a:pt x="126" y="14"/>
                    </a:cubicBezTo>
                    <a:cubicBezTo>
                      <a:pt x="119" y="9"/>
                      <a:pt x="110" y="4"/>
                      <a:pt x="101" y="2"/>
                    </a:cubicBezTo>
                    <a:cubicBezTo>
                      <a:pt x="95" y="1"/>
                      <a:pt x="89" y="0"/>
                      <a:pt x="83" y="0"/>
                    </a:cubicBezTo>
                    <a:cubicBezTo>
                      <a:pt x="75" y="1"/>
                      <a:pt x="68" y="2"/>
                      <a:pt x="61" y="4"/>
                    </a:cubicBezTo>
                    <a:cubicBezTo>
                      <a:pt x="54" y="6"/>
                      <a:pt x="47" y="9"/>
                      <a:pt x="42" y="14"/>
                    </a:cubicBezTo>
                    <a:cubicBezTo>
                      <a:pt x="38" y="17"/>
                      <a:pt x="34" y="20"/>
                      <a:pt x="31" y="23"/>
                    </a:cubicBezTo>
                    <a:cubicBezTo>
                      <a:pt x="27" y="28"/>
                      <a:pt x="23" y="33"/>
                      <a:pt x="20" y="40"/>
                    </a:cubicBezTo>
                    <a:cubicBezTo>
                      <a:pt x="17" y="46"/>
                      <a:pt x="15" y="52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63"/>
                      <a:pt x="12" y="67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2"/>
                      <a:pt x="12" y="75"/>
                      <a:pt x="12" y="76"/>
                    </a:cubicBezTo>
                    <a:cubicBezTo>
                      <a:pt x="13" y="81"/>
                      <a:pt x="13" y="87"/>
                      <a:pt x="15" y="92"/>
                    </a:cubicBezTo>
                    <a:cubicBezTo>
                      <a:pt x="16" y="98"/>
                      <a:pt x="19" y="103"/>
                      <a:pt x="21" y="108"/>
                    </a:cubicBezTo>
                    <a:cubicBezTo>
                      <a:pt x="21" y="108"/>
                      <a:pt x="21" y="108"/>
                      <a:pt x="22" y="108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2" y="110"/>
                      <a:pt x="23" y="111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5" y="115"/>
                      <a:pt x="27" y="117"/>
                      <a:pt x="29" y="119"/>
                    </a:cubicBezTo>
                    <a:cubicBezTo>
                      <a:pt x="31" y="122"/>
                      <a:pt x="32" y="124"/>
                      <a:pt x="34" y="125"/>
                    </a:cubicBezTo>
                    <a:cubicBezTo>
                      <a:pt x="34" y="126"/>
                      <a:pt x="35" y="126"/>
                      <a:pt x="35" y="126"/>
                    </a:cubicBezTo>
                    <a:cubicBezTo>
                      <a:pt x="35" y="126"/>
                      <a:pt x="35" y="126"/>
                      <a:pt x="36" y="127"/>
                    </a:cubicBezTo>
                    <a:cubicBezTo>
                      <a:pt x="35" y="127"/>
                      <a:pt x="35" y="127"/>
                      <a:pt x="35" y="127"/>
                    </a:cubicBezTo>
                    <a:cubicBezTo>
                      <a:pt x="36" y="127"/>
                      <a:pt x="37" y="128"/>
                      <a:pt x="36" y="128"/>
                    </a:cubicBezTo>
                    <a:cubicBezTo>
                      <a:pt x="37" y="128"/>
                      <a:pt x="37" y="129"/>
                      <a:pt x="37" y="129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6" y="128"/>
                      <a:pt x="35" y="127"/>
                      <a:pt x="34" y="126"/>
                    </a:cubicBezTo>
                    <a:cubicBezTo>
                      <a:pt x="32" y="125"/>
                      <a:pt x="29" y="122"/>
                      <a:pt x="27" y="120"/>
                    </a:cubicBezTo>
                    <a:cubicBezTo>
                      <a:pt x="26" y="119"/>
                      <a:pt x="24" y="117"/>
                      <a:pt x="23" y="114"/>
                    </a:cubicBezTo>
                    <a:cubicBezTo>
                      <a:pt x="21" y="113"/>
                      <a:pt x="21" y="112"/>
                      <a:pt x="20" y="111"/>
                    </a:cubicBezTo>
                    <a:cubicBezTo>
                      <a:pt x="18" y="108"/>
                      <a:pt x="17" y="105"/>
                      <a:pt x="15" y="103"/>
                    </a:cubicBezTo>
                    <a:cubicBezTo>
                      <a:pt x="14" y="100"/>
                      <a:pt x="13" y="97"/>
                      <a:pt x="12" y="94"/>
                    </a:cubicBezTo>
                    <a:cubicBezTo>
                      <a:pt x="11" y="93"/>
                      <a:pt x="11" y="92"/>
                      <a:pt x="10" y="90"/>
                    </a:cubicBezTo>
                    <a:cubicBezTo>
                      <a:pt x="10" y="88"/>
                      <a:pt x="9" y="86"/>
                      <a:pt x="9" y="83"/>
                    </a:cubicBezTo>
                    <a:cubicBezTo>
                      <a:pt x="9" y="83"/>
                      <a:pt x="8" y="82"/>
                      <a:pt x="8" y="81"/>
                    </a:cubicBezTo>
                    <a:cubicBezTo>
                      <a:pt x="8" y="80"/>
                      <a:pt x="8" y="79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ubicBezTo>
                      <a:pt x="7" y="74"/>
                      <a:pt x="7" y="73"/>
                      <a:pt x="7" y="71"/>
                    </a:cubicBezTo>
                    <a:cubicBezTo>
                      <a:pt x="7" y="70"/>
                      <a:pt x="7" y="68"/>
                      <a:pt x="7" y="67"/>
                    </a:cubicBezTo>
                    <a:cubicBezTo>
                      <a:pt x="6" y="67"/>
                      <a:pt x="6" y="67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6"/>
                      <a:pt x="5" y="66"/>
                      <a:pt x="6" y="66"/>
                    </a:cubicBezTo>
                    <a:cubicBezTo>
                      <a:pt x="6" y="66"/>
                      <a:pt x="6" y="67"/>
                      <a:pt x="6" y="67"/>
                    </a:cubicBezTo>
                    <a:cubicBezTo>
                      <a:pt x="5" y="68"/>
                      <a:pt x="5" y="68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5"/>
                      <a:pt x="5" y="62"/>
                      <a:pt x="5" y="60"/>
                    </a:cubicBezTo>
                    <a:cubicBezTo>
                      <a:pt x="5" y="60"/>
                      <a:pt x="6" y="58"/>
                      <a:pt x="5" y="58"/>
                    </a:cubicBezTo>
                    <a:cubicBezTo>
                      <a:pt x="5" y="58"/>
                      <a:pt x="5" y="58"/>
                      <a:pt x="5" y="57"/>
                    </a:cubicBezTo>
                    <a:cubicBezTo>
                      <a:pt x="5" y="58"/>
                      <a:pt x="5" y="58"/>
                      <a:pt x="4" y="57"/>
                    </a:cubicBezTo>
                    <a:cubicBezTo>
                      <a:pt x="4" y="59"/>
                      <a:pt x="4" y="61"/>
                      <a:pt x="4" y="63"/>
                    </a:cubicBezTo>
                    <a:cubicBezTo>
                      <a:pt x="3" y="62"/>
                      <a:pt x="3" y="63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2"/>
                      <a:pt x="3" y="64"/>
                      <a:pt x="3" y="66"/>
                    </a:cubicBezTo>
                    <a:cubicBezTo>
                      <a:pt x="3" y="67"/>
                      <a:pt x="2" y="67"/>
                      <a:pt x="2" y="68"/>
                    </a:cubicBezTo>
                    <a:cubicBezTo>
                      <a:pt x="2" y="68"/>
                      <a:pt x="2" y="69"/>
                      <a:pt x="2" y="69"/>
                    </a:cubicBezTo>
                    <a:cubicBezTo>
                      <a:pt x="2" y="69"/>
                      <a:pt x="2" y="68"/>
                      <a:pt x="2" y="68"/>
                    </a:cubicBezTo>
                    <a:cubicBezTo>
                      <a:pt x="2" y="70"/>
                      <a:pt x="1" y="73"/>
                      <a:pt x="2" y="75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6"/>
                      <a:pt x="1" y="75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5"/>
                      <a:pt x="1" y="78"/>
                      <a:pt x="1" y="79"/>
                    </a:cubicBezTo>
                    <a:close/>
                    <a:moveTo>
                      <a:pt x="122" y="50"/>
                    </a:move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lose/>
                    <a:moveTo>
                      <a:pt x="68" y="130"/>
                    </a:moveTo>
                    <a:cubicBezTo>
                      <a:pt x="68" y="130"/>
                      <a:pt x="68" y="131"/>
                      <a:pt x="68" y="131"/>
                    </a:cubicBezTo>
                    <a:cubicBezTo>
                      <a:pt x="68" y="131"/>
                      <a:pt x="68" y="130"/>
                      <a:pt x="68" y="130"/>
                    </a:cubicBezTo>
                    <a:close/>
                    <a:moveTo>
                      <a:pt x="38" y="111"/>
                    </a:move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40" y="112"/>
                      <a:pt x="40" y="113"/>
                    </a:cubicBezTo>
                    <a:cubicBezTo>
                      <a:pt x="40" y="113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8" y="111"/>
                    </a:cubicBezTo>
                    <a:close/>
                    <a:moveTo>
                      <a:pt x="37" y="110"/>
                    </a:moveTo>
                    <a:cubicBezTo>
                      <a:pt x="37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10"/>
                      <a:pt x="38" y="110"/>
                    </a:cubicBezTo>
                    <a:cubicBezTo>
                      <a:pt x="38" y="110"/>
                      <a:pt x="37" y="110"/>
                      <a:pt x="37" y="110"/>
                    </a:cubicBezTo>
                    <a:close/>
                    <a:moveTo>
                      <a:pt x="3" y="69"/>
                    </a:move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3" y="71"/>
                      <a:pt x="3" y="71"/>
                      <a:pt x="3" y="72"/>
                    </a:cubicBezTo>
                    <a:cubicBezTo>
                      <a:pt x="3" y="71"/>
                      <a:pt x="3" y="70"/>
                      <a:pt x="3" y="69"/>
                    </a:cubicBezTo>
                    <a:close/>
                    <a:moveTo>
                      <a:pt x="5" y="59"/>
                    </a:moveTo>
                    <a:cubicBezTo>
                      <a:pt x="5" y="59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59"/>
                    </a:cubicBezTo>
                    <a:close/>
                    <a:moveTo>
                      <a:pt x="5" y="70"/>
                    </a:moveTo>
                    <a:cubicBezTo>
                      <a:pt x="5" y="69"/>
                      <a:pt x="5" y="69"/>
                      <a:pt x="5" y="69"/>
                    </a:cubicBezTo>
                    <a:cubicBezTo>
                      <a:pt x="5" y="70"/>
                      <a:pt x="5" y="70"/>
                      <a:pt x="5" y="70"/>
                    </a:cubicBezTo>
                    <a:close/>
                    <a:moveTo>
                      <a:pt x="6" y="67"/>
                    </a:moveTo>
                    <a:cubicBezTo>
                      <a:pt x="6" y="67"/>
                      <a:pt x="6" y="68"/>
                      <a:pt x="6" y="67"/>
                    </a:cubicBezTo>
                    <a:cubicBezTo>
                      <a:pt x="6" y="68"/>
                      <a:pt x="6" y="68"/>
                      <a:pt x="6" y="69"/>
                    </a:cubicBezTo>
                    <a:cubicBezTo>
                      <a:pt x="6" y="68"/>
                      <a:pt x="6" y="69"/>
                      <a:pt x="6" y="67"/>
                    </a:cubicBezTo>
                    <a:close/>
                    <a:moveTo>
                      <a:pt x="160" y="98"/>
                    </a:moveTo>
                    <a:cubicBezTo>
                      <a:pt x="159" y="99"/>
                      <a:pt x="159" y="99"/>
                      <a:pt x="159" y="99"/>
                    </a:cubicBezTo>
                    <a:cubicBezTo>
                      <a:pt x="159" y="98"/>
                      <a:pt x="159" y="98"/>
                      <a:pt x="159" y="98"/>
                    </a:cubicBezTo>
                    <a:cubicBezTo>
                      <a:pt x="159" y="98"/>
                      <a:pt x="160" y="98"/>
                      <a:pt x="160" y="98"/>
                    </a:cubicBezTo>
                    <a:close/>
                    <a:moveTo>
                      <a:pt x="154" y="110"/>
                    </a:move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3" y="111"/>
                      <a:pt x="153" y="110"/>
                      <a:pt x="153" y="111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3" y="110"/>
                      <a:pt x="154" y="110"/>
                    </a:cubicBezTo>
                    <a:close/>
                    <a:moveTo>
                      <a:pt x="37" y="127"/>
                    </a:move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8" y="127"/>
                      <a:pt x="38" y="127"/>
                    </a:cubicBezTo>
                    <a:cubicBezTo>
                      <a:pt x="38" y="128"/>
                      <a:pt x="38" y="127"/>
                      <a:pt x="38" y="128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7" y="127"/>
                      <a:pt x="37" y="127"/>
                    </a:cubicBezTo>
                    <a:close/>
                    <a:moveTo>
                      <a:pt x="27" y="115"/>
                    </a:move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6"/>
                      <a:pt x="28" y="116"/>
                      <a:pt x="28" y="116"/>
                    </a:cubicBezTo>
                    <a:cubicBezTo>
                      <a:pt x="28" y="117"/>
                      <a:pt x="28" y="116"/>
                      <a:pt x="28" y="117"/>
                    </a:cubicBezTo>
                    <a:cubicBezTo>
                      <a:pt x="28" y="117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7" y="116"/>
                    </a:cubicBezTo>
                    <a:cubicBezTo>
                      <a:pt x="27" y="116"/>
                      <a:pt x="28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5"/>
                      <a:pt x="27" y="116"/>
                      <a:pt x="27" y="116"/>
                    </a:cubicBezTo>
                    <a:cubicBezTo>
                      <a:pt x="27" y="115"/>
                      <a:pt x="27" y="115"/>
                      <a:pt x="27" y="115"/>
                    </a:cubicBezTo>
                    <a:close/>
                    <a:moveTo>
                      <a:pt x="33" y="123"/>
                    </a:move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4" y="123"/>
                      <a:pt x="34" y="123"/>
                      <a:pt x="34" y="124"/>
                    </a:cubicBezTo>
                    <a:cubicBezTo>
                      <a:pt x="34" y="123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3" y="124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lose/>
                    <a:moveTo>
                      <a:pt x="35" y="125"/>
                    </a:move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4" y="125"/>
                    </a:cubicBezTo>
                    <a:cubicBezTo>
                      <a:pt x="34" y="124"/>
                      <a:pt x="35" y="124"/>
                      <a:pt x="34" y="124"/>
                    </a:cubicBezTo>
                    <a:cubicBezTo>
                      <a:pt x="34" y="124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lose/>
                    <a:moveTo>
                      <a:pt x="32" y="122"/>
                    </a:move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1"/>
                      <a:pt x="32" y="121"/>
                    </a:cubicBezTo>
                    <a:cubicBezTo>
                      <a:pt x="31" y="121"/>
                      <a:pt x="32" y="121"/>
                      <a:pt x="32" y="122"/>
                    </a:cubicBezTo>
                    <a:cubicBezTo>
                      <a:pt x="32" y="121"/>
                      <a:pt x="32" y="121"/>
                      <a:pt x="32" y="121"/>
                    </a:cubicBezTo>
                    <a:cubicBezTo>
                      <a:pt x="32" y="121"/>
                      <a:pt x="32" y="122"/>
                      <a:pt x="32" y="122"/>
                    </a:cubicBezTo>
                    <a:cubicBezTo>
                      <a:pt x="32" y="122"/>
                      <a:pt x="33" y="122"/>
                      <a:pt x="33" y="122"/>
                    </a:cubicBezTo>
                    <a:cubicBezTo>
                      <a:pt x="33" y="123"/>
                      <a:pt x="32" y="122"/>
                      <a:pt x="32" y="122"/>
                    </a:cubicBezTo>
                    <a:close/>
                    <a:moveTo>
                      <a:pt x="31" y="121"/>
                    </a:moveTo>
                    <a:cubicBezTo>
                      <a:pt x="31" y="121"/>
                      <a:pt x="31" y="121"/>
                      <a:pt x="30" y="120"/>
                    </a:cubicBezTo>
                    <a:cubicBezTo>
                      <a:pt x="31" y="120"/>
                      <a:pt x="30" y="120"/>
                      <a:pt x="30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lose/>
                    <a:moveTo>
                      <a:pt x="29" y="118"/>
                    </a:moveTo>
                    <a:cubicBezTo>
                      <a:pt x="29" y="118"/>
                      <a:pt x="28" y="118"/>
                      <a:pt x="28" y="117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lose/>
                    <a:moveTo>
                      <a:pt x="23" y="109"/>
                    </a:moveTo>
                    <a:cubicBezTo>
                      <a:pt x="23" y="109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ubicBezTo>
                      <a:pt x="23" y="109"/>
                      <a:pt x="23" y="110"/>
                      <a:pt x="24" y="110"/>
                    </a:cubicBezTo>
                    <a:cubicBezTo>
                      <a:pt x="24" y="111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lose/>
                    <a:moveTo>
                      <a:pt x="41" y="131"/>
                    </a:moveTo>
                    <a:cubicBezTo>
                      <a:pt x="41" y="131"/>
                      <a:pt x="42" y="131"/>
                      <a:pt x="41" y="130"/>
                    </a:cubicBezTo>
                    <a:cubicBezTo>
                      <a:pt x="41" y="130"/>
                      <a:pt x="42" y="130"/>
                      <a:pt x="42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2" y="131"/>
                      <a:pt x="42" y="131"/>
                      <a:pt x="41" y="131"/>
                    </a:cubicBezTo>
                    <a:close/>
                    <a:moveTo>
                      <a:pt x="41" y="130"/>
                    </a:moveTo>
                    <a:cubicBezTo>
                      <a:pt x="41" y="130"/>
                      <a:pt x="41" y="130"/>
                      <a:pt x="41" y="130"/>
                    </a:cubicBezTo>
                    <a:cubicBezTo>
                      <a:pt x="41" y="130"/>
                      <a:pt x="40" y="130"/>
                      <a:pt x="40" y="130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40" y="129"/>
                      <a:pt x="40" y="129"/>
                      <a:pt x="40" y="130"/>
                    </a:cubicBezTo>
                    <a:cubicBezTo>
                      <a:pt x="41" y="130"/>
                      <a:pt x="41" y="130"/>
                      <a:pt x="41" y="130"/>
                    </a:cubicBezTo>
                    <a:close/>
                    <a:moveTo>
                      <a:pt x="39" y="129"/>
                    </a:moveTo>
                    <a:cubicBezTo>
                      <a:pt x="39" y="129"/>
                      <a:pt x="39" y="129"/>
                      <a:pt x="39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39" y="128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lose/>
                    <a:moveTo>
                      <a:pt x="35" y="125"/>
                    </a:moveTo>
                    <a:cubicBezTo>
                      <a:pt x="36" y="125"/>
                      <a:pt x="36" y="126"/>
                      <a:pt x="36" y="126"/>
                    </a:cubicBezTo>
                    <a:cubicBezTo>
                      <a:pt x="36" y="126"/>
                      <a:pt x="37" y="126"/>
                      <a:pt x="37" y="127"/>
                    </a:cubicBezTo>
                    <a:cubicBezTo>
                      <a:pt x="37" y="127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7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5" y="125"/>
                      <a:pt x="36" y="126"/>
                      <a:pt x="35" y="125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7" y="115"/>
                      <a:pt x="27" y="115"/>
                    </a:cubicBezTo>
                    <a:cubicBezTo>
                      <a:pt x="26" y="115"/>
                      <a:pt x="27" y="115"/>
                      <a:pt x="26" y="115"/>
                    </a:cubicBezTo>
                    <a:close/>
                    <a:moveTo>
                      <a:pt x="25" y="113"/>
                    </a:moveTo>
                    <a:cubicBezTo>
                      <a:pt x="25" y="112"/>
                      <a:pt x="25" y="113"/>
                      <a:pt x="26" y="114"/>
                    </a:cubicBezTo>
                    <a:cubicBezTo>
                      <a:pt x="25" y="113"/>
                      <a:pt x="25" y="113"/>
                      <a:pt x="25" y="113"/>
                    </a:cubicBezTo>
                    <a:close/>
                    <a:moveTo>
                      <a:pt x="24" y="111"/>
                    </a:move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5" y="112"/>
                    </a:cubicBezTo>
                    <a:cubicBezTo>
                      <a:pt x="24" y="112"/>
                      <a:pt x="24" y="111"/>
                      <a:pt x="24" y="111"/>
                    </a:cubicBezTo>
                    <a:close/>
                    <a:moveTo>
                      <a:pt x="22" y="107"/>
                    </a:moveTo>
                    <a:cubicBezTo>
                      <a:pt x="22" y="107"/>
                      <a:pt x="21" y="107"/>
                      <a:pt x="21" y="107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5"/>
                      <a:pt x="20" y="105"/>
                      <a:pt x="20" y="104"/>
                    </a:cubicBezTo>
                    <a:cubicBezTo>
                      <a:pt x="20" y="104"/>
                      <a:pt x="21" y="104"/>
                      <a:pt x="20" y="104"/>
                    </a:cubicBezTo>
                    <a:cubicBezTo>
                      <a:pt x="20" y="104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6"/>
                      <a:pt x="21" y="106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8"/>
                      <a:pt x="22" y="108"/>
                    </a:cubicBezTo>
                    <a:cubicBezTo>
                      <a:pt x="22" y="108"/>
                      <a:pt x="23" y="108"/>
                      <a:pt x="22" y="108"/>
                    </a:cubicBezTo>
                    <a:cubicBezTo>
                      <a:pt x="22" y="108"/>
                      <a:pt x="23" y="108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7"/>
                      <a:pt x="22" y="108"/>
                    </a:cubicBezTo>
                    <a:cubicBezTo>
                      <a:pt x="22" y="107"/>
                      <a:pt x="22" y="107"/>
                      <a:pt x="22" y="107"/>
                    </a:cubicBezTo>
                    <a:close/>
                    <a:moveTo>
                      <a:pt x="43" y="132"/>
                    </a:move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1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3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3" y="132"/>
                      <a:pt x="43" y="132"/>
                    </a:cubicBezTo>
                    <a:close/>
                    <a:moveTo>
                      <a:pt x="29" y="119"/>
                    </a:moveTo>
                    <a:cubicBezTo>
                      <a:pt x="29" y="119"/>
                      <a:pt x="29" y="119"/>
                      <a:pt x="29" y="118"/>
                    </a:cubicBezTo>
                    <a:cubicBezTo>
                      <a:pt x="29" y="119"/>
                      <a:pt x="30" y="119"/>
                      <a:pt x="30" y="119"/>
                    </a:cubicBezTo>
                    <a:cubicBezTo>
                      <a:pt x="30" y="119"/>
                      <a:pt x="29" y="119"/>
                      <a:pt x="30" y="119"/>
                    </a:cubicBezTo>
                    <a:cubicBezTo>
                      <a:pt x="30" y="119"/>
                      <a:pt x="29" y="118"/>
                      <a:pt x="29" y="119"/>
                    </a:cubicBezTo>
                    <a:cubicBezTo>
                      <a:pt x="29" y="119"/>
                      <a:pt x="29" y="119"/>
                      <a:pt x="29" y="119"/>
                    </a:cubicBezTo>
                    <a:close/>
                    <a:moveTo>
                      <a:pt x="19" y="102"/>
                    </a:moveTo>
                    <a:cubicBezTo>
                      <a:pt x="19" y="102"/>
                      <a:pt x="19" y="102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20" y="102"/>
                      <a:pt x="19" y="102"/>
                      <a:pt x="19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lose/>
                    <a:moveTo>
                      <a:pt x="18" y="99"/>
                    </a:move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8" y="99"/>
                      <a:pt x="18" y="100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9" y="100"/>
                      <a:pt x="19" y="100"/>
                    </a:cubicBezTo>
                    <a:cubicBezTo>
                      <a:pt x="18" y="100"/>
                      <a:pt x="18" y="100"/>
                      <a:pt x="18" y="99"/>
                    </a:cubicBezTo>
                    <a:close/>
                    <a:moveTo>
                      <a:pt x="20" y="103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0" y="103"/>
                      <a:pt x="19" y="102"/>
                    </a:cubicBezTo>
                    <a:cubicBezTo>
                      <a:pt x="19" y="102"/>
                      <a:pt x="20" y="103"/>
                      <a:pt x="20" y="102"/>
                    </a:cubicBezTo>
                    <a:cubicBezTo>
                      <a:pt x="20" y="102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3"/>
                    </a:cubicBezTo>
                    <a:close/>
                    <a:moveTo>
                      <a:pt x="18" y="98"/>
                    </a:moveTo>
                    <a:cubicBezTo>
                      <a:pt x="17" y="98"/>
                      <a:pt x="17" y="98"/>
                      <a:pt x="17" y="97"/>
                    </a:cubicBezTo>
                    <a:cubicBezTo>
                      <a:pt x="18" y="98"/>
                      <a:pt x="18" y="98"/>
                      <a:pt x="17" y="97"/>
                    </a:cubicBezTo>
                    <a:cubicBezTo>
                      <a:pt x="18" y="97"/>
                      <a:pt x="18" y="98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lose/>
                    <a:moveTo>
                      <a:pt x="16" y="94"/>
                    </a:moveTo>
                    <a:cubicBezTo>
                      <a:pt x="16" y="94"/>
                      <a:pt x="16" y="94"/>
                      <a:pt x="16" y="94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6" y="94"/>
                      <a:pt x="16" y="94"/>
                      <a:pt x="16" y="94"/>
                    </a:cubicBezTo>
                    <a:close/>
                    <a:moveTo>
                      <a:pt x="17" y="96"/>
                    </a:move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5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lose/>
                    <a:moveTo>
                      <a:pt x="45" y="133"/>
                    </a:moveTo>
                    <a:cubicBezTo>
                      <a:pt x="45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2"/>
                    </a:cubicBezTo>
                    <a:cubicBezTo>
                      <a:pt x="44" y="133"/>
                      <a:pt x="45" y="133"/>
                      <a:pt x="45" y="133"/>
                    </a:cubicBezTo>
                    <a:cubicBezTo>
                      <a:pt x="45" y="133"/>
                      <a:pt x="45" y="133"/>
                      <a:pt x="45" y="133"/>
                    </a:cubicBezTo>
                    <a:cubicBezTo>
                      <a:pt x="46" y="134"/>
                      <a:pt x="45" y="133"/>
                      <a:pt x="45" y="133"/>
                    </a:cubicBezTo>
                    <a:close/>
                    <a:moveTo>
                      <a:pt x="16" y="93"/>
                    </a:moveTo>
                    <a:cubicBezTo>
                      <a:pt x="16" y="93"/>
                      <a:pt x="16" y="93"/>
                      <a:pt x="16" y="93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3"/>
                    </a:cubicBezTo>
                    <a:cubicBezTo>
                      <a:pt x="16" y="93"/>
                      <a:pt x="16" y="93"/>
                      <a:pt x="16" y="93"/>
                    </a:cubicBezTo>
                    <a:close/>
                    <a:moveTo>
                      <a:pt x="15" y="91"/>
                    </a:move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6" y="91"/>
                    </a:cubicBezTo>
                    <a:lnTo>
                      <a:pt x="15" y="91"/>
                    </a:lnTo>
                    <a:close/>
                    <a:moveTo>
                      <a:pt x="15" y="88"/>
                    </a:moveTo>
                    <a:cubicBezTo>
                      <a:pt x="15" y="88"/>
                      <a:pt x="15" y="89"/>
                      <a:pt x="15" y="89"/>
                    </a:cubicBezTo>
                    <a:cubicBezTo>
                      <a:pt x="15" y="89"/>
                      <a:pt x="15" y="88"/>
                      <a:pt x="15" y="88"/>
                    </a:cubicBezTo>
                    <a:close/>
                    <a:moveTo>
                      <a:pt x="141" y="30"/>
                    </a:move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lose/>
                    <a:moveTo>
                      <a:pt x="148" y="43"/>
                    </a:move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4"/>
                      <a:pt x="149" y="43"/>
                      <a:pt x="148" y="43"/>
                    </a:cubicBezTo>
                    <a:close/>
                    <a:moveTo>
                      <a:pt x="148" y="42"/>
                    </a:move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lose/>
                    <a:moveTo>
                      <a:pt x="65" y="11"/>
                    </a:moveTo>
                    <a:cubicBezTo>
                      <a:pt x="64" y="12"/>
                      <a:pt x="63" y="12"/>
                      <a:pt x="62" y="13"/>
                    </a:cubicBezTo>
                    <a:cubicBezTo>
                      <a:pt x="61" y="14"/>
                      <a:pt x="59" y="14"/>
                      <a:pt x="58" y="15"/>
                    </a:cubicBezTo>
                    <a:cubicBezTo>
                      <a:pt x="58" y="15"/>
                      <a:pt x="58" y="15"/>
                      <a:pt x="57" y="15"/>
                    </a:cubicBezTo>
                    <a:cubicBezTo>
                      <a:pt x="57" y="16"/>
                      <a:pt x="56" y="16"/>
                      <a:pt x="55" y="17"/>
                    </a:cubicBezTo>
                    <a:cubicBezTo>
                      <a:pt x="54" y="17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19"/>
                    </a:cubicBezTo>
                    <a:cubicBezTo>
                      <a:pt x="51" y="19"/>
                      <a:pt x="50" y="20"/>
                      <a:pt x="50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8" y="21"/>
                    </a:cubicBezTo>
                    <a:cubicBezTo>
                      <a:pt x="48" y="21"/>
                      <a:pt x="47" y="21"/>
                      <a:pt x="47" y="21"/>
                    </a:cubicBezTo>
                    <a:cubicBezTo>
                      <a:pt x="49" y="19"/>
                      <a:pt x="53" y="17"/>
                      <a:pt x="56" y="15"/>
                    </a:cubicBezTo>
                    <a:cubicBezTo>
                      <a:pt x="57" y="15"/>
                      <a:pt x="57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60" y="13"/>
                      <a:pt x="61" y="13"/>
                      <a:pt x="63" y="12"/>
                    </a:cubicBezTo>
                    <a:cubicBezTo>
                      <a:pt x="64" y="12"/>
                      <a:pt x="64" y="11"/>
                      <a:pt x="65" y="11"/>
                    </a:cubicBezTo>
                    <a:close/>
                    <a:moveTo>
                      <a:pt x="99" y="11"/>
                    </a:moveTo>
                    <a:cubicBezTo>
                      <a:pt x="99" y="12"/>
                      <a:pt x="100" y="12"/>
                      <a:pt x="100" y="12"/>
                    </a:cubicBezTo>
                    <a:cubicBezTo>
                      <a:pt x="100" y="12"/>
                      <a:pt x="101" y="12"/>
                      <a:pt x="101" y="12"/>
                    </a:cubicBezTo>
                    <a:cubicBezTo>
                      <a:pt x="102" y="12"/>
                      <a:pt x="102" y="12"/>
                      <a:pt x="103" y="12"/>
                    </a:cubicBezTo>
                    <a:cubicBezTo>
                      <a:pt x="103" y="12"/>
                      <a:pt x="103" y="12"/>
                      <a:pt x="104" y="12"/>
                    </a:cubicBezTo>
                    <a:cubicBezTo>
                      <a:pt x="105" y="13"/>
                      <a:pt x="107" y="13"/>
                      <a:pt x="107" y="13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8" y="13"/>
                      <a:pt x="109" y="14"/>
                      <a:pt x="109" y="14"/>
                    </a:cubicBezTo>
                    <a:cubicBezTo>
                      <a:pt x="112" y="15"/>
                      <a:pt x="115" y="16"/>
                      <a:pt x="117" y="18"/>
                    </a:cubicBezTo>
                    <a:cubicBezTo>
                      <a:pt x="117" y="18"/>
                      <a:pt x="117" y="18"/>
                      <a:pt x="118" y="18"/>
                    </a:cubicBezTo>
                    <a:cubicBezTo>
                      <a:pt x="119" y="19"/>
                      <a:pt x="121" y="20"/>
                      <a:pt x="122" y="21"/>
                    </a:cubicBezTo>
                    <a:cubicBezTo>
                      <a:pt x="123" y="22"/>
                      <a:pt x="124" y="23"/>
                      <a:pt x="125" y="24"/>
                    </a:cubicBezTo>
                    <a:cubicBezTo>
                      <a:pt x="126" y="24"/>
                      <a:pt x="126" y="25"/>
                      <a:pt x="127" y="25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29" y="28"/>
                      <a:pt x="130" y="28"/>
                      <a:pt x="130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1" y="29"/>
                      <a:pt x="131" y="29"/>
                      <a:pt x="131" y="30"/>
                    </a:cubicBezTo>
                    <a:cubicBezTo>
                      <a:pt x="131" y="30"/>
                      <a:pt x="132" y="30"/>
                      <a:pt x="132" y="31"/>
                    </a:cubicBezTo>
                    <a:cubicBezTo>
                      <a:pt x="133" y="31"/>
                      <a:pt x="133" y="32"/>
                      <a:pt x="133" y="32"/>
                    </a:cubicBezTo>
                    <a:cubicBezTo>
                      <a:pt x="133" y="33"/>
                      <a:pt x="134" y="33"/>
                      <a:pt x="134" y="33"/>
                    </a:cubicBezTo>
                    <a:cubicBezTo>
                      <a:pt x="134" y="34"/>
                      <a:pt x="134" y="34"/>
                      <a:pt x="135" y="34"/>
                    </a:cubicBezTo>
                    <a:cubicBezTo>
                      <a:pt x="135" y="34"/>
                      <a:pt x="135" y="35"/>
                      <a:pt x="136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37" y="37"/>
                      <a:pt x="137" y="37"/>
                      <a:pt x="137" y="38"/>
                    </a:cubicBezTo>
                    <a:cubicBezTo>
                      <a:pt x="138" y="39"/>
                      <a:pt x="138" y="40"/>
                      <a:pt x="139" y="41"/>
                    </a:cubicBezTo>
                    <a:cubicBezTo>
                      <a:pt x="139" y="41"/>
                      <a:pt x="139" y="42"/>
                      <a:pt x="139" y="41"/>
                    </a:cubicBezTo>
                    <a:cubicBezTo>
                      <a:pt x="139" y="41"/>
                      <a:pt x="139" y="41"/>
                      <a:pt x="139" y="42"/>
                    </a:cubicBezTo>
                    <a:cubicBezTo>
                      <a:pt x="139" y="42"/>
                      <a:pt x="139" y="42"/>
                      <a:pt x="140" y="42"/>
                    </a:cubicBezTo>
                    <a:cubicBezTo>
                      <a:pt x="140" y="42"/>
                      <a:pt x="140" y="42"/>
                      <a:pt x="140" y="43"/>
                    </a:cubicBezTo>
                    <a:cubicBezTo>
                      <a:pt x="139" y="42"/>
                      <a:pt x="139" y="42"/>
                      <a:pt x="139" y="41"/>
                    </a:cubicBezTo>
                    <a:cubicBezTo>
                      <a:pt x="138" y="40"/>
                      <a:pt x="136" y="37"/>
                      <a:pt x="135" y="35"/>
                    </a:cubicBezTo>
                    <a:cubicBezTo>
                      <a:pt x="134" y="35"/>
                      <a:pt x="134" y="35"/>
                      <a:pt x="134" y="34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3" y="33"/>
                      <a:pt x="132" y="33"/>
                      <a:pt x="132" y="33"/>
                    </a:cubicBezTo>
                    <a:cubicBezTo>
                      <a:pt x="132" y="32"/>
                      <a:pt x="132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0" y="32"/>
                      <a:pt x="130" y="32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29" y="30"/>
                      <a:pt x="129" y="30"/>
                    </a:cubicBezTo>
                    <a:cubicBezTo>
                      <a:pt x="129" y="30"/>
                      <a:pt x="128" y="30"/>
                      <a:pt x="128" y="30"/>
                    </a:cubicBezTo>
                    <a:cubicBezTo>
                      <a:pt x="128" y="29"/>
                      <a:pt x="128" y="29"/>
                      <a:pt x="127" y="29"/>
                    </a:cubicBezTo>
                    <a:cubicBezTo>
                      <a:pt x="127" y="29"/>
                      <a:pt x="127" y="28"/>
                      <a:pt x="127" y="28"/>
                    </a:cubicBezTo>
                    <a:cubicBezTo>
                      <a:pt x="127" y="28"/>
                      <a:pt x="126" y="28"/>
                      <a:pt x="125" y="27"/>
                    </a:cubicBezTo>
                    <a:cubicBezTo>
                      <a:pt x="125" y="27"/>
                      <a:pt x="124" y="26"/>
                      <a:pt x="123" y="26"/>
                    </a:cubicBezTo>
                    <a:cubicBezTo>
                      <a:pt x="123" y="26"/>
                      <a:pt x="123" y="26"/>
                      <a:pt x="123" y="25"/>
                    </a:cubicBezTo>
                    <a:cubicBezTo>
                      <a:pt x="120" y="24"/>
                      <a:pt x="118" y="22"/>
                      <a:pt x="115" y="20"/>
                    </a:cubicBezTo>
                    <a:cubicBezTo>
                      <a:pt x="115" y="20"/>
                      <a:pt x="114" y="20"/>
                      <a:pt x="114" y="20"/>
                    </a:cubicBezTo>
                    <a:cubicBezTo>
                      <a:pt x="114" y="20"/>
                      <a:pt x="113" y="19"/>
                      <a:pt x="113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11" y="19"/>
                      <a:pt x="111" y="19"/>
                      <a:pt x="111" y="18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09" y="18"/>
                      <a:pt x="106" y="17"/>
                      <a:pt x="104" y="16"/>
                    </a:cubicBezTo>
                    <a:cubicBezTo>
                      <a:pt x="104" y="16"/>
                      <a:pt x="102" y="15"/>
                      <a:pt x="102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2" y="14"/>
                      <a:pt x="102" y="14"/>
                    </a:cubicBezTo>
                    <a:cubicBezTo>
                      <a:pt x="102" y="14"/>
                      <a:pt x="103" y="14"/>
                      <a:pt x="104" y="14"/>
                    </a:cubicBezTo>
                    <a:cubicBezTo>
                      <a:pt x="105" y="14"/>
                      <a:pt x="106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8" y="14"/>
                      <a:pt x="107" y="14"/>
                      <a:pt x="107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4" y="13"/>
                      <a:pt x="102" y="12"/>
                      <a:pt x="101" y="12"/>
                    </a:cubicBezTo>
                    <a:cubicBezTo>
                      <a:pt x="100" y="12"/>
                      <a:pt x="100" y="12"/>
                      <a:pt x="99" y="12"/>
                    </a:cubicBezTo>
                    <a:cubicBezTo>
                      <a:pt x="98" y="12"/>
                      <a:pt x="99" y="12"/>
                      <a:pt x="99" y="11"/>
                    </a:cubicBezTo>
                    <a:close/>
                    <a:moveTo>
                      <a:pt x="100" y="11"/>
                    </a:moveTo>
                    <a:cubicBezTo>
                      <a:pt x="100" y="11"/>
                      <a:pt x="101" y="11"/>
                      <a:pt x="100" y="11"/>
                    </a:cubicBezTo>
                    <a:cubicBezTo>
                      <a:pt x="100" y="11"/>
                      <a:pt x="99" y="11"/>
                      <a:pt x="98" y="11"/>
                    </a:cubicBezTo>
                    <a:cubicBezTo>
                      <a:pt x="98" y="11"/>
                      <a:pt x="99" y="11"/>
                      <a:pt x="100" y="11"/>
                    </a:cubicBezTo>
                    <a:close/>
                    <a:moveTo>
                      <a:pt x="61" y="130"/>
                    </a:moveTo>
                    <a:cubicBezTo>
                      <a:pt x="61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1" y="130"/>
                    </a:cubicBezTo>
                    <a:close/>
                    <a:moveTo>
                      <a:pt x="63" y="131"/>
                    </a:move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4" y="131"/>
                      <a:pt x="63" y="131"/>
                    </a:cubicBezTo>
                    <a:close/>
                    <a:moveTo>
                      <a:pt x="65" y="131"/>
                    </a:moveTo>
                    <a:cubicBezTo>
                      <a:pt x="64" y="131"/>
                      <a:pt x="64" y="131"/>
                      <a:pt x="64" y="131"/>
                    </a:cubicBezTo>
                    <a:cubicBezTo>
                      <a:pt x="64" y="131"/>
                      <a:pt x="65" y="131"/>
                      <a:pt x="65" y="131"/>
                    </a:cubicBezTo>
                    <a:cubicBezTo>
                      <a:pt x="65" y="131"/>
                      <a:pt x="65" y="131"/>
                      <a:pt x="65" y="131"/>
                    </a:cubicBezTo>
                    <a:close/>
                    <a:moveTo>
                      <a:pt x="30" y="101"/>
                    </a:move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100"/>
                      <a:pt x="31" y="101"/>
                      <a:pt x="32" y="103"/>
                    </a:cubicBezTo>
                    <a:cubicBezTo>
                      <a:pt x="32" y="103"/>
                      <a:pt x="31" y="102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1"/>
                      <a:pt x="31" y="101"/>
                      <a:pt x="30" y="101"/>
                    </a:cubicBezTo>
                    <a:close/>
                    <a:moveTo>
                      <a:pt x="27" y="93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93"/>
                      <a:pt x="27" y="93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1"/>
                      <a:pt x="27" y="91"/>
                      <a:pt x="26" y="90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7" y="91"/>
                      <a:pt x="27" y="92"/>
                      <a:pt x="28" y="94"/>
                    </a:cubicBezTo>
                    <a:cubicBezTo>
                      <a:pt x="28" y="94"/>
                      <a:pt x="27" y="93"/>
                      <a:pt x="27" y="93"/>
                    </a:cubicBezTo>
                    <a:close/>
                    <a:moveTo>
                      <a:pt x="24" y="81"/>
                    </a:moveTo>
                    <a:cubicBezTo>
                      <a:pt x="24" y="81"/>
                      <a:pt x="24" y="81"/>
                      <a:pt x="25" y="81"/>
                    </a:cubicBezTo>
                    <a:cubicBezTo>
                      <a:pt x="25" y="80"/>
                      <a:pt x="24" y="80"/>
                      <a:pt x="24" y="79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5" y="81"/>
                      <a:pt x="25" y="83"/>
                      <a:pt x="25" y="8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5" y="83"/>
                      <a:pt x="25" y="82"/>
                    </a:cubicBezTo>
                    <a:cubicBezTo>
                      <a:pt x="25" y="82"/>
                      <a:pt x="25" y="81"/>
                      <a:pt x="24" y="81"/>
                    </a:cubicBezTo>
                    <a:close/>
                    <a:moveTo>
                      <a:pt x="24" y="77"/>
                    </a:moveTo>
                    <a:cubicBezTo>
                      <a:pt x="24" y="77"/>
                      <a:pt x="24" y="77"/>
                      <a:pt x="24" y="77"/>
                    </a:cubicBezTo>
                    <a:cubicBezTo>
                      <a:pt x="24" y="77"/>
                      <a:pt x="24" y="78"/>
                      <a:pt x="24" y="78"/>
                    </a:cubicBezTo>
                    <a:cubicBezTo>
                      <a:pt x="24" y="78"/>
                      <a:pt x="24" y="77"/>
                      <a:pt x="24" y="77"/>
                    </a:cubicBezTo>
                    <a:close/>
                    <a:moveTo>
                      <a:pt x="24" y="74"/>
                    </a:move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3"/>
                      <a:pt x="24" y="74"/>
                      <a:pt x="24" y="75"/>
                    </a:cubicBezTo>
                    <a:cubicBezTo>
                      <a:pt x="24" y="75"/>
                      <a:pt x="24" y="74"/>
                      <a:pt x="24" y="74"/>
                    </a:cubicBezTo>
                    <a:close/>
                    <a:moveTo>
                      <a:pt x="33" y="104"/>
                    </a:moveTo>
                    <a:cubicBezTo>
                      <a:pt x="32" y="104"/>
                      <a:pt x="32" y="104"/>
                      <a:pt x="32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2" y="104"/>
                      <a:pt x="32" y="104"/>
                    </a:cubicBezTo>
                    <a:cubicBezTo>
                      <a:pt x="33" y="105"/>
                      <a:pt x="33" y="105"/>
                      <a:pt x="33" y="106"/>
                    </a:cubicBezTo>
                    <a:cubicBezTo>
                      <a:pt x="33" y="105"/>
                      <a:pt x="33" y="105"/>
                      <a:pt x="33" y="104"/>
                    </a:cubicBezTo>
                    <a:close/>
                    <a:moveTo>
                      <a:pt x="29" y="97"/>
                    </a:moveTo>
                    <a:cubicBezTo>
                      <a:pt x="29" y="97"/>
                      <a:pt x="29" y="96"/>
                      <a:pt x="29" y="96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29" y="96"/>
                      <a:pt x="29" y="97"/>
                      <a:pt x="30" y="98"/>
                    </a:cubicBezTo>
                    <a:cubicBezTo>
                      <a:pt x="29" y="98"/>
                      <a:pt x="29" y="97"/>
                      <a:pt x="29" y="97"/>
                    </a:cubicBezTo>
                    <a:close/>
                    <a:moveTo>
                      <a:pt x="28" y="95"/>
                    </a:move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4"/>
                      <a:pt x="28" y="95"/>
                      <a:pt x="28" y="96"/>
                    </a:cubicBezTo>
                    <a:cubicBezTo>
                      <a:pt x="28" y="96"/>
                      <a:pt x="28" y="95"/>
                      <a:pt x="28" y="95"/>
                    </a:cubicBezTo>
                    <a:close/>
                    <a:moveTo>
                      <a:pt x="26" y="87"/>
                    </a:moveTo>
                    <a:cubicBezTo>
                      <a:pt x="25" y="87"/>
                      <a:pt x="26" y="87"/>
                      <a:pt x="26" y="86"/>
                    </a:cubicBezTo>
                    <a:cubicBezTo>
                      <a:pt x="26" y="87"/>
                      <a:pt x="26" y="89"/>
                      <a:pt x="26" y="89"/>
                    </a:cubicBezTo>
                    <a:cubicBezTo>
                      <a:pt x="26" y="89"/>
                      <a:pt x="26" y="88"/>
                      <a:pt x="26" y="87"/>
                    </a:cubicBezTo>
                    <a:close/>
                    <a:moveTo>
                      <a:pt x="25" y="86"/>
                    </a:moveTo>
                    <a:cubicBezTo>
                      <a:pt x="25" y="85"/>
                      <a:pt x="25" y="86"/>
                      <a:pt x="25" y="85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5" y="86"/>
                      <a:pt x="25" y="86"/>
                      <a:pt x="25" y="86"/>
                    </a:cubicBezTo>
                    <a:close/>
                    <a:moveTo>
                      <a:pt x="24" y="75"/>
                    </a:move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7"/>
                      <a:pt x="24" y="75"/>
                      <a:pt x="24" y="75"/>
                    </a:cubicBezTo>
                    <a:close/>
                    <a:moveTo>
                      <a:pt x="24" y="72"/>
                    </a:move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4" y="72"/>
                      <a:pt x="24" y="72"/>
                    </a:cubicBezTo>
                    <a:close/>
                    <a:moveTo>
                      <a:pt x="88" y="135"/>
                    </a:moveTo>
                    <a:cubicBezTo>
                      <a:pt x="88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8" y="135"/>
                      <a:pt x="88" y="135"/>
                      <a:pt x="88" y="135"/>
                    </a:cubicBezTo>
                    <a:close/>
                    <a:moveTo>
                      <a:pt x="86" y="135"/>
                    </a:moveTo>
                    <a:cubicBezTo>
                      <a:pt x="86" y="135"/>
                      <a:pt x="87" y="135"/>
                      <a:pt x="87" y="135"/>
                    </a:cubicBezTo>
                    <a:cubicBezTo>
                      <a:pt x="87" y="135"/>
                      <a:pt x="87" y="135"/>
                      <a:pt x="86" y="135"/>
                    </a:cubicBezTo>
                    <a:close/>
                    <a:moveTo>
                      <a:pt x="89" y="135"/>
                    </a:moveTo>
                    <a:cubicBezTo>
                      <a:pt x="90" y="135"/>
                      <a:pt x="90" y="135"/>
                      <a:pt x="89" y="135"/>
                    </a:cubicBezTo>
                    <a:cubicBezTo>
                      <a:pt x="90" y="135"/>
                      <a:pt x="90" y="135"/>
                      <a:pt x="90" y="135"/>
                    </a:cubicBezTo>
                    <a:cubicBezTo>
                      <a:pt x="90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lose/>
                    <a:moveTo>
                      <a:pt x="43" y="117"/>
                    </a:move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lose/>
                    <a:moveTo>
                      <a:pt x="44" y="117"/>
                    </a:moveTo>
                    <a:cubicBezTo>
                      <a:pt x="44" y="117"/>
                      <a:pt x="43" y="117"/>
                      <a:pt x="43" y="117"/>
                    </a:cubicBezTo>
                    <a:cubicBezTo>
                      <a:pt x="43" y="117"/>
                      <a:pt x="44" y="117"/>
                      <a:pt x="44" y="117"/>
                    </a:cubicBezTo>
                    <a:close/>
                    <a:moveTo>
                      <a:pt x="25" y="73"/>
                    </a:moveTo>
                    <a:cubicBezTo>
                      <a:pt x="25" y="73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3"/>
                    </a:cubicBezTo>
                    <a:cubicBezTo>
                      <a:pt x="25" y="73"/>
                      <a:pt x="25" y="73"/>
                      <a:pt x="25" y="72"/>
                    </a:cubicBezTo>
                    <a:cubicBezTo>
                      <a:pt x="25" y="72"/>
                      <a:pt x="25" y="73"/>
                      <a:pt x="25" y="73"/>
                    </a:cubicBezTo>
                    <a:cubicBezTo>
                      <a:pt x="25" y="73"/>
                      <a:pt x="25" y="73"/>
                      <a:pt x="25" y="73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69"/>
                    </a:move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70"/>
                      <a:pt x="25" y="70"/>
                      <a:pt x="25" y="69"/>
                    </a:cubicBezTo>
                    <a:close/>
                    <a:moveTo>
                      <a:pt x="36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7" y="108"/>
                    </a:cubicBezTo>
                    <a:cubicBezTo>
                      <a:pt x="37" y="109"/>
                      <a:pt x="36" y="109"/>
                      <a:pt x="36" y="109"/>
                    </a:cubicBezTo>
                    <a:cubicBezTo>
                      <a:pt x="36" y="108"/>
                      <a:pt x="36" y="108"/>
                      <a:pt x="36" y="108"/>
                    </a:cubicBezTo>
                    <a:close/>
                    <a:moveTo>
                      <a:pt x="35" y="107"/>
                    </a:move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lose/>
                    <a:moveTo>
                      <a:pt x="34" y="106"/>
                    </a:moveTo>
                    <a:cubicBezTo>
                      <a:pt x="34" y="105"/>
                      <a:pt x="35" y="106"/>
                      <a:pt x="35" y="105"/>
                    </a:cubicBezTo>
                    <a:cubicBezTo>
                      <a:pt x="35" y="105"/>
                      <a:pt x="34" y="105"/>
                      <a:pt x="34" y="105"/>
                    </a:cubicBezTo>
                    <a:cubicBezTo>
                      <a:pt x="34" y="105"/>
                      <a:pt x="35" y="105"/>
                      <a:pt x="35" y="105"/>
                    </a:cubicBezTo>
                    <a:cubicBezTo>
                      <a:pt x="35" y="105"/>
                      <a:pt x="35" y="105"/>
                      <a:pt x="35" y="106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5"/>
                      <a:pt x="35" y="106"/>
                    </a:cubicBezTo>
                    <a:cubicBezTo>
                      <a:pt x="35" y="106"/>
                      <a:pt x="34" y="105"/>
                      <a:pt x="34" y="105"/>
                    </a:cubicBezTo>
                    <a:cubicBezTo>
                      <a:pt x="34" y="105"/>
                      <a:pt x="34" y="105"/>
                      <a:pt x="34" y="106"/>
                    </a:cubicBezTo>
                    <a:close/>
                    <a:moveTo>
                      <a:pt x="34" y="105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5"/>
                      <a:pt x="33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5"/>
                    </a:cubicBezTo>
                    <a:cubicBezTo>
                      <a:pt x="25" y="75"/>
                      <a:pt x="25" y="74"/>
                      <a:pt x="25" y="74"/>
                    </a:cubicBezTo>
                    <a:close/>
                    <a:moveTo>
                      <a:pt x="25" y="66"/>
                    </a:move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5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7"/>
                      <a:pt x="26" y="67"/>
                    </a:cubicBezTo>
                    <a:cubicBezTo>
                      <a:pt x="26" y="67"/>
                      <a:pt x="26" y="67"/>
                      <a:pt x="26" y="66"/>
                    </a:cubicBezTo>
                    <a:cubicBezTo>
                      <a:pt x="26" y="66"/>
                      <a:pt x="26" y="67"/>
                      <a:pt x="25" y="67"/>
                    </a:cubicBezTo>
                    <a:cubicBezTo>
                      <a:pt x="26" y="66"/>
                      <a:pt x="26" y="66"/>
                      <a:pt x="25" y="66"/>
                    </a:cubicBezTo>
                    <a:close/>
                    <a:moveTo>
                      <a:pt x="25" y="68"/>
                    </a:move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6" y="67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4"/>
                      <a:pt x="34" y="104"/>
                    </a:cubicBezTo>
                    <a:cubicBezTo>
                      <a:pt x="34" y="105"/>
                      <a:pt x="34" y="105"/>
                      <a:pt x="34" y="104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70"/>
                    </a:move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70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2"/>
                      <a:pt x="33" y="102"/>
                    </a:cubicBezTo>
                    <a:cubicBezTo>
                      <a:pt x="33" y="102"/>
                      <a:pt x="33" y="103"/>
                      <a:pt x="33" y="102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36" y="107"/>
                    </a:moveTo>
                    <a:cubicBezTo>
                      <a:pt x="36" y="107"/>
                      <a:pt x="36" y="106"/>
                      <a:pt x="36" y="106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6" y="107"/>
                      <a:pt x="35" y="107"/>
                    </a:cubicBezTo>
                    <a:cubicBezTo>
                      <a:pt x="35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lose/>
                    <a:moveTo>
                      <a:pt x="32" y="101"/>
                    </a:moveTo>
                    <a:cubicBezTo>
                      <a:pt x="32" y="101"/>
                      <a:pt x="32" y="101"/>
                      <a:pt x="32" y="101"/>
                    </a:cubicBezTo>
                    <a:cubicBezTo>
                      <a:pt x="32" y="101"/>
                      <a:pt x="32" y="101"/>
                      <a:pt x="32" y="101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1"/>
                      <a:pt x="32" y="102"/>
                      <a:pt x="32" y="101"/>
                    </a:cubicBezTo>
                    <a:close/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3"/>
                      <a:pt x="25" y="72"/>
                    </a:cubicBezTo>
                    <a:cubicBezTo>
                      <a:pt x="26" y="72"/>
                      <a:pt x="26" y="72"/>
                      <a:pt x="25" y="72"/>
                    </a:cubicBezTo>
                    <a:cubicBezTo>
                      <a:pt x="25" y="72"/>
                      <a:pt x="26" y="72"/>
                      <a:pt x="26" y="72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3"/>
                      <a:pt x="25" y="72"/>
                      <a:pt x="25" y="72"/>
                    </a:cubicBezTo>
                    <a:close/>
                    <a:moveTo>
                      <a:pt x="37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7" y="108"/>
                      <a:pt x="37" y="107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1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25" y="77"/>
                    </a:moveTo>
                    <a:cubicBezTo>
                      <a:pt x="25" y="77"/>
                      <a:pt x="26" y="77"/>
                      <a:pt x="26" y="77"/>
                    </a:cubicBezTo>
                    <a:cubicBezTo>
                      <a:pt x="26" y="77"/>
                      <a:pt x="25" y="77"/>
                      <a:pt x="25" y="77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lose/>
                    <a:moveTo>
                      <a:pt x="37" y="109"/>
                    </a:moveTo>
                    <a:cubicBezTo>
                      <a:pt x="37" y="109"/>
                      <a:pt x="38" y="110"/>
                      <a:pt x="38" y="110"/>
                    </a:cubicBezTo>
                    <a:cubicBezTo>
                      <a:pt x="38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7" y="109"/>
                    </a:cubicBezTo>
                    <a:close/>
                    <a:moveTo>
                      <a:pt x="25" y="70"/>
                    </a:moveTo>
                    <a:cubicBezTo>
                      <a:pt x="25" y="69"/>
                      <a:pt x="26" y="69"/>
                      <a:pt x="25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5" y="70"/>
                    </a:cubicBezTo>
                    <a:cubicBezTo>
                      <a:pt x="26" y="69"/>
                      <a:pt x="25" y="69"/>
                      <a:pt x="25" y="70"/>
                    </a:cubicBezTo>
                    <a:close/>
                    <a:moveTo>
                      <a:pt x="25" y="68"/>
                    </a:move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7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9"/>
                    </a:cubicBezTo>
                    <a:cubicBezTo>
                      <a:pt x="26" y="68"/>
                      <a:pt x="26" y="68"/>
                      <a:pt x="25" y="68"/>
                    </a:cubicBezTo>
                    <a:close/>
                    <a:moveTo>
                      <a:pt x="26" y="63"/>
                    </a:move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4"/>
                    </a:cubicBezTo>
                    <a:cubicBezTo>
                      <a:pt x="26" y="63"/>
                      <a:pt x="26" y="63"/>
                      <a:pt x="26" y="6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5"/>
                    </a:cubicBezTo>
                    <a:cubicBezTo>
                      <a:pt x="25" y="74"/>
                      <a:pt x="25" y="74"/>
                      <a:pt x="25" y="74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1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41" y="113"/>
                    </a:moveTo>
                    <a:cubicBezTo>
                      <a:pt x="41" y="113"/>
                      <a:pt x="41" y="113"/>
                      <a:pt x="40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lose/>
                    <a:moveTo>
                      <a:pt x="33" y="102"/>
                    </a:move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1"/>
                      <a:pt x="33" y="102"/>
                      <a:pt x="33" y="102"/>
                    </a:cubicBezTo>
                    <a:cubicBezTo>
                      <a:pt x="33" y="102"/>
                      <a:pt x="33" y="101"/>
                      <a:pt x="32" y="101"/>
                    </a:cubicBezTo>
                    <a:cubicBezTo>
                      <a:pt x="32" y="101"/>
                      <a:pt x="33" y="101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lose/>
                    <a:moveTo>
                      <a:pt x="30" y="96"/>
                    </a:move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5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close/>
                    <a:moveTo>
                      <a:pt x="27" y="87"/>
                    </a:move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lose/>
                    <a:moveTo>
                      <a:pt x="26" y="78"/>
                    </a:move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8"/>
                      <a:pt x="26" y="77"/>
                      <a:pt x="26" y="78"/>
                    </a:cubicBezTo>
                    <a:close/>
                    <a:moveTo>
                      <a:pt x="26" y="76"/>
                    </a:move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6"/>
                      <a:pt x="26" y="76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8" y="110"/>
                      <a:pt x="39" y="110"/>
                      <a:pt x="38" y="110"/>
                    </a:cubicBezTo>
                    <a:cubicBezTo>
                      <a:pt x="38" y="110"/>
                      <a:pt x="39" y="111"/>
                      <a:pt x="39" y="110"/>
                    </a:cubicBezTo>
                    <a:cubicBezTo>
                      <a:pt x="39" y="110"/>
                      <a:pt x="39" y="111"/>
                      <a:pt x="39" y="111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5" y="104"/>
                    </a:cubicBezTo>
                    <a:cubicBezTo>
                      <a:pt x="34" y="104"/>
                      <a:pt x="34" y="104"/>
                      <a:pt x="35" y="105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lose/>
                    <a:moveTo>
                      <a:pt x="31" y="98"/>
                    </a:moveTo>
                    <a:cubicBezTo>
                      <a:pt x="31" y="98"/>
                      <a:pt x="31" y="98"/>
                      <a:pt x="31" y="98"/>
                    </a:cubicBezTo>
                    <a:cubicBezTo>
                      <a:pt x="31" y="98"/>
                      <a:pt x="31" y="98"/>
                      <a:pt x="31" y="99"/>
                    </a:cubicBezTo>
                    <a:cubicBezTo>
                      <a:pt x="31" y="99"/>
                      <a:pt x="31" y="99"/>
                      <a:pt x="31" y="98"/>
                    </a:cubicBezTo>
                    <a:close/>
                    <a:moveTo>
                      <a:pt x="28" y="90"/>
                    </a:move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89"/>
                    </a:cubicBezTo>
                    <a:cubicBezTo>
                      <a:pt x="28" y="89"/>
                      <a:pt x="28" y="90"/>
                      <a:pt x="28" y="90"/>
                    </a:cubicBezTo>
                    <a:close/>
                    <a:moveTo>
                      <a:pt x="51" y="123"/>
                    </a:moveTo>
                    <a:cubicBezTo>
                      <a:pt x="51" y="123"/>
                      <a:pt x="51" y="122"/>
                      <a:pt x="51" y="122"/>
                    </a:cubicBezTo>
                    <a:cubicBezTo>
                      <a:pt x="51" y="122"/>
                      <a:pt x="51" y="122"/>
                      <a:pt x="51" y="123"/>
                    </a:cubicBezTo>
                    <a:close/>
                    <a:moveTo>
                      <a:pt x="38" y="109"/>
                    </a:move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10"/>
                      <a:pt x="38" y="109"/>
                      <a:pt x="38" y="109"/>
                    </a:cubicBezTo>
                    <a:cubicBezTo>
                      <a:pt x="38" y="109"/>
                      <a:pt x="37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lose/>
                    <a:moveTo>
                      <a:pt x="31" y="97"/>
                    </a:moveTo>
                    <a:cubicBezTo>
                      <a:pt x="31" y="97"/>
                      <a:pt x="31" y="97"/>
                      <a:pt x="31" y="97"/>
                    </a:cubicBezTo>
                    <a:cubicBezTo>
                      <a:pt x="30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8"/>
                      <a:pt x="31" y="97"/>
                      <a:pt x="31" y="97"/>
                    </a:cubicBezTo>
                    <a:close/>
                    <a:moveTo>
                      <a:pt x="29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30" y="95"/>
                    </a:cubicBezTo>
                    <a:cubicBezTo>
                      <a:pt x="30" y="95"/>
                      <a:pt x="29" y="94"/>
                      <a:pt x="29" y="94"/>
                    </a:cubicBezTo>
                    <a:close/>
                    <a:moveTo>
                      <a:pt x="28" y="91"/>
                    </a:move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91"/>
                      <a:pt x="29" y="91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lose/>
                    <a:moveTo>
                      <a:pt x="27" y="83"/>
                    </a:move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6" y="84"/>
                      <a:pt x="27" y="84"/>
                      <a:pt x="27" y="83"/>
                    </a:cubicBezTo>
                    <a:close/>
                    <a:moveTo>
                      <a:pt x="52" y="123"/>
                    </a:move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3" y="123"/>
                      <a:pt x="52" y="123"/>
                      <a:pt x="53" y="123"/>
                    </a:cubicBezTo>
                    <a:cubicBezTo>
                      <a:pt x="53" y="124"/>
                      <a:pt x="52" y="123"/>
                      <a:pt x="52" y="123"/>
                    </a:cubicBezTo>
                    <a:close/>
                    <a:moveTo>
                      <a:pt x="50" y="122"/>
                    </a:move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21"/>
                      <a:pt x="50" y="121"/>
                      <a:pt x="50" y="122"/>
                    </a:cubicBezTo>
                    <a:cubicBezTo>
                      <a:pt x="50" y="122"/>
                      <a:pt x="50" y="121"/>
                      <a:pt x="50" y="122"/>
                    </a:cubicBezTo>
                    <a:close/>
                    <a:moveTo>
                      <a:pt x="29" y="92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29" y="93"/>
                      <a:pt x="29" y="92"/>
                      <a:pt x="29" y="92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39" y="112"/>
                    </a:moveTo>
                    <a:cubicBezTo>
                      <a:pt x="40" y="112"/>
                      <a:pt x="40" y="111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39" y="112"/>
                    </a:cubicBezTo>
                    <a:close/>
                    <a:moveTo>
                      <a:pt x="27" y="85"/>
                    </a:moveTo>
                    <a:cubicBezTo>
                      <a:pt x="27" y="85"/>
                      <a:pt x="27" y="85"/>
                      <a:pt x="27" y="85"/>
                    </a:cubicBezTo>
                    <a:cubicBezTo>
                      <a:pt x="27" y="85"/>
                      <a:pt x="27" y="85"/>
                      <a:pt x="27" y="85"/>
                    </a:cubicBezTo>
                    <a:close/>
                    <a:moveTo>
                      <a:pt x="62" y="128"/>
                    </a:moveTo>
                    <a:cubicBezTo>
                      <a:pt x="62" y="128"/>
                      <a:pt x="62" y="128"/>
                      <a:pt x="62" y="129"/>
                    </a:cubicBezTo>
                    <a:cubicBezTo>
                      <a:pt x="62" y="129"/>
                      <a:pt x="62" y="128"/>
                      <a:pt x="62" y="128"/>
                    </a:cubicBezTo>
                    <a:close/>
                    <a:moveTo>
                      <a:pt x="131" y="32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2" y="33"/>
                    </a:cubicBezTo>
                    <a:cubicBezTo>
                      <a:pt x="132" y="33"/>
                      <a:pt x="131" y="33"/>
                      <a:pt x="131" y="33"/>
                    </a:cubicBezTo>
                    <a:cubicBezTo>
                      <a:pt x="131" y="33"/>
                      <a:pt x="131" y="32"/>
                      <a:pt x="131" y="32"/>
                    </a:cubicBezTo>
                    <a:close/>
                    <a:moveTo>
                      <a:pt x="131" y="33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1" y="33"/>
                    </a:cubicBezTo>
                    <a:cubicBezTo>
                      <a:pt x="131" y="33"/>
                      <a:pt x="132" y="34"/>
                      <a:pt x="132" y="34"/>
                    </a:cubicBezTo>
                    <a:cubicBezTo>
                      <a:pt x="132" y="34"/>
                      <a:pt x="132" y="34"/>
                      <a:pt x="132" y="34"/>
                    </a:cubicBezTo>
                    <a:cubicBezTo>
                      <a:pt x="132" y="34"/>
                      <a:pt x="132" y="33"/>
                      <a:pt x="132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3"/>
                    </a:cubicBezTo>
                    <a:close/>
                    <a:moveTo>
                      <a:pt x="71" y="131"/>
                    </a:move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lose/>
                    <a:moveTo>
                      <a:pt x="70" y="131"/>
                    </a:moveTo>
                    <a:cubicBezTo>
                      <a:pt x="70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lose/>
                    <a:moveTo>
                      <a:pt x="132" y="106"/>
                    </a:moveTo>
                    <a:cubicBezTo>
                      <a:pt x="132" y="107"/>
                      <a:pt x="132" y="107"/>
                      <a:pt x="132" y="107"/>
                    </a:cubicBezTo>
                    <a:cubicBezTo>
                      <a:pt x="132" y="107"/>
                      <a:pt x="132" y="107"/>
                      <a:pt x="132" y="106"/>
                    </a:cubicBezTo>
                    <a:cubicBezTo>
                      <a:pt x="132" y="106"/>
                      <a:pt x="132" y="106"/>
                      <a:pt x="132" y="106"/>
                    </a:cubicBezTo>
                    <a:close/>
                    <a:moveTo>
                      <a:pt x="135" y="101"/>
                    </a:moveTo>
                    <a:cubicBezTo>
                      <a:pt x="135" y="102"/>
                      <a:pt x="135" y="102"/>
                      <a:pt x="135" y="102"/>
                    </a:cubicBezTo>
                    <a:cubicBezTo>
                      <a:pt x="135" y="102"/>
                      <a:pt x="134" y="103"/>
                      <a:pt x="135" y="103"/>
                    </a:cubicBezTo>
                    <a:cubicBezTo>
                      <a:pt x="134" y="103"/>
                      <a:pt x="134" y="103"/>
                      <a:pt x="134" y="104"/>
                    </a:cubicBezTo>
                    <a:cubicBezTo>
                      <a:pt x="134" y="104"/>
                      <a:pt x="134" y="104"/>
                      <a:pt x="134" y="104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3" y="106"/>
                      <a:pt x="133" y="106"/>
                      <a:pt x="133" y="106"/>
                    </a:cubicBezTo>
                    <a:cubicBezTo>
                      <a:pt x="133" y="106"/>
                      <a:pt x="133" y="105"/>
                      <a:pt x="133" y="105"/>
                    </a:cubicBezTo>
                    <a:cubicBezTo>
                      <a:pt x="133" y="105"/>
                      <a:pt x="134" y="104"/>
                      <a:pt x="134" y="104"/>
                    </a:cubicBezTo>
                    <a:cubicBezTo>
                      <a:pt x="134" y="104"/>
                      <a:pt x="134" y="104"/>
                      <a:pt x="134" y="103"/>
                    </a:cubicBezTo>
                    <a:cubicBezTo>
                      <a:pt x="134" y="104"/>
                      <a:pt x="134" y="103"/>
                      <a:pt x="134" y="103"/>
                    </a:cubicBezTo>
                    <a:cubicBezTo>
                      <a:pt x="135" y="102"/>
                      <a:pt x="135" y="102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0"/>
                      <a:pt x="135" y="101"/>
                      <a:pt x="135" y="100"/>
                    </a:cubicBezTo>
                    <a:cubicBezTo>
                      <a:pt x="136" y="100"/>
                      <a:pt x="136" y="100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100"/>
                      <a:pt x="136" y="100"/>
                      <a:pt x="136" y="100"/>
                    </a:cubicBezTo>
                    <a:cubicBezTo>
                      <a:pt x="136" y="100"/>
                      <a:pt x="136" y="100"/>
                      <a:pt x="135" y="101"/>
                    </a:cubicBezTo>
                    <a:cubicBezTo>
                      <a:pt x="136" y="100"/>
                      <a:pt x="135" y="101"/>
                      <a:pt x="136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lose/>
                    <a:moveTo>
                      <a:pt x="137" y="98"/>
                    </a:moveTo>
                    <a:cubicBezTo>
                      <a:pt x="136" y="98"/>
                      <a:pt x="136" y="99"/>
                      <a:pt x="136" y="98"/>
                    </a:cubicBezTo>
                    <a:cubicBezTo>
                      <a:pt x="136" y="98"/>
                      <a:pt x="136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6"/>
                      <a:pt x="131" y="106"/>
                      <a:pt x="131" y="106"/>
                    </a:cubicBezTo>
                    <a:cubicBezTo>
                      <a:pt x="131" y="106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1"/>
                    </a:moveTo>
                    <a:cubicBezTo>
                      <a:pt x="131" y="101"/>
                      <a:pt x="131" y="101"/>
                      <a:pt x="130" y="101"/>
                    </a:cubicBezTo>
                    <a:cubicBezTo>
                      <a:pt x="130" y="101"/>
                      <a:pt x="130" y="101"/>
                      <a:pt x="131" y="101"/>
                    </a:cubicBezTo>
                    <a:cubicBezTo>
                      <a:pt x="131" y="101"/>
                      <a:pt x="130" y="101"/>
                      <a:pt x="131" y="101"/>
                    </a:cubicBezTo>
                    <a:close/>
                    <a:moveTo>
                      <a:pt x="126" y="39"/>
                    </a:move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39"/>
                      <a:pt x="126" y="40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39"/>
                      <a:pt x="126" y="39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8"/>
                      <a:pt x="125" y="39"/>
                    </a:cubicBezTo>
                    <a:cubicBezTo>
                      <a:pt x="125" y="39"/>
                      <a:pt x="125" y="39"/>
                      <a:pt x="125" y="38"/>
                    </a:cubicBezTo>
                    <a:cubicBezTo>
                      <a:pt x="125" y="39"/>
                      <a:pt x="125" y="39"/>
                      <a:pt x="125" y="38"/>
                    </a:cubicBezTo>
                    <a:close/>
                    <a:moveTo>
                      <a:pt x="131" y="98"/>
                    </a:move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lose/>
                    <a:moveTo>
                      <a:pt x="111" y="117"/>
                    </a:moveTo>
                    <a:cubicBezTo>
                      <a:pt x="111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lose/>
                    <a:moveTo>
                      <a:pt x="123" y="107"/>
                    </a:move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6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2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lose/>
                    <a:moveTo>
                      <a:pt x="123" y="106"/>
                    </a:moveTo>
                    <a:cubicBezTo>
                      <a:pt x="123" y="107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4" y="105"/>
                    </a:cubicBezTo>
                    <a:cubicBezTo>
                      <a:pt x="124" y="106"/>
                      <a:pt x="124" y="105"/>
                      <a:pt x="124" y="105"/>
                    </a:cubicBezTo>
                    <a:cubicBezTo>
                      <a:pt x="123" y="106"/>
                      <a:pt x="124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lose/>
                    <a:moveTo>
                      <a:pt x="100" y="28"/>
                    </a:moveTo>
                    <a:cubicBezTo>
                      <a:pt x="101" y="29"/>
                      <a:pt x="101" y="29"/>
                      <a:pt x="101" y="29"/>
                    </a:cubicBezTo>
                    <a:cubicBezTo>
                      <a:pt x="100" y="29"/>
                      <a:pt x="101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0" y="29"/>
                      <a:pt x="100" y="28"/>
                      <a:pt x="100" y="28"/>
                    </a:cubicBezTo>
                    <a:close/>
                    <a:moveTo>
                      <a:pt x="102" y="29"/>
                    </a:moveTo>
                    <a:cubicBezTo>
                      <a:pt x="102" y="29"/>
                      <a:pt x="102" y="29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2" y="29"/>
                      <a:pt x="102" y="29"/>
                    </a:cubicBezTo>
                    <a:close/>
                    <a:moveTo>
                      <a:pt x="123" y="50"/>
                    </a:move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49"/>
                      <a:pt x="123" y="49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lose/>
                    <a:moveTo>
                      <a:pt x="121" y="49"/>
                    </a:move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50"/>
                    </a:cubicBezTo>
                    <a:cubicBezTo>
                      <a:pt x="121" y="50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1236"/>
              <p:cNvSpPr>
                <a:spLocks/>
              </p:cNvSpPr>
              <p:nvPr/>
            </p:nvSpPr>
            <p:spPr bwMode="auto">
              <a:xfrm>
                <a:off x="6811" y="1119"/>
                <a:ext cx="12" cy="2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2 h 4"/>
                  <a:gd name="T12" fmla="*/ 2 w 2"/>
                  <a:gd name="T13" fmla="*/ 3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4 h 4"/>
                  <a:gd name="T20" fmla="*/ 2 w 2"/>
                  <a:gd name="T21" fmla="*/ 4 h 4"/>
                  <a:gd name="T22" fmla="*/ 2 w 2"/>
                  <a:gd name="T23" fmla="*/ 4 h 4"/>
                  <a:gd name="T24" fmla="*/ 2 w 2"/>
                  <a:gd name="T25" fmla="*/ 4 h 4"/>
                  <a:gd name="T26" fmla="*/ 2 w 2"/>
                  <a:gd name="T27" fmla="*/ 4 h 4"/>
                  <a:gd name="T28" fmla="*/ 2 w 2"/>
                  <a:gd name="T29" fmla="*/ 4 h 4"/>
                  <a:gd name="T30" fmla="*/ 2 w 2"/>
                  <a:gd name="T31" fmla="*/ 3 h 4"/>
                  <a:gd name="T32" fmla="*/ 1 w 2"/>
                  <a:gd name="T33" fmla="*/ 2 h 4"/>
                  <a:gd name="T34" fmla="*/ 1 w 2"/>
                  <a:gd name="T35" fmla="*/ 2 h 4"/>
                  <a:gd name="T36" fmla="*/ 0 w 2"/>
                  <a:gd name="T37" fmla="*/ 0 h 4"/>
                  <a:gd name="T38" fmla="*/ 0 w 2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237"/>
              <p:cNvSpPr>
                <a:spLocks/>
              </p:cNvSpPr>
              <p:nvPr/>
            </p:nvSpPr>
            <p:spPr bwMode="auto">
              <a:xfrm>
                <a:off x="6787" y="1083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1238"/>
              <p:cNvSpPr>
                <a:spLocks noEditPoints="1"/>
              </p:cNvSpPr>
              <p:nvPr/>
            </p:nvSpPr>
            <p:spPr bwMode="auto">
              <a:xfrm>
                <a:off x="5977" y="921"/>
                <a:ext cx="234" cy="276"/>
              </a:xfrm>
              <a:custGeom>
                <a:avLst/>
                <a:gdLst>
                  <a:gd name="T0" fmla="*/ 17 w 39"/>
                  <a:gd name="T1" fmla="*/ 16 h 46"/>
                  <a:gd name="T2" fmla="*/ 8 w 39"/>
                  <a:gd name="T3" fmla="*/ 28 h 46"/>
                  <a:gd name="T4" fmla="*/ 0 w 39"/>
                  <a:gd name="T5" fmla="*/ 45 h 46"/>
                  <a:gd name="T6" fmla="*/ 1 w 39"/>
                  <a:gd name="T7" fmla="*/ 43 h 46"/>
                  <a:gd name="T8" fmla="*/ 1 w 39"/>
                  <a:gd name="T9" fmla="*/ 42 h 46"/>
                  <a:gd name="T10" fmla="*/ 3 w 39"/>
                  <a:gd name="T11" fmla="*/ 40 h 46"/>
                  <a:gd name="T12" fmla="*/ 3 w 39"/>
                  <a:gd name="T13" fmla="*/ 38 h 46"/>
                  <a:gd name="T14" fmla="*/ 3 w 39"/>
                  <a:gd name="T15" fmla="*/ 38 h 46"/>
                  <a:gd name="T16" fmla="*/ 4 w 39"/>
                  <a:gd name="T17" fmla="*/ 37 h 46"/>
                  <a:gd name="T18" fmla="*/ 4 w 39"/>
                  <a:gd name="T19" fmla="*/ 37 h 46"/>
                  <a:gd name="T20" fmla="*/ 6 w 39"/>
                  <a:gd name="T21" fmla="*/ 34 h 46"/>
                  <a:gd name="T22" fmla="*/ 7 w 39"/>
                  <a:gd name="T23" fmla="*/ 33 h 46"/>
                  <a:gd name="T24" fmla="*/ 9 w 39"/>
                  <a:gd name="T25" fmla="*/ 29 h 46"/>
                  <a:gd name="T26" fmla="*/ 9 w 39"/>
                  <a:gd name="T27" fmla="*/ 29 h 46"/>
                  <a:gd name="T28" fmla="*/ 11 w 39"/>
                  <a:gd name="T29" fmla="*/ 27 h 46"/>
                  <a:gd name="T30" fmla="*/ 11 w 39"/>
                  <a:gd name="T31" fmla="*/ 27 h 46"/>
                  <a:gd name="T32" fmla="*/ 23 w 39"/>
                  <a:gd name="T33" fmla="*/ 13 h 46"/>
                  <a:gd name="T34" fmla="*/ 29 w 39"/>
                  <a:gd name="T35" fmla="*/ 7 h 46"/>
                  <a:gd name="T36" fmla="*/ 31 w 39"/>
                  <a:gd name="T37" fmla="*/ 5 h 46"/>
                  <a:gd name="T38" fmla="*/ 33 w 39"/>
                  <a:gd name="T39" fmla="*/ 4 h 46"/>
                  <a:gd name="T40" fmla="*/ 34 w 39"/>
                  <a:gd name="T41" fmla="*/ 3 h 46"/>
                  <a:gd name="T42" fmla="*/ 36 w 39"/>
                  <a:gd name="T43" fmla="*/ 2 h 46"/>
                  <a:gd name="T44" fmla="*/ 38 w 39"/>
                  <a:gd name="T45" fmla="*/ 1 h 46"/>
                  <a:gd name="T46" fmla="*/ 38 w 39"/>
                  <a:gd name="T47" fmla="*/ 0 h 46"/>
                  <a:gd name="T48" fmla="*/ 38 w 39"/>
                  <a:gd name="T49" fmla="*/ 0 h 46"/>
                  <a:gd name="T50" fmla="*/ 39 w 39"/>
                  <a:gd name="T51" fmla="*/ 0 h 46"/>
                  <a:gd name="T52" fmla="*/ 38 w 39"/>
                  <a:gd name="T53" fmla="*/ 0 h 46"/>
                  <a:gd name="T54" fmla="*/ 36 w 39"/>
                  <a:gd name="T55" fmla="*/ 1 h 46"/>
                  <a:gd name="T56" fmla="*/ 36 w 39"/>
                  <a:gd name="T57" fmla="*/ 1 h 46"/>
                  <a:gd name="T58" fmla="*/ 37 w 39"/>
                  <a:gd name="T59" fmla="*/ 1 h 46"/>
                  <a:gd name="T60" fmla="*/ 30 w 39"/>
                  <a:gd name="T61" fmla="*/ 5 h 46"/>
                  <a:gd name="T62" fmla="*/ 26 w 39"/>
                  <a:gd name="T63" fmla="*/ 8 h 46"/>
                  <a:gd name="T64" fmla="*/ 20 w 39"/>
                  <a:gd name="T65" fmla="*/ 13 h 46"/>
                  <a:gd name="T66" fmla="*/ 36 w 39"/>
                  <a:gd name="T67" fmla="*/ 1 h 46"/>
                  <a:gd name="T68" fmla="*/ 35 w 39"/>
                  <a:gd name="T6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46">
                    <a:moveTo>
                      <a:pt x="20" y="13"/>
                    </a:moveTo>
                    <a:cubicBezTo>
                      <a:pt x="20" y="13"/>
                      <a:pt x="18" y="15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4" y="20"/>
                      <a:pt x="11" y="23"/>
                      <a:pt x="8" y="28"/>
                    </a:cubicBezTo>
                    <a:cubicBezTo>
                      <a:pt x="5" y="33"/>
                      <a:pt x="2" y="39"/>
                      <a:pt x="0" y="46"/>
                    </a:cubicBezTo>
                    <a:cubicBezTo>
                      <a:pt x="0" y="46"/>
                      <a:pt x="0" y="45"/>
                      <a:pt x="0" y="45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1" y="44"/>
                      <a:pt x="1" y="43"/>
                      <a:pt x="1" y="43"/>
                    </a:cubicBezTo>
                    <a:cubicBezTo>
                      <a:pt x="1" y="43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1"/>
                      <a:pt x="2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9"/>
                      <a:pt x="3" y="39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4" y="38"/>
                      <a:pt x="4" y="38"/>
                    </a:cubicBezTo>
                    <a:cubicBezTo>
                      <a:pt x="4" y="37"/>
                      <a:pt x="4" y="38"/>
                      <a:pt x="4" y="37"/>
                    </a:cubicBezTo>
                    <a:cubicBezTo>
                      <a:pt x="4" y="38"/>
                      <a:pt x="4" y="37"/>
                      <a:pt x="4" y="37"/>
                    </a:cubicBezTo>
                    <a:cubicBezTo>
                      <a:pt x="4" y="36"/>
                      <a:pt x="4" y="37"/>
                      <a:pt x="4" y="37"/>
                    </a:cubicBezTo>
                    <a:cubicBezTo>
                      <a:pt x="5" y="36"/>
                      <a:pt x="6" y="35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3"/>
                    </a:cubicBezTo>
                    <a:cubicBezTo>
                      <a:pt x="7" y="33"/>
                      <a:pt x="8" y="31"/>
                      <a:pt x="7" y="33"/>
                    </a:cubicBezTo>
                    <a:cubicBezTo>
                      <a:pt x="8" y="31"/>
                      <a:pt x="8" y="31"/>
                      <a:pt x="9" y="30"/>
                    </a:cubicBezTo>
                    <a:cubicBezTo>
                      <a:pt x="9" y="30"/>
                      <a:pt x="9" y="30"/>
                      <a:pt x="9" y="29"/>
                    </a:cubicBezTo>
                    <a:cubicBezTo>
                      <a:pt x="9" y="30"/>
                      <a:pt x="9" y="29"/>
                      <a:pt x="10" y="29"/>
                    </a:cubicBezTo>
                    <a:cubicBezTo>
                      <a:pt x="10" y="29"/>
                      <a:pt x="9" y="29"/>
                      <a:pt x="9" y="29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5"/>
                      <a:pt x="14" y="22"/>
                      <a:pt x="16" y="20"/>
                    </a:cubicBezTo>
                    <a:cubicBezTo>
                      <a:pt x="18" y="17"/>
                      <a:pt x="20" y="15"/>
                      <a:pt x="23" y="13"/>
                    </a:cubicBezTo>
                    <a:cubicBezTo>
                      <a:pt x="25" y="11"/>
                      <a:pt x="27" y="9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6"/>
                      <a:pt x="31" y="6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5"/>
                      <a:pt x="31" y="5"/>
                      <a:pt x="32" y="5"/>
                    </a:cubicBezTo>
                    <a:cubicBezTo>
                      <a:pt x="32" y="5"/>
                      <a:pt x="32" y="4"/>
                      <a:pt x="33" y="4"/>
                    </a:cubicBezTo>
                    <a:cubicBezTo>
                      <a:pt x="33" y="4"/>
                      <a:pt x="33" y="4"/>
                      <a:pt x="34" y="4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2"/>
                      <a:pt x="35" y="2"/>
                      <a:pt x="36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8" y="1"/>
                      <a:pt x="38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1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1"/>
                      <a:pt x="36" y="1"/>
                    </a:cubicBezTo>
                    <a:cubicBezTo>
                      <a:pt x="36" y="1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5" y="1"/>
                      <a:pt x="32" y="3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7" y="7"/>
                      <a:pt x="26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9"/>
                      <a:pt x="22" y="11"/>
                      <a:pt x="20" y="13"/>
                    </a:cubicBezTo>
                    <a:close/>
                    <a:moveTo>
                      <a:pt x="35" y="2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5" y="2"/>
                      <a:pt x="3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239"/>
              <p:cNvSpPr>
                <a:spLocks/>
              </p:cNvSpPr>
              <p:nvPr/>
            </p:nvSpPr>
            <p:spPr bwMode="auto">
              <a:xfrm>
                <a:off x="6019" y="1113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1240"/>
              <p:cNvSpPr>
                <a:spLocks/>
              </p:cNvSpPr>
              <p:nvPr/>
            </p:nvSpPr>
            <p:spPr bwMode="auto">
              <a:xfrm>
                <a:off x="6217" y="915"/>
                <a:ext cx="6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1241"/>
              <p:cNvSpPr>
                <a:spLocks/>
              </p:cNvSpPr>
              <p:nvPr/>
            </p:nvSpPr>
            <p:spPr bwMode="auto">
              <a:xfrm>
                <a:off x="6775" y="1065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242"/>
              <p:cNvSpPr>
                <a:spLocks/>
              </p:cNvSpPr>
              <p:nvPr/>
            </p:nvSpPr>
            <p:spPr bwMode="auto">
              <a:xfrm>
                <a:off x="6781" y="1071"/>
                <a:ext cx="12" cy="18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0 h 3"/>
                  <a:gd name="T8" fmla="*/ 1 w 2"/>
                  <a:gd name="T9" fmla="*/ 1 h 3"/>
                  <a:gd name="T10" fmla="*/ 1 w 2"/>
                  <a:gd name="T11" fmla="*/ 1 h 3"/>
                  <a:gd name="T12" fmla="*/ 1 w 2"/>
                  <a:gd name="T13" fmla="*/ 2 h 3"/>
                  <a:gd name="T14" fmla="*/ 2 w 2"/>
                  <a:gd name="T15" fmla="*/ 3 h 3"/>
                  <a:gd name="T16" fmla="*/ 2 w 2"/>
                  <a:gd name="T17" fmla="*/ 2 h 3"/>
                  <a:gd name="T18" fmla="*/ 2 w 2"/>
                  <a:gd name="T19" fmla="*/ 3 h 3"/>
                  <a:gd name="T20" fmla="*/ 1 w 2"/>
                  <a:gd name="T21" fmla="*/ 2 h 3"/>
                  <a:gd name="T22" fmla="*/ 1 w 2"/>
                  <a:gd name="T23" fmla="*/ 2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1243"/>
              <p:cNvSpPr>
                <a:spLocks/>
              </p:cNvSpPr>
              <p:nvPr/>
            </p:nvSpPr>
            <p:spPr bwMode="auto">
              <a:xfrm>
                <a:off x="6793" y="1089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1244"/>
              <p:cNvSpPr>
                <a:spLocks/>
              </p:cNvSpPr>
              <p:nvPr/>
            </p:nvSpPr>
            <p:spPr bwMode="auto">
              <a:xfrm>
                <a:off x="6799" y="1101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1245"/>
              <p:cNvSpPr>
                <a:spLocks/>
              </p:cNvSpPr>
              <p:nvPr/>
            </p:nvSpPr>
            <p:spPr bwMode="auto">
              <a:xfrm>
                <a:off x="6805" y="110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Oval 1246"/>
              <p:cNvSpPr>
                <a:spLocks noChangeArrowheads="1"/>
              </p:cNvSpPr>
              <p:nvPr/>
            </p:nvSpPr>
            <p:spPr bwMode="auto">
              <a:xfrm>
                <a:off x="6811" y="111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1247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1248"/>
              <p:cNvSpPr>
                <a:spLocks/>
              </p:cNvSpPr>
              <p:nvPr/>
            </p:nvSpPr>
            <p:spPr bwMode="auto">
              <a:xfrm>
                <a:off x="6853" y="122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0 w 1"/>
                  <a:gd name="T11" fmla="*/ 3 h 3"/>
                  <a:gd name="T12" fmla="*/ 1 w 1"/>
                  <a:gd name="T13" fmla="*/ 3 h 3"/>
                  <a:gd name="T14" fmla="*/ 1 w 1"/>
                  <a:gd name="T15" fmla="*/ 3 h 3"/>
                  <a:gd name="T16" fmla="*/ 0 w 1"/>
                  <a:gd name="T17" fmla="*/ 3 h 3"/>
                  <a:gd name="T18" fmla="*/ 0 w 1"/>
                  <a:gd name="T19" fmla="*/ 2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0 h 3"/>
                  <a:gd name="T26" fmla="*/ 0 w 1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249"/>
              <p:cNvSpPr>
                <a:spLocks/>
              </p:cNvSpPr>
              <p:nvPr/>
            </p:nvSpPr>
            <p:spPr bwMode="auto">
              <a:xfrm>
                <a:off x="6853" y="124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250"/>
              <p:cNvSpPr>
                <a:spLocks/>
              </p:cNvSpPr>
              <p:nvPr/>
            </p:nvSpPr>
            <p:spPr bwMode="auto">
              <a:xfrm>
                <a:off x="6847" y="126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251"/>
              <p:cNvSpPr>
                <a:spLocks/>
              </p:cNvSpPr>
              <p:nvPr/>
            </p:nvSpPr>
            <p:spPr bwMode="auto">
              <a:xfrm>
                <a:off x="6823" y="129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1252"/>
              <p:cNvSpPr>
                <a:spLocks/>
              </p:cNvSpPr>
              <p:nvPr/>
            </p:nvSpPr>
            <p:spPr bwMode="auto">
              <a:xfrm>
                <a:off x="6211" y="1611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1253"/>
              <p:cNvSpPr>
                <a:spLocks/>
              </p:cNvSpPr>
              <p:nvPr/>
            </p:nvSpPr>
            <p:spPr bwMode="auto">
              <a:xfrm>
                <a:off x="6289" y="1665"/>
                <a:ext cx="108" cy="30"/>
              </a:xfrm>
              <a:custGeom>
                <a:avLst/>
                <a:gdLst>
                  <a:gd name="T0" fmla="*/ 14 w 18"/>
                  <a:gd name="T1" fmla="*/ 4 h 5"/>
                  <a:gd name="T2" fmla="*/ 14 w 18"/>
                  <a:gd name="T3" fmla="*/ 4 h 5"/>
                  <a:gd name="T4" fmla="*/ 16 w 18"/>
                  <a:gd name="T5" fmla="*/ 5 h 5"/>
                  <a:gd name="T6" fmla="*/ 18 w 18"/>
                  <a:gd name="T7" fmla="*/ 5 h 5"/>
                  <a:gd name="T8" fmla="*/ 16 w 18"/>
                  <a:gd name="T9" fmla="*/ 5 h 5"/>
                  <a:gd name="T10" fmla="*/ 16 w 18"/>
                  <a:gd name="T11" fmla="*/ 5 h 5"/>
                  <a:gd name="T12" fmla="*/ 8 w 18"/>
                  <a:gd name="T13" fmla="*/ 3 h 5"/>
                  <a:gd name="T14" fmla="*/ 0 w 18"/>
                  <a:gd name="T15" fmla="*/ 0 h 5"/>
                  <a:gd name="T16" fmla="*/ 0 w 18"/>
                  <a:gd name="T17" fmla="*/ 0 h 5"/>
                  <a:gd name="T18" fmla="*/ 1 w 18"/>
                  <a:gd name="T19" fmla="*/ 0 h 5"/>
                  <a:gd name="T20" fmla="*/ 1 w 18"/>
                  <a:gd name="T21" fmla="*/ 0 h 5"/>
                  <a:gd name="T22" fmla="*/ 1 w 18"/>
                  <a:gd name="T23" fmla="*/ 0 h 5"/>
                  <a:gd name="T24" fmla="*/ 0 w 18"/>
                  <a:gd name="T25" fmla="*/ 0 h 5"/>
                  <a:gd name="T26" fmla="*/ 0 w 18"/>
                  <a:gd name="T27" fmla="*/ 0 h 5"/>
                  <a:gd name="T28" fmla="*/ 0 w 18"/>
                  <a:gd name="T29" fmla="*/ 0 h 5"/>
                  <a:gd name="T30" fmla="*/ 1 w 18"/>
                  <a:gd name="T31" fmla="*/ 0 h 5"/>
                  <a:gd name="T32" fmla="*/ 1 w 18"/>
                  <a:gd name="T33" fmla="*/ 0 h 5"/>
                  <a:gd name="T34" fmla="*/ 1 w 18"/>
                  <a:gd name="T35" fmla="*/ 0 h 5"/>
                  <a:gd name="T36" fmla="*/ 2 w 18"/>
                  <a:gd name="T37" fmla="*/ 1 h 5"/>
                  <a:gd name="T38" fmla="*/ 2 w 18"/>
                  <a:gd name="T39" fmla="*/ 0 h 5"/>
                  <a:gd name="T40" fmla="*/ 2 w 18"/>
                  <a:gd name="T41" fmla="*/ 1 h 5"/>
                  <a:gd name="T42" fmla="*/ 3 w 18"/>
                  <a:gd name="T43" fmla="*/ 1 h 5"/>
                  <a:gd name="T44" fmla="*/ 3 w 18"/>
                  <a:gd name="T45" fmla="*/ 1 h 5"/>
                  <a:gd name="T46" fmla="*/ 5 w 18"/>
                  <a:gd name="T47" fmla="*/ 2 h 5"/>
                  <a:gd name="T48" fmla="*/ 6 w 18"/>
                  <a:gd name="T49" fmla="*/ 2 h 5"/>
                  <a:gd name="T50" fmla="*/ 7 w 18"/>
                  <a:gd name="T51" fmla="*/ 3 h 5"/>
                  <a:gd name="T52" fmla="*/ 8 w 18"/>
                  <a:gd name="T53" fmla="*/ 3 h 5"/>
                  <a:gd name="T54" fmla="*/ 9 w 18"/>
                  <a:gd name="T55" fmla="*/ 3 h 5"/>
                  <a:gd name="T56" fmla="*/ 9 w 18"/>
                  <a:gd name="T57" fmla="*/ 3 h 5"/>
                  <a:gd name="T58" fmla="*/ 10 w 18"/>
                  <a:gd name="T59" fmla="*/ 3 h 5"/>
                  <a:gd name="T60" fmla="*/ 11 w 18"/>
                  <a:gd name="T61" fmla="*/ 3 h 5"/>
                  <a:gd name="T62" fmla="*/ 12 w 18"/>
                  <a:gd name="T63" fmla="*/ 4 h 5"/>
                  <a:gd name="T64" fmla="*/ 12 w 18"/>
                  <a:gd name="T65" fmla="*/ 4 h 5"/>
                  <a:gd name="T66" fmla="*/ 13 w 18"/>
                  <a:gd name="T67" fmla="*/ 4 h 5"/>
                  <a:gd name="T68" fmla="*/ 14 w 18"/>
                  <a:gd name="T6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5"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7" y="5"/>
                      <a:pt x="17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3" y="5"/>
                      <a:pt x="11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254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1255"/>
              <p:cNvSpPr>
                <a:spLocks/>
              </p:cNvSpPr>
              <p:nvPr/>
            </p:nvSpPr>
            <p:spPr bwMode="auto">
              <a:xfrm>
                <a:off x="6235" y="1629"/>
                <a:ext cx="12" cy="1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  <a:gd name="T8" fmla="*/ 1 w 2"/>
                  <a:gd name="T9" fmla="*/ 1 h 2"/>
                  <a:gd name="T10" fmla="*/ 0 w 2"/>
                  <a:gd name="T11" fmla="*/ 1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1256"/>
              <p:cNvSpPr>
                <a:spLocks/>
              </p:cNvSpPr>
              <p:nvPr/>
            </p:nvSpPr>
            <p:spPr bwMode="auto">
              <a:xfrm>
                <a:off x="6259" y="16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1257"/>
              <p:cNvSpPr>
                <a:spLocks/>
              </p:cNvSpPr>
              <p:nvPr/>
            </p:nvSpPr>
            <p:spPr bwMode="auto">
              <a:xfrm>
                <a:off x="6763" y="1155"/>
                <a:ext cx="0" cy="6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1258"/>
              <p:cNvSpPr>
                <a:spLocks/>
              </p:cNvSpPr>
              <p:nvPr/>
            </p:nvSpPr>
            <p:spPr bwMode="auto">
              <a:xfrm>
                <a:off x="6769" y="1185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259"/>
              <p:cNvSpPr>
                <a:spLocks/>
              </p:cNvSpPr>
              <p:nvPr/>
            </p:nvSpPr>
            <p:spPr bwMode="auto">
              <a:xfrm>
                <a:off x="6685" y="119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0 h 3"/>
                  <a:gd name="T14" fmla="*/ 0 w 1"/>
                  <a:gd name="T15" fmla="*/ 0 h 3"/>
                  <a:gd name="T16" fmla="*/ 0 w 1"/>
                  <a:gd name="T17" fmla="*/ 0 h 3"/>
                  <a:gd name="T18" fmla="*/ 0 w 1"/>
                  <a:gd name="T19" fmla="*/ 0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1 h 3"/>
                  <a:gd name="T26" fmla="*/ 0 w 1"/>
                  <a:gd name="T27" fmla="*/ 1 h 3"/>
                  <a:gd name="T28" fmla="*/ 1 w 1"/>
                  <a:gd name="T29" fmla="*/ 1 h 3"/>
                  <a:gd name="T30" fmla="*/ 0 w 1"/>
                  <a:gd name="T31" fmla="*/ 1 h 3"/>
                  <a:gd name="T32" fmla="*/ 1 w 1"/>
                  <a:gd name="T33" fmla="*/ 1 h 3"/>
                  <a:gd name="T34" fmla="*/ 1 w 1"/>
                  <a:gd name="T35" fmla="*/ 1 h 3"/>
                  <a:gd name="T36" fmla="*/ 1 w 1"/>
                  <a:gd name="T37" fmla="*/ 2 h 3"/>
                  <a:gd name="T38" fmla="*/ 1 w 1"/>
                  <a:gd name="T39" fmla="*/ 2 h 3"/>
                  <a:gd name="T40" fmla="*/ 1 w 1"/>
                  <a:gd name="T41" fmla="*/ 3 h 3"/>
                  <a:gd name="T42" fmla="*/ 1 w 1"/>
                  <a:gd name="T43" fmla="*/ 3 h 3"/>
                  <a:gd name="T44" fmla="*/ 1 w 1"/>
                  <a:gd name="T45" fmla="*/ 2 h 3"/>
                  <a:gd name="T46" fmla="*/ 1 w 1"/>
                  <a:gd name="T47" fmla="*/ 2 h 3"/>
                  <a:gd name="T48" fmla="*/ 1 w 1"/>
                  <a:gd name="T49" fmla="*/ 2 h 3"/>
                  <a:gd name="T50" fmla="*/ 1 w 1"/>
                  <a:gd name="T51" fmla="*/ 2 h 3"/>
                  <a:gd name="T52" fmla="*/ 1 w 1"/>
                  <a:gd name="T53" fmla="*/ 2 h 3"/>
                  <a:gd name="T54" fmla="*/ 0 w 1"/>
                  <a:gd name="T55" fmla="*/ 2 h 3"/>
                  <a:gd name="T56" fmla="*/ 0 w 1"/>
                  <a:gd name="T57" fmla="*/ 1 h 3"/>
                  <a:gd name="T58" fmla="*/ 0 w 1"/>
                  <a:gd name="T59" fmla="*/ 0 h 3"/>
                  <a:gd name="T60" fmla="*/ 0 w 1"/>
                  <a:gd name="T61" fmla="*/ 0 h 3"/>
                  <a:gd name="T62" fmla="*/ 0 w 1"/>
                  <a:gd name="T63" fmla="*/ 0 h 3"/>
                  <a:gd name="T64" fmla="*/ 0 w 1"/>
                  <a:gd name="T6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1260"/>
              <p:cNvSpPr>
                <a:spLocks/>
              </p:cNvSpPr>
              <p:nvPr/>
            </p:nvSpPr>
            <p:spPr bwMode="auto">
              <a:xfrm>
                <a:off x="6679" y="120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1261"/>
              <p:cNvSpPr>
                <a:spLocks/>
              </p:cNvSpPr>
              <p:nvPr/>
            </p:nvSpPr>
            <p:spPr bwMode="auto">
              <a:xfrm>
                <a:off x="5941" y="1491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1262"/>
              <p:cNvSpPr>
                <a:spLocks/>
              </p:cNvSpPr>
              <p:nvPr/>
            </p:nvSpPr>
            <p:spPr bwMode="auto">
              <a:xfrm>
                <a:off x="5929" y="128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1263"/>
              <p:cNvSpPr>
                <a:spLocks/>
              </p:cNvSpPr>
              <p:nvPr/>
            </p:nvSpPr>
            <p:spPr bwMode="auto">
              <a:xfrm>
                <a:off x="5965" y="843"/>
                <a:ext cx="342" cy="300"/>
              </a:xfrm>
              <a:custGeom>
                <a:avLst/>
                <a:gdLst>
                  <a:gd name="T0" fmla="*/ 57 w 57"/>
                  <a:gd name="T1" fmla="*/ 0 h 50"/>
                  <a:gd name="T2" fmla="*/ 53 w 57"/>
                  <a:gd name="T3" fmla="*/ 1 h 50"/>
                  <a:gd name="T4" fmla="*/ 49 w 57"/>
                  <a:gd name="T5" fmla="*/ 2 h 50"/>
                  <a:gd name="T6" fmla="*/ 37 w 57"/>
                  <a:gd name="T7" fmla="*/ 8 h 50"/>
                  <a:gd name="T8" fmla="*/ 21 w 57"/>
                  <a:gd name="T9" fmla="*/ 20 h 50"/>
                  <a:gd name="T10" fmla="*/ 10 w 57"/>
                  <a:gd name="T11" fmla="*/ 32 h 50"/>
                  <a:gd name="T12" fmla="*/ 2 w 57"/>
                  <a:gd name="T13" fmla="*/ 47 h 50"/>
                  <a:gd name="T14" fmla="*/ 1 w 57"/>
                  <a:gd name="T15" fmla="*/ 49 h 50"/>
                  <a:gd name="T16" fmla="*/ 0 w 57"/>
                  <a:gd name="T17" fmla="*/ 50 h 50"/>
                  <a:gd name="T18" fmla="*/ 1 w 57"/>
                  <a:gd name="T19" fmla="*/ 47 h 50"/>
                  <a:gd name="T20" fmla="*/ 10 w 57"/>
                  <a:gd name="T21" fmla="*/ 31 h 50"/>
                  <a:gd name="T22" fmla="*/ 31 w 57"/>
                  <a:gd name="T23" fmla="*/ 10 h 50"/>
                  <a:gd name="T24" fmla="*/ 39 w 57"/>
                  <a:gd name="T25" fmla="*/ 5 h 50"/>
                  <a:gd name="T26" fmla="*/ 47 w 57"/>
                  <a:gd name="T27" fmla="*/ 2 h 50"/>
                  <a:gd name="T28" fmla="*/ 53 w 57"/>
                  <a:gd name="T29" fmla="*/ 0 h 50"/>
                  <a:gd name="T30" fmla="*/ 57 w 57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50">
                    <a:moveTo>
                      <a:pt x="57" y="0"/>
                    </a:moveTo>
                    <a:cubicBezTo>
                      <a:pt x="56" y="0"/>
                      <a:pt x="54" y="1"/>
                      <a:pt x="53" y="1"/>
                    </a:cubicBezTo>
                    <a:cubicBezTo>
                      <a:pt x="52" y="2"/>
                      <a:pt x="51" y="2"/>
                      <a:pt x="49" y="2"/>
                    </a:cubicBezTo>
                    <a:cubicBezTo>
                      <a:pt x="45" y="4"/>
                      <a:pt x="41" y="6"/>
                      <a:pt x="37" y="8"/>
                    </a:cubicBezTo>
                    <a:cubicBezTo>
                      <a:pt x="31" y="11"/>
                      <a:pt x="26" y="15"/>
                      <a:pt x="21" y="20"/>
                    </a:cubicBezTo>
                    <a:cubicBezTo>
                      <a:pt x="17" y="23"/>
                      <a:pt x="14" y="27"/>
                      <a:pt x="10" y="32"/>
                    </a:cubicBezTo>
                    <a:cubicBezTo>
                      <a:pt x="7" y="37"/>
                      <a:pt x="4" y="42"/>
                      <a:pt x="2" y="47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0" y="50"/>
                      <a:pt x="0" y="50"/>
                    </a:cubicBezTo>
                    <a:cubicBezTo>
                      <a:pt x="0" y="49"/>
                      <a:pt x="1" y="48"/>
                      <a:pt x="1" y="47"/>
                    </a:cubicBezTo>
                    <a:cubicBezTo>
                      <a:pt x="3" y="42"/>
                      <a:pt x="7" y="36"/>
                      <a:pt x="10" y="31"/>
                    </a:cubicBezTo>
                    <a:cubicBezTo>
                      <a:pt x="16" y="23"/>
                      <a:pt x="22" y="16"/>
                      <a:pt x="31" y="10"/>
                    </a:cubicBezTo>
                    <a:cubicBezTo>
                      <a:pt x="34" y="8"/>
                      <a:pt x="36" y="7"/>
                      <a:pt x="39" y="5"/>
                    </a:cubicBezTo>
                    <a:cubicBezTo>
                      <a:pt x="42" y="4"/>
                      <a:pt x="44" y="3"/>
                      <a:pt x="47" y="2"/>
                    </a:cubicBezTo>
                    <a:cubicBezTo>
                      <a:pt x="49" y="2"/>
                      <a:pt x="51" y="1"/>
                      <a:pt x="53" y="0"/>
                    </a:cubicBezTo>
                    <a:cubicBezTo>
                      <a:pt x="54" y="0"/>
                      <a:pt x="55" y="0"/>
                      <a:pt x="5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1264"/>
              <p:cNvSpPr>
                <a:spLocks/>
              </p:cNvSpPr>
              <p:nvPr/>
            </p:nvSpPr>
            <p:spPr bwMode="auto">
              <a:xfrm>
                <a:off x="6799" y="110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45" name="组合 444"/>
            <p:cNvGrpSpPr/>
            <p:nvPr/>
          </p:nvGrpSpPr>
          <p:grpSpPr>
            <a:xfrm>
              <a:off x="8858396" y="4129677"/>
              <a:ext cx="1565899" cy="1527249"/>
              <a:chOff x="8858396" y="4129677"/>
              <a:chExt cx="1565899" cy="1527249"/>
            </a:xfrm>
          </p:grpSpPr>
          <p:sp useBgFill="1">
            <p:nvSpPr>
              <p:cNvPr id="446" name="椭圆 445"/>
              <p:cNvSpPr/>
              <p:nvPr/>
            </p:nvSpPr>
            <p:spPr>
              <a:xfrm rot="3526944">
                <a:off x="8858396" y="4129677"/>
                <a:ext cx="1527249" cy="1527249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47" name="组合 446"/>
              <p:cNvGrpSpPr/>
              <p:nvPr/>
            </p:nvGrpSpPr>
            <p:grpSpPr>
              <a:xfrm>
                <a:off x="8867958" y="4386788"/>
                <a:ext cx="1556337" cy="1122978"/>
                <a:chOff x="8867958" y="4386788"/>
                <a:chExt cx="1556337" cy="1122978"/>
              </a:xfrm>
            </p:grpSpPr>
            <p:sp>
              <p:nvSpPr>
                <p:cNvPr id="448" name="矩形 447"/>
                <p:cNvSpPr/>
                <p:nvPr/>
              </p:nvSpPr>
              <p:spPr>
                <a:xfrm>
                  <a:off x="8892407" y="4386788"/>
                  <a:ext cx="1467068" cy="400110"/>
                </a:xfrm>
                <a:prstGeom prst="rect">
                  <a:avLst/>
                </a:prstGeom>
              </p:spPr>
              <p:txBody>
                <a:bodyPr vert="horz" wrap="none">
                  <a:spAutoFit/>
                </a:bodyPr>
                <a:lstStyle/>
                <a:p>
                  <a:pPr algn="ctr"/>
                  <a:r>
                    <a:rPr lang="zh-CN" altLang="en-US" sz="2000" dirty="0" smtClean="0">
                      <a:solidFill>
                        <a:srgbClr val="024A02"/>
                      </a:solidFill>
                      <a:latin typeface="汉仪雪君体简" panose="02010604000101010101" pitchFamily="2" charset="-122"/>
                      <a:ea typeface="汉仪雪君体简" panose="02010604000101010101" pitchFamily="2" charset="-122"/>
                      <a:cs typeface="Adobe Devanagari" panose="02040503050201020203" pitchFamily="18" charset="0"/>
                    </a:rPr>
                    <a:t>添加副标题</a:t>
                  </a:r>
                  <a:endParaRPr lang="zh-CN" altLang="en-US" sz="2000" dirty="0">
                    <a:solidFill>
                      <a:srgbClr val="024A02"/>
                    </a:solidFill>
                    <a:latin typeface="汉仪雪君体简" panose="02010604000101010101" pitchFamily="2" charset="-122"/>
                    <a:ea typeface="汉仪雪君体简" panose="02010604000101010101" pitchFamily="2" charset="-122"/>
                    <a:cs typeface="Adobe Devanagari" panose="02040503050201020203" pitchFamily="18" charset="0"/>
                  </a:endParaRPr>
                </a:p>
              </p:txBody>
            </p:sp>
            <p:sp>
              <p:nvSpPr>
                <p:cNvPr id="449" name="矩形 448"/>
                <p:cNvSpPr/>
                <p:nvPr/>
              </p:nvSpPr>
              <p:spPr>
                <a:xfrm>
                  <a:off x="8867958" y="4808420"/>
                  <a:ext cx="1556337" cy="701346"/>
                </a:xfrm>
                <a:prstGeom prst="rect">
                  <a:avLst/>
                </a:prstGeom>
              </p:spPr>
              <p:txBody>
                <a:bodyPr vert="horz" wrap="square">
                  <a:spAutoFit/>
                </a:bodyPr>
                <a:lstStyle/>
                <a:p>
                  <a:pPr algn="ctr">
                    <a:lnSpc>
                      <a:spcPct val="130000"/>
                    </a:lnSpc>
                  </a:pPr>
                  <a:r>
                    <a:rPr lang="zh-CN" altLang="en-US" sz="1600" dirty="0"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请在此处添加说明</a:t>
                  </a:r>
                  <a:r>
                    <a:rPr lang="zh-CN" altLang="en-US" sz="1600" dirty="0" smtClean="0"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文字</a:t>
                  </a:r>
                  <a:r>
                    <a:rPr lang="en-US" altLang="zh-CN" sz="1600" dirty="0" smtClean="0"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……</a:t>
                  </a:r>
                  <a:endParaRPr lang="zh-CN" altLang="en-US" sz="1600" dirty="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</p:grpSp>
      <p:grpSp>
        <p:nvGrpSpPr>
          <p:cNvPr id="504" name="组合 503"/>
          <p:cNvGrpSpPr/>
          <p:nvPr/>
        </p:nvGrpSpPr>
        <p:grpSpPr>
          <a:xfrm>
            <a:off x="4599052" y="2295290"/>
            <a:ext cx="2947758" cy="3038180"/>
            <a:chOff x="4599052" y="2295290"/>
            <a:chExt cx="2947758" cy="3038180"/>
          </a:xfrm>
        </p:grpSpPr>
        <p:grpSp>
          <p:nvGrpSpPr>
            <p:cNvPr id="505" name="Group 1210"/>
            <p:cNvGrpSpPr>
              <a:grpSpLocks noChangeAspect="1"/>
            </p:cNvGrpSpPr>
            <p:nvPr/>
          </p:nvGrpSpPr>
          <p:grpSpPr bwMode="auto">
            <a:xfrm rot="3526944">
              <a:off x="4553841" y="2340501"/>
              <a:ext cx="3038180" cy="2947758"/>
              <a:chOff x="5911" y="843"/>
              <a:chExt cx="1008" cy="978"/>
            </a:xfrm>
            <a:solidFill>
              <a:srgbClr val="024A02"/>
            </a:solidFill>
          </p:grpSpPr>
          <p:sp>
            <p:nvSpPr>
              <p:cNvPr id="511" name="Freeform 1211"/>
              <p:cNvSpPr>
                <a:spLocks/>
              </p:cNvSpPr>
              <p:nvPr/>
            </p:nvSpPr>
            <p:spPr bwMode="auto">
              <a:xfrm>
                <a:off x="5917" y="1389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1212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1213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1214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1215"/>
              <p:cNvSpPr>
                <a:spLocks/>
              </p:cNvSpPr>
              <p:nvPr/>
            </p:nvSpPr>
            <p:spPr bwMode="auto">
              <a:xfrm>
                <a:off x="6847" y="121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1 h 2"/>
                  <a:gd name="T12" fmla="*/ 0 w 1"/>
                  <a:gd name="T13" fmla="*/ 0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1216"/>
              <p:cNvSpPr>
                <a:spLocks/>
              </p:cNvSpPr>
              <p:nvPr/>
            </p:nvSpPr>
            <p:spPr bwMode="auto">
              <a:xfrm>
                <a:off x="6493" y="1701"/>
                <a:ext cx="6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1217"/>
              <p:cNvSpPr>
                <a:spLocks/>
              </p:cNvSpPr>
              <p:nvPr/>
            </p:nvSpPr>
            <p:spPr bwMode="auto">
              <a:xfrm>
                <a:off x="6223" y="162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1218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1219"/>
              <p:cNvSpPr>
                <a:spLocks/>
              </p:cNvSpPr>
              <p:nvPr/>
            </p:nvSpPr>
            <p:spPr bwMode="auto">
              <a:xfrm>
                <a:off x="6235" y="1629"/>
                <a:ext cx="0" cy="6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1220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1221"/>
              <p:cNvSpPr>
                <a:spLocks/>
              </p:cNvSpPr>
              <p:nvPr/>
            </p:nvSpPr>
            <p:spPr bwMode="auto">
              <a:xfrm>
                <a:off x="6223" y="1623"/>
                <a:ext cx="12" cy="6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1222"/>
              <p:cNvSpPr>
                <a:spLocks/>
              </p:cNvSpPr>
              <p:nvPr/>
            </p:nvSpPr>
            <p:spPr bwMode="auto">
              <a:xfrm>
                <a:off x="6253" y="164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1223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1224"/>
              <p:cNvSpPr>
                <a:spLocks/>
              </p:cNvSpPr>
              <p:nvPr/>
            </p:nvSpPr>
            <p:spPr bwMode="auto">
              <a:xfrm>
                <a:off x="6763" y="116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1225"/>
              <p:cNvSpPr>
                <a:spLocks/>
              </p:cNvSpPr>
              <p:nvPr/>
            </p:nvSpPr>
            <p:spPr bwMode="auto">
              <a:xfrm>
                <a:off x="6745" y="146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1226"/>
              <p:cNvSpPr>
                <a:spLocks/>
              </p:cNvSpPr>
              <p:nvPr/>
            </p:nvSpPr>
            <p:spPr bwMode="auto">
              <a:xfrm>
                <a:off x="6751" y="146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1227"/>
              <p:cNvSpPr>
                <a:spLocks/>
              </p:cNvSpPr>
              <p:nvPr/>
            </p:nvSpPr>
            <p:spPr bwMode="auto">
              <a:xfrm>
                <a:off x="6751" y="1455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1228"/>
              <p:cNvSpPr>
                <a:spLocks/>
              </p:cNvSpPr>
              <p:nvPr/>
            </p:nvSpPr>
            <p:spPr bwMode="auto">
              <a:xfrm>
                <a:off x="5911" y="1245"/>
                <a:ext cx="18" cy="168"/>
              </a:xfrm>
              <a:custGeom>
                <a:avLst/>
                <a:gdLst>
                  <a:gd name="T0" fmla="*/ 1 w 3"/>
                  <a:gd name="T1" fmla="*/ 27 h 28"/>
                  <a:gd name="T2" fmla="*/ 1 w 3"/>
                  <a:gd name="T3" fmla="*/ 26 h 28"/>
                  <a:gd name="T4" fmla="*/ 1 w 3"/>
                  <a:gd name="T5" fmla="*/ 24 h 28"/>
                  <a:gd name="T6" fmla="*/ 1 w 3"/>
                  <a:gd name="T7" fmla="*/ 21 h 28"/>
                  <a:gd name="T8" fmla="*/ 0 w 3"/>
                  <a:gd name="T9" fmla="*/ 16 h 28"/>
                  <a:gd name="T10" fmla="*/ 1 w 3"/>
                  <a:gd name="T11" fmla="*/ 15 h 28"/>
                  <a:gd name="T12" fmla="*/ 1 w 3"/>
                  <a:gd name="T13" fmla="*/ 14 h 28"/>
                  <a:gd name="T14" fmla="*/ 1 w 3"/>
                  <a:gd name="T15" fmla="*/ 13 h 28"/>
                  <a:gd name="T16" fmla="*/ 1 w 3"/>
                  <a:gd name="T17" fmla="*/ 9 h 28"/>
                  <a:gd name="T18" fmla="*/ 1 w 3"/>
                  <a:gd name="T19" fmla="*/ 8 h 28"/>
                  <a:gd name="T20" fmla="*/ 1 w 3"/>
                  <a:gd name="T21" fmla="*/ 8 h 28"/>
                  <a:gd name="T22" fmla="*/ 1 w 3"/>
                  <a:gd name="T23" fmla="*/ 7 h 28"/>
                  <a:gd name="T24" fmla="*/ 2 w 3"/>
                  <a:gd name="T25" fmla="*/ 6 h 28"/>
                  <a:gd name="T26" fmla="*/ 2 w 3"/>
                  <a:gd name="T27" fmla="*/ 6 h 28"/>
                  <a:gd name="T28" fmla="*/ 2 w 3"/>
                  <a:gd name="T29" fmla="*/ 6 h 28"/>
                  <a:gd name="T30" fmla="*/ 2 w 3"/>
                  <a:gd name="T31" fmla="*/ 3 h 28"/>
                  <a:gd name="T32" fmla="*/ 3 w 3"/>
                  <a:gd name="T33" fmla="*/ 2 h 28"/>
                  <a:gd name="T34" fmla="*/ 3 w 3"/>
                  <a:gd name="T35" fmla="*/ 1 h 28"/>
                  <a:gd name="T36" fmla="*/ 3 w 3"/>
                  <a:gd name="T37" fmla="*/ 1 h 28"/>
                  <a:gd name="T38" fmla="*/ 3 w 3"/>
                  <a:gd name="T39" fmla="*/ 1 h 28"/>
                  <a:gd name="T40" fmla="*/ 3 w 3"/>
                  <a:gd name="T41" fmla="*/ 2 h 28"/>
                  <a:gd name="T42" fmla="*/ 3 w 3"/>
                  <a:gd name="T43" fmla="*/ 4 h 28"/>
                  <a:gd name="T44" fmla="*/ 2 w 3"/>
                  <a:gd name="T45" fmla="*/ 4 h 28"/>
                  <a:gd name="T46" fmla="*/ 2 w 3"/>
                  <a:gd name="T47" fmla="*/ 5 h 28"/>
                  <a:gd name="T48" fmla="*/ 2 w 3"/>
                  <a:gd name="T49" fmla="*/ 6 h 28"/>
                  <a:gd name="T50" fmla="*/ 2 w 3"/>
                  <a:gd name="T51" fmla="*/ 12 h 28"/>
                  <a:gd name="T52" fmla="*/ 2 w 3"/>
                  <a:gd name="T53" fmla="*/ 13 h 28"/>
                  <a:gd name="T54" fmla="*/ 1 w 3"/>
                  <a:gd name="T55" fmla="*/ 14 h 28"/>
                  <a:gd name="T56" fmla="*/ 1 w 3"/>
                  <a:gd name="T57" fmla="*/ 15 h 28"/>
                  <a:gd name="T58" fmla="*/ 1 w 3"/>
                  <a:gd name="T59" fmla="*/ 15 h 28"/>
                  <a:gd name="T60" fmla="*/ 1 w 3"/>
                  <a:gd name="T61" fmla="*/ 16 h 28"/>
                  <a:gd name="T62" fmla="*/ 1 w 3"/>
                  <a:gd name="T63" fmla="*/ 16 h 28"/>
                  <a:gd name="T64" fmla="*/ 1 w 3"/>
                  <a:gd name="T65" fmla="*/ 17 h 28"/>
                  <a:gd name="T66" fmla="*/ 1 w 3"/>
                  <a:gd name="T67" fmla="*/ 18 h 28"/>
                  <a:gd name="T68" fmla="*/ 1 w 3"/>
                  <a:gd name="T69" fmla="*/ 20 h 28"/>
                  <a:gd name="T70" fmla="*/ 1 w 3"/>
                  <a:gd name="T71" fmla="*/ 21 h 28"/>
                  <a:gd name="T72" fmla="*/ 1 w 3"/>
                  <a:gd name="T73" fmla="*/ 22 h 28"/>
                  <a:gd name="T74" fmla="*/ 1 w 3"/>
                  <a:gd name="T75" fmla="*/ 22 h 28"/>
                  <a:gd name="T76" fmla="*/ 1 w 3"/>
                  <a:gd name="T77" fmla="*/ 23 h 28"/>
                  <a:gd name="T78" fmla="*/ 1 w 3"/>
                  <a:gd name="T79" fmla="*/ 23 h 28"/>
                  <a:gd name="T80" fmla="*/ 1 w 3"/>
                  <a:gd name="T81" fmla="*/ 23 h 28"/>
                  <a:gd name="T82" fmla="*/ 1 w 3"/>
                  <a:gd name="T83" fmla="*/ 23 h 28"/>
                  <a:gd name="T84" fmla="*/ 1 w 3"/>
                  <a:gd name="T85" fmla="*/ 24 h 28"/>
                  <a:gd name="T86" fmla="*/ 1 w 3"/>
                  <a:gd name="T87" fmla="*/ 25 h 28"/>
                  <a:gd name="T88" fmla="*/ 1 w 3"/>
                  <a:gd name="T89" fmla="*/ 25 h 28"/>
                  <a:gd name="T90" fmla="*/ 1 w 3"/>
                  <a:gd name="T91" fmla="*/ 27 h 28"/>
                  <a:gd name="T92" fmla="*/ 1 w 3"/>
                  <a:gd name="T93" fmla="*/ 27 h 28"/>
                  <a:gd name="T94" fmla="*/ 1 w 3"/>
                  <a:gd name="T95" fmla="*/ 28 h 28"/>
                  <a:gd name="T96" fmla="*/ 1 w 3"/>
                  <a:gd name="T9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8">
                    <a:moveTo>
                      <a:pt x="1" y="27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5"/>
                      <a:pt x="1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3"/>
                      <a:pt x="0" y="22"/>
                      <a:pt x="1" y="21"/>
                    </a:cubicBezTo>
                    <a:cubicBezTo>
                      <a:pt x="1" y="21"/>
                      <a:pt x="1" y="21"/>
                      <a:pt x="0" y="21"/>
                    </a:cubicBezTo>
                    <a:cubicBezTo>
                      <a:pt x="0" y="20"/>
                      <a:pt x="1" y="17"/>
                      <a:pt x="0" y="16"/>
                    </a:cubicBezTo>
                    <a:cubicBezTo>
                      <a:pt x="0" y="16"/>
                      <a:pt x="1" y="16"/>
                      <a:pt x="0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6"/>
                      <a:pt x="1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3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2" y="11"/>
                      <a:pt x="2" y="13"/>
                    </a:cubicBezTo>
                    <a:cubicBezTo>
                      <a:pt x="2" y="13"/>
                      <a:pt x="1" y="13"/>
                      <a:pt x="2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2" y="13"/>
                      <a:pt x="1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2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4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6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6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1229"/>
              <p:cNvSpPr>
                <a:spLocks/>
              </p:cNvSpPr>
              <p:nvPr/>
            </p:nvSpPr>
            <p:spPr bwMode="auto">
              <a:xfrm>
                <a:off x="5965" y="1557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1230"/>
              <p:cNvSpPr>
                <a:spLocks/>
              </p:cNvSpPr>
              <p:nvPr/>
            </p:nvSpPr>
            <p:spPr bwMode="auto">
              <a:xfrm>
                <a:off x="5947" y="1515"/>
                <a:ext cx="6" cy="1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1 w 1"/>
                  <a:gd name="T13" fmla="*/ 1 h 2"/>
                  <a:gd name="T14" fmla="*/ 0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1231"/>
              <p:cNvSpPr>
                <a:spLocks/>
              </p:cNvSpPr>
              <p:nvPr/>
            </p:nvSpPr>
            <p:spPr bwMode="auto">
              <a:xfrm>
                <a:off x="5941" y="1503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1232"/>
              <p:cNvSpPr>
                <a:spLocks/>
              </p:cNvSpPr>
              <p:nvPr/>
            </p:nvSpPr>
            <p:spPr bwMode="auto">
              <a:xfrm>
                <a:off x="5941" y="149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1233"/>
              <p:cNvSpPr>
                <a:spLocks/>
              </p:cNvSpPr>
              <p:nvPr/>
            </p:nvSpPr>
            <p:spPr bwMode="auto">
              <a:xfrm>
                <a:off x="5923" y="1317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1234"/>
              <p:cNvSpPr>
                <a:spLocks/>
              </p:cNvSpPr>
              <p:nvPr/>
            </p:nvSpPr>
            <p:spPr bwMode="auto">
              <a:xfrm>
                <a:off x="5923" y="129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1235"/>
              <p:cNvSpPr>
                <a:spLocks noEditPoints="1"/>
              </p:cNvSpPr>
              <p:nvPr/>
            </p:nvSpPr>
            <p:spPr bwMode="auto">
              <a:xfrm>
                <a:off x="5935" y="897"/>
                <a:ext cx="984" cy="924"/>
              </a:xfrm>
              <a:custGeom>
                <a:avLst/>
                <a:gdLst>
                  <a:gd name="T0" fmla="*/ 154 w 164"/>
                  <a:gd name="T1" fmla="*/ 110 h 154"/>
                  <a:gd name="T2" fmla="*/ 160 w 164"/>
                  <a:gd name="T3" fmla="*/ 97 h 154"/>
                  <a:gd name="T4" fmla="*/ 161 w 164"/>
                  <a:gd name="T5" fmla="*/ 83 h 154"/>
                  <a:gd name="T6" fmla="*/ 158 w 164"/>
                  <a:gd name="T7" fmla="*/ 82 h 154"/>
                  <a:gd name="T8" fmla="*/ 139 w 164"/>
                  <a:gd name="T9" fmla="*/ 121 h 154"/>
                  <a:gd name="T10" fmla="*/ 121 w 164"/>
                  <a:gd name="T11" fmla="*/ 131 h 154"/>
                  <a:gd name="T12" fmla="*/ 95 w 164"/>
                  <a:gd name="T13" fmla="*/ 134 h 154"/>
                  <a:gd name="T14" fmla="*/ 72 w 164"/>
                  <a:gd name="T15" fmla="*/ 133 h 154"/>
                  <a:gd name="T16" fmla="*/ 42 w 164"/>
                  <a:gd name="T17" fmla="*/ 116 h 154"/>
                  <a:gd name="T18" fmla="*/ 42 w 164"/>
                  <a:gd name="T19" fmla="*/ 115 h 154"/>
                  <a:gd name="T20" fmla="*/ 65 w 164"/>
                  <a:gd name="T21" fmla="*/ 130 h 154"/>
                  <a:gd name="T22" fmla="*/ 74 w 164"/>
                  <a:gd name="T23" fmla="*/ 132 h 154"/>
                  <a:gd name="T24" fmla="*/ 116 w 164"/>
                  <a:gd name="T25" fmla="*/ 125 h 154"/>
                  <a:gd name="T26" fmla="*/ 134 w 164"/>
                  <a:gd name="T27" fmla="*/ 100 h 154"/>
                  <a:gd name="T28" fmla="*/ 132 w 164"/>
                  <a:gd name="T29" fmla="*/ 95 h 154"/>
                  <a:gd name="T30" fmla="*/ 125 w 164"/>
                  <a:gd name="T31" fmla="*/ 104 h 154"/>
                  <a:gd name="T32" fmla="*/ 118 w 164"/>
                  <a:gd name="T33" fmla="*/ 111 h 154"/>
                  <a:gd name="T34" fmla="*/ 73 w 164"/>
                  <a:gd name="T35" fmla="*/ 121 h 154"/>
                  <a:gd name="T36" fmla="*/ 43 w 164"/>
                  <a:gd name="T37" fmla="*/ 91 h 154"/>
                  <a:gd name="T38" fmla="*/ 41 w 164"/>
                  <a:gd name="T39" fmla="*/ 75 h 154"/>
                  <a:gd name="T40" fmla="*/ 43 w 164"/>
                  <a:gd name="T41" fmla="*/ 61 h 154"/>
                  <a:gd name="T42" fmla="*/ 51 w 164"/>
                  <a:gd name="T43" fmla="*/ 47 h 154"/>
                  <a:gd name="T44" fmla="*/ 99 w 164"/>
                  <a:gd name="T45" fmla="*/ 35 h 154"/>
                  <a:gd name="T46" fmla="*/ 117 w 164"/>
                  <a:gd name="T47" fmla="*/ 47 h 154"/>
                  <a:gd name="T48" fmla="*/ 124 w 164"/>
                  <a:gd name="T49" fmla="*/ 52 h 154"/>
                  <a:gd name="T50" fmla="*/ 103 w 164"/>
                  <a:gd name="T51" fmla="*/ 33 h 154"/>
                  <a:gd name="T52" fmla="*/ 100 w 164"/>
                  <a:gd name="T53" fmla="*/ 21 h 154"/>
                  <a:gd name="T54" fmla="*/ 132 w 164"/>
                  <a:gd name="T55" fmla="*/ 45 h 154"/>
                  <a:gd name="T56" fmla="*/ 138 w 164"/>
                  <a:gd name="T57" fmla="*/ 49 h 154"/>
                  <a:gd name="T58" fmla="*/ 135 w 164"/>
                  <a:gd name="T59" fmla="*/ 38 h 154"/>
                  <a:gd name="T60" fmla="*/ 148 w 164"/>
                  <a:gd name="T61" fmla="*/ 65 h 154"/>
                  <a:gd name="T62" fmla="*/ 152 w 164"/>
                  <a:gd name="T63" fmla="*/ 65 h 154"/>
                  <a:gd name="T64" fmla="*/ 151 w 164"/>
                  <a:gd name="T65" fmla="*/ 49 h 154"/>
                  <a:gd name="T66" fmla="*/ 152 w 164"/>
                  <a:gd name="T67" fmla="*/ 54 h 154"/>
                  <a:gd name="T68" fmla="*/ 151 w 164"/>
                  <a:gd name="T69" fmla="*/ 50 h 154"/>
                  <a:gd name="T70" fmla="*/ 147 w 164"/>
                  <a:gd name="T71" fmla="*/ 40 h 154"/>
                  <a:gd name="T72" fmla="*/ 141 w 164"/>
                  <a:gd name="T73" fmla="*/ 31 h 154"/>
                  <a:gd name="T74" fmla="*/ 12 w 164"/>
                  <a:gd name="T75" fmla="*/ 76 h 154"/>
                  <a:gd name="T76" fmla="*/ 4 w 164"/>
                  <a:gd name="T77" fmla="*/ 57 h 154"/>
                  <a:gd name="T78" fmla="*/ 39 w 164"/>
                  <a:gd name="T79" fmla="*/ 112 h 154"/>
                  <a:gd name="T80" fmla="*/ 37 w 164"/>
                  <a:gd name="T81" fmla="*/ 127 h 154"/>
                  <a:gd name="T82" fmla="*/ 32 w 164"/>
                  <a:gd name="T83" fmla="*/ 122 h 154"/>
                  <a:gd name="T84" fmla="*/ 40 w 164"/>
                  <a:gd name="T85" fmla="*/ 130 h 154"/>
                  <a:gd name="T86" fmla="*/ 21 w 164"/>
                  <a:gd name="T87" fmla="*/ 106 h 154"/>
                  <a:gd name="T88" fmla="*/ 19 w 164"/>
                  <a:gd name="T89" fmla="*/ 102 h 154"/>
                  <a:gd name="T90" fmla="*/ 17 w 164"/>
                  <a:gd name="T91" fmla="*/ 96 h 154"/>
                  <a:gd name="T92" fmla="*/ 148 w 164"/>
                  <a:gd name="T93" fmla="*/ 42 h 154"/>
                  <a:gd name="T94" fmla="*/ 134 w 164"/>
                  <a:gd name="T95" fmla="*/ 33 h 154"/>
                  <a:gd name="T96" fmla="*/ 101 w 164"/>
                  <a:gd name="T97" fmla="*/ 15 h 154"/>
                  <a:gd name="T98" fmla="*/ 31 w 164"/>
                  <a:gd name="T99" fmla="*/ 102 h 154"/>
                  <a:gd name="T100" fmla="*/ 29 w 164"/>
                  <a:gd name="T101" fmla="*/ 97 h 154"/>
                  <a:gd name="T102" fmla="*/ 25 w 164"/>
                  <a:gd name="T103" fmla="*/ 73 h 154"/>
                  <a:gd name="T104" fmla="*/ 35 w 164"/>
                  <a:gd name="T105" fmla="*/ 106 h 154"/>
                  <a:gd name="T106" fmla="*/ 34 w 164"/>
                  <a:gd name="T107" fmla="*/ 104 h 154"/>
                  <a:gd name="T108" fmla="*/ 35 w 164"/>
                  <a:gd name="T109" fmla="*/ 107 h 154"/>
                  <a:gd name="T110" fmla="*/ 39 w 164"/>
                  <a:gd name="T111" fmla="*/ 111 h 154"/>
                  <a:gd name="T112" fmla="*/ 42 w 164"/>
                  <a:gd name="T113" fmla="*/ 114 h 154"/>
                  <a:gd name="T114" fmla="*/ 39 w 164"/>
                  <a:gd name="T115" fmla="*/ 111 h 154"/>
                  <a:gd name="T116" fmla="*/ 28 w 164"/>
                  <a:gd name="T117" fmla="*/ 92 h 154"/>
                  <a:gd name="T118" fmla="*/ 131 w 164"/>
                  <a:gd name="T119" fmla="*/ 33 h 154"/>
                  <a:gd name="T120" fmla="*/ 134 w 164"/>
                  <a:gd name="T121" fmla="*/ 103 h 154"/>
                  <a:gd name="T122" fmla="*/ 125 w 164"/>
                  <a:gd name="T123" fmla="*/ 39 h 154"/>
                  <a:gd name="T124" fmla="*/ 100 w 164"/>
                  <a:gd name="T125" fmla="*/ 2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154">
                    <a:moveTo>
                      <a:pt x="1" y="79"/>
                    </a:moveTo>
                    <a:cubicBezTo>
                      <a:pt x="1" y="78"/>
                      <a:pt x="1" y="79"/>
                      <a:pt x="1" y="79"/>
                    </a:cubicBezTo>
                    <a:cubicBezTo>
                      <a:pt x="1" y="79"/>
                      <a:pt x="1" y="80"/>
                      <a:pt x="1" y="80"/>
                    </a:cubicBezTo>
                    <a:cubicBezTo>
                      <a:pt x="1" y="80"/>
                      <a:pt x="1" y="80"/>
                      <a:pt x="1" y="79"/>
                    </a:cubicBezTo>
                    <a:cubicBezTo>
                      <a:pt x="1" y="81"/>
                      <a:pt x="1" y="81"/>
                      <a:pt x="1" y="82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1" y="88"/>
                      <a:pt x="1" y="89"/>
                    </a:cubicBezTo>
                    <a:cubicBezTo>
                      <a:pt x="1" y="92"/>
                      <a:pt x="2" y="95"/>
                      <a:pt x="4" y="99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1" y="114"/>
                      <a:pt x="13" y="118"/>
                      <a:pt x="16" y="121"/>
                    </a:cubicBezTo>
                    <a:cubicBezTo>
                      <a:pt x="18" y="125"/>
                      <a:pt x="21" y="128"/>
                      <a:pt x="24" y="130"/>
                    </a:cubicBezTo>
                    <a:cubicBezTo>
                      <a:pt x="26" y="132"/>
                      <a:pt x="28" y="134"/>
                      <a:pt x="30" y="135"/>
                    </a:cubicBezTo>
                    <a:cubicBezTo>
                      <a:pt x="32" y="137"/>
                      <a:pt x="34" y="138"/>
                      <a:pt x="36" y="139"/>
                    </a:cubicBezTo>
                    <a:cubicBezTo>
                      <a:pt x="39" y="141"/>
                      <a:pt x="41" y="143"/>
                      <a:pt x="44" y="144"/>
                    </a:cubicBezTo>
                    <a:cubicBezTo>
                      <a:pt x="47" y="145"/>
                      <a:pt x="49" y="147"/>
                      <a:pt x="52" y="148"/>
                    </a:cubicBezTo>
                    <a:cubicBezTo>
                      <a:pt x="52" y="148"/>
                      <a:pt x="53" y="148"/>
                      <a:pt x="53" y="148"/>
                    </a:cubicBezTo>
                    <a:cubicBezTo>
                      <a:pt x="54" y="149"/>
                      <a:pt x="56" y="149"/>
                      <a:pt x="57" y="149"/>
                    </a:cubicBezTo>
                    <a:cubicBezTo>
                      <a:pt x="62" y="151"/>
                      <a:pt x="67" y="152"/>
                      <a:pt x="73" y="153"/>
                    </a:cubicBezTo>
                    <a:cubicBezTo>
                      <a:pt x="78" y="154"/>
                      <a:pt x="84" y="154"/>
                      <a:pt x="89" y="154"/>
                    </a:cubicBezTo>
                    <a:cubicBezTo>
                      <a:pt x="94" y="153"/>
                      <a:pt x="99" y="152"/>
                      <a:pt x="103" y="151"/>
                    </a:cubicBezTo>
                    <a:cubicBezTo>
                      <a:pt x="104" y="151"/>
                      <a:pt x="106" y="151"/>
                      <a:pt x="107" y="150"/>
                    </a:cubicBezTo>
                    <a:cubicBezTo>
                      <a:pt x="111" y="149"/>
                      <a:pt x="115" y="147"/>
                      <a:pt x="119" y="145"/>
                    </a:cubicBezTo>
                    <a:cubicBezTo>
                      <a:pt x="123" y="143"/>
                      <a:pt x="127" y="141"/>
                      <a:pt x="130" y="139"/>
                    </a:cubicBezTo>
                    <a:cubicBezTo>
                      <a:pt x="130" y="139"/>
                      <a:pt x="130" y="139"/>
                      <a:pt x="130" y="139"/>
                    </a:cubicBezTo>
                    <a:cubicBezTo>
                      <a:pt x="135" y="136"/>
                      <a:pt x="139" y="132"/>
                      <a:pt x="143" y="128"/>
                    </a:cubicBezTo>
                    <a:cubicBezTo>
                      <a:pt x="147" y="123"/>
                      <a:pt x="151" y="118"/>
                      <a:pt x="154" y="113"/>
                    </a:cubicBezTo>
                    <a:cubicBezTo>
                      <a:pt x="154" y="112"/>
                      <a:pt x="155" y="110"/>
                      <a:pt x="156" y="109"/>
                    </a:cubicBezTo>
                    <a:cubicBezTo>
                      <a:pt x="157" y="107"/>
                      <a:pt x="158" y="105"/>
                      <a:pt x="158" y="104"/>
                    </a:cubicBezTo>
                    <a:cubicBezTo>
                      <a:pt x="158" y="105"/>
                      <a:pt x="157" y="105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6" y="107"/>
                      <a:pt x="156" y="108"/>
                      <a:pt x="155" y="109"/>
                    </a:cubicBezTo>
                    <a:cubicBezTo>
                      <a:pt x="155" y="108"/>
                      <a:pt x="155" y="109"/>
                      <a:pt x="155" y="109"/>
                    </a:cubicBezTo>
                    <a:cubicBezTo>
                      <a:pt x="155" y="109"/>
                      <a:pt x="155" y="109"/>
                      <a:pt x="155" y="109"/>
                    </a:cubicBezTo>
                    <a:cubicBezTo>
                      <a:pt x="155" y="109"/>
                      <a:pt x="154" y="111"/>
                      <a:pt x="154" y="110"/>
                    </a:cubicBezTo>
                    <a:cubicBezTo>
                      <a:pt x="154" y="111"/>
                      <a:pt x="154" y="111"/>
                      <a:pt x="153" y="112"/>
                    </a:cubicBezTo>
                    <a:cubicBezTo>
                      <a:pt x="153" y="112"/>
                      <a:pt x="153" y="111"/>
                      <a:pt x="153" y="112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4" y="110"/>
                      <a:pt x="154" y="110"/>
                    </a:cubicBezTo>
                    <a:cubicBezTo>
                      <a:pt x="154" y="110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5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ubicBezTo>
                      <a:pt x="155" y="107"/>
                      <a:pt x="156" y="107"/>
                      <a:pt x="156" y="107"/>
                    </a:cubicBezTo>
                    <a:cubicBezTo>
                      <a:pt x="156" y="107"/>
                      <a:pt x="156" y="107"/>
                      <a:pt x="156" y="106"/>
                    </a:cubicBezTo>
                    <a:cubicBezTo>
                      <a:pt x="156" y="106"/>
                      <a:pt x="156" y="105"/>
                      <a:pt x="157" y="105"/>
                    </a:cubicBezTo>
                    <a:cubicBezTo>
                      <a:pt x="157" y="105"/>
                      <a:pt x="156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3"/>
                      <a:pt x="157" y="103"/>
                    </a:cubicBezTo>
                    <a:cubicBezTo>
                      <a:pt x="158" y="103"/>
                      <a:pt x="159" y="101"/>
                      <a:pt x="159" y="101"/>
                    </a:cubicBezTo>
                    <a:cubicBezTo>
                      <a:pt x="159" y="101"/>
                      <a:pt x="159" y="101"/>
                      <a:pt x="159" y="101"/>
                    </a:cubicBezTo>
                    <a:cubicBezTo>
                      <a:pt x="159" y="101"/>
                      <a:pt x="159" y="100"/>
                      <a:pt x="159" y="100"/>
                    </a:cubicBezTo>
                    <a:cubicBezTo>
                      <a:pt x="159" y="100"/>
                      <a:pt x="160" y="99"/>
                      <a:pt x="160" y="99"/>
                    </a:cubicBezTo>
                    <a:cubicBezTo>
                      <a:pt x="160" y="99"/>
                      <a:pt x="160" y="99"/>
                      <a:pt x="160" y="99"/>
                    </a:cubicBezTo>
                    <a:cubicBezTo>
                      <a:pt x="160" y="99"/>
                      <a:pt x="160" y="98"/>
                      <a:pt x="160" y="98"/>
                    </a:cubicBezTo>
                    <a:cubicBezTo>
                      <a:pt x="160" y="98"/>
                      <a:pt x="160" y="98"/>
                      <a:pt x="160" y="98"/>
                    </a:cubicBezTo>
                    <a:cubicBezTo>
                      <a:pt x="160" y="98"/>
                      <a:pt x="161" y="97"/>
                      <a:pt x="161" y="97"/>
                    </a:cubicBezTo>
                    <a:cubicBezTo>
                      <a:pt x="161" y="97"/>
                      <a:pt x="161" y="97"/>
                      <a:pt x="161" y="97"/>
                    </a:cubicBezTo>
                    <a:cubicBezTo>
                      <a:pt x="161" y="97"/>
                      <a:pt x="162" y="94"/>
                      <a:pt x="162" y="95"/>
                    </a:cubicBezTo>
                    <a:cubicBezTo>
                      <a:pt x="162" y="92"/>
                      <a:pt x="163" y="90"/>
                      <a:pt x="164" y="87"/>
                    </a:cubicBezTo>
                    <a:cubicBezTo>
                      <a:pt x="164" y="87"/>
                      <a:pt x="164" y="87"/>
                      <a:pt x="164" y="87"/>
                    </a:cubicBezTo>
                    <a:cubicBezTo>
                      <a:pt x="164" y="87"/>
                      <a:pt x="164" y="87"/>
                      <a:pt x="164" y="86"/>
                    </a:cubicBezTo>
                    <a:cubicBezTo>
                      <a:pt x="164" y="86"/>
                      <a:pt x="164" y="87"/>
                      <a:pt x="163" y="87"/>
                    </a:cubicBezTo>
                    <a:cubicBezTo>
                      <a:pt x="163" y="89"/>
                      <a:pt x="163" y="89"/>
                      <a:pt x="162" y="91"/>
                    </a:cubicBezTo>
                    <a:cubicBezTo>
                      <a:pt x="162" y="91"/>
                      <a:pt x="162" y="92"/>
                      <a:pt x="162" y="92"/>
                    </a:cubicBezTo>
                    <a:cubicBezTo>
                      <a:pt x="162" y="92"/>
                      <a:pt x="162" y="92"/>
                      <a:pt x="162" y="93"/>
                    </a:cubicBezTo>
                    <a:cubicBezTo>
                      <a:pt x="162" y="92"/>
                      <a:pt x="161" y="93"/>
                      <a:pt x="161" y="93"/>
                    </a:cubicBezTo>
                    <a:cubicBezTo>
                      <a:pt x="161" y="93"/>
                      <a:pt x="161" y="94"/>
                      <a:pt x="161" y="94"/>
                    </a:cubicBezTo>
                    <a:cubicBezTo>
                      <a:pt x="161" y="94"/>
                      <a:pt x="161" y="95"/>
                      <a:pt x="161" y="95"/>
                    </a:cubicBezTo>
                    <a:cubicBezTo>
                      <a:pt x="161" y="95"/>
                      <a:pt x="160" y="96"/>
                      <a:pt x="160" y="96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59" y="98"/>
                      <a:pt x="160" y="97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60" y="96"/>
                      <a:pt x="160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60" y="94"/>
                      <a:pt x="160" y="95"/>
                    </a:cubicBezTo>
                    <a:cubicBezTo>
                      <a:pt x="160" y="95"/>
                      <a:pt x="160" y="95"/>
                      <a:pt x="160" y="94"/>
                    </a:cubicBezTo>
                    <a:cubicBezTo>
                      <a:pt x="160" y="94"/>
                      <a:pt x="160" y="94"/>
                      <a:pt x="160" y="94"/>
                    </a:cubicBezTo>
                    <a:cubicBezTo>
                      <a:pt x="160" y="94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1"/>
                      <a:pt x="160" y="91"/>
                    </a:cubicBezTo>
                    <a:cubicBezTo>
                      <a:pt x="160" y="92"/>
                      <a:pt x="161" y="90"/>
                      <a:pt x="161" y="91"/>
                    </a:cubicBezTo>
                    <a:cubicBezTo>
                      <a:pt x="161" y="91"/>
                      <a:pt x="161" y="91"/>
                      <a:pt x="161" y="91"/>
                    </a:cubicBezTo>
                    <a:cubicBezTo>
                      <a:pt x="161" y="91"/>
                      <a:pt x="161" y="90"/>
                      <a:pt x="161" y="90"/>
                    </a:cubicBezTo>
                    <a:cubicBezTo>
                      <a:pt x="161" y="90"/>
                      <a:pt x="161" y="90"/>
                      <a:pt x="161" y="90"/>
                    </a:cubicBezTo>
                    <a:cubicBezTo>
                      <a:pt x="161" y="89"/>
                      <a:pt x="161" y="89"/>
                      <a:pt x="161" y="88"/>
                    </a:cubicBezTo>
                    <a:cubicBezTo>
                      <a:pt x="161" y="88"/>
                      <a:pt x="162" y="88"/>
                      <a:pt x="162" y="87"/>
                    </a:cubicBezTo>
                    <a:cubicBezTo>
                      <a:pt x="162" y="86"/>
                      <a:pt x="162" y="85"/>
                      <a:pt x="162" y="85"/>
                    </a:cubicBezTo>
                    <a:cubicBezTo>
                      <a:pt x="162" y="84"/>
                      <a:pt x="162" y="83"/>
                      <a:pt x="163" y="83"/>
                    </a:cubicBezTo>
                    <a:cubicBezTo>
                      <a:pt x="163" y="81"/>
                      <a:pt x="163" y="79"/>
                      <a:pt x="163" y="78"/>
                    </a:cubicBezTo>
                    <a:cubicBezTo>
                      <a:pt x="163" y="78"/>
                      <a:pt x="163" y="77"/>
                      <a:pt x="163" y="77"/>
                    </a:cubicBezTo>
                    <a:cubicBezTo>
                      <a:pt x="163" y="79"/>
                      <a:pt x="162" y="81"/>
                      <a:pt x="162" y="84"/>
                    </a:cubicBezTo>
                    <a:cubicBezTo>
                      <a:pt x="162" y="84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7"/>
                    </a:cubicBezTo>
                    <a:cubicBezTo>
                      <a:pt x="161" y="86"/>
                      <a:pt x="161" y="87"/>
                      <a:pt x="161" y="87"/>
                    </a:cubicBezTo>
                    <a:cubicBezTo>
                      <a:pt x="161" y="86"/>
                      <a:pt x="161" y="87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0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0" y="85"/>
                    </a:cubicBezTo>
                    <a:cubicBezTo>
                      <a:pt x="161" y="85"/>
                      <a:pt x="160" y="85"/>
                      <a:pt x="160" y="85"/>
                    </a:cubicBezTo>
                    <a:cubicBezTo>
                      <a:pt x="161" y="85"/>
                      <a:pt x="160" y="85"/>
                      <a:pt x="161" y="84"/>
                    </a:cubicBezTo>
                    <a:cubicBezTo>
                      <a:pt x="161" y="84"/>
                      <a:pt x="161" y="84"/>
                      <a:pt x="161" y="84"/>
                    </a:cubicBezTo>
                    <a:cubicBezTo>
                      <a:pt x="161" y="84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2"/>
                    </a:cubicBezTo>
                    <a:cubicBezTo>
                      <a:pt x="161" y="82"/>
                      <a:pt x="161" y="82"/>
                      <a:pt x="161" y="82"/>
                    </a:cubicBezTo>
                    <a:cubicBezTo>
                      <a:pt x="161" y="82"/>
                      <a:pt x="161" y="81"/>
                      <a:pt x="161" y="81"/>
                    </a:cubicBezTo>
                    <a:cubicBezTo>
                      <a:pt x="161" y="80"/>
                      <a:pt x="161" y="80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7"/>
                      <a:pt x="162" y="76"/>
                      <a:pt x="161" y="75"/>
                    </a:cubicBezTo>
                    <a:cubicBezTo>
                      <a:pt x="162" y="75"/>
                      <a:pt x="162" y="74"/>
                      <a:pt x="162" y="73"/>
                    </a:cubicBezTo>
                    <a:cubicBezTo>
                      <a:pt x="161" y="73"/>
                      <a:pt x="161" y="74"/>
                      <a:pt x="161" y="74"/>
                    </a:cubicBezTo>
                    <a:cubicBezTo>
                      <a:pt x="161" y="74"/>
                      <a:pt x="161" y="74"/>
                      <a:pt x="161" y="74"/>
                    </a:cubicBezTo>
                    <a:cubicBezTo>
                      <a:pt x="161" y="74"/>
                      <a:pt x="161" y="76"/>
                      <a:pt x="161" y="76"/>
                    </a:cubicBezTo>
                    <a:cubicBezTo>
                      <a:pt x="161" y="76"/>
                      <a:pt x="161" y="76"/>
                      <a:pt x="161" y="76"/>
                    </a:cubicBezTo>
                    <a:cubicBezTo>
                      <a:pt x="161" y="77"/>
                      <a:pt x="161" y="77"/>
                      <a:pt x="161" y="78"/>
                    </a:cubicBezTo>
                    <a:cubicBezTo>
                      <a:pt x="161" y="78"/>
                      <a:pt x="161" y="78"/>
                      <a:pt x="161" y="77"/>
                    </a:cubicBezTo>
                    <a:cubicBezTo>
                      <a:pt x="161" y="79"/>
                      <a:pt x="160" y="79"/>
                      <a:pt x="160" y="80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0"/>
                      <a:pt x="160" y="80"/>
                    </a:cubicBezTo>
                    <a:cubicBezTo>
                      <a:pt x="160" y="80"/>
                      <a:pt x="160" y="80"/>
                      <a:pt x="160" y="79"/>
                    </a:cubicBezTo>
                    <a:cubicBezTo>
                      <a:pt x="160" y="79"/>
                      <a:pt x="160" y="79"/>
                      <a:pt x="160" y="79"/>
                    </a:cubicBezTo>
                    <a:cubicBezTo>
                      <a:pt x="161" y="77"/>
                      <a:pt x="161" y="75"/>
                      <a:pt x="161" y="73"/>
                    </a:cubicBezTo>
                    <a:cubicBezTo>
                      <a:pt x="160" y="73"/>
                      <a:pt x="160" y="73"/>
                      <a:pt x="160" y="74"/>
                    </a:cubicBezTo>
                    <a:cubicBezTo>
                      <a:pt x="160" y="74"/>
                      <a:pt x="160" y="74"/>
                      <a:pt x="160" y="74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7"/>
                      <a:pt x="159" y="78"/>
                      <a:pt x="159" y="80"/>
                    </a:cubicBezTo>
                    <a:cubicBezTo>
                      <a:pt x="159" y="81"/>
                      <a:pt x="159" y="81"/>
                      <a:pt x="159" y="81"/>
                    </a:cubicBezTo>
                    <a:cubicBezTo>
                      <a:pt x="159" y="80"/>
                      <a:pt x="159" y="81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8" y="80"/>
                    </a:cubicBezTo>
                    <a:cubicBezTo>
                      <a:pt x="158" y="81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3"/>
                      <a:pt x="158" y="83"/>
                    </a:cubicBezTo>
                    <a:cubicBezTo>
                      <a:pt x="158" y="83"/>
                      <a:pt x="158" y="84"/>
                      <a:pt x="158" y="83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7" y="85"/>
                      <a:pt x="157" y="85"/>
                      <a:pt x="157" y="85"/>
                    </a:cubicBezTo>
                    <a:cubicBezTo>
                      <a:pt x="157" y="85"/>
                      <a:pt x="157" y="86"/>
                      <a:pt x="157" y="86"/>
                    </a:cubicBezTo>
                    <a:cubicBezTo>
                      <a:pt x="157" y="87"/>
                      <a:pt x="156" y="88"/>
                      <a:pt x="156" y="90"/>
                    </a:cubicBezTo>
                    <a:cubicBezTo>
                      <a:pt x="155" y="91"/>
                      <a:pt x="155" y="92"/>
                      <a:pt x="155" y="93"/>
                    </a:cubicBezTo>
                    <a:cubicBezTo>
                      <a:pt x="154" y="94"/>
                      <a:pt x="154" y="96"/>
                      <a:pt x="153" y="97"/>
                    </a:cubicBezTo>
                    <a:cubicBezTo>
                      <a:pt x="153" y="98"/>
                      <a:pt x="153" y="98"/>
                      <a:pt x="153" y="99"/>
                    </a:cubicBezTo>
                    <a:cubicBezTo>
                      <a:pt x="152" y="99"/>
                      <a:pt x="152" y="100"/>
                      <a:pt x="152" y="101"/>
                    </a:cubicBezTo>
                    <a:cubicBezTo>
                      <a:pt x="151" y="101"/>
                      <a:pt x="151" y="102"/>
                      <a:pt x="151" y="102"/>
                    </a:cubicBezTo>
                    <a:cubicBezTo>
                      <a:pt x="151" y="102"/>
                      <a:pt x="151" y="102"/>
                      <a:pt x="151" y="103"/>
                    </a:cubicBezTo>
                    <a:cubicBezTo>
                      <a:pt x="151" y="102"/>
                      <a:pt x="150" y="104"/>
                      <a:pt x="150" y="103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49" y="105"/>
                      <a:pt x="149" y="106"/>
                      <a:pt x="149" y="107"/>
                    </a:cubicBezTo>
                    <a:cubicBezTo>
                      <a:pt x="148" y="107"/>
                      <a:pt x="148" y="107"/>
                      <a:pt x="148" y="108"/>
                    </a:cubicBezTo>
                    <a:cubicBezTo>
                      <a:pt x="148" y="108"/>
                      <a:pt x="148" y="108"/>
                      <a:pt x="148" y="108"/>
                    </a:cubicBezTo>
                    <a:cubicBezTo>
                      <a:pt x="148" y="108"/>
                      <a:pt x="148" y="108"/>
                      <a:pt x="147" y="109"/>
                    </a:cubicBezTo>
                    <a:cubicBezTo>
                      <a:pt x="148" y="109"/>
                      <a:pt x="148" y="109"/>
                      <a:pt x="148" y="109"/>
                    </a:cubicBezTo>
                    <a:cubicBezTo>
                      <a:pt x="147" y="109"/>
                      <a:pt x="147" y="109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6" y="112"/>
                      <a:pt x="146" y="112"/>
                    </a:cubicBezTo>
                    <a:cubicBezTo>
                      <a:pt x="146" y="112"/>
                      <a:pt x="146" y="112"/>
                      <a:pt x="145" y="113"/>
                    </a:cubicBezTo>
                    <a:cubicBezTo>
                      <a:pt x="145" y="113"/>
                      <a:pt x="145" y="113"/>
                      <a:pt x="145" y="114"/>
                    </a:cubicBezTo>
                    <a:cubicBezTo>
                      <a:pt x="145" y="114"/>
                      <a:pt x="144" y="114"/>
                      <a:pt x="144" y="114"/>
                    </a:cubicBezTo>
                    <a:cubicBezTo>
                      <a:pt x="144" y="114"/>
                      <a:pt x="143" y="115"/>
                      <a:pt x="143" y="115"/>
                    </a:cubicBezTo>
                    <a:cubicBezTo>
                      <a:pt x="143" y="116"/>
                      <a:pt x="143" y="116"/>
                      <a:pt x="142" y="116"/>
                    </a:cubicBezTo>
                    <a:cubicBezTo>
                      <a:pt x="142" y="116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1" y="118"/>
                      <a:pt x="141" y="118"/>
                      <a:pt x="141" y="118"/>
                    </a:cubicBezTo>
                    <a:cubicBezTo>
                      <a:pt x="141" y="118"/>
                      <a:pt x="141" y="118"/>
                      <a:pt x="141" y="119"/>
                    </a:cubicBezTo>
                    <a:cubicBezTo>
                      <a:pt x="141" y="119"/>
                      <a:pt x="140" y="119"/>
                      <a:pt x="140" y="119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0" y="119"/>
                      <a:pt x="140" y="120"/>
                      <a:pt x="140" y="120"/>
                    </a:cubicBezTo>
                    <a:cubicBezTo>
                      <a:pt x="139" y="120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8" y="121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7" y="122"/>
                      <a:pt x="137" y="123"/>
                    </a:cubicBezTo>
                    <a:cubicBezTo>
                      <a:pt x="137" y="123"/>
                      <a:pt x="136" y="123"/>
                      <a:pt x="136" y="123"/>
                    </a:cubicBezTo>
                    <a:cubicBezTo>
                      <a:pt x="136" y="123"/>
                      <a:pt x="136" y="124"/>
                      <a:pt x="136" y="124"/>
                    </a:cubicBezTo>
                    <a:cubicBezTo>
                      <a:pt x="136" y="124"/>
                      <a:pt x="135" y="124"/>
                      <a:pt x="135" y="125"/>
                    </a:cubicBezTo>
                    <a:cubicBezTo>
                      <a:pt x="135" y="125"/>
                      <a:pt x="135" y="125"/>
                      <a:pt x="135" y="125"/>
                    </a:cubicBezTo>
                    <a:cubicBezTo>
                      <a:pt x="135" y="125"/>
                      <a:pt x="135" y="125"/>
                      <a:pt x="134" y="125"/>
                    </a:cubicBezTo>
                    <a:cubicBezTo>
                      <a:pt x="134" y="126"/>
                      <a:pt x="134" y="126"/>
                      <a:pt x="133" y="126"/>
                    </a:cubicBezTo>
                    <a:cubicBezTo>
                      <a:pt x="133" y="126"/>
                      <a:pt x="132" y="127"/>
                      <a:pt x="132" y="127"/>
                    </a:cubicBezTo>
                    <a:cubicBezTo>
                      <a:pt x="133" y="126"/>
                      <a:pt x="133" y="125"/>
                      <a:pt x="134" y="125"/>
                    </a:cubicBezTo>
                    <a:cubicBezTo>
                      <a:pt x="134" y="125"/>
                      <a:pt x="134" y="125"/>
                      <a:pt x="135" y="124"/>
                    </a:cubicBezTo>
                    <a:cubicBezTo>
                      <a:pt x="135" y="124"/>
                      <a:pt x="135" y="123"/>
                      <a:pt x="134" y="124"/>
                    </a:cubicBezTo>
                    <a:cubicBezTo>
                      <a:pt x="134" y="125"/>
                      <a:pt x="133" y="125"/>
                      <a:pt x="133" y="125"/>
                    </a:cubicBezTo>
                    <a:cubicBezTo>
                      <a:pt x="132" y="126"/>
                      <a:pt x="132" y="126"/>
                      <a:pt x="131" y="126"/>
                    </a:cubicBezTo>
                    <a:cubicBezTo>
                      <a:pt x="131" y="126"/>
                      <a:pt x="130" y="127"/>
                      <a:pt x="130" y="127"/>
                    </a:cubicBezTo>
                    <a:cubicBezTo>
                      <a:pt x="130" y="127"/>
                      <a:pt x="129" y="127"/>
                      <a:pt x="129" y="128"/>
                    </a:cubicBezTo>
                    <a:cubicBezTo>
                      <a:pt x="129" y="127"/>
                      <a:pt x="129" y="128"/>
                      <a:pt x="129" y="128"/>
                    </a:cubicBezTo>
                    <a:cubicBezTo>
                      <a:pt x="129" y="128"/>
                      <a:pt x="129" y="128"/>
                      <a:pt x="129" y="127"/>
                    </a:cubicBezTo>
                    <a:cubicBezTo>
                      <a:pt x="129" y="127"/>
                      <a:pt x="129" y="127"/>
                      <a:pt x="130" y="127"/>
                    </a:cubicBezTo>
                    <a:cubicBezTo>
                      <a:pt x="129" y="127"/>
                      <a:pt x="129" y="127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8" y="128"/>
                      <a:pt x="128" y="127"/>
                      <a:pt x="129" y="127"/>
                    </a:cubicBezTo>
                    <a:cubicBezTo>
                      <a:pt x="129" y="127"/>
                      <a:pt x="129" y="126"/>
                      <a:pt x="130" y="126"/>
                    </a:cubicBezTo>
                    <a:cubicBezTo>
                      <a:pt x="130" y="126"/>
                      <a:pt x="129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29" y="126"/>
                      <a:pt x="129" y="126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29" y="127"/>
                      <a:pt x="129" y="126"/>
                      <a:pt x="129" y="127"/>
                    </a:cubicBezTo>
                    <a:cubicBezTo>
                      <a:pt x="129" y="127"/>
                      <a:pt x="129" y="127"/>
                      <a:pt x="128" y="127"/>
                    </a:cubicBezTo>
                    <a:cubicBezTo>
                      <a:pt x="128" y="127"/>
                      <a:pt x="126" y="128"/>
                      <a:pt x="125" y="129"/>
                    </a:cubicBezTo>
                    <a:cubicBezTo>
                      <a:pt x="124" y="130"/>
                      <a:pt x="122" y="131"/>
                      <a:pt x="121" y="132"/>
                    </a:cubicBezTo>
                    <a:cubicBezTo>
                      <a:pt x="120" y="132"/>
                      <a:pt x="120" y="133"/>
                      <a:pt x="120" y="132"/>
                    </a:cubicBezTo>
                    <a:cubicBezTo>
                      <a:pt x="120" y="132"/>
                      <a:pt x="121" y="132"/>
                      <a:pt x="121" y="132"/>
                    </a:cubicBezTo>
                    <a:cubicBezTo>
                      <a:pt x="121" y="131"/>
                      <a:pt x="121" y="132"/>
                      <a:pt x="121" y="132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21" y="131"/>
                      <a:pt x="121" y="132"/>
                      <a:pt x="121" y="131"/>
                    </a:cubicBezTo>
                    <a:cubicBezTo>
                      <a:pt x="121" y="131"/>
                      <a:pt x="122" y="131"/>
                      <a:pt x="122" y="131"/>
                    </a:cubicBezTo>
                    <a:cubicBezTo>
                      <a:pt x="122" y="131"/>
                      <a:pt x="122" y="131"/>
                      <a:pt x="122" y="131"/>
                    </a:cubicBezTo>
                    <a:cubicBezTo>
                      <a:pt x="122" y="131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4" y="130"/>
                      <a:pt x="124" y="129"/>
                    </a:cubicBezTo>
                    <a:cubicBezTo>
                      <a:pt x="123" y="130"/>
                      <a:pt x="124" y="129"/>
                      <a:pt x="124" y="129"/>
                    </a:cubicBezTo>
                    <a:cubicBezTo>
                      <a:pt x="123" y="130"/>
                      <a:pt x="122" y="130"/>
                      <a:pt x="121" y="131"/>
                    </a:cubicBezTo>
                    <a:cubicBezTo>
                      <a:pt x="121" y="131"/>
                      <a:pt x="120" y="131"/>
                      <a:pt x="120" y="131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0" y="131"/>
                      <a:pt x="120" y="132"/>
                      <a:pt x="120" y="132"/>
                    </a:cubicBezTo>
                    <a:cubicBezTo>
                      <a:pt x="120" y="132"/>
                      <a:pt x="120" y="131"/>
                      <a:pt x="119" y="132"/>
                    </a:cubicBezTo>
                    <a:cubicBezTo>
                      <a:pt x="119" y="131"/>
                      <a:pt x="119" y="132"/>
                      <a:pt x="119" y="131"/>
                    </a:cubicBezTo>
                    <a:cubicBezTo>
                      <a:pt x="119" y="132"/>
                      <a:pt x="118" y="132"/>
                      <a:pt x="118" y="132"/>
                    </a:cubicBezTo>
                    <a:cubicBezTo>
                      <a:pt x="118" y="132"/>
                      <a:pt x="119" y="132"/>
                      <a:pt x="119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9" y="132"/>
                      <a:pt x="118" y="132"/>
                      <a:pt x="119" y="132"/>
                    </a:cubicBezTo>
                    <a:cubicBezTo>
                      <a:pt x="119" y="131"/>
                      <a:pt x="120" y="131"/>
                      <a:pt x="119" y="131"/>
                    </a:cubicBezTo>
                    <a:cubicBezTo>
                      <a:pt x="119" y="131"/>
                      <a:pt x="119" y="131"/>
                      <a:pt x="118" y="131"/>
                    </a:cubicBezTo>
                    <a:cubicBezTo>
                      <a:pt x="118" y="131"/>
                      <a:pt x="117" y="131"/>
                      <a:pt x="116" y="131"/>
                    </a:cubicBezTo>
                    <a:cubicBezTo>
                      <a:pt x="116" y="131"/>
                      <a:pt x="117" y="131"/>
                      <a:pt x="116" y="131"/>
                    </a:cubicBezTo>
                    <a:cubicBezTo>
                      <a:pt x="116" y="131"/>
                      <a:pt x="116" y="131"/>
                      <a:pt x="116" y="131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5" y="131"/>
                      <a:pt x="114" y="131"/>
                      <a:pt x="115" y="131"/>
                    </a:cubicBezTo>
                    <a:cubicBezTo>
                      <a:pt x="112" y="132"/>
                      <a:pt x="109" y="133"/>
                      <a:pt x="107" y="134"/>
                    </a:cubicBezTo>
                    <a:cubicBezTo>
                      <a:pt x="107" y="134"/>
                      <a:pt x="106" y="134"/>
                      <a:pt x="106" y="134"/>
                    </a:cubicBezTo>
                    <a:cubicBezTo>
                      <a:pt x="106" y="134"/>
                      <a:pt x="106" y="134"/>
                      <a:pt x="106" y="134"/>
                    </a:cubicBezTo>
                    <a:cubicBezTo>
                      <a:pt x="107" y="134"/>
                      <a:pt x="108" y="133"/>
                      <a:pt x="108" y="133"/>
                    </a:cubicBezTo>
                    <a:cubicBezTo>
                      <a:pt x="108" y="133"/>
                      <a:pt x="108" y="133"/>
                      <a:pt x="108" y="133"/>
                    </a:cubicBezTo>
                    <a:cubicBezTo>
                      <a:pt x="108" y="133"/>
                      <a:pt x="107" y="133"/>
                      <a:pt x="106" y="133"/>
                    </a:cubicBezTo>
                    <a:cubicBezTo>
                      <a:pt x="106" y="133"/>
                      <a:pt x="105" y="133"/>
                      <a:pt x="105" y="134"/>
                    </a:cubicBezTo>
                    <a:cubicBezTo>
                      <a:pt x="105" y="133"/>
                      <a:pt x="104" y="134"/>
                      <a:pt x="104" y="134"/>
                    </a:cubicBezTo>
                    <a:cubicBezTo>
                      <a:pt x="103" y="134"/>
                      <a:pt x="103" y="134"/>
                      <a:pt x="104" y="133"/>
                    </a:cubicBezTo>
                    <a:cubicBezTo>
                      <a:pt x="104" y="133"/>
                      <a:pt x="104" y="133"/>
                      <a:pt x="105" y="133"/>
                    </a:cubicBezTo>
                    <a:cubicBezTo>
                      <a:pt x="103" y="133"/>
                      <a:pt x="102" y="134"/>
                      <a:pt x="101" y="134"/>
                    </a:cubicBezTo>
                    <a:cubicBezTo>
                      <a:pt x="99" y="134"/>
                      <a:pt x="98" y="134"/>
                      <a:pt x="98" y="134"/>
                    </a:cubicBezTo>
                    <a:cubicBezTo>
                      <a:pt x="97" y="134"/>
                      <a:pt x="97" y="134"/>
                      <a:pt x="96" y="134"/>
                    </a:cubicBezTo>
                    <a:cubicBezTo>
                      <a:pt x="96" y="134"/>
                      <a:pt x="96" y="134"/>
                      <a:pt x="95" y="134"/>
                    </a:cubicBezTo>
                    <a:cubicBezTo>
                      <a:pt x="95" y="134"/>
                      <a:pt x="94" y="134"/>
                      <a:pt x="94" y="134"/>
                    </a:cubicBezTo>
                    <a:cubicBezTo>
                      <a:pt x="94" y="135"/>
                      <a:pt x="93" y="135"/>
                      <a:pt x="93" y="135"/>
                    </a:cubicBezTo>
                    <a:cubicBezTo>
                      <a:pt x="93" y="135"/>
                      <a:pt x="92" y="135"/>
                      <a:pt x="92" y="135"/>
                    </a:cubicBezTo>
                    <a:cubicBezTo>
                      <a:pt x="92" y="135"/>
                      <a:pt x="91" y="135"/>
                      <a:pt x="91" y="135"/>
                    </a:cubicBezTo>
                    <a:cubicBezTo>
                      <a:pt x="91" y="135"/>
                      <a:pt x="91" y="135"/>
                      <a:pt x="91" y="135"/>
                    </a:cubicBezTo>
                    <a:cubicBezTo>
                      <a:pt x="91" y="134"/>
                      <a:pt x="92" y="135"/>
                      <a:pt x="92" y="134"/>
                    </a:cubicBezTo>
                    <a:cubicBezTo>
                      <a:pt x="92" y="134"/>
                      <a:pt x="92" y="134"/>
                      <a:pt x="93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1" y="134"/>
                      <a:pt x="91" y="134"/>
                    </a:cubicBezTo>
                    <a:cubicBezTo>
                      <a:pt x="91" y="134"/>
                      <a:pt x="91" y="134"/>
                      <a:pt x="90" y="134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90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5"/>
                      <a:pt x="87" y="135"/>
                      <a:pt x="88" y="134"/>
                    </a:cubicBezTo>
                    <a:cubicBezTo>
                      <a:pt x="87" y="134"/>
                      <a:pt x="87" y="134"/>
                      <a:pt x="87" y="135"/>
                    </a:cubicBezTo>
                    <a:cubicBezTo>
                      <a:pt x="86" y="135"/>
                      <a:pt x="85" y="134"/>
                      <a:pt x="85" y="135"/>
                    </a:cubicBezTo>
                    <a:cubicBezTo>
                      <a:pt x="84" y="134"/>
                      <a:pt x="84" y="135"/>
                      <a:pt x="83" y="135"/>
                    </a:cubicBezTo>
                    <a:cubicBezTo>
                      <a:pt x="83" y="134"/>
                      <a:pt x="82" y="134"/>
                      <a:pt x="82" y="134"/>
                    </a:cubicBezTo>
                    <a:cubicBezTo>
                      <a:pt x="82" y="135"/>
                      <a:pt x="82" y="135"/>
                      <a:pt x="81" y="135"/>
                    </a:cubicBezTo>
                    <a:cubicBezTo>
                      <a:pt x="81" y="134"/>
                      <a:pt x="81" y="135"/>
                      <a:pt x="81" y="134"/>
                    </a:cubicBezTo>
                    <a:cubicBezTo>
                      <a:pt x="81" y="134"/>
                      <a:pt x="80" y="134"/>
                      <a:pt x="81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7" y="134"/>
                      <a:pt x="76" y="134"/>
                      <a:pt x="76" y="134"/>
                    </a:cubicBezTo>
                    <a:cubicBezTo>
                      <a:pt x="76" y="134"/>
                      <a:pt x="76" y="134"/>
                      <a:pt x="75" y="134"/>
                    </a:cubicBezTo>
                    <a:cubicBezTo>
                      <a:pt x="75" y="134"/>
                      <a:pt x="75" y="134"/>
                      <a:pt x="75" y="133"/>
                    </a:cubicBezTo>
                    <a:cubicBezTo>
                      <a:pt x="74" y="133"/>
                      <a:pt x="73" y="133"/>
                      <a:pt x="73" y="133"/>
                    </a:cubicBezTo>
                    <a:cubicBezTo>
                      <a:pt x="72" y="133"/>
                      <a:pt x="72" y="133"/>
                      <a:pt x="72" y="133"/>
                    </a:cubicBezTo>
                    <a:cubicBezTo>
                      <a:pt x="71" y="133"/>
                      <a:pt x="71" y="133"/>
                      <a:pt x="70" y="133"/>
                    </a:cubicBezTo>
                    <a:cubicBezTo>
                      <a:pt x="70" y="132"/>
                      <a:pt x="70" y="132"/>
                      <a:pt x="69" y="132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9" y="132"/>
                      <a:pt x="68" y="132"/>
                      <a:pt x="68" y="132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1"/>
                      <a:pt x="67" y="131"/>
                    </a:cubicBezTo>
                    <a:cubicBezTo>
                      <a:pt x="66" y="132"/>
                      <a:pt x="66" y="131"/>
                      <a:pt x="65" y="131"/>
                    </a:cubicBezTo>
                    <a:cubicBezTo>
                      <a:pt x="65" y="131"/>
                      <a:pt x="65" y="131"/>
                      <a:pt x="64" y="131"/>
                    </a:cubicBezTo>
                    <a:cubicBezTo>
                      <a:pt x="65" y="131"/>
                      <a:pt x="64" y="131"/>
                      <a:pt x="64" y="131"/>
                    </a:cubicBezTo>
                    <a:cubicBezTo>
                      <a:pt x="64" y="131"/>
                      <a:pt x="64" y="130"/>
                      <a:pt x="64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1" y="129"/>
                      <a:pt x="61" y="129"/>
                      <a:pt x="60" y="129"/>
                    </a:cubicBezTo>
                    <a:cubicBezTo>
                      <a:pt x="59" y="129"/>
                      <a:pt x="59" y="129"/>
                      <a:pt x="59" y="128"/>
                    </a:cubicBezTo>
                    <a:cubicBezTo>
                      <a:pt x="58" y="128"/>
                      <a:pt x="58" y="128"/>
                      <a:pt x="57" y="128"/>
                    </a:cubicBezTo>
                    <a:cubicBezTo>
                      <a:pt x="57" y="127"/>
                      <a:pt x="56" y="127"/>
                      <a:pt x="56" y="127"/>
                    </a:cubicBezTo>
                    <a:cubicBezTo>
                      <a:pt x="56" y="127"/>
                      <a:pt x="55" y="127"/>
                      <a:pt x="55" y="127"/>
                    </a:cubicBezTo>
                    <a:cubicBezTo>
                      <a:pt x="55" y="127"/>
                      <a:pt x="54" y="126"/>
                      <a:pt x="54" y="126"/>
                    </a:cubicBezTo>
                    <a:cubicBezTo>
                      <a:pt x="54" y="126"/>
                      <a:pt x="53" y="125"/>
                      <a:pt x="52" y="125"/>
                    </a:cubicBezTo>
                    <a:cubicBezTo>
                      <a:pt x="52" y="125"/>
                      <a:pt x="52" y="125"/>
                      <a:pt x="52" y="125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49" y="123"/>
                      <a:pt x="49" y="123"/>
                      <a:pt x="49" y="122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7" y="122"/>
                      <a:pt x="47" y="121"/>
                      <a:pt x="47" y="121"/>
                    </a:cubicBezTo>
                    <a:cubicBezTo>
                      <a:pt x="47" y="121"/>
                      <a:pt x="46" y="121"/>
                      <a:pt x="46" y="121"/>
                    </a:cubicBezTo>
                    <a:cubicBezTo>
                      <a:pt x="46" y="121"/>
                      <a:pt x="46" y="120"/>
                      <a:pt x="46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8"/>
                      <a:pt x="44" y="118"/>
                      <a:pt x="43" y="118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3" y="117"/>
                      <a:pt x="42" y="117"/>
                      <a:pt x="42" y="116"/>
                    </a:cubicBezTo>
                    <a:cubicBezTo>
                      <a:pt x="41" y="116"/>
                      <a:pt x="41" y="116"/>
                      <a:pt x="40" y="115"/>
                    </a:cubicBezTo>
                    <a:cubicBezTo>
                      <a:pt x="41" y="115"/>
                      <a:pt x="40" y="114"/>
                      <a:pt x="40" y="115"/>
                    </a:cubicBezTo>
                    <a:cubicBezTo>
                      <a:pt x="40" y="114"/>
                      <a:pt x="40" y="114"/>
                      <a:pt x="39" y="114"/>
                    </a:cubicBezTo>
                    <a:cubicBezTo>
                      <a:pt x="39" y="113"/>
                      <a:pt x="39" y="113"/>
                      <a:pt x="38" y="112"/>
                    </a:cubicBezTo>
                    <a:cubicBezTo>
                      <a:pt x="38" y="112"/>
                      <a:pt x="38" y="112"/>
                      <a:pt x="37" y="112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7" y="111"/>
                      <a:pt x="36" y="110"/>
                      <a:pt x="36" y="110"/>
                    </a:cubicBezTo>
                    <a:cubicBezTo>
                      <a:pt x="36" y="110"/>
                      <a:pt x="36" y="110"/>
                      <a:pt x="36" y="109"/>
                    </a:cubicBezTo>
                    <a:cubicBezTo>
                      <a:pt x="36" y="109"/>
                      <a:pt x="36" y="109"/>
                      <a:pt x="35" y="109"/>
                    </a:cubicBezTo>
                    <a:cubicBezTo>
                      <a:pt x="35" y="108"/>
                      <a:pt x="35" y="108"/>
                      <a:pt x="34" y="107"/>
                    </a:cubicBezTo>
                    <a:cubicBezTo>
                      <a:pt x="35" y="108"/>
                      <a:pt x="34" y="107"/>
                      <a:pt x="34" y="107"/>
                    </a:cubicBezTo>
                    <a:cubicBezTo>
                      <a:pt x="34" y="107"/>
                      <a:pt x="34" y="107"/>
                      <a:pt x="34" y="106"/>
                    </a:cubicBezTo>
                    <a:cubicBezTo>
                      <a:pt x="34" y="106"/>
                      <a:pt x="33" y="106"/>
                      <a:pt x="33" y="106"/>
                    </a:cubicBezTo>
                    <a:cubicBezTo>
                      <a:pt x="35" y="107"/>
                      <a:pt x="36" y="109"/>
                      <a:pt x="37" y="110"/>
                    </a:cubicBezTo>
                    <a:cubicBezTo>
                      <a:pt x="38" y="112"/>
                      <a:pt x="39" y="113"/>
                      <a:pt x="41" y="115"/>
                    </a:cubicBezTo>
                    <a:cubicBezTo>
                      <a:pt x="41" y="115"/>
                      <a:pt x="41" y="115"/>
                      <a:pt x="41" y="116"/>
                    </a:cubicBezTo>
                    <a:cubicBezTo>
                      <a:pt x="42" y="116"/>
                      <a:pt x="42" y="116"/>
                      <a:pt x="42" y="116"/>
                    </a:cubicBezTo>
                    <a:cubicBezTo>
                      <a:pt x="42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5" y="118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5" y="119"/>
                      <a:pt x="45" y="119"/>
                      <a:pt x="45" y="11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7" y="120"/>
                      <a:pt x="47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5" y="118"/>
                    </a:cubicBezTo>
                    <a:cubicBezTo>
                      <a:pt x="44" y="117"/>
                      <a:pt x="43" y="117"/>
                      <a:pt x="43" y="116"/>
                    </a:cubicBezTo>
                    <a:cubicBezTo>
                      <a:pt x="43" y="116"/>
                      <a:pt x="43" y="116"/>
                      <a:pt x="42" y="116"/>
                    </a:cubicBez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1" y="115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3" y="116"/>
                      <a:pt x="45" y="118"/>
                    </a:cubicBezTo>
                    <a:cubicBezTo>
                      <a:pt x="45" y="118"/>
                      <a:pt x="45" y="117"/>
                      <a:pt x="45" y="117"/>
                    </a:cubicBezTo>
                    <a:cubicBezTo>
                      <a:pt x="45" y="117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8"/>
                      <a:pt x="46" y="119"/>
                      <a:pt x="47" y="120"/>
                    </a:cubicBezTo>
                    <a:cubicBezTo>
                      <a:pt x="47" y="120"/>
                      <a:pt x="47" y="120"/>
                      <a:pt x="48" y="120"/>
                    </a:cubicBezTo>
                    <a:cubicBezTo>
                      <a:pt x="48" y="120"/>
                      <a:pt x="49" y="121"/>
                      <a:pt x="49" y="121"/>
                    </a:cubicBezTo>
                    <a:cubicBezTo>
                      <a:pt x="49" y="121"/>
                      <a:pt x="49" y="121"/>
                      <a:pt x="50" y="122"/>
                    </a:cubicBezTo>
                    <a:cubicBezTo>
                      <a:pt x="50" y="122"/>
                      <a:pt x="51" y="122"/>
                      <a:pt x="51" y="123"/>
                    </a:cubicBezTo>
                    <a:cubicBezTo>
                      <a:pt x="51" y="123"/>
                      <a:pt x="52" y="123"/>
                      <a:pt x="53" y="124"/>
                    </a:cubicBezTo>
                    <a:cubicBezTo>
                      <a:pt x="53" y="124"/>
                      <a:pt x="53" y="124"/>
                      <a:pt x="53" y="124"/>
                    </a:cubicBezTo>
                    <a:cubicBezTo>
                      <a:pt x="53" y="124"/>
                      <a:pt x="54" y="125"/>
                      <a:pt x="55" y="125"/>
                    </a:cubicBezTo>
                    <a:cubicBezTo>
                      <a:pt x="55" y="125"/>
                      <a:pt x="55" y="125"/>
                      <a:pt x="55" y="125"/>
                    </a:cubicBezTo>
                    <a:cubicBezTo>
                      <a:pt x="55" y="125"/>
                      <a:pt x="56" y="126"/>
                      <a:pt x="56" y="126"/>
                    </a:cubicBezTo>
                    <a:cubicBezTo>
                      <a:pt x="56" y="126"/>
                      <a:pt x="57" y="126"/>
                      <a:pt x="57" y="126"/>
                    </a:cubicBezTo>
                    <a:cubicBezTo>
                      <a:pt x="57" y="126"/>
                      <a:pt x="58" y="127"/>
                      <a:pt x="58" y="127"/>
                    </a:cubicBezTo>
                    <a:cubicBezTo>
                      <a:pt x="59" y="127"/>
                      <a:pt x="60" y="128"/>
                      <a:pt x="61" y="128"/>
                    </a:cubicBezTo>
                    <a:cubicBezTo>
                      <a:pt x="62" y="129"/>
                      <a:pt x="62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4" y="129"/>
                      <a:pt x="63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30"/>
                    </a:cubicBezTo>
                    <a:cubicBezTo>
                      <a:pt x="65" y="130"/>
                      <a:pt x="65" y="129"/>
                      <a:pt x="65" y="129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6" y="130"/>
                      <a:pt x="66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31"/>
                      <a:pt x="68" y="130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68" y="131"/>
                      <a:pt x="68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70" y="131"/>
                      <a:pt x="70" y="131"/>
                    </a:cubicBezTo>
                    <a:cubicBezTo>
                      <a:pt x="70" y="131"/>
                      <a:pt x="69" y="131"/>
                      <a:pt x="69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1" y="131"/>
                      <a:pt x="71" y="131"/>
                    </a:cubicBezTo>
                    <a:cubicBezTo>
                      <a:pt x="71" y="131"/>
                      <a:pt x="71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3" y="132"/>
                      <a:pt x="72" y="131"/>
                    </a:cubicBezTo>
                    <a:cubicBezTo>
                      <a:pt x="72" y="132"/>
                      <a:pt x="72" y="132"/>
                      <a:pt x="72" y="131"/>
                    </a:cubicBezTo>
                    <a:cubicBezTo>
                      <a:pt x="72" y="131"/>
                      <a:pt x="72" y="131"/>
                      <a:pt x="73" y="131"/>
                    </a:cubicBezTo>
                    <a:cubicBezTo>
                      <a:pt x="73" y="131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5" y="132"/>
                      <a:pt x="75" y="132"/>
                      <a:pt x="75" y="132"/>
                    </a:cubicBezTo>
                    <a:cubicBezTo>
                      <a:pt x="75" y="132"/>
                      <a:pt x="75" y="132"/>
                      <a:pt x="76" y="132"/>
                    </a:cubicBezTo>
                    <a:cubicBezTo>
                      <a:pt x="75" y="132"/>
                      <a:pt x="76" y="132"/>
                      <a:pt x="76" y="132"/>
                    </a:cubicBezTo>
                    <a:cubicBezTo>
                      <a:pt x="76" y="132"/>
                      <a:pt x="76" y="132"/>
                      <a:pt x="77" y="132"/>
                    </a:cubicBezTo>
                    <a:cubicBezTo>
                      <a:pt x="77" y="132"/>
                      <a:pt x="76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8" y="133"/>
                      <a:pt x="78" y="133"/>
                      <a:pt x="79" y="132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80" y="133"/>
                      <a:pt x="81" y="133"/>
                      <a:pt x="82" y="133"/>
                    </a:cubicBezTo>
                    <a:cubicBezTo>
                      <a:pt x="82" y="133"/>
                      <a:pt x="83" y="133"/>
                      <a:pt x="83" y="133"/>
                    </a:cubicBezTo>
                    <a:cubicBezTo>
                      <a:pt x="84" y="133"/>
                      <a:pt x="86" y="133"/>
                      <a:pt x="87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2" y="133"/>
                      <a:pt x="93" y="133"/>
                      <a:pt x="95" y="133"/>
                    </a:cubicBezTo>
                    <a:cubicBezTo>
                      <a:pt x="97" y="132"/>
                      <a:pt x="99" y="132"/>
                      <a:pt x="100" y="132"/>
                    </a:cubicBezTo>
                    <a:cubicBezTo>
                      <a:pt x="101" y="132"/>
                      <a:pt x="102" y="132"/>
                      <a:pt x="103" y="131"/>
                    </a:cubicBezTo>
                    <a:cubicBezTo>
                      <a:pt x="105" y="131"/>
                      <a:pt x="107" y="131"/>
                      <a:pt x="108" y="130"/>
                    </a:cubicBezTo>
                    <a:cubicBezTo>
                      <a:pt x="110" y="130"/>
                      <a:pt x="111" y="129"/>
                      <a:pt x="113" y="128"/>
                    </a:cubicBezTo>
                    <a:cubicBezTo>
                      <a:pt x="113" y="128"/>
                      <a:pt x="113" y="129"/>
                      <a:pt x="113" y="128"/>
                    </a:cubicBezTo>
                    <a:cubicBezTo>
                      <a:pt x="113" y="128"/>
                      <a:pt x="113" y="128"/>
                      <a:pt x="114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2" y="128"/>
                      <a:pt x="111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09" y="129"/>
                      <a:pt x="109" y="129"/>
                    </a:cubicBezTo>
                    <a:cubicBezTo>
                      <a:pt x="108" y="130"/>
                      <a:pt x="108" y="129"/>
                      <a:pt x="107" y="129"/>
                    </a:cubicBezTo>
                    <a:cubicBezTo>
                      <a:pt x="107" y="129"/>
                      <a:pt x="106" y="130"/>
                      <a:pt x="105" y="130"/>
                    </a:cubicBezTo>
                    <a:cubicBezTo>
                      <a:pt x="106" y="129"/>
                      <a:pt x="106" y="129"/>
                      <a:pt x="106" y="129"/>
                    </a:cubicBezTo>
                    <a:cubicBezTo>
                      <a:pt x="109" y="128"/>
                      <a:pt x="112" y="127"/>
                      <a:pt x="115" y="126"/>
                    </a:cubicBezTo>
                    <a:cubicBezTo>
                      <a:pt x="115" y="125"/>
                      <a:pt x="115" y="125"/>
                      <a:pt x="116" y="125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ubicBezTo>
                      <a:pt x="118" y="124"/>
                      <a:pt x="118" y="124"/>
                      <a:pt x="119" y="123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18" y="123"/>
                      <a:pt x="117" y="124"/>
                      <a:pt x="117" y="124"/>
                    </a:cubicBezTo>
                    <a:cubicBezTo>
                      <a:pt x="117" y="124"/>
                      <a:pt x="117" y="124"/>
                      <a:pt x="117" y="124"/>
                    </a:cubicBezTo>
                    <a:cubicBezTo>
                      <a:pt x="117" y="123"/>
                      <a:pt x="117" y="123"/>
                      <a:pt x="118" y="122"/>
                    </a:cubicBezTo>
                    <a:cubicBezTo>
                      <a:pt x="120" y="121"/>
                      <a:pt x="121" y="120"/>
                      <a:pt x="123" y="119"/>
                    </a:cubicBezTo>
                    <a:cubicBezTo>
                      <a:pt x="124" y="118"/>
                      <a:pt x="124" y="117"/>
                      <a:pt x="126" y="116"/>
                    </a:cubicBezTo>
                    <a:cubicBezTo>
                      <a:pt x="127" y="114"/>
                      <a:pt x="128" y="113"/>
                      <a:pt x="130" y="111"/>
                    </a:cubicBezTo>
                    <a:cubicBezTo>
                      <a:pt x="130" y="111"/>
                      <a:pt x="131" y="110"/>
                      <a:pt x="131" y="109"/>
                    </a:cubicBezTo>
                    <a:cubicBezTo>
                      <a:pt x="133" y="107"/>
                      <a:pt x="134" y="105"/>
                      <a:pt x="135" y="103"/>
                    </a:cubicBezTo>
                    <a:cubicBezTo>
                      <a:pt x="135" y="102"/>
                      <a:pt x="135" y="102"/>
                      <a:pt x="136" y="101"/>
                    </a:cubicBezTo>
                    <a:cubicBezTo>
                      <a:pt x="136" y="101"/>
                      <a:pt x="136" y="101"/>
                      <a:pt x="136" y="101"/>
                    </a:cubicBezTo>
                    <a:cubicBezTo>
                      <a:pt x="136" y="100"/>
                      <a:pt x="136" y="100"/>
                      <a:pt x="137" y="99"/>
                    </a:cubicBezTo>
                    <a:cubicBezTo>
                      <a:pt x="137" y="99"/>
                      <a:pt x="137" y="98"/>
                      <a:pt x="136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7"/>
                      <a:pt x="137" y="96"/>
                      <a:pt x="137" y="96"/>
                    </a:cubicBezTo>
                    <a:cubicBezTo>
                      <a:pt x="137" y="96"/>
                      <a:pt x="137" y="96"/>
                      <a:pt x="137" y="97"/>
                    </a:cubicBezTo>
                    <a:cubicBezTo>
                      <a:pt x="137" y="96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8"/>
                    </a:cubicBezTo>
                    <a:cubicBezTo>
                      <a:pt x="136" y="98"/>
                      <a:pt x="136" y="98"/>
                      <a:pt x="136" y="98"/>
                    </a:cubicBezTo>
                    <a:cubicBezTo>
                      <a:pt x="136" y="98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100"/>
                    </a:cubicBezTo>
                    <a:cubicBezTo>
                      <a:pt x="135" y="99"/>
                      <a:pt x="135" y="100"/>
                      <a:pt x="134" y="100"/>
                    </a:cubicBezTo>
                    <a:cubicBezTo>
                      <a:pt x="135" y="100"/>
                      <a:pt x="134" y="101"/>
                      <a:pt x="134" y="101"/>
                    </a:cubicBezTo>
                    <a:cubicBezTo>
                      <a:pt x="134" y="101"/>
                      <a:pt x="134" y="102"/>
                      <a:pt x="133" y="102"/>
                    </a:cubicBezTo>
                    <a:cubicBezTo>
                      <a:pt x="133" y="103"/>
                      <a:pt x="132" y="104"/>
                      <a:pt x="132" y="105"/>
                    </a:cubicBezTo>
                    <a:cubicBezTo>
                      <a:pt x="132" y="104"/>
                      <a:pt x="132" y="105"/>
                      <a:pt x="132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3" y="103"/>
                      <a:pt x="132" y="103"/>
                    </a:cubicBezTo>
                    <a:cubicBezTo>
                      <a:pt x="133" y="102"/>
                      <a:pt x="133" y="101"/>
                      <a:pt x="134" y="101"/>
                    </a:cubicBezTo>
                    <a:cubicBezTo>
                      <a:pt x="134" y="101"/>
                      <a:pt x="134" y="101"/>
                      <a:pt x="134" y="101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34" y="99"/>
                      <a:pt x="134" y="99"/>
                      <a:pt x="134" y="99"/>
                    </a:cubicBezTo>
                    <a:cubicBezTo>
                      <a:pt x="134" y="99"/>
                      <a:pt x="134" y="99"/>
                      <a:pt x="135" y="98"/>
                    </a:cubicBezTo>
                    <a:cubicBezTo>
                      <a:pt x="134" y="98"/>
                      <a:pt x="135" y="98"/>
                      <a:pt x="135" y="98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6"/>
                    </a:cubicBezTo>
                    <a:cubicBezTo>
                      <a:pt x="135" y="96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4" y="97"/>
                    </a:cubicBezTo>
                    <a:cubicBezTo>
                      <a:pt x="135" y="96"/>
                      <a:pt x="135" y="94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4"/>
                    </a:cubicBezTo>
                    <a:cubicBezTo>
                      <a:pt x="135" y="94"/>
                      <a:pt x="135" y="94"/>
                      <a:pt x="134" y="94"/>
                    </a:cubicBezTo>
                    <a:cubicBezTo>
                      <a:pt x="134" y="94"/>
                      <a:pt x="135" y="94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4" y="93"/>
                      <a:pt x="134" y="93"/>
                    </a:cubicBezTo>
                    <a:cubicBezTo>
                      <a:pt x="134" y="93"/>
                      <a:pt x="134" y="93"/>
                      <a:pt x="134" y="93"/>
                    </a:cubicBezTo>
                    <a:cubicBezTo>
                      <a:pt x="134" y="93"/>
                      <a:pt x="134" y="94"/>
                      <a:pt x="134" y="94"/>
                    </a:cubicBezTo>
                    <a:cubicBezTo>
                      <a:pt x="134" y="94"/>
                      <a:pt x="133" y="95"/>
                      <a:pt x="133" y="96"/>
                    </a:cubicBezTo>
                    <a:cubicBezTo>
                      <a:pt x="133" y="96"/>
                      <a:pt x="133" y="96"/>
                      <a:pt x="133" y="96"/>
                    </a:cubicBezTo>
                    <a:cubicBezTo>
                      <a:pt x="133" y="96"/>
                      <a:pt x="133" y="96"/>
                      <a:pt x="133" y="97"/>
                    </a:cubicBezTo>
                    <a:cubicBezTo>
                      <a:pt x="133" y="97"/>
                      <a:pt x="132" y="97"/>
                      <a:pt x="132" y="98"/>
                    </a:cubicBezTo>
                    <a:cubicBezTo>
                      <a:pt x="132" y="98"/>
                      <a:pt x="132" y="98"/>
                      <a:pt x="132" y="99"/>
                    </a:cubicBezTo>
                    <a:cubicBezTo>
                      <a:pt x="132" y="99"/>
                      <a:pt x="131" y="100"/>
                      <a:pt x="131" y="99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99"/>
                      <a:pt x="131" y="99"/>
                      <a:pt x="131" y="99"/>
                    </a:cubicBezTo>
                    <a:cubicBezTo>
                      <a:pt x="131" y="98"/>
                      <a:pt x="132" y="97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5"/>
                    </a:cubicBezTo>
                    <a:cubicBezTo>
                      <a:pt x="132" y="95"/>
                      <a:pt x="132" y="96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1" y="97"/>
                      <a:pt x="130" y="97"/>
                      <a:pt x="130" y="97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100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8" y="100"/>
                      <a:pt x="128" y="100"/>
                    </a:cubicBezTo>
                    <a:cubicBezTo>
                      <a:pt x="128" y="100"/>
                      <a:pt x="128" y="100"/>
                      <a:pt x="128" y="101"/>
                    </a:cubicBezTo>
                    <a:cubicBezTo>
                      <a:pt x="128" y="101"/>
                      <a:pt x="128" y="101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3"/>
                      <a:pt x="127" y="103"/>
                      <a:pt x="127" y="103"/>
                    </a:cubicBezTo>
                    <a:cubicBezTo>
                      <a:pt x="127" y="102"/>
                      <a:pt x="127" y="103"/>
                      <a:pt x="127" y="103"/>
                    </a:cubicBezTo>
                    <a:cubicBezTo>
                      <a:pt x="127" y="103"/>
                      <a:pt x="126" y="104"/>
                      <a:pt x="126" y="104"/>
                    </a:cubicBezTo>
                    <a:cubicBezTo>
                      <a:pt x="126" y="104"/>
                      <a:pt x="126" y="104"/>
                      <a:pt x="126" y="105"/>
                    </a:cubicBezTo>
                    <a:cubicBezTo>
                      <a:pt x="125" y="104"/>
                      <a:pt x="125" y="105"/>
                      <a:pt x="125" y="105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6" y="104"/>
                      <a:pt x="126" y="104"/>
                    </a:cubicBezTo>
                    <a:cubicBezTo>
                      <a:pt x="126" y="103"/>
                      <a:pt x="126" y="103"/>
                      <a:pt x="126" y="103"/>
                    </a:cubicBezTo>
                    <a:cubicBezTo>
                      <a:pt x="125" y="103"/>
                      <a:pt x="125" y="104"/>
                      <a:pt x="125" y="104"/>
                    </a:cubicBezTo>
                    <a:cubicBezTo>
                      <a:pt x="125" y="104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5" y="104"/>
                      <a:pt x="125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5"/>
                      <a:pt x="124" y="104"/>
                      <a:pt x="124" y="105"/>
                    </a:cubicBezTo>
                    <a:cubicBezTo>
                      <a:pt x="124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2" y="106"/>
                      <a:pt x="122" y="106"/>
                    </a:cubicBezTo>
                    <a:cubicBezTo>
                      <a:pt x="122" y="107"/>
                      <a:pt x="122" y="107"/>
                      <a:pt x="122" y="106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1" y="108"/>
                      <a:pt x="122" y="107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0" y="109"/>
                      <a:pt x="120" y="109"/>
                      <a:pt x="120" y="110"/>
                    </a:cubicBezTo>
                    <a:cubicBezTo>
                      <a:pt x="120" y="110"/>
                      <a:pt x="120" y="109"/>
                      <a:pt x="120" y="109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19" y="110"/>
                    </a:cubicBezTo>
                    <a:cubicBezTo>
                      <a:pt x="120" y="110"/>
                      <a:pt x="119" y="111"/>
                      <a:pt x="119" y="111"/>
                    </a:cubicBezTo>
                    <a:cubicBezTo>
                      <a:pt x="119" y="110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8" y="111"/>
                    </a:cubicBezTo>
                    <a:cubicBezTo>
                      <a:pt x="118" y="112"/>
                      <a:pt x="119" y="111"/>
                      <a:pt x="119" y="111"/>
                    </a:cubicBezTo>
                    <a:cubicBezTo>
                      <a:pt x="118" y="111"/>
                      <a:pt x="118" y="112"/>
                      <a:pt x="118" y="112"/>
                    </a:cubicBezTo>
                    <a:cubicBezTo>
                      <a:pt x="118" y="111"/>
                      <a:pt x="119" y="111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7" y="113"/>
                    </a:cubicBezTo>
                    <a:cubicBezTo>
                      <a:pt x="117" y="113"/>
                      <a:pt x="117" y="113"/>
                      <a:pt x="116" y="114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6" y="114"/>
                      <a:pt x="116" y="114"/>
                      <a:pt x="115" y="114"/>
                    </a:cubicBezTo>
                    <a:cubicBezTo>
                      <a:pt x="115" y="115"/>
                      <a:pt x="114" y="115"/>
                      <a:pt x="114" y="115"/>
                    </a:cubicBezTo>
                    <a:cubicBezTo>
                      <a:pt x="114" y="115"/>
                      <a:pt x="113" y="116"/>
                      <a:pt x="113" y="116"/>
                    </a:cubicBezTo>
                    <a:cubicBezTo>
                      <a:pt x="113" y="116"/>
                      <a:pt x="112" y="117"/>
                      <a:pt x="112" y="117"/>
                    </a:cubicBezTo>
                    <a:cubicBezTo>
                      <a:pt x="112" y="117"/>
                      <a:pt x="112" y="116"/>
                      <a:pt x="112" y="116"/>
                    </a:cubicBezTo>
                    <a:cubicBezTo>
                      <a:pt x="112" y="116"/>
                      <a:pt x="113" y="116"/>
                      <a:pt x="112" y="116"/>
                    </a:cubicBezTo>
                    <a:cubicBezTo>
                      <a:pt x="113" y="116"/>
                      <a:pt x="113" y="116"/>
                      <a:pt x="113" y="116"/>
                    </a:cubicBezTo>
                    <a:cubicBezTo>
                      <a:pt x="113" y="116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2" y="116"/>
                      <a:pt x="110" y="117"/>
                      <a:pt x="110" y="117"/>
                    </a:cubicBezTo>
                    <a:cubicBezTo>
                      <a:pt x="109" y="117"/>
                      <a:pt x="109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8" y="118"/>
                      <a:pt x="108" y="118"/>
                      <a:pt x="108" y="118"/>
                    </a:cubicBezTo>
                    <a:cubicBezTo>
                      <a:pt x="107" y="119"/>
                      <a:pt x="107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5" y="119"/>
                      <a:pt x="105" y="120"/>
                      <a:pt x="105" y="120"/>
                    </a:cubicBezTo>
                    <a:cubicBezTo>
                      <a:pt x="104" y="120"/>
                      <a:pt x="104" y="120"/>
                      <a:pt x="103" y="120"/>
                    </a:cubicBezTo>
                    <a:cubicBezTo>
                      <a:pt x="103" y="121"/>
                      <a:pt x="103" y="121"/>
                      <a:pt x="103" y="121"/>
                    </a:cubicBezTo>
                    <a:cubicBezTo>
                      <a:pt x="102" y="121"/>
                      <a:pt x="102" y="121"/>
                      <a:pt x="101" y="121"/>
                    </a:cubicBezTo>
                    <a:cubicBezTo>
                      <a:pt x="101" y="121"/>
                      <a:pt x="101" y="122"/>
                      <a:pt x="100" y="122"/>
                    </a:cubicBezTo>
                    <a:cubicBezTo>
                      <a:pt x="100" y="122"/>
                      <a:pt x="100" y="122"/>
                      <a:pt x="100" y="122"/>
                    </a:cubicBezTo>
                    <a:cubicBezTo>
                      <a:pt x="99" y="122"/>
                      <a:pt x="97" y="123"/>
                      <a:pt x="96" y="123"/>
                    </a:cubicBezTo>
                    <a:cubicBezTo>
                      <a:pt x="94" y="124"/>
                      <a:pt x="93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85" y="124"/>
                      <a:pt x="82" y="124"/>
                      <a:pt x="80" y="123"/>
                    </a:cubicBezTo>
                    <a:cubicBezTo>
                      <a:pt x="77" y="122"/>
                      <a:pt x="76" y="122"/>
                      <a:pt x="74" y="121"/>
                    </a:cubicBezTo>
                    <a:cubicBezTo>
                      <a:pt x="73" y="121"/>
                      <a:pt x="73" y="121"/>
                      <a:pt x="73" y="121"/>
                    </a:cubicBezTo>
                    <a:cubicBezTo>
                      <a:pt x="73" y="121"/>
                      <a:pt x="72" y="120"/>
                      <a:pt x="72" y="120"/>
                    </a:cubicBezTo>
                    <a:cubicBezTo>
                      <a:pt x="72" y="120"/>
                      <a:pt x="71" y="120"/>
                      <a:pt x="71" y="120"/>
                    </a:cubicBezTo>
                    <a:cubicBezTo>
                      <a:pt x="71" y="120"/>
                      <a:pt x="70" y="120"/>
                      <a:pt x="70" y="119"/>
                    </a:cubicBezTo>
                    <a:cubicBezTo>
                      <a:pt x="69" y="118"/>
                      <a:pt x="66" y="117"/>
                      <a:pt x="63" y="116"/>
                    </a:cubicBezTo>
                    <a:cubicBezTo>
                      <a:pt x="61" y="115"/>
                      <a:pt x="60" y="114"/>
                      <a:pt x="58" y="112"/>
                    </a:cubicBezTo>
                    <a:cubicBezTo>
                      <a:pt x="57" y="112"/>
                      <a:pt x="56" y="111"/>
                      <a:pt x="55" y="110"/>
                    </a:cubicBezTo>
                    <a:cubicBezTo>
                      <a:pt x="55" y="110"/>
                      <a:pt x="55" y="109"/>
                      <a:pt x="54" y="109"/>
                    </a:cubicBezTo>
                    <a:cubicBezTo>
                      <a:pt x="54" y="109"/>
                      <a:pt x="54" y="108"/>
                      <a:pt x="54" y="108"/>
                    </a:cubicBezTo>
                    <a:cubicBezTo>
                      <a:pt x="53" y="108"/>
                      <a:pt x="53" y="108"/>
                      <a:pt x="53" y="107"/>
                    </a:cubicBezTo>
                    <a:cubicBezTo>
                      <a:pt x="53" y="107"/>
                      <a:pt x="52" y="107"/>
                      <a:pt x="52" y="10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1" y="105"/>
                      <a:pt x="51" y="105"/>
                      <a:pt x="50" y="104"/>
                    </a:cubicBezTo>
                    <a:cubicBezTo>
                      <a:pt x="50" y="104"/>
                      <a:pt x="50" y="104"/>
                      <a:pt x="50" y="103"/>
                    </a:cubicBezTo>
                    <a:cubicBezTo>
                      <a:pt x="50" y="103"/>
                      <a:pt x="49" y="103"/>
                      <a:pt x="49" y="103"/>
                    </a:cubicBezTo>
                    <a:cubicBezTo>
                      <a:pt x="49" y="102"/>
                      <a:pt x="49" y="102"/>
                      <a:pt x="48" y="101"/>
                    </a:cubicBezTo>
                    <a:cubicBezTo>
                      <a:pt x="48" y="101"/>
                      <a:pt x="48" y="101"/>
                      <a:pt x="48" y="100"/>
                    </a:cubicBezTo>
                    <a:cubicBezTo>
                      <a:pt x="48" y="100"/>
                      <a:pt x="47" y="100"/>
                      <a:pt x="47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7" y="99"/>
                      <a:pt x="46" y="99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5" y="96"/>
                      <a:pt x="45" y="97"/>
                      <a:pt x="45" y="97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5"/>
                    </a:cubicBezTo>
                    <a:cubicBezTo>
                      <a:pt x="45" y="96"/>
                      <a:pt x="45" y="95"/>
                      <a:pt x="45" y="95"/>
                    </a:cubicBezTo>
                    <a:cubicBezTo>
                      <a:pt x="44" y="95"/>
                      <a:pt x="45" y="95"/>
                      <a:pt x="45" y="95"/>
                    </a:cubicBezTo>
                    <a:cubicBezTo>
                      <a:pt x="44" y="95"/>
                      <a:pt x="44" y="94"/>
                      <a:pt x="44" y="94"/>
                    </a:cubicBezTo>
                    <a:cubicBezTo>
                      <a:pt x="44" y="94"/>
                      <a:pt x="44" y="94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2"/>
                      <a:pt x="44" y="93"/>
                    </a:cubicBezTo>
                    <a:cubicBezTo>
                      <a:pt x="44" y="92"/>
                      <a:pt x="43" y="92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0"/>
                    </a:cubicBezTo>
                    <a:cubicBezTo>
                      <a:pt x="43" y="91"/>
                      <a:pt x="43" y="90"/>
                      <a:pt x="43" y="90"/>
                    </a:cubicBezTo>
                    <a:cubicBezTo>
                      <a:pt x="43" y="90"/>
                      <a:pt x="43" y="90"/>
                      <a:pt x="42" y="89"/>
                    </a:cubicBezTo>
                    <a:cubicBezTo>
                      <a:pt x="43" y="89"/>
                      <a:pt x="42" y="89"/>
                      <a:pt x="43" y="89"/>
                    </a:cubicBezTo>
                    <a:cubicBezTo>
                      <a:pt x="43" y="89"/>
                      <a:pt x="42" y="89"/>
                      <a:pt x="42" y="89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5"/>
                      <a:pt x="42" y="85"/>
                    </a:cubicBezTo>
                    <a:cubicBezTo>
                      <a:pt x="42" y="85"/>
                      <a:pt x="42" y="85"/>
                      <a:pt x="42" y="85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1" y="85"/>
                      <a:pt x="42" y="85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2"/>
                      <a:pt x="41" y="82"/>
                    </a:cubicBezTo>
                    <a:cubicBezTo>
                      <a:pt x="41" y="82"/>
                      <a:pt x="41" y="81"/>
                      <a:pt x="41" y="81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1"/>
                      <a:pt x="41" y="72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69"/>
                      <a:pt x="41" y="70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7"/>
                      <a:pt x="41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3" y="63"/>
                      <a:pt x="43" y="63"/>
                      <a:pt x="43" y="62"/>
                    </a:cubicBezTo>
                    <a:cubicBezTo>
                      <a:pt x="43" y="62"/>
                      <a:pt x="43" y="61"/>
                      <a:pt x="43" y="62"/>
                    </a:cubicBezTo>
                    <a:cubicBezTo>
                      <a:pt x="43" y="62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0"/>
                    </a:cubicBezTo>
                    <a:cubicBezTo>
                      <a:pt x="43" y="61"/>
                      <a:pt x="43" y="61"/>
                      <a:pt x="44" y="60"/>
                    </a:cubicBezTo>
                    <a:cubicBezTo>
                      <a:pt x="43" y="60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6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8" y="52"/>
                      <a:pt x="48" y="52"/>
                      <a:pt x="48" y="51"/>
                    </a:cubicBezTo>
                    <a:cubicBezTo>
                      <a:pt x="48" y="52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0"/>
                    </a:cubicBezTo>
                    <a:cubicBezTo>
                      <a:pt x="48" y="51"/>
                      <a:pt x="48" y="50"/>
                      <a:pt x="48" y="51"/>
                    </a:cubicBezTo>
                    <a:cubicBezTo>
                      <a:pt x="49" y="50"/>
                      <a:pt x="49" y="51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1" y="48"/>
                      <a:pt x="51" y="47"/>
                      <a:pt x="51" y="47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1" y="47"/>
                      <a:pt x="52" y="47"/>
                      <a:pt x="52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2" y="46"/>
                      <a:pt x="52" y="47"/>
                      <a:pt x="51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5"/>
                      <a:pt x="52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4"/>
                      <a:pt x="53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3"/>
                      <a:pt x="54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7" y="41"/>
                      <a:pt x="58" y="41"/>
                      <a:pt x="58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1" y="39"/>
                      <a:pt x="61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4" y="37"/>
                      <a:pt x="66" y="36"/>
                      <a:pt x="68" y="35"/>
                    </a:cubicBezTo>
                    <a:cubicBezTo>
                      <a:pt x="69" y="35"/>
                      <a:pt x="70" y="34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2" y="33"/>
                      <a:pt x="74" y="33"/>
                      <a:pt x="76" y="32"/>
                    </a:cubicBezTo>
                    <a:cubicBezTo>
                      <a:pt x="76" y="32"/>
                      <a:pt x="76" y="32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8" y="32"/>
                      <a:pt x="78" y="32"/>
                    </a:cubicBezTo>
                    <a:cubicBezTo>
                      <a:pt x="79" y="32"/>
                      <a:pt x="80" y="32"/>
                      <a:pt x="81" y="32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2" y="32"/>
                      <a:pt x="81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3" y="32"/>
                      <a:pt x="83" y="32"/>
                      <a:pt x="84" y="32"/>
                    </a:cubicBezTo>
                    <a:cubicBezTo>
                      <a:pt x="85" y="32"/>
                      <a:pt x="87" y="32"/>
                      <a:pt x="89" y="32"/>
                    </a:cubicBezTo>
                    <a:cubicBezTo>
                      <a:pt x="91" y="32"/>
                      <a:pt x="93" y="33"/>
                      <a:pt x="94" y="33"/>
                    </a:cubicBezTo>
                    <a:cubicBezTo>
                      <a:pt x="95" y="33"/>
                      <a:pt x="97" y="34"/>
                      <a:pt x="98" y="34"/>
                    </a:cubicBezTo>
                    <a:cubicBezTo>
                      <a:pt x="98" y="34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100" y="35"/>
                      <a:pt x="100" y="35"/>
                      <a:pt x="100" y="35"/>
                    </a:cubicBezTo>
                    <a:cubicBezTo>
                      <a:pt x="100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6"/>
                    </a:cubicBezTo>
                    <a:cubicBezTo>
                      <a:pt x="101" y="35"/>
                      <a:pt x="102" y="36"/>
                      <a:pt x="102" y="36"/>
                    </a:cubicBezTo>
                    <a:cubicBezTo>
                      <a:pt x="102" y="36"/>
                      <a:pt x="103" y="36"/>
                      <a:pt x="103" y="36"/>
                    </a:cubicBezTo>
                    <a:cubicBezTo>
                      <a:pt x="103" y="36"/>
                      <a:pt x="103" y="36"/>
                      <a:pt x="104" y="36"/>
                    </a:cubicBezTo>
                    <a:cubicBezTo>
                      <a:pt x="104" y="36"/>
                      <a:pt x="104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6" y="37"/>
                    </a:cubicBezTo>
                    <a:cubicBezTo>
                      <a:pt x="106" y="38"/>
                      <a:pt x="107" y="38"/>
                      <a:pt x="106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9" y="39"/>
                      <a:pt x="109" y="40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10" y="40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2" y="41"/>
                    </a:cubicBezTo>
                    <a:cubicBezTo>
                      <a:pt x="112" y="41"/>
                      <a:pt x="112" y="42"/>
                      <a:pt x="112" y="42"/>
                    </a:cubicBezTo>
                    <a:cubicBezTo>
                      <a:pt x="112" y="42"/>
                      <a:pt x="112" y="42"/>
                      <a:pt x="112" y="42"/>
                    </a:cubicBezTo>
                    <a:cubicBezTo>
                      <a:pt x="112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5" y="44"/>
                      <a:pt x="114" y="44"/>
                      <a:pt x="115" y="44"/>
                    </a:cubicBezTo>
                    <a:cubicBezTo>
                      <a:pt x="115" y="44"/>
                      <a:pt x="115" y="45"/>
                      <a:pt x="115" y="45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6" y="45"/>
                      <a:pt x="116" y="45"/>
                      <a:pt x="116" y="46"/>
                    </a:cubicBezTo>
                    <a:cubicBezTo>
                      <a:pt x="116" y="45"/>
                      <a:pt x="116" y="46"/>
                      <a:pt x="116" y="46"/>
                    </a:cubicBezTo>
                    <a:cubicBezTo>
                      <a:pt x="116" y="46"/>
                      <a:pt x="117" y="46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8" y="47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9"/>
                      <a:pt x="118" y="49"/>
                      <a:pt x="119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1"/>
                      <a:pt x="122" y="51"/>
                      <a:pt x="123" y="51"/>
                    </a:cubicBezTo>
                    <a:cubicBezTo>
                      <a:pt x="123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0"/>
                      <a:pt x="123" y="51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1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3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1"/>
                    </a:cubicBezTo>
                    <a:cubicBezTo>
                      <a:pt x="124" y="51"/>
                      <a:pt x="124" y="51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4" y="51"/>
                      <a:pt x="124" y="51"/>
                      <a:pt x="125" y="52"/>
                    </a:cubicBezTo>
                    <a:cubicBezTo>
                      <a:pt x="125" y="52"/>
                      <a:pt x="125" y="52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3"/>
                      <a:pt x="126" y="53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6" y="52"/>
                      <a:pt x="126" y="52"/>
                      <a:pt x="125" y="52"/>
                    </a:cubicBezTo>
                    <a:cubicBezTo>
                      <a:pt x="125" y="52"/>
                      <a:pt x="125" y="51"/>
                      <a:pt x="125" y="52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5" y="51"/>
                      <a:pt x="125" y="51"/>
                      <a:pt x="125" y="50"/>
                    </a:cubicBezTo>
                    <a:cubicBezTo>
                      <a:pt x="124" y="51"/>
                      <a:pt x="124" y="50"/>
                      <a:pt x="124" y="50"/>
                    </a:cubicBezTo>
                    <a:cubicBezTo>
                      <a:pt x="123" y="49"/>
                      <a:pt x="122" y="47"/>
                      <a:pt x="121" y="46"/>
                    </a:cubicBezTo>
                    <a:cubicBezTo>
                      <a:pt x="121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19" y="46"/>
                    </a:cubicBezTo>
                    <a:cubicBezTo>
                      <a:pt x="119" y="45"/>
                      <a:pt x="119" y="45"/>
                      <a:pt x="118" y="45"/>
                    </a:cubicBezTo>
                    <a:cubicBezTo>
                      <a:pt x="118" y="45"/>
                      <a:pt x="118" y="44"/>
                      <a:pt x="118" y="44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7" y="43"/>
                      <a:pt x="116" y="43"/>
                      <a:pt x="116" y="43"/>
                    </a:cubicBezTo>
                    <a:cubicBezTo>
                      <a:pt x="116" y="43"/>
                      <a:pt x="116" y="42"/>
                      <a:pt x="115" y="42"/>
                    </a:cubicBezTo>
                    <a:cubicBezTo>
                      <a:pt x="114" y="41"/>
                      <a:pt x="112" y="39"/>
                      <a:pt x="110" y="38"/>
                    </a:cubicBezTo>
                    <a:cubicBezTo>
                      <a:pt x="110" y="38"/>
                      <a:pt x="109" y="38"/>
                      <a:pt x="109" y="38"/>
                    </a:cubicBezTo>
                    <a:cubicBezTo>
                      <a:pt x="107" y="36"/>
                      <a:pt x="105" y="35"/>
                      <a:pt x="103" y="35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2" y="34"/>
                      <a:pt x="101" y="34"/>
                      <a:pt x="101" y="34"/>
                    </a:cubicBezTo>
                    <a:cubicBezTo>
                      <a:pt x="100" y="33"/>
                      <a:pt x="99" y="33"/>
                      <a:pt x="98" y="32"/>
                    </a:cubicBezTo>
                    <a:cubicBezTo>
                      <a:pt x="99" y="32"/>
                      <a:pt x="99" y="32"/>
                      <a:pt x="100" y="33"/>
                    </a:cubicBezTo>
                    <a:cubicBezTo>
                      <a:pt x="100" y="32"/>
                      <a:pt x="100" y="32"/>
                      <a:pt x="101" y="32"/>
                    </a:cubicBezTo>
                    <a:cubicBezTo>
                      <a:pt x="101" y="32"/>
                      <a:pt x="101" y="33"/>
                      <a:pt x="101" y="33"/>
                    </a:cubicBezTo>
                    <a:cubicBezTo>
                      <a:pt x="101" y="33"/>
                      <a:pt x="102" y="33"/>
                      <a:pt x="102" y="33"/>
                    </a:cubicBezTo>
                    <a:cubicBezTo>
                      <a:pt x="102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3" y="32"/>
                      <a:pt x="103" y="32"/>
                      <a:pt x="102" y="31"/>
                    </a:cubicBezTo>
                    <a:cubicBezTo>
                      <a:pt x="102" y="31"/>
                      <a:pt x="101" y="31"/>
                      <a:pt x="101" y="31"/>
                    </a:cubicBezTo>
                    <a:cubicBezTo>
                      <a:pt x="103" y="31"/>
                      <a:pt x="105" y="32"/>
                      <a:pt x="105" y="32"/>
                    </a:cubicBezTo>
                    <a:cubicBezTo>
                      <a:pt x="106" y="33"/>
                      <a:pt x="107" y="32"/>
                      <a:pt x="106" y="31"/>
                    </a:cubicBezTo>
                    <a:cubicBezTo>
                      <a:pt x="106" y="31"/>
                      <a:pt x="105" y="30"/>
                      <a:pt x="104" y="30"/>
                    </a:cubicBezTo>
                    <a:cubicBezTo>
                      <a:pt x="105" y="30"/>
                      <a:pt x="105" y="30"/>
                      <a:pt x="106" y="30"/>
                    </a:cubicBezTo>
                    <a:cubicBezTo>
                      <a:pt x="104" y="29"/>
                      <a:pt x="103" y="29"/>
                      <a:pt x="102" y="29"/>
                    </a:cubicBezTo>
                    <a:cubicBezTo>
                      <a:pt x="102" y="28"/>
                      <a:pt x="100" y="28"/>
                      <a:pt x="100" y="27"/>
                    </a:cubicBezTo>
                    <a:cubicBezTo>
                      <a:pt x="100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6"/>
                      <a:pt x="98" y="26"/>
                    </a:cubicBezTo>
                    <a:cubicBezTo>
                      <a:pt x="97" y="25"/>
                      <a:pt x="96" y="25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4" y="24"/>
                    </a:cubicBezTo>
                    <a:cubicBezTo>
                      <a:pt x="94" y="24"/>
                      <a:pt x="93" y="24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5" y="23"/>
                      <a:pt x="96" y="24"/>
                      <a:pt x="98" y="24"/>
                    </a:cubicBezTo>
                    <a:cubicBezTo>
                      <a:pt x="98" y="24"/>
                      <a:pt x="98" y="24"/>
                      <a:pt x="99" y="24"/>
                    </a:cubicBezTo>
                    <a:cubicBezTo>
                      <a:pt x="99" y="24"/>
                      <a:pt x="100" y="24"/>
                      <a:pt x="100" y="24"/>
                    </a:cubicBezTo>
                    <a:cubicBezTo>
                      <a:pt x="100" y="23"/>
                      <a:pt x="98" y="23"/>
                      <a:pt x="97" y="22"/>
                    </a:cubicBezTo>
                    <a:cubicBezTo>
                      <a:pt x="98" y="22"/>
                      <a:pt x="97" y="22"/>
                      <a:pt x="97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1"/>
                      <a:pt x="96" y="21"/>
                      <a:pt x="95" y="21"/>
                    </a:cubicBezTo>
                    <a:cubicBezTo>
                      <a:pt x="95" y="21"/>
                      <a:pt x="95" y="21"/>
                      <a:pt x="95" y="20"/>
                    </a:cubicBezTo>
                    <a:cubicBezTo>
                      <a:pt x="94" y="20"/>
                      <a:pt x="93" y="20"/>
                      <a:pt x="92" y="19"/>
                    </a:cubicBezTo>
                    <a:cubicBezTo>
                      <a:pt x="91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89" y="19"/>
                      <a:pt x="88" y="18"/>
                      <a:pt x="88" y="18"/>
                    </a:cubicBezTo>
                    <a:cubicBezTo>
                      <a:pt x="88" y="18"/>
                      <a:pt x="87" y="18"/>
                      <a:pt x="87" y="18"/>
                    </a:cubicBezTo>
                    <a:cubicBezTo>
                      <a:pt x="88" y="18"/>
                      <a:pt x="89" y="18"/>
                      <a:pt x="89" y="18"/>
                    </a:cubicBezTo>
                    <a:cubicBezTo>
                      <a:pt x="93" y="19"/>
                      <a:pt x="97" y="19"/>
                      <a:pt x="100" y="21"/>
                    </a:cubicBezTo>
                    <a:cubicBezTo>
                      <a:pt x="104" y="22"/>
                      <a:pt x="107" y="23"/>
                      <a:pt x="109" y="24"/>
                    </a:cubicBezTo>
                    <a:cubicBezTo>
                      <a:pt x="110" y="25"/>
                      <a:pt x="112" y="26"/>
                      <a:pt x="113" y="27"/>
                    </a:cubicBezTo>
                    <a:cubicBezTo>
                      <a:pt x="114" y="28"/>
                      <a:pt x="116" y="29"/>
                      <a:pt x="117" y="31"/>
                    </a:cubicBezTo>
                    <a:cubicBezTo>
                      <a:pt x="118" y="31"/>
                      <a:pt x="118" y="31"/>
                      <a:pt x="118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0" y="33"/>
                      <a:pt x="121" y="34"/>
                      <a:pt x="122" y="35"/>
                    </a:cubicBezTo>
                    <a:cubicBezTo>
                      <a:pt x="122" y="35"/>
                      <a:pt x="122" y="35"/>
                      <a:pt x="122" y="36"/>
                    </a:cubicBezTo>
                    <a:cubicBezTo>
                      <a:pt x="122" y="36"/>
                      <a:pt x="123" y="36"/>
                      <a:pt x="123" y="36"/>
                    </a:cubicBezTo>
                    <a:cubicBezTo>
                      <a:pt x="123" y="36"/>
                      <a:pt x="122" y="36"/>
                      <a:pt x="122" y="36"/>
                    </a:cubicBezTo>
                    <a:cubicBezTo>
                      <a:pt x="123" y="36"/>
                      <a:pt x="123" y="36"/>
                      <a:pt x="123" y="37"/>
                    </a:cubicBezTo>
                    <a:cubicBezTo>
                      <a:pt x="123" y="36"/>
                      <a:pt x="123" y="37"/>
                      <a:pt x="123" y="37"/>
                    </a:cubicBezTo>
                    <a:cubicBezTo>
                      <a:pt x="123" y="37"/>
                      <a:pt x="124" y="37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5" y="39"/>
                      <a:pt x="125" y="39"/>
                      <a:pt x="125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1"/>
                      <a:pt x="127" y="41"/>
                      <a:pt x="127" y="41"/>
                    </a:cubicBezTo>
                    <a:cubicBezTo>
                      <a:pt x="127" y="41"/>
                      <a:pt x="127" y="41"/>
                      <a:pt x="127" y="41"/>
                    </a:cubicBezTo>
                    <a:cubicBezTo>
                      <a:pt x="127" y="41"/>
                      <a:pt x="127" y="42"/>
                      <a:pt x="127" y="41"/>
                    </a:cubicBezTo>
                    <a:cubicBezTo>
                      <a:pt x="127" y="42"/>
                      <a:pt x="127" y="41"/>
                      <a:pt x="128" y="42"/>
                    </a:cubicBezTo>
                    <a:cubicBezTo>
                      <a:pt x="128" y="42"/>
                      <a:pt x="129" y="42"/>
                      <a:pt x="129" y="43"/>
                    </a:cubicBezTo>
                    <a:cubicBezTo>
                      <a:pt x="129" y="43"/>
                      <a:pt x="129" y="42"/>
                      <a:pt x="129" y="42"/>
                    </a:cubicBezTo>
                    <a:cubicBezTo>
                      <a:pt x="129" y="42"/>
                      <a:pt x="129" y="42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1" y="44"/>
                      <a:pt x="131" y="44"/>
                      <a:pt x="131" y="44"/>
                    </a:cubicBezTo>
                    <a:cubicBezTo>
                      <a:pt x="131" y="44"/>
                      <a:pt x="131" y="45"/>
                      <a:pt x="131" y="4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6"/>
                      <a:pt x="133" y="45"/>
                      <a:pt x="133" y="46"/>
                    </a:cubicBezTo>
                    <a:cubicBezTo>
                      <a:pt x="133" y="46"/>
                      <a:pt x="134" y="47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7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6" y="48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7" y="49"/>
                    </a:cubicBezTo>
                    <a:cubicBezTo>
                      <a:pt x="136" y="50"/>
                      <a:pt x="137" y="50"/>
                      <a:pt x="137" y="49"/>
                    </a:cubicBezTo>
                    <a:cubicBezTo>
                      <a:pt x="137" y="50"/>
                      <a:pt x="137" y="50"/>
                      <a:pt x="137" y="50"/>
                    </a:cubicBezTo>
                    <a:cubicBezTo>
                      <a:pt x="137" y="50"/>
                      <a:pt x="137" y="50"/>
                      <a:pt x="137" y="49"/>
                    </a:cubicBezTo>
                    <a:cubicBezTo>
                      <a:pt x="137" y="49"/>
                      <a:pt x="138" y="49"/>
                      <a:pt x="137" y="49"/>
                    </a:cubicBezTo>
                    <a:cubicBezTo>
                      <a:pt x="138" y="49"/>
                      <a:pt x="138" y="50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7" y="48"/>
                      <a:pt x="137" y="48"/>
                      <a:pt x="137" y="48"/>
                    </a:cubicBezTo>
                    <a:cubicBezTo>
                      <a:pt x="137" y="47"/>
                      <a:pt x="136" y="47"/>
                      <a:pt x="136" y="47"/>
                    </a:cubicBezTo>
                    <a:cubicBezTo>
                      <a:pt x="136" y="47"/>
                      <a:pt x="136" y="47"/>
                      <a:pt x="136" y="46"/>
                    </a:cubicBezTo>
                    <a:cubicBezTo>
                      <a:pt x="136" y="46"/>
                      <a:pt x="136" y="47"/>
                      <a:pt x="136" y="46"/>
                    </a:cubicBezTo>
                    <a:cubicBezTo>
                      <a:pt x="136" y="46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7"/>
                      <a:pt x="137" y="47"/>
                      <a:pt x="137" y="47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9" y="50"/>
                      <a:pt x="139" y="50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0"/>
                      <a:pt x="139" y="50"/>
                      <a:pt x="139" y="50"/>
                    </a:cubicBezTo>
                    <a:cubicBezTo>
                      <a:pt x="139" y="50"/>
                      <a:pt x="139" y="49"/>
                      <a:pt x="139" y="49"/>
                    </a:cubicBezTo>
                    <a:cubicBezTo>
                      <a:pt x="138" y="48"/>
                      <a:pt x="138" y="49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7"/>
                    </a:cubicBezTo>
                    <a:cubicBezTo>
                      <a:pt x="138" y="47"/>
                      <a:pt x="138" y="48"/>
                      <a:pt x="138" y="48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7" y="47"/>
                      <a:pt x="137" y="47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5"/>
                      <a:pt x="137" y="45"/>
                    </a:cubicBezTo>
                    <a:cubicBezTo>
                      <a:pt x="137" y="45"/>
                      <a:pt x="137" y="45"/>
                      <a:pt x="137" y="45"/>
                    </a:cubicBezTo>
                    <a:cubicBezTo>
                      <a:pt x="137" y="46"/>
                      <a:pt x="138" y="46"/>
                      <a:pt x="138" y="46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7" y="45"/>
                    </a:cubicBezTo>
                    <a:cubicBezTo>
                      <a:pt x="138" y="45"/>
                      <a:pt x="137" y="45"/>
                      <a:pt x="138" y="45"/>
                    </a:cubicBezTo>
                    <a:cubicBezTo>
                      <a:pt x="137" y="45"/>
                      <a:pt x="138" y="45"/>
                      <a:pt x="137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4"/>
                      <a:pt x="138" y="44"/>
                      <a:pt x="138" y="44"/>
                    </a:cubicBezTo>
                    <a:cubicBezTo>
                      <a:pt x="137" y="44"/>
                      <a:pt x="136" y="42"/>
                      <a:pt x="136" y="42"/>
                    </a:cubicBezTo>
                    <a:cubicBezTo>
                      <a:pt x="135" y="40"/>
                      <a:pt x="135" y="40"/>
                      <a:pt x="136" y="40"/>
                    </a:cubicBezTo>
                    <a:cubicBezTo>
                      <a:pt x="136" y="40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7" y="42"/>
                    </a:cubicBezTo>
                    <a:cubicBezTo>
                      <a:pt x="137" y="42"/>
                      <a:pt x="137" y="42"/>
                      <a:pt x="137" y="43"/>
                    </a:cubicBezTo>
                    <a:cubicBezTo>
                      <a:pt x="137" y="43"/>
                      <a:pt x="137" y="43"/>
                      <a:pt x="137" y="43"/>
                    </a:cubicBezTo>
                    <a:cubicBezTo>
                      <a:pt x="137" y="43"/>
                      <a:pt x="137" y="43"/>
                      <a:pt x="138" y="43"/>
                    </a:cubicBezTo>
                    <a:cubicBezTo>
                      <a:pt x="137" y="42"/>
                      <a:pt x="137" y="41"/>
                      <a:pt x="136" y="40"/>
                    </a:cubicBezTo>
                    <a:cubicBezTo>
                      <a:pt x="136" y="40"/>
                      <a:pt x="136" y="40"/>
                      <a:pt x="136" y="39"/>
                    </a:cubicBezTo>
                    <a:cubicBezTo>
                      <a:pt x="136" y="39"/>
                      <a:pt x="135" y="39"/>
                      <a:pt x="135" y="39"/>
                    </a:cubicBezTo>
                    <a:cubicBezTo>
                      <a:pt x="136" y="39"/>
                      <a:pt x="135" y="39"/>
                      <a:pt x="135" y="38"/>
                    </a:cubicBezTo>
                    <a:cubicBezTo>
                      <a:pt x="135" y="39"/>
                      <a:pt x="135" y="38"/>
                      <a:pt x="135" y="38"/>
                    </a:cubicBezTo>
                    <a:cubicBezTo>
                      <a:pt x="134" y="38"/>
                      <a:pt x="134" y="37"/>
                      <a:pt x="134" y="37"/>
                    </a:cubicBezTo>
                    <a:cubicBezTo>
                      <a:pt x="134" y="37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6"/>
                      <a:pt x="134" y="36"/>
                      <a:pt x="135" y="37"/>
                    </a:cubicBezTo>
                    <a:cubicBezTo>
                      <a:pt x="135" y="38"/>
                      <a:pt x="136" y="39"/>
                      <a:pt x="136" y="39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8" y="42"/>
                      <a:pt x="139" y="43"/>
                      <a:pt x="139" y="44"/>
                    </a:cubicBezTo>
                    <a:cubicBezTo>
                      <a:pt x="139" y="45"/>
                      <a:pt x="140" y="46"/>
                      <a:pt x="140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6"/>
                      <a:pt x="141" y="47"/>
                      <a:pt x="141" y="47"/>
                    </a:cubicBezTo>
                    <a:cubicBezTo>
                      <a:pt x="141" y="47"/>
                      <a:pt x="141" y="46"/>
                      <a:pt x="141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5"/>
                      <a:pt x="140" y="44"/>
                      <a:pt x="140" y="43"/>
                    </a:cubicBezTo>
                    <a:cubicBezTo>
                      <a:pt x="140" y="44"/>
                      <a:pt x="140" y="45"/>
                      <a:pt x="141" y="45"/>
                    </a:cubicBezTo>
                    <a:cubicBezTo>
                      <a:pt x="141" y="45"/>
                      <a:pt x="141" y="46"/>
                      <a:pt x="141" y="46"/>
                    </a:cubicBezTo>
                    <a:cubicBezTo>
                      <a:pt x="141" y="46"/>
                      <a:pt x="141" y="46"/>
                      <a:pt x="142" y="46"/>
                    </a:cubicBezTo>
                    <a:cubicBezTo>
                      <a:pt x="141" y="47"/>
                      <a:pt x="142" y="47"/>
                      <a:pt x="142" y="47"/>
                    </a:cubicBezTo>
                    <a:cubicBezTo>
                      <a:pt x="142" y="48"/>
                      <a:pt x="142" y="49"/>
                      <a:pt x="143" y="49"/>
                    </a:cubicBezTo>
                    <a:cubicBezTo>
                      <a:pt x="143" y="50"/>
                      <a:pt x="144" y="51"/>
                      <a:pt x="144" y="52"/>
                    </a:cubicBezTo>
                    <a:cubicBezTo>
                      <a:pt x="144" y="52"/>
                      <a:pt x="144" y="54"/>
                      <a:pt x="145" y="55"/>
                    </a:cubicBezTo>
                    <a:cubicBezTo>
                      <a:pt x="145" y="56"/>
                      <a:pt x="146" y="57"/>
                      <a:pt x="146" y="58"/>
                    </a:cubicBezTo>
                    <a:cubicBezTo>
                      <a:pt x="146" y="58"/>
                      <a:pt x="146" y="59"/>
                      <a:pt x="146" y="59"/>
                    </a:cubicBezTo>
                    <a:cubicBezTo>
                      <a:pt x="146" y="59"/>
                      <a:pt x="147" y="60"/>
                      <a:pt x="146" y="60"/>
                    </a:cubicBezTo>
                    <a:cubicBezTo>
                      <a:pt x="147" y="61"/>
                      <a:pt x="147" y="63"/>
                      <a:pt x="147" y="63"/>
                    </a:cubicBezTo>
                    <a:cubicBezTo>
                      <a:pt x="147" y="63"/>
                      <a:pt x="147" y="64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5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9" y="67"/>
                      <a:pt x="149" y="66"/>
                      <a:pt x="149" y="66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8"/>
                      <a:pt x="149" y="69"/>
                    </a:cubicBezTo>
                    <a:cubicBezTo>
                      <a:pt x="149" y="69"/>
                      <a:pt x="149" y="69"/>
                      <a:pt x="149" y="69"/>
                    </a:cubicBezTo>
                    <a:cubicBezTo>
                      <a:pt x="149" y="70"/>
                      <a:pt x="149" y="69"/>
                      <a:pt x="149" y="70"/>
                    </a:cubicBezTo>
                    <a:cubicBezTo>
                      <a:pt x="149" y="70"/>
                      <a:pt x="149" y="70"/>
                      <a:pt x="149" y="70"/>
                    </a:cubicBezTo>
                    <a:cubicBezTo>
                      <a:pt x="149" y="70"/>
                      <a:pt x="149" y="69"/>
                      <a:pt x="150" y="70"/>
                    </a:cubicBezTo>
                    <a:cubicBezTo>
                      <a:pt x="150" y="69"/>
                      <a:pt x="150" y="69"/>
                      <a:pt x="149" y="69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0" y="67"/>
                      <a:pt x="150" y="67"/>
                      <a:pt x="150" y="66"/>
                    </a:cubicBezTo>
                    <a:cubicBezTo>
                      <a:pt x="150" y="65"/>
                      <a:pt x="150" y="67"/>
                      <a:pt x="150" y="68"/>
                    </a:cubicBezTo>
                    <a:cubicBezTo>
                      <a:pt x="150" y="68"/>
                      <a:pt x="150" y="69"/>
                      <a:pt x="150" y="69"/>
                    </a:cubicBezTo>
                    <a:cubicBezTo>
                      <a:pt x="150" y="70"/>
                      <a:pt x="151" y="71"/>
                      <a:pt x="151" y="72"/>
                    </a:cubicBezTo>
                    <a:cubicBezTo>
                      <a:pt x="151" y="72"/>
                      <a:pt x="151" y="73"/>
                      <a:pt x="151" y="72"/>
                    </a:cubicBezTo>
                    <a:cubicBezTo>
                      <a:pt x="151" y="73"/>
                      <a:pt x="151" y="73"/>
                      <a:pt x="151" y="73"/>
                    </a:cubicBezTo>
                    <a:cubicBezTo>
                      <a:pt x="151" y="73"/>
                      <a:pt x="151" y="73"/>
                      <a:pt x="151" y="72"/>
                    </a:cubicBezTo>
                    <a:cubicBezTo>
                      <a:pt x="151" y="73"/>
                      <a:pt x="151" y="72"/>
                      <a:pt x="151" y="72"/>
                    </a:cubicBezTo>
                    <a:cubicBezTo>
                      <a:pt x="151" y="73"/>
                      <a:pt x="152" y="72"/>
                      <a:pt x="152" y="73"/>
                    </a:cubicBezTo>
                    <a:cubicBezTo>
                      <a:pt x="152" y="73"/>
                      <a:pt x="152" y="72"/>
                      <a:pt x="152" y="72"/>
                    </a:cubicBezTo>
                    <a:cubicBezTo>
                      <a:pt x="152" y="71"/>
                      <a:pt x="152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2" y="67"/>
                      <a:pt x="152" y="67"/>
                    </a:cubicBezTo>
                    <a:cubicBezTo>
                      <a:pt x="152" y="67"/>
                      <a:pt x="152" y="67"/>
                      <a:pt x="152" y="67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3"/>
                      <a:pt x="152" y="63"/>
                    </a:cubicBezTo>
                    <a:cubicBezTo>
                      <a:pt x="152" y="63"/>
                      <a:pt x="152" y="63"/>
                      <a:pt x="152" y="63"/>
                    </a:cubicBezTo>
                    <a:cubicBezTo>
                      <a:pt x="152" y="62"/>
                      <a:pt x="152" y="61"/>
                      <a:pt x="152" y="61"/>
                    </a:cubicBezTo>
                    <a:cubicBezTo>
                      <a:pt x="152" y="61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1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59"/>
                      <a:pt x="152" y="59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52" y="58"/>
                      <a:pt x="152" y="57"/>
                      <a:pt x="152" y="58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2" y="56"/>
                      <a:pt x="152" y="55"/>
                      <a:pt x="151" y="54"/>
                    </a:cubicBezTo>
                    <a:cubicBezTo>
                      <a:pt x="151" y="54"/>
                      <a:pt x="151" y="54"/>
                      <a:pt x="151" y="53"/>
                    </a:cubicBezTo>
                    <a:cubicBezTo>
                      <a:pt x="151" y="52"/>
                      <a:pt x="150" y="50"/>
                      <a:pt x="150" y="50"/>
                    </a:cubicBezTo>
                    <a:cubicBezTo>
                      <a:pt x="150" y="49"/>
                      <a:pt x="150" y="48"/>
                      <a:pt x="149" y="47"/>
                    </a:cubicBezTo>
                    <a:cubicBezTo>
                      <a:pt x="149" y="47"/>
                      <a:pt x="149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49" y="46"/>
                      <a:pt x="150" y="47"/>
                      <a:pt x="150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5"/>
                      <a:pt x="149" y="46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7"/>
                      <a:pt x="150" y="47"/>
                    </a:cubicBezTo>
                    <a:cubicBezTo>
                      <a:pt x="150" y="48"/>
                      <a:pt x="150" y="48"/>
                      <a:pt x="150" y="49"/>
                    </a:cubicBezTo>
                    <a:cubicBezTo>
                      <a:pt x="151" y="49"/>
                      <a:pt x="151" y="49"/>
                      <a:pt x="151" y="50"/>
                    </a:cubicBezTo>
                    <a:cubicBezTo>
                      <a:pt x="151" y="50"/>
                      <a:pt x="151" y="49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4"/>
                      <a:pt x="152" y="54"/>
                    </a:cubicBezTo>
                    <a:cubicBezTo>
                      <a:pt x="152" y="54"/>
                      <a:pt x="152" y="54"/>
                      <a:pt x="152" y="54"/>
                    </a:cubicBezTo>
                    <a:cubicBezTo>
                      <a:pt x="152" y="54"/>
                      <a:pt x="152" y="55"/>
                      <a:pt x="152" y="54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6"/>
                      <a:pt x="152" y="55"/>
                      <a:pt x="152" y="56"/>
                    </a:cubicBezTo>
                    <a:cubicBezTo>
                      <a:pt x="152" y="56"/>
                      <a:pt x="153" y="56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9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1"/>
                    </a:cubicBezTo>
                    <a:cubicBezTo>
                      <a:pt x="153" y="60"/>
                      <a:pt x="153" y="61"/>
                      <a:pt x="154" y="61"/>
                    </a:cubicBezTo>
                    <a:cubicBezTo>
                      <a:pt x="154" y="61"/>
                      <a:pt x="153" y="61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5"/>
                      <a:pt x="153" y="55"/>
                    </a:cubicBezTo>
                    <a:cubicBezTo>
                      <a:pt x="153" y="55"/>
                      <a:pt x="153" y="55"/>
                      <a:pt x="153" y="55"/>
                    </a:cubicBezTo>
                    <a:cubicBezTo>
                      <a:pt x="153" y="55"/>
                      <a:pt x="152" y="55"/>
                      <a:pt x="152" y="55"/>
                    </a:cubicBezTo>
                    <a:cubicBezTo>
                      <a:pt x="153" y="55"/>
                      <a:pt x="153" y="55"/>
                      <a:pt x="152" y="55"/>
                    </a:cubicBezTo>
                    <a:cubicBezTo>
                      <a:pt x="152" y="55"/>
                      <a:pt x="152" y="54"/>
                      <a:pt x="152" y="54"/>
                    </a:cubicBezTo>
                    <a:cubicBezTo>
                      <a:pt x="152" y="54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2"/>
                    </a:cubicBezTo>
                    <a:cubicBezTo>
                      <a:pt x="152" y="53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3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2"/>
                      <a:pt x="152" y="51"/>
                      <a:pt x="152" y="52"/>
                    </a:cubicBezTo>
                    <a:cubicBezTo>
                      <a:pt x="152" y="51"/>
                      <a:pt x="152" y="51"/>
                      <a:pt x="151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1" y="51"/>
                      <a:pt x="151" y="50"/>
                    </a:cubicBezTo>
                    <a:cubicBezTo>
                      <a:pt x="151" y="51"/>
                      <a:pt x="151" y="51"/>
                      <a:pt x="151" y="51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49"/>
                    </a:cubicBezTo>
                    <a:cubicBezTo>
                      <a:pt x="151" y="50"/>
                      <a:pt x="151" y="49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0" y="48"/>
                      <a:pt x="150" y="48"/>
                    </a:cubicBezTo>
                    <a:cubicBezTo>
                      <a:pt x="150" y="48"/>
                      <a:pt x="151" y="48"/>
                      <a:pt x="151" y="48"/>
                    </a:cubicBezTo>
                    <a:cubicBezTo>
                      <a:pt x="150" y="48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1" y="47"/>
                      <a:pt x="151" y="47"/>
                    </a:cubicBezTo>
                    <a:cubicBezTo>
                      <a:pt x="151" y="48"/>
                      <a:pt x="151" y="48"/>
                      <a:pt x="151" y="49"/>
                    </a:cubicBezTo>
                    <a:cubicBezTo>
                      <a:pt x="151" y="48"/>
                      <a:pt x="151" y="49"/>
                      <a:pt x="151" y="49"/>
                    </a:cubicBezTo>
                    <a:cubicBezTo>
                      <a:pt x="151" y="49"/>
                      <a:pt x="151" y="50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2" y="51"/>
                      <a:pt x="152" y="50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3"/>
                      <a:pt x="152" y="53"/>
                    </a:cubicBezTo>
                    <a:cubicBezTo>
                      <a:pt x="152" y="53"/>
                      <a:pt x="153" y="53"/>
                      <a:pt x="152" y="53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0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1" y="48"/>
                      <a:pt x="151" y="48"/>
                    </a:cubicBezTo>
                    <a:cubicBezTo>
                      <a:pt x="151" y="48"/>
                      <a:pt x="151" y="47"/>
                      <a:pt x="151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49" y="43"/>
                      <a:pt x="150" y="44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2"/>
                      <a:pt x="148" y="41"/>
                    </a:cubicBezTo>
                    <a:cubicBezTo>
                      <a:pt x="148" y="41"/>
                      <a:pt x="148" y="41"/>
                      <a:pt x="148" y="42"/>
                    </a:cubicBezTo>
                    <a:cubicBezTo>
                      <a:pt x="149" y="42"/>
                      <a:pt x="149" y="42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5"/>
                      <a:pt x="149" y="44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5"/>
                      <a:pt x="149" y="45"/>
                      <a:pt x="149" y="45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3"/>
                      <a:pt x="149" y="44"/>
                      <a:pt x="149" y="43"/>
                    </a:cubicBezTo>
                    <a:cubicBezTo>
                      <a:pt x="149" y="43"/>
                      <a:pt x="148" y="42"/>
                      <a:pt x="148" y="42"/>
                    </a:cubicBezTo>
                    <a:cubicBezTo>
                      <a:pt x="148" y="42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1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8"/>
                      <a:pt x="146" y="39"/>
                      <a:pt x="147" y="39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6" y="38"/>
                      <a:pt x="146" y="39"/>
                      <a:pt x="146" y="39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5" y="36"/>
                      <a:pt x="145" y="37"/>
                    </a:cubicBezTo>
                    <a:cubicBezTo>
                      <a:pt x="145" y="37"/>
                      <a:pt x="146" y="37"/>
                      <a:pt x="146" y="37"/>
                    </a:cubicBezTo>
                    <a:cubicBezTo>
                      <a:pt x="145" y="37"/>
                      <a:pt x="145" y="37"/>
                      <a:pt x="145" y="36"/>
                    </a:cubicBezTo>
                    <a:cubicBezTo>
                      <a:pt x="145" y="36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4" y="35"/>
                      <a:pt x="144" y="35"/>
                    </a:cubicBezTo>
                    <a:cubicBezTo>
                      <a:pt x="144" y="35"/>
                      <a:pt x="144" y="35"/>
                      <a:pt x="145" y="35"/>
                    </a:cubicBezTo>
                    <a:cubicBezTo>
                      <a:pt x="144" y="35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3"/>
                    </a:cubicBezTo>
                    <a:cubicBezTo>
                      <a:pt x="143" y="33"/>
                      <a:pt x="143" y="34"/>
                      <a:pt x="143" y="33"/>
                    </a:cubicBezTo>
                    <a:cubicBezTo>
                      <a:pt x="143" y="34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4"/>
                      <a:pt x="144" y="34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2"/>
                      <a:pt x="142" y="31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3" y="32"/>
                      <a:pt x="143" y="33"/>
                      <a:pt x="143" y="33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1"/>
                      <a:pt x="142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2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29"/>
                    </a:cubicBezTo>
                    <a:cubicBezTo>
                      <a:pt x="141" y="30"/>
                      <a:pt x="140" y="29"/>
                      <a:pt x="140" y="29"/>
                    </a:cubicBezTo>
                    <a:cubicBezTo>
                      <a:pt x="140" y="29"/>
                      <a:pt x="141" y="30"/>
                      <a:pt x="141" y="30"/>
                    </a:cubicBezTo>
                    <a:cubicBezTo>
                      <a:pt x="140" y="29"/>
                      <a:pt x="141" y="30"/>
                      <a:pt x="140" y="30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1" y="29"/>
                      <a:pt x="140" y="29"/>
                    </a:cubicBezTo>
                    <a:cubicBezTo>
                      <a:pt x="140" y="29"/>
                      <a:pt x="140" y="28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39" y="28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8" y="25"/>
                      <a:pt x="137" y="23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19"/>
                      <a:pt x="130" y="16"/>
                      <a:pt x="126" y="14"/>
                    </a:cubicBezTo>
                    <a:cubicBezTo>
                      <a:pt x="119" y="9"/>
                      <a:pt x="110" y="4"/>
                      <a:pt x="101" y="2"/>
                    </a:cubicBezTo>
                    <a:cubicBezTo>
                      <a:pt x="95" y="1"/>
                      <a:pt x="89" y="0"/>
                      <a:pt x="83" y="0"/>
                    </a:cubicBezTo>
                    <a:cubicBezTo>
                      <a:pt x="75" y="1"/>
                      <a:pt x="68" y="2"/>
                      <a:pt x="61" y="4"/>
                    </a:cubicBezTo>
                    <a:cubicBezTo>
                      <a:pt x="54" y="6"/>
                      <a:pt x="47" y="9"/>
                      <a:pt x="42" y="14"/>
                    </a:cubicBezTo>
                    <a:cubicBezTo>
                      <a:pt x="38" y="17"/>
                      <a:pt x="34" y="20"/>
                      <a:pt x="31" y="23"/>
                    </a:cubicBezTo>
                    <a:cubicBezTo>
                      <a:pt x="27" y="28"/>
                      <a:pt x="23" y="33"/>
                      <a:pt x="20" y="40"/>
                    </a:cubicBezTo>
                    <a:cubicBezTo>
                      <a:pt x="17" y="46"/>
                      <a:pt x="15" y="52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63"/>
                      <a:pt x="12" y="67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2"/>
                      <a:pt x="12" y="75"/>
                      <a:pt x="12" y="76"/>
                    </a:cubicBezTo>
                    <a:cubicBezTo>
                      <a:pt x="13" y="81"/>
                      <a:pt x="13" y="87"/>
                      <a:pt x="15" y="92"/>
                    </a:cubicBezTo>
                    <a:cubicBezTo>
                      <a:pt x="16" y="98"/>
                      <a:pt x="19" y="103"/>
                      <a:pt x="21" y="108"/>
                    </a:cubicBezTo>
                    <a:cubicBezTo>
                      <a:pt x="21" y="108"/>
                      <a:pt x="21" y="108"/>
                      <a:pt x="22" y="108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2" y="110"/>
                      <a:pt x="23" y="111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5" y="115"/>
                      <a:pt x="27" y="117"/>
                      <a:pt x="29" y="119"/>
                    </a:cubicBezTo>
                    <a:cubicBezTo>
                      <a:pt x="31" y="122"/>
                      <a:pt x="32" y="124"/>
                      <a:pt x="34" y="125"/>
                    </a:cubicBezTo>
                    <a:cubicBezTo>
                      <a:pt x="34" y="126"/>
                      <a:pt x="35" y="126"/>
                      <a:pt x="35" y="126"/>
                    </a:cubicBezTo>
                    <a:cubicBezTo>
                      <a:pt x="35" y="126"/>
                      <a:pt x="35" y="126"/>
                      <a:pt x="36" y="127"/>
                    </a:cubicBezTo>
                    <a:cubicBezTo>
                      <a:pt x="35" y="127"/>
                      <a:pt x="35" y="127"/>
                      <a:pt x="35" y="127"/>
                    </a:cubicBezTo>
                    <a:cubicBezTo>
                      <a:pt x="36" y="127"/>
                      <a:pt x="37" y="128"/>
                      <a:pt x="36" y="128"/>
                    </a:cubicBezTo>
                    <a:cubicBezTo>
                      <a:pt x="37" y="128"/>
                      <a:pt x="37" y="129"/>
                      <a:pt x="37" y="129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6" y="128"/>
                      <a:pt x="35" y="127"/>
                      <a:pt x="34" y="126"/>
                    </a:cubicBezTo>
                    <a:cubicBezTo>
                      <a:pt x="32" y="125"/>
                      <a:pt x="29" y="122"/>
                      <a:pt x="27" y="120"/>
                    </a:cubicBezTo>
                    <a:cubicBezTo>
                      <a:pt x="26" y="119"/>
                      <a:pt x="24" y="117"/>
                      <a:pt x="23" y="114"/>
                    </a:cubicBezTo>
                    <a:cubicBezTo>
                      <a:pt x="21" y="113"/>
                      <a:pt x="21" y="112"/>
                      <a:pt x="20" y="111"/>
                    </a:cubicBezTo>
                    <a:cubicBezTo>
                      <a:pt x="18" y="108"/>
                      <a:pt x="17" y="105"/>
                      <a:pt x="15" y="103"/>
                    </a:cubicBezTo>
                    <a:cubicBezTo>
                      <a:pt x="14" y="100"/>
                      <a:pt x="13" y="97"/>
                      <a:pt x="12" y="94"/>
                    </a:cubicBezTo>
                    <a:cubicBezTo>
                      <a:pt x="11" y="93"/>
                      <a:pt x="11" y="92"/>
                      <a:pt x="10" y="90"/>
                    </a:cubicBezTo>
                    <a:cubicBezTo>
                      <a:pt x="10" y="88"/>
                      <a:pt x="9" y="86"/>
                      <a:pt x="9" y="83"/>
                    </a:cubicBezTo>
                    <a:cubicBezTo>
                      <a:pt x="9" y="83"/>
                      <a:pt x="8" y="82"/>
                      <a:pt x="8" y="81"/>
                    </a:cubicBezTo>
                    <a:cubicBezTo>
                      <a:pt x="8" y="80"/>
                      <a:pt x="8" y="79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ubicBezTo>
                      <a:pt x="7" y="74"/>
                      <a:pt x="7" y="73"/>
                      <a:pt x="7" y="71"/>
                    </a:cubicBezTo>
                    <a:cubicBezTo>
                      <a:pt x="7" y="70"/>
                      <a:pt x="7" y="68"/>
                      <a:pt x="7" y="67"/>
                    </a:cubicBezTo>
                    <a:cubicBezTo>
                      <a:pt x="6" y="67"/>
                      <a:pt x="6" y="67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6"/>
                      <a:pt x="5" y="66"/>
                      <a:pt x="6" y="66"/>
                    </a:cubicBezTo>
                    <a:cubicBezTo>
                      <a:pt x="6" y="66"/>
                      <a:pt x="6" y="67"/>
                      <a:pt x="6" y="67"/>
                    </a:cubicBezTo>
                    <a:cubicBezTo>
                      <a:pt x="5" y="68"/>
                      <a:pt x="5" y="68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5"/>
                      <a:pt x="5" y="62"/>
                      <a:pt x="5" y="60"/>
                    </a:cubicBezTo>
                    <a:cubicBezTo>
                      <a:pt x="5" y="60"/>
                      <a:pt x="6" y="58"/>
                      <a:pt x="5" y="58"/>
                    </a:cubicBezTo>
                    <a:cubicBezTo>
                      <a:pt x="5" y="58"/>
                      <a:pt x="5" y="58"/>
                      <a:pt x="5" y="57"/>
                    </a:cubicBezTo>
                    <a:cubicBezTo>
                      <a:pt x="5" y="58"/>
                      <a:pt x="5" y="58"/>
                      <a:pt x="4" y="57"/>
                    </a:cubicBezTo>
                    <a:cubicBezTo>
                      <a:pt x="4" y="59"/>
                      <a:pt x="4" y="61"/>
                      <a:pt x="4" y="63"/>
                    </a:cubicBezTo>
                    <a:cubicBezTo>
                      <a:pt x="3" y="62"/>
                      <a:pt x="3" y="63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2"/>
                      <a:pt x="3" y="64"/>
                      <a:pt x="3" y="66"/>
                    </a:cubicBezTo>
                    <a:cubicBezTo>
                      <a:pt x="3" y="67"/>
                      <a:pt x="2" y="67"/>
                      <a:pt x="2" y="68"/>
                    </a:cubicBezTo>
                    <a:cubicBezTo>
                      <a:pt x="2" y="68"/>
                      <a:pt x="2" y="69"/>
                      <a:pt x="2" y="69"/>
                    </a:cubicBezTo>
                    <a:cubicBezTo>
                      <a:pt x="2" y="69"/>
                      <a:pt x="2" y="68"/>
                      <a:pt x="2" y="68"/>
                    </a:cubicBezTo>
                    <a:cubicBezTo>
                      <a:pt x="2" y="70"/>
                      <a:pt x="1" y="73"/>
                      <a:pt x="2" y="75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6"/>
                      <a:pt x="1" y="75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5"/>
                      <a:pt x="1" y="78"/>
                      <a:pt x="1" y="79"/>
                    </a:cubicBezTo>
                    <a:close/>
                    <a:moveTo>
                      <a:pt x="122" y="50"/>
                    </a:move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lose/>
                    <a:moveTo>
                      <a:pt x="68" y="130"/>
                    </a:moveTo>
                    <a:cubicBezTo>
                      <a:pt x="68" y="130"/>
                      <a:pt x="68" y="131"/>
                      <a:pt x="68" y="131"/>
                    </a:cubicBezTo>
                    <a:cubicBezTo>
                      <a:pt x="68" y="131"/>
                      <a:pt x="68" y="130"/>
                      <a:pt x="68" y="130"/>
                    </a:cubicBezTo>
                    <a:close/>
                    <a:moveTo>
                      <a:pt x="38" y="111"/>
                    </a:move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40" y="112"/>
                      <a:pt x="40" y="113"/>
                    </a:cubicBezTo>
                    <a:cubicBezTo>
                      <a:pt x="40" y="113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8" y="111"/>
                    </a:cubicBezTo>
                    <a:close/>
                    <a:moveTo>
                      <a:pt x="37" y="110"/>
                    </a:moveTo>
                    <a:cubicBezTo>
                      <a:pt x="37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10"/>
                      <a:pt x="38" y="110"/>
                    </a:cubicBezTo>
                    <a:cubicBezTo>
                      <a:pt x="38" y="110"/>
                      <a:pt x="37" y="110"/>
                      <a:pt x="37" y="110"/>
                    </a:cubicBezTo>
                    <a:close/>
                    <a:moveTo>
                      <a:pt x="3" y="69"/>
                    </a:move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3" y="71"/>
                      <a:pt x="3" y="71"/>
                      <a:pt x="3" y="72"/>
                    </a:cubicBezTo>
                    <a:cubicBezTo>
                      <a:pt x="3" y="71"/>
                      <a:pt x="3" y="70"/>
                      <a:pt x="3" y="69"/>
                    </a:cubicBezTo>
                    <a:close/>
                    <a:moveTo>
                      <a:pt x="5" y="59"/>
                    </a:moveTo>
                    <a:cubicBezTo>
                      <a:pt x="5" y="59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59"/>
                    </a:cubicBezTo>
                    <a:close/>
                    <a:moveTo>
                      <a:pt x="5" y="70"/>
                    </a:moveTo>
                    <a:cubicBezTo>
                      <a:pt x="5" y="69"/>
                      <a:pt x="5" y="69"/>
                      <a:pt x="5" y="69"/>
                    </a:cubicBezTo>
                    <a:cubicBezTo>
                      <a:pt x="5" y="70"/>
                      <a:pt x="5" y="70"/>
                      <a:pt x="5" y="70"/>
                    </a:cubicBezTo>
                    <a:close/>
                    <a:moveTo>
                      <a:pt x="6" y="67"/>
                    </a:moveTo>
                    <a:cubicBezTo>
                      <a:pt x="6" y="67"/>
                      <a:pt x="6" y="68"/>
                      <a:pt x="6" y="67"/>
                    </a:cubicBezTo>
                    <a:cubicBezTo>
                      <a:pt x="6" y="68"/>
                      <a:pt x="6" y="68"/>
                      <a:pt x="6" y="69"/>
                    </a:cubicBezTo>
                    <a:cubicBezTo>
                      <a:pt x="6" y="68"/>
                      <a:pt x="6" y="69"/>
                      <a:pt x="6" y="67"/>
                    </a:cubicBezTo>
                    <a:close/>
                    <a:moveTo>
                      <a:pt x="160" y="98"/>
                    </a:moveTo>
                    <a:cubicBezTo>
                      <a:pt x="159" y="99"/>
                      <a:pt x="159" y="99"/>
                      <a:pt x="159" y="99"/>
                    </a:cubicBezTo>
                    <a:cubicBezTo>
                      <a:pt x="159" y="98"/>
                      <a:pt x="159" y="98"/>
                      <a:pt x="159" y="98"/>
                    </a:cubicBezTo>
                    <a:cubicBezTo>
                      <a:pt x="159" y="98"/>
                      <a:pt x="160" y="98"/>
                      <a:pt x="160" y="98"/>
                    </a:cubicBezTo>
                    <a:close/>
                    <a:moveTo>
                      <a:pt x="154" y="110"/>
                    </a:move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3" y="111"/>
                      <a:pt x="153" y="110"/>
                      <a:pt x="153" y="111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3" y="110"/>
                      <a:pt x="154" y="110"/>
                    </a:cubicBezTo>
                    <a:close/>
                    <a:moveTo>
                      <a:pt x="37" y="127"/>
                    </a:move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8" y="127"/>
                      <a:pt x="38" y="127"/>
                    </a:cubicBezTo>
                    <a:cubicBezTo>
                      <a:pt x="38" y="128"/>
                      <a:pt x="38" y="127"/>
                      <a:pt x="38" y="128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7" y="127"/>
                      <a:pt x="37" y="127"/>
                    </a:cubicBezTo>
                    <a:close/>
                    <a:moveTo>
                      <a:pt x="27" y="115"/>
                    </a:move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6"/>
                      <a:pt x="28" y="116"/>
                      <a:pt x="28" y="116"/>
                    </a:cubicBezTo>
                    <a:cubicBezTo>
                      <a:pt x="28" y="117"/>
                      <a:pt x="28" y="116"/>
                      <a:pt x="28" y="117"/>
                    </a:cubicBezTo>
                    <a:cubicBezTo>
                      <a:pt x="28" y="117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7" y="116"/>
                    </a:cubicBezTo>
                    <a:cubicBezTo>
                      <a:pt x="27" y="116"/>
                      <a:pt x="28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5"/>
                      <a:pt x="27" y="116"/>
                      <a:pt x="27" y="116"/>
                    </a:cubicBezTo>
                    <a:cubicBezTo>
                      <a:pt x="27" y="115"/>
                      <a:pt x="27" y="115"/>
                      <a:pt x="27" y="115"/>
                    </a:cubicBezTo>
                    <a:close/>
                    <a:moveTo>
                      <a:pt x="33" y="123"/>
                    </a:move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4" y="123"/>
                      <a:pt x="34" y="123"/>
                      <a:pt x="34" y="124"/>
                    </a:cubicBezTo>
                    <a:cubicBezTo>
                      <a:pt x="34" y="123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3" y="124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lose/>
                    <a:moveTo>
                      <a:pt x="35" y="125"/>
                    </a:move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4" y="125"/>
                    </a:cubicBezTo>
                    <a:cubicBezTo>
                      <a:pt x="34" y="124"/>
                      <a:pt x="35" y="124"/>
                      <a:pt x="34" y="124"/>
                    </a:cubicBezTo>
                    <a:cubicBezTo>
                      <a:pt x="34" y="124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lose/>
                    <a:moveTo>
                      <a:pt x="32" y="122"/>
                    </a:move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1"/>
                      <a:pt x="32" y="121"/>
                    </a:cubicBezTo>
                    <a:cubicBezTo>
                      <a:pt x="31" y="121"/>
                      <a:pt x="32" y="121"/>
                      <a:pt x="32" y="122"/>
                    </a:cubicBezTo>
                    <a:cubicBezTo>
                      <a:pt x="32" y="121"/>
                      <a:pt x="32" y="121"/>
                      <a:pt x="32" y="121"/>
                    </a:cubicBezTo>
                    <a:cubicBezTo>
                      <a:pt x="32" y="121"/>
                      <a:pt x="32" y="122"/>
                      <a:pt x="32" y="122"/>
                    </a:cubicBezTo>
                    <a:cubicBezTo>
                      <a:pt x="32" y="122"/>
                      <a:pt x="33" y="122"/>
                      <a:pt x="33" y="122"/>
                    </a:cubicBezTo>
                    <a:cubicBezTo>
                      <a:pt x="33" y="123"/>
                      <a:pt x="32" y="122"/>
                      <a:pt x="32" y="122"/>
                    </a:cubicBezTo>
                    <a:close/>
                    <a:moveTo>
                      <a:pt x="31" y="121"/>
                    </a:moveTo>
                    <a:cubicBezTo>
                      <a:pt x="31" y="121"/>
                      <a:pt x="31" y="121"/>
                      <a:pt x="30" y="120"/>
                    </a:cubicBezTo>
                    <a:cubicBezTo>
                      <a:pt x="31" y="120"/>
                      <a:pt x="30" y="120"/>
                      <a:pt x="30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lose/>
                    <a:moveTo>
                      <a:pt x="29" y="118"/>
                    </a:moveTo>
                    <a:cubicBezTo>
                      <a:pt x="29" y="118"/>
                      <a:pt x="28" y="118"/>
                      <a:pt x="28" y="117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lose/>
                    <a:moveTo>
                      <a:pt x="23" y="109"/>
                    </a:moveTo>
                    <a:cubicBezTo>
                      <a:pt x="23" y="109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ubicBezTo>
                      <a:pt x="23" y="109"/>
                      <a:pt x="23" y="110"/>
                      <a:pt x="24" y="110"/>
                    </a:cubicBezTo>
                    <a:cubicBezTo>
                      <a:pt x="24" y="111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lose/>
                    <a:moveTo>
                      <a:pt x="41" y="131"/>
                    </a:moveTo>
                    <a:cubicBezTo>
                      <a:pt x="41" y="131"/>
                      <a:pt x="42" y="131"/>
                      <a:pt x="41" y="130"/>
                    </a:cubicBezTo>
                    <a:cubicBezTo>
                      <a:pt x="41" y="130"/>
                      <a:pt x="42" y="130"/>
                      <a:pt x="42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2" y="131"/>
                      <a:pt x="42" y="131"/>
                      <a:pt x="41" y="131"/>
                    </a:cubicBezTo>
                    <a:close/>
                    <a:moveTo>
                      <a:pt x="41" y="130"/>
                    </a:moveTo>
                    <a:cubicBezTo>
                      <a:pt x="41" y="130"/>
                      <a:pt x="41" y="130"/>
                      <a:pt x="41" y="130"/>
                    </a:cubicBezTo>
                    <a:cubicBezTo>
                      <a:pt x="41" y="130"/>
                      <a:pt x="40" y="130"/>
                      <a:pt x="40" y="130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40" y="129"/>
                      <a:pt x="40" y="129"/>
                      <a:pt x="40" y="130"/>
                    </a:cubicBezTo>
                    <a:cubicBezTo>
                      <a:pt x="41" y="130"/>
                      <a:pt x="41" y="130"/>
                      <a:pt x="41" y="130"/>
                    </a:cubicBezTo>
                    <a:close/>
                    <a:moveTo>
                      <a:pt x="39" y="129"/>
                    </a:moveTo>
                    <a:cubicBezTo>
                      <a:pt x="39" y="129"/>
                      <a:pt x="39" y="129"/>
                      <a:pt x="39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39" y="128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lose/>
                    <a:moveTo>
                      <a:pt x="35" y="125"/>
                    </a:moveTo>
                    <a:cubicBezTo>
                      <a:pt x="36" y="125"/>
                      <a:pt x="36" y="126"/>
                      <a:pt x="36" y="126"/>
                    </a:cubicBezTo>
                    <a:cubicBezTo>
                      <a:pt x="36" y="126"/>
                      <a:pt x="37" y="126"/>
                      <a:pt x="37" y="127"/>
                    </a:cubicBezTo>
                    <a:cubicBezTo>
                      <a:pt x="37" y="127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7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5" y="125"/>
                      <a:pt x="36" y="126"/>
                      <a:pt x="35" y="125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7" y="115"/>
                      <a:pt x="27" y="115"/>
                    </a:cubicBezTo>
                    <a:cubicBezTo>
                      <a:pt x="26" y="115"/>
                      <a:pt x="27" y="115"/>
                      <a:pt x="26" y="115"/>
                    </a:cubicBezTo>
                    <a:close/>
                    <a:moveTo>
                      <a:pt x="25" y="113"/>
                    </a:moveTo>
                    <a:cubicBezTo>
                      <a:pt x="25" y="112"/>
                      <a:pt x="25" y="113"/>
                      <a:pt x="26" y="114"/>
                    </a:cubicBezTo>
                    <a:cubicBezTo>
                      <a:pt x="25" y="113"/>
                      <a:pt x="25" y="113"/>
                      <a:pt x="25" y="113"/>
                    </a:cubicBezTo>
                    <a:close/>
                    <a:moveTo>
                      <a:pt x="24" y="111"/>
                    </a:move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5" y="112"/>
                    </a:cubicBezTo>
                    <a:cubicBezTo>
                      <a:pt x="24" y="112"/>
                      <a:pt x="24" y="111"/>
                      <a:pt x="24" y="111"/>
                    </a:cubicBezTo>
                    <a:close/>
                    <a:moveTo>
                      <a:pt x="22" y="107"/>
                    </a:moveTo>
                    <a:cubicBezTo>
                      <a:pt x="22" y="107"/>
                      <a:pt x="21" y="107"/>
                      <a:pt x="21" y="107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5"/>
                      <a:pt x="20" y="105"/>
                      <a:pt x="20" y="104"/>
                    </a:cubicBezTo>
                    <a:cubicBezTo>
                      <a:pt x="20" y="104"/>
                      <a:pt x="21" y="104"/>
                      <a:pt x="20" y="104"/>
                    </a:cubicBezTo>
                    <a:cubicBezTo>
                      <a:pt x="20" y="104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6"/>
                      <a:pt x="21" y="106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8"/>
                      <a:pt x="22" y="108"/>
                    </a:cubicBezTo>
                    <a:cubicBezTo>
                      <a:pt x="22" y="108"/>
                      <a:pt x="23" y="108"/>
                      <a:pt x="22" y="108"/>
                    </a:cubicBezTo>
                    <a:cubicBezTo>
                      <a:pt x="22" y="108"/>
                      <a:pt x="23" y="108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7"/>
                      <a:pt x="22" y="108"/>
                    </a:cubicBezTo>
                    <a:cubicBezTo>
                      <a:pt x="22" y="107"/>
                      <a:pt x="22" y="107"/>
                      <a:pt x="22" y="107"/>
                    </a:cubicBezTo>
                    <a:close/>
                    <a:moveTo>
                      <a:pt x="43" y="132"/>
                    </a:move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1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3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3" y="132"/>
                      <a:pt x="43" y="132"/>
                    </a:cubicBezTo>
                    <a:close/>
                    <a:moveTo>
                      <a:pt x="29" y="119"/>
                    </a:moveTo>
                    <a:cubicBezTo>
                      <a:pt x="29" y="119"/>
                      <a:pt x="29" y="119"/>
                      <a:pt x="29" y="118"/>
                    </a:cubicBezTo>
                    <a:cubicBezTo>
                      <a:pt x="29" y="119"/>
                      <a:pt x="30" y="119"/>
                      <a:pt x="30" y="119"/>
                    </a:cubicBezTo>
                    <a:cubicBezTo>
                      <a:pt x="30" y="119"/>
                      <a:pt x="29" y="119"/>
                      <a:pt x="30" y="119"/>
                    </a:cubicBezTo>
                    <a:cubicBezTo>
                      <a:pt x="30" y="119"/>
                      <a:pt x="29" y="118"/>
                      <a:pt x="29" y="119"/>
                    </a:cubicBezTo>
                    <a:cubicBezTo>
                      <a:pt x="29" y="119"/>
                      <a:pt x="29" y="119"/>
                      <a:pt x="29" y="119"/>
                    </a:cubicBezTo>
                    <a:close/>
                    <a:moveTo>
                      <a:pt x="19" y="102"/>
                    </a:moveTo>
                    <a:cubicBezTo>
                      <a:pt x="19" y="102"/>
                      <a:pt x="19" y="102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20" y="102"/>
                      <a:pt x="19" y="102"/>
                      <a:pt x="19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lose/>
                    <a:moveTo>
                      <a:pt x="18" y="99"/>
                    </a:move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8" y="99"/>
                      <a:pt x="18" y="100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9" y="100"/>
                      <a:pt x="19" y="100"/>
                    </a:cubicBezTo>
                    <a:cubicBezTo>
                      <a:pt x="18" y="100"/>
                      <a:pt x="18" y="100"/>
                      <a:pt x="18" y="99"/>
                    </a:cubicBezTo>
                    <a:close/>
                    <a:moveTo>
                      <a:pt x="20" y="103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0" y="103"/>
                      <a:pt x="19" y="102"/>
                    </a:cubicBezTo>
                    <a:cubicBezTo>
                      <a:pt x="19" y="102"/>
                      <a:pt x="20" y="103"/>
                      <a:pt x="20" y="102"/>
                    </a:cubicBezTo>
                    <a:cubicBezTo>
                      <a:pt x="20" y="102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3"/>
                    </a:cubicBezTo>
                    <a:close/>
                    <a:moveTo>
                      <a:pt x="18" y="98"/>
                    </a:moveTo>
                    <a:cubicBezTo>
                      <a:pt x="17" y="98"/>
                      <a:pt x="17" y="98"/>
                      <a:pt x="17" y="97"/>
                    </a:cubicBezTo>
                    <a:cubicBezTo>
                      <a:pt x="18" y="98"/>
                      <a:pt x="18" y="98"/>
                      <a:pt x="17" y="97"/>
                    </a:cubicBezTo>
                    <a:cubicBezTo>
                      <a:pt x="18" y="97"/>
                      <a:pt x="18" y="98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lose/>
                    <a:moveTo>
                      <a:pt x="16" y="94"/>
                    </a:moveTo>
                    <a:cubicBezTo>
                      <a:pt x="16" y="94"/>
                      <a:pt x="16" y="94"/>
                      <a:pt x="16" y="94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6" y="94"/>
                      <a:pt x="16" y="94"/>
                      <a:pt x="16" y="94"/>
                    </a:cubicBezTo>
                    <a:close/>
                    <a:moveTo>
                      <a:pt x="17" y="96"/>
                    </a:move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5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lose/>
                    <a:moveTo>
                      <a:pt x="45" y="133"/>
                    </a:moveTo>
                    <a:cubicBezTo>
                      <a:pt x="45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2"/>
                    </a:cubicBezTo>
                    <a:cubicBezTo>
                      <a:pt x="44" y="133"/>
                      <a:pt x="45" y="133"/>
                      <a:pt x="45" y="133"/>
                    </a:cubicBezTo>
                    <a:cubicBezTo>
                      <a:pt x="45" y="133"/>
                      <a:pt x="45" y="133"/>
                      <a:pt x="45" y="133"/>
                    </a:cubicBezTo>
                    <a:cubicBezTo>
                      <a:pt x="46" y="134"/>
                      <a:pt x="45" y="133"/>
                      <a:pt x="45" y="133"/>
                    </a:cubicBezTo>
                    <a:close/>
                    <a:moveTo>
                      <a:pt x="16" y="93"/>
                    </a:moveTo>
                    <a:cubicBezTo>
                      <a:pt x="16" y="93"/>
                      <a:pt x="16" y="93"/>
                      <a:pt x="16" y="93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3"/>
                    </a:cubicBezTo>
                    <a:cubicBezTo>
                      <a:pt x="16" y="93"/>
                      <a:pt x="16" y="93"/>
                      <a:pt x="16" y="93"/>
                    </a:cubicBezTo>
                    <a:close/>
                    <a:moveTo>
                      <a:pt x="15" y="91"/>
                    </a:move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6" y="91"/>
                    </a:cubicBezTo>
                    <a:lnTo>
                      <a:pt x="15" y="91"/>
                    </a:lnTo>
                    <a:close/>
                    <a:moveTo>
                      <a:pt x="15" y="88"/>
                    </a:moveTo>
                    <a:cubicBezTo>
                      <a:pt x="15" y="88"/>
                      <a:pt x="15" y="89"/>
                      <a:pt x="15" y="89"/>
                    </a:cubicBezTo>
                    <a:cubicBezTo>
                      <a:pt x="15" y="89"/>
                      <a:pt x="15" y="88"/>
                      <a:pt x="15" y="88"/>
                    </a:cubicBezTo>
                    <a:close/>
                    <a:moveTo>
                      <a:pt x="141" y="30"/>
                    </a:move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lose/>
                    <a:moveTo>
                      <a:pt x="148" y="43"/>
                    </a:move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4"/>
                      <a:pt x="149" y="43"/>
                      <a:pt x="148" y="43"/>
                    </a:cubicBezTo>
                    <a:close/>
                    <a:moveTo>
                      <a:pt x="148" y="42"/>
                    </a:move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lose/>
                    <a:moveTo>
                      <a:pt x="65" y="11"/>
                    </a:moveTo>
                    <a:cubicBezTo>
                      <a:pt x="64" y="12"/>
                      <a:pt x="63" y="12"/>
                      <a:pt x="62" y="13"/>
                    </a:cubicBezTo>
                    <a:cubicBezTo>
                      <a:pt x="61" y="14"/>
                      <a:pt x="59" y="14"/>
                      <a:pt x="58" y="15"/>
                    </a:cubicBezTo>
                    <a:cubicBezTo>
                      <a:pt x="58" y="15"/>
                      <a:pt x="58" y="15"/>
                      <a:pt x="57" y="15"/>
                    </a:cubicBezTo>
                    <a:cubicBezTo>
                      <a:pt x="57" y="16"/>
                      <a:pt x="56" y="16"/>
                      <a:pt x="55" y="17"/>
                    </a:cubicBezTo>
                    <a:cubicBezTo>
                      <a:pt x="54" y="17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19"/>
                    </a:cubicBezTo>
                    <a:cubicBezTo>
                      <a:pt x="51" y="19"/>
                      <a:pt x="50" y="20"/>
                      <a:pt x="50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8" y="21"/>
                    </a:cubicBezTo>
                    <a:cubicBezTo>
                      <a:pt x="48" y="21"/>
                      <a:pt x="47" y="21"/>
                      <a:pt x="47" y="21"/>
                    </a:cubicBezTo>
                    <a:cubicBezTo>
                      <a:pt x="49" y="19"/>
                      <a:pt x="53" y="17"/>
                      <a:pt x="56" y="15"/>
                    </a:cubicBezTo>
                    <a:cubicBezTo>
                      <a:pt x="57" y="15"/>
                      <a:pt x="57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60" y="13"/>
                      <a:pt x="61" y="13"/>
                      <a:pt x="63" y="12"/>
                    </a:cubicBezTo>
                    <a:cubicBezTo>
                      <a:pt x="64" y="12"/>
                      <a:pt x="64" y="11"/>
                      <a:pt x="65" y="11"/>
                    </a:cubicBezTo>
                    <a:close/>
                    <a:moveTo>
                      <a:pt x="99" y="11"/>
                    </a:moveTo>
                    <a:cubicBezTo>
                      <a:pt x="99" y="12"/>
                      <a:pt x="100" y="12"/>
                      <a:pt x="100" y="12"/>
                    </a:cubicBezTo>
                    <a:cubicBezTo>
                      <a:pt x="100" y="12"/>
                      <a:pt x="101" y="12"/>
                      <a:pt x="101" y="12"/>
                    </a:cubicBezTo>
                    <a:cubicBezTo>
                      <a:pt x="102" y="12"/>
                      <a:pt x="102" y="12"/>
                      <a:pt x="103" y="12"/>
                    </a:cubicBezTo>
                    <a:cubicBezTo>
                      <a:pt x="103" y="12"/>
                      <a:pt x="103" y="12"/>
                      <a:pt x="104" y="12"/>
                    </a:cubicBezTo>
                    <a:cubicBezTo>
                      <a:pt x="105" y="13"/>
                      <a:pt x="107" y="13"/>
                      <a:pt x="107" y="13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8" y="13"/>
                      <a:pt x="109" y="14"/>
                      <a:pt x="109" y="14"/>
                    </a:cubicBezTo>
                    <a:cubicBezTo>
                      <a:pt x="112" y="15"/>
                      <a:pt x="115" y="16"/>
                      <a:pt x="117" y="18"/>
                    </a:cubicBezTo>
                    <a:cubicBezTo>
                      <a:pt x="117" y="18"/>
                      <a:pt x="117" y="18"/>
                      <a:pt x="118" y="18"/>
                    </a:cubicBezTo>
                    <a:cubicBezTo>
                      <a:pt x="119" y="19"/>
                      <a:pt x="121" y="20"/>
                      <a:pt x="122" y="21"/>
                    </a:cubicBezTo>
                    <a:cubicBezTo>
                      <a:pt x="123" y="22"/>
                      <a:pt x="124" y="23"/>
                      <a:pt x="125" y="24"/>
                    </a:cubicBezTo>
                    <a:cubicBezTo>
                      <a:pt x="126" y="24"/>
                      <a:pt x="126" y="25"/>
                      <a:pt x="127" y="25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29" y="28"/>
                      <a:pt x="130" y="28"/>
                      <a:pt x="130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1" y="29"/>
                      <a:pt x="131" y="29"/>
                      <a:pt x="131" y="30"/>
                    </a:cubicBezTo>
                    <a:cubicBezTo>
                      <a:pt x="131" y="30"/>
                      <a:pt x="132" y="30"/>
                      <a:pt x="132" y="31"/>
                    </a:cubicBezTo>
                    <a:cubicBezTo>
                      <a:pt x="133" y="31"/>
                      <a:pt x="133" y="32"/>
                      <a:pt x="133" y="32"/>
                    </a:cubicBezTo>
                    <a:cubicBezTo>
                      <a:pt x="133" y="33"/>
                      <a:pt x="134" y="33"/>
                      <a:pt x="134" y="33"/>
                    </a:cubicBezTo>
                    <a:cubicBezTo>
                      <a:pt x="134" y="34"/>
                      <a:pt x="134" y="34"/>
                      <a:pt x="135" y="34"/>
                    </a:cubicBezTo>
                    <a:cubicBezTo>
                      <a:pt x="135" y="34"/>
                      <a:pt x="135" y="35"/>
                      <a:pt x="136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37" y="37"/>
                      <a:pt x="137" y="37"/>
                      <a:pt x="137" y="38"/>
                    </a:cubicBezTo>
                    <a:cubicBezTo>
                      <a:pt x="138" y="39"/>
                      <a:pt x="138" y="40"/>
                      <a:pt x="139" y="41"/>
                    </a:cubicBezTo>
                    <a:cubicBezTo>
                      <a:pt x="139" y="41"/>
                      <a:pt x="139" y="42"/>
                      <a:pt x="139" y="41"/>
                    </a:cubicBezTo>
                    <a:cubicBezTo>
                      <a:pt x="139" y="41"/>
                      <a:pt x="139" y="41"/>
                      <a:pt x="139" y="42"/>
                    </a:cubicBezTo>
                    <a:cubicBezTo>
                      <a:pt x="139" y="42"/>
                      <a:pt x="139" y="42"/>
                      <a:pt x="140" y="42"/>
                    </a:cubicBezTo>
                    <a:cubicBezTo>
                      <a:pt x="140" y="42"/>
                      <a:pt x="140" y="42"/>
                      <a:pt x="140" y="43"/>
                    </a:cubicBezTo>
                    <a:cubicBezTo>
                      <a:pt x="139" y="42"/>
                      <a:pt x="139" y="42"/>
                      <a:pt x="139" y="41"/>
                    </a:cubicBezTo>
                    <a:cubicBezTo>
                      <a:pt x="138" y="40"/>
                      <a:pt x="136" y="37"/>
                      <a:pt x="135" y="35"/>
                    </a:cubicBezTo>
                    <a:cubicBezTo>
                      <a:pt x="134" y="35"/>
                      <a:pt x="134" y="35"/>
                      <a:pt x="134" y="34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3" y="33"/>
                      <a:pt x="132" y="33"/>
                      <a:pt x="132" y="33"/>
                    </a:cubicBezTo>
                    <a:cubicBezTo>
                      <a:pt x="132" y="32"/>
                      <a:pt x="132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0" y="32"/>
                      <a:pt x="130" y="32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29" y="30"/>
                      <a:pt x="129" y="30"/>
                    </a:cubicBezTo>
                    <a:cubicBezTo>
                      <a:pt x="129" y="30"/>
                      <a:pt x="128" y="30"/>
                      <a:pt x="128" y="30"/>
                    </a:cubicBezTo>
                    <a:cubicBezTo>
                      <a:pt x="128" y="29"/>
                      <a:pt x="128" y="29"/>
                      <a:pt x="127" y="29"/>
                    </a:cubicBezTo>
                    <a:cubicBezTo>
                      <a:pt x="127" y="29"/>
                      <a:pt x="127" y="28"/>
                      <a:pt x="127" y="28"/>
                    </a:cubicBezTo>
                    <a:cubicBezTo>
                      <a:pt x="127" y="28"/>
                      <a:pt x="126" y="28"/>
                      <a:pt x="125" y="27"/>
                    </a:cubicBezTo>
                    <a:cubicBezTo>
                      <a:pt x="125" y="27"/>
                      <a:pt x="124" y="26"/>
                      <a:pt x="123" y="26"/>
                    </a:cubicBezTo>
                    <a:cubicBezTo>
                      <a:pt x="123" y="26"/>
                      <a:pt x="123" y="26"/>
                      <a:pt x="123" y="25"/>
                    </a:cubicBezTo>
                    <a:cubicBezTo>
                      <a:pt x="120" y="24"/>
                      <a:pt x="118" y="22"/>
                      <a:pt x="115" y="20"/>
                    </a:cubicBezTo>
                    <a:cubicBezTo>
                      <a:pt x="115" y="20"/>
                      <a:pt x="114" y="20"/>
                      <a:pt x="114" y="20"/>
                    </a:cubicBezTo>
                    <a:cubicBezTo>
                      <a:pt x="114" y="20"/>
                      <a:pt x="113" y="19"/>
                      <a:pt x="113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11" y="19"/>
                      <a:pt x="111" y="19"/>
                      <a:pt x="111" y="18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09" y="18"/>
                      <a:pt x="106" y="17"/>
                      <a:pt x="104" y="16"/>
                    </a:cubicBezTo>
                    <a:cubicBezTo>
                      <a:pt x="104" y="16"/>
                      <a:pt x="102" y="15"/>
                      <a:pt x="102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2" y="14"/>
                      <a:pt x="102" y="14"/>
                    </a:cubicBezTo>
                    <a:cubicBezTo>
                      <a:pt x="102" y="14"/>
                      <a:pt x="103" y="14"/>
                      <a:pt x="104" y="14"/>
                    </a:cubicBezTo>
                    <a:cubicBezTo>
                      <a:pt x="105" y="14"/>
                      <a:pt x="106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8" y="14"/>
                      <a:pt x="107" y="14"/>
                      <a:pt x="107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4" y="13"/>
                      <a:pt x="102" y="12"/>
                      <a:pt x="101" y="12"/>
                    </a:cubicBezTo>
                    <a:cubicBezTo>
                      <a:pt x="100" y="12"/>
                      <a:pt x="100" y="12"/>
                      <a:pt x="99" y="12"/>
                    </a:cubicBezTo>
                    <a:cubicBezTo>
                      <a:pt x="98" y="12"/>
                      <a:pt x="99" y="12"/>
                      <a:pt x="99" y="11"/>
                    </a:cubicBezTo>
                    <a:close/>
                    <a:moveTo>
                      <a:pt x="100" y="11"/>
                    </a:moveTo>
                    <a:cubicBezTo>
                      <a:pt x="100" y="11"/>
                      <a:pt x="101" y="11"/>
                      <a:pt x="100" y="11"/>
                    </a:cubicBezTo>
                    <a:cubicBezTo>
                      <a:pt x="100" y="11"/>
                      <a:pt x="99" y="11"/>
                      <a:pt x="98" y="11"/>
                    </a:cubicBezTo>
                    <a:cubicBezTo>
                      <a:pt x="98" y="11"/>
                      <a:pt x="99" y="11"/>
                      <a:pt x="100" y="11"/>
                    </a:cubicBezTo>
                    <a:close/>
                    <a:moveTo>
                      <a:pt x="61" y="130"/>
                    </a:moveTo>
                    <a:cubicBezTo>
                      <a:pt x="61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1" y="130"/>
                    </a:cubicBezTo>
                    <a:close/>
                    <a:moveTo>
                      <a:pt x="63" y="131"/>
                    </a:move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4" y="131"/>
                      <a:pt x="63" y="131"/>
                    </a:cubicBezTo>
                    <a:close/>
                    <a:moveTo>
                      <a:pt x="65" y="131"/>
                    </a:moveTo>
                    <a:cubicBezTo>
                      <a:pt x="64" y="131"/>
                      <a:pt x="64" y="131"/>
                      <a:pt x="64" y="131"/>
                    </a:cubicBezTo>
                    <a:cubicBezTo>
                      <a:pt x="64" y="131"/>
                      <a:pt x="65" y="131"/>
                      <a:pt x="65" y="131"/>
                    </a:cubicBezTo>
                    <a:cubicBezTo>
                      <a:pt x="65" y="131"/>
                      <a:pt x="65" y="131"/>
                      <a:pt x="65" y="131"/>
                    </a:cubicBezTo>
                    <a:close/>
                    <a:moveTo>
                      <a:pt x="30" y="101"/>
                    </a:move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100"/>
                      <a:pt x="31" y="101"/>
                      <a:pt x="32" y="103"/>
                    </a:cubicBezTo>
                    <a:cubicBezTo>
                      <a:pt x="32" y="103"/>
                      <a:pt x="31" y="102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1"/>
                      <a:pt x="31" y="101"/>
                      <a:pt x="30" y="101"/>
                    </a:cubicBezTo>
                    <a:close/>
                    <a:moveTo>
                      <a:pt x="27" y="93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93"/>
                      <a:pt x="27" y="93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1"/>
                      <a:pt x="27" y="91"/>
                      <a:pt x="26" y="90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7" y="91"/>
                      <a:pt x="27" y="92"/>
                      <a:pt x="28" y="94"/>
                    </a:cubicBezTo>
                    <a:cubicBezTo>
                      <a:pt x="28" y="94"/>
                      <a:pt x="27" y="93"/>
                      <a:pt x="27" y="93"/>
                    </a:cubicBezTo>
                    <a:close/>
                    <a:moveTo>
                      <a:pt x="24" y="81"/>
                    </a:moveTo>
                    <a:cubicBezTo>
                      <a:pt x="24" y="81"/>
                      <a:pt x="24" y="81"/>
                      <a:pt x="25" y="81"/>
                    </a:cubicBezTo>
                    <a:cubicBezTo>
                      <a:pt x="25" y="80"/>
                      <a:pt x="24" y="80"/>
                      <a:pt x="24" y="79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5" y="81"/>
                      <a:pt x="25" y="83"/>
                      <a:pt x="25" y="8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5" y="83"/>
                      <a:pt x="25" y="82"/>
                    </a:cubicBezTo>
                    <a:cubicBezTo>
                      <a:pt x="25" y="82"/>
                      <a:pt x="25" y="81"/>
                      <a:pt x="24" y="81"/>
                    </a:cubicBezTo>
                    <a:close/>
                    <a:moveTo>
                      <a:pt x="24" y="77"/>
                    </a:moveTo>
                    <a:cubicBezTo>
                      <a:pt x="24" y="77"/>
                      <a:pt x="24" y="77"/>
                      <a:pt x="24" y="77"/>
                    </a:cubicBezTo>
                    <a:cubicBezTo>
                      <a:pt x="24" y="77"/>
                      <a:pt x="24" y="78"/>
                      <a:pt x="24" y="78"/>
                    </a:cubicBezTo>
                    <a:cubicBezTo>
                      <a:pt x="24" y="78"/>
                      <a:pt x="24" y="77"/>
                      <a:pt x="24" y="77"/>
                    </a:cubicBezTo>
                    <a:close/>
                    <a:moveTo>
                      <a:pt x="24" y="74"/>
                    </a:move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3"/>
                      <a:pt x="24" y="74"/>
                      <a:pt x="24" y="75"/>
                    </a:cubicBezTo>
                    <a:cubicBezTo>
                      <a:pt x="24" y="75"/>
                      <a:pt x="24" y="74"/>
                      <a:pt x="24" y="74"/>
                    </a:cubicBezTo>
                    <a:close/>
                    <a:moveTo>
                      <a:pt x="33" y="104"/>
                    </a:moveTo>
                    <a:cubicBezTo>
                      <a:pt x="32" y="104"/>
                      <a:pt x="32" y="104"/>
                      <a:pt x="32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2" y="104"/>
                      <a:pt x="32" y="104"/>
                    </a:cubicBezTo>
                    <a:cubicBezTo>
                      <a:pt x="33" y="105"/>
                      <a:pt x="33" y="105"/>
                      <a:pt x="33" y="106"/>
                    </a:cubicBezTo>
                    <a:cubicBezTo>
                      <a:pt x="33" y="105"/>
                      <a:pt x="33" y="105"/>
                      <a:pt x="33" y="104"/>
                    </a:cubicBezTo>
                    <a:close/>
                    <a:moveTo>
                      <a:pt x="29" y="97"/>
                    </a:moveTo>
                    <a:cubicBezTo>
                      <a:pt x="29" y="97"/>
                      <a:pt x="29" y="96"/>
                      <a:pt x="29" y="96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29" y="96"/>
                      <a:pt x="29" y="97"/>
                      <a:pt x="30" y="98"/>
                    </a:cubicBezTo>
                    <a:cubicBezTo>
                      <a:pt x="29" y="98"/>
                      <a:pt x="29" y="97"/>
                      <a:pt x="29" y="97"/>
                    </a:cubicBezTo>
                    <a:close/>
                    <a:moveTo>
                      <a:pt x="28" y="95"/>
                    </a:move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4"/>
                      <a:pt x="28" y="95"/>
                      <a:pt x="28" y="96"/>
                    </a:cubicBezTo>
                    <a:cubicBezTo>
                      <a:pt x="28" y="96"/>
                      <a:pt x="28" y="95"/>
                      <a:pt x="28" y="95"/>
                    </a:cubicBezTo>
                    <a:close/>
                    <a:moveTo>
                      <a:pt x="26" y="87"/>
                    </a:moveTo>
                    <a:cubicBezTo>
                      <a:pt x="25" y="87"/>
                      <a:pt x="26" y="87"/>
                      <a:pt x="26" y="86"/>
                    </a:cubicBezTo>
                    <a:cubicBezTo>
                      <a:pt x="26" y="87"/>
                      <a:pt x="26" y="89"/>
                      <a:pt x="26" y="89"/>
                    </a:cubicBezTo>
                    <a:cubicBezTo>
                      <a:pt x="26" y="89"/>
                      <a:pt x="26" y="88"/>
                      <a:pt x="26" y="87"/>
                    </a:cubicBezTo>
                    <a:close/>
                    <a:moveTo>
                      <a:pt x="25" y="86"/>
                    </a:moveTo>
                    <a:cubicBezTo>
                      <a:pt x="25" y="85"/>
                      <a:pt x="25" y="86"/>
                      <a:pt x="25" y="85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5" y="86"/>
                      <a:pt x="25" y="86"/>
                      <a:pt x="25" y="86"/>
                    </a:cubicBezTo>
                    <a:close/>
                    <a:moveTo>
                      <a:pt x="24" y="75"/>
                    </a:move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7"/>
                      <a:pt x="24" y="75"/>
                      <a:pt x="24" y="75"/>
                    </a:cubicBezTo>
                    <a:close/>
                    <a:moveTo>
                      <a:pt x="24" y="72"/>
                    </a:move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4" y="72"/>
                      <a:pt x="24" y="72"/>
                    </a:cubicBezTo>
                    <a:close/>
                    <a:moveTo>
                      <a:pt x="88" y="135"/>
                    </a:moveTo>
                    <a:cubicBezTo>
                      <a:pt x="88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8" y="135"/>
                      <a:pt x="88" y="135"/>
                      <a:pt x="88" y="135"/>
                    </a:cubicBezTo>
                    <a:close/>
                    <a:moveTo>
                      <a:pt x="86" y="135"/>
                    </a:moveTo>
                    <a:cubicBezTo>
                      <a:pt x="86" y="135"/>
                      <a:pt x="87" y="135"/>
                      <a:pt x="87" y="135"/>
                    </a:cubicBezTo>
                    <a:cubicBezTo>
                      <a:pt x="87" y="135"/>
                      <a:pt x="87" y="135"/>
                      <a:pt x="86" y="135"/>
                    </a:cubicBezTo>
                    <a:close/>
                    <a:moveTo>
                      <a:pt x="89" y="135"/>
                    </a:moveTo>
                    <a:cubicBezTo>
                      <a:pt x="90" y="135"/>
                      <a:pt x="90" y="135"/>
                      <a:pt x="89" y="135"/>
                    </a:cubicBezTo>
                    <a:cubicBezTo>
                      <a:pt x="90" y="135"/>
                      <a:pt x="90" y="135"/>
                      <a:pt x="90" y="135"/>
                    </a:cubicBezTo>
                    <a:cubicBezTo>
                      <a:pt x="90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lose/>
                    <a:moveTo>
                      <a:pt x="43" y="117"/>
                    </a:move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lose/>
                    <a:moveTo>
                      <a:pt x="44" y="117"/>
                    </a:moveTo>
                    <a:cubicBezTo>
                      <a:pt x="44" y="117"/>
                      <a:pt x="43" y="117"/>
                      <a:pt x="43" y="117"/>
                    </a:cubicBezTo>
                    <a:cubicBezTo>
                      <a:pt x="43" y="117"/>
                      <a:pt x="44" y="117"/>
                      <a:pt x="44" y="117"/>
                    </a:cubicBezTo>
                    <a:close/>
                    <a:moveTo>
                      <a:pt x="25" y="73"/>
                    </a:moveTo>
                    <a:cubicBezTo>
                      <a:pt x="25" y="73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3"/>
                    </a:cubicBezTo>
                    <a:cubicBezTo>
                      <a:pt x="25" y="73"/>
                      <a:pt x="25" y="73"/>
                      <a:pt x="25" y="72"/>
                    </a:cubicBezTo>
                    <a:cubicBezTo>
                      <a:pt x="25" y="72"/>
                      <a:pt x="25" y="73"/>
                      <a:pt x="25" y="73"/>
                    </a:cubicBezTo>
                    <a:cubicBezTo>
                      <a:pt x="25" y="73"/>
                      <a:pt x="25" y="73"/>
                      <a:pt x="25" y="73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69"/>
                    </a:move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70"/>
                      <a:pt x="25" y="70"/>
                      <a:pt x="25" y="69"/>
                    </a:cubicBezTo>
                    <a:close/>
                    <a:moveTo>
                      <a:pt x="36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7" y="108"/>
                    </a:cubicBezTo>
                    <a:cubicBezTo>
                      <a:pt x="37" y="109"/>
                      <a:pt x="36" y="109"/>
                      <a:pt x="36" y="109"/>
                    </a:cubicBezTo>
                    <a:cubicBezTo>
                      <a:pt x="36" y="108"/>
                      <a:pt x="36" y="108"/>
                      <a:pt x="36" y="108"/>
                    </a:cubicBezTo>
                    <a:close/>
                    <a:moveTo>
                      <a:pt x="35" y="107"/>
                    </a:move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lose/>
                    <a:moveTo>
                      <a:pt x="34" y="106"/>
                    </a:moveTo>
                    <a:cubicBezTo>
                      <a:pt x="34" y="105"/>
                      <a:pt x="35" y="106"/>
                      <a:pt x="35" y="105"/>
                    </a:cubicBezTo>
                    <a:cubicBezTo>
                      <a:pt x="35" y="105"/>
                      <a:pt x="34" y="105"/>
                      <a:pt x="34" y="105"/>
                    </a:cubicBezTo>
                    <a:cubicBezTo>
                      <a:pt x="34" y="105"/>
                      <a:pt x="35" y="105"/>
                      <a:pt x="35" y="105"/>
                    </a:cubicBezTo>
                    <a:cubicBezTo>
                      <a:pt x="35" y="105"/>
                      <a:pt x="35" y="105"/>
                      <a:pt x="35" y="106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5"/>
                      <a:pt x="35" y="106"/>
                    </a:cubicBezTo>
                    <a:cubicBezTo>
                      <a:pt x="35" y="106"/>
                      <a:pt x="34" y="105"/>
                      <a:pt x="34" y="105"/>
                    </a:cubicBezTo>
                    <a:cubicBezTo>
                      <a:pt x="34" y="105"/>
                      <a:pt x="34" y="105"/>
                      <a:pt x="34" y="106"/>
                    </a:cubicBezTo>
                    <a:close/>
                    <a:moveTo>
                      <a:pt x="34" y="105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5"/>
                      <a:pt x="33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5"/>
                    </a:cubicBezTo>
                    <a:cubicBezTo>
                      <a:pt x="25" y="75"/>
                      <a:pt x="25" y="74"/>
                      <a:pt x="25" y="74"/>
                    </a:cubicBezTo>
                    <a:close/>
                    <a:moveTo>
                      <a:pt x="25" y="66"/>
                    </a:move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5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7"/>
                      <a:pt x="26" y="67"/>
                    </a:cubicBezTo>
                    <a:cubicBezTo>
                      <a:pt x="26" y="67"/>
                      <a:pt x="26" y="67"/>
                      <a:pt x="26" y="66"/>
                    </a:cubicBezTo>
                    <a:cubicBezTo>
                      <a:pt x="26" y="66"/>
                      <a:pt x="26" y="67"/>
                      <a:pt x="25" y="67"/>
                    </a:cubicBezTo>
                    <a:cubicBezTo>
                      <a:pt x="26" y="66"/>
                      <a:pt x="26" y="66"/>
                      <a:pt x="25" y="66"/>
                    </a:cubicBezTo>
                    <a:close/>
                    <a:moveTo>
                      <a:pt x="25" y="68"/>
                    </a:move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6" y="67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4"/>
                      <a:pt x="34" y="104"/>
                    </a:cubicBezTo>
                    <a:cubicBezTo>
                      <a:pt x="34" y="105"/>
                      <a:pt x="34" y="105"/>
                      <a:pt x="34" y="104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70"/>
                    </a:move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70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2"/>
                      <a:pt x="33" y="102"/>
                    </a:cubicBezTo>
                    <a:cubicBezTo>
                      <a:pt x="33" y="102"/>
                      <a:pt x="33" y="103"/>
                      <a:pt x="33" y="102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36" y="107"/>
                    </a:moveTo>
                    <a:cubicBezTo>
                      <a:pt x="36" y="107"/>
                      <a:pt x="36" y="106"/>
                      <a:pt x="36" y="106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6" y="107"/>
                      <a:pt x="35" y="107"/>
                    </a:cubicBezTo>
                    <a:cubicBezTo>
                      <a:pt x="35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lose/>
                    <a:moveTo>
                      <a:pt x="32" y="101"/>
                    </a:moveTo>
                    <a:cubicBezTo>
                      <a:pt x="32" y="101"/>
                      <a:pt x="32" y="101"/>
                      <a:pt x="32" y="101"/>
                    </a:cubicBezTo>
                    <a:cubicBezTo>
                      <a:pt x="32" y="101"/>
                      <a:pt x="32" y="101"/>
                      <a:pt x="32" y="101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1"/>
                      <a:pt x="32" y="102"/>
                      <a:pt x="32" y="101"/>
                    </a:cubicBezTo>
                    <a:close/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3"/>
                      <a:pt x="25" y="72"/>
                    </a:cubicBezTo>
                    <a:cubicBezTo>
                      <a:pt x="26" y="72"/>
                      <a:pt x="26" y="72"/>
                      <a:pt x="25" y="72"/>
                    </a:cubicBezTo>
                    <a:cubicBezTo>
                      <a:pt x="25" y="72"/>
                      <a:pt x="26" y="72"/>
                      <a:pt x="26" y="72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3"/>
                      <a:pt x="25" y="72"/>
                      <a:pt x="25" y="72"/>
                    </a:cubicBezTo>
                    <a:close/>
                    <a:moveTo>
                      <a:pt x="37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7" y="108"/>
                      <a:pt x="37" y="107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1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25" y="77"/>
                    </a:moveTo>
                    <a:cubicBezTo>
                      <a:pt x="25" y="77"/>
                      <a:pt x="26" y="77"/>
                      <a:pt x="26" y="77"/>
                    </a:cubicBezTo>
                    <a:cubicBezTo>
                      <a:pt x="26" y="77"/>
                      <a:pt x="25" y="77"/>
                      <a:pt x="25" y="77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lose/>
                    <a:moveTo>
                      <a:pt x="37" y="109"/>
                    </a:moveTo>
                    <a:cubicBezTo>
                      <a:pt x="37" y="109"/>
                      <a:pt x="38" y="110"/>
                      <a:pt x="38" y="110"/>
                    </a:cubicBezTo>
                    <a:cubicBezTo>
                      <a:pt x="38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7" y="109"/>
                    </a:cubicBezTo>
                    <a:close/>
                    <a:moveTo>
                      <a:pt x="25" y="70"/>
                    </a:moveTo>
                    <a:cubicBezTo>
                      <a:pt x="25" y="69"/>
                      <a:pt x="26" y="69"/>
                      <a:pt x="25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5" y="70"/>
                    </a:cubicBezTo>
                    <a:cubicBezTo>
                      <a:pt x="26" y="69"/>
                      <a:pt x="25" y="69"/>
                      <a:pt x="25" y="70"/>
                    </a:cubicBezTo>
                    <a:close/>
                    <a:moveTo>
                      <a:pt x="25" y="68"/>
                    </a:move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7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9"/>
                    </a:cubicBezTo>
                    <a:cubicBezTo>
                      <a:pt x="26" y="68"/>
                      <a:pt x="26" y="68"/>
                      <a:pt x="25" y="68"/>
                    </a:cubicBezTo>
                    <a:close/>
                    <a:moveTo>
                      <a:pt x="26" y="63"/>
                    </a:move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4"/>
                    </a:cubicBezTo>
                    <a:cubicBezTo>
                      <a:pt x="26" y="63"/>
                      <a:pt x="26" y="63"/>
                      <a:pt x="26" y="6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5"/>
                    </a:cubicBezTo>
                    <a:cubicBezTo>
                      <a:pt x="25" y="74"/>
                      <a:pt x="25" y="74"/>
                      <a:pt x="25" y="74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1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41" y="113"/>
                    </a:moveTo>
                    <a:cubicBezTo>
                      <a:pt x="41" y="113"/>
                      <a:pt x="41" y="113"/>
                      <a:pt x="40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lose/>
                    <a:moveTo>
                      <a:pt x="33" y="102"/>
                    </a:move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1"/>
                      <a:pt x="33" y="102"/>
                      <a:pt x="33" y="102"/>
                    </a:cubicBezTo>
                    <a:cubicBezTo>
                      <a:pt x="33" y="102"/>
                      <a:pt x="33" y="101"/>
                      <a:pt x="32" y="101"/>
                    </a:cubicBezTo>
                    <a:cubicBezTo>
                      <a:pt x="32" y="101"/>
                      <a:pt x="33" y="101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lose/>
                    <a:moveTo>
                      <a:pt x="30" y="96"/>
                    </a:move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5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close/>
                    <a:moveTo>
                      <a:pt x="27" y="87"/>
                    </a:move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lose/>
                    <a:moveTo>
                      <a:pt x="26" y="78"/>
                    </a:move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8"/>
                      <a:pt x="26" y="77"/>
                      <a:pt x="26" y="78"/>
                    </a:cubicBezTo>
                    <a:close/>
                    <a:moveTo>
                      <a:pt x="26" y="76"/>
                    </a:move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6"/>
                      <a:pt x="26" y="76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8" y="110"/>
                      <a:pt x="39" y="110"/>
                      <a:pt x="38" y="110"/>
                    </a:cubicBezTo>
                    <a:cubicBezTo>
                      <a:pt x="38" y="110"/>
                      <a:pt x="39" y="111"/>
                      <a:pt x="39" y="110"/>
                    </a:cubicBezTo>
                    <a:cubicBezTo>
                      <a:pt x="39" y="110"/>
                      <a:pt x="39" y="111"/>
                      <a:pt x="39" y="111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5" y="104"/>
                    </a:cubicBezTo>
                    <a:cubicBezTo>
                      <a:pt x="34" y="104"/>
                      <a:pt x="34" y="104"/>
                      <a:pt x="35" y="105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lose/>
                    <a:moveTo>
                      <a:pt x="31" y="98"/>
                    </a:moveTo>
                    <a:cubicBezTo>
                      <a:pt x="31" y="98"/>
                      <a:pt x="31" y="98"/>
                      <a:pt x="31" y="98"/>
                    </a:cubicBezTo>
                    <a:cubicBezTo>
                      <a:pt x="31" y="98"/>
                      <a:pt x="31" y="98"/>
                      <a:pt x="31" y="99"/>
                    </a:cubicBezTo>
                    <a:cubicBezTo>
                      <a:pt x="31" y="99"/>
                      <a:pt x="31" y="99"/>
                      <a:pt x="31" y="98"/>
                    </a:cubicBezTo>
                    <a:close/>
                    <a:moveTo>
                      <a:pt x="28" y="90"/>
                    </a:move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89"/>
                    </a:cubicBezTo>
                    <a:cubicBezTo>
                      <a:pt x="28" y="89"/>
                      <a:pt x="28" y="90"/>
                      <a:pt x="28" y="90"/>
                    </a:cubicBezTo>
                    <a:close/>
                    <a:moveTo>
                      <a:pt x="51" y="123"/>
                    </a:moveTo>
                    <a:cubicBezTo>
                      <a:pt x="51" y="123"/>
                      <a:pt x="51" y="122"/>
                      <a:pt x="51" y="122"/>
                    </a:cubicBezTo>
                    <a:cubicBezTo>
                      <a:pt x="51" y="122"/>
                      <a:pt x="51" y="122"/>
                      <a:pt x="51" y="123"/>
                    </a:cubicBezTo>
                    <a:close/>
                    <a:moveTo>
                      <a:pt x="38" y="109"/>
                    </a:move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10"/>
                      <a:pt x="38" y="109"/>
                      <a:pt x="38" y="109"/>
                    </a:cubicBezTo>
                    <a:cubicBezTo>
                      <a:pt x="38" y="109"/>
                      <a:pt x="37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lose/>
                    <a:moveTo>
                      <a:pt x="31" y="97"/>
                    </a:moveTo>
                    <a:cubicBezTo>
                      <a:pt x="31" y="97"/>
                      <a:pt x="31" y="97"/>
                      <a:pt x="31" y="97"/>
                    </a:cubicBezTo>
                    <a:cubicBezTo>
                      <a:pt x="30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8"/>
                      <a:pt x="31" y="97"/>
                      <a:pt x="31" y="97"/>
                    </a:cubicBezTo>
                    <a:close/>
                    <a:moveTo>
                      <a:pt x="29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30" y="95"/>
                    </a:cubicBezTo>
                    <a:cubicBezTo>
                      <a:pt x="30" y="95"/>
                      <a:pt x="29" y="94"/>
                      <a:pt x="29" y="94"/>
                    </a:cubicBezTo>
                    <a:close/>
                    <a:moveTo>
                      <a:pt x="28" y="91"/>
                    </a:move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91"/>
                      <a:pt x="29" y="91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lose/>
                    <a:moveTo>
                      <a:pt x="27" y="83"/>
                    </a:move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6" y="84"/>
                      <a:pt x="27" y="84"/>
                      <a:pt x="27" y="83"/>
                    </a:cubicBezTo>
                    <a:close/>
                    <a:moveTo>
                      <a:pt x="52" y="123"/>
                    </a:move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3" y="123"/>
                      <a:pt x="52" y="123"/>
                      <a:pt x="53" y="123"/>
                    </a:cubicBezTo>
                    <a:cubicBezTo>
                      <a:pt x="53" y="124"/>
                      <a:pt x="52" y="123"/>
                      <a:pt x="52" y="123"/>
                    </a:cubicBezTo>
                    <a:close/>
                    <a:moveTo>
                      <a:pt x="50" y="122"/>
                    </a:move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21"/>
                      <a:pt x="50" y="121"/>
                      <a:pt x="50" y="122"/>
                    </a:cubicBezTo>
                    <a:cubicBezTo>
                      <a:pt x="50" y="122"/>
                      <a:pt x="50" y="121"/>
                      <a:pt x="50" y="122"/>
                    </a:cubicBezTo>
                    <a:close/>
                    <a:moveTo>
                      <a:pt x="29" y="92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29" y="93"/>
                      <a:pt x="29" y="92"/>
                      <a:pt x="29" y="92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39" y="112"/>
                    </a:moveTo>
                    <a:cubicBezTo>
                      <a:pt x="40" y="112"/>
                      <a:pt x="40" y="111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39" y="112"/>
                    </a:cubicBezTo>
                    <a:close/>
                    <a:moveTo>
                      <a:pt x="27" y="85"/>
                    </a:moveTo>
                    <a:cubicBezTo>
                      <a:pt x="27" y="85"/>
                      <a:pt x="27" y="85"/>
                      <a:pt x="27" y="85"/>
                    </a:cubicBezTo>
                    <a:cubicBezTo>
                      <a:pt x="27" y="85"/>
                      <a:pt x="27" y="85"/>
                      <a:pt x="27" y="85"/>
                    </a:cubicBezTo>
                    <a:close/>
                    <a:moveTo>
                      <a:pt x="62" y="128"/>
                    </a:moveTo>
                    <a:cubicBezTo>
                      <a:pt x="62" y="128"/>
                      <a:pt x="62" y="128"/>
                      <a:pt x="62" y="129"/>
                    </a:cubicBezTo>
                    <a:cubicBezTo>
                      <a:pt x="62" y="129"/>
                      <a:pt x="62" y="128"/>
                      <a:pt x="62" y="128"/>
                    </a:cubicBezTo>
                    <a:close/>
                    <a:moveTo>
                      <a:pt x="131" y="32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2" y="33"/>
                    </a:cubicBezTo>
                    <a:cubicBezTo>
                      <a:pt x="132" y="33"/>
                      <a:pt x="131" y="33"/>
                      <a:pt x="131" y="33"/>
                    </a:cubicBezTo>
                    <a:cubicBezTo>
                      <a:pt x="131" y="33"/>
                      <a:pt x="131" y="32"/>
                      <a:pt x="131" y="32"/>
                    </a:cubicBezTo>
                    <a:close/>
                    <a:moveTo>
                      <a:pt x="131" y="33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1" y="33"/>
                    </a:cubicBezTo>
                    <a:cubicBezTo>
                      <a:pt x="131" y="33"/>
                      <a:pt x="132" y="34"/>
                      <a:pt x="132" y="34"/>
                    </a:cubicBezTo>
                    <a:cubicBezTo>
                      <a:pt x="132" y="34"/>
                      <a:pt x="132" y="34"/>
                      <a:pt x="132" y="34"/>
                    </a:cubicBezTo>
                    <a:cubicBezTo>
                      <a:pt x="132" y="34"/>
                      <a:pt x="132" y="33"/>
                      <a:pt x="132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3"/>
                    </a:cubicBezTo>
                    <a:close/>
                    <a:moveTo>
                      <a:pt x="71" y="131"/>
                    </a:move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lose/>
                    <a:moveTo>
                      <a:pt x="70" y="131"/>
                    </a:moveTo>
                    <a:cubicBezTo>
                      <a:pt x="70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lose/>
                    <a:moveTo>
                      <a:pt x="132" y="106"/>
                    </a:moveTo>
                    <a:cubicBezTo>
                      <a:pt x="132" y="107"/>
                      <a:pt x="132" y="107"/>
                      <a:pt x="132" y="107"/>
                    </a:cubicBezTo>
                    <a:cubicBezTo>
                      <a:pt x="132" y="107"/>
                      <a:pt x="132" y="107"/>
                      <a:pt x="132" y="106"/>
                    </a:cubicBezTo>
                    <a:cubicBezTo>
                      <a:pt x="132" y="106"/>
                      <a:pt x="132" y="106"/>
                      <a:pt x="132" y="106"/>
                    </a:cubicBezTo>
                    <a:close/>
                    <a:moveTo>
                      <a:pt x="135" y="101"/>
                    </a:moveTo>
                    <a:cubicBezTo>
                      <a:pt x="135" y="102"/>
                      <a:pt x="135" y="102"/>
                      <a:pt x="135" y="102"/>
                    </a:cubicBezTo>
                    <a:cubicBezTo>
                      <a:pt x="135" y="102"/>
                      <a:pt x="134" y="103"/>
                      <a:pt x="135" y="103"/>
                    </a:cubicBezTo>
                    <a:cubicBezTo>
                      <a:pt x="134" y="103"/>
                      <a:pt x="134" y="103"/>
                      <a:pt x="134" y="104"/>
                    </a:cubicBezTo>
                    <a:cubicBezTo>
                      <a:pt x="134" y="104"/>
                      <a:pt x="134" y="104"/>
                      <a:pt x="134" y="104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3" y="106"/>
                      <a:pt x="133" y="106"/>
                      <a:pt x="133" y="106"/>
                    </a:cubicBezTo>
                    <a:cubicBezTo>
                      <a:pt x="133" y="106"/>
                      <a:pt x="133" y="105"/>
                      <a:pt x="133" y="105"/>
                    </a:cubicBezTo>
                    <a:cubicBezTo>
                      <a:pt x="133" y="105"/>
                      <a:pt x="134" y="104"/>
                      <a:pt x="134" y="104"/>
                    </a:cubicBezTo>
                    <a:cubicBezTo>
                      <a:pt x="134" y="104"/>
                      <a:pt x="134" y="104"/>
                      <a:pt x="134" y="103"/>
                    </a:cubicBezTo>
                    <a:cubicBezTo>
                      <a:pt x="134" y="104"/>
                      <a:pt x="134" y="103"/>
                      <a:pt x="134" y="103"/>
                    </a:cubicBezTo>
                    <a:cubicBezTo>
                      <a:pt x="135" y="102"/>
                      <a:pt x="135" y="102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0"/>
                      <a:pt x="135" y="101"/>
                      <a:pt x="135" y="100"/>
                    </a:cubicBezTo>
                    <a:cubicBezTo>
                      <a:pt x="136" y="100"/>
                      <a:pt x="136" y="100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100"/>
                      <a:pt x="136" y="100"/>
                      <a:pt x="136" y="100"/>
                    </a:cubicBezTo>
                    <a:cubicBezTo>
                      <a:pt x="136" y="100"/>
                      <a:pt x="136" y="100"/>
                      <a:pt x="135" y="101"/>
                    </a:cubicBezTo>
                    <a:cubicBezTo>
                      <a:pt x="136" y="100"/>
                      <a:pt x="135" y="101"/>
                      <a:pt x="136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lose/>
                    <a:moveTo>
                      <a:pt x="137" y="98"/>
                    </a:moveTo>
                    <a:cubicBezTo>
                      <a:pt x="136" y="98"/>
                      <a:pt x="136" y="99"/>
                      <a:pt x="136" y="98"/>
                    </a:cubicBezTo>
                    <a:cubicBezTo>
                      <a:pt x="136" y="98"/>
                      <a:pt x="136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6"/>
                      <a:pt x="131" y="106"/>
                      <a:pt x="131" y="106"/>
                    </a:cubicBezTo>
                    <a:cubicBezTo>
                      <a:pt x="131" y="106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1"/>
                    </a:moveTo>
                    <a:cubicBezTo>
                      <a:pt x="131" y="101"/>
                      <a:pt x="131" y="101"/>
                      <a:pt x="130" y="101"/>
                    </a:cubicBezTo>
                    <a:cubicBezTo>
                      <a:pt x="130" y="101"/>
                      <a:pt x="130" y="101"/>
                      <a:pt x="131" y="101"/>
                    </a:cubicBezTo>
                    <a:cubicBezTo>
                      <a:pt x="131" y="101"/>
                      <a:pt x="130" y="101"/>
                      <a:pt x="131" y="101"/>
                    </a:cubicBezTo>
                    <a:close/>
                    <a:moveTo>
                      <a:pt x="126" y="39"/>
                    </a:move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39"/>
                      <a:pt x="126" y="40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39"/>
                      <a:pt x="126" y="39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8"/>
                      <a:pt x="125" y="39"/>
                    </a:cubicBezTo>
                    <a:cubicBezTo>
                      <a:pt x="125" y="39"/>
                      <a:pt x="125" y="39"/>
                      <a:pt x="125" y="38"/>
                    </a:cubicBezTo>
                    <a:cubicBezTo>
                      <a:pt x="125" y="39"/>
                      <a:pt x="125" y="39"/>
                      <a:pt x="125" y="38"/>
                    </a:cubicBezTo>
                    <a:close/>
                    <a:moveTo>
                      <a:pt x="131" y="98"/>
                    </a:move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lose/>
                    <a:moveTo>
                      <a:pt x="111" y="117"/>
                    </a:moveTo>
                    <a:cubicBezTo>
                      <a:pt x="111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lose/>
                    <a:moveTo>
                      <a:pt x="123" y="107"/>
                    </a:move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6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2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lose/>
                    <a:moveTo>
                      <a:pt x="123" y="106"/>
                    </a:moveTo>
                    <a:cubicBezTo>
                      <a:pt x="123" y="107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4" y="105"/>
                    </a:cubicBezTo>
                    <a:cubicBezTo>
                      <a:pt x="124" y="106"/>
                      <a:pt x="124" y="105"/>
                      <a:pt x="124" y="105"/>
                    </a:cubicBezTo>
                    <a:cubicBezTo>
                      <a:pt x="123" y="106"/>
                      <a:pt x="124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lose/>
                    <a:moveTo>
                      <a:pt x="100" y="28"/>
                    </a:moveTo>
                    <a:cubicBezTo>
                      <a:pt x="101" y="29"/>
                      <a:pt x="101" y="29"/>
                      <a:pt x="101" y="29"/>
                    </a:cubicBezTo>
                    <a:cubicBezTo>
                      <a:pt x="100" y="29"/>
                      <a:pt x="101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0" y="29"/>
                      <a:pt x="100" y="28"/>
                      <a:pt x="100" y="28"/>
                    </a:cubicBezTo>
                    <a:close/>
                    <a:moveTo>
                      <a:pt x="102" y="29"/>
                    </a:moveTo>
                    <a:cubicBezTo>
                      <a:pt x="102" y="29"/>
                      <a:pt x="102" y="29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2" y="29"/>
                      <a:pt x="102" y="29"/>
                    </a:cubicBezTo>
                    <a:close/>
                    <a:moveTo>
                      <a:pt x="123" y="50"/>
                    </a:move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49"/>
                      <a:pt x="123" y="49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lose/>
                    <a:moveTo>
                      <a:pt x="121" y="49"/>
                    </a:move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50"/>
                    </a:cubicBezTo>
                    <a:cubicBezTo>
                      <a:pt x="121" y="50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1236"/>
              <p:cNvSpPr>
                <a:spLocks/>
              </p:cNvSpPr>
              <p:nvPr/>
            </p:nvSpPr>
            <p:spPr bwMode="auto">
              <a:xfrm>
                <a:off x="6811" y="1119"/>
                <a:ext cx="12" cy="2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2 h 4"/>
                  <a:gd name="T12" fmla="*/ 2 w 2"/>
                  <a:gd name="T13" fmla="*/ 3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4 h 4"/>
                  <a:gd name="T20" fmla="*/ 2 w 2"/>
                  <a:gd name="T21" fmla="*/ 4 h 4"/>
                  <a:gd name="T22" fmla="*/ 2 w 2"/>
                  <a:gd name="T23" fmla="*/ 4 h 4"/>
                  <a:gd name="T24" fmla="*/ 2 w 2"/>
                  <a:gd name="T25" fmla="*/ 4 h 4"/>
                  <a:gd name="T26" fmla="*/ 2 w 2"/>
                  <a:gd name="T27" fmla="*/ 4 h 4"/>
                  <a:gd name="T28" fmla="*/ 2 w 2"/>
                  <a:gd name="T29" fmla="*/ 4 h 4"/>
                  <a:gd name="T30" fmla="*/ 2 w 2"/>
                  <a:gd name="T31" fmla="*/ 3 h 4"/>
                  <a:gd name="T32" fmla="*/ 1 w 2"/>
                  <a:gd name="T33" fmla="*/ 2 h 4"/>
                  <a:gd name="T34" fmla="*/ 1 w 2"/>
                  <a:gd name="T35" fmla="*/ 2 h 4"/>
                  <a:gd name="T36" fmla="*/ 0 w 2"/>
                  <a:gd name="T37" fmla="*/ 0 h 4"/>
                  <a:gd name="T38" fmla="*/ 0 w 2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1237"/>
              <p:cNvSpPr>
                <a:spLocks/>
              </p:cNvSpPr>
              <p:nvPr/>
            </p:nvSpPr>
            <p:spPr bwMode="auto">
              <a:xfrm>
                <a:off x="6787" y="1083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1238"/>
              <p:cNvSpPr>
                <a:spLocks noEditPoints="1"/>
              </p:cNvSpPr>
              <p:nvPr/>
            </p:nvSpPr>
            <p:spPr bwMode="auto">
              <a:xfrm>
                <a:off x="5977" y="921"/>
                <a:ext cx="234" cy="276"/>
              </a:xfrm>
              <a:custGeom>
                <a:avLst/>
                <a:gdLst>
                  <a:gd name="T0" fmla="*/ 17 w 39"/>
                  <a:gd name="T1" fmla="*/ 16 h 46"/>
                  <a:gd name="T2" fmla="*/ 8 w 39"/>
                  <a:gd name="T3" fmla="*/ 28 h 46"/>
                  <a:gd name="T4" fmla="*/ 0 w 39"/>
                  <a:gd name="T5" fmla="*/ 45 h 46"/>
                  <a:gd name="T6" fmla="*/ 1 w 39"/>
                  <a:gd name="T7" fmla="*/ 43 h 46"/>
                  <a:gd name="T8" fmla="*/ 1 w 39"/>
                  <a:gd name="T9" fmla="*/ 42 h 46"/>
                  <a:gd name="T10" fmla="*/ 3 w 39"/>
                  <a:gd name="T11" fmla="*/ 40 h 46"/>
                  <a:gd name="T12" fmla="*/ 3 w 39"/>
                  <a:gd name="T13" fmla="*/ 38 h 46"/>
                  <a:gd name="T14" fmla="*/ 3 w 39"/>
                  <a:gd name="T15" fmla="*/ 38 h 46"/>
                  <a:gd name="T16" fmla="*/ 4 w 39"/>
                  <a:gd name="T17" fmla="*/ 37 h 46"/>
                  <a:gd name="T18" fmla="*/ 4 w 39"/>
                  <a:gd name="T19" fmla="*/ 37 h 46"/>
                  <a:gd name="T20" fmla="*/ 6 w 39"/>
                  <a:gd name="T21" fmla="*/ 34 h 46"/>
                  <a:gd name="T22" fmla="*/ 7 w 39"/>
                  <a:gd name="T23" fmla="*/ 33 h 46"/>
                  <a:gd name="T24" fmla="*/ 9 w 39"/>
                  <a:gd name="T25" fmla="*/ 29 h 46"/>
                  <a:gd name="T26" fmla="*/ 9 w 39"/>
                  <a:gd name="T27" fmla="*/ 29 h 46"/>
                  <a:gd name="T28" fmla="*/ 11 w 39"/>
                  <a:gd name="T29" fmla="*/ 27 h 46"/>
                  <a:gd name="T30" fmla="*/ 11 w 39"/>
                  <a:gd name="T31" fmla="*/ 27 h 46"/>
                  <a:gd name="T32" fmla="*/ 23 w 39"/>
                  <a:gd name="T33" fmla="*/ 13 h 46"/>
                  <a:gd name="T34" fmla="*/ 29 w 39"/>
                  <a:gd name="T35" fmla="*/ 7 h 46"/>
                  <a:gd name="T36" fmla="*/ 31 w 39"/>
                  <a:gd name="T37" fmla="*/ 5 h 46"/>
                  <a:gd name="T38" fmla="*/ 33 w 39"/>
                  <a:gd name="T39" fmla="*/ 4 h 46"/>
                  <a:gd name="T40" fmla="*/ 34 w 39"/>
                  <a:gd name="T41" fmla="*/ 3 h 46"/>
                  <a:gd name="T42" fmla="*/ 36 w 39"/>
                  <a:gd name="T43" fmla="*/ 2 h 46"/>
                  <a:gd name="T44" fmla="*/ 38 w 39"/>
                  <a:gd name="T45" fmla="*/ 1 h 46"/>
                  <a:gd name="T46" fmla="*/ 38 w 39"/>
                  <a:gd name="T47" fmla="*/ 0 h 46"/>
                  <a:gd name="T48" fmla="*/ 38 w 39"/>
                  <a:gd name="T49" fmla="*/ 0 h 46"/>
                  <a:gd name="T50" fmla="*/ 39 w 39"/>
                  <a:gd name="T51" fmla="*/ 0 h 46"/>
                  <a:gd name="T52" fmla="*/ 38 w 39"/>
                  <a:gd name="T53" fmla="*/ 0 h 46"/>
                  <a:gd name="T54" fmla="*/ 36 w 39"/>
                  <a:gd name="T55" fmla="*/ 1 h 46"/>
                  <a:gd name="T56" fmla="*/ 36 w 39"/>
                  <a:gd name="T57" fmla="*/ 1 h 46"/>
                  <a:gd name="T58" fmla="*/ 37 w 39"/>
                  <a:gd name="T59" fmla="*/ 1 h 46"/>
                  <a:gd name="T60" fmla="*/ 30 w 39"/>
                  <a:gd name="T61" fmla="*/ 5 h 46"/>
                  <a:gd name="T62" fmla="*/ 26 w 39"/>
                  <a:gd name="T63" fmla="*/ 8 h 46"/>
                  <a:gd name="T64" fmla="*/ 20 w 39"/>
                  <a:gd name="T65" fmla="*/ 13 h 46"/>
                  <a:gd name="T66" fmla="*/ 36 w 39"/>
                  <a:gd name="T67" fmla="*/ 1 h 46"/>
                  <a:gd name="T68" fmla="*/ 35 w 39"/>
                  <a:gd name="T6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46">
                    <a:moveTo>
                      <a:pt x="20" y="13"/>
                    </a:moveTo>
                    <a:cubicBezTo>
                      <a:pt x="20" y="13"/>
                      <a:pt x="18" y="15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4" y="20"/>
                      <a:pt x="11" y="23"/>
                      <a:pt x="8" y="28"/>
                    </a:cubicBezTo>
                    <a:cubicBezTo>
                      <a:pt x="5" y="33"/>
                      <a:pt x="2" y="39"/>
                      <a:pt x="0" y="46"/>
                    </a:cubicBezTo>
                    <a:cubicBezTo>
                      <a:pt x="0" y="46"/>
                      <a:pt x="0" y="45"/>
                      <a:pt x="0" y="45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1" y="44"/>
                      <a:pt x="1" y="43"/>
                      <a:pt x="1" y="43"/>
                    </a:cubicBezTo>
                    <a:cubicBezTo>
                      <a:pt x="1" y="43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1"/>
                      <a:pt x="2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9"/>
                      <a:pt x="3" y="39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4" y="38"/>
                      <a:pt x="4" y="38"/>
                    </a:cubicBezTo>
                    <a:cubicBezTo>
                      <a:pt x="4" y="37"/>
                      <a:pt x="4" y="38"/>
                      <a:pt x="4" y="37"/>
                    </a:cubicBezTo>
                    <a:cubicBezTo>
                      <a:pt x="4" y="38"/>
                      <a:pt x="4" y="37"/>
                      <a:pt x="4" y="37"/>
                    </a:cubicBezTo>
                    <a:cubicBezTo>
                      <a:pt x="4" y="36"/>
                      <a:pt x="4" y="37"/>
                      <a:pt x="4" y="37"/>
                    </a:cubicBezTo>
                    <a:cubicBezTo>
                      <a:pt x="5" y="36"/>
                      <a:pt x="6" y="35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3"/>
                    </a:cubicBezTo>
                    <a:cubicBezTo>
                      <a:pt x="7" y="33"/>
                      <a:pt x="8" y="31"/>
                      <a:pt x="7" y="33"/>
                    </a:cubicBezTo>
                    <a:cubicBezTo>
                      <a:pt x="8" y="31"/>
                      <a:pt x="8" y="31"/>
                      <a:pt x="9" y="30"/>
                    </a:cubicBezTo>
                    <a:cubicBezTo>
                      <a:pt x="9" y="30"/>
                      <a:pt x="9" y="30"/>
                      <a:pt x="9" y="29"/>
                    </a:cubicBezTo>
                    <a:cubicBezTo>
                      <a:pt x="9" y="30"/>
                      <a:pt x="9" y="29"/>
                      <a:pt x="10" y="29"/>
                    </a:cubicBezTo>
                    <a:cubicBezTo>
                      <a:pt x="10" y="29"/>
                      <a:pt x="9" y="29"/>
                      <a:pt x="9" y="29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5"/>
                      <a:pt x="14" y="22"/>
                      <a:pt x="16" y="20"/>
                    </a:cubicBezTo>
                    <a:cubicBezTo>
                      <a:pt x="18" y="17"/>
                      <a:pt x="20" y="15"/>
                      <a:pt x="23" y="13"/>
                    </a:cubicBezTo>
                    <a:cubicBezTo>
                      <a:pt x="25" y="11"/>
                      <a:pt x="27" y="9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6"/>
                      <a:pt x="31" y="6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5"/>
                      <a:pt x="31" y="5"/>
                      <a:pt x="32" y="5"/>
                    </a:cubicBezTo>
                    <a:cubicBezTo>
                      <a:pt x="32" y="5"/>
                      <a:pt x="32" y="4"/>
                      <a:pt x="33" y="4"/>
                    </a:cubicBezTo>
                    <a:cubicBezTo>
                      <a:pt x="33" y="4"/>
                      <a:pt x="33" y="4"/>
                      <a:pt x="34" y="4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2"/>
                      <a:pt x="35" y="2"/>
                      <a:pt x="36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8" y="1"/>
                      <a:pt x="38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1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1"/>
                      <a:pt x="36" y="1"/>
                    </a:cubicBezTo>
                    <a:cubicBezTo>
                      <a:pt x="36" y="1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5" y="1"/>
                      <a:pt x="32" y="3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7" y="7"/>
                      <a:pt x="26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9"/>
                      <a:pt x="22" y="11"/>
                      <a:pt x="20" y="13"/>
                    </a:cubicBezTo>
                    <a:close/>
                    <a:moveTo>
                      <a:pt x="35" y="2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5" y="2"/>
                      <a:pt x="3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1239"/>
              <p:cNvSpPr>
                <a:spLocks/>
              </p:cNvSpPr>
              <p:nvPr/>
            </p:nvSpPr>
            <p:spPr bwMode="auto">
              <a:xfrm>
                <a:off x="6019" y="1113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1240"/>
              <p:cNvSpPr>
                <a:spLocks/>
              </p:cNvSpPr>
              <p:nvPr/>
            </p:nvSpPr>
            <p:spPr bwMode="auto">
              <a:xfrm>
                <a:off x="6217" y="915"/>
                <a:ext cx="6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1241"/>
              <p:cNvSpPr>
                <a:spLocks/>
              </p:cNvSpPr>
              <p:nvPr/>
            </p:nvSpPr>
            <p:spPr bwMode="auto">
              <a:xfrm>
                <a:off x="6775" y="1065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1242"/>
              <p:cNvSpPr>
                <a:spLocks/>
              </p:cNvSpPr>
              <p:nvPr/>
            </p:nvSpPr>
            <p:spPr bwMode="auto">
              <a:xfrm>
                <a:off x="6781" y="1071"/>
                <a:ext cx="12" cy="18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0 h 3"/>
                  <a:gd name="T8" fmla="*/ 1 w 2"/>
                  <a:gd name="T9" fmla="*/ 1 h 3"/>
                  <a:gd name="T10" fmla="*/ 1 w 2"/>
                  <a:gd name="T11" fmla="*/ 1 h 3"/>
                  <a:gd name="T12" fmla="*/ 1 w 2"/>
                  <a:gd name="T13" fmla="*/ 2 h 3"/>
                  <a:gd name="T14" fmla="*/ 2 w 2"/>
                  <a:gd name="T15" fmla="*/ 3 h 3"/>
                  <a:gd name="T16" fmla="*/ 2 w 2"/>
                  <a:gd name="T17" fmla="*/ 2 h 3"/>
                  <a:gd name="T18" fmla="*/ 2 w 2"/>
                  <a:gd name="T19" fmla="*/ 3 h 3"/>
                  <a:gd name="T20" fmla="*/ 1 w 2"/>
                  <a:gd name="T21" fmla="*/ 2 h 3"/>
                  <a:gd name="T22" fmla="*/ 1 w 2"/>
                  <a:gd name="T23" fmla="*/ 2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1243"/>
              <p:cNvSpPr>
                <a:spLocks/>
              </p:cNvSpPr>
              <p:nvPr/>
            </p:nvSpPr>
            <p:spPr bwMode="auto">
              <a:xfrm>
                <a:off x="6793" y="1089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1244"/>
              <p:cNvSpPr>
                <a:spLocks/>
              </p:cNvSpPr>
              <p:nvPr/>
            </p:nvSpPr>
            <p:spPr bwMode="auto">
              <a:xfrm>
                <a:off x="6799" y="1101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1245"/>
              <p:cNvSpPr>
                <a:spLocks/>
              </p:cNvSpPr>
              <p:nvPr/>
            </p:nvSpPr>
            <p:spPr bwMode="auto">
              <a:xfrm>
                <a:off x="6805" y="110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Oval 1246"/>
              <p:cNvSpPr>
                <a:spLocks noChangeArrowheads="1"/>
              </p:cNvSpPr>
              <p:nvPr/>
            </p:nvSpPr>
            <p:spPr bwMode="auto">
              <a:xfrm>
                <a:off x="6811" y="111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1247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1248"/>
              <p:cNvSpPr>
                <a:spLocks/>
              </p:cNvSpPr>
              <p:nvPr/>
            </p:nvSpPr>
            <p:spPr bwMode="auto">
              <a:xfrm>
                <a:off x="6853" y="122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0 w 1"/>
                  <a:gd name="T11" fmla="*/ 3 h 3"/>
                  <a:gd name="T12" fmla="*/ 1 w 1"/>
                  <a:gd name="T13" fmla="*/ 3 h 3"/>
                  <a:gd name="T14" fmla="*/ 1 w 1"/>
                  <a:gd name="T15" fmla="*/ 3 h 3"/>
                  <a:gd name="T16" fmla="*/ 0 w 1"/>
                  <a:gd name="T17" fmla="*/ 3 h 3"/>
                  <a:gd name="T18" fmla="*/ 0 w 1"/>
                  <a:gd name="T19" fmla="*/ 2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0 h 3"/>
                  <a:gd name="T26" fmla="*/ 0 w 1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1249"/>
              <p:cNvSpPr>
                <a:spLocks/>
              </p:cNvSpPr>
              <p:nvPr/>
            </p:nvSpPr>
            <p:spPr bwMode="auto">
              <a:xfrm>
                <a:off x="6853" y="124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1250"/>
              <p:cNvSpPr>
                <a:spLocks/>
              </p:cNvSpPr>
              <p:nvPr/>
            </p:nvSpPr>
            <p:spPr bwMode="auto">
              <a:xfrm>
                <a:off x="6847" y="126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251"/>
              <p:cNvSpPr>
                <a:spLocks/>
              </p:cNvSpPr>
              <p:nvPr/>
            </p:nvSpPr>
            <p:spPr bwMode="auto">
              <a:xfrm>
                <a:off x="6823" y="129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252"/>
              <p:cNvSpPr>
                <a:spLocks/>
              </p:cNvSpPr>
              <p:nvPr/>
            </p:nvSpPr>
            <p:spPr bwMode="auto">
              <a:xfrm>
                <a:off x="6211" y="1611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1253"/>
              <p:cNvSpPr>
                <a:spLocks/>
              </p:cNvSpPr>
              <p:nvPr/>
            </p:nvSpPr>
            <p:spPr bwMode="auto">
              <a:xfrm>
                <a:off x="6289" y="1665"/>
                <a:ext cx="108" cy="30"/>
              </a:xfrm>
              <a:custGeom>
                <a:avLst/>
                <a:gdLst>
                  <a:gd name="T0" fmla="*/ 14 w 18"/>
                  <a:gd name="T1" fmla="*/ 4 h 5"/>
                  <a:gd name="T2" fmla="*/ 14 w 18"/>
                  <a:gd name="T3" fmla="*/ 4 h 5"/>
                  <a:gd name="T4" fmla="*/ 16 w 18"/>
                  <a:gd name="T5" fmla="*/ 5 h 5"/>
                  <a:gd name="T6" fmla="*/ 18 w 18"/>
                  <a:gd name="T7" fmla="*/ 5 h 5"/>
                  <a:gd name="T8" fmla="*/ 16 w 18"/>
                  <a:gd name="T9" fmla="*/ 5 h 5"/>
                  <a:gd name="T10" fmla="*/ 16 w 18"/>
                  <a:gd name="T11" fmla="*/ 5 h 5"/>
                  <a:gd name="T12" fmla="*/ 8 w 18"/>
                  <a:gd name="T13" fmla="*/ 3 h 5"/>
                  <a:gd name="T14" fmla="*/ 0 w 18"/>
                  <a:gd name="T15" fmla="*/ 0 h 5"/>
                  <a:gd name="T16" fmla="*/ 0 w 18"/>
                  <a:gd name="T17" fmla="*/ 0 h 5"/>
                  <a:gd name="T18" fmla="*/ 1 w 18"/>
                  <a:gd name="T19" fmla="*/ 0 h 5"/>
                  <a:gd name="T20" fmla="*/ 1 w 18"/>
                  <a:gd name="T21" fmla="*/ 0 h 5"/>
                  <a:gd name="T22" fmla="*/ 1 w 18"/>
                  <a:gd name="T23" fmla="*/ 0 h 5"/>
                  <a:gd name="T24" fmla="*/ 0 w 18"/>
                  <a:gd name="T25" fmla="*/ 0 h 5"/>
                  <a:gd name="T26" fmla="*/ 0 w 18"/>
                  <a:gd name="T27" fmla="*/ 0 h 5"/>
                  <a:gd name="T28" fmla="*/ 0 w 18"/>
                  <a:gd name="T29" fmla="*/ 0 h 5"/>
                  <a:gd name="T30" fmla="*/ 1 w 18"/>
                  <a:gd name="T31" fmla="*/ 0 h 5"/>
                  <a:gd name="T32" fmla="*/ 1 w 18"/>
                  <a:gd name="T33" fmla="*/ 0 h 5"/>
                  <a:gd name="T34" fmla="*/ 1 w 18"/>
                  <a:gd name="T35" fmla="*/ 0 h 5"/>
                  <a:gd name="T36" fmla="*/ 2 w 18"/>
                  <a:gd name="T37" fmla="*/ 1 h 5"/>
                  <a:gd name="T38" fmla="*/ 2 w 18"/>
                  <a:gd name="T39" fmla="*/ 0 h 5"/>
                  <a:gd name="T40" fmla="*/ 2 w 18"/>
                  <a:gd name="T41" fmla="*/ 1 h 5"/>
                  <a:gd name="T42" fmla="*/ 3 w 18"/>
                  <a:gd name="T43" fmla="*/ 1 h 5"/>
                  <a:gd name="T44" fmla="*/ 3 w 18"/>
                  <a:gd name="T45" fmla="*/ 1 h 5"/>
                  <a:gd name="T46" fmla="*/ 5 w 18"/>
                  <a:gd name="T47" fmla="*/ 2 h 5"/>
                  <a:gd name="T48" fmla="*/ 6 w 18"/>
                  <a:gd name="T49" fmla="*/ 2 h 5"/>
                  <a:gd name="T50" fmla="*/ 7 w 18"/>
                  <a:gd name="T51" fmla="*/ 3 h 5"/>
                  <a:gd name="T52" fmla="*/ 8 w 18"/>
                  <a:gd name="T53" fmla="*/ 3 h 5"/>
                  <a:gd name="T54" fmla="*/ 9 w 18"/>
                  <a:gd name="T55" fmla="*/ 3 h 5"/>
                  <a:gd name="T56" fmla="*/ 9 w 18"/>
                  <a:gd name="T57" fmla="*/ 3 h 5"/>
                  <a:gd name="T58" fmla="*/ 10 w 18"/>
                  <a:gd name="T59" fmla="*/ 3 h 5"/>
                  <a:gd name="T60" fmla="*/ 11 w 18"/>
                  <a:gd name="T61" fmla="*/ 3 h 5"/>
                  <a:gd name="T62" fmla="*/ 12 w 18"/>
                  <a:gd name="T63" fmla="*/ 4 h 5"/>
                  <a:gd name="T64" fmla="*/ 12 w 18"/>
                  <a:gd name="T65" fmla="*/ 4 h 5"/>
                  <a:gd name="T66" fmla="*/ 13 w 18"/>
                  <a:gd name="T67" fmla="*/ 4 h 5"/>
                  <a:gd name="T68" fmla="*/ 14 w 18"/>
                  <a:gd name="T6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5"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7" y="5"/>
                      <a:pt x="17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3" y="5"/>
                      <a:pt x="11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254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255"/>
              <p:cNvSpPr>
                <a:spLocks/>
              </p:cNvSpPr>
              <p:nvPr/>
            </p:nvSpPr>
            <p:spPr bwMode="auto">
              <a:xfrm>
                <a:off x="6235" y="1629"/>
                <a:ext cx="12" cy="1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  <a:gd name="T8" fmla="*/ 1 w 2"/>
                  <a:gd name="T9" fmla="*/ 1 h 2"/>
                  <a:gd name="T10" fmla="*/ 0 w 2"/>
                  <a:gd name="T11" fmla="*/ 1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256"/>
              <p:cNvSpPr>
                <a:spLocks/>
              </p:cNvSpPr>
              <p:nvPr/>
            </p:nvSpPr>
            <p:spPr bwMode="auto">
              <a:xfrm>
                <a:off x="6259" y="16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257"/>
              <p:cNvSpPr>
                <a:spLocks/>
              </p:cNvSpPr>
              <p:nvPr/>
            </p:nvSpPr>
            <p:spPr bwMode="auto">
              <a:xfrm>
                <a:off x="6763" y="1155"/>
                <a:ext cx="0" cy="6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258"/>
              <p:cNvSpPr>
                <a:spLocks/>
              </p:cNvSpPr>
              <p:nvPr/>
            </p:nvSpPr>
            <p:spPr bwMode="auto">
              <a:xfrm>
                <a:off x="6769" y="1185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259"/>
              <p:cNvSpPr>
                <a:spLocks/>
              </p:cNvSpPr>
              <p:nvPr/>
            </p:nvSpPr>
            <p:spPr bwMode="auto">
              <a:xfrm>
                <a:off x="6685" y="119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0 h 3"/>
                  <a:gd name="T14" fmla="*/ 0 w 1"/>
                  <a:gd name="T15" fmla="*/ 0 h 3"/>
                  <a:gd name="T16" fmla="*/ 0 w 1"/>
                  <a:gd name="T17" fmla="*/ 0 h 3"/>
                  <a:gd name="T18" fmla="*/ 0 w 1"/>
                  <a:gd name="T19" fmla="*/ 0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1 h 3"/>
                  <a:gd name="T26" fmla="*/ 0 w 1"/>
                  <a:gd name="T27" fmla="*/ 1 h 3"/>
                  <a:gd name="T28" fmla="*/ 1 w 1"/>
                  <a:gd name="T29" fmla="*/ 1 h 3"/>
                  <a:gd name="T30" fmla="*/ 0 w 1"/>
                  <a:gd name="T31" fmla="*/ 1 h 3"/>
                  <a:gd name="T32" fmla="*/ 1 w 1"/>
                  <a:gd name="T33" fmla="*/ 1 h 3"/>
                  <a:gd name="T34" fmla="*/ 1 w 1"/>
                  <a:gd name="T35" fmla="*/ 1 h 3"/>
                  <a:gd name="T36" fmla="*/ 1 w 1"/>
                  <a:gd name="T37" fmla="*/ 2 h 3"/>
                  <a:gd name="T38" fmla="*/ 1 w 1"/>
                  <a:gd name="T39" fmla="*/ 2 h 3"/>
                  <a:gd name="T40" fmla="*/ 1 w 1"/>
                  <a:gd name="T41" fmla="*/ 3 h 3"/>
                  <a:gd name="T42" fmla="*/ 1 w 1"/>
                  <a:gd name="T43" fmla="*/ 3 h 3"/>
                  <a:gd name="T44" fmla="*/ 1 w 1"/>
                  <a:gd name="T45" fmla="*/ 2 h 3"/>
                  <a:gd name="T46" fmla="*/ 1 w 1"/>
                  <a:gd name="T47" fmla="*/ 2 h 3"/>
                  <a:gd name="T48" fmla="*/ 1 w 1"/>
                  <a:gd name="T49" fmla="*/ 2 h 3"/>
                  <a:gd name="T50" fmla="*/ 1 w 1"/>
                  <a:gd name="T51" fmla="*/ 2 h 3"/>
                  <a:gd name="T52" fmla="*/ 1 w 1"/>
                  <a:gd name="T53" fmla="*/ 2 h 3"/>
                  <a:gd name="T54" fmla="*/ 0 w 1"/>
                  <a:gd name="T55" fmla="*/ 2 h 3"/>
                  <a:gd name="T56" fmla="*/ 0 w 1"/>
                  <a:gd name="T57" fmla="*/ 1 h 3"/>
                  <a:gd name="T58" fmla="*/ 0 w 1"/>
                  <a:gd name="T59" fmla="*/ 0 h 3"/>
                  <a:gd name="T60" fmla="*/ 0 w 1"/>
                  <a:gd name="T61" fmla="*/ 0 h 3"/>
                  <a:gd name="T62" fmla="*/ 0 w 1"/>
                  <a:gd name="T63" fmla="*/ 0 h 3"/>
                  <a:gd name="T64" fmla="*/ 0 w 1"/>
                  <a:gd name="T6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260"/>
              <p:cNvSpPr>
                <a:spLocks/>
              </p:cNvSpPr>
              <p:nvPr/>
            </p:nvSpPr>
            <p:spPr bwMode="auto">
              <a:xfrm>
                <a:off x="6679" y="120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261"/>
              <p:cNvSpPr>
                <a:spLocks/>
              </p:cNvSpPr>
              <p:nvPr/>
            </p:nvSpPr>
            <p:spPr bwMode="auto">
              <a:xfrm>
                <a:off x="5941" y="1491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262"/>
              <p:cNvSpPr>
                <a:spLocks/>
              </p:cNvSpPr>
              <p:nvPr/>
            </p:nvSpPr>
            <p:spPr bwMode="auto">
              <a:xfrm>
                <a:off x="5929" y="128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263"/>
              <p:cNvSpPr>
                <a:spLocks/>
              </p:cNvSpPr>
              <p:nvPr/>
            </p:nvSpPr>
            <p:spPr bwMode="auto">
              <a:xfrm>
                <a:off x="5965" y="843"/>
                <a:ext cx="342" cy="300"/>
              </a:xfrm>
              <a:custGeom>
                <a:avLst/>
                <a:gdLst>
                  <a:gd name="T0" fmla="*/ 57 w 57"/>
                  <a:gd name="T1" fmla="*/ 0 h 50"/>
                  <a:gd name="T2" fmla="*/ 53 w 57"/>
                  <a:gd name="T3" fmla="*/ 1 h 50"/>
                  <a:gd name="T4" fmla="*/ 49 w 57"/>
                  <a:gd name="T5" fmla="*/ 2 h 50"/>
                  <a:gd name="T6" fmla="*/ 37 w 57"/>
                  <a:gd name="T7" fmla="*/ 8 h 50"/>
                  <a:gd name="T8" fmla="*/ 21 w 57"/>
                  <a:gd name="T9" fmla="*/ 20 h 50"/>
                  <a:gd name="T10" fmla="*/ 10 w 57"/>
                  <a:gd name="T11" fmla="*/ 32 h 50"/>
                  <a:gd name="T12" fmla="*/ 2 w 57"/>
                  <a:gd name="T13" fmla="*/ 47 h 50"/>
                  <a:gd name="T14" fmla="*/ 1 w 57"/>
                  <a:gd name="T15" fmla="*/ 49 h 50"/>
                  <a:gd name="T16" fmla="*/ 0 w 57"/>
                  <a:gd name="T17" fmla="*/ 50 h 50"/>
                  <a:gd name="T18" fmla="*/ 1 w 57"/>
                  <a:gd name="T19" fmla="*/ 47 h 50"/>
                  <a:gd name="T20" fmla="*/ 10 w 57"/>
                  <a:gd name="T21" fmla="*/ 31 h 50"/>
                  <a:gd name="T22" fmla="*/ 31 w 57"/>
                  <a:gd name="T23" fmla="*/ 10 h 50"/>
                  <a:gd name="T24" fmla="*/ 39 w 57"/>
                  <a:gd name="T25" fmla="*/ 5 h 50"/>
                  <a:gd name="T26" fmla="*/ 47 w 57"/>
                  <a:gd name="T27" fmla="*/ 2 h 50"/>
                  <a:gd name="T28" fmla="*/ 53 w 57"/>
                  <a:gd name="T29" fmla="*/ 0 h 50"/>
                  <a:gd name="T30" fmla="*/ 57 w 57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50">
                    <a:moveTo>
                      <a:pt x="57" y="0"/>
                    </a:moveTo>
                    <a:cubicBezTo>
                      <a:pt x="56" y="0"/>
                      <a:pt x="54" y="1"/>
                      <a:pt x="53" y="1"/>
                    </a:cubicBezTo>
                    <a:cubicBezTo>
                      <a:pt x="52" y="2"/>
                      <a:pt x="51" y="2"/>
                      <a:pt x="49" y="2"/>
                    </a:cubicBezTo>
                    <a:cubicBezTo>
                      <a:pt x="45" y="4"/>
                      <a:pt x="41" y="6"/>
                      <a:pt x="37" y="8"/>
                    </a:cubicBezTo>
                    <a:cubicBezTo>
                      <a:pt x="31" y="11"/>
                      <a:pt x="26" y="15"/>
                      <a:pt x="21" y="20"/>
                    </a:cubicBezTo>
                    <a:cubicBezTo>
                      <a:pt x="17" y="23"/>
                      <a:pt x="14" y="27"/>
                      <a:pt x="10" y="32"/>
                    </a:cubicBezTo>
                    <a:cubicBezTo>
                      <a:pt x="7" y="37"/>
                      <a:pt x="4" y="42"/>
                      <a:pt x="2" y="47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0" y="50"/>
                      <a:pt x="0" y="50"/>
                    </a:cubicBezTo>
                    <a:cubicBezTo>
                      <a:pt x="0" y="49"/>
                      <a:pt x="1" y="48"/>
                      <a:pt x="1" y="47"/>
                    </a:cubicBezTo>
                    <a:cubicBezTo>
                      <a:pt x="3" y="42"/>
                      <a:pt x="7" y="36"/>
                      <a:pt x="10" y="31"/>
                    </a:cubicBezTo>
                    <a:cubicBezTo>
                      <a:pt x="16" y="23"/>
                      <a:pt x="22" y="16"/>
                      <a:pt x="31" y="10"/>
                    </a:cubicBezTo>
                    <a:cubicBezTo>
                      <a:pt x="34" y="8"/>
                      <a:pt x="36" y="7"/>
                      <a:pt x="39" y="5"/>
                    </a:cubicBezTo>
                    <a:cubicBezTo>
                      <a:pt x="42" y="4"/>
                      <a:pt x="44" y="3"/>
                      <a:pt x="47" y="2"/>
                    </a:cubicBezTo>
                    <a:cubicBezTo>
                      <a:pt x="49" y="2"/>
                      <a:pt x="51" y="1"/>
                      <a:pt x="53" y="0"/>
                    </a:cubicBezTo>
                    <a:cubicBezTo>
                      <a:pt x="54" y="0"/>
                      <a:pt x="55" y="0"/>
                      <a:pt x="5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264"/>
              <p:cNvSpPr>
                <a:spLocks/>
              </p:cNvSpPr>
              <p:nvPr/>
            </p:nvSpPr>
            <p:spPr bwMode="auto">
              <a:xfrm>
                <a:off x="6799" y="110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06" name="组合 505"/>
            <p:cNvGrpSpPr/>
            <p:nvPr/>
          </p:nvGrpSpPr>
          <p:grpSpPr>
            <a:xfrm>
              <a:off x="4788173" y="2605650"/>
              <a:ext cx="2505574" cy="2505574"/>
              <a:chOff x="4788173" y="2605650"/>
              <a:chExt cx="2505574" cy="2505574"/>
            </a:xfrm>
          </p:grpSpPr>
          <p:sp useBgFill="1">
            <p:nvSpPr>
              <p:cNvPr id="507" name="椭圆 506"/>
              <p:cNvSpPr/>
              <p:nvPr/>
            </p:nvSpPr>
            <p:spPr>
              <a:xfrm rot="3526944">
                <a:off x="4788173" y="2605650"/>
                <a:ext cx="2505574" cy="2505574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08" name="组合 507"/>
              <p:cNvGrpSpPr/>
              <p:nvPr/>
            </p:nvGrpSpPr>
            <p:grpSpPr>
              <a:xfrm>
                <a:off x="4947418" y="3027459"/>
                <a:ext cx="2266182" cy="1814763"/>
                <a:chOff x="4947418" y="2911347"/>
                <a:chExt cx="2266182" cy="1814763"/>
              </a:xfrm>
            </p:grpSpPr>
            <p:sp>
              <p:nvSpPr>
                <p:cNvPr id="509" name="矩形 508"/>
                <p:cNvSpPr/>
                <p:nvPr/>
              </p:nvSpPr>
              <p:spPr>
                <a:xfrm>
                  <a:off x="5057376" y="2911347"/>
                  <a:ext cx="1980030" cy="523220"/>
                </a:xfrm>
                <a:prstGeom prst="rect">
                  <a:avLst/>
                </a:prstGeom>
              </p:spPr>
              <p:txBody>
                <a:bodyPr vert="horz" wrap="none">
                  <a:spAutoFit/>
                </a:bodyPr>
                <a:lstStyle/>
                <a:p>
                  <a:pPr algn="ctr"/>
                  <a:r>
                    <a:rPr lang="zh-CN" altLang="en-US" sz="2800" dirty="0" smtClean="0">
                      <a:solidFill>
                        <a:srgbClr val="800000"/>
                      </a:solidFill>
                      <a:latin typeface="汉仪雪君体简" panose="02010604000101010101" pitchFamily="2" charset="-122"/>
                      <a:ea typeface="汉仪雪君体简" panose="02010604000101010101" pitchFamily="2" charset="-122"/>
                      <a:cs typeface="Adobe Devanagari" panose="02040503050201020203" pitchFamily="18" charset="0"/>
                    </a:rPr>
                    <a:t>添加副标题</a:t>
                  </a:r>
                  <a:endParaRPr lang="zh-CN" altLang="en-US" sz="2800" dirty="0">
                    <a:solidFill>
                      <a:srgbClr val="800000"/>
                    </a:solidFill>
                    <a:latin typeface="汉仪雪君体简" panose="02010604000101010101" pitchFamily="2" charset="-122"/>
                    <a:ea typeface="汉仪雪君体简" panose="02010604000101010101" pitchFamily="2" charset="-122"/>
                    <a:cs typeface="Adobe Devanagari" panose="02040503050201020203" pitchFamily="18" charset="0"/>
                  </a:endParaRPr>
                </a:p>
              </p:txBody>
            </p:sp>
            <p:sp>
              <p:nvSpPr>
                <p:cNvPr id="510" name="矩形 509"/>
                <p:cNvSpPr/>
                <p:nvPr/>
              </p:nvSpPr>
              <p:spPr>
                <a:xfrm>
                  <a:off x="4947418" y="3588554"/>
                  <a:ext cx="2266182" cy="1137556"/>
                </a:xfrm>
                <a:prstGeom prst="rect">
                  <a:avLst/>
                </a:prstGeom>
              </p:spPr>
              <p:txBody>
                <a:bodyPr vert="horz" wrap="square">
                  <a:spAutoFit/>
                </a:bodyPr>
                <a:lstStyle/>
                <a:p>
                  <a:pPr algn="ctr">
                    <a:lnSpc>
                      <a:spcPct val="130000"/>
                    </a:lnSpc>
                  </a:pPr>
                  <a:r>
                    <a:rPr lang="zh-CN" altLang="en-US" dirty="0"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请在此处添加说明文字，请在此处添加说明</a:t>
                  </a:r>
                  <a:r>
                    <a:rPr lang="zh-CN" altLang="en-US" dirty="0" smtClean="0"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文字</a:t>
                  </a:r>
                  <a:r>
                    <a:rPr lang="en-US" altLang="zh-CN" dirty="0" smtClean="0"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……</a:t>
                  </a:r>
                  <a:endParaRPr lang="zh-CN" altLang="en-US" dirty="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</p:grpSp>
      <p:sp>
        <p:nvSpPr>
          <p:cNvPr id="567" name="Freeform 6"/>
          <p:cNvSpPr>
            <a:spLocks noEditPoints="1"/>
          </p:cNvSpPr>
          <p:nvPr/>
        </p:nvSpPr>
        <p:spPr bwMode="auto">
          <a:xfrm rot="1235505" flipH="1">
            <a:off x="7522900" y="4373274"/>
            <a:ext cx="1136421" cy="661458"/>
          </a:xfrm>
          <a:custGeom>
            <a:avLst/>
            <a:gdLst>
              <a:gd name="T0" fmla="*/ 87 w 117"/>
              <a:gd name="T1" fmla="*/ 5 h 48"/>
              <a:gd name="T2" fmla="*/ 102 w 117"/>
              <a:gd name="T3" fmla="*/ 10 h 48"/>
              <a:gd name="T4" fmla="*/ 117 w 117"/>
              <a:gd name="T5" fmla="*/ 19 h 48"/>
              <a:gd name="T6" fmla="*/ 80 w 117"/>
              <a:gd name="T7" fmla="*/ 48 h 48"/>
              <a:gd name="T8" fmla="*/ 75 w 117"/>
              <a:gd name="T9" fmla="*/ 47 h 48"/>
              <a:gd name="T10" fmla="*/ 72 w 117"/>
              <a:gd name="T11" fmla="*/ 37 h 48"/>
              <a:gd name="T12" fmla="*/ 5 w 117"/>
              <a:gd name="T13" fmla="*/ 37 h 48"/>
              <a:gd name="T14" fmla="*/ 0 w 117"/>
              <a:gd name="T15" fmla="*/ 26 h 48"/>
              <a:gd name="T16" fmla="*/ 69 w 117"/>
              <a:gd name="T17" fmla="*/ 15 h 48"/>
              <a:gd name="T18" fmla="*/ 87 w 117"/>
              <a:gd name="T19" fmla="*/ 5 h 48"/>
              <a:gd name="T20" fmla="*/ 13 w 117"/>
              <a:gd name="T21" fmla="*/ 30 h 48"/>
              <a:gd name="T22" fmla="*/ 27 w 117"/>
              <a:gd name="T23" fmla="*/ 29 h 48"/>
              <a:gd name="T24" fmla="*/ 13 w 117"/>
              <a:gd name="T25" fmla="*/ 3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7" h="48">
                <a:moveTo>
                  <a:pt x="87" y="5"/>
                </a:moveTo>
                <a:cubicBezTo>
                  <a:pt x="85" y="12"/>
                  <a:pt x="96" y="11"/>
                  <a:pt x="102" y="10"/>
                </a:cubicBezTo>
                <a:cubicBezTo>
                  <a:pt x="103" y="18"/>
                  <a:pt x="113" y="18"/>
                  <a:pt x="117" y="19"/>
                </a:cubicBezTo>
                <a:cubicBezTo>
                  <a:pt x="111" y="34"/>
                  <a:pt x="88" y="34"/>
                  <a:pt x="80" y="48"/>
                </a:cubicBezTo>
                <a:cubicBezTo>
                  <a:pt x="79" y="47"/>
                  <a:pt x="77" y="46"/>
                  <a:pt x="75" y="47"/>
                </a:cubicBezTo>
                <a:cubicBezTo>
                  <a:pt x="79" y="43"/>
                  <a:pt x="71" y="44"/>
                  <a:pt x="72" y="37"/>
                </a:cubicBezTo>
                <a:cubicBezTo>
                  <a:pt x="51" y="38"/>
                  <a:pt x="25" y="36"/>
                  <a:pt x="5" y="37"/>
                </a:cubicBezTo>
                <a:cubicBezTo>
                  <a:pt x="2" y="34"/>
                  <a:pt x="2" y="29"/>
                  <a:pt x="0" y="26"/>
                </a:cubicBezTo>
                <a:cubicBezTo>
                  <a:pt x="22" y="21"/>
                  <a:pt x="47" y="19"/>
                  <a:pt x="69" y="15"/>
                </a:cubicBezTo>
                <a:cubicBezTo>
                  <a:pt x="71" y="4"/>
                  <a:pt x="74" y="0"/>
                  <a:pt x="87" y="5"/>
                </a:cubicBezTo>
                <a:close/>
                <a:moveTo>
                  <a:pt x="13" y="30"/>
                </a:moveTo>
                <a:cubicBezTo>
                  <a:pt x="19" y="31"/>
                  <a:pt x="23" y="32"/>
                  <a:pt x="27" y="29"/>
                </a:cubicBezTo>
                <a:cubicBezTo>
                  <a:pt x="22" y="29"/>
                  <a:pt x="15" y="28"/>
                  <a:pt x="13" y="30"/>
                </a:cubicBezTo>
                <a:close/>
              </a:path>
            </a:pathLst>
          </a:custGeom>
          <a:solidFill>
            <a:srgbClr val="024A0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557629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75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75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75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75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750"/>
                                        <p:tgtEl>
                                          <p:spTgt spid="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" grpId="0" animBg="1"/>
      <p:bldP spid="380" grpId="0" animBg="1"/>
      <p:bldP spid="442" grpId="0" animBg="1"/>
      <p:bldP spid="567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矩形 26"/>
          <p:cNvSpPr/>
          <p:nvPr/>
        </p:nvSpPr>
        <p:spPr>
          <a:xfrm>
            <a:off x="3602372" y="436147"/>
            <a:ext cx="4987263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r>
              <a:rPr lang="zh-CN" altLang="en-US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民间活动</a:t>
            </a:r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endParaRPr lang="zh-CN" altLang="en-US" sz="4500" b="1" dirty="0" smtClean="0">
              <a:blipFill>
                <a:blip r:embed="rId2"/>
                <a:stretch>
                  <a:fillRect/>
                </a:stretch>
              </a:blipFill>
              <a:latin typeface="汉仪雪君体简" panose="02010604000101010101" pitchFamily="2" charset="-122"/>
              <a:ea typeface="汉仪雪君体简" panose="02010604000101010101" pitchFamily="2" charset="-122"/>
            </a:endParaRPr>
          </a:p>
        </p:txBody>
      </p:sp>
      <p:sp useBgFill="1">
        <p:nvSpPr>
          <p:cNvPr id="3" name="椭圆 2"/>
          <p:cNvSpPr/>
          <p:nvPr/>
        </p:nvSpPr>
        <p:spPr>
          <a:xfrm rot="3526944">
            <a:off x="4750073" y="2634674"/>
            <a:ext cx="2505574" cy="2505574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4" name="组合 3"/>
          <p:cNvGrpSpPr/>
          <p:nvPr/>
        </p:nvGrpSpPr>
        <p:grpSpPr>
          <a:xfrm>
            <a:off x="2272374" y="4551585"/>
            <a:ext cx="1796778" cy="1851894"/>
            <a:chOff x="2310474" y="4653187"/>
            <a:chExt cx="1796778" cy="1851894"/>
          </a:xfrm>
          <a:solidFill>
            <a:srgbClr val="024A02"/>
          </a:solidFill>
        </p:grpSpPr>
        <p:grpSp>
          <p:nvGrpSpPr>
            <p:cNvPr id="5" name="Group 1210"/>
            <p:cNvGrpSpPr>
              <a:grpSpLocks noChangeAspect="1"/>
            </p:cNvGrpSpPr>
            <p:nvPr/>
          </p:nvGrpSpPr>
          <p:grpSpPr bwMode="auto">
            <a:xfrm rot="3526944">
              <a:off x="2282916" y="4680745"/>
              <a:ext cx="1851894" cy="1796778"/>
              <a:chOff x="5911" y="843"/>
              <a:chExt cx="1008" cy="978"/>
            </a:xfrm>
            <a:grpFill/>
          </p:grpSpPr>
          <p:sp>
            <p:nvSpPr>
              <p:cNvPr id="7" name="Freeform 1211"/>
              <p:cNvSpPr>
                <a:spLocks/>
              </p:cNvSpPr>
              <p:nvPr/>
            </p:nvSpPr>
            <p:spPr bwMode="auto">
              <a:xfrm>
                <a:off x="5917" y="1389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1212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1213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1214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1215"/>
              <p:cNvSpPr>
                <a:spLocks/>
              </p:cNvSpPr>
              <p:nvPr/>
            </p:nvSpPr>
            <p:spPr bwMode="auto">
              <a:xfrm>
                <a:off x="6847" y="121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1 h 2"/>
                  <a:gd name="T12" fmla="*/ 0 w 1"/>
                  <a:gd name="T13" fmla="*/ 0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1216"/>
              <p:cNvSpPr>
                <a:spLocks/>
              </p:cNvSpPr>
              <p:nvPr/>
            </p:nvSpPr>
            <p:spPr bwMode="auto">
              <a:xfrm>
                <a:off x="6493" y="1701"/>
                <a:ext cx="6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1217"/>
              <p:cNvSpPr>
                <a:spLocks/>
              </p:cNvSpPr>
              <p:nvPr/>
            </p:nvSpPr>
            <p:spPr bwMode="auto">
              <a:xfrm>
                <a:off x="6223" y="162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218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1219"/>
              <p:cNvSpPr>
                <a:spLocks/>
              </p:cNvSpPr>
              <p:nvPr/>
            </p:nvSpPr>
            <p:spPr bwMode="auto">
              <a:xfrm>
                <a:off x="6235" y="1629"/>
                <a:ext cx="0" cy="6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220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1221"/>
              <p:cNvSpPr>
                <a:spLocks/>
              </p:cNvSpPr>
              <p:nvPr/>
            </p:nvSpPr>
            <p:spPr bwMode="auto">
              <a:xfrm>
                <a:off x="6223" y="1623"/>
                <a:ext cx="12" cy="6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222"/>
              <p:cNvSpPr>
                <a:spLocks/>
              </p:cNvSpPr>
              <p:nvPr/>
            </p:nvSpPr>
            <p:spPr bwMode="auto">
              <a:xfrm>
                <a:off x="6253" y="164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223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224"/>
              <p:cNvSpPr>
                <a:spLocks/>
              </p:cNvSpPr>
              <p:nvPr/>
            </p:nvSpPr>
            <p:spPr bwMode="auto">
              <a:xfrm>
                <a:off x="6763" y="116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225"/>
              <p:cNvSpPr>
                <a:spLocks/>
              </p:cNvSpPr>
              <p:nvPr/>
            </p:nvSpPr>
            <p:spPr bwMode="auto">
              <a:xfrm>
                <a:off x="6745" y="146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1226"/>
              <p:cNvSpPr>
                <a:spLocks/>
              </p:cNvSpPr>
              <p:nvPr/>
            </p:nvSpPr>
            <p:spPr bwMode="auto">
              <a:xfrm>
                <a:off x="6751" y="146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1227"/>
              <p:cNvSpPr>
                <a:spLocks/>
              </p:cNvSpPr>
              <p:nvPr/>
            </p:nvSpPr>
            <p:spPr bwMode="auto">
              <a:xfrm>
                <a:off x="6751" y="1455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1228"/>
              <p:cNvSpPr>
                <a:spLocks/>
              </p:cNvSpPr>
              <p:nvPr/>
            </p:nvSpPr>
            <p:spPr bwMode="auto">
              <a:xfrm>
                <a:off x="5911" y="1245"/>
                <a:ext cx="18" cy="168"/>
              </a:xfrm>
              <a:custGeom>
                <a:avLst/>
                <a:gdLst>
                  <a:gd name="T0" fmla="*/ 1 w 3"/>
                  <a:gd name="T1" fmla="*/ 27 h 28"/>
                  <a:gd name="T2" fmla="*/ 1 w 3"/>
                  <a:gd name="T3" fmla="*/ 26 h 28"/>
                  <a:gd name="T4" fmla="*/ 1 w 3"/>
                  <a:gd name="T5" fmla="*/ 24 h 28"/>
                  <a:gd name="T6" fmla="*/ 1 w 3"/>
                  <a:gd name="T7" fmla="*/ 21 h 28"/>
                  <a:gd name="T8" fmla="*/ 0 w 3"/>
                  <a:gd name="T9" fmla="*/ 16 h 28"/>
                  <a:gd name="T10" fmla="*/ 1 w 3"/>
                  <a:gd name="T11" fmla="*/ 15 h 28"/>
                  <a:gd name="T12" fmla="*/ 1 w 3"/>
                  <a:gd name="T13" fmla="*/ 14 h 28"/>
                  <a:gd name="T14" fmla="*/ 1 w 3"/>
                  <a:gd name="T15" fmla="*/ 13 h 28"/>
                  <a:gd name="T16" fmla="*/ 1 w 3"/>
                  <a:gd name="T17" fmla="*/ 9 h 28"/>
                  <a:gd name="T18" fmla="*/ 1 w 3"/>
                  <a:gd name="T19" fmla="*/ 8 h 28"/>
                  <a:gd name="T20" fmla="*/ 1 w 3"/>
                  <a:gd name="T21" fmla="*/ 8 h 28"/>
                  <a:gd name="T22" fmla="*/ 1 w 3"/>
                  <a:gd name="T23" fmla="*/ 7 h 28"/>
                  <a:gd name="T24" fmla="*/ 2 w 3"/>
                  <a:gd name="T25" fmla="*/ 6 h 28"/>
                  <a:gd name="T26" fmla="*/ 2 w 3"/>
                  <a:gd name="T27" fmla="*/ 6 h 28"/>
                  <a:gd name="T28" fmla="*/ 2 w 3"/>
                  <a:gd name="T29" fmla="*/ 6 h 28"/>
                  <a:gd name="T30" fmla="*/ 2 w 3"/>
                  <a:gd name="T31" fmla="*/ 3 h 28"/>
                  <a:gd name="T32" fmla="*/ 3 w 3"/>
                  <a:gd name="T33" fmla="*/ 2 h 28"/>
                  <a:gd name="T34" fmla="*/ 3 w 3"/>
                  <a:gd name="T35" fmla="*/ 1 h 28"/>
                  <a:gd name="T36" fmla="*/ 3 w 3"/>
                  <a:gd name="T37" fmla="*/ 1 h 28"/>
                  <a:gd name="T38" fmla="*/ 3 w 3"/>
                  <a:gd name="T39" fmla="*/ 1 h 28"/>
                  <a:gd name="T40" fmla="*/ 3 w 3"/>
                  <a:gd name="T41" fmla="*/ 2 h 28"/>
                  <a:gd name="T42" fmla="*/ 3 w 3"/>
                  <a:gd name="T43" fmla="*/ 4 h 28"/>
                  <a:gd name="T44" fmla="*/ 2 w 3"/>
                  <a:gd name="T45" fmla="*/ 4 h 28"/>
                  <a:gd name="T46" fmla="*/ 2 w 3"/>
                  <a:gd name="T47" fmla="*/ 5 h 28"/>
                  <a:gd name="T48" fmla="*/ 2 w 3"/>
                  <a:gd name="T49" fmla="*/ 6 h 28"/>
                  <a:gd name="T50" fmla="*/ 2 w 3"/>
                  <a:gd name="T51" fmla="*/ 12 h 28"/>
                  <a:gd name="T52" fmla="*/ 2 w 3"/>
                  <a:gd name="T53" fmla="*/ 13 h 28"/>
                  <a:gd name="T54" fmla="*/ 1 w 3"/>
                  <a:gd name="T55" fmla="*/ 14 h 28"/>
                  <a:gd name="T56" fmla="*/ 1 w 3"/>
                  <a:gd name="T57" fmla="*/ 15 h 28"/>
                  <a:gd name="T58" fmla="*/ 1 w 3"/>
                  <a:gd name="T59" fmla="*/ 15 h 28"/>
                  <a:gd name="T60" fmla="*/ 1 w 3"/>
                  <a:gd name="T61" fmla="*/ 16 h 28"/>
                  <a:gd name="T62" fmla="*/ 1 w 3"/>
                  <a:gd name="T63" fmla="*/ 16 h 28"/>
                  <a:gd name="T64" fmla="*/ 1 w 3"/>
                  <a:gd name="T65" fmla="*/ 17 h 28"/>
                  <a:gd name="T66" fmla="*/ 1 w 3"/>
                  <a:gd name="T67" fmla="*/ 18 h 28"/>
                  <a:gd name="T68" fmla="*/ 1 w 3"/>
                  <a:gd name="T69" fmla="*/ 20 h 28"/>
                  <a:gd name="T70" fmla="*/ 1 w 3"/>
                  <a:gd name="T71" fmla="*/ 21 h 28"/>
                  <a:gd name="T72" fmla="*/ 1 w 3"/>
                  <a:gd name="T73" fmla="*/ 22 h 28"/>
                  <a:gd name="T74" fmla="*/ 1 w 3"/>
                  <a:gd name="T75" fmla="*/ 22 h 28"/>
                  <a:gd name="T76" fmla="*/ 1 w 3"/>
                  <a:gd name="T77" fmla="*/ 23 h 28"/>
                  <a:gd name="T78" fmla="*/ 1 w 3"/>
                  <a:gd name="T79" fmla="*/ 23 h 28"/>
                  <a:gd name="T80" fmla="*/ 1 w 3"/>
                  <a:gd name="T81" fmla="*/ 23 h 28"/>
                  <a:gd name="T82" fmla="*/ 1 w 3"/>
                  <a:gd name="T83" fmla="*/ 23 h 28"/>
                  <a:gd name="T84" fmla="*/ 1 w 3"/>
                  <a:gd name="T85" fmla="*/ 24 h 28"/>
                  <a:gd name="T86" fmla="*/ 1 w 3"/>
                  <a:gd name="T87" fmla="*/ 25 h 28"/>
                  <a:gd name="T88" fmla="*/ 1 w 3"/>
                  <a:gd name="T89" fmla="*/ 25 h 28"/>
                  <a:gd name="T90" fmla="*/ 1 w 3"/>
                  <a:gd name="T91" fmla="*/ 27 h 28"/>
                  <a:gd name="T92" fmla="*/ 1 w 3"/>
                  <a:gd name="T93" fmla="*/ 27 h 28"/>
                  <a:gd name="T94" fmla="*/ 1 w 3"/>
                  <a:gd name="T95" fmla="*/ 28 h 28"/>
                  <a:gd name="T96" fmla="*/ 1 w 3"/>
                  <a:gd name="T9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8">
                    <a:moveTo>
                      <a:pt x="1" y="27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5"/>
                      <a:pt x="1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3"/>
                      <a:pt x="0" y="22"/>
                      <a:pt x="1" y="21"/>
                    </a:cubicBezTo>
                    <a:cubicBezTo>
                      <a:pt x="1" y="21"/>
                      <a:pt x="1" y="21"/>
                      <a:pt x="0" y="21"/>
                    </a:cubicBezTo>
                    <a:cubicBezTo>
                      <a:pt x="0" y="20"/>
                      <a:pt x="1" y="17"/>
                      <a:pt x="0" y="16"/>
                    </a:cubicBezTo>
                    <a:cubicBezTo>
                      <a:pt x="0" y="16"/>
                      <a:pt x="1" y="16"/>
                      <a:pt x="0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6"/>
                      <a:pt x="1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3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2" y="11"/>
                      <a:pt x="2" y="13"/>
                    </a:cubicBezTo>
                    <a:cubicBezTo>
                      <a:pt x="2" y="13"/>
                      <a:pt x="1" y="13"/>
                      <a:pt x="2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2" y="13"/>
                      <a:pt x="1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2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4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6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6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1229"/>
              <p:cNvSpPr>
                <a:spLocks/>
              </p:cNvSpPr>
              <p:nvPr/>
            </p:nvSpPr>
            <p:spPr bwMode="auto">
              <a:xfrm>
                <a:off x="5965" y="1557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1230"/>
              <p:cNvSpPr>
                <a:spLocks/>
              </p:cNvSpPr>
              <p:nvPr/>
            </p:nvSpPr>
            <p:spPr bwMode="auto">
              <a:xfrm>
                <a:off x="5947" y="1515"/>
                <a:ext cx="6" cy="1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1 w 1"/>
                  <a:gd name="T13" fmla="*/ 1 h 2"/>
                  <a:gd name="T14" fmla="*/ 0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1231"/>
              <p:cNvSpPr>
                <a:spLocks/>
              </p:cNvSpPr>
              <p:nvPr/>
            </p:nvSpPr>
            <p:spPr bwMode="auto">
              <a:xfrm>
                <a:off x="5941" y="1503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1232"/>
              <p:cNvSpPr>
                <a:spLocks/>
              </p:cNvSpPr>
              <p:nvPr/>
            </p:nvSpPr>
            <p:spPr bwMode="auto">
              <a:xfrm>
                <a:off x="5941" y="149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1233"/>
              <p:cNvSpPr>
                <a:spLocks/>
              </p:cNvSpPr>
              <p:nvPr/>
            </p:nvSpPr>
            <p:spPr bwMode="auto">
              <a:xfrm>
                <a:off x="5923" y="1317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1234"/>
              <p:cNvSpPr>
                <a:spLocks/>
              </p:cNvSpPr>
              <p:nvPr/>
            </p:nvSpPr>
            <p:spPr bwMode="auto">
              <a:xfrm>
                <a:off x="5923" y="129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1235"/>
              <p:cNvSpPr>
                <a:spLocks noEditPoints="1"/>
              </p:cNvSpPr>
              <p:nvPr/>
            </p:nvSpPr>
            <p:spPr bwMode="auto">
              <a:xfrm>
                <a:off x="5935" y="897"/>
                <a:ext cx="984" cy="924"/>
              </a:xfrm>
              <a:custGeom>
                <a:avLst/>
                <a:gdLst>
                  <a:gd name="T0" fmla="*/ 154 w 164"/>
                  <a:gd name="T1" fmla="*/ 110 h 154"/>
                  <a:gd name="T2" fmla="*/ 160 w 164"/>
                  <a:gd name="T3" fmla="*/ 97 h 154"/>
                  <a:gd name="T4" fmla="*/ 161 w 164"/>
                  <a:gd name="T5" fmla="*/ 83 h 154"/>
                  <a:gd name="T6" fmla="*/ 158 w 164"/>
                  <a:gd name="T7" fmla="*/ 82 h 154"/>
                  <a:gd name="T8" fmla="*/ 139 w 164"/>
                  <a:gd name="T9" fmla="*/ 121 h 154"/>
                  <a:gd name="T10" fmla="*/ 121 w 164"/>
                  <a:gd name="T11" fmla="*/ 131 h 154"/>
                  <a:gd name="T12" fmla="*/ 95 w 164"/>
                  <a:gd name="T13" fmla="*/ 134 h 154"/>
                  <a:gd name="T14" fmla="*/ 72 w 164"/>
                  <a:gd name="T15" fmla="*/ 133 h 154"/>
                  <a:gd name="T16" fmla="*/ 42 w 164"/>
                  <a:gd name="T17" fmla="*/ 116 h 154"/>
                  <a:gd name="T18" fmla="*/ 42 w 164"/>
                  <a:gd name="T19" fmla="*/ 115 h 154"/>
                  <a:gd name="T20" fmla="*/ 65 w 164"/>
                  <a:gd name="T21" fmla="*/ 130 h 154"/>
                  <a:gd name="T22" fmla="*/ 74 w 164"/>
                  <a:gd name="T23" fmla="*/ 132 h 154"/>
                  <a:gd name="T24" fmla="*/ 116 w 164"/>
                  <a:gd name="T25" fmla="*/ 125 h 154"/>
                  <a:gd name="T26" fmla="*/ 134 w 164"/>
                  <a:gd name="T27" fmla="*/ 100 h 154"/>
                  <a:gd name="T28" fmla="*/ 132 w 164"/>
                  <a:gd name="T29" fmla="*/ 95 h 154"/>
                  <a:gd name="T30" fmla="*/ 125 w 164"/>
                  <a:gd name="T31" fmla="*/ 104 h 154"/>
                  <a:gd name="T32" fmla="*/ 118 w 164"/>
                  <a:gd name="T33" fmla="*/ 111 h 154"/>
                  <a:gd name="T34" fmla="*/ 73 w 164"/>
                  <a:gd name="T35" fmla="*/ 121 h 154"/>
                  <a:gd name="T36" fmla="*/ 43 w 164"/>
                  <a:gd name="T37" fmla="*/ 91 h 154"/>
                  <a:gd name="T38" fmla="*/ 41 w 164"/>
                  <a:gd name="T39" fmla="*/ 75 h 154"/>
                  <a:gd name="T40" fmla="*/ 43 w 164"/>
                  <a:gd name="T41" fmla="*/ 61 h 154"/>
                  <a:gd name="T42" fmla="*/ 51 w 164"/>
                  <a:gd name="T43" fmla="*/ 47 h 154"/>
                  <a:gd name="T44" fmla="*/ 99 w 164"/>
                  <a:gd name="T45" fmla="*/ 35 h 154"/>
                  <a:gd name="T46" fmla="*/ 117 w 164"/>
                  <a:gd name="T47" fmla="*/ 47 h 154"/>
                  <a:gd name="T48" fmla="*/ 124 w 164"/>
                  <a:gd name="T49" fmla="*/ 52 h 154"/>
                  <a:gd name="T50" fmla="*/ 103 w 164"/>
                  <a:gd name="T51" fmla="*/ 33 h 154"/>
                  <a:gd name="T52" fmla="*/ 100 w 164"/>
                  <a:gd name="T53" fmla="*/ 21 h 154"/>
                  <a:gd name="T54" fmla="*/ 132 w 164"/>
                  <a:gd name="T55" fmla="*/ 45 h 154"/>
                  <a:gd name="T56" fmla="*/ 138 w 164"/>
                  <a:gd name="T57" fmla="*/ 49 h 154"/>
                  <a:gd name="T58" fmla="*/ 135 w 164"/>
                  <a:gd name="T59" fmla="*/ 38 h 154"/>
                  <a:gd name="T60" fmla="*/ 148 w 164"/>
                  <a:gd name="T61" fmla="*/ 65 h 154"/>
                  <a:gd name="T62" fmla="*/ 152 w 164"/>
                  <a:gd name="T63" fmla="*/ 65 h 154"/>
                  <a:gd name="T64" fmla="*/ 151 w 164"/>
                  <a:gd name="T65" fmla="*/ 49 h 154"/>
                  <a:gd name="T66" fmla="*/ 152 w 164"/>
                  <a:gd name="T67" fmla="*/ 54 h 154"/>
                  <a:gd name="T68" fmla="*/ 151 w 164"/>
                  <a:gd name="T69" fmla="*/ 50 h 154"/>
                  <a:gd name="T70" fmla="*/ 147 w 164"/>
                  <a:gd name="T71" fmla="*/ 40 h 154"/>
                  <a:gd name="T72" fmla="*/ 141 w 164"/>
                  <a:gd name="T73" fmla="*/ 31 h 154"/>
                  <a:gd name="T74" fmla="*/ 12 w 164"/>
                  <a:gd name="T75" fmla="*/ 76 h 154"/>
                  <a:gd name="T76" fmla="*/ 4 w 164"/>
                  <a:gd name="T77" fmla="*/ 57 h 154"/>
                  <a:gd name="T78" fmla="*/ 39 w 164"/>
                  <a:gd name="T79" fmla="*/ 112 h 154"/>
                  <a:gd name="T80" fmla="*/ 37 w 164"/>
                  <a:gd name="T81" fmla="*/ 127 h 154"/>
                  <a:gd name="T82" fmla="*/ 32 w 164"/>
                  <a:gd name="T83" fmla="*/ 122 h 154"/>
                  <a:gd name="T84" fmla="*/ 40 w 164"/>
                  <a:gd name="T85" fmla="*/ 130 h 154"/>
                  <a:gd name="T86" fmla="*/ 21 w 164"/>
                  <a:gd name="T87" fmla="*/ 106 h 154"/>
                  <a:gd name="T88" fmla="*/ 19 w 164"/>
                  <a:gd name="T89" fmla="*/ 102 h 154"/>
                  <a:gd name="T90" fmla="*/ 17 w 164"/>
                  <a:gd name="T91" fmla="*/ 96 h 154"/>
                  <a:gd name="T92" fmla="*/ 148 w 164"/>
                  <a:gd name="T93" fmla="*/ 42 h 154"/>
                  <a:gd name="T94" fmla="*/ 134 w 164"/>
                  <a:gd name="T95" fmla="*/ 33 h 154"/>
                  <a:gd name="T96" fmla="*/ 101 w 164"/>
                  <a:gd name="T97" fmla="*/ 15 h 154"/>
                  <a:gd name="T98" fmla="*/ 31 w 164"/>
                  <a:gd name="T99" fmla="*/ 102 h 154"/>
                  <a:gd name="T100" fmla="*/ 29 w 164"/>
                  <a:gd name="T101" fmla="*/ 97 h 154"/>
                  <a:gd name="T102" fmla="*/ 25 w 164"/>
                  <a:gd name="T103" fmla="*/ 73 h 154"/>
                  <a:gd name="T104" fmla="*/ 35 w 164"/>
                  <a:gd name="T105" fmla="*/ 106 h 154"/>
                  <a:gd name="T106" fmla="*/ 34 w 164"/>
                  <a:gd name="T107" fmla="*/ 104 h 154"/>
                  <a:gd name="T108" fmla="*/ 35 w 164"/>
                  <a:gd name="T109" fmla="*/ 107 h 154"/>
                  <a:gd name="T110" fmla="*/ 39 w 164"/>
                  <a:gd name="T111" fmla="*/ 111 h 154"/>
                  <a:gd name="T112" fmla="*/ 42 w 164"/>
                  <a:gd name="T113" fmla="*/ 114 h 154"/>
                  <a:gd name="T114" fmla="*/ 39 w 164"/>
                  <a:gd name="T115" fmla="*/ 111 h 154"/>
                  <a:gd name="T116" fmla="*/ 28 w 164"/>
                  <a:gd name="T117" fmla="*/ 92 h 154"/>
                  <a:gd name="T118" fmla="*/ 131 w 164"/>
                  <a:gd name="T119" fmla="*/ 33 h 154"/>
                  <a:gd name="T120" fmla="*/ 134 w 164"/>
                  <a:gd name="T121" fmla="*/ 103 h 154"/>
                  <a:gd name="T122" fmla="*/ 125 w 164"/>
                  <a:gd name="T123" fmla="*/ 39 h 154"/>
                  <a:gd name="T124" fmla="*/ 100 w 164"/>
                  <a:gd name="T125" fmla="*/ 2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154">
                    <a:moveTo>
                      <a:pt x="1" y="79"/>
                    </a:moveTo>
                    <a:cubicBezTo>
                      <a:pt x="1" y="78"/>
                      <a:pt x="1" y="79"/>
                      <a:pt x="1" y="79"/>
                    </a:cubicBezTo>
                    <a:cubicBezTo>
                      <a:pt x="1" y="79"/>
                      <a:pt x="1" y="80"/>
                      <a:pt x="1" y="80"/>
                    </a:cubicBezTo>
                    <a:cubicBezTo>
                      <a:pt x="1" y="80"/>
                      <a:pt x="1" y="80"/>
                      <a:pt x="1" y="79"/>
                    </a:cubicBezTo>
                    <a:cubicBezTo>
                      <a:pt x="1" y="81"/>
                      <a:pt x="1" y="81"/>
                      <a:pt x="1" y="82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1" y="88"/>
                      <a:pt x="1" y="89"/>
                    </a:cubicBezTo>
                    <a:cubicBezTo>
                      <a:pt x="1" y="92"/>
                      <a:pt x="2" y="95"/>
                      <a:pt x="4" y="99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1" y="114"/>
                      <a:pt x="13" y="118"/>
                      <a:pt x="16" y="121"/>
                    </a:cubicBezTo>
                    <a:cubicBezTo>
                      <a:pt x="18" y="125"/>
                      <a:pt x="21" y="128"/>
                      <a:pt x="24" y="130"/>
                    </a:cubicBezTo>
                    <a:cubicBezTo>
                      <a:pt x="26" y="132"/>
                      <a:pt x="28" y="134"/>
                      <a:pt x="30" y="135"/>
                    </a:cubicBezTo>
                    <a:cubicBezTo>
                      <a:pt x="32" y="137"/>
                      <a:pt x="34" y="138"/>
                      <a:pt x="36" y="139"/>
                    </a:cubicBezTo>
                    <a:cubicBezTo>
                      <a:pt x="39" y="141"/>
                      <a:pt x="41" y="143"/>
                      <a:pt x="44" y="144"/>
                    </a:cubicBezTo>
                    <a:cubicBezTo>
                      <a:pt x="47" y="145"/>
                      <a:pt x="49" y="147"/>
                      <a:pt x="52" y="148"/>
                    </a:cubicBezTo>
                    <a:cubicBezTo>
                      <a:pt x="52" y="148"/>
                      <a:pt x="53" y="148"/>
                      <a:pt x="53" y="148"/>
                    </a:cubicBezTo>
                    <a:cubicBezTo>
                      <a:pt x="54" y="149"/>
                      <a:pt x="56" y="149"/>
                      <a:pt x="57" y="149"/>
                    </a:cubicBezTo>
                    <a:cubicBezTo>
                      <a:pt x="62" y="151"/>
                      <a:pt x="67" y="152"/>
                      <a:pt x="73" y="153"/>
                    </a:cubicBezTo>
                    <a:cubicBezTo>
                      <a:pt x="78" y="154"/>
                      <a:pt x="84" y="154"/>
                      <a:pt x="89" y="154"/>
                    </a:cubicBezTo>
                    <a:cubicBezTo>
                      <a:pt x="94" y="153"/>
                      <a:pt x="99" y="152"/>
                      <a:pt x="103" y="151"/>
                    </a:cubicBezTo>
                    <a:cubicBezTo>
                      <a:pt x="104" y="151"/>
                      <a:pt x="106" y="151"/>
                      <a:pt x="107" y="150"/>
                    </a:cubicBezTo>
                    <a:cubicBezTo>
                      <a:pt x="111" y="149"/>
                      <a:pt x="115" y="147"/>
                      <a:pt x="119" y="145"/>
                    </a:cubicBezTo>
                    <a:cubicBezTo>
                      <a:pt x="123" y="143"/>
                      <a:pt x="127" y="141"/>
                      <a:pt x="130" y="139"/>
                    </a:cubicBezTo>
                    <a:cubicBezTo>
                      <a:pt x="130" y="139"/>
                      <a:pt x="130" y="139"/>
                      <a:pt x="130" y="139"/>
                    </a:cubicBezTo>
                    <a:cubicBezTo>
                      <a:pt x="135" y="136"/>
                      <a:pt x="139" y="132"/>
                      <a:pt x="143" y="128"/>
                    </a:cubicBezTo>
                    <a:cubicBezTo>
                      <a:pt x="147" y="123"/>
                      <a:pt x="151" y="118"/>
                      <a:pt x="154" y="113"/>
                    </a:cubicBezTo>
                    <a:cubicBezTo>
                      <a:pt x="154" y="112"/>
                      <a:pt x="155" y="110"/>
                      <a:pt x="156" y="109"/>
                    </a:cubicBezTo>
                    <a:cubicBezTo>
                      <a:pt x="157" y="107"/>
                      <a:pt x="158" y="105"/>
                      <a:pt x="158" y="104"/>
                    </a:cubicBezTo>
                    <a:cubicBezTo>
                      <a:pt x="158" y="105"/>
                      <a:pt x="157" y="105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6" y="107"/>
                      <a:pt x="156" y="108"/>
                      <a:pt x="155" y="109"/>
                    </a:cubicBezTo>
                    <a:cubicBezTo>
                      <a:pt x="155" y="108"/>
                      <a:pt x="155" y="109"/>
                      <a:pt x="155" y="109"/>
                    </a:cubicBezTo>
                    <a:cubicBezTo>
                      <a:pt x="155" y="109"/>
                      <a:pt x="155" y="109"/>
                      <a:pt x="155" y="109"/>
                    </a:cubicBezTo>
                    <a:cubicBezTo>
                      <a:pt x="155" y="109"/>
                      <a:pt x="154" y="111"/>
                      <a:pt x="154" y="110"/>
                    </a:cubicBezTo>
                    <a:cubicBezTo>
                      <a:pt x="154" y="111"/>
                      <a:pt x="154" y="111"/>
                      <a:pt x="153" y="112"/>
                    </a:cubicBezTo>
                    <a:cubicBezTo>
                      <a:pt x="153" y="112"/>
                      <a:pt x="153" y="111"/>
                      <a:pt x="153" y="112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4" y="110"/>
                      <a:pt x="154" y="110"/>
                    </a:cubicBezTo>
                    <a:cubicBezTo>
                      <a:pt x="154" y="110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5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ubicBezTo>
                      <a:pt x="155" y="107"/>
                      <a:pt x="156" y="107"/>
                      <a:pt x="156" y="107"/>
                    </a:cubicBezTo>
                    <a:cubicBezTo>
                      <a:pt x="156" y="107"/>
                      <a:pt x="156" y="107"/>
                      <a:pt x="156" y="106"/>
                    </a:cubicBezTo>
                    <a:cubicBezTo>
                      <a:pt x="156" y="106"/>
                      <a:pt x="156" y="105"/>
                      <a:pt x="157" y="105"/>
                    </a:cubicBezTo>
                    <a:cubicBezTo>
                      <a:pt x="157" y="105"/>
                      <a:pt x="156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3"/>
                      <a:pt x="157" y="103"/>
                    </a:cubicBezTo>
                    <a:cubicBezTo>
                      <a:pt x="158" y="103"/>
                      <a:pt x="159" y="101"/>
                      <a:pt x="159" y="101"/>
                    </a:cubicBezTo>
                    <a:cubicBezTo>
                      <a:pt x="159" y="101"/>
                      <a:pt x="159" y="101"/>
                      <a:pt x="159" y="101"/>
                    </a:cubicBezTo>
                    <a:cubicBezTo>
                      <a:pt x="159" y="101"/>
                      <a:pt x="159" y="100"/>
                      <a:pt x="159" y="100"/>
                    </a:cubicBezTo>
                    <a:cubicBezTo>
                      <a:pt x="159" y="100"/>
                      <a:pt x="160" y="99"/>
                      <a:pt x="160" y="99"/>
                    </a:cubicBezTo>
                    <a:cubicBezTo>
                      <a:pt x="160" y="99"/>
                      <a:pt x="160" y="99"/>
                      <a:pt x="160" y="99"/>
                    </a:cubicBezTo>
                    <a:cubicBezTo>
                      <a:pt x="160" y="99"/>
                      <a:pt x="160" y="98"/>
                      <a:pt x="160" y="98"/>
                    </a:cubicBezTo>
                    <a:cubicBezTo>
                      <a:pt x="160" y="98"/>
                      <a:pt x="160" y="98"/>
                      <a:pt x="160" y="98"/>
                    </a:cubicBezTo>
                    <a:cubicBezTo>
                      <a:pt x="160" y="98"/>
                      <a:pt x="161" y="97"/>
                      <a:pt x="161" y="97"/>
                    </a:cubicBezTo>
                    <a:cubicBezTo>
                      <a:pt x="161" y="97"/>
                      <a:pt x="161" y="97"/>
                      <a:pt x="161" y="97"/>
                    </a:cubicBezTo>
                    <a:cubicBezTo>
                      <a:pt x="161" y="97"/>
                      <a:pt x="162" y="94"/>
                      <a:pt x="162" y="95"/>
                    </a:cubicBezTo>
                    <a:cubicBezTo>
                      <a:pt x="162" y="92"/>
                      <a:pt x="163" y="90"/>
                      <a:pt x="164" y="87"/>
                    </a:cubicBezTo>
                    <a:cubicBezTo>
                      <a:pt x="164" y="87"/>
                      <a:pt x="164" y="87"/>
                      <a:pt x="164" y="87"/>
                    </a:cubicBezTo>
                    <a:cubicBezTo>
                      <a:pt x="164" y="87"/>
                      <a:pt x="164" y="87"/>
                      <a:pt x="164" y="86"/>
                    </a:cubicBezTo>
                    <a:cubicBezTo>
                      <a:pt x="164" y="86"/>
                      <a:pt x="164" y="87"/>
                      <a:pt x="163" y="87"/>
                    </a:cubicBezTo>
                    <a:cubicBezTo>
                      <a:pt x="163" y="89"/>
                      <a:pt x="163" y="89"/>
                      <a:pt x="162" y="91"/>
                    </a:cubicBezTo>
                    <a:cubicBezTo>
                      <a:pt x="162" y="91"/>
                      <a:pt x="162" y="92"/>
                      <a:pt x="162" y="92"/>
                    </a:cubicBezTo>
                    <a:cubicBezTo>
                      <a:pt x="162" y="92"/>
                      <a:pt x="162" y="92"/>
                      <a:pt x="162" y="93"/>
                    </a:cubicBezTo>
                    <a:cubicBezTo>
                      <a:pt x="162" y="92"/>
                      <a:pt x="161" y="93"/>
                      <a:pt x="161" y="93"/>
                    </a:cubicBezTo>
                    <a:cubicBezTo>
                      <a:pt x="161" y="93"/>
                      <a:pt x="161" y="94"/>
                      <a:pt x="161" y="94"/>
                    </a:cubicBezTo>
                    <a:cubicBezTo>
                      <a:pt x="161" y="94"/>
                      <a:pt x="161" y="95"/>
                      <a:pt x="161" y="95"/>
                    </a:cubicBezTo>
                    <a:cubicBezTo>
                      <a:pt x="161" y="95"/>
                      <a:pt x="160" y="96"/>
                      <a:pt x="160" y="96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59" y="98"/>
                      <a:pt x="160" y="97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60" y="96"/>
                      <a:pt x="160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60" y="94"/>
                      <a:pt x="160" y="95"/>
                    </a:cubicBezTo>
                    <a:cubicBezTo>
                      <a:pt x="160" y="95"/>
                      <a:pt x="160" y="95"/>
                      <a:pt x="160" y="94"/>
                    </a:cubicBezTo>
                    <a:cubicBezTo>
                      <a:pt x="160" y="94"/>
                      <a:pt x="160" y="94"/>
                      <a:pt x="160" y="94"/>
                    </a:cubicBezTo>
                    <a:cubicBezTo>
                      <a:pt x="160" y="94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1"/>
                      <a:pt x="160" y="91"/>
                    </a:cubicBezTo>
                    <a:cubicBezTo>
                      <a:pt x="160" y="92"/>
                      <a:pt x="161" y="90"/>
                      <a:pt x="161" y="91"/>
                    </a:cubicBezTo>
                    <a:cubicBezTo>
                      <a:pt x="161" y="91"/>
                      <a:pt x="161" y="91"/>
                      <a:pt x="161" y="91"/>
                    </a:cubicBezTo>
                    <a:cubicBezTo>
                      <a:pt x="161" y="91"/>
                      <a:pt x="161" y="90"/>
                      <a:pt x="161" y="90"/>
                    </a:cubicBezTo>
                    <a:cubicBezTo>
                      <a:pt x="161" y="90"/>
                      <a:pt x="161" y="90"/>
                      <a:pt x="161" y="90"/>
                    </a:cubicBezTo>
                    <a:cubicBezTo>
                      <a:pt x="161" y="89"/>
                      <a:pt x="161" y="89"/>
                      <a:pt x="161" y="88"/>
                    </a:cubicBezTo>
                    <a:cubicBezTo>
                      <a:pt x="161" y="88"/>
                      <a:pt x="162" y="88"/>
                      <a:pt x="162" y="87"/>
                    </a:cubicBezTo>
                    <a:cubicBezTo>
                      <a:pt x="162" y="86"/>
                      <a:pt x="162" y="85"/>
                      <a:pt x="162" y="85"/>
                    </a:cubicBezTo>
                    <a:cubicBezTo>
                      <a:pt x="162" y="84"/>
                      <a:pt x="162" y="83"/>
                      <a:pt x="163" y="83"/>
                    </a:cubicBezTo>
                    <a:cubicBezTo>
                      <a:pt x="163" y="81"/>
                      <a:pt x="163" y="79"/>
                      <a:pt x="163" y="78"/>
                    </a:cubicBezTo>
                    <a:cubicBezTo>
                      <a:pt x="163" y="78"/>
                      <a:pt x="163" y="77"/>
                      <a:pt x="163" y="77"/>
                    </a:cubicBezTo>
                    <a:cubicBezTo>
                      <a:pt x="163" y="79"/>
                      <a:pt x="162" y="81"/>
                      <a:pt x="162" y="84"/>
                    </a:cubicBezTo>
                    <a:cubicBezTo>
                      <a:pt x="162" y="84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7"/>
                    </a:cubicBezTo>
                    <a:cubicBezTo>
                      <a:pt x="161" y="86"/>
                      <a:pt x="161" y="87"/>
                      <a:pt x="161" y="87"/>
                    </a:cubicBezTo>
                    <a:cubicBezTo>
                      <a:pt x="161" y="86"/>
                      <a:pt x="161" y="87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0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0" y="85"/>
                    </a:cubicBezTo>
                    <a:cubicBezTo>
                      <a:pt x="161" y="85"/>
                      <a:pt x="160" y="85"/>
                      <a:pt x="160" y="85"/>
                    </a:cubicBezTo>
                    <a:cubicBezTo>
                      <a:pt x="161" y="85"/>
                      <a:pt x="160" y="85"/>
                      <a:pt x="161" y="84"/>
                    </a:cubicBezTo>
                    <a:cubicBezTo>
                      <a:pt x="161" y="84"/>
                      <a:pt x="161" y="84"/>
                      <a:pt x="161" y="84"/>
                    </a:cubicBezTo>
                    <a:cubicBezTo>
                      <a:pt x="161" y="84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2"/>
                    </a:cubicBezTo>
                    <a:cubicBezTo>
                      <a:pt x="161" y="82"/>
                      <a:pt x="161" y="82"/>
                      <a:pt x="161" y="82"/>
                    </a:cubicBezTo>
                    <a:cubicBezTo>
                      <a:pt x="161" y="82"/>
                      <a:pt x="161" y="81"/>
                      <a:pt x="161" y="81"/>
                    </a:cubicBezTo>
                    <a:cubicBezTo>
                      <a:pt x="161" y="80"/>
                      <a:pt x="161" y="80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7"/>
                      <a:pt x="162" y="76"/>
                      <a:pt x="161" y="75"/>
                    </a:cubicBezTo>
                    <a:cubicBezTo>
                      <a:pt x="162" y="75"/>
                      <a:pt x="162" y="74"/>
                      <a:pt x="162" y="73"/>
                    </a:cubicBezTo>
                    <a:cubicBezTo>
                      <a:pt x="161" y="73"/>
                      <a:pt x="161" y="74"/>
                      <a:pt x="161" y="74"/>
                    </a:cubicBezTo>
                    <a:cubicBezTo>
                      <a:pt x="161" y="74"/>
                      <a:pt x="161" y="74"/>
                      <a:pt x="161" y="74"/>
                    </a:cubicBezTo>
                    <a:cubicBezTo>
                      <a:pt x="161" y="74"/>
                      <a:pt x="161" y="76"/>
                      <a:pt x="161" y="76"/>
                    </a:cubicBezTo>
                    <a:cubicBezTo>
                      <a:pt x="161" y="76"/>
                      <a:pt x="161" y="76"/>
                      <a:pt x="161" y="76"/>
                    </a:cubicBezTo>
                    <a:cubicBezTo>
                      <a:pt x="161" y="77"/>
                      <a:pt x="161" y="77"/>
                      <a:pt x="161" y="78"/>
                    </a:cubicBezTo>
                    <a:cubicBezTo>
                      <a:pt x="161" y="78"/>
                      <a:pt x="161" y="78"/>
                      <a:pt x="161" y="77"/>
                    </a:cubicBezTo>
                    <a:cubicBezTo>
                      <a:pt x="161" y="79"/>
                      <a:pt x="160" y="79"/>
                      <a:pt x="160" y="80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0"/>
                      <a:pt x="160" y="80"/>
                    </a:cubicBezTo>
                    <a:cubicBezTo>
                      <a:pt x="160" y="80"/>
                      <a:pt x="160" y="80"/>
                      <a:pt x="160" y="79"/>
                    </a:cubicBezTo>
                    <a:cubicBezTo>
                      <a:pt x="160" y="79"/>
                      <a:pt x="160" y="79"/>
                      <a:pt x="160" y="79"/>
                    </a:cubicBezTo>
                    <a:cubicBezTo>
                      <a:pt x="161" y="77"/>
                      <a:pt x="161" y="75"/>
                      <a:pt x="161" y="73"/>
                    </a:cubicBezTo>
                    <a:cubicBezTo>
                      <a:pt x="160" y="73"/>
                      <a:pt x="160" y="73"/>
                      <a:pt x="160" y="74"/>
                    </a:cubicBezTo>
                    <a:cubicBezTo>
                      <a:pt x="160" y="74"/>
                      <a:pt x="160" y="74"/>
                      <a:pt x="160" y="74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7"/>
                      <a:pt x="159" y="78"/>
                      <a:pt x="159" y="80"/>
                    </a:cubicBezTo>
                    <a:cubicBezTo>
                      <a:pt x="159" y="81"/>
                      <a:pt x="159" y="81"/>
                      <a:pt x="159" y="81"/>
                    </a:cubicBezTo>
                    <a:cubicBezTo>
                      <a:pt x="159" y="80"/>
                      <a:pt x="159" y="81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8" y="80"/>
                    </a:cubicBezTo>
                    <a:cubicBezTo>
                      <a:pt x="158" y="81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3"/>
                      <a:pt x="158" y="83"/>
                    </a:cubicBezTo>
                    <a:cubicBezTo>
                      <a:pt x="158" y="83"/>
                      <a:pt x="158" y="84"/>
                      <a:pt x="158" y="83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7" y="85"/>
                      <a:pt x="157" y="85"/>
                      <a:pt x="157" y="85"/>
                    </a:cubicBezTo>
                    <a:cubicBezTo>
                      <a:pt x="157" y="85"/>
                      <a:pt x="157" y="86"/>
                      <a:pt x="157" y="86"/>
                    </a:cubicBezTo>
                    <a:cubicBezTo>
                      <a:pt x="157" y="87"/>
                      <a:pt x="156" y="88"/>
                      <a:pt x="156" y="90"/>
                    </a:cubicBezTo>
                    <a:cubicBezTo>
                      <a:pt x="155" y="91"/>
                      <a:pt x="155" y="92"/>
                      <a:pt x="155" y="93"/>
                    </a:cubicBezTo>
                    <a:cubicBezTo>
                      <a:pt x="154" y="94"/>
                      <a:pt x="154" y="96"/>
                      <a:pt x="153" y="97"/>
                    </a:cubicBezTo>
                    <a:cubicBezTo>
                      <a:pt x="153" y="98"/>
                      <a:pt x="153" y="98"/>
                      <a:pt x="153" y="99"/>
                    </a:cubicBezTo>
                    <a:cubicBezTo>
                      <a:pt x="152" y="99"/>
                      <a:pt x="152" y="100"/>
                      <a:pt x="152" y="101"/>
                    </a:cubicBezTo>
                    <a:cubicBezTo>
                      <a:pt x="151" y="101"/>
                      <a:pt x="151" y="102"/>
                      <a:pt x="151" y="102"/>
                    </a:cubicBezTo>
                    <a:cubicBezTo>
                      <a:pt x="151" y="102"/>
                      <a:pt x="151" y="102"/>
                      <a:pt x="151" y="103"/>
                    </a:cubicBezTo>
                    <a:cubicBezTo>
                      <a:pt x="151" y="102"/>
                      <a:pt x="150" y="104"/>
                      <a:pt x="150" y="103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49" y="105"/>
                      <a:pt x="149" y="106"/>
                      <a:pt x="149" y="107"/>
                    </a:cubicBezTo>
                    <a:cubicBezTo>
                      <a:pt x="148" y="107"/>
                      <a:pt x="148" y="107"/>
                      <a:pt x="148" y="108"/>
                    </a:cubicBezTo>
                    <a:cubicBezTo>
                      <a:pt x="148" y="108"/>
                      <a:pt x="148" y="108"/>
                      <a:pt x="148" y="108"/>
                    </a:cubicBezTo>
                    <a:cubicBezTo>
                      <a:pt x="148" y="108"/>
                      <a:pt x="148" y="108"/>
                      <a:pt x="147" y="109"/>
                    </a:cubicBezTo>
                    <a:cubicBezTo>
                      <a:pt x="148" y="109"/>
                      <a:pt x="148" y="109"/>
                      <a:pt x="148" y="109"/>
                    </a:cubicBezTo>
                    <a:cubicBezTo>
                      <a:pt x="147" y="109"/>
                      <a:pt x="147" y="109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6" y="112"/>
                      <a:pt x="146" y="112"/>
                    </a:cubicBezTo>
                    <a:cubicBezTo>
                      <a:pt x="146" y="112"/>
                      <a:pt x="146" y="112"/>
                      <a:pt x="145" y="113"/>
                    </a:cubicBezTo>
                    <a:cubicBezTo>
                      <a:pt x="145" y="113"/>
                      <a:pt x="145" y="113"/>
                      <a:pt x="145" y="114"/>
                    </a:cubicBezTo>
                    <a:cubicBezTo>
                      <a:pt x="145" y="114"/>
                      <a:pt x="144" y="114"/>
                      <a:pt x="144" y="114"/>
                    </a:cubicBezTo>
                    <a:cubicBezTo>
                      <a:pt x="144" y="114"/>
                      <a:pt x="143" y="115"/>
                      <a:pt x="143" y="115"/>
                    </a:cubicBezTo>
                    <a:cubicBezTo>
                      <a:pt x="143" y="116"/>
                      <a:pt x="143" y="116"/>
                      <a:pt x="142" y="116"/>
                    </a:cubicBezTo>
                    <a:cubicBezTo>
                      <a:pt x="142" y="116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1" y="118"/>
                      <a:pt x="141" y="118"/>
                      <a:pt x="141" y="118"/>
                    </a:cubicBezTo>
                    <a:cubicBezTo>
                      <a:pt x="141" y="118"/>
                      <a:pt x="141" y="118"/>
                      <a:pt x="141" y="119"/>
                    </a:cubicBezTo>
                    <a:cubicBezTo>
                      <a:pt x="141" y="119"/>
                      <a:pt x="140" y="119"/>
                      <a:pt x="140" y="119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0" y="119"/>
                      <a:pt x="140" y="120"/>
                      <a:pt x="140" y="120"/>
                    </a:cubicBezTo>
                    <a:cubicBezTo>
                      <a:pt x="139" y="120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8" y="121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7" y="122"/>
                      <a:pt x="137" y="123"/>
                    </a:cubicBezTo>
                    <a:cubicBezTo>
                      <a:pt x="137" y="123"/>
                      <a:pt x="136" y="123"/>
                      <a:pt x="136" y="123"/>
                    </a:cubicBezTo>
                    <a:cubicBezTo>
                      <a:pt x="136" y="123"/>
                      <a:pt x="136" y="124"/>
                      <a:pt x="136" y="124"/>
                    </a:cubicBezTo>
                    <a:cubicBezTo>
                      <a:pt x="136" y="124"/>
                      <a:pt x="135" y="124"/>
                      <a:pt x="135" y="125"/>
                    </a:cubicBezTo>
                    <a:cubicBezTo>
                      <a:pt x="135" y="125"/>
                      <a:pt x="135" y="125"/>
                      <a:pt x="135" y="125"/>
                    </a:cubicBezTo>
                    <a:cubicBezTo>
                      <a:pt x="135" y="125"/>
                      <a:pt x="135" y="125"/>
                      <a:pt x="134" y="125"/>
                    </a:cubicBezTo>
                    <a:cubicBezTo>
                      <a:pt x="134" y="126"/>
                      <a:pt x="134" y="126"/>
                      <a:pt x="133" y="126"/>
                    </a:cubicBezTo>
                    <a:cubicBezTo>
                      <a:pt x="133" y="126"/>
                      <a:pt x="132" y="127"/>
                      <a:pt x="132" y="127"/>
                    </a:cubicBezTo>
                    <a:cubicBezTo>
                      <a:pt x="133" y="126"/>
                      <a:pt x="133" y="125"/>
                      <a:pt x="134" y="125"/>
                    </a:cubicBezTo>
                    <a:cubicBezTo>
                      <a:pt x="134" y="125"/>
                      <a:pt x="134" y="125"/>
                      <a:pt x="135" y="124"/>
                    </a:cubicBezTo>
                    <a:cubicBezTo>
                      <a:pt x="135" y="124"/>
                      <a:pt x="135" y="123"/>
                      <a:pt x="134" y="124"/>
                    </a:cubicBezTo>
                    <a:cubicBezTo>
                      <a:pt x="134" y="125"/>
                      <a:pt x="133" y="125"/>
                      <a:pt x="133" y="125"/>
                    </a:cubicBezTo>
                    <a:cubicBezTo>
                      <a:pt x="132" y="126"/>
                      <a:pt x="132" y="126"/>
                      <a:pt x="131" y="126"/>
                    </a:cubicBezTo>
                    <a:cubicBezTo>
                      <a:pt x="131" y="126"/>
                      <a:pt x="130" y="127"/>
                      <a:pt x="130" y="127"/>
                    </a:cubicBezTo>
                    <a:cubicBezTo>
                      <a:pt x="130" y="127"/>
                      <a:pt x="129" y="127"/>
                      <a:pt x="129" y="128"/>
                    </a:cubicBezTo>
                    <a:cubicBezTo>
                      <a:pt x="129" y="127"/>
                      <a:pt x="129" y="128"/>
                      <a:pt x="129" y="128"/>
                    </a:cubicBezTo>
                    <a:cubicBezTo>
                      <a:pt x="129" y="128"/>
                      <a:pt x="129" y="128"/>
                      <a:pt x="129" y="127"/>
                    </a:cubicBezTo>
                    <a:cubicBezTo>
                      <a:pt x="129" y="127"/>
                      <a:pt x="129" y="127"/>
                      <a:pt x="130" y="127"/>
                    </a:cubicBezTo>
                    <a:cubicBezTo>
                      <a:pt x="129" y="127"/>
                      <a:pt x="129" y="127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8" y="128"/>
                      <a:pt x="128" y="127"/>
                      <a:pt x="129" y="127"/>
                    </a:cubicBezTo>
                    <a:cubicBezTo>
                      <a:pt x="129" y="127"/>
                      <a:pt x="129" y="126"/>
                      <a:pt x="130" y="126"/>
                    </a:cubicBezTo>
                    <a:cubicBezTo>
                      <a:pt x="130" y="126"/>
                      <a:pt x="129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29" y="126"/>
                      <a:pt x="129" y="126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29" y="127"/>
                      <a:pt x="129" y="126"/>
                      <a:pt x="129" y="127"/>
                    </a:cubicBezTo>
                    <a:cubicBezTo>
                      <a:pt x="129" y="127"/>
                      <a:pt x="129" y="127"/>
                      <a:pt x="128" y="127"/>
                    </a:cubicBezTo>
                    <a:cubicBezTo>
                      <a:pt x="128" y="127"/>
                      <a:pt x="126" y="128"/>
                      <a:pt x="125" y="129"/>
                    </a:cubicBezTo>
                    <a:cubicBezTo>
                      <a:pt x="124" y="130"/>
                      <a:pt x="122" y="131"/>
                      <a:pt x="121" y="132"/>
                    </a:cubicBezTo>
                    <a:cubicBezTo>
                      <a:pt x="120" y="132"/>
                      <a:pt x="120" y="133"/>
                      <a:pt x="120" y="132"/>
                    </a:cubicBezTo>
                    <a:cubicBezTo>
                      <a:pt x="120" y="132"/>
                      <a:pt x="121" y="132"/>
                      <a:pt x="121" y="132"/>
                    </a:cubicBezTo>
                    <a:cubicBezTo>
                      <a:pt x="121" y="131"/>
                      <a:pt x="121" y="132"/>
                      <a:pt x="121" y="132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21" y="131"/>
                      <a:pt x="121" y="132"/>
                      <a:pt x="121" y="131"/>
                    </a:cubicBezTo>
                    <a:cubicBezTo>
                      <a:pt x="121" y="131"/>
                      <a:pt x="122" y="131"/>
                      <a:pt x="122" y="131"/>
                    </a:cubicBezTo>
                    <a:cubicBezTo>
                      <a:pt x="122" y="131"/>
                      <a:pt x="122" y="131"/>
                      <a:pt x="122" y="131"/>
                    </a:cubicBezTo>
                    <a:cubicBezTo>
                      <a:pt x="122" y="131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4" y="130"/>
                      <a:pt x="124" y="129"/>
                    </a:cubicBezTo>
                    <a:cubicBezTo>
                      <a:pt x="123" y="130"/>
                      <a:pt x="124" y="129"/>
                      <a:pt x="124" y="129"/>
                    </a:cubicBezTo>
                    <a:cubicBezTo>
                      <a:pt x="123" y="130"/>
                      <a:pt x="122" y="130"/>
                      <a:pt x="121" y="131"/>
                    </a:cubicBezTo>
                    <a:cubicBezTo>
                      <a:pt x="121" y="131"/>
                      <a:pt x="120" y="131"/>
                      <a:pt x="120" y="131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0" y="131"/>
                      <a:pt x="120" y="132"/>
                      <a:pt x="120" y="132"/>
                    </a:cubicBezTo>
                    <a:cubicBezTo>
                      <a:pt x="120" y="132"/>
                      <a:pt x="120" y="131"/>
                      <a:pt x="119" y="132"/>
                    </a:cubicBezTo>
                    <a:cubicBezTo>
                      <a:pt x="119" y="131"/>
                      <a:pt x="119" y="132"/>
                      <a:pt x="119" y="131"/>
                    </a:cubicBezTo>
                    <a:cubicBezTo>
                      <a:pt x="119" y="132"/>
                      <a:pt x="118" y="132"/>
                      <a:pt x="118" y="132"/>
                    </a:cubicBezTo>
                    <a:cubicBezTo>
                      <a:pt x="118" y="132"/>
                      <a:pt x="119" y="132"/>
                      <a:pt x="119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9" y="132"/>
                      <a:pt x="118" y="132"/>
                      <a:pt x="119" y="132"/>
                    </a:cubicBezTo>
                    <a:cubicBezTo>
                      <a:pt x="119" y="131"/>
                      <a:pt x="120" y="131"/>
                      <a:pt x="119" y="131"/>
                    </a:cubicBezTo>
                    <a:cubicBezTo>
                      <a:pt x="119" y="131"/>
                      <a:pt x="119" y="131"/>
                      <a:pt x="118" y="131"/>
                    </a:cubicBezTo>
                    <a:cubicBezTo>
                      <a:pt x="118" y="131"/>
                      <a:pt x="117" y="131"/>
                      <a:pt x="116" y="131"/>
                    </a:cubicBezTo>
                    <a:cubicBezTo>
                      <a:pt x="116" y="131"/>
                      <a:pt x="117" y="131"/>
                      <a:pt x="116" y="131"/>
                    </a:cubicBezTo>
                    <a:cubicBezTo>
                      <a:pt x="116" y="131"/>
                      <a:pt x="116" y="131"/>
                      <a:pt x="116" y="131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5" y="131"/>
                      <a:pt x="114" y="131"/>
                      <a:pt x="115" y="131"/>
                    </a:cubicBezTo>
                    <a:cubicBezTo>
                      <a:pt x="112" y="132"/>
                      <a:pt x="109" y="133"/>
                      <a:pt x="107" y="134"/>
                    </a:cubicBezTo>
                    <a:cubicBezTo>
                      <a:pt x="107" y="134"/>
                      <a:pt x="106" y="134"/>
                      <a:pt x="106" y="134"/>
                    </a:cubicBezTo>
                    <a:cubicBezTo>
                      <a:pt x="106" y="134"/>
                      <a:pt x="106" y="134"/>
                      <a:pt x="106" y="134"/>
                    </a:cubicBezTo>
                    <a:cubicBezTo>
                      <a:pt x="107" y="134"/>
                      <a:pt x="108" y="133"/>
                      <a:pt x="108" y="133"/>
                    </a:cubicBezTo>
                    <a:cubicBezTo>
                      <a:pt x="108" y="133"/>
                      <a:pt x="108" y="133"/>
                      <a:pt x="108" y="133"/>
                    </a:cubicBezTo>
                    <a:cubicBezTo>
                      <a:pt x="108" y="133"/>
                      <a:pt x="107" y="133"/>
                      <a:pt x="106" y="133"/>
                    </a:cubicBezTo>
                    <a:cubicBezTo>
                      <a:pt x="106" y="133"/>
                      <a:pt x="105" y="133"/>
                      <a:pt x="105" y="134"/>
                    </a:cubicBezTo>
                    <a:cubicBezTo>
                      <a:pt x="105" y="133"/>
                      <a:pt x="104" y="134"/>
                      <a:pt x="104" y="134"/>
                    </a:cubicBezTo>
                    <a:cubicBezTo>
                      <a:pt x="103" y="134"/>
                      <a:pt x="103" y="134"/>
                      <a:pt x="104" y="133"/>
                    </a:cubicBezTo>
                    <a:cubicBezTo>
                      <a:pt x="104" y="133"/>
                      <a:pt x="104" y="133"/>
                      <a:pt x="105" y="133"/>
                    </a:cubicBezTo>
                    <a:cubicBezTo>
                      <a:pt x="103" y="133"/>
                      <a:pt x="102" y="134"/>
                      <a:pt x="101" y="134"/>
                    </a:cubicBezTo>
                    <a:cubicBezTo>
                      <a:pt x="99" y="134"/>
                      <a:pt x="98" y="134"/>
                      <a:pt x="98" y="134"/>
                    </a:cubicBezTo>
                    <a:cubicBezTo>
                      <a:pt x="97" y="134"/>
                      <a:pt x="97" y="134"/>
                      <a:pt x="96" y="134"/>
                    </a:cubicBezTo>
                    <a:cubicBezTo>
                      <a:pt x="96" y="134"/>
                      <a:pt x="96" y="134"/>
                      <a:pt x="95" y="134"/>
                    </a:cubicBezTo>
                    <a:cubicBezTo>
                      <a:pt x="95" y="134"/>
                      <a:pt x="94" y="134"/>
                      <a:pt x="94" y="134"/>
                    </a:cubicBezTo>
                    <a:cubicBezTo>
                      <a:pt x="94" y="135"/>
                      <a:pt x="93" y="135"/>
                      <a:pt x="93" y="135"/>
                    </a:cubicBezTo>
                    <a:cubicBezTo>
                      <a:pt x="93" y="135"/>
                      <a:pt x="92" y="135"/>
                      <a:pt x="92" y="135"/>
                    </a:cubicBezTo>
                    <a:cubicBezTo>
                      <a:pt x="92" y="135"/>
                      <a:pt x="91" y="135"/>
                      <a:pt x="91" y="135"/>
                    </a:cubicBezTo>
                    <a:cubicBezTo>
                      <a:pt x="91" y="135"/>
                      <a:pt x="91" y="135"/>
                      <a:pt x="91" y="135"/>
                    </a:cubicBezTo>
                    <a:cubicBezTo>
                      <a:pt x="91" y="134"/>
                      <a:pt x="92" y="135"/>
                      <a:pt x="92" y="134"/>
                    </a:cubicBezTo>
                    <a:cubicBezTo>
                      <a:pt x="92" y="134"/>
                      <a:pt x="92" y="134"/>
                      <a:pt x="93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1" y="134"/>
                      <a:pt x="91" y="134"/>
                    </a:cubicBezTo>
                    <a:cubicBezTo>
                      <a:pt x="91" y="134"/>
                      <a:pt x="91" y="134"/>
                      <a:pt x="90" y="134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90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5"/>
                      <a:pt x="87" y="135"/>
                      <a:pt x="88" y="134"/>
                    </a:cubicBezTo>
                    <a:cubicBezTo>
                      <a:pt x="87" y="134"/>
                      <a:pt x="87" y="134"/>
                      <a:pt x="87" y="135"/>
                    </a:cubicBezTo>
                    <a:cubicBezTo>
                      <a:pt x="86" y="135"/>
                      <a:pt x="85" y="134"/>
                      <a:pt x="85" y="135"/>
                    </a:cubicBezTo>
                    <a:cubicBezTo>
                      <a:pt x="84" y="134"/>
                      <a:pt x="84" y="135"/>
                      <a:pt x="83" y="135"/>
                    </a:cubicBezTo>
                    <a:cubicBezTo>
                      <a:pt x="83" y="134"/>
                      <a:pt x="82" y="134"/>
                      <a:pt x="82" y="134"/>
                    </a:cubicBezTo>
                    <a:cubicBezTo>
                      <a:pt x="82" y="135"/>
                      <a:pt x="82" y="135"/>
                      <a:pt x="81" y="135"/>
                    </a:cubicBezTo>
                    <a:cubicBezTo>
                      <a:pt x="81" y="134"/>
                      <a:pt x="81" y="135"/>
                      <a:pt x="81" y="134"/>
                    </a:cubicBezTo>
                    <a:cubicBezTo>
                      <a:pt x="81" y="134"/>
                      <a:pt x="80" y="134"/>
                      <a:pt x="81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7" y="134"/>
                      <a:pt x="76" y="134"/>
                      <a:pt x="76" y="134"/>
                    </a:cubicBezTo>
                    <a:cubicBezTo>
                      <a:pt x="76" y="134"/>
                      <a:pt x="76" y="134"/>
                      <a:pt x="75" y="134"/>
                    </a:cubicBezTo>
                    <a:cubicBezTo>
                      <a:pt x="75" y="134"/>
                      <a:pt x="75" y="134"/>
                      <a:pt x="75" y="133"/>
                    </a:cubicBezTo>
                    <a:cubicBezTo>
                      <a:pt x="74" y="133"/>
                      <a:pt x="73" y="133"/>
                      <a:pt x="73" y="133"/>
                    </a:cubicBezTo>
                    <a:cubicBezTo>
                      <a:pt x="72" y="133"/>
                      <a:pt x="72" y="133"/>
                      <a:pt x="72" y="133"/>
                    </a:cubicBezTo>
                    <a:cubicBezTo>
                      <a:pt x="71" y="133"/>
                      <a:pt x="71" y="133"/>
                      <a:pt x="70" y="133"/>
                    </a:cubicBezTo>
                    <a:cubicBezTo>
                      <a:pt x="70" y="132"/>
                      <a:pt x="70" y="132"/>
                      <a:pt x="69" y="132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9" y="132"/>
                      <a:pt x="68" y="132"/>
                      <a:pt x="68" y="132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1"/>
                      <a:pt x="67" y="131"/>
                    </a:cubicBezTo>
                    <a:cubicBezTo>
                      <a:pt x="66" y="132"/>
                      <a:pt x="66" y="131"/>
                      <a:pt x="65" y="131"/>
                    </a:cubicBezTo>
                    <a:cubicBezTo>
                      <a:pt x="65" y="131"/>
                      <a:pt x="65" y="131"/>
                      <a:pt x="64" y="131"/>
                    </a:cubicBezTo>
                    <a:cubicBezTo>
                      <a:pt x="65" y="131"/>
                      <a:pt x="64" y="131"/>
                      <a:pt x="64" y="131"/>
                    </a:cubicBezTo>
                    <a:cubicBezTo>
                      <a:pt x="64" y="131"/>
                      <a:pt x="64" y="130"/>
                      <a:pt x="64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1" y="129"/>
                      <a:pt x="61" y="129"/>
                      <a:pt x="60" y="129"/>
                    </a:cubicBezTo>
                    <a:cubicBezTo>
                      <a:pt x="59" y="129"/>
                      <a:pt x="59" y="129"/>
                      <a:pt x="59" y="128"/>
                    </a:cubicBezTo>
                    <a:cubicBezTo>
                      <a:pt x="58" y="128"/>
                      <a:pt x="58" y="128"/>
                      <a:pt x="57" y="128"/>
                    </a:cubicBezTo>
                    <a:cubicBezTo>
                      <a:pt x="57" y="127"/>
                      <a:pt x="56" y="127"/>
                      <a:pt x="56" y="127"/>
                    </a:cubicBezTo>
                    <a:cubicBezTo>
                      <a:pt x="56" y="127"/>
                      <a:pt x="55" y="127"/>
                      <a:pt x="55" y="127"/>
                    </a:cubicBezTo>
                    <a:cubicBezTo>
                      <a:pt x="55" y="127"/>
                      <a:pt x="54" y="126"/>
                      <a:pt x="54" y="126"/>
                    </a:cubicBezTo>
                    <a:cubicBezTo>
                      <a:pt x="54" y="126"/>
                      <a:pt x="53" y="125"/>
                      <a:pt x="52" y="125"/>
                    </a:cubicBezTo>
                    <a:cubicBezTo>
                      <a:pt x="52" y="125"/>
                      <a:pt x="52" y="125"/>
                      <a:pt x="52" y="125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49" y="123"/>
                      <a:pt x="49" y="123"/>
                      <a:pt x="49" y="122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7" y="122"/>
                      <a:pt x="47" y="121"/>
                      <a:pt x="47" y="121"/>
                    </a:cubicBezTo>
                    <a:cubicBezTo>
                      <a:pt x="47" y="121"/>
                      <a:pt x="46" y="121"/>
                      <a:pt x="46" y="121"/>
                    </a:cubicBezTo>
                    <a:cubicBezTo>
                      <a:pt x="46" y="121"/>
                      <a:pt x="46" y="120"/>
                      <a:pt x="46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8"/>
                      <a:pt x="44" y="118"/>
                      <a:pt x="43" y="118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3" y="117"/>
                      <a:pt x="42" y="117"/>
                      <a:pt x="42" y="116"/>
                    </a:cubicBezTo>
                    <a:cubicBezTo>
                      <a:pt x="41" y="116"/>
                      <a:pt x="41" y="116"/>
                      <a:pt x="40" y="115"/>
                    </a:cubicBezTo>
                    <a:cubicBezTo>
                      <a:pt x="41" y="115"/>
                      <a:pt x="40" y="114"/>
                      <a:pt x="40" y="115"/>
                    </a:cubicBezTo>
                    <a:cubicBezTo>
                      <a:pt x="40" y="114"/>
                      <a:pt x="40" y="114"/>
                      <a:pt x="39" y="114"/>
                    </a:cubicBezTo>
                    <a:cubicBezTo>
                      <a:pt x="39" y="113"/>
                      <a:pt x="39" y="113"/>
                      <a:pt x="38" y="112"/>
                    </a:cubicBezTo>
                    <a:cubicBezTo>
                      <a:pt x="38" y="112"/>
                      <a:pt x="38" y="112"/>
                      <a:pt x="37" y="112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7" y="111"/>
                      <a:pt x="36" y="110"/>
                      <a:pt x="36" y="110"/>
                    </a:cubicBezTo>
                    <a:cubicBezTo>
                      <a:pt x="36" y="110"/>
                      <a:pt x="36" y="110"/>
                      <a:pt x="36" y="109"/>
                    </a:cubicBezTo>
                    <a:cubicBezTo>
                      <a:pt x="36" y="109"/>
                      <a:pt x="36" y="109"/>
                      <a:pt x="35" y="109"/>
                    </a:cubicBezTo>
                    <a:cubicBezTo>
                      <a:pt x="35" y="108"/>
                      <a:pt x="35" y="108"/>
                      <a:pt x="34" y="107"/>
                    </a:cubicBezTo>
                    <a:cubicBezTo>
                      <a:pt x="35" y="108"/>
                      <a:pt x="34" y="107"/>
                      <a:pt x="34" y="107"/>
                    </a:cubicBezTo>
                    <a:cubicBezTo>
                      <a:pt x="34" y="107"/>
                      <a:pt x="34" y="107"/>
                      <a:pt x="34" y="106"/>
                    </a:cubicBezTo>
                    <a:cubicBezTo>
                      <a:pt x="34" y="106"/>
                      <a:pt x="33" y="106"/>
                      <a:pt x="33" y="106"/>
                    </a:cubicBezTo>
                    <a:cubicBezTo>
                      <a:pt x="35" y="107"/>
                      <a:pt x="36" y="109"/>
                      <a:pt x="37" y="110"/>
                    </a:cubicBezTo>
                    <a:cubicBezTo>
                      <a:pt x="38" y="112"/>
                      <a:pt x="39" y="113"/>
                      <a:pt x="41" y="115"/>
                    </a:cubicBezTo>
                    <a:cubicBezTo>
                      <a:pt x="41" y="115"/>
                      <a:pt x="41" y="115"/>
                      <a:pt x="41" y="116"/>
                    </a:cubicBezTo>
                    <a:cubicBezTo>
                      <a:pt x="42" y="116"/>
                      <a:pt x="42" y="116"/>
                      <a:pt x="42" y="116"/>
                    </a:cubicBezTo>
                    <a:cubicBezTo>
                      <a:pt x="42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5" y="118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5" y="119"/>
                      <a:pt x="45" y="119"/>
                      <a:pt x="45" y="11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7" y="120"/>
                      <a:pt x="47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5" y="118"/>
                    </a:cubicBezTo>
                    <a:cubicBezTo>
                      <a:pt x="44" y="117"/>
                      <a:pt x="43" y="117"/>
                      <a:pt x="43" y="116"/>
                    </a:cubicBezTo>
                    <a:cubicBezTo>
                      <a:pt x="43" y="116"/>
                      <a:pt x="43" y="116"/>
                      <a:pt x="42" y="116"/>
                    </a:cubicBez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1" y="115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3" y="116"/>
                      <a:pt x="45" y="118"/>
                    </a:cubicBezTo>
                    <a:cubicBezTo>
                      <a:pt x="45" y="118"/>
                      <a:pt x="45" y="117"/>
                      <a:pt x="45" y="117"/>
                    </a:cubicBezTo>
                    <a:cubicBezTo>
                      <a:pt x="45" y="117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8"/>
                      <a:pt x="46" y="119"/>
                      <a:pt x="47" y="120"/>
                    </a:cubicBezTo>
                    <a:cubicBezTo>
                      <a:pt x="47" y="120"/>
                      <a:pt x="47" y="120"/>
                      <a:pt x="48" y="120"/>
                    </a:cubicBezTo>
                    <a:cubicBezTo>
                      <a:pt x="48" y="120"/>
                      <a:pt x="49" y="121"/>
                      <a:pt x="49" y="121"/>
                    </a:cubicBezTo>
                    <a:cubicBezTo>
                      <a:pt x="49" y="121"/>
                      <a:pt x="49" y="121"/>
                      <a:pt x="50" y="122"/>
                    </a:cubicBezTo>
                    <a:cubicBezTo>
                      <a:pt x="50" y="122"/>
                      <a:pt x="51" y="122"/>
                      <a:pt x="51" y="123"/>
                    </a:cubicBezTo>
                    <a:cubicBezTo>
                      <a:pt x="51" y="123"/>
                      <a:pt x="52" y="123"/>
                      <a:pt x="53" y="124"/>
                    </a:cubicBezTo>
                    <a:cubicBezTo>
                      <a:pt x="53" y="124"/>
                      <a:pt x="53" y="124"/>
                      <a:pt x="53" y="124"/>
                    </a:cubicBezTo>
                    <a:cubicBezTo>
                      <a:pt x="53" y="124"/>
                      <a:pt x="54" y="125"/>
                      <a:pt x="55" y="125"/>
                    </a:cubicBezTo>
                    <a:cubicBezTo>
                      <a:pt x="55" y="125"/>
                      <a:pt x="55" y="125"/>
                      <a:pt x="55" y="125"/>
                    </a:cubicBezTo>
                    <a:cubicBezTo>
                      <a:pt x="55" y="125"/>
                      <a:pt x="56" y="126"/>
                      <a:pt x="56" y="126"/>
                    </a:cubicBezTo>
                    <a:cubicBezTo>
                      <a:pt x="56" y="126"/>
                      <a:pt x="57" y="126"/>
                      <a:pt x="57" y="126"/>
                    </a:cubicBezTo>
                    <a:cubicBezTo>
                      <a:pt x="57" y="126"/>
                      <a:pt x="58" y="127"/>
                      <a:pt x="58" y="127"/>
                    </a:cubicBezTo>
                    <a:cubicBezTo>
                      <a:pt x="59" y="127"/>
                      <a:pt x="60" y="128"/>
                      <a:pt x="61" y="128"/>
                    </a:cubicBezTo>
                    <a:cubicBezTo>
                      <a:pt x="62" y="129"/>
                      <a:pt x="62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4" y="129"/>
                      <a:pt x="63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30"/>
                    </a:cubicBezTo>
                    <a:cubicBezTo>
                      <a:pt x="65" y="130"/>
                      <a:pt x="65" y="129"/>
                      <a:pt x="65" y="129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6" y="130"/>
                      <a:pt x="66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31"/>
                      <a:pt x="68" y="130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68" y="131"/>
                      <a:pt x="68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70" y="131"/>
                      <a:pt x="70" y="131"/>
                    </a:cubicBezTo>
                    <a:cubicBezTo>
                      <a:pt x="70" y="131"/>
                      <a:pt x="69" y="131"/>
                      <a:pt x="69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1" y="131"/>
                      <a:pt x="71" y="131"/>
                    </a:cubicBezTo>
                    <a:cubicBezTo>
                      <a:pt x="71" y="131"/>
                      <a:pt x="71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3" y="132"/>
                      <a:pt x="72" y="131"/>
                    </a:cubicBezTo>
                    <a:cubicBezTo>
                      <a:pt x="72" y="132"/>
                      <a:pt x="72" y="132"/>
                      <a:pt x="72" y="131"/>
                    </a:cubicBezTo>
                    <a:cubicBezTo>
                      <a:pt x="72" y="131"/>
                      <a:pt x="72" y="131"/>
                      <a:pt x="73" y="131"/>
                    </a:cubicBezTo>
                    <a:cubicBezTo>
                      <a:pt x="73" y="131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5" y="132"/>
                      <a:pt x="75" y="132"/>
                      <a:pt x="75" y="132"/>
                    </a:cubicBezTo>
                    <a:cubicBezTo>
                      <a:pt x="75" y="132"/>
                      <a:pt x="75" y="132"/>
                      <a:pt x="76" y="132"/>
                    </a:cubicBezTo>
                    <a:cubicBezTo>
                      <a:pt x="75" y="132"/>
                      <a:pt x="76" y="132"/>
                      <a:pt x="76" y="132"/>
                    </a:cubicBezTo>
                    <a:cubicBezTo>
                      <a:pt x="76" y="132"/>
                      <a:pt x="76" y="132"/>
                      <a:pt x="77" y="132"/>
                    </a:cubicBezTo>
                    <a:cubicBezTo>
                      <a:pt x="77" y="132"/>
                      <a:pt x="76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8" y="133"/>
                      <a:pt x="78" y="133"/>
                      <a:pt x="79" y="132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80" y="133"/>
                      <a:pt x="81" y="133"/>
                      <a:pt x="82" y="133"/>
                    </a:cubicBezTo>
                    <a:cubicBezTo>
                      <a:pt x="82" y="133"/>
                      <a:pt x="83" y="133"/>
                      <a:pt x="83" y="133"/>
                    </a:cubicBezTo>
                    <a:cubicBezTo>
                      <a:pt x="84" y="133"/>
                      <a:pt x="86" y="133"/>
                      <a:pt x="87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2" y="133"/>
                      <a:pt x="93" y="133"/>
                      <a:pt x="95" y="133"/>
                    </a:cubicBezTo>
                    <a:cubicBezTo>
                      <a:pt x="97" y="132"/>
                      <a:pt x="99" y="132"/>
                      <a:pt x="100" y="132"/>
                    </a:cubicBezTo>
                    <a:cubicBezTo>
                      <a:pt x="101" y="132"/>
                      <a:pt x="102" y="132"/>
                      <a:pt x="103" y="131"/>
                    </a:cubicBezTo>
                    <a:cubicBezTo>
                      <a:pt x="105" y="131"/>
                      <a:pt x="107" y="131"/>
                      <a:pt x="108" y="130"/>
                    </a:cubicBezTo>
                    <a:cubicBezTo>
                      <a:pt x="110" y="130"/>
                      <a:pt x="111" y="129"/>
                      <a:pt x="113" y="128"/>
                    </a:cubicBezTo>
                    <a:cubicBezTo>
                      <a:pt x="113" y="128"/>
                      <a:pt x="113" y="129"/>
                      <a:pt x="113" y="128"/>
                    </a:cubicBezTo>
                    <a:cubicBezTo>
                      <a:pt x="113" y="128"/>
                      <a:pt x="113" y="128"/>
                      <a:pt x="114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2" y="128"/>
                      <a:pt x="111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09" y="129"/>
                      <a:pt x="109" y="129"/>
                    </a:cubicBezTo>
                    <a:cubicBezTo>
                      <a:pt x="108" y="130"/>
                      <a:pt x="108" y="129"/>
                      <a:pt x="107" y="129"/>
                    </a:cubicBezTo>
                    <a:cubicBezTo>
                      <a:pt x="107" y="129"/>
                      <a:pt x="106" y="130"/>
                      <a:pt x="105" y="130"/>
                    </a:cubicBezTo>
                    <a:cubicBezTo>
                      <a:pt x="106" y="129"/>
                      <a:pt x="106" y="129"/>
                      <a:pt x="106" y="129"/>
                    </a:cubicBezTo>
                    <a:cubicBezTo>
                      <a:pt x="109" y="128"/>
                      <a:pt x="112" y="127"/>
                      <a:pt x="115" y="126"/>
                    </a:cubicBezTo>
                    <a:cubicBezTo>
                      <a:pt x="115" y="125"/>
                      <a:pt x="115" y="125"/>
                      <a:pt x="116" y="125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ubicBezTo>
                      <a:pt x="118" y="124"/>
                      <a:pt x="118" y="124"/>
                      <a:pt x="119" y="123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18" y="123"/>
                      <a:pt x="117" y="124"/>
                      <a:pt x="117" y="124"/>
                    </a:cubicBezTo>
                    <a:cubicBezTo>
                      <a:pt x="117" y="124"/>
                      <a:pt x="117" y="124"/>
                      <a:pt x="117" y="124"/>
                    </a:cubicBezTo>
                    <a:cubicBezTo>
                      <a:pt x="117" y="123"/>
                      <a:pt x="117" y="123"/>
                      <a:pt x="118" y="122"/>
                    </a:cubicBezTo>
                    <a:cubicBezTo>
                      <a:pt x="120" y="121"/>
                      <a:pt x="121" y="120"/>
                      <a:pt x="123" y="119"/>
                    </a:cubicBezTo>
                    <a:cubicBezTo>
                      <a:pt x="124" y="118"/>
                      <a:pt x="124" y="117"/>
                      <a:pt x="126" y="116"/>
                    </a:cubicBezTo>
                    <a:cubicBezTo>
                      <a:pt x="127" y="114"/>
                      <a:pt x="128" y="113"/>
                      <a:pt x="130" y="111"/>
                    </a:cubicBezTo>
                    <a:cubicBezTo>
                      <a:pt x="130" y="111"/>
                      <a:pt x="131" y="110"/>
                      <a:pt x="131" y="109"/>
                    </a:cubicBezTo>
                    <a:cubicBezTo>
                      <a:pt x="133" y="107"/>
                      <a:pt x="134" y="105"/>
                      <a:pt x="135" y="103"/>
                    </a:cubicBezTo>
                    <a:cubicBezTo>
                      <a:pt x="135" y="102"/>
                      <a:pt x="135" y="102"/>
                      <a:pt x="136" y="101"/>
                    </a:cubicBezTo>
                    <a:cubicBezTo>
                      <a:pt x="136" y="101"/>
                      <a:pt x="136" y="101"/>
                      <a:pt x="136" y="101"/>
                    </a:cubicBezTo>
                    <a:cubicBezTo>
                      <a:pt x="136" y="100"/>
                      <a:pt x="136" y="100"/>
                      <a:pt x="137" y="99"/>
                    </a:cubicBezTo>
                    <a:cubicBezTo>
                      <a:pt x="137" y="99"/>
                      <a:pt x="137" y="98"/>
                      <a:pt x="136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7"/>
                      <a:pt x="137" y="96"/>
                      <a:pt x="137" y="96"/>
                    </a:cubicBezTo>
                    <a:cubicBezTo>
                      <a:pt x="137" y="96"/>
                      <a:pt x="137" y="96"/>
                      <a:pt x="137" y="97"/>
                    </a:cubicBezTo>
                    <a:cubicBezTo>
                      <a:pt x="137" y="96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8"/>
                    </a:cubicBezTo>
                    <a:cubicBezTo>
                      <a:pt x="136" y="98"/>
                      <a:pt x="136" y="98"/>
                      <a:pt x="136" y="98"/>
                    </a:cubicBezTo>
                    <a:cubicBezTo>
                      <a:pt x="136" y="98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100"/>
                    </a:cubicBezTo>
                    <a:cubicBezTo>
                      <a:pt x="135" y="99"/>
                      <a:pt x="135" y="100"/>
                      <a:pt x="134" y="100"/>
                    </a:cubicBezTo>
                    <a:cubicBezTo>
                      <a:pt x="135" y="100"/>
                      <a:pt x="134" y="101"/>
                      <a:pt x="134" y="101"/>
                    </a:cubicBezTo>
                    <a:cubicBezTo>
                      <a:pt x="134" y="101"/>
                      <a:pt x="134" y="102"/>
                      <a:pt x="133" y="102"/>
                    </a:cubicBezTo>
                    <a:cubicBezTo>
                      <a:pt x="133" y="103"/>
                      <a:pt x="132" y="104"/>
                      <a:pt x="132" y="105"/>
                    </a:cubicBezTo>
                    <a:cubicBezTo>
                      <a:pt x="132" y="104"/>
                      <a:pt x="132" y="105"/>
                      <a:pt x="132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3" y="103"/>
                      <a:pt x="132" y="103"/>
                    </a:cubicBezTo>
                    <a:cubicBezTo>
                      <a:pt x="133" y="102"/>
                      <a:pt x="133" y="101"/>
                      <a:pt x="134" y="101"/>
                    </a:cubicBezTo>
                    <a:cubicBezTo>
                      <a:pt x="134" y="101"/>
                      <a:pt x="134" y="101"/>
                      <a:pt x="134" y="101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34" y="99"/>
                      <a:pt x="134" y="99"/>
                      <a:pt x="134" y="99"/>
                    </a:cubicBezTo>
                    <a:cubicBezTo>
                      <a:pt x="134" y="99"/>
                      <a:pt x="134" y="99"/>
                      <a:pt x="135" y="98"/>
                    </a:cubicBezTo>
                    <a:cubicBezTo>
                      <a:pt x="134" y="98"/>
                      <a:pt x="135" y="98"/>
                      <a:pt x="135" y="98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6"/>
                    </a:cubicBezTo>
                    <a:cubicBezTo>
                      <a:pt x="135" y="96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4" y="97"/>
                    </a:cubicBezTo>
                    <a:cubicBezTo>
                      <a:pt x="135" y="96"/>
                      <a:pt x="135" y="94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4"/>
                    </a:cubicBezTo>
                    <a:cubicBezTo>
                      <a:pt x="135" y="94"/>
                      <a:pt x="135" y="94"/>
                      <a:pt x="134" y="94"/>
                    </a:cubicBezTo>
                    <a:cubicBezTo>
                      <a:pt x="134" y="94"/>
                      <a:pt x="135" y="94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4" y="93"/>
                      <a:pt x="134" y="93"/>
                    </a:cubicBezTo>
                    <a:cubicBezTo>
                      <a:pt x="134" y="93"/>
                      <a:pt x="134" y="93"/>
                      <a:pt x="134" y="93"/>
                    </a:cubicBezTo>
                    <a:cubicBezTo>
                      <a:pt x="134" y="93"/>
                      <a:pt x="134" y="94"/>
                      <a:pt x="134" y="94"/>
                    </a:cubicBezTo>
                    <a:cubicBezTo>
                      <a:pt x="134" y="94"/>
                      <a:pt x="133" y="95"/>
                      <a:pt x="133" y="96"/>
                    </a:cubicBezTo>
                    <a:cubicBezTo>
                      <a:pt x="133" y="96"/>
                      <a:pt x="133" y="96"/>
                      <a:pt x="133" y="96"/>
                    </a:cubicBezTo>
                    <a:cubicBezTo>
                      <a:pt x="133" y="96"/>
                      <a:pt x="133" y="96"/>
                      <a:pt x="133" y="97"/>
                    </a:cubicBezTo>
                    <a:cubicBezTo>
                      <a:pt x="133" y="97"/>
                      <a:pt x="132" y="97"/>
                      <a:pt x="132" y="98"/>
                    </a:cubicBezTo>
                    <a:cubicBezTo>
                      <a:pt x="132" y="98"/>
                      <a:pt x="132" y="98"/>
                      <a:pt x="132" y="99"/>
                    </a:cubicBezTo>
                    <a:cubicBezTo>
                      <a:pt x="132" y="99"/>
                      <a:pt x="131" y="100"/>
                      <a:pt x="131" y="99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99"/>
                      <a:pt x="131" y="99"/>
                      <a:pt x="131" y="99"/>
                    </a:cubicBezTo>
                    <a:cubicBezTo>
                      <a:pt x="131" y="98"/>
                      <a:pt x="132" y="97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5"/>
                    </a:cubicBezTo>
                    <a:cubicBezTo>
                      <a:pt x="132" y="95"/>
                      <a:pt x="132" y="96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1" y="97"/>
                      <a:pt x="130" y="97"/>
                      <a:pt x="130" y="97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100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8" y="100"/>
                      <a:pt x="128" y="100"/>
                    </a:cubicBezTo>
                    <a:cubicBezTo>
                      <a:pt x="128" y="100"/>
                      <a:pt x="128" y="100"/>
                      <a:pt x="128" y="101"/>
                    </a:cubicBezTo>
                    <a:cubicBezTo>
                      <a:pt x="128" y="101"/>
                      <a:pt x="128" y="101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3"/>
                      <a:pt x="127" y="103"/>
                      <a:pt x="127" y="103"/>
                    </a:cubicBezTo>
                    <a:cubicBezTo>
                      <a:pt x="127" y="102"/>
                      <a:pt x="127" y="103"/>
                      <a:pt x="127" y="103"/>
                    </a:cubicBezTo>
                    <a:cubicBezTo>
                      <a:pt x="127" y="103"/>
                      <a:pt x="126" y="104"/>
                      <a:pt x="126" y="104"/>
                    </a:cubicBezTo>
                    <a:cubicBezTo>
                      <a:pt x="126" y="104"/>
                      <a:pt x="126" y="104"/>
                      <a:pt x="126" y="105"/>
                    </a:cubicBezTo>
                    <a:cubicBezTo>
                      <a:pt x="125" y="104"/>
                      <a:pt x="125" y="105"/>
                      <a:pt x="125" y="105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6" y="104"/>
                      <a:pt x="126" y="104"/>
                    </a:cubicBezTo>
                    <a:cubicBezTo>
                      <a:pt x="126" y="103"/>
                      <a:pt x="126" y="103"/>
                      <a:pt x="126" y="103"/>
                    </a:cubicBezTo>
                    <a:cubicBezTo>
                      <a:pt x="125" y="103"/>
                      <a:pt x="125" y="104"/>
                      <a:pt x="125" y="104"/>
                    </a:cubicBezTo>
                    <a:cubicBezTo>
                      <a:pt x="125" y="104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5" y="104"/>
                      <a:pt x="125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5"/>
                      <a:pt x="124" y="104"/>
                      <a:pt x="124" y="105"/>
                    </a:cubicBezTo>
                    <a:cubicBezTo>
                      <a:pt x="124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2" y="106"/>
                      <a:pt x="122" y="106"/>
                    </a:cubicBezTo>
                    <a:cubicBezTo>
                      <a:pt x="122" y="107"/>
                      <a:pt x="122" y="107"/>
                      <a:pt x="122" y="106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1" y="108"/>
                      <a:pt x="122" y="107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0" y="109"/>
                      <a:pt x="120" y="109"/>
                      <a:pt x="120" y="110"/>
                    </a:cubicBezTo>
                    <a:cubicBezTo>
                      <a:pt x="120" y="110"/>
                      <a:pt x="120" y="109"/>
                      <a:pt x="120" y="109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19" y="110"/>
                    </a:cubicBezTo>
                    <a:cubicBezTo>
                      <a:pt x="120" y="110"/>
                      <a:pt x="119" y="111"/>
                      <a:pt x="119" y="111"/>
                    </a:cubicBezTo>
                    <a:cubicBezTo>
                      <a:pt x="119" y="110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8" y="111"/>
                    </a:cubicBezTo>
                    <a:cubicBezTo>
                      <a:pt x="118" y="112"/>
                      <a:pt x="119" y="111"/>
                      <a:pt x="119" y="111"/>
                    </a:cubicBezTo>
                    <a:cubicBezTo>
                      <a:pt x="118" y="111"/>
                      <a:pt x="118" y="112"/>
                      <a:pt x="118" y="112"/>
                    </a:cubicBezTo>
                    <a:cubicBezTo>
                      <a:pt x="118" y="111"/>
                      <a:pt x="119" y="111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7" y="113"/>
                    </a:cubicBezTo>
                    <a:cubicBezTo>
                      <a:pt x="117" y="113"/>
                      <a:pt x="117" y="113"/>
                      <a:pt x="116" y="114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6" y="114"/>
                      <a:pt x="116" y="114"/>
                      <a:pt x="115" y="114"/>
                    </a:cubicBezTo>
                    <a:cubicBezTo>
                      <a:pt x="115" y="115"/>
                      <a:pt x="114" y="115"/>
                      <a:pt x="114" y="115"/>
                    </a:cubicBezTo>
                    <a:cubicBezTo>
                      <a:pt x="114" y="115"/>
                      <a:pt x="113" y="116"/>
                      <a:pt x="113" y="116"/>
                    </a:cubicBezTo>
                    <a:cubicBezTo>
                      <a:pt x="113" y="116"/>
                      <a:pt x="112" y="117"/>
                      <a:pt x="112" y="117"/>
                    </a:cubicBezTo>
                    <a:cubicBezTo>
                      <a:pt x="112" y="117"/>
                      <a:pt x="112" y="116"/>
                      <a:pt x="112" y="116"/>
                    </a:cubicBezTo>
                    <a:cubicBezTo>
                      <a:pt x="112" y="116"/>
                      <a:pt x="113" y="116"/>
                      <a:pt x="112" y="116"/>
                    </a:cubicBezTo>
                    <a:cubicBezTo>
                      <a:pt x="113" y="116"/>
                      <a:pt x="113" y="116"/>
                      <a:pt x="113" y="116"/>
                    </a:cubicBezTo>
                    <a:cubicBezTo>
                      <a:pt x="113" y="116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2" y="116"/>
                      <a:pt x="110" y="117"/>
                      <a:pt x="110" y="117"/>
                    </a:cubicBezTo>
                    <a:cubicBezTo>
                      <a:pt x="109" y="117"/>
                      <a:pt x="109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8" y="118"/>
                      <a:pt x="108" y="118"/>
                      <a:pt x="108" y="118"/>
                    </a:cubicBezTo>
                    <a:cubicBezTo>
                      <a:pt x="107" y="119"/>
                      <a:pt x="107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5" y="119"/>
                      <a:pt x="105" y="120"/>
                      <a:pt x="105" y="120"/>
                    </a:cubicBezTo>
                    <a:cubicBezTo>
                      <a:pt x="104" y="120"/>
                      <a:pt x="104" y="120"/>
                      <a:pt x="103" y="120"/>
                    </a:cubicBezTo>
                    <a:cubicBezTo>
                      <a:pt x="103" y="121"/>
                      <a:pt x="103" y="121"/>
                      <a:pt x="103" y="121"/>
                    </a:cubicBezTo>
                    <a:cubicBezTo>
                      <a:pt x="102" y="121"/>
                      <a:pt x="102" y="121"/>
                      <a:pt x="101" y="121"/>
                    </a:cubicBezTo>
                    <a:cubicBezTo>
                      <a:pt x="101" y="121"/>
                      <a:pt x="101" y="122"/>
                      <a:pt x="100" y="122"/>
                    </a:cubicBezTo>
                    <a:cubicBezTo>
                      <a:pt x="100" y="122"/>
                      <a:pt x="100" y="122"/>
                      <a:pt x="100" y="122"/>
                    </a:cubicBezTo>
                    <a:cubicBezTo>
                      <a:pt x="99" y="122"/>
                      <a:pt x="97" y="123"/>
                      <a:pt x="96" y="123"/>
                    </a:cubicBezTo>
                    <a:cubicBezTo>
                      <a:pt x="94" y="124"/>
                      <a:pt x="93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85" y="124"/>
                      <a:pt x="82" y="124"/>
                      <a:pt x="80" y="123"/>
                    </a:cubicBezTo>
                    <a:cubicBezTo>
                      <a:pt x="77" y="122"/>
                      <a:pt x="76" y="122"/>
                      <a:pt x="74" y="121"/>
                    </a:cubicBezTo>
                    <a:cubicBezTo>
                      <a:pt x="73" y="121"/>
                      <a:pt x="73" y="121"/>
                      <a:pt x="73" y="121"/>
                    </a:cubicBezTo>
                    <a:cubicBezTo>
                      <a:pt x="73" y="121"/>
                      <a:pt x="72" y="120"/>
                      <a:pt x="72" y="120"/>
                    </a:cubicBezTo>
                    <a:cubicBezTo>
                      <a:pt x="72" y="120"/>
                      <a:pt x="71" y="120"/>
                      <a:pt x="71" y="120"/>
                    </a:cubicBezTo>
                    <a:cubicBezTo>
                      <a:pt x="71" y="120"/>
                      <a:pt x="70" y="120"/>
                      <a:pt x="70" y="119"/>
                    </a:cubicBezTo>
                    <a:cubicBezTo>
                      <a:pt x="69" y="118"/>
                      <a:pt x="66" y="117"/>
                      <a:pt x="63" y="116"/>
                    </a:cubicBezTo>
                    <a:cubicBezTo>
                      <a:pt x="61" y="115"/>
                      <a:pt x="60" y="114"/>
                      <a:pt x="58" y="112"/>
                    </a:cubicBezTo>
                    <a:cubicBezTo>
                      <a:pt x="57" y="112"/>
                      <a:pt x="56" y="111"/>
                      <a:pt x="55" y="110"/>
                    </a:cubicBezTo>
                    <a:cubicBezTo>
                      <a:pt x="55" y="110"/>
                      <a:pt x="55" y="109"/>
                      <a:pt x="54" y="109"/>
                    </a:cubicBezTo>
                    <a:cubicBezTo>
                      <a:pt x="54" y="109"/>
                      <a:pt x="54" y="108"/>
                      <a:pt x="54" y="108"/>
                    </a:cubicBezTo>
                    <a:cubicBezTo>
                      <a:pt x="53" y="108"/>
                      <a:pt x="53" y="108"/>
                      <a:pt x="53" y="107"/>
                    </a:cubicBezTo>
                    <a:cubicBezTo>
                      <a:pt x="53" y="107"/>
                      <a:pt x="52" y="107"/>
                      <a:pt x="52" y="10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1" y="105"/>
                      <a:pt x="51" y="105"/>
                      <a:pt x="50" y="104"/>
                    </a:cubicBezTo>
                    <a:cubicBezTo>
                      <a:pt x="50" y="104"/>
                      <a:pt x="50" y="104"/>
                      <a:pt x="50" y="103"/>
                    </a:cubicBezTo>
                    <a:cubicBezTo>
                      <a:pt x="50" y="103"/>
                      <a:pt x="49" y="103"/>
                      <a:pt x="49" y="103"/>
                    </a:cubicBezTo>
                    <a:cubicBezTo>
                      <a:pt x="49" y="102"/>
                      <a:pt x="49" y="102"/>
                      <a:pt x="48" y="101"/>
                    </a:cubicBezTo>
                    <a:cubicBezTo>
                      <a:pt x="48" y="101"/>
                      <a:pt x="48" y="101"/>
                      <a:pt x="48" y="100"/>
                    </a:cubicBezTo>
                    <a:cubicBezTo>
                      <a:pt x="48" y="100"/>
                      <a:pt x="47" y="100"/>
                      <a:pt x="47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7" y="99"/>
                      <a:pt x="46" y="99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5" y="96"/>
                      <a:pt x="45" y="97"/>
                      <a:pt x="45" y="97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5"/>
                    </a:cubicBezTo>
                    <a:cubicBezTo>
                      <a:pt x="45" y="96"/>
                      <a:pt x="45" y="95"/>
                      <a:pt x="45" y="95"/>
                    </a:cubicBezTo>
                    <a:cubicBezTo>
                      <a:pt x="44" y="95"/>
                      <a:pt x="45" y="95"/>
                      <a:pt x="45" y="95"/>
                    </a:cubicBezTo>
                    <a:cubicBezTo>
                      <a:pt x="44" y="95"/>
                      <a:pt x="44" y="94"/>
                      <a:pt x="44" y="94"/>
                    </a:cubicBezTo>
                    <a:cubicBezTo>
                      <a:pt x="44" y="94"/>
                      <a:pt x="44" y="94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2"/>
                      <a:pt x="44" y="93"/>
                    </a:cubicBezTo>
                    <a:cubicBezTo>
                      <a:pt x="44" y="92"/>
                      <a:pt x="43" y="92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0"/>
                    </a:cubicBezTo>
                    <a:cubicBezTo>
                      <a:pt x="43" y="91"/>
                      <a:pt x="43" y="90"/>
                      <a:pt x="43" y="90"/>
                    </a:cubicBezTo>
                    <a:cubicBezTo>
                      <a:pt x="43" y="90"/>
                      <a:pt x="43" y="90"/>
                      <a:pt x="42" y="89"/>
                    </a:cubicBezTo>
                    <a:cubicBezTo>
                      <a:pt x="43" y="89"/>
                      <a:pt x="42" y="89"/>
                      <a:pt x="43" y="89"/>
                    </a:cubicBezTo>
                    <a:cubicBezTo>
                      <a:pt x="43" y="89"/>
                      <a:pt x="42" y="89"/>
                      <a:pt x="42" y="89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5"/>
                      <a:pt x="42" y="85"/>
                    </a:cubicBezTo>
                    <a:cubicBezTo>
                      <a:pt x="42" y="85"/>
                      <a:pt x="42" y="85"/>
                      <a:pt x="42" y="85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1" y="85"/>
                      <a:pt x="42" y="85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2"/>
                      <a:pt x="41" y="82"/>
                    </a:cubicBezTo>
                    <a:cubicBezTo>
                      <a:pt x="41" y="82"/>
                      <a:pt x="41" y="81"/>
                      <a:pt x="41" y="81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1"/>
                      <a:pt x="41" y="72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69"/>
                      <a:pt x="41" y="70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7"/>
                      <a:pt x="41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3" y="63"/>
                      <a:pt x="43" y="63"/>
                      <a:pt x="43" y="62"/>
                    </a:cubicBezTo>
                    <a:cubicBezTo>
                      <a:pt x="43" y="62"/>
                      <a:pt x="43" y="61"/>
                      <a:pt x="43" y="62"/>
                    </a:cubicBezTo>
                    <a:cubicBezTo>
                      <a:pt x="43" y="62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0"/>
                    </a:cubicBezTo>
                    <a:cubicBezTo>
                      <a:pt x="43" y="61"/>
                      <a:pt x="43" y="61"/>
                      <a:pt x="44" y="60"/>
                    </a:cubicBezTo>
                    <a:cubicBezTo>
                      <a:pt x="43" y="60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6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8" y="52"/>
                      <a:pt x="48" y="52"/>
                      <a:pt x="48" y="51"/>
                    </a:cubicBezTo>
                    <a:cubicBezTo>
                      <a:pt x="48" y="52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0"/>
                    </a:cubicBezTo>
                    <a:cubicBezTo>
                      <a:pt x="48" y="51"/>
                      <a:pt x="48" y="50"/>
                      <a:pt x="48" y="51"/>
                    </a:cubicBezTo>
                    <a:cubicBezTo>
                      <a:pt x="49" y="50"/>
                      <a:pt x="49" y="51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1" y="48"/>
                      <a:pt x="51" y="47"/>
                      <a:pt x="51" y="47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1" y="47"/>
                      <a:pt x="52" y="47"/>
                      <a:pt x="52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2" y="46"/>
                      <a:pt x="52" y="47"/>
                      <a:pt x="51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5"/>
                      <a:pt x="52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4"/>
                      <a:pt x="53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3"/>
                      <a:pt x="54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7" y="41"/>
                      <a:pt x="58" y="41"/>
                      <a:pt x="58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1" y="39"/>
                      <a:pt x="61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4" y="37"/>
                      <a:pt x="66" y="36"/>
                      <a:pt x="68" y="35"/>
                    </a:cubicBezTo>
                    <a:cubicBezTo>
                      <a:pt x="69" y="35"/>
                      <a:pt x="70" y="34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2" y="33"/>
                      <a:pt x="74" y="33"/>
                      <a:pt x="76" y="32"/>
                    </a:cubicBezTo>
                    <a:cubicBezTo>
                      <a:pt x="76" y="32"/>
                      <a:pt x="76" y="32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8" y="32"/>
                      <a:pt x="78" y="32"/>
                    </a:cubicBezTo>
                    <a:cubicBezTo>
                      <a:pt x="79" y="32"/>
                      <a:pt x="80" y="32"/>
                      <a:pt x="81" y="32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2" y="32"/>
                      <a:pt x="81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3" y="32"/>
                      <a:pt x="83" y="32"/>
                      <a:pt x="84" y="32"/>
                    </a:cubicBezTo>
                    <a:cubicBezTo>
                      <a:pt x="85" y="32"/>
                      <a:pt x="87" y="32"/>
                      <a:pt x="89" y="32"/>
                    </a:cubicBezTo>
                    <a:cubicBezTo>
                      <a:pt x="91" y="32"/>
                      <a:pt x="93" y="33"/>
                      <a:pt x="94" y="33"/>
                    </a:cubicBezTo>
                    <a:cubicBezTo>
                      <a:pt x="95" y="33"/>
                      <a:pt x="97" y="34"/>
                      <a:pt x="98" y="34"/>
                    </a:cubicBezTo>
                    <a:cubicBezTo>
                      <a:pt x="98" y="34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100" y="35"/>
                      <a:pt x="100" y="35"/>
                      <a:pt x="100" y="35"/>
                    </a:cubicBezTo>
                    <a:cubicBezTo>
                      <a:pt x="100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6"/>
                    </a:cubicBezTo>
                    <a:cubicBezTo>
                      <a:pt x="101" y="35"/>
                      <a:pt x="102" y="36"/>
                      <a:pt x="102" y="36"/>
                    </a:cubicBezTo>
                    <a:cubicBezTo>
                      <a:pt x="102" y="36"/>
                      <a:pt x="103" y="36"/>
                      <a:pt x="103" y="36"/>
                    </a:cubicBezTo>
                    <a:cubicBezTo>
                      <a:pt x="103" y="36"/>
                      <a:pt x="103" y="36"/>
                      <a:pt x="104" y="36"/>
                    </a:cubicBezTo>
                    <a:cubicBezTo>
                      <a:pt x="104" y="36"/>
                      <a:pt x="104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6" y="37"/>
                    </a:cubicBezTo>
                    <a:cubicBezTo>
                      <a:pt x="106" y="38"/>
                      <a:pt x="107" y="38"/>
                      <a:pt x="106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9" y="39"/>
                      <a:pt x="109" y="40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10" y="40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2" y="41"/>
                    </a:cubicBezTo>
                    <a:cubicBezTo>
                      <a:pt x="112" y="41"/>
                      <a:pt x="112" y="42"/>
                      <a:pt x="112" y="42"/>
                    </a:cubicBezTo>
                    <a:cubicBezTo>
                      <a:pt x="112" y="42"/>
                      <a:pt x="112" y="42"/>
                      <a:pt x="112" y="42"/>
                    </a:cubicBezTo>
                    <a:cubicBezTo>
                      <a:pt x="112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5" y="44"/>
                      <a:pt x="114" y="44"/>
                      <a:pt x="115" y="44"/>
                    </a:cubicBezTo>
                    <a:cubicBezTo>
                      <a:pt x="115" y="44"/>
                      <a:pt x="115" y="45"/>
                      <a:pt x="115" y="45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6" y="45"/>
                      <a:pt x="116" y="45"/>
                      <a:pt x="116" y="46"/>
                    </a:cubicBezTo>
                    <a:cubicBezTo>
                      <a:pt x="116" y="45"/>
                      <a:pt x="116" y="46"/>
                      <a:pt x="116" y="46"/>
                    </a:cubicBezTo>
                    <a:cubicBezTo>
                      <a:pt x="116" y="46"/>
                      <a:pt x="117" y="46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8" y="47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9"/>
                      <a:pt x="118" y="49"/>
                      <a:pt x="119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1"/>
                      <a:pt x="122" y="51"/>
                      <a:pt x="123" y="51"/>
                    </a:cubicBezTo>
                    <a:cubicBezTo>
                      <a:pt x="123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0"/>
                      <a:pt x="123" y="51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1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3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1"/>
                    </a:cubicBezTo>
                    <a:cubicBezTo>
                      <a:pt x="124" y="51"/>
                      <a:pt x="124" y="51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4" y="51"/>
                      <a:pt x="124" y="51"/>
                      <a:pt x="125" y="52"/>
                    </a:cubicBezTo>
                    <a:cubicBezTo>
                      <a:pt x="125" y="52"/>
                      <a:pt x="125" y="52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3"/>
                      <a:pt x="126" y="53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6" y="52"/>
                      <a:pt x="126" y="52"/>
                      <a:pt x="125" y="52"/>
                    </a:cubicBezTo>
                    <a:cubicBezTo>
                      <a:pt x="125" y="52"/>
                      <a:pt x="125" y="51"/>
                      <a:pt x="125" y="52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5" y="51"/>
                      <a:pt x="125" y="51"/>
                      <a:pt x="125" y="50"/>
                    </a:cubicBezTo>
                    <a:cubicBezTo>
                      <a:pt x="124" y="51"/>
                      <a:pt x="124" y="50"/>
                      <a:pt x="124" y="50"/>
                    </a:cubicBezTo>
                    <a:cubicBezTo>
                      <a:pt x="123" y="49"/>
                      <a:pt x="122" y="47"/>
                      <a:pt x="121" y="46"/>
                    </a:cubicBezTo>
                    <a:cubicBezTo>
                      <a:pt x="121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19" y="46"/>
                    </a:cubicBezTo>
                    <a:cubicBezTo>
                      <a:pt x="119" y="45"/>
                      <a:pt x="119" y="45"/>
                      <a:pt x="118" y="45"/>
                    </a:cubicBezTo>
                    <a:cubicBezTo>
                      <a:pt x="118" y="45"/>
                      <a:pt x="118" y="44"/>
                      <a:pt x="118" y="44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7" y="43"/>
                      <a:pt x="116" y="43"/>
                      <a:pt x="116" y="43"/>
                    </a:cubicBezTo>
                    <a:cubicBezTo>
                      <a:pt x="116" y="43"/>
                      <a:pt x="116" y="42"/>
                      <a:pt x="115" y="42"/>
                    </a:cubicBezTo>
                    <a:cubicBezTo>
                      <a:pt x="114" y="41"/>
                      <a:pt x="112" y="39"/>
                      <a:pt x="110" y="38"/>
                    </a:cubicBezTo>
                    <a:cubicBezTo>
                      <a:pt x="110" y="38"/>
                      <a:pt x="109" y="38"/>
                      <a:pt x="109" y="38"/>
                    </a:cubicBezTo>
                    <a:cubicBezTo>
                      <a:pt x="107" y="36"/>
                      <a:pt x="105" y="35"/>
                      <a:pt x="103" y="35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2" y="34"/>
                      <a:pt x="101" y="34"/>
                      <a:pt x="101" y="34"/>
                    </a:cubicBezTo>
                    <a:cubicBezTo>
                      <a:pt x="100" y="33"/>
                      <a:pt x="99" y="33"/>
                      <a:pt x="98" y="32"/>
                    </a:cubicBezTo>
                    <a:cubicBezTo>
                      <a:pt x="99" y="32"/>
                      <a:pt x="99" y="32"/>
                      <a:pt x="100" y="33"/>
                    </a:cubicBezTo>
                    <a:cubicBezTo>
                      <a:pt x="100" y="32"/>
                      <a:pt x="100" y="32"/>
                      <a:pt x="101" y="32"/>
                    </a:cubicBezTo>
                    <a:cubicBezTo>
                      <a:pt x="101" y="32"/>
                      <a:pt x="101" y="33"/>
                      <a:pt x="101" y="33"/>
                    </a:cubicBezTo>
                    <a:cubicBezTo>
                      <a:pt x="101" y="33"/>
                      <a:pt x="102" y="33"/>
                      <a:pt x="102" y="33"/>
                    </a:cubicBezTo>
                    <a:cubicBezTo>
                      <a:pt x="102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3" y="32"/>
                      <a:pt x="103" y="32"/>
                      <a:pt x="102" y="31"/>
                    </a:cubicBezTo>
                    <a:cubicBezTo>
                      <a:pt x="102" y="31"/>
                      <a:pt x="101" y="31"/>
                      <a:pt x="101" y="31"/>
                    </a:cubicBezTo>
                    <a:cubicBezTo>
                      <a:pt x="103" y="31"/>
                      <a:pt x="105" y="32"/>
                      <a:pt x="105" y="32"/>
                    </a:cubicBezTo>
                    <a:cubicBezTo>
                      <a:pt x="106" y="33"/>
                      <a:pt x="107" y="32"/>
                      <a:pt x="106" y="31"/>
                    </a:cubicBezTo>
                    <a:cubicBezTo>
                      <a:pt x="106" y="31"/>
                      <a:pt x="105" y="30"/>
                      <a:pt x="104" y="30"/>
                    </a:cubicBezTo>
                    <a:cubicBezTo>
                      <a:pt x="105" y="30"/>
                      <a:pt x="105" y="30"/>
                      <a:pt x="106" y="30"/>
                    </a:cubicBezTo>
                    <a:cubicBezTo>
                      <a:pt x="104" y="29"/>
                      <a:pt x="103" y="29"/>
                      <a:pt x="102" y="29"/>
                    </a:cubicBezTo>
                    <a:cubicBezTo>
                      <a:pt x="102" y="28"/>
                      <a:pt x="100" y="28"/>
                      <a:pt x="100" y="27"/>
                    </a:cubicBezTo>
                    <a:cubicBezTo>
                      <a:pt x="100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6"/>
                      <a:pt x="98" y="26"/>
                    </a:cubicBezTo>
                    <a:cubicBezTo>
                      <a:pt x="97" y="25"/>
                      <a:pt x="96" y="25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4" y="24"/>
                    </a:cubicBezTo>
                    <a:cubicBezTo>
                      <a:pt x="94" y="24"/>
                      <a:pt x="93" y="24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5" y="23"/>
                      <a:pt x="96" y="24"/>
                      <a:pt x="98" y="24"/>
                    </a:cubicBezTo>
                    <a:cubicBezTo>
                      <a:pt x="98" y="24"/>
                      <a:pt x="98" y="24"/>
                      <a:pt x="99" y="24"/>
                    </a:cubicBezTo>
                    <a:cubicBezTo>
                      <a:pt x="99" y="24"/>
                      <a:pt x="100" y="24"/>
                      <a:pt x="100" y="24"/>
                    </a:cubicBezTo>
                    <a:cubicBezTo>
                      <a:pt x="100" y="23"/>
                      <a:pt x="98" y="23"/>
                      <a:pt x="97" y="22"/>
                    </a:cubicBezTo>
                    <a:cubicBezTo>
                      <a:pt x="98" y="22"/>
                      <a:pt x="97" y="22"/>
                      <a:pt x="97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1"/>
                      <a:pt x="96" y="21"/>
                      <a:pt x="95" y="21"/>
                    </a:cubicBezTo>
                    <a:cubicBezTo>
                      <a:pt x="95" y="21"/>
                      <a:pt x="95" y="21"/>
                      <a:pt x="95" y="20"/>
                    </a:cubicBezTo>
                    <a:cubicBezTo>
                      <a:pt x="94" y="20"/>
                      <a:pt x="93" y="20"/>
                      <a:pt x="92" y="19"/>
                    </a:cubicBezTo>
                    <a:cubicBezTo>
                      <a:pt x="91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89" y="19"/>
                      <a:pt x="88" y="18"/>
                      <a:pt x="88" y="18"/>
                    </a:cubicBezTo>
                    <a:cubicBezTo>
                      <a:pt x="88" y="18"/>
                      <a:pt x="87" y="18"/>
                      <a:pt x="87" y="18"/>
                    </a:cubicBezTo>
                    <a:cubicBezTo>
                      <a:pt x="88" y="18"/>
                      <a:pt x="89" y="18"/>
                      <a:pt x="89" y="18"/>
                    </a:cubicBezTo>
                    <a:cubicBezTo>
                      <a:pt x="93" y="19"/>
                      <a:pt x="97" y="19"/>
                      <a:pt x="100" y="21"/>
                    </a:cubicBezTo>
                    <a:cubicBezTo>
                      <a:pt x="104" y="22"/>
                      <a:pt x="107" y="23"/>
                      <a:pt x="109" y="24"/>
                    </a:cubicBezTo>
                    <a:cubicBezTo>
                      <a:pt x="110" y="25"/>
                      <a:pt x="112" y="26"/>
                      <a:pt x="113" y="27"/>
                    </a:cubicBezTo>
                    <a:cubicBezTo>
                      <a:pt x="114" y="28"/>
                      <a:pt x="116" y="29"/>
                      <a:pt x="117" y="31"/>
                    </a:cubicBezTo>
                    <a:cubicBezTo>
                      <a:pt x="118" y="31"/>
                      <a:pt x="118" y="31"/>
                      <a:pt x="118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0" y="33"/>
                      <a:pt x="121" y="34"/>
                      <a:pt x="122" y="35"/>
                    </a:cubicBezTo>
                    <a:cubicBezTo>
                      <a:pt x="122" y="35"/>
                      <a:pt x="122" y="35"/>
                      <a:pt x="122" y="36"/>
                    </a:cubicBezTo>
                    <a:cubicBezTo>
                      <a:pt x="122" y="36"/>
                      <a:pt x="123" y="36"/>
                      <a:pt x="123" y="36"/>
                    </a:cubicBezTo>
                    <a:cubicBezTo>
                      <a:pt x="123" y="36"/>
                      <a:pt x="122" y="36"/>
                      <a:pt x="122" y="36"/>
                    </a:cubicBezTo>
                    <a:cubicBezTo>
                      <a:pt x="123" y="36"/>
                      <a:pt x="123" y="36"/>
                      <a:pt x="123" y="37"/>
                    </a:cubicBezTo>
                    <a:cubicBezTo>
                      <a:pt x="123" y="36"/>
                      <a:pt x="123" y="37"/>
                      <a:pt x="123" y="37"/>
                    </a:cubicBezTo>
                    <a:cubicBezTo>
                      <a:pt x="123" y="37"/>
                      <a:pt x="124" y="37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5" y="39"/>
                      <a:pt x="125" y="39"/>
                      <a:pt x="125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1"/>
                      <a:pt x="127" y="41"/>
                      <a:pt x="127" y="41"/>
                    </a:cubicBezTo>
                    <a:cubicBezTo>
                      <a:pt x="127" y="41"/>
                      <a:pt x="127" y="41"/>
                      <a:pt x="127" y="41"/>
                    </a:cubicBezTo>
                    <a:cubicBezTo>
                      <a:pt x="127" y="41"/>
                      <a:pt x="127" y="42"/>
                      <a:pt x="127" y="41"/>
                    </a:cubicBezTo>
                    <a:cubicBezTo>
                      <a:pt x="127" y="42"/>
                      <a:pt x="127" y="41"/>
                      <a:pt x="128" y="42"/>
                    </a:cubicBezTo>
                    <a:cubicBezTo>
                      <a:pt x="128" y="42"/>
                      <a:pt x="129" y="42"/>
                      <a:pt x="129" y="43"/>
                    </a:cubicBezTo>
                    <a:cubicBezTo>
                      <a:pt x="129" y="43"/>
                      <a:pt x="129" y="42"/>
                      <a:pt x="129" y="42"/>
                    </a:cubicBezTo>
                    <a:cubicBezTo>
                      <a:pt x="129" y="42"/>
                      <a:pt x="129" y="42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1" y="44"/>
                      <a:pt x="131" y="44"/>
                      <a:pt x="131" y="44"/>
                    </a:cubicBezTo>
                    <a:cubicBezTo>
                      <a:pt x="131" y="44"/>
                      <a:pt x="131" y="45"/>
                      <a:pt x="131" y="4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6"/>
                      <a:pt x="133" y="45"/>
                      <a:pt x="133" y="46"/>
                    </a:cubicBezTo>
                    <a:cubicBezTo>
                      <a:pt x="133" y="46"/>
                      <a:pt x="134" y="47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7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6" y="48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7" y="49"/>
                    </a:cubicBezTo>
                    <a:cubicBezTo>
                      <a:pt x="136" y="50"/>
                      <a:pt x="137" y="50"/>
                      <a:pt x="137" y="49"/>
                    </a:cubicBezTo>
                    <a:cubicBezTo>
                      <a:pt x="137" y="50"/>
                      <a:pt x="137" y="50"/>
                      <a:pt x="137" y="50"/>
                    </a:cubicBezTo>
                    <a:cubicBezTo>
                      <a:pt x="137" y="50"/>
                      <a:pt x="137" y="50"/>
                      <a:pt x="137" y="49"/>
                    </a:cubicBezTo>
                    <a:cubicBezTo>
                      <a:pt x="137" y="49"/>
                      <a:pt x="138" y="49"/>
                      <a:pt x="137" y="49"/>
                    </a:cubicBezTo>
                    <a:cubicBezTo>
                      <a:pt x="138" y="49"/>
                      <a:pt x="138" y="50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7" y="48"/>
                      <a:pt x="137" y="48"/>
                      <a:pt x="137" y="48"/>
                    </a:cubicBezTo>
                    <a:cubicBezTo>
                      <a:pt x="137" y="47"/>
                      <a:pt x="136" y="47"/>
                      <a:pt x="136" y="47"/>
                    </a:cubicBezTo>
                    <a:cubicBezTo>
                      <a:pt x="136" y="47"/>
                      <a:pt x="136" y="47"/>
                      <a:pt x="136" y="46"/>
                    </a:cubicBezTo>
                    <a:cubicBezTo>
                      <a:pt x="136" y="46"/>
                      <a:pt x="136" y="47"/>
                      <a:pt x="136" y="46"/>
                    </a:cubicBezTo>
                    <a:cubicBezTo>
                      <a:pt x="136" y="46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7"/>
                      <a:pt x="137" y="47"/>
                      <a:pt x="137" y="47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9" y="50"/>
                      <a:pt x="139" y="50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0"/>
                      <a:pt x="139" y="50"/>
                      <a:pt x="139" y="50"/>
                    </a:cubicBezTo>
                    <a:cubicBezTo>
                      <a:pt x="139" y="50"/>
                      <a:pt x="139" y="49"/>
                      <a:pt x="139" y="49"/>
                    </a:cubicBezTo>
                    <a:cubicBezTo>
                      <a:pt x="138" y="48"/>
                      <a:pt x="138" y="49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7"/>
                    </a:cubicBezTo>
                    <a:cubicBezTo>
                      <a:pt x="138" y="47"/>
                      <a:pt x="138" y="48"/>
                      <a:pt x="138" y="48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7" y="47"/>
                      <a:pt x="137" y="47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5"/>
                      <a:pt x="137" y="45"/>
                    </a:cubicBezTo>
                    <a:cubicBezTo>
                      <a:pt x="137" y="45"/>
                      <a:pt x="137" y="45"/>
                      <a:pt x="137" y="45"/>
                    </a:cubicBezTo>
                    <a:cubicBezTo>
                      <a:pt x="137" y="46"/>
                      <a:pt x="138" y="46"/>
                      <a:pt x="138" y="46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7" y="45"/>
                    </a:cubicBezTo>
                    <a:cubicBezTo>
                      <a:pt x="138" y="45"/>
                      <a:pt x="137" y="45"/>
                      <a:pt x="138" y="45"/>
                    </a:cubicBezTo>
                    <a:cubicBezTo>
                      <a:pt x="137" y="45"/>
                      <a:pt x="138" y="45"/>
                      <a:pt x="137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4"/>
                      <a:pt x="138" y="44"/>
                      <a:pt x="138" y="44"/>
                    </a:cubicBezTo>
                    <a:cubicBezTo>
                      <a:pt x="137" y="44"/>
                      <a:pt x="136" y="42"/>
                      <a:pt x="136" y="42"/>
                    </a:cubicBezTo>
                    <a:cubicBezTo>
                      <a:pt x="135" y="40"/>
                      <a:pt x="135" y="40"/>
                      <a:pt x="136" y="40"/>
                    </a:cubicBezTo>
                    <a:cubicBezTo>
                      <a:pt x="136" y="40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7" y="42"/>
                    </a:cubicBezTo>
                    <a:cubicBezTo>
                      <a:pt x="137" y="42"/>
                      <a:pt x="137" y="42"/>
                      <a:pt x="137" y="43"/>
                    </a:cubicBezTo>
                    <a:cubicBezTo>
                      <a:pt x="137" y="43"/>
                      <a:pt x="137" y="43"/>
                      <a:pt x="137" y="43"/>
                    </a:cubicBezTo>
                    <a:cubicBezTo>
                      <a:pt x="137" y="43"/>
                      <a:pt x="137" y="43"/>
                      <a:pt x="138" y="43"/>
                    </a:cubicBezTo>
                    <a:cubicBezTo>
                      <a:pt x="137" y="42"/>
                      <a:pt x="137" y="41"/>
                      <a:pt x="136" y="40"/>
                    </a:cubicBezTo>
                    <a:cubicBezTo>
                      <a:pt x="136" y="40"/>
                      <a:pt x="136" y="40"/>
                      <a:pt x="136" y="39"/>
                    </a:cubicBezTo>
                    <a:cubicBezTo>
                      <a:pt x="136" y="39"/>
                      <a:pt x="135" y="39"/>
                      <a:pt x="135" y="39"/>
                    </a:cubicBezTo>
                    <a:cubicBezTo>
                      <a:pt x="136" y="39"/>
                      <a:pt x="135" y="39"/>
                      <a:pt x="135" y="38"/>
                    </a:cubicBezTo>
                    <a:cubicBezTo>
                      <a:pt x="135" y="39"/>
                      <a:pt x="135" y="38"/>
                      <a:pt x="135" y="38"/>
                    </a:cubicBezTo>
                    <a:cubicBezTo>
                      <a:pt x="134" y="38"/>
                      <a:pt x="134" y="37"/>
                      <a:pt x="134" y="37"/>
                    </a:cubicBezTo>
                    <a:cubicBezTo>
                      <a:pt x="134" y="37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6"/>
                      <a:pt x="134" y="36"/>
                      <a:pt x="135" y="37"/>
                    </a:cubicBezTo>
                    <a:cubicBezTo>
                      <a:pt x="135" y="38"/>
                      <a:pt x="136" y="39"/>
                      <a:pt x="136" y="39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8" y="42"/>
                      <a:pt x="139" y="43"/>
                      <a:pt x="139" y="44"/>
                    </a:cubicBezTo>
                    <a:cubicBezTo>
                      <a:pt x="139" y="45"/>
                      <a:pt x="140" y="46"/>
                      <a:pt x="140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6"/>
                      <a:pt x="141" y="47"/>
                      <a:pt x="141" y="47"/>
                    </a:cubicBezTo>
                    <a:cubicBezTo>
                      <a:pt x="141" y="47"/>
                      <a:pt x="141" y="46"/>
                      <a:pt x="141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5"/>
                      <a:pt x="140" y="44"/>
                      <a:pt x="140" y="43"/>
                    </a:cubicBezTo>
                    <a:cubicBezTo>
                      <a:pt x="140" y="44"/>
                      <a:pt x="140" y="45"/>
                      <a:pt x="141" y="45"/>
                    </a:cubicBezTo>
                    <a:cubicBezTo>
                      <a:pt x="141" y="45"/>
                      <a:pt x="141" y="46"/>
                      <a:pt x="141" y="46"/>
                    </a:cubicBezTo>
                    <a:cubicBezTo>
                      <a:pt x="141" y="46"/>
                      <a:pt x="141" y="46"/>
                      <a:pt x="142" y="46"/>
                    </a:cubicBezTo>
                    <a:cubicBezTo>
                      <a:pt x="141" y="47"/>
                      <a:pt x="142" y="47"/>
                      <a:pt x="142" y="47"/>
                    </a:cubicBezTo>
                    <a:cubicBezTo>
                      <a:pt x="142" y="48"/>
                      <a:pt x="142" y="49"/>
                      <a:pt x="143" y="49"/>
                    </a:cubicBezTo>
                    <a:cubicBezTo>
                      <a:pt x="143" y="50"/>
                      <a:pt x="144" y="51"/>
                      <a:pt x="144" y="52"/>
                    </a:cubicBezTo>
                    <a:cubicBezTo>
                      <a:pt x="144" y="52"/>
                      <a:pt x="144" y="54"/>
                      <a:pt x="145" y="55"/>
                    </a:cubicBezTo>
                    <a:cubicBezTo>
                      <a:pt x="145" y="56"/>
                      <a:pt x="146" y="57"/>
                      <a:pt x="146" y="58"/>
                    </a:cubicBezTo>
                    <a:cubicBezTo>
                      <a:pt x="146" y="58"/>
                      <a:pt x="146" y="59"/>
                      <a:pt x="146" y="59"/>
                    </a:cubicBezTo>
                    <a:cubicBezTo>
                      <a:pt x="146" y="59"/>
                      <a:pt x="147" y="60"/>
                      <a:pt x="146" y="60"/>
                    </a:cubicBezTo>
                    <a:cubicBezTo>
                      <a:pt x="147" y="61"/>
                      <a:pt x="147" y="63"/>
                      <a:pt x="147" y="63"/>
                    </a:cubicBezTo>
                    <a:cubicBezTo>
                      <a:pt x="147" y="63"/>
                      <a:pt x="147" y="64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5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9" y="67"/>
                      <a:pt x="149" y="66"/>
                      <a:pt x="149" y="66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8"/>
                      <a:pt x="149" y="69"/>
                    </a:cubicBezTo>
                    <a:cubicBezTo>
                      <a:pt x="149" y="69"/>
                      <a:pt x="149" y="69"/>
                      <a:pt x="149" y="69"/>
                    </a:cubicBezTo>
                    <a:cubicBezTo>
                      <a:pt x="149" y="70"/>
                      <a:pt x="149" y="69"/>
                      <a:pt x="149" y="70"/>
                    </a:cubicBezTo>
                    <a:cubicBezTo>
                      <a:pt x="149" y="70"/>
                      <a:pt x="149" y="70"/>
                      <a:pt x="149" y="70"/>
                    </a:cubicBezTo>
                    <a:cubicBezTo>
                      <a:pt x="149" y="70"/>
                      <a:pt x="149" y="69"/>
                      <a:pt x="150" y="70"/>
                    </a:cubicBezTo>
                    <a:cubicBezTo>
                      <a:pt x="150" y="69"/>
                      <a:pt x="150" y="69"/>
                      <a:pt x="149" y="69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0" y="67"/>
                      <a:pt x="150" y="67"/>
                      <a:pt x="150" y="66"/>
                    </a:cubicBezTo>
                    <a:cubicBezTo>
                      <a:pt x="150" y="65"/>
                      <a:pt x="150" y="67"/>
                      <a:pt x="150" y="68"/>
                    </a:cubicBezTo>
                    <a:cubicBezTo>
                      <a:pt x="150" y="68"/>
                      <a:pt x="150" y="69"/>
                      <a:pt x="150" y="69"/>
                    </a:cubicBezTo>
                    <a:cubicBezTo>
                      <a:pt x="150" y="70"/>
                      <a:pt x="151" y="71"/>
                      <a:pt x="151" y="72"/>
                    </a:cubicBezTo>
                    <a:cubicBezTo>
                      <a:pt x="151" y="72"/>
                      <a:pt x="151" y="73"/>
                      <a:pt x="151" y="72"/>
                    </a:cubicBezTo>
                    <a:cubicBezTo>
                      <a:pt x="151" y="73"/>
                      <a:pt x="151" y="73"/>
                      <a:pt x="151" y="73"/>
                    </a:cubicBezTo>
                    <a:cubicBezTo>
                      <a:pt x="151" y="73"/>
                      <a:pt x="151" y="73"/>
                      <a:pt x="151" y="72"/>
                    </a:cubicBezTo>
                    <a:cubicBezTo>
                      <a:pt x="151" y="73"/>
                      <a:pt x="151" y="72"/>
                      <a:pt x="151" y="72"/>
                    </a:cubicBezTo>
                    <a:cubicBezTo>
                      <a:pt x="151" y="73"/>
                      <a:pt x="152" y="72"/>
                      <a:pt x="152" y="73"/>
                    </a:cubicBezTo>
                    <a:cubicBezTo>
                      <a:pt x="152" y="73"/>
                      <a:pt x="152" y="72"/>
                      <a:pt x="152" y="72"/>
                    </a:cubicBezTo>
                    <a:cubicBezTo>
                      <a:pt x="152" y="71"/>
                      <a:pt x="152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2" y="67"/>
                      <a:pt x="152" y="67"/>
                    </a:cubicBezTo>
                    <a:cubicBezTo>
                      <a:pt x="152" y="67"/>
                      <a:pt x="152" y="67"/>
                      <a:pt x="152" y="67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3"/>
                      <a:pt x="152" y="63"/>
                    </a:cubicBezTo>
                    <a:cubicBezTo>
                      <a:pt x="152" y="63"/>
                      <a:pt x="152" y="63"/>
                      <a:pt x="152" y="63"/>
                    </a:cubicBezTo>
                    <a:cubicBezTo>
                      <a:pt x="152" y="62"/>
                      <a:pt x="152" y="61"/>
                      <a:pt x="152" y="61"/>
                    </a:cubicBezTo>
                    <a:cubicBezTo>
                      <a:pt x="152" y="61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1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59"/>
                      <a:pt x="152" y="59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52" y="58"/>
                      <a:pt x="152" y="57"/>
                      <a:pt x="152" y="58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2" y="56"/>
                      <a:pt x="152" y="55"/>
                      <a:pt x="151" y="54"/>
                    </a:cubicBezTo>
                    <a:cubicBezTo>
                      <a:pt x="151" y="54"/>
                      <a:pt x="151" y="54"/>
                      <a:pt x="151" y="53"/>
                    </a:cubicBezTo>
                    <a:cubicBezTo>
                      <a:pt x="151" y="52"/>
                      <a:pt x="150" y="50"/>
                      <a:pt x="150" y="50"/>
                    </a:cubicBezTo>
                    <a:cubicBezTo>
                      <a:pt x="150" y="49"/>
                      <a:pt x="150" y="48"/>
                      <a:pt x="149" y="47"/>
                    </a:cubicBezTo>
                    <a:cubicBezTo>
                      <a:pt x="149" y="47"/>
                      <a:pt x="149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49" y="46"/>
                      <a:pt x="150" y="47"/>
                      <a:pt x="150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5"/>
                      <a:pt x="149" y="46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7"/>
                      <a:pt x="150" y="47"/>
                    </a:cubicBezTo>
                    <a:cubicBezTo>
                      <a:pt x="150" y="48"/>
                      <a:pt x="150" y="48"/>
                      <a:pt x="150" y="49"/>
                    </a:cubicBezTo>
                    <a:cubicBezTo>
                      <a:pt x="151" y="49"/>
                      <a:pt x="151" y="49"/>
                      <a:pt x="151" y="50"/>
                    </a:cubicBezTo>
                    <a:cubicBezTo>
                      <a:pt x="151" y="50"/>
                      <a:pt x="151" y="49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4"/>
                      <a:pt x="152" y="54"/>
                    </a:cubicBezTo>
                    <a:cubicBezTo>
                      <a:pt x="152" y="54"/>
                      <a:pt x="152" y="54"/>
                      <a:pt x="152" y="54"/>
                    </a:cubicBezTo>
                    <a:cubicBezTo>
                      <a:pt x="152" y="54"/>
                      <a:pt x="152" y="55"/>
                      <a:pt x="152" y="54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6"/>
                      <a:pt x="152" y="55"/>
                      <a:pt x="152" y="56"/>
                    </a:cubicBezTo>
                    <a:cubicBezTo>
                      <a:pt x="152" y="56"/>
                      <a:pt x="153" y="56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9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1"/>
                    </a:cubicBezTo>
                    <a:cubicBezTo>
                      <a:pt x="153" y="60"/>
                      <a:pt x="153" y="61"/>
                      <a:pt x="154" y="61"/>
                    </a:cubicBezTo>
                    <a:cubicBezTo>
                      <a:pt x="154" y="61"/>
                      <a:pt x="153" y="61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5"/>
                      <a:pt x="153" y="55"/>
                    </a:cubicBezTo>
                    <a:cubicBezTo>
                      <a:pt x="153" y="55"/>
                      <a:pt x="153" y="55"/>
                      <a:pt x="153" y="55"/>
                    </a:cubicBezTo>
                    <a:cubicBezTo>
                      <a:pt x="153" y="55"/>
                      <a:pt x="152" y="55"/>
                      <a:pt x="152" y="55"/>
                    </a:cubicBezTo>
                    <a:cubicBezTo>
                      <a:pt x="153" y="55"/>
                      <a:pt x="153" y="55"/>
                      <a:pt x="152" y="55"/>
                    </a:cubicBezTo>
                    <a:cubicBezTo>
                      <a:pt x="152" y="55"/>
                      <a:pt x="152" y="54"/>
                      <a:pt x="152" y="54"/>
                    </a:cubicBezTo>
                    <a:cubicBezTo>
                      <a:pt x="152" y="54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2"/>
                    </a:cubicBezTo>
                    <a:cubicBezTo>
                      <a:pt x="152" y="53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3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2"/>
                      <a:pt x="152" y="51"/>
                      <a:pt x="152" y="52"/>
                    </a:cubicBezTo>
                    <a:cubicBezTo>
                      <a:pt x="152" y="51"/>
                      <a:pt x="152" y="51"/>
                      <a:pt x="151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1" y="51"/>
                      <a:pt x="151" y="50"/>
                    </a:cubicBezTo>
                    <a:cubicBezTo>
                      <a:pt x="151" y="51"/>
                      <a:pt x="151" y="51"/>
                      <a:pt x="151" y="51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49"/>
                    </a:cubicBezTo>
                    <a:cubicBezTo>
                      <a:pt x="151" y="50"/>
                      <a:pt x="151" y="49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0" y="48"/>
                      <a:pt x="150" y="48"/>
                    </a:cubicBezTo>
                    <a:cubicBezTo>
                      <a:pt x="150" y="48"/>
                      <a:pt x="151" y="48"/>
                      <a:pt x="151" y="48"/>
                    </a:cubicBezTo>
                    <a:cubicBezTo>
                      <a:pt x="150" y="48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1" y="47"/>
                      <a:pt x="151" y="47"/>
                    </a:cubicBezTo>
                    <a:cubicBezTo>
                      <a:pt x="151" y="48"/>
                      <a:pt x="151" y="48"/>
                      <a:pt x="151" y="49"/>
                    </a:cubicBezTo>
                    <a:cubicBezTo>
                      <a:pt x="151" y="48"/>
                      <a:pt x="151" y="49"/>
                      <a:pt x="151" y="49"/>
                    </a:cubicBezTo>
                    <a:cubicBezTo>
                      <a:pt x="151" y="49"/>
                      <a:pt x="151" y="50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2" y="51"/>
                      <a:pt x="152" y="50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3"/>
                      <a:pt x="152" y="53"/>
                    </a:cubicBezTo>
                    <a:cubicBezTo>
                      <a:pt x="152" y="53"/>
                      <a:pt x="153" y="53"/>
                      <a:pt x="152" y="53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0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1" y="48"/>
                      <a:pt x="151" y="48"/>
                    </a:cubicBezTo>
                    <a:cubicBezTo>
                      <a:pt x="151" y="48"/>
                      <a:pt x="151" y="47"/>
                      <a:pt x="151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49" y="43"/>
                      <a:pt x="150" y="44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2"/>
                      <a:pt x="148" y="41"/>
                    </a:cubicBezTo>
                    <a:cubicBezTo>
                      <a:pt x="148" y="41"/>
                      <a:pt x="148" y="41"/>
                      <a:pt x="148" y="42"/>
                    </a:cubicBezTo>
                    <a:cubicBezTo>
                      <a:pt x="149" y="42"/>
                      <a:pt x="149" y="42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5"/>
                      <a:pt x="149" y="44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5"/>
                      <a:pt x="149" y="45"/>
                      <a:pt x="149" y="45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3"/>
                      <a:pt x="149" y="44"/>
                      <a:pt x="149" y="43"/>
                    </a:cubicBezTo>
                    <a:cubicBezTo>
                      <a:pt x="149" y="43"/>
                      <a:pt x="148" y="42"/>
                      <a:pt x="148" y="42"/>
                    </a:cubicBezTo>
                    <a:cubicBezTo>
                      <a:pt x="148" y="42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1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8"/>
                      <a:pt x="146" y="39"/>
                      <a:pt x="147" y="39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6" y="38"/>
                      <a:pt x="146" y="39"/>
                      <a:pt x="146" y="39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5" y="36"/>
                      <a:pt x="145" y="37"/>
                    </a:cubicBezTo>
                    <a:cubicBezTo>
                      <a:pt x="145" y="37"/>
                      <a:pt x="146" y="37"/>
                      <a:pt x="146" y="37"/>
                    </a:cubicBezTo>
                    <a:cubicBezTo>
                      <a:pt x="145" y="37"/>
                      <a:pt x="145" y="37"/>
                      <a:pt x="145" y="36"/>
                    </a:cubicBezTo>
                    <a:cubicBezTo>
                      <a:pt x="145" y="36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4" y="35"/>
                      <a:pt x="144" y="35"/>
                    </a:cubicBezTo>
                    <a:cubicBezTo>
                      <a:pt x="144" y="35"/>
                      <a:pt x="144" y="35"/>
                      <a:pt x="145" y="35"/>
                    </a:cubicBezTo>
                    <a:cubicBezTo>
                      <a:pt x="144" y="35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3"/>
                    </a:cubicBezTo>
                    <a:cubicBezTo>
                      <a:pt x="143" y="33"/>
                      <a:pt x="143" y="34"/>
                      <a:pt x="143" y="33"/>
                    </a:cubicBezTo>
                    <a:cubicBezTo>
                      <a:pt x="143" y="34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4"/>
                      <a:pt x="144" y="34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2"/>
                      <a:pt x="142" y="31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3" y="32"/>
                      <a:pt x="143" y="33"/>
                      <a:pt x="143" y="33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1"/>
                      <a:pt x="142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2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29"/>
                    </a:cubicBezTo>
                    <a:cubicBezTo>
                      <a:pt x="141" y="30"/>
                      <a:pt x="140" y="29"/>
                      <a:pt x="140" y="29"/>
                    </a:cubicBezTo>
                    <a:cubicBezTo>
                      <a:pt x="140" y="29"/>
                      <a:pt x="141" y="30"/>
                      <a:pt x="141" y="30"/>
                    </a:cubicBezTo>
                    <a:cubicBezTo>
                      <a:pt x="140" y="29"/>
                      <a:pt x="141" y="30"/>
                      <a:pt x="140" y="30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1" y="29"/>
                      <a:pt x="140" y="29"/>
                    </a:cubicBezTo>
                    <a:cubicBezTo>
                      <a:pt x="140" y="29"/>
                      <a:pt x="140" y="28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39" y="28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8" y="25"/>
                      <a:pt x="137" y="23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19"/>
                      <a:pt x="130" y="16"/>
                      <a:pt x="126" y="14"/>
                    </a:cubicBezTo>
                    <a:cubicBezTo>
                      <a:pt x="119" y="9"/>
                      <a:pt x="110" y="4"/>
                      <a:pt x="101" y="2"/>
                    </a:cubicBezTo>
                    <a:cubicBezTo>
                      <a:pt x="95" y="1"/>
                      <a:pt x="89" y="0"/>
                      <a:pt x="83" y="0"/>
                    </a:cubicBezTo>
                    <a:cubicBezTo>
                      <a:pt x="75" y="1"/>
                      <a:pt x="68" y="2"/>
                      <a:pt x="61" y="4"/>
                    </a:cubicBezTo>
                    <a:cubicBezTo>
                      <a:pt x="54" y="6"/>
                      <a:pt x="47" y="9"/>
                      <a:pt x="42" y="14"/>
                    </a:cubicBezTo>
                    <a:cubicBezTo>
                      <a:pt x="38" y="17"/>
                      <a:pt x="34" y="20"/>
                      <a:pt x="31" y="23"/>
                    </a:cubicBezTo>
                    <a:cubicBezTo>
                      <a:pt x="27" y="28"/>
                      <a:pt x="23" y="33"/>
                      <a:pt x="20" y="40"/>
                    </a:cubicBezTo>
                    <a:cubicBezTo>
                      <a:pt x="17" y="46"/>
                      <a:pt x="15" y="52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63"/>
                      <a:pt x="12" y="67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2"/>
                      <a:pt x="12" y="75"/>
                      <a:pt x="12" y="76"/>
                    </a:cubicBezTo>
                    <a:cubicBezTo>
                      <a:pt x="13" y="81"/>
                      <a:pt x="13" y="87"/>
                      <a:pt x="15" y="92"/>
                    </a:cubicBezTo>
                    <a:cubicBezTo>
                      <a:pt x="16" y="98"/>
                      <a:pt x="19" y="103"/>
                      <a:pt x="21" y="108"/>
                    </a:cubicBezTo>
                    <a:cubicBezTo>
                      <a:pt x="21" y="108"/>
                      <a:pt x="21" y="108"/>
                      <a:pt x="22" y="108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2" y="110"/>
                      <a:pt x="23" y="111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5" y="115"/>
                      <a:pt x="27" y="117"/>
                      <a:pt x="29" y="119"/>
                    </a:cubicBezTo>
                    <a:cubicBezTo>
                      <a:pt x="31" y="122"/>
                      <a:pt x="32" y="124"/>
                      <a:pt x="34" y="125"/>
                    </a:cubicBezTo>
                    <a:cubicBezTo>
                      <a:pt x="34" y="126"/>
                      <a:pt x="35" y="126"/>
                      <a:pt x="35" y="126"/>
                    </a:cubicBezTo>
                    <a:cubicBezTo>
                      <a:pt x="35" y="126"/>
                      <a:pt x="35" y="126"/>
                      <a:pt x="36" y="127"/>
                    </a:cubicBezTo>
                    <a:cubicBezTo>
                      <a:pt x="35" y="127"/>
                      <a:pt x="35" y="127"/>
                      <a:pt x="35" y="127"/>
                    </a:cubicBezTo>
                    <a:cubicBezTo>
                      <a:pt x="36" y="127"/>
                      <a:pt x="37" y="128"/>
                      <a:pt x="36" y="128"/>
                    </a:cubicBezTo>
                    <a:cubicBezTo>
                      <a:pt x="37" y="128"/>
                      <a:pt x="37" y="129"/>
                      <a:pt x="37" y="129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6" y="128"/>
                      <a:pt x="35" y="127"/>
                      <a:pt x="34" y="126"/>
                    </a:cubicBezTo>
                    <a:cubicBezTo>
                      <a:pt x="32" y="125"/>
                      <a:pt x="29" y="122"/>
                      <a:pt x="27" y="120"/>
                    </a:cubicBezTo>
                    <a:cubicBezTo>
                      <a:pt x="26" y="119"/>
                      <a:pt x="24" y="117"/>
                      <a:pt x="23" y="114"/>
                    </a:cubicBezTo>
                    <a:cubicBezTo>
                      <a:pt x="21" y="113"/>
                      <a:pt x="21" y="112"/>
                      <a:pt x="20" y="111"/>
                    </a:cubicBezTo>
                    <a:cubicBezTo>
                      <a:pt x="18" y="108"/>
                      <a:pt x="17" y="105"/>
                      <a:pt x="15" y="103"/>
                    </a:cubicBezTo>
                    <a:cubicBezTo>
                      <a:pt x="14" y="100"/>
                      <a:pt x="13" y="97"/>
                      <a:pt x="12" y="94"/>
                    </a:cubicBezTo>
                    <a:cubicBezTo>
                      <a:pt x="11" y="93"/>
                      <a:pt x="11" y="92"/>
                      <a:pt x="10" y="90"/>
                    </a:cubicBezTo>
                    <a:cubicBezTo>
                      <a:pt x="10" y="88"/>
                      <a:pt x="9" y="86"/>
                      <a:pt x="9" y="83"/>
                    </a:cubicBezTo>
                    <a:cubicBezTo>
                      <a:pt x="9" y="83"/>
                      <a:pt x="8" y="82"/>
                      <a:pt x="8" y="81"/>
                    </a:cubicBezTo>
                    <a:cubicBezTo>
                      <a:pt x="8" y="80"/>
                      <a:pt x="8" y="79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ubicBezTo>
                      <a:pt x="7" y="74"/>
                      <a:pt x="7" y="73"/>
                      <a:pt x="7" y="71"/>
                    </a:cubicBezTo>
                    <a:cubicBezTo>
                      <a:pt x="7" y="70"/>
                      <a:pt x="7" y="68"/>
                      <a:pt x="7" y="67"/>
                    </a:cubicBezTo>
                    <a:cubicBezTo>
                      <a:pt x="6" y="67"/>
                      <a:pt x="6" y="67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6"/>
                      <a:pt x="5" y="66"/>
                      <a:pt x="6" y="66"/>
                    </a:cubicBezTo>
                    <a:cubicBezTo>
                      <a:pt x="6" y="66"/>
                      <a:pt x="6" y="67"/>
                      <a:pt x="6" y="67"/>
                    </a:cubicBezTo>
                    <a:cubicBezTo>
                      <a:pt x="5" y="68"/>
                      <a:pt x="5" y="68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5"/>
                      <a:pt x="5" y="62"/>
                      <a:pt x="5" y="60"/>
                    </a:cubicBezTo>
                    <a:cubicBezTo>
                      <a:pt x="5" y="60"/>
                      <a:pt x="6" y="58"/>
                      <a:pt x="5" y="58"/>
                    </a:cubicBezTo>
                    <a:cubicBezTo>
                      <a:pt x="5" y="58"/>
                      <a:pt x="5" y="58"/>
                      <a:pt x="5" y="57"/>
                    </a:cubicBezTo>
                    <a:cubicBezTo>
                      <a:pt x="5" y="58"/>
                      <a:pt x="5" y="58"/>
                      <a:pt x="4" y="57"/>
                    </a:cubicBezTo>
                    <a:cubicBezTo>
                      <a:pt x="4" y="59"/>
                      <a:pt x="4" y="61"/>
                      <a:pt x="4" y="63"/>
                    </a:cubicBezTo>
                    <a:cubicBezTo>
                      <a:pt x="3" y="62"/>
                      <a:pt x="3" y="63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2"/>
                      <a:pt x="3" y="64"/>
                      <a:pt x="3" y="66"/>
                    </a:cubicBezTo>
                    <a:cubicBezTo>
                      <a:pt x="3" y="67"/>
                      <a:pt x="2" y="67"/>
                      <a:pt x="2" y="68"/>
                    </a:cubicBezTo>
                    <a:cubicBezTo>
                      <a:pt x="2" y="68"/>
                      <a:pt x="2" y="69"/>
                      <a:pt x="2" y="69"/>
                    </a:cubicBezTo>
                    <a:cubicBezTo>
                      <a:pt x="2" y="69"/>
                      <a:pt x="2" y="68"/>
                      <a:pt x="2" y="68"/>
                    </a:cubicBezTo>
                    <a:cubicBezTo>
                      <a:pt x="2" y="70"/>
                      <a:pt x="1" y="73"/>
                      <a:pt x="2" y="75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6"/>
                      <a:pt x="1" y="75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5"/>
                      <a:pt x="1" y="78"/>
                      <a:pt x="1" y="79"/>
                    </a:cubicBezTo>
                    <a:close/>
                    <a:moveTo>
                      <a:pt x="122" y="50"/>
                    </a:move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lose/>
                    <a:moveTo>
                      <a:pt x="68" y="130"/>
                    </a:moveTo>
                    <a:cubicBezTo>
                      <a:pt x="68" y="130"/>
                      <a:pt x="68" y="131"/>
                      <a:pt x="68" y="131"/>
                    </a:cubicBezTo>
                    <a:cubicBezTo>
                      <a:pt x="68" y="131"/>
                      <a:pt x="68" y="130"/>
                      <a:pt x="68" y="130"/>
                    </a:cubicBezTo>
                    <a:close/>
                    <a:moveTo>
                      <a:pt x="38" y="111"/>
                    </a:move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40" y="112"/>
                      <a:pt x="40" y="113"/>
                    </a:cubicBezTo>
                    <a:cubicBezTo>
                      <a:pt x="40" y="113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8" y="111"/>
                    </a:cubicBezTo>
                    <a:close/>
                    <a:moveTo>
                      <a:pt x="37" y="110"/>
                    </a:moveTo>
                    <a:cubicBezTo>
                      <a:pt x="37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10"/>
                      <a:pt x="38" y="110"/>
                    </a:cubicBezTo>
                    <a:cubicBezTo>
                      <a:pt x="38" y="110"/>
                      <a:pt x="37" y="110"/>
                      <a:pt x="37" y="110"/>
                    </a:cubicBezTo>
                    <a:close/>
                    <a:moveTo>
                      <a:pt x="3" y="69"/>
                    </a:move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3" y="71"/>
                      <a:pt x="3" y="71"/>
                      <a:pt x="3" y="72"/>
                    </a:cubicBezTo>
                    <a:cubicBezTo>
                      <a:pt x="3" y="71"/>
                      <a:pt x="3" y="70"/>
                      <a:pt x="3" y="69"/>
                    </a:cubicBezTo>
                    <a:close/>
                    <a:moveTo>
                      <a:pt x="5" y="59"/>
                    </a:moveTo>
                    <a:cubicBezTo>
                      <a:pt x="5" y="59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59"/>
                    </a:cubicBezTo>
                    <a:close/>
                    <a:moveTo>
                      <a:pt x="5" y="70"/>
                    </a:moveTo>
                    <a:cubicBezTo>
                      <a:pt x="5" y="69"/>
                      <a:pt x="5" y="69"/>
                      <a:pt x="5" y="69"/>
                    </a:cubicBezTo>
                    <a:cubicBezTo>
                      <a:pt x="5" y="70"/>
                      <a:pt x="5" y="70"/>
                      <a:pt x="5" y="70"/>
                    </a:cubicBezTo>
                    <a:close/>
                    <a:moveTo>
                      <a:pt x="6" y="67"/>
                    </a:moveTo>
                    <a:cubicBezTo>
                      <a:pt x="6" y="67"/>
                      <a:pt x="6" y="68"/>
                      <a:pt x="6" y="67"/>
                    </a:cubicBezTo>
                    <a:cubicBezTo>
                      <a:pt x="6" y="68"/>
                      <a:pt x="6" y="68"/>
                      <a:pt x="6" y="69"/>
                    </a:cubicBezTo>
                    <a:cubicBezTo>
                      <a:pt x="6" y="68"/>
                      <a:pt x="6" y="69"/>
                      <a:pt x="6" y="67"/>
                    </a:cubicBezTo>
                    <a:close/>
                    <a:moveTo>
                      <a:pt x="160" y="98"/>
                    </a:moveTo>
                    <a:cubicBezTo>
                      <a:pt x="159" y="99"/>
                      <a:pt x="159" y="99"/>
                      <a:pt x="159" y="99"/>
                    </a:cubicBezTo>
                    <a:cubicBezTo>
                      <a:pt x="159" y="98"/>
                      <a:pt x="159" y="98"/>
                      <a:pt x="159" y="98"/>
                    </a:cubicBezTo>
                    <a:cubicBezTo>
                      <a:pt x="159" y="98"/>
                      <a:pt x="160" y="98"/>
                      <a:pt x="160" y="98"/>
                    </a:cubicBezTo>
                    <a:close/>
                    <a:moveTo>
                      <a:pt x="154" y="110"/>
                    </a:move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3" y="111"/>
                      <a:pt x="153" y="110"/>
                      <a:pt x="153" y="111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3" y="110"/>
                      <a:pt x="154" y="110"/>
                    </a:cubicBezTo>
                    <a:close/>
                    <a:moveTo>
                      <a:pt x="37" y="127"/>
                    </a:move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8" y="127"/>
                      <a:pt x="38" y="127"/>
                    </a:cubicBezTo>
                    <a:cubicBezTo>
                      <a:pt x="38" y="128"/>
                      <a:pt x="38" y="127"/>
                      <a:pt x="38" y="128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7" y="127"/>
                      <a:pt x="37" y="127"/>
                    </a:cubicBezTo>
                    <a:close/>
                    <a:moveTo>
                      <a:pt x="27" y="115"/>
                    </a:move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6"/>
                      <a:pt x="28" y="116"/>
                      <a:pt x="28" y="116"/>
                    </a:cubicBezTo>
                    <a:cubicBezTo>
                      <a:pt x="28" y="117"/>
                      <a:pt x="28" y="116"/>
                      <a:pt x="28" y="117"/>
                    </a:cubicBezTo>
                    <a:cubicBezTo>
                      <a:pt x="28" y="117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7" y="116"/>
                    </a:cubicBezTo>
                    <a:cubicBezTo>
                      <a:pt x="27" y="116"/>
                      <a:pt x="28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5"/>
                      <a:pt x="27" y="116"/>
                      <a:pt x="27" y="116"/>
                    </a:cubicBezTo>
                    <a:cubicBezTo>
                      <a:pt x="27" y="115"/>
                      <a:pt x="27" y="115"/>
                      <a:pt x="27" y="115"/>
                    </a:cubicBezTo>
                    <a:close/>
                    <a:moveTo>
                      <a:pt x="33" y="123"/>
                    </a:move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4" y="123"/>
                      <a:pt x="34" y="123"/>
                      <a:pt x="34" y="124"/>
                    </a:cubicBezTo>
                    <a:cubicBezTo>
                      <a:pt x="34" y="123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3" y="124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lose/>
                    <a:moveTo>
                      <a:pt x="35" y="125"/>
                    </a:move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4" y="125"/>
                    </a:cubicBezTo>
                    <a:cubicBezTo>
                      <a:pt x="34" y="124"/>
                      <a:pt x="35" y="124"/>
                      <a:pt x="34" y="124"/>
                    </a:cubicBezTo>
                    <a:cubicBezTo>
                      <a:pt x="34" y="124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lose/>
                    <a:moveTo>
                      <a:pt x="32" y="122"/>
                    </a:move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1"/>
                      <a:pt x="32" y="121"/>
                    </a:cubicBezTo>
                    <a:cubicBezTo>
                      <a:pt x="31" y="121"/>
                      <a:pt x="32" y="121"/>
                      <a:pt x="32" y="122"/>
                    </a:cubicBezTo>
                    <a:cubicBezTo>
                      <a:pt x="32" y="121"/>
                      <a:pt x="32" y="121"/>
                      <a:pt x="32" y="121"/>
                    </a:cubicBezTo>
                    <a:cubicBezTo>
                      <a:pt x="32" y="121"/>
                      <a:pt x="32" y="122"/>
                      <a:pt x="32" y="122"/>
                    </a:cubicBezTo>
                    <a:cubicBezTo>
                      <a:pt x="32" y="122"/>
                      <a:pt x="33" y="122"/>
                      <a:pt x="33" y="122"/>
                    </a:cubicBezTo>
                    <a:cubicBezTo>
                      <a:pt x="33" y="123"/>
                      <a:pt x="32" y="122"/>
                      <a:pt x="32" y="122"/>
                    </a:cubicBezTo>
                    <a:close/>
                    <a:moveTo>
                      <a:pt x="31" y="121"/>
                    </a:moveTo>
                    <a:cubicBezTo>
                      <a:pt x="31" y="121"/>
                      <a:pt x="31" y="121"/>
                      <a:pt x="30" y="120"/>
                    </a:cubicBezTo>
                    <a:cubicBezTo>
                      <a:pt x="31" y="120"/>
                      <a:pt x="30" y="120"/>
                      <a:pt x="30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lose/>
                    <a:moveTo>
                      <a:pt x="29" y="118"/>
                    </a:moveTo>
                    <a:cubicBezTo>
                      <a:pt x="29" y="118"/>
                      <a:pt x="28" y="118"/>
                      <a:pt x="28" y="117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lose/>
                    <a:moveTo>
                      <a:pt x="23" y="109"/>
                    </a:moveTo>
                    <a:cubicBezTo>
                      <a:pt x="23" y="109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ubicBezTo>
                      <a:pt x="23" y="109"/>
                      <a:pt x="23" y="110"/>
                      <a:pt x="24" y="110"/>
                    </a:cubicBezTo>
                    <a:cubicBezTo>
                      <a:pt x="24" y="111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lose/>
                    <a:moveTo>
                      <a:pt x="41" y="131"/>
                    </a:moveTo>
                    <a:cubicBezTo>
                      <a:pt x="41" y="131"/>
                      <a:pt x="42" y="131"/>
                      <a:pt x="41" y="130"/>
                    </a:cubicBezTo>
                    <a:cubicBezTo>
                      <a:pt x="41" y="130"/>
                      <a:pt x="42" y="130"/>
                      <a:pt x="42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2" y="131"/>
                      <a:pt x="42" y="131"/>
                      <a:pt x="41" y="131"/>
                    </a:cubicBezTo>
                    <a:close/>
                    <a:moveTo>
                      <a:pt x="41" y="130"/>
                    </a:moveTo>
                    <a:cubicBezTo>
                      <a:pt x="41" y="130"/>
                      <a:pt x="41" y="130"/>
                      <a:pt x="41" y="130"/>
                    </a:cubicBezTo>
                    <a:cubicBezTo>
                      <a:pt x="41" y="130"/>
                      <a:pt x="40" y="130"/>
                      <a:pt x="40" y="130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40" y="129"/>
                      <a:pt x="40" y="129"/>
                      <a:pt x="40" y="130"/>
                    </a:cubicBezTo>
                    <a:cubicBezTo>
                      <a:pt x="41" y="130"/>
                      <a:pt x="41" y="130"/>
                      <a:pt x="41" y="130"/>
                    </a:cubicBezTo>
                    <a:close/>
                    <a:moveTo>
                      <a:pt x="39" y="129"/>
                    </a:moveTo>
                    <a:cubicBezTo>
                      <a:pt x="39" y="129"/>
                      <a:pt x="39" y="129"/>
                      <a:pt x="39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39" y="128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lose/>
                    <a:moveTo>
                      <a:pt x="35" y="125"/>
                    </a:moveTo>
                    <a:cubicBezTo>
                      <a:pt x="36" y="125"/>
                      <a:pt x="36" y="126"/>
                      <a:pt x="36" y="126"/>
                    </a:cubicBezTo>
                    <a:cubicBezTo>
                      <a:pt x="36" y="126"/>
                      <a:pt x="37" y="126"/>
                      <a:pt x="37" y="127"/>
                    </a:cubicBezTo>
                    <a:cubicBezTo>
                      <a:pt x="37" y="127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7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5" y="125"/>
                      <a:pt x="36" y="126"/>
                      <a:pt x="35" y="125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7" y="115"/>
                      <a:pt x="27" y="115"/>
                    </a:cubicBezTo>
                    <a:cubicBezTo>
                      <a:pt x="26" y="115"/>
                      <a:pt x="27" y="115"/>
                      <a:pt x="26" y="115"/>
                    </a:cubicBezTo>
                    <a:close/>
                    <a:moveTo>
                      <a:pt x="25" y="113"/>
                    </a:moveTo>
                    <a:cubicBezTo>
                      <a:pt x="25" y="112"/>
                      <a:pt x="25" y="113"/>
                      <a:pt x="26" y="114"/>
                    </a:cubicBezTo>
                    <a:cubicBezTo>
                      <a:pt x="25" y="113"/>
                      <a:pt x="25" y="113"/>
                      <a:pt x="25" y="113"/>
                    </a:cubicBezTo>
                    <a:close/>
                    <a:moveTo>
                      <a:pt x="24" y="111"/>
                    </a:move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5" y="112"/>
                    </a:cubicBezTo>
                    <a:cubicBezTo>
                      <a:pt x="24" y="112"/>
                      <a:pt x="24" y="111"/>
                      <a:pt x="24" y="111"/>
                    </a:cubicBezTo>
                    <a:close/>
                    <a:moveTo>
                      <a:pt x="22" y="107"/>
                    </a:moveTo>
                    <a:cubicBezTo>
                      <a:pt x="22" y="107"/>
                      <a:pt x="21" y="107"/>
                      <a:pt x="21" y="107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5"/>
                      <a:pt x="20" y="105"/>
                      <a:pt x="20" y="104"/>
                    </a:cubicBezTo>
                    <a:cubicBezTo>
                      <a:pt x="20" y="104"/>
                      <a:pt x="21" y="104"/>
                      <a:pt x="20" y="104"/>
                    </a:cubicBezTo>
                    <a:cubicBezTo>
                      <a:pt x="20" y="104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6"/>
                      <a:pt x="21" y="106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8"/>
                      <a:pt x="22" y="108"/>
                    </a:cubicBezTo>
                    <a:cubicBezTo>
                      <a:pt x="22" y="108"/>
                      <a:pt x="23" y="108"/>
                      <a:pt x="22" y="108"/>
                    </a:cubicBezTo>
                    <a:cubicBezTo>
                      <a:pt x="22" y="108"/>
                      <a:pt x="23" y="108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7"/>
                      <a:pt x="22" y="108"/>
                    </a:cubicBezTo>
                    <a:cubicBezTo>
                      <a:pt x="22" y="107"/>
                      <a:pt x="22" y="107"/>
                      <a:pt x="22" y="107"/>
                    </a:cubicBezTo>
                    <a:close/>
                    <a:moveTo>
                      <a:pt x="43" y="132"/>
                    </a:move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1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3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3" y="132"/>
                      <a:pt x="43" y="132"/>
                    </a:cubicBezTo>
                    <a:close/>
                    <a:moveTo>
                      <a:pt x="29" y="119"/>
                    </a:moveTo>
                    <a:cubicBezTo>
                      <a:pt x="29" y="119"/>
                      <a:pt x="29" y="119"/>
                      <a:pt x="29" y="118"/>
                    </a:cubicBezTo>
                    <a:cubicBezTo>
                      <a:pt x="29" y="119"/>
                      <a:pt x="30" y="119"/>
                      <a:pt x="30" y="119"/>
                    </a:cubicBezTo>
                    <a:cubicBezTo>
                      <a:pt x="30" y="119"/>
                      <a:pt x="29" y="119"/>
                      <a:pt x="30" y="119"/>
                    </a:cubicBezTo>
                    <a:cubicBezTo>
                      <a:pt x="30" y="119"/>
                      <a:pt x="29" y="118"/>
                      <a:pt x="29" y="119"/>
                    </a:cubicBezTo>
                    <a:cubicBezTo>
                      <a:pt x="29" y="119"/>
                      <a:pt x="29" y="119"/>
                      <a:pt x="29" y="119"/>
                    </a:cubicBezTo>
                    <a:close/>
                    <a:moveTo>
                      <a:pt x="19" y="102"/>
                    </a:moveTo>
                    <a:cubicBezTo>
                      <a:pt x="19" y="102"/>
                      <a:pt x="19" y="102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20" y="102"/>
                      <a:pt x="19" y="102"/>
                      <a:pt x="19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lose/>
                    <a:moveTo>
                      <a:pt x="18" y="99"/>
                    </a:move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8" y="99"/>
                      <a:pt x="18" y="100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9" y="100"/>
                      <a:pt x="19" y="100"/>
                    </a:cubicBezTo>
                    <a:cubicBezTo>
                      <a:pt x="18" y="100"/>
                      <a:pt x="18" y="100"/>
                      <a:pt x="18" y="99"/>
                    </a:cubicBezTo>
                    <a:close/>
                    <a:moveTo>
                      <a:pt x="20" y="103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0" y="103"/>
                      <a:pt x="19" y="102"/>
                    </a:cubicBezTo>
                    <a:cubicBezTo>
                      <a:pt x="19" y="102"/>
                      <a:pt x="20" y="103"/>
                      <a:pt x="20" y="102"/>
                    </a:cubicBezTo>
                    <a:cubicBezTo>
                      <a:pt x="20" y="102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3"/>
                    </a:cubicBezTo>
                    <a:close/>
                    <a:moveTo>
                      <a:pt x="18" y="98"/>
                    </a:moveTo>
                    <a:cubicBezTo>
                      <a:pt x="17" y="98"/>
                      <a:pt x="17" y="98"/>
                      <a:pt x="17" y="97"/>
                    </a:cubicBezTo>
                    <a:cubicBezTo>
                      <a:pt x="18" y="98"/>
                      <a:pt x="18" y="98"/>
                      <a:pt x="17" y="97"/>
                    </a:cubicBezTo>
                    <a:cubicBezTo>
                      <a:pt x="18" y="97"/>
                      <a:pt x="18" y="98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lose/>
                    <a:moveTo>
                      <a:pt x="16" y="94"/>
                    </a:moveTo>
                    <a:cubicBezTo>
                      <a:pt x="16" y="94"/>
                      <a:pt x="16" y="94"/>
                      <a:pt x="16" y="94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6" y="94"/>
                      <a:pt x="16" y="94"/>
                      <a:pt x="16" y="94"/>
                    </a:cubicBezTo>
                    <a:close/>
                    <a:moveTo>
                      <a:pt x="17" y="96"/>
                    </a:move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5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lose/>
                    <a:moveTo>
                      <a:pt x="45" y="133"/>
                    </a:moveTo>
                    <a:cubicBezTo>
                      <a:pt x="45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2"/>
                    </a:cubicBezTo>
                    <a:cubicBezTo>
                      <a:pt x="44" y="133"/>
                      <a:pt x="45" y="133"/>
                      <a:pt x="45" y="133"/>
                    </a:cubicBezTo>
                    <a:cubicBezTo>
                      <a:pt x="45" y="133"/>
                      <a:pt x="45" y="133"/>
                      <a:pt x="45" y="133"/>
                    </a:cubicBezTo>
                    <a:cubicBezTo>
                      <a:pt x="46" y="134"/>
                      <a:pt x="45" y="133"/>
                      <a:pt x="45" y="133"/>
                    </a:cubicBezTo>
                    <a:close/>
                    <a:moveTo>
                      <a:pt x="16" y="93"/>
                    </a:moveTo>
                    <a:cubicBezTo>
                      <a:pt x="16" y="93"/>
                      <a:pt x="16" y="93"/>
                      <a:pt x="16" y="93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3"/>
                    </a:cubicBezTo>
                    <a:cubicBezTo>
                      <a:pt x="16" y="93"/>
                      <a:pt x="16" y="93"/>
                      <a:pt x="16" y="93"/>
                    </a:cubicBezTo>
                    <a:close/>
                    <a:moveTo>
                      <a:pt x="15" y="91"/>
                    </a:move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6" y="91"/>
                    </a:cubicBezTo>
                    <a:lnTo>
                      <a:pt x="15" y="91"/>
                    </a:lnTo>
                    <a:close/>
                    <a:moveTo>
                      <a:pt x="15" y="88"/>
                    </a:moveTo>
                    <a:cubicBezTo>
                      <a:pt x="15" y="88"/>
                      <a:pt x="15" y="89"/>
                      <a:pt x="15" y="89"/>
                    </a:cubicBezTo>
                    <a:cubicBezTo>
                      <a:pt x="15" y="89"/>
                      <a:pt x="15" y="88"/>
                      <a:pt x="15" y="88"/>
                    </a:cubicBezTo>
                    <a:close/>
                    <a:moveTo>
                      <a:pt x="141" y="30"/>
                    </a:move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lose/>
                    <a:moveTo>
                      <a:pt x="148" y="43"/>
                    </a:move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4"/>
                      <a:pt x="149" y="43"/>
                      <a:pt x="148" y="43"/>
                    </a:cubicBezTo>
                    <a:close/>
                    <a:moveTo>
                      <a:pt x="148" y="42"/>
                    </a:move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lose/>
                    <a:moveTo>
                      <a:pt x="65" y="11"/>
                    </a:moveTo>
                    <a:cubicBezTo>
                      <a:pt x="64" y="12"/>
                      <a:pt x="63" y="12"/>
                      <a:pt x="62" y="13"/>
                    </a:cubicBezTo>
                    <a:cubicBezTo>
                      <a:pt x="61" y="14"/>
                      <a:pt x="59" y="14"/>
                      <a:pt x="58" y="15"/>
                    </a:cubicBezTo>
                    <a:cubicBezTo>
                      <a:pt x="58" y="15"/>
                      <a:pt x="58" y="15"/>
                      <a:pt x="57" y="15"/>
                    </a:cubicBezTo>
                    <a:cubicBezTo>
                      <a:pt x="57" y="16"/>
                      <a:pt x="56" y="16"/>
                      <a:pt x="55" y="17"/>
                    </a:cubicBezTo>
                    <a:cubicBezTo>
                      <a:pt x="54" y="17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19"/>
                    </a:cubicBezTo>
                    <a:cubicBezTo>
                      <a:pt x="51" y="19"/>
                      <a:pt x="50" y="20"/>
                      <a:pt x="50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8" y="21"/>
                    </a:cubicBezTo>
                    <a:cubicBezTo>
                      <a:pt x="48" y="21"/>
                      <a:pt x="47" y="21"/>
                      <a:pt x="47" y="21"/>
                    </a:cubicBezTo>
                    <a:cubicBezTo>
                      <a:pt x="49" y="19"/>
                      <a:pt x="53" y="17"/>
                      <a:pt x="56" y="15"/>
                    </a:cubicBezTo>
                    <a:cubicBezTo>
                      <a:pt x="57" y="15"/>
                      <a:pt x="57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60" y="13"/>
                      <a:pt x="61" y="13"/>
                      <a:pt x="63" y="12"/>
                    </a:cubicBezTo>
                    <a:cubicBezTo>
                      <a:pt x="64" y="12"/>
                      <a:pt x="64" y="11"/>
                      <a:pt x="65" y="11"/>
                    </a:cubicBezTo>
                    <a:close/>
                    <a:moveTo>
                      <a:pt x="99" y="11"/>
                    </a:moveTo>
                    <a:cubicBezTo>
                      <a:pt x="99" y="12"/>
                      <a:pt x="100" y="12"/>
                      <a:pt x="100" y="12"/>
                    </a:cubicBezTo>
                    <a:cubicBezTo>
                      <a:pt x="100" y="12"/>
                      <a:pt x="101" y="12"/>
                      <a:pt x="101" y="12"/>
                    </a:cubicBezTo>
                    <a:cubicBezTo>
                      <a:pt x="102" y="12"/>
                      <a:pt x="102" y="12"/>
                      <a:pt x="103" y="12"/>
                    </a:cubicBezTo>
                    <a:cubicBezTo>
                      <a:pt x="103" y="12"/>
                      <a:pt x="103" y="12"/>
                      <a:pt x="104" y="12"/>
                    </a:cubicBezTo>
                    <a:cubicBezTo>
                      <a:pt x="105" y="13"/>
                      <a:pt x="107" y="13"/>
                      <a:pt x="107" y="13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8" y="13"/>
                      <a:pt x="109" y="14"/>
                      <a:pt x="109" y="14"/>
                    </a:cubicBezTo>
                    <a:cubicBezTo>
                      <a:pt x="112" y="15"/>
                      <a:pt x="115" y="16"/>
                      <a:pt x="117" y="18"/>
                    </a:cubicBezTo>
                    <a:cubicBezTo>
                      <a:pt x="117" y="18"/>
                      <a:pt x="117" y="18"/>
                      <a:pt x="118" y="18"/>
                    </a:cubicBezTo>
                    <a:cubicBezTo>
                      <a:pt x="119" y="19"/>
                      <a:pt x="121" y="20"/>
                      <a:pt x="122" y="21"/>
                    </a:cubicBezTo>
                    <a:cubicBezTo>
                      <a:pt x="123" y="22"/>
                      <a:pt x="124" y="23"/>
                      <a:pt x="125" y="24"/>
                    </a:cubicBezTo>
                    <a:cubicBezTo>
                      <a:pt x="126" y="24"/>
                      <a:pt x="126" y="25"/>
                      <a:pt x="127" y="25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29" y="28"/>
                      <a:pt x="130" y="28"/>
                      <a:pt x="130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1" y="29"/>
                      <a:pt x="131" y="29"/>
                      <a:pt x="131" y="30"/>
                    </a:cubicBezTo>
                    <a:cubicBezTo>
                      <a:pt x="131" y="30"/>
                      <a:pt x="132" y="30"/>
                      <a:pt x="132" y="31"/>
                    </a:cubicBezTo>
                    <a:cubicBezTo>
                      <a:pt x="133" y="31"/>
                      <a:pt x="133" y="32"/>
                      <a:pt x="133" y="32"/>
                    </a:cubicBezTo>
                    <a:cubicBezTo>
                      <a:pt x="133" y="33"/>
                      <a:pt x="134" y="33"/>
                      <a:pt x="134" y="33"/>
                    </a:cubicBezTo>
                    <a:cubicBezTo>
                      <a:pt x="134" y="34"/>
                      <a:pt x="134" y="34"/>
                      <a:pt x="135" y="34"/>
                    </a:cubicBezTo>
                    <a:cubicBezTo>
                      <a:pt x="135" y="34"/>
                      <a:pt x="135" y="35"/>
                      <a:pt x="136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37" y="37"/>
                      <a:pt x="137" y="37"/>
                      <a:pt x="137" y="38"/>
                    </a:cubicBezTo>
                    <a:cubicBezTo>
                      <a:pt x="138" y="39"/>
                      <a:pt x="138" y="40"/>
                      <a:pt x="139" y="41"/>
                    </a:cubicBezTo>
                    <a:cubicBezTo>
                      <a:pt x="139" y="41"/>
                      <a:pt x="139" y="42"/>
                      <a:pt x="139" y="41"/>
                    </a:cubicBezTo>
                    <a:cubicBezTo>
                      <a:pt x="139" y="41"/>
                      <a:pt x="139" y="41"/>
                      <a:pt x="139" y="42"/>
                    </a:cubicBezTo>
                    <a:cubicBezTo>
                      <a:pt x="139" y="42"/>
                      <a:pt x="139" y="42"/>
                      <a:pt x="140" y="42"/>
                    </a:cubicBezTo>
                    <a:cubicBezTo>
                      <a:pt x="140" y="42"/>
                      <a:pt x="140" y="42"/>
                      <a:pt x="140" y="43"/>
                    </a:cubicBezTo>
                    <a:cubicBezTo>
                      <a:pt x="139" y="42"/>
                      <a:pt x="139" y="42"/>
                      <a:pt x="139" y="41"/>
                    </a:cubicBezTo>
                    <a:cubicBezTo>
                      <a:pt x="138" y="40"/>
                      <a:pt x="136" y="37"/>
                      <a:pt x="135" y="35"/>
                    </a:cubicBezTo>
                    <a:cubicBezTo>
                      <a:pt x="134" y="35"/>
                      <a:pt x="134" y="35"/>
                      <a:pt x="134" y="34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3" y="33"/>
                      <a:pt x="132" y="33"/>
                      <a:pt x="132" y="33"/>
                    </a:cubicBezTo>
                    <a:cubicBezTo>
                      <a:pt x="132" y="32"/>
                      <a:pt x="132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0" y="32"/>
                      <a:pt x="130" y="32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29" y="30"/>
                      <a:pt x="129" y="30"/>
                    </a:cubicBezTo>
                    <a:cubicBezTo>
                      <a:pt x="129" y="30"/>
                      <a:pt x="128" y="30"/>
                      <a:pt x="128" y="30"/>
                    </a:cubicBezTo>
                    <a:cubicBezTo>
                      <a:pt x="128" y="29"/>
                      <a:pt x="128" y="29"/>
                      <a:pt x="127" y="29"/>
                    </a:cubicBezTo>
                    <a:cubicBezTo>
                      <a:pt x="127" y="29"/>
                      <a:pt x="127" y="28"/>
                      <a:pt x="127" y="28"/>
                    </a:cubicBezTo>
                    <a:cubicBezTo>
                      <a:pt x="127" y="28"/>
                      <a:pt x="126" y="28"/>
                      <a:pt x="125" y="27"/>
                    </a:cubicBezTo>
                    <a:cubicBezTo>
                      <a:pt x="125" y="27"/>
                      <a:pt x="124" y="26"/>
                      <a:pt x="123" y="26"/>
                    </a:cubicBezTo>
                    <a:cubicBezTo>
                      <a:pt x="123" y="26"/>
                      <a:pt x="123" y="26"/>
                      <a:pt x="123" y="25"/>
                    </a:cubicBezTo>
                    <a:cubicBezTo>
                      <a:pt x="120" y="24"/>
                      <a:pt x="118" y="22"/>
                      <a:pt x="115" y="20"/>
                    </a:cubicBezTo>
                    <a:cubicBezTo>
                      <a:pt x="115" y="20"/>
                      <a:pt x="114" y="20"/>
                      <a:pt x="114" y="20"/>
                    </a:cubicBezTo>
                    <a:cubicBezTo>
                      <a:pt x="114" y="20"/>
                      <a:pt x="113" y="19"/>
                      <a:pt x="113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11" y="19"/>
                      <a:pt x="111" y="19"/>
                      <a:pt x="111" y="18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09" y="18"/>
                      <a:pt x="106" y="17"/>
                      <a:pt x="104" y="16"/>
                    </a:cubicBezTo>
                    <a:cubicBezTo>
                      <a:pt x="104" y="16"/>
                      <a:pt x="102" y="15"/>
                      <a:pt x="102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2" y="14"/>
                      <a:pt x="102" y="14"/>
                    </a:cubicBezTo>
                    <a:cubicBezTo>
                      <a:pt x="102" y="14"/>
                      <a:pt x="103" y="14"/>
                      <a:pt x="104" y="14"/>
                    </a:cubicBezTo>
                    <a:cubicBezTo>
                      <a:pt x="105" y="14"/>
                      <a:pt x="106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8" y="14"/>
                      <a:pt x="107" y="14"/>
                      <a:pt x="107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4" y="13"/>
                      <a:pt x="102" y="12"/>
                      <a:pt x="101" y="12"/>
                    </a:cubicBezTo>
                    <a:cubicBezTo>
                      <a:pt x="100" y="12"/>
                      <a:pt x="100" y="12"/>
                      <a:pt x="99" y="12"/>
                    </a:cubicBezTo>
                    <a:cubicBezTo>
                      <a:pt x="98" y="12"/>
                      <a:pt x="99" y="12"/>
                      <a:pt x="99" y="11"/>
                    </a:cubicBezTo>
                    <a:close/>
                    <a:moveTo>
                      <a:pt x="100" y="11"/>
                    </a:moveTo>
                    <a:cubicBezTo>
                      <a:pt x="100" y="11"/>
                      <a:pt x="101" y="11"/>
                      <a:pt x="100" y="11"/>
                    </a:cubicBezTo>
                    <a:cubicBezTo>
                      <a:pt x="100" y="11"/>
                      <a:pt x="99" y="11"/>
                      <a:pt x="98" y="11"/>
                    </a:cubicBezTo>
                    <a:cubicBezTo>
                      <a:pt x="98" y="11"/>
                      <a:pt x="99" y="11"/>
                      <a:pt x="100" y="11"/>
                    </a:cubicBezTo>
                    <a:close/>
                    <a:moveTo>
                      <a:pt x="61" y="130"/>
                    </a:moveTo>
                    <a:cubicBezTo>
                      <a:pt x="61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1" y="130"/>
                    </a:cubicBezTo>
                    <a:close/>
                    <a:moveTo>
                      <a:pt x="63" y="131"/>
                    </a:move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4" y="131"/>
                      <a:pt x="63" y="131"/>
                    </a:cubicBezTo>
                    <a:close/>
                    <a:moveTo>
                      <a:pt x="65" y="131"/>
                    </a:moveTo>
                    <a:cubicBezTo>
                      <a:pt x="64" y="131"/>
                      <a:pt x="64" y="131"/>
                      <a:pt x="64" y="131"/>
                    </a:cubicBezTo>
                    <a:cubicBezTo>
                      <a:pt x="64" y="131"/>
                      <a:pt x="65" y="131"/>
                      <a:pt x="65" y="131"/>
                    </a:cubicBezTo>
                    <a:cubicBezTo>
                      <a:pt x="65" y="131"/>
                      <a:pt x="65" y="131"/>
                      <a:pt x="65" y="131"/>
                    </a:cubicBezTo>
                    <a:close/>
                    <a:moveTo>
                      <a:pt x="30" y="101"/>
                    </a:move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100"/>
                      <a:pt x="31" y="101"/>
                      <a:pt x="32" y="103"/>
                    </a:cubicBezTo>
                    <a:cubicBezTo>
                      <a:pt x="32" y="103"/>
                      <a:pt x="31" y="102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1"/>
                      <a:pt x="31" y="101"/>
                      <a:pt x="30" y="101"/>
                    </a:cubicBezTo>
                    <a:close/>
                    <a:moveTo>
                      <a:pt x="27" y="93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93"/>
                      <a:pt x="27" y="93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1"/>
                      <a:pt x="27" y="91"/>
                      <a:pt x="26" y="90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7" y="91"/>
                      <a:pt x="27" y="92"/>
                      <a:pt x="28" y="94"/>
                    </a:cubicBezTo>
                    <a:cubicBezTo>
                      <a:pt x="28" y="94"/>
                      <a:pt x="27" y="93"/>
                      <a:pt x="27" y="93"/>
                    </a:cubicBezTo>
                    <a:close/>
                    <a:moveTo>
                      <a:pt x="24" y="81"/>
                    </a:moveTo>
                    <a:cubicBezTo>
                      <a:pt x="24" y="81"/>
                      <a:pt x="24" y="81"/>
                      <a:pt x="25" y="81"/>
                    </a:cubicBezTo>
                    <a:cubicBezTo>
                      <a:pt x="25" y="80"/>
                      <a:pt x="24" y="80"/>
                      <a:pt x="24" y="79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5" y="81"/>
                      <a:pt x="25" y="83"/>
                      <a:pt x="25" y="8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5" y="83"/>
                      <a:pt x="25" y="82"/>
                    </a:cubicBezTo>
                    <a:cubicBezTo>
                      <a:pt x="25" y="82"/>
                      <a:pt x="25" y="81"/>
                      <a:pt x="24" y="81"/>
                    </a:cubicBezTo>
                    <a:close/>
                    <a:moveTo>
                      <a:pt x="24" y="77"/>
                    </a:moveTo>
                    <a:cubicBezTo>
                      <a:pt x="24" y="77"/>
                      <a:pt x="24" y="77"/>
                      <a:pt x="24" y="77"/>
                    </a:cubicBezTo>
                    <a:cubicBezTo>
                      <a:pt x="24" y="77"/>
                      <a:pt x="24" y="78"/>
                      <a:pt x="24" y="78"/>
                    </a:cubicBezTo>
                    <a:cubicBezTo>
                      <a:pt x="24" y="78"/>
                      <a:pt x="24" y="77"/>
                      <a:pt x="24" y="77"/>
                    </a:cubicBezTo>
                    <a:close/>
                    <a:moveTo>
                      <a:pt x="24" y="74"/>
                    </a:move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3"/>
                      <a:pt x="24" y="74"/>
                      <a:pt x="24" y="75"/>
                    </a:cubicBezTo>
                    <a:cubicBezTo>
                      <a:pt x="24" y="75"/>
                      <a:pt x="24" y="74"/>
                      <a:pt x="24" y="74"/>
                    </a:cubicBezTo>
                    <a:close/>
                    <a:moveTo>
                      <a:pt x="33" y="104"/>
                    </a:moveTo>
                    <a:cubicBezTo>
                      <a:pt x="32" y="104"/>
                      <a:pt x="32" y="104"/>
                      <a:pt x="32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2" y="104"/>
                      <a:pt x="32" y="104"/>
                    </a:cubicBezTo>
                    <a:cubicBezTo>
                      <a:pt x="33" y="105"/>
                      <a:pt x="33" y="105"/>
                      <a:pt x="33" y="106"/>
                    </a:cubicBezTo>
                    <a:cubicBezTo>
                      <a:pt x="33" y="105"/>
                      <a:pt x="33" y="105"/>
                      <a:pt x="33" y="104"/>
                    </a:cubicBezTo>
                    <a:close/>
                    <a:moveTo>
                      <a:pt x="29" y="97"/>
                    </a:moveTo>
                    <a:cubicBezTo>
                      <a:pt x="29" y="97"/>
                      <a:pt x="29" y="96"/>
                      <a:pt x="29" y="96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29" y="96"/>
                      <a:pt x="29" y="97"/>
                      <a:pt x="30" y="98"/>
                    </a:cubicBezTo>
                    <a:cubicBezTo>
                      <a:pt x="29" y="98"/>
                      <a:pt x="29" y="97"/>
                      <a:pt x="29" y="97"/>
                    </a:cubicBezTo>
                    <a:close/>
                    <a:moveTo>
                      <a:pt x="28" y="95"/>
                    </a:move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4"/>
                      <a:pt x="28" y="95"/>
                      <a:pt x="28" y="96"/>
                    </a:cubicBezTo>
                    <a:cubicBezTo>
                      <a:pt x="28" y="96"/>
                      <a:pt x="28" y="95"/>
                      <a:pt x="28" y="95"/>
                    </a:cubicBezTo>
                    <a:close/>
                    <a:moveTo>
                      <a:pt x="26" y="87"/>
                    </a:moveTo>
                    <a:cubicBezTo>
                      <a:pt x="25" y="87"/>
                      <a:pt x="26" y="87"/>
                      <a:pt x="26" y="86"/>
                    </a:cubicBezTo>
                    <a:cubicBezTo>
                      <a:pt x="26" y="87"/>
                      <a:pt x="26" y="89"/>
                      <a:pt x="26" y="89"/>
                    </a:cubicBezTo>
                    <a:cubicBezTo>
                      <a:pt x="26" y="89"/>
                      <a:pt x="26" y="88"/>
                      <a:pt x="26" y="87"/>
                    </a:cubicBezTo>
                    <a:close/>
                    <a:moveTo>
                      <a:pt x="25" y="86"/>
                    </a:moveTo>
                    <a:cubicBezTo>
                      <a:pt x="25" y="85"/>
                      <a:pt x="25" y="86"/>
                      <a:pt x="25" y="85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5" y="86"/>
                      <a:pt x="25" y="86"/>
                      <a:pt x="25" y="86"/>
                    </a:cubicBezTo>
                    <a:close/>
                    <a:moveTo>
                      <a:pt x="24" y="75"/>
                    </a:move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7"/>
                      <a:pt x="24" y="75"/>
                      <a:pt x="24" y="75"/>
                    </a:cubicBezTo>
                    <a:close/>
                    <a:moveTo>
                      <a:pt x="24" y="72"/>
                    </a:move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4" y="72"/>
                      <a:pt x="24" y="72"/>
                    </a:cubicBezTo>
                    <a:close/>
                    <a:moveTo>
                      <a:pt x="88" y="135"/>
                    </a:moveTo>
                    <a:cubicBezTo>
                      <a:pt x="88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8" y="135"/>
                      <a:pt x="88" y="135"/>
                      <a:pt x="88" y="135"/>
                    </a:cubicBezTo>
                    <a:close/>
                    <a:moveTo>
                      <a:pt x="86" y="135"/>
                    </a:moveTo>
                    <a:cubicBezTo>
                      <a:pt x="86" y="135"/>
                      <a:pt x="87" y="135"/>
                      <a:pt x="87" y="135"/>
                    </a:cubicBezTo>
                    <a:cubicBezTo>
                      <a:pt x="87" y="135"/>
                      <a:pt x="87" y="135"/>
                      <a:pt x="86" y="135"/>
                    </a:cubicBezTo>
                    <a:close/>
                    <a:moveTo>
                      <a:pt x="89" y="135"/>
                    </a:moveTo>
                    <a:cubicBezTo>
                      <a:pt x="90" y="135"/>
                      <a:pt x="90" y="135"/>
                      <a:pt x="89" y="135"/>
                    </a:cubicBezTo>
                    <a:cubicBezTo>
                      <a:pt x="90" y="135"/>
                      <a:pt x="90" y="135"/>
                      <a:pt x="90" y="135"/>
                    </a:cubicBezTo>
                    <a:cubicBezTo>
                      <a:pt x="90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lose/>
                    <a:moveTo>
                      <a:pt x="43" y="117"/>
                    </a:move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lose/>
                    <a:moveTo>
                      <a:pt x="44" y="117"/>
                    </a:moveTo>
                    <a:cubicBezTo>
                      <a:pt x="44" y="117"/>
                      <a:pt x="43" y="117"/>
                      <a:pt x="43" y="117"/>
                    </a:cubicBezTo>
                    <a:cubicBezTo>
                      <a:pt x="43" y="117"/>
                      <a:pt x="44" y="117"/>
                      <a:pt x="44" y="117"/>
                    </a:cubicBezTo>
                    <a:close/>
                    <a:moveTo>
                      <a:pt x="25" y="73"/>
                    </a:moveTo>
                    <a:cubicBezTo>
                      <a:pt x="25" y="73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3"/>
                    </a:cubicBezTo>
                    <a:cubicBezTo>
                      <a:pt x="25" y="73"/>
                      <a:pt x="25" y="73"/>
                      <a:pt x="25" y="72"/>
                    </a:cubicBezTo>
                    <a:cubicBezTo>
                      <a:pt x="25" y="72"/>
                      <a:pt x="25" y="73"/>
                      <a:pt x="25" y="73"/>
                    </a:cubicBezTo>
                    <a:cubicBezTo>
                      <a:pt x="25" y="73"/>
                      <a:pt x="25" y="73"/>
                      <a:pt x="25" y="73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69"/>
                    </a:move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70"/>
                      <a:pt x="25" y="70"/>
                      <a:pt x="25" y="69"/>
                    </a:cubicBezTo>
                    <a:close/>
                    <a:moveTo>
                      <a:pt x="36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7" y="108"/>
                    </a:cubicBezTo>
                    <a:cubicBezTo>
                      <a:pt x="37" y="109"/>
                      <a:pt x="36" y="109"/>
                      <a:pt x="36" y="109"/>
                    </a:cubicBezTo>
                    <a:cubicBezTo>
                      <a:pt x="36" y="108"/>
                      <a:pt x="36" y="108"/>
                      <a:pt x="36" y="108"/>
                    </a:cubicBezTo>
                    <a:close/>
                    <a:moveTo>
                      <a:pt x="35" y="107"/>
                    </a:move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lose/>
                    <a:moveTo>
                      <a:pt x="34" y="106"/>
                    </a:moveTo>
                    <a:cubicBezTo>
                      <a:pt x="34" y="105"/>
                      <a:pt x="35" y="106"/>
                      <a:pt x="35" y="105"/>
                    </a:cubicBezTo>
                    <a:cubicBezTo>
                      <a:pt x="35" y="105"/>
                      <a:pt x="34" y="105"/>
                      <a:pt x="34" y="105"/>
                    </a:cubicBezTo>
                    <a:cubicBezTo>
                      <a:pt x="34" y="105"/>
                      <a:pt x="35" y="105"/>
                      <a:pt x="35" y="105"/>
                    </a:cubicBezTo>
                    <a:cubicBezTo>
                      <a:pt x="35" y="105"/>
                      <a:pt x="35" y="105"/>
                      <a:pt x="35" y="106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5"/>
                      <a:pt x="35" y="106"/>
                    </a:cubicBezTo>
                    <a:cubicBezTo>
                      <a:pt x="35" y="106"/>
                      <a:pt x="34" y="105"/>
                      <a:pt x="34" y="105"/>
                    </a:cubicBezTo>
                    <a:cubicBezTo>
                      <a:pt x="34" y="105"/>
                      <a:pt x="34" y="105"/>
                      <a:pt x="34" y="106"/>
                    </a:cubicBezTo>
                    <a:close/>
                    <a:moveTo>
                      <a:pt x="34" y="105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5"/>
                      <a:pt x="33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5"/>
                    </a:cubicBezTo>
                    <a:cubicBezTo>
                      <a:pt x="25" y="75"/>
                      <a:pt x="25" y="74"/>
                      <a:pt x="25" y="74"/>
                    </a:cubicBezTo>
                    <a:close/>
                    <a:moveTo>
                      <a:pt x="25" y="66"/>
                    </a:move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5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7"/>
                      <a:pt x="26" y="67"/>
                    </a:cubicBezTo>
                    <a:cubicBezTo>
                      <a:pt x="26" y="67"/>
                      <a:pt x="26" y="67"/>
                      <a:pt x="26" y="66"/>
                    </a:cubicBezTo>
                    <a:cubicBezTo>
                      <a:pt x="26" y="66"/>
                      <a:pt x="26" y="67"/>
                      <a:pt x="25" y="67"/>
                    </a:cubicBezTo>
                    <a:cubicBezTo>
                      <a:pt x="26" y="66"/>
                      <a:pt x="26" y="66"/>
                      <a:pt x="25" y="66"/>
                    </a:cubicBezTo>
                    <a:close/>
                    <a:moveTo>
                      <a:pt x="25" y="68"/>
                    </a:move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6" y="67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4"/>
                      <a:pt x="34" y="104"/>
                    </a:cubicBezTo>
                    <a:cubicBezTo>
                      <a:pt x="34" y="105"/>
                      <a:pt x="34" y="105"/>
                      <a:pt x="34" y="104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70"/>
                    </a:move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70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2"/>
                      <a:pt x="33" y="102"/>
                    </a:cubicBezTo>
                    <a:cubicBezTo>
                      <a:pt x="33" y="102"/>
                      <a:pt x="33" y="103"/>
                      <a:pt x="33" y="102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36" y="107"/>
                    </a:moveTo>
                    <a:cubicBezTo>
                      <a:pt x="36" y="107"/>
                      <a:pt x="36" y="106"/>
                      <a:pt x="36" y="106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6" y="107"/>
                      <a:pt x="35" y="107"/>
                    </a:cubicBezTo>
                    <a:cubicBezTo>
                      <a:pt x="35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lose/>
                    <a:moveTo>
                      <a:pt x="32" y="101"/>
                    </a:moveTo>
                    <a:cubicBezTo>
                      <a:pt x="32" y="101"/>
                      <a:pt x="32" y="101"/>
                      <a:pt x="32" y="101"/>
                    </a:cubicBezTo>
                    <a:cubicBezTo>
                      <a:pt x="32" y="101"/>
                      <a:pt x="32" y="101"/>
                      <a:pt x="32" y="101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1"/>
                      <a:pt x="32" y="102"/>
                      <a:pt x="32" y="101"/>
                    </a:cubicBezTo>
                    <a:close/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3"/>
                      <a:pt x="25" y="72"/>
                    </a:cubicBezTo>
                    <a:cubicBezTo>
                      <a:pt x="26" y="72"/>
                      <a:pt x="26" y="72"/>
                      <a:pt x="25" y="72"/>
                    </a:cubicBezTo>
                    <a:cubicBezTo>
                      <a:pt x="25" y="72"/>
                      <a:pt x="26" y="72"/>
                      <a:pt x="26" y="72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3"/>
                      <a:pt x="25" y="72"/>
                      <a:pt x="25" y="72"/>
                    </a:cubicBezTo>
                    <a:close/>
                    <a:moveTo>
                      <a:pt x="37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7" y="108"/>
                      <a:pt x="37" y="107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1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25" y="77"/>
                    </a:moveTo>
                    <a:cubicBezTo>
                      <a:pt x="25" y="77"/>
                      <a:pt x="26" y="77"/>
                      <a:pt x="26" y="77"/>
                    </a:cubicBezTo>
                    <a:cubicBezTo>
                      <a:pt x="26" y="77"/>
                      <a:pt x="25" y="77"/>
                      <a:pt x="25" y="77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lose/>
                    <a:moveTo>
                      <a:pt x="37" y="109"/>
                    </a:moveTo>
                    <a:cubicBezTo>
                      <a:pt x="37" y="109"/>
                      <a:pt x="38" y="110"/>
                      <a:pt x="38" y="110"/>
                    </a:cubicBezTo>
                    <a:cubicBezTo>
                      <a:pt x="38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7" y="109"/>
                    </a:cubicBezTo>
                    <a:close/>
                    <a:moveTo>
                      <a:pt x="25" y="70"/>
                    </a:moveTo>
                    <a:cubicBezTo>
                      <a:pt x="25" y="69"/>
                      <a:pt x="26" y="69"/>
                      <a:pt x="25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5" y="70"/>
                    </a:cubicBezTo>
                    <a:cubicBezTo>
                      <a:pt x="26" y="69"/>
                      <a:pt x="25" y="69"/>
                      <a:pt x="25" y="70"/>
                    </a:cubicBezTo>
                    <a:close/>
                    <a:moveTo>
                      <a:pt x="25" y="68"/>
                    </a:move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7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9"/>
                    </a:cubicBezTo>
                    <a:cubicBezTo>
                      <a:pt x="26" y="68"/>
                      <a:pt x="26" y="68"/>
                      <a:pt x="25" y="68"/>
                    </a:cubicBezTo>
                    <a:close/>
                    <a:moveTo>
                      <a:pt x="26" y="63"/>
                    </a:move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4"/>
                    </a:cubicBezTo>
                    <a:cubicBezTo>
                      <a:pt x="26" y="63"/>
                      <a:pt x="26" y="63"/>
                      <a:pt x="26" y="6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5"/>
                    </a:cubicBezTo>
                    <a:cubicBezTo>
                      <a:pt x="25" y="74"/>
                      <a:pt x="25" y="74"/>
                      <a:pt x="25" y="74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1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41" y="113"/>
                    </a:moveTo>
                    <a:cubicBezTo>
                      <a:pt x="41" y="113"/>
                      <a:pt x="41" y="113"/>
                      <a:pt x="40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lose/>
                    <a:moveTo>
                      <a:pt x="33" y="102"/>
                    </a:move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1"/>
                      <a:pt x="33" y="102"/>
                      <a:pt x="33" y="102"/>
                    </a:cubicBezTo>
                    <a:cubicBezTo>
                      <a:pt x="33" y="102"/>
                      <a:pt x="33" y="101"/>
                      <a:pt x="32" y="101"/>
                    </a:cubicBezTo>
                    <a:cubicBezTo>
                      <a:pt x="32" y="101"/>
                      <a:pt x="33" y="101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lose/>
                    <a:moveTo>
                      <a:pt x="30" y="96"/>
                    </a:move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5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close/>
                    <a:moveTo>
                      <a:pt x="27" y="87"/>
                    </a:move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lose/>
                    <a:moveTo>
                      <a:pt x="26" y="78"/>
                    </a:move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8"/>
                      <a:pt x="26" y="77"/>
                      <a:pt x="26" y="78"/>
                    </a:cubicBezTo>
                    <a:close/>
                    <a:moveTo>
                      <a:pt x="26" y="76"/>
                    </a:move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6"/>
                      <a:pt x="26" y="76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8" y="110"/>
                      <a:pt x="39" y="110"/>
                      <a:pt x="38" y="110"/>
                    </a:cubicBezTo>
                    <a:cubicBezTo>
                      <a:pt x="38" y="110"/>
                      <a:pt x="39" y="111"/>
                      <a:pt x="39" y="110"/>
                    </a:cubicBezTo>
                    <a:cubicBezTo>
                      <a:pt x="39" y="110"/>
                      <a:pt x="39" y="111"/>
                      <a:pt x="39" y="111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5" y="104"/>
                    </a:cubicBezTo>
                    <a:cubicBezTo>
                      <a:pt x="34" y="104"/>
                      <a:pt x="34" y="104"/>
                      <a:pt x="35" y="105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lose/>
                    <a:moveTo>
                      <a:pt x="31" y="98"/>
                    </a:moveTo>
                    <a:cubicBezTo>
                      <a:pt x="31" y="98"/>
                      <a:pt x="31" y="98"/>
                      <a:pt x="31" y="98"/>
                    </a:cubicBezTo>
                    <a:cubicBezTo>
                      <a:pt x="31" y="98"/>
                      <a:pt x="31" y="98"/>
                      <a:pt x="31" y="99"/>
                    </a:cubicBezTo>
                    <a:cubicBezTo>
                      <a:pt x="31" y="99"/>
                      <a:pt x="31" y="99"/>
                      <a:pt x="31" y="98"/>
                    </a:cubicBezTo>
                    <a:close/>
                    <a:moveTo>
                      <a:pt x="28" y="90"/>
                    </a:move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89"/>
                    </a:cubicBezTo>
                    <a:cubicBezTo>
                      <a:pt x="28" y="89"/>
                      <a:pt x="28" y="90"/>
                      <a:pt x="28" y="90"/>
                    </a:cubicBezTo>
                    <a:close/>
                    <a:moveTo>
                      <a:pt x="51" y="123"/>
                    </a:moveTo>
                    <a:cubicBezTo>
                      <a:pt x="51" y="123"/>
                      <a:pt x="51" y="122"/>
                      <a:pt x="51" y="122"/>
                    </a:cubicBezTo>
                    <a:cubicBezTo>
                      <a:pt x="51" y="122"/>
                      <a:pt x="51" y="122"/>
                      <a:pt x="51" y="123"/>
                    </a:cubicBezTo>
                    <a:close/>
                    <a:moveTo>
                      <a:pt x="38" y="109"/>
                    </a:move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10"/>
                      <a:pt x="38" y="109"/>
                      <a:pt x="38" y="109"/>
                    </a:cubicBezTo>
                    <a:cubicBezTo>
                      <a:pt x="38" y="109"/>
                      <a:pt x="37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lose/>
                    <a:moveTo>
                      <a:pt x="31" y="97"/>
                    </a:moveTo>
                    <a:cubicBezTo>
                      <a:pt x="31" y="97"/>
                      <a:pt x="31" y="97"/>
                      <a:pt x="31" y="97"/>
                    </a:cubicBezTo>
                    <a:cubicBezTo>
                      <a:pt x="30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8"/>
                      <a:pt x="31" y="97"/>
                      <a:pt x="31" y="97"/>
                    </a:cubicBezTo>
                    <a:close/>
                    <a:moveTo>
                      <a:pt x="29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30" y="95"/>
                    </a:cubicBezTo>
                    <a:cubicBezTo>
                      <a:pt x="30" y="95"/>
                      <a:pt x="29" y="94"/>
                      <a:pt x="29" y="94"/>
                    </a:cubicBezTo>
                    <a:close/>
                    <a:moveTo>
                      <a:pt x="28" y="91"/>
                    </a:move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91"/>
                      <a:pt x="29" y="91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lose/>
                    <a:moveTo>
                      <a:pt x="27" y="83"/>
                    </a:move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6" y="84"/>
                      <a:pt x="27" y="84"/>
                      <a:pt x="27" y="83"/>
                    </a:cubicBezTo>
                    <a:close/>
                    <a:moveTo>
                      <a:pt x="52" y="123"/>
                    </a:move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3" y="123"/>
                      <a:pt x="52" y="123"/>
                      <a:pt x="53" y="123"/>
                    </a:cubicBezTo>
                    <a:cubicBezTo>
                      <a:pt x="53" y="124"/>
                      <a:pt x="52" y="123"/>
                      <a:pt x="52" y="123"/>
                    </a:cubicBezTo>
                    <a:close/>
                    <a:moveTo>
                      <a:pt x="50" y="122"/>
                    </a:move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21"/>
                      <a:pt x="50" y="121"/>
                      <a:pt x="50" y="122"/>
                    </a:cubicBezTo>
                    <a:cubicBezTo>
                      <a:pt x="50" y="122"/>
                      <a:pt x="50" y="121"/>
                      <a:pt x="50" y="122"/>
                    </a:cubicBezTo>
                    <a:close/>
                    <a:moveTo>
                      <a:pt x="29" y="92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29" y="93"/>
                      <a:pt x="29" y="92"/>
                      <a:pt x="29" y="92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39" y="112"/>
                    </a:moveTo>
                    <a:cubicBezTo>
                      <a:pt x="40" y="112"/>
                      <a:pt x="40" y="111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39" y="112"/>
                    </a:cubicBezTo>
                    <a:close/>
                    <a:moveTo>
                      <a:pt x="27" y="85"/>
                    </a:moveTo>
                    <a:cubicBezTo>
                      <a:pt x="27" y="85"/>
                      <a:pt x="27" y="85"/>
                      <a:pt x="27" y="85"/>
                    </a:cubicBezTo>
                    <a:cubicBezTo>
                      <a:pt x="27" y="85"/>
                      <a:pt x="27" y="85"/>
                      <a:pt x="27" y="85"/>
                    </a:cubicBezTo>
                    <a:close/>
                    <a:moveTo>
                      <a:pt x="62" y="128"/>
                    </a:moveTo>
                    <a:cubicBezTo>
                      <a:pt x="62" y="128"/>
                      <a:pt x="62" y="128"/>
                      <a:pt x="62" y="129"/>
                    </a:cubicBezTo>
                    <a:cubicBezTo>
                      <a:pt x="62" y="129"/>
                      <a:pt x="62" y="128"/>
                      <a:pt x="62" y="128"/>
                    </a:cubicBezTo>
                    <a:close/>
                    <a:moveTo>
                      <a:pt x="131" y="32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2" y="33"/>
                    </a:cubicBezTo>
                    <a:cubicBezTo>
                      <a:pt x="132" y="33"/>
                      <a:pt x="131" y="33"/>
                      <a:pt x="131" y="33"/>
                    </a:cubicBezTo>
                    <a:cubicBezTo>
                      <a:pt x="131" y="33"/>
                      <a:pt x="131" y="32"/>
                      <a:pt x="131" y="32"/>
                    </a:cubicBezTo>
                    <a:close/>
                    <a:moveTo>
                      <a:pt x="131" y="33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1" y="33"/>
                    </a:cubicBezTo>
                    <a:cubicBezTo>
                      <a:pt x="131" y="33"/>
                      <a:pt x="132" y="34"/>
                      <a:pt x="132" y="34"/>
                    </a:cubicBezTo>
                    <a:cubicBezTo>
                      <a:pt x="132" y="34"/>
                      <a:pt x="132" y="34"/>
                      <a:pt x="132" y="34"/>
                    </a:cubicBezTo>
                    <a:cubicBezTo>
                      <a:pt x="132" y="34"/>
                      <a:pt x="132" y="33"/>
                      <a:pt x="132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3"/>
                    </a:cubicBezTo>
                    <a:close/>
                    <a:moveTo>
                      <a:pt x="71" y="131"/>
                    </a:move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lose/>
                    <a:moveTo>
                      <a:pt x="70" y="131"/>
                    </a:moveTo>
                    <a:cubicBezTo>
                      <a:pt x="70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lose/>
                    <a:moveTo>
                      <a:pt x="132" y="106"/>
                    </a:moveTo>
                    <a:cubicBezTo>
                      <a:pt x="132" y="107"/>
                      <a:pt x="132" y="107"/>
                      <a:pt x="132" y="107"/>
                    </a:cubicBezTo>
                    <a:cubicBezTo>
                      <a:pt x="132" y="107"/>
                      <a:pt x="132" y="107"/>
                      <a:pt x="132" y="106"/>
                    </a:cubicBezTo>
                    <a:cubicBezTo>
                      <a:pt x="132" y="106"/>
                      <a:pt x="132" y="106"/>
                      <a:pt x="132" y="106"/>
                    </a:cubicBezTo>
                    <a:close/>
                    <a:moveTo>
                      <a:pt x="135" y="101"/>
                    </a:moveTo>
                    <a:cubicBezTo>
                      <a:pt x="135" y="102"/>
                      <a:pt x="135" y="102"/>
                      <a:pt x="135" y="102"/>
                    </a:cubicBezTo>
                    <a:cubicBezTo>
                      <a:pt x="135" y="102"/>
                      <a:pt x="134" y="103"/>
                      <a:pt x="135" y="103"/>
                    </a:cubicBezTo>
                    <a:cubicBezTo>
                      <a:pt x="134" y="103"/>
                      <a:pt x="134" y="103"/>
                      <a:pt x="134" y="104"/>
                    </a:cubicBezTo>
                    <a:cubicBezTo>
                      <a:pt x="134" y="104"/>
                      <a:pt x="134" y="104"/>
                      <a:pt x="134" y="104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3" y="106"/>
                      <a:pt x="133" y="106"/>
                      <a:pt x="133" y="106"/>
                    </a:cubicBezTo>
                    <a:cubicBezTo>
                      <a:pt x="133" y="106"/>
                      <a:pt x="133" y="105"/>
                      <a:pt x="133" y="105"/>
                    </a:cubicBezTo>
                    <a:cubicBezTo>
                      <a:pt x="133" y="105"/>
                      <a:pt x="134" y="104"/>
                      <a:pt x="134" y="104"/>
                    </a:cubicBezTo>
                    <a:cubicBezTo>
                      <a:pt x="134" y="104"/>
                      <a:pt x="134" y="104"/>
                      <a:pt x="134" y="103"/>
                    </a:cubicBezTo>
                    <a:cubicBezTo>
                      <a:pt x="134" y="104"/>
                      <a:pt x="134" y="103"/>
                      <a:pt x="134" y="103"/>
                    </a:cubicBezTo>
                    <a:cubicBezTo>
                      <a:pt x="135" y="102"/>
                      <a:pt x="135" y="102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0"/>
                      <a:pt x="135" y="101"/>
                      <a:pt x="135" y="100"/>
                    </a:cubicBezTo>
                    <a:cubicBezTo>
                      <a:pt x="136" y="100"/>
                      <a:pt x="136" y="100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100"/>
                      <a:pt x="136" y="100"/>
                      <a:pt x="136" y="100"/>
                    </a:cubicBezTo>
                    <a:cubicBezTo>
                      <a:pt x="136" y="100"/>
                      <a:pt x="136" y="100"/>
                      <a:pt x="135" y="101"/>
                    </a:cubicBezTo>
                    <a:cubicBezTo>
                      <a:pt x="136" y="100"/>
                      <a:pt x="135" y="101"/>
                      <a:pt x="136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lose/>
                    <a:moveTo>
                      <a:pt x="137" y="98"/>
                    </a:moveTo>
                    <a:cubicBezTo>
                      <a:pt x="136" y="98"/>
                      <a:pt x="136" y="99"/>
                      <a:pt x="136" y="98"/>
                    </a:cubicBezTo>
                    <a:cubicBezTo>
                      <a:pt x="136" y="98"/>
                      <a:pt x="136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6"/>
                      <a:pt x="131" y="106"/>
                      <a:pt x="131" y="106"/>
                    </a:cubicBezTo>
                    <a:cubicBezTo>
                      <a:pt x="131" y="106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1"/>
                    </a:moveTo>
                    <a:cubicBezTo>
                      <a:pt x="131" y="101"/>
                      <a:pt x="131" y="101"/>
                      <a:pt x="130" y="101"/>
                    </a:cubicBezTo>
                    <a:cubicBezTo>
                      <a:pt x="130" y="101"/>
                      <a:pt x="130" y="101"/>
                      <a:pt x="131" y="101"/>
                    </a:cubicBezTo>
                    <a:cubicBezTo>
                      <a:pt x="131" y="101"/>
                      <a:pt x="130" y="101"/>
                      <a:pt x="131" y="101"/>
                    </a:cubicBezTo>
                    <a:close/>
                    <a:moveTo>
                      <a:pt x="126" y="39"/>
                    </a:move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39"/>
                      <a:pt x="126" y="40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39"/>
                      <a:pt x="126" y="39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8"/>
                      <a:pt x="125" y="39"/>
                    </a:cubicBezTo>
                    <a:cubicBezTo>
                      <a:pt x="125" y="39"/>
                      <a:pt x="125" y="39"/>
                      <a:pt x="125" y="38"/>
                    </a:cubicBezTo>
                    <a:cubicBezTo>
                      <a:pt x="125" y="39"/>
                      <a:pt x="125" y="39"/>
                      <a:pt x="125" y="38"/>
                    </a:cubicBezTo>
                    <a:close/>
                    <a:moveTo>
                      <a:pt x="131" y="98"/>
                    </a:move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lose/>
                    <a:moveTo>
                      <a:pt x="111" y="117"/>
                    </a:moveTo>
                    <a:cubicBezTo>
                      <a:pt x="111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lose/>
                    <a:moveTo>
                      <a:pt x="123" y="107"/>
                    </a:move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6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2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lose/>
                    <a:moveTo>
                      <a:pt x="123" y="106"/>
                    </a:moveTo>
                    <a:cubicBezTo>
                      <a:pt x="123" y="107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4" y="105"/>
                    </a:cubicBezTo>
                    <a:cubicBezTo>
                      <a:pt x="124" y="106"/>
                      <a:pt x="124" y="105"/>
                      <a:pt x="124" y="105"/>
                    </a:cubicBezTo>
                    <a:cubicBezTo>
                      <a:pt x="123" y="106"/>
                      <a:pt x="124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lose/>
                    <a:moveTo>
                      <a:pt x="100" y="28"/>
                    </a:moveTo>
                    <a:cubicBezTo>
                      <a:pt x="101" y="29"/>
                      <a:pt x="101" y="29"/>
                      <a:pt x="101" y="29"/>
                    </a:cubicBezTo>
                    <a:cubicBezTo>
                      <a:pt x="100" y="29"/>
                      <a:pt x="101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0" y="29"/>
                      <a:pt x="100" y="28"/>
                      <a:pt x="100" y="28"/>
                    </a:cubicBezTo>
                    <a:close/>
                    <a:moveTo>
                      <a:pt x="102" y="29"/>
                    </a:moveTo>
                    <a:cubicBezTo>
                      <a:pt x="102" y="29"/>
                      <a:pt x="102" y="29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2" y="29"/>
                      <a:pt x="102" y="29"/>
                    </a:cubicBezTo>
                    <a:close/>
                    <a:moveTo>
                      <a:pt x="123" y="50"/>
                    </a:move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49"/>
                      <a:pt x="123" y="49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lose/>
                    <a:moveTo>
                      <a:pt x="121" y="49"/>
                    </a:move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50"/>
                    </a:cubicBezTo>
                    <a:cubicBezTo>
                      <a:pt x="121" y="50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1236"/>
              <p:cNvSpPr>
                <a:spLocks/>
              </p:cNvSpPr>
              <p:nvPr/>
            </p:nvSpPr>
            <p:spPr bwMode="auto">
              <a:xfrm>
                <a:off x="6811" y="1119"/>
                <a:ext cx="12" cy="2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2 h 4"/>
                  <a:gd name="T12" fmla="*/ 2 w 2"/>
                  <a:gd name="T13" fmla="*/ 3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4 h 4"/>
                  <a:gd name="T20" fmla="*/ 2 w 2"/>
                  <a:gd name="T21" fmla="*/ 4 h 4"/>
                  <a:gd name="T22" fmla="*/ 2 w 2"/>
                  <a:gd name="T23" fmla="*/ 4 h 4"/>
                  <a:gd name="T24" fmla="*/ 2 w 2"/>
                  <a:gd name="T25" fmla="*/ 4 h 4"/>
                  <a:gd name="T26" fmla="*/ 2 w 2"/>
                  <a:gd name="T27" fmla="*/ 4 h 4"/>
                  <a:gd name="T28" fmla="*/ 2 w 2"/>
                  <a:gd name="T29" fmla="*/ 4 h 4"/>
                  <a:gd name="T30" fmla="*/ 2 w 2"/>
                  <a:gd name="T31" fmla="*/ 3 h 4"/>
                  <a:gd name="T32" fmla="*/ 1 w 2"/>
                  <a:gd name="T33" fmla="*/ 2 h 4"/>
                  <a:gd name="T34" fmla="*/ 1 w 2"/>
                  <a:gd name="T35" fmla="*/ 2 h 4"/>
                  <a:gd name="T36" fmla="*/ 0 w 2"/>
                  <a:gd name="T37" fmla="*/ 0 h 4"/>
                  <a:gd name="T38" fmla="*/ 0 w 2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1237"/>
              <p:cNvSpPr>
                <a:spLocks/>
              </p:cNvSpPr>
              <p:nvPr/>
            </p:nvSpPr>
            <p:spPr bwMode="auto">
              <a:xfrm>
                <a:off x="6787" y="1083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1238"/>
              <p:cNvSpPr>
                <a:spLocks noEditPoints="1"/>
              </p:cNvSpPr>
              <p:nvPr/>
            </p:nvSpPr>
            <p:spPr bwMode="auto">
              <a:xfrm>
                <a:off x="5977" y="921"/>
                <a:ext cx="234" cy="276"/>
              </a:xfrm>
              <a:custGeom>
                <a:avLst/>
                <a:gdLst>
                  <a:gd name="T0" fmla="*/ 17 w 39"/>
                  <a:gd name="T1" fmla="*/ 16 h 46"/>
                  <a:gd name="T2" fmla="*/ 8 w 39"/>
                  <a:gd name="T3" fmla="*/ 28 h 46"/>
                  <a:gd name="T4" fmla="*/ 0 w 39"/>
                  <a:gd name="T5" fmla="*/ 45 h 46"/>
                  <a:gd name="T6" fmla="*/ 1 w 39"/>
                  <a:gd name="T7" fmla="*/ 43 h 46"/>
                  <a:gd name="T8" fmla="*/ 1 w 39"/>
                  <a:gd name="T9" fmla="*/ 42 h 46"/>
                  <a:gd name="T10" fmla="*/ 3 w 39"/>
                  <a:gd name="T11" fmla="*/ 40 h 46"/>
                  <a:gd name="T12" fmla="*/ 3 w 39"/>
                  <a:gd name="T13" fmla="*/ 38 h 46"/>
                  <a:gd name="T14" fmla="*/ 3 w 39"/>
                  <a:gd name="T15" fmla="*/ 38 h 46"/>
                  <a:gd name="T16" fmla="*/ 4 w 39"/>
                  <a:gd name="T17" fmla="*/ 37 h 46"/>
                  <a:gd name="T18" fmla="*/ 4 w 39"/>
                  <a:gd name="T19" fmla="*/ 37 h 46"/>
                  <a:gd name="T20" fmla="*/ 6 w 39"/>
                  <a:gd name="T21" fmla="*/ 34 h 46"/>
                  <a:gd name="T22" fmla="*/ 7 w 39"/>
                  <a:gd name="T23" fmla="*/ 33 h 46"/>
                  <a:gd name="T24" fmla="*/ 9 w 39"/>
                  <a:gd name="T25" fmla="*/ 29 h 46"/>
                  <a:gd name="T26" fmla="*/ 9 w 39"/>
                  <a:gd name="T27" fmla="*/ 29 h 46"/>
                  <a:gd name="T28" fmla="*/ 11 w 39"/>
                  <a:gd name="T29" fmla="*/ 27 h 46"/>
                  <a:gd name="T30" fmla="*/ 11 w 39"/>
                  <a:gd name="T31" fmla="*/ 27 h 46"/>
                  <a:gd name="T32" fmla="*/ 23 w 39"/>
                  <a:gd name="T33" fmla="*/ 13 h 46"/>
                  <a:gd name="T34" fmla="*/ 29 w 39"/>
                  <a:gd name="T35" fmla="*/ 7 h 46"/>
                  <a:gd name="T36" fmla="*/ 31 w 39"/>
                  <a:gd name="T37" fmla="*/ 5 h 46"/>
                  <a:gd name="T38" fmla="*/ 33 w 39"/>
                  <a:gd name="T39" fmla="*/ 4 h 46"/>
                  <a:gd name="T40" fmla="*/ 34 w 39"/>
                  <a:gd name="T41" fmla="*/ 3 h 46"/>
                  <a:gd name="T42" fmla="*/ 36 w 39"/>
                  <a:gd name="T43" fmla="*/ 2 h 46"/>
                  <a:gd name="T44" fmla="*/ 38 w 39"/>
                  <a:gd name="T45" fmla="*/ 1 h 46"/>
                  <a:gd name="T46" fmla="*/ 38 w 39"/>
                  <a:gd name="T47" fmla="*/ 0 h 46"/>
                  <a:gd name="T48" fmla="*/ 38 w 39"/>
                  <a:gd name="T49" fmla="*/ 0 h 46"/>
                  <a:gd name="T50" fmla="*/ 39 w 39"/>
                  <a:gd name="T51" fmla="*/ 0 h 46"/>
                  <a:gd name="T52" fmla="*/ 38 w 39"/>
                  <a:gd name="T53" fmla="*/ 0 h 46"/>
                  <a:gd name="T54" fmla="*/ 36 w 39"/>
                  <a:gd name="T55" fmla="*/ 1 h 46"/>
                  <a:gd name="T56" fmla="*/ 36 w 39"/>
                  <a:gd name="T57" fmla="*/ 1 h 46"/>
                  <a:gd name="T58" fmla="*/ 37 w 39"/>
                  <a:gd name="T59" fmla="*/ 1 h 46"/>
                  <a:gd name="T60" fmla="*/ 30 w 39"/>
                  <a:gd name="T61" fmla="*/ 5 h 46"/>
                  <a:gd name="T62" fmla="*/ 26 w 39"/>
                  <a:gd name="T63" fmla="*/ 8 h 46"/>
                  <a:gd name="T64" fmla="*/ 20 w 39"/>
                  <a:gd name="T65" fmla="*/ 13 h 46"/>
                  <a:gd name="T66" fmla="*/ 36 w 39"/>
                  <a:gd name="T67" fmla="*/ 1 h 46"/>
                  <a:gd name="T68" fmla="*/ 35 w 39"/>
                  <a:gd name="T6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46">
                    <a:moveTo>
                      <a:pt x="20" y="13"/>
                    </a:moveTo>
                    <a:cubicBezTo>
                      <a:pt x="20" y="13"/>
                      <a:pt x="18" y="15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4" y="20"/>
                      <a:pt x="11" y="23"/>
                      <a:pt x="8" y="28"/>
                    </a:cubicBezTo>
                    <a:cubicBezTo>
                      <a:pt x="5" y="33"/>
                      <a:pt x="2" y="39"/>
                      <a:pt x="0" y="46"/>
                    </a:cubicBezTo>
                    <a:cubicBezTo>
                      <a:pt x="0" y="46"/>
                      <a:pt x="0" y="45"/>
                      <a:pt x="0" y="45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1" y="44"/>
                      <a:pt x="1" y="43"/>
                      <a:pt x="1" y="43"/>
                    </a:cubicBezTo>
                    <a:cubicBezTo>
                      <a:pt x="1" y="43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1"/>
                      <a:pt x="2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9"/>
                      <a:pt x="3" y="39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4" y="38"/>
                      <a:pt x="4" y="38"/>
                    </a:cubicBezTo>
                    <a:cubicBezTo>
                      <a:pt x="4" y="37"/>
                      <a:pt x="4" y="38"/>
                      <a:pt x="4" y="37"/>
                    </a:cubicBezTo>
                    <a:cubicBezTo>
                      <a:pt x="4" y="38"/>
                      <a:pt x="4" y="37"/>
                      <a:pt x="4" y="37"/>
                    </a:cubicBezTo>
                    <a:cubicBezTo>
                      <a:pt x="4" y="36"/>
                      <a:pt x="4" y="37"/>
                      <a:pt x="4" y="37"/>
                    </a:cubicBezTo>
                    <a:cubicBezTo>
                      <a:pt x="5" y="36"/>
                      <a:pt x="6" y="35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3"/>
                    </a:cubicBezTo>
                    <a:cubicBezTo>
                      <a:pt x="7" y="33"/>
                      <a:pt x="8" y="31"/>
                      <a:pt x="7" y="33"/>
                    </a:cubicBezTo>
                    <a:cubicBezTo>
                      <a:pt x="8" y="31"/>
                      <a:pt x="8" y="31"/>
                      <a:pt x="9" y="30"/>
                    </a:cubicBezTo>
                    <a:cubicBezTo>
                      <a:pt x="9" y="30"/>
                      <a:pt x="9" y="30"/>
                      <a:pt x="9" y="29"/>
                    </a:cubicBezTo>
                    <a:cubicBezTo>
                      <a:pt x="9" y="30"/>
                      <a:pt x="9" y="29"/>
                      <a:pt x="10" y="29"/>
                    </a:cubicBezTo>
                    <a:cubicBezTo>
                      <a:pt x="10" y="29"/>
                      <a:pt x="9" y="29"/>
                      <a:pt x="9" y="29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5"/>
                      <a:pt x="14" y="22"/>
                      <a:pt x="16" y="20"/>
                    </a:cubicBezTo>
                    <a:cubicBezTo>
                      <a:pt x="18" y="17"/>
                      <a:pt x="20" y="15"/>
                      <a:pt x="23" y="13"/>
                    </a:cubicBezTo>
                    <a:cubicBezTo>
                      <a:pt x="25" y="11"/>
                      <a:pt x="27" y="9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6"/>
                      <a:pt x="31" y="6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5"/>
                      <a:pt x="31" y="5"/>
                      <a:pt x="32" y="5"/>
                    </a:cubicBezTo>
                    <a:cubicBezTo>
                      <a:pt x="32" y="5"/>
                      <a:pt x="32" y="4"/>
                      <a:pt x="33" y="4"/>
                    </a:cubicBezTo>
                    <a:cubicBezTo>
                      <a:pt x="33" y="4"/>
                      <a:pt x="33" y="4"/>
                      <a:pt x="34" y="4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2"/>
                      <a:pt x="35" y="2"/>
                      <a:pt x="36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8" y="1"/>
                      <a:pt x="38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1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1"/>
                      <a:pt x="36" y="1"/>
                    </a:cubicBezTo>
                    <a:cubicBezTo>
                      <a:pt x="36" y="1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5" y="1"/>
                      <a:pt x="32" y="3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7" y="7"/>
                      <a:pt x="26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9"/>
                      <a:pt x="22" y="11"/>
                      <a:pt x="20" y="13"/>
                    </a:cubicBezTo>
                    <a:close/>
                    <a:moveTo>
                      <a:pt x="35" y="2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5" y="2"/>
                      <a:pt x="3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1239"/>
              <p:cNvSpPr>
                <a:spLocks/>
              </p:cNvSpPr>
              <p:nvPr/>
            </p:nvSpPr>
            <p:spPr bwMode="auto">
              <a:xfrm>
                <a:off x="6019" y="1113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1240"/>
              <p:cNvSpPr>
                <a:spLocks/>
              </p:cNvSpPr>
              <p:nvPr/>
            </p:nvSpPr>
            <p:spPr bwMode="auto">
              <a:xfrm>
                <a:off x="6217" y="915"/>
                <a:ext cx="6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1241"/>
              <p:cNvSpPr>
                <a:spLocks/>
              </p:cNvSpPr>
              <p:nvPr/>
            </p:nvSpPr>
            <p:spPr bwMode="auto">
              <a:xfrm>
                <a:off x="6775" y="1065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1242"/>
              <p:cNvSpPr>
                <a:spLocks/>
              </p:cNvSpPr>
              <p:nvPr/>
            </p:nvSpPr>
            <p:spPr bwMode="auto">
              <a:xfrm>
                <a:off x="6781" y="1071"/>
                <a:ext cx="12" cy="18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0 h 3"/>
                  <a:gd name="T8" fmla="*/ 1 w 2"/>
                  <a:gd name="T9" fmla="*/ 1 h 3"/>
                  <a:gd name="T10" fmla="*/ 1 w 2"/>
                  <a:gd name="T11" fmla="*/ 1 h 3"/>
                  <a:gd name="T12" fmla="*/ 1 w 2"/>
                  <a:gd name="T13" fmla="*/ 2 h 3"/>
                  <a:gd name="T14" fmla="*/ 2 w 2"/>
                  <a:gd name="T15" fmla="*/ 3 h 3"/>
                  <a:gd name="T16" fmla="*/ 2 w 2"/>
                  <a:gd name="T17" fmla="*/ 2 h 3"/>
                  <a:gd name="T18" fmla="*/ 2 w 2"/>
                  <a:gd name="T19" fmla="*/ 3 h 3"/>
                  <a:gd name="T20" fmla="*/ 1 w 2"/>
                  <a:gd name="T21" fmla="*/ 2 h 3"/>
                  <a:gd name="T22" fmla="*/ 1 w 2"/>
                  <a:gd name="T23" fmla="*/ 2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1243"/>
              <p:cNvSpPr>
                <a:spLocks/>
              </p:cNvSpPr>
              <p:nvPr/>
            </p:nvSpPr>
            <p:spPr bwMode="auto">
              <a:xfrm>
                <a:off x="6793" y="1089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1244"/>
              <p:cNvSpPr>
                <a:spLocks/>
              </p:cNvSpPr>
              <p:nvPr/>
            </p:nvSpPr>
            <p:spPr bwMode="auto">
              <a:xfrm>
                <a:off x="6799" y="1101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1245"/>
              <p:cNvSpPr>
                <a:spLocks/>
              </p:cNvSpPr>
              <p:nvPr/>
            </p:nvSpPr>
            <p:spPr bwMode="auto">
              <a:xfrm>
                <a:off x="6805" y="110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Oval 1246"/>
              <p:cNvSpPr>
                <a:spLocks noChangeArrowheads="1"/>
              </p:cNvSpPr>
              <p:nvPr/>
            </p:nvSpPr>
            <p:spPr bwMode="auto">
              <a:xfrm>
                <a:off x="6811" y="111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1247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1248"/>
              <p:cNvSpPr>
                <a:spLocks/>
              </p:cNvSpPr>
              <p:nvPr/>
            </p:nvSpPr>
            <p:spPr bwMode="auto">
              <a:xfrm>
                <a:off x="6853" y="122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0 w 1"/>
                  <a:gd name="T11" fmla="*/ 3 h 3"/>
                  <a:gd name="T12" fmla="*/ 1 w 1"/>
                  <a:gd name="T13" fmla="*/ 3 h 3"/>
                  <a:gd name="T14" fmla="*/ 1 w 1"/>
                  <a:gd name="T15" fmla="*/ 3 h 3"/>
                  <a:gd name="T16" fmla="*/ 0 w 1"/>
                  <a:gd name="T17" fmla="*/ 3 h 3"/>
                  <a:gd name="T18" fmla="*/ 0 w 1"/>
                  <a:gd name="T19" fmla="*/ 2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0 h 3"/>
                  <a:gd name="T26" fmla="*/ 0 w 1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1249"/>
              <p:cNvSpPr>
                <a:spLocks/>
              </p:cNvSpPr>
              <p:nvPr/>
            </p:nvSpPr>
            <p:spPr bwMode="auto">
              <a:xfrm>
                <a:off x="6853" y="124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1250"/>
              <p:cNvSpPr>
                <a:spLocks/>
              </p:cNvSpPr>
              <p:nvPr/>
            </p:nvSpPr>
            <p:spPr bwMode="auto">
              <a:xfrm>
                <a:off x="6847" y="126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1251"/>
              <p:cNvSpPr>
                <a:spLocks/>
              </p:cNvSpPr>
              <p:nvPr/>
            </p:nvSpPr>
            <p:spPr bwMode="auto">
              <a:xfrm>
                <a:off x="6823" y="129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1252"/>
              <p:cNvSpPr>
                <a:spLocks/>
              </p:cNvSpPr>
              <p:nvPr/>
            </p:nvSpPr>
            <p:spPr bwMode="auto">
              <a:xfrm>
                <a:off x="6211" y="1611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253"/>
              <p:cNvSpPr>
                <a:spLocks/>
              </p:cNvSpPr>
              <p:nvPr/>
            </p:nvSpPr>
            <p:spPr bwMode="auto">
              <a:xfrm>
                <a:off x="6289" y="1665"/>
                <a:ext cx="108" cy="30"/>
              </a:xfrm>
              <a:custGeom>
                <a:avLst/>
                <a:gdLst>
                  <a:gd name="T0" fmla="*/ 14 w 18"/>
                  <a:gd name="T1" fmla="*/ 4 h 5"/>
                  <a:gd name="T2" fmla="*/ 14 w 18"/>
                  <a:gd name="T3" fmla="*/ 4 h 5"/>
                  <a:gd name="T4" fmla="*/ 16 w 18"/>
                  <a:gd name="T5" fmla="*/ 5 h 5"/>
                  <a:gd name="T6" fmla="*/ 18 w 18"/>
                  <a:gd name="T7" fmla="*/ 5 h 5"/>
                  <a:gd name="T8" fmla="*/ 16 w 18"/>
                  <a:gd name="T9" fmla="*/ 5 h 5"/>
                  <a:gd name="T10" fmla="*/ 16 w 18"/>
                  <a:gd name="T11" fmla="*/ 5 h 5"/>
                  <a:gd name="T12" fmla="*/ 8 w 18"/>
                  <a:gd name="T13" fmla="*/ 3 h 5"/>
                  <a:gd name="T14" fmla="*/ 0 w 18"/>
                  <a:gd name="T15" fmla="*/ 0 h 5"/>
                  <a:gd name="T16" fmla="*/ 0 w 18"/>
                  <a:gd name="T17" fmla="*/ 0 h 5"/>
                  <a:gd name="T18" fmla="*/ 1 w 18"/>
                  <a:gd name="T19" fmla="*/ 0 h 5"/>
                  <a:gd name="T20" fmla="*/ 1 w 18"/>
                  <a:gd name="T21" fmla="*/ 0 h 5"/>
                  <a:gd name="T22" fmla="*/ 1 w 18"/>
                  <a:gd name="T23" fmla="*/ 0 h 5"/>
                  <a:gd name="T24" fmla="*/ 0 w 18"/>
                  <a:gd name="T25" fmla="*/ 0 h 5"/>
                  <a:gd name="T26" fmla="*/ 0 w 18"/>
                  <a:gd name="T27" fmla="*/ 0 h 5"/>
                  <a:gd name="T28" fmla="*/ 0 w 18"/>
                  <a:gd name="T29" fmla="*/ 0 h 5"/>
                  <a:gd name="T30" fmla="*/ 1 w 18"/>
                  <a:gd name="T31" fmla="*/ 0 h 5"/>
                  <a:gd name="T32" fmla="*/ 1 w 18"/>
                  <a:gd name="T33" fmla="*/ 0 h 5"/>
                  <a:gd name="T34" fmla="*/ 1 w 18"/>
                  <a:gd name="T35" fmla="*/ 0 h 5"/>
                  <a:gd name="T36" fmla="*/ 2 w 18"/>
                  <a:gd name="T37" fmla="*/ 1 h 5"/>
                  <a:gd name="T38" fmla="*/ 2 w 18"/>
                  <a:gd name="T39" fmla="*/ 0 h 5"/>
                  <a:gd name="T40" fmla="*/ 2 w 18"/>
                  <a:gd name="T41" fmla="*/ 1 h 5"/>
                  <a:gd name="T42" fmla="*/ 3 w 18"/>
                  <a:gd name="T43" fmla="*/ 1 h 5"/>
                  <a:gd name="T44" fmla="*/ 3 w 18"/>
                  <a:gd name="T45" fmla="*/ 1 h 5"/>
                  <a:gd name="T46" fmla="*/ 5 w 18"/>
                  <a:gd name="T47" fmla="*/ 2 h 5"/>
                  <a:gd name="T48" fmla="*/ 6 w 18"/>
                  <a:gd name="T49" fmla="*/ 2 h 5"/>
                  <a:gd name="T50" fmla="*/ 7 w 18"/>
                  <a:gd name="T51" fmla="*/ 3 h 5"/>
                  <a:gd name="T52" fmla="*/ 8 w 18"/>
                  <a:gd name="T53" fmla="*/ 3 h 5"/>
                  <a:gd name="T54" fmla="*/ 9 w 18"/>
                  <a:gd name="T55" fmla="*/ 3 h 5"/>
                  <a:gd name="T56" fmla="*/ 9 w 18"/>
                  <a:gd name="T57" fmla="*/ 3 h 5"/>
                  <a:gd name="T58" fmla="*/ 10 w 18"/>
                  <a:gd name="T59" fmla="*/ 3 h 5"/>
                  <a:gd name="T60" fmla="*/ 11 w 18"/>
                  <a:gd name="T61" fmla="*/ 3 h 5"/>
                  <a:gd name="T62" fmla="*/ 12 w 18"/>
                  <a:gd name="T63" fmla="*/ 4 h 5"/>
                  <a:gd name="T64" fmla="*/ 12 w 18"/>
                  <a:gd name="T65" fmla="*/ 4 h 5"/>
                  <a:gd name="T66" fmla="*/ 13 w 18"/>
                  <a:gd name="T67" fmla="*/ 4 h 5"/>
                  <a:gd name="T68" fmla="*/ 14 w 18"/>
                  <a:gd name="T6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5"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7" y="5"/>
                      <a:pt x="17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3" y="5"/>
                      <a:pt x="11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1254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255"/>
              <p:cNvSpPr>
                <a:spLocks/>
              </p:cNvSpPr>
              <p:nvPr/>
            </p:nvSpPr>
            <p:spPr bwMode="auto">
              <a:xfrm>
                <a:off x="6235" y="1629"/>
                <a:ext cx="12" cy="1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  <a:gd name="T8" fmla="*/ 1 w 2"/>
                  <a:gd name="T9" fmla="*/ 1 h 2"/>
                  <a:gd name="T10" fmla="*/ 0 w 2"/>
                  <a:gd name="T11" fmla="*/ 1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1256"/>
              <p:cNvSpPr>
                <a:spLocks/>
              </p:cNvSpPr>
              <p:nvPr/>
            </p:nvSpPr>
            <p:spPr bwMode="auto">
              <a:xfrm>
                <a:off x="6259" y="16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257"/>
              <p:cNvSpPr>
                <a:spLocks/>
              </p:cNvSpPr>
              <p:nvPr/>
            </p:nvSpPr>
            <p:spPr bwMode="auto">
              <a:xfrm>
                <a:off x="6763" y="1155"/>
                <a:ext cx="0" cy="6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1258"/>
              <p:cNvSpPr>
                <a:spLocks/>
              </p:cNvSpPr>
              <p:nvPr/>
            </p:nvSpPr>
            <p:spPr bwMode="auto">
              <a:xfrm>
                <a:off x="6769" y="1185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1259"/>
              <p:cNvSpPr>
                <a:spLocks/>
              </p:cNvSpPr>
              <p:nvPr/>
            </p:nvSpPr>
            <p:spPr bwMode="auto">
              <a:xfrm>
                <a:off x="6685" y="119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0 h 3"/>
                  <a:gd name="T14" fmla="*/ 0 w 1"/>
                  <a:gd name="T15" fmla="*/ 0 h 3"/>
                  <a:gd name="T16" fmla="*/ 0 w 1"/>
                  <a:gd name="T17" fmla="*/ 0 h 3"/>
                  <a:gd name="T18" fmla="*/ 0 w 1"/>
                  <a:gd name="T19" fmla="*/ 0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1 h 3"/>
                  <a:gd name="T26" fmla="*/ 0 w 1"/>
                  <a:gd name="T27" fmla="*/ 1 h 3"/>
                  <a:gd name="T28" fmla="*/ 1 w 1"/>
                  <a:gd name="T29" fmla="*/ 1 h 3"/>
                  <a:gd name="T30" fmla="*/ 0 w 1"/>
                  <a:gd name="T31" fmla="*/ 1 h 3"/>
                  <a:gd name="T32" fmla="*/ 1 w 1"/>
                  <a:gd name="T33" fmla="*/ 1 h 3"/>
                  <a:gd name="T34" fmla="*/ 1 w 1"/>
                  <a:gd name="T35" fmla="*/ 1 h 3"/>
                  <a:gd name="T36" fmla="*/ 1 w 1"/>
                  <a:gd name="T37" fmla="*/ 2 h 3"/>
                  <a:gd name="T38" fmla="*/ 1 w 1"/>
                  <a:gd name="T39" fmla="*/ 2 h 3"/>
                  <a:gd name="T40" fmla="*/ 1 w 1"/>
                  <a:gd name="T41" fmla="*/ 3 h 3"/>
                  <a:gd name="T42" fmla="*/ 1 w 1"/>
                  <a:gd name="T43" fmla="*/ 3 h 3"/>
                  <a:gd name="T44" fmla="*/ 1 w 1"/>
                  <a:gd name="T45" fmla="*/ 2 h 3"/>
                  <a:gd name="T46" fmla="*/ 1 w 1"/>
                  <a:gd name="T47" fmla="*/ 2 h 3"/>
                  <a:gd name="T48" fmla="*/ 1 w 1"/>
                  <a:gd name="T49" fmla="*/ 2 h 3"/>
                  <a:gd name="T50" fmla="*/ 1 w 1"/>
                  <a:gd name="T51" fmla="*/ 2 h 3"/>
                  <a:gd name="T52" fmla="*/ 1 w 1"/>
                  <a:gd name="T53" fmla="*/ 2 h 3"/>
                  <a:gd name="T54" fmla="*/ 0 w 1"/>
                  <a:gd name="T55" fmla="*/ 2 h 3"/>
                  <a:gd name="T56" fmla="*/ 0 w 1"/>
                  <a:gd name="T57" fmla="*/ 1 h 3"/>
                  <a:gd name="T58" fmla="*/ 0 w 1"/>
                  <a:gd name="T59" fmla="*/ 0 h 3"/>
                  <a:gd name="T60" fmla="*/ 0 w 1"/>
                  <a:gd name="T61" fmla="*/ 0 h 3"/>
                  <a:gd name="T62" fmla="*/ 0 w 1"/>
                  <a:gd name="T63" fmla="*/ 0 h 3"/>
                  <a:gd name="T64" fmla="*/ 0 w 1"/>
                  <a:gd name="T6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1260"/>
              <p:cNvSpPr>
                <a:spLocks/>
              </p:cNvSpPr>
              <p:nvPr/>
            </p:nvSpPr>
            <p:spPr bwMode="auto">
              <a:xfrm>
                <a:off x="6679" y="120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1261"/>
              <p:cNvSpPr>
                <a:spLocks/>
              </p:cNvSpPr>
              <p:nvPr/>
            </p:nvSpPr>
            <p:spPr bwMode="auto">
              <a:xfrm>
                <a:off x="5941" y="1491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1262"/>
              <p:cNvSpPr>
                <a:spLocks/>
              </p:cNvSpPr>
              <p:nvPr/>
            </p:nvSpPr>
            <p:spPr bwMode="auto">
              <a:xfrm>
                <a:off x="5929" y="128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1263"/>
              <p:cNvSpPr>
                <a:spLocks/>
              </p:cNvSpPr>
              <p:nvPr/>
            </p:nvSpPr>
            <p:spPr bwMode="auto">
              <a:xfrm>
                <a:off x="5965" y="843"/>
                <a:ext cx="342" cy="300"/>
              </a:xfrm>
              <a:custGeom>
                <a:avLst/>
                <a:gdLst>
                  <a:gd name="T0" fmla="*/ 57 w 57"/>
                  <a:gd name="T1" fmla="*/ 0 h 50"/>
                  <a:gd name="T2" fmla="*/ 53 w 57"/>
                  <a:gd name="T3" fmla="*/ 1 h 50"/>
                  <a:gd name="T4" fmla="*/ 49 w 57"/>
                  <a:gd name="T5" fmla="*/ 2 h 50"/>
                  <a:gd name="T6" fmla="*/ 37 w 57"/>
                  <a:gd name="T7" fmla="*/ 8 h 50"/>
                  <a:gd name="T8" fmla="*/ 21 w 57"/>
                  <a:gd name="T9" fmla="*/ 20 h 50"/>
                  <a:gd name="T10" fmla="*/ 10 w 57"/>
                  <a:gd name="T11" fmla="*/ 32 h 50"/>
                  <a:gd name="T12" fmla="*/ 2 w 57"/>
                  <a:gd name="T13" fmla="*/ 47 h 50"/>
                  <a:gd name="T14" fmla="*/ 1 w 57"/>
                  <a:gd name="T15" fmla="*/ 49 h 50"/>
                  <a:gd name="T16" fmla="*/ 0 w 57"/>
                  <a:gd name="T17" fmla="*/ 50 h 50"/>
                  <a:gd name="T18" fmla="*/ 1 w 57"/>
                  <a:gd name="T19" fmla="*/ 47 h 50"/>
                  <a:gd name="T20" fmla="*/ 10 w 57"/>
                  <a:gd name="T21" fmla="*/ 31 h 50"/>
                  <a:gd name="T22" fmla="*/ 31 w 57"/>
                  <a:gd name="T23" fmla="*/ 10 h 50"/>
                  <a:gd name="T24" fmla="*/ 39 w 57"/>
                  <a:gd name="T25" fmla="*/ 5 h 50"/>
                  <a:gd name="T26" fmla="*/ 47 w 57"/>
                  <a:gd name="T27" fmla="*/ 2 h 50"/>
                  <a:gd name="T28" fmla="*/ 53 w 57"/>
                  <a:gd name="T29" fmla="*/ 0 h 50"/>
                  <a:gd name="T30" fmla="*/ 57 w 57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50">
                    <a:moveTo>
                      <a:pt x="57" y="0"/>
                    </a:moveTo>
                    <a:cubicBezTo>
                      <a:pt x="56" y="0"/>
                      <a:pt x="54" y="1"/>
                      <a:pt x="53" y="1"/>
                    </a:cubicBezTo>
                    <a:cubicBezTo>
                      <a:pt x="52" y="2"/>
                      <a:pt x="51" y="2"/>
                      <a:pt x="49" y="2"/>
                    </a:cubicBezTo>
                    <a:cubicBezTo>
                      <a:pt x="45" y="4"/>
                      <a:pt x="41" y="6"/>
                      <a:pt x="37" y="8"/>
                    </a:cubicBezTo>
                    <a:cubicBezTo>
                      <a:pt x="31" y="11"/>
                      <a:pt x="26" y="15"/>
                      <a:pt x="21" y="20"/>
                    </a:cubicBezTo>
                    <a:cubicBezTo>
                      <a:pt x="17" y="23"/>
                      <a:pt x="14" y="27"/>
                      <a:pt x="10" y="32"/>
                    </a:cubicBezTo>
                    <a:cubicBezTo>
                      <a:pt x="7" y="37"/>
                      <a:pt x="4" y="42"/>
                      <a:pt x="2" y="47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0" y="50"/>
                      <a:pt x="0" y="50"/>
                    </a:cubicBezTo>
                    <a:cubicBezTo>
                      <a:pt x="0" y="49"/>
                      <a:pt x="1" y="48"/>
                      <a:pt x="1" y="47"/>
                    </a:cubicBezTo>
                    <a:cubicBezTo>
                      <a:pt x="3" y="42"/>
                      <a:pt x="7" y="36"/>
                      <a:pt x="10" y="31"/>
                    </a:cubicBezTo>
                    <a:cubicBezTo>
                      <a:pt x="16" y="23"/>
                      <a:pt x="22" y="16"/>
                      <a:pt x="31" y="10"/>
                    </a:cubicBezTo>
                    <a:cubicBezTo>
                      <a:pt x="34" y="8"/>
                      <a:pt x="36" y="7"/>
                      <a:pt x="39" y="5"/>
                    </a:cubicBezTo>
                    <a:cubicBezTo>
                      <a:pt x="42" y="4"/>
                      <a:pt x="44" y="3"/>
                      <a:pt x="47" y="2"/>
                    </a:cubicBezTo>
                    <a:cubicBezTo>
                      <a:pt x="49" y="2"/>
                      <a:pt x="51" y="1"/>
                      <a:pt x="53" y="0"/>
                    </a:cubicBezTo>
                    <a:cubicBezTo>
                      <a:pt x="54" y="0"/>
                      <a:pt x="55" y="0"/>
                      <a:pt x="5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1264"/>
              <p:cNvSpPr>
                <a:spLocks/>
              </p:cNvSpPr>
              <p:nvPr/>
            </p:nvSpPr>
            <p:spPr bwMode="auto">
              <a:xfrm>
                <a:off x="6799" y="110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 useBgFill="1">
          <p:nvSpPr>
            <p:cNvPr id="6" name="椭圆 5"/>
            <p:cNvSpPr/>
            <p:nvPr/>
          </p:nvSpPr>
          <p:spPr>
            <a:xfrm rot="3526944">
              <a:off x="2425751" y="4842364"/>
              <a:ext cx="1527249" cy="152724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2" name="组合 61"/>
          <p:cNvGrpSpPr/>
          <p:nvPr/>
        </p:nvGrpSpPr>
        <p:grpSpPr>
          <a:xfrm>
            <a:off x="2397213" y="4997873"/>
            <a:ext cx="1556337" cy="1122978"/>
            <a:chOff x="2435313" y="5099475"/>
            <a:chExt cx="1556337" cy="1122978"/>
          </a:xfrm>
        </p:grpSpPr>
        <p:sp>
          <p:nvSpPr>
            <p:cNvPr id="63" name="矩形 62"/>
            <p:cNvSpPr/>
            <p:nvPr/>
          </p:nvSpPr>
          <p:spPr>
            <a:xfrm>
              <a:off x="2459762" y="5099475"/>
              <a:ext cx="1467068" cy="400110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dist"/>
              <a:r>
                <a:rPr lang="zh-CN" altLang="en-US" sz="2000" dirty="0" smtClean="0">
                  <a:solidFill>
                    <a:srgbClr val="024A02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  <a:cs typeface="Adobe Devanagari" panose="02040503050201020203" pitchFamily="18" charset="0"/>
                </a:rPr>
                <a:t>添加副标题</a:t>
              </a:r>
              <a:endParaRPr lang="zh-CN" altLang="en-US" sz="2000" dirty="0">
                <a:solidFill>
                  <a:srgbClr val="024A02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endParaRPr>
            </a:p>
          </p:txBody>
        </p:sp>
        <p:sp>
          <p:nvSpPr>
            <p:cNvPr id="64" name="矩形 63"/>
            <p:cNvSpPr/>
            <p:nvPr/>
          </p:nvSpPr>
          <p:spPr>
            <a:xfrm>
              <a:off x="2435313" y="5521107"/>
              <a:ext cx="1556337" cy="701346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请在此处添加说明</a:t>
              </a:r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……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4890160" y="1349640"/>
            <a:ext cx="2459760" cy="2535213"/>
            <a:chOff x="4928260" y="1451242"/>
            <a:chExt cx="2459760" cy="2535213"/>
          </a:xfrm>
          <a:solidFill>
            <a:srgbClr val="024A02"/>
          </a:solidFill>
        </p:grpSpPr>
        <p:grpSp>
          <p:nvGrpSpPr>
            <p:cNvPr id="67" name="Group 1210"/>
            <p:cNvGrpSpPr>
              <a:grpSpLocks noChangeAspect="1"/>
            </p:cNvGrpSpPr>
            <p:nvPr/>
          </p:nvGrpSpPr>
          <p:grpSpPr bwMode="auto">
            <a:xfrm rot="3526944">
              <a:off x="4890533" y="1488969"/>
              <a:ext cx="2535213" cy="2459760"/>
              <a:chOff x="5911" y="843"/>
              <a:chExt cx="1008" cy="978"/>
            </a:xfrm>
            <a:grpFill/>
          </p:grpSpPr>
          <p:sp>
            <p:nvSpPr>
              <p:cNvPr id="69" name="Freeform 1211"/>
              <p:cNvSpPr>
                <a:spLocks/>
              </p:cNvSpPr>
              <p:nvPr/>
            </p:nvSpPr>
            <p:spPr bwMode="auto">
              <a:xfrm>
                <a:off x="5917" y="1389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1212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1213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1214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1215"/>
              <p:cNvSpPr>
                <a:spLocks/>
              </p:cNvSpPr>
              <p:nvPr/>
            </p:nvSpPr>
            <p:spPr bwMode="auto">
              <a:xfrm>
                <a:off x="6847" y="121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1 h 2"/>
                  <a:gd name="T12" fmla="*/ 0 w 1"/>
                  <a:gd name="T13" fmla="*/ 0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1216"/>
              <p:cNvSpPr>
                <a:spLocks/>
              </p:cNvSpPr>
              <p:nvPr/>
            </p:nvSpPr>
            <p:spPr bwMode="auto">
              <a:xfrm>
                <a:off x="6493" y="1701"/>
                <a:ext cx="6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1217"/>
              <p:cNvSpPr>
                <a:spLocks/>
              </p:cNvSpPr>
              <p:nvPr/>
            </p:nvSpPr>
            <p:spPr bwMode="auto">
              <a:xfrm>
                <a:off x="6223" y="162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1218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1219"/>
              <p:cNvSpPr>
                <a:spLocks/>
              </p:cNvSpPr>
              <p:nvPr/>
            </p:nvSpPr>
            <p:spPr bwMode="auto">
              <a:xfrm>
                <a:off x="6235" y="1629"/>
                <a:ext cx="0" cy="6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1220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1221"/>
              <p:cNvSpPr>
                <a:spLocks/>
              </p:cNvSpPr>
              <p:nvPr/>
            </p:nvSpPr>
            <p:spPr bwMode="auto">
              <a:xfrm>
                <a:off x="6223" y="1623"/>
                <a:ext cx="12" cy="6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1222"/>
              <p:cNvSpPr>
                <a:spLocks/>
              </p:cNvSpPr>
              <p:nvPr/>
            </p:nvSpPr>
            <p:spPr bwMode="auto">
              <a:xfrm>
                <a:off x="6253" y="164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1223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1224"/>
              <p:cNvSpPr>
                <a:spLocks/>
              </p:cNvSpPr>
              <p:nvPr/>
            </p:nvSpPr>
            <p:spPr bwMode="auto">
              <a:xfrm>
                <a:off x="6763" y="116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1225"/>
              <p:cNvSpPr>
                <a:spLocks/>
              </p:cNvSpPr>
              <p:nvPr/>
            </p:nvSpPr>
            <p:spPr bwMode="auto">
              <a:xfrm>
                <a:off x="6745" y="146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1226"/>
              <p:cNvSpPr>
                <a:spLocks/>
              </p:cNvSpPr>
              <p:nvPr/>
            </p:nvSpPr>
            <p:spPr bwMode="auto">
              <a:xfrm>
                <a:off x="6751" y="146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1227"/>
              <p:cNvSpPr>
                <a:spLocks/>
              </p:cNvSpPr>
              <p:nvPr/>
            </p:nvSpPr>
            <p:spPr bwMode="auto">
              <a:xfrm>
                <a:off x="6751" y="1455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1228"/>
              <p:cNvSpPr>
                <a:spLocks/>
              </p:cNvSpPr>
              <p:nvPr/>
            </p:nvSpPr>
            <p:spPr bwMode="auto">
              <a:xfrm>
                <a:off x="5911" y="1245"/>
                <a:ext cx="18" cy="168"/>
              </a:xfrm>
              <a:custGeom>
                <a:avLst/>
                <a:gdLst>
                  <a:gd name="T0" fmla="*/ 1 w 3"/>
                  <a:gd name="T1" fmla="*/ 27 h 28"/>
                  <a:gd name="T2" fmla="*/ 1 w 3"/>
                  <a:gd name="T3" fmla="*/ 26 h 28"/>
                  <a:gd name="T4" fmla="*/ 1 w 3"/>
                  <a:gd name="T5" fmla="*/ 24 h 28"/>
                  <a:gd name="T6" fmla="*/ 1 w 3"/>
                  <a:gd name="T7" fmla="*/ 21 h 28"/>
                  <a:gd name="T8" fmla="*/ 0 w 3"/>
                  <a:gd name="T9" fmla="*/ 16 h 28"/>
                  <a:gd name="T10" fmla="*/ 1 w 3"/>
                  <a:gd name="T11" fmla="*/ 15 h 28"/>
                  <a:gd name="T12" fmla="*/ 1 w 3"/>
                  <a:gd name="T13" fmla="*/ 14 h 28"/>
                  <a:gd name="T14" fmla="*/ 1 w 3"/>
                  <a:gd name="T15" fmla="*/ 13 h 28"/>
                  <a:gd name="T16" fmla="*/ 1 w 3"/>
                  <a:gd name="T17" fmla="*/ 9 h 28"/>
                  <a:gd name="T18" fmla="*/ 1 w 3"/>
                  <a:gd name="T19" fmla="*/ 8 h 28"/>
                  <a:gd name="T20" fmla="*/ 1 w 3"/>
                  <a:gd name="T21" fmla="*/ 8 h 28"/>
                  <a:gd name="T22" fmla="*/ 1 w 3"/>
                  <a:gd name="T23" fmla="*/ 7 h 28"/>
                  <a:gd name="T24" fmla="*/ 2 w 3"/>
                  <a:gd name="T25" fmla="*/ 6 h 28"/>
                  <a:gd name="T26" fmla="*/ 2 w 3"/>
                  <a:gd name="T27" fmla="*/ 6 h 28"/>
                  <a:gd name="T28" fmla="*/ 2 w 3"/>
                  <a:gd name="T29" fmla="*/ 6 h 28"/>
                  <a:gd name="T30" fmla="*/ 2 w 3"/>
                  <a:gd name="T31" fmla="*/ 3 h 28"/>
                  <a:gd name="T32" fmla="*/ 3 w 3"/>
                  <a:gd name="T33" fmla="*/ 2 h 28"/>
                  <a:gd name="T34" fmla="*/ 3 w 3"/>
                  <a:gd name="T35" fmla="*/ 1 h 28"/>
                  <a:gd name="T36" fmla="*/ 3 w 3"/>
                  <a:gd name="T37" fmla="*/ 1 h 28"/>
                  <a:gd name="T38" fmla="*/ 3 w 3"/>
                  <a:gd name="T39" fmla="*/ 1 h 28"/>
                  <a:gd name="T40" fmla="*/ 3 w 3"/>
                  <a:gd name="T41" fmla="*/ 2 h 28"/>
                  <a:gd name="T42" fmla="*/ 3 w 3"/>
                  <a:gd name="T43" fmla="*/ 4 h 28"/>
                  <a:gd name="T44" fmla="*/ 2 w 3"/>
                  <a:gd name="T45" fmla="*/ 4 h 28"/>
                  <a:gd name="T46" fmla="*/ 2 w 3"/>
                  <a:gd name="T47" fmla="*/ 5 h 28"/>
                  <a:gd name="T48" fmla="*/ 2 w 3"/>
                  <a:gd name="T49" fmla="*/ 6 h 28"/>
                  <a:gd name="T50" fmla="*/ 2 w 3"/>
                  <a:gd name="T51" fmla="*/ 12 h 28"/>
                  <a:gd name="T52" fmla="*/ 2 w 3"/>
                  <a:gd name="T53" fmla="*/ 13 h 28"/>
                  <a:gd name="T54" fmla="*/ 1 w 3"/>
                  <a:gd name="T55" fmla="*/ 14 h 28"/>
                  <a:gd name="T56" fmla="*/ 1 w 3"/>
                  <a:gd name="T57" fmla="*/ 15 h 28"/>
                  <a:gd name="T58" fmla="*/ 1 w 3"/>
                  <a:gd name="T59" fmla="*/ 15 h 28"/>
                  <a:gd name="T60" fmla="*/ 1 w 3"/>
                  <a:gd name="T61" fmla="*/ 16 h 28"/>
                  <a:gd name="T62" fmla="*/ 1 w 3"/>
                  <a:gd name="T63" fmla="*/ 16 h 28"/>
                  <a:gd name="T64" fmla="*/ 1 w 3"/>
                  <a:gd name="T65" fmla="*/ 17 h 28"/>
                  <a:gd name="T66" fmla="*/ 1 w 3"/>
                  <a:gd name="T67" fmla="*/ 18 h 28"/>
                  <a:gd name="T68" fmla="*/ 1 w 3"/>
                  <a:gd name="T69" fmla="*/ 20 h 28"/>
                  <a:gd name="T70" fmla="*/ 1 w 3"/>
                  <a:gd name="T71" fmla="*/ 21 h 28"/>
                  <a:gd name="T72" fmla="*/ 1 w 3"/>
                  <a:gd name="T73" fmla="*/ 22 h 28"/>
                  <a:gd name="T74" fmla="*/ 1 w 3"/>
                  <a:gd name="T75" fmla="*/ 22 h 28"/>
                  <a:gd name="T76" fmla="*/ 1 w 3"/>
                  <a:gd name="T77" fmla="*/ 23 h 28"/>
                  <a:gd name="T78" fmla="*/ 1 w 3"/>
                  <a:gd name="T79" fmla="*/ 23 h 28"/>
                  <a:gd name="T80" fmla="*/ 1 w 3"/>
                  <a:gd name="T81" fmla="*/ 23 h 28"/>
                  <a:gd name="T82" fmla="*/ 1 w 3"/>
                  <a:gd name="T83" fmla="*/ 23 h 28"/>
                  <a:gd name="T84" fmla="*/ 1 w 3"/>
                  <a:gd name="T85" fmla="*/ 24 h 28"/>
                  <a:gd name="T86" fmla="*/ 1 w 3"/>
                  <a:gd name="T87" fmla="*/ 25 h 28"/>
                  <a:gd name="T88" fmla="*/ 1 w 3"/>
                  <a:gd name="T89" fmla="*/ 25 h 28"/>
                  <a:gd name="T90" fmla="*/ 1 w 3"/>
                  <a:gd name="T91" fmla="*/ 27 h 28"/>
                  <a:gd name="T92" fmla="*/ 1 w 3"/>
                  <a:gd name="T93" fmla="*/ 27 h 28"/>
                  <a:gd name="T94" fmla="*/ 1 w 3"/>
                  <a:gd name="T95" fmla="*/ 28 h 28"/>
                  <a:gd name="T96" fmla="*/ 1 w 3"/>
                  <a:gd name="T9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8">
                    <a:moveTo>
                      <a:pt x="1" y="27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5"/>
                      <a:pt x="1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3"/>
                      <a:pt x="0" y="22"/>
                      <a:pt x="1" y="21"/>
                    </a:cubicBezTo>
                    <a:cubicBezTo>
                      <a:pt x="1" y="21"/>
                      <a:pt x="1" y="21"/>
                      <a:pt x="0" y="21"/>
                    </a:cubicBezTo>
                    <a:cubicBezTo>
                      <a:pt x="0" y="20"/>
                      <a:pt x="1" y="17"/>
                      <a:pt x="0" y="16"/>
                    </a:cubicBezTo>
                    <a:cubicBezTo>
                      <a:pt x="0" y="16"/>
                      <a:pt x="1" y="16"/>
                      <a:pt x="0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6"/>
                      <a:pt x="1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3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2" y="11"/>
                      <a:pt x="2" y="13"/>
                    </a:cubicBezTo>
                    <a:cubicBezTo>
                      <a:pt x="2" y="13"/>
                      <a:pt x="1" y="13"/>
                      <a:pt x="2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2" y="13"/>
                      <a:pt x="1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2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4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6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6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1229"/>
              <p:cNvSpPr>
                <a:spLocks/>
              </p:cNvSpPr>
              <p:nvPr/>
            </p:nvSpPr>
            <p:spPr bwMode="auto">
              <a:xfrm>
                <a:off x="5965" y="1557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1230"/>
              <p:cNvSpPr>
                <a:spLocks/>
              </p:cNvSpPr>
              <p:nvPr/>
            </p:nvSpPr>
            <p:spPr bwMode="auto">
              <a:xfrm>
                <a:off x="5947" y="1515"/>
                <a:ext cx="6" cy="1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1 w 1"/>
                  <a:gd name="T13" fmla="*/ 1 h 2"/>
                  <a:gd name="T14" fmla="*/ 0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1231"/>
              <p:cNvSpPr>
                <a:spLocks/>
              </p:cNvSpPr>
              <p:nvPr/>
            </p:nvSpPr>
            <p:spPr bwMode="auto">
              <a:xfrm>
                <a:off x="5941" y="1503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1232"/>
              <p:cNvSpPr>
                <a:spLocks/>
              </p:cNvSpPr>
              <p:nvPr/>
            </p:nvSpPr>
            <p:spPr bwMode="auto">
              <a:xfrm>
                <a:off x="5941" y="149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1233"/>
              <p:cNvSpPr>
                <a:spLocks/>
              </p:cNvSpPr>
              <p:nvPr/>
            </p:nvSpPr>
            <p:spPr bwMode="auto">
              <a:xfrm>
                <a:off x="5923" y="1317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1234"/>
              <p:cNvSpPr>
                <a:spLocks/>
              </p:cNvSpPr>
              <p:nvPr/>
            </p:nvSpPr>
            <p:spPr bwMode="auto">
              <a:xfrm>
                <a:off x="5923" y="129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1235"/>
              <p:cNvSpPr>
                <a:spLocks noEditPoints="1"/>
              </p:cNvSpPr>
              <p:nvPr/>
            </p:nvSpPr>
            <p:spPr bwMode="auto">
              <a:xfrm>
                <a:off x="5935" y="897"/>
                <a:ext cx="984" cy="924"/>
              </a:xfrm>
              <a:custGeom>
                <a:avLst/>
                <a:gdLst>
                  <a:gd name="T0" fmla="*/ 154 w 164"/>
                  <a:gd name="T1" fmla="*/ 110 h 154"/>
                  <a:gd name="T2" fmla="*/ 160 w 164"/>
                  <a:gd name="T3" fmla="*/ 97 h 154"/>
                  <a:gd name="T4" fmla="*/ 161 w 164"/>
                  <a:gd name="T5" fmla="*/ 83 h 154"/>
                  <a:gd name="T6" fmla="*/ 158 w 164"/>
                  <a:gd name="T7" fmla="*/ 82 h 154"/>
                  <a:gd name="T8" fmla="*/ 139 w 164"/>
                  <a:gd name="T9" fmla="*/ 121 h 154"/>
                  <a:gd name="T10" fmla="*/ 121 w 164"/>
                  <a:gd name="T11" fmla="*/ 131 h 154"/>
                  <a:gd name="T12" fmla="*/ 95 w 164"/>
                  <a:gd name="T13" fmla="*/ 134 h 154"/>
                  <a:gd name="T14" fmla="*/ 72 w 164"/>
                  <a:gd name="T15" fmla="*/ 133 h 154"/>
                  <a:gd name="T16" fmla="*/ 42 w 164"/>
                  <a:gd name="T17" fmla="*/ 116 h 154"/>
                  <a:gd name="T18" fmla="*/ 42 w 164"/>
                  <a:gd name="T19" fmla="*/ 115 h 154"/>
                  <a:gd name="T20" fmla="*/ 65 w 164"/>
                  <a:gd name="T21" fmla="*/ 130 h 154"/>
                  <a:gd name="T22" fmla="*/ 74 w 164"/>
                  <a:gd name="T23" fmla="*/ 132 h 154"/>
                  <a:gd name="T24" fmla="*/ 116 w 164"/>
                  <a:gd name="T25" fmla="*/ 125 h 154"/>
                  <a:gd name="T26" fmla="*/ 134 w 164"/>
                  <a:gd name="T27" fmla="*/ 100 h 154"/>
                  <a:gd name="T28" fmla="*/ 132 w 164"/>
                  <a:gd name="T29" fmla="*/ 95 h 154"/>
                  <a:gd name="T30" fmla="*/ 125 w 164"/>
                  <a:gd name="T31" fmla="*/ 104 h 154"/>
                  <a:gd name="T32" fmla="*/ 118 w 164"/>
                  <a:gd name="T33" fmla="*/ 111 h 154"/>
                  <a:gd name="T34" fmla="*/ 73 w 164"/>
                  <a:gd name="T35" fmla="*/ 121 h 154"/>
                  <a:gd name="T36" fmla="*/ 43 w 164"/>
                  <a:gd name="T37" fmla="*/ 91 h 154"/>
                  <a:gd name="T38" fmla="*/ 41 w 164"/>
                  <a:gd name="T39" fmla="*/ 75 h 154"/>
                  <a:gd name="T40" fmla="*/ 43 w 164"/>
                  <a:gd name="T41" fmla="*/ 61 h 154"/>
                  <a:gd name="T42" fmla="*/ 51 w 164"/>
                  <a:gd name="T43" fmla="*/ 47 h 154"/>
                  <a:gd name="T44" fmla="*/ 99 w 164"/>
                  <a:gd name="T45" fmla="*/ 35 h 154"/>
                  <a:gd name="T46" fmla="*/ 117 w 164"/>
                  <a:gd name="T47" fmla="*/ 47 h 154"/>
                  <a:gd name="T48" fmla="*/ 124 w 164"/>
                  <a:gd name="T49" fmla="*/ 52 h 154"/>
                  <a:gd name="T50" fmla="*/ 103 w 164"/>
                  <a:gd name="T51" fmla="*/ 33 h 154"/>
                  <a:gd name="T52" fmla="*/ 100 w 164"/>
                  <a:gd name="T53" fmla="*/ 21 h 154"/>
                  <a:gd name="T54" fmla="*/ 132 w 164"/>
                  <a:gd name="T55" fmla="*/ 45 h 154"/>
                  <a:gd name="T56" fmla="*/ 138 w 164"/>
                  <a:gd name="T57" fmla="*/ 49 h 154"/>
                  <a:gd name="T58" fmla="*/ 135 w 164"/>
                  <a:gd name="T59" fmla="*/ 38 h 154"/>
                  <a:gd name="T60" fmla="*/ 148 w 164"/>
                  <a:gd name="T61" fmla="*/ 65 h 154"/>
                  <a:gd name="T62" fmla="*/ 152 w 164"/>
                  <a:gd name="T63" fmla="*/ 65 h 154"/>
                  <a:gd name="T64" fmla="*/ 151 w 164"/>
                  <a:gd name="T65" fmla="*/ 49 h 154"/>
                  <a:gd name="T66" fmla="*/ 152 w 164"/>
                  <a:gd name="T67" fmla="*/ 54 h 154"/>
                  <a:gd name="T68" fmla="*/ 151 w 164"/>
                  <a:gd name="T69" fmla="*/ 50 h 154"/>
                  <a:gd name="T70" fmla="*/ 147 w 164"/>
                  <a:gd name="T71" fmla="*/ 40 h 154"/>
                  <a:gd name="T72" fmla="*/ 141 w 164"/>
                  <a:gd name="T73" fmla="*/ 31 h 154"/>
                  <a:gd name="T74" fmla="*/ 12 w 164"/>
                  <a:gd name="T75" fmla="*/ 76 h 154"/>
                  <a:gd name="T76" fmla="*/ 4 w 164"/>
                  <a:gd name="T77" fmla="*/ 57 h 154"/>
                  <a:gd name="T78" fmla="*/ 39 w 164"/>
                  <a:gd name="T79" fmla="*/ 112 h 154"/>
                  <a:gd name="T80" fmla="*/ 37 w 164"/>
                  <a:gd name="T81" fmla="*/ 127 h 154"/>
                  <a:gd name="T82" fmla="*/ 32 w 164"/>
                  <a:gd name="T83" fmla="*/ 122 h 154"/>
                  <a:gd name="T84" fmla="*/ 40 w 164"/>
                  <a:gd name="T85" fmla="*/ 130 h 154"/>
                  <a:gd name="T86" fmla="*/ 21 w 164"/>
                  <a:gd name="T87" fmla="*/ 106 h 154"/>
                  <a:gd name="T88" fmla="*/ 19 w 164"/>
                  <a:gd name="T89" fmla="*/ 102 h 154"/>
                  <a:gd name="T90" fmla="*/ 17 w 164"/>
                  <a:gd name="T91" fmla="*/ 96 h 154"/>
                  <a:gd name="T92" fmla="*/ 148 w 164"/>
                  <a:gd name="T93" fmla="*/ 42 h 154"/>
                  <a:gd name="T94" fmla="*/ 134 w 164"/>
                  <a:gd name="T95" fmla="*/ 33 h 154"/>
                  <a:gd name="T96" fmla="*/ 101 w 164"/>
                  <a:gd name="T97" fmla="*/ 15 h 154"/>
                  <a:gd name="T98" fmla="*/ 31 w 164"/>
                  <a:gd name="T99" fmla="*/ 102 h 154"/>
                  <a:gd name="T100" fmla="*/ 29 w 164"/>
                  <a:gd name="T101" fmla="*/ 97 h 154"/>
                  <a:gd name="T102" fmla="*/ 25 w 164"/>
                  <a:gd name="T103" fmla="*/ 73 h 154"/>
                  <a:gd name="T104" fmla="*/ 35 w 164"/>
                  <a:gd name="T105" fmla="*/ 106 h 154"/>
                  <a:gd name="T106" fmla="*/ 34 w 164"/>
                  <a:gd name="T107" fmla="*/ 104 h 154"/>
                  <a:gd name="T108" fmla="*/ 35 w 164"/>
                  <a:gd name="T109" fmla="*/ 107 h 154"/>
                  <a:gd name="T110" fmla="*/ 39 w 164"/>
                  <a:gd name="T111" fmla="*/ 111 h 154"/>
                  <a:gd name="T112" fmla="*/ 42 w 164"/>
                  <a:gd name="T113" fmla="*/ 114 h 154"/>
                  <a:gd name="T114" fmla="*/ 39 w 164"/>
                  <a:gd name="T115" fmla="*/ 111 h 154"/>
                  <a:gd name="T116" fmla="*/ 28 w 164"/>
                  <a:gd name="T117" fmla="*/ 92 h 154"/>
                  <a:gd name="T118" fmla="*/ 131 w 164"/>
                  <a:gd name="T119" fmla="*/ 33 h 154"/>
                  <a:gd name="T120" fmla="*/ 134 w 164"/>
                  <a:gd name="T121" fmla="*/ 103 h 154"/>
                  <a:gd name="T122" fmla="*/ 125 w 164"/>
                  <a:gd name="T123" fmla="*/ 39 h 154"/>
                  <a:gd name="T124" fmla="*/ 100 w 164"/>
                  <a:gd name="T125" fmla="*/ 2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154">
                    <a:moveTo>
                      <a:pt x="1" y="79"/>
                    </a:moveTo>
                    <a:cubicBezTo>
                      <a:pt x="1" y="78"/>
                      <a:pt x="1" y="79"/>
                      <a:pt x="1" y="79"/>
                    </a:cubicBezTo>
                    <a:cubicBezTo>
                      <a:pt x="1" y="79"/>
                      <a:pt x="1" y="80"/>
                      <a:pt x="1" y="80"/>
                    </a:cubicBezTo>
                    <a:cubicBezTo>
                      <a:pt x="1" y="80"/>
                      <a:pt x="1" y="80"/>
                      <a:pt x="1" y="79"/>
                    </a:cubicBezTo>
                    <a:cubicBezTo>
                      <a:pt x="1" y="81"/>
                      <a:pt x="1" y="81"/>
                      <a:pt x="1" y="82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1" y="88"/>
                      <a:pt x="1" y="89"/>
                    </a:cubicBezTo>
                    <a:cubicBezTo>
                      <a:pt x="1" y="92"/>
                      <a:pt x="2" y="95"/>
                      <a:pt x="4" y="99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1" y="114"/>
                      <a:pt x="13" y="118"/>
                      <a:pt x="16" y="121"/>
                    </a:cubicBezTo>
                    <a:cubicBezTo>
                      <a:pt x="18" y="125"/>
                      <a:pt x="21" y="128"/>
                      <a:pt x="24" y="130"/>
                    </a:cubicBezTo>
                    <a:cubicBezTo>
                      <a:pt x="26" y="132"/>
                      <a:pt x="28" y="134"/>
                      <a:pt x="30" y="135"/>
                    </a:cubicBezTo>
                    <a:cubicBezTo>
                      <a:pt x="32" y="137"/>
                      <a:pt x="34" y="138"/>
                      <a:pt x="36" y="139"/>
                    </a:cubicBezTo>
                    <a:cubicBezTo>
                      <a:pt x="39" y="141"/>
                      <a:pt x="41" y="143"/>
                      <a:pt x="44" y="144"/>
                    </a:cubicBezTo>
                    <a:cubicBezTo>
                      <a:pt x="47" y="145"/>
                      <a:pt x="49" y="147"/>
                      <a:pt x="52" y="148"/>
                    </a:cubicBezTo>
                    <a:cubicBezTo>
                      <a:pt x="52" y="148"/>
                      <a:pt x="53" y="148"/>
                      <a:pt x="53" y="148"/>
                    </a:cubicBezTo>
                    <a:cubicBezTo>
                      <a:pt x="54" y="149"/>
                      <a:pt x="56" y="149"/>
                      <a:pt x="57" y="149"/>
                    </a:cubicBezTo>
                    <a:cubicBezTo>
                      <a:pt x="62" y="151"/>
                      <a:pt x="67" y="152"/>
                      <a:pt x="73" y="153"/>
                    </a:cubicBezTo>
                    <a:cubicBezTo>
                      <a:pt x="78" y="154"/>
                      <a:pt x="84" y="154"/>
                      <a:pt x="89" y="154"/>
                    </a:cubicBezTo>
                    <a:cubicBezTo>
                      <a:pt x="94" y="153"/>
                      <a:pt x="99" y="152"/>
                      <a:pt x="103" y="151"/>
                    </a:cubicBezTo>
                    <a:cubicBezTo>
                      <a:pt x="104" y="151"/>
                      <a:pt x="106" y="151"/>
                      <a:pt x="107" y="150"/>
                    </a:cubicBezTo>
                    <a:cubicBezTo>
                      <a:pt x="111" y="149"/>
                      <a:pt x="115" y="147"/>
                      <a:pt x="119" y="145"/>
                    </a:cubicBezTo>
                    <a:cubicBezTo>
                      <a:pt x="123" y="143"/>
                      <a:pt x="127" y="141"/>
                      <a:pt x="130" y="139"/>
                    </a:cubicBezTo>
                    <a:cubicBezTo>
                      <a:pt x="130" y="139"/>
                      <a:pt x="130" y="139"/>
                      <a:pt x="130" y="139"/>
                    </a:cubicBezTo>
                    <a:cubicBezTo>
                      <a:pt x="135" y="136"/>
                      <a:pt x="139" y="132"/>
                      <a:pt x="143" y="128"/>
                    </a:cubicBezTo>
                    <a:cubicBezTo>
                      <a:pt x="147" y="123"/>
                      <a:pt x="151" y="118"/>
                      <a:pt x="154" y="113"/>
                    </a:cubicBezTo>
                    <a:cubicBezTo>
                      <a:pt x="154" y="112"/>
                      <a:pt x="155" y="110"/>
                      <a:pt x="156" y="109"/>
                    </a:cubicBezTo>
                    <a:cubicBezTo>
                      <a:pt x="157" y="107"/>
                      <a:pt x="158" y="105"/>
                      <a:pt x="158" y="104"/>
                    </a:cubicBezTo>
                    <a:cubicBezTo>
                      <a:pt x="158" y="105"/>
                      <a:pt x="157" y="105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6" y="107"/>
                      <a:pt x="156" y="108"/>
                      <a:pt x="155" y="109"/>
                    </a:cubicBezTo>
                    <a:cubicBezTo>
                      <a:pt x="155" y="108"/>
                      <a:pt x="155" y="109"/>
                      <a:pt x="155" y="109"/>
                    </a:cubicBezTo>
                    <a:cubicBezTo>
                      <a:pt x="155" y="109"/>
                      <a:pt x="155" y="109"/>
                      <a:pt x="155" y="109"/>
                    </a:cubicBezTo>
                    <a:cubicBezTo>
                      <a:pt x="155" y="109"/>
                      <a:pt x="154" y="111"/>
                      <a:pt x="154" y="110"/>
                    </a:cubicBezTo>
                    <a:cubicBezTo>
                      <a:pt x="154" y="111"/>
                      <a:pt x="154" y="111"/>
                      <a:pt x="153" y="112"/>
                    </a:cubicBezTo>
                    <a:cubicBezTo>
                      <a:pt x="153" y="112"/>
                      <a:pt x="153" y="111"/>
                      <a:pt x="153" y="112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4" y="110"/>
                      <a:pt x="154" y="110"/>
                    </a:cubicBezTo>
                    <a:cubicBezTo>
                      <a:pt x="154" y="110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5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ubicBezTo>
                      <a:pt x="155" y="107"/>
                      <a:pt x="156" y="107"/>
                      <a:pt x="156" y="107"/>
                    </a:cubicBezTo>
                    <a:cubicBezTo>
                      <a:pt x="156" y="107"/>
                      <a:pt x="156" y="107"/>
                      <a:pt x="156" y="106"/>
                    </a:cubicBezTo>
                    <a:cubicBezTo>
                      <a:pt x="156" y="106"/>
                      <a:pt x="156" y="105"/>
                      <a:pt x="157" y="105"/>
                    </a:cubicBezTo>
                    <a:cubicBezTo>
                      <a:pt x="157" y="105"/>
                      <a:pt x="156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3"/>
                      <a:pt x="157" y="103"/>
                    </a:cubicBezTo>
                    <a:cubicBezTo>
                      <a:pt x="158" y="103"/>
                      <a:pt x="159" y="101"/>
                      <a:pt x="159" y="101"/>
                    </a:cubicBezTo>
                    <a:cubicBezTo>
                      <a:pt x="159" y="101"/>
                      <a:pt x="159" y="101"/>
                      <a:pt x="159" y="101"/>
                    </a:cubicBezTo>
                    <a:cubicBezTo>
                      <a:pt x="159" y="101"/>
                      <a:pt x="159" y="100"/>
                      <a:pt x="159" y="100"/>
                    </a:cubicBezTo>
                    <a:cubicBezTo>
                      <a:pt x="159" y="100"/>
                      <a:pt x="160" y="99"/>
                      <a:pt x="160" y="99"/>
                    </a:cubicBezTo>
                    <a:cubicBezTo>
                      <a:pt x="160" y="99"/>
                      <a:pt x="160" y="99"/>
                      <a:pt x="160" y="99"/>
                    </a:cubicBezTo>
                    <a:cubicBezTo>
                      <a:pt x="160" y="99"/>
                      <a:pt x="160" y="98"/>
                      <a:pt x="160" y="98"/>
                    </a:cubicBezTo>
                    <a:cubicBezTo>
                      <a:pt x="160" y="98"/>
                      <a:pt x="160" y="98"/>
                      <a:pt x="160" y="98"/>
                    </a:cubicBezTo>
                    <a:cubicBezTo>
                      <a:pt x="160" y="98"/>
                      <a:pt x="161" y="97"/>
                      <a:pt x="161" y="97"/>
                    </a:cubicBezTo>
                    <a:cubicBezTo>
                      <a:pt x="161" y="97"/>
                      <a:pt x="161" y="97"/>
                      <a:pt x="161" y="97"/>
                    </a:cubicBezTo>
                    <a:cubicBezTo>
                      <a:pt x="161" y="97"/>
                      <a:pt x="162" y="94"/>
                      <a:pt x="162" y="95"/>
                    </a:cubicBezTo>
                    <a:cubicBezTo>
                      <a:pt x="162" y="92"/>
                      <a:pt x="163" y="90"/>
                      <a:pt x="164" y="87"/>
                    </a:cubicBezTo>
                    <a:cubicBezTo>
                      <a:pt x="164" y="87"/>
                      <a:pt x="164" y="87"/>
                      <a:pt x="164" y="87"/>
                    </a:cubicBezTo>
                    <a:cubicBezTo>
                      <a:pt x="164" y="87"/>
                      <a:pt x="164" y="87"/>
                      <a:pt x="164" y="86"/>
                    </a:cubicBezTo>
                    <a:cubicBezTo>
                      <a:pt x="164" y="86"/>
                      <a:pt x="164" y="87"/>
                      <a:pt x="163" y="87"/>
                    </a:cubicBezTo>
                    <a:cubicBezTo>
                      <a:pt x="163" y="89"/>
                      <a:pt x="163" y="89"/>
                      <a:pt x="162" y="91"/>
                    </a:cubicBezTo>
                    <a:cubicBezTo>
                      <a:pt x="162" y="91"/>
                      <a:pt x="162" y="92"/>
                      <a:pt x="162" y="92"/>
                    </a:cubicBezTo>
                    <a:cubicBezTo>
                      <a:pt x="162" y="92"/>
                      <a:pt x="162" y="92"/>
                      <a:pt x="162" y="93"/>
                    </a:cubicBezTo>
                    <a:cubicBezTo>
                      <a:pt x="162" y="92"/>
                      <a:pt x="161" y="93"/>
                      <a:pt x="161" y="93"/>
                    </a:cubicBezTo>
                    <a:cubicBezTo>
                      <a:pt x="161" y="93"/>
                      <a:pt x="161" y="94"/>
                      <a:pt x="161" y="94"/>
                    </a:cubicBezTo>
                    <a:cubicBezTo>
                      <a:pt x="161" y="94"/>
                      <a:pt x="161" y="95"/>
                      <a:pt x="161" y="95"/>
                    </a:cubicBezTo>
                    <a:cubicBezTo>
                      <a:pt x="161" y="95"/>
                      <a:pt x="160" y="96"/>
                      <a:pt x="160" y="96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59" y="98"/>
                      <a:pt x="160" y="97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60" y="96"/>
                      <a:pt x="160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60" y="94"/>
                      <a:pt x="160" y="95"/>
                    </a:cubicBezTo>
                    <a:cubicBezTo>
                      <a:pt x="160" y="95"/>
                      <a:pt x="160" y="95"/>
                      <a:pt x="160" y="94"/>
                    </a:cubicBezTo>
                    <a:cubicBezTo>
                      <a:pt x="160" y="94"/>
                      <a:pt x="160" y="94"/>
                      <a:pt x="160" y="94"/>
                    </a:cubicBezTo>
                    <a:cubicBezTo>
                      <a:pt x="160" y="94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1"/>
                      <a:pt x="160" y="91"/>
                    </a:cubicBezTo>
                    <a:cubicBezTo>
                      <a:pt x="160" y="92"/>
                      <a:pt x="161" y="90"/>
                      <a:pt x="161" y="91"/>
                    </a:cubicBezTo>
                    <a:cubicBezTo>
                      <a:pt x="161" y="91"/>
                      <a:pt x="161" y="91"/>
                      <a:pt x="161" y="91"/>
                    </a:cubicBezTo>
                    <a:cubicBezTo>
                      <a:pt x="161" y="91"/>
                      <a:pt x="161" y="90"/>
                      <a:pt x="161" y="90"/>
                    </a:cubicBezTo>
                    <a:cubicBezTo>
                      <a:pt x="161" y="90"/>
                      <a:pt x="161" y="90"/>
                      <a:pt x="161" y="90"/>
                    </a:cubicBezTo>
                    <a:cubicBezTo>
                      <a:pt x="161" y="89"/>
                      <a:pt x="161" y="89"/>
                      <a:pt x="161" y="88"/>
                    </a:cubicBezTo>
                    <a:cubicBezTo>
                      <a:pt x="161" y="88"/>
                      <a:pt x="162" y="88"/>
                      <a:pt x="162" y="87"/>
                    </a:cubicBezTo>
                    <a:cubicBezTo>
                      <a:pt x="162" y="86"/>
                      <a:pt x="162" y="85"/>
                      <a:pt x="162" y="85"/>
                    </a:cubicBezTo>
                    <a:cubicBezTo>
                      <a:pt x="162" y="84"/>
                      <a:pt x="162" y="83"/>
                      <a:pt x="163" y="83"/>
                    </a:cubicBezTo>
                    <a:cubicBezTo>
                      <a:pt x="163" y="81"/>
                      <a:pt x="163" y="79"/>
                      <a:pt x="163" y="78"/>
                    </a:cubicBezTo>
                    <a:cubicBezTo>
                      <a:pt x="163" y="78"/>
                      <a:pt x="163" y="77"/>
                      <a:pt x="163" y="77"/>
                    </a:cubicBezTo>
                    <a:cubicBezTo>
                      <a:pt x="163" y="79"/>
                      <a:pt x="162" y="81"/>
                      <a:pt x="162" y="84"/>
                    </a:cubicBezTo>
                    <a:cubicBezTo>
                      <a:pt x="162" y="84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7"/>
                    </a:cubicBezTo>
                    <a:cubicBezTo>
                      <a:pt x="161" y="86"/>
                      <a:pt x="161" y="87"/>
                      <a:pt x="161" y="87"/>
                    </a:cubicBezTo>
                    <a:cubicBezTo>
                      <a:pt x="161" y="86"/>
                      <a:pt x="161" y="87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0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0" y="85"/>
                    </a:cubicBezTo>
                    <a:cubicBezTo>
                      <a:pt x="161" y="85"/>
                      <a:pt x="160" y="85"/>
                      <a:pt x="160" y="85"/>
                    </a:cubicBezTo>
                    <a:cubicBezTo>
                      <a:pt x="161" y="85"/>
                      <a:pt x="160" y="85"/>
                      <a:pt x="161" y="84"/>
                    </a:cubicBezTo>
                    <a:cubicBezTo>
                      <a:pt x="161" y="84"/>
                      <a:pt x="161" y="84"/>
                      <a:pt x="161" y="84"/>
                    </a:cubicBezTo>
                    <a:cubicBezTo>
                      <a:pt x="161" y="84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2"/>
                    </a:cubicBezTo>
                    <a:cubicBezTo>
                      <a:pt x="161" y="82"/>
                      <a:pt x="161" y="82"/>
                      <a:pt x="161" y="82"/>
                    </a:cubicBezTo>
                    <a:cubicBezTo>
                      <a:pt x="161" y="82"/>
                      <a:pt x="161" y="81"/>
                      <a:pt x="161" y="81"/>
                    </a:cubicBezTo>
                    <a:cubicBezTo>
                      <a:pt x="161" y="80"/>
                      <a:pt x="161" y="80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7"/>
                      <a:pt x="162" y="76"/>
                      <a:pt x="161" y="75"/>
                    </a:cubicBezTo>
                    <a:cubicBezTo>
                      <a:pt x="162" y="75"/>
                      <a:pt x="162" y="74"/>
                      <a:pt x="162" y="73"/>
                    </a:cubicBezTo>
                    <a:cubicBezTo>
                      <a:pt x="161" y="73"/>
                      <a:pt x="161" y="74"/>
                      <a:pt x="161" y="74"/>
                    </a:cubicBezTo>
                    <a:cubicBezTo>
                      <a:pt x="161" y="74"/>
                      <a:pt x="161" y="74"/>
                      <a:pt x="161" y="74"/>
                    </a:cubicBezTo>
                    <a:cubicBezTo>
                      <a:pt x="161" y="74"/>
                      <a:pt x="161" y="76"/>
                      <a:pt x="161" y="76"/>
                    </a:cubicBezTo>
                    <a:cubicBezTo>
                      <a:pt x="161" y="76"/>
                      <a:pt x="161" y="76"/>
                      <a:pt x="161" y="76"/>
                    </a:cubicBezTo>
                    <a:cubicBezTo>
                      <a:pt x="161" y="77"/>
                      <a:pt x="161" y="77"/>
                      <a:pt x="161" y="78"/>
                    </a:cubicBezTo>
                    <a:cubicBezTo>
                      <a:pt x="161" y="78"/>
                      <a:pt x="161" y="78"/>
                      <a:pt x="161" y="77"/>
                    </a:cubicBezTo>
                    <a:cubicBezTo>
                      <a:pt x="161" y="79"/>
                      <a:pt x="160" y="79"/>
                      <a:pt x="160" y="80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0"/>
                      <a:pt x="160" y="80"/>
                    </a:cubicBezTo>
                    <a:cubicBezTo>
                      <a:pt x="160" y="80"/>
                      <a:pt x="160" y="80"/>
                      <a:pt x="160" y="79"/>
                    </a:cubicBezTo>
                    <a:cubicBezTo>
                      <a:pt x="160" y="79"/>
                      <a:pt x="160" y="79"/>
                      <a:pt x="160" y="79"/>
                    </a:cubicBezTo>
                    <a:cubicBezTo>
                      <a:pt x="161" y="77"/>
                      <a:pt x="161" y="75"/>
                      <a:pt x="161" y="73"/>
                    </a:cubicBezTo>
                    <a:cubicBezTo>
                      <a:pt x="160" y="73"/>
                      <a:pt x="160" y="73"/>
                      <a:pt x="160" y="74"/>
                    </a:cubicBezTo>
                    <a:cubicBezTo>
                      <a:pt x="160" y="74"/>
                      <a:pt x="160" y="74"/>
                      <a:pt x="160" y="74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7"/>
                      <a:pt x="159" y="78"/>
                      <a:pt x="159" y="80"/>
                    </a:cubicBezTo>
                    <a:cubicBezTo>
                      <a:pt x="159" y="81"/>
                      <a:pt x="159" y="81"/>
                      <a:pt x="159" y="81"/>
                    </a:cubicBezTo>
                    <a:cubicBezTo>
                      <a:pt x="159" y="80"/>
                      <a:pt x="159" y="81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8" y="80"/>
                    </a:cubicBezTo>
                    <a:cubicBezTo>
                      <a:pt x="158" y="81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3"/>
                      <a:pt x="158" y="83"/>
                    </a:cubicBezTo>
                    <a:cubicBezTo>
                      <a:pt x="158" y="83"/>
                      <a:pt x="158" y="84"/>
                      <a:pt x="158" y="83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7" y="85"/>
                      <a:pt x="157" y="85"/>
                      <a:pt x="157" y="85"/>
                    </a:cubicBezTo>
                    <a:cubicBezTo>
                      <a:pt x="157" y="85"/>
                      <a:pt x="157" y="86"/>
                      <a:pt x="157" y="86"/>
                    </a:cubicBezTo>
                    <a:cubicBezTo>
                      <a:pt x="157" y="87"/>
                      <a:pt x="156" y="88"/>
                      <a:pt x="156" y="90"/>
                    </a:cubicBezTo>
                    <a:cubicBezTo>
                      <a:pt x="155" y="91"/>
                      <a:pt x="155" y="92"/>
                      <a:pt x="155" y="93"/>
                    </a:cubicBezTo>
                    <a:cubicBezTo>
                      <a:pt x="154" y="94"/>
                      <a:pt x="154" y="96"/>
                      <a:pt x="153" y="97"/>
                    </a:cubicBezTo>
                    <a:cubicBezTo>
                      <a:pt x="153" y="98"/>
                      <a:pt x="153" y="98"/>
                      <a:pt x="153" y="99"/>
                    </a:cubicBezTo>
                    <a:cubicBezTo>
                      <a:pt x="152" y="99"/>
                      <a:pt x="152" y="100"/>
                      <a:pt x="152" y="101"/>
                    </a:cubicBezTo>
                    <a:cubicBezTo>
                      <a:pt x="151" y="101"/>
                      <a:pt x="151" y="102"/>
                      <a:pt x="151" y="102"/>
                    </a:cubicBezTo>
                    <a:cubicBezTo>
                      <a:pt x="151" y="102"/>
                      <a:pt x="151" y="102"/>
                      <a:pt x="151" y="103"/>
                    </a:cubicBezTo>
                    <a:cubicBezTo>
                      <a:pt x="151" y="102"/>
                      <a:pt x="150" y="104"/>
                      <a:pt x="150" y="103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49" y="105"/>
                      <a:pt x="149" y="106"/>
                      <a:pt x="149" y="107"/>
                    </a:cubicBezTo>
                    <a:cubicBezTo>
                      <a:pt x="148" y="107"/>
                      <a:pt x="148" y="107"/>
                      <a:pt x="148" y="108"/>
                    </a:cubicBezTo>
                    <a:cubicBezTo>
                      <a:pt x="148" y="108"/>
                      <a:pt x="148" y="108"/>
                      <a:pt x="148" y="108"/>
                    </a:cubicBezTo>
                    <a:cubicBezTo>
                      <a:pt x="148" y="108"/>
                      <a:pt x="148" y="108"/>
                      <a:pt x="147" y="109"/>
                    </a:cubicBezTo>
                    <a:cubicBezTo>
                      <a:pt x="148" y="109"/>
                      <a:pt x="148" y="109"/>
                      <a:pt x="148" y="109"/>
                    </a:cubicBezTo>
                    <a:cubicBezTo>
                      <a:pt x="147" y="109"/>
                      <a:pt x="147" y="109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6" y="112"/>
                      <a:pt x="146" y="112"/>
                    </a:cubicBezTo>
                    <a:cubicBezTo>
                      <a:pt x="146" y="112"/>
                      <a:pt x="146" y="112"/>
                      <a:pt x="145" y="113"/>
                    </a:cubicBezTo>
                    <a:cubicBezTo>
                      <a:pt x="145" y="113"/>
                      <a:pt x="145" y="113"/>
                      <a:pt x="145" y="114"/>
                    </a:cubicBezTo>
                    <a:cubicBezTo>
                      <a:pt x="145" y="114"/>
                      <a:pt x="144" y="114"/>
                      <a:pt x="144" y="114"/>
                    </a:cubicBezTo>
                    <a:cubicBezTo>
                      <a:pt x="144" y="114"/>
                      <a:pt x="143" y="115"/>
                      <a:pt x="143" y="115"/>
                    </a:cubicBezTo>
                    <a:cubicBezTo>
                      <a:pt x="143" y="116"/>
                      <a:pt x="143" y="116"/>
                      <a:pt x="142" y="116"/>
                    </a:cubicBezTo>
                    <a:cubicBezTo>
                      <a:pt x="142" y="116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1" y="118"/>
                      <a:pt x="141" y="118"/>
                      <a:pt x="141" y="118"/>
                    </a:cubicBezTo>
                    <a:cubicBezTo>
                      <a:pt x="141" y="118"/>
                      <a:pt x="141" y="118"/>
                      <a:pt x="141" y="119"/>
                    </a:cubicBezTo>
                    <a:cubicBezTo>
                      <a:pt x="141" y="119"/>
                      <a:pt x="140" y="119"/>
                      <a:pt x="140" y="119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0" y="119"/>
                      <a:pt x="140" y="120"/>
                      <a:pt x="140" y="120"/>
                    </a:cubicBezTo>
                    <a:cubicBezTo>
                      <a:pt x="139" y="120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8" y="121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7" y="122"/>
                      <a:pt x="137" y="123"/>
                    </a:cubicBezTo>
                    <a:cubicBezTo>
                      <a:pt x="137" y="123"/>
                      <a:pt x="136" y="123"/>
                      <a:pt x="136" y="123"/>
                    </a:cubicBezTo>
                    <a:cubicBezTo>
                      <a:pt x="136" y="123"/>
                      <a:pt x="136" y="124"/>
                      <a:pt x="136" y="124"/>
                    </a:cubicBezTo>
                    <a:cubicBezTo>
                      <a:pt x="136" y="124"/>
                      <a:pt x="135" y="124"/>
                      <a:pt x="135" y="125"/>
                    </a:cubicBezTo>
                    <a:cubicBezTo>
                      <a:pt x="135" y="125"/>
                      <a:pt x="135" y="125"/>
                      <a:pt x="135" y="125"/>
                    </a:cubicBezTo>
                    <a:cubicBezTo>
                      <a:pt x="135" y="125"/>
                      <a:pt x="135" y="125"/>
                      <a:pt x="134" y="125"/>
                    </a:cubicBezTo>
                    <a:cubicBezTo>
                      <a:pt x="134" y="126"/>
                      <a:pt x="134" y="126"/>
                      <a:pt x="133" y="126"/>
                    </a:cubicBezTo>
                    <a:cubicBezTo>
                      <a:pt x="133" y="126"/>
                      <a:pt x="132" y="127"/>
                      <a:pt x="132" y="127"/>
                    </a:cubicBezTo>
                    <a:cubicBezTo>
                      <a:pt x="133" y="126"/>
                      <a:pt x="133" y="125"/>
                      <a:pt x="134" y="125"/>
                    </a:cubicBezTo>
                    <a:cubicBezTo>
                      <a:pt x="134" y="125"/>
                      <a:pt x="134" y="125"/>
                      <a:pt x="135" y="124"/>
                    </a:cubicBezTo>
                    <a:cubicBezTo>
                      <a:pt x="135" y="124"/>
                      <a:pt x="135" y="123"/>
                      <a:pt x="134" y="124"/>
                    </a:cubicBezTo>
                    <a:cubicBezTo>
                      <a:pt x="134" y="125"/>
                      <a:pt x="133" y="125"/>
                      <a:pt x="133" y="125"/>
                    </a:cubicBezTo>
                    <a:cubicBezTo>
                      <a:pt x="132" y="126"/>
                      <a:pt x="132" y="126"/>
                      <a:pt x="131" y="126"/>
                    </a:cubicBezTo>
                    <a:cubicBezTo>
                      <a:pt x="131" y="126"/>
                      <a:pt x="130" y="127"/>
                      <a:pt x="130" y="127"/>
                    </a:cubicBezTo>
                    <a:cubicBezTo>
                      <a:pt x="130" y="127"/>
                      <a:pt x="129" y="127"/>
                      <a:pt x="129" y="128"/>
                    </a:cubicBezTo>
                    <a:cubicBezTo>
                      <a:pt x="129" y="127"/>
                      <a:pt x="129" y="128"/>
                      <a:pt x="129" y="128"/>
                    </a:cubicBezTo>
                    <a:cubicBezTo>
                      <a:pt x="129" y="128"/>
                      <a:pt x="129" y="128"/>
                      <a:pt x="129" y="127"/>
                    </a:cubicBezTo>
                    <a:cubicBezTo>
                      <a:pt x="129" y="127"/>
                      <a:pt x="129" y="127"/>
                      <a:pt x="130" y="127"/>
                    </a:cubicBezTo>
                    <a:cubicBezTo>
                      <a:pt x="129" y="127"/>
                      <a:pt x="129" y="127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8" y="128"/>
                      <a:pt x="128" y="127"/>
                      <a:pt x="129" y="127"/>
                    </a:cubicBezTo>
                    <a:cubicBezTo>
                      <a:pt x="129" y="127"/>
                      <a:pt x="129" y="126"/>
                      <a:pt x="130" y="126"/>
                    </a:cubicBezTo>
                    <a:cubicBezTo>
                      <a:pt x="130" y="126"/>
                      <a:pt x="129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29" y="126"/>
                      <a:pt x="129" y="126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29" y="127"/>
                      <a:pt x="129" y="126"/>
                      <a:pt x="129" y="127"/>
                    </a:cubicBezTo>
                    <a:cubicBezTo>
                      <a:pt x="129" y="127"/>
                      <a:pt x="129" y="127"/>
                      <a:pt x="128" y="127"/>
                    </a:cubicBezTo>
                    <a:cubicBezTo>
                      <a:pt x="128" y="127"/>
                      <a:pt x="126" y="128"/>
                      <a:pt x="125" y="129"/>
                    </a:cubicBezTo>
                    <a:cubicBezTo>
                      <a:pt x="124" y="130"/>
                      <a:pt x="122" y="131"/>
                      <a:pt x="121" y="132"/>
                    </a:cubicBezTo>
                    <a:cubicBezTo>
                      <a:pt x="120" y="132"/>
                      <a:pt x="120" y="133"/>
                      <a:pt x="120" y="132"/>
                    </a:cubicBezTo>
                    <a:cubicBezTo>
                      <a:pt x="120" y="132"/>
                      <a:pt x="121" y="132"/>
                      <a:pt x="121" y="132"/>
                    </a:cubicBezTo>
                    <a:cubicBezTo>
                      <a:pt x="121" y="131"/>
                      <a:pt x="121" y="132"/>
                      <a:pt x="121" y="132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21" y="131"/>
                      <a:pt x="121" y="132"/>
                      <a:pt x="121" y="131"/>
                    </a:cubicBezTo>
                    <a:cubicBezTo>
                      <a:pt x="121" y="131"/>
                      <a:pt x="122" y="131"/>
                      <a:pt x="122" y="131"/>
                    </a:cubicBezTo>
                    <a:cubicBezTo>
                      <a:pt x="122" y="131"/>
                      <a:pt x="122" y="131"/>
                      <a:pt x="122" y="131"/>
                    </a:cubicBezTo>
                    <a:cubicBezTo>
                      <a:pt x="122" y="131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4" y="130"/>
                      <a:pt x="124" y="129"/>
                    </a:cubicBezTo>
                    <a:cubicBezTo>
                      <a:pt x="123" y="130"/>
                      <a:pt x="124" y="129"/>
                      <a:pt x="124" y="129"/>
                    </a:cubicBezTo>
                    <a:cubicBezTo>
                      <a:pt x="123" y="130"/>
                      <a:pt x="122" y="130"/>
                      <a:pt x="121" y="131"/>
                    </a:cubicBezTo>
                    <a:cubicBezTo>
                      <a:pt x="121" y="131"/>
                      <a:pt x="120" y="131"/>
                      <a:pt x="120" y="131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0" y="131"/>
                      <a:pt x="120" y="132"/>
                      <a:pt x="120" y="132"/>
                    </a:cubicBezTo>
                    <a:cubicBezTo>
                      <a:pt x="120" y="132"/>
                      <a:pt x="120" y="131"/>
                      <a:pt x="119" y="132"/>
                    </a:cubicBezTo>
                    <a:cubicBezTo>
                      <a:pt x="119" y="131"/>
                      <a:pt x="119" y="132"/>
                      <a:pt x="119" y="131"/>
                    </a:cubicBezTo>
                    <a:cubicBezTo>
                      <a:pt x="119" y="132"/>
                      <a:pt x="118" y="132"/>
                      <a:pt x="118" y="132"/>
                    </a:cubicBezTo>
                    <a:cubicBezTo>
                      <a:pt x="118" y="132"/>
                      <a:pt x="119" y="132"/>
                      <a:pt x="119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9" y="132"/>
                      <a:pt x="118" y="132"/>
                      <a:pt x="119" y="132"/>
                    </a:cubicBezTo>
                    <a:cubicBezTo>
                      <a:pt x="119" y="131"/>
                      <a:pt x="120" y="131"/>
                      <a:pt x="119" y="131"/>
                    </a:cubicBezTo>
                    <a:cubicBezTo>
                      <a:pt x="119" y="131"/>
                      <a:pt x="119" y="131"/>
                      <a:pt x="118" y="131"/>
                    </a:cubicBezTo>
                    <a:cubicBezTo>
                      <a:pt x="118" y="131"/>
                      <a:pt x="117" y="131"/>
                      <a:pt x="116" y="131"/>
                    </a:cubicBezTo>
                    <a:cubicBezTo>
                      <a:pt x="116" y="131"/>
                      <a:pt x="117" y="131"/>
                      <a:pt x="116" y="131"/>
                    </a:cubicBezTo>
                    <a:cubicBezTo>
                      <a:pt x="116" y="131"/>
                      <a:pt x="116" y="131"/>
                      <a:pt x="116" y="131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5" y="131"/>
                      <a:pt x="114" y="131"/>
                      <a:pt x="115" y="131"/>
                    </a:cubicBezTo>
                    <a:cubicBezTo>
                      <a:pt x="112" y="132"/>
                      <a:pt x="109" y="133"/>
                      <a:pt x="107" y="134"/>
                    </a:cubicBezTo>
                    <a:cubicBezTo>
                      <a:pt x="107" y="134"/>
                      <a:pt x="106" y="134"/>
                      <a:pt x="106" y="134"/>
                    </a:cubicBezTo>
                    <a:cubicBezTo>
                      <a:pt x="106" y="134"/>
                      <a:pt x="106" y="134"/>
                      <a:pt x="106" y="134"/>
                    </a:cubicBezTo>
                    <a:cubicBezTo>
                      <a:pt x="107" y="134"/>
                      <a:pt x="108" y="133"/>
                      <a:pt x="108" y="133"/>
                    </a:cubicBezTo>
                    <a:cubicBezTo>
                      <a:pt x="108" y="133"/>
                      <a:pt x="108" y="133"/>
                      <a:pt x="108" y="133"/>
                    </a:cubicBezTo>
                    <a:cubicBezTo>
                      <a:pt x="108" y="133"/>
                      <a:pt x="107" y="133"/>
                      <a:pt x="106" y="133"/>
                    </a:cubicBezTo>
                    <a:cubicBezTo>
                      <a:pt x="106" y="133"/>
                      <a:pt x="105" y="133"/>
                      <a:pt x="105" y="134"/>
                    </a:cubicBezTo>
                    <a:cubicBezTo>
                      <a:pt x="105" y="133"/>
                      <a:pt x="104" y="134"/>
                      <a:pt x="104" y="134"/>
                    </a:cubicBezTo>
                    <a:cubicBezTo>
                      <a:pt x="103" y="134"/>
                      <a:pt x="103" y="134"/>
                      <a:pt x="104" y="133"/>
                    </a:cubicBezTo>
                    <a:cubicBezTo>
                      <a:pt x="104" y="133"/>
                      <a:pt x="104" y="133"/>
                      <a:pt x="105" y="133"/>
                    </a:cubicBezTo>
                    <a:cubicBezTo>
                      <a:pt x="103" y="133"/>
                      <a:pt x="102" y="134"/>
                      <a:pt x="101" y="134"/>
                    </a:cubicBezTo>
                    <a:cubicBezTo>
                      <a:pt x="99" y="134"/>
                      <a:pt x="98" y="134"/>
                      <a:pt x="98" y="134"/>
                    </a:cubicBezTo>
                    <a:cubicBezTo>
                      <a:pt x="97" y="134"/>
                      <a:pt x="97" y="134"/>
                      <a:pt x="96" y="134"/>
                    </a:cubicBezTo>
                    <a:cubicBezTo>
                      <a:pt x="96" y="134"/>
                      <a:pt x="96" y="134"/>
                      <a:pt x="95" y="134"/>
                    </a:cubicBezTo>
                    <a:cubicBezTo>
                      <a:pt x="95" y="134"/>
                      <a:pt x="94" y="134"/>
                      <a:pt x="94" y="134"/>
                    </a:cubicBezTo>
                    <a:cubicBezTo>
                      <a:pt x="94" y="135"/>
                      <a:pt x="93" y="135"/>
                      <a:pt x="93" y="135"/>
                    </a:cubicBezTo>
                    <a:cubicBezTo>
                      <a:pt x="93" y="135"/>
                      <a:pt x="92" y="135"/>
                      <a:pt x="92" y="135"/>
                    </a:cubicBezTo>
                    <a:cubicBezTo>
                      <a:pt x="92" y="135"/>
                      <a:pt x="91" y="135"/>
                      <a:pt x="91" y="135"/>
                    </a:cubicBezTo>
                    <a:cubicBezTo>
                      <a:pt x="91" y="135"/>
                      <a:pt x="91" y="135"/>
                      <a:pt x="91" y="135"/>
                    </a:cubicBezTo>
                    <a:cubicBezTo>
                      <a:pt x="91" y="134"/>
                      <a:pt x="92" y="135"/>
                      <a:pt x="92" y="134"/>
                    </a:cubicBezTo>
                    <a:cubicBezTo>
                      <a:pt x="92" y="134"/>
                      <a:pt x="92" y="134"/>
                      <a:pt x="93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1" y="134"/>
                      <a:pt x="91" y="134"/>
                    </a:cubicBezTo>
                    <a:cubicBezTo>
                      <a:pt x="91" y="134"/>
                      <a:pt x="91" y="134"/>
                      <a:pt x="90" y="134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90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5"/>
                      <a:pt x="87" y="135"/>
                      <a:pt x="88" y="134"/>
                    </a:cubicBezTo>
                    <a:cubicBezTo>
                      <a:pt x="87" y="134"/>
                      <a:pt x="87" y="134"/>
                      <a:pt x="87" y="135"/>
                    </a:cubicBezTo>
                    <a:cubicBezTo>
                      <a:pt x="86" y="135"/>
                      <a:pt x="85" y="134"/>
                      <a:pt x="85" y="135"/>
                    </a:cubicBezTo>
                    <a:cubicBezTo>
                      <a:pt x="84" y="134"/>
                      <a:pt x="84" y="135"/>
                      <a:pt x="83" y="135"/>
                    </a:cubicBezTo>
                    <a:cubicBezTo>
                      <a:pt x="83" y="134"/>
                      <a:pt x="82" y="134"/>
                      <a:pt x="82" y="134"/>
                    </a:cubicBezTo>
                    <a:cubicBezTo>
                      <a:pt x="82" y="135"/>
                      <a:pt x="82" y="135"/>
                      <a:pt x="81" y="135"/>
                    </a:cubicBezTo>
                    <a:cubicBezTo>
                      <a:pt x="81" y="134"/>
                      <a:pt x="81" y="135"/>
                      <a:pt x="81" y="134"/>
                    </a:cubicBezTo>
                    <a:cubicBezTo>
                      <a:pt x="81" y="134"/>
                      <a:pt x="80" y="134"/>
                      <a:pt x="81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7" y="134"/>
                      <a:pt x="76" y="134"/>
                      <a:pt x="76" y="134"/>
                    </a:cubicBezTo>
                    <a:cubicBezTo>
                      <a:pt x="76" y="134"/>
                      <a:pt x="76" y="134"/>
                      <a:pt x="75" y="134"/>
                    </a:cubicBezTo>
                    <a:cubicBezTo>
                      <a:pt x="75" y="134"/>
                      <a:pt x="75" y="134"/>
                      <a:pt x="75" y="133"/>
                    </a:cubicBezTo>
                    <a:cubicBezTo>
                      <a:pt x="74" y="133"/>
                      <a:pt x="73" y="133"/>
                      <a:pt x="73" y="133"/>
                    </a:cubicBezTo>
                    <a:cubicBezTo>
                      <a:pt x="72" y="133"/>
                      <a:pt x="72" y="133"/>
                      <a:pt x="72" y="133"/>
                    </a:cubicBezTo>
                    <a:cubicBezTo>
                      <a:pt x="71" y="133"/>
                      <a:pt x="71" y="133"/>
                      <a:pt x="70" y="133"/>
                    </a:cubicBezTo>
                    <a:cubicBezTo>
                      <a:pt x="70" y="132"/>
                      <a:pt x="70" y="132"/>
                      <a:pt x="69" y="132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9" y="132"/>
                      <a:pt x="68" y="132"/>
                      <a:pt x="68" y="132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1"/>
                      <a:pt x="67" y="131"/>
                    </a:cubicBezTo>
                    <a:cubicBezTo>
                      <a:pt x="66" y="132"/>
                      <a:pt x="66" y="131"/>
                      <a:pt x="65" y="131"/>
                    </a:cubicBezTo>
                    <a:cubicBezTo>
                      <a:pt x="65" y="131"/>
                      <a:pt x="65" y="131"/>
                      <a:pt x="64" y="131"/>
                    </a:cubicBezTo>
                    <a:cubicBezTo>
                      <a:pt x="65" y="131"/>
                      <a:pt x="64" y="131"/>
                      <a:pt x="64" y="131"/>
                    </a:cubicBezTo>
                    <a:cubicBezTo>
                      <a:pt x="64" y="131"/>
                      <a:pt x="64" y="130"/>
                      <a:pt x="64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1" y="129"/>
                      <a:pt x="61" y="129"/>
                      <a:pt x="60" y="129"/>
                    </a:cubicBezTo>
                    <a:cubicBezTo>
                      <a:pt x="59" y="129"/>
                      <a:pt x="59" y="129"/>
                      <a:pt x="59" y="128"/>
                    </a:cubicBezTo>
                    <a:cubicBezTo>
                      <a:pt x="58" y="128"/>
                      <a:pt x="58" y="128"/>
                      <a:pt x="57" y="128"/>
                    </a:cubicBezTo>
                    <a:cubicBezTo>
                      <a:pt x="57" y="127"/>
                      <a:pt x="56" y="127"/>
                      <a:pt x="56" y="127"/>
                    </a:cubicBezTo>
                    <a:cubicBezTo>
                      <a:pt x="56" y="127"/>
                      <a:pt x="55" y="127"/>
                      <a:pt x="55" y="127"/>
                    </a:cubicBezTo>
                    <a:cubicBezTo>
                      <a:pt x="55" y="127"/>
                      <a:pt x="54" y="126"/>
                      <a:pt x="54" y="126"/>
                    </a:cubicBezTo>
                    <a:cubicBezTo>
                      <a:pt x="54" y="126"/>
                      <a:pt x="53" y="125"/>
                      <a:pt x="52" y="125"/>
                    </a:cubicBezTo>
                    <a:cubicBezTo>
                      <a:pt x="52" y="125"/>
                      <a:pt x="52" y="125"/>
                      <a:pt x="52" y="125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49" y="123"/>
                      <a:pt x="49" y="123"/>
                      <a:pt x="49" y="122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7" y="122"/>
                      <a:pt x="47" y="121"/>
                      <a:pt x="47" y="121"/>
                    </a:cubicBezTo>
                    <a:cubicBezTo>
                      <a:pt x="47" y="121"/>
                      <a:pt x="46" y="121"/>
                      <a:pt x="46" y="121"/>
                    </a:cubicBezTo>
                    <a:cubicBezTo>
                      <a:pt x="46" y="121"/>
                      <a:pt x="46" y="120"/>
                      <a:pt x="46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8"/>
                      <a:pt x="44" y="118"/>
                      <a:pt x="43" y="118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3" y="117"/>
                      <a:pt x="42" y="117"/>
                      <a:pt x="42" y="116"/>
                    </a:cubicBezTo>
                    <a:cubicBezTo>
                      <a:pt x="41" y="116"/>
                      <a:pt x="41" y="116"/>
                      <a:pt x="40" y="115"/>
                    </a:cubicBezTo>
                    <a:cubicBezTo>
                      <a:pt x="41" y="115"/>
                      <a:pt x="40" y="114"/>
                      <a:pt x="40" y="115"/>
                    </a:cubicBezTo>
                    <a:cubicBezTo>
                      <a:pt x="40" y="114"/>
                      <a:pt x="40" y="114"/>
                      <a:pt x="39" y="114"/>
                    </a:cubicBezTo>
                    <a:cubicBezTo>
                      <a:pt x="39" y="113"/>
                      <a:pt x="39" y="113"/>
                      <a:pt x="38" y="112"/>
                    </a:cubicBezTo>
                    <a:cubicBezTo>
                      <a:pt x="38" y="112"/>
                      <a:pt x="38" y="112"/>
                      <a:pt x="37" y="112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7" y="111"/>
                      <a:pt x="36" y="110"/>
                      <a:pt x="36" y="110"/>
                    </a:cubicBezTo>
                    <a:cubicBezTo>
                      <a:pt x="36" y="110"/>
                      <a:pt x="36" y="110"/>
                      <a:pt x="36" y="109"/>
                    </a:cubicBezTo>
                    <a:cubicBezTo>
                      <a:pt x="36" y="109"/>
                      <a:pt x="36" y="109"/>
                      <a:pt x="35" y="109"/>
                    </a:cubicBezTo>
                    <a:cubicBezTo>
                      <a:pt x="35" y="108"/>
                      <a:pt x="35" y="108"/>
                      <a:pt x="34" y="107"/>
                    </a:cubicBezTo>
                    <a:cubicBezTo>
                      <a:pt x="35" y="108"/>
                      <a:pt x="34" y="107"/>
                      <a:pt x="34" y="107"/>
                    </a:cubicBezTo>
                    <a:cubicBezTo>
                      <a:pt x="34" y="107"/>
                      <a:pt x="34" y="107"/>
                      <a:pt x="34" y="106"/>
                    </a:cubicBezTo>
                    <a:cubicBezTo>
                      <a:pt x="34" y="106"/>
                      <a:pt x="33" y="106"/>
                      <a:pt x="33" y="106"/>
                    </a:cubicBezTo>
                    <a:cubicBezTo>
                      <a:pt x="35" y="107"/>
                      <a:pt x="36" y="109"/>
                      <a:pt x="37" y="110"/>
                    </a:cubicBezTo>
                    <a:cubicBezTo>
                      <a:pt x="38" y="112"/>
                      <a:pt x="39" y="113"/>
                      <a:pt x="41" y="115"/>
                    </a:cubicBezTo>
                    <a:cubicBezTo>
                      <a:pt x="41" y="115"/>
                      <a:pt x="41" y="115"/>
                      <a:pt x="41" y="116"/>
                    </a:cubicBezTo>
                    <a:cubicBezTo>
                      <a:pt x="42" y="116"/>
                      <a:pt x="42" y="116"/>
                      <a:pt x="42" y="116"/>
                    </a:cubicBezTo>
                    <a:cubicBezTo>
                      <a:pt x="42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5" y="118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5" y="119"/>
                      <a:pt x="45" y="119"/>
                      <a:pt x="45" y="11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7" y="120"/>
                      <a:pt x="47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5" y="118"/>
                    </a:cubicBezTo>
                    <a:cubicBezTo>
                      <a:pt x="44" y="117"/>
                      <a:pt x="43" y="117"/>
                      <a:pt x="43" y="116"/>
                    </a:cubicBezTo>
                    <a:cubicBezTo>
                      <a:pt x="43" y="116"/>
                      <a:pt x="43" y="116"/>
                      <a:pt x="42" y="116"/>
                    </a:cubicBez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1" y="115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3" y="116"/>
                      <a:pt x="45" y="118"/>
                    </a:cubicBezTo>
                    <a:cubicBezTo>
                      <a:pt x="45" y="118"/>
                      <a:pt x="45" y="117"/>
                      <a:pt x="45" y="117"/>
                    </a:cubicBezTo>
                    <a:cubicBezTo>
                      <a:pt x="45" y="117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8"/>
                      <a:pt x="46" y="119"/>
                      <a:pt x="47" y="120"/>
                    </a:cubicBezTo>
                    <a:cubicBezTo>
                      <a:pt x="47" y="120"/>
                      <a:pt x="47" y="120"/>
                      <a:pt x="48" y="120"/>
                    </a:cubicBezTo>
                    <a:cubicBezTo>
                      <a:pt x="48" y="120"/>
                      <a:pt x="49" y="121"/>
                      <a:pt x="49" y="121"/>
                    </a:cubicBezTo>
                    <a:cubicBezTo>
                      <a:pt x="49" y="121"/>
                      <a:pt x="49" y="121"/>
                      <a:pt x="50" y="122"/>
                    </a:cubicBezTo>
                    <a:cubicBezTo>
                      <a:pt x="50" y="122"/>
                      <a:pt x="51" y="122"/>
                      <a:pt x="51" y="123"/>
                    </a:cubicBezTo>
                    <a:cubicBezTo>
                      <a:pt x="51" y="123"/>
                      <a:pt x="52" y="123"/>
                      <a:pt x="53" y="124"/>
                    </a:cubicBezTo>
                    <a:cubicBezTo>
                      <a:pt x="53" y="124"/>
                      <a:pt x="53" y="124"/>
                      <a:pt x="53" y="124"/>
                    </a:cubicBezTo>
                    <a:cubicBezTo>
                      <a:pt x="53" y="124"/>
                      <a:pt x="54" y="125"/>
                      <a:pt x="55" y="125"/>
                    </a:cubicBezTo>
                    <a:cubicBezTo>
                      <a:pt x="55" y="125"/>
                      <a:pt x="55" y="125"/>
                      <a:pt x="55" y="125"/>
                    </a:cubicBezTo>
                    <a:cubicBezTo>
                      <a:pt x="55" y="125"/>
                      <a:pt x="56" y="126"/>
                      <a:pt x="56" y="126"/>
                    </a:cubicBezTo>
                    <a:cubicBezTo>
                      <a:pt x="56" y="126"/>
                      <a:pt x="57" y="126"/>
                      <a:pt x="57" y="126"/>
                    </a:cubicBezTo>
                    <a:cubicBezTo>
                      <a:pt x="57" y="126"/>
                      <a:pt x="58" y="127"/>
                      <a:pt x="58" y="127"/>
                    </a:cubicBezTo>
                    <a:cubicBezTo>
                      <a:pt x="59" y="127"/>
                      <a:pt x="60" y="128"/>
                      <a:pt x="61" y="128"/>
                    </a:cubicBezTo>
                    <a:cubicBezTo>
                      <a:pt x="62" y="129"/>
                      <a:pt x="62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4" y="129"/>
                      <a:pt x="63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30"/>
                    </a:cubicBezTo>
                    <a:cubicBezTo>
                      <a:pt x="65" y="130"/>
                      <a:pt x="65" y="129"/>
                      <a:pt x="65" y="129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6" y="130"/>
                      <a:pt x="66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31"/>
                      <a:pt x="68" y="130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68" y="131"/>
                      <a:pt x="68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70" y="131"/>
                      <a:pt x="70" y="131"/>
                    </a:cubicBezTo>
                    <a:cubicBezTo>
                      <a:pt x="70" y="131"/>
                      <a:pt x="69" y="131"/>
                      <a:pt x="69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1" y="131"/>
                      <a:pt x="71" y="131"/>
                    </a:cubicBezTo>
                    <a:cubicBezTo>
                      <a:pt x="71" y="131"/>
                      <a:pt x="71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3" y="132"/>
                      <a:pt x="72" y="131"/>
                    </a:cubicBezTo>
                    <a:cubicBezTo>
                      <a:pt x="72" y="132"/>
                      <a:pt x="72" y="132"/>
                      <a:pt x="72" y="131"/>
                    </a:cubicBezTo>
                    <a:cubicBezTo>
                      <a:pt x="72" y="131"/>
                      <a:pt x="72" y="131"/>
                      <a:pt x="73" y="131"/>
                    </a:cubicBezTo>
                    <a:cubicBezTo>
                      <a:pt x="73" y="131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5" y="132"/>
                      <a:pt x="75" y="132"/>
                      <a:pt x="75" y="132"/>
                    </a:cubicBezTo>
                    <a:cubicBezTo>
                      <a:pt x="75" y="132"/>
                      <a:pt x="75" y="132"/>
                      <a:pt x="76" y="132"/>
                    </a:cubicBezTo>
                    <a:cubicBezTo>
                      <a:pt x="75" y="132"/>
                      <a:pt x="76" y="132"/>
                      <a:pt x="76" y="132"/>
                    </a:cubicBezTo>
                    <a:cubicBezTo>
                      <a:pt x="76" y="132"/>
                      <a:pt x="76" y="132"/>
                      <a:pt x="77" y="132"/>
                    </a:cubicBezTo>
                    <a:cubicBezTo>
                      <a:pt x="77" y="132"/>
                      <a:pt x="76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8" y="133"/>
                      <a:pt x="78" y="133"/>
                      <a:pt x="79" y="132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80" y="133"/>
                      <a:pt x="81" y="133"/>
                      <a:pt x="82" y="133"/>
                    </a:cubicBezTo>
                    <a:cubicBezTo>
                      <a:pt x="82" y="133"/>
                      <a:pt x="83" y="133"/>
                      <a:pt x="83" y="133"/>
                    </a:cubicBezTo>
                    <a:cubicBezTo>
                      <a:pt x="84" y="133"/>
                      <a:pt x="86" y="133"/>
                      <a:pt x="87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2" y="133"/>
                      <a:pt x="93" y="133"/>
                      <a:pt x="95" y="133"/>
                    </a:cubicBezTo>
                    <a:cubicBezTo>
                      <a:pt x="97" y="132"/>
                      <a:pt x="99" y="132"/>
                      <a:pt x="100" y="132"/>
                    </a:cubicBezTo>
                    <a:cubicBezTo>
                      <a:pt x="101" y="132"/>
                      <a:pt x="102" y="132"/>
                      <a:pt x="103" y="131"/>
                    </a:cubicBezTo>
                    <a:cubicBezTo>
                      <a:pt x="105" y="131"/>
                      <a:pt x="107" y="131"/>
                      <a:pt x="108" y="130"/>
                    </a:cubicBezTo>
                    <a:cubicBezTo>
                      <a:pt x="110" y="130"/>
                      <a:pt x="111" y="129"/>
                      <a:pt x="113" y="128"/>
                    </a:cubicBezTo>
                    <a:cubicBezTo>
                      <a:pt x="113" y="128"/>
                      <a:pt x="113" y="129"/>
                      <a:pt x="113" y="128"/>
                    </a:cubicBezTo>
                    <a:cubicBezTo>
                      <a:pt x="113" y="128"/>
                      <a:pt x="113" y="128"/>
                      <a:pt x="114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2" y="128"/>
                      <a:pt x="111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09" y="129"/>
                      <a:pt x="109" y="129"/>
                    </a:cubicBezTo>
                    <a:cubicBezTo>
                      <a:pt x="108" y="130"/>
                      <a:pt x="108" y="129"/>
                      <a:pt x="107" y="129"/>
                    </a:cubicBezTo>
                    <a:cubicBezTo>
                      <a:pt x="107" y="129"/>
                      <a:pt x="106" y="130"/>
                      <a:pt x="105" y="130"/>
                    </a:cubicBezTo>
                    <a:cubicBezTo>
                      <a:pt x="106" y="129"/>
                      <a:pt x="106" y="129"/>
                      <a:pt x="106" y="129"/>
                    </a:cubicBezTo>
                    <a:cubicBezTo>
                      <a:pt x="109" y="128"/>
                      <a:pt x="112" y="127"/>
                      <a:pt x="115" y="126"/>
                    </a:cubicBezTo>
                    <a:cubicBezTo>
                      <a:pt x="115" y="125"/>
                      <a:pt x="115" y="125"/>
                      <a:pt x="116" y="125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ubicBezTo>
                      <a:pt x="118" y="124"/>
                      <a:pt x="118" y="124"/>
                      <a:pt x="119" y="123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18" y="123"/>
                      <a:pt x="117" y="124"/>
                      <a:pt x="117" y="124"/>
                    </a:cubicBezTo>
                    <a:cubicBezTo>
                      <a:pt x="117" y="124"/>
                      <a:pt x="117" y="124"/>
                      <a:pt x="117" y="124"/>
                    </a:cubicBezTo>
                    <a:cubicBezTo>
                      <a:pt x="117" y="123"/>
                      <a:pt x="117" y="123"/>
                      <a:pt x="118" y="122"/>
                    </a:cubicBezTo>
                    <a:cubicBezTo>
                      <a:pt x="120" y="121"/>
                      <a:pt x="121" y="120"/>
                      <a:pt x="123" y="119"/>
                    </a:cubicBezTo>
                    <a:cubicBezTo>
                      <a:pt x="124" y="118"/>
                      <a:pt x="124" y="117"/>
                      <a:pt x="126" y="116"/>
                    </a:cubicBezTo>
                    <a:cubicBezTo>
                      <a:pt x="127" y="114"/>
                      <a:pt x="128" y="113"/>
                      <a:pt x="130" y="111"/>
                    </a:cubicBezTo>
                    <a:cubicBezTo>
                      <a:pt x="130" y="111"/>
                      <a:pt x="131" y="110"/>
                      <a:pt x="131" y="109"/>
                    </a:cubicBezTo>
                    <a:cubicBezTo>
                      <a:pt x="133" y="107"/>
                      <a:pt x="134" y="105"/>
                      <a:pt x="135" y="103"/>
                    </a:cubicBezTo>
                    <a:cubicBezTo>
                      <a:pt x="135" y="102"/>
                      <a:pt x="135" y="102"/>
                      <a:pt x="136" y="101"/>
                    </a:cubicBezTo>
                    <a:cubicBezTo>
                      <a:pt x="136" y="101"/>
                      <a:pt x="136" y="101"/>
                      <a:pt x="136" y="101"/>
                    </a:cubicBezTo>
                    <a:cubicBezTo>
                      <a:pt x="136" y="100"/>
                      <a:pt x="136" y="100"/>
                      <a:pt x="137" y="99"/>
                    </a:cubicBezTo>
                    <a:cubicBezTo>
                      <a:pt x="137" y="99"/>
                      <a:pt x="137" y="98"/>
                      <a:pt x="136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7"/>
                      <a:pt x="137" y="96"/>
                      <a:pt x="137" y="96"/>
                    </a:cubicBezTo>
                    <a:cubicBezTo>
                      <a:pt x="137" y="96"/>
                      <a:pt x="137" y="96"/>
                      <a:pt x="137" y="97"/>
                    </a:cubicBezTo>
                    <a:cubicBezTo>
                      <a:pt x="137" y="96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8"/>
                    </a:cubicBezTo>
                    <a:cubicBezTo>
                      <a:pt x="136" y="98"/>
                      <a:pt x="136" y="98"/>
                      <a:pt x="136" y="98"/>
                    </a:cubicBezTo>
                    <a:cubicBezTo>
                      <a:pt x="136" y="98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100"/>
                    </a:cubicBezTo>
                    <a:cubicBezTo>
                      <a:pt x="135" y="99"/>
                      <a:pt x="135" y="100"/>
                      <a:pt x="134" y="100"/>
                    </a:cubicBezTo>
                    <a:cubicBezTo>
                      <a:pt x="135" y="100"/>
                      <a:pt x="134" y="101"/>
                      <a:pt x="134" y="101"/>
                    </a:cubicBezTo>
                    <a:cubicBezTo>
                      <a:pt x="134" y="101"/>
                      <a:pt x="134" y="102"/>
                      <a:pt x="133" y="102"/>
                    </a:cubicBezTo>
                    <a:cubicBezTo>
                      <a:pt x="133" y="103"/>
                      <a:pt x="132" y="104"/>
                      <a:pt x="132" y="105"/>
                    </a:cubicBezTo>
                    <a:cubicBezTo>
                      <a:pt x="132" y="104"/>
                      <a:pt x="132" y="105"/>
                      <a:pt x="132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3" y="103"/>
                      <a:pt x="132" y="103"/>
                    </a:cubicBezTo>
                    <a:cubicBezTo>
                      <a:pt x="133" y="102"/>
                      <a:pt x="133" y="101"/>
                      <a:pt x="134" y="101"/>
                    </a:cubicBezTo>
                    <a:cubicBezTo>
                      <a:pt x="134" y="101"/>
                      <a:pt x="134" y="101"/>
                      <a:pt x="134" y="101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34" y="99"/>
                      <a:pt x="134" y="99"/>
                      <a:pt x="134" y="99"/>
                    </a:cubicBezTo>
                    <a:cubicBezTo>
                      <a:pt x="134" y="99"/>
                      <a:pt x="134" y="99"/>
                      <a:pt x="135" y="98"/>
                    </a:cubicBezTo>
                    <a:cubicBezTo>
                      <a:pt x="134" y="98"/>
                      <a:pt x="135" y="98"/>
                      <a:pt x="135" y="98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6"/>
                    </a:cubicBezTo>
                    <a:cubicBezTo>
                      <a:pt x="135" y="96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4" y="97"/>
                    </a:cubicBezTo>
                    <a:cubicBezTo>
                      <a:pt x="135" y="96"/>
                      <a:pt x="135" y="94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4"/>
                    </a:cubicBezTo>
                    <a:cubicBezTo>
                      <a:pt x="135" y="94"/>
                      <a:pt x="135" y="94"/>
                      <a:pt x="134" y="94"/>
                    </a:cubicBezTo>
                    <a:cubicBezTo>
                      <a:pt x="134" y="94"/>
                      <a:pt x="135" y="94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4" y="93"/>
                      <a:pt x="134" y="93"/>
                    </a:cubicBezTo>
                    <a:cubicBezTo>
                      <a:pt x="134" y="93"/>
                      <a:pt x="134" y="93"/>
                      <a:pt x="134" y="93"/>
                    </a:cubicBezTo>
                    <a:cubicBezTo>
                      <a:pt x="134" y="93"/>
                      <a:pt x="134" y="94"/>
                      <a:pt x="134" y="94"/>
                    </a:cubicBezTo>
                    <a:cubicBezTo>
                      <a:pt x="134" y="94"/>
                      <a:pt x="133" y="95"/>
                      <a:pt x="133" y="96"/>
                    </a:cubicBezTo>
                    <a:cubicBezTo>
                      <a:pt x="133" y="96"/>
                      <a:pt x="133" y="96"/>
                      <a:pt x="133" y="96"/>
                    </a:cubicBezTo>
                    <a:cubicBezTo>
                      <a:pt x="133" y="96"/>
                      <a:pt x="133" y="96"/>
                      <a:pt x="133" y="97"/>
                    </a:cubicBezTo>
                    <a:cubicBezTo>
                      <a:pt x="133" y="97"/>
                      <a:pt x="132" y="97"/>
                      <a:pt x="132" y="98"/>
                    </a:cubicBezTo>
                    <a:cubicBezTo>
                      <a:pt x="132" y="98"/>
                      <a:pt x="132" y="98"/>
                      <a:pt x="132" y="99"/>
                    </a:cubicBezTo>
                    <a:cubicBezTo>
                      <a:pt x="132" y="99"/>
                      <a:pt x="131" y="100"/>
                      <a:pt x="131" y="99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99"/>
                      <a:pt x="131" y="99"/>
                      <a:pt x="131" y="99"/>
                    </a:cubicBezTo>
                    <a:cubicBezTo>
                      <a:pt x="131" y="98"/>
                      <a:pt x="132" y="97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5"/>
                    </a:cubicBezTo>
                    <a:cubicBezTo>
                      <a:pt x="132" y="95"/>
                      <a:pt x="132" y="96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1" y="97"/>
                      <a:pt x="130" y="97"/>
                      <a:pt x="130" y="97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100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8" y="100"/>
                      <a:pt x="128" y="100"/>
                    </a:cubicBezTo>
                    <a:cubicBezTo>
                      <a:pt x="128" y="100"/>
                      <a:pt x="128" y="100"/>
                      <a:pt x="128" y="101"/>
                    </a:cubicBezTo>
                    <a:cubicBezTo>
                      <a:pt x="128" y="101"/>
                      <a:pt x="128" y="101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3"/>
                      <a:pt x="127" y="103"/>
                      <a:pt x="127" y="103"/>
                    </a:cubicBezTo>
                    <a:cubicBezTo>
                      <a:pt x="127" y="102"/>
                      <a:pt x="127" y="103"/>
                      <a:pt x="127" y="103"/>
                    </a:cubicBezTo>
                    <a:cubicBezTo>
                      <a:pt x="127" y="103"/>
                      <a:pt x="126" y="104"/>
                      <a:pt x="126" y="104"/>
                    </a:cubicBezTo>
                    <a:cubicBezTo>
                      <a:pt x="126" y="104"/>
                      <a:pt x="126" y="104"/>
                      <a:pt x="126" y="105"/>
                    </a:cubicBezTo>
                    <a:cubicBezTo>
                      <a:pt x="125" y="104"/>
                      <a:pt x="125" y="105"/>
                      <a:pt x="125" y="105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6" y="104"/>
                      <a:pt x="126" y="104"/>
                    </a:cubicBezTo>
                    <a:cubicBezTo>
                      <a:pt x="126" y="103"/>
                      <a:pt x="126" y="103"/>
                      <a:pt x="126" y="103"/>
                    </a:cubicBezTo>
                    <a:cubicBezTo>
                      <a:pt x="125" y="103"/>
                      <a:pt x="125" y="104"/>
                      <a:pt x="125" y="104"/>
                    </a:cubicBezTo>
                    <a:cubicBezTo>
                      <a:pt x="125" y="104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5" y="104"/>
                      <a:pt x="125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5"/>
                      <a:pt x="124" y="104"/>
                      <a:pt x="124" y="105"/>
                    </a:cubicBezTo>
                    <a:cubicBezTo>
                      <a:pt x="124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2" y="106"/>
                      <a:pt x="122" y="106"/>
                    </a:cubicBezTo>
                    <a:cubicBezTo>
                      <a:pt x="122" y="107"/>
                      <a:pt x="122" y="107"/>
                      <a:pt x="122" y="106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1" y="108"/>
                      <a:pt x="122" y="107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0" y="109"/>
                      <a:pt x="120" y="109"/>
                      <a:pt x="120" y="110"/>
                    </a:cubicBezTo>
                    <a:cubicBezTo>
                      <a:pt x="120" y="110"/>
                      <a:pt x="120" y="109"/>
                      <a:pt x="120" y="109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19" y="110"/>
                    </a:cubicBezTo>
                    <a:cubicBezTo>
                      <a:pt x="120" y="110"/>
                      <a:pt x="119" y="111"/>
                      <a:pt x="119" y="111"/>
                    </a:cubicBezTo>
                    <a:cubicBezTo>
                      <a:pt x="119" y="110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8" y="111"/>
                    </a:cubicBezTo>
                    <a:cubicBezTo>
                      <a:pt x="118" y="112"/>
                      <a:pt x="119" y="111"/>
                      <a:pt x="119" y="111"/>
                    </a:cubicBezTo>
                    <a:cubicBezTo>
                      <a:pt x="118" y="111"/>
                      <a:pt x="118" y="112"/>
                      <a:pt x="118" y="112"/>
                    </a:cubicBezTo>
                    <a:cubicBezTo>
                      <a:pt x="118" y="111"/>
                      <a:pt x="119" y="111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7" y="113"/>
                    </a:cubicBezTo>
                    <a:cubicBezTo>
                      <a:pt x="117" y="113"/>
                      <a:pt x="117" y="113"/>
                      <a:pt x="116" y="114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6" y="114"/>
                      <a:pt x="116" y="114"/>
                      <a:pt x="115" y="114"/>
                    </a:cubicBezTo>
                    <a:cubicBezTo>
                      <a:pt x="115" y="115"/>
                      <a:pt x="114" y="115"/>
                      <a:pt x="114" y="115"/>
                    </a:cubicBezTo>
                    <a:cubicBezTo>
                      <a:pt x="114" y="115"/>
                      <a:pt x="113" y="116"/>
                      <a:pt x="113" y="116"/>
                    </a:cubicBezTo>
                    <a:cubicBezTo>
                      <a:pt x="113" y="116"/>
                      <a:pt x="112" y="117"/>
                      <a:pt x="112" y="117"/>
                    </a:cubicBezTo>
                    <a:cubicBezTo>
                      <a:pt x="112" y="117"/>
                      <a:pt x="112" y="116"/>
                      <a:pt x="112" y="116"/>
                    </a:cubicBezTo>
                    <a:cubicBezTo>
                      <a:pt x="112" y="116"/>
                      <a:pt x="113" y="116"/>
                      <a:pt x="112" y="116"/>
                    </a:cubicBezTo>
                    <a:cubicBezTo>
                      <a:pt x="113" y="116"/>
                      <a:pt x="113" y="116"/>
                      <a:pt x="113" y="116"/>
                    </a:cubicBezTo>
                    <a:cubicBezTo>
                      <a:pt x="113" y="116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2" y="116"/>
                      <a:pt x="110" y="117"/>
                      <a:pt x="110" y="117"/>
                    </a:cubicBezTo>
                    <a:cubicBezTo>
                      <a:pt x="109" y="117"/>
                      <a:pt x="109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8" y="118"/>
                      <a:pt x="108" y="118"/>
                      <a:pt x="108" y="118"/>
                    </a:cubicBezTo>
                    <a:cubicBezTo>
                      <a:pt x="107" y="119"/>
                      <a:pt x="107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5" y="119"/>
                      <a:pt x="105" y="120"/>
                      <a:pt x="105" y="120"/>
                    </a:cubicBezTo>
                    <a:cubicBezTo>
                      <a:pt x="104" y="120"/>
                      <a:pt x="104" y="120"/>
                      <a:pt x="103" y="120"/>
                    </a:cubicBezTo>
                    <a:cubicBezTo>
                      <a:pt x="103" y="121"/>
                      <a:pt x="103" y="121"/>
                      <a:pt x="103" y="121"/>
                    </a:cubicBezTo>
                    <a:cubicBezTo>
                      <a:pt x="102" y="121"/>
                      <a:pt x="102" y="121"/>
                      <a:pt x="101" y="121"/>
                    </a:cubicBezTo>
                    <a:cubicBezTo>
                      <a:pt x="101" y="121"/>
                      <a:pt x="101" y="122"/>
                      <a:pt x="100" y="122"/>
                    </a:cubicBezTo>
                    <a:cubicBezTo>
                      <a:pt x="100" y="122"/>
                      <a:pt x="100" y="122"/>
                      <a:pt x="100" y="122"/>
                    </a:cubicBezTo>
                    <a:cubicBezTo>
                      <a:pt x="99" y="122"/>
                      <a:pt x="97" y="123"/>
                      <a:pt x="96" y="123"/>
                    </a:cubicBezTo>
                    <a:cubicBezTo>
                      <a:pt x="94" y="124"/>
                      <a:pt x="93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85" y="124"/>
                      <a:pt x="82" y="124"/>
                      <a:pt x="80" y="123"/>
                    </a:cubicBezTo>
                    <a:cubicBezTo>
                      <a:pt x="77" y="122"/>
                      <a:pt x="76" y="122"/>
                      <a:pt x="74" y="121"/>
                    </a:cubicBezTo>
                    <a:cubicBezTo>
                      <a:pt x="73" y="121"/>
                      <a:pt x="73" y="121"/>
                      <a:pt x="73" y="121"/>
                    </a:cubicBezTo>
                    <a:cubicBezTo>
                      <a:pt x="73" y="121"/>
                      <a:pt x="72" y="120"/>
                      <a:pt x="72" y="120"/>
                    </a:cubicBezTo>
                    <a:cubicBezTo>
                      <a:pt x="72" y="120"/>
                      <a:pt x="71" y="120"/>
                      <a:pt x="71" y="120"/>
                    </a:cubicBezTo>
                    <a:cubicBezTo>
                      <a:pt x="71" y="120"/>
                      <a:pt x="70" y="120"/>
                      <a:pt x="70" y="119"/>
                    </a:cubicBezTo>
                    <a:cubicBezTo>
                      <a:pt x="69" y="118"/>
                      <a:pt x="66" y="117"/>
                      <a:pt x="63" y="116"/>
                    </a:cubicBezTo>
                    <a:cubicBezTo>
                      <a:pt x="61" y="115"/>
                      <a:pt x="60" y="114"/>
                      <a:pt x="58" y="112"/>
                    </a:cubicBezTo>
                    <a:cubicBezTo>
                      <a:pt x="57" y="112"/>
                      <a:pt x="56" y="111"/>
                      <a:pt x="55" y="110"/>
                    </a:cubicBezTo>
                    <a:cubicBezTo>
                      <a:pt x="55" y="110"/>
                      <a:pt x="55" y="109"/>
                      <a:pt x="54" y="109"/>
                    </a:cubicBezTo>
                    <a:cubicBezTo>
                      <a:pt x="54" y="109"/>
                      <a:pt x="54" y="108"/>
                      <a:pt x="54" y="108"/>
                    </a:cubicBezTo>
                    <a:cubicBezTo>
                      <a:pt x="53" y="108"/>
                      <a:pt x="53" y="108"/>
                      <a:pt x="53" y="107"/>
                    </a:cubicBezTo>
                    <a:cubicBezTo>
                      <a:pt x="53" y="107"/>
                      <a:pt x="52" y="107"/>
                      <a:pt x="52" y="10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1" y="105"/>
                      <a:pt x="51" y="105"/>
                      <a:pt x="50" y="104"/>
                    </a:cubicBezTo>
                    <a:cubicBezTo>
                      <a:pt x="50" y="104"/>
                      <a:pt x="50" y="104"/>
                      <a:pt x="50" y="103"/>
                    </a:cubicBezTo>
                    <a:cubicBezTo>
                      <a:pt x="50" y="103"/>
                      <a:pt x="49" y="103"/>
                      <a:pt x="49" y="103"/>
                    </a:cubicBezTo>
                    <a:cubicBezTo>
                      <a:pt x="49" y="102"/>
                      <a:pt x="49" y="102"/>
                      <a:pt x="48" y="101"/>
                    </a:cubicBezTo>
                    <a:cubicBezTo>
                      <a:pt x="48" y="101"/>
                      <a:pt x="48" y="101"/>
                      <a:pt x="48" y="100"/>
                    </a:cubicBezTo>
                    <a:cubicBezTo>
                      <a:pt x="48" y="100"/>
                      <a:pt x="47" y="100"/>
                      <a:pt x="47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7" y="99"/>
                      <a:pt x="46" y="99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5" y="96"/>
                      <a:pt x="45" y="97"/>
                      <a:pt x="45" y="97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5"/>
                    </a:cubicBezTo>
                    <a:cubicBezTo>
                      <a:pt x="45" y="96"/>
                      <a:pt x="45" y="95"/>
                      <a:pt x="45" y="95"/>
                    </a:cubicBezTo>
                    <a:cubicBezTo>
                      <a:pt x="44" y="95"/>
                      <a:pt x="45" y="95"/>
                      <a:pt x="45" y="95"/>
                    </a:cubicBezTo>
                    <a:cubicBezTo>
                      <a:pt x="44" y="95"/>
                      <a:pt x="44" y="94"/>
                      <a:pt x="44" y="94"/>
                    </a:cubicBezTo>
                    <a:cubicBezTo>
                      <a:pt x="44" y="94"/>
                      <a:pt x="44" y="94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2"/>
                      <a:pt x="44" y="93"/>
                    </a:cubicBezTo>
                    <a:cubicBezTo>
                      <a:pt x="44" y="92"/>
                      <a:pt x="43" y="92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0"/>
                    </a:cubicBezTo>
                    <a:cubicBezTo>
                      <a:pt x="43" y="91"/>
                      <a:pt x="43" y="90"/>
                      <a:pt x="43" y="90"/>
                    </a:cubicBezTo>
                    <a:cubicBezTo>
                      <a:pt x="43" y="90"/>
                      <a:pt x="43" y="90"/>
                      <a:pt x="42" y="89"/>
                    </a:cubicBezTo>
                    <a:cubicBezTo>
                      <a:pt x="43" y="89"/>
                      <a:pt x="42" y="89"/>
                      <a:pt x="43" y="89"/>
                    </a:cubicBezTo>
                    <a:cubicBezTo>
                      <a:pt x="43" y="89"/>
                      <a:pt x="42" y="89"/>
                      <a:pt x="42" y="89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5"/>
                      <a:pt x="42" y="85"/>
                    </a:cubicBezTo>
                    <a:cubicBezTo>
                      <a:pt x="42" y="85"/>
                      <a:pt x="42" y="85"/>
                      <a:pt x="42" y="85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1" y="85"/>
                      <a:pt x="42" y="85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2"/>
                      <a:pt x="41" y="82"/>
                    </a:cubicBezTo>
                    <a:cubicBezTo>
                      <a:pt x="41" y="82"/>
                      <a:pt x="41" y="81"/>
                      <a:pt x="41" y="81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1"/>
                      <a:pt x="41" y="72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69"/>
                      <a:pt x="41" y="70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7"/>
                      <a:pt x="41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3" y="63"/>
                      <a:pt x="43" y="63"/>
                      <a:pt x="43" y="62"/>
                    </a:cubicBezTo>
                    <a:cubicBezTo>
                      <a:pt x="43" y="62"/>
                      <a:pt x="43" y="61"/>
                      <a:pt x="43" y="62"/>
                    </a:cubicBezTo>
                    <a:cubicBezTo>
                      <a:pt x="43" y="62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0"/>
                    </a:cubicBezTo>
                    <a:cubicBezTo>
                      <a:pt x="43" y="61"/>
                      <a:pt x="43" y="61"/>
                      <a:pt x="44" y="60"/>
                    </a:cubicBezTo>
                    <a:cubicBezTo>
                      <a:pt x="43" y="60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6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8" y="52"/>
                      <a:pt x="48" y="52"/>
                      <a:pt x="48" y="51"/>
                    </a:cubicBezTo>
                    <a:cubicBezTo>
                      <a:pt x="48" y="52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0"/>
                    </a:cubicBezTo>
                    <a:cubicBezTo>
                      <a:pt x="48" y="51"/>
                      <a:pt x="48" y="50"/>
                      <a:pt x="48" y="51"/>
                    </a:cubicBezTo>
                    <a:cubicBezTo>
                      <a:pt x="49" y="50"/>
                      <a:pt x="49" y="51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1" y="48"/>
                      <a:pt x="51" y="47"/>
                      <a:pt x="51" y="47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1" y="47"/>
                      <a:pt x="52" y="47"/>
                      <a:pt x="52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2" y="46"/>
                      <a:pt x="52" y="47"/>
                      <a:pt x="51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5"/>
                      <a:pt x="52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4"/>
                      <a:pt x="53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3"/>
                      <a:pt x="54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7" y="41"/>
                      <a:pt x="58" y="41"/>
                      <a:pt x="58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1" y="39"/>
                      <a:pt x="61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4" y="37"/>
                      <a:pt x="66" y="36"/>
                      <a:pt x="68" y="35"/>
                    </a:cubicBezTo>
                    <a:cubicBezTo>
                      <a:pt x="69" y="35"/>
                      <a:pt x="70" y="34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2" y="33"/>
                      <a:pt x="74" y="33"/>
                      <a:pt x="76" y="32"/>
                    </a:cubicBezTo>
                    <a:cubicBezTo>
                      <a:pt x="76" y="32"/>
                      <a:pt x="76" y="32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8" y="32"/>
                      <a:pt x="78" y="32"/>
                    </a:cubicBezTo>
                    <a:cubicBezTo>
                      <a:pt x="79" y="32"/>
                      <a:pt x="80" y="32"/>
                      <a:pt x="81" y="32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2" y="32"/>
                      <a:pt x="81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3" y="32"/>
                      <a:pt x="83" y="32"/>
                      <a:pt x="84" y="32"/>
                    </a:cubicBezTo>
                    <a:cubicBezTo>
                      <a:pt x="85" y="32"/>
                      <a:pt x="87" y="32"/>
                      <a:pt x="89" y="32"/>
                    </a:cubicBezTo>
                    <a:cubicBezTo>
                      <a:pt x="91" y="32"/>
                      <a:pt x="93" y="33"/>
                      <a:pt x="94" y="33"/>
                    </a:cubicBezTo>
                    <a:cubicBezTo>
                      <a:pt x="95" y="33"/>
                      <a:pt x="97" y="34"/>
                      <a:pt x="98" y="34"/>
                    </a:cubicBezTo>
                    <a:cubicBezTo>
                      <a:pt x="98" y="34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100" y="35"/>
                      <a:pt x="100" y="35"/>
                      <a:pt x="100" y="35"/>
                    </a:cubicBezTo>
                    <a:cubicBezTo>
                      <a:pt x="100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6"/>
                    </a:cubicBezTo>
                    <a:cubicBezTo>
                      <a:pt x="101" y="35"/>
                      <a:pt x="102" y="36"/>
                      <a:pt x="102" y="36"/>
                    </a:cubicBezTo>
                    <a:cubicBezTo>
                      <a:pt x="102" y="36"/>
                      <a:pt x="103" y="36"/>
                      <a:pt x="103" y="36"/>
                    </a:cubicBezTo>
                    <a:cubicBezTo>
                      <a:pt x="103" y="36"/>
                      <a:pt x="103" y="36"/>
                      <a:pt x="104" y="36"/>
                    </a:cubicBezTo>
                    <a:cubicBezTo>
                      <a:pt x="104" y="36"/>
                      <a:pt x="104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6" y="37"/>
                    </a:cubicBezTo>
                    <a:cubicBezTo>
                      <a:pt x="106" y="38"/>
                      <a:pt x="107" y="38"/>
                      <a:pt x="106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9" y="39"/>
                      <a:pt x="109" y="40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10" y="40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2" y="41"/>
                    </a:cubicBezTo>
                    <a:cubicBezTo>
                      <a:pt x="112" y="41"/>
                      <a:pt x="112" y="42"/>
                      <a:pt x="112" y="42"/>
                    </a:cubicBezTo>
                    <a:cubicBezTo>
                      <a:pt x="112" y="42"/>
                      <a:pt x="112" y="42"/>
                      <a:pt x="112" y="42"/>
                    </a:cubicBezTo>
                    <a:cubicBezTo>
                      <a:pt x="112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5" y="44"/>
                      <a:pt x="114" y="44"/>
                      <a:pt x="115" y="44"/>
                    </a:cubicBezTo>
                    <a:cubicBezTo>
                      <a:pt x="115" y="44"/>
                      <a:pt x="115" y="45"/>
                      <a:pt x="115" y="45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6" y="45"/>
                      <a:pt x="116" y="45"/>
                      <a:pt x="116" y="46"/>
                    </a:cubicBezTo>
                    <a:cubicBezTo>
                      <a:pt x="116" y="45"/>
                      <a:pt x="116" y="46"/>
                      <a:pt x="116" y="46"/>
                    </a:cubicBezTo>
                    <a:cubicBezTo>
                      <a:pt x="116" y="46"/>
                      <a:pt x="117" y="46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8" y="47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9"/>
                      <a:pt x="118" y="49"/>
                      <a:pt x="119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1"/>
                      <a:pt x="122" y="51"/>
                      <a:pt x="123" y="51"/>
                    </a:cubicBezTo>
                    <a:cubicBezTo>
                      <a:pt x="123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0"/>
                      <a:pt x="123" y="51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1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3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1"/>
                    </a:cubicBezTo>
                    <a:cubicBezTo>
                      <a:pt x="124" y="51"/>
                      <a:pt x="124" y="51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4" y="51"/>
                      <a:pt x="124" y="51"/>
                      <a:pt x="125" y="52"/>
                    </a:cubicBezTo>
                    <a:cubicBezTo>
                      <a:pt x="125" y="52"/>
                      <a:pt x="125" y="52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3"/>
                      <a:pt x="126" y="53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6" y="52"/>
                      <a:pt x="126" y="52"/>
                      <a:pt x="125" y="52"/>
                    </a:cubicBezTo>
                    <a:cubicBezTo>
                      <a:pt x="125" y="52"/>
                      <a:pt x="125" y="51"/>
                      <a:pt x="125" y="52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5" y="51"/>
                      <a:pt x="125" y="51"/>
                      <a:pt x="125" y="50"/>
                    </a:cubicBezTo>
                    <a:cubicBezTo>
                      <a:pt x="124" y="51"/>
                      <a:pt x="124" y="50"/>
                      <a:pt x="124" y="50"/>
                    </a:cubicBezTo>
                    <a:cubicBezTo>
                      <a:pt x="123" y="49"/>
                      <a:pt x="122" y="47"/>
                      <a:pt x="121" y="46"/>
                    </a:cubicBezTo>
                    <a:cubicBezTo>
                      <a:pt x="121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19" y="46"/>
                    </a:cubicBezTo>
                    <a:cubicBezTo>
                      <a:pt x="119" y="45"/>
                      <a:pt x="119" y="45"/>
                      <a:pt x="118" y="45"/>
                    </a:cubicBezTo>
                    <a:cubicBezTo>
                      <a:pt x="118" y="45"/>
                      <a:pt x="118" y="44"/>
                      <a:pt x="118" y="44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7" y="43"/>
                      <a:pt x="116" y="43"/>
                      <a:pt x="116" y="43"/>
                    </a:cubicBezTo>
                    <a:cubicBezTo>
                      <a:pt x="116" y="43"/>
                      <a:pt x="116" y="42"/>
                      <a:pt x="115" y="42"/>
                    </a:cubicBezTo>
                    <a:cubicBezTo>
                      <a:pt x="114" y="41"/>
                      <a:pt x="112" y="39"/>
                      <a:pt x="110" y="38"/>
                    </a:cubicBezTo>
                    <a:cubicBezTo>
                      <a:pt x="110" y="38"/>
                      <a:pt x="109" y="38"/>
                      <a:pt x="109" y="38"/>
                    </a:cubicBezTo>
                    <a:cubicBezTo>
                      <a:pt x="107" y="36"/>
                      <a:pt x="105" y="35"/>
                      <a:pt x="103" y="35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2" y="34"/>
                      <a:pt x="101" y="34"/>
                      <a:pt x="101" y="34"/>
                    </a:cubicBezTo>
                    <a:cubicBezTo>
                      <a:pt x="100" y="33"/>
                      <a:pt x="99" y="33"/>
                      <a:pt x="98" y="32"/>
                    </a:cubicBezTo>
                    <a:cubicBezTo>
                      <a:pt x="99" y="32"/>
                      <a:pt x="99" y="32"/>
                      <a:pt x="100" y="33"/>
                    </a:cubicBezTo>
                    <a:cubicBezTo>
                      <a:pt x="100" y="32"/>
                      <a:pt x="100" y="32"/>
                      <a:pt x="101" y="32"/>
                    </a:cubicBezTo>
                    <a:cubicBezTo>
                      <a:pt x="101" y="32"/>
                      <a:pt x="101" y="33"/>
                      <a:pt x="101" y="33"/>
                    </a:cubicBezTo>
                    <a:cubicBezTo>
                      <a:pt x="101" y="33"/>
                      <a:pt x="102" y="33"/>
                      <a:pt x="102" y="33"/>
                    </a:cubicBezTo>
                    <a:cubicBezTo>
                      <a:pt x="102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3" y="32"/>
                      <a:pt x="103" y="32"/>
                      <a:pt x="102" y="31"/>
                    </a:cubicBezTo>
                    <a:cubicBezTo>
                      <a:pt x="102" y="31"/>
                      <a:pt x="101" y="31"/>
                      <a:pt x="101" y="31"/>
                    </a:cubicBezTo>
                    <a:cubicBezTo>
                      <a:pt x="103" y="31"/>
                      <a:pt x="105" y="32"/>
                      <a:pt x="105" y="32"/>
                    </a:cubicBezTo>
                    <a:cubicBezTo>
                      <a:pt x="106" y="33"/>
                      <a:pt x="107" y="32"/>
                      <a:pt x="106" y="31"/>
                    </a:cubicBezTo>
                    <a:cubicBezTo>
                      <a:pt x="106" y="31"/>
                      <a:pt x="105" y="30"/>
                      <a:pt x="104" y="30"/>
                    </a:cubicBezTo>
                    <a:cubicBezTo>
                      <a:pt x="105" y="30"/>
                      <a:pt x="105" y="30"/>
                      <a:pt x="106" y="30"/>
                    </a:cubicBezTo>
                    <a:cubicBezTo>
                      <a:pt x="104" y="29"/>
                      <a:pt x="103" y="29"/>
                      <a:pt x="102" y="29"/>
                    </a:cubicBezTo>
                    <a:cubicBezTo>
                      <a:pt x="102" y="28"/>
                      <a:pt x="100" y="28"/>
                      <a:pt x="100" y="27"/>
                    </a:cubicBezTo>
                    <a:cubicBezTo>
                      <a:pt x="100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6"/>
                      <a:pt x="98" y="26"/>
                    </a:cubicBezTo>
                    <a:cubicBezTo>
                      <a:pt x="97" y="25"/>
                      <a:pt x="96" y="25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4" y="24"/>
                    </a:cubicBezTo>
                    <a:cubicBezTo>
                      <a:pt x="94" y="24"/>
                      <a:pt x="93" y="24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5" y="23"/>
                      <a:pt x="96" y="24"/>
                      <a:pt x="98" y="24"/>
                    </a:cubicBezTo>
                    <a:cubicBezTo>
                      <a:pt x="98" y="24"/>
                      <a:pt x="98" y="24"/>
                      <a:pt x="99" y="24"/>
                    </a:cubicBezTo>
                    <a:cubicBezTo>
                      <a:pt x="99" y="24"/>
                      <a:pt x="100" y="24"/>
                      <a:pt x="100" y="24"/>
                    </a:cubicBezTo>
                    <a:cubicBezTo>
                      <a:pt x="100" y="23"/>
                      <a:pt x="98" y="23"/>
                      <a:pt x="97" y="22"/>
                    </a:cubicBezTo>
                    <a:cubicBezTo>
                      <a:pt x="98" y="22"/>
                      <a:pt x="97" y="22"/>
                      <a:pt x="97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1"/>
                      <a:pt x="96" y="21"/>
                      <a:pt x="95" y="21"/>
                    </a:cubicBezTo>
                    <a:cubicBezTo>
                      <a:pt x="95" y="21"/>
                      <a:pt x="95" y="21"/>
                      <a:pt x="95" y="20"/>
                    </a:cubicBezTo>
                    <a:cubicBezTo>
                      <a:pt x="94" y="20"/>
                      <a:pt x="93" y="20"/>
                      <a:pt x="92" y="19"/>
                    </a:cubicBezTo>
                    <a:cubicBezTo>
                      <a:pt x="91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89" y="19"/>
                      <a:pt x="88" y="18"/>
                      <a:pt x="88" y="18"/>
                    </a:cubicBezTo>
                    <a:cubicBezTo>
                      <a:pt x="88" y="18"/>
                      <a:pt x="87" y="18"/>
                      <a:pt x="87" y="18"/>
                    </a:cubicBezTo>
                    <a:cubicBezTo>
                      <a:pt x="88" y="18"/>
                      <a:pt x="89" y="18"/>
                      <a:pt x="89" y="18"/>
                    </a:cubicBezTo>
                    <a:cubicBezTo>
                      <a:pt x="93" y="19"/>
                      <a:pt x="97" y="19"/>
                      <a:pt x="100" y="21"/>
                    </a:cubicBezTo>
                    <a:cubicBezTo>
                      <a:pt x="104" y="22"/>
                      <a:pt x="107" y="23"/>
                      <a:pt x="109" y="24"/>
                    </a:cubicBezTo>
                    <a:cubicBezTo>
                      <a:pt x="110" y="25"/>
                      <a:pt x="112" y="26"/>
                      <a:pt x="113" y="27"/>
                    </a:cubicBezTo>
                    <a:cubicBezTo>
                      <a:pt x="114" y="28"/>
                      <a:pt x="116" y="29"/>
                      <a:pt x="117" y="31"/>
                    </a:cubicBezTo>
                    <a:cubicBezTo>
                      <a:pt x="118" y="31"/>
                      <a:pt x="118" y="31"/>
                      <a:pt x="118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0" y="33"/>
                      <a:pt x="121" y="34"/>
                      <a:pt x="122" y="35"/>
                    </a:cubicBezTo>
                    <a:cubicBezTo>
                      <a:pt x="122" y="35"/>
                      <a:pt x="122" y="35"/>
                      <a:pt x="122" y="36"/>
                    </a:cubicBezTo>
                    <a:cubicBezTo>
                      <a:pt x="122" y="36"/>
                      <a:pt x="123" y="36"/>
                      <a:pt x="123" y="36"/>
                    </a:cubicBezTo>
                    <a:cubicBezTo>
                      <a:pt x="123" y="36"/>
                      <a:pt x="122" y="36"/>
                      <a:pt x="122" y="36"/>
                    </a:cubicBezTo>
                    <a:cubicBezTo>
                      <a:pt x="123" y="36"/>
                      <a:pt x="123" y="36"/>
                      <a:pt x="123" y="37"/>
                    </a:cubicBezTo>
                    <a:cubicBezTo>
                      <a:pt x="123" y="36"/>
                      <a:pt x="123" y="37"/>
                      <a:pt x="123" y="37"/>
                    </a:cubicBezTo>
                    <a:cubicBezTo>
                      <a:pt x="123" y="37"/>
                      <a:pt x="124" y="37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5" y="39"/>
                      <a:pt x="125" y="39"/>
                      <a:pt x="125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1"/>
                      <a:pt x="127" y="41"/>
                      <a:pt x="127" y="41"/>
                    </a:cubicBezTo>
                    <a:cubicBezTo>
                      <a:pt x="127" y="41"/>
                      <a:pt x="127" y="41"/>
                      <a:pt x="127" y="41"/>
                    </a:cubicBezTo>
                    <a:cubicBezTo>
                      <a:pt x="127" y="41"/>
                      <a:pt x="127" y="42"/>
                      <a:pt x="127" y="41"/>
                    </a:cubicBezTo>
                    <a:cubicBezTo>
                      <a:pt x="127" y="42"/>
                      <a:pt x="127" y="41"/>
                      <a:pt x="128" y="42"/>
                    </a:cubicBezTo>
                    <a:cubicBezTo>
                      <a:pt x="128" y="42"/>
                      <a:pt x="129" y="42"/>
                      <a:pt x="129" y="43"/>
                    </a:cubicBezTo>
                    <a:cubicBezTo>
                      <a:pt x="129" y="43"/>
                      <a:pt x="129" y="42"/>
                      <a:pt x="129" y="42"/>
                    </a:cubicBezTo>
                    <a:cubicBezTo>
                      <a:pt x="129" y="42"/>
                      <a:pt x="129" y="42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1" y="44"/>
                      <a:pt x="131" y="44"/>
                      <a:pt x="131" y="44"/>
                    </a:cubicBezTo>
                    <a:cubicBezTo>
                      <a:pt x="131" y="44"/>
                      <a:pt x="131" y="45"/>
                      <a:pt x="131" y="4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6"/>
                      <a:pt x="133" y="45"/>
                      <a:pt x="133" y="46"/>
                    </a:cubicBezTo>
                    <a:cubicBezTo>
                      <a:pt x="133" y="46"/>
                      <a:pt x="134" y="47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7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6" y="48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7" y="49"/>
                    </a:cubicBezTo>
                    <a:cubicBezTo>
                      <a:pt x="136" y="50"/>
                      <a:pt x="137" y="50"/>
                      <a:pt x="137" y="49"/>
                    </a:cubicBezTo>
                    <a:cubicBezTo>
                      <a:pt x="137" y="50"/>
                      <a:pt x="137" y="50"/>
                      <a:pt x="137" y="50"/>
                    </a:cubicBezTo>
                    <a:cubicBezTo>
                      <a:pt x="137" y="50"/>
                      <a:pt x="137" y="50"/>
                      <a:pt x="137" y="49"/>
                    </a:cubicBezTo>
                    <a:cubicBezTo>
                      <a:pt x="137" y="49"/>
                      <a:pt x="138" y="49"/>
                      <a:pt x="137" y="49"/>
                    </a:cubicBezTo>
                    <a:cubicBezTo>
                      <a:pt x="138" y="49"/>
                      <a:pt x="138" y="50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7" y="48"/>
                      <a:pt x="137" y="48"/>
                      <a:pt x="137" y="48"/>
                    </a:cubicBezTo>
                    <a:cubicBezTo>
                      <a:pt x="137" y="47"/>
                      <a:pt x="136" y="47"/>
                      <a:pt x="136" y="47"/>
                    </a:cubicBezTo>
                    <a:cubicBezTo>
                      <a:pt x="136" y="47"/>
                      <a:pt x="136" y="47"/>
                      <a:pt x="136" y="46"/>
                    </a:cubicBezTo>
                    <a:cubicBezTo>
                      <a:pt x="136" y="46"/>
                      <a:pt x="136" y="47"/>
                      <a:pt x="136" y="46"/>
                    </a:cubicBezTo>
                    <a:cubicBezTo>
                      <a:pt x="136" y="46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7"/>
                      <a:pt x="137" y="47"/>
                      <a:pt x="137" y="47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9" y="50"/>
                      <a:pt x="139" y="50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0"/>
                      <a:pt x="139" y="50"/>
                      <a:pt x="139" y="50"/>
                    </a:cubicBezTo>
                    <a:cubicBezTo>
                      <a:pt x="139" y="50"/>
                      <a:pt x="139" y="49"/>
                      <a:pt x="139" y="49"/>
                    </a:cubicBezTo>
                    <a:cubicBezTo>
                      <a:pt x="138" y="48"/>
                      <a:pt x="138" y="49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7"/>
                    </a:cubicBezTo>
                    <a:cubicBezTo>
                      <a:pt x="138" y="47"/>
                      <a:pt x="138" y="48"/>
                      <a:pt x="138" y="48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7" y="47"/>
                      <a:pt x="137" y="47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5"/>
                      <a:pt x="137" y="45"/>
                    </a:cubicBezTo>
                    <a:cubicBezTo>
                      <a:pt x="137" y="45"/>
                      <a:pt x="137" y="45"/>
                      <a:pt x="137" y="45"/>
                    </a:cubicBezTo>
                    <a:cubicBezTo>
                      <a:pt x="137" y="46"/>
                      <a:pt x="138" y="46"/>
                      <a:pt x="138" y="46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7" y="45"/>
                    </a:cubicBezTo>
                    <a:cubicBezTo>
                      <a:pt x="138" y="45"/>
                      <a:pt x="137" y="45"/>
                      <a:pt x="138" y="45"/>
                    </a:cubicBezTo>
                    <a:cubicBezTo>
                      <a:pt x="137" y="45"/>
                      <a:pt x="138" y="45"/>
                      <a:pt x="137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4"/>
                      <a:pt x="138" y="44"/>
                      <a:pt x="138" y="44"/>
                    </a:cubicBezTo>
                    <a:cubicBezTo>
                      <a:pt x="137" y="44"/>
                      <a:pt x="136" y="42"/>
                      <a:pt x="136" y="42"/>
                    </a:cubicBezTo>
                    <a:cubicBezTo>
                      <a:pt x="135" y="40"/>
                      <a:pt x="135" y="40"/>
                      <a:pt x="136" y="40"/>
                    </a:cubicBezTo>
                    <a:cubicBezTo>
                      <a:pt x="136" y="40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7" y="42"/>
                    </a:cubicBezTo>
                    <a:cubicBezTo>
                      <a:pt x="137" y="42"/>
                      <a:pt x="137" y="42"/>
                      <a:pt x="137" y="43"/>
                    </a:cubicBezTo>
                    <a:cubicBezTo>
                      <a:pt x="137" y="43"/>
                      <a:pt x="137" y="43"/>
                      <a:pt x="137" y="43"/>
                    </a:cubicBezTo>
                    <a:cubicBezTo>
                      <a:pt x="137" y="43"/>
                      <a:pt x="137" y="43"/>
                      <a:pt x="138" y="43"/>
                    </a:cubicBezTo>
                    <a:cubicBezTo>
                      <a:pt x="137" y="42"/>
                      <a:pt x="137" y="41"/>
                      <a:pt x="136" y="40"/>
                    </a:cubicBezTo>
                    <a:cubicBezTo>
                      <a:pt x="136" y="40"/>
                      <a:pt x="136" y="40"/>
                      <a:pt x="136" y="39"/>
                    </a:cubicBezTo>
                    <a:cubicBezTo>
                      <a:pt x="136" y="39"/>
                      <a:pt x="135" y="39"/>
                      <a:pt x="135" y="39"/>
                    </a:cubicBezTo>
                    <a:cubicBezTo>
                      <a:pt x="136" y="39"/>
                      <a:pt x="135" y="39"/>
                      <a:pt x="135" y="38"/>
                    </a:cubicBezTo>
                    <a:cubicBezTo>
                      <a:pt x="135" y="39"/>
                      <a:pt x="135" y="38"/>
                      <a:pt x="135" y="38"/>
                    </a:cubicBezTo>
                    <a:cubicBezTo>
                      <a:pt x="134" y="38"/>
                      <a:pt x="134" y="37"/>
                      <a:pt x="134" y="37"/>
                    </a:cubicBezTo>
                    <a:cubicBezTo>
                      <a:pt x="134" y="37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6"/>
                      <a:pt x="134" y="36"/>
                      <a:pt x="135" y="37"/>
                    </a:cubicBezTo>
                    <a:cubicBezTo>
                      <a:pt x="135" y="38"/>
                      <a:pt x="136" y="39"/>
                      <a:pt x="136" y="39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8" y="42"/>
                      <a:pt x="139" y="43"/>
                      <a:pt x="139" y="44"/>
                    </a:cubicBezTo>
                    <a:cubicBezTo>
                      <a:pt x="139" y="45"/>
                      <a:pt x="140" y="46"/>
                      <a:pt x="140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6"/>
                      <a:pt x="141" y="47"/>
                      <a:pt x="141" y="47"/>
                    </a:cubicBezTo>
                    <a:cubicBezTo>
                      <a:pt x="141" y="47"/>
                      <a:pt x="141" y="46"/>
                      <a:pt x="141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5"/>
                      <a:pt x="140" y="44"/>
                      <a:pt x="140" y="43"/>
                    </a:cubicBezTo>
                    <a:cubicBezTo>
                      <a:pt x="140" y="44"/>
                      <a:pt x="140" y="45"/>
                      <a:pt x="141" y="45"/>
                    </a:cubicBezTo>
                    <a:cubicBezTo>
                      <a:pt x="141" y="45"/>
                      <a:pt x="141" y="46"/>
                      <a:pt x="141" y="46"/>
                    </a:cubicBezTo>
                    <a:cubicBezTo>
                      <a:pt x="141" y="46"/>
                      <a:pt x="141" y="46"/>
                      <a:pt x="142" y="46"/>
                    </a:cubicBezTo>
                    <a:cubicBezTo>
                      <a:pt x="141" y="47"/>
                      <a:pt x="142" y="47"/>
                      <a:pt x="142" y="47"/>
                    </a:cubicBezTo>
                    <a:cubicBezTo>
                      <a:pt x="142" y="48"/>
                      <a:pt x="142" y="49"/>
                      <a:pt x="143" y="49"/>
                    </a:cubicBezTo>
                    <a:cubicBezTo>
                      <a:pt x="143" y="50"/>
                      <a:pt x="144" y="51"/>
                      <a:pt x="144" y="52"/>
                    </a:cubicBezTo>
                    <a:cubicBezTo>
                      <a:pt x="144" y="52"/>
                      <a:pt x="144" y="54"/>
                      <a:pt x="145" y="55"/>
                    </a:cubicBezTo>
                    <a:cubicBezTo>
                      <a:pt x="145" y="56"/>
                      <a:pt x="146" y="57"/>
                      <a:pt x="146" y="58"/>
                    </a:cubicBezTo>
                    <a:cubicBezTo>
                      <a:pt x="146" y="58"/>
                      <a:pt x="146" y="59"/>
                      <a:pt x="146" y="59"/>
                    </a:cubicBezTo>
                    <a:cubicBezTo>
                      <a:pt x="146" y="59"/>
                      <a:pt x="147" y="60"/>
                      <a:pt x="146" y="60"/>
                    </a:cubicBezTo>
                    <a:cubicBezTo>
                      <a:pt x="147" y="61"/>
                      <a:pt x="147" y="63"/>
                      <a:pt x="147" y="63"/>
                    </a:cubicBezTo>
                    <a:cubicBezTo>
                      <a:pt x="147" y="63"/>
                      <a:pt x="147" y="64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5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9" y="67"/>
                      <a:pt x="149" y="66"/>
                      <a:pt x="149" y="66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8"/>
                      <a:pt x="149" y="69"/>
                    </a:cubicBezTo>
                    <a:cubicBezTo>
                      <a:pt x="149" y="69"/>
                      <a:pt x="149" y="69"/>
                      <a:pt x="149" y="69"/>
                    </a:cubicBezTo>
                    <a:cubicBezTo>
                      <a:pt x="149" y="70"/>
                      <a:pt x="149" y="69"/>
                      <a:pt x="149" y="70"/>
                    </a:cubicBezTo>
                    <a:cubicBezTo>
                      <a:pt x="149" y="70"/>
                      <a:pt x="149" y="70"/>
                      <a:pt x="149" y="70"/>
                    </a:cubicBezTo>
                    <a:cubicBezTo>
                      <a:pt x="149" y="70"/>
                      <a:pt x="149" y="69"/>
                      <a:pt x="150" y="70"/>
                    </a:cubicBezTo>
                    <a:cubicBezTo>
                      <a:pt x="150" y="69"/>
                      <a:pt x="150" y="69"/>
                      <a:pt x="149" y="69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0" y="67"/>
                      <a:pt x="150" y="67"/>
                      <a:pt x="150" y="66"/>
                    </a:cubicBezTo>
                    <a:cubicBezTo>
                      <a:pt x="150" y="65"/>
                      <a:pt x="150" y="67"/>
                      <a:pt x="150" y="68"/>
                    </a:cubicBezTo>
                    <a:cubicBezTo>
                      <a:pt x="150" y="68"/>
                      <a:pt x="150" y="69"/>
                      <a:pt x="150" y="69"/>
                    </a:cubicBezTo>
                    <a:cubicBezTo>
                      <a:pt x="150" y="70"/>
                      <a:pt x="151" y="71"/>
                      <a:pt x="151" y="72"/>
                    </a:cubicBezTo>
                    <a:cubicBezTo>
                      <a:pt x="151" y="72"/>
                      <a:pt x="151" y="73"/>
                      <a:pt x="151" y="72"/>
                    </a:cubicBezTo>
                    <a:cubicBezTo>
                      <a:pt x="151" y="73"/>
                      <a:pt x="151" y="73"/>
                      <a:pt x="151" y="73"/>
                    </a:cubicBezTo>
                    <a:cubicBezTo>
                      <a:pt x="151" y="73"/>
                      <a:pt x="151" y="73"/>
                      <a:pt x="151" y="72"/>
                    </a:cubicBezTo>
                    <a:cubicBezTo>
                      <a:pt x="151" y="73"/>
                      <a:pt x="151" y="72"/>
                      <a:pt x="151" y="72"/>
                    </a:cubicBezTo>
                    <a:cubicBezTo>
                      <a:pt x="151" y="73"/>
                      <a:pt x="152" y="72"/>
                      <a:pt x="152" y="73"/>
                    </a:cubicBezTo>
                    <a:cubicBezTo>
                      <a:pt x="152" y="73"/>
                      <a:pt x="152" y="72"/>
                      <a:pt x="152" y="72"/>
                    </a:cubicBezTo>
                    <a:cubicBezTo>
                      <a:pt x="152" y="71"/>
                      <a:pt x="152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2" y="67"/>
                      <a:pt x="152" y="67"/>
                    </a:cubicBezTo>
                    <a:cubicBezTo>
                      <a:pt x="152" y="67"/>
                      <a:pt x="152" y="67"/>
                      <a:pt x="152" y="67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3"/>
                      <a:pt x="152" y="63"/>
                    </a:cubicBezTo>
                    <a:cubicBezTo>
                      <a:pt x="152" y="63"/>
                      <a:pt x="152" y="63"/>
                      <a:pt x="152" y="63"/>
                    </a:cubicBezTo>
                    <a:cubicBezTo>
                      <a:pt x="152" y="62"/>
                      <a:pt x="152" y="61"/>
                      <a:pt x="152" y="61"/>
                    </a:cubicBezTo>
                    <a:cubicBezTo>
                      <a:pt x="152" y="61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1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59"/>
                      <a:pt x="152" y="59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52" y="58"/>
                      <a:pt x="152" y="57"/>
                      <a:pt x="152" y="58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2" y="56"/>
                      <a:pt x="152" y="55"/>
                      <a:pt x="151" y="54"/>
                    </a:cubicBezTo>
                    <a:cubicBezTo>
                      <a:pt x="151" y="54"/>
                      <a:pt x="151" y="54"/>
                      <a:pt x="151" y="53"/>
                    </a:cubicBezTo>
                    <a:cubicBezTo>
                      <a:pt x="151" y="52"/>
                      <a:pt x="150" y="50"/>
                      <a:pt x="150" y="50"/>
                    </a:cubicBezTo>
                    <a:cubicBezTo>
                      <a:pt x="150" y="49"/>
                      <a:pt x="150" y="48"/>
                      <a:pt x="149" y="47"/>
                    </a:cubicBezTo>
                    <a:cubicBezTo>
                      <a:pt x="149" y="47"/>
                      <a:pt x="149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49" y="46"/>
                      <a:pt x="150" y="47"/>
                      <a:pt x="150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5"/>
                      <a:pt x="149" y="46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7"/>
                      <a:pt x="150" y="47"/>
                    </a:cubicBezTo>
                    <a:cubicBezTo>
                      <a:pt x="150" y="48"/>
                      <a:pt x="150" y="48"/>
                      <a:pt x="150" y="49"/>
                    </a:cubicBezTo>
                    <a:cubicBezTo>
                      <a:pt x="151" y="49"/>
                      <a:pt x="151" y="49"/>
                      <a:pt x="151" y="50"/>
                    </a:cubicBezTo>
                    <a:cubicBezTo>
                      <a:pt x="151" y="50"/>
                      <a:pt x="151" y="49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4"/>
                      <a:pt x="152" y="54"/>
                    </a:cubicBezTo>
                    <a:cubicBezTo>
                      <a:pt x="152" y="54"/>
                      <a:pt x="152" y="54"/>
                      <a:pt x="152" y="54"/>
                    </a:cubicBezTo>
                    <a:cubicBezTo>
                      <a:pt x="152" y="54"/>
                      <a:pt x="152" y="55"/>
                      <a:pt x="152" y="54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6"/>
                      <a:pt x="152" y="55"/>
                      <a:pt x="152" y="56"/>
                    </a:cubicBezTo>
                    <a:cubicBezTo>
                      <a:pt x="152" y="56"/>
                      <a:pt x="153" y="56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9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1"/>
                    </a:cubicBezTo>
                    <a:cubicBezTo>
                      <a:pt x="153" y="60"/>
                      <a:pt x="153" y="61"/>
                      <a:pt x="154" y="61"/>
                    </a:cubicBezTo>
                    <a:cubicBezTo>
                      <a:pt x="154" y="61"/>
                      <a:pt x="153" y="61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5"/>
                      <a:pt x="153" y="55"/>
                    </a:cubicBezTo>
                    <a:cubicBezTo>
                      <a:pt x="153" y="55"/>
                      <a:pt x="153" y="55"/>
                      <a:pt x="153" y="55"/>
                    </a:cubicBezTo>
                    <a:cubicBezTo>
                      <a:pt x="153" y="55"/>
                      <a:pt x="152" y="55"/>
                      <a:pt x="152" y="55"/>
                    </a:cubicBezTo>
                    <a:cubicBezTo>
                      <a:pt x="153" y="55"/>
                      <a:pt x="153" y="55"/>
                      <a:pt x="152" y="55"/>
                    </a:cubicBezTo>
                    <a:cubicBezTo>
                      <a:pt x="152" y="55"/>
                      <a:pt x="152" y="54"/>
                      <a:pt x="152" y="54"/>
                    </a:cubicBezTo>
                    <a:cubicBezTo>
                      <a:pt x="152" y="54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2"/>
                    </a:cubicBezTo>
                    <a:cubicBezTo>
                      <a:pt x="152" y="53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3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2"/>
                      <a:pt x="152" y="51"/>
                      <a:pt x="152" y="52"/>
                    </a:cubicBezTo>
                    <a:cubicBezTo>
                      <a:pt x="152" y="51"/>
                      <a:pt x="152" y="51"/>
                      <a:pt x="151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1" y="51"/>
                      <a:pt x="151" y="50"/>
                    </a:cubicBezTo>
                    <a:cubicBezTo>
                      <a:pt x="151" y="51"/>
                      <a:pt x="151" y="51"/>
                      <a:pt x="151" y="51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49"/>
                    </a:cubicBezTo>
                    <a:cubicBezTo>
                      <a:pt x="151" y="50"/>
                      <a:pt x="151" y="49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0" y="48"/>
                      <a:pt x="150" y="48"/>
                    </a:cubicBezTo>
                    <a:cubicBezTo>
                      <a:pt x="150" y="48"/>
                      <a:pt x="151" y="48"/>
                      <a:pt x="151" y="48"/>
                    </a:cubicBezTo>
                    <a:cubicBezTo>
                      <a:pt x="150" y="48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1" y="47"/>
                      <a:pt x="151" y="47"/>
                    </a:cubicBezTo>
                    <a:cubicBezTo>
                      <a:pt x="151" y="48"/>
                      <a:pt x="151" y="48"/>
                      <a:pt x="151" y="49"/>
                    </a:cubicBezTo>
                    <a:cubicBezTo>
                      <a:pt x="151" y="48"/>
                      <a:pt x="151" y="49"/>
                      <a:pt x="151" y="49"/>
                    </a:cubicBezTo>
                    <a:cubicBezTo>
                      <a:pt x="151" y="49"/>
                      <a:pt x="151" y="50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2" y="51"/>
                      <a:pt x="152" y="50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3"/>
                      <a:pt x="152" y="53"/>
                    </a:cubicBezTo>
                    <a:cubicBezTo>
                      <a:pt x="152" y="53"/>
                      <a:pt x="153" y="53"/>
                      <a:pt x="152" y="53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0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1" y="48"/>
                      <a:pt x="151" y="48"/>
                    </a:cubicBezTo>
                    <a:cubicBezTo>
                      <a:pt x="151" y="48"/>
                      <a:pt x="151" y="47"/>
                      <a:pt x="151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49" y="43"/>
                      <a:pt x="150" y="44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2"/>
                      <a:pt x="148" y="41"/>
                    </a:cubicBezTo>
                    <a:cubicBezTo>
                      <a:pt x="148" y="41"/>
                      <a:pt x="148" y="41"/>
                      <a:pt x="148" y="42"/>
                    </a:cubicBezTo>
                    <a:cubicBezTo>
                      <a:pt x="149" y="42"/>
                      <a:pt x="149" y="42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5"/>
                      <a:pt x="149" y="44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5"/>
                      <a:pt x="149" y="45"/>
                      <a:pt x="149" y="45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3"/>
                      <a:pt x="149" y="44"/>
                      <a:pt x="149" y="43"/>
                    </a:cubicBezTo>
                    <a:cubicBezTo>
                      <a:pt x="149" y="43"/>
                      <a:pt x="148" y="42"/>
                      <a:pt x="148" y="42"/>
                    </a:cubicBezTo>
                    <a:cubicBezTo>
                      <a:pt x="148" y="42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1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8"/>
                      <a:pt x="146" y="39"/>
                      <a:pt x="147" y="39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6" y="38"/>
                      <a:pt x="146" y="39"/>
                      <a:pt x="146" y="39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5" y="36"/>
                      <a:pt x="145" y="37"/>
                    </a:cubicBezTo>
                    <a:cubicBezTo>
                      <a:pt x="145" y="37"/>
                      <a:pt x="146" y="37"/>
                      <a:pt x="146" y="37"/>
                    </a:cubicBezTo>
                    <a:cubicBezTo>
                      <a:pt x="145" y="37"/>
                      <a:pt x="145" y="37"/>
                      <a:pt x="145" y="36"/>
                    </a:cubicBezTo>
                    <a:cubicBezTo>
                      <a:pt x="145" y="36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4" y="35"/>
                      <a:pt x="144" y="35"/>
                    </a:cubicBezTo>
                    <a:cubicBezTo>
                      <a:pt x="144" y="35"/>
                      <a:pt x="144" y="35"/>
                      <a:pt x="145" y="35"/>
                    </a:cubicBezTo>
                    <a:cubicBezTo>
                      <a:pt x="144" y="35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3"/>
                    </a:cubicBezTo>
                    <a:cubicBezTo>
                      <a:pt x="143" y="33"/>
                      <a:pt x="143" y="34"/>
                      <a:pt x="143" y="33"/>
                    </a:cubicBezTo>
                    <a:cubicBezTo>
                      <a:pt x="143" y="34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4"/>
                      <a:pt x="144" y="34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2"/>
                      <a:pt x="142" y="31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3" y="32"/>
                      <a:pt x="143" y="33"/>
                      <a:pt x="143" y="33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1"/>
                      <a:pt x="142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2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29"/>
                    </a:cubicBezTo>
                    <a:cubicBezTo>
                      <a:pt x="141" y="30"/>
                      <a:pt x="140" y="29"/>
                      <a:pt x="140" y="29"/>
                    </a:cubicBezTo>
                    <a:cubicBezTo>
                      <a:pt x="140" y="29"/>
                      <a:pt x="141" y="30"/>
                      <a:pt x="141" y="30"/>
                    </a:cubicBezTo>
                    <a:cubicBezTo>
                      <a:pt x="140" y="29"/>
                      <a:pt x="141" y="30"/>
                      <a:pt x="140" y="30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1" y="29"/>
                      <a:pt x="140" y="29"/>
                    </a:cubicBezTo>
                    <a:cubicBezTo>
                      <a:pt x="140" y="29"/>
                      <a:pt x="140" y="28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39" y="28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8" y="25"/>
                      <a:pt x="137" y="23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19"/>
                      <a:pt x="130" y="16"/>
                      <a:pt x="126" y="14"/>
                    </a:cubicBezTo>
                    <a:cubicBezTo>
                      <a:pt x="119" y="9"/>
                      <a:pt x="110" y="4"/>
                      <a:pt x="101" y="2"/>
                    </a:cubicBezTo>
                    <a:cubicBezTo>
                      <a:pt x="95" y="1"/>
                      <a:pt x="89" y="0"/>
                      <a:pt x="83" y="0"/>
                    </a:cubicBezTo>
                    <a:cubicBezTo>
                      <a:pt x="75" y="1"/>
                      <a:pt x="68" y="2"/>
                      <a:pt x="61" y="4"/>
                    </a:cubicBezTo>
                    <a:cubicBezTo>
                      <a:pt x="54" y="6"/>
                      <a:pt x="47" y="9"/>
                      <a:pt x="42" y="14"/>
                    </a:cubicBezTo>
                    <a:cubicBezTo>
                      <a:pt x="38" y="17"/>
                      <a:pt x="34" y="20"/>
                      <a:pt x="31" y="23"/>
                    </a:cubicBezTo>
                    <a:cubicBezTo>
                      <a:pt x="27" y="28"/>
                      <a:pt x="23" y="33"/>
                      <a:pt x="20" y="40"/>
                    </a:cubicBezTo>
                    <a:cubicBezTo>
                      <a:pt x="17" y="46"/>
                      <a:pt x="15" y="52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63"/>
                      <a:pt x="12" y="67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2"/>
                      <a:pt x="12" y="75"/>
                      <a:pt x="12" y="76"/>
                    </a:cubicBezTo>
                    <a:cubicBezTo>
                      <a:pt x="13" y="81"/>
                      <a:pt x="13" y="87"/>
                      <a:pt x="15" y="92"/>
                    </a:cubicBezTo>
                    <a:cubicBezTo>
                      <a:pt x="16" y="98"/>
                      <a:pt x="19" y="103"/>
                      <a:pt x="21" y="108"/>
                    </a:cubicBezTo>
                    <a:cubicBezTo>
                      <a:pt x="21" y="108"/>
                      <a:pt x="21" y="108"/>
                      <a:pt x="22" y="108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2" y="110"/>
                      <a:pt x="23" y="111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5" y="115"/>
                      <a:pt x="27" y="117"/>
                      <a:pt x="29" y="119"/>
                    </a:cubicBezTo>
                    <a:cubicBezTo>
                      <a:pt x="31" y="122"/>
                      <a:pt x="32" y="124"/>
                      <a:pt x="34" y="125"/>
                    </a:cubicBezTo>
                    <a:cubicBezTo>
                      <a:pt x="34" y="126"/>
                      <a:pt x="35" y="126"/>
                      <a:pt x="35" y="126"/>
                    </a:cubicBezTo>
                    <a:cubicBezTo>
                      <a:pt x="35" y="126"/>
                      <a:pt x="35" y="126"/>
                      <a:pt x="36" y="127"/>
                    </a:cubicBezTo>
                    <a:cubicBezTo>
                      <a:pt x="35" y="127"/>
                      <a:pt x="35" y="127"/>
                      <a:pt x="35" y="127"/>
                    </a:cubicBezTo>
                    <a:cubicBezTo>
                      <a:pt x="36" y="127"/>
                      <a:pt x="37" y="128"/>
                      <a:pt x="36" y="128"/>
                    </a:cubicBezTo>
                    <a:cubicBezTo>
                      <a:pt x="37" y="128"/>
                      <a:pt x="37" y="129"/>
                      <a:pt x="37" y="129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6" y="128"/>
                      <a:pt x="35" y="127"/>
                      <a:pt x="34" y="126"/>
                    </a:cubicBezTo>
                    <a:cubicBezTo>
                      <a:pt x="32" y="125"/>
                      <a:pt x="29" y="122"/>
                      <a:pt x="27" y="120"/>
                    </a:cubicBezTo>
                    <a:cubicBezTo>
                      <a:pt x="26" y="119"/>
                      <a:pt x="24" y="117"/>
                      <a:pt x="23" y="114"/>
                    </a:cubicBezTo>
                    <a:cubicBezTo>
                      <a:pt x="21" y="113"/>
                      <a:pt x="21" y="112"/>
                      <a:pt x="20" y="111"/>
                    </a:cubicBezTo>
                    <a:cubicBezTo>
                      <a:pt x="18" y="108"/>
                      <a:pt x="17" y="105"/>
                      <a:pt x="15" y="103"/>
                    </a:cubicBezTo>
                    <a:cubicBezTo>
                      <a:pt x="14" y="100"/>
                      <a:pt x="13" y="97"/>
                      <a:pt x="12" y="94"/>
                    </a:cubicBezTo>
                    <a:cubicBezTo>
                      <a:pt x="11" y="93"/>
                      <a:pt x="11" y="92"/>
                      <a:pt x="10" y="90"/>
                    </a:cubicBezTo>
                    <a:cubicBezTo>
                      <a:pt x="10" y="88"/>
                      <a:pt x="9" y="86"/>
                      <a:pt x="9" y="83"/>
                    </a:cubicBezTo>
                    <a:cubicBezTo>
                      <a:pt x="9" y="83"/>
                      <a:pt x="8" y="82"/>
                      <a:pt x="8" y="81"/>
                    </a:cubicBezTo>
                    <a:cubicBezTo>
                      <a:pt x="8" y="80"/>
                      <a:pt x="8" y="79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ubicBezTo>
                      <a:pt x="7" y="74"/>
                      <a:pt x="7" y="73"/>
                      <a:pt x="7" y="71"/>
                    </a:cubicBezTo>
                    <a:cubicBezTo>
                      <a:pt x="7" y="70"/>
                      <a:pt x="7" y="68"/>
                      <a:pt x="7" y="67"/>
                    </a:cubicBezTo>
                    <a:cubicBezTo>
                      <a:pt x="6" y="67"/>
                      <a:pt x="6" y="67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6"/>
                      <a:pt x="5" y="66"/>
                      <a:pt x="6" y="66"/>
                    </a:cubicBezTo>
                    <a:cubicBezTo>
                      <a:pt x="6" y="66"/>
                      <a:pt x="6" y="67"/>
                      <a:pt x="6" y="67"/>
                    </a:cubicBezTo>
                    <a:cubicBezTo>
                      <a:pt x="5" y="68"/>
                      <a:pt x="5" y="68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5"/>
                      <a:pt x="5" y="62"/>
                      <a:pt x="5" y="60"/>
                    </a:cubicBezTo>
                    <a:cubicBezTo>
                      <a:pt x="5" y="60"/>
                      <a:pt x="6" y="58"/>
                      <a:pt x="5" y="58"/>
                    </a:cubicBezTo>
                    <a:cubicBezTo>
                      <a:pt x="5" y="58"/>
                      <a:pt x="5" y="58"/>
                      <a:pt x="5" y="57"/>
                    </a:cubicBezTo>
                    <a:cubicBezTo>
                      <a:pt x="5" y="58"/>
                      <a:pt x="5" y="58"/>
                      <a:pt x="4" y="57"/>
                    </a:cubicBezTo>
                    <a:cubicBezTo>
                      <a:pt x="4" y="59"/>
                      <a:pt x="4" y="61"/>
                      <a:pt x="4" y="63"/>
                    </a:cubicBezTo>
                    <a:cubicBezTo>
                      <a:pt x="3" y="62"/>
                      <a:pt x="3" y="63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2"/>
                      <a:pt x="3" y="64"/>
                      <a:pt x="3" y="66"/>
                    </a:cubicBezTo>
                    <a:cubicBezTo>
                      <a:pt x="3" y="67"/>
                      <a:pt x="2" y="67"/>
                      <a:pt x="2" y="68"/>
                    </a:cubicBezTo>
                    <a:cubicBezTo>
                      <a:pt x="2" y="68"/>
                      <a:pt x="2" y="69"/>
                      <a:pt x="2" y="69"/>
                    </a:cubicBezTo>
                    <a:cubicBezTo>
                      <a:pt x="2" y="69"/>
                      <a:pt x="2" y="68"/>
                      <a:pt x="2" y="68"/>
                    </a:cubicBezTo>
                    <a:cubicBezTo>
                      <a:pt x="2" y="70"/>
                      <a:pt x="1" y="73"/>
                      <a:pt x="2" y="75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6"/>
                      <a:pt x="1" y="75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5"/>
                      <a:pt x="1" y="78"/>
                      <a:pt x="1" y="79"/>
                    </a:cubicBezTo>
                    <a:close/>
                    <a:moveTo>
                      <a:pt x="122" y="50"/>
                    </a:move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lose/>
                    <a:moveTo>
                      <a:pt x="68" y="130"/>
                    </a:moveTo>
                    <a:cubicBezTo>
                      <a:pt x="68" y="130"/>
                      <a:pt x="68" y="131"/>
                      <a:pt x="68" y="131"/>
                    </a:cubicBezTo>
                    <a:cubicBezTo>
                      <a:pt x="68" y="131"/>
                      <a:pt x="68" y="130"/>
                      <a:pt x="68" y="130"/>
                    </a:cubicBezTo>
                    <a:close/>
                    <a:moveTo>
                      <a:pt x="38" y="111"/>
                    </a:move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40" y="112"/>
                      <a:pt x="40" y="113"/>
                    </a:cubicBezTo>
                    <a:cubicBezTo>
                      <a:pt x="40" y="113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8" y="111"/>
                    </a:cubicBezTo>
                    <a:close/>
                    <a:moveTo>
                      <a:pt x="37" y="110"/>
                    </a:moveTo>
                    <a:cubicBezTo>
                      <a:pt x="37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10"/>
                      <a:pt x="38" y="110"/>
                    </a:cubicBezTo>
                    <a:cubicBezTo>
                      <a:pt x="38" y="110"/>
                      <a:pt x="37" y="110"/>
                      <a:pt x="37" y="110"/>
                    </a:cubicBezTo>
                    <a:close/>
                    <a:moveTo>
                      <a:pt x="3" y="69"/>
                    </a:move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3" y="71"/>
                      <a:pt x="3" y="71"/>
                      <a:pt x="3" y="72"/>
                    </a:cubicBezTo>
                    <a:cubicBezTo>
                      <a:pt x="3" y="71"/>
                      <a:pt x="3" y="70"/>
                      <a:pt x="3" y="69"/>
                    </a:cubicBezTo>
                    <a:close/>
                    <a:moveTo>
                      <a:pt x="5" y="59"/>
                    </a:moveTo>
                    <a:cubicBezTo>
                      <a:pt x="5" y="59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59"/>
                    </a:cubicBezTo>
                    <a:close/>
                    <a:moveTo>
                      <a:pt x="5" y="70"/>
                    </a:moveTo>
                    <a:cubicBezTo>
                      <a:pt x="5" y="69"/>
                      <a:pt x="5" y="69"/>
                      <a:pt x="5" y="69"/>
                    </a:cubicBezTo>
                    <a:cubicBezTo>
                      <a:pt x="5" y="70"/>
                      <a:pt x="5" y="70"/>
                      <a:pt x="5" y="70"/>
                    </a:cubicBezTo>
                    <a:close/>
                    <a:moveTo>
                      <a:pt x="6" y="67"/>
                    </a:moveTo>
                    <a:cubicBezTo>
                      <a:pt x="6" y="67"/>
                      <a:pt x="6" y="68"/>
                      <a:pt x="6" y="67"/>
                    </a:cubicBezTo>
                    <a:cubicBezTo>
                      <a:pt x="6" y="68"/>
                      <a:pt x="6" y="68"/>
                      <a:pt x="6" y="69"/>
                    </a:cubicBezTo>
                    <a:cubicBezTo>
                      <a:pt x="6" y="68"/>
                      <a:pt x="6" y="69"/>
                      <a:pt x="6" y="67"/>
                    </a:cubicBezTo>
                    <a:close/>
                    <a:moveTo>
                      <a:pt x="160" y="98"/>
                    </a:moveTo>
                    <a:cubicBezTo>
                      <a:pt x="159" y="99"/>
                      <a:pt x="159" y="99"/>
                      <a:pt x="159" y="99"/>
                    </a:cubicBezTo>
                    <a:cubicBezTo>
                      <a:pt x="159" y="98"/>
                      <a:pt x="159" y="98"/>
                      <a:pt x="159" y="98"/>
                    </a:cubicBezTo>
                    <a:cubicBezTo>
                      <a:pt x="159" y="98"/>
                      <a:pt x="160" y="98"/>
                      <a:pt x="160" y="98"/>
                    </a:cubicBezTo>
                    <a:close/>
                    <a:moveTo>
                      <a:pt x="154" y="110"/>
                    </a:move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3" y="111"/>
                      <a:pt x="153" y="110"/>
                      <a:pt x="153" y="111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3" y="110"/>
                      <a:pt x="154" y="110"/>
                    </a:cubicBezTo>
                    <a:close/>
                    <a:moveTo>
                      <a:pt x="37" y="127"/>
                    </a:move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8" y="127"/>
                      <a:pt x="38" y="127"/>
                    </a:cubicBezTo>
                    <a:cubicBezTo>
                      <a:pt x="38" y="128"/>
                      <a:pt x="38" y="127"/>
                      <a:pt x="38" y="128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7" y="127"/>
                      <a:pt x="37" y="127"/>
                    </a:cubicBezTo>
                    <a:close/>
                    <a:moveTo>
                      <a:pt x="27" y="115"/>
                    </a:move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6"/>
                      <a:pt x="28" y="116"/>
                      <a:pt x="28" y="116"/>
                    </a:cubicBezTo>
                    <a:cubicBezTo>
                      <a:pt x="28" y="117"/>
                      <a:pt x="28" y="116"/>
                      <a:pt x="28" y="117"/>
                    </a:cubicBezTo>
                    <a:cubicBezTo>
                      <a:pt x="28" y="117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7" y="116"/>
                    </a:cubicBezTo>
                    <a:cubicBezTo>
                      <a:pt x="27" y="116"/>
                      <a:pt x="28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5"/>
                      <a:pt x="27" y="116"/>
                      <a:pt x="27" y="116"/>
                    </a:cubicBezTo>
                    <a:cubicBezTo>
                      <a:pt x="27" y="115"/>
                      <a:pt x="27" y="115"/>
                      <a:pt x="27" y="115"/>
                    </a:cubicBezTo>
                    <a:close/>
                    <a:moveTo>
                      <a:pt x="33" y="123"/>
                    </a:move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4" y="123"/>
                      <a:pt x="34" y="123"/>
                      <a:pt x="34" y="124"/>
                    </a:cubicBezTo>
                    <a:cubicBezTo>
                      <a:pt x="34" y="123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3" y="124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lose/>
                    <a:moveTo>
                      <a:pt x="35" y="125"/>
                    </a:move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4" y="125"/>
                    </a:cubicBezTo>
                    <a:cubicBezTo>
                      <a:pt x="34" y="124"/>
                      <a:pt x="35" y="124"/>
                      <a:pt x="34" y="124"/>
                    </a:cubicBezTo>
                    <a:cubicBezTo>
                      <a:pt x="34" y="124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lose/>
                    <a:moveTo>
                      <a:pt x="32" y="122"/>
                    </a:move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1"/>
                      <a:pt x="32" y="121"/>
                    </a:cubicBezTo>
                    <a:cubicBezTo>
                      <a:pt x="31" y="121"/>
                      <a:pt x="32" y="121"/>
                      <a:pt x="32" y="122"/>
                    </a:cubicBezTo>
                    <a:cubicBezTo>
                      <a:pt x="32" y="121"/>
                      <a:pt x="32" y="121"/>
                      <a:pt x="32" y="121"/>
                    </a:cubicBezTo>
                    <a:cubicBezTo>
                      <a:pt x="32" y="121"/>
                      <a:pt x="32" y="122"/>
                      <a:pt x="32" y="122"/>
                    </a:cubicBezTo>
                    <a:cubicBezTo>
                      <a:pt x="32" y="122"/>
                      <a:pt x="33" y="122"/>
                      <a:pt x="33" y="122"/>
                    </a:cubicBezTo>
                    <a:cubicBezTo>
                      <a:pt x="33" y="123"/>
                      <a:pt x="32" y="122"/>
                      <a:pt x="32" y="122"/>
                    </a:cubicBezTo>
                    <a:close/>
                    <a:moveTo>
                      <a:pt x="31" y="121"/>
                    </a:moveTo>
                    <a:cubicBezTo>
                      <a:pt x="31" y="121"/>
                      <a:pt x="31" y="121"/>
                      <a:pt x="30" y="120"/>
                    </a:cubicBezTo>
                    <a:cubicBezTo>
                      <a:pt x="31" y="120"/>
                      <a:pt x="30" y="120"/>
                      <a:pt x="30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lose/>
                    <a:moveTo>
                      <a:pt x="29" y="118"/>
                    </a:moveTo>
                    <a:cubicBezTo>
                      <a:pt x="29" y="118"/>
                      <a:pt x="28" y="118"/>
                      <a:pt x="28" y="117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lose/>
                    <a:moveTo>
                      <a:pt x="23" y="109"/>
                    </a:moveTo>
                    <a:cubicBezTo>
                      <a:pt x="23" y="109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ubicBezTo>
                      <a:pt x="23" y="109"/>
                      <a:pt x="23" y="110"/>
                      <a:pt x="24" y="110"/>
                    </a:cubicBezTo>
                    <a:cubicBezTo>
                      <a:pt x="24" y="111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lose/>
                    <a:moveTo>
                      <a:pt x="41" y="131"/>
                    </a:moveTo>
                    <a:cubicBezTo>
                      <a:pt x="41" y="131"/>
                      <a:pt x="42" y="131"/>
                      <a:pt x="41" y="130"/>
                    </a:cubicBezTo>
                    <a:cubicBezTo>
                      <a:pt x="41" y="130"/>
                      <a:pt x="42" y="130"/>
                      <a:pt x="42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2" y="131"/>
                      <a:pt x="42" y="131"/>
                      <a:pt x="41" y="131"/>
                    </a:cubicBezTo>
                    <a:close/>
                    <a:moveTo>
                      <a:pt x="41" y="130"/>
                    </a:moveTo>
                    <a:cubicBezTo>
                      <a:pt x="41" y="130"/>
                      <a:pt x="41" y="130"/>
                      <a:pt x="41" y="130"/>
                    </a:cubicBezTo>
                    <a:cubicBezTo>
                      <a:pt x="41" y="130"/>
                      <a:pt x="40" y="130"/>
                      <a:pt x="40" y="130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40" y="129"/>
                      <a:pt x="40" y="129"/>
                      <a:pt x="40" y="130"/>
                    </a:cubicBezTo>
                    <a:cubicBezTo>
                      <a:pt x="41" y="130"/>
                      <a:pt x="41" y="130"/>
                      <a:pt x="41" y="130"/>
                    </a:cubicBezTo>
                    <a:close/>
                    <a:moveTo>
                      <a:pt x="39" y="129"/>
                    </a:moveTo>
                    <a:cubicBezTo>
                      <a:pt x="39" y="129"/>
                      <a:pt x="39" y="129"/>
                      <a:pt x="39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39" y="128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lose/>
                    <a:moveTo>
                      <a:pt x="35" y="125"/>
                    </a:moveTo>
                    <a:cubicBezTo>
                      <a:pt x="36" y="125"/>
                      <a:pt x="36" y="126"/>
                      <a:pt x="36" y="126"/>
                    </a:cubicBezTo>
                    <a:cubicBezTo>
                      <a:pt x="36" y="126"/>
                      <a:pt x="37" y="126"/>
                      <a:pt x="37" y="127"/>
                    </a:cubicBezTo>
                    <a:cubicBezTo>
                      <a:pt x="37" y="127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7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5" y="125"/>
                      <a:pt x="36" y="126"/>
                      <a:pt x="35" y="125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7" y="115"/>
                      <a:pt x="27" y="115"/>
                    </a:cubicBezTo>
                    <a:cubicBezTo>
                      <a:pt x="26" y="115"/>
                      <a:pt x="27" y="115"/>
                      <a:pt x="26" y="115"/>
                    </a:cubicBezTo>
                    <a:close/>
                    <a:moveTo>
                      <a:pt x="25" y="113"/>
                    </a:moveTo>
                    <a:cubicBezTo>
                      <a:pt x="25" y="112"/>
                      <a:pt x="25" y="113"/>
                      <a:pt x="26" y="114"/>
                    </a:cubicBezTo>
                    <a:cubicBezTo>
                      <a:pt x="25" y="113"/>
                      <a:pt x="25" y="113"/>
                      <a:pt x="25" y="113"/>
                    </a:cubicBezTo>
                    <a:close/>
                    <a:moveTo>
                      <a:pt x="24" y="111"/>
                    </a:move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5" y="112"/>
                    </a:cubicBezTo>
                    <a:cubicBezTo>
                      <a:pt x="24" y="112"/>
                      <a:pt x="24" y="111"/>
                      <a:pt x="24" y="111"/>
                    </a:cubicBezTo>
                    <a:close/>
                    <a:moveTo>
                      <a:pt x="22" y="107"/>
                    </a:moveTo>
                    <a:cubicBezTo>
                      <a:pt x="22" y="107"/>
                      <a:pt x="21" y="107"/>
                      <a:pt x="21" y="107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5"/>
                      <a:pt x="20" y="105"/>
                      <a:pt x="20" y="104"/>
                    </a:cubicBezTo>
                    <a:cubicBezTo>
                      <a:pt x="20" y="104"/>
                      <a:pt x="21" y="104"/>
                      <a:pt x="20" y="104"/>
                    </a:cubicBezTo>
                    <a:cubicBezTo>
                      <a:pt x="20" y="104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6"/>
                      <a:pt x="21" y="106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8"/>
                      <a:pt x="22" y="108"/>
                    </a:cubicBezTo>
                    <a:cubicBezTo>
                      <a:pt x="22" y="108"/>
                      <a:pt x="23" y="108"/>
                      <a:pt x="22" y="108"/>
                    </a:cubicBezTo>
                    <a:cubicBezTo>
                      <a:pt x="22" y="108"/>
                      <a:pt x="23" y="108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7"/>
                      <a:pt x="22" y="108"/>
                    </a:cubicBezTo>
                    <a:cubicBezTo>
                      <a:pt x="22" y="107"/>
                      <a:pt x="22" y="107"/>
                      <a:pt x="22" y="107"/>
                    </a:cubicBezTo>
                    <a:close/>
                    <a:moveTo>
                      <a:pt x="43" y="132"/>
                    </a:move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1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3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3" y="132"/>
                      <a:pt x="43" y="132"/>
                    </a:cubicBezTo>
                    <a:close/>
                    <a:moveTo>
                      <a:pt x="29" y="119"/>
                    </a:moveTo>
                    <a:cubicBezTo>
                      <a:pt x="29" y="119"/>
                      <a:pt x="29" y="119"/>
                      <a:pt x="29" y="118"/>
                    </a:cubicBezTo>
                    <a:cubicBezTo>
                      <a:pt x="29" y="119"/>
                      <a:pt x="30" y="119"/>
                      <a:pt x="30" y="119"/>
                    </a:cubicBezTo>
                    <a:cubicBezTo>
                      <a:pt x="30" y="119"/>
                      <a:pt x="29" y="119"/>
                      <a:pt x="30" y="119"/>
                    </a:cubicBezTo>
                    <a:cubicBezTo>
                      <a:pt x="30" y="119"/>
                      <a:pt x="29" y="118"/>
                      <a:pt x="29" y="119"/>
                    </a:cubicBezTo>
                    <a:cubicBezTo>
                      <a:pt x="29" y="119"/>
                      <a:pt x="29" y="119"/>
                      <a:pt x="29" y="119"/>
                    </a:cubicBezTo>
                    <a:close/>
                    <a:moveTo>
                      <a:pt x="19" y="102"/>
                    </a:moveTo>
                    <a:cubicBezTo>
                      <a:pt x="19" y="102"/>
                      <a:pt x="19" y="102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20" y="102"/>
                      <a:pt x="19" y="102"/>
                      <a:pt x="19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lose/>
                    <a:moveTo>
                      <a:pt x="18" y="99"/>
                    </a:move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8" y="99"/>
                      <a:pt x="18" y="100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9" y="100"/>
                      <a:pt x="19" y="100"/>
                    </a:cubicBezTo>
                    <a:cubicBezTo>
                      <a:pt x="18" y="100"/>
                      <a:pt x="18" y="100"/>
                      <a:pt x="18" y="99"/>
                    </a:cubicBezTo>
                    <a:close/>
                    <a:moveTo>
                      <a:pt x="20" y="103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0" y="103"/>
                      <a:pt x="19" y="102"/>
                    </a:cubicBezTo>
                    <a:cubicBezTo>
                      <a:pt x="19" y="102"/>
                      <a:pt x="20" y="103"/>
                      <a:pt x="20" y="102"/>
                    </a:cubicBezTo>
                    <a:cubicBezTo>
                      <a:pt x="20" y="102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3"/>
                    </a:cubicBezTo>
                    <a:close/>
                    <a:moveTo>
                      <a:pt x="18" y="98"/>
                    </a:moveTo>
                    <a:cubicBezTo>
                      <a:pt x="17" y="98"/>
                      <a:pt x="17" y="98"/>
                      <a:pt x="17" y="97"/>
                    </a:cubicBezTo>
                    <a:cubicBezTo>
                      <a:pt x="18" y="98"/>
                      <a:pt x="18" y="98"/>
                      <a:pt x="17" y="97"/>
                    </a:cubicBezTo>
                    <a:cubicBezTo>
                      <a:pt x="18" y="97"/>
                      <a:pt x="18" y="98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lose/>
                    <a:moveTo>
                      <a:pt x="16" y="94"/>
                    </a:moveTo>
                    <a:cubicBezTo>
                      <a:pt x="16" y="94"/>
                      <a:pt x="16" y="94"/>
                      <a:pt x="16" y="94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6" y="94"/>
                      <a:pt x="16" y="94"/>
                      <a:pt x="16" y="94"/>
                    </a:cubicBezTo>
                    <a:close/>
                    <a:moveTo>
                      <a:pt x="17" y="96"/>
                    </a:move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5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lose/>
                    <a:moveTo>
                      <a:pt x="45" y="133"/>
                    </a:moveTo>
                    <a:cubicBezTo>
                      <a:pt x="45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2"/>
                    </a:cubicBezTo>
                    <a:cubicBezTo>
                      <a:pt x="44" y="133"/>
                      <a:pt x="45" y="133"/>
                      <a:pt x="45" y="133"/>
                    </a:cubicBezTo>
                    <a:cubicBezTo>
                      <a:pt x="45" y="133"/>
                      <a:pt x="45" y="133"/>
                      <a:pt x="45" y="133"/>
                    </a:cubicBezTo>
                    <a:cubicBezTo>
                      <a:pt x="46" y="134"/>
                      <a:pt x="45" y="133"/>
                      <a:pt x="45" y="133"/>
                    </a:cubicBezTo>
                    <a:close/>
                    <a:moveTo>
                      <a:pt x="16" y="93"/>
                    </a:moveTo>
                    <a:cubicBezTo>
                      <a:pt x="16" y="93"/>
                      <a:pt x="16" y="93"/>
                      <a:pt x="16" y="93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3"/>
                    </a:cubicBezTo>
                    <a:cubicBezTo>
                      <a:pt x="16" y="93"/>
                      <a:pt x="16" y="93"/>
                      <a:pt x="16" y="93"/>
                    </a:cubicBezTo>
                    <a:close/>
                    <a:moveTo>
                      <a:pt x="15" y="91"/>
                    </a:move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6" y="91"/>
                    </a:cubicBezTo>
                    <a:lnTo>
                      <a:pt x="15" y="91"/>
                    </a:lnTo>
                    <a:close/>
                    <a:moveTo>
                      <a:pt x="15" y="88"/>
                    </a:moveTo>
                    <a:cubicBezTo>
                      <a:pt x="15" y="88"/>
                      <a:pt x="15" y="89"/>
                      <a:pt x="15" y="89"/>
                    </a:cubicBezTo>
                    <a:cubicBezTo>
                      <a:pt x="15" y="89"/>
                      <a:pt x="15" y="88"/>
                      <a:pt x="15" y="88"/>
                    </a:cubicBezTo>
                    <a:close/>
                    <a:moveTo>
                      <a:pt x="141" y="30"/>
                    </a:move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lose/>
                    <a:moveTo>
                      <a:pt x="148" y="43"/>
                    </a:move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4"/>
                      <a:pt x="149" y="43"/>
                      <a:pt x="148" y="43"/>
                    </a:cubicBezTo>
                    <a:close/>
                    <a:moveTo>
                      <a:pt x="148" y="42"/>
                    </a:move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lose/>
                    <a:moveTo>
                      <a:pt x="65" y="11"/>
                    </a:moveTo>
                    <a:cubicBezTo>
                      <a:pt x="64" y="12"/>
                      <a:pt x="63" y="12"/>
                      <a:pt x="62" y="13"/>
                    </a:cubicBezTo>
                    <a:cubicBezTo>
                      <a:pt x="61" y="14"/>
                      <a:pt x="59" y="14"/>
                      <a:pt x="58" y="15"/>
                    </a:cubicBezTo>
                    <a:cubicBezTo>
                      <a:pt x="58" y="15"/>
                      <a:pt x="58" y="15"/>
                      <a:pt x="57" y="15"/>
                    </a:cubicBezTo>
                    <a:cubicBezTo>
                      <a:pt x="57" y="16"/>
                      <a:pt x="56" y="16"/>
                      <a:pt x="55" y="17"/>
                    </a:cubicBezTo>
                    <a:cubicBezTo>
                      <a:pt x="54" y="17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19"/>
                    </a:cubicBezTo>
                    <a:cubicBezTo>
                      <a:pt x="51" y="19"/>
                      <a:pt x="50" y="20"/>
                      <a:pt x="50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8" y="21"/>
                    </a:cubicBezTo>
                    <a:cubicBezTo>
                      <a:pt x="48" y="21"/>
                      <a:pt x="47" y="21"/>
                      <a:pt x="47" y="21"/>
                    </a:cubicBezTo>
                    <a:cubicBezTo>
                      <a:pt x="49" y="19"/>
                      <a:pt x="53" y="17"/>
                      <a:pt x="56" y="15"/>
                    </a:cubicBezTo>
                    <a:cubicBezTo>
                      <a:pt x="57" y="15"/>
                      <a:pt x="57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60" y="13"/>
                      <a:pt x="61" y="13"/>
                      <a:pt x="63" y="12"/>
                    </a:cubicBezTo>
                    <a:cubicBezTo>
                      <a:pt x="64" y="12"/>
                      <a:pt x="64" y="11"/>
                      <a:pt x="65" y="11"/>
                    </a:cubicBezTo>
                    <a:close/>
                    <a:moveTo>
                      <a:pt x="99" y="11"/>
                    </a:moveTo>
                    <a:cubicBezTo>
                      <a:pt x="99" y="12"/>
                      <a:pt x="100" y="12"/>
                      <a:pt x="100" y="12"/>
                    </a:cubicBezTo>
                    <a:cubicBezTo>
                      <a:pt x="100" y="12"/>
                      <a:pt x="101" y="12"/>
                      <a:pt x="101" y="12"/>
                    </a:cubicBezTo>
                    <a:cubicBezTo>
                      <a:pt x="102" y="12"/>
                      <a:pt x="102" y="12"/>
                      <a:pt x="103" y="12"/>
                    </a:cubicBezTo>
                    <a:cubicBezTo>
                      <a:pt x="103" y="12"/>
                      <a:pt x="103" y="12"/>
                      <a:pt x="104" y="12"/>
                    </a:cubicBezTo>
                    <a:cubicBezTo>
                      <a:pt x="105" y="13"/>
                      <a:pt x="107" y="13"/>
                      <a:pt x="107" y="13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8" y="13"/>
                      <a:pt x="109" y="14"/>
                      <a:pt x="109" y="14"/>
                    </a:cubicBezTo>
                    <a:cubicBezTo>
                      <a:pt x="112" y="15"/>
                      <a:pt x="115" y="16"/>
                      <a:pt x="117" y="18"/>
                    </a:cubicBezTo>
                    <a:cubicBezTo>
                      <a:pt x="117" y="18"/>
                      <a:pt x="117" y="18"/>
                      <a:pt x="118" y="18"/>
                    </a:cubicBezTo>
                    <a:cubicBezTo>
                      <a:pt x="119" y="19"/>
                      <a:pt x="121" y="20"/>
                      <a:pt x="122" y="21"/>
                    </a:cubicBezTo>
                    <a:cubicBezTo>
                      <a:pt x="123" y="22"/>
                      <a:pt x="124" y="23"/>
                      <a:pt x="125" y="24"/>
                    </a:cubicBezTo>
                    <a:cubicBezTo>
                      <a:pt x="126" y="24"/>
                      <a:pt x="126" y="25"/>
                      <a:pt x="127" y="25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29" y="28"/>
                      <a:pt x="130" y="28"/>
                      <a:pt x="130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1" y="29"/>
                      <a:pt x="131" y="29"/>
                      <a:pt x="131" y="30"/>
                    </a:cubicBezTo>
                    <a:cubicBezTo>
                      <a:pt x="131" y="30"/>
                      <a:pt x="132" y="30"/>
                      <a:pt x="132" y="31"/>
                    </a:cubicBezTo>
                    <a:cubicBezTo>
                      <a:pt x="133" y="31"/>
                      <a:pt x="133" y="32"/>
                      <a:pt x="133" y="32"/>
                    </a:cubicBezTo>
                    <a:cubicBezTo>
                      <a:pt x="133" y="33"/>
                      <a:pt x="134" y="33"/>
                      <a:pt x="134" y="33"/>
                    </a:cubicBezTo>
                    <a:cubicBezTo>
                      <a:pt x="134" y="34"/>
                      <a:pt x="134" y="34"/>
                      <a:pt x="135" y="34"/>
                    </a:cubicBezTo>
                    <a:cubicBezTo>
                      <a:pt x="135" y="34"/>
                      <a:pt x="135" y="35"/>
                      <a:pt x="136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37" y="37"/>
                      <a:pt x="137" y="37"/>
                      <a:pt x="137" y="38"/>
                    </a:cubicBezTo>
                    <a:cubicBezTo>
                      <a:pt x="138" y="39"/>
                      <a:pt x="138" y="40"/>
                      <a:pt x="139" y="41"/>
                    </a:cubicBezTo>
                    <a:cubicBezTo>
                      <a:pt x="139" y="41"/>
                      <a:pt x="139" y="42"/>
                      <a:pt x="139" y="41"/>
                    </a:cubicBezTo>
                    <a:cubicBezTo>
                      <a:pt x="139" y="41"/>
                      <a:pt x="139" y="41"/>
                      <a:pt x="139" y="42"/>
                    </a:cubicBezTo>
                    <a:cubicBezTo>
                      <a:pt x="139" y="42"/>
                      <a:pt x="139" y="42"/>
                      <a:pt x="140" y="42"/>
                    </a:cubicBezTo>
                    <a:cubicBezTo>
                      <a:pt x="140" y="42"/>
                      <a:pt x="140" y="42"/>
                      <a:pt x="140" y="43"/>
                    </a:cubicBezTo>
                    <a:cubicBezTo>
                      <a:pt x="139" y="42"/>
                      <a:pt x="139" y="42"/>
                      <a:pt x="139" y="41"/>
                    </a:cubicBezTo>
                    <a:cubicBezTo>
                      <a:pt x="138" y="40"/>
                      <a:pt x="136" y="37"/>
                      <a:pt x="135" y="35"/>
                    </a:cubicBezTo>
                    <a:cubicBezTo>
                      <a:pt x="134" y="35"/>
                      <a:pt x="134" y="35"/>
                      <a:pt x="134" y="34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3" y="33"/>
                      <a:pt x="132" y="33"/>
                      <a:pt x="132" y="33"/>
                    </a:cubicBezTo>
                    <a:cubicBezTo>
                      <a:pt x="132" y="32"/>
                      <a:pt x="132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0" y="32"/>
                      <a:pt x="130" y="32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29" y="30"/>
                      <a:pt x="129" y="30"/>
                    </a:cubicBezTo>
                    <a:cubicBezTo>
                      <a:pt x="129" y="30"/>
                      <a:pt x="128" y="30"/>
                      <a:pt x="128" y="30"/>
                    </a:cubicBezTo>
                    <a:cubicBezTo>
                      <a:pt x="128" y="29"/>
                      <a:pt x="128" y="29"/>
                      <a:pt x="127" y="29"/>
                    </a:cubicBezTo>
                    <a:cubicBezTo>
                      <a:pt x="127" y="29"/>
                      <a:pt x="127" y="28"/>
                      <a:pt x="127" y="28"/>
                    </a:cubicBezTo>
                    <a:cubicBezTo>
                      <a:pt x="127" y="28"/>
                      <a:pt x="126" y="28"/>
                      <a:pt x="125" y="27"/>
                    </a:cubicBezTo>
                    <a:cubicBezTo>
                      <a:pt x="125" y="27"/>
                      <a:pt x="124" y="26"/>
                      <a:pt x="123" y="26"/>
                    </a:cubicBezTo>
                    <a:cubicBezTo>
                      <a:pt x="123" y="26"/>
                      <a:pt x="123" y="26"/>
                      <a:pt x="123" y="25"/>
                    </a:cubicBezTo>
                    <a:cubicBezTo>
                      <a:pt x="120" y="24"/>
                      <a:pt x="118" y="22"/>
                      <a:pt x="115" y="20"/>
                    </a:cubicBezTo>
                    <a:cubicBezTo>
                      <a:pt x="115" y="20"/>
                      <a:pt x="114" y="20"/>
                      <a:pt x="114" y="20"/>
                    </a:cubicBezTo>
                    <a:cubicBezTo>
                      <a:pt x="114" y="20"/>
                      <a:pt x="113" y="19"/>
                      <a:pt x="113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11" y="19"/>
                      <a:pt x="111" y="19"/>
                      <a:pt x="111" y="18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09" y="18"/>
                      <a:pt x="106" y="17"/>
                      <a:pt x="104" y="16"/>
                    </a:cubicBezTo>
                    <a:cubicBezTo>
                      <a:pt x="104" y="16"/>
                      <a:pt x="102" y="15"/>
                      <a:pt x="102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2" y="14"/>
                      <a:pt x="102" y="14"/>
                    </a:cubicBezTo>
                    <a:cubicBezTo>
                      <a:pt x="102" y="14"/>
                      <a:pt x="103" y="14"/>
                      <a:pt x="104" y="14"/>
                    </a:cubicBezTo>
                    <a:cubicBezTo>
                      <a:pt x="105" y="14"/>
                      <a:pt x="106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8" y="14"/>
                      <a:pt x="107" y="14"/>
                      <a:pt x="107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4" y="13"/>
                      <a:pt x="102" y="12"/>
                      <a:pt x="101" y="12"/>
                    </a:cubicBezTo>
                    <a:cubicBezTo>
                      <a:pt x="100" y="12"/>
                      <a:pt x="100" y="12"/>
                      <a:pt x="99" y="12"/>
                    </a:cubicBezTo>
                    <a:cubicBezTo>
                      <a:pt x="98" y="12"/>
                      <a:pt x="99" y="12"/>
                      <a:pt x="99" y="11"/>
                    </a:cubicBezTo>
                    <a:close/>
                    <a:moveTo>
                      <a:pt x="100" y="11"/>
                    </a:moveTo>
                    <a:cubicBezTo>
                      <a:pt x="100" y="11"/>
                      <a:pt x="101" y="11"/>
                      <a:pt x="100" y="11"/>
                    </a:cubicBezTo>
                    <a:cubicBezTo>
                      <a:pt x="100" y="11"/>
                      <a:pt x="99" y="11"/>
                      <a:pt x="98" y="11"/>
                    </a:cubicBezTo>
                    <a:cubicBezTo>
                      <a:pt x="98" y="11"/>
                      <a:pt x="99" y="11"/>
                      <a:pt x="100" y="11"/>
                    </a:cubicBezTo>
                    <a:close/>
                    <a:moveTo>
                      <a:pt x="61" y="130"/>
                    </a:moveTo>
                    <a:cubicBezTo>
                      <a:pt x="61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1" y="130"/>
                    </a:cubicBezTo>
                    <a:close/>
                    <a:moveTo>
                      <a:pt x="63" y="131"/>
                    </a:move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4" y="131"/>
                      <a:pt x="63" y="131"/>
                    </a:cubicBezTo>
                    <a:close/>
                    <a:moveTo>
                      <a:pt x="65" y="131"/>
                    </a:moveTo>
                    <a:cubicBezTo>
                      <a:pt x="64" y="131"/>
                      <a:pt x="64" y="131"/>
                      <a:pt x="64" y="131"/>
                    </a:cubicBezTo>
                    <a:cubicBezTo>
                      <a:pt x="64" y="131"/>
                      <a:pt x="65" y="131"/>
                      <a:pt x="65" y="131"/>
                    </a:cubicBezTo>
                    <a:cubicBezTo>
                      <a:pt x="65" y="131"/>
                      <a:pt x="65" y="131"/>
                      <a:pt x="65" y="131"/>
                    </a:cubicBezTo>
                    <a:close/>
                    <a:moveTo>
                      <a:pt x="30" y="101"/>
                    </a:move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100"/>
                      <a:pt x="31" y="101"/>
                      <a:pt x="32" y="103"/>
                    </a:cubicBezTo>
                    <a:cubicBezTo>
                      <a:pt x="32" y="103"/>
                      <a:pt x="31" y="102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1"/>
                      <a:pt x="31" y="101"/>
                      <a:pt x="30" y="101"/>
                    </a:cubicBezTo>
                    <a:close/>
                    <a:moveTo>
                      <a:pt x="27" y="93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93"/>
                      <a:pt x="27" y="93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1"/>
                      <a:pt x="27" y="91"/>
                      <a:pt x="26" y="90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7" y="91"/>
                      <a:pt x="27" y="92"/>
                      <a:pt x="28" y="94"/>
                    </a:cubicBezTo>
                    <a:cubicBezTo>
                      <a:pt x="28" y="94"/>
                      <a:pt x="27" y="93"/>
                      <a:pt x="27" y="93"/>
                    </a:cubicBezTo>
                    <a:close/>
                    <a:moveTo>
                      <a:pt x="24" y="81"/>
                    </a:moveTo>
                    <a:cubicBezTo>
                      <a:pt x="24" y="81"/>
                      <a:pt x="24" y="81"/>
                      <a:pt x="25" y="81"/>
                    </a:cubicBezTo>
                    <a:cubicBezTo>
                      <a:pt x="25" y="80"/>
                      <a:pt x="24" y="80"/>
                      <a:pt x="24" y="79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5" y="81"/>
                      <a:pt x="25" y="83"/>
                      <a:pt x="25" y="8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5" y="83"/>
                      <a:pt x="25" y="82"/>
                    </a:cubicBezTo>
                    <a:cubicBezTo>
                      <a:pt x="25" y="82"/>
                      <a:pt x="25" y="81"/>
                      <a:pt x="24" y="81"/>
                    </a:cubicBezTo>
                    <a:close/>
                    <a:moveTo>
                      <a:pt x="24" y="77"/>
                    </a:moveTo>
                    <a:cubicBezTo>
                      <a:pt x="24" y="77"/>
                      <a:pt x="24" y="77"/>
                      <a:pt x="24" y="77"/>
                    </a:cubicBezTo>
                    <a:cubicBezTo>
                      <a:pt x="24" y="77"/>
                      <a:pt x="24" y="78"/>
                      <a:pt x="24" y="78"/>
                    </a:cubicBezTo>
                    <a:cubicBezTo>
                      <a:pt x="24" y="78"/>
                      <a:pt x="24" y="77"/>
                      <a:pt x="24" y="77"/>
                    </a:cubicBezTo>
                    <a:close/>
                    <a:moveTo>
                      <a:pt x="24" y="74"/>
                    </a:move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3"/>
                      <a:pt x="24" y="74"/>
                      <a:pt x="24" y="75"/>
                    </a:cubicBezTo>
                    <a:cubicBezTo>
                      <a:pt x="24" y="75"/>
                      <a:pt x="24" y="74"/>
                      <a:pt x="24" y="74"/>
                    </a:cubicBezTo>
                    <a:close/>
                    <a:moveTo>
                      <a:pt x="33" y="104"/>
                    </a:moveTo>
                    <a:cubicBezTo>
                      <a:pt x="32" y="104"/>
                      <a:pt x="32" y="104"/>
                      <a:pt x="32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2" y="104"/>
                      <a:pt x="32" y="104"/>
                    </a:cubicBezTo>
                    <a:cubicBezTo>
                      <a:pt x="33" y="105"/>
                      <a:pt x="33" y="105"/>
                      <a:pt x="33" y="106"/>
                    </a:cubicBezTo>
                    <a:cubicBezTo>
                      <a:pt x="33" y="105"/>
                      <a:pt x="33" y="105"/>
                      <a:pt x="33" y="104"/>
                    </a:cubicBezTo>
                    <a:close/>
                    <a:moveTo>
                      <a:pt x="29" y="97"/>
                    </a:moveTo>
                    <a:cubicBezTo>
                      <a:pt x="29" y="97"/>
                      <a:pt x="29" y="96"/>
                      <a:pt x="29" y="96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29" y="96"/>
                      <a:pt x="29" y="97"/>
                      <a:pt x="30" y="98"/>
                    </a:cubicBezTo>
                    <a:cubicBezTo>
                      <a:pt x="29" y="98"/>
                      <a:pt x="29" y="97"/>
                      <a:pt x="29" y="97"/>
                    </a:cubicBezTo>
                    <a:close/>
                    <a:moveTo>
                      <a:pt x="28" y="95"/>
                    </a:move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4"/>
                      <a:pt x="28" y="95"/>
                      <a:pt x="28" y="96"/>
                    </a:cubicBezTo>
                    <a:cubicBezTo>
                      <a:pt x="28" y="96"/>
                      <a:pt x="28" y="95"/>
                      <a:pt x="28" y="95"/>
                    </a:cubicBezTo>
                    <a:close/>
                    <a:moveTo>
                      <a:pt x="26" y="87"/>
                    </a:moveTo>
                    <a:cubicBezTo>
                      <a:pt x="25" y="87"/>
                      <a:pt x="26" y="87"/>
                      <a:pt x="26" y="86"/>
                    </a:cubicBezTo>
                    <a:cubicBezTo>
                      <a:pt x="26" y="87"/>
                      <a:pt x="26" y="89"/>
                      <a:pt x="26" y="89"/>
                    </a:cubicBezTo>
                    <a:cubicBezTo>
                      <a:pt x="26" y="89"/>
                      <a:pt x="26" y="88"/>
                      <a:pt x="26" y="87"/>
                    </a:cubicBezTo>
                    <a:close/>
                    <a:moveTo>
                      <a:pt x="25" y="86"/>
                    </a:moveTo>
                    <a:cubicBezTo>
                      <a:pt x="25" y="85"/>
                      <a:pt x="25" y="86"/>
                      <a:pt x="25" y="85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5" y="86"/>
                      <a:pt x="25" y="86"/>
                      <a:pt x="25" y="86"/>
                    </a:cubicBezTo>
                    <a:close/>
                    <a:moveTo>
                      <a:pt x="24" y="75"/>
                    </a:move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7"/>
                      <a:pt x="24" y="75"/>
                      <a:pt x="24" y="75"/>
                    </a:cubicBezTo>
                    <a:close/>
                    <a:moveTo>
                      <a:pt x="24" y="72"/>
                    </a:move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4" y="72"/>
                      <a:pt x="24" y="72"/>
                    </a:cubicBezTo>
                    <a:close/>
                    <a:moveTo>
                      <a:pt x="88" y="135"/>
                    </a:moveTo>
                    <a:cubicBezTo>
                      <a:pt x="88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8" y="135"/>
                      <a:pt x="88" y="135"/>
                      <a:pt x="88" y="135"/>
                    </a:cubicBezTo>
                    <a:close/>
                    <a:moveTo>
                      <a:pt x="86" y="135"/>
                    </a:moveTo>
                    <a:cubicBezTo>
                      <a:pt x="86" y="135"/>
                      <a:pt x="87" y="135"/>
                      <a:pt x="87" y="135"/>
                    </a:cubicBezTo>
                    <a:cubicBezTo>
                      <a:pt x="87" y="135"/>
                      <a:pt x="87" y="135"/>
                      <a:pt x="86" y="135"/>
                    </a:cubicBezTo>
                    <a:close/>
                    <a:moveTo>
                      <a:pt x="89" y="135"/>
                    </a:moveTo>
                    <a:cubicBezTo>
                      <a:pt x="90" y="135"/>
                      <a:pt x="90" y="135"/>
                      <a:pt x="89" y="135"/>
                    </a:cubicBezTo>
                    <a:cubicBezTo>
                      <a:pt x="90" y="135"/>
                      <a:pt x="90" y="135"/>
                      <a:pt x="90" y="135"/>
                    </a:cubicBezTo>
                    <a:cubicBezTo>
                      <a:pt x="90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lose/>
                    <a:moveTo>
                      <a:pt x="43" y="117"/>
                    </a:move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lose/>
                    <a:moveTo>
                      <a:pt x="44" y="117"/>
                    </a:moveTo>
                    <a:cubicBezTo>
                      <a:pt x="44" y="117"/>
                      <a:pt x="43" y="117"/>
                      <a:pt x="43" y="117"/>
                    </a:cubicBezTo>
                    <a:cubicBezTo>
                      <a:pt x="43" y="117"/>
                      <a:pt x="44" y="117"/>
                      <a:pt x="44" y="117"/>
                    </a:cubicBezTo>
                    <a:close/>
                    <a:moveTo>
                      <a:pt x="25" y="73"/>
                    </a:moveTo>
                    <a:cubicBezTo>
                      <a:pt x="25" y="73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3"/>
                    </a:cubicBezTo>
                    <a:cubicBezTo>
                      <a:pt x="25" y="73"/>
                      <a:pt x="25" y="73"/>
                      <a:pt x="25" y="72"/>
                    </a:cubicBezTo>
                    <a:cubicBezTo>
                      <a:pt x="25" y="72"/>
                      <a:pt x="25" y="73"/>
                      <a:pt x="25" y="73"/>
                    </a:cubicBezTo>
                    <a:cubicBezTo>
                      <a:pt x="25" y="73"/>
                      <a:pt x="25" y="73"/>
                      <a:pt x="25" y="73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69"/>
                    </a:move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70"/>
                      <a:pt x="25" y="70"/>
                      <a:pt x="25" y="69"/>
                    </a:cubicBezTo>
                    <a:close/>
                    <a:moveTo>
                      <a:pt x="36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7" y="108"/>
                    </a:cubicBezTo>
                    <a:cubicBezTo>
                      <a:pt x="37" y="109"/>
                      <a:pt x="36" y="109"/>
                      <a:pt x="36" y="109"/>
                    </a:cubicBezTo>
                    <a:cubicBezTo>
                      <a:pt x="36" y="108"/>
                      <a:pt x="36" y="108"/>
                      <a:pt x="36" y="108"/>
                    </a:cubicBezTo>
                    <a:close/>
                    <a:moveTo>
                      <a:pt x="35" y="107"/>
                    </a:move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lose/>
                    <a:moveTo>
                      <a:pt x="34" y="106"/>
                    </a:moveTo>
                    <a:cubicBezTo>
                      <a:pt x="34" y="105"/>
                      <a:pt x="35" y="106"/>
                      <a:pt x="35" y="105"/>
                    </a:cubicBezTo>
                    <a:cubicBezTo>
                      <a:pt x="35" y="105"/>
                      <a:pt x="34" y="105"/>
                      <a:pt x="34" y="105"/>
                    </a:cubicBezTo>
                    <a:cubicBezTo>
                      <a:pt x="34" y="105"/>
                      <a:pt x="35" y="105"/>
                      <a:pt x="35" y="105"/>
                    </a:cubicBezTo>
                    <a:cubicBezTo>
                      <a:pt x="35" y="105"/>
                      <a:pt x="35" y="105"/>
                      <a:pt x="35" y="106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5"/>
                      <a:pt x="35" y="106"/>
                    </a:cubicBezTo>
                    <a:cubicBezTo>
                      <a:pt x="35" y="106"/>
                      <a:pt x="34" y="105"/>
                      <a:pt x="34" y="105"/>
                    </a:cubicBezTo>
                    <a:cubicBezTo>
                      <a:pt x="34" y="105"/>
                      <a:pt x="34" y="105"/>
                      <a:pt x="34" y="106"/>
                    </a:cubicBezTo>
                    <a:close/>
                    <a:moveTo>
                      <a:pt x="34" y="105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5"/>
                      <a:pt x="33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5"/>
                    </a:cubicBezTo>
                    <a:cubicBezTo>
                      <a:pt x="25" y="75"/>
                      <a:pt x="25" y="74"/>
                      <a:pt x="25" y="74"/>
                    </a:cubicBezTo>
                    <a:close/>
                    <a:moveTo>
                      <a:pt x="25" y="66"/>
                    </a:move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5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7"/>
                      <a:pt x="26" y="67"/>
                    </a:cubicBezTo>
                    <a:cubicBezTo>
                      <a:pt x="26" y="67"/>
                      <a:pt x="26" y="67"/>
                      <a:pt x="26" y="66"/>
                    </a:cubicBezTo>
                    <a:cubicBezTo>
                      <a:pt x="26" y="66"/>
                      <a:pt x="26" y="67"/>
                      <a:pt x="25" y="67"/>
                    </a:cubicBezTo>
                    <a:cubicBezTo>
                      <a:pt x="26" y="66"/>
                      <a:pt x="26" y="66"/>
                      <a:pt x="25" y="66"/>
                    </a:cubicBezTo>
                    <a:close/>
                    <a:moveTo>
                      <a:pt x="25" y="68"/>
                    </a:move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6" y="67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4"/>
                      <a:pt x="34" y="104"/>
                    </a:cubicBezTo>
                    <a:cubicBezTo>
                      <a:pt x="34" y="105"/>
                      <a:pt x="34" y="105"/>
                      <a:pt x="34" y="104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70"/>
                    </a:move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70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2"/>
                      <a:pt x="33" y="102"/>
                    </a:cubicBezTo>
                    <a:cubicBezTo>
                      <a:pt x="33" y="102"/>
                      <a:pt x="33" y="103"/>
                      <a:pt x="33" y="102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36" y="107"/>
                    </a:moveTo>
                    <a:cubicBezTo>
                      <a:pt x="36" y="107"/>
                      <a:pt x="36" y="106"/>
                      <a:pt x="36" y="106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6" y="107"/>
                      <a:pt x="35" y="107"/>
                    </a:cubicBezTo>
                    <a:cubicBezTo>
                      <a:pt x="35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lose/>
                    <a:moveTo>
                      <a:pt x="32" y="101"/>
                    </a:moveTo>
                    <a:cubicBezTo>
                      <a:pt x="32" y="101"/>
                      <a:pt x="32" y="101"/>
                      <a:pt x="32" y="101"/>
                    </a:cubicBezTo>
                    <a:cubicBezTo>
                      <a:pt x="32" y="101"/>
                      <a:pt x="32" y="101"/>
                      <a:pt x="32" y="101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1"/>
                      <a:pt x="32" y="102"/>
                      <a:pt x="32" y="101"/>
                    </a:cubicBezTo>
                    <a:close/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3"/>
                      <a:pt x="25" y="72"/>
                    </a:cubicBezTo>
                    <a:cubicBezTo>
                      <a:pt x="26" y="72"/>
                      <a:pt x="26" y="72"/>
                      <a:pt x="25" y="72"/>
                    </a:cubicBezTo>
                    <a:cubicBezTo>
                      <a:pt x="25" y="72"/>
                      <a:pt x="26" y="72"/>
                      <a:pt x="26" y="72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3"/>
                      <a:pt x="25" y="72"/>
                      <a:pt x="25" y="72"/>
                    </a:cubicBezTo>
                    <a:close/>
                    <a:moveTo>
                      <a:pt x="37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7" y="108"/>
                      <a:pt x="37" y="107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1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25" y="77"/>
                    </a:moveTo>
                    <a:cubicBezTo>
                      <a:pt x="25" y="77"/>
                      <a:pt x="26" y="77"/>
                      <a:pt x="26" y="77"/>
                    </a:cubicBezTo>
                    <a:cubicBezTo>
                      <a:pt x="26" y="77"/>
                      <a:pt x="25" y="77"/>
                      <a:pt x="25" y="77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lose/>
                    <a:moveTo>
                      <a:pt x="37" y="109"/>
                    </a:moveTo>
                    <a:cubicBezTo>
                      <a:pt x="37" y="109"/>
                      <a:pt x="38" y="110"/>
                      <a:pt x="38" y="110"/>
                    </a:cubicBezTo>
                    <a:cubicBezTo>
                      <a:pt x="38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7" y="109"/>
                    </a:cubicBezTo>
                    <a:close/>
                    <a:moveTo>
                      <a:pt x="25" y="70"/>
                    </a:moveTo>
                    <a:cubicBezTo>
                      <a:pt x="25" y="69"/>
                      <a:pt x="26" y="69"/>
                      <a:pt x="25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5" y="70"/>
                    </a:cubicBezTo>
                    <a:cubicBezTo>
                      <a:pt x="26" y="69"/>
                      <a:pt x="25" y="69"/>
                      <a:pt x="25" y="70"/>
                    </a:cubicBezTo>
                    <a:close/>
                    <a:moveTo>
                      <a:pt x="25" y="68"/>
                    </a:move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7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9"/>
                    </a:cubicBezTo>
                    <a:cubicBezTo>
                      <a:pt x="26" y="68"/>
                      <a:pt x="26" y="68"/>
                      <a:pt x="25" y="68"/>
                    </a:cubicBezTo>
                    <a:close/>
                    <a:moveTo>
                      <a:pt x="26" y="63"/>
                    </a:move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4"/>
                    </a:cubicBezTo>
                    <a:cubicBezTo>
                      <a:pt x="26" y="63"/>
                      <a:pt x="26" y="63"/>
                      <a:pt x="26" y="6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5"/>
                    </a:cubicBezTo>
                    <a:cubicBezTo>
                      <a:pt x="25" y="74"/>
                      <a:pt x="25" y="74"/>
                      <a:pt x="25" y="74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1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41" y="113"/>
                    </a:moveTo>
                    <a:cubicBezTo>
                      <a:pt x="41" y="113"/>
                      <a:pt x="41" y="113"/>
                      <a:pt x="40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lose/>
                    <a:moveTo>
                      <a:pt x="33" y="102"/>
                    </a:move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1"/>
                      <a:pt x="33" y="102"/>
                      <a:pt x="33" y="102"/>
                    </a:cubicBezTo>
                    <a:cubicBezTo>
                      <a:pt x="33" y="102"/>
                      <a:pt x="33" y="101"/>
                      <a:pt x="32" y="101"/>
                    </a:cubicBezTo>
                    <a:cubicBezTo>
                      <a:pt x="32" y="101"/>
                      <a:pt x="33" y="101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lose/>
                    <a:moveTo>
                      <a:pt x="30" y="96"/>
                    </a:move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5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close/>
                    <a:moveTo>
                      <a:pt x="27" y="87"/>
                    </a:move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lose/>
                    <a:moveTo>
                      <a:pt x="26" y="78"/>
                    </a:move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8"/>
                      <a:pt x="26" y="77"/>
                      <a:pt x="26" y="78"/>
                    </a:cubicBezTo>
                    <a:close/>
                    <a:moveTo>
                      <a:pt x="26" y="76"/>
                    </a:move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6"/>
                      <a:pt x="26" y="76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8" y="110"/>
                      <a:pt x="39" y="110"/>
                      <a:pt x="38" y="110"/>
                    </a:cubicBezTo>
                    <a:cubicBezTo>
                      <a:pt x="38" y="110"/>
                      <a:pt x="39" y="111"/>
                      <a:pt x="39" y="110"/>
                    </a:cubicBezTo>
                    <a:cubicBezTo>
                      <a:pt x="39" y="110"/>
                      <a:pt x="39" y="111"/>
                      <a:pt x="39" y="111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5" y="104"/>
                    </a:cubicBezTo>
                    <a:cubicBezTo>
                      <a:pt x="34" y="104"/>
                      <a:pt x="34" y="104"/>
                      <a:pt x="35" y="105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lose/>
                    <a:moveTo>
                      <a:pt x="31" y="98"/>
                    </a:moveTo>
                    <a:cubicBezTo>
                      <a:pt x="31" y="98"/>
                      <a:pt x="31" y="98"/>
                      <a:pt x="31" y="98"/>
                    </a:cubicBezTo>
                    <a:cubicBezTo>
                      <a:pt x="31" y="98"/>
                      <a:pt x="31" y="98"/>
                      <a:pt x="31" y="99"/>
                    </a:cubicBezTo>
                    <a:cubicBezTo>
                      <a:pt x="31" y="99"/>
                      <a:pt x="31" y="99"/>
                      <a:pt x="31" y="98"/>
                    </a:cubicBezTo>
                    <a:close/>
                    <a:moveTo>
                      <a:pt x="28" y="90"/>
                    </a:move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89"/>
                    </a:cubicBezTo>
                    <a:cubicBezTo>
                      <a:pt x="28" y="89"/>
                      <a:pt x="28" y="90"/>
                      <a:pt x="28" y="90"/>
                    </a:cubicBezTo>
                    <a:close/>
                    <a:moveTo>
                      <a:pt x="51" y="123"/>
                    </a:moveTo>
                    <a:cubicBezTo>
                      <a:pt x="51" y="123"/>
                      <a:pt x="51" y="122"/>
                      <a:pt x="51" y="122"/>
                    </a:cubicBezTo>
                    <a:cubicBezTo>
                      <a:pt x="51" y="122"/>
                      <a:pt x="51" y="122"/>
                      <a:pt x="51" y="123"/>
                    </a:cubicBezTo>
                    <a:close/>
                    <a:moveTo>
                      <a:pt x="38" y="109"/>
                    </a:move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10"/>
                      <a:pt x="38" y="109"/>
                      <a:pt x="38" y="109"/>
                    </a:cubicBezTo>
                    <a:cubicBezTo>
                      <a:pt x="38" y="109"/>
                      <a:pt x="37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lose/>
                    <a:moveTo>
                      <a:pt x="31" y="97"/>
                    </a:moveTo>
                    <a:cubicBezTo>
                      <a:pt x="31" y="97"/>
                      <a:pt x="31" y="97"/>
                      <a:pt x="31" y="97"/>
                    </a:cubicBezTo>
                    <a:cubicBezTo>
                      <a:pt x="30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8"/>
                      <a:pt x="31" y="97"/>
                      <a:pt x="31" y="97"/>
                    </a:cubicBezTo>
                    <a:close/>
                    <a:moveTo>
                      <a:pt x="29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30" y="95"/>
                    </a:cubicBezTo>
                    <a:cubicBezTo>
                      <a:pt x="30" y="95"/>
                      <a:pt x="29" y="94"/>
                      <a:pt x="29" y="94"/>
                    </a:cubicBezTo>
                    <a:close/>
                    <a:moveTo>
                      <a:pt x="28" y="91"/>
                    </a:move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91"/>
                      <a:pt x="29" y="91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lose/>
                    <a:moveTo>
                      <a:pt x="27" y="83"/>
                    </a:move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6" y="84"/>
                      <a:pt x="27" y="84"/>
                      <a:pt x="27" y="83"/>
                    </a:cubicBezTo>
                    <a:close/>
                    <a:moveTo>
                      <a:pt x="52" y="123"/>
                    </a:move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3" y="123"/>
                      <a:pt x="52" y="123"/>
                      <a:pt x="53" y="123"/>
                    </a:cubicBezTo>
                    <a:cubicBezTo>
                      <a:pt x="53" y="124"/>
                      <a:pt x="52" y="123"/>
                      <a:pt x="52" y="123"/>
                    </a:cubicBezTo>
                    <a:close/>
                    <a:moveTo>
                      <a:pt x="50" y="122"/>
                    </a:move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21"/>
                      <a:pt x="50" y="121"/>
                      <a:pt x="50" y="122"/>
                    </a:cubicBezTo>
                    <a:cubicBezTo>
                      <a:pt x="50" y="122"/>
                      <a:pt x="50" y="121"/>
                      <a:pt x="50" y="122"/>
                    </a:cubicBezTo>
                    <a:close/>
                    <a:moveTo>
                      <a:pt x="29" y="92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29" y="93"/>
                      <a:pt x="29" y="92"/>
                      <a:pt x="29" y="92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39" y="112"/>
                    </a:moveTo>
                    <a:cubicBezTo>
                      <a:pt x="40" y="112"/>
                      <a:pt x="40" y="111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39" y="112"/>
                    </a:cubicBezTo>
                    <a:close/>
                    <a:moveTo>
                      <a:pt x="27" y="85"/>
                    </a:moveTo>
                    <a:cubicBezTo>
                      <a:pt x="27" y="85"/>
                      <a:pt x="27" y="85"/>
                      <a:pt x="27" y="85"/>
                    </a:cubicBezTo>
                    <a:cubicBezTo>
                      <a:pt x="27" y="85"/>
                      <a:pt x="27" y="85"/>
                      <a:pt x="27" y="85"/>
                    </a:cubicBezTo>
                    <a:close/>
                    <a:moveTo>
                      <a:pt x="62" y="128"/>
                    </a:moveTo>
                    <a:cubicBezTo>
                      <a:pt x="62" y="128"/>
                      <a:pt x="62" y="128"/>
                      <a:pt x="62" y="129"/>
                    </a:cubicBezTo>
                    <a:cubicBezTo>
                      <a:pt x="62" y="129"/>
                      <a:pt x="62" y="128"/>
                      <a:pt x="62" y="128"/>
                    </a:cubicBezTo>
                    <a:close/>
                    <a:moveTo>
                      <a:pt x="131" y="32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2" y="33"/>
                    </a:cubicBezTo>
                    <a:cubicBezTo>
                      <a:pt x="132" y="33"/>
                      <a:pt x="131" y="33"/>
                      <a:pt x="131" y="33"/>
                    </a:cubicBezTo>
                    <a:cubicBezTo>
                      <a:pt x="131" y="33"/>
                      <a:pt x="131" y="32"/>
                      <a:pt x="131" y="32"/>
                    </a:cubicBezTo>
                    <a:close/>
                    <a:moveTo>
                      <a:pt x="131" y="33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1" y="33"/>
                    </a:cubicBezTo>
                    <a:cubicBezTo>
                      <a:pt x="131" y="33"/>
                      <a:pt x="132" y="34"/>
                      <a:pt x="132" y="34"/>
                    </a:cubicBezTo>
                    <a:cubicBezTo>
                      <a:pt x="132" y="34"/>
                      <a:pt x="132" y="34"/>
                      <a:pt x="132" y="34"/>
                    </a:cubicBezTo>
                    <a:cubicBezTo>
                      <a:pt x="132" y="34"/>
                      <a:pt x="132" y="33"/>
                      <a:pt x="132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3"/>
                    </a:cubicBezTo>
                    <a:close/>
                    <a:moveTo>
                      <a:pt x="71" y="131"/>
                    </a:move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lose/>
                    <a:moveTo>
                      <a:pt x="70" y="131"/>
                    </a:moveTo>
                    <a:cubicBezTo>
                      <a:pt x="70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lose/>
                    <a:moveTo>
                      <a:pt x="132" y="106"/>
                    </a:moveTo>
                    <a:cubicBezTo>
                      <a:pt x="132" y="107"/>
                      <a:pt x="132" y="107"/>
                      <a:pt x="132" y="107"/>
                    </a:cubicBezTo>
                    <a:cubicBezTo>
                      <a:pt x="132" y="107"/>
                      <a:pt x="132" y="107"/>
                      <a:pt x="132" y="106"/>
                    </a:cubicBezTo>
                    <a:cubicBezTo>
                      <a:pt x="132" y="106"/>
                      <a:pt x="132" y="106"/>
                      <a:pt x="132" y="106"/>
                    </a:cubicBezTo>
                    <a:close/>
                    <a:moveTo>
                      <a:pt x="135" y="101"/>
                    </a:moveTo>
                    <a:cubicBezTo>
                      <a:pt x="135" y="102"/>
                      <a:pt x="135" y="102"/>
                      <a:pt x="135" y="102"/>
                    </a:cubicBezTo>
                    <a:cubicBezTo>
                      <a:pt x="135" y="102"/>
                      <a:pt x="134" y="103"/>
                      <a:pt x="135" y="103"/>
                    </a:cubicBezTo>
                    <a:cubicBezTo>
                      <a:pt x="134" y="103"/>
                      <a:pt x="134" y="103"/>
                      <a:pt x="134" y="104"/>
                    </a:cubicBezTo>
                    <a:cubicBezTo>
                      <a:pt x="134" y="104"/>
                      <a:pt x="134" y="104"/>
                      <a:pt x="134" y="104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3" y="106"/>
                      <a:pt x="133" y="106"/>
                      <a:pt x="133" y="106"/>
                    </a:cubicBezTo>
                    <a:cubicBezTo>
                      <a:pt x="133" y="106"/>
                      <a:pt x="133" y="105"/>
                      <a:pt x="133" y="105"/>
                    </a:cubicBezTo>
                    <a:cubicBezTo>
                      <a:pt x="133" y="105"/>
                      <a:pt x="134" y="104"/>
                      <a:pt x="134" y="104"/>
                    </a:cubicBezTo>
                    <a:cubicBezTo>
                      <a:pt x="134" y="104"/>
                      <a:pt x="134" y="104"/>
                      <a:pt x="134" y="103"/>
                    </a:cubicBezTo>
                    <a:cubicBezTo>
                      <a:pt x="134" y="104"/>
                      <a:pt x="134" y="103"/>
                      <a:pt x="134" y="103"/>
                    </a:cubicBezTo>
                    <a:cubicBezTo>
                      <a:pt x="135" y="102"/>
                      <a:pt x="135" y="102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0"/>
                      <a:pt x="135" y="101"/>
                      <a:pt x="135" y="100"/>
                    </a:cubicBezTo>
                    <a:cubicBezTo>
                      <a:pt x="136" y="100"/>
                      <a:pt x="136" y="100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100"/>
                      <a:pt x="136" y="100"/>
                      <a:pt x="136" y="100"/>
                    </a:cubicBezTo>
                    <a:cubicBezTo>
                      <a:pt x="136" y="100"/>
                      <a:pt x="136" y="100"/>
                      <a:pt x="135" y="101"/>
                    </a:cubicBezTo>
                    <a:cubicBezTo>
                      <a:pt x="136" y="100"/>
                      <a:pt x="135" y="101"/>
                      <a:pt x="136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lose/>
                    <a:moveTo>
                      <a:pt x="137" y="98"/>
                    </a:moveTo>
                    <a:cubicBezTo>
                      <a:pt x="136" y="98"/>
                      <a:pt x="136" y="99"/>
                      <a:pt x="136" y="98"/>
                    </a:cubicBezTo>
                    <a:cubicBezTo>
                      <a:pt x="136" y="98"/>
                      <a:pt x="136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6"/>
                      <a:pt x="131" y="106"/>
                      <a:pt x="131" y="106"/>
                    </a:cubicBezTo>
                    <a:cubicBezTo>
                      <a:pt x="131" y="106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1"/>
                    </a:moveTo>
                    <a:cubicBezTo>
                      <a:pt x="131" y="101"/>
                      <a:pt x="131" y="101"/>
                      <a:pt x="130" y="101"/>
                    </a:cubicBezTo>
                    <a:cubicBezTo>
                      <a:pt x="130" y="101"/>
                      <a:pt x="130" y="101"/>
                      <a:pt x="131" y="101"/>
                    </a:cubicBezTo>
                    <a:cubicBezTo>
                      <a:pt x="131" y="101"/>
                      <a:pt x="130" y="101"/>
                      <a:pt x="131" y="101"/>
                    </a:cubicBezTo>
                    <a:close/>
                    <a:moveTo>
                      <a:pt x="126" y="39"/>
                    </a:move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39"/>
                      <a:pt x="126" y="40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39"/>
                      <a:pt x="126" y="39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8"/>
                      <a:pt x="125" y="39"/>
                    </a:cubicBezTo>
                    <a:cubicBezTo>
                      <a:pt x="125" y="39"/>
                      <a:pt x="125" y="39"/>
                      <a:pt x="125" y="38"/>
                    </a:cubicBezTo>
                    <a:cubicBezTo>
                      <a:pt x="125" y="39"/>
                      <a:pt x="125" y="39"/>
                      <a:pt x="125" y="38"/>
                    </a:cubicBezTo>
                    <a:close/>
                    <a:moveTo>
                      <a:pt x="131" y="98"/>
                    </a:move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lose/>
                    <a:moveTo>
                      <a:pt x="111" y="117"/>
                    </a:moveTo>
                    <a:cubicBezTo>
                      <a:pt x="111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lose/>
                    <a:moveTo>
                      <a:pt x="123" y="107"/>
                    </a:move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6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2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lose/>
                    <a:moveTo>
                      <a:pt x="123" y="106"/>
                    </a:moveTo>
                    <a:cubicBezTo>
                      <a:pt x="123" y="107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4" y="105"/>
                    </a:cubicBezTo>
                    <a:cubicBezTo>
                      <a:pt x="124" y="106"/>
                      <a:pt x="124" y="105"/>
                      <a:pt x="124" y="105"/>
                    </a:cubicBezTo>
                    <a:cubicBezTo>
                      <a:pt x="123" y="106"/>
                      <a:pt x="124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lose/>
                    <a:moveTo>
                      <a:pt x="100" y="28"/>
                    </a:moveTo>
                    <a:cubicBezTo>
                      <a:pt x="101" y="29"/>
                      <a:pt x="101" y="29"/>
                      <a:pt x="101" y="29"/>
                    </a:cubicBezTo>
                    <a:cubicBezTo>
                      <a:pt x="100" y="29"/>
                      <a:pt x="101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0" y="29"/>
                      <a:pt x="100" y="28"/>
                      <a:pt x="100" y="28"/>
                    </a:cubicBezTo>
                    <a:close/>
                    <a:moveTo>
                      <a:pt x="102" y="29"/>
                    </a:moveTo>
                    <a:cubicBezTo>
                      <a:pt x="102" y="29"/>
                      <a:pt x="102" y="29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2" y="29"/>
                      <a:pt x="102" y="29"/>
                    </a:cubicBezTo>
                    <a:close/>
                    <a:moveTo>
                      <a:pt x="123" y="50"/>
                    </a:move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49"/>
                      <a:pt x="123" y="49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lose/>
                    <a:moveTo>
                      <a:pt x="121" y="49"/>
                    </a:move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50"/>
                    </a:cubicBezTo>
                    <a:cubicBezTo>
                      <a:pt x="121" y="50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1236"/>
              <p:cNvSpPr>
                <a:spLocks/>
              </p:cNvSpPr>
              <p:nvPr/>
            </p:nvSpPr>
            <p:spPr bwMode="auto">
              <a:xfrm>
                <a:off x="6811" y="1119"/>
                <a:ext cx="12" cy="2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2 h 4"/>
                  <a:gd name="T12" fmla="*/ 2 w 2"/>
                  <a:gd name="T13" fmla="*/ 3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4 h 4"/>
                  <a:gd name="T20" fmla="*/ 2 w 2"/>
                  <a:gd name="T21" fmla="*/ 4 h 4"/>
                  <a:gd name="T22" fmla="*/ 2 w 2"/>
                  <a:gd name="T23" fmla="*/ 4 h 4"/>
                  <a:gd name="T24" fmla="*/ 2 w 2"/>
                  <a:gd name="T25" fmla="*/ 4 h 4"/>
                  <a:gd name="T26" fmla="*/ 2 w 2"/>
                  <a:gd name="T27" fmla="*/ 4 h 4"/>
                  <a:gd name="T28" fmla="*/ 2 w 2"/>
                  <a:gd name="T29" fmla="*/ 4 h 4"/>
                  <a:gd name="T30" fmla="*/ 2 w 2"/>
                  <a:gd name="T31" fmla="*/ 3 h 4"/>
                  <a:gd name="T32" fmla="*/ 1 w 2"/>
                  <a:gd name="T33" fmla="*/ 2 h 4"/>
                  <a:gd name="T34" fmla="*/ 1 w 2"/>
                  <a:gd name="T35" fmla="*/ 2 h 4"/>
                  <a:gd name="T36" fmla="*/ 0 w 2"/>
                  <a:gd name="T37" fmla="*/ 0 h 4"/>
                  <a:gd name="T38" fmla="*/ 0 w 2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1237"/>
              <p:cNvSpPr>
                <a:spLocks/>
              </p:cNvSpPr>
              <p:nvPr/>
            </p:nvSpPr>
            <p:spPr bwMode="auto">
              <a:xfrm>
                <a:off x="6787" y="1083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238"/>
              <p:cNvSpPr>
                <a:spLocks noEditPoints="1"/>
              </p:cNvSpPr>
              <p:nvPr/>
            </p:nvSpPr>
            <p:spPr bwMode="auto">
              <a:xfrm>
                <a:off x="5977" y="921"/>
                <a:ext cx="234" cy="276"/>
              </a:xfrm>
              <a:custGeom>
                <a:avLst/>
                <a:gdLst>
                  <a:gd name="T0" fmla="*/ 17 w 39"/>
                  <a:gd name="T1" fmla="*/ 16 h 46"/>
                  <a:gd name="T2" fmla="*/ 8 w 39"/>
                  <a:gd name="T3" fmla="*/ 28 h 46"/>
                  <a:gd name="T4" fmla="*/ 0 w 39"/>
                  <a:gd name="T5" fmla="*/ 45 h 46"/>
                  <a:gd name="T6" fmla="*/ 1 w 39"/>
                  <a:gd name="T7" fmla="*/ 43 h 46"/>
                  <a:gd name="T8" fmla="*/ 1 w 39"/>
                  <a:gd name="T9" fmla="*/ 42 h 46"/>
                  <a:gd name="T10" fmla="*/ 3 w 39"/>
                  <a:gd name="T11" fmla="*/ 40 h 46"/>
                  <a:gd name="T12" fmla="*/ 3 w 39"/>
                  <a:gd name="T13" fmla="*/ 38 h 46"/>
                  <a:gd name="T14" fmla="*/ 3 w 39"/>
                  <a:gd name="T15" fmla="*/ 38 h 46"/>
                  <a:gd name="T16" fmla="*/ 4 w 39"/>
                  <a:gd name="T17" fmla="*/ 37 h 46"/>
                  <a:gd name="T18" fmla="*/ 4 w 39"/>
                  <a:gd name="T19" fmla="*/ 37 h 46"/>
                  <a:gd name="T20" fmla="*/ 6 w 39"/>
                  <a:gd name="T21" fmla="*/ 34 h 46"/>
                  <a:gd name="T22" fmla="*/ 7 w 39"/>
                  <a:gd name="T23" fmla="*/ 33 h 46"/>
                  <a:gd name="T24" fmla="*/ 9 w 39"/>
                  <a:gd name="T25" fmla="*/ 29 h 46"/>
                  <a:gd name="T26" fmla="*/ 9 w 39"/>
                  <a:gd name="T27" fmla="*/ 29 h 46"/>
                  <a:gd name="T28" fmla="*/ 11 w 39"/>
                  <a:gd name="T29" fmla="*/ 27 h 46"/>
                  <a:gd name="T30" fmla="*/ 11 w 39"/>
                  <a:gd name="T31" fmla="*/ 27 h 46"/>
                  <a:gd name="T32" fmla="*/ 23 w 39"/>
                  <a:gd name="T33" fmla="*/ 13 h 46"/>
                  <a:gd name="T34" fmla="*/ 29 w 39"/>
                  <a:gd name="T35" fmla="*/ 7 h 46"/>
                  <a:gd name="T36" fmla="*/ 31 w 39"/>
                  <a:gd name="T37" fmla="*/ 5 h 46"/>
                  <a:gd name="T38" fmla="*/ 33 w 39"/>
                  <a:gd name="T39" fmla="*/ 4 h 46"/>
                  <a:gd name="T40" fmla="*/ 34 w 39"/>
                  <a:gd name="T41" fmla="*/ 3 h 46"/>
                  <a:gd name="T42" fmla="*/ 36 w 39"/>
                  <a:gd name="T43" fmla="*/ 2 h 46"/>
                  <a:gd name="T44" fmla="*/ 38 w 39"/>
                  <a:gd name="T45" fmla="*/ 1 h 46"/>
                  <a:gd name="T46" fmla="*/ 38 w 39"/>
                  <a:gd name="T47" fmla="*/ 0 h 46"/>
                  <a:gd name="T48" fmla="*/ 38 w 39"/>
                  <a:gd name="T49" fmla="*/ 0 h 46"/>
                  <a:gd name="T50" fmla="*/ 39 w 39"/>
                  <a:gd name="T51" fmla="*/ 0 h 46"/>
                  <a:gd name="T52" fmla="*/ 38 w 39"/>
                  <a:gd name="T53" fmla="*/ 0 h 46"/>
                  <a:gd name="T54" fmla="*/ 36 w 39"/>
                  <a:gd name="T55" fmla="*/ 1 h 46"/>
                  <a:gd name="T56" fmla="*/ 36 w 39"/>
                  <a:gd name="T57" fmla="*/ 1 h 46"/>
                  <a:gd name="T58" fmla="*/ 37 w 39"/>
                  <a:gd name="T59" fmla="*/ 1 h 46"/>
                  <a:gd name="T60" fmla="*/ 30 w 39"/>
                  <a:gd name="T61" fmla="*/ 5 h 46"/>
                  <a:gd name="T62" fmla="*/ 26 w 39"/>
                  <a:gd name="T63" fmla="*/ 8 h 46"/>
                  <a:gd name="T64" fmla="*/ 20 w 39"/>
                  <a:gd name="T65" fmla="*/ 13 h 46"/>
                  <a:gd name="T66" fmla="*/ 36 w 39"/>
                  <a:gd name="T67" fmla="*/ 1 h 46"/>
                  <a:gd name="T68" fmla="*/ 35 w 39"/>
                  <a:gd name="T6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46">
                    <a:moveTo>
                      <a:pt x="20" y="13"/>
                    </a:moveTo>
                    <a:cubicBezTo>
                      <a:pt x="20" y="13"/>
                      <a:pt x="18" y="15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4" y="20"/>
                      <a:pt x="11" y="23"/>
                      <a:pt x="8" y="28"/>
                    </a:cubicBezTo>
                    <a:cubicBezTo>
                      <a:pt x="5" y="33"/>
                      <a:pt x="2" y="39"/>
                      <a:pt x="0" y="46"/>
                    </a:cubicBezTo>
                    <a:cubicBezTo>
                      <a:pt x="0" y="46"/>
                      <a:pt x="0" y="45"/>
                      <a:pt x="0" y="45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1" y="44"/>
                      <a:pt x="1" y="43"/>
                      <a:pt x="1" y="43"/>
                    </a:cubicBezTo>
                    <a:cubicBezTo>
                      <a:pt x="1" y="43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1"/>
                      <a:pt x="2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9"/>
                      <a:pt x="3" y="39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4" y="38"/>
                      <a:pt x="4" y="38"/>
                    </a:cubicBezTo>
                    <a:cubicBezTo>
                      <a:pt x="4" y="37"/>
                      <a:pt x="4" y="38"/>
                      <a:pt x="4" y="37"/>
                    </a:cubicBezTo>
                    <a:cubicBezTo>
                      <a:pt x="4" y="38"/>
                      <a:pt x="4" y="37"/>
                      <a:pt x="4" y="37"/>
                    </a:cubicBezTo>
                    <a:cubicBezTo>
                      <a:pt x="4" y="36"/>
                      <a:pt x="4" y="37"/>
                      <a:pt x="4" y="37"/>
                    </a:cubicBezTo>
                    <a:cubicBezTo>
                      <a:pt x="5" y="36"/>
                      <a:pt x="6" y="35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3"/>
                    </a:cubicBezTo>
                    <a:cubicBezTo>
                      <a:pt x="7" y="33"/>
                      <a:pt x="8" y="31"/>
                      <a:pt x="7" y="33"/>
                    </a:cubicBezTo>
                    <a:cubicBezTo>
                      <a:pt x="8" y="31"/>
                      <a:pt x="8" y="31"/>
                      <a:pt x="9" y="30"/>
                    </a:cubicBezTo>
                    <a:cubicBezTo>
                      <a:pt x="9" y="30"/>
                      <a:pt x="9" y="30"/>
                      <a:pt x="9" y="29"/>
                    </a:cubicBezTo>
                    <a:cubicBezTo>
                      <a:pt x="9" y="30"/>
                      <a:pt x="9" y="29"/>
                      <a:pt x="10" y="29"/>
                    </a:cubicBezTo>
                    <a:cubicBezTo>
                      <a:pt x="10" y="29"/>
                      <a:pt x="9" y="29"/>
                      <a:pt x="9" y="29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5"/>
                      <a:pt x="14" y="22"/>
                      <a:pt x="16" y="20"/>
                    </a:cubicBezTo>
                    <a:cubicBezTo>
                      <a:pt x="18" y="17"/>
                      <a:pt x="20" y="15"/>
                      <a:pt x="23" y="13"/>
                    </a:cubicBezTo>
                    <a:cubicBezTo>
                      <a:pt x="25" y="11"/>
                      <a:pt x="27" y="9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6"/>
                      <a:pt x="31" y="6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5"/>
                      <a:pt x="31" y="5"/>
                      <a:pt x="32" y="5"/>
                    </a:cubicBezTo>
                    <a:cubicBezTo>
                      <a:pt x="32" y="5"/>
                      <a:pt x="32" y="4"/>
                      <a:pt x="33" y="4"/>
                    </a:cubicBezTo>
                    <a:cubicBezTo>
                      <a:pt x="33" y="4"/>
                      <a:pt x="33" y="4"/>
                      <a:pt x="34" y="4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2"/>
                      <a:pt x="35" y="2"/>
                      <a:pt x="36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8" y="1"/>
                      <a:pt x="38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1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1"/>
                      <a:pt x="36" y="1"/>
                    </a:cubicBezTo>
                    <a:cubicBezTo>
                      <a:pt x="36" y="1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5" y="1"/>
                      <a:pt x="32" y="3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7" y="7"/>
                      <a:pt x="26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9"/>
                      <a:pt x="22" y="11"/>
                      <a:pt x="20" y="13"/>
                    </a:cubicBezTo>
                    <a:close/>
                    <a:moveTo>
                      <a:pt x="35" y="2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5" y="2"/>
                      <a:pt x="3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1239"/>
              <p:cNvSpPr>
                <a:spLocks/>
              </p:cNvSpPr>
              <p:nvPr/>
            </p:nvSpPr>
            <p:spPr bwMode="auto">
              <a:xfrm>
                <a:off x="6019" y="1113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240"/>
              <p:cNvSpPr>
                <a:spLocks/>
              </p:cNvSpPr>
              <p:nvPr/>
            </p:nvSpPr>
            <p:spPr bwMode="auto">
              <a:xfrm>
                <a:off x="6217" y="915"/>
                <a:ext cx="6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241"/>
              <p:cNvSpPr>
                <a:spLocks/>
              </p:cNvSpPr>
              <p:nvPr/>
            </p:nvSpPr>
            <p:spPr bwMode="auto">
              <a:xfrm>
                <a:off x="6775" y="1065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242"/>
              <p:cNvSpPr>
                <a:spLocks/>
              </p:cNvSpPr>
              <p:nvPr/>
            </p:nvSpPr>
            <p:spPr bwMode="auto">
              <a:xfrm>
                <a:off x="6781" y="1071"/>
                <a:ext cx="12" cy="18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0 h 3"/>
                  <a:gd name="T8" fmla="*/ 1 w 2"/>
                  <a:gd name="T9" fmla="*/ 1 h 3"/>
                  <a:gd name="T10" fmla="*/ 1 w 2"/>
                  <a:gd name="T11" fmla="*/ 1 h 3"/>
                  <a:gd name="T12" fmla="*/ 1 w 2"/>
                  <a:gd name="T13" fmla="*/ 2 h 3"/>
                  <a:gd name="T14" fmla="*/ 2 w 2"/>
                  <a:gd name="T15" fmla="*/ 3 h 3"/>
                  <a:gd name="T16" fmla="*/ 2 w 2"/>
                  <a:gd name="T17" fmla="*/ 2 h 3"/>
                  <a:gd name="T18" fmla="*/ 2 w 2"/>
                  <a:gd name="T19" fmla="*/ 3 h 3"/>
                  <a:gd name="T20" fmla="*/ 1 w 2"/>
                  <a:gd name="T21" fmla="*/ 2 h 3"/>
                  <a:gd name="T22" fmla="*/ 1 w 2"/>
                  <a:gd name="T23" fmla="*/ 2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243"/>
              <p:cNvSpPr>
                <a:spLocks/>
              </p:cNvSpPr>
              <p:nvPr/>
            </p:nvSpPr>
            <p:spPr bwMode="auto">
              <a:xfrm>
                <a:off x="6793" y="1089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244"/>
              <p:cNvSpPr>
                <a:spLocks/>
              </p:cNvSpPr>
              <p:nvPr/>
            </p:nvSpPr>
            <p:spPr bwMode="auto">
              <a:xfrm>
                <a:off x="6799" y="1101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245"/>
              <p:cNvSpPr>
                <a:spLocks/>
              </p:cNvSpPr>
              <p:nvPr/>
            </p:nvSpPr>
            <p:spPr bwMode="auto">
              <a:xfrm>
                <a:off x="6805" y="110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Oval 1246"/>
              <p:cNvSpPr>
                <a:spLocks noChangeArrowheads="1"/>
              </p:cNvSpPr>
              <p:nvPr/>
            </p:nvSpPr>
            <p:spPr bwMode="auto">
              <a:xfrm>
                <a:off x="6811" y="111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247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248"/>
              <p:cNvSpPr>
                <a:spLocks/>
              </p:cNvSpPr>
              <p:nvPr/>
            </p:nvSpPr>
            <p:spPr bwMode="auto">
              <a:xfrm>
                <a:off x="6853" y="122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0 w 1"/>
                  <a:gd name="T11" fmla="*/ 3 h 3"/>
                  <a:gd name="T12" fmla="*/ 1 w 1"/>
                  <a:gd name="T13" fmla="*/ 3 h 3"/>
                  <a:gd name="T14" fmla="*/ 1 w 1"/>
                  <a:gd name="T15" fmla="*/ 3 h 3"/>
                  <a:gd name="T16" fmla="*/ 0 w 1"/>
                  <a:gd name="T17" fmla="*/ 3 h 3"/>
                  <a:gd name="T18" fmla="*/ 0 w 1"/>
                  <a:gd name="T19" fmla="*/ 2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0 h 3"/>
                  <a:gd name="T26" fmla="*/ 0 w 1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249"/>
              <p:cNvSpPr>
                <a:spLocks/>
              </p:cNvSpPr>
              <p:nvPr/>
            </p:nvSpPr>
            <p:spPr bwMode="auto">
              <a:xfrm>
                <a:off x="6853" y="124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250"/>
              <p:cNvSpPr>
                <a:spLocks/>
              </p:cNvSpPr>
              <p:nvPr/>
            </p:nvSpPr>
            <p:spPr bwMode="auto">
              <a:xfrm>
                <a:off x="6847" y="126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251"/>
              <p:cNvSpPr>
                <a:spLocks/>
              </p:cNvSpPr>
              <p:nvPr/>
            </p:nvSpPr>
            <p:spPr bwMode="auto">
              <a:xfrm>
                <a:off x="6823" y="129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252"/>
              <p:cNvSpPr>
                <a:spLocks/>
              </p:cNvSpPr>
              <p:nvPr/>
            </p:nvSpPr>
            <p:spPr bwMode="auto">
              <a:xfrm>
                <a:off x="6211" y="1611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253"/>
              <p:cNvSpPr>
                <a:spLocks/>
              </p:cNvSpPr>
              <p:nvPr/>
            </p:nvSpPr>
            <p:spPr bwMode="auto">
              <a:xfrm>
                <a:off x="6289" y="1665"/>
                <a:ext cx="108" cy="30"/>
              </a:xfrm>
              <a:custGeom>
                <a:avLst/>
                <a:gdLst>
                  <a:gd name="T0" fmla="*/ 14 w 18"/>
                  <a:gd name="T1" fmla="*/ 4 h 5"/>
                  <a:gd name="T2" fmla="*/ 14 w 18"/>
                  <a:gd name="T3" fmla="*/ 4 h 5"/>
                  <a:gd name="T4" fmla="*/ 16 w 18"/>
                  <a:gd name="T5" fmla="*/ 5 h 5"/>
                  <a:gd name="T6" fmla="*/ 18 w 18"/>
                  <a:gd name="T7" fmla="*/ 5 h 5"/>
                  <a:gd name="T8" fmla="*/ 16 w 18"/>
                  <a:gd name="T9" fmla="*/ 5 h 5"/>
                  <a:gd name="T10" fmla="*/ 16 w 18"/>
                  <a:gd name="T11" fmla="*/ 5 h 5"/>
                  <a:gd name="T12" fmla="*/ 8 w 18"/>
                  <a:gd name="T13" fmla="*/ 3 h 5"/>
                  <a:gd name="T14" fmla="*/ 0 w 18"/>
                  <a:gd name="T15" fmla="*/ 0 h 5"/>
                  <a:gd name="T16" fmla="*/ 0 w 18"/>
                  <a:gd name="T17" fmla="*/ 0 h 5"/>
                  <a:gd name="T18" fmla="*/ 1 w 18"/>
                  <a:gd name="T19" fmla="*/ 0 h 5"/>
                  <a:gd name="T20" fmla="*/ 1 w 18"/>
                  <a:gd name="T21" fmla="*/ 0 h 5"/>
                  <a:gd name="T22" fmla="*/ 1 w 18"/>
                  <a:gd name="T23" fmla="*/ 0 h 5"/>
                  <a:gd name="T24" fmla="*/ 0 w 18"/>
                  <a:gd name="T25" fmla="*/ 0 h 5"/>
                  <a:gd name="T26" fmla="*/ 0 w 18"/>
                  <a:gd name="T27" fmla="*/ 0 h 5"/>
                  <a:gd name="T28" fmla="*/ 0 w 18"/>
                  <a:gd name="T29" fmla="*/ 0 h 5"/>
                  <a:gd name="T30" fmla="*/ 1 w 18"/>
                  <a:gd name="T31" fmla="*/ 0 h 5"/>
                  <a:gd name="T32" fmla="*/ 1 w 18"/>
                  <a:gd name="T33" fmla="*/ 0 h 5"/>
                  <a:gd name="T34" fmla="*/ 1 w 18"/>
                  <a:gd name="T35" fmla="*/ 0 h 5"/>
                  <a:gd name="T36" fmla="*/ 2 w 18"/>
                  <a:gd name="T37" fmla="*/ 1 h 5"/>
                  <a:gd name="T38" fmla="*/ 2 w 18"/>
                  <a:gd name="T39" fmla="*/ 0 h 5"/>
                  <a:gd name="T40" fmla="*/ 2 w 18"/>
                  <a:gd name="T41" fmla="*/ 1 h 5"/>
                  <a:gd name="T42" fmla="*/ 3 w 18"/>
                  <a:gd name="T43" fmla="*/ 1 h 5"/>
                  <a:gd name="T44" fmla="*/ 3 w 18"/>
                  <a:gd name="T45" fmla="*/ 1 h 5"/>
                  <a:gd name="T46" fmla="*/ 5 w 18"/>
                  <a:gd name="T47" fmla="*/ 2 h 5"/>
                  <a:gd name="T48" fmla="*/ 6 w 18"/>
                  <a:gd name="T49" fmla="*/ 2 h 5"/>
                  <a:gd name="T50" fmla="*/ 7 w 18"/>
                  <a:gd name="T51" fmla="*/ 3 h 5"/>
                  <a:gd name="T52" fmla="*/ 8 w 18"/>
                  <a:gd name="T53" fmla="*/ 3 h 5"/>
                  <a:gd name="T54" fmla="*/ 9 w 18"/>
                  <a:gd name="T55" fmla="*/ 3 h 5"/>
                  <a:gd name="T56" fmla="*/ 9 w 18"/>
                  <a:gd name="T57" fmla="*/ 3 h 5"/>
                  <a:gd name="T58" fmla="*/ 10 w 18"/>
                  <a:gd name="T59" fmla="*/ 3 h 5"/>
                  <a:gd name="T60" fmla="*/ 11 w 18"/>
                  <a:gd name="T61" fmla="*/ 3 h 5"/>
                  <a:gd name="T62" fmla="*/ 12 w 18"/>
                  <a:gd name="T63" fmla="*/ 4 h 5"/>
                  <a:gd name="T64" fmla="*/ 12 w 18"/>
                  <a:gd name="T65" fmla="*/ 4 h 5"/>
                  <a:gd name="T66" fmla="*/ 13 w 18"/>
                  <a:gd name="T67" fmla="*/ 4 h 5"/>
                  <a:gd name="T68" fmla="*/ 14 w 18"/>
                  <a:gd name="T6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5"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7" y="5"/>
                      <a:pt x="17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3" y="5"/>
                      <a:pt x="11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254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255"/>
              <p:cNvSpPr>
                <a:spLocks/>
              </p:cNvSpPr>
              <p:nvPr/>
            </p:nvSpPr>
            <p:spPr bwMode="auto">
              <a:xfrm>
                <a:off x="6235" y="1629"/>
                <a:ext cx="12" cy="1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  <a:gd name="T8" fmla="*/ 1 w 2"/>
                  <a:gd name="T9" fmla="*/ 1 h 2"/>
                  <a:gd name="T10" fmla="*/ 0 w 2"/>
                  <a:gd name="T11" fmla="*/ 1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256"/>
              <p:cNvSpPr>
                <a:spLocks/>
              </p:cNvSpPr>
              <p:nvPr/>
            </p:nvSpPr>
            <p:spPr bwMode="auto">
              <a:xfrm>
                <a:off x="6259" y="16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257"/>
              <p:cNvSpPr>
                <a:spLocks/>
              </p:cNvSpPr>
              <p:nvPr/>
            </p:nvSpPr>
            <p:spPr bwMode="auto">
              <a:xfrm>
                <a:off x="6763" y="1155"/>
                <a:ext cx="0" cy="6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258"/>
              <p:cNvSpPr>
                <a:spLocks/>
              </p:cNvSpPr>
              <p:nvPr/>
            </p:nvSpPr>
            <p:spPr bwMode="auto">
              <a:xfrm>
                <a:off x="6769" y="1185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259"/>
              <p:cNvSpPr>
                <a:spLocks/>
              </p:cNvSpPr>
              <p:nvPr/>
            </p:nvSpPr>
            <p:spPr bwMode="auto">
              <a:xfrm>
                <a:off x="6685" y="119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0 h 3"/>
                  <a:gd name="T14" fmla="*/ 0 w 1"/>
                  <a:gd name="T15" fmla="*/ 0 h 3"/>
                  <a:gd name="T16" fmla="*/ 0 w 1"/>
                  <a:gd name="T17" fmla="*/ 0 h 3"/>
                  <a:gd name="T18" fmla="*/ 0 w 1"/>
                  <a:gd name="T19" fmla="*/ 0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1 h 3"/>
                  <a:gd name="T26" fmla="*/ 0 w 1"/>
                  <a:gd name="T27" fmla="*/ 1 h 3"/>
                  <a:gd name="T28" fmla="*/ 1 w 1"/>
                  <a:gd name="T29" fmla="*/ 1 h 3"/>
                  <a:gd name="T30" fmla="*/ 0 w 1"/>
                  <a:gd name="T31" fmla="*/ 1 h 3"/>
                  <a:gd name="T32" fmla="*/ 1 w 1"/>
                  <a:gd name="T33" fmla="*/ 1 h 3"/>
                  <a:gd name="T34" fmla="*/ 1 w 1"/>
                  <a:gd name="T35" fmla="*/ 1 h 3"/>
                  <a:gd name="T36" fmla="*/ 1 w 1"/>
                  <a:gd name="T37" fmla="*/ 2 h 3"/>
                  <a:gd name="T38" fmla="*/ 1 w 1"/>
                  <a:gd name="T39" fmla="*/ 2 h 3"/>
                  <a:gd name="T40" fmla="*/ 1 w 1"/>
                  <a:gd name="T41" fmla="*/ 3 h 3"/>
                  <a:gd name="T42" fmla="*/ 1 w 1"/>
                  <a:gd name="T43" fmla="*/ 3 h 3"/>
                  <a:gd name="T44" fmla="*/ 1 w 1"/>
                  <a:gd name="T45" fmla="*/ 2 h 3"/>
                  <a:gd name="T46" fmla="*/ 1 w 1"/>
                  <a:gd name="T47" fmla="*/ 2 h 3"/>
                  <a:gd name="T48" fmla="*/ 1 w 1"/>
                  <a:gd name="T49" fmla="*/ 2 h 3"/>
                  <a:gd name="T50" fmla="*/ 1 w 1"/>
                  <a:gd name="T51" fmla="*/ 2 h 3"/>
                  <a:gd name="T52" fmla="*/ 1 w 1"/>
                  <a:gd name="T53" fmla="*/ 2 h 3"/>
                  <a:gd name="T54" fmla="*/ 0 w 1"/>
                  <a:gd name="T55" fmla="*/ 2 h 3"/>
                  <a:gd name="T56" fmla="*/ 0 w 1"/>
                  <a:gd name="T57" fmla="*/ 1 h 3"/>
                  <a:gd name="T58" fmla="*/ 0 w 1"/>
                  <a:gd name="T59" fmla="*/ 0 h 3"/>
                  <a:gd name="T60" fmla="*/ 0 w 1"/>
                  <a:gd name="T61" fmla="*/ 0 h 3"/>
                  <a:gd name="T62" fmla="*/ 0 w 1"/>
                  <a:gd name="T63" fmla="*/ 0 h 3"/>
                  <a:gd name="T64" fmla="*/ 0 w 1"/>
                  <a:gd name="T6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260"/>
              <p:cNvSpPr>
                <a:spLocks/>
              </p:cNvSpPr>
              <p:nvPr/>
            </p:nvSpPr>
            <p:spPr bwMode="auto">
              <a:xfrm>
                <a:off x="6679" y="120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261"/>
              <p:cNvSpPr>
                <a:spLocks/>
              </p:cNvSpPr>
              <p:nvPr/>
            </p:nvSpPr>
            <p:spPr bwMode="auto">
              <a:xfrm>
                <a:off x="5941" y="1491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262"/>
              <p:cNvSpPr>
                <a:spLocks/>
              </p:cNvSpPr>
              <p:nvPr/>
            </p:nvSpPr>
            <p:spPr bwMode="auto">
              <a:xfrm>
                <a:off x="5929" y="128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263"/>
              <p:cNvSpPr>
                <a:spLocks/>
              </p:cNvSpPr>
              <p:nvPr/>
            </p:nvSpPr>
            <p:spPr bwMode="auto">
              <a:xfrm>
                <a:off x="5965" y="843"/>
                <a:ext cx="342" cy="300"/>
              </a:xfrm>
              <a:custGeom>
                <a:avLst/>
                <a:gdLst>
                  <a:gd name="T0" fmla="*/ 57 w 57"/>
                  <a:gd name="T1" fmla="*/ 0 h 50"/>
                  <a:gd name="T2" fmla="*/ 53 w 57"/>
                  <a:gd name="T3" fmla="*/ 1 h 50"/>
                  <a:gd name="T4" fmla="*/ 49 w 57"/>
                  <a:gd name="T5" fmla="*/ 2 h 50"/>
                  <a:gd name="T6" fmla="*/ 37 w 57"/>
                  <a:gd name="T7" fmla="*/ 8 h 50"/>
                  <a:gd name="T8" fmla="*/ 21 w 57"/>
                  <a:gd name="T9" fmla="*/ 20 h 50"/>
                  <a:gd name="T10" fmla="*/ 10 w 57"/>
                  <a:gd name="T11" fmla="*/ 32 h 50"/>
                  <a:gd name="T12" fmla="*/ 2 w 57"/>
                  <a:gd name="T13" fmla="*/ 47 h 50"/>
                  <a:gd name="T14" fmla="*/ 1 w 57"/>
                  <a:gd name="T15" fmla="*/ 49 h 50"/>
                  <a:gd name="T16" fmla="*/ 0 w 57"/>
                  <a:gd name="T17" fmla="*/ 50 h 50"/>
                  <a:gd name="T18" fmla="*/ 1 w 57"/>
                  <a:gd name="T19" fmla="*/ 47 h 50"/>
                  <a:gd name="T20" fmla="*/ 10 w 57"/>
                  <a:gd name="T21" fmla="*/ 31 h 50"/>
                  <a:gd name="T22" fmla="*/ 31 w 57"/>
                  <a:gd name="T23" fmla="*/ 10 h 50"/>
                  <a:gd name="T24" fmla="*/ 39 w 57"/>
                  <a:gd name="T25" fmla="*/ 5 h 50"/>
                  <a:gd name="T26" fmla="*/ 47 w 57"/>
                  <a:gd name="T27" fmla="*/ 2 h 50"/>
                  <a:gd name="T28" fmla="*/ 53 w 57"/>
                  <a:gd name="T29" fmla="*/ 0 h 50"/>
                  <a:gd name="T30" fmla="*/ 57 w 57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50">
                    <a:moveTo>
                      <a:pt x="57" y="0"/>
                    </a:moveTo>
                    <a:cubicBezTo>
                      <a:pt x="56" y="0"/>
                      <a:pt x="54" y="1"/>
                      <a:pt x="53" y="1"/>
                    </a:cubicBezTo>
                    <a:cubicBezTo>
                      <a:pt x="52" y="2"/>
                      <a:pt x="51" y="2"/>
                      <a:pt x="49" y="2"/>
                    </a:cubicBezTo>
                    <a:cubicBezTo>
                      <a:pt x="45" y="4"/>
                      <a:pt x="41" y="6"/>
                      <a:pt x="37" y="8"/>
                    </a:cubicBezTo>
                    <a:cubicBezTo>
                      <a:pt x="31" y="11"/>
                      <a:pt x="26" y="15"/>
                      <a:pt x="21" y="20"/>
                    </a:cubicBezTo>
                    <a:cubicBezTo>
                      <a:pt x="17" y="23"/>
                      <a:pt x="14" y="27"/>
                      <a:pt x="10" y="32"/>
                    </a:cubicBezTo>
                    <a:cubicBezTo>
                      <a:pt x="7" y="37"/>
                      <a:pt x="4" y="42"/>
                      <a:pt x="2" y="47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0" y="50"/>
                      <a:pt x="0" y="50"/>
                    </a:cubicBezTo>
                    <a:cubicBezTo>
                      <a:pt x="0" y="49"/>
                      <a:pt x="1" y="48"/>
                      <a:pt x="1" y="47"/>
                    </a:cubicBezTo>
                    <a:cubicBezTo>
                      <a:pt x="3" y="42"/>
                      <a:pt x="7" y="36"/>
                      <a:pt x="10" y="31"/>
                    </a:cubicBezTo>
                    <a:cubicBezTo>
                      <a:pt x="16" y="23"/>
                      <a:pt x="22" y="16"/>
                      <a:pt x="31" y="10"/>
                    </a:cubicBezTo>
                    <a:cubicBezTo>
                      <a:pt x="34" y="8"/>
                      <a:pt x="36" y="7"/>
                      <a:pt x="39" y="5"/>
                    </a:cubicBezTo>
                    <a:cubicBezTo>
                      <a:pt x="42" y="4"/>
                      <a:pt x="44" y="3"/>
                      <a:pt x="47" y="2"/>
                    </a:cubicBezTo>
                    <a:cubicBezTo>
                      <a:pt x="49" y="2"/>
                      <a:pt x="51" y="1"/>
                      <a:pt x="53" y="0"/>
                    </a:cubicBezTo>
                    <a:cubicBezTo>
                      <a:pt x="54" y="0"/>
                      <a:pt x="55" y="0"/>
                      <a:pt x="5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264"/>
              <p:cNvSpPr>
                <a:spLocks/>
              </p:cNvSpPr>
              <p:nvPr/>
            </p:nvSpPr>
            <p:spPr bwMode="auto">
              <a:xfrm>
                <a:off x="6799" y="110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 useBgFill="1">
          <p:nvSpPr>
            <p:cNvPr id="68" name="椭圆 67"/>
            <p:cNvSpPr/>
            <p:nvPr/>
          </p:nvSpPr>
          <p:spPr>
            <a:xfrm rot="3526944">
              <a:off x="5086072" y="1710222"/>
              <a:ext cx="2090779" cy="209077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3" name="组合 122"/>
          <p:cNvGrpSpPr/>
          <p:nvPr/>
        </p:nvGrpSpPr>
        <p:grpSpPr>
          <a:xfrm>
            <a:off x="5061062" y="1960601"/>
            <a:ext cx="2130600" cy="1354664"/>
            <a:chOff x="5099162" y="2062203"/>
            <a:chExt cx="2130600" cy="1354664"/>
          </a:xfrm>
        </p:grpSpPr>
        <p:sp>
          <p:nvSpPr>
            <p:cNvPr id="124" name="矩形 123"/>
            <p:cNvSpPr/>
            <p:nvPr/>
          </p:nvSpPr>
          <p:spPr>
            <a:xfrm>
              <a:off x="5242993" y="2062203"/>
              <a:ext cx="1787670" cy="477054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ctr"/>
              <a:r>
                <a:rPr lang="zh-CN" altLang="en-US" sz="2500" dirty="0" smtClean="0">
                  <a:solidFill>
                    <a:srgbClr val="800000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  <a:cs typeface="Adobe Devanagari" panose="02040503050201020203" pitchFamily="18" charset="0"/>
                </a:rPr>
                <a:t>添加副标题</a:t>
              </a:r>
              <a:endParaRPr lang="zh-CN" altLang="en-US" sz="2500" dirty="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endParaRPr>
            </a:p>
          </p:txBody>
        </p:sp>
        <p:sp>
          <p:nvSpPr>
            <p:cNvPr id="125" name="矩形 124"/>
            <p:cNvSpPr/>
            <p:nvPr/>
          </p:nvSpPr>
          <p:spPr>
            <a:xfrm>
              <a:off x="5099162" y="2639410"/>
              <a:ext cx="2130600" cy="777457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请在此处添加说明</a:t>
              </a:r>
              <a:r>
                <a:rPr lang="zh-CN" altLang="en-US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  <a:r>
                <a:rPr lang="en-US" altLang="zh-CN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……</a:t>
              </a: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27" name="Group 10"/>
          <p:cNvGrpSpPr>
            <a:grpSpLocks/>
          </p:cNvGrpSpPr>
          <p:nvPr/>
        </p:nvGrpSpPr>
        <p:grpSpPr bwMode="auto">
          <a:xfrm>
            <a:off x="3146015" y="3934429"/>
            <a:ext cx="5613400" cy="503237"/>
            <a:chOff x="0" y="0"/>
            <a:chExt cx="8840" cy="792"/>
          </a:xfrm>
        </p:grpSpPr>
        <p:sp>
          <p:nvSpPr>
            <p:cNvPr id="128" name="Line 11"/>
            <p:cNvSpPr>
              <a:spLocks noChangeShapeType="1"/>
            </p:cNvSpPr>
            <p:nvPr/>
          </p:nvSpPr>
          <p:spPr bwMode="auto">
            <a:xfrm>
              <a:off x="4595" y="0"/>
              <a:ext cx="0" cy="792"/>
            </a:xfrm>
            <a:prstGeom prst="line">
              <a:avLst/>
            </a:prstGeom>
            <a:noFill/>
            <a:ln w="38100" cap="flat" cmpd="sng">
              <a:solidFill>
                <a:srgbClr val="024A0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" name="Line 12"/>
            <p:cNvSpPr>
              <a:spLocks noChangeShapeType="1"/>
            </p:cNvSpPr>
            <p:nvPr/>
          </p:nvSpPr>
          <p:spPr bwMode="auto">
            <a:xfrm>
              <a:off x="8825" y="347"/>
              <a:ext cx="0" cy="375"/>
            </a:xfrm>
            <a:prstGeom prst="line">
              <a:avLst/>
            </a:prstGeom>
            <a:noFill/>
            <a:ln w="38100" cap="flat" cmpd="sng">
              <a:solidFill>
                <a:srgbClr val="024A0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" name="Line 13"/>
            <p:cNvSpPr>
              <a:spLocks noChangeShapeType="1"/>
            </p:cNvSpPr>
            <p:nvPr/>
          </p:nvSpPr>
          <p:spPr bwMode="auto">
            <a:xfrm>
              <a:off x="20" y="347"/>
              <a:ext cx="0" cy="375"/>
            </a:xfrm>
            <a:prstGeom prst="line">
              <a:avLst/>
            </a:prstGeom>
            <a:noFill/>
            <a:ln w="38100" cap="flat" cmpd="sng">
              <a:solidFill>
                <a:srgbClr val="024A0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" name="Line 14"/>
            <p:cNvSpPr>
              <a:spLocks noChangeShapeType="1"/>
            </p:cNvSpPr>
            <p:nvPr/>
          </p:nvSpPr>
          <p:spPr bwMode="auto">
            <a:xfrm rot="5400000" flipH="1">
              <a:off x="4419" y="-4059"/>
              <a:ext cx="2" cy="8840"/>
            </a:xfrm>
            <a:prstGeom prst="line">
              <a:avLst/>
            </a:prstGeom>
            <a:noFill/>
            <a:ln w="38100" cap="flat" cmpd="sng">
              <a:solidFill>
                <a:srgbClr val="024A0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32" name="组合 131"/>
          <p:cNvGrpSpPr/>
          <p:nvPr/>
        </p:nvGrpSpPr>
        <p:grpSpPr>
          <a:xfrm>
            <a:off x="5185715" y="4551585"/>
            <a:ext cx="1796778" cy="1851894"/>
            <a:chOff x="2310474" y="4653187"/>
            <a:chExt cx="1796778" cy="1851894"/>
          </a:xfrm>
          <a:solidFill>
            <a:srgbClr val="024A02"/>
          </a:solidFill>
        </p:grpSpPr>
        <p:grpSp>
          <p:nvGrpSpPr>
            <p:cNvPr id="133" name="Group 1210"/>
            <p:cNvGrpSpPr>
              <a:grpSpLocks noChangeAspect="1"/>
            </p:cNvGrpSpPr>
            <p:nvPr/>
          </p:nvGrpSpPr>
          <p:grpSpPr bwMode="auto">
            <a:xfrm rot="3526944">
              <a:off x="2282916" y="4680745"/>
              <a:ext cx="1851894" cy="1796778"/>
              <a:chOff x="5911" y="843"/>
              <a:chExt cx="1008" cy="978"/>
            </a:xfrm>
            <a:grpFill/>
          </p:grpSpPr>
          <p:sp>
            <p:nvSpPr>
              <p:cNvPr id="135" name="Freeform 1211"/>
              <p:cNvSpPr>
                <a:spLocks/>
              </p:cNvSpPr>
              <p:nvPr/>
            </p:nvSpPr>
            <p:spPr bwMode="auto">
              <a:xfrm>
                <a:off x="5917" y="1389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212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213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214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215"/>
              <p:cNvSpPr>
                <a:spLocks/>
              </p:cNvSpPr>
              <p:nvPr/>
            </p:nvSpPr>
            <p:spPr bwMode="auto">
              <a:xfrm>
                <a:off x="6847" y="121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1 h 2"/>
                  <a:gd name="T12" fmla="*/ 0 w 1"/>
                  <a:gd name="T13" fmla="*/ 0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216"/>
              <p:cNvSpPr>
                <a:spLocks/>
              </p:cNvSpPr>
              <p:nvPr/>
            </p:nvSpPr>
            <p:spPr bwMode="auto">
              <a:xfrm>
                <a:off x="6493" y="1701"/>
                <a:ext cx="6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217"/>
              <p:cNvSpPr>
                <a:spLocks/>
              </p:cNvSpPr>
              <p:nvPr/>
            </p:nvSpPr>
            <p:spPr bwMode="auto">
              <a:xfrm>
                <a:off x="6223" y="162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218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219"/>
              <p:cNvSpPr>
                <a:spLocks/>
              </p:cNvSpPr>
              <p:nvPr/>
            </p:nvSpPr>
            <p:spPr bwMode="auto">
              <a:xfrm>
                <a:off x="6235" y="1629"/>
                <a:ext cx="0" cy="6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220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221"/>
              <p:cNvSpPr>
                <a:spLocks/>
              </p:cNvSpPr>
              <p:nvPr/>
            </p:nvSpPr>
            <p:spPr bwMode="auto">
              <a:xfrm>
                <a:off x="6223" y="1623"/>
                <a:ext cx="12" cy="6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222"/>
              <p:cNvSpPr>
                <a:spLocks/>
              </p:cNvSpPr>
              <p:nvPr/>
            </p:nvSpPr>
            <p:spPr bwMode="auto">
              <a:xfrm>
                <a:off x="6253" y="164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223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224"/>
              <p:cNvSpPr>
                <a:spLocks/>
              </p:cNvSpPr>
              <p:nvPr/>
            </p:nvSpPr>
            <p:spPr bwMode="auto">
              <a:xfrm>
                <a:off x="6763" y="116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225"/>
              <p:cNvSpPr>
                <a:spLocks/>
              </p:cNvSpPr>
              <p:nvPr/>
            </p:nvSpPr>
            <p:spPr bwMode="auto">
              <a:xfrm>
                <a:off x="6745" y="146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226"/>
              <p:cNvSpPr>
                <a:spLocks/>
              </p:cNvSpPr>
              <p:nvPr/>
            </p:nvSpPr>
            <p:spPr bwMode="auto">
              <a:xfrm>
                <a:off x="6751" y="146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227"/>
              <p:cNvSpPr>
                <a:spLocks/>
              </p:cNvSpPr>
              <p:nvPr/>
            </p:nvSpPr>
            <p:spPr bwMode="auto">
              <a:xfrm>
                <a:off x="6751" y="1455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228"/>
              <p:cNvSpPr>
                <a:spLocks/>
              </p:cNvSpPr>
              <p:nvPr/>
            </p:nvSpPr>
            <p:spPr bwMode="auto">
              <a:xfrm>
                <a:off x="5911" y="1245"/>
                <a:ext cx="18" cy="168"/>
              </a:xfrm>
              <a:custGeom>
                <a:avLst/>
                <a:gdLst>
                  <a:gd name="T0" fmla="*/ 1 w 3"/>
                  <a:gd name="T1" fmla="*/ 27 h 28"/>
                  <a:gd name="T2" fmla="*/ 1 w 3"/>
                  <a:gd name="T3" fmla="*/ 26 h 28"/>
                  <a:gd name="T4" fmla="*/ 1 w 3"/>
                  <a:gd name="T5" fmla="*/ 24 h 28"/>
                  <a:gd name="T6" fmla="*/ 1 w 3"/>
                  <a:gd name="T7" fmla="*/ 21 h 28"/>
                  <a:gd name="T8" fmla="*/ 0 w 3"/>
                  <a:gd name="T9" fmla="*/ 16 h 28"/>
                  <a:gd name="T10" fmla="*/ 1 w 3"/>
                  <a:gd name="T11" fmla="*/ 15 h 28"/>
                  <a:gd name="T12" fmla="*/ 1 w 3"/>
                  <a:gd name="T13" fmla="*/ 14 h 28"/>
                  <a:gd name="T14" fmla="*/ 1 w 3"/>
                  <a:gd name="T15" fmla="*/ 13 h 28"/>
                  <a:gd name="T16" fmla="*/ 1 w 3"/>
                  <a:gd name="T17" fmla="*/ 9 h 28"/>
                  <a:gd name="T18" fmla="*/ 1 w 3"/>
                  <a:gd name="T19" fmla="*/ 8 h 28"/>
                  <a:gd name="T20" fmla="*/ 1 w 3"/>
                  <a:gd name="T21" fmla="*/ 8 h 28"/>
                  <a:gd name="T22" fmla="*/ 1 w 3"/>
                  <a:gd name="T23" fmla="*/ 7 h 28"/>
                  <a:gd name="T24" fmla="*/ 2 w 3"/>
                  <a:gd name="T25" fmla="*/ 6 h 28"/>
                  <a:gd name="T26" fmla="*/ 2 w 3"/>
                  <a:gd name="T27" fmla="*/ 6 h 28"/>
                  <a:gd name="T28" fmla="*/ 2 w 3"/>
                  <a:gd name="T29" fmla="*/ 6 h 28"/>
                  <a:gd name="T30" fmla="*/ 2 w 3"/>
                  <a:gd name="T31" fmla="*/ 3 h 28"/>
                  <a:gd name="T32" fmla="*/ 3 w 3"/>
                  <a:gd name="T33" fmla="*/ 2 h 28"/>
                  <a:gd name="T34" fmla="*/ 3 w 3"/>
                  <a:gd name="T35" fmla="*/ 1 h 28"/>
                  <a:gd name="T36" fmla="*/ 3 w 3"/>
                  <a:gd name="T37" fmla="*/ 1 h 28"/>
                  <a:gd name="T38" fmla="*/ 3 w 3"/>
                  <a:gd name="T39" fmla="*/ 1 h 28"/>
                  <a:gd name="T40" fmla="*/ 3 w 3"/>
                  <a:gd name="T41" fmla="*/ 2 h 28"/>
                  <a:gd name="T42" fmla="*/ 3 w 3"/>
                  <a:gd name="T43" fmla="*/ 4 h 28"/>
                  <a:gd name="T44" fmla="*/ 2 w 3"/>
                  <a:gd name="T45" fmla="*/ 4 h 28"/>
                  <a:gd name="T46" fmla="*/ 2 w 3"/>
                  <a:gd name="T47" fmla="*/ 5 h 28"/>
                  <a:gd name="T48" fmla="*/ 2 w 3"/>
                  <a:gd name="T49" fmla="*/ 6 h 28"/>
                  <a:gd name="T50" fmla="*/ 2 w 3"/>
                  <a:gd name="T51" fmla="*/ 12 h 28"/>
                  <a:gd name="T52" fmla="*/ 2 w 3"/>
                  <a:gd name="T53" fmla="*/ 13 h 28"/>
                  <a:gd name="T54" fmla="*/ 1 w 3"/>
                  <a:gd name="T55" fmla="*/ 14 h 28"/>
                  <a:gd name="T56" fmla="*/ 1 w 3"/>
                  <a:gd name="T57" fmla="*/ 15 h 28"/>
                  <a:gd name="T58" fmla="*/ 1 w 3"/>
                  <a:gd name="T59" fmla="*/ 15 h 28"/>
                  <a:gd name="T60" fmla="*/ 1 w 3"/>
                  <a:gd name="T61" fmla="*/ 16 h 28"/>
                  <a:gd name="T62" fmla="*/ 1 w 3"/>
                  <a:gd name="T63" fmla="*/ 16 h 28"/>
                  <a:gd name="T64" fmla="*/ 1 w 3"/>
                  <a:gd name="T65" fmla="*/ 17 h 28"/>
                  <a:gd name="T66" fmla="*/ 1 w 3"/>
                  <a:gd name="T67" fmla="*/ 18 h 28"/>
                  <a:gd name="T68" fmla="*/ 1 w 3"/>
                  <a:gd name="T69" fmla="*/ 20 h 28"/>
                  <a:gd name="T70" fmla="*/ 1 w 3"/>
                  <a:gd name="T71" fmla="*/ 21 h 28"/>
                  <a:gd name="T72" fmla="*/ 1 w 3"/>
                  <a:gd name="T73" fmla="*/ 22 h 28"/>
                  <a:gd name="T74" fmla="*/ 1 w 3"/>
                  <a:gd name="T75" fmla="*/ 22 h 28"/>
                  <a:gd name="T76" fmla="*/ 1 w 3"/>
                  <a:gd name="T77" fmla="*/ 23 h 28"/>
                  <a:gd name="T78" fmla="*/ 1 w 3"/>
                  <a:gd name="T79" fmla="*/ 23 h 28"/>
                  <a:gd name="T80" fmla="*/ 1 w 3"/>
                  <a:gd name="T81" fmla="*/ 23 h 28"/>
                  <a:gd name="T82" fmla="*/ 1 w 3"/>
                  <a:gd name="T83" fmla="*/ 23 h 28"/>
                  <a:gd name="T84" fmla="*/ 1 w 3"/>
                  <a:gd name="T85" fmla="*/ 24 h 28"/>
                  <a:gd name="T86" fmla="*/ 1 w 3"/>
                  <a:gd name="T87" fmla="*/ 25 h 28"/>
                  <a:gd name="T88" fmla="*/ 1 w 3"/>
                  <a:gd name="T89" fmla="*/ 25 h 28"/>
                  <a:gd name="T90" fmla="*/ 1 w 3"/>
                  <a:gd name="T91" fmla="*/ 27 h 28"/>
                  <a:gd name="T92" fmla="*/ 1 w 3"/>
                  <a:gd name="T93" fmla="*/ 27 h 28"/>
                  <a:gd name="T94" fmla="*/ 1 w 3"/>
                  <a:gd name="T95" fmla="*/ 28 h 28"/>
                  <a:gd name="T96" fmla="*/ 1 w 3"/>
                  <a:gd name="T9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8">
                    <a:moveTo>
                      <a:pt x="1" y="27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5"/>
                      <a:pt x="1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3"/>
                      <a:pt x="0" y="22"/>
                      <a:pt x="1" y="21"/>
                    </a:cubicBezTo>
                    <a:cubicBezTo>
                      <a:pt x="1" y="21"/>
                      <a:pt x="1" y="21"/>
                      <a:pt x="0" y="21"/>
                    </a:cubicBezTo>
                    <a:cubicBezTo>
                      <a:pt x="0" y="20"/>
                      <a:pt x="1" y="17"/>
                      <a:pt x="0" y="16"/>
                    </a:cubicBezTo>
                    <a:cubicBezTo>
                      <a:pt x="0" y="16"/>
                      <a:pt x="1" y="16"/>
                      <a:pt x="0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6"/>
                      <a:pt x="1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3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2" y="11"/>
                      <a:pt x="2" y="13"/>
                    </a:cubicBezTo>
                    <a:cubicBezTo>
                      <a:pt x="2" y="13"/>
                      <a:pt x="1" y="13"/>
                      <a:pt x="2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2" y="13"/>
                      <a:pt x="1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2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4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6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6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229"/>
              <p:cNvSpPr>
                <a:spLocks/>
              </p:cNvSpPr>
              <p:nvPr/>
            </p:nvSpPr>
            <p:spPr bwMode="auto">
              <a:xfrm>
                <a:off x="5965" y="1557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230"/>
              <p:cNvSpPr>
                <a:spLocks/>
              </p:cNvSpPr>
              <p:nvPr/>
            </p:nvSpPr>
            <p:spPr bwMode="auto">
              <a:xfrm>
                <a:off x="5947" y="1515"/>
                <a:ext cx="6" cy="1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1 w 1"/>
                  <a:gd name="T13" fmla="*/ 1 h 2"/>
                  <a:gd name="T14" fmla="*/ 0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231"/>
              <p:cNvSpPr>
                <a:spLocks/>
              </p:cNvSpPr>
              <p:nvPr/>
            </p:nvSpPr>
            <p:spPr bwMode="auto">
              <a:xfrm>
                <a:off x="5941" y="1503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232"/>
              <p:cNvSpPr>
                <a:spLocks/>
              </p:cNvSpPr>
              <p:nvPr/>
            </p:nvSpPr>
            <p:spPr bwMode="auto">
              <a:xfrm>
                <a:off x="5941" y="149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233"/>
              <p:cNvSpPr>
                <a:spLocks/>
              </p:cNvSpPr>
              <p:nvPr/>
            </p:nvSpPr>
            <p:spPr bwMode="auto">
              <a:xfrm>
                <a:off x="5923" y="1317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234"/>
              <p:cNvSpPr>
                <a:spLocks/>
              </p:cNvSpPr>
              <p:nvPr/>
            </p:nvSpPr>
            <p:spPr bwMode="auto">
              <a:xfrm>
                <a:off x="5923" y="129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235"/>
              <p:cNvSpPr>
                <a:spLocks noEditPoints="1"/>
              </p:cNvSpPr>
              <p:nvPr/>
            </p:nvSpPr>
            <p:spPr bwMode="auto">
              <a:xfrm>
                <a:off x="5935" y="897"/>
                <a:ext cx="984" cy="924"/>
              </a:xfrm>
              <a:custGeom>
                <a:avLst/>
                <a:gdLst>
                  <a:gd name="T0" fmla="*/ 154 w 164"/>
                  <a:gd name="T1" fmla="*/ 110 h 154"/>
                  <a:gd name="T2" fmla="*/ 160 w 164"/>
                  <a:gd name="T3" fmla="*/ 97 h 154"/>
                  <a:gd name="T4" fmla="*/ 161 w 164"/>
                  <a:gd name="T5" fmla="*/ 83 h 154"/>
                  <a:gd name="T6" fmla="*/ 158 w 164"/>
                  <a:gd name="T7" fmla="*/ 82 h 154"/>
                  <a:gd name="T8" fmla="*/ 139 w 164"/>
                  <a:gd name="T9" fmla="*/ 121 h 154"/>
                  <a:gd name="T10" fmla="*/ 121 w 164"/>
                  <a:gd name="T11" fmla="*/ 131 h 154"/>
                  <a:gd name="T12" fmla="*/ 95 w 164"/>
                  <a:gd name="T13" fmla="*/ 134 h 154"/>
                  <a:gd name="T14" fmla="*/ 72 w 164"/>
                  <a:gd name="T15" fmla="*/ 133 h 154"/>
                  <a:gd name="T16" fmla="*/ 42 w 164"/>
                  <a:gd name="T17" fmla="*/ 116 h 154"/>
                  <a:gd name="T18" fmla="*/ 42 w 164"/>
                  <a:gd name="T19" fmla="*/ 115 h 154"/>
                  <a:gd name="T20" fmla="*/ 65 w 164"/>
                  <a:gd name="T21" fmla="*/ 130 h 154"/>
                  <a:gd name="T22" fmla="*/ 74 w 164"/>
                  <a:gd name="T23" fmla="*/ 132 h 154"/>
                  <a:gd name="T24" fmla="*/ 116 w 164"/>
                  <a:gd name="T25" fmla="*/ 125 h 154"/>
                  <a:gd name="T26" fmla="*/ 134 w 164"/>
                  <a:gd name="T27" fmla="*/ 100 h 154"/>
                  <a:gd name="T28" fmla="*/ 132 w 164"/>
                  <a:gd name="T29" fmla="*/ 95 h 154"/>
                  <a:gd name="T30" fmla="*/ 125 w 164"/>
                  <a:gd name="T31" fmla="*/ 104 h 154"/>
                  <a:gd name="T32" fmla="*/ 118 w 164"/>
                  <a:gd name="T33" fmla="*/ 111 h 154"/>
                  <a:gd name="T34" fmla="*/ 73 w 164"/>
                  <a:gd name="T35" fmla="*/ 121 h 154"/>
                  <a:gd name="T36" fmla="*/ 43 w 164"/>
                  <a:gd name="T37" fmla="*/ 91 h 154"/>
                  <a:gd name="T38" fmla="*/ 41 w 164"/>
                  <a:gd name="T39" fmla="*/ 75 h 154"/>
                  <a:gd name="T40" fmla="*/ 43 w 164"/>
                  <a:gd name="T41" fmla="*/ 61 h 154"/>
                  <a:gd name="T42" fmla="*/ 51 w 164"/>
                  <a:gd name="T43" fmla="*/ 47 h 154"/>
                  <a:gd name="T44" fmla="*/ 99 w 164"/>
                  <a:gd name="T45" fmla="*/ 35 h 154"/>
                  <a:gd name="T46" fmla="*/ 117 w 164"/>
                  <a:gd name="T47" fmla="*/ 47 h 154"/>
                  <a:gd name="T48" fmla="*/ 124 w 164"/>
                  <a:gd name="T49" fmla="*/ 52 h 154"/>
                  <a:gd name="T50" fmla="*/ 103 w 164"/>
                  <a:gd name="T51" fmla="*/ 33 h 154"/>
                  <a:gd name="T52" fmla="*/ 100 w 164"/>
                  <a:gd name="T53" fmla="*/ 21 h 154"/>
                  <a:gd name="T54" fmla="*/ 132 w 164"/>
                  <a:gd name="T55" fmla="*/ 45 h 154"/>
                  <a:gd name="T56" fmla="*/ 138 w 164"/>
                  <a:gd name="T57" fmla="*/ 49 h 154"/>
                  <a:gd name="T58" fmla="*/ 135 w 164"/>
                  <a:gd name="T59" fmla="*/ 38 h 154"/>
                  <a:gd name="T60" fmla="*/ 148 w 164"/>
                  <a:gd name="T61" fmla="*/ 65 h 154"/>
                  <a:gd name="T62" fmla="*/ 152 w 164"/>
                  <a:gd name="T63" fmla="*/ 65 h 154"/>
                  <a:gd name="T64" fmla="*/ 151 w 164"/>
                  <a:gd name="T65" fmla="*/ 49 h 154"/>
                  <a:gd name="T66" fmla="*/ 152 w 164"/>
                  <a:gd name="T67" fmla="*/ 54 h 154"/>
                  <a:gd name="T68" fmla="*/ 151 w 164"/>
                  <a:gd name="T69" fmla="*/ 50 h 154"/>
                  <a:gd name="T70" fmla="*/ 147 w 164"/>
                  <a:gd name="T71" fmla="*/ 40 h 154"/>
                  <a:gd name="T72" fmla="*/ 141 w 164"/>
                  <a:gd name="T73" fmla="*/ 31 h 154"/>
                  <a:gd name="T74" fmla="*/ 12 w 164"/>
                  <a:gd name="T75" fmla="*/ 76 h 154"/>
                  <a:gd name="T76" fmla="*/ 4 w 164"/>
                  <a:gd name="T77" fmla="*/ 57 h 154"/>
                  <a:gd name="T78" fmla="*/ 39 w 164"/>
                  <a:gd name="T79" fmla="*/ 112 h 154"/>
                  <a:gd name="T80" fmla="*/ 37 w 164"/>
                  <a:gd name="T81" fmla="*/ 127 h 154"/>
                  <a:gd name="T82" fmla="*/ 32 w 164"/>
                  <a:gd name="T83" fmla="*/ 122 h 154"/>
                  <a:gd name="T84" fmla="*/ 40 w 164"/>
                  <a:gd name="T85" fmla="*/ 130 h 154"/>
                  <a:gd name="T86" fmla="*/ 21 w 164"/>
                  <a:gd name="T87" fmla="*/ 106 h 154"/>
                  <a:gd name="T88" fmla="*/ 19 w 164"/>
                  <a:gd name="T89" fmla="*/ 102 h 154"/>
                  <a:gd name="T90" fmla="*/ 17 w 164"/>
                  <a:gd name="T91" fmla="*/ 96 h 154"/>
                  <a:gd name="T92" fmla="*/ 148 w 164"/>
                  <a:gd name="T93" fmla="*/ 42 h 154"/>
                  <a:gd name="T94" fmla="*/ 134 w 164"/>
                  <a:gd name="T95" fmla="*/ 33 h 154"/>
                  <a:gd name="T96" fmla="*/ 101 w 164"/>
                  <a:gd name="T97" fmla="*/ 15 h 154"/>
                  <a:gd name="T98" fmla="*/ 31 w 164"/>
                  <a:gd name="T99" fmla="*/ 102 h 154"/>
                  <a:gd name="T100" fmla="*/ 29 w 164"/>
                  <a:gd name="T101" fmla="*/ 97 h 154"/>
                  <a:gd name="T102" fmla="*/ 25 w 164"/>
                  <a:gd name="T103" fmla="*/ 73 h 154"/>
                  <a:gd name="T104" fmla="*/ 35 w 164"/>
                  <a:gd name="T105" fmla="*/ 106 h 154"/>
                  <a:gd name="T106" fmla="*/ 34 w 164"/>
                  <a:gd name="T107" fmla="*/ 104 h 154"/>
                  <a:gd name="T108" fmla="*/ 35 w 164"/>
                  <a:gd name="T109" fmla="*/ 107 h 154"/>
                  <a:gd name="T110" fmla="*/ 39 w 164"/>
                  <a:gd name="T111" fmla="*/ 111 h 154"/>
                  <a:gd name="T112" fmla="*/ 42 w 164"/>
                  <a:gd name="T113" fmla="*/ 114 h 154"/>
                  <a:gd name="T114" fmla="*/ 39 w 164"/>
                  <a:gd name="T115" fmla="*/ 111 h 154"/>
                  <a:gd name="T116" fmla="*/ 28 w 164"/>
                  <a:gd name="T117" fmla="*/ 92 h 154"/>
                  <a:gd name="T118" fmla="*/ 131 w 164"/>
                  <a:gd name="T119" fmla="*/ 33 h 154"/>
                  <a:gd name="T120" fmla="*/ 134 w 164"/>
                  <a:gd name="T121" fmla="*/ 103 h 154"/>
                  <a:gd name="T122" fmla="*/ 125 w 164"/>
                  <a:gd name="T123" fmla="*/ 39 h 154"/>
                  <a:gd name="T124" fmla="*/ 100 w 164"/>
                  <a:gd name="T125" fmla="*/ 2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154">
                    <a:moveTo>
                      <a:pt x="1" y="79"/>
                    </a:moveTo>
                    <a:cubicBezTo>
                      <a:pt x="1" y="78"/>
                      <a:pt x="1" y="79"/>
                      <a:pt x="1" y="79"/>
                    </a:cubicBezTo>
                    <a:cubicBezTo>
                      <a:pt x="1" y="79"/>
                      <a:pt x="1" y="80"/>
                      <a:pt x="1" y="80"/>
                    </a:cubicBezTo>
                    <a:cubicBezTo>
                      <a:pt x="1" y="80"/>
                      <a:pt x="1" y="80"/>
                      <a:pt x="1" y="79"/>
                    </a:cubicBezTo>
                    <a:cubicBezTo>
                      <a:pt x="1" y="81"/>
                      <a:pt x="1" y="81"/>
                      <a:pt x="1" y="82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1" y="88"/>
                      <a:pt x="1" y="89"/>
                    </a:cubicBezTo>
                    <a:cubicBezTo>
                      <a:pt x="1" y="92"/>
                      <a:pt x="2" y="95"/>
                      <a:pt x="4" y="99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1" y="114"/>
                      <a:pt x="13" y="118"/>
                      <a:pt x="16" y="121"/>
                    </a:cubicBezTo>
                    <a:cubicBezTo>
                      <a:pt x="18" y="125"/>
                      <a:pt x="21" y="128"/>
                      <a:pt x="24" y="130"/>
                    </a:cubicBezTo>
                    <a:cubicBezTo>
                      <a:pt x="26" y="132"/>
                      <a:pt x="28" y="134"/>
                      <a:pt x="30" y="135"/>
                    </a:cubicBezTo>
                    <a:cubicBezTo>
                      <a:pt x="32" y="137"/>
                      <a:pt x="34" y="138"/>
                      <a:pt x="36" y="139"/>
                    </a:cubicBezTo>
                    <a:cubicBezTo>
                      <a:pt x="39" y="141"/>
                      <a:pt x="41" y="143"/>
                      <a:pt x="44" y="144"/>
                    </a:cubicBezTo>
                    <a:cubicBezTo>
                      <a:pt x="47" y="145"/>
                      <a:pt x="49" y="147"/>
                      <a:pt x="52" y="148"/>
                    </a:cubicBezTo>
                    <a:cubicBezTo>
                      <a:pt x="52" y="148"/>
                      <a:pt x="53" y="148"/>
                      <a:pt x="53" y="148"/>
                    </a:cubicBezTo>
                    <a:cubicBezTo>
                      <a:pt x="54" y="149"/>
                      <a:pt x="56" y="149"/>
                      <a:pt x="57" y="149"/>
                    </a:cubicBezTo>
                    <a:cubicBezTo>
                      <a:pt x="62" y="151"/>
                      <a:pt x="67" y="152"/>
                      <a:pt x="73" y="153"/>
                    </a:cubicBezTo>
                    <a:cubicBezTo>
                      <a:pt x="78" y="154"/>
                      <a:pt x="84" y="154"/>
                      <a:pt x="89" y="154"/>
                    </a:cubicBezTo>
                    <a:cubicBezTo>
                      <a:pt x="94" y="153"/>
                      <a:pt x="99" y="152"/>
                      <a:pt x="103" y="151"/>
                    </a:cubicBezTo>
                    <a:cubicBezTo>
                      <a:pt x="104" y="151"/>
                      <a:pt x="106" y="151"/>
                      <a:pt x="107" y="150"/>
                    </a:cubicBezTo>
                    <a:cubicBezTo>
                      <a:pt x="111" y="149"/>
                      <a:pt x="115" y="147"/>
                      <a:pt x="119" y="145"/>
                    </a:cubicBezTo>
                    <a:cubicBezTo>
                      <a:pt x="123" y="143"/>
                      <a:pt x="127" y="141"/>
                      <a:pt x="130" y="139"/>
                    </a:cubicBezTo>
                    <a:cubicBezTo>
                      <a:pt x="130" y="139"/>
                      <a:pt x="130" y="139"/>
                      <a:pt x="130" y="139"/>
                    </a:cubicBezTo>
                    <a:cubicBezTo>
                      <a:pt x="135" y="136"/>
                      <a:pt x="139" y="132"/>
                      <a:pt x="143" y="128"/>
                    </a:cubicBezTo>
                    <a:cubicBezTo>
                      <a:pt x="147" y="123"/>
                      <a:pt x="151" y="118"/>
                      <a:pt x="154" y="113"/>
                    </a:cubicBezTo>
                    <a:cubicBezTo>
                      <a:pt x="154" y="112"/>
                      <a:pt x="155" y="110"/>
                      <a:pt x="156" y="109"/>
                    </a:cubicBezTo>
                    <a:cubicBezTo>
                      <a:pt x="157" y="107"/>
                      <a:pt x="158" y="105"/>
                      <a:pt x="158" y="104"/>
                    </a:cubicBezTo>
                    <a:cubicBezTo>
                      <a:pt x="158" y="105"/>
                      <a:pt x="157" y="105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6" y="107"/>
                      <a:pt x="156" y="108"/>
                      <a:pt x="155" y="109"/>
                    </a:cubicBezTo>
                    <a:cubicBezTo>
                      <a:pt x="155" y="108"/>
                      <a:pt x="155" y="109"/>
                      <a:pt x="155" y="109"/>
                    </a:cubicBezTo>
                    <a:cubicBezTo>
                      <a:pt x="155" y="109"/>
                      <a:pt x="155" y="109"/>
                      <a:pt x="155" y="109"/>
                    </a:cubicBezTo>
                    <a:cubicBezTo>
                      <a:pt x="155" y="109"/>
                      <a:pt x="154" y="111"/>
                      <a:pt x="154" y="110"/>
                    </a:cubicBezTo>
                    <a:cubicBezTo>
                      <a:pt x="154" y="111"/>
                      <a:pt x="154" y="111"/>
                      <a:pt x="153" y="112"/>
                    </a:cubicBezTo>
                    <a:cubicBezTo>
                      <a:pt x="153" y="112"/>
                      <a:pt x="153" y="111"/>
                      <a:pt x="153" y="112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4" y="110"/>
                      <a:pt x="154" y="110"/>
                    </a:cubicBezTo>
                    <a:cubicBezTo>
                      <a:pt x="154" y="110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5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ubicBezTo>
                      <a:pt x="155" y="107"/>
                      <a:pt x="156" y="107"/>
                      <a:pt x="156" y="107"/>
                    </a:cubicBezTo>
                    <a:cubicBezTo>
                      <a:pt x="156" y="107"/>
                      <a:pt x="156" y="107"/>
                      <a:pt x="156" y="106"/>
                    </a:cubicBezTo>
                    <a:cubicBezTo>
                      <a:pt x="156" y="106"/>
                      <a:pt x="156" y="105"/>
                      <a:pt x="157" y="105"/>
                    </a:cubicBezTo>
                    <a:cubicBezTo>
                      <a:pt x="157" y="105"/>
                      <a:pt x="156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3"/>
                      <a:pt x="157" y="103"/>
                    </a:cubicBezTo>
                    <a:cubicBezTo>
                      <a:pt x="158" y="103"/>
                      <a:pt x="159" y="101"/>
                      <a:pt x="159" y="101"/>
                    </a:cubicBezTo>
                    <a:cubicBezTo>
                      <a:pt x="159" y="101"/>
                      <a:pt x="159" y="101"/>
                      <a:pt x="159" y="101"/>
                    </a:cubicBezTo>
                    <a:cubicBezTo>
                      <a:pt x="159" y="101"/>
                      <a:pt x="159" y="100"/>
                      <a:pt x="159" y="100"/>
                    </a:cubicBezTo>
                    <a:cubicBezTo>
                      <a:pt x="159" y="100"/>
                      <a:pt x="160" y="99"/>
                      <a:pt x="160" y="99"/>
                    </a:cubicBezTo>
                    <a:cubicBezTo>
                      <a:pt x="160" y="99"/>
                      <a:pt x="160" y="99"/>
                      <a:pt x="160" y="99"/>
                    </a:cubicBezTo>
                    <a:cubicBezTo>
                      <a:pt x="160" y="99"/>
                      <a:pt x="160" y="98"/>
                      <a:pt x="160" y="98"/>
                    </a:cubicBezTo>
                    <a:cubicBezTo>
                      <a:pt x="160" y="98"/>
                      <a:pt x="160" y="98"/>
                      <a:pt x="160" y="98"/>
                    </a:cubicBezTo>
                    <a:cubicBezTo>
                      <a:pt x="160" y="98"/>
                      <a:pt x="161" y="97"/>
                      <a:pt x="161" y="97"/>
                    </a:cubicBezTo>
                    <a:cubicBezTo>
                      <a:pt x="161" y="97"/>
                      <a:pt x="161" y="97"/>
                      <a:pt x="161" y="97"/>
                    </a:cubicBezTo>
                    <a:cubicBezTo>
                      <a:pt x="161" y="97"/>
                      <a:pt x="162" y="94"/>
                      <a:pt x="162" y="95"/>
                    </a:cubicBezTo>
                    <a:cubicBezTo>
                      <a:pt x="162" y="92"/>
                      <a:pt x="163" y="90"/>
                      <a:pt x="164" y="87"/>
                    </a:cubicBezTo>
                    <a:cubicBezTo>
                      <a:pt x="164" y="87"/>
                      <a:pt x="164" y="87"/>
                      <a:pt x="164" y="87"/>
                    </a:cubicBezTo>
                    <a:cubicBezTo>
                      <a:pt x="164" y="87"/>
                      <a:pt x="164" y="87"/>
                      <a:pt x="164" y="86"/>
                    </a:cubicBezTo>
                    <a:cubicBezTo>
                      <a:pt x="164" y="86"/>
                      <a:pt x="164" y="87"/>
                      <a:pt x="163" y="87"/>
                    </a:cubicBezTo>
                    <a:cubicBezTo>
                      <a:pt x="163" y="89"/>
                      <a:pt x="163" y="89"/>
                      <a:pt x="162" y="91"/>
                    </a:cubicBezTo>
                    <a:cubicBezTo>
                      <a:pt x="162" y="91"/>
                      <a:pt x="162" y="92"/>
                      <a:pt x="162" y="92"/>
                    </a:cubicBezTo>
                    <a:cubicBezTo>
                      <a:pt x="162" y="92"/>
                      <a:pt x="162" y="92"/>
                      <a:pt x="162" y="93"/>
                    </a:cubicBezTo>
                    <a:cubicBezTo>
                      <a:pt x="162" y="92"/>
                      <a:pt x="161" y="93"/>
                      <a:pt x="161" y="93"/>
                    </a:cubicBezTo>
                    <a:cubicBezTo>
                      <a:pt x="161" y="93"/>
                      <a:pt x="161" y="94"/>
                      <a:pt x="161" y="94"/>
                    </a:cubicBezTo>
                    <a:cubicBezTo>
                      <a:pt x="161" y="94"/>
                      <a:pt x="161" y="95"/>
                      <a:pt x="161" y="95"/>
                    </a:cubicBezTo>
                    <a:cubicBezTo>
                      <a:pt x="161" y="95"/>
                      <a:pt x="160" y="96"/>
                      <a:pt x="160" y="96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59" y="98"/>
                      <a:pt x="160" y="97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60" y="96"/>
                      <a:pt x="160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60" y="94"/>
                      <a:pt x="160" y="95"/>
                    </a:cubicBezTo>
                    <a:cubicBezTo>
                      <a:pt x="160" y="95"/>
                      <a:pt x="160" y="95"/>
                      <a:pt x="160" y="94"/>
                    </a:cubicBezTo>
                    <a:cubicBezTo>
                      <a:pt x="160" y="94"/>
                      <a:pt x="160" y="94"/>
                      <a:pt x="160" y="94"/>
                    </a:cubicBezTo>
                    <a:cubicBezTo>
                      <a:pt x="160" y="94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1"/>
                      <a:pt x="160" y="91"/>
                    </a:cubicBezTo>
                    <a:cubicBezTo>
                      <a:pt x="160" y="92"/>
                      <a:pt x="161" y="90"/>
                      <a:pt x="161" y="91"/>
                    </a:cubicBezTo>
                    <a:cubicBezTo>
                      <a:pt x="161" y="91"/>
                      <a:pt x="161" y="91"/>
                      <a:pt x="161" y="91"/>
                    </a:cubicBezTo>
                    <a:cubicBezTo>
                      <a:pt x="161" y="91"/>
                      <a:pt x="161" y="90"/>
                      <a:pt x="161" y="90"/>
                    </a:cubicBezTo>
                    <a:cubicBezTo>
                      <a:pt x="161" y="90"/>
                      <a:pt x="161" y="90"/>
                      <a:pt x="161" y="90"/>
                    </a:cubicBezTo>
                    <a:cubicBezTo>
                      <a:pt x="161" y="89"/>
                      <a:pt x="161" y="89"/>
                      <a:pt x="161" y="88"/>
                    </a:cubicBezTo>
                    <a:cubicBezTo>
                      <a:pt x="161" y="88"/>
                      <a:pt x="162" y="88"/>
                      <a:pt x="162" y="87"/>
                    </a:cubicBezTo>
                    <a:cubicBezTo>
                      <a:pt x="162" y="86"/>
                      <a:pt x="162" y="85"/>
                      <a:pt x="162" y="85"/>
                    </a:cubicBezTo>
                    <a:cubicBezTo>
                      <a:pt x="162" y="84"/>
                      <a:pt x="162" y="83"/>
                      <a:pt x="163" y="83"/>
                    </a:cubicBezTo>
                    <a:cubicBezTo>
                      <a:pt x="163" y="81"/>
                      <a:pt x="163" y="79"/>
                      <a:pt x="163" y="78"/>
                    </a:cubicBezTo>
                    <a:cubicBezTo>
                      <a:pt x="163" y="78"/>
                      <a:pt x="163" y="77"/>
                      <a:pt x="163" y="77"/>
                    </a:cubicBezTo>
                    <a:cubicBezTo>
                      <a:pt x="163" y="79"/>
                      <a:pt x="162" y="81"/>
                      <a:pt x="162" y="84"/>
                    </a:cubicBezTo>
                    <a:cubicBezTo>
                      <a:pt x="162" y="84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7"/>
                    </a:cubicBezTo>
                    <a:cubicBezTo>
                      <a:pt x="161" y="86"/>
                      <a:pt x="161" y="87"/>
                      <a:pt x="161" y="87"/>
                    </a:cubicBezTo>
                    <a:cubicBezTo>
                      <a:pt x="161" y="86"/>
                      <a:pt x="161" y="87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0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0" y="85"/>
                    </a:cubicBezTo>
                    <a:cubicBezTo>
                      <a:pt x="161" y="85"/>
                      <a:pt x="160" y="85"/>
                      <a:pt x="160" y="85"/>
                    </a:cubicBezTo>
                    <a:cubicBezTo>
                      <a:pt x="161" y="85"/>
                      <a:pt x="160" y="85"/>
                      <a:pt x="161" y="84"/>
                    </a:cubicBezTo>
                    <a:cubicBezTo>
                      <a:pt x="161" y="84"/>
                      <a:pt x="161" y="84"/>
                      <a:pt x="161" y="84"/>
                    </a:cubicBezTo>
                    <a:cubicBezTo>
                      <a:pt x="161" y="84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2"/>
                    </a:cubicBezTo>
                    <a:cubicBezTo>
                      <a:pt x="161" y="82"/>
                      <a:pt x="161" y="82"/>
                      <a:pt x="161" y="82"/>
                    </a:cubicBezTo>
                    <a:cubicBezTo>
                      <a:pt x="161" y="82"/>
                      <a:pt x="161" y="81"/>
                      <a:pt x="161" y="81"/>
                    </a:cubicBezTo>
                    <a:cubicBezTo>
                      <a:pt x="161" y="80"/>
                      <a:pt x="161" y="80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7"/>
                      <a:pt x="162" y="76"/>
                      <a:pt x="161" y="75"/>
                    </a:cubicBezTo>
                    <a:cubicBezTo>
                      <a:pt x="162" y="75"/>
                      <a:pt x="162" y="74"/>
                      <a:pt x="162" y="73"/>
                    </a:cubicBezTo>
                    <a:cubicBezTo>
                      <a:pt x="161" y="73"/>
                      <a:pt x="161" y="74"/>
                      <a:pt x="161" y="74"/>
                    </a:cubicBezTo>
                    <a:cubicBezTo>
                      <a:pt x="161" y="74"/>
                      <a:pt x="161" y="74"/>
                      <a:pt x="161" y="74"/>
                    </a:cubicBezTo>
                    <a:cubicBezTo>
                      <a:pt x="161" y="74"/>
                      <a:pt x="161" y="76"/>
                      <a:pt x="161" y="76"/>
                    </a:cubicBezTo>
                    <a:cubicBezTo>
                      <a:pt x="161" y="76"/>
                      <a:pt x="161" y="76"/>
                      <a:pt x="161" y="76"/>
                    </a:cubicBezTo>
                    <a:cubicBezTo>
                      <a:pt x="161" y="77"/>
                      <a:pt x="161" y="77"/>
                      <a:pt x="161" y="78"/>
                    </a:cubicBezTo>
                    <a:cubicBezTo>
                      <a:pt x="161" y="78"/>
                      <a:pt x="161" y="78"/>
                      <a:pt x="161" y="77"/>
                    </a:cubicBezTo>
                    <a:cubicBezTo>
                      <a:pt x="161" y="79"/>
                      <a:pt x="160" y="79"/>
                      <a:pt x="160" y="80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0"/>
                      <a:pt x="160" y="80"/>
                    </a:cubicBezTo>
                    <a:cubicBezTo>
                      <a:pt x="160" y="80"/>
                      <a:pt x="160" y="80"/>
                      <a:pt x="160" y="79"/>
                    </a:cubicBezTo>
                    <a:cubicBezTo>
                      <a:pt x="160" y="79"/>
                      <a:pt x="160" y="79"/>
                      <a:pt x="160" y="79"/>
                    </a:cubicBezTo>
                    <a:cubicBezTo>
                      <a:pt x="161" y="77"/>
                      <a:pt x="161" y="75"/>
                      <a:pt x="161" y="73"/>
                    </a:cubicBezTo>
                    <a:cubicBezTo>
                      <a:pt x="160" y="73"/>
                      <a:pt x="160" y="73"/>
                      <a:pt x="160" y="74"/>
                    </a:cubicBezTo>
                    <a:cubicBezTo>
                      <a:pt x="160" y="74"/>
                      <a:pt x="160" y="74"/>
                      <a:pt x="160" y="74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7"/>
                      <a:pt x="159" y="78"/>
                      <a:pt x="159" y="80"/>
                    </a:cubicBezTo>
                    <a:cubicBezTo>
                      <a:pt x="159" y="81"/>
                      <a:pt x="159" y="81"/>
                      <a:pt x="159" y="81"/>
                    </a:cubicBezTo>
                    <a:cubicBezTo>
                      <a:pt x="159" y="80"/>
                      <a:pt x="159" y="81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8" y="80"/>
                    </a:cubicBezTo>
                    <a:cubicBezTo>
                      <a:pt x="158" y="81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3"/>
                      <a:pt x="158" y="83"/>
                    </a:cubicBezTo>
                    <a:cubicBezTo>
                      <a:pt x="158" y="83"/>
                      <a:pt x="158" y="84"/>
                      <a:pt x="158" y="83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7" y="85"/>
                      <a:pt x="157" y="85"/>
                      <a:pt x="157" y="85"/>
                    </a:cubicBezTo>
                    <a:cubicBezTo>
                      <a:pt x="157" y="85"/>
                      <a:pt x="157" y="86"/>
                      <a:pt x="157" y="86"/>
                    </a:cubicBezTo>
                    <a:cubicBezTo>
                      <a:pt x="157" y="87"/>
                      <a:pt x="156" y="88"/>
                      <a:pt x="156" y="90"/>
                    </a:cubicBezTo>
                    <a:cubicBezTo>
                      <a:pt x="155" y="91"/>
                      <a:pt x="155" y="92"/>
                      <a:pt x="155" y="93"/>
                    </a:cubicBezTo>
                    <a:cubicBezTo>
                      <a:pt x="154" y="94"/>
                      <a:pt x="154" y="96"/>
                      <a:pt x="153" y="97"/>
                    </a:cubicBezTo>
                    <a:cubicBezTo>
                      <a:pt x="153" y="98"/>
                      <a:pt x="153" y="98"/>
                      <a:pt x="153" y="99"/>
                    </a:cubicBezTo>
                    <a:cubicBezTo>
                      <a:pt x="152" y="99"/>
                      <a:pt x="152" y="100"/>
                      <a:pt x="152" y="101"/>
                    </a:cubicBezTo>
                    <a:cubicBezTo>
                      <a:pt x="151" y="101"/>
                      <a:pt x="151" y="102"/>
                      <a:pt x="151" y="102"/>
                    </a:cubicBezTo>
                    <a:cubicBezTo>
                      <a:pt x="151" y="102"/>
                      <a:pt x="151" y="102"/>
                      <a:pt x="151" y="103"/>
                    </a:cubicBezTo>
                    <a:cubicBezTo>
                      <a:pt x="151" y="102"/>
                      <a:pt x="150" y="104"/>
                      <a:pt x="150" y="103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49" y="105"/>
                      <a:pt x="149" y="106"/>
                      <a:pt x="149" y="107"/>
                    </a:cubicBezTo>
                    <a:cubicBezTo>
                      <a:pt x="148" y="107"/>
                      <a:pt x="148" y="107"/>
                      <a:pt x="148" y="108"/>
                    </a:cubicBezTo>
                    <a:cubicBezTo>
                      <a:pt x="148" y="108"/>
                      <a:pt x="148" y="108"/>
                      <a:pt x="148" y="108"/>
                    </a:cubicBezTo>
                    <a:cubicBezTo>
                      <a:pt x="148" y="108"/>
                      <a:pt x="148" y="108"/>
                      <a:pt x="147" y="109"/>
                    </a:cubicBezTo>
                    <a:cubicBezTo>
                      <a:pt x="148" y="109"/>
                      <a:pt x="148" y="109"/>
                      <a:pt x="148" y="109"/>
                    </a:cubicBezTo>
                    <a:cubicBezTo>
                      <a:pt x="147" y="109"/>
                      <a:pt x="147" y="109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6" y="112"/>
                      <a:pt x="146" y="112"/>
                    </a:cubicBezTo>
                    <a:cubicBezTo>
                      <a:pt x="146" y="112"/>
                      <a:pt x="146" y="112"/>
                      <a:pt x="145" y="113"/>
                    </a:cubicBezTo>
                    <a:cubicBezTo>
                      <a:pt x="145" y="113"/>
                      <a:pt x="145" y="113"/>
                      <a:pt x="145" y="114"/>
                    </a:cubicBezTo>
                    <a:cubicBezTo>
                      <a:pt x="145" y="114"/>
                      <a:pt x="144" y="114"/>
                      <a:pt x="144" y="114"/>
                    </a:cubicBezTo>
                    <a:cubicBezTo>
                      <a:pt x="144" y="114"/>
                      <a:pt x="143" y="115"/>
                      <a:pt x="143" y="115"/>
                    </a:cubicBezTo>
                    <a:cubicBezTo>
                      <a:pt x="143" y="116"/>
                      <a:pt x="143" y="116"/>
                      <a:pt x="142" y="116"/>
                    </a:cubicBezTo>
                    <a:cubicBezTo>
                      <a:pt x="142" y="116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1" y="118"/>
                      <a:pt x="141" y="118"/>
                      <a:pt x="141" y="118"/>
                    </a:cubicBezTo>
                    <a:cubicBezTo>
                      <a:pt x="141" y="118"/>
                      <a:pt x="141" y="118"/>
                      <a:pt x="141" y="119"/>
                    </a:cubicBezTo>
                    <a:cubicBezTo>
                      <a:pt x="141" y="119"/>
                      <a:pt x="140" y="119"/>
                      <a:pt x="140" y="119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0" y="119"/>
                      <a:pt x="140" y="120"/>
                      <a:pt x="140" y="120"/>
                    </a:cubicBezTo>
                    <a:cubicBezTo>
                      <a:pt x="139" y="120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8" y="121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7" y="122"/>
                      <a:pt x="137" y="123"/>
                    </a:cubicBezTo>
                    <a:cubicBezTo>
                      <a:pt x="137" y="123"/>
                      <a:pt x="136" y="123"/>
                      <a:pt x="136" y="123"/>
                    </a:cubicBezTo>
                    <a:cubicBezTo>
                      <a:pt x="136" y="123"/>
                      <a:pt x="136" y="124"/>
                      <a:pt x="136" y="124"/>
                    </a:cubicBezTo>
                    <a:cubicBezTo>
                      <a:pt x="136" y="124"/>
                      <a:pt x="135" y="124"/>
                      <a:pt x="135" y="125"/>
                    </a:cubicBezTo>
                    <a:cubicBezTo>
                      <a:pt x="135" y="125"/>
                      <a:pt x="135" y="125"/>
                      <a:pt x="135" y="125"/>
                    </a:cubicBezTo>
                    <a:cubicBezTo>
                      <a:pt x="135" y="125"/>
                      <a:pt x="135" y="125"/>
                      <a:pt x="134" y="125"/>
                    </a:cubicBezTo>
                    <a:cubicBezTo>
                      <a:pt x="134" y="126"/>
                      <a:pt x="134" y="126"/>
                      <a:pt x="133" y="126"/>
                    </a:cubicBezTo>
                    <a:cubicBezTo>
                      <a:pt x="133" y="126"/>
                      <a:pt x="132" y="127"/>
                      <a:pt x="132" y="127"/>
                    </a:cubicBezTo>
                    <a:cubicBezTo>
                      <a:pt x="133" y="126"/>
                      <a:pt x="133" y="125"/>
                      <a:pt x="134" y="125"/>
                    </a:cubicBezTo>
                    <a:cubicBezTo>
                      <a:pt x="134" y="125"/>
                      <a:pt x="134" y="125"/>
                      <a:pt x="135" y="124"/>
                    </a:cubicBezTo>
                    <a:cubicBezTo>
                      <a:pt x="135" y="124"/>
                      <a:pt x="135" y="123"/>
                      <a:pt x="134" y="124"/>
                    </a:cubicBezTo>
                    <a:cubicBezTo>
                      <a:pt x="134" y="125"/>
                      <a:pt x="133" y="125"/>
                      <a:pt x="133" y="125"/>
                    </a:cubicBezTo>
                    <a:cubicBezTo>
                      <a:pt x="132" y="126"/>
                      <a:pt x="132" y="126"/>
                      <a:pt x="131" y="126"/>
                    </a:cubicBezTo>
                    <a:cubicBezTo>
                      <a:pt x="131" y="126"/>
                      <a:pt x="130" y="127"/>
                      <a:pt x="130" y="127"/>
                    </a:cubicBezTo>
                    <a:cubicBezTo>
                      <a:pt x="130" y="127"/>
                      <a:pt x="129" y="127"/>
                      <a:pt x="129" y="128"/>
                    </a:cubicBezTo>
                    <a:cubicBezTo>
                      <a:pt x="129" y="127"/>
                      <a:pt x="129" y="128"/>
                      <a:pt x="129" y="128"/>
                    </a:cubicBezTo>
                    <a:cubicBezTo>
                      <a:pt x="129" y="128"/>
                      <a:pt x="129" y="128"/>
                      <a:pt x="129" y="127"/>
                    </a:cubicBezTo>
                    <a:cubicBezTo>
                      <a:pt x="129" y="127"/>
                      <a:pt x="129" y="127"/>
                      <a:pt x="130" y="127"/>
                    </a:cubicBezTo>
                    <a:cubicBezTo>
                      <a:pt x="129" y="127"/>
                      <a:pt x="129" y="127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8" y="128"/>
                      <a:pt x="128" y="127"/>
                      <a:pt x="129" y="127"/>
                    </a:cubicBezTo>
                    <a:cubicBezTo>
                      <a:pt x="129" y="127"/>
                      <a:pt x="129" y="126"/>
                      <a:pt x="130" y="126"/>
                    </a:cubicBezTo>
                    <a:cubicBezTo>
                      <a:pt x="130" y="126"/>
                      <a:pt x="129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29" y="126"/>
                      <a:pt x="129" y="126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29" y="127"/>
                      <a:pt x="129" y="126"/>
                      <a:pt x="129" y="127"/>
                    </a:cubicBezTo>
                    <a:cubicBezTo>
                      <a:pt x="129" y="127"/>
                      <a:pt x="129" y="127"/>
                      <a:pt x="128" y="127"/>
                    </a:cubicBezTo>
                    <a:cubicBezTo>
                      <a:pt x="128" y="127"/>
                      <a:pt x="126" y="128"/>
                      <a:pt x="125" y="129"/>
                    </a:cubicBezTo>
                    <a:cubicBezTo>
                      <a:pt x="124" y="130"/>
                      <a:pt x="122" y="131"/>
                      <a:pt x="121" y="132"/>
                    </a:cubicBezTo>
                    <a:cubicBezTo>
                      <a:pt x="120" y="132"/>
                      <a:pt x="120" y="133"/>
                      <a:pt x="120" y="132"/>
                    </a:cubicBezTo>
                    <a:cubicBezTo>
                      <a:pt x="120" y="132"/>
                      <a:pt x="121" y="132"/>
                      <a:pt x="121" y="132"/>
                    </a:cubicBezTo>
                    <a:cubicBezTo>
                      <a:pt x="121" y="131"/>
                      <a:pt x="121" y="132"/>
                      <a:pt x="121" y="132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21" y="131"/>
                      <a:pt x="121" y="132"/>
                      <a:pt x="121" y="131"/>
                    </a:cubicBezTo>
                    <a:cubicBezTo>
                      <a:pt x="121" y="131"/>
                      <a:pt x="122" y="131"/>
                      <a:pt x="122" y="131"/>
                    </a:cubicBezTo>
                    <a:cubicBezTo>
                      <a:pt x="122" y="131"/>
                      <a:pt x="122" y="131"/>
                      <a:pt x="122" y="131"/>
                    </a:cubicBezTo>
                    <a:cubicBezTo>
                      <a:pt x="122" y="131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4" y="130"/>
                      <a:pt x="124" y="129"/>
                    </a:cubicBezTo>
                    <a:cubicBezTo>
                      <a:pt x="123" y="130"/>
                      <a:pt x="124" y="129"/>
                      <a:pt x="124" y="129"/>
                    </a:cubicBezTo>
                    <a:cubicBezTo>
                      <a:pt x="123" y="130"/>
                      <a:pt x="122" y="130"/>
                      <a:pt x="121" y="131"/>
                    </a:cubicBezTo>
                    <a:cubicBezTo>
                      <a:pt x="121" y="131"/>
                      <a:pt x="120" y="131"/>
                      <a:pt x="120" y="131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0" y="131"/>
                      <a:pt x="120" y="132"/>
                      <a:pt x="120" y="132"/>
                    </a:cubicBezTo>
                    <a:cubicBezTo>
                      <a:pt x="120" y="132"/>
                      <a:pt x="120" y="131"/>
                      <a:pt x="119" y="132"/>
                    </a:cubicBezTo>
                    <a:cubicBezTo>
                      <a:pt x="119" y="131"/>
                      <a:pt x="119" y="132"/>
                      <a:pt x="119" y="131"/>
                    </a:cubicBezTo>
                    <a:cubicBezTo>
                      <a:pt x="119" y="132"/>
                      <a:pt x="118" y="132"/>
                      <a:pt x="118" y="132"/>
                    </a:cubicBezTo>
                    <a:cubicBezTo>
                      <a:pt x="118" y="132"/>
                      <a:pt x="119" y="132"/>
                      <a:pt x="119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9" y="132"/>
                      <a:pt x="118" y="132"/>
                      <a:pt x="119" y="132"/>
                    </a:cubicBezTo>
                    <a:cubicBezTo>
                      <a:pt x="119" y="131"/>
                      <a:pt x="120" y="131"/>
                      <a:pt x="119" y="131"/>
                    </a:cubicBezTo>
                    <a:cubicBezTo>
                      <a:pt x="119" y="131"/>
                      <a:pt x="119" y="131"/>
                      <a:pt x="118" y="131"/>
                    </a:cubicBezTo>
                    <a:cubicBezTo>
                      <a:pt x="118" y="131"/>
                      <a:pt x="117" y="131"/>
                      <a:pt x="116" y="131"/>
                    </a:cubicBezTo>
                    <a:cubicBezTo>
                      <a:pt x="116" y="131"/>
                      <a:pt x="117" y="131"/>
                      <a:pt x="116" y="131"/>
                    </a:cubicBezTo>
                    <a:cubicBezTo>
                      <a:pt x="116" y="131"/>
                      <a:pt x="116" y="131"/>
                      <a:pt x="116" y="131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5" y="131"/>
                      <a:pt x="114" y="131"/>
                      <a:pt x="115" y="131"/>
                    </a:cubicBezTo>
                    <a:cubicBezTo>
                      <a:pt x="112" y="132"/>
                      <a:pt x="109" y="133"/>
                      <a:pt x="107" y="134"/>
                    </a:cubicBezTo>
                    <a:cubicBezTo>
                      <a:pt x="107" y="134"/>
                      <a:pt x="106" y="134"/>
                      <a:pt x="106" y="134"/>
                    </a:cubicBezTo>
                    <a:cubicBezTo>
                      <a:pt x="106" y="134"/>
                      <a:pt x="106" y="134"/>
                      <a:pt x="106" y="134"/>
                    </a:cubicBezTo>
                    <a:cubicBezTo>
                      <a:pt x="107" y="134"/>
                      <a:pt x="108" y="133"/>
                      <a:pt x="108" y="133"/>
                    </a:cubicBezTo>
                    <a:cubicBezTo>
                      <a:pt x="108" y="133"/>
                      <a:pt x="108" y="133"/>
                      <a:pt x="108" y="133"/>
                    </a:cubicBezTo>
                    <a:cubicBezTo>
                      <a:pt x="108" y="133"/>
                      <a:pt x="107" y="133"/>
                      <a:pt x="106" y="133"/>
                    </a:cubicBezTo>
                    <a:cubicBezTo>
                      <a:pt x="106" y="133"/>
                      <a:pt x="105" y="133"/>
                      <a:pt x="105" y="134"/>
                    </a:cubicBezTo>
                    <a:cubicBezTo>
                      <a:pt x="105" y="133"/>
                      <a:pt x="104" y="134"/>
                      <a:pt x="104" y="134"/>
                    </a:cubicBezTo>
                    <a:cubicBezTo>
                      <a:pt x="103" y="134"/>
                      <a:pt x="103" y="134"/>
                      <a:pt x="104" y="133"/>
                    </a:cubicBezTo>
                    <a:cubicBezTo>
                      <a:pt x="104" y="133"/>
                      <a:pt x="104" y="133"/>
                      <a:pt x="105" y="133"/>
                    </a:cubicBezTo>
                    <a:cubicBezTo>
                      <a:pt x="103" y="133"/>
                      <a:pt x="102" y="134"/>
                      <a:pt x="101" y="134"/>
                    </a:cubicBezTo>
                    <a:cubicBezTo>
                      <a:pt x="99" y="134"/>
                      <a:pt x="98" y="134"/>
                      <a:pt x="98" y="134"/>
                    </a:cubicBezTo>
                    <a:cubicBezTo>
                      <a:pt x="97" y="134"/>
                      <a:pt x="97" y="134"/>
                      <a:pt x="96" y="134"/>
                    </a:cubicBezTo>
                    <a:cubicBezTo>
                      <a:pt x="96" y="134"/>
                      <a:pt x="96" y="134"/>
                      <a:pt x="95" y="134"/>
                    </a:cubicBezTo>
                    <a:cubicBezTo>
                      <a:pt x="95" y="134"/>
                      <a:pt x="94" y="134"/>
                      <a:pt x="94" y="134"/>
                    </a:cubicBezTo>
                    <a:cubicBezTo>
                      <a:pt x="94" y="135"/>
                      <a:pt x="93" y="135"/>
                      <a:pt x="93" y="135"/>
                    </a:cubicBezTo>
                    <a:cubicBezTo>
                      <a:pt x="93" y="135"/>
                      <a:pt x="92" y="135"/>
                      <a:pt x="92" y="135"/>
                    </a:cubicBezTo>
                    <a:cubicBezTo>
                      <a:pt x="92" y="135"/>
                      <a:pt x="91" y="135"/>
                      <a:pt x="91" y="135"/>
                    </a:cubicBezTo>
                    <a:cubicBezTo>
                      <a:pt x="91" y="135"/>
                      <a:pt x="91" y="135"/>
                      <a:pt x="91" y="135"/>
                    </a:cubicBezTo>
                    <a:cubicBezTo>
                      <a:pt x="91" y="134"/>
                      <a:pt x="92" y="135"/>
                      <a:pt x="92" y="134"/>
                    </a:cubicBezTo>
                    <a:cubicBezTo>
                      <a:pt x="92" y="134"/>
                      <a:pt x="92" y="134"/>
                      <a:pt x="93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1" y="134"/>
                      <a:pt x="91" y="134"/>
                    </a:cubicBezTo>
                    <a:cubicBezTo>
                      <a:pt x="91" y="134"/>
                      <a:pt x="91" y="134"/>
                      <a:pt x="90" y="134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90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5"/>
                      <a:pt x="87" y="135"/>
                      <a:pt x="88" y="134"/>
                    </a:cubicBezTo>
                    <a:cubicBezTo>
                      <a:pt x="87" y="134"/>
                      <a:pt x="87" y="134"/>
                      <a:pt x="87" y="135"/>
                    </a:cubicBezTo>
                    <a:cubicBezTo>
                      <a:pt x="86" y="135"/>
                      <a:pt x="85" y="134"/>
                      <a:pt x="85" y="135"/>
                    </a:cubicBezTo>
                    <a:cubicBezTo>
                      <a:pt x="84" y="134"/>
                      <a:pt x="84" y="135"/>
                      <a:pt x="83" y="135"/>
                    </a:cubicBezTo>
                    <a:cubicBezTo>
                      <a:pt x="83" y="134"/>
                      <a:pt x="82" y="134"/>
                      <a:pt x="82" y="134"/>
                    </a:cubicBezTo>
                    <a:cubicBezTo>
                      <a:pt x="82" y="135"/>
                      <a:pt x="82" y="135"/>
                      <a:pt x="81" y="135"/>
                    </a:cubicBezTo>
                    <a:cubicBezTo>
                      <a:pt x="81" y="134"/>
                      <a:pt x="81" y="135"/>
                      <a:pt x="81" y="134"/>
                    </a:cubicBezTo>
                    <a:cubicBezTo>
                      <a:pt x="81" y="134"/>
                      <a:pt x="80" y="134"/>
                      <a:pt x="81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7" y="134"/>
                      <a:pt x="76" y="134"/>
                      <a:pt x="76" y="134"/>
                    </a:cubicBezTo>
                    <a:cubicBezTo>
                      <a:pt x="76" y="134"/>
                      <a:pt x="76" y="134"/>
                      <a:pt x="75" y="134"/>
                    </a:cubicBezTo>
                    <a:cubicBezTo>
                      <a:pt x="75" y="134"/>
                      <a:pt x="75" y="134"/>
                      <a:pt x="75" y="133"/>
                    </a:cubicBezTo>
                    <a:cubicBezTo>
                      <a:pt x="74" y="133"/>
                      <a:pt x="73" y="133"/>
                      <a:pt x="73" y="133"/>
                    </a:cubicBezTo>
                    <a:cubicBezTo>
                      <a:pt x="72" y="133"/>
                      <a:pt x="72" y="133"/>
                      <a:pt x="72" y="133"/>
                    </a:cubicBezTo>
                    <a:cubicBezTo>
                      <a:pt x="71" y="133"/>
                      <a:pt x="71" y="133"/>
                      <a:pt x="70" y="133"/>
                    </a:cubicBezTo>
                    <a:cubicBezTo>
                      <a:pt x="70" y="132"/>
                      <a:pt x="70" y="132"/>
                      <a:pt x="69" y="132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9" y="132"/>
                      <a:pt x="68" y="132"/>
                      <a:pt x="68" y="132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1"/>
                      <a:pt x="67" y="131"/>
                    </a:cubicBezTo>
                    <a:cubicBezTo>
                      <a:pt x="66" y="132"/>
                      <a:pt x="66" y="131"/>
                      <a:pt x="65" y="131"/>
                    </a:cubicBezTo>
                    <a:cubicBezTo>
                      <a:pt x="65" y="131"/>
                      <a:pt x="65" y="131"/>
                      <a:pt x="64" y="131"/>
                    </a:cubicBezTo>
                    <a:cubicBezTo>
                      <a:pt x="65" y="131"/>
                      <a:pt x="64" y="131"/>
                      <a:pt x="64" y="131"/>
                    </a:cubicBezTo>
                    <a:cubicBezTo>
                      <a:pt x="64" y="131"/>
                      <a:pt x="64" y="130"/>
                      <a:pt x="64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1" y="129"/>
                      <a:pt x="61" y="129"/>
                      <a:pt x="60" y="129"/>
                    </a:cubicBezTo>
                    <a:cubicBezTo>
                      <a:pt x="59" y="129"/>
                      <a:pt x="59" y="129"/>
                      <a:pt x="59" y="128"/>
                    </a:cubicBezTo>
                    <a:cubicBezTo>
                      <a:pt x="58" y="128"/>
                      <a:pt x="58" y="128"/>
                      <a:pt x="57" y="128"/>
                    </a:cubicBezTo>
                    <a:cubicBezTo>
                      <a:pt x="57" y="127"/>
                      <a:pt x="56" y="127"/>
                      <a:pt x="56" y="127"/>
                    </a:cubicBezTo>
                    <a:cubicBezTo>
                      <a:pt x="56" y="127"/>
                      <a:pt x="55" y="127"/>
                      <a:pt x="55" y="127"/>
                    </a:cubicBezTo>
                    <a:cubicBezTo>
                      <a:pt x="55" y="127"/>
                      <a:pt x="54" y="126"/>
                      <a:pt x="54" y="126"/>
                    </a:cubicBezTo>
                    <a:cubicBezTo>
                      <a:pt x="54" y="126"/>
                      <a:pt x="53" y="125"/>
                      <a:pt x="52" y="125"/>
                    </a:cubicBezTo>
                    <a:cubicBezTo>
                      <a:pt x="52" y="125"/>
                      <a:pt x="52" y="125"/>
                      <a:pt x="52" y="125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49" y="123"/>
                      <a:pt x="49" y="123"/>
                      <a:pt x="49" y="122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7" y="122"/>
                      <a:pt x="47" y="121"/>
                      <a:pt x="47" y="121"/>
                    </a:cubicBezTo>
                    <a:cubicBezTo>
                      <a:pt x="47" y="121"/>
                      <a:pt x="46" y="121"/>
                      <a:pt x="46" y="121"/>
                    </a:cubicBezTo>
                    <a:cubicBezTo>
                      <a:pt x="46" y="121"/>
                      <a:pt x="46" y="120"/>
                      <a:pt x="46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8"/>
                      <a:pt x="44" y="118"/>
                      <a:pt x="43" y="118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3" y="117"/>
                      <a:pt x="42" y="117"/>
                      <a:pt x="42" y="116"/>
                    </a:cubicBezTo>
                    <a:cubicBezTo>
                      <a:pt x="41" y="116"/>
                      <a:pt x="41" y="116"/>
                      <a:pt x="40" y="115"/>
                    </a:cubicBezTo>
                    <a:cubicBezTo>
                      <a:pt x="41" y="115"/>
                      <a:pt x="40" y="114"/>
                      <a:pt x="40" y="115"/>
                    </a:cubicBezTo>
                    <a:cubicBezTo>
                      <a:pt x="40" y="114"/>
                      <a:pt x="40" y="114"/>
                      <a:pt x="39" y="114"/>
                    </a:cubicBezTo>
                    <a:cubicBezTo>
                      <a:pt x="39" y="113"/>
                      <a:pt x="39" y="113"/>
                      <a:pt x="38" y="112"/>
                    </a:cubicBezTo>
                    <a:cubicBezTo>
                      <a:pt x="38" y="112"/>
                      <a:pt x="38" y="112"/>
                      <a:pt x="37" y="112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7" y="111"/>
                      <a:pt x="36" y="110"/>
                      <a:pt x="36" y="110"/>
                    </a:cubicBezTo>
                    <a:cubicBezTo>
                      <a:pt x="36" y="110"/>
                      <a:pt x="36" y="110"/>
                      <a:pt x="36" y="109"/>
                    </a:cubicBezTo>
                    <a:cubicBezTo>
                      <a:pt x="36" y="109"/>
                      <a:pt x="36" y="109"/>
                      <a:pt x="35" y="109"/>
                    </a:cubicBezTo>
                    <a:cubicBezTo>
                      <a:pt x="35" y="108"/>
                      <a:pt x="35" y="108"/>
                      <a:pt x="34" y="107"/>
                    </a:cubicBezTo>
                    <a:cubicBezTo>
                      <a:pt x="35" y="108"/>
                      <a:pt x="34" y="107"/>
                      <a:pt x="34" y="107"/>
                    </a:cubicBezTo>
                    <a:cubicBezTo>
                      <a:pt x="34" y="107"/>
                      <a:pt x="34" y="107"/>
                      <a:pt x="34" y="106"/>
                    </a:cubicBezTo>
                    <a:cubicBezTo>
                      <a:pt x="34" y="106"/>
                      <a:pt x="33" y="106"/>
                      <a:pt x="33" y="106"/>
                    </a:cubicBezTo>
                    <a:cubicBezTo>
                      <a:pt x="35" y="107"/>
                      <a:pt x="36" y="109"/>
                      <a:pt x="37" y="110"/>
                    </a:cubicBezTo>
                    <a:cubicBezTo>
                      <a:pt x="38" y="112"/>
                      <a:pt x="39" y="113"/>
                      <a:pt x="41" y="115"/>
                    </a:cubicBezTo>
                    <a:cubicBezTo>
                      <a:pt x="41" y="115"/>
                      <a:pt x="41" y="115"/>
                      <a:pt x="41" y="116"/>
                    </a:cubicBezTo>
                    <a:cubicBezTo>
                      <a:pt x="42" y="116"/>
                      <a:pt x="42" y="116"/>
                      <a:pt x="42" y="116"/>
                    </a:cubicBezTo>
                    <a:cubicBezTo>
                      <a:pt x="42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5" y="118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5" y="119"/>
                      <a:pt x="45" y="119"/>
                      <a:pt x="45" y="11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7" y="120"/>
                      <a:pt x="47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5" y="118"/>
                    </a:cubicBezTo>
                    <a:cubicBezTo>
                      <a:pt x="44" y="117"/>
                      <a:pt x="43" y="117"/>
                      <a:pt x="43" y="116"/>
                    </a:cubicBezTo>
                    <a:cubicBezTo>
                      <a:pt x="43" y="116"/>
                      <a:pt x="43" y="116"/>
                      <a:pt x="42" y="116"/>
                    </a:cubicBez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1" y="115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3" y="116"/>
                      <a:pt x="45" y="118"/>
                    </a:cubicBezTo>
                    <a:cubicBezTo>
                      <a:pt x="45" y="118"/>
                      <a:pt x="45" y="117"/>
                      <a:pt x="45" y="117"/>
                    </a:cubicBezTo>
                    <a:cubicBezTo>
                      <a:pt x="45" y="117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8"/>
                      <a:pt x="46" y="119"/>
                      <a:pt x="47" y="120"/>
                    </a:cubicBezTo>
                    <a:cubicBezTo>
                      <a:pt x="47" y="120"/>
                      <a:pt x="47" y="120"/>
                      <a:pt x="48" y="120"/>
                    </a:cubicBezTo>
                    <a:cubicBezTo>
                      <a:pt x="48" y="120"/>
                      <a:pt x="49" y="121"/>
                      <a:pt x="49" y="121"/>
                    </a:cubicBezTo>
                    <a:cubicBezTo>
                      <a:pt x="49" y="121"/>
                      <a:pt x="49" y="121"/>
                      <a:pt x="50" y="122"/>
                    </a:cubicBezTo>
                    <a:cubicBezTo>
                      <a:pt x="50" y="122"/>
                      <a:pt x="51" y="122"/>
                      <a:pt x="51" y="123"/>
                    </a:cubicBezTo>
                    <a:cubicBezTo>
                      <a:pt x="51" y="123"/>
                      <a:pt x="52" y="123"/>
                      <a:pt x="53" y="124"/>
                    </a:cubicBezTo>
                    <a:cubicBezTo>
                      <a:pt x="53" y="124"/>
                      <a:pt x="53" y="124"/>
                      <a:pt x="53" y="124"/>
                    </a:cubicBezTo>
                    <a:cubicBezTo>
                      <a:pt x="53" y="124"/>
                      <a:pt x="54" y="125"/>
                      <a:pt x="55" y="125"/>
                    </a:cubicBezTo>
                    <a:cubicBezTo>
                      <a:pt x="55" y="125"/>
                      <a:pt x="55" y="125"/>
                      <a:pt x="55" y="125"/>
                    </a:cubicBezTo>
                    <a:cubicBezTo>
                      <a:pt x="55" y="125"/>
                      <a:pt x="56" y="126"/>
                      <a:pt x="56" y="126"/>
                    </a:cubicBezTo>
                    <a:cubicBezTo>
                      <a:pt x="56" y="126"/>
                      <a:pt x="57" y="126"/>
                      <a:pt x="57" y="126"/>
                    </a:cubicBezTo>
                    <a:cubicBezTo>
                      <a:pt x="57" y="126"/>
                      <a:pt x="58" y="127"/>
                      <a:pt x="58" y="127"/>
                    </a:cubicBezTo>
                    <a:cubicBezTo>
                      <a:pt x="59" y="127"/>
                      <a:pt x="60" y="128"/>
                      <a:pt x="61" y="128"/>
                    </a:cubicBezTo>
                    <a:cubicBezTo>
                      <a:pt x="62" y="129"/>
                      <a:pt x="62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4" y="129"/>
                      <a:pt x="63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30"/>
                    </a:cubicBezTo>
                    <a:cubicBezTo>
                      <a:pt x="65" y="130"/>
                      <a:pt x="65" y="129"/>
                      <a:pt x="65" y="129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6" y="130"/>
                      <a:pt x="66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31"/>
                      <a:pt x="68" y="130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68" y="131"/>
                      <a:pt x="68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70" y="131"/>
                      <a:pt x="70" y="131"/>
                    </a:cubicBezTo>
                    <a:cubicBezTo>
                      <a:pt x="70" y="131"/>
                      <a:pt x="69" y="131"/>
                      <a:pt x="69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1" y="131"/>
                      <a:pt x="71" y="131"/>
                    </a:cubicBezTo>
                    <a:cubicBezTo>
                      <a:pt x="71" y="131"/>
                      <a:pt x="71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3" y="132"/>
                      <a:pt x="72" y="131"/>
                    </a:cubicBezTo>
                    <a:cubicBezTo>
                      <a:pt x="72" y="132"/>
                      <a:pt x="72" y="132"/>
                      <a:pt x="72" y="131"/>
                    </a:cubicBezTo>
                    <a:cubicBezTo>
                      <a:pt x="72" y="131"/>
                      <a:pt x="72" y="131"/>
                      <a:pt x="73" y="131"/>
                    </a:cubicBezTo>
                    <a:cubicBezTo>
                      <a:pt x="73" y="131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5" y="132"/>
                      <a:pt x="75" y="132"/>
                      <a:pt x="75" y="132"/>
                    </a:cubicBezTo>
                    <a:cubicBezTo>
                      <a:pt x="75" y="132"/>
                      <a:pt x="75" y="132"/>
                      <a:pt x="76" y="132"/>
                    </a:cubicBezTo>
                    <a:cubicBezTo>
                      <a:pt x="75" y="132"/>
                      <a:pt x="76" y="132"/>
                      <a:pt x="76" y="132"/>
                    </a:cubicBezTo>
                    <a:cubicBezTo>
                      <a:pt x="76" y="132"/>
                      <a:pt x="76" y="132"/>
                      <a:pt x="77" y="132"/>
                    </a:cubicBezTo>
                    <a:cubicBezTo>
                      <a:pt x="77" y="132"/>
                      <a:pt x="76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8" y="133"/>
                      <a:pt x="78" y="133"/>
                      <a:pt x="79" y="132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80" y="133"/>
                      <a:pt x="81" y="133"/>
                      <a:pt x="82" y="133"/>
                    </a:cubicBezTo>
                    <a:cubicBezTo>
                      <a:pt x="82" y="133"/>
                      <a:pt x="83" y="133"/>
                      <a:pt x="83" y="133"/>
                    </a:cubicBezTo>
                    <a:cubicBezTo>
                      <a:pt x="84" y="133"/>
                      <a:pt x="86" y="133"/>
                      <a:pt x="87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2" y="133"/>
                      <a:pt x="93" y="133"/>
                      <a:pt x="95" y="133"/>
                    </a:cubicBezTo>
                    <a:cubicBezTo>
                      <a:pt x="97" y="132"/>
                      <a:pt x="99" y="132"/>
                      <a:pt x="100" y="132"/>
                    </a:cubicBezTo>
                    <a:cubicBezTo>
                      <a:pt x="101" y="132"/>
                      <a:pt x="102" y="132"/>
                      <a:pt x="103" y="131"/>
                    </a:cubicBezTo>
                    <a:cubicBezTo>
                      <a:pt x="105" y="131"/>
                      <a:pt x="107" y="131"/>
                      <a:pt x="108" y="130"/>
                    </a:cubicBezTo>
                    <a:cubicBezTo>
                      <a:pt x="110" y="130"/>
                      <a:pt x="111" y="129"/>
                      <a:pt x="113" y="128"/>
                    </a:cubicBezTo>
                    <a:cubicBezTo>
                      <a:pt x="113" y="128"/>
                      <a:pt x="113" y="129"/>
                      <a:pt x="113" y="128"/>
                    </a:cubicBezTo>
                    <a:cubicBezTo>
                      <a:pt x="113" y="128"/>
                      <a:pt x="113" y="128"/>
                      <a:pt x="114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2" y="128"/>
                      <a:pt x="111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09" y="129"/>
                      <a:pt x="109" y="129"/>
                    </a:cubicBezTo>
                    <a:cubicBezTo>
                      <a:pt x="108" y="130"/>
                      <a:pt x="108" y="129"/>
                      <a:pt x="107" y="129"/>
                    </a:cubicBezTo>
                    <a:cubicBezTo>
                      <a:pt x="107" y="129"/>
                      <a:pt x="106" y="130"/>
                      <a:pt x="105" y="130"/>
                    </a:cubicBezTo>
                    <a:cubicBezTo>
                      <a:pt x="106" y="129"/>
                      <a:pt x="106" y="129"/>
                      <a:pt x="106" y="129"/>
                    </a:cubicBezTo>
                    <a:cubicBezTo>
                      <a:pt x="109" y="128"/>
                      <a:pt x="112" y="127"/>
                      <a:pt x="115" y="126"/>
                    </a:cubicBezTo>
                    <a:cubicBezTo>
                      <a:pt x="115" y="125"/>
                      <a:pt x="115" y="125"/>
                      <a:pt x="116" y="125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ubicBezTo>
                      <a:pt x="118" y="124"/>
                      <a:pt x="118" y="124"/>
                      <a:pt x="119" y="123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18" y="123"/>
                      <a:pt x="117" y="124"/>
                      <a:pt x="117" y="124"/>
                    </a:cubicBezTo>
                    <a:cubicBezTo>
                      <a:pt x="117" y="124"/>
                      <a:pt x="117" y="124"/>
                      <a:pt x="117" y="124"/>
                    </a:cubicBezTo>
                    <a:cubicBezTo>
                      <a:pt x="117" y="123"/>
                      <a:pt x="117" y="123"/>
                      <a:pt x="118" y="122"/>
                    </a:cubicBezTo>
                    <a:cubicBezTo>
                      <a:pt x="120" y="121"/>
                      <a:pt x="121" y="120"/>
                      <a:pt x="123" y="119"/>
                    </a:cubicBezTo>
                    <a:cubicBezTo>
                      <a:pt x="124" y="118"/>
                      <a:pt x="124" y="117"/>
                      <a:pt x="126" y="116"/>
                    </a:cubicBezTo>
                    <a:cubicBezTo>
                      <a:pt x="127" y="114"/>
                      <a:pt x="128" y="113"/>
                      <a:pt x="130" y="111"/>
                    </a:cubicBezTo>
                    <a:cubicBezTo>
                      <a:pt x="130" y="111"/>
                      <a:pt x="131" y="110"/>
                      <a:pt x="131" y="109"/>
                    </a:cubicBezTo>
                    <a:cubicBezTo>
                      <a:pt x="133" y="107"/>
                      <a:pt x="134" y="105"/>
                      <a:pt x="135" y="103"/>
                    </a:cubicBezTo>
                    <a:cubicBezTo>
                      <a:pt x="135" y="102"/>
                      <a:pt x="135" y="102"/>
                      <a:pt x="136" y="101"/>
                    </a:cubicBezTo>
                    <a:cubicBezTo>
                      <a:pt x="136" y="101"/>
                      <a:pt x="136" y="101"/>
                      <a:pt x="136" y="101"/>
                    </a:cubicBezTo>
                    <a:cubicBezTo>
                      <a:pt x="136" y="100"/>
                      <a:pt x="136" y="100"/>
                      <a:pt x="137" y="99"/>
                    </a:cubicBezTo>
                    <a:cubicBezTo>
                      <a:pt x="137" y="99"/>
                      <a:pt x="137" y="98"/>
                      <a:pt x="136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7"/>
                      <a:pt x="137" y="96"/>
                      <a:pt x="137" y="96"/>
                    </a:cubicBezTo>
                    <a:cubicBezTo>
                      <a:pt x="137" y="96"/>
                      <a:pt x="137" y="96"/>
                      <a:pt x="137" y="97"/>
                    </a:cubicBezTo>
                    <a:cubicBezTo>
                      <a:pt x="137" y="96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8"/>
                    </a:cubicBezTo>
                    <a:cubicBezTo>
                      <a:pt x="136" y="98"/>
                      <a:pt x="136" y="98"/>
                      <a:pt x="136" y="98"/>
                    </a:cubicBezTo>
                    <a:cubicBezTo>
                      <a:pt x="136" y="98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100"/>
                    </a:cubicBezTo>
                    <a:cubicBezTo>
                      <a:pt x="135" y="99"/>
                      <a:pt x="135" y="100"/>
                      <a:pt x="134" y="100"/>
                    </a:cubicBezTo>
                    <a:cubicBezTo>
                      <a:pt x="135" y="100"/>
                      <a:pt x="134" y="101"/>
                      <a:pt x="134" y="101"/>
                    </a:cubicBezTo>
                    <a:cubicBezTo>
                      <a:pt x="134" y="101"/>
                      <a:pt x="134" y="102"/>
                      <a:pt x="133" y="102"/>
                    </a:cubicBezTo>
                    <a:cubicBezTo>
                      <a:pt x="133" y="103"/>
                      <a:pt x="132" y="104"/>
                      <a:pt x="132" y="105"/>
                    </a:cubicBezTo>
                    <a:cubicBezTo>
                      <a:pt x="132" y="104"/>
                      <a:pt x="132" y="105"/>
                      <a:pt x="132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3" y="103"/>
                      <a:pt x="132" y="103"/>
                    </a:cubicBezTo>
                    <a:cubicBezTo>
                      <a:pt x="133" y="102"/>
                      <a:pt x="133" y="101"/>
                      <a:pt x="134" y="101"/>
                    </a:cubicBezTo>
                    <a:cubicBezTo>
                      <a:pt x="134" y="101"/>
                      <a:pt x="134" y="101"/>
                      <a:pt x="134" y="101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34" y="99"/>
                      <a:pt x="134" y="99"/>
                      <a:pt x="134" y="99"/>
                    </a:cubicBezTo>
                    <a:cubicBezTo>
                      <a:pt x="134" y="99"/>
                      <a:pt x="134" y="99"/>
                      <a:pt x="135" y="98"/>
                    </a:cubicBezTo>
                    <a:cubicBezTo>
                      <a:pt x="134" y="98"/>
                      <a:pt x="135" y="98"/>
                      <a:pt x="135" y="98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6"/>
                    </a:cubicBezTo>
                    <a:cubicBezTo>
                      <a:pt x="135" y="96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4" y="97"/>
                    </a:cubicBezTo>
                    <a:cubicBezTo>
                      <a:pt x="135" y="96"/>
                      <a:pt x="135" y="94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4"/>
                    </a:cubicBezTo>
                    <a:cubicBezTo>
                      <a:pt x="135" y="94"/>
                      <a:pt x="135" y="94"/>
                      <a:pt x="134" y="94"/>
                    </a:cubicBezTo>
                    <a:cubicBezTo>
                      <a:pt x="134" y="94"/>
                      <a:pt x="135" y="94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4" y="93"/>
                      <a:pt x="134" y="93"/>
                    </a:cubicBezTo>
                    <a:cubicBezTo>
                      <a:pt x="134" y="93"/>
                      <a:pt x="134" y="93"/>
                      <a:pt x="134" y="93"/>
                    </a:cubicBezTo>
                    <a:cubicBezTo>
                      <a:pt x="134" y="93"/>
                      <a:pt x="134" y="94"/>
                      <a:pt x="134" y="94"/>
                    </a:cubicBezTo>
                    <a:cubicBezTo>
                      <a:pt x="134" y="94"/>
                      <a:pt x="133" y="95"/>
                      <a:pt x="133" y="96"/>
                    </a:cubicBezTo>
                    <a:cubicBezTo>
                      <a:pt x="133" y="96"/>
                      <a:pt x="133" y="96"/>
                      <a:pt x="133" y="96"/>
                    </a:cubicBezTo>
                    <a:cubicBezTo>
                      <a:pt x="133" y="96"/>
                      <a:pt x="133" y="96"/>
                      <a:pt x="133" y="97"/>
                    </a:cubicBezTo>
                    <a:cubicBezTo>
                      <a:pt x="133" y="97"/>
                      <a:pt x="132" y="97"/>
                      <a:pt x="132" y="98"/>
                    </a:cubicBezTo>
                    <a:cubicBezTo>
                      <a:pt x="132" y="98"/>
                      <a:pt x="132" y="98"/>
                      <a:pt x="132" y="99"/>
                    </a:cubicBezTo>
                    <a:cubicBezTo>
                      <a:pt x="132" y="99"/>
                      <a:pt x="131" y="100"/>
                      <a:pt x="131" y="99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99"/>
                      <a:pt x="131" y="99"/>
                      <a:pt x="131" y="99"/>
                    </a:cubicBezTo>
                    <a:cubicBezTo>
                      <a:pt x="131" y="98"/>
                      <a:pt x="132" y="97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5"/>
                    </a:cubicBezTo>
                    <a:cubicBezTo>
                      <a:pt x="132" y="95"/>
                      <a:pt x="132" y="96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1" y="97"/>
                      <a:pt x="130" y="97"/>
                      <a:pt x="130" y="97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100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8" y="100"/>
                      <a:pt x="128" y="100"/>
                    </a:cubicBezTo>
                    <a:cubicBezTo>
                      <a:pt x="128" y="100"/>
                      <a:pt x="128" y="100"/>
                      <a:pt x="128" y="101"/>
                    </a:cubicBezTo>
                    <a:cubicBezTo>
                      <a:pt x="128" y="101"/>
                      <a:pt x="128" y="101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3"/>
                      <a:pt x="127" y="103"/>
                      <a:pt x="127" y="103"/>
                    </a:cubicBezTo>
                    <a:cubicBezTo>
                      <a:pt x="127" y="102"/>
                      <a:pt x="127" y="103"/>
                      <a:pt x="127" y="103"/>
                    </a:cubicBezTo>
                    <a:cubicBezTo>
                      <a:pt x="127" y="103"/>
                      <a:pt x="126" y="104"/>
                      <a:pt x="126" y="104"/>
                    </a:cubicBezTo>
                    <a:cubicBezTo>
                      <a:pt x="126" y="104"/>
                      <a:pt x="126" y="104"/>
                      <a:pt x="126" y="105"/>
                    </a:cubicBezTo>
                    <a:cubicBezTo>
                      <a:pt x="125" y="104"/>
                      <a:pt x="125" y="105"/>
                      <a:pt x="125" y="105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6" y="104"/>
                      <a:pt x="126" y="104"/>
                    </a:cubicBezTo>
                    <a:cubicBezTo>
                      <a:pt x="126" y="103"/>
                      <a:pt x="126" y="103"/>
                      <a:pt x="126" y="103"/>
                    </a:cubicBezTo>
                    <a:cubicBezTo>
                      <a:pt x="125" y="103"/>
                      <a:pt x="125" y="104"/>
                      <a:pt x="125" y="104"/>
                    </a:cubicBezTo>
                    <a:cubicBezTo>
                      <a:pt x="125" y="104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5" y="104"/>
                      <a:pt x="125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5"/>
                      <a:pt x="124" y="104"/>
                      <a:pt x="124" y="105"/>
                    </a:cubicBezTo>
                    <a:cubicBezTo>
                      <a:pt x="124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2" y="106"/>
                      <a:pt x="122" y="106"/>
                    </a:cubicBezTo>
                    <a:cubicBezTo>
                      <a:pt x="122" y="107"/>
                      <a:pt x="122" y="107"/>
                      <a:pt x="122" y="106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1" y="108"/>
                      <a:pt x="122" y="107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0" y="109"/>
                      <a:pt x="120" y="109"/>
                      <a:pt x="120" y="110"/>
                    </a:cubicBezTo>
                    <a:cubicBezTo>
                      <a:pt x="120" y="110"/>
                      <a:pt x="120" y="109"/>
                      <a:pt x="120" y="109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19" y="110"/>
                    </a:cubicBezTo>
                    <a:cubicBezTo>
                      <a:pt x="120" y="110"/>
                      <a:pt x="119" y="111"/>
                      <a:pt x="119" y="111"/>
                    </a:cubicBezTo>
                    <a:cubicBezTo>
                      <a:pt x="119" y="110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8" y="111"/>
                    </a:cubicBezTo>
                    <a:cubicBezTo>
                      <a:pt x="118" y="112"/>
                      <a:pt x="119" y="111"/>
                      <a:pt x="119" y="111"/>
                    </a:cubicBezTo>
                    <a:cubicBezTo>
                      <a:pt x="118" y="111"/>
                      <a:pt x="118" y="112"/>
                      <a:pt x="118" y="112"/>
                    </a:cubicBezTo>
                    <a:cubicBezTo>
                      <a:pt x="118" y="111"/>
                      <a:pt x="119" y="111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7" y="113"/>
                    </a:cubicBezTo>
                    <a:cubicBezTo>
                      <a:pt x="117" y="113"/>
                      <a:pt x="117" y="113"/>
                      <a:pt x="116" y="114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6" y="114"/>
                      <a:pt x="116" y="114"/>
                      <a:pt x="115" y="114"/>
                    </a:cubicBezTo>
                    <a:cubicBezTo>
                      <a:pt x="115" y="115"/>
                      <a:pt x="114" y="115"/>
                      <a:pt x="114" y="115"/>
                    </a:cubicBezTo>
                    <a:cubicBezTo>
                      <a:pt x="114" y="115"/>
                      <a:pt x="113" y="116"/>
                      <a:pt x="113" y="116"/>
                    </a:cubicBezTo>
                    <a:cubicBezTo>
                      <a:pt x="113" y="116"/>
                      <a:pt x="112" y="117"/>
                      <a:pt x="112" y="117"/>
                    </a:cubicBezTo>
                    <a:cubicBezTo>
                      <a:pt x="112" y="117"/>
                      <a:pt x="112" y="116"/>
                      <a:pt x="112" y="116"/>
                    </a:cubicBezTo>
                    <a:cubicBezTo>
                      <a:pt x="112" y="116"/>
                      <a:pt x="113" y="116"/>
                      <a:pt x="112" y="116"/>
                    </a:cubicBezTo>
                    <a:cubicBezTo>
                      <a:pt x="113" y="116"/>
                      <a:pt x="113" y="116"/>
                      <a:pt x="113" y="116"/>
                    </a:cubicBezTo>
                    <a:cubicBezTo>
                      <a:pt x="113" y="116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2" y="116"/>
                      <a:pt x="110" y="117"/>
                      <a:pt x="110" y="117"/>
                    </a:cubicBezTo>
                    <a:cubicBezTo>
                      <a:pt x="109" y="117"/>
                      <a:pt x="109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8" y="118"/>
                      <a:pt x="108" y="118"/>
                      <a:pt x="108" y="118"/>
                    </a:cubicBezTo>
                    <a:cubicBezTo>
                      <a:pt x="107" y="119"/>
                      <a:pt x="107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5" y="119"/>
                      <a:pt x="105" y="120"/>
                      <a:pt x="105" y="120"/>
                    </a:cubicBezTo>
                    <a:cubicBezTo>
                      <a:pt x="104" y="120"/>
                      <a:pt x="104" y="120"/>
                      <a:pt x="103" y="120"/>
                    </a:cubicBezTo>
                    <a:cubicBezTo>
                      <a:pt x="103" y="121"/>
                      <a:pt x="103" y="121"/>
                      <a:pt x="103" y="121"/>
                    </a:cubicBezTo>
                    <a:cubicBezTo>
                      <a:pt x="102" y="121"/>
                      <a:pt x="102" y="121"/>
                      <a:pt x="101" y="121"/>
                    </a:cubicBezTo>
                    <a:cubicBezTo>
                      <a:pt x="101" y="121"/>
                      <a:pt x="101" y="122"/>
                      <a:pt x="100" y="122"/>
                    </a:cubicBezTo>
                    <a:cubicBezTo>
                      <a:pt x="100" y="122"/>
                      <a:pt x="100" y="122"/>
                      <a:pt x="100" y="122"/>
                    </a:cubicBezTo>
                    <a:cubicBezTo>
                      <a:pt x="99" y="122"/>
                      <a:pt x="97" y="123"/>
                      <a:pt x="96" y="123"/>
                    </a:cubicBezTo>
                    <a:cubicBezTo>
                      <a:pt x="94" y="124"/>
                      <a:pt x="93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85" y="124"/>
                      <a:pt x="82" y="124"/>
                      <a:pt x="80" y="123"/>
                    </a:cubicBezTo>
                    <a:cubicBezTo>
                      <a:pt x="77" y="122"/>
                      <a:pt x="76" y="122"/>
                      <a:pt x="74" y="121"/>
                    </a:cubicBezTo>
                    <a:cubicBezTo>
                      <a:pt x="73" y="121"/>
                      <a:pt x="73" y="121"/>
                      <a:pt x="73" y="121"/>
                    </a:cubicBezTo>
                    <a:cubicBezTo>
                      <a:pt x="73" y="121"/>
                      <a:pt x="72" y="120"/>
                      <a:pt x="72" y="120"/>
                    </a:cubicBezTo>
                    <a:cubicBezTo>
                      <a:pt x="72" y="120"/>
                      <a:pt x="71" y="120"/>
                      <a:pt x="71" y="120"/>
                    </a:cubicBezTo>
                    <a:cubicBezTo>
                      <a:pt x="71" y="120"/>
                      <a:pt x="70" y="120"/>
                      <a:pt x="70" y="119"/>
                    </a:cubicBezTo>
                    <a:cubicBezTo>
                      <a:pt x="69" y="118"/>
                      <a:pt x="66" y="117"/>
                      <a:pt x="63" y="116"/>
                    </a:cubicBezTo>
                    <a:cubicBezTo>
                      <a:pt x="61" y="115"/>
                      <a:pt x="60" y="114"/>
                      <a:pt x="58" y="112"/>
                    </a:cubicBezTo>
                    <a:cubicBezTo>
                      <a:pt x="57" y="112"/>
                      <a:pt x="56" y="111"/>
                      <a:pt x="55" y="110"/>
                    </a:cubicBezTo>
                    <a:cubicBezTo>
                      <a:pt x="55" y="110"/>
                      <a:pt x="55" y="109"/>
                      <a:pt x="54" y="109"/>
                    </a:cubicBezTo>
                    <a:cubicBezTo>
                      <a:pt x="54" y="109"/>
                      <a:pt x="54" y="108"/>
                      <a:pt x="54" y="108"/>
                    </a:cubicBezTo>
                    <a:cubicBezTo>
                      <a:pt x="53" y="108"/>
                      <a:pt x="53" y="108"/>
                      <a:pt x="53" y="107"/>
                    </a:cubicBezTo>
                    <a:cubicBezTo>
                      <a:pt x="53" y="107"/>
                      <a:pt x="52" y="107"/>
                      <a:pt x="52" y="10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1" y="105"/>
                      <a:pt x="51" y="105"/>
                      <a:pt x="50" y="104"/>
                    </a:cubicBezTo>
                    <a:cubicBezTo>
                      <a:pt x="50" y="104"/>
                      <a:pt x="50" y="104"/>
                      <a:pt x="50" y="103"/>
                    </a:cubicBezTo>
                    <a:cubicBezTo>
                      <a:pt x="50" y="103"/>
                      <a:pt x="49" y="103"/>
                      <a:pt x="49" y="103"/>
                    </a:cubicBezTo>
                    <a:cubicBezTo>
                      <a:pt x="49" y="102"/>
                      <a:pt x="49" y="102"/>
                      <a:pt x="48" y="101"/>
                    </a:cubicBezTo>
                    <a:cubicBezTo>
                      <a:pt x="48" y="101"/>
                      <a:pt x="48" y="101"/>
                      <a:pt x="48" y="100"/>
                    </a:cubicBezTo>
                    <a:cubicBezTo>
                      <a:pt x="48" y="100"/>
                      <a:pt x="47" y="100"/>
                      <a:pt x="47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7" y="99"/>
                      <a:pt x="46" y="99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5" y="96"/>
                      <a:pt x="45" y="97"/>
                      <a:pt x="45" y="97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5"/>
                    </a:cubicBezTo>
                    <a:cubicBezTo>
                      <a:pt x="45" y="96"/>
                      <a:pt x="45" y="95"/>
                      <a:pt x="45" y="95"/>
                    </a:cubicBezTo>
                    <a:cubicBezTo>
                      <a:pt x="44" y="95"/>
                      <a:pt x="45" y="95"/>
                      <a:pt x="45" y="95"/>
                    </a:cubicBezTo>
                    <a:cubicBezTo>
                      <a:pt x="44" y="95"/>
                      <a:pt x="44" y="94"/>
                      <a:pt x="44" y="94"/>
                    </a:cubicBezTo>
                    <a:cubicBezTo>
                      <a:pt x="44" y="94"/>
                      <a:pt x="44" y="94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2"/>
                      <a:pt x="44" y="93"/>
                    </a:cubicBezTo>
                    <a:cubicBezTo>
                      <a:pt x="44" y="92"/>
                      <a:pt x="43" y="92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0"/>
                    </a:cubicBezTo>
                    <a:cubicBezTo>
                      <a:pt x="43" y="91"/>
                      <a:pt x="43" y="90"/>
                      <a:pt x="43" y="90"/>
                    </a:cubicBezTo>
                    <a:cubicBezTo>
                      <a:pt x="43" y="90"/>
                      <a:pt x="43" y="90"/>
                      <a:pt x="42" y="89"/>
                    </a:cubicBezTo>
                    <a:cubicBezTo>
                      <a:pt x="43" y="89"/>
                      <a:pt x="42" y="89"/>
                      <a:pt x="43" y="89"/>
                    </a:cubicBezTo>
                    <a:cubicBezTo>
                      <a:pt x="43" y="89"/>
                      <a:pt x="42" y="89"/>
                      <a:pt x="42" y="89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5"/>
                      <a:pt x="42" y="85"/>
                    </a:cubicBezTo>
                    <a:cubicBezTo>
                      <a:pt x="42" y="85"/>
                      <a:pt x="42" y="85"/>
                      <a:pt x="42" y="85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1" y="85"/>
                      <a:pt x="42" y="85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2"/>
                      <a:pt x="41" y="82"/>
                    </a:cubicBezTo>
                    <a:cubicBezTo>
                      <a:pt x="41" y="82"/>
                      <a:pt x="41" y="81"/>
                      <a:pt x="41" y="81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1"/>
                      <a:pt x="41" y="72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69"/>
                      <a:pt x="41" y="70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7"/>
                      <a:pt x="41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3" y="63"/>
                      <a:pt x="43" y="63"/>
                      <a:pt x="43" y="62"/>
                    </a:cubicBezTo>
                    <a:cubicBezTo>
                      <a:pt x="43" y="62"/>
                      <a:pt x="43" y="61"/>
                      <a:pt x="43" y="62"/>
                    </a:cubicBezTo>
                    <a:cubicBezTo>
                      <a:pt x="43" y="62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0"/>
                    </a:cubicBezTo>
                    <a:cubicBezTo>
                      <a:pt x="43" y="61"/>
                      <a:pt x="43" y="61"/>
                      <a:pt x="44" y="60"/>
                    </a:cubicBezTo>
                    <a:cubicBezTo>
                      <a:pt x="43" y="60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6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8" y="52"/>
                      <a:pt x="48" y="52"/>
                      <a:pt x="48" y="51"/>
                    </a:cubicBezTo>
                    <a:cubicBezTo>
                      <a:pt x="48" y="52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0"/>
                    </a:cubicBezTo>
                    <a:cubicBezTo>
                      <a:pt x="48" y="51"/>
                      <a:pt x="48" y="50"/>
                      <a:pt x="48" y="51"/>
                    </a:cubicBezTo>
                    <a:cubicBezTo>
                      <a:pt x="49" y="50"/>
                      <a:pt x="49" y="51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1" y="48"/>
                      <a:pt x="51" y="47"/>
                      <a:pt x="51" y="47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1" y="47"/>
                      <a:pt x="52" y="47"/>
                      <a:pt x="52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2" y="46"/>
                      <a:pt x="52" y="47"/>
                      <a:pt x="51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5"/>
                      <a:pt x="52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4"/>
                      <a:pt x="53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3"/>
                      <a:pt x="54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7" y="41"/>
                      <a:pt x="58" y="41"/>
                      <a:pt x="58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1" y="39"/>
                      <a:pt x="61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4" y="37"/>
                      <a:pt x="66" y="36"/>
                      <a:pt x="68" y="35"/>
                    </a:cubicBezTo>
                    <a:cubicBezTo>
                      <a:pt x="69" y="35"/>
                      <a:pt x="70" y="34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2" y="33"/>
                      <a:pt x="74" y="33"/>
                      <a:pt x="76" y="32"/>
                    </a:cubicBezTo>
                    <a:cubicBezTo>
                      <a:pt x="76" y="32"/>
                      <a:pt x="76" y="32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8" y="32"/>
                      <a:pt x="78" y="32"/>
                    </a:cubicBezTo>
                    <a:cubicBezTo>
                      <a:pt x="79" y="32"/>
                      <a:pt x="80" y="32"/>
                      <a:pt x="81" y="32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2" y="32"/>
                      <a:pt x="81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3" y="32"/>
                      <a:pt x="83" y="32"/>
                      <a:pt x="84" y="32"/>
                    </a:cubicBezTo>
                    <a:cubicBezTo>
                      <a:pt x="85" y="32"/>
                      <a:pt x="87" y="32"/>
                      <a:pt x="89" y="32"/>
                    </a:cubicBezTo>
                    <a:cubicBezTo>
                      <a:pt x="91" y="32"/>
                      <a:pt x="93" y="33"/>
                      <a:pt x="94" y="33"/>
                    </a:cubicBezTo>
                    <a:cubicBezTo>
                      <a:pt x="95" y="33"/>
                      <a:pt x="97" y="34"/>
                      <a:pt x="98" y="34"/>
                    </a:cubicBezTo>
                    <a:cubicBezTo>
                      <a:pt x="98" y="34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100" y="35"/>
                      <a:pt x="100" y="35"/>
                      <a:pt x="100" y="35"/>
                    </a:cubicBezTo>
                    <a:cubicBezTo>
                      <a:pt x="100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6"/>
                    </a:cubicBezTo>
                    <a:cubicBezTo>
                      <a:pt x="101" y="35"/>
                      <a:pt x="102" y="36"/>
                      <a:pt x="102" y="36"/>
                    </a:cubicBezTo>
                    <a:cubicBezTo>
                      <a:pt x="102" y="36"/>
                      <a:pt x="103" y="36"/>
                      <a:pt x="103" y="36"/>
                    </a:cubicBezTo>
                    <a:cubicBezTo>
                      <a:pt x="103" y="36"/>
                      <a:pt x="103" y="36"/>
                      <a:pt x="104" y="36"/>
                    </a:cubicBezTo>
                    <a:cubicBezTo>
                      <a:pt x="104" y="36"/>
                      <a:pt x="104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6" y="37"/>
                    </a:cubicBezTo>
                    <a:cubicBezTo>
                      <a:pt x="106" y="38"/>
                      <a:pt x="107" y="38"/>
                      <a:pt x="106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9" y="39"/>
                      <a:pt x="109" y="40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10" y="40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2" y="41"/>
                    </a:cubicBezTo>
                    <a:cubicBezTo>
                      <a:pt x="112" y="41"/>
                      <a:pt x="112" y="42"/>
                      <a:pt x="112" y="42"/>
                    </a:cubicBezTo>
                    <a:cubicBezTo>
                      <a:pt x="112" y="42"/>
                      <a:pt x="112" y="42"/>
                      <a:pt x="112" y="42"/>
                    </a:cubicBezTo>
                    <a:cubicBezTo>
                      <a:pt x="112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5" y="44"/>
                      <a:pt x="114" y="44"/>
                      <a:pt x="115" y="44"/>
                    </a:cubicBezTo>
                    <a:cubicBezTo>
                      <a:pt x="115" y="44"/>
                      <a:pt x="115" y="45"/>
                      <a:pt x="115" y="45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6" y="45"/>
                      <a:pt x="116" y="45"/>
                      <a:pt x="116" y="46"/>
                    </a:cubicBezTo>
                    <a:cubicBezTo>
                      <a:pt x="116" y="45"/>
                      <a:pt x="116" y="46"/>
                      <a:pt x="116" y="46"/>
                    </a:cubicBezTo>
                    <a:cubicBezTo>
                      <a:pt x="116" y="46"/>
                      <a:pt x="117" y="46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8" y="47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9"/>
                      <a:pt x="118" y="49"/>
                      <a:pt x="119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1"/>
                      <a:pt x="122" y="51"/>
                      <a:pt x="123" y="51"/>
                    </a:cubicBezTo>
                    <a:cubicBezTo>
                      <a:pt x="123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0"/>
                      <a:pt x="123" y="51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1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3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1"/>
                    </a:cubicBezTo>
                    <a:cubicBezTo>
                      <a:pt x="124" y="51"/>
                      <a:pt x="124" y="51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4" y="51"/>
                      <a:pt x="124" y="51"/>
                      <a:pt x="125" y="52"/>
                    </a:cubicBezTo>
                    <a:cubicBezTo>
                      <a:pt x="125" y="52"/>
                      <a:pt x="125" y="52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3"/>
                      <a:pt x="126" y="53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6" y="52"/>
                      <a:pt x="126" y="52"/>
                      <a:pt x="125" y="52"/>
                    </a:cubicBezTo>
                    <a:cubicBezTo>
                      <a:pt x="125" y="52"/>
                      <a:pt x="125" y="51"/>
                      <a:pt x="125" y="52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5" y="51"/>
                      <a:pt x="125" y="51"/>
                      <a:pt x="125" y="50"/>
                    </a:cubicBezTo>
                    <a:cubicBezTo>
                      <a:pt x="124" y="51"/>
                      <a:pt x="124" y="50"/>
                      <a:pt x="124" y="50"/>
                    </a:cubicBezTo>
                    <a:cubicBezTo>
                      <a:pt x="123" y="49"/>
                      <a:pt x="122" y="47"/>
                      <a:pt x="121" y="46"/>
                    </a:cubicBezTo>
                    <a:cubicBezTo>
                      <a:pt x="121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19" y="46"/>
                    </a:cubicBezTo>
                    <a:cubicBezTo>
                      <a:pt x="119" y="45"/>
                      <a:pt x="119" y="45"/>
                      <a:pt x="118" y="45"/>
                    </a:cubicBezTo>
                    <a:cubicBezTo>
                      <a:pt x="118" y="45"/>
                      <a:pt x="118" y="44"/>
                      <a:pt x="118" y="44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7" y="43"/>
                      <a:pt x="116" y="43"/>
                      <a:pt x="116" y="43"/>
                    </a:cubicBezTo>
                    <a:cubicBezTo>
                      <a:pt x="116" y="43"/>
                      <a:pt x="116" y="42"/>
                      <a:pt x="115" y="42"/>
                    </a:cubicBezTo>
                    <a:cubicBezTo>
                      <a:pt x="114" y="41"/>
                      <a:pt x="112" y="39"/>
                      <a:pt x="110" y="38"/>
                    </a:cubicBezTo>
                    <a:cubicBezTo>
                      <a:pt x="110" y="38"/>
                      <a:pt x="109" y="38"/>
                      <a:pt x="109" y="38"/>
                    </a:cubicBezTo>
                    <a:cubicBezTo>
                      <a:pt x="107" y="36"/>
                      <a:pt x="105" y="35"/>
                      <a:pt x="103" y="35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2" y="34"/>
                      <a:pt x="101" y="34"/>
                      <a:pt x="101" y="34"/>
                    </a:cubicBezTo>
                    <a:cubicBezTo>
                      <a:pt x="100" y="33"/>
                      <a:pt x="99" y="33"/>
                      <a:pt x="98" y="32"/>
                    </a:cubicBezTo>
                    <a:cubicBezTo>
                      <a:pt x="99" y="32"/>
                      <a:pt x="99" y="32"/>
                      <a:pt x="100" y="33"/>
                    </a:cubicBezTo>
                    <a:cubicBezTo>
                      <a:pt x="100" y="32"/>
                      <a:pt x="100" y="32"/>
                      <a:pt x="101" y="32"/>
                    </a:cubicBezTo>
                    <a:cubicBezTo>
                      <a:pt x="101" y="32"/>
                      <a:pt x="101" y="33"/>
                      <a:pt x="101" y="33"/>
                    </a:cubicBezTo>
                    <a:cubicBezTo>
                      <a:pt x="101" y="33"/>
                      <a:pt x="102" y="33"/>
                      <a:pt x="102" y="33"/>
                    </a:cubicBezTo>
                    <a:cubicBezTo>
                      <a:pt x="102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3" y="32"/>
                      <a:pt x="103" y="32"/>
                      <a:pt x="102" y="31"/>
                    </a:cubicBezTo>
                    <a:cubicBezTo>
                      <a:pt x="102" y="31"/>
                      <a:pt x="101" y="31"/>
                      <a:pt x="101" y="31"/>
                    </a:cubicBezTo>
                    <a:cubicBezTo>
                      <a:pt x="103" y="31"/>
                      <a:pt x="105" y="32"/>
                      <a:pt x="105" y="32"/>
                    </a:cubicBezTo>
                    <a:cubicBezTo>
                      <a:pt x="106" y="33"/>
                      <a:pt x="107" y="32"/>
                      <a:pt x="106" y="31"/>
                    </a:cubicBezTo>
                    <a:cubicBezTo>
                      <a:pt x="106" y="31"/>
                      <a:pt x="105" y="30"/>
                      <a:pt x="104" y="30"/>
                    </a:cubicBezTo>
                    <a:cubicBezTo>
                      <a:pt x="105" y="30"/>
                      <a:pt x="105" y="30"/>
                      <a:pt x="106" y="30"/>
                    </a:cubicBezTo>
                    <a:cubicBezTo>
                      <a:pt x="104" y="29"/>
                      <a:pt x="103" y="29"/>
                      <a:pt x="102" y="29"/>
                    </a:cubicBezTo>
                    <a:cubicBezTo>
                      <a:pt x="102" y="28"/>
                      <a:pt x="100" y="28"/>
                      <a:pt x="100" y="27"/>
                    </a:cubicBezTo>
                    <a:cubicBezTo>
                      <a:pt x="100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6"/>
                      <a:pt x="98" y="26"/>
                    </a:cubicBezTo>
                    <a:cubicBezTo>
                      <a:pt x="97" y="25"/>
                      <a:pt x="96" y="25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4" y="24"/>
                    </a:cubicBezTo>
                    <a:cubicBezTo>
                      <a:pt x="94" y="24"/>
                      <a:pt x="93" y="24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5" y="23"/>
                      <a:pt x="96" y="24"/>
                      <a:pt x="98" y="24"/>
                    </a:cubicBezTo>
                    <a:cubicBezTo>
                      <a:pt x="98" y="24"/>
                      <a:pt x="98" y="24"/>
                      <a:pt x="99" y="24"/>
                    </a:cubicBezTo>
                    <a:cubicBezTo>
                      <a:pt x="99" y="24"/>
                      <a:pt x="100" y="24"/>
                      <a:pt x="100" y="24"/>
                    </a:cubicBezTo>
                    <a:cubicBezTo>
                      <a:pt x="100" y="23"/>
                      <a:pt x="98" y="23"/>
                      <a:pt x="97" y="22"/>
                    </a:cubicBezTo>
                    <a:cubicBezTo>
                      <a:pt x="98" y="22"/>
                      <a:pt x="97" y="22"/>
                      <a:pt x="97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1"/>
                      <a:pt x="96" y="21"/>
                      <a:pt x="95" y="21"/>
                    </a:cubicBezTo>
                    <a:cubicBezTo>
                      <a:pt x="95" y="21"/>
                      <a:pt x="95" y="21"/>
                      <a:pt x="95" y="20"/>
                    </a:cubicBezTo>
                    <a:cubicBezTo>
                      <a:pt x="94" y="20"/>
                      <a:pt x="93" y="20"/>
                      <a:pt x="92" y="19"/>
                    </a:cubicBezTo>
                    <a:cubicBezTo>
                      <a:pt x="91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89" y="19"/>
                      <a:pt x="88" y="18"/>
                      <a:pt x="88" y="18"/>
                    </a:cubicBezTo>
                    <a:cubicBezTo>
                      <a:pt x="88" y="18"/>
                      <a:pt x="87" y="18"/>
                      <a:pt x="87" y="18"/>
                    </a:cubicBezTo>
                    <a:cubicBezTo>
                      <a:pt x="88" y="18"/>
                      <a:pt x="89" y="18"/>
                      <a:pt x="89" y="18"/>
                    </a:cubicBezTo>
                    <a:cubicBezTo>
                      <a:pt x="93" y="19"/>
                      <a:pt x="97" y="19"/>
                      <a:pt x="100" y="21"/>
                    </a:cubicBezTo>
                    <a:cubicBezTo>
                      <a:pt x="104" y="22"/>
                      <a:pt x="107" y="23"/>
                      <a:pt x="109" y="24"/>
                    </a:cubicBezTo>
                    <a:cubicBezTo>
                      <a:pt x="110" y="25"/>
                      <a:pt x="112" y="26"/>
                      <a:pt x="113" y="27"/>
                    </a:cubicBezTo>
                    <a:cubicBezTo>
                      <a:pt x="114" y="28"/>
                      <a:pt x="116" y="29"/>
                      <a:pt x="117" y="31"/>
                    </a:cubicBezTo>
                    <a:cubicBezTo>
                      <a:pt x="118" y="31"/>
                      <a:pt x="118" y="31"/>
                      <a:pt x="118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0" y="33"/>
                      <a:pt x="121" y="34"/>
                      <a:pt x="122" y="35"/>
                    </a:cubicBezTo>
                    <a:cubicBezTo>
                      <a:pt x="122" y="35"/>
                      <a:pt x="122" y="35"/>
                      <a:pt x="122" y="36"/>
                    </a:cubicBezTo>
                    <a:cubicBezTo>
                      <a:pt x="122" y="36"/>
                      <a:pt x="123" y="36"/>
                      <a:pt x="123" y="36"/>
                    </a:cubicBezTo>
                    <a:cubicBezTo>
                      <a:pt x="123" y="36"/>
                      <a:pt x="122" y="36"/>
                      <a:pt x="122" y="36"/>
                    </a:cubicBezTo>
                    <a:cubicBezTo>
                      <a:pt x="123" y="36"/>
                      <a:pt x="123" y="36"/>
                      <a:pt x="123" y="37"/>
                    </a:cubicBezTo>
                    <a:cubicBezTo>
                      <a:pt x="123" y="36"/>
                      <a:pt x="123" y="37"/>
                      <a:pt x="123" y="37"/>
                    </a:cubicBezTo>
                    <a:cubicBezTo>
                      <a:pt x="123" y="37"/>
                      <a:pt x="124" y="37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5" y="39"/>
                      <a:pt x="125" y="39"/>
                      <a:pt x="125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1"/>
                      <a:pt x="127" y="41"/>
                      <a:pt x="127" y="41"/>
                    </a:cubicBezTo>
                    <a:cubicBezTo>
                      <a:pt x="127" y="41"/>
                      <a:pt x="127" y="41"/>
                      <a:pt x="127" y="41"/>
                    </a:cubicBezTo>
                    <a:cubicBezTo>
                      <a:pt x="127" y="41"/>
                      <a:pt x="127" y="42"/>
                      <a:pt x="127" y="41"/>
                    </a:cubicBezTo>
                    <a:cubicBezTo>
                      <a:pt x="127" y="42"/>
                      <a:pt x="127" y="41"/>
                      <a:pt x="128" y="42"/>
                    </a:cubicBezTo>
                    <a:cubicBezTo>
                      <a:pt x="128" y="42"/>
                      <a:pt x="129" y="42"/>
                      <a:pt x="129" y="43"/>
                    </a:cubicBezTo>
                    <a:cubicBezTo>
                      <a:pt x="129" y="43"/>
                      <a:pt x="129" y="42"/>
                      <a:pt x="129" y="42"/>
                    </a:cubicBezTo>
                    <a:cubicBezTo>
                      <a:pt x="129" y="42"/>
                      <a:pt x="129" y="42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1" y="44"/>
                      <a:pt x="131" y="44"/>
                      <a:pt x="131" y="44"/>
                    </a:cubicBezTo>
                    <a:cubicBezTo>
                      <a:pt x="131" y="44"/>
                      <a:pt x="131" y="45"/>
                      <a:pt x="131" y="4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6"/>
                      <a:pt x="133" y="45"/>
                      <a:pt x="133" y="46"/>
                    </a:cubicBezTo>
                    <a:cubicBezTo>
                      <a:pt x="133" y="46"/>
                      <a:pt x="134" y="47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7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6" y="48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7" y="49"/>
                    </a:cubicBezTo>
                    <a:cubicBezTo>
                      <a:pt x="136" y="50"/>
                      <a:pt x="137" y="50"/>
                      <a:pt x="137" y="49"/>
                    </a:cubicBezTo>
                    <a:cubicBezTo>
                      <a:pt x="137" y="50"/>
                      <a:pt x="137" y="50"/>
                      <a:pt x="137" y="50"/>
                    </a:cubicBezTo>
                    <a:cubicBezTo>
                      <a:pt x="137" y="50"/>
                      <a:pt x="137" y="50"/>
                      <a:pt x="137" y="49"/>
                    </a:cubicBezTo>
                    <a:cubicBezTo>
                      <a:pt x="137" y="49"/>
                      <a:pt x="138" y="49"/>
                      <a:pt x="137" y="49"/>
                    </a:cubicBezTo>
                    <a:cubicBezTo>
                      <a:pt x="138" y="49"/>
                      <a:pt x="138" y="50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7" y="48"/>
                      <a:pt x="137" y="48"/>
                      <a:pt x="137" y="48"/>
                    </a:cubicBezTo>
                    <a:cubicBezTo>
                      <a:pt x="137" y="47"/>
                      <a:pt x="136" y="47"/>
                      <a:pt x="136" y="47"/>
                    </a:cubicBezTo>
                    <a:cubicBezTo>
                      <a:pt x="136" y="47"/>
                      <a:pt x="136" y="47"/>
                      <a:pt x="136" y="46"/>
                    </a:cubicBezTo>
                    <a:cubicBezTo>
                      <a:pt x="136" y="46"/>
                      <a:pt x="136" y="47"/>
                      <a:pt x="136" y="46"/>
                    </a:cubicBezTo>
                    <a:cubicBezTo>
                      <a:pt x="136" y="46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7"/>
                      <a:pt x="137" y="47"/>
                      <a:pt x="137" y="47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9" y="50"/>
                      <a:pt x="139" y="50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0"/>
                      <a:pt x="139" y="50"/>
                      <a:pt x="139" y="50"/>
                    </a:cubicBezTo>
                    <a:cubicBezTo>
                      <a:pt x="139" y="50"/>
                      <a:pt x="139" y="49"/>
                      <a:pt x="139" y="49"/>
                    </a:cubicBezTo>
                    <a:cubicBezTo>
                      <a:pt x="138" y="48"/>
                      <a:pt x="138" y="49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7"/>
                    </a:cubicBezTo>
                    <a:cubicBezTo>
                      <a:pt x="138" y="47"/>
                      <a:pt x="138" y="48"/>
                      <a:pt x="138" y="48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7" y="47"/>
                      <a:pt x="137" y="47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5"/>
                      <a:pt x="137" y="45"/>
                    </a:cubicBezTo>
                    <a:cubicBezTo>
                      <a:pt x="137" y="45"/>
                      <a:pt x="137" y="45"/>
                      <a:pt x="137" y="45"/>
                    </a:cubicBezTo>
                    <a:cubicBezTo>
                      <a:pt x="137" y="46"/>
                      <a:pt x="138" y="46"/>
                      <a:pt x="138" y="46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7" y="45"/>
                    </a:cubicBezTo>
                    <a:cubicBezTo>
                      <a:pt x="138" y="45"/>
                      <a:pt x="137" y="45"/>
                      <a:pt x="138" y="45"/>
                    </a:cubicBezTo>
                    <a:cubicBezTo>
                      <a:pt x="137" y="45"/>
                      <a:pt x="138" y="45"/>
                      <a:pt x="137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4"/>
                      <a:pt x="138" y="44"/>
                      <a:pt x="138" y="44"/>
                    </a:cubicBezTo>
                    <a:cubicBezTo>
                      <a:pt x="137" y="44"/>
                      <a:pt x="136" y="42"/>
                      <a:pt x="136" y="42"/>
                    </a:cubicBezTo>
                    <a:cubicBezTo>
                      <a:pt x="135" y="40"/>
                      <a:pt x="135" y="40"/>
                      <a:pt x="136" y="40"/>
                    </a:cubicBezTo>
                    <a:cubicBezTo>
                      <a:pt x="136" y="40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7" y="42"/>
                    </a:cubicBezTo>
                    <a:cubicBezTo>
                      <a:pt x="137" y="42"/>
                      <a:pt x="137" y="42"/>
                      <a:pt x="137" y="43"/>
                    </a:cubicBezTo>
                    <a:cubicBezTo>
                      <a:pt x="137" y="43"/>
                      <a:pt x="137" y="43"/>
                      <a:pt x="137" y="43"/>
                    </a:cubicBezTo>
                    <a:cubicBezTo>
                      <a:pt x="137" y="43"/>
                      <a:pt x="137" y="43"/>
                      <a:pt x="138" y="43"/>
                    </a:cubicBezTo>
                    <a:cubicBezTo>
                      <a:pt x="137" y="42"/>
                      <a:pt x="137" y="41"/>
                      <a:pt x="136" y="40"/>
                    </a:cubicBezTo>
                    <a:cubicBezTo>
                      <a:pt x="136" y="40"/>
                      <a:pt x="136" y="40"/>
                      <a:pt x="136" y="39"/>
                    </a:cubicBezTo>
                    <a:cubicBezTo>
                      <a:pt x="136" y="39"/>
                      <a:pt x="135" y="39"/>
                      <a:pt x="135" y="39"/>
                    </a:cubicBezTo>
                    <a:cubicBezTo>
                      <a:pt x="136" y="39"/>
                      <a:pt x="135" y="39"/>
                      <a:pt x="135" y="38"/>
                    </a:cubicBezTo>
                    <a:cubicBezTo>
                      <a:pt x="135" y="39"/>
                      <a:pt x="135" y="38"/>
                      <a:pt x="135" y="38"/>
                    </a:cubicBezTo>
                    <a:cubicBezTo>
                      <a:pt x="134" y="38"/>
                      <a:pt x="134" y="37"/>
                      <a:pt x="134" y="37"/>
                    </a:cubicBezTo>
                    <a:cubicBezTo>
                      <a:pt x="134" y="37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6"/>
                      <a:pt x="134" y="36"/>
                      <a:pt x="135" y="37"/>
                    </a:cubicBezTo>
                    <a:cubicBezTo>
                      <a:pt x="135" y="38"/>
                      <a:pt x="136" y="39"/>
                      <a:pt x="136" y="39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8" y="42"/>
                      <a:pt x="139" y="43"/>
                      <a:pt x="139" y="44"/>
                    </a:cubicBezTo>
                    <a:cubicBezTo>
                      <a:pt x="139" y="45"/>
                      <a:pt x="140" y="46"/>
                      <a:pt x="140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6"/>
                      <a:pt x="141" y="47"/>
                      <a:pt x="141" y="47"/>
                    </a:cubicBezTo>
                    <a:cubicBezTo>
                      <a:pt x="141" y="47"/>
                      <a:pt x="141" y="46"/>
                      <a:pt x="141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5"/>
                      <a:pt x="140" y="44"/>
                      <a:pt x="140" y="43"/>
                    </a:cubicBezTo>
                    <a:cubicBezTo>
                      <a:pt x="140" y="44"/>
                      <a:pt x="140" y="45"/>
                      <a:pt x="141" y="45"/>
                    </a:cubicBezTo>
                    <a:cubicBezTo>
                      <a:pt x="141" y="45"/>
                      <a:pt x="141" y="46"/>
                      <a:pt x="141" y="46"/>
                    </a:cubicBezTo>
                    <a:cubicBezTo>
                      <a:pt x="141" y="46"/>
                      <a:pt x="141" y="46"/>
                      <a:pt x="142" y="46"/>
                    </a:cubicBezTo>
                    <a:cubicBezTo>
                      <a:pt x="141" y="47"/>
                      <a:pt x="142" y="47"/>
                      <a:pt x="142" y="47"/>
                    </a:cubicBezTo>
                    <a:cubicBezTo>
                      <a:pt x="142" y="48"/>
                      <a:pt x="142" y="49"/>
                      <a:pt x="143" y="49"/>
                    </a:cubicBezTo>
                    <a:cubicBezTo>
                      <a:pt x="143" y="50"/>
                      <a:pt x="144" y="51"/>
                      <a:pt x="144" y="52"/>
                    </a:cubicBezTo>
                    <a:cubicBezTo>
                      <a:pt x="144" y="52"/>
                      <a:pt x="144" y="54"/>
                      <a:pt x="145" y="55"/>
                    </a:cubicBezTo>
                    <a:cubicBezTo>
                      <a:pt x="145" y="56"/>
                      <a:pt x="146" y="57"/>
                      <a:pt x="146" y="58"/>
                    </a:cubicBezTo>
                    <a:cubicBezTo>
                      <a:pt x="146" y="58"/>
                      <a:pt x="146" y="59"/>
                      <a:pt x="146" y="59"/>
                    </a:cubicBezTo>
                    <a:cubicBezTo>
                      <a:pt x="146" y="59"/>
                      <a:pt x="147" y="60"/>
                      <a:pt x="146" y="60"/>
                    </a:cubicBezTo>
                    <a:cubicBezTo>
                      <a:pt x="147" y="61"/>
                      <a:pt x="147" y="63"/>
                      <a:pt x="147" y="63"/>
                    </a:cubicBezTo>
                    <a:cubicBezTo>
                      <a:pt x="147" y="63"/>
                      <a:pt x="147" y="64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5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9" y="67"/>
                      <a:pt x="149" y="66"/>
                      <a:pt x="149" y="66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8"/>
                      <a:pt x="149" y="69"/>
                    </a:cubicBezTo>
                    <a:cubicBezTo>
                      <a:pt x="149" y="69"/>
                      <a:pt x="149" y="69"/>
                      <a:pt x="149" y="69"/>
                    </a:cubicBezTo>
                    <a:cubicBezTo>
                      <a:pt x="149" y="70"/>
                      <a:pt x="149" y="69"/>
                      <a:pt x="149" y="70"/>
                    </a:cubicBezTo>
                    <a:cubicBezTo>
                      <a:pt x="149" y="70"/>
                      <a:pt x="149" y="70"/>
                      <a:pt x="149" y="70"/>
                    </a:cubicBezTo>
                    <a:cubicBezTo>
                      <a:pt x="149" y="70"/>
                      <a:pt x="149" y="69"/>
                      <a:pt x="150" y="70"/>
                    </a:cubicBezTo>
                    <a:cubicBezTo>
                      <a:pt x="150" y="69"/>
                      <a:pt x="150" y="69"/>
                      <a:pt x="149" y="69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0" y="67"/>
                      <a:pt x="150" y="67"/>
                      <a:pt x="150" y="66"/>
                    </a:cubicBezTo>
                    <a:cubicBezTo>
                      <a:pt x="150" y="65"/>
                      <a:pt x="150" y="67"/>
                      <a:pt x="150" y="68"/>
                    </a:cubicBezTo>
                    <a:cubicBezTo>
                      <a:pt x="150" y="68"/>
                      <a:pt x="150" y="69"/>
                      <a:pt x="150" y="69"/>
                    </a:cubicBezTo>
                    <a:cubicBezTo>
                      <a:pt x="150" y="70"/>
                      <a:pt x="151" y="71"/>
                      <a:pt x="151" y="72"/>
                    </a:cubicBezTo>
                    <a:cubicBezTo>
                      <a:pt x="151" y="72"/>
                      <a:pt x="151" y="73"/>
                      <a:pt x="151" y="72"/>
                    </a:cubicBezTo>
                    <a:cubicBezTo>
                      <a:pt x="151" y="73"/>
                      <a:pt x="151" y="73"/>
                      <a:pt x="151" y="73"/>
                    </a:cubicBezTo>
                    <a:cubicBezTo>
                      <a:pt x="151" y="73"/>
                      <a:pt x="151" y="73"/>
                      <a:pt x="151" y="72"/>
                    </a:cubicBezTo>
                    <a:cubicBezTo>
                      <a:pt x="151" y="73"/>
                      <a:pt x="151" y="72"/>
                      <a:pt x="151" y="72"/>
                    </a:cubicBezTo>
                    <a:cubicBezTo>
                      <a:pt x="151" y="73"/>
                      <a:pt x="152" y="72"/>
                      <a:pt x="152" y="73"/>
                    </a:cubicBezTo>
                    <a:cubicBezTo>
                      <a:pt x="152" y="73"/>
                      <a:pt x="152" y="72"/>
                      <a:pt x="152" y="72"/>
                    </a:cubicBezTo>
                    <a:cubicBezTo>
                      <a:pt x="152" y="71"/>
                      <a:pt x="152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2" y="67"/>
                      <a:pt x="152" y="67"/>
                    </a:cubicBezTo>
                    <a:cubicBezTo>
                      <a:pt x="152" y="67"/>
                      <a:pt x="152" y="67"/>
                      <a:pt x="152" y="67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3"/>
                      <a:pt x="152" y="63"/>
                    </a:cubicBezTo>
                    <a:cubicBezTo>
                      <a:pt x="152" y="63"/>
                      <a:pt x="152" y="63"/>
                      <a:pt x="152" y="63"/>
                    </a:cubicBezTo>
                    <a:cubicBezTo>
                      <a:pt x="152" y="62"/>
                      <a:pt x="152" y="61"/>
                      <a:pt x="152" y="61"/>
                    </a:cubicBezTo>
                    <a:cubicBezTo>
                      <a:pt x="152" y="61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1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59"/>
                      <a:pt x="152" y="59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52" y="58"/>
                      <a:pt x="152" y="57"/>
                      <a:pt x="152" y="58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2" y="56"/>
                      <a:pt x="152" y="55"/>
                      <a:pt x="151" y="54"/>
                    </a:cubicBezTo>
                    <a:cubicBezTo>
                      <a:pt x="151" y="54"/>
                      <a:pt x="151" y="54"/>
                      <a:pt x="151" y="53"/>
                    </a:cubicBezTo>
                    <a:cubicBezTo>
                      <a:pt x="151" y="52"/>
                      <a:pt x="150" y="50"/>
                      <a:pt x="150" y="50"/>
                    </a:cubicBezTo>
                    <a:cubicBezTo>
                      <a:pt x="150" y="49"/>
                      <a:pt x="150" y="48"/>
                      <a:pt x="149" y="47"/>
                    </a:cubicBezTo>
                    <a:cubicBezTo>
                      <a:pt x="149" y="47"/>
                      <a:pt x="149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49" y="46"/>
                      <a:pt x="150" y="47"/>
                      <a:pt x="150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5"/>
                      <a:pt x="149" y="46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7"/>
                      <a:pt x="150" y="47"/>
                    </a:cubicBezTo>
                    <a:cubicBezTo>
                      <a:pt x="150" y="48"/>
                      <a:pt x="150" y="48"/>
                      <a:pt x="150" y="49"/>
                    </a:cubicBezTo>
                    <a:cubicBezTo>
                      <a:pt x="151" y="49"/>
                      <a:pt x="151" y="49"/>
                      <a:pt x="151" y="50"/>
                    </a:cubicBezTo>
                    <a:cubicBezTo>
                      <a:pt x="151" y="50"/>
                      <a:pt x="151" y="49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4"/>
                      <a:pt x="152" y="54"/>
                    </a:cubicBezTo>
                    <a:cubicBezTo>
                      <a:pt x="152" y="54"/>
                      <a:pt x="152" y="54"/>
                      <a:pt x="152" y="54"/>
                    </a:cubicBezTo>
                    <a:cubicBezTo>
                      <a:pt x="152" y="54"/>
                      <a:pt x="152" y="55"/>
                      <a:pt x="152" y="54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6"/>
                      <a:pt x="152" y="55"/>
                      <a:pt x="152" y="56"/>
                    </a:cubicBezTo>
                    <a:cubicBezTo>
                      <a:pt x="152" y="56"/>
                      <a:pt x="153" y="56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9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1"/>
                    </a:cubicBezTo>
                    <a:cubicBezTo>
                      <a:pt x="153" y="60"/>
                      <a:pt x="153" y="61"/>
                      <a:pt x="154" y="61"/>
                    </a:cubicBezTo>
                    <a:cubicBezTo>
                      <a:pt x="154" y="61"/>
                      <a:pt x="153" y="61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5"/>
                      <a:pt x="153" y="55"/>
                    </a:cubicBezTo>
                    <a:cubicBezTo>
                      <a:pt x="153" y="55"/>
                      <a:pt x="153" y="55"/>
                      <a:pt x="153" y="55"/>
                    </a:cubicBezTo>
                    <a:cubicBezTo>
                      <a:pt x="153" y="55"/>
                      <a:pt x="152" y="55"/>
                      <a:pt x="152" y="55"/>
                    </a:cubicBezTo>
                    <a:cubicBezTo>
                      <a:pt x="153" y="55"/>
                      <a:pt x="153" y="55"/>
                      <a:pt x="152" y="55"/>
                    </a:cubicBezTo>
                    <a:cubicBezTo>
                      <a:pt x="152" y="55"/>
                      <a:pt x="152" y="54"/>
                      <a:pt x="152" y="54"/>
                    </a:cubicBezTo>
                    <a:cubicBezTo>
                      <a:pt x="152" y="54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2"/>
                    </a:cubicBezTo>
                    <a:cubicBezTo>
                      <a:pt x="152" y="53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3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2"/>
                      <a:pt x="152" y="51"/>
                      <a:pt x="152" y="52"/>
                    </a:cubicBezTo>
                    <a:cubicBezTo>
                      <a:pt x="152" y="51"/>
                      <a:pt x="152" y="51"/>
                      <a:pt x="151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1" y="51"/>
                      <a:pt x="151" y="50"/>
                    </a:cubicBezTo>
                    <a:cubicBezTo>
                      <a:pt x="151" y="51"/>
                      <a:pt x="151" y="51"/>
                      <a:pt x="151" y="51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49"/>
                    </a:cubicBezTo>
                    <a:cubicBezTo>
                      <a:pt x="151" y="50"/>
                      <a:pt x="151" y="49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0" y="48"/>
                      <a:pt x="150" y="48"/>
                    </a:cubicBezTo>
                    <a:cubicBezTo>
                      <a:pt x="150" y="48"/>
                      <a:pt x="151" y="48"/>
                      <a:pt x="151" y="48"/>
                    </a:cubicBezTo>
                    <a:cubicBezTo>
                      <a:pt x="150" y="48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1" y="47"/>
                      <a:pt x="151" y="47"/>
                    </a:cubicBezTo>
                    <a:cubicBezTo>
                      <a:pt x="151" y="48"/>
                      <a:pt x="151" y="48"/>
                      <a:pt x="151" y="49"/>
                    </a:cubicBezTo>
                    <a:cubicBezTo>
                      <a:pt x="151" y="48"/>
                      <a:pt x="151" y="49"/>
                      <a:pt x="151" y="49"/>
                    </a:cubicBezTo>
                    <a:cubicBezTo>
                      <a:pt x="151" y="49"/>
                      <a:pt x="151" y="50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2" y="51"/>
                      <a:pt x="152" y="50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3"/>
                      <a:pt x="152" y="53"/>
                    </a:cubicBezTo>
                    <a:cubicBezTo>
                      <a:pt x="152" y="53"/>
                      <a:pt x="153" y="53"/>
                      <a:pt x="152" y="53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0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1" y="48"/>
                      <a:pt x="151" y="48"/>
                    </a:cubicBezTo>
                    <a:cubicBezTo>
                      <a:pt x="151" y="48"/>
                      <a:pt x="151" y="47"/>
                      <a:pt x="151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49" y="43"/>
                      <a:pt x="150" y="44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2"/>
                      <a:pt x="148" y="41"/>
                    </a:cubicBezTo>
                    <a:cubicBezTo>
                      <a:pt x="148" y="41"/>
                      <a:pt x="148" y="41"/>
                      <a:pt x="148" y="42"/>
                    </a:cubicBezTo>
                    <a:cubicBezTo>
                      <a:pt x="149" y="42"/>
                      <a:pt x="149" y="42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5"/>
                      <a:pt x="149" y="44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5"/>
                      <a:pt x="149" y="45"/>
                      <a:pt x="149" y="45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3"/>
                      <a:pt x="149" y="44"/>
                      <a:pt x="149" y="43"/>
                    </a:cubicBezTo>
                    <a:cubicBezTo>
                      <a:pt x="149" y="43"/>
                      <a:pt x="148" y="42"/>
                      <a:pt x="148" y="42"/>
                    </a:cubicBezTo>
                    <a:cubicBezTo>
                      <a:pt x="148" y="42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1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8"/>
                      <a:pt x="146" y="39"/>
                      <a:pt x="147" y="39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6" y="38"/>
                      <a:pt x="146" y="39"/>
                      <a:pt x="146" y="39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5" y="36"/>
                      <a:pt x="145" y="37"/>
                    </a:cubicBezTo>
                    <a:cubicBezTo>
                      <a:pt x="145" y="37"/>
                      <a:pt x="146" y="37"/>
                      <a:pt x="146" y="37"/>
                    </a:cubicBezTo>
                    <a:cubicBezTo>
                      <a:pt x="145" y="37"/>
                      <a:pt x="145" y="37"/>
                      <a:pt x="145" y="36"/>
                    </a:cubicBezTo>
                    <a:cubicBezTo>
                      <a:pt x="145" y="36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4" y="35"/>
                      <a:pt x="144" y="35"/>
                    </a:cubicBezTo>
                    <a:cubicBezTo>
                      <a:pt x="144" y="35"/>
                      <a:pt x="144" y="35"/>
                      <a:pt x="145" y="35"/>
                    </a:cubicBezTo>
                    <a:cubicBezTo>
                      <a:pt x="144" y="35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3"/>
                    </a:cubicBezTo>
                    <a:cubicBezTo>
                      <a:pt x="143" y="33"/>
                      <a:pt x="143" y="34"/>
                      <a:pt x="143" y="33"/>
                    </a:cubicBezTo>
                    <a:cubicBezTo>
                      <a:pt x="143" y="34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4"/>
                      <a:pt x="144" y="34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2"/>
                      <a:pt x="142" y="31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3" y="32"/>
                      <a:pt x="143" y="33"/>
                      <a:pt x="143" y="33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1"/>
                      <a:pt x="142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2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29"/>
                    </a:cubicBezTo>
                    <a:cubicBezTo>
                      <a:pt x="141" y="30"/>
                      <a:pt x="140" y="29"/>
                      <a:pt x="140" y="29"/>
                    </a:cubicBezTo>
                    <a:cubicBezTo>
                      <a:pt x="140" y="29"/>
                      <a:pt x="141" y="30"/>
                      <a:pt x="141" y="30"/>
                    </a:cubicBezTo>
                    <a:cubicBezTo>
                      <a:pt x="140" y="29"/>
                      <a:pt x="141" y="30"/>
                      <a:pt x="140" y="30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1" y="29"/>
                      <a:pt x="140" y="29"/>
                    </a:cubicBezTo>
                    <a:cubicBezTo>
                      <a:pt x="140" y="29"/>
                      <a:pt x="140" y="28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39" y="28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8" y="25"/>
                      <a:pt x="137" y="23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19"/>
                      <a:pt x="130" y="16"/>
                      <a:pt x="126" y="14"/>
                    </a:cubicBezTo>
                    <a:cubicBezTo>
                      <a:pt x="119" y="9"/>
                      <a:pt x="110" y="4"/>
                      <a:pt x="101" y="2"/>
                    </a:cubicBezTo>
                    <a:cubicBezTo>
                      <a:pt x="95" y="1"/>
                      <a:pt x="89" y="0"/>
                      <a:pt x="83" y="0"/>
                    </a:cubicBezTo>
                    <a:cubicBezTo>
                      <a:pt x="75" y="1"/>
                      <a:pt x="68" y="2"/>
                      <a:pt x="61" y="4"/>
                    </a:cubicBezTo>
                    <a:cubicBezTo>
                      <a:pt x="54" y="6"/>
                      <a:pt x="47" y="9"/>
                      <a:pt x="42" y="14"/>
                    </a:cubicBezTo>
                    <a:cubicBezTo>
                      <a:pt x="38" y="17"/>
                      <a:pt x="34" y="20"/>
                      <a:pt x="31" y="23"/>
                    </a:cubicBezTo>
                    <a:cubicBezTo>
                      <a:pt x="27" y="28"/>
                      <a:pt x="23" y="33"/>
                      <a:pt x="20" y="40"/>
                    </a:cubicBezTo>
                    <a:cubicBezTo>
                      <a:pt x="17" y="46"/>
                      <a:pt x="15" y="52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63"/>
                      <a:pt x="12" y="67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2"/>
                      <a:pt x="12" y="75"/>
                      <a:pt x="12" y="76"/>
                    </a:cubicBezTo>
                    <a:cubicBezTo>
                      <a:pt x="13" y="81"/>
                      <a:pt x="13" y="87"/>
                      <a:pt x="15" y="92"/>
                    </a:cubicBezTo>
                    <a:cubicBezTo>
                      <a:pt x="16" y="98"/>
                      <a:pt x="19" y="103"/>
                      <a:pt x="21" y="108"/>
                    </a:cubicBezTo>
                    <a:cubicBezTo>
                      <a:pt x="21" y="108"/>
                      <a:pt x="21" y="108"/>
                      <a:pt x="22" y="108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2" y="110"/>
                      <a:pt x="23" y="111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5" y="115"/>
                      <a:pt x="27" y="117"/>
                      <a:pt x="29" y="119"/>
                    </a:cubicBezTo>
                    <a:cubicBezTo>
                      <a:pt x="31" y="122"/>
                      <a:pt x="32" y="124"/>
                      <a:pt x="34" y="125"/>
                    </a:cubicBezTo>
                    <a:cubicBezTo>
                      <a:pt x="34" y="126"/>
                      <a:pt x="35" y="126"/>
                      <a:pt x="35" y="126"/>
                    </a:cubicBezTo>
                    <a:cubicBezTo>
                      <a:pt x="35" y="126"/>
                      <a:pt x="35" y="126"/>
                      <a:pt x="36" y="127"/>
                    </a:cubicBezTo>
                    <a:cubicBezTo>
                      <a:pt x="35" y="127"/>
                      <a:pt x="35" y="127"/>
                      <a:pt x="35" y="127"/>
                    </a:cubicBezTo>
                    <a:cubicBezTo>
                      <a:pt x="36" y="127"/>
                      <a:pt x="37" y="128"/>
                      <a:pt x="36" y="128"/>
                    </a:cubicBezTo>
                    <a:cubicBezTo>
                      <a:pt x="37" y="128"/>
                      <a:pt x="37" y="129"/>
                      <a:pt x="37" y="129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6" y="128"/>
                      <a:pt x="35" y="127"/>
                      <a:pt x="34" y="126"/>
                    </a:cubicBezTo>
                    <a:cubicBezTo>
                      <a:pt x="32" y="125"/>
                      <a:pt x="29" y="122"/>
                      <a:pt x="27" y="120"/>
                    </a:cubicBezTo>
                    <a:cubicBezTo>
                      <a:pt x="26" y="119"/>
                      <a:pt x="24" y="117"/>
                      <a:pt x="23" y="114"/>
                    </a:cubicBezTo>
                    <a:cubicBezTo>
                      <a:pt x="21" y="113"/>
                      <a:pt x="21" y="112"/>
                      <a:pt x="20" y="111"/>
                    </a:cubicBezTo>
                    <a:cubicBezTo>
                      <a:pt x="18" y="108"/>
                      <a:pt x="17" y="105"/>
                      <a:pt x="15" y="103"/>
                    </a:cubicBezTo>
                    <a:cubicBezTo>
                      <a:pt x="14" y="100"/>
                      <a:pt x="13" y="97"/>
                      <a:pt x="12" y="94"/>
                    </a:cubicBezTo>
                    <a:cubicBezTo>
                      <a:pt x="11" y="93"/>
                      <a:pt x="11" y="92"/>
                      <a:pt x="10" y="90"/>
                    </a:cubicBezTo>
                    <a:cubicBezTo>
                      <a:pt x="10" y="88"/>
                      <a:pt x="9" y="86"/>
                      <a:pt x="9" y="83"/>
                    </a:cubicBezTo>
                    <a:cubicBezTo>
                      <a:pt x="9" y="83"/>
                      <a:pt x="8" y="82"/>
                      <a:pt x="8" y="81"/>
                    </a:cubicBezTo>
                    <a:cubicBezTo>
                      <a:pt x="8" y="80"/>
                      <a:pt x="8" y="79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ubicBezTo>
                      <a:pt x="7" y="74"/>
                      <a:pt x="7" y="73"/>
                      <a:pt x="7" y="71"/>
                    </a:cubicBezTo>
                    <a:cubicBezTo>
                      <a:pt x="7" y="70"/>
                      <a:pt x="7" y="68"/>
                      <a:pt x="7" y="67"/>
                    </a:cubicBezTo>
                    <a:cubicBezTo>
                      <a:pt x="6" y="67"/>
                      <a:pt x="6" y="67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6"/>
                      <a:pt x="5" y="66"/>
                      <a:pt x="6" y="66"/>
                    </a:cubicBezTo>
                    <a:cubicBezTo>
                      <a:pt x="6" y="66"/>
                      <a:pt x="6" y="67"/>
                      <a:pt x="6" y="67"/>
                    </a:cubicBezTo>
                    <a:cubicBezTo>
                      <a:pt x="5" y="68"/>
                      <a:pt x="5" y="68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5"/>
                      <a:pt x="5" y="62"/>
                      <a:pt x="5" y="60"/>
                    </a:cubicBezTo>
                    <a:cubicBezTo>
                      <a:pt x="5" y="60"/>
                      <a:pt x="6" y="58"/>
                      <a:pt x="5" y="58"/>
                    </a:cubicBezTo>
                    <a:cubicBezTo>
                      <a:pt x="5" y="58"/>
                      <a:pt x="5" y="58"/>
                      <a:pt x="5" y="57"/>
                    </a:cubicBezTo>
                    <a:cubicBezTo>
                      <a:pt x="5" y="58"/>
                      <a:pt x="5" y="58"/>
                      <a:pt x="4" y="57"/>
                    </a:cubicBezTo>
                    <a:cubicBezTo>
                      <a:pt x="4" y="59"/>
                      <a:pt x="4" y="61"/>
                      <a:pt x="4" y="63"/>
                    </a:cubicBezTo>
                    <a:cubicBezTo>
                      <a:pt x="3" y="62"/>
                      <a:pt x="3" y="63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2"/>
                      <a:pt x="3" y="64"/>
                      <a:pt x="3" y="66"/>
                    </a:cubicBezTo>
                    <a:cubicBezTo>
                      <a:pt x="3" y="67"/>
                      <a:pt x="2" y="67"/>
                      <a:pt x="2" y="68"/>
                    </a:cubicBezTo>
                    <a:cubicBezTo>
                      <a:pt x="2" y="68"/>
                      <a:pt x="2" y="69"/>
                      <a:pt x="2" y="69"/>
                    </a:cubicBezTo>
                    <a:cubicBezTo>
                      <a:pt x="2" y="69"/>
                      <a:pt x="2" y="68"/>
                      <a:pt x="2" y="68"/>
                    </a:cubicBezTo>
                    <a:cubicBezTo>
                      <a:pt x="2" y="70"/>
                      <a:pt x="1" y="73"/>
                      <a:pt x="2" y="75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6"/>
                      <a:pt x="1" y="75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5"/>
                      <a:pt x="1" y="78"/>
                      <a:pt x="1" y="79"/>
                    </a:cubicBezTo>
                    <a:close/>
                    <a:moveTo>
                      <a:pt x="122" y="50"/>
                    </a:move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lose/>
                    <a:moveTo>
                      <a:pt x="68" y="130"/>
                    </a:moveTo>
                    <a:cubicBezTo>
                      <a:pt x="68" y="130"/>
                      <a:pt x="68" y="131"/>
                      <a:pt x="68" y="131"/>
                    </a:cubicBezTo>
                    <a:cubicBezTo>
                      <a:pt x="68" y="131"/>
                      <a:pt x="68" y="130"/>
                      <a:pt x="68" y="130"/>
                    </a:cubicBezTo>
                    <a:close/>
                    <a:moveTo>
                      <a:pt x="38" y="111"/>
                    </a:move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40" y="112"/>
                      <a:pt x="40" y="113"/>
                    </a:cubicBezTo>
                    <a:cubicBezTo>
                      <a:pt x="40" y="113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8" y="111"/>
                    </a:cubicBezTo>
                    <a:close/>
                    <a:moveTo>
                      <a:pt x="37" y="110"/>
                    </a:moveTo>
                    <a:cubicBezTo>
                      <a:pt x="37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10"/>
                      <a:pt x="38" y="110"/>
                    </a:cubicBezTo>
                    <a:cubicBezTo>
                      <a:pt x="38" y="110"/>
                      <a:pt x="37" y="110"/>
                      <a:pt x="37" y="110"/>
                    </a:cubicBezTo>
                    <a:close/>
                    <a:moveTo>
                      <a:pt x="3" y="69"/>
                    </a:move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3" y="71"/>
                      <a:pt x="3" y="71"/>
                      <a:pt x="3" y="72"/>
                    </a:cubicBezTo>
                    <a:cubicBezTo>
                      <a:pt x="3" y="71"/>
                      <a:pt x="3" y="70"/>
                      <a:pt x="3" y="69"/>
                    </a:cubicBezTo>
                    <a:close/>
                    <a:moveTo>
                      <a:pt x="5" y="59"/>
                    </a:moveTo>
                    <a:cubicBezTo>
                      <a:pt x="5" y="59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59"/>
                    </a:cubicBezTo>
                    <a:close/>
                    <a:moveTo>
                      <a:pt x="5" y="70"/>
                    </a:moveTo>
                    <a:cubicBezTo>
                      <a:pt x="5" y="69"/>
                      <a:pt x="5" y="69"/>
                      <a:pt x="5" y="69"/>
                    </a:cubicBezTo>
                    <a:cubicBezTo>
                      <a:pt x="5" y="70"/>
                      <a:pt x="5" y="70"/>
                      <a:pt x="5" y="70"/>
                    </a:cubicBezTo>
                    <a:close/>
                    <a:moveTo>
                      <a:pt x="6" y="67"/>
                    </a:moveTo>
                    <a:cubicBezTo>
                      <a:pt x="6" y="67"/>
                      <a:pt x="6" y="68"/>
                      <a:pt x="6" y="67"/>
                    </a:cubicBezTo>
                    <a:cubicBezTo>
                      <a:pt x="6" y="68"/>
                      <a:pt x="6" y="68"/>
                      <a:pt x="6" y="69"/>
                    </a:cubicBezTo>
                    <a:cubicBezTo>
                      <a:pt x="6" y="68"/>
                      <a:pt x="6" y="69"/>
                      <a:pt x="6" y="67"/>
                    </a:cubicBezTo>
                    <a:close/>
                    <a:moveTo>
                      <a:pt x="160" y="98"/>
                    </a:moveTo>
                    <a:cubicBezTo>
                      <a:pt x="159" y="99"/>
                      <a:pt x="159" y="99"/>
                      <a:pt x="159" y="99"/>
                    </a:cubicBezTo>
                    <a:cubicBezTo>
                      <a:pt x="159" y="98"/>
                      <a:pt x="159" y="98"/>
                      <a:pt x="159" y="98"/>
                    </a:cubicBezTo>
                    <a:cubicBezTo>
                      <a:pt x="159" y="98"/>
                      <a:pt x="160" y="98"/>
                      <a:pt x="160" y="98"/>
                    </a:cubicBezTo>
                    <a:close/>
                    <a:moveTo>
                      <a:pt x="154" y="110"/>
                    </a:move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3" y="111"/>
                      <a:pt x="153" y="110"/>
                      <a:pt x="153" y="111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3" y="110"/>
                      <a:pt x="154" y="110"/>
                    </a:cubicBezTo>
                    <a:close/>
                    <a:moveTo>
                      <a:pt x="37" y="127"/>
                    </a:move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8" y="127"/>
                      <a:pt x="38" y="127"/>
                    </a:cubicBezTo>
                    <a:cubicBezTo>
                      <a:pt x="38" y="128"/>
                      <a:pt x="38" y="127"/>
                      <a:pt x="38" y="128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7" y="127"/>
                      <a:pt x="37" y="127"/>
                    </a:cubicBezTo>
                    <a:close/>
                    <a:moveTo>
                      <a:pt x="27" y="115"/>
                    </a:move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6"/>
                      <a:pt x="28" y="116"/>
                      <a:pt x="28" y="116"/>
                    </a:cubicBezTo>
                    <a:cubicBezTo>
                      <a:pt x="28" y="117"/>
                      <a:pt x="28" y="116"/>
                      <a:pt x="28" y="117"/>
                    </a:cubicBezTo>
                    <a:cubicBezTo>
                      <a:pt x="28" y="117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7" y="116"/>
                    </a:cubicBezTo>
                    <a:cubicBezTo>
                      <a:pt x="27" y="116"/>
                      <a:pt x="28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5"/>
                      <a:pt x="27" y="116"/>
                      <a:pt x="27" y="116"/>
                    </a:cubicBezTo>
                    <a:cubicBezTo>
                      <a:pt x="27" y="115"/>
                      <a:pt x="27" y="115"/>
                      <a:pt x="27" y="115"/>
                    </a:cubicBezTo>
                    <a:close/>
                    <a:moveTo>
                      <a:pt x="33" y="123"/>
                    </a:move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4" y="123"/>
                      <a:pt x="34" y="123"/>
                      <a:pt x="34" y="124"/>
                    </a:cubicBezTo>
                    <a:cubicBezTo>
                      <a:pt x="34" y="123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3" y="124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lose/>
                    <a:moveTo>
                      <a:pt x="35" y="125"/>
                    </a:move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4" y="125"/>
                    </a:cubicBezTo>
                    <a:cubicBezTo>
                      <a:pt x="34" y="124"/>
                      <a:pt x="35" y="124"/>
                      <a:pt x="34" y="124"/>
                    </a:cubicBezTo>
                    <a:cubicBezTo>
                      <a:pt x="34" y="124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lose/>
                    <a:moveTo>
                      <a:pt x="32" y="122"/>
                    </a:move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1"/>
                      <a:pt x="32" y="121"/>
                    </a:cubicBezTo>
                    <a:cubicBezTo>
                      <a:pt x="31" y="121"/>
                      <a:pt x="32" y="121"/>
                      <a:pt x="32" y="122"/>
                    </a:cubicBezTo>
                    <a:cubicBezTo>
                      <a:pt x="32" y="121"/>
                      <a:pt x="32" y="121"/>
                      <a:pt x="32" y="121"/>
                    </a:cubicBezTo>
                    <a:cubicBezTo>
                      <a:pt x="32" y="121"/>
                      <a:pt x="32" y="122"/>
                      <a:pt x="32" y="122"/>
                    </a:cubicBezTo>
                    <a:cubicBezTo>
                      <a:pt x="32" y="122"/>
                      <a:pt x="33" y="122"/>
                      <a:pt x="33" y="122"/>
                    </a:cubicBezTo>
                    <a:cubicBezTo>
                      <a:pt x="33" y="123"/>
                      <a:pt x="32" y="122"/>
                      <a:pt x="32" y="122"/>
                    </a:cubicBezTo>
                    <a:close/>
                    <a:moveTo>
                      <a:pt x="31" y="121"/>
                    </a:moveTo>
                    <a:cubicBezTo>
                      <a:pt x="31" y="121"/>
                      <a:pt x="31" y="121"/>
                      <a:pt x="30" y="120"/>
                    </a:cubicBezTo>
                    <a:cubicBezTo>
                      <a:pt x="31" y="120"/>
                      <a:pt x="30" y="120"/>
                      <a:pt x="30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lose/>
                    <a:moveTo>
                      <a:pt x="29" y="118"/>
                    </a:moveTo>
                    <a:cubicBezTo>
                      <a:pt x="29" y="118"/>
                      <a:pt x="28" y="118"/>
                      <a:pt x="28" y="117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lose/>
                    <a:moveTo>
                      <a:pt x="23" y="109"/>
                    </a:moveTo>
                    <a:cubicBezTo>
                      <a:pt x="23" y="109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ubicBezTo>
                      <a:pt x="23" y="109"/>
                      <a:pt x="23" y="110"/>
                      <a:pt x="24" y="110"/>
                    </a:cubicBezTo>
                    <a:cubicBezTo>
                      <a:pt x="24" y="111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lose/>
                    <a:moveTo>
                      <a:pt x="41" y="131"/>
                    </a:moveTo>
                    <a:cubicBezTo>
                      <a:pt x="41" y="131"/>
                      <a:pt x="42" y="131"/>
                      <a:pt x="41" y="130"/>
                    </a:cubicBezTo>
                    <a:cubicBezTo>
                      <a:pt x="41" y="130"/>
                      <a:pt x="42" y="130"/>
                      <a:pt x="42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2" y="131"/>
                      <a:pt x="42" y="131"/>
                      <a:pt x="41" y="131"/>
                    </a:cubicBezTo>
                    <a:close/>
                    <a:moveTo>
                      <a:pt x="41" y="130"/>
                    </a:moveTo>
                    <a:cubicBezTo>
                      <a:pt x="41" y="130"/>
                      <a:pt x="41" y="130"/>
                      <a:pt x="41" y="130"/>
                    </a:cubicBezTo>
                    <a:cubicBezTo>
                      <a:pt x="41" y="130"/>
                      <a:pt x="40" y="130"/>
                      <a:pt x="40" y="130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40" y="129"/>
                      <a:pt x="40" y="129"/>
                      <a:pt x="40" y="130"/>
                    </a:cubicBezTo>
                    <a:cubicBezTo>
                      <a:pt x="41" y="130"/>
                      <a:pt x="41" y="130"/>
                      <a:pt x="41" y="130"/>
                    </a:cubicBezTo>
                    <a:close/>
                    <a:moveTo>
                      <a:pt x="39" y="129"/>
                    </a:moveTo>
                    <a:cubicBezTo>
                      <a:pt x="39" y="129"/>
                      <a:pt x="39" y="129"/>
                      <a:pt x="39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39" y="128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lose/>
                    <a:moveTo>
                      <a:pt x="35" y="125"/>
                    </a:moveTo>
                    <a:cubicBezTo>
                      <a:pt x="36" y="125"/>
                      <a:pt x="36" y="126"/>
                      <a:pt x="36" y="126"/>
                    </a:cubicBezTo>
                    <a:cubicBezTo>
                      <a:pt x="36" y="126"/>
                      <a:pt x="37" y="126"/>
                      <a:pt x="37" y="127"/>
                    </a:cubicBezTo>
                    <a:cubicBezTo>
                      <a:pt x="37" y="127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7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5" y="125"/>
                      <a:pt x="36" y="126"/>
                      <a:pt x="35" y="125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7" y="115"/>
                      <a:pt x="27" y="115"/>
                    </a:cubicBezTo>
                    <a:cubicBezTo>
                      <a:pt x="26" y="115"/>
                      <a:pt x="27" y="115"/>
                      <a:pt x="26" y="115"/>
                    </a:cubicBezTo>
                    <a:close/>
                    <a:moveTo>
                      <a:pt x="25" y="113"/>
                    </a:moveTo>
                    <a:cubicBezTo>
                      <a:pt x="25" y="112"/>
                      <a:pt x="25" y="113"/>
                      <a:pt x="26" y="114"/>
                    </a:cubicBezTo>
                    <a:cubicBezTo>
                      <a:pt x="25" y="113"/>
                      <a:pt x="25" y="113"/>
                      <a:pt x="25" y="113"/>
                    </a:cubicBezTo>
                    <a:close/>
                    <a:moveTo>
                      <a:pt x="24" y="111"/>
                    </a:move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5" y="112"/>
                    </a:cubicBezTo>
                    <a:cubicBezTo>
                      <a:pt x="24" y="112"/>
                      <a:pt x="24" y="111"/>
                      <a:pt x="24" y="111"/>
                    </a:cubicBezTo>
                    <a:close/>
                    <a:moveTo>
                      <a:pt x="22" y="107"/>
                    </a:moveTo>
                    <a:cubicBezTo>
                      <a:pt x="22" y="107"/>
                      <a:pt x="21" y="107"/>
                      <a:pt x="21" y="107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5"/>
                      <a:pt x="20" y="105"/>
                      <a:pt x="20" y="104"/>
                    </a:cubicBezTo>
                    <a:cubicBezTo>
                      <a:pt x="20" y="104"/>
                      <a:pt x="21" y="104"/>
                      <a:pt x="20" y="104"/>
                    </a:cubicBezTo>
                    <a:cubicBezTo>
                      <a:pt x="20" y="104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6"/>
                      <a:pt x="21" y="106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8"/>
                      <a:pt x="22" y="108"/>
                    </a:cubicBezTo>
                    <a:cubicBezTo>
                      <a:pt x="22" y="108"/>
                      <a:pt x="23" y="108"/>
                      <a:pt x="22" y="108"/>
                    </a:cubicBezTo>
                    <a:cubicBezTo>
                      <a:pt x="22" y="108"/>
                      <a:pt x="23" y="108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7"/>
                      <a:pt x="22" y="108"/>
                    </a:cubicBezTo>
                    <a:cubicBezTo>
                      <a:pt x="22" y="107"/>
                      <a:pt x="22" y="107"/>
                      <a:pt x="22" y="107"/>
                    </a:cubicBezTo>
                    <a:close/>
                    <a:moveTo>
                      <a:pt x="43" y="132"/>
                    </a:move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1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3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3" y="132"/>
                      <a:pt x="43" y="132"/>
                    </a:cubicBezTo>
                    <a:close/>
                    <a:moveTo>
                      <a:pt x="29" y="119"/>
                    </a:moveTo>
                    <a:cubicBezTo>
                      <a:pt x="29" y="119"/>
                      <a:pt x="29" y="119"/>
                      <a:pt x="29" y="118"/>
                    </a:cubicBezTo>
                    <a:cubicBezTo>
                      <a:pt x="29" y="119"/>
                      <a:pt x="30" y="119"/>
                      <a:pt x="30" y="119"/>
                    </a:cubicBezTo>
                    <a:cubicBezTo>
                      <a:pt x="30" y="119"/>
                      <a:pt x="29" y="119"/>
                      <a:pt x="30" y="119"/>
                    </a:cubicBezTo>
                    <a:cubicBezTo>
                      <a:pt x="30" y="119"/>
                      <a:pt x="29" y="118"/>
                      <a:pt x="29" y="119"/>
                    </a:cubicBezTo>
                    <a:cubicBezTo>
                      <a:pt x="29" y="119"/>
                      <a:pt x="29" y="119"/>
                      <a:pt x="29" y="119"/>
                    </a:cubicBezTo>
                    <a:close/>
                    <a:moveTo>
                      <a:pt x="19" y="102"/>
                    </a:moveTo>
                    <a:cubicBezTo>
                      <a:pt x="19" y="102"/>
                      <a:pt x="19" y="102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20" y="102"/>
                      <a:pt x="19" y="102"/>
                      <a:pt x="19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lose/>
                    <a:moveTo>
                      <a:pt x="18" y="99"/>
                    </a:move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8" y="99"/>
                      <a:pt x="18" y="100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9" y="100"/>
                      <a:pt x="19" y="100"/>
                    </a:cubicBezTo>
                    <a:cubicBezTo>
                      <a:pt x="18" y="100"/>
                      <a:pt x="18" y="100"/>
                      <a:pt x="18" y="99"/>
                    </a:cubicBezTo>
                    <a:close/>
                    <a:moveTo>
                      <a:pt x="20" y="103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0" y="103"/>
                      <a:pt x="19" y="102"/>
                    </a:cubicBezTo>
                    <a:cubicBezTo>
                      <a:pt x="19" y="102"/>
                      <a:pt x="20" y="103"/>
                      <a:pt x="20" y="102"/>
                    </a:cubicBezTo>
                    <a:cubicBezTo>
                      <a:pt x="20" y="102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3"/>
                    </a:cubicBezTo>
                    <a:close/>
                    <a:moveTo>
                      <a:pt x="18" y="98"/>
                    </a:moveTo>
                    <a:cubicBezTo>
                      <a:pt x="17" y="98"/>
                      <a:pt x="17" y="98"/>
                      <a:pt x="17" y="97"/>
                    </a:cubicBezTo>
                    <a:cubicBezTo>
                      <a:pt x="18" y="98"/>
                      <a:pt x="18" y="98"/>
                      <a:pt x="17" y="97"/>
                    </a:cubicBezTo>
                    <a:cubicBezTo>
                      <a:pt x="18" y="97"/>
                      <a:pt x="18" y="98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lose/>
                    <a:moveTo>
                      <a:pt x="16" y="94"/>
                    </a:moveTo>
                    <a:cubicBezTo>
                      <a:pt x="16" y="94"/>
                      <a:pt x="16" y="94"/>
                      <a:pt x="16" y="94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6" y="94"/>
                      <a:pt x="16" y="94"/>
                      <a:pt x="16" y="94"/>
                    </a:cubicBezTo>
                    <a:close/>
                    <a:moveTo>
                      <a:pt x="17" y="96"/>
                    </a:move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5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lose/>
                    <a:moveTo>
                      <a:pt x="45" y="133"/>
                    </a:moveTo>
                    <a:cubicBezTo>
                      <a:pt x="45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2"/>
                    </a:cubicBezTo>
                    <a:cubicBezTo>
                      <a:pt x="44" y="133"/>
                      <a:pt x="45" y="133"/>
                      <a:pt x="45" y="133"/>
                    </a:cubicBezTo>
                    <a:cubicBezTo>
                      <a:pt x="45" y="133"/>
                      <a:pt x="45" y="133"/>
                      <a:pt x="45" y="133"/>
                    </a:cubicBezTo>
                    <a:cubicBezTo>
                      <a:pt x="46" y="134"/>
                      <a:pt x="45" y="133"/>
                      <a:pt x="45" y="133"/>
                    </a:cubicBezTo>
                    <a:close/>
                    <a:moveTo>
                      <a:pt x="16" y="93"/>
                    </a:moveTo>
                    <a:cubicBezTo>
                      <a:pt x="16" y="93"/>
                      <a:pt x="16" y="93"/>
                      <a:pt x="16" y="93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3"/>
                    </a:cubicBezTo>
                    <a:cubicBezTo>
                      <a:pt x="16" y="93"/>
                      <a:pt x="16" y="93"/>
                      <a:pt x="16" y="93"/>
                    </a:cubicBezTo>
                    <a:close/>
                    <a:moveTo>
                      <a:pt x="15" y="91"/>
                    </a:move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6" y="91"/>
                    </a:cubicBezTo>
                    <a:lnTo>
                      <a:pt x="15" y="91"/>
                    </a:lnTo>
                    <a:close/>
                    <a:moveTo>
                      <a:pt x="15" y="88"/>
                    </a:moveTo>
                    <a:cubicBezTo>
                      <a:pt x="15" y="88"/>
                      <a:pt x="15" y="89"/>
                      <a:pt x="15" y="89"/>
                    </a:cubicBezTo>
                    <a:cubicBezTo>
                      <a:pt x="15" y="89"/>
                      <a:pt x="15" y="88"/>
                      <a:pt x="15" y="88"/>
                    </a:cubicBezTo>
                    <a:close/>
                    <a:moveTo>
                      <a:pt x="141" y="30"/>
                    </a:move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lose/>
                    <a:moveTo>
                      <a:pt x="148" y="43"/>
                    </a:move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4"/>
                      <a:pt x="149" y="43"/>
                      <a:pt x="148" y="43"/>
                    </a:cubicBezTo>
                    <a:close/>
                    <a:moveTo>
                      <a:pt x="148" y="42"/>
                    </a:move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lose/>
                    <a:moveTo>
                      <a:pt x="65" y="11"/>
                    </a:moveTo>
                    <a:cubicBezTo>
                      <a:pt x="64" y="12"/>
                      <a:pt x="63" y="12"/>
                      <a:pt x="62" y="13"/>
                    </a:cubicBezTo>
                    <a:cubicBezTo>
                      <a:pt x="61" y="14"/>
                      <a:pt x="59" y="14"/>
                      <a:pt x="58" y="15"/>
                    </a:cubicBezTo>
                    <a:cubicBezTo>
                      <a:pt x="58" y="15"/>
                      <a:pt x="58" y="15"/>
                      <a:pt x="57" y="15"/>
                    </a:cubicBezTo>
                    <a:cubicBezTo>
                      <a:pt x="57" y="16"/>
                      <a:pt x="56" y="16"/>
                      <a:pt x="55" y="17"/>
                    </a:cubicBezTo>
                    <a:cubicBezTo>
                      <a:pt x="54" y="17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19"/>
                    </a:cubicBezTo>
                    <a:cubicBezTo>
                      <a:pt x="51" y="19"/>
                      <a:pt x="50" y="20"/>
                      <a:pt x="50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8" y="21"/>
                    </a:cubicBezTo>
                    <a:cubicBezTo>
                      <a:pt x="48" y="21"/>
                      <a:pt x="47" y="21"/>
                      <a:pt x="47" y="21"/>
                    </a:cubicBezTo>
                    <a:cubicBezTo>
                      <a:pt x="49" y="19"/>
                      <a:pt x="53" y="17"/>
                      <a:pt x="56" y="15"/>
                    </a:cubicBezTo>
                    <a:cubicBezTo>
                      <a:pt x="57" y="15"/>
                      <a:pt x="57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60" y="13"/>
                      <a:pt x="61" y="13"/>
                      <a:pt x="63" y="12"/>
                    </a:cubicBezTo>
                    <a:cubicBezTo>
                      <a:pt x="64" y="12"/>
                      <a:pt x="64" y="11"/>
                      <a:pt x="65" y="11"/>
                    </a:cubicBezTo>
                    <a:close/>
                    <a:moveTo>
                      <a:pt x="99" y="11"/>
                    </a:moveTo>
                    <a:cubicBezTo>
                      <a:pt x="99" y="12"/>
                      <a:pt x="100" y="12"/>
                      <a:pt x="100" y="12"/>
                    </a:cubicBezTo>
                    <a:cubicBezTo>
                      <a:pt x="100" y="12"/>
                      <a:pt x="101" y="12"/>
                      <a:pt x="101" y="12"/>
                    </a:cubicBezTo>
                    <a:cubicBezTo>
                      <a:pt x="102" y="12"/>
                      <a:pt x="102" y="12"/>
                      <a:pt x="103" y="12"/>
                    </a:cubicBezTo>
                    <a:cubicBezTo>
                      <a:pt x="103" y="12"/>
                      <a:pt x="103" y="12"/>
                      <a:pt x="104" y="12"/>
                    </a:cubicBezTo>
                    <a:cubicBezTo>
                      <a:pt x="105" y="13"/>
                      <a:pt x="107" y="13"/>
                      <a:pt x="107" y="13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8" y="13"/>
                      <a:pt x="109" y="14"/>
                      <a:pt x="109" y="14"/>
                    </a:cubicBezTo>
                    <a:cubicBezTo>
                      <a:pt x="112" y="15"/>
                      <a:pt x="115" y="16"/>
                      <a:pt x="117" y="18"/>
                    </a:cubicBezTo>
                    <a:cubicBezTo>
                      <a:pt x="117" y="18"/>
                      <a:pt x="117" y="18"/>
                      <a:pt x="118" y="18"/>
                    </a:cubicBezTo>
                    <a:cubicBezTo>
                      <a:pt x="119" y="19"/>
                      <a:pt x="121" y="20"/>
                      <a:pt x="122" y="21"/>
                    </a:cubicBezTo>
                    <a:cubicBezTo>
                      <a:pt x="123" y="22"/>
                      <a:pt x="124" y="23"/>
                      <a:pt x="125" y="24"/>
                    </a:cubicBezTo>
                    <a:cubicBezTo>
                      <a:pt x="126" y="24"/>
                      <a:pt x="126" y="25"/>
                      <a:pt x="127" y="25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29" y="28"/>
                      <a:pt x="130" y="28"/>
                      <a:pt x="130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1" y="29"/>
                      <a:pt x="131" y="29"/>
                      <a:pt x="131" y="30"/>
                    </a:cubicBezTo>
                    <a:cubicBezTo>
                      <a:pt x="131" y="30"/>
                      <a:pt x="132" y="30"/>
                      <a:pt x="132" y="31"/>
                    </a:cubicBezTo>
                    <a:cubicBezTo>
                      <a:pt x="133" y="31"/>
                      <a:pt x="133" y="32"/>
                      <a:pt x="133" y="32"/>
                    </a:cubicBezTo>
                    <a:cubicBezTo>
                      <a:pt x="133" y="33"/>
                      <a:pt x="134" y="33"/>
                      <a:pt x="134" y="33"/>
                    </a:cubicBezTo>
                    <a:cubicBezTo>
                      <a:pt x="134" y="34"/>
                      <a:pt x="134" y="34"/>
                      <a:pt x="135" y="34"/>
                    </a:cubicBezTo>
                    <a:cubicBezTo>
                      <a:pt x="135" y="34"/>
                      <a:pt x="135" y="35"/>
                      <a:pt x="136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37" y="37"/>
                      <a:pt x="137" y="37"/>
                      <a:pt x="137" y="38"/>
                    </a:cubicBezTo>
                    <a:cubicBezTo>
                      <a:pt x="138" y="39"/>
                      <a:pt x="138" y="40"/>
                      <a:pt x="139" y="41"/>
                    </a:cubicBezTo>
                    <a:cubicBezTo>
                      <a:pt x="139" y="41"/>
                      <a:pt x="139" y="42"/>
                      <a:pt x="139" y="41"/>
                    </a:cubicBezTo>
                    <a:cubicBezTo>
                      <a:pt x="139" y="41"/>
                      <a:pt x="139" y="41"/>
                      <a:pt x="139" y="42"/>
                    </a:cubicBezTo>
                    <a:cubicBezTo>
                      <a:pt x="139" y="42"/>
                      <a:pt x="139" y="42"/>
                      <a:pt x="140" y="42"/>
                    </a:cubicBezTo>
                    <a:cubicBezTo>
                      <a:pt x="140" y="42"/>
                      <a:pt x="140" y="42"/>
                      <a:pt x="140" y="43"/>
                    </a:cubicBezTo>
                    <a:cubicBezTo>
                      <a:pt x="139" y="42"/>
                      <a:pt x="139" y="42"/>
                      <a:pt x="139" y="41"/>
                    </a:cubicBezTo>
                    <a:cubicBezTo>
                      <a:pt x="138" y="40"/>
                      <a:pt x="136" y="37"/>
                      <a:pt x="135" y="35"/>
                    </a:cubicBezTo>
                    <a:cubicBezTo>
                      <a:pt x="134" y="35"/>
                      <a:pt x="134" y="35"/>
                      <a:pt x="134" y="34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3" y="33"/>
                      <a:pt x="132" y="33"/>
                      <a:pt x="132" y="33"/>
                    </a:cubicBezTo>
                    <a:cubicBezTo>
                      <a:pt x="132" y="32"/>
                      <a:pt x="132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0" y="32"/>
                      <a:pt x="130" y="32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29" y="30"/>
                      <a:pt x="129" y="30"/>
                    </a:cubicBezTo>
                    <a:cubicBezTo>
                      <a:pt x="129" y="30"/>
                      <a:pt x="128" y="30"/>
                      <a:pt x="128" y="30"/>
                    </a:cubicBezTo>
                    <a:cubicBezTo>
                      <a:pt x="128" y="29"/>
                      <a:pt x="128" y="29"/>
                      <a:pt x="127" y="29"/>
                    </a:cubicBezTo>
                    <a:cubicBezTo>
                      <a:pt x="127" y="29"/>
                      <a:pt x="127" y="28"/>
                      <a:pt x="127" y="28"/>
                    </a:cubicBezTo>
                    <a:cubicBezTo>
                      <a:pt x="127" y="28"/>
                      <a:pt x="126" y="28"/>
                      <a:pt x="125" y="27"/>
                    </a:cubicBezTo>
                    <a:cubicBezTo>
                      <a:pt x="125" y="27"/>
                      <a:pt x="124" y="26"/>
                      <a:pt x="123" y="26"/>
                    </a:cubicBezTo>
                    <a:cubicBezTo>
                      <a:pt x="123" y="26"/>
                      <a:pt x="123" y="26"/>
                      <a:pt x="123" y="25"/>
                    </a:cubicBezTo>
                    <a:cubicBezTo>
                      <a:pt x="120" y="24"/>
                      <a:pt x="118" y="22"/>
                      <a:pt x="115" y="20"/>
                    </a:cubicBezTo>
                    <a:cubicBezTo>
                      <a:pt x="115" y="20"/>
                      <a:pt x="114" y="20"/>
                      <a:pt x="114" y="20"/>
                    </a:cubicBezTo>
                    <a:cubicBezTo>
                      <a:pt x="114" y="20"/>
                      <a:pt x="113" y="19"/>
                      <a:pt x="113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11" y="19"/>
                      <a:pt x="111" y="19"/>
                      <a:pt x="111" y="18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09" y="18"/>
                      <a:pt x="106" y="17"/>
                      <a:pt x="104" y="16"/>
                    </a:cubicBezTo>
                    <a:cubicBezTo>
                      <a:pt x="104" y="16"/>
                      <a:pt x="102" y="15"/>
                      <a:pt x="102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2" y="14"/>
                      <a:pt x="102" y="14"/>
                    </a:cubicBezTo>
                    <a:cubicBezTo>
                      <a:pt x="102" y="14"/>
                      <a:pt x="103" y="14"/>
                      <a:pt x="104" y="14"/>
                    </a:cubicBezTo>
                    <a:cubicBezTo>
                      <a:pt x="105" y="14"/>
                      <a:pt x="106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8" y="14"/>
                      <a:pt x="107" y="14"/>
                      <a:pt x="107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4" y="13"/>
                      <a:pt x="102" y="12"/>
                      <a:pt x="101" y="12"/>
                    </a:cubicBezTo>
                    <a:cubicBezTo>
                      <a:pt x="100" y="12"/>
                      <a:pt x="100" y="12"/>
                      <a:pt x="99" y="12"/>
                    </a:cubicBezTo>
                    <a:cubicBezTo>
                      <a:pt x="98" y="12"/>
                      <a:pt x="99" y="12"/>
                      <a:pt x="99" y="11"/>
                    </a:cubicBezTo>
                    <a:close/>
                    <a:moveTo>
                      <a:pt x="100" y="11"/>
                    </a:moveTo>
                    <a:cubicBezTo>
                      <a:pt x="100" y="11"/>
                      <a:pt x="101" y="11"/>
                      <a:pt x="100" y="11"/>
                    </a:cubicBezTo>
                    <a:cubicBezTo>
                      <a:pt x="100" y="11"/>
                      <a:pt x="99" y="11"/>
                      <a:pt x="98" y="11"/>
                    </a:cubicBezTo>
                    <a:cubicBezTo>
                      <a:pt x="98" y="11"/>
                      <a:pt x="99" y="11"/>
                      <a:pt x="100" y="11"/>
                    </a:cubicBezTo>
                    <a:close/>
                    <a:moveTo>
                      <a:pt x="61" y="130"/>
                    </a:moveTo>
                    <a:cubicBezTo>
                      <a:pt x="61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1" y="130"/>
                    </a:cubicBezTo>
                    <a:close/>
                    <a:moveTo>
                      <a:pt x="63" y="131"/>
                    </a:move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4" y="131"/>
                      <a:pt x="63" y="131"/>
                    </a:cubicBezTo>
                    <a:close/>
                    <a:moveTo>
                      <a:pt x="65" y="131"/>
                    </a:moveTo>
                    <a:cubicBezTo>
                      <a:pt x="64" y="131"/>
                      <a:pt x="64" y="131"/>
                      <a:pt x="64" y="131"/>
                    </a:cubicBezTo>
                    <a:cubicBezTo>
                      <a:pt x="64" y="131"/>
                      <a:pt x="65" y="131"/>
                      <a:pt x="65" y="131"/>
                    </a:cubicBezTo>
                    <a:cubicBezTo>
                      <a:pt x="65" y="131"/>
                      <a:pt x="65" y="131"/>
                      <a:pt x="65" y="131"/>
                    </a:cubicBezTo>
                    <a:close/>
                    <a:moveTo>
                      <a:pt x="30" y="101"/>
                    </a:move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100"/>
                      <a:pt x="31" y="101"/>
                      <a:pt x="32" y="103"/>
                    </a:cubicBezTo>
                    <a:cubicBezTo>
                      <a:pt x="32" y="103"/>
                      <a:pt x="31" y="102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1"/>
                      <a:pt x="31" y="101"/>
                      <a:pt x="30" y="101"/>
                    </a:cubicBezTo>
                    <a:close/>
                    <a:moveTo>
                      <a:pt x="27" y="93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93"/>
                      <a:pt x="27" y="93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1"/>
                      <a:pt x="27" y="91"/>
                      <a:pt x="26" y="90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7" y="91"/>
                      <a:pt x="27" y="92"/>
                      <a:pt x="28" y="94"/>
                    </a:cubicBezTo>
                    <a:cubicBezTo>
                      <a:pt x="28" y="94"/>
                      <a:pt x="27" y="93"/>
                      <a:pt x="27" y="93"/>
                    </a:cubicBezTo>
                    <a:close/>
                    <a:moveTo>
                      <a:pt x="24" y="81"/>
                    </a:moveTo>
                    <a:cubicBezTo>
                      <a:pt x="24" y="81"/>
                      <a:pt x="24" y="81"/>
                      <a:pt x="25" y="81"/>
                    </a:cubicBezTo>
                    <a:cubicBezTo>
                      <a:pt x="25" y="80"/>
                      <a:pt x="24" y="80"/>
                      <a:pt x="24" y="79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5" y="81"/>
                      <a:pt x="25" y="83"/>
                      <a:pt x="25" y="8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5" y="83"/>
                      <a:pt x="25" y="82"/>
                    </a:cubicBezTo>
                    <a:cubicBezTo>
                      <a:pt x="25" y="82"/>
                      <a:pt x="25" y="81"/>
                      <a:pt x="24" y="81"/>
                    </a:cubicBezTo>
                    <a:close/>
                    <a:moveTo>
                      <a:pt x="24" y="77"/>
                    </a:moveTo>
                    <a:cubicBezTo>
                      <a:pt x="24" y="77"/>
                      <a:pt x="24" y="77"/>
                      <a:pt x="24" y="77"/>
                    </a:cubicBezTo>
                    <a:cubicBezTo>
                      <a:pt x="24" y="77"/>
                      <a:pt x="24" y="78"/>
                      <a:pt x="24" y="78"/>
                    </a:cubicBezTo>
                    <a:cubicBezTo>
                      <a:pt x="24" y="78"/>
                      <a:pt x="24" y="77"/>
                      <a:pt x="24" y="77"/>
                    </a:cubicBezTo>
                    <a:close/>
                    <a:moveTo>
                      <a:pt x="24" y="74"/>
                    </a:move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3"/>
                      <a:pt x="24" y="74"/>
                      <a:pt x="24" y="75"/>
                    </a:cubicBezTo>
                    <a:cubicBezTo>
                      <a:pt x="24" y="75"/>
                      <a:pt x="24" y="74"/>
                      <a:pt x="24" y="74"/>
                    </a:cubicBezTo>
                    <a:close/>
                    <a:moveTo>
                      <a:pt x="33" y="104"/>
                    </a:moveTo>
                    <a:cubicBezTo>
                      <a:pt x="32" y="104"/>
                      <a:pt x="32" y="104"/>
                      <a:pt x="32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2" y="104"/>
                      <a:pt x="32" y="104"/>
                    </a:cubicBezTo>
                    <a:cubicBezTo>
                      <a:pt x="33" y="105"/>
                      <a:pt x="33" y="105"/>
                      <a:pt x="33" y="106"/>
                    </a:cubicBezTo>
                    <a:cubicBezTo>
                      <a:pt x="33" y="105"/>
                      <a:pt x="33" y="105"/>
                      <a:pt x="33" y="104"/>
                    </a:cubicBezTo>
                    <a:close/>
                    <a:moveTo>
                      <a:pt x="29" y="97"/>
                    </a:moveTo>
                    <a:cubicBezTo>
                      <a:pt x="29" y="97"/>
                      <a:pt x="29" y="96"/>
                      <a:pt x="29" y="96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29" y="96"/>
                      <a:pt x="29" y="97"/>
                      <a:pt x="30" y="98"/>
                    </a:cubicBezTo>
                    <a:cubicBezTo>
                      <a:pt x="29" y="98"/>
                      <a:pt x="29" y="97"/>
                      <a:pt x="29" y="97"/>
                    </a:cubicBezTo>
                    <a:close/>
                    <a:moveTo>
                      <a:pt x="28" y="95"/>
                    </a:move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4"/>
                      <a:pt x="28" y="95"/>
                      <a:pt x="28" y="96"/>
                    </a:cubicBezTo>
                    <a:cubicBezTo>
                      <a:pt x="28" y="96"/>
                      <a:pt x="28" y="95"/>
                      <a:pt x="28" y="95"/>
                    </a:cubicBezTo>
                    <a:close/>
                    <a:moveTo>
                      <a:pt x="26" y="87"/>
                    </a:moveTo>
                    <a:cubicBezTo>
                      <a:pt x="25" y="87"/>
                      <a:pt x="26" y="87"/>
                      <a:pt x="26" y="86"/>
                    </a:cubicBezTo>
                    <a:cubicBezTo>
                      <a:pt x="26" y="87"/>
                      <a:pt x="26" y="89"/>
                      <a:pt x="26" y="89"/>
                    </a:cubicBezTo>
                    <a:cubicBezTo>
                      <a:pt x="26" y="89"/>
                      <a:pt x="26" y="88"/>
                      <a:pt x="26" y="87"/>
                    </a:cubicBezTo>
                    <a:close/>
                    <a:moveTo>
                      <a:pt x="25" y="86"/>
                    </a:moveTo>
                    <a:cubicBezTo>
                      <a:pt x="25" y="85"/>
                      <a:pt x="25" y="86"/>
                      <a:pt x="25" y="85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5" y="86"/>
                      <a:pt x="25" y="86"/>
                      <a:pt x="25" y="86"/>
                    </a:cubicBezTo>
                    <a:close/>
                    <a:moveTo>
                      <a:pt x="24" y="75"/>
                    </a:move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7"/>
                      <a:pt x="24" y="75"/>
                      <a:pt x="24" y="75"/>
                    </a:cubicBezTo>
                    <a:close/>
                    <a:moveTo>
                      <a:pt x="24" y="72"/>
                    </a:move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4" y="72"/>
                      <a:pt x="24" y="72"/>
                    </a:cubicBezTo>
                    <a:close/>
                    <a:moveTo>
                      <a:pt x="88" y="135"/>
                    </a:moveTo>
                    <a:cubicBezTo>
                      <a:pt x="88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8" y="135"/>
                      <a:pt x="88" y="135"/>
                      <a:pt x="88" y="135"/>
                    </a:cubicBezTo>
                    <a:close/>
                    <a:moveTo>
                      <a:pt x="86" y="135"/>
                    </a:moveTo>
                    <a:cubicBezTo>
                      <a:pt x="86" y="135"/>
                      <a:pt x="87" y="135"/>
                      <a:pt x="87" y="135"/>
                    </a:cubicBezTo>
                    <a:cubicBezTo>
                      <a:pt x="87" y="135"/>
                      <a:pt x="87" y="135"/>
                      <a:pt x="86" y="135"/>
                    </a:cubicBezTo>
                    <a:close/>
                    <a:moveTo>
                      <a:pt x="89" y="135"/>
                    </a:moveTo>
                    <a:cubicBezTo>
                      <a:pt x="90" y="135"/>
                      <a:pt x="90" y="135"/>
                      <a:pt x="89" y="135"/>
                    </a:cubicBezTo>
                    <a:cubicBezTo>
                      <a:pt x="90" y="135"/>
                      <a:pt x="90" y="135"/>
                      <a:pt x="90" y="135"/>
                    </a:cubicBezTo>
                    <a:cubicBezTo>
                      <a:pt x="90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lose/>
                    <a:moveTo>
                      <a:pt x="43" y="117"/>
                    </a:move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lose/>
                    <a:moveTo>
                      <a:pt x="44" y="117"/>
                    </a:moveTo>
                    <a:cubicBezTo>
                      <a:pt x="44" y="117"/>
                      <a:pt x="43" y="117"/>
                      <a:pt x="43" y="117"/>
                    </a:cubicBezTo>
                    <a:cubicBezTo>
                      <a:pt x="43" y="117"/>
                      <a:pt x="44" y="117"/>
                      <a:pt x="44" y="117"/>
                    </a:cubicBezTo>
                    <a:close/>
                    <a:moveTo>
                      <a:pt x="25" y="73"/>
                    </a:moveTo>
                    <a:cubicBezTo>
                      <a:pt x="25" y="73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3"/>
                    </a:cubicBezTo>
                    <a:cubicBezTo>
                      <a:pt x="25" y="73"/>
                      <a:pt x="25" y="73"/>
                      <a:pt x="25" y="72"/>
                    </a:cubicBezTo>
                    <a:cubicBezTo>
                      <a:pt x="25" y="72"/>
                      <a:pt x="25" y="73"/>
                      <a:pt x="25" y="73"/>
                    </a:cubicBezTo>
                    <a:cubicBezTo>
                      <a:pt x="25" y="73"/>
                      <a:pt x="25" y="73"/>
                      <a:pt x="25" y="73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69"/>
                    </a:move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70"/>
                      <a:pt x="25" y="70"/>
                      <a:pt x="25" y="69"/>
                    </a:cubicBezTo>
                    <a:close/>
                    <a:moveTo>
                      <a:pt x="36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7" y="108"/>
                    </a:cubicBezTo>
                    <a:cubicBezTo>
                      <a:pt x="37" y="109"/>
                      <a:pt x="36" y="109"/>
                      <a:pt x="36" y="109"/>
                    </a:cubicBezTo>
                    <a:cubicBezTo>
                      <a:pt x="36" y="108"/>
                      <a:pt x="36" y="108"/>
                      <a:pt x="36" y="108"/>
                    </a:cubicBezTo>
                    <a:close/>
                    <a:moveTo>
                      <a:pt x="35" y="107"/>
                    </a:move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lose/>
                    <a:moveTo>
                      <a:pt x="34" y="106"/>
                    </a:moveTo>
                    <a:cubicBezTo>
                      <a:pt x="34" y="105"/>
                      <a:pt x="35" y="106"/>
                      <a:pt x="35" y="105"/>
                    </a:cubicBezTo>
                    <a:cubicBezTo>
                      <a:pt x="35" y="105"/>
                      <a:pt x="34" y="105"/>
                      <a:pt x="34" y="105"/>
                    </a:cubicBezTo>
                    <a:cubicBezTo>
                      <a:pt x="34" y="105"/>
                      <a:pt x="35" y="105"/>
                      <a:pt x="35" y="105"/>
                    </a:cubicBezTo>
                    <a:cubicBezTo>
                      <a:pt x="35" y="105"/>
                      <a:pt x="35" y="105"/>
                      <a:pt x="35" y="106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5"/>
                      <a:pt x="35" y="106"/>
                    </a:cubicBezTo>
                    <a:cubicBezTo>
                      <a:pt x="35" y="106"/>
                      <a:pt x="34" y="105"/>
                      <a:pt x="34" y="105"/>
                    </a:cubicBezTo>
                    <a:cubicBezTo>
                      <a:pt x="34" y="105"/>
                      <a:pt x="34" y="105"/>
                      <a:pt x="34" y="106"/>
                    </a:cubicBezTo>
                    <a:close/>
                    <a:moveTo>
                      <a:pt x="34" y="105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5"/>
                      <a:pt x="33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5"/>
                    </a:cubicBezTo>
                    <a:cubicBezTo>
                      <a:pt x="25" y="75"/>
                      <a:pt x="25" y="74"/>
                      <a:pt x="25" y="74"/>
                    </a:cubicBezTo>
                    <a:close/>
                    <a:moveTo>
                      <a:pt x="25" y="66"/>
                    </a:move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5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7"/>
                      <a:pt x="26" y="67"/>
                    </a:cubicBezTo>
                    <a:cubicBezTo>
                      <a:pt x="26" y="67"/>
                      <a:pt x="26" y="67"/>
                      <a:pt x="26" y="66"/>
                    </a:cubicBezTo>
                    <a:cubicBezTo>
                      <a:pt x="26" y="66"/>
                      <a:pt x="26" y="67"/>
                      <a:pt x="25" y="67"/>
                    </a:cubicBezTo>
                    <a:cubicBezTo>
                      <a:pt x="26" y="66"/>
                      <a:pt x="26" y="66"/>
                      <a:pt x="25" y="66"/>
                    </a:cubicBezTo>
                    <a:close/>
                    <a:moveTo>
                      <a:pt x="25" y="68"/>
                    </a:move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6" y="67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4"/>
                      <a:pt x="34" y="104"/>
                    </a:cubicBezTo>
                    <a:cubicBezTo>
                      <a:pt x="34" y="105"/>
                      <a:pt x="34" y="105"/>
                      <a:pt x="34" y="104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70"/>
                    </a:move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70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2"/>
                      <a:pt x="33" y="102"/>
                    </a:cubicBezTo>
                    <a:cubicBezTo>
                      <a:pt x="33" y="102"/>
                      <a:pt x="33" y="103"/>
                      <a:pt x="33" y="102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36" y="107"/>
                    </a:moveTo>
                    <a:cubicBezTo>
                      <a:pt x="36" y="107"/>
                      <a:pt x="36" y="106"/>
                      <a:pt x="36" y="106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6" y="107"/>
                      <a:pt x="35" y="107"/>
                    </a:cubicBezTo>
                    <a:cubicBezTo>
                      <a:pt x="35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lose/>
                    <a:moveTo>
                      <a:pt x="32" y="101"/>
                    </a:moveTo>
                    <a:cubicBezTo>
                      <a:pt x="32" y="101"/>
                      <a:pt x="32" y="101"/>
                      <a:pt x="32" y="101"/>
                    </a:cubicBezTo>
                    <a:cubicBezTo>
                      <a:pt x="32" y="101"/>
                      <a:pt x="32" y="101"/>
                      <a:pt x="32" y="101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1"/>
                      <a:pt x="32" y="102"/>
                      <a:pt x="32" y="101"/>
                    </a:cubicBezTo>
                    <a:close/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3"/>
                      <a:pt x="25" y="72"/>
                    </a:cubicBezTo>
                    <a:cubicBezTo>
                      <a:pt x="26" y="72"/>
                      <a:pt x="26" y="72"/>
                      <a:pt x="25" y="72"/>
                    </a:cubicBezTo>
                    <a:cubicBezTo>
                      <a:pt x="25" y="72"/>
                      <a:pt x="26" y="72"/>
                      <a:pt x="26" y="72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3"/>
                      <a:pt x="25" y="72"/>
                      <a:pt x="25" y="72"/>
                    </a:cubicBezTo>
                    <a:close/>
                    <a:moveTo>
                      <a:pt x="37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7" y="108"/>
                      <a:pt x="37" y="107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1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25" y="77"/>
                    </a:moveTo>
                    <a:cubicBezTo>
                      <a:pt x="25" y="77"/>
                      <a:pt x="26" y="77"/>
                      <a:pt x="26" y="77"/>
                    </a:cubicBezTo>
                    <a:cubicBezTo>
                      <a:pt x="26" y="77"/>
                      <a:pt x="25" y="77"/>
                      <a:pt x="25" y="77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lose/>
                    <a:moveTo>
                      <a:pt x="37" y="109"/>
                    </a:moveTo>
                    <a:cubicBezTo>
                      <a:pt x="37" y="109"/>
                      <a:pt x="38" y="110"/>
                      <a:pt x="38" y="110"/>
                    </a:cubicBezTo>
                    <a:cubicBezTo>
                      <a:pt x="38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7" y="109"/>
                    </a:cubicBezTo>
                    <a:close/>
                    <a:moveTo>
                      <a:pt x="25" y="70"/>
                    </a:moveTo>
                    <a:cubicBezTo>
                      <a:pt x="25" y="69"/>
                      <a:pt x="26" y="69"/>
                      <a:pt x="25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5" y="70"/>
                    </a:cubicBezTo>
                    <a:cubicBezTo>
                      <a:pt x="26" y="69"/>
                      <a:pt x="25" y="69"/>
                      <a:pt x="25" y="70"/>
                    </a:cubicBezTo>
                    <a:close/>
                    <a:moveTo>
                      <a:pt x="25" y="68"/>
                    </a:move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7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9"/>
                    </a:cubicBezTo>
                    <a:cubicBezTo>
                      <a:pt x="26" y="68"/>
                      <a:pt x="26" y="68"/>
                      <a:pt x="25" y="68"/>
                    </a:cubicBezTo>
                    <a:close/>
                    <a:moveTo>
                      <a:pt x="26" y="63"/>
                    </a:move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4"/>
                    </a:cubicBezTo>
                    <a:cubicBezTo>
                      <a:pt x="26" y="63"/>
                      <a:pt x="26" y="63"/>
                      <a:pt x="26" y="6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5"/>
                    </a:cubicBezTo>
                    <a:cubicBezTo>
                      <a:pt x="25" y="74"/>
                      <a:pt x="25" y="74"/>
                      <a:pt x="25" y="74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1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41" y="113"/>
                    </a:moveTo>
                    <a:cubicBezTo>
                      <a:pt x="41" y="113"/>
                      <a:pt x="41" y="113"/>
                      <a:pt x="40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lose/>
                    <a:moveTo>
                      <a:pt x="33" y="102"/>
                    </a:move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1"/>
                      <a:pt x="33" y="102"/>
                      <a:pt x="33" y="102"/>
                    </a:cubicBezTo>
                    <a:cubicBezTo>
                      <a:pt x="33" y="102"/>
                      <a:pt x="33" y="101"/>
                      <a:pt x="32" y="101"/>
                    </a:cubicBezTo>
                    <a:cubicBezTo>
                      <a:pt x="32" y="101"/>
                      <a:pt x="33" y="101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lose/>
                    <a:moveTo>
                      <a:pt x="30" y="96"/>
                    </a:move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5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close/>
                    <a:moveTo>
                      <a:pt x="27" y="87"/>
                    </a:move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lose/>
                    <a:moveTo>
                      <a:pt x="26" y="78"/>
                    </a:move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8"/>
                      <a:pt x="26" y="77"/>
                      <a:pt x="26" y="78"/>
                    </a:cubicBezTo>
                    <a:close/>
                    <a:moveTo>
                      <a:pt x="26" y="76"/>
                    </a:move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6"/>
                      <a:pt x="26" y="76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8" y="110"/>
                      <a:pt x="39" y="110"/>
                      <a:pt x="38" y="110"/>
                    </a:cubicBezTo>
                    <a:cubicBezTo>
                      <a:pt x="38" y="110"/>
                      <a:pt x="39" y="111"/>
                      <a:pt x="39" y="110"/>
                    </a:cubicBezTo>
                    <a:cubicBezTo>
                      <a:pt x="39" y="110"/>
                      <a:pt x="39" y="111"/>
                      <a:pt x="39" y="111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5" y="104"/>
                    </a:cubicBezTo>
                    <a:cubicBezTo>
                      <a:pt x="34" y="104"/>
                      <a:pt x="34" y="104"/>
                      <a:pt x="35" y="105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lose/>
                    <a:moveTo>
                      <a:pt x="31" y="98"/>
                    </a:moveTo>
                    <a:cubicBezTo>
                      <a:pt x="31" y="98"/>
                      <a:pt x="31" y="98"/>
                      <a:pt x="31" y="98"/>
                    </a:cubicBezTo>
                    <a:cubicBezTo>
                      <a:pt x="31" y="98"/>
                      <a:pt x="31" y="98"/>
                      <a:pt x="31" y="99"/>
                    </a:cubicBezTo>
                    <a:cubicBezTo>
                      <a:pt x="31" y="99"/>
                      <a:pt x="31" y="99"/>
                      <a:pt x="31" y="98"/>
                    </a:cubicBezTo>
                    <a:close/>
                    <a:moveTo>
                      <a:pt x="28" y="90"/>
                    </a:move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89"/>
                    </a:cubicBezTo>
                    <a:cubicBezTo>
                      <a:pt x="28" y="89"/>
                      <a:pt x="28" y="90"/>
                      <a:pt x="28" y="90"/>
                    </a:cubicBezTo>
                    <a:close/>
                    <a:moveTo>
                      <a:pt x="51" y="123"/>
                    </a:moveTo>
                    <a:cubicBezTo>
                      <a:pt x="51" y="123"/>
                      <a:pt x="51" y="122"/>
                      <a:pt x="51" y="122"/>
                    </a:cubicBezTo>
                    <a:cubicBezTo>
                      <a:pt x="51" y="122"/>
                      <a:pt x="51" y="122"/>
                      <a:pt x="51" y="123"/>
                    </a:cubicBezTo>
                    <a:close/>
                    <a:moveTo>
                      <a:pt x="38" y="109"/>
                    </a:move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10"/>
                      <a:pt x="38" y="109"/>
                      <a:pt x="38" y="109"/>
                    </a:cubicBezTo>
                    <a:cubicBezTo>
                      <a:pt x="38" y="109"/>
                      <a:pt x="37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lose/>
                    <a:moveTo>
                      <a:pt x="31" y="97"/>
                    </a:moveTo>
                    <a:cubicBezTo>
                      <a:pt x="31" y="97"/>
                      <a:pt x="31" y="97"/>
                      <a:pt x="31" y="97"/>
                    </a:cubicBezTo>
                    <a:cubicBezTo>
                      <a:pt x="30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8"/>
                      <a:pt x="31" y="97"/>
                      <a:pt x="31" y="97"/>
                    </a:cubicBezTo>
                    <a:close/>
                    <a:moveTo>
                      <a:pt x="29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30" y="95"/>
                    </a:cubicBezTo>
                    <a:cubicBezTo>
                      <a:pt x="30" y="95"/>
                      <a:pt x="29" y="94"/>
                      <a:pt x="29" y="94"/>
                    </a:cubicBezTo>
                    <a:close/>
                    <a:moveTo>
                      <a:pt x="28" y="91"/>
                    </a:move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91"/>
                      <a:pt x="29" y="91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lose/>
                    <a:moveTo>
                      <a:pt x="27" y="83"/>
                    </a:move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6" y="84"/>
                      <a:pt x="27" y="84"/>
                      <a:pt x="27" y="83"/>
                    </a:cubicBezTo>
                    <a:close/>
                    <a:moveTo>
                      <a:pt x="52" y="123"/>
                    </a:move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3" y="123"/>
                      <a:pt x="52" y="123"/>
                      <a:pt x="53" y="123"/>
                    </a:cubicBezTo>
                    <a:cubicBezTo>
                      <a:pt x="53" y="124"/>
                      <a:pt x="52" y="123"/>
                      <a:pt x="52" y="123"/>
                    </a:cubicBezTo>
                    <a:close/>
                    <a:moveTo>
                      <a:pt x="50" y="122"/>
                    </a:move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21"/>
                      <a:pt x="50" y="121"/>
                      <a:pt x="50" y="122"/>
                    </a:cubicBezTo>
                    <a:cubicBezTo>
                      <a:pt x="50" y="122"/>
                      <a:pt x="50" y="121"/>
                      <a:pt x="50" y="122"/>
                    </a:cubicBezTo>
                    <a:close/>
                    <a:moveTo>
                      <a:pt x="29" y="92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29" y="93"/>
                      <a:pt x="29" y="92"/>
                      <a:pt x="29" y="92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39" y="112"/>
                    </a:moveTo>
                    <a:cubicBezTo>
                      <a:pt x="40" y="112"/>
                      <a:pt x="40" y="111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39" y="112"/>
                    </a:cubicBezTo>
                    <a:close/>
                    <a:moveTo>
                      <a:pt x="27" y="85"/>
                    </a:moveTo>
                    <a:cubicBezTo>
                      <a:pt x="27" y="85"/>
                      <a:pt x="27" y="85"/>
                      <a:pt x="27" y="85"/>
                    </a:cubicBezTo>
                    <a:cubicBezTo>
                      <a:pt x="27" y="85"/>
                      <a:pt x="27" y="85"/>
                      <a:pt x="27" y="85"/>
                    </a:cubicBezTo>
                    <a:close/>
                    <a:moveTo>
                      <a:pt x="62" y="128"/>
                    </a:moveTo>
                    <a:cubicBezTo>
                      <a:pt x="62" y="128"/>
                      <a:pt x="62" y="128"/>
                      <a:pt x="62" y="129"/>
                    </a:cubicBezTo>
                    <a:cubicBezTo>
                      <a:pt x="62" y="129"/>
                      <a:pt x="62" y="128"/>
                      <a:pt x="62" y="128"/>
                    </a:cubicBezTo>
                    <a:close/>
                    <a:moveTo>
                      <a:pt x="131" y="32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2" y="33"/>
                    </a:cubicBezTo>
                    <a:cubicBezTo>
                      <a:pt x="132" y="33"/>
                      <a:pt x="131" y="33"/>
                      <a:pt x="131" y="33"/>
                    </a:cubicBezTo>
                    <a:cubicBezTo>
                      <a:pt x="131" y="33"/>
                      <a:pt x="131" y="32"/>
                      <a:pt x="131" y="32"/>
                    </a:cubicBezTo>
                    <a:close/>
                    <a:moveTo>
                      <a:pt x="131" y="33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1" y="33"/>
                    </a:cubicBezTo>
                    <a:cubicBezTo>
                      <a:pt x="131" y="33"/>
                      <a:pt x="132" y="34"/>
                      <a:pt x="132" y="34"/>
                    </a:cubicBezTo>
                    <a:cubicBezTo>
                      <a:pt x="132" y="34"/>
                      <a:pt x="132" y="34"/>
                      <a:pt x="132" y="34"/>
                    </a:cubicBezTo>
                    <a:cubicBezTo>
                      <a:pt x="132" y="34"/>
                      <a:pt x="132" y="33"/>
                      <a:pt x="132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3"/>
                    </a:cubicBezTo>
                    <a:close/>
                    <a:moveTo>
                      <a:pt x="71" y="131"/>
                    </a:move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lose/>
                    <a:moveTo>
                      <a:pt x="70" y="131"/>
                    </a:moveTo>
                    <a:cubicBezTo>
                      <a:pt x="70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lose/>
                    <a:moveTo>
                      <a:pt x="132" y="106"/>
                    </a:moveTo>
                    <a:cubicBezTo>
                      <a:pt x="132" y="107"/>
                      <a:pt x="132" y="107"/>
                      <a:pt x="132" y="107"/>
                    </a:cubicBezTo>
                    <a:cubicBezTo>
                      <a:pt x="132" y="107"/>
                      <a:pt x="132" y="107"/>
                      <a:pt x="132" y="106"/>
                    </a:cubicBezTo>
                    <a:cubicBezTo>
                      <a:pt x="132" y="106"/>
                      <a:pt x="132" y="106"/>
                      <a:pt x="132" y="106"/>
                    </a:cubicBezTo>
                    <a:close/>
                    <a:moveTo>
                      <a:pt x="135" y="101"/>
                    </a:moveTo>
                    <a:cubicBezTo>
                      <a:pt x="135" y="102"/>
                      <a:pt x="135" y="102"/>
                      <a:pt x="135" y="102"/>
                    </a:cubicBezTo>
                    <a:cubicBezTo>
                      <a:pt x="135" y="102"/>
                      <a:pt x="134" y="103"/>
                      <a:pt x="135" y="103"/>
                    </a:cubicBezTo>
                    <a:cubicBezTo>
                      <a:pt x="134" y="103"/>
                      <a:pt x="134" y="103"/>
                      <a:pt x="134" y="104"/>
                    </a:cubicBezTo>
                    <a:cubicBezTo>
                      <a:pt x="134" y="104"/>
                      <a:pt x="134" y="104"/>
                      <a:pt x="134" y="104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3" y="106"/>
                      <a:pt x="133" y="106"/>
                      <a:pt x="133" y="106"/>
                    </a:cubicBezTo>
                    <a:cubicBezTo>
                      <a:pt x="133" y="106"/>
                      <a:pt x="133" y="105"/>
                      <a:pt x="133" y="105"/>
                    </a:cubicBezTo>
                    <a:cubicBezTo>
                      <a:pt x="133" y="105"/>
                      <a:pt x="134" y="104"/>
                      <a:pt x="134" y="104"/>
                    </a:cubicBezTo>
                    <a:cubicBezTo>
                      <a:pt x="134" y="104"/>
                      <a:pt x="134" y="104"/>
                      <a:pt x="134" y="103"/>
                    </a:cubicBezTo>
                    <a:cubicBezTo>
                      <a:pt x="134" y="104"/>
                      <a:pt x="134" y="103"/>
                      <a:pt x="134" y="103"/>
                    </a:cubicBezTo>
                    <a:cubicBezTo>
                      <a:pt x="135" y="102"/>
                      <a:pt x="135" y="102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0"/>
                      <a:pt x="135" y="101"/>
                      <a:pt x="135" y="100"/>
                    </a:cubicBezTo>
                    <a:cubicBezTo>
                      <a:pt x="136" y="100"/>
                      <a:pt x="136" y="100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100"/>
                      <a:pt x="136" y="100"/>
                      <a:pt x="136" y="100"/>
                    </a:cubicBezTo>
                    <a:cubicBezTo>
                      <a:pt x="136" y="100"/>
                      <a:pt x="136" y="100"/>
                      <a:pt x="135" y="101"/>
                    </a:cubicBezTo>
                    <a:cubicBezTo>
                      <a:pt x="136" y="100"/>
                      <a:pt x="135" y="101"/>
                      <a:pt x="136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lose/>
                    <a:moveTo>
                      <a:pt x="137" y="98"/>
                    </a:moveTo>
                    <a:cubicBezTo>
                      <a:pt x="136" y="98"/>
                      <a:pt x="136" y="99"/>
                      <a:pt x="136" y="98"/>
                    </a:cubicBezTo>
                    <a:cubicBezTo>
                      <a:pt x="136" y="98"/>
                      <a:pt x="136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6"/>
                      <a:pt x="131" y="106"/>
                      <a:pt x="131" y="106"/>
                    </a:cubicBezTo>
                    <a:cubicBezTo>
                      <a:pt x="131" y="106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1"/>
                    </a:moveTo>
                    <a:cubicBezTo>
                      <a:pt x="131" y="101"/>
                      <a:pt x="131" y="101"/>
                      <a:pt x="130" y="101"/>
                    </a:cubicBezTo>
                    <a:cubicBezTo>
                      <a:pt x="130" y="101"/>
                      <a:pt x="130" y="101"/>
                      <a:pt x="131" y="101"/>
                    </a:cubicBezTo>
                    <a:cubicBezTo>
                      <a:pt x="131" y="101"/>
                      <a:pt x="130" y="101"/>
                      <a:pt x="131" y="101"/>
                    </a:cubicBezTo>
                    <a:close/>
                    <a:moveTo>
                      <a:pt x="126" y="39"/>
                    </a:move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39"/>
                      <a:pt x="126" y="40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39"/>
                      <a:pt x="126" y="39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8"/>
                      <a:pt x="125" y="39"/>
                    </a:cubicBezTo>
                    <a:cubicBezTo>
                      <a:pt x="125" y="39"/>
                      <a:pt x="125" y="39"/>
                      <a:pt x="125" y="38"/>
                    </a:cubicBezTo>
                    <a:cubicBezTo>
                      <a:pt x="125" y="39"/>
                      <a:pt x="125" y="39"/>
                      <a:pt x="125" y="38"/>
                    </a:cubicBezTo>
                    <a:close/>
                    <a:moveTo>
                      <a:pt x="131" y="98"/>
                    </a:move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lose/>
                    <a:moveTo>
                      <a:pt x="111" y="117"/>
                    </a:moveTo>
                    <a:cubicBezTo>
                      <a:pt x="111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lose/>
                    <a:moveTo>
                      <a:pt x="123" y="107"/>
                    </a:move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6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2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lose/>
                    <a:moveTo>
                      <a:pt x="123" y="106"/>
                    </a:moveTo>
                    <a:cubicBezTo>
                      <a:pt x="123" y="107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4" y="105"/>
                    </a:cubicBezTo>
                    <a:cubicBezTo>
                      <a:pt x="124" y="106"/>
                      <a:pt x="124" y="105"/>
                      <a:pt x="124" y="105"/>
                    </a:cubicBezTo>
                    <a:cubicBezTo>
                      <a:pt x="123" y="106"/>
                      <a:pt x="124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lose/>
                    <a:moveTo>
                      <a:pt x="100" y="28"/>
                    </a:moveTo>
                    <a:cubicBezTo>
                      <a:pt x="101" y="29"/>
                      <a:pt x="101" y="29"/>
                      <a:pt x="101" y="29"/>
                    </a:cubicBezTo>
                    <a:cubicBezTo>
                      <a:pt x="100" y="29"/>
                      <a:pt x="101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0" y="29"/>
                      <a:pt x="100" y="28"/>
                      <a:pt x="100" y="28"/>
                    </a:cubicBezTo>
                    <a:close/>
                    <a:moveTo>
                      <a:pt x="102" y="29"/>
                    </a:moveTo>
                    <a:cubicBezTo>
                      <a:pt x="102" y="29"/>
                      <a:pt x="102" y="29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2" y="29"/>
                      <a:pt x="102" y="29"/>
                    </a:cubicBezTo>
                    <a:close/>
                    <a:moveTo>
                      <a:pt x="123" y="50"/>
                    </a:move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49"/>
                      <a:pt x="123" y="49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lose/>
                    <a:moveTo>
                      <a:pt x="121" y="49"/>
                    </a:move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50"/>
                    </a:cubicBezTo>
                    <a:cubicBezTo>
                      <a:pt x="121" y="50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236"/>
              <p:cNvSpPr>
                <a:spLocks/>
              </p:cNvSpPr>
              <p:nvPr/>
            </p:nvSpPr>
            <p:spPr bwMode="auto">
              <a:xfrm>
                <a:off x="6811" y="1119"/>
                <a:ext cx="12" cy="2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2 h 4"/>
                  <a:gd name="T12" fmla="*/ 2 w 2"/>
                  <a:gd name="T13" fmla="*/ 3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4 h 4"/>
                  <a:gd name="T20" fmla="*/ 2 w 2"/>
                  <a:gd name="T21" fmla="*/ 4 h 4"/>
                  <a:gd name="T22" fmla="*/ 2 w 2"/>
                  <a:gd name="T23" fmla="*/ 4 h 4"/>
                  <a:gd name="T24" fmla="*/ 2 w 2"/>
                  <a:gd name="T25" fmla="*/ 4 h 4"/>
                  <a:gd name="T26" fmla="*/ 2 w 2"/>
                  <a:gd name="T27" fmla="*/ 4 h 4"/>
                  <a:gd name="T28" fmla="*/ 2 w 2"/>
                  <a:gd name="T29" fmla="*/ 4 h 4"/>
                  <a:gd name="T30" fmla="*/ 2 w 2"/>
                  <a:gd name="T31" fmla="*/ 3 h 4"/>
                  <a:gd name="T32" fmla="*/ 1 w 2"/>
                  <a:gd name="T33" fmla="*/ 2 h 4"/>
                  <a:gd name="T34" fmla="*/ 1 w 2"/>
                  <a:gd name="T35" fmla="*/ 2 h 4"/>
                  <a:gd name="T36" fmla="*/ 0 w 2"/>
                  <a:gd name="T37" fmla="*/ 0 h 4"/>
                  <a:gd name="T38" fmla="*/ 0 w 2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237"/>
              <p:cNvSpPr>
                <a:spLocks/>
              </p:cNvSpPr>
              <p:nvPr/>
            </p:nvSpPr>
            <p:spPr bwMode="auto">
              <a:xfrm>
                <a:off x="6787" y="1083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238"/>
              <p:cNvSpPr>
                <a:spLocks noEditPoints="1"/>
              </p:cNvSpPr>
              <p:nvPr/>
            </p:nvSpPr>
            <p:spPr bwMode="auto">
              <a:xfrm>
                <a:off x="5977" y="921"/>
                <a:ext cx="234" cy="276"/>
              </a:xfrm>
              <a:custGeom>
                <a:avLst/>
                <a:gdLst>
                  <a:gd name="T0" fmla="*/ 17 w 39"/>
                  <a:gd name="T1" fmla="*/ 16 h 46"/>
                  <a:gd name="T2" fmla="*/ 8 w 39"/>
                  <a:gd name="T3" fmla="*/ 28 h 46"/>
                  <a:gd name="T4" fmla="*/ 0 w 39"/>
                  <a:gd name="T5" fmla="*/ 45 h 46"/>
                  <a:gd name="T6" fmla="*/ 1 w 39"/>
                  <a:gd name="T7" fmla="*/ 43 h 46"/>
                  <a:gd name="T8" fmla="*/ 1 w 39"/>
                  <a:gd name="T9" fmla="*/ 42 h 46"/>
                  <a:gd name="T10" fmla="*/ 3 w 39"/>
                  <a:gd name="T11" fmla="*/ 40 h 46"/>
                  <a:gd name="T12" fmla="*/ 3 w 39"/>
                  <a:gd name="T13" fmla="*/ 38 h 46"/>
                  <a:gd name="T14" fmla="*/ 3 w 39"/>
                  <a:gd name="T15" fmla="*/ 38 h 46"/>
                  <a:gd name="T16" fmla="*/ 4 w 39"/>
                  <a:gd name="T17" fmla="*/ 37 h 46"/>
                  <a:gd name="T18" fmla="*/ 4 w 39"/>
                  <a:gd name="T19" fmla="*/ 37 h 46"/>
                  <a:gd name="T20" fmla="*/ 6 w 39"/>
                  <a:gd name="T21" fmla="*/ 34 h 46"/>
                  <a:gd name="T22" fmla="*/ 7 w 39"/>
                  <a:gd name="T23" fmla="*/ 33 h 46"/>
                  <a:gd name="T24" fmla="*/ 9 w 39"/>
                  <a:gd name="T25" fmla="*/ 29 h 46"/>
                  <a:gd name="T26" fmla="*/ 9 w 39"/>
                  <a:gd name="T27" fmla="*/ 29 h 46"/>
                  <a:gd name="T28" fmla="*/ 11 w 39"/>
                  <a:gd name="T29" fmla="*/ 27 h 46"/>
                  <a:gd name="T30" fmla="*/ 11 w 39"/>
                  <a:gd name="T31" fmla="*/ 27 h 46"/>
                  <a:gd name="T32" fmla="*/ 23 w 39"/>
                  <a:gd name="T33" fmla="*/ 13 h 46"/>
                  <a:gd name="T34" fmla="*/ 29 w 39"/>
                  <a:gd name="T35" fmla="*/ 7 h 46"/>
                  <a:gd name="T36" fmla="*/ 31 w 39"/>
                  <a:gd name="T37" fmla="*/ 5 h 46"/>
                  <a:gd name="T38" fmla="*/ 33 w 39"/>
                  <a:gd name="T39" fmla="*/ 4 h 46"/>
                  <a:gd name="T40" fmla="*/ 34 w 39"/>
                  <a:gd name="T41" fmla="*/ 3 h 46"/>
                  <a:gd name="T42" fmla="*/ 36 w 39"/>
                  <a:gd name="T43" fmla="*/ 2 h 46"/>
                  <a:gd name="T44" fmla="*/ 38 w 39"/>
                  <a:gd name="T45" fmla="*/ 1 h 46"/>
                  <a:gd name="T46" fmla="*/ 38 w 39"/>
                  <a:gd name="T47" fmla="*/ 0 h 46"/>
                  <a:gd name="T48" fmla="*/ 38 w 39"/>
                  <a:gd name="T49" fmla="*/ 0 h 46"/>
                  <a:gd name="T50" fmla="*/ 39 w 39"/>
                  <a:gd name="T51" fmla="*/ 0 h 46"/>
                  <a:gd name="T52" fmla="*/ 38 w 39"/>
                  <a:gd name="T53" fmla="*/ 0 h 46"/>
                  <a:gd name="T54" fmla="*/ 36 w 39"/>
                  <a:gd name="T55" fmla="*/ 1 h 46"/>
                  <a:gd name="T56" fmla="*/ 36 w 39"/>
                  <a:gd name="T57" fmla="*/ 1 h 46"/>
                  <a:gd name="T58" fmla="*/ 37 w 39"/>
                  <a:gd name="T59" fmla="*/ 1 h 46"/>
                  <a:gd name="T60" fmla="*/ 30 w 39"/>
                  <a:gd name="T61" fmla="*/ 5 h 46"/>
                  <a:gd name="T62" fmla="*/ 26 w 39"/>
                  <a:gd name="T63" fmla="*/ 8 h 46"/>
                  <a:gd name="T64" fmla="*/ 20 w 39"/>
                  <a:gd name="T65" fmla="*/ 13 h 46"/>
                  <a:gd name="T66" fmla="*/ 36 w 39"/>
                  <a:gd name="T67" fmla="*/ 1 h 46"/>
                  <a:gd name="T68" fmla="*/ 35 w 39"/>
                  <a:gd name="T6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46">
                    <a:moveTo>
                      <a:pt x="20" y="13"/>
                    </a:moveTo>
                    <a:cubicBezTo>
                      <a:pt x="20" y="13"/>
                      <a:pt x="18" y="15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4" y="20"/>
                      <a:pt x="11" y="23"/>
                      <a:pt x="8" y="28"/>
                    </a:cubicBezTo>
                    <a:cubicBezTo>
                      <a:pt x="5" y="33"/>
                      <a:pt x="2" y="39"/>
                      <a:pt x="0" y="46"/>
                    </a:cubicBezTo>
                    <a:cubicBezTo>
                      <a:pt x="0" y="46"/>
                      <a:pt x="0" y="45"/>
                      <a:pt x="0" y="45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1" y="44"/>
                      <a:pt x="1" y="43"/>
                      <a:pt x="1" y="43"/>
                    </a:cubicBezTo>
                    <a:cubicBezTo>
                      <a:pt x="1" y="43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1"/>
                      <a:pt x="2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9"/>
                      <a:pt x="3" y="39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4" y="38"/>
                      <a:pt x="4" y="38"/>
                    </a:cubicBezTo>
                    <a:cubicBezTo>
                      <a:pt x="4" y="37"/>
                      <a:pt x="4" y="38"/>
                      <a:pt x="4" y="37"/>
                    </a:cubicBezTo>
                    <a:cubicBezTo>
                      <a:pt x="4" y="38"/>
                      <a:pt x="4" y="37"/>
                      <a:pt x="4" y="37"/>
                    </a:cubicBezTo>
                    <a:cubicBezTo>
                      <a:pt x="4" y="36"/>
                      <a:pt x="4" y="37"/>
                      <a:pt x="4" y="37"/>
                    </a:cubicBezTo>
                    <a:cubicBezTo>
                      <a:pt x="5" y="36"/>
                      <a:pt x="6" y="35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3"/>
                    </a:cubicBezTo>
                    <a:cubicBezTo>
                      <a:pt x="7" y="33"/>
                      <a:pt x="8" y="31"/>
                      <a:pt x="7" y="33"/>
                    </a:cubicBezTo>
                    <a:cubicBezTo>
                      <a:pt x="8" y="31"/>
                      <a:pt x="8" y="31"/>
                      <a:pt x="9" y="30"/>
                    </a:cubicBezTo>
                    <a:cubicBezTo>
                      <a:pt x="9" y="30"/>
                      <a:pt x="9" y="30"/>
                      <a:pt x="9" y="29"/>
                    </a:cubicBezTo>
                    <a:cubicBezTo>
                      <a:pt x="9" y="30"/>
                      <a:pt x="9" y="29"/>
                      <a:pt x="10" y="29"/>
                    </a:cubicBezTo>
                    <a:cubicBezTo>
                      <a:pt x="10" y="29"/>
                      <a:pt x="9" y="29"/>
                      <a:pt x="9" y="29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5"/>
                      <a:pt x="14" y="22"/>
                      <a:pt x="16" y="20"/>
                    </a:cubicBezTo>
                    <a:cubicBezTo>
                      <a:pt x="18" y="17"/>
                      <a:pt x="20" y="15"/>
                      <a:pt x="23" y="13"/>
                    </a:cubicBezTo>
                    <a:cubicBezTo>
                      <a:pt x="25" y="11"/>
                      <a:pt x="27" y="9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6"/>
                      <a:pt x="31" y="6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5"/>
                      <a:pt x="31" y="5"/>
                      <a:pt x="32" y="5"/>
                    </a:cubicBezTo>
                    <a:cubicBezTo>
                      <a:pt x="32" y="5"/>
                      <a:pt x="32" y="4"/>
                      <a:pt x="33" y="4"/>
                    </a:cubicBezTo>
                    <a:cubicBezTo>
                      <a:pt x="33" y="4"/>
                      <a:pt x="33" y="4"/>
                      <a:pt x="34" y="4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2"/>
                      <a:pt x="35" y="2"/>
                      <a:pt x="36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8" y="1"/>
                      <a:pt x="38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1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1"/>
                      <a:pt x="36" y="1"/>
                    </a:cubicBezTo>
                    <a:cubicBezTo>
                      <a:pt x="36" y="1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5" y="1"/>
                      <a:pt x="32" y="3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7" y="7"/>
                      <a:pt x="26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9"/>
                      <a:pt x="22" y="11"/>
                      <a:pt x="20" y="13"/>
                    </a:cubicBezTo>
                    <a:close/>
                    <a:moveTo>
                      <a:pt x="35" y="2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5" y="2"/>
                      <a:pt x="3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239"/>
              <p:cNvSpPr>
                <a:spLocks/>
              </p:cNvSpPr>
              <p:nvPr/>
            </p:nvSpPr>
            <p:spPr bwMode="auto">
              <a:xfrm>
                <a:off x="6019" y="1113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240"/>
              <p:cNvSpPr>
                <a:spLocks/>
              </p:cNvSpPr>
              <p:nvPr/>
            </p:nvSpPr>
            <p:spPr bwMode="auto">
              <a:xfrm>
                <a:off x="6217" y="915"/>
                <a:ext cx="6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241"/>
              <p:cNvSpPr>
                <a:spLocks/>
              </p:cNvSpPr>
              <p:nvPr/>
            </p:nvSpPr>
            <p:spPr bwMode="auto">
              <a:xfrm>
                <a:off x="6775" y="1065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242"/>
              <p:cNvSpPr>
                <a:spLocks/>
              </p:cNvSpPr>
              <p:nvPr/>
            </p:nvSpPr>
            <p:spPr bwMode="auto">
              <a:xfrm>
                <a:off x="6781" y="1071"/>
                <a:ext cx="12" cy="18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0 h 3"/>
                  <a:gd name="T8" fmla="*/ 1 w 2"/>
                  <a:gd name="T9" fmla="*/ 1 h 3"/>
                  <a:gd name="T10" fmla="*/ 1 w 2"/>
                  <a:gd name="T11" fmla="*/ 1 h 3"/>
                  <a:gd name="T12" fmla="*/ 1 w 2"/>
                  <a:gd name="T13" fmla="*/ 2 h 3"/>
                  <a:gd name="T14" fmla="*/ 2 w 2"/>
                  <a:gd name="T15" fmla="*/ 3 h 3"/>
                  <a:gd name="T16" fmla="*/ 2 w 2"/>
                  <a:gd name="T17" fmla="*/ 2 h 3"/>
                  <a:gd name="T18" fmla="*/ 2 w 2"/>
                  <a:gd name="T19" fmla="*/ 3 h 3"/>
                  <a:gd name="T20" fmla="*/ 1 w 2"/>
                  <a:gd name="T21" fmla="*/ 2 h 3"/>
                  <a:gd name="T22" fmla="*/ 1 w 2"/>
                  <a:gd name="T23" fmla="*/ 2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243"/>
              <p:cNvSpPr>
                <a:spLocks/>
              </p:cNvSpPr>
              <p:nvPr/>
            </p:nvSpPr>
            <p:spPr bwMode="auto">
              <a:xfrm>
                <a:off x="6793" y="1089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244"/>
              <p:cNvSpPr>
                <a:spLocks/>
              </p:cNvSpPr>
              <p:nvPr/>
            </p:nvSpPr>
            <p:spPr bwMode="auto">
              <a:xfrm>
                <a:off x="6799" y="1101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245"/>
              <p:cNvSpPr>
                <a:spLocks/>
              </p:cNvSpPr>
              <p:nvPr/>
            </p:nvSpPr>
            <p:spPr bwMode="auto">
              <a:xfrm>
                <a:off x="6805" y="110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Oval 1246"/>
              <p:cNvSpPr>
                <a:spLocks noChangeArrowheads="1"/>
              </p:cNvSpPr>
              <p:nvPr/>
            </p:nvSpPr>
            <p:spPr bwMode="auto">
              <a:xfrm>
                <a:off x="6811" y="111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247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248"/>
              <p:cNvSpPr>
                <a:spLocks/>
              </p:cNvSpPr>
              <p:nvPr/>
            </p:nvSpPr>
            <p:spPr bwMode="auto">
              <a:xfrm>
                <a:off x="6853" y="122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0 w 1"/>
                  <a:gd name="T11" fmla="*/ 3 h 3"/>
                  <a:gd name="T12" fmla="*/ 1 w 1"/>
                  <a:gd name="T13" fmla="*/ 3 h 3"/>
                  <a:gd name="T14" fmla="*/ 1 w 1"/>
                  <a:gd name="T15" fmla="*/ 3 h 3"/>
                  <a:gd name="T16" fmla="*/ 0 w 1"/>
                  <a:gd name="T17" fmla="*/ 3 h 3"/>
                  <a:gd name="T18" fmla="*/ 0 w 1"/>
                  <a:gd name="T19" fmla="*/ 2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0 h 3"/>
                  <a:gd name="T26" fmla="*/ 0 w 1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249"/>
              <p:cNvSpPr>
                <a:spLocks/>
              </p:cNvSpPr>
              <p:nvPr/>
            </p:nvSpPr>
            <p:spPr bwMode="auto">
              <a:xfrm>
                <a:off x="6853" y="124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250"/>
              <p:cNvSpPr>
                <a:spLocks/>
              </p:cNvSpPr>
              <p:nvPr/>
            </p:nvSpPr>
            <p:spPr bwMode="auto">
              <a:xfrm>
                <a:off x="6847" y="126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251"/>
              <p:cNvSpPr>
                <a:spLocks/>
              </p:cNvSpPr>
              <p:nvPr/>
            </p:nvSpPr>
            <p:spPr bwMode="auto">
              <a:xfrm>
                <a:off x="6823" y="129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252"/>
              <p:cNvSpPr>
                <a:spLocks/>
              </p:cNvSpPr>
              <p:nvPr/>
            </p:nvSpPr>
            <p:spPr bwMode="auto">
              <a:xfrm>
                <a:off x="6211" y="1611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253"/>
              <p:cNvSpPr>
                <a:spLocks/>
              </p:cNvSpPr>
              <p:nvPr/>
            </p:nvSpPr>
            <p:spPr bwMode="auto">
              <a:xfrm>
                <a:off x="6289" y="1665"/>
                <a:ext cx="108" cy="30"/>
              </a:xfrm>
              <a:custGeom>
                <a:avLst/>
                <a:gdLst>
                  <a:gd name="T0" fmla="*/ 14 w 18"/>
                  <a:gd name="T1" fmla="*/ 4 h 5"/>
                  <a:gd name="T2" fmla="*/ 14 w 18"/>
                  <a:gd name="T3" fmla="*/ 4 h 5"/>
                  <a:gd name="T4" fmla="*/ 16 w 18"/>
                  <a:gd name="T5" fmla="*/ 5 h 5"/>
                  <a:gd name="T6" fmla="*/ 18 w 18"/>
                  <a:gd name="T7" fmla="*/ 5 h 5"/>
                  <a:gd name="T8" fmla="*/ 16 w 18"/>
                  <a:gd name="T9" fmla="*/ 5 h 5"/>
                  <a:gd name="T10" fmla="*/ 16 w 18"/>
                  <a:gd name="T11" fmla="*/ 5 h 5"/>
                  <a:gd name="T12" fmla="*/ 8 w 18"/>
                  <a:gd name="T13" fmla="*/ 3 h 5"/>
                  <a:gd name="T14" fmla="*/ 0 w 18"/>
                  <a:gd name="T15" fmla="*/ 0 h 5"/>
                  <a:gd name="T16" fmla="*/ 0 w 18"/>
                  <a:gd name="T17" fmla="*/ 0 h 5"/>
                  <a:gd name="T18" fmla="*/ 1 w 18"/>
                  <a:gd name="T19" fmla="*/ 0 h 5"/>
                  <a:gd name="T20" fmla="*/ 1 w 18"/>
                  <a:gd name="T21" fmla="*/ 0 h 5"/>
                  <a:gd name="T22" fmla="*/ 1 w 18"/>
                  <a:gd name="T23" fmla="*/ 0 h 5"/>
                  <a:gd name="T24" fmla="*/ 0 w 18"/>
                  <a:gd name="T25" fmla="*/ 0 h 5"/>
                  <a:gd name="T26" fmla="*/ 0 w 18"/>
                  <a:gd name="T27" fmla="*/ 0 h 5"/>
                  <a:gd name="T28" fmla="*/ 0 w 18"/>
                  <a:gd name="T29" fmla="*/ 0 h 5"/>
                  <a:gd name="T30" fmla="*/ 1 w 18"/>
                  <a:gd name="T31" fmla="*/ 0 h 5"/>
                  <a:gd name="T32" fmla="*/ 1 w 18"/>
                  <a:gd name="T33" fmla="*/ 0 h 5"/>
                  <a:gd name="T34" fmla="*/ 1 w 18"/>
                  <a:gd name="T35" fmla="*/ 0 h 5"/>
                  <a:gd name="T36" fmla="*/ 2 w 18"/>
                  <a:gd name="T37" fmla="*/ 1 h 5"/>
                  <a:gd name="T38" fmla="*/ 2 w 18"/>
                  <a:gd name="T39" fmla="*/ 0 h 5"/>
                  <a:gd name="T40" fmla="*/ 2 w 18"/>
                  <a:gd name="T41" fmla="*/ 1 h 5"/>
                  <a:gd name="T42" fmla="*/ 3 w 18"/>
                  <a:gd name="T43" fmla="*/ 1 h 5"/>
                  <a:gd name="T44" fmla="*/ 3 w 18"/>
                  <a:gd name="T45" fmla="*/ 1 h 5"/>
                  <a:gd name="T46" fmla="*/ 5 w 18"/>
                  <a:gd name="T47" fmla="*/ 2 h 5"/>
                  <a:gd name="T48" fmla="*/ 6 w 18"/>
                  <a:gd name="T49" fmla="*/ 2 h 5"/>
                  <a:gd name="T50" fmla="*/ 7 w 18"/>
                  <a:gd name="T51" fmla="*/ 3 h 5"/>
                  <a:gd name="T52" fmla="*/ 8 w 18"/>
                  <a:gd name="T53" fmla="*/ 3 h 5"/>
                  <a:gd name="T54" fmla="*/ 9 w 18"/>
                  <a:gd name="T55" fmla="*/ 3 h 5"/>
                  <a:gd name="T56" fmla="*/ 9 w 18"/>
                  <a:gd name="T57" fmla="*/ 3 h 5"/>
                  <a:gd name="T58" fmla="*/ 10 w 18"/>
                  <a:gd name="T59" fmla="*/ 3 h 5"/>
                  <a:gd name="T60" fmla="*/ 11 w 18"/>
                  <a:gd name="T61" fmla="*/ 3 h 5"/>
                  <a:gd name="T62" fmla="*/ 12 w 18"/>
                  <a:gd name="T63" fmla="*/ 4 h 5"/>
                  <a:gd name="T64" fmla="*/ 12 w 18"/>
                  <a:gd name="T65" fmla="*/ 4 h 5"/>
                  <a:gd name="T66" fmla="*/ 13 w 18"/>
                  <a:gd name="T67" fmla="*/ 4 h 5"/>
                  <a:gd name="T68" fmla="*/ 14 w 18"/>
                  <a:gd name="T6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5"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7" y="5"/>
                      <a:pt x="17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3" y="5"/>
                      <a:pt x="11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254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255"/>
              <p:cNvSpPr>
                <a:spLocks/>
              </p:cNvSpPr>
              <p:nvPr/>
            </p:nvSpPr>
            <p:spPr bwMode="auto">
              <a:xfrm>
                <a:off x="6235" y="1629"/>
                <a:ext cx="12" cy="1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  <a:gd name="T8" fmla="*/ 1 w 2"/>
                  <a:gd name="T9" fmla="*/ 1 h 2"/>
                  <a:gd name="T10" fmla="*/ 0 w 2"/>
                  <a:gd name="T11" fmla="*/ 1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256"/>
              <p:cNvSpPr>
                <a:spLocks/>
              </p:cNvSpPr>
              <p:nvPr/>
            </p:nvSpPr>
            <p:spPr bwMode="auto">
              <a:xfrm>
                <a:off x="6259" y="16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257"/>
              <p:cNvSpPr>
                <a:spLocks/>
              </p:cNvSpPr>
              <p:nvPr/>
            </p:nvSpPr>
            <p:spPr bwMode="auto">
              <a:xfrm>
                <a:off x="6763" y="1155"/>
                <a:ext cx="0" cy="6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258"/>
              <p:cNvSpPr>
                <a:spLocks/>
              </p:cNvSpPr>
              <p:nvPr/>
            </p:nvSpPr>
            <p:spPr bwMode="auto">
              <a:xfrm>
                <a:off x="6769" y="1185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259"/>
              <p:cNvSpPr>
                <a:spLocks/>
              </p:cNvSpPr>
              <p:nvPr/>
            </p:nvSpPr>
            <p:spPr bwMode="auto">
              <a:xfrm>
                <a:off x="6685" y="119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0 h 3"/>
                  <a:gd name="T14" fmla="*/ 0 w 1"/>
                  <a:gd name="T15" fmla="*/ 0 h 3"/>
                  <a:gd name="T16" fmla="*/ 0 w 1"/>
                  <a:gd name="T17" fmla="*/ 0 h 3"/>
                  <a:gd name="T18" fmla="*/ 0 w 1"/>
                  <a:gd name="T19" fmla="*/ 0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1 h 3"/>
                  <a:gd name="T26" fmla="*/ 0 w 1"/>
                  <a:gd name="T27" fmla="*/ 1 h 3"/>
                  <a:gd name="T28" fmla="*/ 1 w 1"/>
                  <a:gd name="T29" fmla="*/ 1 h 3"/>
                  <a:gd name="T30" fmla="*/ 0 w 1"/>
                  <a:gd name="T31" fmla="*/ 1 h 3"/>
                  <a:gd name="T32" fmla="*/ 1 w 1"/>
                  <a:gd name="T33" fmla="*/ 1 h 3"/>
                  <a:gd name="T34" fmla="*/ 1 w 1"/>
                  <a:gd name="T35" fmla="*/ 1 h 3"/>
                  <a:gd name="T36" fmla="*/ 1 w 1"/>
                  <a:gd name="T37" fmla="*/ 2 h 3"/>
                  <a:gd name="T38" fmla="*/ 1 w 1"/>
                  <a:gd name="T39" fmla="*/ 2 h 3"/>
                  <a:gd name="T40" fmla="*/ 1 w 1"/>
                  <a:gd name="T41" fmla="*/ 3 h 3"/>
                  <a:gd name="T42" fmla="*/ 1 w 1"/>
                  <a:gd name="T43" fmla="*/ 3 h 3"/>
                  <a:gd name="T44" fmla="*/ 1 w 1"/>
                  <a:gd name="T45" fmla="*/ 2 h 3"/>
                  <a:gd name="T46" fmla="*/ 1 w 1"/>
                  <a:gd name="T47" fmla="*/ 2 h 3"/>
                  <a:gd name="T48" fmla="*/ 1 w 1"/>
                  <a:gd name="T49" fmla="*/ 2 h 3"/>
                  <a:gd name="T50" fmla="*/ 1 w 1"/>
                  <a:gd name="T51" fmla="*/ 2 h 3"/>
                  <a:gd name="T52" fmla="*/ 1 w 1"/>
                  <a:gd name="T53" fmla="*/ 2 h 3"/>
                  <a:gd name="T54" fmla="*/ 0 w 1"/>
                  <a:gd name="T55" fmla="*/ 2 h 3"/>
                  <a:gd name="T56" fmla="*/ 0 w 1"/>
                  <a:gd name="T57" fmla="*/ 1 h 3"/>
                  <a:gd name="T58" fmla="*/ 0 w 1"/>
                  <a:gd name="T59" fmla="*/ 0 h 3"/>
                  <a:gd name="T60" fmla="*/ 0 w 1"/>
                  <a:gd name="T61" fmla="*/ 0 h 3"/>
                  <a:gd name="T62" fmla="*/ 0 w 1"/>
                  <a:gd name="T63" fmla="*/ 0 h 3"/>
                  <a:gd name="T64" fmla="*/ 0 w 1"/>
                  <a:gd name="T6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260"/>
              <p:cNvSpPr>
                <a:spLocks/>
              </p:cNvSpPr>
              <p:nvPr/>
            </p:nvSpPr>
            <p:spPr bwMode="auto">
              <a:xfrm>
                <a:off x="6679" y="120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261"/>
              <p:cNvSpPr>
                <a:spLocks/>
              </p:cNvSpPr>
              <p:nvPr/>
            </p:nvSpPr>
            <p:spPr bwMode="auto">
              <a:xfrm>
                <a:off x="5941" y="1491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262"/>
              <p:cNvSpPr>
                <a:spLocks/>
              </p:cNvSpPr>
              <p:nvPr/>
            </p:nvSpPr>
            <p:spPr bwMode="auto">
              <a:xfrm>
                <a:off x="5929" y="128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263"/>
              <p:cNvSpPr>
                <a:spLocks/>
              </p:cNvSpPr>
              <p:nvPr/>
            </p:nvSpPr>
            <p:spPr bwMode="auto">
              <a:xfrm>
                <a:off x="5965" y="843"/>
                <a:ext cx="342" cy="300"/>
              </a:xfrm>
              <a:custGeom>
                <a:avLst/>
                <a:gdLst>
                  <a:gd name="T0" fmla="*/ 57 w 57"/>
                  <a:gd name="T1" fmla="*/ 0 h 50"/>
                  <a:gd name="T2" fmla="*/ 53 w 57"/>
                  <a:gd name="T3" fmla="*/ 1 h 50"/>
                  <a:gd name="T4" fmla="*/ 49 w 57"/>
                  <a:gd name="T5" fmla="*/ 2 h 50"/>
                  <a:gd name="T6" fmla="*/ 37 w 57"/>
                  <a:gd name="T7" fmla="*/ 8 h 50"/>
                  <a:gd name="T8" fmla="*/ 21 w 57"/>
                  <a:gd name="T9" fmla="*/ 20 h 50"/>
                  <a:gd name="T10" fmla="*/ 10 w 57"/>
                  <a:gd name="T11" fmla="*/ 32 h 50"/>
                  <a:gd name="T12" fmla="*/ 2 w 57"/>
                  <a:gd name="T13" fmla="*/ 47 h 50"/>
                  <a:gd name="T14" fmla="*/ 1 w 57"/>
                  <a:gd name="T15" fmla="*/ 49 h 50"/>
                  <a:gd name="T16" fmla="*/ 0 w 57"/>
                  <a:gd name="T17" fmla="*/ 50 h 50"/>
                  <a:gd name="T18" fmla="*/ 1 w 57"/>
                  <a:gd name="T19" fmla="*/ 47 h 50"/>
                  <a:gd name="T20" fmla="*/ 10 w 57"/>
                  <a:gd name="T21" fmla="*/ 31 h 50"/>
                  <a:gd name="T22" fmla="*/ 31 w 57"/>
                  <a:gd name="T23" fmla="*/ 10 h 50"/>
                  <a:gd name="T24" fmla="*/ 39 w 57"/>
                  <a:gd name="T25" fmla="*/ 5 h 50"/>
                  <a:gd name="T26" fmla="*/ 47 w 57"/>
                  <a:gd name="T27" fmla="*/ 2 h 50"/>
                  <a:gd name="T28" fmla="*/ 53 w 57"/>
                  <a:gd name="T29" fmla="*/ 0 h 50"/>
                  <a:gd name="T30" fmla="*/ 57 w 57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50">
                    <a:moveTo>
                      <a:pt x="57" y="0"/>
                    </a:moveTo>
                    <a:cubicBezTo>
                      <a:pt x="56" y="0"/>
                      <a:pt x="54" y="1"/>
                      <a:pt x="53" y="1"/>
                    </a:cubicBezTo>
                    <a:cubicBezTo>
                      <a:pt x="52" y="2"/>
                      <a:pt x="51" y="2"/>
                      <a:pt x="49" y="2"/>
                    </a:cubicBezTo>
                    <a:cubicBezTo>
                      <a:pt x="45" y="4"/>
                      <a:pt x="41" y="6"/>
                      <a:pt x="37" y="8"/>
                    </a:cubicBezTo>
                    <a:cubicBezTo>
                      <a:pt x="31" y="11"/>
                      <a:pt x="26" y="15"/>
                      <a:pt x="21" y="20"/>
                    </a:cubicBezTo>
                    <a:cubicBezTo>
                      <a:pt x="17" y="23"/>
                      <a:pt x="14" y="27"/>
                      <a:pt x="10" y="32"/>
                    </a:cubicBezTo>
                    <a:cubicBezTo>
                      <a:pt x="7" y="37"/>
                      <a:pt x="4" y="42"/>
                      <a:pt x="2" y="47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0" y="50"/>
                      <a:pt x="0" y="50"/>
                    </a:cubicBezTo>
                    <a:cubicBezTo>
                      <a:pt x="0" y="49"/>
                      <a:pt x="1" y="48"/>
                      <a:pt x="1" y="47"/>
                    </a:cubicBezTo>
                    <a:cubicBezTo>
                      <a:pt x="3" y="42"/>
                      <a:pt x="7" y="36"/>
                      <a:pt x="10" y="31"/>
                    </a:cubicBezTo>
                    <a:cubicBezTo>
                      <a:pt x="16" y="23"/>
                      <a:pt x="22" y="16"/>
                      <a:pt x="31" y="10"/>
                    </a:cubicBezTo>
                    <a:cubicBezTo>
                      <a:pt x="34" y="8"/>
                      <a:pt x="36" y="7"/>
                      <a:pt x="39" y="5"/>
                    </a:cubicBezTo>
                    <a:cubicBezTo>
                      <a:pt x="42" y="4"/>
                      <a:pt x="44" y="3"/>
                      <a:pt x="47" y="2"/>
                    </a:cubicBezTo>
                    <a:cubicBezTo>
                      <a:pt x="49" y="2"/>
                      <a:pt x="51" y="1"/>
                      <a:pt x="53" y="0"/>
                    </a:cubicBezTo>
                    <a:cubicBezTo>
                      <a:pt x="54" y="0"/>
                      <a:pt x="55" y="0"/>
                      <a:pt x="5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264"/>
              <p:cNvSpPr>
                <a:spLocks/>
              </p:cNvSpPr>
              <p:nvPr/>
            </p:nvSpPr>
            <p:spPr bwMode="auto">
              <a:xfrm>
                <a:off x="6799" y="110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 useBgFill="1">
          <p:nvSpPr>
            <p:cNvPr id="134" name="椭圆 133"/>
            <p:cNvSpPr/>
            <p:nvPr/>
          </p:nvSpPr>
          <p:spPr>
            <a:xfrm rot="3526944">
              <a:off x="2425751" y="4842364"/>
              <a:ext cx="1527249" cy="152724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9" name="组合 188"/>
          <p:cNvGrpSpPr/>
          <p:nvPr/>
        </p:nvGrpSpPr>
        <p:grpSpPr>
          <a:xfrm>
            <a:off x="5310554" y="4997873"/>
            <a:ext cx="1556337" cy="1122978"/>
            <a:chOff x="2435313" y="5099475"/>
            <a:chExt cx="1556337" cy="1122978"/>
          </a:xfrm>
        </p:grpSpPr>
        <p:sp>
          <p:nvSpPr>
            <p:cNvPr id="190" name="矩形 189"/>
            <p:cNvSpPr/>
            <p:nvPr/>
          </p:nvSpPr>
          <p:spPr>
            <a:xfrm>
              <a:off x="2459762" y="5099475"/>
              <a:ext cx="1467068" cy="400110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dist"/>
              <a:r>
                <a:rPr lang="zh-CN" altLang="en-US" sz="2000" dirty="0" smtClean="0">
                  <a:solidFill>
                    <a:srgbClr val="024A02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  <a:cs typeface="Adobe Devanagari" panose="02040503050201020203" pitchFamily="18" charset="0"/>
                </a:rPr>
                <a:t>添加副标题</a:t>
              </a:r>
              <a:endParaRPr lang="zh-CN" altLang="en-US" sz="2000" dirty="0">
                <a:solidFill>
                  <a:srgbClr val="024A02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endParaRPr>
            </a:p>
          </p:txBody>
        </p:sp>
        <p:sp>
          <p:nvSpPr>
            <p:cNvPr id="191" name="矩形 190"/>
            <p:cNvSpPr/>
            <p:nvPr/>
          </p:nvSpPr>
          <p:spPr>
            <a:xfrm>
              <a:off x="2435313" y="5521107"/>
              <a:ext cx="1556337" cy="701346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请在此处添加说明</a:t>
              </a:r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……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93" name="组合 192"/>
          <p:cNvGrpSpPr/>
          <p:nvPr/>
        </p:nvGrpSpPr>
        <p:grpSpPr>
          <a:xfrm>
            <a:off x="7948111" y="4551585"/>
            <a:ext cx="1796778" cy="1851894"/>
            <a:chOff x="2310474" y="4653187"/>
            <a:chExt cx="1796778" cy="1851894"/>
          </a:xfrm>
          <a:solidFill>
            <a:srgbClr val="024A02"/>
          </a:solidFill>
        </p:grpSpPr>
        <p:grpSp>
          <p:nvGrpSpPr>
            <p:cNvPr id="194" name="Group 1210"/>
            <p:cNvGrpSpPr>
              <a:grpSpLocks noChangeAspect="1"/>
            </p:cNvGrpSpPr>
            <p:nvPr/>
          </p:nvGrpSpPr>
          <p:grpSpPr bwMode="auto">
            <a:xfrm rot="3526944">
              <a:off x="2282916" y="4680745"/>
              <a:ext cx="1851894" cy="1796778"/>
              <a:chOff x="5911" y="843"/>
              <a:chExt cx="1008" cy="978"/>
            </a:xfrm>
            <a:grpFill/>
          </p:grpSpPr>
          <p:sp>
            <p:nvSpPr>
              <p:cNvPr id="196" name="Freeform 1211"/>
              <p:cNvSpPr>
                <a:spLocks/>
              </p:cNvSpPr>
              <p:nvPr/>
            </p:nvSpPr>
            <p:spPr bwMode="auto">
              <a:xfrm>
                <a:off x="5917" y="1389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212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213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214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215"/>
              <p:cNvSpPr>
                <a:spLocks/>
              </p:cNvSpPr>
              <p:nvPr/>
            </p:nvSpPr>
            <p:spPr bwMode="auto">
              <a:xfrm>
                <a:off x="6847" y="121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1 h 2"/>
                  <a:gd name="T12" fmla="*/ 0 w 1"/>
                  <a:gd name="T13" fmla="*/ 0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216"/>
              <p:cNvSpPr>
                <a:spLocks/>
              </p:cNvSpPr>
              <p:nvPr/>
            </p:nvSpPr>
            <p:spPr bwMode="auto">
              <a:xfrm>
                <a:off x="6493" y="1701"/>
                <a:ext cx="6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217"/>
              <p:cNvSpPr>
                <a:spLocks/>
              </p:cNvSpPr>
              <p:nvPr/>
            </p:nvSpPr>
            <p:spPr bwMode="auto">
              <a:xfrm>
                <a:off x="6223" y="162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218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219"/>
              <p:cNvSpPr>
                <a:spLocks/>
              </p:cNvSpPr>
              <p:nvPr/>
            </p:nvSpPr>
            <p:spPr bwMode="auto">
              <a:xfrm>
                <a:off x="6235" y="1629"/>
                <a:ext cx="0" cy="6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220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221"/>
              <p:cNvSpPr>
                <a:spLocks/>
              </p:cNvSpPr>
              <p:nvPr/>
            </p:nvSpPr>
            <p:spPr bwMode="auto">
              <a:xfrm>
                <a:off x="6223" y="1623"/>
                <a:ext cx="12" cy="6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222"/>
              <p:cNvSpPr>
                <a:spLocks/>
              </p:cNvSpPr>
              <p:nvPr/>
            </p:nvSpPr>
            <p:spPr bwMode="auto">
              <a:xfrm>
                <a:off x="6253" y="164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223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224"/>
              <p:cNvSpPr>
                <a:spLocks/>
              </p:cNvSpPr>
              <p:nvPr/>
            </p:nvSpPr>
            <p:spPr bwMode="auto">
              <a:xfrm>
                <a:off x="6763" y="116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225"/>
              <p:cNvSpPr>
                <a:spLocks/>
              </p:cNvSpPr>
              <p:nvPr/>
            </p:nvSpPr>
            <p:spPr bwMode="auto">
              <a:xfrm>
                <a:off x="6745" y="146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226"/>
              <p:cNvSpPr>
                <a:spLocks/>
              </p:cNvSpPr>
              <p:nvPr/>
            </p:nvSpPr>
            <p:spPr bwMode="auto">
              <a:xfrm>
                <a:off x="6751" y="146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227"/>
              <p:cNvSpPr>
                <a:spLocks/>
              </p:cNvSpPr>
              <p:nvPr/>
            </p:nvSpPr>
            <p:spPr bwMode="auto">
              <a:xfrm>
                <a:off x="6751" y="1455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228"/>
              <p:cNvSpPr>
                <a:spLocks/>
              </p:cNvSpPr>
              <p:nvPr/>
            </p:nvSpPr>
            <p:spPr bwMode="auto">
              <a:xfrm>
                <a:off x="5911" y="1245"/>
                <a:ext cx="18" cy="168"/>
              </a:xfrm>
              <a:custGeom>
                <a:avLst/>
                <a:gdLst>
                  <a:gd name="T0" fmla="*/ 1 w 3"/>
                  <a:gd name="T1" fmla="*/ 27 h 28"/>
                  <a:gd name="T2" fmla="*/ 1 w 3"/>
                  <a:gd name="T3" fmla="*/ 26 h 28"/>
                  <a:gd name="T4" fmla="*/ 1 w 3"/>
                  <a:gd name="T5" fmla="*/ 24 h 28"/>
                  <a:gd name="T6" fmla="*/ 1 w 3"/>
                  <a:gd name="T7" fmla="*/ 21 h 28"/>
                  <a:gd name="T8" fmla="*/ 0 w 3"/>
                  <a:gd name="T9" fmla="*/ 16 h 28"/>
                  <a:gd name="T10" fmla="*/ 1 w 3"/>
                  <a:gd name="T11" fmla="*/ 15 h 28"/>
                  <a:gd name="T12" fmla="*/ 1 w 3"/>
                  <a:gd name="T13" fmla="*/ 14 h 28"/>
                  <a:gd name="T14" fmla="*/ 1 w 3"/>
                  <a:gd name="T15" fmla="*/ 13 h 28"/>
                  <a:gd name="T16" fmla="*/ 1 w 3"/>
                  <a:gd name="T17" fmla="*/ 9 h 28"/>
                  <a:gd name="T18" fmla="*/ 1 w 3"/>
                  <a:gd name="T19" fmla="*/ 8 h 28"/>
                  <a:gd name="T20" fmla="*/ 1 w 3"/>
                  <a:gd name="T21" fmla="*/ 8 h 28"/>
                  <a:gd name="T22" fmla="*/ 1 w 3"/>
                  <a:gd name="T23" fmla="*/ 7 h 28"/>
                  <a:gd name="T24" fmla="*/ 2 w 3"/>
                  <a:gd name="T25" fmla="*/ 6 h 28"/>
                  <a:gd name="T26" fmla="*/ 2 w 3"/>
                  <a:gd name="T27" fmla="*/ 6 h 28"/>
                  <a:gd name="T28" fmla="*/ 2 w 3"/>
                  <a:gd name="T29" fmla="*/ 6 h 28"/>
                  <a:gd name="T30" fmla="*/ 2 w 3"/>
                  <a:gd name="T31" fmla="*/ 3 h 28"/>
                  <a:gd name="T32" fmla="*/ 3 w 3"/>
                  <a:gd name="T33" fmla="*/ 2 h 28"/>
                  <a:gd name="T34" fmla="*/ 3 w 3"/>
                  <a:gd name="T35" fmla="*/ 1 h 28"/>
                  <a:gd name="T36" fmla="*/ 3 w 3"/>
                  <a:gd name="T37" fmla="*/ 1 h 28"/>
                  <a:gd name="T38" fmla="*/ 3 w 3"/>
                  <a:gd name="T39" fmla="*/ 1 h 28"/>
                  <a:gd name="T40" fmla="*/ 3 w 3"/>
                  <a:gd name="T41" fmla="*/ 2 h 28"/>
                  <a:gd name="T42" fmla="*/ 3 w 3"/>
                  <a:gd name="T43" fmla="*/ 4 h 28"/>
                  <a:gd name="T44" fmla="*/ 2 w 3"/>
                  <a:gd name="T45" fmla="*/ 4 h 28"/>
                  <a:gd name="T46" fmla="*/ 2 w 3"/>
                  <a:gd name="T47" fmla="*/ 5 h 28"/>
                  <a:gd name="T48" fmla="*/ 2 w 3"/>
                  <a:gd name="T49" fmla="*/ 6 h 28"/>
                  <a:gd name="T50" fmla="*/ 2 w 3"/>
                  <a:gd name="T51" fmla="*/ 12 h 28"/>
                  <a:gd name="T52" fmla="*/ 2 w 3"/>
                  <a:gd name="T53" fmla="*/ 13 h 28"/>
                  <a:gd name="T54" fmla="*/ 1 w 3"/>
                  <a:gd name="T55" fmla="*/ 14 h 28"/>
                  <a:gd name="T56" fmla="*/ 1 w 3"/>
                  <a:gd name="T57" fmla="*/ 15 h 28"/>
                  <a:gd name="T58" fmla="*/ 1 w 3"/>
                  <a:gd name="T59" fmla="*/ 15 h 28"/>
                  <a:gd name="T60" fmla="*/ 1 w 3"/>
                  <a:gd name="T61" fmla="*/ 16 h 28"/>
                  <a:gd name="T62" fmla="*/ 1 w 3"/>
                  <a:gd name="T63" fmla="*/ 16 h 28"/>
                  <a:gd name="T64" fmla="*/ 1 w 3"/>
                  <a:gd name="T65" fmla="*/ 17 h 28"/>
                  <a:gd name="T66" fmla="*/ 1 w 3"/>
                  <a:gd name="T67" fmla="*/ 18 h 28"/>
                  <a:gd name="T68" fmla="*/ 1 w 3"/>
                  <a:gd name="T69" fmla="*/ 20 h 28"/>
                  <a:gd name="T70" fmla="*/ 1 w 3"/>
                  <a:gd name="T71" fmla="*/ 21 h 28"/>
                  <a:gd name="T72" fmla="*/ 1 w 3"/>
                  <a:gd name="T73" fmla="*/ 22 h 28"/>
                  <a:gd name="T74" fmla="*/ 1 w 3"/>
                  <a:gd name="T75" fmla="*/ 22 h 28"/>
                  <a:gd name="T76" fmla="*/ 1 w 3"/>
                  <a:gd name="T77" fmla="*/ 23 h 28"/>
                  <a:gd name="T78" fmla="*/ 1 w 3"/>
                  <a:gd name="T79" fmla="*/ 23 h 28"/>
                  <a:gd name="T80" fmla="*/ 1 w 3"/>
                  <a:gd name="T81" fmla="*/ 23 h 28"/>
                  <a:gd name="T82" fmla="*/ 1 w 3"/>
                  <a:gd name="T83" fmla="*/ 23 h 28"/>
                  <a:gd name="T84" fmla="*/ 1 w 3"/>
                  <a:gd name="T85" fmla="*/ 24 h 28"/>
                  <a:gd name="T86" fmla="*/ 1 w 3"/>
                  <a:gd name="T87" fmla="*/ 25 h 28"/>
                  <a:gd name="T88" fmla="*/ 1 w 3"/>
                  <a:gd name="T89" fmla="*/ 25 h 28"/>
                  <a:gd name="T90" fmla="*/ 1 w 3"/>
                  <a:gd name="T91" fmla="*/ 27 h 28"/>
                  <a:gd name="T92" fmla="*/ 1 w 3"/>
                  <a:gd name="T93" fmla="*/ 27 h 28"/>
                  <a:gd name="T94" fmla="*/ 1 w 3"/>
                  <a:gd name="T95" fmla="*/ 28 h 28"/>
                  <a:gd name="T96" fmla="*/ 1 w 3"/>
                  <a:gd name="T9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8">
                    <a:moveTo>
                      <a:pt x="1" y="27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5"/>
                      <a:pt x="1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3"/>
                      <a:pt x="0" y="22"/>
                      <a:pt x="1" y="21"/>
                    </a:cubicBezTo>
                    <a:cubicBezTo>
                      <a:pt x="1" y="21"/>
                      <a:pt x="1" y="21"/>
                      <a:pt x="0" y="21"/>
                    </a:cubicBezTo>
                    <a:cubicBezTo>
                      <a:pt x="0" y="20"/>
                      <a:pt x="1" y="17"/>
                      <a:pt x="0" y="16"/>
                    </a:cubicBezTo>
                    <a:cubicBezTo>
                      <a:pt x="0" y="16"/>
                      <a:pt x="1" y="16"/>
                      <a:pt x="0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6"/>
                      <a:pt x="1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3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2" y="11"/>
                      <a:pt x="2" y="13"/>
                    </a:cubicBezTo>
                    <a:cubicBezTo>
                      <a:pt x="2" y="13"/>
                      <a:pt x="1" y="13"/>
                      <a:pt x="2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2" y="13"/>
                      <a:pt x="1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2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4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6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6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229"/>
              <p:cNvSpPr>
                <a:spLocks/>
              </p:cNvSpPr>
              <p:nvPr/>
            </p:nvSpPr>
            <p:spPr bwMode="auto">
              <a:xfrm>
                <a:off x="5965" y="1557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230"/>
              <p:cNvSpPr>
                <a:spLocks/>
              </p:cNvSpPr>
              <p:nvPr/>
            </p:nvSpPr>
            <p:spPr bwMode="auto">
              <a:xfrm>
                <a:off x="5947" y="1515"/>
                <a:ext cx="6" cy="1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1 w 1"/>
                  <a:gd name="T13" fmla="*/ 1 h 2"/>
                  <a:gd name="T14" fmla="*/ 0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231"/>
              <p:cNvSpPr>
                <a:spLocks/>
              </p:cNvSpPr>
              <p:nvPr/>
            </p:nvSpPr>
            <p:spPr bwMode="auto">
              <a:xfrm>
                <a:off x="5941" y="1503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232"/>
              <p:cNvSpPr>
                <a:spLocks/>
              </p:cNvSpPr>
              <p:nvPr/>
            </p:nvSpPr>
            <p:spPr bwMode="auto">
              <a:xfrm>
                <a:off x="5941" y="149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233"/>
              <p:cNvSpPr>
                <a:spLocks/>
              </p:cNvSpPr>
              <p:nvPr/>
            </p:nvSpPr>
            <p:spPr bwMode="auto">
              <a:xfrm>
                <a:off x="5923" y="1317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234"/>
              <p:cNvSpPr>
                <a:spLocks/>
              </p:cNvSpPr>
              <p:nvPr/>
            </p:nvSpPr>
            <p:spPr bwMode="auto">
              <a:xfrm>
                <a:off x="5923" y="129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235"/>
              <p:cNvSpPr>
                <a:spLocks noEditPoints="1"/>
              </p:cNvSpPr>
              <p:nvPr/>
            </p:nvSpPr>
            <p:spPr bwMode="auto">
              <a:xfrm>
                <a:off x="5935" y="897"/>
                <a:ext cx="984" cy="924"/>
              </a:xfrm>
              <a:custGeom>
                <a:avLst/>
                <a:gdLst>
                  <a:gd name="T0" fmla="*/ 154 w 164"/>
                  <a:gd name="T1" fmla="*/ 110 h 154"/>
                  <a:gd name="T2" fmla="*/ 160 w 164"/>
                  <a:gd name="T3" fmla="*/ 97 h 154"/>
                  <a:gd name="T4" fmla="*/ 161 w 164"/>
                  <a:gd name="T5" fmla="*/ 83 h 154"/>
                  <a:gd name="T6" fmla="*/ 158 w 164"/>
                  <a:gd name="T7" fmla="*/ 82 h 154"/>
                  <a:gd name="T8" fmla="*/ 139 w 164"/>
                  <a:gd name="T9" fmla="*/ 121 h 154"/>
                  <a:gd name="T10" fmla="*/ 121 w 164"/>
                  <a:gd name="T11" fmla="*/ 131 h 154"/>
                  <a:gd name="T12" fmla="*/ 95 w 164"/>
                  <a:gd name="T13" fmla="*/ 134 h 154"/>
                  <a:gd name="T14" fmla="*/ 72 w 164"/>
                  <a:gd name="T15" fmla="*/ 133 h 154"/>
                  <a:gd name="T16" fmla="*/ 42 w 164"/>
                  <a:gd name="T17" fmla="*/ 116 h 154"/>
                  <a:gd name="T18" fmla="*/ 42 w 164"/>
                  <a:gd name="T19" fmla="*/ 115 h 154"/>
                  <a:gd name="T20" fmla="*/ 65 w 164"/>
                  <a:gd name="T21" fmla="*/ 130 h 154"/>
                  <a:gd name="T22" fmla="*/ 74 w 164"/>
                  <a:gd name="T23" fmla="*/ 132 h 154"/>
                  <a:gd name="T24" fmla="*/ 116 w 164"/>
                  <a:gd name="T25" fmla="*/ 125 h 154"/>
                  <a:gd name="T26" fmla="*/ 134 w 164"/>
                  <a:gd name="T27" fmla="*/ 100 h 154"/>
                  <a:gd name="T28" fmla="*/ 132 w 164"/>
                  <a:gd name="T29" fmla="*/ 95 h 154"/>
                  <a:gd name="T30" fmla="*/ 125 w 164"/>
                  <a:gd name="T31" fmla="*/ 104 h 154"/>
                  <a:gd name="T32" fmla="*/ 118 w 164"/>
                  <a:gd name="T33" fmla="*/ 111 h 154"/>
                  <a:gd name="T34" fmla="*/ 73 w 164"/>
                  <a:gd name="T35" fmla="*/ 121 h 154"/>
                  <a:gd name="T36" fmla="*/ 43 w 164"/>
                  <a:gd name="T37" fmla="*/ 91 h 154"/>
                  <a:gd name="T38" fmla="*/ 41 w 164"/>
                  <a:gd name="T39" fmla="*/ 75 h 154"/>
                  <a:gd name="T40" fmla="*/ 43 w 164"/>
                  <a:gd name="T41" fmla="*/ 61 h 154"/>
                  <a:gd name="T42" fmla="*/ 51 w 164"/>
                  <a:gd name="T43" fmla="*/ 47 h 154"/>
                  <a:gd name="T44" fmla="*/ 99 w 164"/>
                  <a:gd name="T45" fmla="*/ 35 h 154"/>
                  <a:gd name="T46" fmla="*/ 117 w 164"/>
                  <a:gd name="T47" fmla="*/ 47 h 154"/>
                  <a:gd name="T48" fmla="*/ 124 w 164"/>
                  <a:gd name="T49" fmla="*/ 52 h 154"/>
                  <a:gd name="T50" fmla="*/ 103 w 164"/>
                  <a:gd name="T51" fmla="*/ 33 h 154"/>
                  <a:gd name="T52" fmla="*/ 100 w 164"/>
                  <a:gd name="T53" fmla="*/ 21 h 154"/>
                  <a:gd name="T54" fmla="*/ 132 w 164"/>
                  <a:gd name="T55" fmla="*/ 45 h 154"/>
                  <a:gd name="T56" fmla="*/ 138 w 164"/>
                  <a:gd name="T57" fmla="*/ 49 h 154"/>
                  <a:gd name="T58" fmla="*/ 135 w 164"/>
                  <a:gd name="T59" fmla="*/ 38 h 154"/>
                  <a:gd name="T60" fmla="*/ 148 w 164"/>
                  <a:gd name="T61" fmla="*/ 65 h 154"/>
                  <a:gd name="T62" fmla="*/ 152 w 164"/>
                  <a:gd name="T63" fmla="*/ 65 h 154"/>
                  <a:gd name="T64" fmla="*/ 151 w 164"/>
                  <a:gd name="T65" fmla="*/ 49 h 154"/>
                  <a:gd name="T66" fmla="*/ 152 w 164"/>
                  <a:gd name="T67" fmla="*/ 54 h 154"/>
                  <a:gd name="T68" fmla="*/ 151 w 164"/>
                  <a:gd name="T69" fmla="*/ 50 h 154"/>
                  <a:gd name="T70" fmla="*/ 147 w 164"/>
                  <a:gd name="T71" fmla="*/ 40 h 154"/>
                  <a:gd name="T72" fmla="*/ 141 w 164"/>
                  <a:gd name="T73" fmla="*/ 31 h 154"/>
                  <a:gd name="T74" fmla="*/ 12 w 164"/>
                  <a:gd name="T75" fmla="*/ 76 h 154"/>
                  <a:gd name="T76" fmla="*/ 4 w 164"/>
                  <a:gd name="T77" fmla="*/ 57 h 154"/>
                  <a:gd name="T78" fmla="*/ 39 w 164"/>
                  <a:gd name="T79" fmla="*/ 112 h 154"/>
                  <a:gd name="T80" fmla="*/ 37 w 164"/>
                  <a:gd name="T81" fmla="*/ 127 h 154"/>
                  <a:gd name="T82" fmla="*/ 32 w 164"/>
                  <a:gd name="T83" fmla="*/ 122 h 154"/>
                  <a:gd name="T84" fmla="*/ 40 w 164"/>
                  <a:gd name="T85" fmla="*/ 130 h 154"/>
                  <a:gd name="T86" fmla="*/ 21 w 164"/>
                  <a:gd name="T87" fmla="*/ 106 h 154"/>
                  <a:gd name="T88" fmla="*/ 19 w 164"/>
                  <a:gd name="T89" fmla="*/ 102 h 154"/>
                  <a:gd name="T90" fmla="*/ 17 w 164"/>
                  <a:gd name="T91" fmla="*/ 96 h 154"/>
                  <a:gd name="T92" fmla="*/ 148 w 164"/>
                  <a:gd name="T93" fmla="*/ 42 h 154"/>
                  <a:gd name="T94" fmla="*/ 134 w 164"/>
                  <a:gd name="T95" fmla="*/ 33 h 154"/>
                  <a:gd name="T96" fmla="*/ 101 w 164"/>
                  <a:gd name="T97" fmla="*/ 15 h 154"/>
                  <a:gd name="T98" fmla="*/ 31 w 164"/>
                  <a:gd name="T99" fmla="*/ 102 h 154"/>
                  <a:gd name="T100" fmla="*/ 29 w 164"/>
                  <a:gd name="T101" fmla="*/ 97 h 154"/>
                  <a:gd name="T102" fmla="*/ 25 w 164"/>
                  <a:gd name="T103" fmla="*/ 73 h 154"/>
                  <a:gd name="T104" fmla="*/ 35 w 164"/>
                  <a:gd name="T105" fmla="*/ 106 h 154"/>
                  <a:gd name="T106" fmla="*/ 34 w 164"/>
                  <a:gd name="T107" fmla="*/ 104 h 154"/>
                  <a:gd name="T108" fmla="*/ 35 w 164"/>
                  <a:gd name="T109" fmla="*/ 107 h 154"/>
                  <a:gd name="T110" fmla="*/ 39 w 164"/>
                  <a:gd name="T111" fmla="*/ 111 h 154"/>
                  <a:gd name="T112" fmla="*/ 42 w 164"/>
                  <a:gd name="T113" fmla="*/ 114 h 154"/>
                  <a:gd name="T114" fmla="*/ 39 w 164"/>
                  <a:gd name="T115" fmla="*/ 111 h 154"/>
                  <a:gd name="T116" fmla="*/ 28 w 164"/>
                  <a:gd name="T117" fmla="*/ 92 h 154"/>
                  <a:gd name="T118" fmla="*/ 131 w 164"/>
                  <a:gd name="T119" fmla="*/ 33 h 154"/>
                  <a:gd name="T120" fmla="*/ 134 w 164"/>
                  <a:gd name="T121" fmla="*/ 103 h 154"/>
                  <a:gd name="T122" fmla="*/ 125 w 164"/>
                  <a:gd name="T123" fmla="*/ 39 h 154"/>
                  <a:gd name="T124" fmla="*/ 100 w 164"/>
                  <a:gd name="T125" fmla="*/ 2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154">
                    <a:moveTo>
                      <a:pt x="1" y="79"/>
                    </a:moveTo>
                    <a:cubicBezTo>
                      <a:pt x="1" y="78"/>
                      <a:pt x="1" y="79"/>
                      <a:pt x="1" y="79"/>
                    </a:cubicBezTo>
                    <a:cubicBezTo>
                      <a:pt x="1" y="79"/>
                      <a:pt x="1" y="80"/>
                      <a:pt x="1" y="80"/>
                    </a:cubicBezTo>
                    <a:cubicBezTo>
                      <a:pt x="1" y="80"/>
                      <a:pt x="1" y="80"/>
                      <a:pt x="1" y="79"/>
                    </a:cubicBezTo>
                    <a:cubicBezTo>
                      <a:pt x="1" y="81"/>
                      <a:pt x="1" y="81"/>
                      <a:pt x="1" y="82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1" y="88"/>
                      <a:pt x="1" y="89"/>
                    </a:cubicBezTo>
                    <a:cubicBezTo>
                      <a:pt x="1" y="92"/>
                      <a:pt x="2" y="95"/>
                      <a:pt x="4" y="99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1" y="114"/>
                      <a:pt x="13" y="118"/>
                      <a:pt x="16" y="121"/>
                    </a:cubicBezTo>
                    <a:cubicBezTo>
                      <a:pt x="18" y="125"/>
                      <a:pt x="21" y="128"/>
                      <a:pt x="24" y="130"/>
                    </a:cubicBezTo>
                    <a:cubicBezTo>
                      <a:pt x="26" y="132"/>
                      <a:pt x="28" y="134"/>
                      <a:pt x="30" y="135"/>
                    </a:cubicBezTo>
                    <a:cubicBezTo>
                      <a:pt x="32" y="137"/>
                      <a:pt x="34" y="138"/>
                      <a:pt x="36" y="139"/>
                    </a:cubicBezTo>
                    <a:cubicBezTo>
                      <a:pt x="39" y="141"/>
                      <a:pt x="41" y="143"/>
                      <a:pt x="44" y="144"/>
                    </a:cubicBezTo>
                    <a:cubicBezTo>
                      <a:pt x="47" y="145"/>
                      <a:pt x="49" y="147"/>
                      <a:pt x="52" y="148"/>
                    </a:cubicBezTo>
                    <a:cubicBezTo>
                      <a:pt x="52" y="148"/>
                      <a:pt x="53" y="148"/>
                      <a:pt x="53" y="148"/>
                    </a:cubicBezTo>
                    <a:cubicBezTo>
                      <a:pt x="54" y="149"/>
                      <a:pt x="56" y="149"/>
                      <a:pt x="57" y="149"/>
                    </a:cubicBezTo>
                    <a:cubicBezTo>
                      <a:pt x="62" y="151"/>
                      <a:pt x="67" y="152"/>
                      <a:pt x="73" y="153"/>
                    </a:cubicBezTo>
                    <a:cubicBezTo>
                      <a:pt x="78" y="154"/>
                      <a:pt x="84" y="154"/>
                      <a:pt x="89" y="154"/>
                    </a:cubicBezTo>
                    <a:cubicBezTo>
                      <a:pt x="94" y="153"/>
                      <a:pt x="99" y="152"/>
                      <a:pt x="103" y="151"/>
                    </a:cubicBezTo>
                    <a:cubicBezTo>
                      <a:pt x="104" y="151"/>
                      <a:pt x="106" y="151"/>
                      <a:pt x="107" y="150"/>
                    </a:cubicBezTo>
                    <a:cubicBezTo>
                      <a:pt x="111" y="149"/>
                      <a:pt x="115" y="147"/>
                      <a:pt x="119" y="145"/>
                    </a:cubicBezTo>
                    <a:cubicBezTo>
                      <a:pt x="123" y="143"/>
                      <a:pt x="127" y="141"/>
                      <a:pt x="130" y="139"/>
                    </a:cubicBezTo>
                    <a:cubicBezTo>
                      <a:pt x="130" y="139"/>
                      <a:pt x="130" y="139"/>
                      <a:pt x="130" y="139"/>
                    </a:cubicBezTo>
                    <a:cubicBezTo>
                      <a:pt x="135" y="136"/>
                      <a:pt x="139" y="132"/>
                      <a:pt x="143" y="128"/>
                    </a:cubicBezTo>
                    <a:cubicBezTo>
                      <a:pt x="147" y="123"/>
                      <a:pt x="151" y="118"/>
                      <a:pt x="154" y="113"/>
                    </a:cubicBezTo>
                    <a:cubicBezTo>
                      <a:pt x="154" y="112"/>
                      <a:pt x="155" y="110"/>
                      <a:pt x="156" y="109"/>
                    </a:cubicBezTo>
                    <a:cubicBezTo>
                      <a:pt x="157" y="107"/>
                      <a:pt x="158" y="105"/>
                      <a:pt x="158" y="104"/>
                    </a:cubicBezTo>
                    <a:cubicBezTo>
                      <a:pt x="158" y="105"/>
                      <a:pt x="157" y="105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6" y="107"/>
                      <a:pt x="156" y="108"/>
                      <a:pt x="155" y="109"/>
                    </a:cubicBezTo>
                    <a:cubicBezTo>
                      <a:pt x="155" y="108"/>
                      <a:pt x="155" y="109"/>
                      <a:pt x="155" y="109"/>
                    </a:cubicBezTo>
                    <a:cubicBezTo>
                      <a:pt x="155" y="109"/>
                      <a:pt x="155" y="109"/>
                      <a:pt x="155" y="109"/>
                    </a:cubicBezTo>
                    <a:cubicBezTo>
                      <a:pt x="155" y="109"/>
                      <a:pt x="154" y="111"/>
                      <a:pt x="154" y="110"/>
                    </a:cubicBezTo>
                    <a:cubicBezTo>
                      <a:pt x="154" y="111"/>
                      <a:pt x="154" y="111"/>
                      <a:pt x="153" y="112"/>
                    </a:cubicBezTo>
                    <a:cubicBezTo>
                      <a:pt x="153" y="112"/>
                      <a:pt x="153" y="111"/>
                      <a:pt x="153" y="112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4" y="110"/>
                      <a:pt x="154" y="110"/>
                    </a:cubicBezTo>
                    <a:cubicBezTo>
                      <a:pt x="154" y="110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5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ubicBezTo>
                      <a:pt x="155" y="107"/>
                      <a:pt x="156" y="107"/>
                      <a:pt x="156" y="107"/>
                    </a:cubicBezTo>
                    <a:cubicBezTo>
                      <a:pt x="156" y="107"/>
                      <a:pt x="156" y="107"/>
                      <a:pt x="156" y="106"/>
                    </a:cubicBezTo>
                    <a:cubicBezTo>
                      <a:pt x="156" y="106"/>
                      <a:pt x="156" y="105"/>
                      <a:pt x="157" y="105"/>
                    </a:cubicBezTo>
                    <a:cubicBezTo>
                      <a:pt x="157" y="105"/>
                      <a:pt x="156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3"/>
                      <a:pt x="157" y="103"/>
                    </a:cubicBezTo>
                    <a:cubicBezTo>
                      <a:pt x="158" y="103"/>
                      <a:pt x="159" y="101"/>
                      <a:pt x="159" y="101"/>
                    </a:cubicBezTo>
                    <a:cubicBezTo>
                      <a:pt x="159" y="101"/>
                      <a:pt x="159" y="101"/>
                      <a:pt x="159" y="101"/>
                    </a:cubicBezTo>
                    <a:cubicBezTo>
                      <a:pt x="159" y="101"/>
                      <a:pt x="159" y="100"/>
                      <a:pt x="159" y="100"/>
                    </a:cubicBezTo>
                    <a:cubicBezTo>
                      <a:pt x="159" y="100"/>
                      <a:pt x="160" y="99"/>
                      <a:pt x="160" y="99"/>
                    </a:cubicBezTo>
                    <a:cubicBezTo>
                      <a:pt x="160" y="99"/>
                      <a:pt x="160" y="99"/>
                      <a:pt x="160" y="99"/>
                    </a:cubicBezTo>
                    <a:cubicBezTo>
                      <a:pt x="160" y="99"/>
                      <a:pt x="160" y="98"/>
                      <a:pt x="160" y="98"/>
                    </a:cubicBezTo>
                    <a:cubicBezTo>
                      <a:pt x="160" y="98"/>
                      <a:pt x="160" y="98"/>
                      <a:pt x="160" y="98"/>
                    </a:cubicBezTo>
                    <a:cubicBezTo>
                      <a:pt x="160" y="98"/>
                      <a:pt x="161" y="97"/>
                      <a:pt x="161" y="97"/>
                    </a:cubicBezTo>
                    <a:cubicBezTo>
                      <a:pt x="161" y="97"/>
                      <a:pt x="161" y="97"/>
                      <a:pt x="161" y="97"/>
                    </a:cubicBezTo>
                    <a:cubicBezTo>
                      <a:pt x="161" y="97"/>
                      <a:pt x="162" y="94"/>
                      <a:pt x="162" y="95"/>
                    </a:cubicBezTo>
                    <a:cubicBezTo>
                      <a:pt x="162" y="92"/>
                      <a:pt x="163" y="90"/>
                      <a:pt x="164" y="87"/>
                    </a:cubicBezTo>
                    <a:cubicBezTo>
                      <a:pt x="164" y="87"/>
                      <a:pt x="164" y="87"/>
                      <a:pt x="164" y="87"/>
                    </a:cubicBezTo>
                    <a:cubicBezTo>
                      <a:pt x="164" y="87"/>
                      <a:pt x="164" y="87"/>
                      <a:pt x="164" y="86"/>
                    </a:cubicBezTo>
                    <a:cubicBezTo>
                      <a:pt x="164" y="86"/>
                      <a:pt x="164" y="87"/>
                      <a:pt x="163" y="87"/>
                    </a:cubicBezTo>
                    <a:cubicBezTo>
                      <a:pt x="163" y="89"/>
                      <a:pt x="163" y="89"/>
                      <a:pt x="162" y="91"/>
                    </a:cubicBezTo>
                    <a:cubicBezTo>
                      <a:pt x="162" y="91"/>
                      <a:pt x="162" y="92"/>
                      <a:pt x="162" y="92"/>
                    </a:cubicBezTo>
                    <a:cubicBezTo>
                      <a:pt x="162" y="92"/>
                      <a:pt x="162" y="92"/>
                      <a:pt x="162" y="93"/>
                    </a:cubicBezTo>
                    <a:cubicBezTo>
                      <a:pt x="162" y="92"/>
                      <a:pt x="161" y="93"/>
                      <a:pt x="161" y="93"/>
                    </a:cubicBezTo>
                    <a:cubicBezTo>
                      <a:pt x="161" y="93"/>
                      <a:pt x="161" y="94"/>
                      <a:pt x="161" y="94"/>
                    </a:cubicBezTo>
                    <a:cubicBezTo>
                      <a:pt x="161" y="94"/>
                      <a:pt x="161" y="95"/>
                      <a:pt x="161" y="95"/>
                    </a:cubicBezTo>
                    <a:cubicBezTo>
                      <a:pt x="161" y="95"/>
                      <a:pt x="160" y="96"/>
                      <a:pt x="160" y="96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59" y="98"/>
                      <a:pt x="160" y="97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60" y="96"/>
                      <a:pt x="160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60" y="94"/>
                      <a:pt x="160" y="95"/>
                    </a:cubicBezTo>
                    <a:cubicBezTo>
                      <a:pt x="160" y="95"/>
                      <a:pt x="160" y="95"/>
                      <a:pt x="160" y="94"/>
                    </a:cubicBezTo>
                    <a:cubicBezTo>
                      <a:pt x="160" y="94"/>
                      <a:pt x="160" y="94"/>
                      <a:pt x="160" y="94"/>
                    </a:cubicBezTo>
                    <a:cubicBezTo>
                      <a:pt x="160" y="94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1"/>
                      <a:pt x="160" y="91"/>
                    </a:cubicBezTo>
                    <a:cubicBezTo>
                      <a:pt x="160" y="92"/>
                      <a:pt x="161" y="90"/>
                      <a:pt x="161" y="91"/>
                    </a:cubicBezTo>
                    <a:cubicBezTo>
                      <a:pt x="161" y="91"/>
                      <a:pt x="161" y="91"/>
                      <a:pt x="161" y="91"/>
                    </a:cubicBezTo>
                    <a:cubicBezTo>
                      <a:pt x="161" y="91"/>
                      <a:pt x="161" y="90"/>
                      <a:pt x="161" y="90"/>
                    </a:cubicBezTo>
                    <a:cubicBezTo>
                      <a:pt x="161" y="90"/>
                      <a:pt x="161" y="90"/>
                      <a:pt x="161" y="90"/>
                    </a:cubicBezTo>
                    <a:cubicBezTo>
                      <a:pt x="161" y="89"/>
                      <a:pt x="161" y="89"/>
                      <a:pt x="161" y="88"/>
                    </a:cubicBezTo>
                    <a:cubicBezTo>
                      <a:pt x="161" y="88"/>
                      <a:pt x="162" y="88"/>
                      <a:pt x="162" y="87"/>
                    </a:cubicBezTo>
                    <a:cubicBezTo>
                      <a:pt x="162" y="86"/>
                      <a:pt x="162" y="85"/>
                      <a:pt x="162" y="85"/>
                    </a:cubicBezTo>
                    <a:cubicBezTo>
                      <a:pt x="162" y="84"/>
                      <a:pt x="162" y="83"/>
                      <a:pt x="163" y="83"/>
                    </a:cubicBezTo>
                    <a:cubicBezTo>
                      <a:pt x="163" y="81"/>
                      <a:pt x="163" y="79"/>
                      <a:pt x="163" y="78"/>
                    </a:cubicBezTo>
                    <a:cubicBezTo>
                      <a:pt x="163" y="78"/>
                      <a:pt x="163" y="77"/>
                      <a:pt x="163" y="77"/>
                    </a:cubicBezTo>
                    <a:cubicBezTo>
                      <a:pt x="163" y="79"/>
                      <a:pt x="162" y="81"/>
                      <a:pt x="162" y="84"/>
                    </a:cubicBezTo>
                    <a:cubicBezTo>
                      <a:pt x="162" y="84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7"/>
                    </a:cubicBezTo>
                    <a:cubicBezTo>
                      <a:pt x="161" y="86"/>
                      <a:pt x="161" y="87"/>
                      <a:pt x="161" y="87"/>
                    </a:cubicBezTo>
                    <a:cubicBezTo>
                      <a:pt x="161" y="86"/>
                      <a:pt x="161" y="87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0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0" y="85"/>
                    </a:cubicBezTo>
                    <a:cubicBezTo>
                      <a:pt x="161" y="85"/>
                      <a:pt x="160" y="85"/>
                      <a:pt x="160" y="85"/>
                    </a:cubicBezTo>
                    <a:cubicBezTo>
                      <a:pt x="161" y="85"/>
                      <a:pt x="160" y="85"/>
                      <a:pt x="161" y="84"/>
                    </a:cubicBezTo>
                    <a:cubicBezTo>
                      <a:pt x="161" y="84"/>
                      <a:pt x="161" y="84"/>
                      <a:pt x="161" y="84"/>
                    </a:cubicBezTo>
                    <a:cubicBezTo>
                      <a:pt x="161" y="84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2"/>
                    </a:cubicBezTo>
                    <a:cubicBezTo>
                      <a:pt x="161" y="82"/>
                      <a:pt x="161" y="82"/>
                      <a:pt x="161" y="82"/>
                    </a:cubicBezTo>
                    <a:cubicBezTo>
                      <a:pt x="161" y="82"/>
                      <a:pt x="161" y="81"/>
                      <a:pt x="161" y="81"/>
                    </a:cubicBezTo>
                    <a:cubicBezTo>
                      <a:pt x="161" y="80"/>
                      <a:pt x="161" y="80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7"/>
                      <a:pt x="162" y="76"/>
                      <a:pt x="161" y="75"/>
                    </a:cubicBezTo>
                    <a:cubicBezTo>
                      <a:pt x="162" y="75"/>
                      <a:pt x="162" y="74"/>
                      <a:pt x="162" y="73"/>
                    </a:cubicBezTo>
                    <a:cubicBezTo>
                      <a:pt x="161" y="73"/>
                      <a:pt x="161" y="74"/>
                      <a:pt x="161" y="74"/>
                    </a:cubicBezTo>
                    <a:cubicBezTo>
                      <a:pt x="161" y="74"/>
                      <a:pt x="161" y="74"/>
                      <a:pt x="161" y="74"/>
                    </a:cubicBezTo>
                    <a:cubicBezTo>
                      <a:pt x="161" y="74"/>
                      <a:pt x="161" y="76"/>
                      <a:pt x="161" y="76"/>
                    </a:cubicBezTo>
                    <a:cubicBezTo>
                      <a:pt x="161" y="76"/>
                      <a:pt x="161" y="76"/>
                      <a:pt x="161" y="76"/>
                    </a:cubicBezTo>
                    <a:cubicBezTo>
                      <a:pt x="161" y="77"/>
                      <a:pt x="161" y="77"/>
                      <a:pt x="161" y="78"/>
                    </a:cubicBezTo>
                    <a:cubicBezTo>
                      <a:pt x="161" y="78"/>
                      <a:pt x="161" y="78"/>
                      <a:pt x="161" y="77"/>
                    </a:cubicBezTo>
                    <a:cubicBezTo>
                      <a:pt x="161" y="79"/>
                      <a:pt x="160" y="79"/>
                      <a:pt x="160" y="80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0"/>
                      <a:pt x="160" y="80"/>
                    </a:cubicBezTo>
                    <a:cubicBezTo>
                      <a:pt x="160" y="80"/>
                      <a:pt x="160" y="80"/>
                      <a:pt x="160" y="79"/>
                    </a:cubicBezTo>
                    <a:cubicBezTo>
                      <a:pt x="160" y="79"/>
                      <a:pt x="160" y="79"/>
                      <a:pt x="160" y="79"/>
                    </a:cubicBezTo>
                    <a:cubicBezTo>
                      <a:pt x="161" y="77"/>
                      <a:pt x="161" y="75"/>
                      <a:pt x="161" y="73"/>
                    </a:cubicBezTo>
                    <a:cubicBezTo>
                      <a:pt x="160" y="73"/>
                      <a:pt x="160" y="73"/>
                      <a:pt x="160" y="74"/>
                    </a:cubicBezTo>
                    <a:cubicBezTo>
                      <a:pt x="160" y="74"/>
                      <a:pt x="160" y="74"/>
                      <a:pt x="160" y="74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7"/>
                      <a:pt x="159" y="78"/>
                      <a:pt x="159" y="80"/>
                    </a:cubicBezTo>
                    <a:cubicBezTo>
                      <a:pt x="159" y="81"/>
                      <a:pt x="159" y="81"/>
                      <a:pt x="159" y="81"/>
                    </a:cubicBezTo>
                    <a:cubicBezTo>
                      <a:pt x="159" y="80"/>
                      <a:pt x="159" y="81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8" y="80"/>
                    </a:cubicBezTo>
                    <a:cubicBezTo>
                      <a:pt x="158" y="81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3"/>
                      <a:pt x="158" y="83"/>
                    </a:cubicBezTo>
                    <a:cubicBezTo>
                      <a:pt x="158" y="83"/>
                      <a:pt x="158" y="84"/>
                      <a:pt x="158" y="83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7" y="85"/>
                      <a:pt x="157" y="85"/>
                      <a:pt x="157" y="85"/>
                    </a:cubicBezTo>
                    <a:cubicBezTo>
                      <a:pt x="157" y="85"/>
                      <a:pt x="157" y="86"/>
                      <a:pt x="157" y="86"/>
                    </a:cubicBezTo>
                    <a:cubicBezTo>
                      <a:pt x="157" y="87"/>
                      <a:pt x="156" y="88"/>
                      <a:pt x="156" y="90"/>
                    </a:cubicBezTo>
                    <a:cubicBezTo>
                      <a:pt x="155" y="91"/>
                      <a:pt x="155" y="92"/>
                      <a:pt x="155" y="93"/>
                    </a:cubicBezTo>
                    <a:cubicBezTo>
                      <a:pt x="154" y="94"/>
                      <a:pt x="154" y="96"/>
                      <a:pt x="153" y="97"/>
                    </a:cubicBezTo>
                    <a:cubicBezTo>
                      <a:pt x="153" y="98"/>
                      <a:pt x="153" y="98"/>
                      <a:pt x="153" y="99"/>
                    </a:cubicBezTo>
                    <a:cubicBezTo>
                      <a:pt x="152" y="99"/>
                      <a:pt x="152" y="100"/>
                      <a:pt x="152" y="101"/>
                    </a:cubicBezTo>
                    <a:cubicBezTo>
                      <a:pt x="151" y="101"/>
                      <a:pt x="151" y="102"/>
                      <a:pt x="151" y="102"/>
                    </a:cubicBezTo>
                    <a:cubicBezTo>
                      <a:pt x="151" y="102"/>
                      <a:pt x="151" y="102"/>
                      <a:pt x="151" y="103"/>
                    </a:cubicBezTo>
                    <a:cubicBezTo>
                      <a:pt x="151" y="102"/>
                      <a:pt x="150" y="104"/>
                      <a:pt x="150" y="103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49" y="105"/>
                      <a:pt x="149" y="106"/>
                      <a:pt x="149" y="107"/>
                    </a:cubicBezTo>
                    <a:cubicBezTo>
                      <a:pt x="148" y="107"/>
                      <a:pt x="148" y="107"/>
                      <a:pt x="148" y="108"/>
                    </a:cubicBezTo>
                    <a:cubicBezTo>
                      <a:pt x="148" y="108"/>
                      <a:pt x="148" y="108"/>
                      <a:pt x="148" y="108"/>
                    </a:cubicBezTo>
                    <a:cubicBezTo>
                      <a:pt x="148" y="108"/>
                      <a:pt x="148" y="108"/>
                      <a:pt x="147" y="109"/>
                    </a:cubicBezTo>
                    <a:cubicBezTo>
                      <a:pt x="148" y="109"/>
                      <a:pt x="148" y="109"/>
                      <a:pt x="148" y="109"/>
                    </a:cubicBezTo>
                    <a:cubicBezTo>
                      <a:pt x="147" y="109"/>
                      <a:pt x="147" y="109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6" y="112"/>
                      <a:pt x="146" y="112"/>
                    </a:cubicBezTo>
                    <a:cubicBezTo>
                      <a:pt x="146" y="112"/>
                      <a:pt x="146" y="112"/>
                      <a:pt x="145" y="113"/>
                    </a:cubicBezTo>
                    <a:cubicBezTo>
                      <a:pt x="145" y="113"/>
                      <a:pt x="145" y="113"/>
                      <a:pt x="145" y="114"/>
                    </a:cubicBezTo>
                    <a:cubicBezTo>
                      <a:pt x="145" y="114"/>
                      <a:pt x="144" y="114"/>
                      <a:pt x="144" y="114"/>
                    </a:cubicBezTo>
                    <a:cubicBezTo>
                      <a:pt x="144" y="114"/>
                      <a:pt x="143" y="115"/>
                      <a:pt x="143" y="115"/>
                    </a:cubicBezTo>
                    <a:cubicBezTo>
                      <a:pt x="143" y="116"/>
                      <a:pt x="143" y="116"/>
                      <a:pt x="142" y="116"/>
                    </a:cubicBezTo>
                    <a:cubicBezTo>
                      <a:pt x="142" y="116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1" y="118"/>
                      <a:pt x="141" y="118"/>
                      <a:pt x="141" y="118"/>
                    </a:cubicBezTo>
                    <a:cubicBezTo>
                      <a:pt x="141" y="118"/>
                      <a:pt x="141" y="118"/>
                      <a:pt x="141" y="119"/>
                    </a:cubicBezTo>
                    <a:cubicBezTo>
                      <a:pt x="141" y="119"/>
                      <a:pt x="140" y="119"/>
                      <a:pt x="140" y="119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0" y="119"/>
                      <a:pt x="140" y="120"/>
                      <a:pt x="140" y="120"/>
                    </a:cubicBezTo>
                    <a:cubicBezTo>
                      <a:pt x="139" y="120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8" y="121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7" y="122"/>
                      <a:pt x="137" y="123"/>
                    </a:cubicBezTo>
                    <a:cubicBezTo>
                      <a:pt x="137" y="123"/>
                      <a:pt x="136" y="123"/>
                      <a:pt x="136" y="123"/>
                    </a:cubicBezTo>
                    <a:cubicBezTo>
                      <a:pt x="136" y="123"/>
                      <a:pt x="136" y="124"/>
                      <a:pt x="136" y="124"/>
                    </a:cubicBezTo>
                    <a:cubicBezTo>
                      <a:pt x="136" y="124"/>
                      <a:pt x="135" y="124"/>
                      <a:pt x="135" y="125"/>
                    </a:cubicBezTo>
                    <a:cubicBezTo>
                      <a:pt x="135" y="125"/>
                      <a:pt x="135" y="125"/>
                      <a:pt x="135" y="125"/>
                    </a:cubicBezTo>
                    <a:cubicBezTo>
                      <a:pt x="135" y="125"/>
                      <a:pt x="135" y="125"/>
                      <a:pt x="134" y="125"/>
                    </a:cubicBezTo>
                    <a:cubicBezTo>
                      <a:pt x="134" y="126"/>
                      <a:pt x="134" y="126"/>
                      <a:pt x="133" y="126"/>
                    </a:cubicBezTo>
                    <a:cubicBezTo>
                      <a:pt x="133" y="126"/>
                      <a:pt x="132" y="127"/>
                      <a:pt x="132" y="127"/>
                    </a:cubicBezTo>
                    <a:cubicBezTo>
                      <a:pt x="133" y="126"/>
                      <a:pt x="133" y="125"/>
                      <a:pt x="134" y="125"/>
                    </a:cubicBezTo>
                    <a:cubicBezTo>
                      <a:pt x="134" y="125"/>
                      <a:pt x="134" y="125"/>
                      <a:pt x="135" y="124"/>
                    </a:cubicBezTo>
                    <a:cubicBezTo>
                      <a:pt x="135" y="124"/>
                      <a:pt x="135" y="123"/>
                      <a:pt x="134" y="124"/>
                    </a:cubicBezTo>
                    <a:cubicBezTo>
                      <a:pt x="134" y="125"/>
                      <a:pt x="133" y="125"/>
                      <a:pt x="133" y="125"/>
                    </a:cubicBezTo>
                    <a:cubicBezTo>
                      <a:pt x="132" y="126"/>
                      <a:pt x="132" y="126"/>
                      <a:pt x="131" y="126"/>
                    </a:cubicBezTo>
                    <a:cubicBezTo>
                      <a:pt x="131" y="126"/>
                      <a:pt x="130" y="127"/>
                      <a:pt x="130" y="127"/>
                    </a:cubicBezTo>
                    <a:cubicBezTo>
                      <a:pt x="130" y="127"/>
                      <a:pt x="129" y="127"/>
                      <a:pt x="129" y="128"/>
                    </a:cubicBezTo>
                    <a:cubicBezTo>
                      <a:pt x="129" y="127"/>
                      <a:pt x="129" y="128"/>
                      <a:pt x="129" y="128"/>
                    </a:cubicBezTo>
                    <a:cubicBezTo>
                      <a:pt x="129" y="128"/>
                      <a:pt x="129" y="128"/>
                      <a:pt x="129" y="127"/>
                    </a:cubicBezTo>
                    <a:cubicBezTo>
                      <a:pt x="129" y="127"/>
                      <a:pt x="129" y="127"/>
                      <a:pt x="130" y="127"/>
                    </a:cubicBezTo>
                    <a:cubicBezTo>
                      <a:pt x="129" y="127"/>
                      <a:pt x="129" y="127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8" y="128"/>
                      <a:pt x="128" y="127"/>
                      <a:pt x="129" y="127"/>
                    </a:cubicBezTo>
                    <a:cubicBezTo>
                      <a:pt x="129" y="127"/>
                      <a:pt x="129" y="126"/>
                      <a:pt x="130" y="126"/>
                    </a:cubicBezTo>
                    <a:cubicBezTo>
                      <a:pt x="130" y="126"/>
                      <a:pt x="129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29" y="126"/>
                      <a:pt x="129" y="126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29" y="127"/>
                      <a:pt x="129" y="126"/>
                      <a:pt x="129" y="127"/>
                    </a:cubicBezTo>
                    <a:cubicBezTo>
                      <a:pt x="129" y="127"/>
                      <a:pt x="129" y="127"/>
                      <a:pt x="128" y="127"/>
                    </a:cubicBezTo>
                    <a:cubicBezTo>
                      <a:pt x="128" y="127"/>
                      <a:pt x="126" y="128"/>
                      <a:pt x="125" y="129"/>
                    </a:cubicBezTo>
                    <a:cubicBezTo>
                      <a:pt x="124" y="130"/>
                      <a:pt x="122" y="131"/>
                      <a:pt x="121" y="132"/>
                    </a:cubicBezTo>
                    <a:cubicBezTo>
                      <a:pt x="120" y="132"/>
                      <a:pt x="120" y="133"/>
                      <a:pt x="120" y="132"/>
                    </a:cubicBezTo>
                    <a:cubicBezTo>
                      <a:pt x="120" y="132"/>
                      <a:pt x="121" y="132"/>
                      <a:pt x="121" y="132"/>
                    </a:cubicBezTo>
                    <a:cubicBezTo>
                      <a:pt x="121" y="131"/>
                      <a:pt x="121" y="132"/>
                      <a:pt x="121" y="132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21" y="131"/>
                      <a:pt x="121" y="132"/>
                      <a:pt x="121" y="131"/>
                    </a:cubicBezTo>
                    <a:cubicBezTo>
                      <a:pt x="121" y="131"/>
                      <a:pt x="122" y="131"/>
                      <a:pt x="122" y="131"/>
                    </a:cubicBezTo>
                    <a:cubicBezTo>
                      <a:pt x="122" y="131"/>
                      <a:pt x="122" y="131"/>
                      <a:pt x="122" y="131"/>
                    </a:cubicBezTo>
                    <a:cubicBezTo>
                      <a:pt x="122" y="131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4" y="130"/>
                      <a:pt x="124" y="129"/>
                    </a:cubicBezTo>
                    <a:cubicBezTo>
                      <a:pt x="123" y="130"/>
                      <a:pt x="124" y="129"/>
                      <a:pt x="124" y="129"/>
                    </a:cubicBezTo>
                    <a:cubicBezTo>
                      <a:pt x="123" y="130"/>
                      <a:pt x="122" y="130"/>
                      <a:pt x="121" y="131"/>
                    </a:cubicBezTo>
                    <a:cubicBezTo>
                      <a:pt x="121" y="131"/>
                      <a:pt x="120" y="131"/>
                      <a:pt x="120" y="131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0" y="131"/>
                      <a:pt x="120" y="132"/>
                      <a:pt x="120" y="132"/>
                    </a:cubicBezTo>
                    <a:cubicBezTo>
                      <a:pt x="120" y="132"/>
                      <a:pt x="120" y="131"/>
                      <a:pt x="119" y="132"/>
                    </a:cubicBezTo>
                    <a:cubicBezTo>
                      <a:pt x="119" y="131"/>
                      <a:pt x="119" y="132"/>
                      <a:pt x="119" y="131"/>
                    </a:cubicBezTo>
                    <a:cubicBezTo>
                      <a:pt x="119" y="132"/>
                      <a:pt x="118" y="132"/>
                      <a:pt x="118" y="132"/>
                    </a:cubicBezTo>
                    <a:cubicBezTo>
                      <a:pt x="118" y="132"/>
                      <a:pt x="119" y="132"/>
                      <a:pt x="119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9" y="132"/>
                      <a:pt x="118" y="132"/>
                      <a:pt x="119" y="132"/>
                    </a:cubicBezTo>
                    <a:cubicBezTo>
                      <a:pt x="119" y="131"/>
                      <a:pt x="120" y="131"/>
                      <a:pt x="119" y="131"/>
                    </a:cubicBezTo>
                    <a:cubicBezTo>
                      <a:pt x="119" y="131"/>
                      <a:pt x="119" y="131"/>
                      <a:pt x="118" y="131"/>
                    </a:cubicBezTo>
                    <a:cubicBezTo>
                      <a:pt x="118" y="131"/>
                      <a:pt x="117" y="131"/>
                      <a:pt x="116" y="131"/>
                    </a:cubicBezTo>
                    <a:cubicBezTo>
                      <a:pt x="116" y="131"/>
                      <a:pt x="117" y="131"/>
                      <a:pt x="116" y="131"/>
                    </a:cubicBezTo>
                    <a:cubicBezTo>
                      <a:pt x="116" y="131"/>
                      <a:pt x="116" y="131"/>
                      <a:pt x="116" y="131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5" y="131"/>
                      <a:pt x="114" y="131"/>
                      <a:pt x="115" y="131"/>
                    </a:cubicBezTo>
                    <a:cubicBezTo>
                      <a:pt x="112" y="132"/>
                      <a:pt x="109" y="133"/>
                      <a:pt x="107" y="134"/>
                    </a:cubicBezTo>
                    <a:cubicBezTo>
                      <a:pt x="107" y="134"/>
                      <a:pt x="106" y="134"/>
                      <a:pt x="106" y="134"/>
                    </a:cubicBezTo>
                    <a:cubicBezTo>
                      <a:pt x="106" y="134"/>
                      <a:pt x="106" y="134"/>
                      <a:pt x="106" y="134"/>
                    </a:cubicBezTo>
                    <a:cubicBezTo>
                      <a:pt x="107" y="134"/>
                      <a:pt x="108" y="133"/>
                      <a:pt x="108" y="133"/>
                    </a:cubicBezTo>
                    <a:cubicBezTo>
                      <a:pt x="108" y="133"/>
                      <a:pt x="108" y="133"/>
                      <a:pt x="108" y="133"/>
                    </a:cubicBezTo>
                    <a:cubicBezTo>
                      <a:pt x="108" y="133"/>
                      <a:pt x="107" y="133"/>
                      <a:pt x="106" y="133"/>
                    </a:cubicBezTo>
                    <a:cubicBezTo>
                      <a:pt x="106" y="133"/>
                      <a:pt x="105" y="133"/>
                      <a:pt x="105" y="134"/>
                    </a:cubicBezTo>
                    <a:cubicBezTo>
                      <a:pt x="105" y="133"/>
                      <a:pt x="104" y="134"/>
                      <a:pt x="104" y="134"/>
                    </a:cubicBezTo>
                    <a:cubicBezTo>
                      <a:pt x="103" y="134"/>
                      <a:pt x="103" y="134"/>
                      <a:pt x="104" y="133"/>
                    </a:cubicBezTo>
                    <a:cubicBezTo>
                      <a:pt x="104" y="133"/>
                      <a:pt x="104" y="133"/>
                      <a:pt x="105" y="133"/>
                    </a:cubicBezTo>
                    <a:cubicBezTo>
                      <a:pt x="103" y="133"/>
                      <a:pt x="102" y="134"/>
                      <a:pt x="101" y="134"/>
                    </a:cubicBezTo>
                    <a:cubicBezTo>
                      <a:pt x="99" y="134"/>
                      <a:pt x="98" y="134"/>
                      <a:pt x="98" y="134"/>
                    </a:cubicBezTo>
                    <a:cubicBezTo>
                      <a:pt x="97" y="134"/>
                      <a:pt x="97" y="134"/>
                      <a:pt x="96" y="134"/>
                    </a:cubicBezTo>
                    <a:cubicBezTo>
                      <a:pt x="96" y="134"/>
                      <a:pt x="96" y="134"/>
                      <a:pt x="95" y="134"/>
                    </a:cubicBezTo>
                    <a:cubicBezTo>
                      <a:pt x="95" y="134"/>
                      <a:pt x="94" y="134"/>
                      <a:pt x="94" y="134"/>
                    </a:cubicBezTo>
                    <a:cubicBezTo>
                      <a:pt x="94" y="135"/>
                      <a:pt x="93" y="135"/>
                      <a:pt x="93" y="135"/>
                    </a:cubicBezTo>
                    <a:cubicBezTo>
                      <a:pt x="93" y="135"/>
                      <a:pt x="92" y="135"/>
                      <a:pt x="92" y="135"/>
                    </a:cubicBezTo>
                    <a:cubicBezTo>
                      <a:pt x="92" y="135"/>
                      <a:pt x="91" y="135"/>
                      <a:pt x="91" y="135"/>
                    </a:cubicBezTo>
                    <a:cubicBezTo>
                      <a:pt x="91" y="135"/>
                      <a:pt x="91" y="135"/>
                      <a:pt x="91" y="135"/>
                    </a:cubicBezTo>
                    <a:cubicBezTo>
                      <a:pt x="91" y="134"/>
                      <a:pt x="92" y="135"/>
                      <a:pt x="92" y="134"/>
                    </a:cubicBezTo>
                    <a:cubicBezTo>
                      <a:pt x="92" y="134"/>
                      <a:pt x="92" y="134"/>
                      <a:pt x="93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1" y="134"/>
                      <a:pt x="91" y="134"/>
                    </a:cubicBezTo>
                    <a:cubicBezTo>
                      <a:pt x="91" y="134"/>
                      <a:pt x="91" y="134"/>
                      <a:pt x="90" y="134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90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5"/>
                      <a:pt x="87" y="135"/>
                      <a:pt x="88" y="134"/>
                    </a:cubicBezTo>
                    <a:cubicBezTo>
                      <a:pt x="87" y="134"/>
                      <a:pt x="87" y="134"/>
                      <a:pt x="87" y="135"/>
                    </a:cubicBezTo>
                    <a:cubicBezTo>
                      <a:pt x="86" y="135"/>
                      <a:pt x="85" y="134"/>
                      <a:pt x="85" y="135"/>
                    </a:cubicBezTo>
                    <a:cubicBezTo>
                      <a:pt x="84" y="134"/>
                      <a:pt x="84" y="135"/>
                      <a:pt x="83" y="135"/>
                    </a:cubicBezTo>
                    <a:cubicBezTo>
                      <a:pt x="83" y="134"/>
                      <a:pt x="82" y="134"/>
                      <a:pt x="82" y="134"/>
                    </a:cubicBezTo>
                    <a:cubicBezTo>
                      <a:pt x="82" y="135"/>
                      <a:pt x="82" y="135"/>
                      <a:pt x="81" y="135"/>
                    </a:cubicBezTo>
                    <a:cubicBezTo>
                      <a:pt x="81" y="134"/>
                      <a:pt x="81" y="135"/>
                      <a:pt x="81" y="134"/>
                    </a:cubicBezTo>
                    <a:cubicBezTo>
                      <a:pt x="81" y="134"/>
                      <a:pt x="80" y="134"/>
                      <a:pt x="81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7" y="134"/>
                      <a:pt x="76" y="134"/>
                      <a:pt x="76" y="134"/>
                    </a:cubicBezTo>
                    <a:cubicBezTo>
                      <a:pt x="76" y="134"/>
                      <a:pt x="76" y="134"/>
                      <a:pt x="75" y="134"/>
                    </a:cubicBezTo>
                    <a:cubicBezTo>
                      <a:pt x="75" y="134"/>
                      <a:pt x="75" y="134"/>
                      <a:pt x="75" y="133"/>
                    </a:cubicBezTo>
                    <a:cubicBezTo>
                      <a:pt x="74" y="133"/>
                      <a:pt x="73" y="133"/>
                      <a:pt x="73" y="133"/>
                    </a:cubicBezTo>
                    <a:cubicBezTo>
                      <a:pt x="72" y="133"/>
                      <a:pt x="72" y="133"/>
                      <a:pt x="72" y="133"/>
                    </a:cubicBezTo>
                    <a:cubicBezTo>
                      <a:pt x="71" y="133"/>
                      <a:pt x="71" y="133"/>
                      <a:pt x="70" y="133"/>
                    </a:cubicBezTo>
                    <a:cubicBezTo>
                      <a:pt x="70" y="132"/>
                      <a:pt x="70" y="132"/>
                      <a:pt x="69" y="132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9" y="132"/>
                      <a:pt x="68" y="132"/>
                      <a:pt x="68" y="132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1"/>
                      <a:pt x="67" y="131"/>
                    </a:cubicBezTo>
                    <a:cubicBezTo>
                      <a:pt x="66" y="132"/>
                      <a:pt x="66" y="131"/>
                      <a:pt x="65" y="131"/>
                    </a:cubicBezTo>
                    <a:cubicBezTo>
                      <a:pt x="65" y="131"/>
                      <a:pt x="65" y="131"/>
                      <a:pt x="64" y="131"/>
                    </a:cubicBezTo>
                    <a:cubicBezTo>
                      <a:pt x="65" y="131"/>
                      <a:pt x="64" y="131"/>
                      <a:pt x="64" y="131"/>
                    </a:cubicBezTo>
                    <a:cubicBezTo>
                      <a:pt x="64" y="131"/>
                      <a:pt x="64" y="130"/>
                      <a:pt x="64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1" y="129"/>
                      <a:pt x="61" y="129"/>
                      <a:pt x="60" y="129"/>
                    </a:cubicBezTo>
                    <a:cubicBezTo>
                      <a:pt x="59" y="129"/>
                      <a:pt x="59" y="129"/>
                      <a:pt x="59" y="128"/>
                    </a:cubicBezTo>
                    <a:cubicBezTo>
                      <a:pt x="58" y="128"/>
                      <a:pt x="58" y="128"/>
                      <a:pt x="57" y="128"/>
                    </a:cubicBezTo>
                    <a:cubicBezTo>
                      <a:pt x="57" y="127"/>
                      <a:pt x="56" y="127"/>
                      <a:pt x="56" y="127"/>
                    </a:cubicBezTo>
                    <a:cubicBezTo>
                      <a:pt x="56" y="127"/>
                      <a:pt x="55" y="127"/>
                      <a:pt x="55" y="127"/>
                    </a:cubicBezTo>
                    <a:cubicBezTo>
                      <a:pt x="55" y="127"/>
                      <a:pt x="54" y="126"/>
                      <a:pt x="54" y="126"/>
                    </a:cubicBezTo>
                    <a:cubicBezTo>
                      <a:pt x="54" y="126"/>
                      <a:pt x="53" y="125"/>
                      <a:pt x="52" y="125"/>
                    </a:cubicBezTo>
                    <a:cubicBezTo>
                      <a:pt x="52" y="125"/>
                      <a:pt x="52" y="125"/>
                      <a:pt x="52" y="125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49" y="123"/>
                      <a:pt x="49" y="123"/>
                      <a:pt x="49" y="122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7" y="122"/>
                      <a:pt x="47" y="121"/>
                      <a:pt x="47" y="121"/>
                    </a:cubicBezTo>
                    <a:cubicBezTo>
                      <a:pt x="47" y="121"/>
                      <a:pt x="46" y="121"/>
                      <a:pt x="46" y="121"/>
                    </a:cubicBezTo>
                    <a:cubicBezTo>
                      <a:pt x="46" y="121"/>
                      <a:pt x="46" y="120"/>
                      <a:pt x="46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8"/>
                      <a:pt x="44" y="118"/>
                      <a:pt x="43" y="118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3" y="117"/>
                      <a:pt x="42" y="117"/>
                      <a:pt x="42" y="116"/>
                    </a:cubicBezTo>
                    <a:cubicBezTo>
                      <a:pt x="41" y="116"/>
                      <a:pt x="41" y="116"/>
                      <a:pt x="40" y="115"/>
                    </a:cubicBezTo>
                    <a:cubicBezTo>
                      <a:pt x="41" y="115"/>
                      <a:pt x="40" y="114"/>
                      <a:pt x="40" y="115"/>
                    </a:cubicBezTo>
                    <a:cubicBezTo>
                      <a:pt x="40" y="114"/>
                      <a:pt x="40" y="114"/>
                      <a:pt x="39" y="114"/>
                    </a:cubicBezTo>
                    <a:cubicBezTo>
                      <a:pt x="39" y="113"/>
                      <a:pt x="39" y="113"/>
                      <a:pt x="38" y="112"/>
                    </a:cubicBezTo>
                    <a:cubicBezTo>
                      <a:pt x="38" y="112"/>
                      <a:pt x="38" y="112"/>
                      <a:pt x="37" y="112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7" y="111"/>
                      <a:pt x="36" y="110"/>
                      <a:pt x="36" y="110"/>
                    </a:cubicBezTo>
                    <a:cubicBezTo>
                      <a:pt x="36" y="110"/>
                      <a:pt x="36" y="110"/>
                      <a:pt x="36" y="109"/>
                    </a:cubicBezTo>
                    <a:cubicBezTo>
                      <a:pt x="36" y="109"/>
                      <a:pt x="36" y="109"/>
                      <a:pt x="35" y="109"/>
                    </a:cubicBezTo>
                    <a:cubicBezTo>
                      <a:pt x="35" y="108"/>
                      <a:pt x="35" y="108"/>
                      <a:pt x="34" y="107"/>
                    </a:cubicBezTo>
                    <a:cubicBezTo>
                      <a:pt x="35" y="108"/>
                      <a:pt x="34" y="107"/>
                      <a:pt x="34" y="107"/>
                    </a:cubicBezTo>
                    <a:cubicBezTo>
                      <a:pt x="34" y="107"/>
                      <a:pt x="34" y="107"/>
                      <a:pt x="34" y="106"/>
                    </a:cubicBezTo>
                    <a:cubicBezTo>
                      <a:pt x="34" y="106"/>
                      <a:pt x="33" y="106"/>
                      <a:pt x="33" y="106"/>
                    </a:cubicBezTo>
                    <a:cubicBezTo>
                      <a:pt x="35" y="107"/>
                      <a:pt x="36" y="109"/>
                      <a:pt x="37" y="110"/>
                    </a:cubicBezTo>
                    <a:cubicBezTo>
                      <a:pt x="38" y="112"/>
                      <a:pt x="39" y="113"/>
                      <a:pt x="41" y="115"/>
                    </a:cubicBezTo>
                    <a:cubicBezTo>
                      <a:pt x="41" y="115"/>
                      <a:pt x="41" y="115"/>
                      <a:pt x="41" y="116"/>
                    </a:cubicBezTo>
                    <a:cubicBezTo>
                      <a:pt x="42" y="116"/>
                      <a:pt x="42" y="116"/>
                      <a:pt x="42" y="116"/>
                    </a:cubicBezTo>
                    <a:cubicBezTo>
                      <a:pt x="42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5" y="118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5" y="119"/>
                      <a:pt x="45" y="119"/>
                      <a:pt x="45" y="11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7" y="120"/>
                      <a:pt x="47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5" y="118"/>
                    </a:cubicBezTo>
                    <a:cubicBezTo>
                      <a:pt x="44" y="117"/>
                      <a:pt x="43" y="117"/>
                      <a:pt x="43" y="116"/>
                    </a:cubicBezTo>
                    <a:cubicBezTo>
                      <a:pt x="43" y="116"/>
                      <a:pt x="43" y="116"/>
                      <a:pt x="42" y="116"/>
                    </a:cubicBez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1" y="115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3" y="116"/>
                      <a:pt x="45" y="118"/>
                    </a:cubicBezTo>
                    <a:cubicBezTo>
                      <a:pt x="45" y="118"/>
                      <a:pt x="45" y="117"/>
                      <a:pt x="45" y="117"/>
                    </a:cubicBezTo>
                    <a:cubicBezTo>
                      <a:pt x="45" y="117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8"/>
                      <a:pt x="46" y="119"/>
                      <a:pt x="47" y="120"/>
                    </a:cubicBezTo>
                    <a:cubicBezTo>
                      <a:pt x="47" y="120"/>
                      <a:pt x="47" y="120"/>
                      <a:pt x="48" y="120"/>
                    </a:cubicBezTo>
                    <a:cubicBezTo>
                      <a:pt x="48" y="120"/>
                      <a:pt x="49" y="121"/>
                      <a:pt x="49" y="121"/>
                    </a:cubicBezTo>
                    <a:cubicBezTo>
                      <a:pt x="49" y="121"/>
                      <a:pt x="49" y="121"/>
                      <a:pt x="50" y="122"/>
                    </a:cubicBezTo>
                    <a:cubicBezTo>
                      <a:pt x="50" y="122"/>
                      <a:pt x="51" y="122"/>
                      <a:pt x="51" y="123"/>
                    </a:cubicBezTo>
                    <a:cubicBezTo>
                      <a:pt x="51" y="123"/>
                      <a:pt x="52" y="123"/>
                      <a:pt x="53" y="124"/>
                    </a:cubicBezTo>
                    <a:cubicBezTo>
                      <a:pt x="53" y="124"/>
                      <a:pt x="53" y="124"/>
                      <a:pt x="53" y="124"/>
                    </a:cubicBezTo>
                    <a:cubicBezTo>
                      <a:pt x="53" y="124"/>
                      <a:pt x="54" y="125"/>
                      <a:pt x="55" y="125"/>
                    </a:cubicBezTo>
                    <a:cubicBezTo>
                      <a:pt x="55" y="125"/>
                      <a:pt x="55" y="125"/>
                      <a:pt x="55" y="125"/>
                    </a:cubicBezTo>
                    <a:cubicBezTo>
                      <a:pt x="55" y="125"/>
                      <a:pt x="56" y="126"/>
                      <a:pt x="56" y="126"/>
                    </a:cubicBezTo>
                    <a:cubicBezTo>
                      <a:pt x="56" y="126"/>
                      <a:pt x="57" y="126"/>
                      <a:pt x="57" y="126"/>
                    </a:cubicBezTo>
                    <a:cubicBezTo>
                      <a:pt x="57" y="126"/>
                      <a:pt x="58" y="127"/>
                      <a:pt x="58" y="127"/>
                    </a:cubicBezTo>
                    <a:cubicBezTo>
                      <a:pt x="59" y="127"/>
                      <a:pt x="60" y="128"/>
                      <a:pt x="61" y="128"/>
                    </a:cubicBezTo>
                    <a:cubicBezTo>
                      <a:pt x="62" y="129"/>
                      <a:pt x="62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4" y="129"/>
                      <a:pt x="63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30"/>
                    </a:cubicBezTo>
                    <a:cubicBezTo>
                      <a:pt x="65" y="130"/>
                      <a:pt x="65" y="129"/>
                      <a:pt x="65" y="129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6" y="130"/>
                      <a:pt x="66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31"/>
                      <a:pt x="68" y="130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68" y="131"/>
                      <a:pt x="68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70" y="131"/>
                      <a:pt x="70" y="131"/>
                    </a:cubicBezTo>
                    <a:cubicBezTo>
                      <a:pt x="70" y="131"/>
                      <a:pt x="69" y="131"/>
                      <a:pt x="69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1" y="131"/>
                      <a:pt x="71" y="131"/>
                    </a:cubicBezTo>
                    <a:cubicBezTo>
                      <a:pt x="71" y="131"/>
                      <a:pt x="71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3" y="132"/>
                      <a:pt x="72" y="131"/>
                    </a:cubicBezTo>
                    <a:cubicBezTo>
                      <a:pt x="72" y="132"/>
                      <a:pt x="72" y="132"/>
                      <a:pt x="72" y="131"/>
                    </a:cubicBezTo>
                    <a:cubicBezTo>
                      <a:pt x="72" y="131"/>
                      <a:pt x="72" y="131"/>
                      <a:pt x="73" y="131"/>
                    </a:cubicBezTo>
                    <a:cubicBezTo>
                      <a:pt x="73" y="131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5" y="132"/>
                      <a:pt x="75" y="132"/>
                      <a:pt x="75" y="132"/>
                    </a:cubicBezTo>
                    <a:cubicBezTo>
                      <a:pt x="75" y="132"/>
                      <a:pt x="75" y="132"/>
                      <a:pt x="76" y="132"/>
                    </a:cubicBezTo>
                    <a:cubicBezTo>
                      <a:pt x="75" y="132"/>
                      <a:pt x="76" y="132"/>
                      <a:pt x="76" y="132"/>
                    </a:cubicBezTo>
                    <a:cubicBezTo>
                      <a:pt x="76" y="132"/>
                      <a:pt x="76" y="132"/>
                      <a:pt x="77" y="132"/>
                    </a:cubicBezTo>
                    <a:cubicBezTo>
                      <a:pt x="77" y="132"/>
                      <a:pt x="76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8" y="133"/>
                      <a:pt x="78" y="133"/>
                      <a:pt x="79" y="132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80" y="133"/>
                      <a:pt x="81" y="133"/>
                      <a:pt x="82" y="133"/>
                    </a:cubicBezTo>
                    <a:cubicBezTo>
                      <a:pt x="82" y="133"/>
                      <a:pt x="83" y="133"/>
                      <a:pt x="83" y="133"/>
                    </a:cubicBezTo>
                    <a:cubicBezTo>
                      <a:pt x="84" y="133"/>
                      <a:pt x="86" y="133"/>
                      <a:pt x="87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2" y="133"/>
                      <a:pt x="93" y="133"/>
                      <a:pt x="95" y="133"/>
                    </a:cubicBezTo>
                    <a:cubicBezTo>
                      <a:pt x="97" y="132"/>
                      <a:pt x="99" y="132"/>
                      <a:pt x="100" y="132"/>
                    </a:cubicBezTo>
                    <a:cubicBezTo>
                      <a:pt x="101" y="132"/>
                      <a:pt x="102" y="132"/>
                      <a:pt x="103" y="131"/>
                    </a:cubicBezTo>
                    <a:cubicBezTo>
                      <a:pt x="105" y="131"/>
                      <a:pt x="107" y="131"/>
                      <a:pt x="108" y="130"/>
                    </a:cubicBezTo>
                    <a:cubicBezTo>
                      <a:pt x="110" y="130"/>
                      <a:pt x="111" y="129"/>
                      <a:pt x="113" y="128"/>
                    </a:cubicBezTo>
                    <a:cubicBezTo>
                      <a:pt x="113" y="128"/>
                      <a:pt x="113" y="129"/>
                      <a:pt x="113" y="128"/>
                    </a:cubicBezTo>
                    <a:cubicBezTo>
                      <a:pt x="113" y="128"/>
                      <a:pt x="113" y="128"/>
                      <a:pt x="114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2" y="128"/>
                      <a:pt x="111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09" y="129"/>
                      <a:pt x="109" y="129"/>
                    </a:cubicBezTo>
                    <a:cubicBezTo>
                      <a:pt x="108" y="130"/>
                      <a:pt x="108" y="129"/>
                      <a:pt x="107" y="129"/>
                    </a:cubicBezTo>
                    <a:cubicBezTo>
                      <a:pt x="107" y="129"/>
                      <a:pt x="106" y="130"/>
                      <a:pt x="105" y="130"/>
                    </a:cubicBezTo>
                    <a:cubicBezTo>
                      <a:pt x="106" y="129"/>
                      <a:pt x="106" y="129"/>
                      <a:pt x="106" y="129"/>
                    </a:cubicBezTo>
                    <a:cubicBezTo>
                      <a:pt x="109" y="128"/>
                      <a:pt x="112" y="127"/>
                      <a:pt x="115" y="126"/>
                    </a:cubicBezTo>
                    <a:cubicBezTo>
                      <a:pt x="115" y="125"/>
                      <a:pt x="115" y="125"/>
                      <a:pt x="116" y="125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ubicBezTo>
                      <a:pt x="118" y="124"/>
                      <a:pt x="118" y="124"/>
                      <a:pt x="119" y="123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18" y="123"/>
                      <a:pt x="117" y="124"/>
                      <a:pt x="117" y="124"/>
                    </a:cubicBezTo>
                    <a:cubicBezTo>
                      <a:pt x="117" y="124"/>
                      <a:pt x="117" y="124"/>
                      <a:pt x="117" y="124"/>
                    </a:cubicBezTo>
                    <a:cubicBezTo>
                      <a:pt x="117" y="123"/>
                      <a:pt x="117" y="123"/>
                      <a:pt x="118" y="122"/>
                    </a:cubicBezTo>
                    <a:cubicBezTo>
                      <a:pt x="120" y="121"/>
                      <a:pt x="121" y="120"/>
                      <a:pt x="123" y="119"/>
                    </a:cubicBezTo>
                    <a:cubicBezTo>
                      <a:pt x="124" y="118"/>
                      <a:pt x="124" y="117"/>
                      <a:pt x="126" y="116"/>
                    </a:cubicBezTo>
                    <a:cubicBezTo>
                      <a:pt x="127" y="114"/>
                      <a:pt x="128" y="113"/>
                      <a:pt x="130" y="111"/>
                    </a:cubicBezTo>
                    <a:cubicBezTo>
                      <a:pt x="130" y="111"/>
                      <a:pt x="131" y="110"/>
                      <a:pt x="131" y="109"/>
                    </a:cubicBezTo>
                    <a:cubicBezTo>
                      <a:pt x="133" y="107"/>
                      <a:pt x="134" y="105"/>
                      <a:pt x="135" y="103"/>
                    </a:cubicBezTo>
                    <a:cubicBezTo>
                      <a:pt x="135" y="102"/>
                      <a:pt x="135" y="102"/>
                      <a:pt x="136" y="101"/>
                    </a:cubicBezTo>
                    <a:cubicBezTo>
                      <a:pt x="136" y="101"/>
                      <a:pt x="136" y="101"/>
                      <a:pt x="136" y="101"/>
                    </a:cubicBezTo>
                    <a:cubicBezTo>
                      <a:pt x="136" y="100"/>
                      <a:pt x="136" y="100"/>
                      <a:pt x="137" y="99"/>
                    </a:cubicBezTo>
                    <a:cubicBezTo>
                      <a:pt x="137" y="99"/>
                      <a:pt x="137" y="98"/>
                      <a:pt x="136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7"/>
                      <a:pt x="137" y="96"/>
                      <a:pt x="137" y="96"/>
                    </a:cubicBezTo>
                    <a:cubicBezTo>
                      <a:pt x="137" y="96"/>
                      <a:pt x="137" y="96"/>
                      <a:pt x="137" y="97"/>
                    </a:cubicBezTo>
                    <a:cubicBezTo>
                      <a:pt x="137" y="96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8"/>
                    </a:cubicBezTo>
                    <a:cubicBezTo>
                      <a:pt x="136" y="98"/>
                      <a:pt x="136" y="98"/>
                      <a:pt x="136" y="98"/>
                    </a:cubicBezTo>
                    <a:cubicBezTo>
                      <a:pt x="136" y="98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100"/>
                    </a:cubicBezTo>
                    <a:cubicBezTo>
                      <a:pt x="135" y="99"/>
                      <a:pt x="135" y="100"/>
                      <a:pt x="134" y="100"/>
                    </a:cubicBezTo>
                    <a:cubicBezTo>
                      <a:pt x="135" y="100"/>
                      <a:pt x="134" y="101"/>
                      <a:pt x="134" y="101"/>
                    </a:cubicBezTo>
                    <a:cubicBezTo>
                      <a:pt x="134" y="101"/>
                      <a:pt x="134" y="102"/>
                      <a:pt x="133" y="102"/>
                    </a:cubicBezTo>
                    <a:cubicBezTo>
                      <a:pt x="133" y="103"/>
                      <a:pt x="132" y="104"/>
                      <a:pt x="132" y="105"/>
                    </a:cubicBezTo>
                    <a:cubicBezTo>
                      <a:pt x="132" y="104"/>
                      <a:pt x="132" y="105"/>
                      <a:pt x="132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3" y="103"/>
                      <a:pt x="132" y="103"/>
                    </a:cubicBezTo>
                    <a:cubicBezTo>
                      <a:pt x="133" y="102"/>
                      <a:pt x="133" y="101"/>
                      <a:pt x="134" y="101"/>
                    </a:cubicBezTo>
                    <a:cubicBezTo>
                      <a:pt x="134" y="101"/>
                      <a:pt x="134" y="101"/>
                      <a:pt x="134" y="101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34" y="99"/>
                      <a:pt x="134" y="99"/>
                      <a:pt x="134" y="99"/>
                    </a:cubicBezTo>
                    <a:cubicBezTo>
                      <a:pt x="134" y="99"/>
                      <a:pt x="134" y="99"/>
                      <a:pt x="135" y="98"/>
                    </a:cubicBezTo>
                    <a:cubicBezTo>
                      <a:pt x="134" y="98"/>
                      <a:pt x="135" y="98"/>
                      <a:pt x="135" y="98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6"/>
                    </a:cubicBezTo>
                    <a:cubicBezTo>
                      <a:pt x="135" y="96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4" y="97"/>
                    </a:cubicBezTo>
                    <a:cubicBezTo>
                      <a:pt x="135" y="96"/>
                      <a:pt x="135" y="94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4"/>
                    </a:cubicBezTo>
                    <a:cubicBezTo>
                      <a:pt x="135" y="94"/>
                      <a:pt x="135" y="94"/>
                      <a:pt x="134" y="94"/>
                    </a:cubicBezTo>
                    <a:cubicBezTo>
                      <a:pt x="134" y="94"/>
                      <a:pt x="135" y="94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4" y="93"/>
                      <a:pt x="134" y="93"/>
                    </a:cubicBezTo>
                    <a:cubicBezTo>
                      <a:pt x="134" y="93"/>
                      <a:pt x="134" y="93"/>
                      <a:pt x="134" y="93"/>
                    </a:cubicBezTo>
                    <a:cubicBezTo>
                      <a:pt x="134" y="93"/>
                      <a:pt x="134" y="94"/>
                      <a:pt x="134" y="94"/>
                    </a:cubicBezTo>
                    <a:cubicBezTo>
                      <a:pt x="134" y="94"/>
                      <a:pt x="133" y="95"/>
                      <a:pt x="133" y="96"/>
                    </a:cubicBezTo>
                    <a:cubicBezTo>
                      <a:pt x="133" y="96"/>
                      <a:pt x="133" y="96"/>
                      <a:pt x="133" y="96"/>
                    </a:cubicBezTo>
                    <a:cubicBezTo>
                      <a:pt x="133" y="96"/>
                      <a:pt x="133" y="96"/>
                      <a:pt x="133" y="97"/>
                    </a:cubicBezTo>
                    <a:cubicBezTo>
                      <a:pt x="133" y="97"/>
                      <a:pt x="132" y="97"/>
                      <a:pt x="132" y="98"/>
                    </a:cubicBezTo>
                    <a:cubicBezTo>
                      <a:pt x="132" y="98"/>
                      <a:pt x="132" y="98"/>
                      <a:pt x="132" y="99"/>
                    </a:cubicBezTo>
                    <a:cubicBezTo>
                      <a:pt x="132" y="99"/>
                      <a:pt x="131" y="100"/>
                      <a:pt x="131" y="99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99"/>
                      <a:pt x="131" y="99"/>
                      <a:pt x="131" y="99"/>
                    </a:cubicBezTo>
                    <a:cubicBezTo>
                      <a:pt x="131" y="98"/>
                      <a:pt x="132" y="97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5"/>
                    </a:cubicBezTo>
                    <a:cubicBezTo>
                      <a:pt x="132" y="95"/>
                      <a:pt x="132" y="96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1" y="97"/>
                      <a:pt x="130" y="97"/>
                      <a:pt x="130" y="97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100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8" y="100"/>
                      <a:pt x="128" y="100"/>
                    </a:cubicBezTo>
                    <a:cubicBezTo>
                      <a:pt x="128" y="100"/>
                      <a:pt x="128" y="100"/>
                      <a:pt x="128" y="101"/>
                    </a:cubicBezTo>
                    <a:cubicBezTo>
                      <a:pt x="128" y="101"/>
                      <a:pt x="128" y="101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3"/>
                      <a:pt x="127" y="103"/>
                      <a:pt x="127" y="103"/>
                    </a:cubicBezTo>
                    <a:cubicBezTo>
                      <a:pt x="127" y="102"/>
                      <a:pt x="127" y="103"/>
                      <a:pt x="127" y="103"/>
                    </a:cubicBezTo>
                    <a:cubicBezTo>
                      <a:pt x="127" y="103"/>
                      <a:pt x="126" y="104"/>
                      <a:pt x="126" y="104"/>
                    </a:cubicBezTo>
                    <a:cubicBezTo>
                      <a:pt x="126" y="104"/>
                      <a:pt x="126" y="104"/>
                      <a:pt x="126" y="105"/>
                    </a:cubicBezTo>
                    <a:cubicBezTo>
                      <a:pt x="125" y="104"/>
                      <a:pt x="125" y="105"/>
                      <a:pt x="125" y="105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6" y="104"/>
                      <a:pt x="126" y="104"/>
                    </a:cubicBezTo>
                    <a:cubicBezTo>
                      <a:pt x="126" y="103"/>
                      <a:pt x="126" y="103"/>
                      <a:pt x="126" y="103"/>
                    </a:cubicBezTo>
                    <a:cubicBezTo>
                      <a:pt x="125" y="103"/>
                      <a:pt x="125" y="104"/>
                      <a:pt x="125" y="104"/>
                    </a:cubicBezTo>
                    <a:cubicBezTo>
                      <a:pt x="125" y="104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5" y="104"/>
                      <a:pt x="125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5"/>
                      <a:pt x="124" y="104"/>
                      <a:pt x="124" y="105"/>
                    </a:cubicBezTo>
                    <a:cubicBezTo>
                      <a:pt x="124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2" y="106"/>
                      <a:pt x="122" y="106"/>
                    </a:cubicBezTo>
                    <a:cubicBezTo>
                      <a:pt x="122" y="107"/>
                      <a:pt x="122" y="107"/>
                      <a:pt x="122" y="106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1" y="108"/>
                      <a:pt x="122" y="107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0" y="109"/>
                      <a:pt x="120" y="109"/>
                      <a:pt x="120" y="110"/>
                    </a:cubicBezTo>
                    <a:cubicBezTo>
                      <a:pt x="120" y="110"/>
                      <a:pt x="120" y="109"/>
                      <a:pt x="120" y="109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19" y="110"/>
                    </a:cubicBezTo>
                    <a:cubicBezTo>
                      <a:pt x="120" y="110"/>
                      <a:pt x="119" y="111"/>
                      <a:pt x="119" y="111"/>
                    </a:cubicBezTo>
                    <a:cubicBezTo>
                      <a:pt x="119" y="110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8" y="111"/>
                    </a:cubicBezTo>
                    <a:cubicBezTo>
                      <a:pt x="118" y="112"/>
                      <a:pt x="119" y="111"/>
                      <a:pt x="119" y="111"/>
                    </a:cubicBezTo>
                    <a:cubicBezTo>
                      <a:pt x="118" y="111"/>
                      <a:pt x="118" y="112"/>
                      <a:pt x="118" y="112"/>
                    </a:cubicBezTo>
                    <a:cubicBezTo>
                      <a:pt x="118" y="111"/>
                      <a:pt x="119" y="111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7" y="113"/>
                    </a:cubicBezTo>
                    <a:cubicBezTo>
                      <a:pt x="117" y="113"/>
                      <a:pt x="117" y="113"/>
                      <a:pt x="116" y="114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6" y="114"/>
                      <a:pt x="116" y="114"/>
                      <a:pt x="115" y="114"/>
                    </a:cubicBezTo>
                    <a:cubicBezTo>
                      <a:pt x="115" y="115"/>
                      <a:pt x="114" y="115"/>
                      <a:pt x="114" y="115"/>
                    </a:cubicBezTo>
                    <a:cubicBezTo>
                      <a:pt x="114" y="115"/>
                      <a:pt x="113" y="116"/>
                      <a:pt x="113" y="116"/>
                    </a:cubicBezTo>
                    <a:cubicBezTo>
                      <a:pt x="113" y="116"/>
                      <a:pt x="112" y="117"/>
                      <a:pt x="112" y="117"/>
                    </a:cubicBezTo>
                    <a:cubicBezTo>
                      <a:pt x="112" y="117"/>
                      <a:pt x="112" y="116"/>
                      <a:pt x="112" y="116"/>
                    </a:cubicBezTo>
                    <a:cubicBezTo>
                      <a:pt x="112" y="116"/>
                      <a:pt x="113" y="116"/>
                      <a:pt x="112" y="116"/>
                    </a:cubicBezTo>
                    <a:cubicBezTo>
                      <a:pt x="113" y="116"/>
                      <a:pt x="113" y="116"/>
                      <a:pt x="113" y="116"/>
                    </a:cubicBezTo>
                    <a:cubicBezTo>
                      <a:pt x="113" y="116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2" y="116"/>
                      <a:pt x="110" y="117"/>
                      <a:pt x="110" y="117"/>
                    </a:cubicBezTo>
                    <a:cubicBezTo>
                      <a:pt x="109" y="117"/>
                      <a:pt x="109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8" y="118"/>
                      <a:pt x="108" y="118"/>
                      <a:pt x="108" y="118"/>
                    </a:cubicBezTo>
                    <a:cubicBezTo>
                      <a:pt x="107" y="119"/>
                      <a:pt x="107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5" y="119"/>
                      <a:pt x="105" y="120"/>
                      <a:pt x="105" y="120"/>
                    </a:cubicBezTo>
                    <a:cubicBezTo>
                      <a:pt x="104" y="120"/>
                      <a:pt x="104" y="120"/>
                      <a:pt x="103" y="120"/>
                    </a:cubicBezTo>
                    <a:cubicBezTo>
                      <a:pt x="103" y="121"/>
                      <a:pt x="103" y="121"/>
                      <a:pt x="103" y="121"/>
                    </a:cubicBezTo>
                    <a:cubicBezTo>
                      <a:pt x="102" y="121"/>
                      <a:pt x="102" y="121"/>
                      <a:pt x="101" y="121"/>
                    </a:cubicBezTo>
                    <a:cubicBezTo>
                      <a:pt x="101" y="121"/>
                      <a:pt x="101" y="122"/>
                      <a:pt x="100" y="122"/>
                    </a:cubicBezTo>
                    <a:cubicBezTo>
                      <a:pt x="100" y="122"/>
                      <a:pt x="100" y="122"/>
                      <a:pt x="100" y="122"/>
                    </a:cubicBezTo>
                    <a:cubicBezTo>
                      <a:pt x="99" y="122"/>
                      <a:pt x="97" y="123"/>
                      <a:pt x="96" y="123"/>
                    </a:cubicBezTo>
                    <a:cubicBezTo>
                      <a:pt x="94" y="124"/>
                      <a:pt x="93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85" y="124"/>
                      <a:pt x="82" y="124"/>
                      <a:pt x="80" y="123"/>
                    </a:cubicBezTo>
                    <a:cubicBezTo>
                      <a:pt x="77" y="122"/>
                      <a:pt x="76" y="122"/>
                      <a:pt x="74" y="121"/>
                    </a:cubicBezTo>
                    <a:cubicBezTo>
                      <a:pt x="73" y="121"/>
                      <a:pt x="73" y="121"/>
                      <a:pt x="73" y="121"/>
                    </a:cubicBezTo>
                    <a:cubicBezTo>
                      <a:pt x="73" y="121"/>
                      <a:pt x="72" y="120"/>
                      <a:pt x="72" y="120"/>
                    </a:cubicBezTo>
                    <a:cubicBezTo>
                      <a:pt x="72" y="120"/>
                      <a:pt x="71" y="120"/>
                      <a:pt x="71" y="120"/>
                    </a:cubicBezTo>
                    <a:cubicBezTo>
                      <a:pt x="71" y="120"/>
                      <a:pt x="70" y="120"/>
                      <a:pt x="70" y="119"/>
                    </a:cubicBezTo>
                    <a:cubicBezTo>
                      <a:pt x="69" y="118"/>
                      <a:pt x="66" y="117"/>
                      <a:pt x="63" y="116"/>
                    </a:cubicBezTo>
                    <a:cubicBezTo>
                      <a:pt x="61" y="115"/>
                      <a:pt x="60" y="114"/>
                      <a:pt x="58" y="112"/>
                    </a:cubicBezTo>
                    <a:cubicBezTo>
                      <a:pt x="57" y="112"/>
                      <a:pt x="56" y="111"/>
                      <a:pt x="55" y="110"/>
                    </a:cubicBezTo>
                    <a:cubicBezTo>
                      <a:pt x="55" y="110"/>
                      <a:pt x="55" y="109"/>
                      <a:pt x="54" y="109"/>
                    </a:cubicBezTo>
                    <a:cubicBezTo>
                      <a:pt x="54" y="109"/>
                      <a:pt x="54" y="108"/>
                      <a:pt x="54" y="108"/>
                    </a:cubicBezTo>
                    <a:cubicBezTo>
                      <a:pt x="53" y="108"/>
                      <a:pt x="53" y="108"/>
                      <a:pt x="53" y="107"/>
                    </a:cubicBezTo>
                    <a:cubicBezTo>
                      <a:pt x="53" y="107"/>
                      <a:pt x="52" y="107"/>
                      <a:pt x="52" y="10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1" y="105"/>
                      <a:pt x="51" y="105"/>
                      <a:pt x="50" y="104"/>
                    </a:cubicBezTo>
                    <a:cubicBezTo>
                      <a:pt x="50" y="104"/>
                      <a:pt x="50" y="104"/>
                      <a:pt x="50" y="103"/>
                    </a:cubicBezTo>
                    <a:cubicBezTo>
                      <a:pt x="50" y="103"/>
                      <a:pt x="49" y="103"/>
                      <a:pt x="49" y="103"/>
                    </a:cubicBezTo>
                    <a:cubicBezTo>
                      <a:pt x="49" y="102"/>
                      <a:pt x="49" y="102"/>
                      <a:pt x="48" y="101"/>
                    </a:cubicBezTo>
                    <a:cubicBezTo>
                      <a:pt x="48" y="101"/>
                      <a:pt x="48" y="101"/>
                      <a:pt x="48" y="100"/>
                    </a:cubicBezTo>
                    <a:cubicBezTo>
                      <a:pt x="48" y="100"/>
                      <a:pt x="47" y="100"/>
                      <a:pt x="47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7" y="99"/>
                      <a:pt x="46" y="99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5" y="96"/>
                      <a:pt x="45" y="97"/>
                      <a:pt x="45" y="97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5"/>
                    </a:cubicBezTo>
                    <a:cubicBezTo>
                      <a:pt x="45" y="96"/>
                      <a:pt x="45" y="95"/>
                      <a:pt x="45" y="95"/>
                    </a:cubicBezTo>
                    <a:cubicBezTo>
                      <a:pt x="44" y="95"/>
                      <a:pt x="45" y="95"/>
                      <a:pt x="45" y="95"/>
                    </a:cubicBezTo>
                    <a:cubicBezTo>
                      <a:pt x="44" y="95"/>
                      <a:pt x="44" y="94"/>
                      <a:pt x="44" y="94"/>
                    </a:cubicBezTo>
                    <a:cubicBezTo>
                      <a:pt x="44" y="94"/>
                      <a:pt x="44" y="94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2"/>
                      <a:pt x="44" y="93"/>
                    </a:cubicBezTo>
                    <a:cubicBezTo>
                      <a:pt x="44" y="92"/>
                      <a:pt x="43" y="92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0"/>
                    </a:cubicBezTo>
                    <a:cubicBezTo>
                      <a:pt x="43" y="91"/>
                      <a:pt x="43" y="90"/>
                      <a:pt x="43" y="90"/>
                    </a:cubicBezTo>
                    <a:cubicBezTo>
                      <a:pt x="43" y="90"/>
                      <a:pt x="43" y="90"/>
                      <a:pt x="42" y="89"/>
                    </a:cubicBezTo>
                    <a:cubicBezTo>
                      <a:pt x="43" y="89"/>
                      <a:pt x="42" y="89"/>
                      <a:pt x="43" y="89"/>
                    </a:cubicBezTo>
                    <a:cubicBezTo>
                      <a:pt x="43" y="89"/>
                      <a:pt x="42" y="89"/>
                      <a:pt x="42" y="89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5"/>
                      <a:pt x="42" y="85"/>
                    </a:cubicBezTo>
                    <a:cubicBezTo>
                      <a:pt x="42" y="85"/>
                      <a:pt x="42" y="85"/>
                      <a:pt x="42" y="85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1" y="85"/>
                      <a:pt x="42" y="85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2"/>
                      <a:pt x="41" y="82"/>
                    </a:cubicBezTo>
                    <a:cubicBezTo>
                      <a:pt x="41" y="82"/>
                      <a:pt x="41" y="81"/>
                      <a:pt x="41" y="81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1"/>
                      <a:pt x="41" y="72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69"/>
                      <a:pt x="41" y="70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7"/>
                      <a:pt x="41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3" y="63"/>
                      <a:pt x="43" y="63"/>
                      <a:pt x="43" y="62"/>
                    </a:cubicBezTo>
                    <a:cubicBezTo>
                      <a:pt x="43" y="62"/>
                      <a:pt x="43" y="61"/>
                      <a:pt x="43" y="62"/>
                    </a:cubicBezTo>
                    <a:cubicBezTo>
                      <a:pt x="43" y="62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0"/>
                    </a:cubicBezTo>
                    <a:cubicBezTo>
                      <a:pt x="43" y="61"/>
                      <a:pt x="43" y="61"/>
                      <a:pt x="44" y="60"/>
                    </a:cubicBezTo>
                    <a:cubicBezTo>
                      <a:pt x="43" y="60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6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8" y="52"/>
                      <a:pt x="48" y="52"/>
                      <a:pt x="48" y="51"/>
                    </a:cubicBezTo>
                    <a:cubicBezTo>
                      <a:pt x="48" y="52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0"/>
                    </a:cubicBezTo>
                    <a:cubicBezTo>
                      <a:pt x="48" y="51"/>
                      <a:pt x="48" y="50"/>
                      <a:pt x="48" y="51"/>
                    </a:cubicBezTo>
                    <a:cubicBezTo>
                      <a:pt x="49" y="50"/>
                      <a:pt x="49" y="51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1" y="48"/>
                      <a:pt x="51" y="47"/>
                      <a:pt x="51" y="47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1" y="47"/>
                      <a:pt x="52" y="47"/>
                      <a:pt x="52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2" y="46"/>
                      <a:pt x="52" y="47"/>
                      <a:pt x="51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5"/>
                      <a:pt x="52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4"/>
                      <a:pt x="53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3"/>
                      <a:pt x="54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7" y="41"/>
                      <a:pt x="58" y="41"/>
                      <a:pt x="58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1" y="39"/>
                      <a:pt x="61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4" y="37"/>
                      <a:pt x="66" y="36"/>
                      <a:pt x="68" y="35"/>
                    </a:cubicBezTo>
                    <a:cubicBezTo>
                      <a:pt x="69" y="35"/>
                      <a:pt x="70" y="34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2" y="33"/>
                      <a:pt x="74" y="33"/>
                      <a:pt x="76" y="32"/>
                    </a:cubicBezTo>
                    <a:cubicBezTo>
                      <a:pt x="76" y="32"/>
                      <a:pt x="76" y="32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8" y="32"/>
                      <a:pt x="78" y="32"/>
                    </a:cubicBezTo>
                    <a:cubicBezTo>
                      <a:pt x="79" y="32"/>
                      <a:pt x="80" y="32"/>
                      <a:pt x="81" y="32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2" y="32"/>
                      <a:pt x="81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3" y="32"/>
                      <a:pt x="83" y="32"/>
                      <a:pt x="84" y="32"/>
                    </a:cubicBezTo>
                    <a:cubicBezTo>
                      <a:pt x="85" y="32"/>
                      <a:pt x="87" y="32"/>
                      <a:pt x="89" y="32"/>
                    </a:cubicBezTo>
                    <a:cubicBezTo>
                      <a:pt x="91" y="32"/>
                      <a:pt x="93" y="33"/>
                      <a:pt x="94" y="33"/>
                    </a:cubicBezTo>
                    <a:cubicBezTo>
                      <a:pt x="95" y="33"/>
                      <a:pt x="97" y="34"/>
                      <a:pt x="98" y="34"/>
                    </a:cubicBezTo>
                    <a:cubicBezTo>
                      <a:pt x="98" y="34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100" y="35"/>
                      <a:pt x="100" y="35"/>
                      <a:pt x="100" y="35"/>
                    </a:cubicBezTo>
                    <a:cubicBezTo>
                      <a:pt x="100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6"/>
                    </a:cubicBezTo>
                    <a:cubicBezTo>
                      <a:pt x="101" y="35"/>
                      <a:pt x="102" y="36"/>
                      <a:pt x="102" y="36"/>
                    </a:cubicBezTo>
                    <a:cubicBezTo>
                      <a:pt x="102" y="36"/>
                      <a:pt x="103" y="36"/>
                      <a:pt x="103" y="36"/>
                    </a:cubicBezTo>
                    <a:cubicBezTo>
                      <a:pt x="103" y="36"/>
                      <a:pt x="103" y="36"/>
                      <a:pt x="104" y="36"/>
                    </a:cubicBezTo>
                    <a:cubicBezTo>
                      <a:pt x="104" y="36"/>
                      <a:pt x="104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6" y="37"/>
                    </a:cubicBezTo>
                    <a:cubicBezTo>
                      <a:pt x="106" y="38"/>
                      <a:pt x="107" y="38"/>
                      <a:pt x="106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9" y="39"/>
                      <a:pt x="109" y="40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10" y="40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2" y="41"/>
                    </a:cubicBezTo>
                    <a:cubicBezTo>
                      <a:pt x="112" y="41"/>
                      <a:pt x="112" y="42"/>
                      <a:pt x="112" y="42"/>
                    </a:cubicBezTo>
                    <a:cubicBezTo>
                      <a:pt x="112" y="42"/>
                      <a:pt x="112" y="42"/>
                      <a:pt x="112" y="42"/>
                    </a:cubicBezTo>
                    <a:cubicBezTo>
                      <a:pt x="112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5" y="44"/>
                      <a:pt x="114" y="44"/>
                      <a:pt x="115" y="44"/>
                    </a:cubicBezTo>
                    <a:cubicBezTo>
                      <a:pt x="115" y="44"/>
                      <a:pt x="115" y="45"/>
                      <a:pt x="115" y="45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6" y="45"/>
                      <a:pt x="116" y="45"/>
                      <a:pt x="116" y="46"/>
                    </a:cubicBezTo>
                    <a:cubicBezTo>
                      <a:pt x="116" y="45"/>
                      <a:pt x="116" y="46"/>
                      <a:pt x="116" y="46"/>
                    </a:cubicBezTo>
                    <a:cubicBezTo>
                      <a:pt x="116" y="46"/>
                      <a:pt x="117" y="46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8" y="47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9"/>
                      <a:pt x="118" y="49"/>
                      <a:pt x="119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1"/>
                      <a:pt x="122" y="51"/>
                      <a:pt x="123" y="51"/>
                    </a:cubicBezTo>
                    <a:cubicBezTo>
                      <a:pt x="123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0"/>
                      <a:pt x="123" y="51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1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3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1"/>
                    </a:cubicBezTo>
                    <a:cubicBezTo>
                      <a:pt x="124" y="51"/>
                      <a:pt x="124" y="51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4" y="51"/>
                      <a:pt x="124" y="51"/>
                      <a:pt x="125" y="52"/>
                    </a:cubicBezTo>
                    <a:cubicBezTo>
                      <a:pt x="125" y="52"/>
                      <a:pt x="125" y="52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3"/>
                      <a:pt x="126" y="53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6" y="52"/>
                      <a:pt x="126" y="52"/>
                      <a:pt x="125" y="52"/>
                    </a:cubicBezTo>
                    <a:cubicBezTo>
                      <a:pt x="125" y="52"/>
                      <a:pt x="125" y="51"/>
                      <a:pt x="125" y="52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5" y="51"/>
                      <a:pt x="125" y="51"/>
                      <a:pt x="125" y="50"/>
                    </a:cubicBezTo>
                    <a:cubicBezTo>
                      <a:pt x="124" y="51"/>
                      <a:pt x="124" y="50"/>
                      <a:pt x="124" y="50"/>
                    </a:cubicBezTo>
                    <a:cubicBezTo>
                      <a:pt x="123" y="49"/>
                      <a:pt x="122" y="47"/>
                      <a:pt x="121" y="46"/>
                    </a:cubicBezTo>
                    <a:cubicBezTo>
                      <a:pt x="121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19" y="46"/>
                    </a:cubicBezTo>
                    <a:cubicBezTo>
                      <a:pt x="119" y="45"/>
                      <a:pt x="119" y="45"/>
                      <a:pt x="118" y="45"/>
                    </a:cubicBezTo>
                    <a:cubicBezTo>
                      <a:pt x="118" y="45"/>
                      <a:pt x="118" y="44"/>
                      <a:pt x="118" y="44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7" y="43"/>
                      <a:pt x="116" y="43"/>
                      <a:pt x="116" y="43"/>
                    </a:cubicBezTo>
                    <a:cubicBezTo>
                      <a:pt x="116" y="43"/>
                      <a:pt x="116" y="42"/>
                      <a:pt x="115" y="42"/>
                    </a:cubicBezTo>
                    <a:cubicBezTo>
                      <a:pt x="114" y="41"/>
                      <a:pt x="112" y="39"/>
                      <a:pt x="110" y="38"/>
                    </a:cubicBezTo>
                    <a:cubicBezTo>
                      <a:pt x="110" y="38"/>
                      <a:pt x="109" y="38"/>
                      <a:pt x="109" y="38"/>
                    </a:cubicBezTo>
                    <a:cubicBezTo>
                      <a:pt x="107" y="36"/>
                      <a:pt x="105" y="35"/>
                      <a:pt x="103" y="35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2" y="34"/>
                      <a:pt x="101" y="34"/>
                      <a:pt x="101" y="34"/>
                    </a:cubicBezTo>
                    <a:cubicBezTo>
                      <a:pt x="100" y="33"/>
                      <a:pt x="99" y="33"/>
                      <a:pt x="98" y="32"/>
                    </a:cubicBezTo>
                    <a:cubicBezTo>
                      <a:pt x="99" y="32"/>
                      <a:pt x="99" y="32"/>
                      <a:pt x="100" y="33"/>
                    </a:cubicBezTo>
                    <a:cubicBezTo>
                      <a:pt x="100" y="32"/>
                      <a:pt x="100" y="32"/>
                      <a:pt x="101" y="32"/>
                    </a:cubicBezTo>
                    <a:cubicBezTo>
                      <a:pt x="101" y="32"/>
                      <a:pt x="101" y="33"/>
                      <a:pt x="101" y="33"/>
                    </a:cubicBezTo>
                    <a:cubicBezTo>
                      <a:pt x="101" y="33"/>
                      <a:pt x="102" y="33"/>
                      <a:pt x="102" y="33"/>
                    </a:cubicBezTo>
                    <a:cubicBezTo>
                      <a:pt x="102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3" y="32"/>
                      <a:pt x="103" y="32"/>
                      <a:pt x="102" y="31"/>
                    </a:cubicBezTo>
                    <a:cubicBezTo>
                      <a:pt x="102" y="31"/>
                      <a:pt x="101" y="31"/>
                      <a:pt x="101" y="31"/>
                    </a:cubicBezTo>
                    <a:cubicBezTo>
                      <a:pt x="103" y="31"/>
                      <a:pt x="105" y="32"/>
                      <a:pt x="105" y="32"/>
                    </a:cubicBezTo>
                    <a:cubicBezTo>
                      <a:pt x="106" y="33"/>
                      <a:pt x="107" y="32"/>
                      <a:pt x="106" y="31"/>
                    </a:cubicBezTo>
                    <a:cubicBezTo>
                      <a:pt x="106" y="31"/>
                      <a:pt x="105" y="30"/>
                      <a:pt x="104" y="30"/>
                    </a:cubicBezTo>
                    <a:cubicBezTo>
                      <a:pt x="105" y="30"/>
                      <a:pt x="105" y="30"/>
                      <a:pt x="106" y="30"/>
                    </a:cubicBezTo>
                    <a:cubicBezTo>
                      <a:pt x="104" y="29"/>
                      <a:pt x="103" y="29"/>
                      <a:pt x="102" y="29"/>
                    </a:cubicBezTo>
                    <a:cubicBezTo>
                      <a:pt x="102" y="28"/>
                      <a:pt x="100" y="28"/>
                      <a:pt x="100" y="27"/>
                    </a:cubicBezTo>
                    <a:cubicBezTo>
                      <a:pt x="100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6"/>
                      <a:pt x="98" y="26"/>
                    </a:cubicBezTo>
                    <a:cubicBezTo>
                      <a:pt x="97" y="25"/>
                      <a:pt x="96" y="25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4" y="24"/>
                    </a:cubicBezTo>
                    <a:cubicBezTo>
                      <a:pt x="94" y="24"/>
                      <a:pt x="93" y="24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5" y="23"/>
                      <a:pt x="96" y="24"/>
                      <a:pt x="98" y="24"/>
                    </a:cubicBezTo>
                    <a:cubicBezTo>
                      <a:pt x="98" y="24"/>
                      <a:pt x="98" y="24"/>
                      <a:pt x="99" y="24"/>
                    </a:cubicBezTo>
                    <a:cubicBezTo>
                      <a:pt x="99" y="24"/>
                      <a:pt x="100" y="24"/>
                      <a:pt x="100" y="24"/>
                    </a:cubicBezTo>
                    <a:cubicBezTo>
                      <a:pt x="100" y="23"/>
                      <a:pt x="98" y="23"/>
                      <a:pt x="97" y="22"/>
                    </a:cubicBezTo>
                    <a:cubicBezTo>
                      <a:pt x="98" y="22"/>
                      <a:pt x="97" y="22"/>
                      <a:pt x="97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1"/>
                      <a:pt x="96" y="21"/>
                      <a:pt x="95" y="21"/>
                    </a:cubicBezTo>
                    <a:cubicBezTo>
                      <a:pt x="95" y="21"/>
                      <a:pt x="95" y="21"/>
                      <a:pt x="95" y="20"/>
                    </a:cubicBezTo>
                    <a:cubicBezTo>
                      <a:pt x="94" y="20"/>
                      <a:pt x="93" y="20"/>
                      <a:pt x="92" y="19"/>
                    </a:cubicBezTo>
                    <a:cubicBezTo>
                      <a:pt x="91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89" y="19"/>
                      <a:pt x="88" y="18"/>
                      <a:pt x="88" y="18"/>
                    </a:cubicBezTo>
                    <a:cubicBezTo>
                      <a:pt x="88" y="18"/>
                      <a:pt x="87" y="18"/>
                      <a:pt x="87" y="18"/>
                    </a:cubicBezTo>
                    <a:cubicBezTo>
                      <a:pt x="88" y="18"/>
                      <a:pt x="89" y="18"/>
                      <a:pt x="89" y="18"/>
                    </a:cubicBezTo>
                    <a:cubicBezTo>
                      <a:pt x="93" y="19"/>
                      <a:pt x="97" y="19"/>
                      <a:pt x="100" y="21"/>
                    </a:cubicBezTo>
                    <a:cubicBezTo>
                      <a:pt x="104" y="22"/>
                      <a:pt x="107" y="23"/>
                      <a:pt x="109" y="24"/>
                    </a:cubicBezTo>
                    <a:cubicBezTo>
                      <a:pt x="110" y="25"/>
                      <a:pt x="112" y="26"/>
                      <a:pt x="113" y="27"/>
                    </a:cubicBezTo>
                    <a:cubicBezTo>
                      <a:pt x="114" y="28"/>
                      <a:pt x="116" y="29"/>
                      <a:pt x="117" y="31"/>
                    </a:cubicBezTo>
                    <a:cubicBezTo>
                      <a:pt x="118" y="31"/>
                      <a:pt x="118" y="31"/>
                      <a:pt x="118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0" y="33"/>
                      <a:pt x="121" y="34"/>
                      <a:pt x="122" y="35"/>
                    </a:cubicBezTo>
                    <a:cubicBezTo>
                      <a:pt x="122" y="35"/>
                      <a:pt x="122" y="35"/>
                      <a:pt x="122" y="36"/>
                    </a:cubicBezTo>
                    <a:cubicBezTo>
                      <a:pt x="122" y="36"/>
                      <a:pt x="123" y="36"/>
                      <a:pt x="123" y="36"/>
                    </a:cubicBezTo>
                    <a:cubicBezTo>
                      <a:pt x="123" y="36"/>
                      <a:pt x="122" y="36"/>
                      <a:pt x="122" y="36"/>
                    </a:cubicBezTo>
                    <a:cubicBezTo>
                      <a:pt x="123" y="36"/>
                      <a:pt x="123" y="36"/>
                      <a:pt x="123" y="37"/>
                    </a:cubicBezTo>
                    <a:cubicBezTo>
                      <a:pt x="123" y="36"/>
                      <a:pt x="123" y="37"/>
                      <a:pt x="123" y="37"/>
                    </a:cubicBezTo>
                    <a:cubicBezTo>
                      <a:pt x="123" y="37"/>
                      <a:pt x="124" y="37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5" y="39"/>
                      <a:pt x="125" y="39"/>
                      <a:pt x="125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1"/>
                      <a:pt x="127" y="41"/>
                      <a:pt x="127" y="41"/>
                    </a:cubicBezTo>
                    <a:cubicBezTo>
                      <a:pt x="127" y="41"/>
                      <a:pt x="127" y="41"/>
                      <a:pt x="127" y="41"/>
                    </a:cubicBezTo>
                    <a:cubicBezTo>
                      <a:pt x="127" y="41"/>
                      <a:pt x="127" y="42"/>
                      <a:pt x="127" y="41"/>
                    </a:cubicBezTo>
                    <a:cubicBezTo>
                      <a:pt x="127" y="42"/>
                      <a:pt x="127" y="41"/>
                      <a:pt x="128" y="42"/>
                    </a:cubicBezTo>
                    <a:cubicBezTo>
                      <a:pt x="128" y="42"/>
                      <a:pt x="129" y="42"/>
                      <a:pt x="129" y="43"/>
                    </a:cubicBezTo>
                    <a:cubicBezTo>
                      <a:pt x="129" y="43"/>
                      <a:pt x="129" y="42"/>
                      <a:pt x="129" y="42"/>
                    </a:cubicBezTo>
                    <a:cubicBezTo>
                      <a:pt x="129" y="42"/>
                      <a:pt x="129" y="42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1" y="44"/>
                      <a:pt x="131" y="44"/>
                      <a:pt x="131" y="44"/>
                    </a:cubicBezTo>
                    <a:cubicBezTo>
                      <a:pt x="131" y="44"/>
                      <a:pt x="131" y="45"/>
                      <a:pt x="131" y="4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6"/>
                      <a:pt x="133" y="45"/>
                      <a:pt x="133" y="46"/>
                    </a:cubicBezTo>
                    <a:cubicBezTo>
                      <a:pt x="133" y="46"/>
                      <a:pt x="134" y="47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7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6" y="48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7" y="49"/>
                    </a:cubicBezTo>
                    <a:cubicBezTo>
                      <a:pt x="136" y="50"/>
                      <a:pt x="137" y="50"/>
                      <a:pt x="137" y="49"/>
                    </a:cubicBezTo>
                    <a:cubicBezTo>
                      <a:pt x="137" y="50"/>
                      <a:pt x="137" y="50"/>
                      <a:pt x="137" y="50"/>
                    </a:cubicBezTo>
                    <a:cubicBezTo>
                      <a:pt x="137" y="50"/>
                      <a:pt x="137" y="50"/>
                      <a:pt x="137" y="49"/>
                    </a:cubicBezTo>
                    <a:cubicBezTo>
                      <a:pt x="137" y="49"/>
                      <a:pt x="138" y="49"/>
                      <a:pt x="137" y="49"/>
                    </a:cubicBezTo>
                    <a:cubicBezTo>
                      <a:pt x="138" y="49"/>
                      <a:pt x="138" y="50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7" y="48"/>
                      <a:pt x="137" y="48"/>
                      <a:pt x="137" y="48"/>
                    </a:cubicBezTo>
                    <a:cubicBezTo>
                      <a:pt x="137" y="47"/>
                      <a:pt x="136" y="47"/>
                      <a:pt x="136" y="47"/>
                    </a:cubicBezTo>
                    <a:cubicBezTo>
                      <a:pt x="136" y="47"/>
                      <a:pt x="136" y="47"/>
                      <a:pt x="136" y="46"/>
                    </a:cubicBezTo>
                    <a:cubicBezTo>
                      <a:pt x="136" y="46"/>
                      <a:pt x="136" y="47"/>
                      <a:pt x="136" y="46"/>
                    </a:cubicBezTo>
                    <a:cubicBezTo>
                      <a:pt x="136" y="46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7"/>
                      <a:pt x="137" y="47"/>
                      <a:pt x="137" y="47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9" y="50"/>
                      <a:pt x="139" y="50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0"/>
                      <a:pt x="139" y="50"/>
                      <a:pt x="139" y="50"/>
                    </a:cubicBezTo>
                    <a:cubicBezTo>
                      <a:pt x="139" y="50"/>
                      <a:pt x="139" y="49"/>
                      <a:pt x="139" y="49"/>
                    </a:cubicBezTo>
                    <a:cubicBezTo>
                      <a:pt x="138" y="48"/>
                      <a:pt x="138" y="49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7"/>
                    </a:cubicBezTo>
                    <a:cubicBezTo>
                      <a:pt x="138" y="47"/>
                      <a:pt x="138" y="48"/>
                      <a:pt x="138" y="48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7" y="47"/>
                      <a:pt x="137" y="47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5"/>
                      <a:pt x="137" y="45"/>
                    </a:cubicBezTo>
                    <a:cubicBezTo>
                      <a:pt x="137" y="45"/>
                      <a:pt x="137" y="45"/>
                      <a:pt x="137" y="45"/>
                    </a:cubicBezTo>
                    <a:cubicBezTo>
                      <a:pt x="137" y="46"/>
                      <a:pt x="138" y="46"/>
                      <a:pt x="138" y="46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7" y="45"/>
                    </a:cubicBezTo>
                    <a:cubicBezTo>
                      <a:pt x="138" y="45"/>
                      <a:pt x="137" y="45"/>
                      <a:pt x="138" y="45"/>
                    </a:cubicBezTo>
                    <a:cubicBezTo>
                      <a:pt x="137" y="45"/>
                      <a:pt x="138" y="45"/>
                      <a:pt x="137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4"/>
                      <a:pt x="138" y="44"/>
                      <a:pt x="138" y="44"/>
                    </a:cubicBezTo>
                    <a:cubicBezTo>
                      <a:pt x="137" y="44"/>
                      <a:pt x="136" y="42"/>
                      <a:pt x="136" y="42"/>
                    </a:cubicBezTo>
                    <a:cubicBezTo>
                      <a:pt x="135" y="40"/>
                      <a:pt x="135" y="40"/>
                      <a:pt x="136" y="40"/>
                    </a:cubicBezTo>
                    <a:cubicBezTo>
                      <a:pt x="136" y="40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7" y="42"/>
                    </a:cubicBezTo>
                    <a:cubicBezTo>
                      <a:pt x="137" y="42"/>
                      <a:pt x="137" y="42"/>
                      <a:pt x="137" y="43"/>
                    </a:cubicBezTo>
                    <a:cubicBezTo>
                      <a:pt x="137" y="43"/>
                      <a:pt x="137" y="43"/>
                      <a:pt x="137" y="43"/>
                    </a:cubicBezTo>
                    <a:cubicBezTo>
                      <a:pt x="137" y="43"/>
                      <a:pt x="137" y="43"/>
                      <a:pt x="138" y="43"/>
                    </a:cubicBezTo>
                    <a:cubicBezTo>
                      <a:pt x="137" y="42"/>
                      <a:pt x="137" y="41"/>
                      <a:pt x="136" y="40"/>
                    </a:cubicBezTo>
                    <a:cubicBezTo>
                      <a:pt x="136" y="40"/>
                      <a:pt x="136" y="40"/>
                      <a:pt x="136" y="39"/>
                    </a:cubicBezTo>
                    <a:cubicBezTo>
                      <a:pt x="136" y="39"/>
                      <a:pt x="135" y="39"/>
                      <a:pt x="135" y="39"/>
                    </a:cubicBezTo>
                    <a:cubicBezTo>
                      <a:pt x="136" y="39"/>
                      <a:pt x="135" y="39"/>
                      <a:pt x="135" y="38"/>
                    </a:cubicBezTo>
                    <a:cubicBezTo>
                      <a:pt x="135" y="39"/>
                      <a:pt x="135" y="38"/>
                      <a:pt x="135" y="38"/>
                    </a:cubicBezTo>
                    <a:cubicBezTo>
                      <a:pt x="134" y="38"/>
                      <a:pt x="134" y="37"/>
                      <a:pt x="134" y="37"/>
                    </a:cubicBezTo>
                    <a:cubicBezTo>
                      <a:pt x="134" y="37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6"/>
                      <a:pt x="134" y="36"/>
                      <a:pt x="135" y="37"/>
                    </a:cubicBezTo>
                    <a:cubicBezTo>
                      <a:pt x="135" y="38"/>
                      <a:pt x="136" y="39"/>
                      <a:pt x="136" y="39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8" y="42"/>
                      <a:pt x="139" y="43"/>
                      <a:pt x="139" y="44"/>
                    </a:cubicBezTo>
                    <a:cubicBezTo>
                      <a:pt x="139" y="45"/>
                      <a:pt x="140" y="46"/>
                      <a:pt x="140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6"/>
                      <a:pt x="141" y="47"/>
                      <a:pt x="141" y="47"/>
                    </a:cubicBezTo>
                    <a:cubicBezTo>
                      <a:pt x="141" y="47"/>
                      <a:pt x="141" y="46"/>
                      <a:pt x="141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5"/>
                      <a:pt x="140" y="44"/>
                      <a:pt x="140" y="43"/>
                    </a:cubicBezTo>
                    <a:cubicBezTo>
                      <a:pt x="140" y="44"/>
                      <a:pt x="140" y="45"/>
                      <a:pt x="141" y="45"/>
                    </a:cubicBezTo>
                    <a:cubicBezTo>
                      <a:pt x="141" y="45"/>
                      <a:pt x="141" y="46"/>
                      <a:pt x="141" y="46"/>
                    </a:cubicBezTo>
                    <a:cubicBezTo>
                      <a:pt x="141" y="46"/>
                      <a:pt x="141" y="46"/>
                      <a:pt x="142" y="46"/>
                    </a:cubicBezTo>
                    <a:cubicBezTo>
                      <a:pt x="141" y="47"/>
                      <a:pt x="142" y="47"/>
                      <a:pt x="142" y="47"/>
                    </a:cubicBezTo>
                    <a:cubicBezTo>
                      <a:pt x="142" y="48"/>
                      <a:pt x="142" y="49"/>
                      <a:pt x="143" y="49"/>
                    </a:cubicBezTo>
                    <a:cubicBezTo>
                      <a:pt x="143" y="50"/>
                      <a:pt x="144" y="51"/>
                      <a:pt x="144" y="52"/>
                    </a:cubicBezTo>
                    <a:cubicBezTo>
                      <a:pt x="144" y="52"/>
                      <a:pt x="144" y="54"/>
                      <a:pt x="145" y="55"/>
                    </a:cubicBezTo>
                    <a:cubicBezTo>
                      <a:pt x="145" y="56"/>
                      <a:pt x="146" y="57"/>
                      <a:pt x="146" y="58"/>
                    </a:cubicBezTo>
                    <a:cubicBezTo>
                      <a:pt x="146" y="58"/>
                      <a:pt x="146" y="59"/>
                      <a:pt x="146" y="59"/>
                    </a:cubicBezTo>
                    <a:cubicBezTo>
                      <a:pt x="146" y="59"/>
                      <a:pt x="147" y="60"/>
                      <a:pt x="146" y="60"/>
                    </a:cubicBezTo>
                    <a:cubicBezTo>
                      <a:pt x="147" y="61"/>
                      <a:pt x="147" y="63"/>
                      <a:pt x="147" y="63"/>
                    </a:cubicBezTo>
                    <a:cubicBezTo>
                      <a:pt x="147" y="63"/>
                      <a:pt x="147" y="64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5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9" y="67"/>
                      <a:pt x="149" y="66"/>
                      <a:pt x="149" y="66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8"/>
                      <a:pt x="149" y="69"/>
                    </a:cubicBezTo>
                    <a:cubicBezTo>
                      <a:pt x="149" y="69"/>
                      <a:pt x="149" y="69"/>
                      <a:pt x="149" y="69"/>
                    </a:cubicBezTo>
                    <a:cubicBezTo>
                      <a:pt x="149" y="70"/>
                      <a:pt x="149" y="69"/>
                      <a:pt x="149" y="70"/>
                    </a:cubicBezTo>
                    <a:cubicBezTo>
                      <a:pt x="149" y="70"/>
                      <a:pt x="149" y="70"/>
                      <a:pt x="149" y="70"/>
                    </a:cubicBezTo>
                    <a:cubicBezTo>
                      <a:pt x="149" y="70"/>
                      <a:pt x="149" y="69"/>
                      <a:pt x="150" y="70"/>
                    </a:cubicBezTo>
                    <a:cubicBezTo>
                      <a:pt x="150" y="69"/>
                      <a:pt x="150" y="69"/>
                      <a:pt x="149" y="69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0" y="67"/>
                      <a:pt x="150" y="67"/>
                      <a:pt x="150" y="66"/>
                    </a:cubicBezTo>
                    <a:cubicBezTo>
                      <a:pt x="150" y="65"/>
                      <a:pt x="150" y="67"/>
                      <a:pt x="150" y="68"/>
                    </a:cubicBezTo>
                    <a:cubicBezTo>
                      <a:pt x="150" y="68"/>
                      <a:pt x="150" y="69"/>
                      <a:pt x="150" y="69"/>
                    </a:cubicBezTo>
                    <a:cubicBezTo>
                      <a:pt x="150" y="70"/>
                      <a:pt x="151" y="71"/>
                      <a:pt x="151" y="72"/>
                    </a:cubicBezTo>
                    <a:cubicBezTo>
                      <a:pt x="151" y="72"/>
                      <a:pt x="151" y="73"/>
                      <a:pt x="151" y="72"/>
                    </a:cubicBezTo>
                    <a:cubicBezTo>
                      <a:pt x="151" y="73"/>
                      <a:pt x="151" y="73"/>
                      <a:pt x="151" y="73"/>
                    </a:cubicBezTo>
                    <a:cubicBezTo>
                      <a:pt x="151" y="73"/>
                      <a:pt x="151" y="73"/>
                      <a:pt x="151" y="72"/>
                    </a:cubicBezTo>
                    <a:cubicBezTo>
                      <a:pt x="151" y="73"/>
                      <a:pt x="151" y="72"/>
                      <a:pt x="151" y="72"/>
                    </a:cubicBezTo>
                    <a:cubicBezTo>
                      <a:pt x="151" y="73"/>
                      <a:pt x="152" y="72"/>
                      <a:pt x="152" y="73"/>
                    </a:cubicBezTo>
                    <a:cubicBezTo>
                      <a:pt x="152" y="73"/>
                      <a:pt x="152" y="72"/>
                      <a:pt x="152" y="72"/>
                    </a:cubicBezTo>
                    <a:cubicBezTo>
                      <a:pt x="152" y="71"/>
                      <a:pt x="152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2" y="67"/>
                      <a:pt x="152" y="67"/>
                    </a:cubicBezTo>
                    <a:cubicBezTo>
                      <a:pt x="152" y="67"/>
                      <a:pt x="152" y="67"/>
                      <a:pt x="152" y="67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3"/>
                      <a:pt x="152" y="63"/>
                    </a:cubicBezTo>
                    <a:cubicBezTo>
                      <a:pt x="152" y="63"/>
                      <a:pt x="152" y="63"/>
                      <a:pt x="152" y="63"/>
                    </a:cubicBezTo>
                    <a:cubicBezTo>
                      <a:pt x="152" y="62"/>
                      <a:pt x="152" y="61"/>
                      <a:pt x="152" y="61"/>
                    </a:cubicBezTo>
                    <a:cubicBezTo>
                      <a:pt x="152" y="61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1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59"/>
                      <a:pt x="152" y="59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52" y="58"/>
                      <a:pt x="152" y="57"/>
                      <a:pt x="152" y="58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2" y="56"/>
                      <a:pt x="152" y="55"/>
                      <a:pt x="151" y="54"/>
                    </a:cubicBezTo>
                    <a:cubicBezTo>
                      <a:pt x="151" y="54"/>
                      <a:pt x="151" y="54"/>
                      <a:pt x="151" y="53"/>
                    </a:cubicBezTo>
                    <a:cubicBezTo>
                      <a:pt x="151" y="52"/>
                      <a:pt x="150" y="50"/>
                      <a:pt x="150" y="50"/>
                    </a:cubicBezTo>
                    <a:cubicBezTo>
                      <a:pt x="150" y="49"/>
                      <a:pt x="150" y="48"/>
                      <a:pt x="149" y="47"/>
                    </a:cubicBezTo>
                    <a:cubicBezTo>
                      <a:pt x="149" y="47"/>
                      <a:pt x="149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49" y="46"/>
                      <a:pt x="150" y="47"/>
                      <a:pt x="150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5"/>
                      <a:pt x="149" y="46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7"/>
                      <a:pt x="150" y="47"/>
                    </a:cubicBezTo>
                    <a:cubicBezTo>
                      <a:pt x="150" y="48"/>
                      <a:pt x="150" y="48"/>
                      <a:pt x="150" y="49"/>
                    </a:cubicBezTo>
                    <a:cubicBezTo>
                      <a:pt x="151" y="49"/>
                      <a:pt x="151" y="49"/>
                      <a:pt x="151" y="50"/>
                    </a:cubicBezTo>
                    <a:cubicBezTo>
                      <a:pt x="151" y="50"/>
                      <a:pt x="151" y="49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4"/>
                      <a:pt x="152" y="54"/>
                    </a:cubicBezTo>
                    <a:cubicBezTo>
                      <a:pt x="152" y="54"/>
                      <a:pt x="152" y="54"/>
                      <a:pt x="152" y="54"/>
                    </a:cubicBezTo>
                    <a:cubicBezTo>
                      <a:pt x="152" y="54"/>
                      <a:pt x="152" y="55"/>
                      <a:pt x="152" y="54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6"/>
                      <a:pt x="152" y="55"/>
                      <a:pt x="152" y="56"/>
                    </a:cubicBezTo>
                    <a:cubicBezTo>
                      <a:pt x="152" y="56"/>
                      <a:pt x="153" y="56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9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1"/>
                    </a:cubicBezTo>
                    <a:cubicBezTo>
                      <a:pt x="153" y="60"/>
                      <a:pt x="153" y="61"/>
                      <a:pt x="154" y="61"/>
                    </a:cubicBezTo>
                    <a:cubicBezTo>
                      <a:pt x="154" y="61"/>
                      <a:pt x="153" y="61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5"/>
                      <a:pt x="153" y="55"/>
                    </a:cubicBezTo>
                    <a:cubicBezTo>
                      <a:pt x="153" y="55"/>
                      <a:pt x="153" y="55"/>
                      <a:pt x="153" y="55"/>
                    </a:cubicBezTo>
                    <a:cubicBezTo>
                      <a:pt x="153" y="55"/>
                      <a:pt x="152" y="55"/>
                      <a:pt x="152" y="55"/>
                    </a:cubicBezTo>
                    <a:cubicBezTo>
                      <a:pt x="153" y="55"/>
                      <a:pt x="153" y="55"/>
                      <a:pt x="152" y="55"/>
                    </a:cubicBezTo>
                    <a:cubicBezTo>
                      <a:pt x="152" y="55"/>
                      <a:pt x="152" y="54"/>
                      <a:pt x="152" y="54"/>
                    </a:cubicBezTo>
                    <a:cubicBezTo>
                      <a:pt x="152" y="54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2"/>
                    </a:cubicBezTo>
                    <a:cubicBezTo>
                      <a:pt x="152" y="53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3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2"/>
                      <a:pt x="152" y="51"/>
                      <a:pt x="152" y="52"/>
                    </a:cubicBezTo>
                    <a:cubicBezTo>
                      <a:pt x="152" y="51"/>
                      <a:pt x="152" y="51"/>
                      <a:pt x="151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1" y="51"/>
                      <a:pt x="151" y="50"/>
                    </a:cubicBezTo>
                    <a:cubicBezTo>
                      <a:pt x="151" y="51"/>
                      <a:pt x="151" y="51"/>
                      <a:pt x="151" y="51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49"/>
                    </a:cubicBezTo>
                    <a:cubicBezTo>
                      <a:pt x="151" y="50"/>
                      <a:pt x="151" y="49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0" y="48"/>
                      <a:pt x="150" y="48"/>
                    </a:cubicBezTo>
                    <a:cubicBezTo>
                      <a:pt x="150" y="48"/>
                      <a:pt x="151" y="48"/>
                      <a:pt x="151" y="48"/>
                    </a:cubicBezTo>
                    <a:cubicBezTo>
                      <a:pt x="150" y="48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1" y="47"/>
                      <a:pt x="151" y="47"/>
                    </a:cubicBezTo>
                    <a:cubicBezTo>
                      <a:pt x="151" y="48"/>
                      <a:pt x="151" y="48"/>
                      <a:pt x="151" y="49"/>
                    </a:cubicBezTo>
                    <a:cubicBezTo>
                      <a:pt x="151" y="48"/>
                      <a:pt x="151" y="49"/>
                      <a:pt x="151" y="49"/>
                    </a:cubicBezTo>
                    <a:cubicBezTo>
                      <a:pt x="151" y="49"/>
                      <a:pt x="151" y="50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2" y="51"/>
                      <a:pt x="152" y="50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3"/>
                      <a:pt x="152" y="53"/>
                    </a:cubicBezTo>
                    <a:cubicBezTo>
                      <a:pt x="152" y="53"/>
                      <a:pt x="153" y="53"/>
                      <a:pt x="152" y="53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0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1" y="48"/>
                      <a:pt x="151" y="48"/>
                    </a:cubicBezTo>
                    <a:cubicBezTo>
                      <a:pt x="151" y="48"/>
                      <a:pt x="151" y="47"/>
                      <a:pt x="151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49" y="43"/>
                      <a:pt x="150" y="44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2"/>
                      <a:pt x="148" y="41"/>
                    </a:cubicBezTo>
                    <a:cubicBezTo>
                      <a:pt x="148" y="41"/>
                      <a:pt x="148" y="41"/>
                      <a:pt x="148" y="42"/>
                    </a:cubicBezTo>
                    <a:cubicBezTo>
                      <a:pt x="149" y="42"/>
                      <a:pt x="149" y="42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5"/>
                      <a:pt x="149" y="44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5"/>
                      <a:pt x="149" y="45"/>
                      <a:pt x="149" y="45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3"/>
                      <a:pt x="149" y="44"/>
                      <a:pt x="149" y="43"/>
                    </a:cubicBezTo>
                    <a:cubicBezTo>
                      <a:pt x="149" y="43"/>
                      <a:pt x="148" y="42"/>
                      <a:pt x="148" y="42"/>
                    </a:cubicBezTo>
                    <a:cubicBezTo>
                      <a:pt x="148" y="42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1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8"/>
                      <a:pt x="146" y="39"/>
                      <a:pt x="147" y="39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6" y="38"/>
                      <a:pt x="146" y="39"/>
                      <a:pt x="146" y="39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5" y="36"/>
                      <a:pt x="145" y="37"/>
                    </a:cubicBezTo>
                    <a:cubicBezTo>
                      <a:pt x="145" y="37"/>
                      <a:pt x="146" y="37"/>
                      <a:pt x="146" y="37"/>
                    </a:cubicBezTo>
                    <a:cubicBezTo>
                      <a:pt x="145" y="37"/>
                      <a:pt x="145" y="37"/>
                      <a:pt x="145" y="36"/>
                    </a:cubicBezTo>
                    <a:cubicBezTo>
                      <a:pt x="145" y="36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4" y="35"/>
                      <a:pt x="144" y="35"/>
                    </a:cubicBezTo>
                    <a:cubicBezTo>
                      <a:pt x="144" y="35"/>
                      <a:pt x="144" y="35"/>
                      <a:pt x="145" y="35"/>
                    </a:cubicBezTo>
                    <a:cubicBezTo>
                      <a:pt x="144" y="35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3"/>
                    </a:cubicBezTo>
                    <a:cubicBezTo>
                      <a:pt x="143" y="33"/>
                      <a:pt x="143" y="34"/>
                      <a:pt x="143" y="33"/>
                    </a:cubicBezTo>
                    <a:cubicBezTo>
                      <a:pt x="143" y="34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4"/>
                      <a:pt x="144" y="34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2"/>
                      <a:pt x="142" y="31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3" y="32"/>
                      <a:pt x="143" y="33"/>
                      <a:pt x="143" y="33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1"/>
                      <a:pt x="142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2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29"/>
                    </a:cubicBezTo>
                    <a:cubicBezTo>
                      <a:pt x="141" y="30"/>
                      <a:pt x="140" y="29"/>
                      <a:pt x="140" y="29"/>
                    </a:cubicBezTo>
                    <a:cubicBezTo>
                      <a:pt x="140" y="29"/>
                      <a:pt x="141" y="30"/>
                      <a:pt x="141" y="30"/>
                    </a:cubicBezTo>
                    <a:cubicBezTo>
                      <a:pt x="140" y="29"/>
                      <a:pt x="141" y="30"/>
                      <a:pt x="140" y="30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1" y="29"/>
                      <a:pt x="140" y="29"/>
                    </a:cubicBezTo>
                    <a:cubicBezTo>
                      <a:pt x="140" y="29"/>
                      <a:pt x="140" y="28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39" y="28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8" y="25"/>
                      <a:pt x="137" y="23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19"/>
                      <a:pt x="130" y="16"/>
                      <a:pt x="126" y="14"/>
                    </a:cubicBezTo>
                    <a:cubicBezTo>
                      <a:pt x="119" y="9"/>
                      <a:pt x="110" y="4"/>
                      <a:pt x="101" y="2"/>
                    </a:cubicBezTo>
                    <a:cubicBezTo>
                      <a:pt x="95" y="1"/>
                      <a:pt x="89" y="0"/>
                      <a:pt x="83" y="0"/>
                    </a:cubicBezTo>
                    <a:cubicBezTo>
                      <a:pt x="75" y="1"/>
                      <a:pt x="68" y="2"/>
                      <a:pt x="61" y="4"/>
                    </a:cubicBezTo>
                    <a:cubicBezTo>
                      <a:pt x="54" y="6"/>
                      <a:pt x="47" y="9"/>
                      <a:pt x="42" y="14"/>
                    </a:cubicBezTo>
                    <a:cubicBezTo>
                      <a:pt x="38" y="17"/>
                      <a:pt x="34" y="20"/>
                      <a:pt x="31" y="23"/>
                    </a:cubicBezTo>
                    <a:cubicBezTo>
                      <a:pt x="27" y="28"/>
                      <a:pt x="23" y="33"/>
                      <a:pt x="20" y="40"/>
                    </a:cubicBezTo>
                    <a:cubicBezTo>
                      <a:pt x="17" y="46"/>
                      <a:pt x="15" y="52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63"/>
                      <a:pt x="12" y="67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2"/>
                      <a:pt x="12" y="75"/>
                      <a:pt x="12" y="76"/>
                    </a:cubicBezTo>
                    <a:cubicBezTo>
                      <a:pt x="13" y="81"/>
                      <a:pt x="13" y="87"/>
                      <a:pt x="15" y="92"/>
                    </a:cubicBezTo>
                    <a:cubicBezTo>
                      <a:pt x="16" y="98"/>
                      <a:pt x="19" y="103"/>
                      <a:pt x="21" y="108"/>
                    </a:cubicBezTo>
                    <a:cubicBezTo>
                      <a:pt x="21" y="108"/>
                      <a:pt x="21" y="108"/>
                      <a:pt x="22" y="108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2" y="110"/>
                      <a:pt x="23" y="111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5" y="115"/>
                      <a:pt x="27" y="117"/>
                      <a:pt x="29" y="119"/>
                    </a:cubicBezTo>
                    <a:cubicBezTo>
                      <a:pt x="31" y="122"/>
                      <a:pt x="32" y="124"/>
                      <a:pt x="34" y="125"/>
                    </a:cubicBezTo>
                    <a:cubicBezTo>
                      <a:pt x="34" y="126"/>
                      <a:pt x="35" y="126"/>
                      <a:pt x="35" y="126"/>
                    </a:cubicBezTo>
                    <a:cubicBezTo>
                      <a:pt x="35" y="126"/>
                      <a:pt x="35" y="126"/>
                      <a:pt x="36" y="127"/>
                    </a:cubicBezTo>
                    <a:cubicBezTo>
                      <a:pt x="35" y="127"/>
                      <a:pt x="35" y="127"/>
                      <a:pt x="35" y="127"/>
                    </a:cubicBezTo>
                    <a:cubicBezTo>
                      <a:pt x="36" y="127"/>
                      <a:pt x="37" y="128"/>
                      <a:pt x="36" y="128"/>
                    </a:cubicBezTo>
                    <a:cubicBezTo>
                      <a:pt x="37" y="128"/>
                      <a:pt x="37" y="129"/>
                      <a:pt x="37" y="129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6" y="128"/>
                      <a:pt x="35" y="127"/>
                      <a:pt x="34" y="126"/>
                    </a:cubicBezTo>
                    <a:cubicBezTo>
                      <a:pt x="32" y="125"/>
                      <a:pt x="29" y="122"/>
                      <a:pt x="27" y="120"/>
                    </a:cubicBezTo>
                    <a:cubicBezTo>
                      <a:pt x="26" y="119"/>
                      <a:pt x="24" y="117"/>
                      <a:pt x="23" y="114"/>
                    </a:cubicBezTo>
                    <a:cubicBezTo>
                      <a:pt x="21" y="113"/>
                      <a:pt x="21" y="112"/>
                      <a:pt x="20" y="111"/>
                    </a:cubicBezTo>
                    <a:cubicBezTo>
                      <a:pt x="18" y="108"/>
                      <a:pt x="17" y="105"/>
                      <a:pt x="15" y="103"/>
                    </a:cubicBezTo>
                    <a:cubicBezTo>
                      <a:pt x="14" y="100"/>
                      <a:pt x="13" y="97"/>
                      <a:pt x="12" y="94"/>
                    </a:cubicBezTo>
                    <a:cubicBezTo>
                      <a:pt x="11" y="93"/>
                      <a:pt x="11" y="92"/>
                      <a:pt x="10" y="90"/>
                    </a:cubicBezTo>
                    <a:cubicBezTo>
                      <a:pt x="10" y="88"/>
                      <a:pt x="9" y="86"/>
                      <a:pt x="9" y="83"/>
                    </a:cubicBezTo>
                    <a:cubicBezTo>
                      <a:pt x="9" y="83"/>
                      <a:pt x="8" y="82"/>
                      <a:pt x="8" y="81"/>
                    </a:cubicBezTo>
                    <a:cubicBezTo>
                      <a:pt x="8" y="80"/>
                      <a:pt x="8" y="79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ubicBezTo>
                      <a:pt x="7" y="74"/>
                      <a:pt x="7" y="73"/>
                      <a:pt x="7" y="71"/>
                    </a:cubicBezTo>
                    <a:cubicBezTo>
                      <a:pt x="7" y="70"/>
                      <a:pt x="7" y="68"/>
                      <a:pt x="7" y="67"/>
                    </a:cubicBezTo>
                    <a:cubicBezTo>
                      <a:pt x="6" y="67"/>
                      <a:pt x="6" y="67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6"/>
                      <a:pt x="5" y="66"/>
                      <a:pt x="6" y="66"/>
                    </a:cubicBezTo>
                    <a:cubicBezTo>
                      <a:pt x="6" y="66"/>
                      <a:pt x="6" y="67"/>
                      <a:pt x="6" y="67"/>
                    </a:cubicBezTo>
                    <a:cubicBezTo>
                      <a:pt x="5" y="68"/>
                      <a:pt x="5" y="68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5"/>
                      <a:pt x="5" y="62"/>
                      <a:pt x="5" y="60"/>
                    </a:cubicBezTo>
                    <a:cubicBezTo>
                      <a:pt x="5" y="60"/>
                      <a:pt x="6" y="58"/>
                      <a:pt x="5" y="58"/>
                    </a:cubicBezTo>
                    <a:cubicBezTo>
                      <a:pt x="5" y="58"/>
                      <a:pt x="5" y="58"/>
                      <a:pt x="5" y="57"/>
                    </a:cubicBezTo>
                    <a:cubicBezTo>
                      <a:pt x="5" y="58"/>
                      <a:pt x="5" y="58"/>
                      <a:pt x="4" y="57"/>
                    </a:cubicBezTo>
                    <a:cubicBezTo>
                      <a:pt x="4" y="59"/>
                      <a:pt x="4" y="61"/>
                      <a:pt x="4" y="63"/>
                    </a:cubicBezTo>
                    <a:cubicBezTo>
                      <a:pt x="3" y="62"/>
                      <a:pt x="3" y="63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2"/>
                      <a:pt x="3" y="64"/>
                      <a:pt x="3" y="66"/>
                    </a:cubicBezTo>
                    <a:cubicBezTo>
                      <a:pt x="3" y="67"/>
                      <a:pt x="2" y="67"/>
                      <a:pt x="2" y="68"/>
                    </a:cubicBezTo>
                    <a:cubicBezTo>
                      <a:pt x="2" y="68"/>
                      <a:pt x="2" y="69"/>
                      <a:pt x="2" y="69"/>
                    </a:cubicBezTo>
                    <a:cubicBezTo>
                      <a:pt x="2" y="69"/>
                      <a:pt x="2" y="68"/>
                      <a:pt x="2" y="68"/>
                    </a:cubicBezTo>
                    <a:cubicBezTo>
                      <a:pt x="2" y="70"/>
                      <a:pt x="1" y="73"/>
                      <a:pt x="2" y="75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6"/>
                      <a:pt x="1" y="75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5"/>
                      <a:pt x="1" y="78"/>
                      <a:pt x="1" y="79"/>
                    </a:cubicBezTo>
                    <a:close/>
                    <a:moveTo>
                      <a:pt x="122" y="50"/>
                    </a:move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lose/>
                    <a:moveTo>
                      <a:pt x="68" y="130"/>
                    </a:moveTo>
                    <a:cubicBezTo>
                      <a:pt x="68" y="130"/>
                      <a:pt x="68" y="131"/>
                      <a:pt x="68" y="131"/>
                    </a:cubicBezTo>
                    <a:cubicBezTo>
                      <a:pt x="68" y="131"/>
                      <a:pt x="68" y="130"/>
                      <a:pt x="68" y="130"/>
                    </a:cubicBezTo>
                    <a:close/>
                    <a:moveTo>
                      <a:pt x="38" y="111"/>
                    </a:move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40" y="112"/>
                      <a:pt x="40" y="113"/>
                    </a:cubicBezTo>
                    <a:cubicBezTo>
                      <a:pt x="40" y="113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8" y="111"/>
                    </a:cubicBezTo>
                    <a:close/>
                    <a:moveTo>
                      <a:pt x="37" y="110"/>
                    </a:moveTo>
                    <a:cubicBezTo>
                      <a:pt x="37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10"/>
                      <a:pt x="38" y="110"/>
                    </a:cubicBezTo>
                    <a:cubicBezTo>
                      <a:pt x="38" y="110"/>
                      <a:pt x="37" y="110"/>
                      <a:pt x="37" y="110"/>
                    </a:cubicBezTo>
                    <a:close/>
                    <a:moveTo>
                      <a:pt x="3" y="69"/>
                    </a:move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3" y="71"/>
                      <a:pt x="3" y="71"/>
                      <a:pt x="3" y="72"/>
                    </a:cubicBezTo>
                    <a:cubicBezTo>
                      <a:pt x="3" y="71"/>
                      <a:pt x="3" y="70"/>
                      <a:pt x="3" y="69"/>
                    </a:cubicBezTo>
                    <a:close/>
                    <a:moveTo>
                      <a:pt x="5" y="59"/>
                    </a:moveTo>
                    <a:cubicBezTo>
                      <a:pt x="5" y="59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59"/>
                    </a:cubicBezTo>
                    <a:close/>
                    <a:moveTo>
                      <a:pt x="5" y="70"/>
                    </a:moveTo>
                    <a:cubicBezTo>
                      <a:pt x="5" y="69"/>
                      <a:pt x="5" y="69"/>
                      <a:pt x="5" y="69"/>
                    </a:cubicBezTo>
                    <a:cubicBezTo>
                      <a:pt x="5" y="70"/>
                      <a:pt x="5" y="70"/>
                      <a:pt x="5" y="70"/>
                    </a:cubicBezTo>
                    <a:close/>
                    <a:moveTo>
                      <a:pt x="6" y="67"/>
                    </a:moveTo>
                    <a:cubicBezTo>
                      <a:pt x="6" y="67"/>
                      <a:pt x="6" y="68"/>
                      <a:pt x="6" y="67"/>
                    </a:cubicBezTo>
                    <a:cubicBezTo>
                      <a:pt x="6" y="68"/>
                      <a:pt x="6" y="68"/>
                      <a:pt x="6" y="69"/>
                    </a:cubicBezTo>
                    <a:cubicBezTo>
                      <a:pt x="6" y="68"/>
                      <a:pt x="6" y="69"/>
                      <a:pt x="6" y="67"/>
                    </a:cubicBezTo>
                    <a:close/>
                    <a:moveTo>
                      <a:pt x="160" y="98"/>
                    </a:moveTo>
                    <a:cubicBezTo>
                      <a:pt x="159" y="99"/>
                      <a:pt x="159" y="99"/>
                      <a:pt x="159" y="99"/>
                    </a:cubicBezTo>
                    <a:cubicBezTo>
                      <a:pt x="159" y="98"/>
                      <a:pt x="159" y="98"/>
                      <a:pt x="159" y="98"/>
                    </a:cubicBezTo>
                    <a:cubicBezTo>
                      <a:pt x="159" y="98"/>
                      <a:pt x="160" y="98"/>
                      <a:pt x="160" y="98"/>
                    </a:cubicBezTo>
                    <a:close/>
                    <a:moveTo>
                      <a:pt x="154" y="110"/>
                    </a:move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3" y="111"/>
                      <a:pt x="153" y="110"/>
                      <a:pt x="153" y="111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3" y="110"/>
                      <a:pt x="154" y="110"/>
                    </a:cubicBezTo>
                    <a:close/>
                    <a:moveTo>
                      <a:pt x="37" y="127"/>
                    </a:move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8" y="127"/>
                      <a:pt x="38" y="127"/>
                    </a:cubicBezTo>
                    <a:cubicBezTo>
                      <a:pt x="38" y="128"/>
                      <a:pt x="38" y="127"/>
                      <a:pt x="38" y="128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7" y="127"/>
                      <a:pt x="37" y="127"/>
                    </a:cubicBezTo>
                    <a:close/>
                    <a:moveTo>
                      <a:pt x="27" y="115"/>
                    </a:move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6"/>
                      <a:pt x="28" y="116"/>
                      <a:pt x="28" y="116"/>
                    </a:cubicBezTo>
                    <a:cubicBezTo>
                      <a:pt x="28" y="117"/>
                      <a:pt x="28" y="116"/>
                      <a:pt x="28" y="117"/>
                    </a:cubicBezTo>
                    <a:cubicBezTo>
                      <a:pt x="28" y="117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7" y="116"/>
                    </a:cubicBezTo>
                    <a:cubicBezTo>
                      <a:pt x="27" y="116"/>
                      <a:pt x="28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5"/>
                      <a:pt x="27" y="116"/>
                      <a:pt x="27" y="116"/>
                    </a:cubicBezTo>
                    <a:cubicBezTo>
                      <a:pt x="27" y="115"/>
                      <a:pt x="27" y="115"/>
                      <a:pt x="27" y="115"/>
                    </a:cubicBezTo>
                    <a:close/>
                    <a:moveTo>
                      <a:pt x="33" y="123"/>
                    </a:move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4" y="123"/>
                      <a:pt x="34" y="123"/>
                      <a:pt x="34" y="124"/>
                    </a:cubicBezTo>
                    <a:cubicBezTo>
                      <a:pt x="34" y="123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3" y="124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lose/>
                    <a:moveTo>
                      <a:pt x="35" y="125"/>
                    </a:move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4" y="125"/>
                    </a:cubicBezTo>
                    <a:cubicBezTo>
                      <a:pt x="34" y="124"/>
                      <a:pt x="35" y="124"/>
                      <a:pt x="34" y="124"/>
                    </a:cubicBezTo>
                    <a:cubicBezTo>
                      <a:pt x="34" y="124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lose/>
                    <a:moveTo>
                      <a:pt x="32" y="122"/>
                    </a:move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1"/>
                      <a:pt x="32" y="121"/>
                    </a:cubicBezTo>
                    <a:cubicBezTo>
                      <a:pt x="31" y="121"/>
                      <a:pt x="32" y="121"/>
                      <a:pt x="32" y="122"/>
                    </a:cubicBezTo>
                    <a:cubicBezTo>
                      <a:pt x="32" y="121"/>
                      <a:pt x="32" y="121"/>
                      <a:pt x="32" y="121"/>
                    </a:cubicBezTo>
                    <a:cubicBezTo>
                      <a:pt x="32" y="121"/>
                      <a:pt x="32" y="122"/>
                      <a:pt x="32" y="122"/>
                    </a:cubicBezTo>
                    <a:cubicBezTo>
                      <a:pt x="32" y="122"/>
                      <a:pt x="33" y="122"/>
                      <a:pt x="33" y="122"/>
                    </a:cubicBezTo>
                    <a:cubicBezTo>
                      <a:pt x="33" y="123"/>
                      <a:pt x="32" y="122"/>
                      <a:pt x="32" y="122"/>
                    </a:cubicBezTo>
                    <a:close/>
                    <a:moveTo>
                      <a:pt x="31" y="121"/>
                    </a:moveTo>
                    <a:cubicBezTo>
                      <a:pt x="31" y="121"/>
                      <a:pt x="31" y="121"/>
                      <a:pt x="30" y="120"/>
                    </a:cubicBezTo>
                    <a:cubicBezTo>
                      <a:pt x="31" y="120"/>
                      <a:pt x="30" y="120"/>
                      <a:pt x="30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lose/>
                    <a:moveTo>
                      <a:pt x="29" y="118"/>
                    </a:moveTo>
                    <a:cubicBezTo>
                      <a:pt x="29" y="118"/>
                      <a:pt x="28" y="118"/>
                      <a:pt x="28" y="117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lose/>
                    <a:moveTo>
                      <a:pt x="23" y="109"/>
                    </a:moveTo>
                    <a:cubicBezTo>
                      <a:pt x="23" y="109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ubicBezTo>
                      <a:pt x="23" y="109"/>
                      <a:pt x="23" y="110"/>
                      <a:pt x="24" y="110"/>
                    </a:cubicBezTo>
                    <a:cubicBezTo>
                      <a:pt x="24" y="111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lose/>
                    <a:moveTo>
                      <a:pt x="41" y="131"/>
                    </a:moveTo>
                    <a:cubicBezTo>
                      <a:pt x="41" y="131"/>
                      <a:pt x="42" y="131"/>
                      <a:pt x="41" y="130"/>
                    </a:cubicBezTo>
                    <a:cubicBezTo>
                      <a:pt x="41" y="130"/>
                      <a:pt x="42" y="130"/>
                      <a:pt x="42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2" y="131"/>
                      <a:pt x="42" y="131"/>
                      <a:pt x="41" y="131"/>
                    </a:cubicBezTo>
                    <a:close/>
                    <a:moveTo>
                      <a:pt x="41" y="130"/>
                    </a:moveTo>
                    <a:cubicBezTo>
                      <a:pt x="41" y="130"/>
                      <a:pt x="41" y="130"/>
                      <a:pt x="41" y="130"/>
                    </a:cubicBezTo>
                    <a:cubicBezTo>
                      <a:pt x="41" y="130"/>
                      <a:pt x="40" y="130"/>
                      <a:pt x="40" y="130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40" y="129"/>
                      <a:pt x="40" y="129"/>
                      <a:pt x="40" y="130"/>
                    </a:cubicBezTo>
                    <a:cubicBezTo>
                      <a:pt x="41" y="130"/>
                      <a:pt x="41" y="130"/>
                      <a:pt x="41" y="130"/>
                    </a:cubicBezTo>
                    <a:close/>
                    <a:moveTo>
                      <a:pt x="39" y="129"/>
                    </a:moveTo>
                    <a:cubicBezTo>
                      <a:pt x="39" y="129"/>
                      <a:pt x="39" y="129"/>
                      <a:pt x="39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39" y="128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lose/>
                    <a:moveTo>
                      <a:pt x="35" y="125"/>
                    </a:moveTo>
                    <a:cubicBezTo>
                      <a:pt x="36" y="125"/>
                      <a:pt x="36" y="126"/>
                      <a:pt x="36" y="126"/>
                    </a:cubicBezTo>
                    <a:cubicBezTo>
                      <a:pt x="36" y="126"/>
                      <a:pt x="37" y="126"/>
                      <a:pt x="37" y="127"/>
                    </a:cubicBezTo>
                    <a:cubicBezTo>
                      <a:pt x="37" y="127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7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5" y="125"/>
                      <a:pt x="36" y="126"/>
                      <a:pt x="35" y="125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7" y="115"/>
                      <a:pt x="27" y="115"/>
                    </a:cubicBezTo>
                    <a:cubicBezTo>
                      <a:pt x="26" y="115"/>
                      <a:pt x="27" y="115"/>
                      <a:pt x="26" y="115"/>
                    </a:cubicBezTo>
                    <a:close/>
                    <a:moveTo>
                      <a:pt x="25" y="113"/>
                    </a:moveTo>
                    <a:cubicBezTo>
                      <a:pt x="25" y="112"/>
                      <a:pt x="25" y="113"/>
                      <a:pt x="26" y="114"/>
                    </a:cubicBezTo>
                    <a:cubicBezTo>
                      <a:pt x="25" y="113"/>
                      <a:pt x="25" y="113"/>
                      <a:pt x="25" y="113"/>
                    </a:cubicBezTo>
                    <a:close/>
                    <a:moveTo>
                      <a:pt x="24" y="111"/>
                    </a:move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5" y="112"/>
                    </a:cubicBezTo>
                    <a:cubicBezTo>
                      <a:pt x="24" y="112"/>
                      <a:pt x="24" y="111"/>
                      <a:pt x="24" y="111"/>
                    </a:cubicBezTo>
                    <a:close/>
                    <a:moveTo>
                      <a:pt x="22" y="107"/>
                    </a:moveTo>
                    <a:cubicBezTo>
                      <a:pt x="22" y="107"/>
                      <a:pt x="21" y="107"/>
                      <a:pt x="21" y="107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5"/>
                      <a:pt x="20" y="105"/>
                      <a:pt x="20" y="104"/>
                    </a:cubicBezTo>
                    <a:cubicBezTo>
                      <a:pt x="20" y="104"/>
                      <a:pt x="21" y="104"/>
                      <a:pt x="20" y="104"/>
                    </a:cubicBezTo>
                    <a:cubicBezTo>
                      <a:pt x="20" y="104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6"/>
                      <a:pt x="21" y="106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8"/>
                      <a:pt x="22" y="108"/>
                    </a:cubicBezTo>
                    <a:cubicBezTo>
                      <a:pt x="22" y="108"/>
                      <a:pt x="23" y="108"/>
                      <a:pt x="22" y="108"/>
                    </a:cubicBezTo>
                    <a:cubicBezTo>
                      <a:pt x="22" y="108"/>
                      <a:pt x="23" y="108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7"/>
                      <a:pt x="22" y="108"/>
                    </a:cubicBezTo>
                    <a:cubicBezTo>
                      <a:pt x="22" y="107"/>
                      <a:pt x="22" y="107"/>
                      <a:pt x="22" y="107"/>
                    </a:cubicBezTo>
                    <a:close/>
                    <a:moveTo>
                      <a:pt x="43" y="132"/>
                    </a:move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1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3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3" y="132"/>
                      <a:pt x="43" y="132"/>
                    </a:cubicBezTo>
                    <a:close/>
                    <a:moveTo>
                      <a:pt x="29" y="119"/>
                    </a:moveTo>
                    <a:cubicBezTo>
                      <a:pt x="29" y="119"/>
                      <a:pt x="29" y="119"/>
                      <a:pt x="29" y="118"/>
                    </a:cubicBezTo>
                    <a:cubicBezTo>
                      <a:pt x="29" y="119"/>
                      <a:pt x="30" y="119"/>
                      <a:pt x="30" y="119"/>
                    </a:cubicBezTo>
                    <a:cubicBezTo>
                      <a:pt x="30" y="119"/>
                      <a:pt x="29" y="119"/>
                      <a:pt x="30" y="119"/>
                    </a:cubicBezTo>
                    <a:cubicBezTo>
                      <a:pt x="30" y="119"/>
                      <a:pt x="29" y="118"/>
                      <a:pt x="29" y="119"/>
                    </a:cubicBezTo>
                    <a:cubicBezTo>
                      <a:pt x="29" y="119"/>
                      <a:pt x="29" y="119"/>
                      <a:pt x="29" y="119"/>
                    </a:cubicBezTo>
                    <a:close/>
                    <a:moveTo>
                      <a:pt x="19" y="102"/>
                    </a:moveTo>
                    <a:cubicBezTo>
                      <a:pt x="19" y="102"/>
                      <a:pt x="19" y="102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20" y="102"/>
                      <a:pt x="19" y="102"/>
                      <a:pt x="19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lose/>
                    <a:moveTo>
                      <a:pt x="18" y="99"/>
                    </a:move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8" y="99"/>
                      <a:pt x="18" y="100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9" y="100"/>
                      <a:pt x="19" y="100"/>
                    </a:cubicBezTo>
                    <a:cubicBezTo>
                      <a:pt x="18" y="100"/>
                      <a:pt x="18" y="100"/>
                      <a:pt x="18" y="99"/>
                    </a:cubicBezTo>
                    <a:close/>
                    <a:moveTo>
                      <a:pt x="20" y="103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0" y="103"/>
                      <a:pt x="19" y="102"/>
                    </a:cubicBezTo>
                    <a:cubicBezTo>
                      <a:pt x="19" y="102"/>
                      <a:pt x="20" y="103"/>
                      <a:pt x="20" y="102"/>
                    </a:cubicBezTo>
                    <a:cubicBezTo>
                      <a:pt x="20" y="102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3"/>
                    </a:cubicBezTo>
                    <a:close/>
                    <a:moveTo>
                      <a:pt x="18" y="98"/>
                    </a:moveTo>
                    <a:cubicBezTo>
                      <a:pt x="17" y="98"/>
                      <a:pt x="17" y="98"/>
                      <a:pt x="17" y="97"/>
                    </a:cubicBezTo>
                    <a:cubicBezTo>
                      <a:pt x="18" y="98"/>
                      <a:pt x="18" y="98"/>
                      <a:pt x="17" y="97"/>
                    </a:cubicBezTo>
                    <a:cubicBezTo>
                      <a:pt x="18" y="97"/>
                      <a:pt x="18" y="98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lose/>
                    <a:moveTo>
                      <a:pt x="16" y="94"/>
                    </a:moveTo>
                    <a:cubicBezTo>
                      <a:pt x="16" y="94"/>
                      <a:pt x="16" y="94"/>
                      <a:pt x="16" y="94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6" y="94"/>
                      <a:pt x="16" y="94"/>
                      <a:pt x="16" y="94"/>
                    </a:cubicBezTo>
                    <a:close/>
                    <a:moveTo>
                      <a:pt x="17" y="96"/>
                    </a:move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5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lose/>
                    <a:moveTo>
                      <a:pt x="45" y="133"/>
                    </a:moveTo>
                    <a:cubicBezTo>
                      <a:pt x="45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2"/>
                    </a:cubicBezTo>
                    <a:cubicBezTo>
                      <a:pt x="44" y="133"/>
                      <a:pt x="45" y="133"/>
                      <a:pt x="45" y="133"/>
                    </a:cubicBezTo>
                    <a:cubicBezTo>
                      <a:pt x="45" y="133"/>
                      <a:pt x="45" y="133"/>
                      <a:pt x="45" y="133"/>
                    </a:cubicBezTo>
                    <a:cubicBezTo>
                      <a:pt x="46" y="134"/>
                      <a:pt x="45" y="133"/>
                      <a:pt x="45" y="133"/>
                    </a:cubicBezTo>
                    <a:close/>
                    <a:moveTo>
                      <a:pt x="16" y="93"/>
                    </a:moveTo>
                    <a:cubicBezTo>
                      <a:pt x="16" y="93"/>
                      <a:pt x="16" y="93"/>
                      <a:pt x="16" y="93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3"/>
                    </a:cubicBezTo>
                    <a:cubicBezTo>
                      <a:pt x="16" y="93"/>
                      <a:pt x="16" y="93"/>
                      <a:pt x="16" y="93"/>
                    </a:cubicBezTo>
                    <a:close/>
                    <a:moveTo>
                      <a:pt x="15" y="91"/>
                    </a:move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6" y="91"/>
                    </a:cubicBezTo>
                    <a:lnTo>
                      <a:pt x="15" y="91"/>
                    </a:lnTo>
                    <a:close/>
                    <a:moveTo>
                      <a:pt x="15" y="88"/>
                    </a:moveTo>
                    <a:cubicBezTo>
                      <a:pt x="15" y="88"/>
                      <a:pt x="15" y="89"/>
                      <a:pt x="15" y="89"/>
                    </a:cubicBezTo>
                    <a:cubicBezTo>
                      <a:pt x="15" y="89"/>
                      <a:pt x="15" y="88"/>
                      <a:pt x="15" y="88"/>
                    </a:cubicBezTo>
                    <a:close/>
                    <a:moveTo>
                      <a:pt x="141" y="30"/>
                    </a:move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lose/>
                    <a:moveTo>
                      <a:pt x="148" y="43"/>
                    </a:move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4"/>
                      <a:pt x="149" y="43"/>
                      <a:pt x="148" y="43"/>
                    </a:cubicBezTo>
                    <a:close/>
                    <a:moveTo>
                      <a:pt x="148" y="42"/>
                    </a:move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lose/>
                    <a:moveTo>
                      <a:pt x="65" y="11"/>
                    </a:moveTo>
                    <a:cubicBezTo>
                      <a:pt x="64" y="12"/>
                      <a:pt x="63" y="12"/>
                      <a:pt x="62" y="13"/>
                    </a:cubicBezTo>
                    <a:cubicBezTo>
                      <a:pt x="61" y="14"/>
                      <a:pt x="59" y="14"/>
                      <a:pt x="58" y="15"/>
                    </a:cubicBezTo>
                    <a:cubicBezTo>
                      <a:pt x="58" y="15"/>
                      <a:pt x="58" y="15"/>
                      <a:pt x="57" y="15"/>
                    </a:cubicBezTo>
                    <a:cubicBezTo>
                      <a:pt x="57" y="16"/>
                      <a:pt x="56" y="16"/>
                      <a:pt x="55" y="17"/>
                    </a:cubicBezTo>
                    <a:cubicBezTo>
                      <a:pt x="54" y="17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19"/>
                    </a:cubicBezTo>
                    <a:cubicBezTo>
                      <a:pt x="51" y="19"/>
                      <a:pt x="50" y="20"/>
                      <a:pt x="50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8" y="21"/>
                    </a:cubicBezTo>
                    <a:cubicBezTo>
                      <a:pt x="48" y="21"/>
                      <a:pt x="47" y="21"/>
                      <a:pt x="47" y="21"/>
                    </a:cubicBezTo>
                    <a:cubicBezTo>
                      <a:pt x="49" y="19"/>
                      <a:pt x="53" y="17"/>
                      <a:pt x="56" y="15"/>
                    </a:cubicBezTo>
                    <a:cubicBezTo>
                      <a:pt x="57" y="15"/>
                      <a:pt x="57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60" y="13"/>
                      <a:pt x="61" y="13"/>
                      <a:pt x="63" y="12"/>
                    </a:cubicBezTo>
                    <a:cubicBezTo>
                      <a:pt x="64" y="12"/>
                      <a:pt x="64" y="11"/>
                      <a:pt x="65" y="11"/>
                    </a:cubicBezTo>
                    <a:close/>
                    <a:moveTo>
                      <a:pt x="99" y="11"/>
                    </a:moveTo>
                    <a:cubicBezTo>
                      <a:pt x="99" y="12"/>
                      <a:pt x="100" y="12"/>
                      <a:pt x="100" y="12"/>
                    </a:cubicBezTo>
                    <a:cubicBezTo>
                      <a:pt x="100" y="12"/>
                      <a:pt x="101" y="12"/>
                      <a:pt x="101" y="12"/>
                    </a:cubicBezTo>
                    <a:cubicBezTo>
                      <a:pt x="102" y="12"/>
                      <a:pt x="102" y="12"/>
                      <a:pt x="103" y="12"/>
                    </a:cubicBezTo>
                    <a:cubicBezTo>
                      <a:pt x="103" y="12"/>
                      <a:pt x="103" y="12"/>
                      <a:pt x="104" y="12"/>
                    </a:cubicBezTo>
                    <a:cubicBezTo>
                      <a:pt x="105" y="13"/>
                      <a:pt x="107" y="13"/>
                      <a:pt x="107" y="13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8" y="13"/>
                      <a:pt x="109" y="14"/>
                      <a:pt x="109" y="14"/>
                    </a:cubicBezTo>
                    <a:cubicBezTo>
                      <a:pt x="112" y="15"/>
                      <a:pt x="115" y="16"/>
                      <a:pt x="117" y="18"/>
                    </a:cubicBezTo>
                    <a:cubicBezTo>
                      <a:pt x="117" y="18"/>
                      <a:pt x="117" y="18"/>
                      <a:pt x="118" y="18"/>
                    </a:cubicBezTo>
                    <a:cubicBezTo>
                      <a:pt x="119" y="19"/>
                      <a:pt x="121" y="20"/>
                      <a:pt x="122" y="21"/>
                    </a:cubicBezTo>
                    <a:cubicBezTo>
                      <a:pt x="123" y="22"/>
                      <a:pt x="124" y="23"/>
                      <a:pt x="125" y="24"/>
                    </a:cubicBezTo>
                    <a:cubicBezTo>
                      <a:pt x="126" y="24"/>
                      <a:pt x="126" y="25"/>
                      <a:pt x="127" y="25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29" y="28"/>
                      <a:pt x="130" y="28"/>
                      <a:pt x="130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1" y="29"/>
                      <a:pt x="131" y="29"/>
                      <a:pt x="131" y="30"/>
                    </a:cubicBezTo>
                    <a:cubicBezTo>
                      <a:pt x="131" y="30"/>
                      <a:pt x="132" y="30"/>
                      <a:pt x="132" y="31"/>
                    </a:cubicBezTo>
                    <a:cubicBezTo>
                      <a:pt x="133" y="31"/>
                      <a:pt x="133" y="32"/>
                      <a:pt x="133" y="32"/>
                    </a:cubicBezTo>
                    <a:cubicBezTo>
                      <a:pt x="133" y="33"/>
                      <a:pt x="134" y="33"/>
                      <a:pt x="134" y="33"/>
                    </a:cubicBezTo>
                    <a:cubicBezTo>
                      <a:pt x="134" y="34"/>
                      <a:pt x="134" y="34"/>
                      <a:pt x="135" y="34"/>
                    </a:cubicBezTo>
                    <a:cubicBezTo>
                      <a:pt x="135" y="34"/>
                      <a:pt x="135" y="35"/>
                      <a:pt x="136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37" y="37"/>
                      <a:pt x="137" y="37"/>
                      <a:pt x="137" y="38"/>
                    </a:cubicBezTo>
                    <a:cubicBezTo>
                      <a:pt x="138" y="39"/>
                      <a:pt x="138" y="40"/>
                      <a:pt x="139" y="41"/>
                    </a:cubicBezTo>
                    <a:cubicBezTo>
                      <a:pt x="139" y="41"/>
                      <a:pt x="139" y="42"/>
                      <a:pt x="139" y="41"/>
                    </a:cubicBezTo>
                    <a:cubicBezTo>
                      <a:pt x="139" y="41"/>
                      <a:pt x="139" y="41"/>
                      <a:pt x="139" y="42"/>
                    </a:cubicBezTo>
                    <a:cubicBezTo>
                      <a:pt x="139" y="42"/>
                      <a:pt x="139" y="42"/>
                      <a:pt x="140" y="42"/>
                    </a:cubicBezTo>
                    <a:cubicBezTo>
                      <a:pt x="140" y="42"/>
                      <a:pt x="140" y="42"/>
                      <a:pt x="140" y="43"/>
                    </a:cubicBezTo>
                    <a:cubicBezTo>
                      <a:pt x="139" y="42"/>
                      <a:pt x="139" y="42"/>
                      <a:pt x="139" y="41"/>
                    </a:cubicBezTo>
                    <a:cubicBezTo>
                      <a:pt x="138" y="40"/>
                      <a:pt x="136" y="37"/>
                      <a:pt x="135" y="35"/>
                    </a:cubicBezTo>
                    <a:cubicBezTo>
                      <a:pt x="134" y="35"/>
                      <a:pt x="134" y="35"/>
                      <a:pt x="134" y="34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3" y="33"/>
                      <a:pt x="132" y="33"/>
                      <a:pt x="132" y="33"/>
                    </a:cubicBezTo>
                    <a:cubicBezTo>
                      <a:pt x="132" y="32"/>
                      <a:pt x="132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0" y="32"/>
                      <a:pt x="130" y="32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29" y="30"/>
                      <a:pt x="129" y="30"/>
                    </a:cubicBezTo>
                    <a:cubicBezTo>
                      <a:pt x="129" y="30"/>
                      <a:pt x="128" y="30"/>
                      <a:pt x="128" y="30"/>
                    </a:cubicBezTo>
                    <a:cubicBezTo>
                      <a:pt x="128" y="29"/>
                      <a:pt x="128" y="29"/>
                      <a:pt x="127" y="29"/>
                    </a:cubicBezTo>
                    <a:cubicBezTo>
                      <a:pt x="127" y="29"/>
                      <a:pt x="127" y="28"/>
                      <a:pt x="127" y="28"/>
                    </a:cubicBezTo>
                    <a:cubicBezTo>
                      <a:pt x="127" y="28"/>
                      <a:pt x="126" y="28"/>
                      <a:pt x="125" y="27"/>
                    </a:cubicBezTo>
                    <a:cubicBezTo>
                      <a:pt x="125" y="27"/>
                      <a:pt x="124" y="26"/>
                      <a:pt x="123" y="26"/>
                    </a:cubicBezTo>
                    <a:cubicBezTo>
                      <a:pt x="123" y="26"/>
                      <a:pt x="123" y="26"/>
                      <a:pt x="123" y="25"/>
                    </a:cubicBezTo>
                    <a:cubicBezTo>
                      <a:pt x="120" y="24"/>
                      <a:pt x="118" y="22"/>
                      <a:pt x="115" y="20"/>
                    </a:cubicBezTo>
                    <a:cubicBezTo>
                      <a:pt x="115" y="20"/>
                      <a:pt x="114" y="20"/>
                      <a:pt x="114" y="20"/>
                    </a:cubicBezTo>
                    <a:cubicBezTo>
                      <a:pt x="114" y="20"/>
                      <a:pt x="113" y="19"/>
                      <a:pt x="113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11" y="19"/>
                      <a:pt x="111" y="19"/>
                      <a:pt x="111" y="18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09" y="18"/>
                      <a:pt x="106" y="17"/>
                      <a:pt x="104" y="16"/>
                    </a:cubicBezTo>
                    <a:cubicBezTo>
                      <a:pt x="104" y="16"/>
                      <a:pt x="102" y="15"/>
                      <a:pt x="102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2" y="14"/>
                      <a:pt x="102" y="14"/>
                    </a:cubicBezTo>
                    <a:cubicBezTo>
                      <a:pt x="102" y="14"/>
                      <a:pt x="103" y="14"/>
                      <a:pt x="104" y="14"/>
                    </a:cubicBezTo>
                    <a:cubicBezTo>
                      <a:pt x="105" y="14"/>
                      <a:pt x="106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8" y="14"/>
                      <a:pt x="107" y="14"/>
                      <a:pt x="107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4" y="13"/>
                      <a:pt x="102" y="12"/>
                      <a:pt x="101" y="12"/>
                    </a:cubicBezTo>
                    <a:cubicBezTo>
                      <a:pt x="100" y="12"/>
                      <a:pt x="100" y="12"/>
                      <a:pt x="99" y="12"/>
                    </a:cubicBezTo>
                    <a:cubicBezTo>
                      <a:pt x="98" y="12"/>
                      <a:pt x="99" y="12"/>
                      <a:pt x="99" y="11"/>
                    </a:cubicBezTo>
                    <a:close/>
                    <a:moveTo>
                      <a:pt x="100" y="11"/>
                    </a:moveTo>
                    <a:cubicBezTo>
                      <a:pt x="100" y="11"/>
                      <a:pt x="101" y="11"/>
                      <a:pt x="100" y="11"/>
                    </a:cubicBezTo>
                    <a:cubicBezTo>
                      <a:pt x="100" y="11"/>
                      <a:pt x="99" y="11"/>
                      <a:pt x="98" y="11"/>
                    </a:cubicBezTo>
                    <a:cubicBezTo>
                      <a:pt x="98" y="11"/>
                      <a:pt x="99" y="11"/>
                      <a:pt x="100" y="11"/>
                    </a:cubicBezTo>
                    <a:close/>
                    <a:moveTo>
                      <a:pt x="61" y="130"/>
                    </a:moveTo>
                    <a:cubicBezTo>
                      <a:pt x="61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1" y="130"/>
                    </a:cubicBezTo>
                    <a:close/>
                    <a:moveTo>
                      <a:pt x="63" y="131"/>
                    </a:move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4" y="131"/>
                      <a:pt x="63" y="131"/>
                    </a:cubicBezTo>
                    <a:close/>
                    <a:moveTo>
                      <a:pt x="65" y="131"/>
                    </a:moveTo>
                    <a:cubicBezTo>
                      <a:pt x="64" y="131"/>
                      <a:pt x="64" y="131"/>
                      <a:pt x="64" y="131"/>
                    </a:cubicBezTo>
                    <a:cubicBezTo>
                      <a:pt x="64" y="131"/>
                      <a:pt x="65" y="131"/>
                      <a:pt x="65" y="131"/>
                    </a:cubicBezTo>
                    <a:cubicBezTo>
                      <a:pt x="65" y="131"/>
                      <a:pt x="65" y="131"/>
                      <a:pt x="65" y="131"/>
                    </a:cubicBezTo>
                    <a:close/>
                    <a:moveTo>
                      <a:pt x="30" y="101"/>
                    </a:move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100"/>
                      <a:pt x="31" y="101"/>
                      <a:pt x="32" y="103"/>
                    </a:cubicBezTo>
                    <a:cubicBezTo>
                      <a:pt x="32" y="103"/>
                      <a:pt x="31" y="102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1"/>
                      <a:pt x="31" y="101"/>
                      <a:pt x="30" y="101"/>
                    </a:cubicBezTo>
                    <a:close/>
                    <a:moveTo>
                      <a:pt x="27" y="93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93"/>
                      <a:pt x="27" y="93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1"/>
                      <a:pt x="27" y="91"/>
                      <a:pt x="26" y="90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7" y="91"/>
                      <a:pt x="27" y="92"/>
                      <a:pt x="28" y="94"/>
                    </a:cubicBezTo>
                    <a:cubicBezTo>
                      <a:pt x="28" y="94"/>
                      <a:pt x="27" y="93"/>
                      <a:pt x="27" y="93"/>
                    </a:cubicBezTo>
                    <a:close/>
                    <a:moveTo>
                      <a:pt x="24" y="81"/>
                    </a:moveTo>
                    <a:cubicBezTo>
                      <a:pt x="24" y="81"/>
                      <a:pt x="24" y="81"/>
                      <a:pt x="25" y="81"/>
                    </a:cubicBezTo>
                    <a:cubicBezTo>
                      <a:pt x="25" y="80"/>
                      <a:pt x="24" y="80"/>
                      <a:pt x="24" y="79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5" y="81"/>
                      <a:pt x="25" y="83"/>
                      <a:pt x="25" y="8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5" y="83"/>
                      <a:pt x="25" y="82"/>
                    </a:cubicBezTo>
                    <a:cubicBezTo>
                      <a:pt x="25" y="82"/>
                      <a:pt x="25" y="81"/>
                      <a:pt x="24" y="81"/>
                    </a:cubicBezTo>
                    <a:close/>
                    <a:moveTo>
                      <a:pt x="24" y="77"/>
                    </a:moveTo>
                    <a:cubicBezTo>
                      <a:pt x="24" y="77"/>
                      <a:pt x="24" y="77"/>
                      <a:pt x="24" y="77"/>
                    </a:cubicBezTo>
                    <a:cubicBezTo>
                      <a:pt x="24" y="77"/>
                      <a:pt x="24" y="78"/>
                      <a:pt x="24" y="78"/>
                    </a:cubicBezTo>
                    <a:cubicBezTo>
                      <a:pt x="24" y="78"/>
                      <a:pt x="24" y="77"/>
                      <a:pt x="24" y="77"/>
                    </a:cubicBezTo>
                    <a:close/>
                    <a:moveTo>
                      <a:pt x="24" y="74"/>
                    </a:move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3"/>
                      <a:pt x="24" y="74"/>
                      <a:pt x="24" y="75"/>
                    </a:cubicBezTo>
                    <a:cubicBezTo>
                      <a:pt x="24" y="75"/>
                      <a:pt x="24" y="74"/>
                      <a:pt x="24" y="74"/>
                    </a:cubicBezTo>
                    <a:close/>
                    <a:moveTo>
                      <a:pt x="33" y="104"/>
                    </a:moveTo>
                    <a:cubicBezTo>
                      <a:pt x="32" y="104"/>
                      <a:pt x="32" y="104"/>
                      <a:pt x="32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2" y="104"/>
                      <a:pt x="32" y="104"/>
                    </a:cubicBezTo>
                    <a:cubicBezTo>
                      <a:pt x="33" y="105"/>
                      <a:pt x="33" y="105"/>
                      <a:pt x="33" y="106"/>
                    </a:cubicBezTo>
                    <a:cubicBezTo>
                      <a:pt x="33" y="105"/>
                      <a:pt x="33" y="105"/>
                      <a:pt x="33" y="104"/>
                    </a:cubicBezTo>
                    <a:close/>
                    <a:moveTo>
                      <a:pt x="29" y="97"/>
                    </a:moveTo>
                    <a:cubicBezTo>
                      <a:pt x="29" y="97"/>
                      <a:pt x="29" y="96"/>
                      <a:pt x="29" y="96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29" y="96"/>
                      <a:pt x="29" y="97"/>
                      <a:pt x="30" y="98"/>
                    </a:cubicBezTo>
                    <a:cubicBezTo>
                      <a:pt x="29" y="98"/>
                      <a:pt x="29" y="97"/>
                      <a:pt x="29" y="97"/>
                    </a:cubicBezTo>
                    <a:close/>
                    <a:moveTo>
                      <a:pt x="28" y="95"/>
                    </a:move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4"/>
                      <a:pt x="28" y="95"/>
                      <a:pt x="28" y="96"/>
                    </a:cubicBezTo>
                    <a:cubicBezTo>
                      <a:pt x="28" y="96"/>
                      <a:pt x="28" y="95"/>
                      <a:pt x="28" y="95"/>
                    </a:cubicBezTo>
                    <a:close/>
                    <a:moveTo>
                      <a:pt x="26" y="87"/>
                    </a:moveTo>
                    <a:cubicBezTo>
                      <a:pt x="25" y="87"/>
                      <a:pt x="26" y="87"/>
                      <a:pt x="26" y="86"/>
                    </a:cubicBezTo>
                    <a:cubicBezTo>
                      <a:pt x="26" y="87"/>
                      <a:pt x="26" y="89"/>
                      <a:pt x="26" y="89"/>
                    </a:cubicBezTo>
                    <a:cubicBezTo>
                      <a:pt x="26" y="89"/>
                      <a:pt x="26" y="88"/>
                      <a:pt x="26" y="87"/>
                    </a:cubicBezTo>
                    <a:close/>
                    <a:moveTo>
                      <a:pt x="25" y="86"/>
                    </a:moveTo>
                    <a:cubicBezTo>
                      <a:pt x="25" y="85"/>
                      <a:pt x="25" y="86"/>
                      <a:pt x="25" y="85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5" y="86"/>
                      <a:pt x="25" y="86"/>
                      <a:pt x="25" y="86"/>
                    </a:cubicBezTo>
                    <a:close/>
                    <a:moveTo>
                      <a:pt x="24" y="75"/>
                    </a:move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7"/>
                      <a:pt x="24" y="75"/>
                      <a:pt x="24" y="75"/>
                    </a:cubicBezTo>
                    <a:close/>
                    <a:moveTo>
                      <a:pt x="24" y="72"/>
                    </a:move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4" y="72"/>
                      <a:pt x="24" y="72"/>
                    </a:cubicBezTo>
                    <a:close/>
                    <a:moveTo>
                      <a:pt x="88" y="135"/>
                    </a:moveTo>
                    <a:cubicBezTo>
                      <a:pt x="88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8" y="135"/>
                      <a:pt x="88" y="135"/>
                      <a:pt x="88" y="135"/>
                    </a:cubicBezTo>
                    <a:close/>
                    <a:moveTo>
                      <a:pt x="86" y="135"/>
                    </a:moveTo>
                    <a:cubicBezTo>
                      <a:pt x="86" y="135"/>
                      <a:pt x="87" y="135"/>
                      <a:pt x="87" y="135"/>
                    </a:cubicBezTo>
                    <a:cubicBezTo>
                      <a:pt x="87" y="135"/>
                      <a:pt x="87" y="135"/>
                      <a:pt x="86" y="135"/>
                    </a:cubicBezTo>
                    <a:close/>
                    <a:moveTo>
                      <a:pt x="89" y="135"/>
                    </a:moveTo>
                    <a:cubicBezTo>
                      <a:pt x="90" y="135"/>
                      <a:pt x="90" y="135"/>
                      <a:pt x="89" y="135"/>
                    </a:cubicBezTo>
                    <a:cubicBezTo>
                      <a:pt x="90" y="135"/>
                      <a:pt x="90" y="135"/>
                      <a:pt x="90" y="135"/>
                    </a:cubicBezTo>
                    <a:cubicBezTo>
                      <a:pt x="90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lose/>
                    <a:moveTo>
                      <a:pt x="43" y="117"/>
                    </a:move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lose/>
                    <a:moveTo>
                      <a:pt x="44" y="117"/>
                    </a:moveTo>
                    <a:cubicBezTo>
                      <a:pt x="44" y="117"/>
                      <a:pt x="43" y="117"/>
                      <a:pt x="43" y="117"/>
                    </a:cubicBezTo>
                    <a:cubicBezTo>
                      <a:pt x="43" y="117"/>
                      <a:pt x="44" y="117"/>
                      <a:pt x="44" y="117"/>
                    </a:cubicBezTo>
                    <a:close/>
                    <a:moveTo>
                      <a:pt x="25" y="73"/>
                    </a:moveTo>
                    <a:cubicBezTo>
                      <a:pt x="25" y="73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3"/>
                    </a:cubicBezTo>
                    <a:cubicBezTo>
                      <a:pt x="25" y="73"/>
                      <a:pt x="25" y="73"/>
                      <a:pt x="25" y="72"/>
                    </a:cubicBezTo>
                    <a:cubicBezTo>
                      <a:pt x="25" y="72"/>
                      <a:pt x="25" y="73"/>
                      <a:pt x="25" y="73"/>
                    </a:cubicBezTo>
                    <a:cubicBezTo>
                      <a:pt x="25" y="73"/>
                      <a:pt x="25" y="73"/>
                      <a:pt x="25" y="73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69"/>
                    </a:move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70"/>
                      <a:pt x="25" y="70"/>
                      <a:pt x="25" y="69"/>
                    </a:cubicBezTo>
                    <a:close/>
                    <a:moveTo>
                      <a:pt x="36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7" y="108"/>
                    </a:cubicBezTo>
                    <a:cubicBezTo>
                      <a:pt x="37" y="109"/>
                      <a:pt x="36" y="109"/>
                      <a:pt x="36" y="109"/>
                    </a:cubicBezTo>
                    <a:cubicBezTo>
                      <a:pt x="36" y="108"/>
                      <a:pt x="36" y="108"/>
                      <a:pt x="36" y="108"/>
                    </a:cubicBezTo>
                    <a:close/>
                    <a:moveTo>
                      <a:pt x="35" y="107"/>
                    </a:move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lose/>
                    <a:moveTo>
                      <a:pt x="34" y="106"/>
                    </a:moveTo>
                    <a:cubicBezTo>
                      <a:pt x="34" y="105"/>
                      <a:pt x="35" y="106"/>
                      <a:pt x="35" y="105"/>
                    </a:cubicBezTo>
                    <a:cubicBezTo>
                      <a:pt x="35" y="105"/>
                      <a:pt x="34" y="105"/>
                      <a:pt x="34" y="105"/>
                    </a:cubicBezTo>
                    <a:cubicBezTo>
                      <a:pt x="34" y="105"/>
                      <a:pt x="35" y="105"/>
                      <a:pt x="35" y="105"/>
                    </a:cubicBezTo>
                    <a:cubicBezTo>
                      <a:pt x="35" y="105"/>
                      <a:pt x="35" y="105"/>
                      <a:pt x="35" y="106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5"/>
                      <a:pt x="35" y="106"/>
                    </a:cubicBezTo>
                    <a:cubicBezTo>
                      <a:pt x="35" y="106"/>
                      <a:pt x="34" y="105"/>
                      <a:pt x="34" y="105"/>
                    </a:cubicBezTo>
                    <a:cubicBezTo>
                      <a:pt x="34" y="105"/>
                      <a:pt x="34" y="105"/>
                      <a:pt x="34" y="106"/>
                    </a:cubicBezTo>
                    <a:close/>
                    <a:moveTo>
                      <a:pt x="34" y="105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5"/>
                      <a:pt x="33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5"/>
                    </a:cubicBezTo>
                    <a:cubicBezTo>
                      <a:pt x="25" y="75"/>
                      <a:pt x="25" y="74"/>
                      <a:pt x="25" y="74"/>
                    </a:cubicBezTo>
                    <a:close/>
                    <a:moveTo>
                      <a:pt x="25" y="66"/>
                    </a:move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5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7"/>
                      <a:pt x="26" y="67"/>
                    </a:cubicBezTo>
                    <a:cubicBezTo>
                      <a:pt x="26" y="67"/>
                      <a:pt x="26" y="67"/>
                      <a:pt x="26" y="66"/>
                    </a:cubicBezTo>
                    <a:cubicBezTo>
                      <a:pt x="26" y="66"/>
                      <a:pt x="26" y="67"/>
                      <a:pt x="25" y="67"/>
                    </a:cubicBezTo>
                    <a:cubicBezTo>
                      <a:pt x="26" y="66"/>
                      <a:pt x="26" y="66"/>
                      <a:pt x="25" y="66"/>
                    </a:cubicBezTo>
                    <a:close/>
                    <a:moveTo>
                      <a:pt x="25" y="68"/>
                    </a:move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6" y="67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4"/>
                      <a:pt x="34" y="104"/>
                    </a:cubicBezTo>
                    <a:cubicBezTo>
                      <a:pt x="34" y="105"/>
                      <a:pt x="34" y="105"/>
                      <a:pt x="34" y="104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70"/>
                    </a:move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70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2"/>
                      <a:pt x="33" y="102"/>
                    </a:cubicBezTo>
                    <a:cubicBezTo>
                      <a:pt x="33" y="102"/>
                      <a:pt x="33" y="103"/>
                      <a:pt x="33" y="102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36" y="107"/>
                    </a:moveTo>
                    <a:cubicBezTo>
                      <a:pt x="36" y="107"/>
                      <a:pt x="36" y="106"/>
                      <a:pt x="36" y="106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6" y="107"/>
                      <a:pt x="35" y="107"/>
                    </a:cubicBezTo>
                    <a:cubicBezTo>
                      <a:pt x="35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lose/>
                    <a:moveTo>
                      <a:pt x="32" y="101"/>
                    </a:moveTo>
                    <a:cubicBezTo>
                      <a:pt x="32" y="101"/>
                      <a:pt x="32" y="101"/>
                      <a:pt x="32" y="101"/>
                    </a:cubicBezTo>
                    <a:cubicBezTo>
                      <a:pt x="32" y="101"/>
                      <a:pt x="32" y="101"/>
                      <a:pt x="32" y="101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1"/>
                      <a:pt x="32" y="102"/>
                      <a:pt x="32" y="101"/>
                    </a:cubicBezTo>
                    <a:close/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3"/>
                      <a:pt x="25" y="72"/>
                    </a:cubicBezTo>
                    <a:cubicBezTo>
                      <a:pt x="26" y="72"/>
                      <a:pt x="26" y="72"/>
                      <a:pt x="25" y="72"/>
                    </a:cubicBezTo>
                    <a:cubicBezTo>
                      <a:pt x="25" y="72"/>
                      <a:pt x="26" y="72"/>
                      <a:pt x="26" y="72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3"/>
                      <a:pt x="25" y="72"/>
                      <a:pt x="25" y="72"/>
                    </a:cubicBezTo>
                    <a:close/>
                    <a:moveTo>
                      <a:pt x="37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7" y="108"/>
                      <a:pt x="37" y="107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1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25" y="77"/>
                    </a:moveTo>
                    <a:cubicBezTo>
                      <a:pt x="25" y="77"/>
                      <a:pt x="26" y="77"/>
                      <a:pt x="26" y="77"/>
                    </a:cubicBezTo>
                    <a:cubicBezTo>
                      <a:pt x="26" y="77"/>
                      <a:pt x="25" y="77"/>
                      <a:pt x="25" y="77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lose/>
                    <a:moveTo>
                      <a:pt x="37" y="109"/>
                    </a:moveTo>
                    <a:cubicBezTo>
                      <a:pt x="37" y="109"/>
                      <a:pt x="38" y="110"/>
                      <a:pt x="38" y="110"/>
                    </a:cubicBezTo>
                    <a:cubicBezTo>
                      <a:pt x="38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7" y="109"/>
                    </a:cubicBezTo>
                    <a:close/>
                    <a:moveTo>
                      <a:pt x="25" y="70"/>
                    </a:moveTo>
                    <a:cubicBezTo>
                      <a:pt x="25" y="69"/>
                      <a:pt x="26" y="69"/>
                      <a:pt x="25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5" y="70"/>
                    </a:cubicBezTo>
                    <a:cubicBezTo>
                      <a:pt x="26" y="69"/>
                      <a:pt x="25" y="69"/>
                      <a:pt x="25" y="70"/>
                    </a:cubicBezTo>
                    <a:close/>
                    <a:moveTo>
                      <a:pt x="25" y="68"/>
                    </a:move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7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9"/>
                    </a:cubicBezTo>
                    <a:cubicBezTo>
                      <a:pt x="26" y="68"/>
                      <a:pt x="26" y="68"/>
                      <a:pt x="25" y="68"/>
                    </a:cubicBezTo>
                    <a:close/>
                    <a:moveTo>
                      <a:pt x="26" y="63"/>
                    </a:move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4"/>
                    </a:cubicBezTo>
                    <a:cubicBezTo>
                      <a:pt x="26" y="63"/>
                      <a:pt x="26" y="63"/>
                      <a:pt x="26" y="6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5"/>
                    </a:cubicBezTo>
                    <a:cubicBezTo>
                      <a:pt x="25" y="74"/>
                      <a:pt x="25" y="74"/>
                      <a:pt x="25" y="74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1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41" y="113"/>
                    </a:moveTo>
                    <a:cubicBezTo>
                      <a:pt x="41" y="113"/>
                      <a:pt x="41" y="113"/>
                      <a:pt x="40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lose/>
                    <a:moveTo>
                      <a:pt x="33" y="102"/>
                    </a:move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1"/>
                      <a:pt x="33" y="102"/>
                      <a:pt x="33" y="102"/>
                    </a:cubicBezTo>
                    <a:cubicBezTo>
                      <a:pt x="33" y="102"/>
                      <a:pt x="33" y="101"/>
                      <a:pt x="32" y="101"/>
                    </a:cubicBezTo>
                    <a:cubicBezTo>
                      <a:pt x="32" y="101"/>
                      <a:pt x="33" y="101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lose/>
                    <a:moveTo>
                      <a:pt x="30" y="96"/>
                    </a:move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5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close/>
                    <a:moveTo>
                      <a:pt x="27" y="87"/>
                    </a:move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lose/>
                    <a:moveTo>
                      <a:pt x="26" y="78"/>
                    </a:move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8"/>
                      <a:pt x="26" y="77"/>
                      <a:pt x="26" y="78"/>
                    </a:cubicBezTo>
                    <a:close/>
                    <a:moveTo>
                      <a:pt x="26" y="76"/>
                    </a:move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6"/>
                      <a:pt x="26" y="76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8" y="110"/>
                      <a:pt x="39" y="110"/>
                      <a:pt x="38" y="110"/>
                    </a:cubicBezTo>
                    <a:cubicBezTo>
                      <a:pt x="38" y="110"/>
                      <a:pt x="39" y="111"/>
                      <a:pt x="39" y="110"/>
                    </a:cubicBezTo>
                    <a:cubicBezTo>
                      <a:pt x="39" y="110"/>
                      <a:pt x="39" y="111"/>
                      <a:pt x="39" y="111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5" y="104"/>
                    </a:cubicBezTo>
                    <a:cubicBezTo>
                      <a:pt x="34" y="104"/>
                      <a:pt x="34" y="104"/>
                      <a:pt x="35" y="105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lose/>
                    <a:moveTo>
                      <a:pt x="31" y="98"/>
                    </a:moveTo>
                    <a:cubicBezTo>
                      <a:pt x="31" y="98"/>
                      <a:pt x="31" y="98"/>
                      <a:pt x="31" y="98"/>
                    </a:cubicBezTo>
                    <a:cubicBezTo>
                      <a:pt x="31" y="98"/>
                      <a:pt x="31" y="98"/>
                      <a:pt x="31" y="99"/>
                    </a:cubicBezTo>
                    <a:cubicBezTo>
                      <a:pt x="31" y="99"/>
                      <a:pt x="31" y="99"/>
                      <a:pt x="31" y="98"/>
                    </a:cubicBezTo>
                    <a:close/>
                    <a:moveTo>
                      <a:pt x="28" y="90"/>
                    </a:move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89"/>
                    </a:cubicBezTo>
                    <a:cubicBezTo>
                      <a:pt x="28" y="89"/>
                      <a:pt x="28" y="90"/>
                      <a:pt x="28" y="90"/>
                    </a:cubicBezTo>
                    <a:close/>
                    <a:moveTo>
                      <a:pt x="51" y="123"/>
                    </a:moveTo>
                    <a:cubicBezTo>
                      <a:pt x="51" y="123"/>
                      <a:pt x="51" y="122"/>
                      <a:pt x="51" y="122"/>
                    </a:cubicBezTo>
                    <a:cubicBezTo>
                      <a:pt x="51" y="122"/>
                      <a:pt x="51" y="122"/>
                      <a:pt x="51" y="123"/>
                    </a:cubicBezTo>
                    <a:close/>
                    <a:moveTo>
                      <a:pt x="38" y="109"/>
                    </a:move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10"/>
                      <a:pt x="38" y="109"/>
                      <a:pt x="38" y="109"/>
                    </a:cubicBezTo>
                    <a:cubicBezTo>
                      <a:pt x="38" y="109"/>
                      <a:pt x="37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lose/>
                    <a:moveTo>
                      <a:pt x="31" y="97"/>
                    </a:moveTo>
                    <a:cubicBezTo>
                      <a:pt x="31" y="97"/>
                      <a:pt x="31" y="97"/>
                      <a:pt x="31" y="97"/>
                    </a:cubicBezTo>
                    <a:cubicBezTo>
                      <a:pt x="30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8"/>
                      <a:pt x="31" y="97"/>
                      <a:pt x="31" y="97"/>
                    </a:cubicBezTo>
                    <a:close/>
                    <a:moveTo>
                      <a:pt x="29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30" y="95"/>
                    </a:cubicBezTo>
                    <a:cubicBezTo>
                      <a:pt x="30" y="95"/>
                      <a:pt x="29" y="94"/>
                      <a:pt x="29" y="94"/>
                    </a:cubicBezTo>
                    <a:close/>
                    <a:moveTo>
                      <a:pt x="28" y="91"/>
                    </a:move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91"/>
                      <a:pt x="29" y="91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lose/>
                    <a:moveTo>
                      <a:pt x="27" y="83"/>
                    </a:move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6" y="84"/>
                      <a:pt x="27" y="84"/>
                      <a:pt x="27" y="83"/>
                    </a:cubicBezTo>
                    <a:close/>
                    <a:moveTo>
                      <a:pt x="52" y="123"/>
                    </a:move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3" y="123"/>
                      <a:pt x="52" y="123"/>
                      <a:pt x="53" y="123"/>
                    </a:cubicBezTo>
                    <a:cubicBezTo>
                      <a:pt x="53" y="124"/>
                      <a:pt x="52" y="123"/>
                      <a:pt x="52" y="123"/>
                    </a:cubicBezTo>
                    <a:close/>
                    <a:moveTo>
                      <a:pt x="50" y="122"/>
                    </a:move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21"/>
                      <a:pt x="50" y="121"/>
                      <a:pt x="50" y="122"/>
                    </a:cubicBezTo>
                    <a:cubicBezTo>
                      <a:pt x="50" y="122"/>
                      <a:pt x="50" y="121"/>
                      <a:pt x="50" y="122"/>
                    </a:cubicBezTo>
                    <a:close/>
                    <a:moveTo>
                      <a:pt x="29" y="92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29" y="93"/>
                      <a:pt x="29" y="92"/>
                      <a:pt x="29" y="92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39" y="112"/>
                    </a:moveTo>
                    <a:cubicBezTo>
                      <a:pt x="40" y="112"/>
                      <a:pt x="40" y="111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39" y="112"/>
                    </a:cubicBezTo>
                    <a:close/>
                    <a:moveTo>
                      <a:pt x="27" y="85"/>
                    </a:moveTo>
                    <a:cubicBezTo>
                      <a:pt x="27" y="85"/>
                      <a:pt x="27" y="85"/>
                      <a:pt x="27" y="85"/>
                    </a:cubicBezTo>
                    <a:cubicBezTo>
                      <a:pt x="27" y="85"/>
                      <a:pt x="27" y="85"/>
                      <a:pt x="27" y="85"/>
                    </a:cubicBezTo>
                    <a:close/>
                    <a:moveTo>
                      <a:pt x="62" y="128"/>
                    </a:moveTo>
                    <a:cubicBezTo>
                      <a:pt x="62" y="128"/>
                      <a:pt x="62" y="128"/>
                      <a:pt x="62" y="129"/>
                    </a:cubicBezTo>
                    <a:cubicBezTo>
                      <a:pt x="62" y="129"/>
                      <a:pt x="62" y="128"/>
                      <a:pt x="62" y="128"/>
                    </a:cubicBezTo>
                    <a:close/>
                    <a:moveTo>
                      <a:pt x="131" y="32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2" y="33"/>
                    </a:cubicBezTo>
                    <a:cubicBezTo>
                      <a:pt x="132" y="33"/>
                      <a:pt x="131" y="33"/>
                      <a:pt x="131" y="33"/>
                    </a:cubicBezTo>
                    <a:cubicBezTo>
                      <a:pt x="131" y="33"/>
                      <a:pt x="131" y="32"/>
                      <a:pt x="131" y="32"/>
                    </a:cubicBezTo>
                    <a:close/>
                    <a:moveTo>
                      <a:pt x="131" y="33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1" y="33"/>
                    </a:cubicBezTo>
                    <a:cubicBezTo>
                      <a:pt x="131" y="33"/>
                      <a:pt x="132" y="34"/>
                      <a:pt x="132" y="34"/>
                    </a:cubicBezTo>
                    <a:cubicBezTo>
                      <a:pt x="132" y="34"/>
                      <a:pt x="132" y="34"/>
                      <a:pt x="132" y="34"/>
                    </a:cubicBezTo>
                    <a:cubicBezTo>
                      <a:pt x="132" y="34"/>
                      <a:pt x="132" y="33"/>
                      <a:pt x="132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3"/>
                    </a:cubicBezTo>
                    <a:close/>
                    <a:moveTo>
                      <a:pt x="71" y="131"/>
                    </a:move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lose/>
                    <a:moveTo>
                      <a:pt x="70" y="131"/>
                    </a:moveTo>
                    <a:cubicBezTo>
                      <a:pt x="70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lose/>
                    <a:moveTo>
                      <a:pt x="132" y="106"/>
                    </a:moveTo>
                    <a:cubicBezTo>
                      <a:pt x="132" y="107"/>
                      <a:pt x="132" y="107"/>
                      <a:pt x="132" y="107"/>
                    </a:cubicBezTo>
                    <a:cubicBezTo>
                      <a:pt x="132" y="107"/>
                      <a:pt x="132" y="107"/>
                      <a:pt x="132" y="106"/>
                    </a:cubicBezTo>
                    <a:cubicBezTo>
                      <a:pt x="132" y="106"/>
                      <a:pt x="132" y="106"/>
                      <a:pt x="132" y="106"/>
                    </a:cubicBezTo>
                    <a:close/>
                    <a:moveTo>
                      <a:pt x="135" y="101"/>
                    </a:moveTo>
                    <a:cubicBezTo>
                      <a:pt x="135" y="102"/>
                      <a:pt x="135" y="102"/>
                      <a:pt x="135" y="102"/>
                    </a:cubicBezTo>
                    <a:cubicBezTo>
                      <a:pt x="135" y="102"/>
                      <a:pt x="134" y="103"/>
                      <a:pt x="135" y="103"/>
                    </a:cubicBezTo>
                    <a:cubicBezTo>
                      <a:pt x="134" y="103"/>
                      <a:pt x="134" y="103"/>
                      <a:pt x="134" y="104"/>
                    </a:cubicBezTo>
                    <a:cubicBezTo>
                      <a:pt x="134" y="104"/>
                      <a:pt x="134" y="104"/>
                      <a:pt x="134" y="104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3" y="106"/>
                      <a:pt x="133" y="106"/>
                      <a:pt x="133" y="106"/>
                    </a:cubicBezTo>
                    <a:cubicBezTo>
                      <a:pt x="133" y="106"/>
                      <a:pt x="133" y="105"/>
                      <a:pt x="133" y="105"/>
                    </a:cubicBezTo>
                    <a:cubicBezTo>
                      <a:pt x="133" y="105"/>
                      <a:pt x="134" y="104"/>
                      <a:pt x="134" y="104"/>
                    </a:cubicBezTo>
                    <a:cubicBezTo>
                      <a:pt x="134" y="104"/>
                      <a:pt x="134" y="104"/>
                      <a:pt x="134" y="103"/>
                    </a:cubicBezTo>
                    <a:cubicBezTo>
                      <a:pt x="134" y="104"/>
                      <a:pt x="134" y="103"/>
                      <a:pt x="134" y="103"/>
                    </a:cubicBezTo>
                    <a:cubicBezTo>
                      <a:pt x="135" y="102"/>
                      <a:pt x="135" y="102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0"/>
                      <a:pt x="135" y="101"/>
                      <a:pt x="135" y="100"/>
                    </a:cubicBezTo>
                    <a:cubicBezTo>
                      <a:pt x="136" y="100"/>
                      <a:pt x="136" y="100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100"/>
                      <a:pt x="136" y="100"/>
                      <a:pt x="136" y="100"/>
                    </a:cubicBezTo>
                    <a:cubicBezTo>
                      <a:pt x="136" y="100"/>
                      <a:pt x="136" y="100"/>
                      <a:pt x="135" y="101"/>
                    </a:cubicBezTo>
                    <a:cubicBezTo>
                      <a:pt x="136" y="100"/>
                      <a:pt x="135" y="101"/>
                      <a:pt x="136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lose/>
                    <a:moveTo>
                      <a:pt x="137" y="98"/>
                    </a:moveTo>
                    <a:cubicBezTo>
                      <a:pt x="136" y="98"/>
                      <a:pt x="136" y="99"/>
                      <a:pt x="136" y="98"/>
                    </a:cubicBezTo>
                    <a:cubicBezTo>
                      <a:pt x="136" y="98"/>
                      <a:pt x="136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6"/>
                      <a:pt x="131" y="106"/>
                      <a:pt x="131" y="106"/>
                    </a:cubicBezTo>
                    <a:cubicBezTo>
                      <a:pt x="131" y="106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1"/>
                    </a:moveTo>
                    <a:cubicBezTo>
                      <a:pt x="131" y="101"/>
                      <a:pt x="131" y="101"/>
                      <a:pt x="130" y="101"/>
                    </a:cubicBezTo>
                    <a:cubicBezTo>
                      <a:pt x="130" y="101"/>
                      <a:pt x="130" y="101"/>
                      <a:pt x="131" y="101"/>
                    </a:cubicBezTo>
                    <a:cubicBezTo>
                      <a:pt x="131" y="101"/>
                      <a:pt x="130" y="101"/>
                      <a:pt x="131" y="101"/>
                    </a:cubicBezTo>
                    <a:close/>
                    <a:moveTo>
                      <a:pt x="126" y="39"/>
                    </a:move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39"/>
                      <a:pt x="126" y="40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39"/>
                      <a:pt x="126" y="39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8"/>
                      <a:pt x="125" y="39"/>
                    </a:cubicBezTo>
                    <a:cubicBezTo>
                      <a:pt x="125" y="39"/>
                      <a:pt x="125" y="39"/>
                      <a:pt x="125" y="38"/>
                    </a:cubicBezTo>
                    <a:cubicBezTo>
                      <a:pt x="125" y="39"/>
                      <a:pt x="125" y="39"/>
                      <a:pt x="125" y="38"/>
                    </a:cubicBezTo>
                    <a:close/>
                    <a:moveTo>
                      <a:pt x="131" y="98"/>
                    </a:move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lose/>
                    <a:moveTo>
                      <a:pt x="111" y="117"/>
                    </a:moveTo>
                    <a:cubicBezTo>
                      <a:pt x="111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lose/>
                    <a:moveTo>
                      <a:pt x="123" y="107"/>
                    </a:move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6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2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lose/>
                    <a:moveTo>
                      <a:pt x="123" y="106"/>
                    </a:moveTo>
                    <a:cubicBezTo>
                      <a:pt x="123" y="107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4" y="105"/>
                    </a:cubicBezTo>
                    <a:cubicBezTo>
                      <a:pt x="124" y="106"/>
                      <a:pt x="124" y="105"/>
                      <a:pt x="124" y="105"/>
                    </a:cubicBezTo>
                    <a:cubicBezTo>
                      <a:pt x="123" y="106"/>
                      <a:pt x="124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lose/>
                    <a:moveTo>
                      <a:pt x="100" y="28"/>
                    </a:moveTo>
                    <a:cubicBezTo>
                      <a:pt x="101" y="29"/>
                      <a:pt x="101" y="29"/>
                      <a:pt x="101" y="29"/>
                    </a:cubicBezTo>
                    <a:cubicBezTo>
                      <a:pt x="100" y="29"/>
                      <a:pt x="101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0" y="29"/>
                      <a:pt x="100" y="28"/>
                      <a:pt x="100" y="28"/>
                    </a:cubicBezTo>
                    <a:close/>
                    <a:moveTo>
                      <a:pt x="102" y="29"/>
                    </a:moveTo>
                    <a:cubicBezTo>
                      <a:pt x="102" y="29"/>
                      <a:pt x="102" y="29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2" y="29"/>
                      <a:pt x="102" y="29"/>
                    </a:cubicBezTo>
                    <a:close/>
                    <a:moveTo>
                      <a:pt x="123" y="50"/>
                    </a:move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49"/>
                      <a:pt x="123" y="49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lose/>
                    <a:moveTo>
                      <a:pt x="121" y="49"/>
                    </a:move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50"/>
                    </a:cubicBezTo>
                    <a:cubicBezTo>
                      <a:pt x="121" y="50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236"/>
              <p:cNvSpPr>
                <a:spLocks/>
              </p:cNvSpPr>
              <p:nvPr/>
            </p:nvSpPr>
            <p:spPr bwMode="auto">
              <a:xfrm>
                <a:off x="6811" y="1119"/>
                <a:ext cx="12" cy="2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2 h 4"/>
                  <a:gd name="T12" fmla="*/ 2 w 2"/>
                  <a:gd name="T13" fmla="*/ 3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4 h 4"/>
                  <a:gd name="T20" fmla="*/ 2 w 2"/>
                  <a:gd name="T21" fmla="*/ 4 h 4"/>
                  <a:gd name="T22" fmla="*/ 2 w 2"/>
                  <a:gd name="T23" fmla="*/ 4 h 4"/>
                  <a:gd name="T24" fmla="*/ 2 w 2"/>
                  <a:gd name="T25" fmla="*/ 4 h 4"/>
                  <a:gd name="T26" fmla="*/ 2 w 2"/>
                  <a:gd name="T27" fmla="*/ 4 h 4"/>
                  <a:gd name="T28" fmla="*/ 2 w 2"/>
                  <a:gd name="T29" fmla="*/ 4 h 4"/>
                  <a:gd name="T30" fmla="*/ 2 w 2"/>
                  <a:gd name="T31" fmla="*/ 3 h 4"/>
                  <a:gd name="T32" fmla="*/ 1 w 2"/>
                  <a:gd name="T33" fmla="*/ 2 h 4"/>
                  <a:gd name="T34" fmla="*/ 1 w 2"/>
                  <a:gd name="T35" fmla="*/ 2 h 4"/>
                  <a:gd name="T36" fmla="*/ 0 w 2"/>
                  <a:gd name="T37" fmla="*/ 0 h 4"/>
                  <a:gd name="T38" fmla="*/ 0 w 2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237"/>
              <p:cNvSpPr>
                <a:spLocks/>
              </p:cNvSpPr>
              <p:nvPr/>
            </p:nvSpPr>
            <p:spPr bwMode="auto">
              <a:xfrm>
                <a:off x="6787" y="1083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238"/>
              <p:cNvSpPr>
                <a:spLocks noEditPoints="1"/>
              </p:cNvSpPr>
              <p:nvPr/>
            </p:nvSpPr>
            <p:spPr bwMode="auto">
              <a:xfrm>
                <a:off x="5977" y="921"/>
                <a:ext cx="234" cy="276"/>
              </a:xfrm>
              <a:custGeom>
                <a:avLst/>
                <a:gdLst>
                  <a:gd name="T0" fmla="*/ 17 w 39"/>
                  <a:gd name="T1" fmla="*/ 16 h 46"/>
                  <a:gd name="T2" fmla="*/ 8 w 39"/>
                  <a:gd name="T3" fmla="*/ 28 h 46"/>
                  <a:gd name="T4" fmla="*/ 0 w 39"/>
                  <a:gd name="T5" fmla="*/ 45 h 46"/>
                  <a:gd name="T6" fmla="*/ 1 w 39"/>
                  <a:gd name="T7" fmla="*/ 43 h 46"/>
                  <a:gd name="T8" fmla="*/ 1 w 39"/>
                  <a:gd name="T9" fmla="*/ 42 h 46"/>
                  <a:gd name="T10" fmla="*/ 3 w 39"/>
                  <a:gd name="T11" fmla="*/ 40 h 46"/>
                  <a:gd name="T12" fmla="*/ 3 w 39"/>
                  <a:gd name="T13" fmla="*/ 38 h 46"/>
                  <a:gd name="T14" fmla="*/ 3 w 39"/>
                  <a:gd name="T15" fmla="*/ 38 h 46"/>
                  <a:gd name="T16" fmla="*/ 4 w 39"/>
                  <a:gd name="T17" fmla="*/ 37 h 46"/>
                  <a:gd name="T18" fmla="*/ 4 w 39"/>
                  <a:gd name="T19" fmla="*/ 37 h 46"/>
                  <a:gd name="T20" fmla="*/ 6 w 39"/>
                  <a:gd name="T21" fmla="*/ 34 h 46"/>
                  <a:gd name="T22" fmla="*/ 7 w 39"/>
                  <a:gd name="T23" fmla="*/ 33 h 46"/>
                  <a:gd name="T24" fmla="*/ 9 w 39"/>
                  <a:gd name="T25" fmla="*/ 29 h 46"/>
                  <a:gd name="T26" fmla="*/ 9 w 39"/>
                  <a:gd name="T27" fmla="*/ 29 h 46"/>
                  <a:gd name="T28" fmla="*/ 11 w 39"/>
                  <a:gd name="T29" fmla="*/ 27 h 46"/>
                  <a:gd name="T30" fmla="*/ 11 w 39"/>
                  <a:gd name="T31" fmla="*/ 27 h 46"/>
                  <a:gd name="T32" fmla="*/ 23 w 39"/>
                  <a:gd name="T33" fmla="*/ 13 h 46"/>
                  <a:gd name="T34" fmla="*/ 29 w 39"/>
                  <a:gd name="T35" fmla="*/ 7 h 46"/>
                  <a:gd name="T36" fmla="*/ 31 w 39"/>
                  <a:gd name="T37" fmla="*/ 5 h 46"/>
                  <a:gd name="T38" fmla="*/ 33 w 39"/>
                  <a:gd name="T39" fmla="*/ 4 h 46"/>
                  <a:gd name="T40" fmla="*/ 34 w 39"/>
                  <a:gd name="T41" fmla="*/ 3 h 46"/>
                  <a:gd name="T42" fmla="*/ 36 w 39"/>
                  <a:gd name="T43" fmla="*/ 2 h 46"/>
                  <a:gd name="T44" fmla="*/ 38 w 39"/>
                  <a:gd name="T45" fmla="*/ 1 h 46"/>
                  <a:gd name="T46" fmla="*/ 38 w 39"/>
                  <a:gd name="T47" fmla="*/ 0 h 46"/>
                  <a:gd name="T48" fmla="*/ 38 w 39"/>
                  <a:gd name="T49" fmla="*/ 0 h 46"/>
                  <a:gd name="T50" fmla="*/ 39 w 39"/>
                  <a:gd name="T51" fmla="*/ 0 h 46"/>
                  <a:gd name="T52" fmla="*/ 38 w 39"/>
                  <a:gd name="T53" fmla="*/ 0 h 46"/>
                  <a:gd name="T54" fmla="*/ 36 w 39"/>
                  <a:gd name="T55" fmla="*/ 1 h 46"/>
                  <a:gd name="T56" fmla="*/ 36 w 39"/>
                  <a:gd name="T57" fmla="*/ 1 h 46"/>
                  <a:gd name="T58" fmla="*/ 37 w 39"/>
                  <a:gd name="T59" fmla="*/ 1 h 46"/>
                  <a:gd name="T60" fmla="*/ 30 w 39"/>
                  <a:gd name="T61" fmla="*/ 5 h 46"/>
                  <a:gd name="T62" fmla="*/ 26 w 39"/>
                  <a:gd name="T63" fmla="*/ 8 h 46"/>
                  <a:gd name="T64" fmla="*/ 20 w 39"/>
                  <a:gd name="T65" fmla="*/ 13 h 46"/>
                  <a:gd name="T66" fmla="*/ 36 w 39"/>
                  <a:gd name="T67" fmla="*/ 1 h 46"/>
                  <a:gd name="T68" fmla="*/ 35 w 39"/>
                  <a:gd name="T6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46">
                    <a:moveTo>
                      <a:pt x="20" y="13"/>
                    </a:moveTo>
                    <a:cubicBezTo>
                      <a:pt x="20" y="13"/>
                      <a:pt x="18" y="15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4" y="20"/>
                      <a:pt x="11" y="23"/>
                      <a:pt x="8" y="28"/>
                    </a:cubicBezTo>
                    <a:cubicBezTo>
                      <a:pt x="5" y="33"/>
                      <a:pt x="2" y="39"/>
                      <a:pt x="0" y="46"/>
                    </a:cubicBezTo>
                    <a:cubicBezTo>
                      <a:pt x="0" y="46"/>
                      <a:pt x="0" y="45"/>
                      <a:pt x="0" y="45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1" y="44"/>
                      <a:pt x="1" y="43"/>
                      <a:pt x="1" y="43"/>
                    </a:cubicBezTo>
                    <a:cubicBezTo>
                      <a:pt x="1" y="43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1"/>
                      <a:pt x="2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9"/>
                      <a:pt x="3" y="39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4" y="38"/>
                      <a:pt x="4" y="38"/>
                    </a:cubicBezTo>
                    <a:cubicBezTo>
                      <a:pt x="4" y="37"/>
                      <a:pt x="4" y="38"/>
                      <a:pt x="4" y="37"/>
                    </a:cubicBezTo>
                    <a:cubicBezTo>
                      <a:pt x="4" y="38"/>
                      <a:pt x="4" y="37"/>
                      <a:pt x="4" y="37"/>
                    </a:cubicBezTo>
                    <a:cubicBezTo>
                      <a:pt x="4" y="36"/>
                      <a:pt x="4" y="37"/>
                      <a:pt x="4" y="37"/>
                    </a:cubicBezTo>
                    <a:cubicBezTo>
                      <a:pt x="5" y="36"/>
                      <a:pt x="6" y="35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3"/>
                    </a:cubicBezTo>
                    <a:cubicBezTo>
                      <a:pt x="7" y="33"/>
                      <a:pt x="8" y="31"/>
                      <a:pt x="7" y="33"/>
                    </a:cubicBezTo>
                    <a:cubicBezTo>
                      <a:pt x="8" y="31"/>
                      <a:pt x="8" y="31"/>
                      <a:pt x="9" y="30"/>
                    </a:cubicBezTo>
                    <a:cubicBezTo>
                      <a:pt x="9" y="30"/>
                      <a:pt x="9" y="30"/>
                      <a:pt x="9" y="29"/>
                    </a:cubicBezTo>
                    <a:cubicBezTo>
                      <a:pt x="9" y="30"/>
                      <a:pt x="9" y="29"/>
                      <a:pt x="10" y="29"/>
                    </a:cubicBezTo>
                    <a:cubicBezTo>
                      <a:pt x="10" y="29"/>
                      <a:pt x="9" y="29"/>
                      <a:pt x="9" y="29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5"/>
                      <a:pt x="14" y="22"/>
                      <a:pt x="16" y="20"/>
                    </a:cubicBezTo>
                    <a:cubicBezTo>
                      <a:pt x="18" y="17"/>
                      <a:pt x="20" y="15"/>
                      <a:pt x="23" y="13"/>
                    </a:cubicBezTo>
                    <a:cubicBezTo>
                      <a:pt x="25" y="11"/>
                      <a:pt x="27" y="9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6"/>
                      <a:pt x="31" y="6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5"/>
                      <a:pt x="31" y="5"/>
                      <a:pt x="32" y="5"/>
                    </a:cubicBezTo>
                    <a:cubicBezTo>
                      <a:pt x="32" y="5"/>
                      <a:pt x="32" y="4"/>
                      <a:pt x="33" y="4"/>
                    </a:cubicBezTo>
                    <a:cubicBezTo>
                      <a:pt x="33" y="4"/>
                      <a:pt x="33" y="4"/>
                      <a:pt x="34" y="4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2"/>
                      <a:pt x="35" y="2"/>
                      <a:pt x="36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8" y="1"/>
                      <a:pt x="38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1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1"/>
                      <a:pt x="36" y="1"/>
                    </a:cubicBezTo>
                    <a:cubicBezTo>
                      <a:pt x="36" y="1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5" y="1"/>
                      <a:pt x="32" y="3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7" y="7"/>
                      <a:pt x="26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9"/>
                      <a:pt x="22" y="11"/>
                      <a:pt x="20" y="13"/>
                    </a:cubicBezTo>
                    <a:close/>
                    <a:moveTo>
                      <a:pt x="35" y="2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5" y="2"/>
                      <a:pt x="3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239"/>
              <p:cNvSpPr>
                <a:spLocks/>
              </p:cNvSpPr>
              <p:nvPr/>
            </p:nvSpPr>
            <p:spPr bwMode="auto">
              <a:xfrm>
                <a:off x="6019" y="1113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240"/>
              <p:cNvSpPr>
                <a:spLocks/>
              </p:cNvSpPr>
              <p:nvPr/>
            </p:nvSpPr>
            <p:spPr bwMode="auto">
              <a:xfrm>
                <a:off x="6217" y="915"/>
                <a:ext cx="6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241"/>
              <p:cNvSpPr>
                <a:spLocks/>
              </p:cNvSpPr>
              <p:nvPr/>
            </p:nvSpPr>
            <p:spPr bwMode="auto">
              <a:xfrm>
                <a:off x="6775" y="1065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242"/>
              <p:cNvSpPr>
                <a:spLocks/>
              </p:cNvSpPr>
              <p:nvPr/>
            </p:nvSpPr>
            <p:spPr bwMode="auto">
              <a:xfrm>
                <a:off x="6781" y="1071"/>
                <a:ext cx="12" cy="18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0 h 3"/>
                  <a:gd name="T8" fmla="*/ 1 w 2"/>
                  <a:gd name="T9" fmla="*/ 1 h 3"/>
                  <a:gd name="T10" fmla="*/ 1 w 2"/>
                  <a:gd name="T11" fmla="*/ 1 h 3"/>
                  <a:gd name="T12" fmla="*/ 1 w 2"/>
                  <a:gd name="T13" fmla="*/ 2 h 3"/>
                  <a:gd name="T14" fmla="*/ 2 w 2"/>
                  <a:gd name="T15" fmla="*/ 3 h 3"/>
                  <a:gd name="T16" fmla="*/ 2 w 2"/>
                  <a:gd name="T17" fmla="*/ 2 h 3"/>
                  <a:gd name="T18" fmla="*/ 2 w 2"/>
                  <a:gd name="T19" fmla="*/ 3 h 3"/>
                  <a:gd name="T20" fmla="*/ 1 w 2"/>
                  <a:gd name="T21" fmla="*/ 2 h 3"/>
                  <a:gd name="T22" fmla="*/ 1 w 2"/>
                  <a:gd name="T23" fmla="*/ 2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243"/>
              <p:cNvSpPr>
                <a:spLocks/>
              </p:cNvSpPr>
              <p:nvPr/>
            </p:nvSpPr>
            <p:spPr bwMode="auto">
              <a:xfrm>
                <a:off x="6793" y="1089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244"/>
              <p:cNvSpPr>
                <a:spLocks/>
              </p:cNvSpPr>
              <p:nvPr/>
            </p:nvSpPr>
            <p:spPr bwMode="auto">
              <a:xfrm>
                <a:off x="6799" y="1101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245"/>
              <p:cNvSpPr>
                <a:spLocks/>
              </p:cNvSpPr>
              <p:nvPr/>
            </p:nvSpPr>
            <p:spPr bwMode="auto">
              <a:xfrm>
                <a:off x="6805" y="110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Oval 1246"/>
              <p:cNvSpPr>
                <a:spLocks noChangeArrowheads="1"/>
              </p:cNvSpPr>
              <p:nvPr/>
            </p:nvSpPr>
            <p:spPr bwMode="auto">
              <a:xfrm>
                <a:off x="6811" y="111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247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248"/>
              <p:cNvSpPr>
                <a:spLocks/>
              </p:cNvSpPr>
              <p:nvPr/>
            </p:nvSpPr>
            <p:spPr bwMode="auto">
              <a:xfrm>
                <a:off x="6853" y="122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0 w 1"/>
                  <a:gd name="T11" fmla="*/ 3 h 3"/>
                  <a:gd name="T12" fmla="*/ 1 w 1"/>
                  <a:gd name="T13" fmla="*/ 3 h 3"/>
                  <a:gd name="T14" fmla="*/ 1 w 1"/>
                  <a:gd name="T15" fmla="*/ 3 h 3"/>
                  <a:gd name="T16" fmla="*/ 0 w 1"/>
                  <a:gd name="T17" fmla="*/ 3 h 3"/>
                  <a:gd name="T18" fmla="*/ 0 w 1"/>
                  <a:gd name="T19" fmla="*/ 2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0 h 3"/>
                  <a:gd name="T26" fmla="*/ 0 w 1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249"/>
              <p:cNvSpPr>
                <a:spLocks/>
              </p:cNvSpPr>
              <p:nvPr/>
            </p:nvSpPr>
            <p:spPr bwMode="auto">
              <a:xfrm>
                <a:off x="6853" y="124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250"/>
              <p:cNvSpPr>
                <a:spLocks/>
              </p:cNvSpPr>
              <p:nvPr/>
            </p:nvSpPr>
            <p:spPr bwMode="auto">
              <a:xfrm>
                <a:off x="6847" y="126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251"/>
              <p:cNvSpPr>
                <a:spLocks/>
              </p:cNvSpPr>
              <p:nvPr/>
            </p:nvSpPr>
            <p:spPr bwMode="auto">
              <a:xfrm>
                <a:off x="6823" y="129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252"/>
              <p:cNvSpPr>
                <a:spLocks/>
              </p:cNvSpPr>
              <p:nvPr/>
            </p:nvSpPr>
            <p:spPr bwMode="auto">
              <a:xfrm>
                <a:off x="6211" y="1611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253"/>
              <p:cNvSpPr>
                <a:spLocks/>
              </p:cNvSpPr>
              <p:nvPr/>
            </p:nvSpPr>
            <p:spPr bwMode="auto">
              <a:xfrm>
                <a:off x="6289" y="1665"/>
                <a:ext cx="108" cy="30"/>
              </a:xfrm>
              <a:custGeom>
                <a:avLst/>
                <a:gdLst>
                  <a:gd name="T0" fmla="*/ 14 w 18"/>
                  <a:gd name="T1" fmla="*/ 4 h 5"/>
                  <a:gd name="T2" fmla="*/ 14 w 18"/>
                  <a:gd name="T3" fmla="*/ 4 h 5"/>
                  <a:gd name="T4" fmla="*/ 16 w 18"/>
                  <a:gd name="T5" fmla="*/ 5 h 5"/>
                  <a:gd name="T6" fmla="*/ 18 w 18"/>
                  <a:gd name="T7" fmla="*/ 5 h 5"/>
                  <a:gd name="T8" fmla="*/ 16 w 18"/>
                  <a:gd name="T9" fmla="*/ 5 h 5"/>
                  <a:gd name="T10" fmla="*/ 16 w 18"/>
                  <a:gd name="T11" fmla="*/ 5 h 5"/>
                  <a:gd name="T12" fmla="*/ 8 w 18"/>
                  <a:gd name="T13" fmla="*/ 3 h 5"/>
                  <a:gd name="T14" fmla="*/ 0 w 18"/>
                  <a:gd name="T15" fmla="*/ 0 h 5"/>
                  <a:gd name="T16" fmla="*/ 0 w 18"/>
                  <a:gd name="T17" fmla="*/ 0 h 5"/>
                  <a:gd name="T18" fmla="*/ 1 w 18"/>
                  <a:gd name="T19" fmla="*/ 0 h 5"/>
                  <a:gd name="T20" fmla="*/ 1 w 18"/>
                  <a:gd name="T21" fmla="*/ 0 h 5"/>
                  <a:gd name="T22" fmla="*/ 1 w 18"/>
                  <a:gd name="T23" fmla="*/ 0 h 5"/>
                  <a:gd name="T24" fmla="*/ 0 w 18"/>
                  <a:gd name="T25" fmla="*/ 0 h 5"/>
                  <a:gd name="T26" fmla="*/ 0 w 18"/>
                  <a:gd name="T27" fmla="*/ 0 h 5"/>
                  <a:gd name="T28" fmla="*/ 0 w 18"/>
                  <a:gd name="T29" fmla="*/ 0 h 5"/>
                  <a:gd name="T30" fmla="*/ 1 w 18"/>
                  <a:gd name="T31" fmla="*/ 0 h 5"/>
                  <a:gd name="T32" fmla="*/ 1 w 18"/>
                  <a:gd name="T33" fmla="*/ 0 h 5"/>
                  <a:gd name="T34" fmla="*/ 1 w 18"/>
                  <a:gd name="T35" fmla="*/ 0 h 5"/>
                  <a:gd name="T36" fmla="*/ 2 w 18"/>
                  <a:gd name="T37" fmla="*/ 1 h 5"/>
                  <a:gd name="T38" fmla="*/ 2 w 18"/>
                  <a:gd name="T39" fmla="*/ 0 h 5"/>
                  <a:gd name="T40" fmla="*/ 2 w 18"/>
                  <a:gd name="T41" fmla="*/ 1 h 5"/>
                  <a:gd name="T42" fmla="*/ 3 w 18"/>
                  <a:gd name="T43" fmla="*/ 1 h 5"/>
                  <a:gd name="T44" fmla="*/ 3 w 18"/>
                  <a:gd name="T45" fmla="*/ 1 h 5"/>
                  <a:gd name="T46" fmla="*/ 5 w 18"/>
                  <a:gd name="T47" fmla="*/ 2 h 5"/>
                  <a:gd name="T48" fmla="*/ 6 w 18"/>
                  <a:gd name="T49" fmla="*/ 2 h 5"/>
                  <a:gd name="T50" fmla="*/ 7 w 18"/>
                  <a:gd name="T51" fmla="*/ 3 h 5"/>
                  <a:gd name="T52" fmla="*/ 8 w 18"/>
                  <a:gd name="T53" fmla="*/ 3 h 5"/>
                  <a:gd name="T54" fmla="*/ 9 w 18"/>
                  <a:gd name="T55" fmla="*/ 3 h 5"/>
                  <a:gd name="T56" fmla="*/ 9 w 18"/>
                  <a:gd name="T57" fmla="*/ 3 h 5"/>
                  <a:gd name="T58" fmla="*/ 10 w 18"/>
                  <a:gd name="T59" fmla="*/ 3 h 5"/>
                  <a:gd name="T60" fmla="*/ 11 w 18"/>
                  <a:gd name="T61" fmla="*/ 3 h 5"/>
                  <a:gd name="T62" fmla="*/ 12 w 18"/>
                  <a:gd name="T63" fmla="*/ 4 h 5"/>
                  <a:gd name="T64" fmla="*/ 12 w 18"/>
                  <a:gd name="T65" fmla="*/ 4 h 5"/>
                  <a:gd name="T66" fmla="*/ 13 w 18"/>
                  <a:gd name="T67" fmla="*/ 4 h 5"/>
                  <a:gd name="T68" fmla="*/ 14 w 18"/>
                  <a:gd name="T6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5"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7" y="5"/>
                      <a:pt x="17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3" y="5"/>
                      <a:pt x="11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254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255"/>
              <p:cNvSpPr>
                <a:spLocks/>
              </p:cNvSpPr>
              <p:nvPr/>
            </p:nvSpPr>
            <p:spPr bwMode="auto">
              <a:xfrm>
                <a:off x="6235" y="1629"/>
                <a:ext cx="12" cy="1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  <a:gd name="T8" fmla="*/ 1 w 2"/>
                  <a:gd name="T9" fmla="*/ 1 h 2"/>
                  <a:gd name="T10" fmla="*/ 0 w 2"/>
                  <a:gd name="T11" fmla="*/ 1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256"/>
              <p:cNvSpPr>
                <a:spLocks/>
              </p:cNvSpPr>
              <p:nvPr/>
            </p:nvSpPr>
            <p:spPr bwMode="auto">
              <a:xfrm>
                <a:off x="6259" y="16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257"/>
              <p:cNvSpPr>
                <a:spLocks/>
              </p:cNvSpPr>
              <p:nvPr/>
            </p:nvSpPr>
            <p:spPr bwMode="auto">
              <a:xfrm>
                <a:off x="6763" y="1155"/>
                <a:ext cx="0" cy="6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258"/>
              <p:cNvSpPr>
                <a:spLocks/>
              </p:cNvSpPr>
              <p:nvPr/>
            </p:nvSpPr>
            <p:spPr bwMode="auto">
              <a:xfrm>
                <a:off x="6769" y="1185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259"/>
              <p:cNvSpPr>
                <a:spLocks/>
              </p:cNvSpPr>
              <p:nvPr/>
            </p:nvSpPr>
            <p:spPr bwMode="auto">
              <a:xfrm>
                <a:off x="6685" y="119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0 h 3"/>
                  <a:gd name="T14" fmla="*/ 0 w 1"/>
                  <a:gd name="T15" fmla="*/ 0 h 3"/>
                  <a:gd name="T16" fmla="*/ 0 w 1"/>
                  <a:gd name="T17" fmla="*/ 0 h 3"/>
                  <a:gd name="T18" fmla="*/ 0 w 1"/>
                  <a:gd name="T19" fmla="*/ 0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1 h 3"/>
                  <a:gd name="T26" fmla="*/ 0 w 1"/>
                  <a:gd name="T27" fmla="*/ 1 h 3"/>
                  <a:gd name="T28" fmla="*/ 1 w 1"/>
                  <a:gd name="T29" fmla="*/ 1 h 3"/>
                  <a:gd name="T30" fmla="*/ 0 w 1"/>
                  <a:gd name="T31" fmla="*/ 1 h 3"/>
                  <a:gd name="T32" fmla="*/ 1 w 1"/>
                  <a:gd name="T33" fmla="*/ 1 h 3"/>
                  <a:gd name="T34" fmla="*/ 1 w 1"/>
                  <a:gd name="T35" fmla="*/ 1 h 3"/>
                  <a:gd name="T36" fmla="*/ 1 w 1"/>
                  <a:gd name="T37" fmla="*/ 2 h 3"/>
                  <a:gd name="T38" fmla="*/ 1 w 1"/>
                  <a:gd name="T39" fmla="*/ 2 h 3"/>
                  <a:gd name="T40" fmla="*/ 1 w 1"/>
                  <a:gd name="T41" fmla="*/ 3 h 3"/>
                  <a:gd name="T42" fmla="*/ 1 w 1"/>
                  <a:gd name="T43" fmla="*/ 3 h 3"/>
                  <a:gd name="T44" fmla="*/ 1 w 1"/>
                  <a:gd name="T45" fmla="*/ 2 h 3"/>
                  <a:gd name="T46" fmla="*/ 1 w 1"/>
                  <a:gd name="T47" fmla="*/ 2 h 3"/>
                  <a:gd name="T48" fmla="*/ 1 w 1"/>
                  <a:gd name="T49" fmla="*/ 2 h 3"/>
                  <a:gd name="T50" fmla="*/ 1 w 1"/>
                  <a:gd name="T51" fmla="*/ 2 h 3"/>
                  <a:gd name="T52" fmla="*/ 1 w 1"/>
                  <a:gd name="T53" fmla="*/ 2 h 3"/>
                  <a:gd name="T54" fmla="*/ 0 w 1"/>
                  <a:gd name="T55" fmla="*/ 2 h 3"/>
                  <a:gd name="T56" fmla="*/ 0 w 1"/>
                  <a:gd name="T57" fmla="*/ 1 h 3"/>
                  <a:gd name="T58" fmla="*/ 0 w 1"/>
                  <a:gd name="T59" fmla="*/ 0 h 3"/>
                  <a:gd name="T60" fmla="*/ 0 w 1"/>
                  <a:gd name="T61" fmla="*/ 0 h 3"/>
                  <a:gd name="T62" fmla="*/ 0 w 1"/>
                  <a:gd name="T63" fmla="*/ 0 h 3"/>
                  <a:gd name="T64" fmla="*/ 0 w 1"/>
                  <a:gd name="T6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260"/>
              <p:cNvSpPr>
                <a:spLocks/>
              </p:cNvSpPr>
              <p:nvPr/>
            </p:nvSpPr>
            <p:spPr bwMode="auto">
              <a:xfrm>
                <a:off x="6679" y="120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261"/>
              <p:cNvSpPr>
                <a:spLocks/>
              </p:cNvSpPr>
              <p:nvPr/>
            </p:nvSpPr>
            <p:spPr bwMode="auto">
              <a:xfrm>
                <a:off x="5941" y="1491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262"/>
              <p:cNvSpPr>
                <a:spLocks/>
              </p:cNvSpPr>
              <p:nvPr/>
            </p:nvSpPr>
            <p:spPr bwMode="auto">
              <a:xfrm>
                <a:off x="5929" y="128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263"/>
              <p:cNvSpPr>
                <a:spLocks/>
              </p:cNvSpPr>
              <p:nvPr/>
            </p:nvSpPr>
            <p:spPr bwMode="auto">
              <a:xfrm>
                <a:off x="5965" y="843"/>
                <a:ext cx="342" cy="300"/>
              </a:xfrm>
              <a:custGeom>
                <a:avLst/>
                <a:gdLst>
                  <a:gd name="T0" fmla="*/ 57 w 57"/>
                  <a:gd name="T1" fmla="*/ 0 h 50"/>
                  <a:gd name="T2" fmla="*/ 53 w 57"/>
                  <a:gd name="T3" fmla="*/ 1 h 50"/>
                  <a:gd name="T4" fmla="*/ 49 w 57"/>
                  <a:gd name="T5" fmla="*/ 2 h 50"/>
                  <a:gd name="T6" fmla="*/ 37 w 57"/>
                  <a:gd name="T7" fmla="*/ 8 h 50"/>
                  <a:gd name="T8" fmla="*/ 21 w 57"/>
                  <a:gd name="T9" fmla="*/ 20 h 50"/>
                  <a:gd name="T10" fmla="*/ 10 w 57"/>
                  <a:gd name="T11" fmla="*/ 32 h 50"/>
                  <a:gd name="T12" fmla="*/ 2 w 57"/>
                  <a:gd name="T13" fmla="*/ 47 h 50"/>
                  <a:gd name="T14" fmla="*/ 1 w 57"/>
                  <a:gd name="T15" fmla="*/ 49 h 50"/>
                  <a:gd name="T16" fmla="*/ 0 w 57"/>
                  <a:gd name="T17" fmla="*/ 50 h 50"/>
                  <a:gd name="T18" fmla="*/ 1 w 57"/>
                  <a:gd name="T19" fmla="*/ 47 h 50"/>
                  <a:gd name="T20" fmla="*/ 10 w 57"/>
                  <a:gd name="T21" fmla="*/ 31 h 50"/>
                  <a:gd name="T22" fmla="*/ 31 w 57"/>
                  <a:gd name="T23" fmla="*/ 10 h 50"/>
                  <a:gd name="T24" fmla="*/ 39 w 57"/>
                  <a:gd name="T25" fmla="*/ 5 h 50"/>
                  <a:gd name="T26" fmla="*/ 47 w 57"/>
                  <a:gd name="T27" fmla="*/ 2 h 50"/>
                  <a:gd name="T28" fmla="*/ 53 w 57"/>
                  <a:gd name="T29" fmla="*/ 0 h 50"/>
                  <a:gd name="T30" fmla="*/ 57 w 57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50">
                    <a:moveTo>
                      <a:pt x="57" y="0"/>
                    </a:moveTo>
                    <a:cubicBezTo>
                      <a:pt x="56" y="0"/>
                      <a:pt x="54" y="1"/>
                      <a:pt x="53" y="1"/>
                    </a:cubicBezTo>
                    <a:cubicBezTo>
                      <a:pt x="52" y="2"/>
                      <a:pt x="51" y="2"/>
                      <a:pt x="49" y="2"/>
                    </a:cubicBezTo>
                    <a:cubicBezTo>
                      <a:pt x="45" y="4"/>
                      <a:pt x="41" y="6"/>
                      <a:pt x="37" y="8"/>
                    </a:cubicBezTo>
                    <a:cubicBezTo>
                      <a:pt x="31" y="11"/>
                      <a:pt x="26" y="15"/>
                      <a:pt x="21" y="20"/>
                    </a:cubicBezTo>
                    <a:cubicBezTo>
                      <a:pt x="17" y="23"/>
                      <a:pt x="14" y="27"/>
                      <a:pt x="10" y="32"/>
                    </a:cubicBezTo>
                    <a:cubicBezTo>
                      <a:pt x="7" y="37"/>
                      <a:pt x="4" y="42"/>
                      <a:pt x="2" y="47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0" y="50"/>
                      <a:pt x="0" y="50"/>
                    </a:cubicBezTo>
                    <a:cubicBezTo>
                      <a:pt x="0" y="49"/>
                      <a:pt x="1" y="48"/>
                      <a:pt x="1" y="47"/>
                    </a:cubicBezTo>
                    <a:cubicBezTo>
                      <a:pt x="3" y="42"/>
                      <a:pt x="7" y="36"/>
                      <a:pt x="10" y="31"/>
                    </a:cubicBezTo>
                    <a:cubicBezTo>
                      <a:pt x="16" y="23"/>
                      <a:pt x="22" y="16"/>
                      <a:pt x="31" y="10"/>
                    </a:cubicBezTo>
                    <a:cubicBezTo>
                      <a:pt x="34" y="8"/>
                      <a:pt x="36" y="7"/>
                      <a:pt x="39" y="5"/>
                    </a:cubicBezTo>
                    <a:cubicBezTo>
                      <a:pt x="42" y="4"/>
                      <a:pt x="44" y="3"/>
                      <a:pt x="47" y="2"/>
                    </a:cubicBezTo>
                    <a:cubicBezTo>
                      <a:pt x="49" y="2"/>
                      <a:pt x="51" y="1"/>
                      <a:pt x="53" y="0"/>
                    </a:cubicBezTo>
                    <a:cubicBezTo>
                      <a:pt x="54" y="0"/>
                      <a:pt x="55" y="0"/>
                      <a:pt x="5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264"/>
              <p:cNvSpPr>
                <a:spLocks/>
              </p:cNvSpPr>
              <p:nvPr/>
            </p:nvSpPr>
            <p:spPr bwMode="auto">
              <a:xfrm>
                <a:off x="6799" y="110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 useBgFill="1">
          <p:nvSpPr>
            <p:cNvPr id="195" name="椭圆 194"/>
            <p:cNvSpPr/>
            <p:nvPr/>
          </p:nvSpPr>
          <p:spPr>
            <a:xfrm rot="3526944">
              <a:off x="2425751" y="4842364"/>
              <a:ext cx="1527249" cy="152724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0" name="组合 249"/>
          <p:cNvGrpSpPr/>
          <p:nvPr/>
        </p:nvGrpSpPr>
        <p:grpSpPr>
          <a:xfrm>
            <a:off x="8072950" y="4997873"/>
            <a:ext cx="1556337" cy="1122978"/>
            <a:chOff x="2435313" y="5099475"/>
            <a:chExt cx="1556337" cy="1122978"/>
          </a:xfrm>
        </p:grpSpPr>
        <p:sp>
          <p:nvSpPr>
            <p:cNvPr id="251" name="矩形 250"/>
            <p:cNvSpPr/>
            <p:nvPr/>
          </p:nvSpPr>
          <p:spPr>
            <a:xfrm>
              <a:off x="2459762" y="5099475"/>
              <a:ext cx="1467068" cy="400110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dist"/>
              <a:r>
                <a:rPr lang="zh-CN" altLang="en-US" sz="2000" dirty="0" smtClean="0">
                  <a:solidFill>
                    <a:srgbClr val="024A02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  <a:cs typeface="Adobe Devanagari" panose="02040503050201020203" pitchFamily="18" charset="0"/>
                </a:rPr>
                <a:t>添加副标题</a:t>
              </a:r>
              <a:endParaRPr lang="zh-CN" altLang="en-US" sz="2000" dirty="0">
                <a:solidFill>
                  <a:srgbClr val="024A02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endParaRPr>
            </a:p>
          </p:txBody>
        </p:sp>
        <p:sp>
          <p:nvSpPr>
            <p:cNvPr id="252" name="矩形 251"/>
            <p:cNvSpPr/>
            <p:nvPr/>
          </p:nvSpPr>
          <p:spPr>
            <a:xfrm>
              <a:off x="2435313" y="5521107"/>
              <a:ext cx="1556337" cy="701346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请在此处添加说明</a:t>
              </a:r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……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8963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1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635500"/>
            <a:ext cx="12191998" cy="2222500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97949" y="3699802"/>
            <a:ext cx="4796096" cy="2665830"/>
          </a:xfrm>
          <a:prstGeom prst="rect">
            <a:avLst/>
          </a:prstGeom>
        </p:spPr>
      </p:pic>
      <p:grpSp>
        <p:nvGrpSpPr>
          <p:cNvPr id="12" name="组合 11"/>
          <p:cNvGrpSpPr/>
          <p:nvPr/>
        </p:nvGrpSpPr>
        <p:grpSpPr>
          <a:xfrm>
            <a:off x="2454774" y="1526911"/>
            <a:ext cx="7263744" cy="1834844"/>
            <a:chOff x="2454774" y="1526911"/>
            <a:chExt cx="7263744" cy="1834844"/>
          </a:xfrm>
        </p:grpSpPr>
        <p:sp>
          <p:nvSpPr>
            <p:cNvPr id="4" name="TextBox 24"/>
            <p:cNvSpPr txBox="1"/>
            <p:nvPr/>
          </p:nvSpPr>
          <p:spPr>
            <a:xfrm>
              <a:off x="2891406" y="1609494"/>
              <a:ext cx="6390480" cy="1669678"/>
            </a:xfrm>
            <a:prstGeom prst="rect">
              <a:avLst/>
            </a:prstGeom>
            <a:noFill/>
          </p:spPr>
          <p:txBody>
            <a:bodyPr wrap="square" lIns="68571" tIns="34285" rIns="68571" bIns="34285" rtlCol="0">
              <a:spAutoFit/>
            </a:bodyPr>
            <a:lstStyle/>
            <a:p>
              <a:pPr algn="dist"/>
              <a:r>
                <a:rPr lang="zh-CN" altLang="en-US" sz="10400" b="1" dirty="0" smtClean="0">
                  <a:blipFill>
                    <a:blip r:embed="rId4"/>
                    <a:stretch>
                      <a:fillRect/>
                    </a:stretch>
                  </a:blipFill>
                  <a:latin typeface="汉仪雪君体简" panose="02010604000101010101" pitchFamily="2" charset="-122"/>
                  <a:ea typeface="汉仪雪君体简" panose="02010604000101010101" pitchFamily="2" charset="-122"/>
                </a:rPr>
                <a:t>传统食俗</a:t>
              </a:r>
            </a:p>
          </p:txBody>
        </p:sp>
        <p:grpSp>
          <p:nvGrpSpPr>
            <p:cNvPr id="5" name="组合 4"/>
            <p:cNvGrpSpPr/>
            <p:nvPr/>
          </p:nvGrpSpPr>
          <p:grpSpPr>
            <a:xfrm flipV="1">
              <a:off x="2454774" y="1526911"/>
              <a:ext cx="404642" cy="404642"/>
              <a:chOff x="5462758" y="180975"/>
              <a:chExt cx="611512" cy="611512"/>
            </a:xfrm>
            <a:blipFill>
              <a:blip r:embed="rId4"/>
              <a:stretch>
                <a:fillRect/>
              </a:stretch>
            </a:blipFill>
          </p:grpSpPr>
          <p:sp>
            <p:nvSpPr>
              <p:cNvPr id="6" name="矩形 5"/>
              <p:cNvSpPr/>
              <p:nvPr/>
            </p:nvSpPr>
            <p:spPr>
              <a:xfrm>
                <a:off x="5462758" y="180975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" name="矩形 6"/>
              <p:cNvSpPr/>
              <p:nvPr/>
            </p:nvSpPr>
            <p:spPr>
              <a:xfrm rot="5400000">
                <a:off x="5719277" y="437494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 flipH="1">
              <a:off x="9313876" y="2957113"/>
              <a:ext cx="404642" cy="404642"/>
              <a:chOff x="5462758" y="180975"/>
              <a:chExt cx="611512" cy="611512"/>
            </a:xfrm>
            <a:blipFill>
              <a:blip r:embed="rId4"/>
              <a:stretch>
                <a:fillRect/>
              </a:stretch>
            </a:blipFill>
          </p:grpSpPr>
          <p:sp>
            <p:nvSpPr>
              <p:cNvPr id="9" name="矩形 8"/>
              <p:cNvSpPr/>
              <p:nvPr/>
            </p:nvSpPr>
            <p:spPr>
              <a:xfrm>
                <a:off x="5462758" y="180975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" name="矩形 9"/>
              <p:cNvSpPr/>
              <p:nvPr/>
            </p:nvSpPr>
            <p:spPr>
              <a:xfrm rot="5400000">
                <a:off x="5719277" y="437494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1" name="矩形 10"/>
          <p:cNvSpPr/>
          <p:nvPr/>
        </p:nvSpPr>
        <p:spPr>
          <a:xfrm>
            <a:off x="4043197" y="3424032"/>
            <a:ext cx="410561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28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——</a:t>
            </a:r>
            <a:r>
              <a:rPr lang="zh-CN" altLang="en-US" sz="28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添加说明文字 </a:t>
            </a:r>
            <a:r>
              <a:rPr lang="en-US" altLang="zh-CN" sz="28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——</a:t>
            </a:r>
            <a:endParaRPr lang="zh-CN" altLang="en-US" sz="2800" b="1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3" name="图片 1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1299" y="5541158"/>
            <a:ext cx="1383795" cy="8839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8387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矩形 26"/>
          <p:cNvSpPr/>
          <p:nvPr/>
        </p:nvSpPr>
        <p:spPr>
          <a:xfrm>
            <a:off x="3602372" y="436147"/>
            <a:ext cx="4987263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r>
              <a:rPr lang="zh-CN" altLang="en-US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传统食俗</a:t>
            </a:r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endParaRPr lang="zh-CN" altLang="en-US" sz="4500" b="1" dirty="0" smtClean="0">
              <a:blipFill>
                <a:blip r:embed="rId2"/>
                <a:stretch>
                  <a:fillRect/>
                </a:stretch>
              </a:blipFill>
              <a:latin typeface="汉仪雪君体简" panose="02010604000101010101" pitchFamily="2" charset="-122"/>
              <a:ea typeface="汉仪雪君体简" panose="02010604000101010101" pitchFamily="2" charset="-122"/>
            </a:endParaRPr>
          </a:p>
        </p:txBody>
      </p:sp>
      <p:grpSp>
        <p:nvGrpSpPr>
          <p:cNvPr id="254" name="组合 253"/>
          <p:cNvGrpSpPr/>
          <p:nvPr/>
        </p:nvGrpSpPr>
        <p:grpSpPr>
          <a:xfrm>
            <a:off x="3935895" y="5005447"/>
            <a:ext cx="909237" cy="937128"/>
            <a:chOff x="1797683" y="4567998"/>
            <a:chExt cx="909237" cy="937128"/>
          </a:xfrm>
        </p:grpSpPr>
        <p:grpSp>
          <p:nvGrpSpPr>
            <p:cNvPr id="255" name="组合 254"/>
            <p:cNvGrpSpPr/>
            <p:nvPr/>
          </p:nvGrpSpPr>
          <p:grpSpPr>
            <a:xfrm rot="3526944">
              <a:off x="1783738" y="4581943"/>
              <a:ext cx="937128" cy="909237"/>
              <a:chOff x="754201" y="1929934"/>
              <a:chExt cx="1600200" cy="1552575"/>
            </a:xfrm>
          </p:grpSpPr>
          <p:grpSp>
            <p:nvGrpSpPr>
              <p:cNvPr id="257" name="Group 1210"/>
              <p:cNvGrpSpPr>
                <a:grpSpLocks noChangeAspect="1"/>
              </p:cNvGrpSpPr>
              <p:nvPr/>
            </p:nvGrpSpPr>
            <p:grpSpPr bwMode="auto">
              <a:xfrm>
                <a:off x="754201" y="1929934"/>
                <a:ext cx="1600200" cy="1552575"/>
                <a:chOff x="5911" y="843"/>
                <a:chExt cx="1008" cy="978"/>
              </a:xfrm>
            </p:grpSpPr>
            <p:sp>
              <p:nvSpPr>
                <p:cNvPr id="259" name="Freeform 1211"/>
                <p:cNvSpPr>
                  <a:spLocks/>
                </p:cNvSpPr>
                <p:nvPr/>
              </p:nvSpPr>
              <p:spPr bwMode="auto">
                <a:xfrm>
                  <a:off x="5917" y="1389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" name="Freeform 1212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0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Freeform 1213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214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215"/>
                <p:cNvSpPr>
                  <a:spLocks/>
                </p:cNvSpPr>
                <p:nvPr/>
              </p:nvSpPr>
              <p:spPr bwMode="auto">
                <a:xfrm>
                  <a:off x="6847" y="121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0 w 1"/>
                    <a:gd name="T11" fmla="*/ 1 h 2"/>
                    <a:gd name="T12" fmla="*/ 0 w 1"/>
                    <a:gd name="T13" fmla="*/ 0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216"/>
                <p:cNvSpPr>
                  <a:spLocks/>
                </p:cNvSpPr>
                <p:nvPr/>
              </p:nvSpPr>
              <p:spPr bwMode="auto">
                <a:xfrm>
                  <a:off x="6493" y="1701"/>
                  <a:ext cx="6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217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218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219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0" cy="6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220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  <a:gd name="T10" fmla="*/ 0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221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12" cy="6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  <a:gd name="T8" fmla="*/ 1 w 2"/>
                    <a:gd name="T9" fmla="*/ 1 h 1"/>
                    <a:gd name="T10" fmla="*/ 0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222"/>
                <p:cNvSpPr>
                  <a:spLocks/>
                </p:cNvSpPr>
                <p:nvPr/>
              </p:nvSpPr>
              <p:spPr bwMode="auto">
                <a:xfrm>
                  <a:off x="6253" y="164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223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224"/>
                <p:cNvSpPr>
                  <a:spLocks/>
                </p:cNvSpPr>
                <p:nvPr/>
              </p:nvSpPr>
              <p:spPr bwMode="auto">
                <a:xfrm>
                  <a:off x="6763" y="116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225"/>
                <p:cNvSpPr>
                  <a:spLocks/>
                </p:cNvSpPr>
                <p:nvPr/>
              </p:nvSpPr>
              <p:spPr bwMode="auto">
                <a:xfrm>
                  <a:off x="6745" y="146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Freeform 1226"/>
                <p:cNvSpPr>
                  <a:spLocks/>
                </p:cNvSpPr>
                <p:nvPr/>
              </p:nvSpPr>
              <p:spPr bwMode="auto">
                <a:xfrm>
                  <a:off x="6751" y="146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227"/>
                <p:cNvSpPr>
                  <a:spLocks/>
                </p:cNvSpPr>
                <p:nvPr/>
              </p:nvSpPr>
              <p:spPr bwMode="auto">
                <a:xfrm>
                  <a:off x="6751" y="1455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0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228"/>
                <p:cNvSpPr>
                  <a:spLocks/>
                </p:cNvSpPr>
                <p:nvPr/>
              </p:nvSpPr>
              <p:spPr bwMode="auto">
                <a:xfrm>
                  <a:off x="5911" y="1245"/>
                  <a:ext cx="18" cy="168"/>
                </a:xfrm>
                <a:custGeom>
                  <a:avLst/>
                  <a:gdLst>
                    <a:gd name="T0" fmla="*/ 1 w 3"/>
                    <a:gd name="T1" fmla="*/ 27 h 28"/>
                    <a:gd name="T2" fmla="*/ 1 w 3"/>
                    <a:gd name="T3" fmla="*/ 26 h 28"/>
                    <a:gd name="T4" fmla="*/ 1 w 3"/>
                    <a:gd name="T5" fmla="*/ 24 h 28"/>
                    <a:gd name="T6" fmla="*/ 1 w 3"/>
                    <a:gd name="T7" fmla="*/ 21 h 28"/>
                    <a:gd name="T8" fmla="*/ 0 w 3"/>
                    <a:gd name="T9" fmla="*/ 16 h 28"/>
                    <a:gd name="T10" fmla="*/ 1 w 3"/>
                    <a:gd name="T11" fmla="*/ 15 h 28"/>
                    <a:gd name="T12" fmla="*/ 1 w 3"/>
                    <a:gd name="T13" fmla="*/ 14 h 28"/>
                    <a:gd name="T14" fmla="*/ 1 w 3"/>
                    <a:gd name="T15" fmla="*/ 13 h 28"/>
                    <a:gd name="T16" fmla="*/ 1 w 3"/>
                    <a:gd name="T17" fmla="*/ 9 h 28"/>
                    <a:gd name="T18" fmla="*/ 1 w 3"/>
                    <a:gd name="T19" fmla="*/ 8 h 28"/>
                    <a:gd name="T20" fmla="*/ 1 w 3"/>
                    <a:gd name="T21" fmla="*/ 8 h 28"/>
                    <a:gd name="T22" fmla="*/ 1 w 3"/>
                    <a:gd name="T23" fmla="*/ 7 h 28"/>
                    <a:gd name="T24" fmla="*/ 2 w 3"/>
                    <a:gd name="T25" fmla="*/ 6 h 28"/>
                    <a:gd name="T26" fmla="*/ 2 w 3"/>
                    <a:gd name="T27" fmla="*/ 6 h 28"/>
                    <a:gd name="T28" fmla="*/ 2 w 3"/>
                    <a:gd name="T29" fmla="*/ 6 h 28"/>
                    <a:gd name="T30" fmla="*/ 2 w 3"/>
                    <a:gd name="T31" fmla="*/ 3 h 28"/>
                    <a:gd name="T32" fmla="*/ 3 w 3"/>
                    <a:gd name="T33" fmla="*/ 2 h 28"/>
                    <a:gd name="T34" fmla="*/ 3 w 3"/>
                    <a:gd name="T35" fmla="*/ 1 h 28"/>
                    <a:gd name="T36" fmla="*/ 3 w 3"/>
                    <a:gd name="T37" fmla="*/ 1 h 28"/>
                    <a:gd name="T38" fmla="*/ 3 w 3"/>
                    <a:gd name="T39" fmla="*/ 1 h 28"/>
                    <a:gd name="T40" fmla="*/ 3 w 3"/>
                    <a:gd name="T41" fmla="*/ 2 h 28"/>
                    <a:gd name="T42" fmla="*/ 3 w 3"/>
                    <a:gd name="T43" fmla="*/ 4 h 28"/>
                    <a:gd name="T44" fmla="*/ 2 w 3"/>
                    <a:gd name="T45" fmla="*/ 4 h 28"/>
                    <a:gd name="T46" fmla="*/ 2 w 3"/>
                    <a:gd name="T47" fmla="*/ 5 h 28"/>
                    <a:gd name="T48" fmla="*/ 2 w 3"/>
                    <a:gd name="T49" fmla="*/ 6 h 28"/>
                    <a:gd name="T50" fmla="*/ 2 w 3"/>
                    <a:gd name="T51" fmla="*/ 12 h 28"/>
                    <a:gd name="T52" fmla="*/ 2 w 3"/>
                    <a:gd name="T53" fmla="*/ 13 h 28"/>
                    <a:gd name="T54" fmla="*/ 1 w 3"/>
                    <a:gd name="T55" fmla="*/ 14 h 28"/>
                    <a:gd name="T56" fmla="*/ 1 w 3"/>
                    <a:gd name="T57" fmla="*/ 15 h 28"/>
                    <a:gd name="T58" fmla="*/ 1 w 3"/>
                    <a:gd name="T59" fmla="*/ 15 h 28"/>
                    <a:gd name="T60" fmla="*/ 1 w 3"/>
                    <a:gd name="T61" fmla="*/ 16 h 28"/>
                    <a:gd name="T62" fmla="*/ 1 w 3"/>
                    <a:gd name="T63" fmla="*/ 16 h 28"/>
                    <a:gd name="T64" fmla="*/ 1 w 3"/>
                    <a:gd name="T65" fmla="*/ 17 h 28"/>
                    <a:gd name="T66" fmla="*/ 1 w 3"/>
                    <a:gd name="T67" fmla="*/ 18 h 28"/>
                    <a:gd name="T68" fmla="*/ 1 w 3"/>
                    <a:gd name="T69" fmla="*/ 20 h 28"/>
                    <a:gd name="T70" fmla="*/ 1 w 3"/>
                    <a:gd name="T71" fmla="*/ 21 h 28"/>
                    <a:gd name="T72" fmla="*/ 1 w 3"/>
                    <a:gd name="T73" fmla="*/ 22 h 28"/>
                    <a:gd name="T74" fmla="*/ 1 w 3"/>
                    <a:gd name="T75" fmla="*/ 22 h 28"/>
                    <a:gd name="T76" fmla="*/ 1 w 3"/>
                    <a:gd name="T77" fmla="*/ 23 h 28"/>
                    <a:gd name="T78" fmla="*/ 1 w 3"/>
                    <a:gd name="T79" fmla="*/ 23 h 28"/>
                    <a:gd name="T80" fmla="*/ 1 w 3"/>
                    <a:gd name="T81" fmla="*/ 23 h 28"/>
                    <a:gd name="T82" fmla="*/ 1 w 3"/>
                    <a:gd name="T83" fmla="*/ 23 h 28"/>
                    <a:gd name="T84" fmla="*/ 1 w 3"/>
                    <a:gd name="T85" fmla="*/ 24 h 28"/>
                    <a:gd name="T86" fmla="*/ 1 w 3"/>
                    <a:gd name="T87" fmla="*/ 25 h 28"/>
                    <a:gd name="T88" fmla="*/ 1 w 3"/>
                    <a:gd name="T89" fmla="*/ 25 h 28"/>
                    <a:gd name="T90" fmla="*/ 1 w 3"/>
                    <a:gd name="T91" fmla="*/ 27 h 28"/>
                    <a:gd name="T92" fmla="*/ 1 w 3"/>
                    <a:gd name="T93" fmla="*/ 27 h 28"/>
                    <a:gd name="T94" fmla="*/ 1 w 3"/>
                    <a:gd name="T95" fmla="*/ 28 h 28"/>
                    <a:gd name="T96" fmla="*/ 1 w 3"/>
                    <a:gd name="T9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" h="28">
                      <a:moveTo>
                        <a:pt x="1" y="27"/>
                      </a:move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5"/>
                        <a:pt x="1" y="25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3"/>
                        <a:pt x="0" y="22"/>
                        <a:pt x="1" y="21"/>
                      </a:cubicBezTo>
                      <a:cubicBezTo>
                        <a:pt x="1" y="21"/>
                        <a:pt x="1" y="21"/>
                        <a:pt x="0" y="21"/>
                      </a:cubicBezTo>
                      <a:cubicBezTo>
                        <a:pt x="0" y="20"/>
                        <a:pt x="1" y="17"/>
                        <a:pt x="0" y="16"/>
                      </a:cubicBezTo>
                      <a:cubicBezTo>
                        <a:pt x="0" y="16"/>
                        <a:pt x="1" y="16"/>
                        <a:pt x="0" y="16"/>
                      </a:cubicBez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3"/>
                        <a:pt x="1" y="13"/>
                      </a:cubicBezTo>
                      <a:cubicBezTo>
                        <a:pt x="1" y="12"/>
                        <a:pt x="1" y="11"/>
                        <a:pt x="1" y="10"/>
                      </a:cubicBezTo>
                      <a:cubicBezTo>
                        <a:pt x="1" y="10"/>
                        <a:pt x="1" y="10"/>
                        <a:pt x="1" y="9"/>
                      </a:cubicBezTo>
                      <a:cubicBezTo>
                        <a:pt x="1" y="10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1" y="7"/>
                      </a:cubicBezTo>
                      <a:cubicBezTo>
                        <a:pt x="2" y="7"/>
                        <a:pt x="1" y="6"/>
                        <a:pt x="1" y="6"/>
                      </a:cubicBezTo>
                      <a:cubicBezTo>
                        <a:pt x="1" y="6"/>
                        <a:pt x="1" y="7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3"/>
                        <a:pt x="3" y="2"/>
                        <a:pt x="3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9"/>
                        <a:pt x="2" y="11"/>
                        <a:pt x="2" y="13"/>
                      </a:cubicBezTo>
                      <a:cubicBezTo>
                        <a:pt x="2" y="13"/>
                        <a:pt x="1" y="13"/>
                        <a:pt x="2" y="12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2" y="13"/>
                        <a:pt x="1" y="13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2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1" y="14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2"/>
                      </a:cubicBezTo>
                      <a:cubicBezTo>
                        <a:pt x="1" y="22"/>
                        <a:pt x="1" y="21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4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6"/>
                      </a:cubicBezTo>
                      <a:cubicBezTo>
                        <a:pt x="1" y="26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7"/>
                        <a:pt x="1" y="26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7"/>
                        <a:pt x="1" y="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229"/>
                <p:cNvSpPr>
                  <a:spLocks/>
                </p:cNvSpPr>
                <p:nvPr/>
              </p:nvSpPr>
              <p:spPr bwMode="auto">
                <a:xfrm>
                  <a:off x="5965" y="1557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230"/>
                <p:cNvSpPr>
                  <a:spLocks/>
                </p:cNvSpPr>
                <p:nvPr/>
              </p:nvSpPr>
              <p:spPr bwMode="auto">
                <a:xfrm>
                  <a:off x="5947" y="1515"/>
                  <a:ext cx="6" cy="12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1 h 2"/>
                    <a:gd name="T4" fmla="*/ 1 w 1"/>
                    <a:gd name="T5" fmla="*/ 2 h 2"/>
                    <a:gd name="T6" fmla="*/ 0 w 1"/>
                    <a:gd name="T7" fmla="*/ 0 h 2"/>
                    <a:gd name="T8" fmla="*/ 0 w 1"/>
                    <a:gd name="T9" fmla="*/ 0 h 2"/>
                    <a:gd name="T10" fmla="*/ 1 w 1"/>
                    <a:gd name="T11" fmla="*/ 2 h 2"/>
                    <a:gd name="T12" fmla="*/ 1 w 1"/>
                    <a:gd name="T13" fmla="*/ 1 h 2"/>
                    <a:gd name="T14" fmla="*/ 0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231"/>
                <p:cNvSpPr>
                  <a:spLocks/>
                </p:cNvSpPr>
                <p:nvPr/>
              </p:nvSpPr>
              <p:spPr bwMode="auto">
                <a:xfrm>
                  <a:off x="5941" y="1503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1 w 1"/>
                    <a:gd name="T7" fmla="*/ 1 h 2"/>
                    <a:gd name="T8" fmla="*/ 1 w 1"/>
                    <a:gd name="T9" fmla="*/ 2 h 2"/>
                    <a:gd name="T10" fmla="*/ 1 w 1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232"/>
                <p:cNvSpPr>
                  <a:spLocks/>
                </p:cNvSpPr>
                <p:nvPr/>
              </p:nvSpPr>
              <p:spPr bwMode="auto">
                <a:xfrm>
                  <a:off x="5941" y="149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233"/>
                <p:cNvSpPr>
                  <a:spLocks/>
                </p:cNvSpPr>
                <p:nvPr/>
              </p:nvSpPr>
              <p:spPr bwMode="auto">
                <a:xfrm>
                  <a:off x="5923" y="1317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0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34"/>
                <p:cNvSpPr>
                  <a:spLocks/>
                </p:cNvSpPr>
                <p:nvPr/>
              </p:nvSpPr>
              <p:spPr bwMode="auto">
                <a:xfrm>
                  <a:off x="5923" y="129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35"/>
                <p:cNvSpPr>
                  <a:spLocks noEditPoints="1"/>
                </p:cNvSpPr>
                <p:nvPr/>
              </p:nvSpPr>
              <p:spPr bwMode="auto">
                <a:xfrm>
                  <a:off x="5935" y="897"/>
                  <a:ext cx="984" cy="924"/>
                </a:xfrm>
                <a:custGeom>
                  <a:avLst/>
                  <a:gdLst>
                    <a:gd name="T0" fmla="*/ 154 w 164"/>
                    <a:gd name="T1" fmla="*/ 110 h 154"/>
                    <a:gd name="T2" fmla="*/ 160 w 164"/>
                    <a:gd name="T3" fmla="*/ 97 h 154"/>
                    <a:gd name="T4" fmla="*/ 161 w 164"/>
                    <a:gd name="T5" fmla="*/ 83 h 154"/>
                    <a:gd name="T6" fmla="*/ 158 w 164"/>
                    <a:gd name="T7" fmla="*/ 82 h 154"/>
                    <a:gd name="T8" fmla="*/ 139 w 164"/>
                    <a:gd name="T9" fmla="*/ 121 h 154"/>
                    <a:gd name="T10" fmla="*/ 121 w 164"/>
                    <a:gd name="T11" fmla="*/ 131 h 154"/>
                    <a:gd name="T12" fmla="*/ 95 w 164"/>
                    <a:gd name="T13" fmla="*/ 134 h 154"/>
                    <a:gd name="T14" fmla="*/ 72 w 164"/>
                    <a:gd name="T15" fmla="*/ 133 h 154"/>
                    <a:gd name="T16" fmla="*/ 42 w 164"/>
                    <a:gd name="T17" fmla="*/ 116 h 154"/>
                    <a:gd name="T18" fmla="*/ 42 w 164"/>
                    <a:gd name="T19" fmla="*/ 115 h 154"/>
                    <a:gd name="T20" fmla="*/ 65 w 164"/>
                    <a:gd name="T21" fmla="*/ 130 h 154"/>
                    <a:gd name="T22" fmla="*/ 74 w 164"/>
                    <a:gd name="T23" fmla="*/ 132 h 154"/>
                    <a:gd name="T24" fmla="*/ 116 w 164"/>
                    <a:gd name="T25" fmla="*/ 125 h 154"/>
                    <a:gd name="T26" fmla="*/ 134 w 164"/>
                    <a:gd name="T27" fmla="*/ 100 h 154"/>
                    <a:gd name="T28" fmla="*/ 132 w 164"/>
                    <a:gd name="T29" fmla="*/ 95 h 154"/>
                    <a:gd name="T30" fmla="*/ 125 w 164"/>
                    <a:gd name="T31" fmla="*/ 104 h 154"/>
                    <a:gd name="T32" fmla="*/ 118 w 164"/>
                    <a:gd name="T33" fmla="*/ 111 h 154"/>
                    <a:gd name="T34" fmla="*/ 73 w 164"/>
                    <a:gd name="T35" fmla="*/ 121 h 154"/>
                    <a:gd name="T36" fmla="*/ 43 w 164"/>
                    <a:gd name="T37" fmla="*/ 91 h 154"/>
                    <a:gd name="T38" fmla="*/ 41 w 164"/>
                    <a:gd name="T39" fmla="*/ 75 h 154"/>
                    <a:gd name="T40" fmla="*/ 43 w 164"/>
                    <a:gd name="T41" fmla="*/ 61 h 154"/>
                    <a:gd name="T42" fmla="*/ 51 w 164"/>
                    <a:gd name="T43" fmla="*/ 47 h 154"/>
                    <a:gd name="T44" fmla="*/ 99 w 164"/>
                    <a:gd name="T45" fmla="*/ 35 h 154"/>
                    <a:gd name="T46" fmla="*/ 117 w 164"/>
                    <a:gd name="T47" fmla="*/ 47 h 154"/>
                    <a:gd name="T48" fmla="*/ 124 w 164"/>
                    <a:gd name="T49" fmla="*/ 52 h 154"/>
                    <a:gd name="T50" fmla="*/ 103 w 164"/>
                    <a:gd name="T51" fmla="*/ 33 h 154"/>
                    <a:gd name="T52" fmla="*/ 100 w 164"/>
                    <a:gd name="T53" fmla="*/ 21 h 154"/>
                    <a:gd name="T54" fmla="*/ 132 w 164"/>
                    <a:gd name="T55" fmla="*/ 45 h 154"/>
                    <a:gd name="T56" fmla="*/ 138 w 164"/>
                    <a:gd name="T57" fmla="*/ 49 h 154"/>
                    <a:gd name="T58" fmla="*/ 135 w 164"/>
                    <a:gd name="T59" fmla="*/ 38 h 154"/>
                    <a:gd name="T60" fmla="*/ 148 w 164"/>
                    <a:gd name="T61" fmla="*/ 65 h 154"/>
                    <a:gd name="T62" fmla="*/ 152 w 164"/>
                    <a:gd name="T63" fmla="*/ 65 h 154"/>
                    <a:gd name="T64" fmla="*/ 151 w 164"/>
                    <a:gd name="T65" fmla="*/ 49 h 154"/>
                    <a:gd name="T66" fmla="*/ 152 w 164"/>
                    <a:gd name="T67" fmla="*/ 54 h 154"/>
                    <a:gd name="T68" fmla="*/ 151 w 164"/>
                    <a:gd name="T69" fmla="*/ 50 h 154"/>
                    <a:gd name="T70" fmla="*/ 147 w 164"/>
                    <a:gd name="T71" fmla="*/ 40 h 154"/>
                    <a:gd name="T72" fmla="*/ 141 w 164"/>
                    <a:gd name="T73" fmla="*/ 31 h 154"/>
                    <a:gd name="T74" fmla="*/ 12 w 164"/>
                    <a:gd name="T75" fmla="*/ 76 h 154"/>
                    <a:gd name="T76" fmla="*/ 4 w 164"/>
                    <a:gd name="T77" fmla="*/ 57 h 154"/>
                    <a:gd name="T78" fmla="*/ 39 w 164"/>
                    <a:gd name="T79" fmla="*/ 112 h 154"/>
                    <a:gd name="T80" fmla="*/ 37 w 164"/>
                    <a:gd name="T81" fmla="*/ 127 h 154"/>
                    <a:gd name="T82" fmla="*/ 32 w 164"/>
                    <a:gd name="T83" fmla="*/ 122 h 154"/>
                    <a:gd name="T84" fmla="*/ 40 w 164"/>
                    <a:gd name="T85" fmla="*/ 130 h 154"/>
                    <a:gd name="T86" fmla="*/ 21 w 164"/>
                    <a:gd name="T87" fmla="*/ 106 h 154"/>
                    <a:gd name="T88" fmla="*/ 19 w 164"/>
                    <a:gd name="T89" fmla="*/ 102 h 154"/>
                    <a:gd name="T90" fmla="*/ 17 w 164"/>
                    <a:gd name="T91" fmla="*/ 96 h 154"/>
                    <a:gd name="T92" fmla="*/ 148 w 164"/>
                    <a:gd name="T93" fmla="*/ 42 h 154"/>
                    <a:gd name="T94" fmla="*/ 134 w 164"/>
                    <a:gd name="T95" fmla="*/ 33 h 154"/>
                    <a:gd name="T96" fmla="*/ 101 w 164"/>
                    <a:gd name="T97" fmla="*/ 15 h 154"/>
                    <a:gd name="T98" fmla="*/ 31 w 164"/>
                    <a:gd name="T99" fmla="*/ 102 h 154"/>
                    <a:gd name="T100" fmla="*/ 29 w 164"/>
                    <a:gd name="T101" fmla="*/ 97 h 154"/>
                    <a:gd name="T102" fmla="*/ 25 w 164"/>
                    <a:gd name="T103" fmla="*/ 73 h 154"/>
                    <a:gd name="T104" fmla="*/ 35 w 164"/>
                    <a:gd name="T105" fmla="*/ 106 h 154"/>
                    <a:gd name="T106" fmla="*/ 34 w 164"/>
                    <a:gd name="T107" fmla="*/ 104 h 154"/>
                    <a:gd name="T108" fmla="*/ 35 w 164"/>
                    <a:gd name="T109" fmla="*/ 107 h 154"/>
                    <a:gd name="T110" fmla="*/ 39 w 164"/>
                    <a:gd name="T111" fmla="*/ 111 h 154"/>
                    <a:gd name="T112" fmla="*/ 42 w 164"/>
                    <a:gd name="T113" fmla="*/ 114 h 154"/>
                    <a:gd name="T114" fmla="*/ 39 w 164"/>
                    <a:gd name="T115" fmla="*/ 111 h 154"/>
                    <a:gd name="T116" fmla="*/ 28 w 164"/>
                    <a:gd name="T117" fmla="*/ 92 h 154"/>
                    <a:gd name="T118" fmla="*/ 131 w 164"/>
                    <a:gd name="T119" fmla="*/ 33 h 154"/>
                    <a:gd name="T120" fmla="*/ 134 w 164"/>
                    <a:gd name="T121" fmla="*/ 103 h 154"/>
                    <a:gd name="T122" fmla="*/ 125 w 164"/>
                    <a:gd name="T123" fmla="*/ 39 h 154"/>
                    <a:gd name="T124" fmla="*/ 100 w 164"/>
                    <a:gd name="T125" fmla="*/ 29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4" h="154">
                      <a:moveTo>
                        <a:pt x="1" y="79"/>
                      </a:moveTo>
                      <a:cubicBezTo>
                        <a:pt x="1" y="78"/>
                        <a:pt x="1" y="79"/>
                        <a:pt x="1" y="79"/>
                      </a:cubicBezTo>
                      <a:cubicBezTo>
                        <a:pt x="1" y="79"/>
                        <a:pt x="1" y="80"/>
                        <a:pt x="1" y="80"/>
                      </a:cubicBezTo>
                      <a:cubicBezTo>
                        <a:pt x="1" y="80"/>
                        <a:pt x="1" y="80"/>
                        <a:pt x="1" y="79"/>
                      </a:cubicBezTo>
                      <a:cubicBezTo>
                        <a:pt x="1" y="81"/>
                        <a:pt x="1" y="81"/>
                        <a:pt x="1" y="82"/>
                      </a:cubicBezTo>
                      <a:cubicBezTo>
                        <a:pt x="0" y="82"/>
                        <a:pt x="1" y="85"/>
                        <a:pt x="1" y="87"/>
                      </a:cubicBezTo>
                      <a:cubicBezTo>
                        <a:pt x="1" y="88"/>
                        <a:pt x="1" y="88"/>
                        <a:pt x="1" y="89"/>
                      </a:cubicBezTo>
                      <a:cubicBezTo>
                        <a:pt x="1" y="92"/>
                        <a:pt x="2" y="95"/>
                        <a:pt x="4" y="99"/>
                      </a:cubicBezTo>
                      <a:cubicBezTo>
                        <a:pt x="5" y="103"/>
                        <a:pt x="7" y="107"/>
                        <a:pt x="9" y="111"/>
                      </a:cubicBezTo>
                      <a:cubicBezTo>
                        <a:pt x="11" y="114"/>
                        <a:pt x="13" y="118"/>
                        <a:pt x="16" y="121"/>
                      </a:cubicBezTo>
                      <a:cubicBezTo>
                        <a:pt x="18" y="125"/>
                        <a:pt x="21" y="128"/>
                        <a:pt x="24" y="130"/>
                      </a:cubicBezTo>
                      <a:cubicBezTo>
                        <a:pt x="26" y="132"/>
                        <a:pt x="28" y="134"/>
                        <a:pt x="30" y="135"/>
                      </a:cubicBezTo>
                      <a:cubicBezTo>
                        <a:pt x="32" y="137"/>
                        <a:pt x="34" y="138"/>
                        <a:pt x="36" y="139"/>
                      </a:cubicBezTo>
                      <a:cubicBezTo>
                        <a:pt x="39" y="141"/>
                        <a:pt x="41" y="143"/>
                        <a:pt x="44" y="144"/>
                      </a:cubicBezTo>
                      <a:cubicBezTo>
                        <a:pt x="47" y="145"/>
                        <a:pt x="49" y="147"/>
                        <a:pt x="52" y="148"/>
                      </a:cubicBezTo>
                      <a:cubicBezTo>
                        <a:pt x="52" y="148"/>
                        <a:pt x="53" y="148"/>
                        <a:pt x="53" y="148"/>
                      </a:cubicBezTo>
                      <a:cubicBezTo>
                        <a:pt x="54" y="149"/>
                        <a:pt x="56" y="149"/>
                        <a:pt x="57" y="149"/>
                      </a:cubicBezTo>
                      <a:cubicBezTo>
                        <a:pt x="62" y="151"/>
                        <a:pt x="67" y="152"/>
                        <a:pt x="73" y="153"/>
                      </a:cubicBezTo>
                      <a:cubicBezTo>
                        <a:pt x="78" y="154"/>
                        <a:pt x="84" y="154"/>
                        <a:pt x="89" y="154"/>
                      </a:cubicBezTo>
                      <a:cubicBezTo>
                        <a:pt x="94" y="153"/>
                        <a:pt x="99" y="152"/>
                        <a:pt x="103" y="151"/>
                      </a:cubicBezTo>
                      <a:cubicBezTo>
                        <a:pt x="104" y="151"/>
                        <a:pt x="106" y="151"/>
                        <a:pt x="107" y="150"/>
                      </a:cubicBezTo>
                      <a:cubicBezTo>
                        <a:pt x="111" y="149"/>
                        <a:pt x="115" y="147"/>
                        <a:pt x="119" y="145"/>
                      </a:cubicBezTo>
                      <a:cubicBezTo>
                        <a:pt x="123" y="143"/>
                        <a:pt x="127" y="141"/>
                        <a:pt x="130" y="139"/>
                      </a:cubicBezTo>
                      <a:cubicBezTo>
                        <a:pt x="130" y="139"/>
                        <a:pt x="130" y="139"/>
                        <a:pt x="130" y="139"/>
                      </a:cubicBezTo>
                      <a:cubicBezTo>
                        <a:pt x="135" y="136"/>
                        <a:pt x="139" y="132"/>
                        <a:pt x="143" y="128"/>
                      </a:cubicBezTo>
                      <a:cubicBezTo>
                        <a:pt x="147" y="123"/>
                        <a:pt x="151" y="118"/>
                        <a:pt x="154" y="113"/>
                      </a:cubicBezTo>
                      <a:cubicBezTo>
                        <a:pt x="154" y="112"/>
                        <a:pt x="155" y="110"/>
                        <a:pt x="156" y="109"/>
                      </a:cubicBezTo>
                      <a:cubicBezTo>
                        <a:pt x="157" y="107"/>
                        <a:pt x="158" y="105"/>
                        <a:pt x="158" y="104"/>
                      </a:cubicBezTo>
                      <a:cubicBezTo>
                        <a:pt x="158" y="105"/>
                        <a:pt x="157" y="105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6" y="107"/>
                        <a:pt x="156" y="108"/>
                        <a:pt x="155" y="109"/>
                      </a:cubicBezTo>
                      <a:cubicBezTo>
                        <a:pt x="155" y="108"/>
                        <a:pt x="155" y="109"/>
                        <a:pt x="155" y="109"/>
                      </a:cubicBezTo>
                      <a:cubicBezTo>
                        <a:pt x="155" y="109"/>
                        <a:pt x="155" y="109"/>
                        <a:pt x="155" y="109"/>
                      </a:cubicBezTo>
                      <a:cubicBezTo>
                        <a:pt x="155" y="109"/>
                        <a:pt x="154" y="111"/>
                        <a:pt x="154" y="110"/>
                      </a:cubicBezTo>
                      <a:cubicBezTo>
                        <a:pt x="154" y="111"/>
                        <a:pt x="154" y="111"/>
                        <a:pt x="153" y="112"/>
                      </a:cubicBezTo>
                      <a:cubicBezTo>
                        <a:pt x="153" y="112"/>
                        <a:pt x="153" y="111"/>
                        <a:pt x="153" y="112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4" y="110"/>
                        <a:pt x="154" y="110"/>
                      </a:cubicBezTo>
                      <a:cubicBezTo>
                        <a:pt x="154" y="110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5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5" y="109"/>
                        <a:pt x="155" y="108"/>
                        <a:pt x="155" y="108"/>
                      </a:cubicBezTo>
                      <a:cubicBezTo>
                        <a:pt x="155" y="108"/>
                        <a:pt x="155" y="108"/>
                        <a:pt x="155" y="107"/>
                      </a:cubicBezTo>
                      <a:cubicBezTo>
                        <a:pt x="155" y="107"/>
                        <a:pt x="156" y="107"/>
                        <a:pt x="156" y="107"/>
                      </a:cubicBezTo>
                      <a:cubicBezTo>
                        <a:pt x="156" y="107"/>
                        <a:pt x="156" y="107"/>
                        <a:pt x="156" y="106"/>
                      </a:cubicBezTo>
                      <a:cubicBezTo>
                        <a:pt x="156" y="106"/>
                        <a:pt x="156" y="105"/>
                        <a:pt x="157" y="105"/>
                      </a:cubicBezTo>
                      <a:cubicBezTo>
                        <a:pt x="157" y="105"/>
                        <a:pt x="156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3"/>
                        <a:pt x="157" y="103"/>
                      </a:cubicBezTo>
                      <a:cubicBezTo>
                        <a:pt x="158" y="103"/>
                        <a:pt x="159" y="101"/>
                        <a:pt x="159" y="101"/>
                      </a:cubicBezTo>
                      <a:cubicBezTo>
                        <a:pt x="159" y="101"/>
                        <a:pt x="159" y="101"/>
                        <a:pt x="159" y="101"/>
                      </a:cubicBezTo>
                      <a:cubicBezTo>
                        <a:pt x="159" y="101"/>
                        <a:pt x="159" y="100"/>
                        <a:pt x="159" y="100"/>
                      </a:cubicBezTo>
                      <a:cubicBezTo>
                        <a:pt x="159" y="100"/>
                        <a:pt x="160" y="99"/>
                        <a:pt x="160" y="99"/>
                      </a:cubicBezTo>
                      <a:cubicBezTo>
                        <a:pt x="160" y="99"/>
                        <a:pt x="160" y="99"/>
                        <a:pt x="160" y="99"/>
                      </a:cubicBezTo>
                      <a:cubicBezTo>
                        <a:pt x="160" y="99"/>
                        <a:pt x="160" y="98"/>
                        <a:pt x="160" y="98"/>
                      </a:cubicBezTo>
                      <a:cubicBezTo>
                        <a:pt x="160" y="98"/>
                        <a:pt x="160" y="98"/>
                        <a:pt x="160" y="98"/>
                      </a:cubicBezTo>
                      <a:cubicBezTo>
                        <a:pt x="160" y="98"/>
                        <a:pt x="161" y="97"/>
                        <a:pt x="161" y="97"/>
                      </a:cubicBezTo>
                      <a:cubicBezTo>
                        <a:pt x="161" y="97"/>
                        <a:pt x="161" y="97"/>
                        <a:pt x="161" y="97"/>
                      </a:cubicBezTo>
                      <a:cubicBezTo>
                        <a:pt x="161" y="97"/>
                        <a:pt x="162" y="94"/>
                        <a:pt x="162" y="95"/>
                      </a:cubicBezTo>
                      <a:cubicBezTo>
                        <a:pt x="162" y="92"/>
                        <a:pt x="163" y="90"/>
                        <a:pt x="164" y="87"/>
                      </a:cubicBezTo>
                      <a:cubicBezTo>
                        <a:pt x="164" y="87"/>
                        <a:pt x="164" y="87"/>
                        <a:pt x="164" y="87"/>
                      </a:cubicBezTo>
                      <a:cubicBezTo>
                        <a:pt x="164" y="87"/>
                        <a:pt x="164" y="87"/>
                        <a:pt x="164" y="86"/>
                      </a:cubicBezTo>
                      <a:cubicBezTo>
                        <a:pt x="164" y="86"/>
                        <a:pt x="164" y="87"/>
                        <a:pt x="163" y="87"/>
                      </a:cubicBezTo>
                      <a:cubicBezTo>
                        <a:pt x="163" y="89"/>
                        <a:pt x="163" y="89"/>
                        <a:pt x="162" y="91"/>
                      </a:cubicBezTo>
                      <a:cubicBezTo>
                        <a:pt x="162" y="91"/>
                        <a:pt x="162" y="92"/>
                        <a:pt x="162" y="92"/>
                      </a:cubicBezTo>
                      <a:cubicBezTo>
                        <a:pt x="162" y="92"/>
                        <a:pt x="162" y="92"/>
                        <a:pt x="162" y="93"/>
                      </a:cubicBezTo>
                      <a:cubicBezTo>
                        <a:pt x="162" y="92"/>
                        <a:pt x="161" y="93"/>
                        <a:pt x="161" y="93"/>
                      </a:cubicBezTo>
                      <a:cubicBezTo>
                        <a:pt x="161" y="93"/>
                        <a:pt x="161" y="94"/>
                        <a:pt x="161" y="94"/>
                      </a:cubicBezTo>
                      <a:cubicBezTo>
                        <a:pt x="161" y="94"/>
                        <a:pt x="161" y="95"/>
                        <a:pt x="161" y="95"/>
                      </a:cubicBezTo>
                      <a:cubicBezTo>
                        <a:pt x="161" y="95"/>
                        <a:pt x="160" y="96"/>
                        <a:pt x="160" y="96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59" y="98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60" y="96"/>
                        <a:pt x="160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60" y="94"/>
                        <a:pt x="160" y="95"/>
                      </a:cubicBezTo>
                      <a:cubicBezTo>
                        <a:pt x="160" y="95"/>
                        <a:pt x="160" y="95"/>
                        <a:pt x="160" y="94"/>
                      </a:cubicBezTo>
                      <a:cubicBezTo>
                        <a:pt x="160" y="94"/>
                        <a:pt x="160" y="94"/>
                        <a:pt x="160" y="94"/>
                      </a:cubicBezTo>
                      <a:cubicBezTo>
                        <a:pt x="160" y="94"/>
                        <a:pt x="160" y="93"/>
                        <a:pt x="160" y="93"/>
                      </a:cubicBezTo>
                      <a:cubicBezTo>
                        <a:pt x="160" y="93"/>
                        <a:pt x="160" y="93"/>
                        <a:pt x="160" y="93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1"/>
                        <a:pt x="160" y="91"/>
                      </a:cubicBezTo>
                      <a:cubicBezTo>
                        <a:pt x="160" y="92"/>
                        <a:pt x="161" y="90"/>
                        <a:pt x="161" y="91"/>
                      </a:cubicBezTo>
                      <a:cubicBezTo>
                        <a:pt x="161" y="91"/>
                        <a:pt x="161" y="91"/>
                        <a:pt x="161" y="91"/>
                      </a:cubicBezTo>
                      <a:cubicBezTo>
                        <a:pt x="161" y="91"/>
                        <a:pt x="161" y="90"/>
                        <a:pt x="161" y="90"/>
                      </a:cubicBezTo>
                      <a:cubicBezTo>
                        <a:pt x="161" y="90"/>
                        <a:pt x="161" y="90"/>
                        <a:pt x="161" y="90"/>
                      </a:cubicBezTo>
                      <a:cubicBezTo>
                        <a:pt x="161" y="89"/>
                        <a:pt x="161" y="89"/>
                        <a:pt x="161" y="88"/>
                      </a:cubicBezTo>
                      <a:cubicBezTo>
                        <a:pt x="161" y="88"/>
                        <a:pt x="162" y="88"/>
                        <a:pt x="162" y="87"/>
                      </a:cubicBezTo>
                      <a:cubicBezTo>
                        <a:pt x="162" y="86"/>
                        <a:pt x="162" y="85"/>
                        <a:pt x="162" y="85"/>
                      </a:cubicBezTo>
                      <a:cubicBezTo>
                        <a:pt x="162" y="84"/>
                        <a:pt x="162" y="83"/>
                        <a:pt x="163" y="83"/>
                      </a:cubicBezTo>
                      <a:cubicBezTo>
                        <a:pt x="163" y="81"/>
                        <a:pt x="163" y="79"/>
                        <a:pt x="163" y="78"/>
                      </a:cubicBezTo>
                      <a:cubicBezTo>
                        <a:pt x="163" y="78"/>
                        <a:pt x="163" y="77"/>
                        <a:pt x="163" y="77"/>
                      </a:cubicBezTo>
                      <a:cubicBezTo>
                        <a:pt x="163" y="79"/>
                        <a:pt x="162" y="81"/>
                        <a:pt x="162" y="84"/>
                      </a:cubicBezTo>
                      <a:cubicBezTo>
                        <a:pt x="162" y="84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7"/>
                      </a:cubicBezTo>
                      <a:cubicBezTo>
                        <a:pt x="161" y="86"/>
                        <a:pt x="161" y="87"/>
                        <a:pt x="161" y="87"/>
                      </a:cubicBezTo>
                      <a:cubicBezTo>
                        <a:pt x="161" y="86"/>
                        <a:pt x="161" y="87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0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0" y="85"/>
                      </a:cubicBezTo>
                      <a:cubicBezTo>
                        <a:pt x="161" y="85"/>
                        <a:pt x="160" y="85"/>
                        <a:pt x="160" y="85"/>
                      </a:cubicBezTo>
                      <a:cubicBezTo>
                        <a:pt x="161" y="85"/>
                        <a:pt x="160" y="85"/>
                        <a:pt x="161" y="84"/>
                      </a:cubicBezTo>
                      <a:cubicBezTo>
                        <a:pt x="161" y="84"/>
                        <a:pt x="161" y="84"/>
                        <a:pt x="161" y="84"/>
                      </a:cubicBezTo>
                      <a:cubicBezTo>
                        <a:pt x="161" y="84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2"/>
                      </a:cubicBezTo>
                      <a:cubicBezTo>
                        <a:pt x="161" y="82"/>
                        <a:pt x="161" y="82"/>
                        <a:pt x="161" y="82"/>
                      </a:cubicBezTo>
                      <a:cubicBezTo>
                        <a:pt x="161" y="82"/>
                        <a:pt x="161" y="81"/>
                        <a:pt x="161" y="81"/>
                      </a:cubicBezTo>
                      <a:cubicBezTo>
                        <a:pt x="161" y="80"/>
                        <a:pt x="161" y="80"/>
                        <a:pt x="161" y="79"/>
                      </a:cubicBezTo>
                      <a:cubicBezTo>
                        <a:pt x="161" y="79"/>
                        <a:pt x="161" y="79"/>
                        <a:pt x="161" y="79"/>
                      </a:cubicBezTo>
                      <a:cubicBezTo>
                        <a:pt x="161" y="77"/>
                        <a:pt x="162" y="76"/>
                        <a:pt x="161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4"/>
                        <a:pt x="161" y="74"/>
                      </a:cubicBezTo>
                      <a:cubicBezTo>
                        <a:pt x="161" y="74"/>
                        <a:pt x="161" y="74"/>
                        <a:pt x="161" y="74"/>
                      </a:cubicBezTo>
                      <a:cubicBezTo>
                        <a:pt x="161" y="74"/>
                        <a:pt x="161" y="76"/>
                        <a:pt x="161" y="76"/>
                      </a:cubicBezTo>
                      <a:cubicBezTo>
                        <a:pt x="161" y="76"/>
                        <a:pt x="161" y="76"/>
                        <a:pt x="161" y="76"/>
                      </a:cubicBezTo>
                      <a:cubicBezTo>
                        <a:pt x="161" y="77"/>
                        <a:pt x="161" y="77"/>
                        <a:pt x="161" y="78"/>
                      </a:cubicBezTo>
                      <a:cubicBezTo>
                        <a:pt x="161" y="78"/>
                        <a:pt x="161" y="78"/>
                        <a:pt x="161" y="77"/>
                      </a:cubicBezTo>
                      <a:cubicBezTo>
                        <a:pt x="161" y="79"/>
                        <a:pt x="160" y="79"/>
                        <a:pt x="160" y="80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0"/>
                        <a:pt x="160" y="80"/>
                      </a:cubicBezTo>
                      <a:cubicBezTo>
                        <a:pt x="160" y="80"/>
                        <a:pt x="160" y="80"/>
                        <a:pt x="160" y="79"/>
                      </a:cubicBezTo>
                      <a:cubicBezTo>
                        <a:pt x="160" y="79"/>
                        <a:pt x="160" y="79"/>
                        <a:pt x="160" y="79"/>
                      </a:cubicBezTo>
                      <a:cubicBezTo>
                        <a:pt x="161" y="77"/>
                        <a:pt x="161" y="75"/>
                        <a:pt x="161" y="73"/>
                      </a:cubicBezTo>
                      <a:cubicBezTo>
                        <a:pt x="160" y="73"/>
                        <a:pt x="160" y="73"/>
                        <a:pt x="160" y="74"/>
                      </a:cubicBezTo>
                      <a:cubicBezTo>
                        <a:pt x="160" y="74"/>
                        <a:pt x="160" y="74"/>
                        <a:pt x="160" y="74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7"/>
                        <a:pt x="159" y="78"/>
                        <a:pt x="159" y="80"/>
                      </a:cubicBezTo>
                      <a:cubicBezTo>
                        <a:pt x="159" y="81"/>
                        <a:pt x="159" y="81"/>
                        <a:pt x="159" y="81"/>
                      </a:cubicBezTo>
                      <a:cubicBezTo>
                        <a:pt x="159" y="80"/>
                        <a:pt x="159" y="81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8" y="80"/>
                      </a:cubicBezTo>
                      <a:cubicBezTo>
                        <a:pt x="158" y="81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3"/>
                        <a:pt x="158" y="83"/>
                      </a:cubicBezTo>
                      <a:cubicBezTo>
                        <a:pt x="158" y="83"/>
                        <a:pt x="158" y="84"/>
                        <a:pt x="158" y="83"/>
                      </a:cubicBezTo>
                      <a:cubicBezTo>
                        <a:pt x="158" y="84"/>
                        <a:pt x="158" y="84"/>
                        <a:pt x="158" y="84"/>
                      </a:cubicBezTo>
                      <a:cubicBezTo>
                        <a:pt x="157" y="85"/>
                        <a:pt x="157" y="85"/>
                        <a:pt x="157" y="85"/>
                      </a:cubicBezTo>
                      <a:cubicBezTo>
                        <a:pt x="157" y="85"/>
                        <a:pt x="157" y="86"/>
                        <a:pt x="157" y="86"/>
                      </a:cubicBezTo>
                      <a:cubicBezTo>
                        <a:pt x="157" y="87"/>
                        <a:pt x="156" y="88"/>
                        <a:pt x="156" y="90"/>
                      </a:cubicBezTo>
                      <a:cubicBezTo>
                        <a:pt x="155" y="91"/>
                        <a:pt x="155" y="92"/>
                        <a:pt x="155" y="93"/>
                      </a:cubicBezTo>
                      <a:cubicBezTo>
                        <a:pt x="154" y="94"/>
                        <a:pt x="154" y="96"/>
                        <a:pt x="153" y="97"/>
                      </a:cubicBezTo>
                      <a:cubicBezTo>
                        <a:pt x="153" y="98"/>
                        <a:pt x="153" y="98"/>
                        <a:pt x="153" y="99"/>
                      </a:cubicBezTo>
                      <a:cubicBezTo>
                        <a:pt x="152" y="99"/>
                        <a:pt x="152" y="100"/>
                        <a:pt x="152" y="101"/>
                      </a:cubicBezTo>
                      <a:cubicBezTo>
                        <a:pt x="151" y="101"/>
                        <a:pt x="151" y="102"/>
                        <a:pt x="151" y="102"/>
                      </a:cubicBezTo>
                      <a:cubicBezTo>
                        <a:pt x="151" y="102"/>
                        <a:pt x="151" y="102"/>
                        <a:pt x="151" y="103"/>
                      </a:cubicBezTo>
                      <a:cubicBezTo>
                        <a:pt x="151" y="102"/>
                        <a:pt x="150" y="104"/>
                        <a:pt x="150" y="103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49" y="105"/>
                        <a:pt x="149" y="106"/>
                        <a:pt x="149" y="107"/>
                      </a:cubicBezTo>
                      <a:cubicBezTo>
                        <a:pt x="148" y="107"/>
                        <a:pt x="148" y="107"/>
                        <a:pt x="148" y="108"/>
                      </a:cubicBezTo>
                      <a:cubicBezTo>
                        <a:pt x="148" y="108"/>
                        <a:pt x="148" y="108"/>
                        <a:pt x="148" y="108"/>
                      </a:cubicBezTo>
                      <a:cubicBezTo>
                        <a:pt x="148" y="108"/>
                        <a:pt x="148" y="108"/>
                        <a:pt x="147" y="109"/>
                      </a:cubicBezTo>
                      <a:cubicBezTo>
                        <a:pt x="148" y="109"/>
                        <a:pt x="148" y="109"/>
                        <a:pt x="148" y="109"/>
                      </a:cubicBezTo>
                      <a:cubicBezTo>
                        <a:pt x="147" y="109"/>
                        <a:pt x="147" y="109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6" y="112"/>
                        <a:pt x="146" y="112"/>
                      </a:cubicBezTo>
                      <a:cubicBezTo>
                        <a:pt x="146" y="112"/>
                        <a:pt x="146" y="112"/>
                        <a:pt x="145" y="113"/>
                      </a:cubicBezTo>
                      <a:cubicBezTo>
                        <a:pt x="145" y="113"/>
                        <a:pt x="145" y="113"/>
                        <a:pt x="145" y="114"/>
                      </a:cubicBezTo>
                      <a:cubicBezTo>
                        <a:pt x="145" y="114"/>
                        <a:pt x="144" y="114"/>
                        <a:pt x="144" y="114"/>
                      </a:cubicBezTo>
                      <a:cubicBezTo>
                        <a:pt x="144" y="114"/>
                        <a:pt x="143" y="115"/>
                        <a:pt x="143" y="115"/>
                      </a:cubicBezTo>
                      <a:cubicBezTo>
                        <a:pt x="143" y="116"/>
                        <a:pt x="143" y="116"/>
                        <a:pt x="142" y="116"/>
                      </a:cubicBezTo>
                      <a:cubicBezTo>
                        <a:pt x="142" y="116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1" y="118"/>
                        <a:pt x="141" y="118"/>
                        <a:pt x="141" y="118"/>
                      </a:cubicBezTo>
                      <a:cubicBezTo>
                        <a:pt x="141" y="118"/>
                        <a:pt x="141" y="118"/>
                        <a:pt x="141" y="119"/>
                      </a:cubicBezTo>
                      <a:cubicBezTo>
                        <a:pt x="141" y="119"/>
                        <a:pt x="140" y="119"/>
                        <a:pt x="140" y="119"/>
                      </a:cubicBezTo>
                      <a:cubicBezTo>
                        <a:pt x="140" y="119"/>
                        <a:pt x="140" y="119"/>
                        <a:pt x="140" y="119"/>
                      </a:cubicBezTo>
                      <a:cubicBezTo>
                        <a:pt x="140" y="119"/>
                        <a:pt x="140" y="120"/>
                        <a:pt x="140" y="120"/>
                      </a:cubicBezTo>
                      <a:cubicBezTo>
                        <a:pt x="139" y="120"/>
                        <a:pt x="139" y="121"/>
                        <a:pt x="139" y="121"/>
                      </a:cubicBezTo>
                      <a:cubicBezTo>
                        <a:pt x="139" y="121"/>
                        <a:pt x="139" y="121"/>
                        <a:pt x="139" y="121"/>
                      </a:cubicBezTo>
                      <a:cubicBezTo>
                        <a:pt x="138" y="121"/>
                        <a:pt x="138" y="122"/>
                        <a:pt x="138" y="122"/>
                      </a:cubicBezTo>
                      <a:cubicBezTo>
                        <a:pt x="138" y="122"/>
                        <a:pt x="138" y="122"/>
                        <a:pt x="138" y="122"/>
                      </a:cubicBezTo>
                      <a:cubicBezTo>
                        <a:pt x="138" y="122"/>
                        <a:pt x="137" y="122"/>
                        <a:pt x="137" y="123"/>
                      </a:cubicBezTo>
                      <a:cubicBezTo>
                        <a:pt x="137" y="123"/>
                        <a:pt x="136" y="123"/>
                        <a:pt x="136" y="123"/>
                      </a:cubicBezTo>
                      <a:cubicBezTo>
                        <a:pt x="136" y="123"/>
                        <a:pt x="136" y="124"/>
                        <a:pt x="136" y="124"/>
                      </a:cubicBezTo>
                      <a:cubicBezTo>
                        <a:pt x="136" y="124"/>
                        <a:pt x="135" y="124"/>
                        <a:pt x="135" y="125"/>
                      </a:cubicBezTo>
                      <a:cubicBezTo>
                        <a:pt x="135" y="125"/>
                        <a:pt x="135" y="125"/>
                        <a:pt x="135" y="125"/>
                      </a:cubicBezTo>
                      <a:cubicBezTo>
                        <a:pt x="135" y="125"/>
                        <a:pt x="135" y="125"/>
                        <a:pt x="134" y="125"/>
                      </a:cubicBezTo>
                      <a:cubicBezTo>
                        <a:pt x="134" y="126"/>
                        <a:pt x="134" y="126"/>
                        <a:pt x="133" y="126"/>
                      </a:cubicBezTo>
                      <a:cubicBezTo>
                        <a:pt x="133" y="126"/>
                        <a:pt x="132" y="127"/>
                        <a:pt x="132" y="127"/>
                      </a:cubicBezTo>
                      <a:cubicBezTo>
                        <a:pt x="133" y="126"/>
                        <a:pt x="133" y="125"/>
                        <a:pt x="134" y="125"/>
                      </a:cubicBezTo>
                      <a:cubicBezTo>
                        <a:pt x="134" y="125"/>
                        <a:pt x="134" y="125"/>
                        <a:pt x="135" y="124"/>
                      </a:cubicBezTo>
                      <a:cubicBezTo>
                        <a:pt x="135" y="124"/>
                        <a:pt x="135" y="123"/>
                        <a:pt x="134" y="124"/>
                      </a:cubicBezTo>
                      <a:cubicBezTo>
                        <a:pt x="134" y="125"/>
                        <a:pt x="133" y="125"/>
                        <a:pt x="133" y="125"/>
                      </a:cubicBezTo>
                      <a:cubicBezTo>
                        <a:pt x="132" y="126"/>
                        <a:pt x="132" y="126"/>
                        <a:pt x="131" y="126"/>
                      </a:cubicBezTo>
                      <a:cubicBezTo>
                        <a:pt x="131" y="126"/>
                        <a:pt x="130" y="127"/>
                        <a:pt x="130" y="127"/>
                      </a:cubicBezTo>
                      <a:cubicBezTo>
                        <a:pt x="130" y="127"/>
                        <a:pt x="129" y="127"/>
                        <a:pt x="129" y="128"/>
                      </a:cubicBezTo>
                      <a:cubicBezTo>
                        <a:pt x="129" y="127"/>
                        <a:pt x="129" y="128"/>
                        <a:pt x="129" y="128"/>
                      </a:cubicBezTo>
                      <a:cubicBezTo>
                        <a:pt x="129" y="128"/>
                        <a:pt x="129" y="128"/>
                        <a:pt x="129" y="127"/>
                      </a:cubicBezTo>
                      <a:cubicBezTo>
                        <a:pt x="129" y="127"/>
                        <a:pt x="129" y="127"/>
                        <a:pt x="130" y="127"/>
                      </a:cubicBezTo>
                      <a:cubicBezTo>
                        <a:pt x="129" y="127"/>
                        <a:pt x="129" y="127"/>
                        <a:pt x="128" y="128"/>
                      </a:cubicBezTo>
                      <a:cubicBezTo>
                        <a:pt x="128" y="128"/>
                        <a:pt x="128" y="128"/>
                        <a:pt x="128" y="128"/>
                      </a:cubicBezTo>
                      <a:cubicBezTo>
                        <a:pt x="128" y="128"/>
                        <a:pt x="128" y="127"/>
                        <a:pt x="129" y="127"/>
                      </a:cubicBezTo>
                      <a:cubicBezTo>
                        <a:pt x="129" y="127"/>
                        <a:pt x="129" y="126"/>
                        <a:pt x="130" y="126"/>
                      </a:cubicBezTo>
                      <a:cubicBezTo>
                        <a:pt x="130" y="126"/>
                        <a:pt x="129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29" y="126"/>
                        <a:pt x="129" y="126"/>
                      </a:cubicBezTo>
                      <a:cubicBezTo>
                        <a:pt x="129" y="126"/>
                        <a:pt x="129" y="126"/>
                        <a:pt x="129" y="126"/>
                      </a:cubicBezTo>
                      <a:cubicBezTo>
                        <a:pt x="129" y="127"/>
                        <a:pt x="129" y="126"/>
                        <a:pt x="129" y="127"/>
                      </a:cubicBezTo>
                      <a:cubicBezTo>
                        <a:pt x="129" y="127"/>
                        <a:pt x="129" y="127"/>
                        <a:pt x="128" y="127"/>
                      </a:cubicBezTo>
                      <a:cubicBezTo>
                        <a:pt x="128" y="127"/>
                        <a:pt x="126" y="128"/>
                        <a:pt x="125" y="129"/>
                      </a:cubicBezTo>
                      <a:cubicBezTo>
                        <a:pt x="124" y="130"/>
                        <a:pt x="122" y="131"/>
                        <a:pt x="121" y="132"/>
                      </a:cubicBezTo>
                      <a:cubicBezTo>
                        <a:pt x="120" y="132"/>
                        <a:pt x="120" y="133"/>
                        <a:pt x="120" y="132"/>
                      </a:cubicBezTo>
                      <a:cubicBezTo>
                        <a:pt x="120" y="132"/>
                        <a:pt x="121" y="132"/>
                        <a:pt x="121" y="132"/>
                      </a:cubicBezTo>
                      <a:cubicBezTo>
                        <a:pt x="121" y="131"/>
                        <a:pt x="121" y="132"/>
                        <a:pt x="121" y="132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2"/>
                        <a:pt x="121" y="131"/>
                      </a:cubicBezTo>
                      <a:cubicBezTo>
                        <a:pt x="121" y="131"/>
                        <a:pt x="122" y="131"/>
                        <a:pt x="122" y="131"/>
                      </a:cubicBezTo>
                      <a:cubicBezTo>
                        <a:pt x="122" y="131"/>
                        <a:pt x="122" y="131"/>
                        <a:pt x="122" y="131"/>
                      </a:cubicBezTo>
                      <a:cubicBezTo>
                        <a:pt x="122" y="131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4" y="130"/>
                        <a:pt x="124" y="129"/>
                      </a:cubicBezTo>
                      <a:cubicBezTo>
                        <a:pt x="123" y="130"/>
                        <a:pt x="124" y="129"/>
                        <a:pt x="124" y="129"/>
                      </a:cubicBezTo>
                      <a:cubicBezTo>
                        <a:pt x="123" y="130"/>
                        <a:pt x="122" y="130"/>
                        <a:pt x="121" y="131"/>
                      </a:cubicBezTo>
                      <a:cubicBezTo>
                        <a:pt x="121" y="131"/>
                        <a:pt x="120" y="131"/>
                        <a:pt x="120" y="131"/>
                      </a:cubicBezTo>
                      <a:cubicBezTo>
                        <a:pt x="120" y="131"/>
                        <a:pt x="120" y="131"/>
                        <a:pt x="120" y="131"/>
                      </a:cubicBezTo>
                      <a:cubicBezTo>
                        <a:pt x="120" y="131"/>
                        <a:pt x="120" y="132"/>
                        <a:pt x="120" y="132"/>
                      </a:cubicBezTo>
                      <a:cubicBezTo>
                        <a:pt x="120" y="132"/>
                        <a:pt x="120" y="131"/>
                        <a:pt x="119" y="132"/>
                      </a:cubicBezTo>
                      <a:cubicBezTo>
                        <a:pt x="119" y="131"/>
                        <a:pt x="119" y="132"/>
                        <a:pt x="119" y="131"/>
                      </a:cubicBezTo>
                      <a:cubicBezTo>
                        <a:pt x="119" y="132"/>
                        <a:pt x="118" y="132"/>
                        <a:pt x="118" y="132"/>
                      </a:cubicBezTo>
                      <a:cubicBezTo>
                        <a:pt x="118" y="132"/>
                        <a:pt x="119" y="132"/>
                        <a:pt x="119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9" y="132"/>
                        <a:pt x="118" y="132"/>
                        <a:pt x="119" y="132"/>
                      </a:cubicBezTo>
                      <a:cubicBezTo>
                        <a:pt x="119" y="131"/>
                        <a:pt x="120" y="131"/>
                        <a:pt x="119" y="131"/>
                      </a:cubicBezTo>
                      <a:cubicBezTo>
                        <a:pt x="119" y="131"/>
                        <a:pt x="119" y="131"/>
                        <a:pt x="118" y="131"/>
                      </a:cubicBezTo>
                      <a:cubicBezTo>
                        <a:pt x="118" y="131"/>
                        <a:pt x="117" y="131"/>
                        <a:pt x="116" y="131"/>
                      </a:cubicBezTo>
                      <a:cubicBezTo>
                        <a:pt x="116" y="131"/>
                        <a:pt x="117" y="131"/>
                        <a:pt x="116" y="131"/>
                      </a:cubicBezTo>
                      <a:cubicBezTo>
                        <a:pt x="116" y="131"/>
                        <a:pt x="116" y="131"/>
                        <a:pt x="116" y="131"/>
                      </a:cubicBezTo>
                      <a:cubicBezTo>
                        <a:pt x="115" y="131"/>
                        <a:pt x="115" y="131"/>
                        <a:pt x="115" y="131"/>
                      </a:cubicBezTo>
                      <a:cubicBezTo>
                        <a:pt x="115" y="131"/>
                        <a:pt x="114" y="131"/>
                        <a:pt x="115" y="131"/>
                      </a:cubicBezTo>
                      <a:cubicBezTo>
                        <a:pt x="112" y="132"/>
                        <a:pt x="109" y="133"/>
                        <a:pt x="107" y="134"/>
                      </a:cubicBezTo>
                      <a:cubicBezTo>
                        <a:pt x="107" y="134"/>
                        <a:pt x="106" y="134"/>
                        <a:pt x="106" y="134"/>
                      </a:cubicBezTo>
                      <a:cubicBezTo>
                        <a:pt x="106" y="134"/>
                        <a:pt x="106" y="134"/>
                        <a:pt x="106" y="134"/>
                      </a:cubicBezTo>
                      <a:cubicBezTo>
                        <a:pt x="107" y="134"/>
                        <a:pt x="108" y="133"/>
                        <a:pt x="108" y="133"/>
                      </a:cubicBezTo>
                      <a:cubicBezTo>
                        <a:pt x="108" y="133"/>
                        <a:pt x="108" y="133"/>
                        <a:pt x="108" y="133"/>
                      </a:cubicBezTo>
                      <a:cubicBezTo>
                        <a:pt x="108" y="133"/>
                        <a:pt x="107" y="133"/>
                        <a:pt x="106" y="133"/>
                      </a:cubicBezTo>
                      <a:cubicBezTo>
                        <a:pt x="106" y="133"/>
                        <a:pt x="105" y="133"/>
                        <a:pt x="105" y="134"/>
                      </a:cubicBezTo>
                      <a:cubicBezTo>
                        <a:pt x="105" y="133"/>
                        <a:pt x="104" y="134"/>
                        <a:pt x="104" y="134"/>
                      </a:cubicBezTo>
                      <a:cubicBezTo>
                        <a:pt x="103" y="134"/>
                        <a:pt x="103" y="134"/>
                        <a:pt x="104" y="133"/>
                      </a:cubicBezTo>
                      <a:cubicBezTo>
                        <a:pt x="104" y="133"/>
                        <a:pt x="104" y="133"/>
                        <a:pt x="105" y="133"/>
                      </a:cubicBezTo>
                      <a:cubicBezTo>
                        <a:pt x="103" y="133"/>
                        <a:pt x="102" y="134"/>
                        <a:pt x="101" y="134"/>
                      </a:cubicBezTo>
                      <a:cubicBezTo>
                        <a:pt x="99" y="134"/>
                        <a:pt x="98" y="134"/>
                        <a:pt x="98" y="134"/>
                      </a:cubicBezTo>
                      <a:cubicBezTo>
                        <a:pt x="97" y="134"/>
                        <a:pt x="97" y="134"/>
                        <a:pt x="96" y="134"/>
                      </a:cubicBezTo>
                      <a:cubicBezTo>
                        <a:pt x="96" y="134"/>
                        <a:pt x="96" y="134"/>
                        <a:pt x="95" y="134"/>
                      </a:cubicBezTo>
                      <a:cubicBezTo>
                        <a:pt x="95" y="134"/>
                        <a:pt x="94" y="134"/>
                        <a:pt x="94" y="134"/>
                      </a:cubicBezTo>
                      <a:cubicBezTo>
                        <a:pt x="94" y="135"/>
                        <a:pt x="93" y="135"/>
                        <a:pt x="93" y="135"/>
                      </a:cubicBezTo>
                      <a:cubicBezTo>
                        <a:pt x="93" y="135"/>
                        <a:pt x="92" y="135"/>
                        <a:pt x="92" y="135"/>
                      </a:cubicBezTo>
                      <a:cubicBezTo>
                        <a:pt x="92" y="135"/>
                        <a:pt x="91" y="135"/>
                        <a:pt x="91" y="135"/>
                      </a:cubicBezTo>
                      <a:cubicBezTo>
                        <a:pt x="91" y="135"/>
                        <a:pt x="91" y="135"/>
                        <a:pt x="91" y="135"/>
                      </a:cubicBezTo>
                      <a:cubicBezTo>
                        <a:pt x="91" y="134"/>
                        <a:pt x="92" y="135"/>
                        <a:pt x="92" y="134"/>
                      </a:cubicBezTo>
                      <a:cubicBezTo>
                        <a:pt x="92" y="134"/>
                        <a:pt x="92" y="134"/>
                        <a:pt x="93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1" y="134"/>
                        <a:pt x="91" y="134"/>
                      </a:cubicBezTo>
                      <a:cubicBezTo>
                        <a:pt x="91" y="134"/>
                        <a:pt x="91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5"/>
                        <a:pt x="87" y="135"/>
                        <a:pt x="88" y="134"/>
                      </a:cubicBezTo>
                      <a:cubicBezTo>
                        <a:pt x="87" y="134"/>
                        <a:pt x="87" y="134"/>
                        <a:pt x="87" y="135"/>
                      </a:cubicBezTo>
                      <a:cubicBezTo>
                        <a:pt x="86" y="135"/>
                        <a:pt x="85" y="134"/>
                        <a:pt x="85" y="135"/>
                      </a:cubicBezTo>
                      <a:cubicBezTo>
                        <a:pt x="84" y="134"/>
                        <a:pt x="84" y="135"/>
                        <a:pt x="83" y="135"/>
                      </a:cubicBezTo>
                      <a:cubicBezTo>
                        <a:pt x="83" y="134"/>
                        <a:pt x="82" y="134"/>
                        <a:pt x="82" y="134"/>
                      </a:cubicBezTo>
                      <a:cubicBezTo>
                        <a:pt x="82" y="135"/>
                        <a:pt x="82" y="135"/>
                        <a:pt x="81" y="135"/>
                      </a:cubicBezTo>
                      <a:cubicBezTo>
                        <a:pt x="81" y="134"/>
                        <a:pt x="81" y="135"/>
                        <a:pt x="81" y="134"/>
                      </a:cubicBezTo>
                      <a:cubicBezTo>
                        <a:pt x="81" y="134"/>
                        <a:pt x="80" y="134"/>
                        <a:pt x="81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7" y="134"/>
                        <a:pt x="77" y="134"/>
                        <a:pt x="77" y="134"/>
                      </a:cubicBezTo>
                      <a:cubicBezTo>
                        <a:pt x="77" y="134"/>
                        <a:pt x="76" y="134"/>
                        <a:pt x="76" y="134"/>
                      </a:cubicBezTo>
                      <a:cubicBezTo>
                        <a:pt x="76" y="134"/>
                        <a:pt x="76" y="134"/>
                        <a:pt x="75" y="134"/>
                      </a:cubicBezTo>
                      <a:cubicBezTo>
                        <a:pt x="75" y="134"/>
                        <a:pt x="75" y="134"/>
                        <a:pt x="75" y="133"/>
                      </a:cubicBezTo>
                      <a:cubicBezTo>
                        <a:pt x="74" y="133"/>
                        <a:pt x="73" y="133"/>
                        <a:pt x="73" y="133"/>
                      </a:cubicBezTo>
                      <a:cubicBezTo>
                        <a:pt x="72" y="133"/>
                        <a:pt x="72" y="133"/>
                        <a:pt x="72" y="133"/>
                      </a:cubicBezTo>
                      <a:cubicBezTo>
                        <a:pt x="71" y="133"/>
                        <a:pt x="71" y="133"/>
                        <a:pt x="70" y="133"/>
                      </a:cubicBezTo>
                      <a:cubicBezTo>
                        <a:pt x="70" y="132"/>
                        <a:pt x="70" y="132"/>
                        <a:pt x="69" y="132"/>
                      </a:cubicBezTo>
                      <a:cubicBezTo>
                        <a:pt x="69" y="132"/>
                        <a:pt x="69" y="132"/>
                        <a:pt x="69" y="132"/>
                      </a:cubicBezTo>
                      <a:cubicBezTo>
                        <a:pt x="69" y="132"/>
                        <a:pt x="68" y="132"/>
                        <a:pt x="68" y="132"/>
                      </a:cubicBezTo>
                      <a:cubicBezTo>
                        <a:pt x="68" y="132"/>
                        <a:pt x="68" y="132"/>
                        <a:pt x="68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1"/>
                        <a:pt x="67" y="131"/>
                      </a:cubicBezTo>
                      <a:cubicBezTo>
                        <a:pt x="66" y="132"/>
                        <a:pt x="66" y="131"/>
                        <a:pt x="65" y="131"/>
                      </a:cubicBezTo>
                      <a:cubicBezTo>
                        <a:pt x="65" y="131"/>
                        <a:pt x="65" y="131"/>
                        <a:pt x="64" y="131"/>
                      </a:cubicBezTo>
                      <a:cubicBezTo>
                        <a:pt x="65" y="131"/>
                        <a:pt x="64" y="131"/>
                        <a:pt x="64" y="131"/>
                      </a:cubicBezTo>
                      <a:cubicBezTo>
                        <a:pt x="64" y="131"/>
                        <a:pt x="64" y="130"/>
                        <a:pt x="64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2" y="130"/>
                      </a:cubicBezTo>
                      <a:cubicBezTo>
                        <a:pt x="61" y="129"/>
                        <a:pt x="61" y="129"/>
                        <a:pt x="60" y="129"/>
                      </a:cubicBezTo>
                      <a:cubicBezTo>
                        <a:pt x="59" y="129"/>
                        <a:pt x="59" y="129"/>
                        <a:pt x="59" y="128"/>
                      </a:cubicBezTo>
                      <a:cubicBezTo>
                        <a:pt x="58" y="128"/>
                        <a:pt x="58" y="128"/>
                        <a:pt x="57" y="128"/>
                      </a:cubicBezTo>
                      <a:cubicBezTo>
                        <a:pt x="57" y="127"/>
                        <a:pt x="56" y="127"/>
                        <a:pt x="56" y="127"/>
                      </a:cubicBezTo>
                      <a:cubicBezTo>
                        <a:pt x="56" y="127"/>
                        <a:pt x="55" y="127"/>
                        <a:pt x="55" y="127"/>
                      </a:cubicBezTo>
                      <a:cubicBezTo>
                        <a:pt x="55" y="127"/>
                        <a:pt x="54" y="126"/>
                        <a:pt x="54" y="126"/>
                      </a:cubicBezTo>
                      <a:cubicBezTo>
                        <a:pt x="54" y="126"/>
                        <a:pt x="53" y="125"/>
                        <a:pt x="52" y="125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1" y="124"/>
                        <a:pt x="51" y="124"/>
                        <a:pt x="51" y="124"/>
                      </a:cubicBezTo>
                      <a:cubicBezTo>
                        <a:pt x="51" y="124"/>
                        <a:pt x="51" y="124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49" y="123"/>
                        <a:pt x="49" y="123"/>
                        <a:pt x="49" y="122"/>
                      </a:cubicBezTo>
                      <a:cubicBezTo>
                        <a:pt x="48" y="122"/>
                        <a:pt x="48" y="122"/>
                        <a:pt x="48" y="122"/>
                      </a:cubicBezTo>
                      <a:cubicBezTo>
                        <a:pt x="47" y="122"/>
                        <a:pt x="47" y="121"/>
                        <a:pt x="47" y="121"/>
                      </a:cubicBezTo>
                      <a:cubicBezTo>
                        <a:pt x="47" y="121"/>
                        <a:pt x="46" y="121"/>
                        <a:pt x="46" y="121"/>
                      </a:cubicBezTo>
                      <a:cubicBezTo>
                        <a:pt x="46" y="121"/>
                        <a:pt x="46" y="120"/>
                        <a:pt x="46" y="120"/>
                      </a:cubicBezTo>
                      <a:cubicBezTo>
                        <a:pt x="46" y="120"/>
                        <a:pt x="46" y="120"/>
                        <a:pt x="46" y="120"/>
                      </a:cubicBezTo>
                      <a:cubicBezTo>
                        <a:pt x="46" y="120"/>
                        <a:pt x="45" y="120"/>
                        <a:pt x="45" y="120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4" y="119"/>
                        <a:pt x="44" y="119"/>
                        <a:pt x="44" y="119"/>
                      </a:cubicBezTo>
                      <a:cubicBezTo>
                        <a:pt x="44" y="118"/>
                        <a:pt x="44" y="118"/>
                        <a:pt x="43" y="118"/>
                      </a:cubicBezTo>
                      <a:cubicBezTo>
                        <a:pt x="43" y="118"/>
                        <a:pt x="43" y="118"/>
                        <a:pt x="43" y="118"/>
                      </a:cubicBezTo>
                      <a:cubicBezTo>
                        <a:pt x="43" y="117"/>
                        <a:pt x="42" y="117"/>
                        <a:pt x="42" y="116"/>
                      </a:cubicBezTo>
                      <a:cubicBezTo>
                        <a:pt x="41" y="116"/>
                        <a:pt x="41" y="116"/>
                        <a:pt x="40" y="115"/>
                      </a:cubicBezTo>
                      <a:cubicBezTo>
                        <a:pt x="41" y="115"/>
                        <a:pt x="40" y="114"/>
                        <a:pt x="40" y="115"/>
                      </a:cubicBezTo>
                      <a:cubicBezTo>
                        <a:pt x="40" y="114"/>
                        <a:pt x="40" y="114"/>
                        <a:pt x="39" y="114"/>
                      </a:cubicBezTo>
                      <a:cubicBezTo>
                        <a:pt x="39" y="113"/>
                        <a:pt x="39" y="113"/>
                        <a:pt x="38" y="112"/>
                      </a:cubicBezTo>
                      <a:cubicBezTo>
                        <a:pt x="38" y="112"/>
                        <a:pt x="38" y="112"/>
                        <a:pt x="37" y="112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7" y="111"/>
                        <a:pt x="36" y="110"/>
                        <a:pt x="36" y="110"/>
                      </a:cubicBezTo>
                      <a:cubicBezTo>
                        <a:pt x="36" y="110"/>
                        <a:pt x="36" y="110"/>
                        <a:pt x="36" y="109"/>
                      </a:cubicBezTo>
                      <a:cubicBezTo>
                        <a:pt x="36" y="109"/>
                        <a:pt x="36" y="109"/>
                        <a:pt x="35" y="109"/>
                      </a:cubicBezTo>
                      <a:cubicBezTo>
                        <a:pt x="35" y="108"/>
                        <a:pt x="35" y="108"/>
                        <a:pt x="34" y="107"/>
                      </a:cubicBezTo>
                      <a:cubicBezTo>
                        <a:pt x="35" y="108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6"/>
                      </a:cubicBezTo>
                      <a:cubicBezTo>
                        <a:pt x="34" y="106"/>
                        <a:pt x="33" y="106"/>
                        <a:pt x="33" y="106"/>
                      </a:cubicBezTo>
                      <a:cubicBezTo>
                        <a:pt x="35" y="107"/>
                        <a:pt x="36" y="109"/>
                        <a:pt x="37" y="110"/>
                      </a:cubicBezTo>
                      <a:cubicBezTo>
                        <a:pt x="38" y="112"/>
                        <a:pt x="39" y="113"/>
                        <a:pt x="41" y="115"/>
                      </a:cubicBezTo>
                      <a:cubicBezTo>
                        <a:pt x="41" y="115"/>
                        <a:pt x="41" y="115"/>
                        <a:pt x="41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5" y="118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6" y="119"/>
                        <a:pt x="46" y="119"/>
                      </a:cubicBezTo>
                      <a:cubicBezTo>
                        <a:pt x="45" y="119"/>
                        <a:pt x="45" y="119"/>
                        <a:pt x="45" y="118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7" y="120"/>
                        <a:pt x="47" y="120"/>
                      </a:cubicBezTo>
                      <a:cubicBezTo>
                        <a:pt x="47" y="120"/>
                        <a:pt x="47" y="120"/>
                        <a:pt x="47" y="120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5" y="118"/>
                      </a:cubicBezTo>
                      <a:cubicBezTo>
                        <a:pt x="44" y="117"/>
                        <a:pt x="43" y="117"/>
                        <a:pt x="43" y="116"/>
                      </a:cubicBezTo>
                      <a:cubicBezTo>
                        <a:pt x="43" y="116"/>
                        <a:pt x="43" y="116"/>
                        <a:pt x="42" y="116"/>
                      </a:cubicBezTo>
                      <a:cubicBezTo>
                        <a:pt x="42" y="116"/>
                        <a:pt x="42" y="115"/>
                        <a:pt x="42" y="115"/>
                      </a:cubicBezTo>
                      <a:cubicBezTo>
                        <a:pt x="42" y="115"/>
                        <a:pt x="41" y="115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3" y="116"/>
                        <a:pt x="45" y="118"/>
                      </a:cubicBezTo>
                      <a:cubicBezTo>
                        <a:pt x="45" y="118"/>
                        <a:pt x="45" y="117"/>
                        <a:pt x="45" y="117"/>
                      </a:cubicBezTo>
                      <a:cubicBezTo>
                        <a:pt x="45" y="117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6" y="118"/>
                        <a:pt x="46" y="119"/>
                        <a:pt x="47" y="120"/>
                      </a:cubicBezTo>
                      <a:cubicBezTo>
                        <a:pt x="47" y="120"/>
                        <a:pt x="47" y="120"/>
                        <a:pt x="48" y="120"/>
                      </a:cubicBezTo>
                      <a:cubicBezTo>
                        <a:pt x="48" y="120"/>
                        <a:pt x="49" y="121"/>
                        <a:pt x="49" y="121"/>
                      </a:cubicBezTo>
                      <a:cubicBezTo>
                        <a:pt x="49" y="121"/>
                        <a:pt x="49" y="121"/>
                        <a:pt x="50" y="122"/>
                      </a:cubicBezTo>
                      <a:cubicBezTo>
                        <a:pt x="50" y="122"/>
                        <a:pt x="51" y="122"/>
                        <a:pt x="51" y="123"/>
                      </a:cubicBezTo>
                      <a:cubicBezTo>
                        <a:pt x="51" y="123"/>
                        <a:pt x="52" y="123"/>
                        <a:pt x="53" y="124"/>
                      </a:cubicBezTo>
                      <a:cubicBezTo>
                        <a:pt x="53" y="124"/>
                        <a:pt x="53" y="124"/>
                        <a:pt x="53" y="124"/>
                      </a:cubicBezTo>
                      <a:cubicBezTo>
                        <a:pt x="53" y="124"/>
                        <a:pt x="54" y="125"/>
                        <a:pt x="55" y="125"/>
                      </a:cubicBezTo>
                      <a:cubicBezTo>
                        <a:pt x="55" y="125"/>
                        <a:pt x="55" y="125"/>
                        <a:pt x="55" y="125"/>
                      </a:cubicBezTo>
                      <a:cubicBezTo>
                        <a:pt x="55" y="125"/>
                        <a:pt x="56" y="126"/>
                        <a:pt x="56" y="126"/>
                      </a:cubicBezTo>
                      <a:cubicBezTo>
                        <a:pt x="56" y="126"/>
                        <a:pt x="57" y="126"/>
                        <a:pt x="57" y="126"/>
                      </a:cubicBezTo>
                      <a:cubicBezTo>
                        <a:pt x="57" y="126"/>
                        <a:pt x="58" y="127"/>
                        <a:pt x="58" y="127"/>
                      </a:cubicBezTo>
                      <a:cubicBezTo>
                        <a:pt x="59" y="127"/>
                        <a:pt x="60" y="128"/>
                        <a:pt x="61" y="128"/>
                      </a:cubicBezTo>
                      <a:cubicBezTo>
                        <a:pt x="62" y="129"/>
                        <a:pt x="62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4" y="129"/>
                        <a:pt x="63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30"/>
                      </a:cubicBezTo>
                      <a:cubicBezTo>
                        <a:pt x="65" y="130"/>
                        <a:pt x="65" y="129"/>
                        <a:pt x="65" y="129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6" y="130"/>
                        <a:pt x="66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8" y="131"/>
                        <a:pt x="68" y="130"/>
                      </a:cubicBezTo>
                      <a:cubicBezTo>
                        <a:pt x="68" y="131"/>
                        <a:pt x="68" y="131"/>
                        <a:pt x="68" y="131"/>
                      </a:cubicBezTo>
                      <a:cubicBezTo>
                        <a:pt x="68" y="131"/>
                        <a:pt x="68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70" y="131"/>
                        <a:pt x="70" y="131"/>
                      </a:cubicBez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1" y="131"/>
                        <a:pt x="71" y="131"/>
                      </a:cubicBezTo>
                      <a:cubicBezTo>
                        <a:pt x="71" y="131"/>
                        <a:pt x="71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3" y="132"/>
                        <a:pt x="72" y="131"/>
                      </a:cubicBezTo>
                      <a:cubicBezTo>
                        <a:pt x="72" y="132"/>
                        <a:pt x="72" y="132"/>
                        <a:pt x="72" y="131"/>
                      </a:cubicBezTo>
                      <a:cubicBezTo>
                        <a:pt x="72" y="131"/>
                        <a:pt x="72" y="131"/>
                        <a:pt x="73" y="131"/>
                      </a:cubicBezTo>
                      <a:cubicBezTo>
                        <a:pt x="73" y="131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6" y="132"/>
                      </a:cubicBezTo>
                      <a:cubicBezTo>
                        <a:pt x="75" y="132"/>
                        <a:pt x="76" y="132"/>
                        <a:pt x="76" y="132"/>
                      </a:cubicBezTo>
                      <a:cubicBezTo>
                        <a:pt x="76" y="132"/>
                        <a:pt x="76" y="132"/>
                        <a:pt x="77" y="132"/>
                      </a:cubicBezTo>
                      <a:cubicBezTo>
                        <a:pt x="77" y="132"/>
                        <a:pt x="76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8" y="133"/>
                        <a:pt x="78" y="133"/>
                        <a:pt x="79" y="132"/>
                      </a:cubicBezTo>
                      <a:cubicBezTo>
                        <a:pt x="79" y="133"/>
                        <a:pt x="79" y="133"/>
                        <a:pt x="79" y="133"/>
                      </a:cubicBezTo>
                      <a:cubicBezTo>
                        <a:pt x="80" y="133"/>
                        <a:pt x="81" y="133"/>
                        <a:pt x="82" y="133"/>
                      </a:cubicBezTo>
                      <a:cubicBezTo>
                        <a:pt x="82" y="133"/>
                        <a:pt x="83" y="133"/>
                        <a:pt x="83" y="133"/>
                      </a:cubicBezTo>
                      <a:cubicBezTo>
                        <a:pt x="84" y="133"/>
                        <a:pt x="86" y="133"/>
                        <a:pt x="87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9" y="133"/>
                        <a:pt x="89" y="133"/>
                        <a:pt x="89" y="133"/>
                      </a:cubicBezTo>
                      <a:cubicBezTo>
                        <a:pt x="89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2" y="133"/>
                        <a:pt x="93" y="133"/>
                        <a:pt x="95" y="133"/>
                      </a:cubicBezTo>
                      <a:cubicBezTo>
                        <a:pt x="97" y="132"/>
                        <a:pt x="99" y="132"/>
                        <a:pt x="100" y="132"/>
                      </a:cubicBezTo>
                      <a:cubicBezTo>
                        <a:pt x="101" y="132"/>
                        <a:pt x="102" y="132"/>
                        <a:pt x="103" y="131"/>
                      </a:cubicBezTo>
                      <a:cubicBezTo>
                        <a:pt x="105" y="131"/>
                        <a:pt x="107" y="131"/>
                        <a:pt x="108" y="130"/>
                      </a:cubicBezTo>
                      <a:cubicBezTo>
                        <a:pt x="110" y="130"/>
                        <a:pt x="111" y="129"/>
                        <a:pt x="113" y="128"/>
                      </a:cubicBezTo>
                      <a:cubicBezTo>
                        <a:pt x="113" y="128"/>
                        <a:pt x="113" y="129"/>
                        <a:pt x="113" y="128"/>
                      </a:cubicBezTo>
                      <a:cubicBezTo>
                        <a:pt x="113" y="128"/>
                        <a:pt x="113" y="128"/>
                        <a:pt x="114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2" y="128"/>
                        <a:pt x="111" y="129"/>
                        <a:pt x="110" y="129"/>
                      </a:cubicBezTo>
                      <a:cubicBezTo>
                        <a:pt x="110" y="129"/>
                        <a:pt x="110" y="129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29"/>
                        <a:pt x="107" y="129"/>
                      </a:cubicBezTo>
                      <a:cubicBezTo>
                        <a:pt x="107" y="129"/>
                        <a:pt x="106" y="130"/>
                        <a:pt x="105" y="130"/>
                      </a:cubicBezTo>
                      <a:cubicBezTo>
                        <a:pt x="106" y="129"/>
                        <a:pt x="106" y="129"/>
                        <a:pt x="106" y="129"/>
                      </a:cubicBezTo>
                      <a:cubicBezTo>
                        <a:pt x="109" y="128"/>
                        <a:pt x="112" y="127"/>
                        <a:pt x="115" y="126"/>
                      </a:cubicBezTo>
                      <a:cubicBezTo>
                        <a:pt x="115" y="125"/>
                        <a:pt x="115" y="125"/>
                        <a:pt x="116" y="125"/>
                      </a:cubicBezTo>
                      <a:cubicBezTo>
                        <a:pt x="116" y="125"/>
                        <a:pt x="116" y="125"/>
                        <a:pt x="116" y="125"/>
                      </a:cubicBezTo>
                      <a:cubicBezTo>
                        <a:pt x="117" y="125"/>
                        <a:pt x="117" y="124"/>
                        <a:pt x="117" y="124"/>
                      </a:cubicBezTo>
                      <a:cubicBezTo>
                        <a:pt x="118" y="124"/>
                        <a:pt x="118" y="124"/>
                        <a:pt x="119" y="123"/>
                      </a:cubicBezTo>
                      <a:cubicBezTo>
                        <a:pt x="119" y="123"/>
                        <a:pt x="119" y="123"/>
                        <a:pt x="119" y="123"/>
                      </a:cubicBezTo>
                      <a:cubicBezTo>
                        <a:pt x="118" y="123"/>
                        <a:pt x="117" y="124"/>
                        <a:pt x="117" y="124"/>
                      </a:cubicBezTo>
                      <a:cubicBezTo>
                        <a:pt x="117" y="124"/>
                        <a:pt x="117" y="124"/>
                        <a:pt x="117" y="124"/>
                      </a:cubicBezTo>
                      <a:cubicBezTo>
                        <a:pt x="117" y="123"/>
                        <a:pt x="117" y="123"/>
                        <a:pt x="118" y="122"/>
                      </a:cubicBezTo>
                      <a:cubicBezTo>
                        <a:pt x="120" y="121"/>
                        <a:pt x="121" y="120"/>
                        <a:pt x="123" y="119"/>
                      </a:cubicBezTo>
                      <a:cubicBezTo>
                        <a:pt x="124" y="118"/>
                        <a:pt x="124" y="117"/>
                        <a:pt x="126" y="116"/>
                      </a:cubicBezTo>
                      <a:cubicBezTo>
                        <a:pt x="127" y="114"/>
                        <a:pt x="128" y="113"/>
                        <a:pt x="130" y="111"/>
                      </a:cubicBezTo>
                      <a:cubicBezTo>
                        <a:pt x="130" y="111"/>
                        <a:pt x="131" y="110"/>
                        <a:pt x="131" y="109"/>
                      </a:cubicBezTo>
                      <a:cubicBezTo>
                        <a:pt x="133" y="107"/>
                        <a:pt x="134" y="105"/>
                        <a:pt x="135" y="103"/>
                      </a:cubicBezTo>
                      <a:cubicBezTo>
                        <a:pt x="135" y="102"/>
                        <a:pt x="135" y="102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0"/>
                        <a:pt x="136" y="100"/>
                        <a:pt x="137" y="99"/>
                      </a:cubicBezTo>
                      <a:cubicBezTo>
                        <a:pt x="137" y="99"/>
                        <a:pt x="137" y="98"/>
                        <a:pt x="136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7"/>
                        <a:pt x="137" y="96"/>
                        <a:pt x="137" y="96"/>
                      </a:cubicBezTo>
                      <a:cubicBezTo>
                        <a:pt x="137" y="96"/>
                        <a:pt x="137" y="96"/>
                        <a:pt x="137" y="97"/>
                      </a:cubicBezTo>
                      <a:cubicBezTo>
                        <a:pt x="137" y="96"/>
                        <a:pt x="136" y="97"/>
                        <a:pt x="136" y="97"/>
                      </a:cubicBezTo>
                      <a:cubicBezTo>
                        <a:pt x="136" y="97"/>
                        <a:pt x="136" y="97"/>
                        <a:pt x="136" y="98"/>
                      </a:cubicBezTo>
                      <a:cubicBezTo>
                        <a:pt x="136" y="98"/>
                        <a:pt x="136" y="98"/>
                        <a:pt x="136" y="98"/>
                      </a:cubicBezTo>
                      <a:cubicBezTo>
                        <a:pt x="136" y="98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100"/>
                      </a:cubicBezTo>
                      <a:cubicBezTo>
                        <a:pt x="135" y="99"/>
                        <a:pt x="135" y="100"/>
                        <a:pt x="134" y="100"/>
                      </a:cubicBezTo>
                      <a:cubicBezTo>
                        <a:pt x="135" y="100"/>
                        <a:pt x="134" y="101"/>
                        <a:pt x="134" y="101"/>
                      </a:cubicBezTo>
                      <a:cubicBezTo>
                        <a:pt x="134" y="101"/>
                        <a:pt x="134" y="102"/>
                        <a:pt x="133" y="102"/>
                      </a:cubicBezTo>
                      <a:cubicBezTo>
                        <a:pt x="133" y="103"/>
                        <a:pt x="132" y="104"/>
                        <a:pt x="132" y="105"/>
                      </a:cubicBezTo>
                      <a:cubicBezTo>
                        <a:pt x="132" y="104"/>
                        <a:pt x="132" y="105"/>
                        <a:pt x="132" y="105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3" y="103"/>
                        <a:pt x="132" y="103"/>
                      </a:cubicBezTo>
                      <a:cubicBezTo>
                        <a:pt x="133" y="102"/>
                        <a:pt x="133" y="101"/>
                        <a:pt x="134" y="101"/>
                      </a:cubicBezTo>
                      <a:cubicBezTo>
                        <a:pt x="134" y="101"/>
                        <a:pt x="134" y="101"/>
                        <a:pt x="134" y="101"/>
                      </a:cubicBezTo>
                      <a:cubicBezTo>
                        <a:pt x="134" y="100"/>
                        <a:pt x="134" y="100"/>
                        <a:pt x="134" y="100"/>
                      </a:cubicBezTo>
                      <a:cubicBezTo>
                        <a:pt x="134" y="99"/>
                        <a:pt x="134" y="99"/>
                        <a:pt x="134" y="99"/>
                      </a:cubicBezTo>
                      <a:cubicBezTo>
                        <a:pt x="134" y="99"/>
                        <a:pt x="134" y="99"/>
                        <a:pt x="135" y="98"/>
                      </a:cubicBezTo>
                      <a:cubicBezTo>
                        <a:pt x="134" y="98"/>
                        <a:pt x="135" y="98"/>
                        <a:pt x="135" y="98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6"/>
                      </a:cubicBezTo>
                      <a:cubicBezTo>
                        <a:pt x="135" y="96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4" y="97"/>
                      </a:cubicBezTo>
                      <a:cubicBezTo>
                        <a:pt x="135" y="96"/>
                        <a:pt x="135" y="94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4"/>
                      </a:cubicBezTo>
                      <a:cubicBezTo>
                        <a:pt x="135" y="94"/>
                        <a:pt x="135" y="94"/>
                        <a:pt x="134" y="94"/>
                      </a:cubicBezTo>
                      <a:cubicBezTo>
                        <a:pt x="134" y="94"/>
                        <a:pt x="135" y="94"/>
                        <a:pt x="134" y="94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3"/>
                        <a:pt x="134" y="93"/>
                        <a:pt x="134" y="93"/>
                      </a:cubicBezTo>
                      <a:cubicBezTo>
                        <a:pt x="134" y="93"/>
                        <a:pt x="134" y="94"/>
                        <a:pt x="134" y="94"/>
                      </a:cubicBezTo>
                      <a:cubicBezTo>
                        <a:pt x="134" y="94"/>
                        <a:pt x="133" y="95"/>
                        <a:pt x="133" y="96"/>
                      </a:cubicBezTo>
                      <a:cubicBezTo>
                        <a:pt x="133" y="96"/>
                        <a:pt x="133" y="96"/>
                        <a:pt x="133" y="96"/>
                      </a:cubicBezTo>
                      <a:cubicBezTo>
                        <a:pt x="133" y="96"/>
                        <a:pt x="133" y="96"/>
                        <a:pt x="133" y="97"/>
                      </a:cubicBezTo>
                      <a:cubicBezTo>
                        <a:pt x="133" y="97"/>
                        <a:pt x="132" y="97"/>
                        <a:pt x="132" y="98"/>
                      </a:cubicBezTo>
                      <a:cubicBezTo>
                        <a:pt x="132" y="98"/>
                        <a:pt x="132" y="98"/>
                        <a:pt x="132" y="99"/>
                      </a:cubicBezTo>
                      <a:cubicBezTo>
                        <a:pt x="132" y="99"/>
                        <a:pt x="131" y="100"/>
                        <a:pt x="131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99"/>
                        <a:pt x="131" y="99"/>
                        <a:pt x="131" y="99"/>
                      </a:cubicBezTo>
                      <a:cubicBezTo>
                        <a:pt x="131" y="98"/>
                        <a:pt x="132" y="97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5"/>
                      </a:cubicBezTo>
                      <a:cubicBezTo>
                        <a:pt x="132" y="95"/>
                        <a:pt x="132" y="96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7"/>
                        <a:pt x="131" y="97"/>
                        <a:pt x="131" y="97"/>
                      </a:cubicBezTo>
                      <a:cubicBezTo>
                        <a:pt x="131" y="97"/>
                        <a:pt x="130" y="97"/>
                        <a:pt x="130" y="97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100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8" y="100"/>
                        <a:pt x="128" y="100"/>
                      </a:cubicBezTo>
                      <a:cubicBezTo>
                        <a:pt x="128" y="100"/>
                        <a:pt x="128" y="100"/>
                        <a:pt x="128" y="101"/>
                      </a:cubicBezTo>
                      <a:cubicBezTo>
                        <a:pt x="128" y="101"/>
                        <a:pt x="128" y="101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3"/>
                        <a:pt x="127" y="103"/>
                        <a:pt x="127" y="103"/>
                      </a:cubicBezTo>
                      <a:cubicBezTo>
                        <a:pt x="127" y="102"/>
                        <a:pt x="127" y="103"/>
                        <a:pt x="127" y="103"/>
                      </a:cubicBezTo>
                      <a:cubicBezTo>
                        <a:pt x="127" y="103"/>
                        <a:pt x="126" y="104"/>
                        <a:pt x="126" y="104"/>
                      </a:cubicBezTo>
                      <a:cubicBezTo>
                        <a:pt x="126" y="104"/>
                        <a:pt x="126" y="104"/>
                        <a:pt x="126" y="105"/>
                      </a:cubicBezTo>
                      <a:cubicBezTo>
                        <a:pt x="125" y="104"/>
                        <a:pt x="125" y="105"/>
                        <a:pt x="125" y="105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6" y="104"/>
                        <a:pt x="126" y="104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5" y="103"/>
                        <a:pt x="125" y="104"/>
                        <a:pt x="125" y="104"/>
                      </a:cubicBezTo>
                      <a:cubicBezTo>
                        <a:pt x="125" y="104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5" y="104"/>
                        <a:pt x="125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5"/>
                        <a:pt x="124" y="104"/>
                        <a:pt x="124" y="105"/>
                      </a:cubicBezTo>
                      <a:cubicBezTo>
                        <a:pt x="124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2" y="106"/>
                        <a:pt x="122" y="106"/>
                      </a:cubicBezTo>
                      <a:cubicBezTo>
                        <a:pt x="122" y="107"/>
                        <a:pt x="122" y="107"/>
                        <a:pt x="122" y="106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1" y="108"/>
                        <a:pt x="122" y="107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0" y="109"/>
                        <a:pt x="120" y="109"/>
                        <a:pt x="120" y="110"/>
                      </a:cubicBezTo>
                      <a:cubicBezTo>
                        <a:pt x="120" y="110"/>
                        <a:pt x="120" y="109"/>
                        <a:pt x="120" y="109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19" y="110"/>
                      </a:cubicBezTo>
                      <a:cubicBezTo>
                        <a:pt x="120" y="110"/>
                        <a:pt x="119" y="111"/>
                        <a:pt x="119" y="111"/>
                      </a:cubicBezTo>
                      <a:cubicBezTo>
                        <a:pt x="119" y="110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8" y="111"/>
                      </a:cubicBezTo>
                      <a:cubicBezTo>
                        <a:pt x="118" y="112"/>
                        <a:pt x="119" y="111"/>
                        <a:pt x="119" y="111"/>
                      </a:cubicBezTo>
                      <a:cubicBezTo>
                        <a:pt x="118" y="111"/>
                        <a:pt x="118" y="112"/>
                        <a:pt x="118" y="112"/>
                      </a:cubicBezTo>
                      <a:cubicBezTo>
                        <a:pt x="118" y="111"/>
                        <a:pt x="119" y="111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7" y="113"/>
                      </a:cubicBezTo>
                      <a:cubicBezTo>
                        <a:pt x="117" y="113"/>
                        <a:pt x="117" y="113"/>
                        <a:pt x="116" y="114"/>
                      </a:cubicBezTo>
                      <a:cubicBezTo>
                        <a:pt x="116" y="114"/>
                        <a:pt x="116" y="114"/>
                        <a:pt x="116" y="114"/>
                      </a:cubicBezTo>
                      <a:cubicBezTo>
                        <a:pt x="116" y="114"/>
                        <a:pt x="116" y="114"/>
                        <a:pt x="115" y="114"/>
                      </a:cubicBezTo>
                      <a:cubicBezTo>
                        <a:pt x="115" y="115"/>
                        <a:pt x="114" y="115"/>
                        <a:pt x="114" y="115"/>
                      </a:cubicBezTo>
                      <a:cubicBezTo>
                        <a:pt x="114" y="115"/>
                        <a:pt x="113" y="116"/>
                        <a:pt x="113" y="116"/>
                      </a:cubicBezTo>
                      <a:cubicBezTo>
                        <a:pt x="113" y="116"/>
                        <a:pt x="112" y="117"/>
                        <a:pt x="112" y="117"/>
                      </a:cubicBezTo>
                      <a:cubicBezTo>
                        <a:pt x="112" y="117"/>
                        <a:pt x="112" y="116"/>
                        <a:pt x="112" y="116"/>
                      </a:cubicBezTo>
                      <a:cubicBezTo>
                        <a:pt x="112" y="116"/>
                        <a:pt x="113" y="116"/>
                        <a:pt x="112" y="116"/>
                      </a:cubicBezTo>
                      <a:cubicBezTo>
                        <a:pt x="113" y="116"/>
                        <a:pt x="113" y="116"/>
                        <a:pt x="113" y="116"/>
                      </a:cubicBezTo>
                      <a:cubicBezTo>
                        <a:pt x="113" y="116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2" y="116"/>
                        <a:pt x="110" y="117"/>
                        <a:pt x="110" y="117"/>
                      </a:cubicBezTo>
                      <a:cubicBezTo>
                        <a:pt x="109" y="117"/>
                        <a:pt x="109" y="118"/>
                        <a:pt x="109" y="118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7" y="119"/>
                        <a:pt x="107" y="119"/>
                        <a:pt x="106" y="119"/>
                      </a:cubicBezTo>
                      <a:cubicBezTo>
                        <a:pt x="106" y="119"/>
                        <a:pt x="106" y="119"/>
                        <a:pt x="106" y="119"/>
                      </a:cubicBezTo>
                      <a:cubicBezTo>
                        <a:pt x="105" y="119"/>
                        <a:pt x="105" y="120"/>
                        <a:pt x="105" y="120"/>
                      </a:cubicBezTo>
                      <a:cubicBezTo>
                        <a:pt x="104" y="120"/>
                        <a:pt x="104" y="120"/>
                        <a:pt x="103" y="120"/>
                      </a:cubicBezTo>
                      <a:cubicBezTo>
                        <a:pt x="103" y="121"/>
                        <a:pt x="103" y="121"/>
                        <a:pt x="103" y="121"/>
                      </a:cubicBezTo>
                      <a:cubicBezTo>
                        <a:pt x="102" y="121"/>
                        <a:pt x="102" y="121"/>
                        <a:pt x="101" y="121"/>
                      </a:cubicBezTo>
                      <a:cubicBezTo>
                        <a:pt x="101" y="121"/>
                        <a:pt x="101" y="122"/>
                        <a:pt x="100" y="122"/>
                      </a:cubicBezTo>
                      <a:cubicBezTo>
                        <a:pt x="100" y="122"/>
                        <a:pt x="100" y="122"/>
                        <a:pt x="100" y="122"/>
                      </a:cubicBezTo>
                      <a:cubicBezTo>
                        <a:pt x="99" y="122"/>
                        <a:pt x="97" y="123"/>
                        <a:pt x="96" y="123"/>
                      </a:cubicBezTo>
                      <a:cubicBezTo>
                        <a:pt x="94" y="124"/>
                        <a:pt x="93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89" y="124"/>
                        <a:pt x="89" y="124"/>
                        <a:pt x="89" y="124"/>
                      </a:cubicBezTo>
                      <a:cubicBezTo>
                        <a:pt x="85" y="124"/>
                        <a:pt x="82" y="124"/>
                        <a:pt x="80" y="123"/>
                      </a:cubicBezTo>
                      <a:cubicBezTo>
                        <a:pt x="77" y="122"/>
                        <a:pt x="76" y="122"/>
                        <a:pt x="74" y="121"/>
                      </a:cubicBezTo>
                      <a:cubicBezTo>
                        <a:pt x="73" y="121"/>
                        <a:pt x="73" y="121"/>
                        <a:pt x="73" y="121"/>
                      </a:cubicBezTo>
                      <a:cubicBezTo>
                        <a:pt x="73" y="121"/>
                        <a:pt x="72" y="120"/>
                        <a:pt x="72" y="120"/>
                      </a:cubicBezTo>
                      <a:cubicBezTo>
                        <a:pt x="72" y="120"/>
                        <a:pt x="71" y="120"/>
                        <a:pt x="71" y="120"/>
                      </a:cubicBezTo>
                      <a:cubicBezTo>
                        <a:pt x="71" y="120"/>
                        <a:pt x="70" y="120"/>
                        <a:pt x="70" y="119"/>
                      </a:cubicBezTo>
                      <a:cubicBezTo>
                        <a:pt x="69" y="118"/>
                        <a:pt x="66" y="117"/>
                        <a:pt x="63" y="116"/>
                      </a:cubicBezTo>
                      <a:cubicBezTo>
                        <a:pt x="61" y="115"/>
                        <a:pt x="60" y="114"/>
                        <a:pt x="58" y="112"/>
                      </a:cubicBezTo>
                      <a:cubicBezTo>
                        <a:pt x="57" y="112"/>
                        <a:pt x="56" y="111"/>
                        <a:pt x="55" y="110"/>
                      </a:cubicBezTo>
                      <a:cubicBezTo>
                        <a:pt x="55" y="110"/>
                        <a:pt x="55" y="109"/>
                        <a:pt x="54" y="109"/>
                      </a:cubicBezTo>
                      <a:cubicBezTo>
                        <a:pt x="54" y="109"/>
                        <a:pt x="54" y="108"/>
                        <a:pt x="54" y="108"/>
                      </a:cubicBezTo>
                      <a:cubicBezTo>
                        <a:pt x="53" y="108"/>
                        <a:pt x="53" y="108"/>
                        <a:pt x="53" y="107"/>
                      </a:cubicBezTo>
                      <a:cubicBezTo>
                        <a:pt x="53" y="107"/>
                        <a:pt x="52" y="107"/>
                        <a:pt x="52" y="106"/>
                      </a:cubicBezTo>
                      <a:cubicBezTo>
                        <a:pt x="52" y="106"/>
                        <a:pt x="52" y="106"/>
                        <a:pt x="52" y="106"/>
                      </a:cubicBezTo>
                      <a:cubicBezTo>
                        <a:pt x="51" y="105"/>
                        <a:pt x="51" y="105"/>
                        <a:pt x="50" y="104"/>
                      </a:cubicBezTo>
                      <a:cubicBezTo>
                        <a:pt x="50" y="104"/>
                        <a:pt x="50" y="104"/>
                        <a:pt x="50" y="103"/>
                      </a:cubicBezTo>
                      <a:cubicBezTo>
                        <a:pt x="50" y="103"/>
                        <a:pt x="49" y="103"/>
                        <a:pt x="49" y="103"/>
                      </a:cubicBezTo>
                      <a:cubicBezTo>
                        <a:pt x="49" y="102"/>
                        <a:pt x="49" y="102"/>
                        <a:pt x="48" y="101"/>
                      </a:cubicBezTo>
                      <a:cubicBezTo>
                        <a:pt x="48" y="101"/>
                        <a:pt x="48" y="101"/>
                        <a:pt x="48" y="100"/>
                      </a:cubicBezTo>
                      <a:cubicBezTo>
                        <a:pt x="48" y="100"/>
                        <a:pt x="47" y="100"/>
                        <a:pt x="47" y="99"/>
                      </a:cubicBezTo>
                      <a:cubicBezTo>
                        <a:pt x="47" y="99"/>
                        <a:pt x="47" y="99"/>
                        <a:pt x="47" y="99"/>
                      </a:cubicBezTo>
                      <a:cubicBezTo>
                        <a:pt x="47" y="99"/>
                        <a:pt x="46" y="99"/>
                        <a:pt x="46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46" y="98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5" y="96"/>
                        <a:pt x="45" y="97"/>
                        <a:pt x="45" y="97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5"/>
                      </a:cubicBezTo>
                      <a:cubicBezTo>
                        <a:pt x="45" y="96"/>
                        <a:pt x="45" y="95"/>
                        <a:pt x="45" y="95"/>
                      </a:cubicBezTo>
                      <a:cubicBezTo>
                        <a:pt x="44" y="95"/>
                        <a:pt x="45" y="95"/>
                        <a:pt x="45" y="95"/>
                      </a:cubicBezTo>
                      <a:cubicBezTo>
                        <a:pt x="44" y="95"/>
                        <a:pt x="44" y="94"/>
                        <a:pt x="44" y="94"/>
                      </a:cubicBezTo>
                      <a:cubicBezTo>
                        <a:pt x="44" y="94"/>
                        <a:pt x="44" y="94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2"/>
                        <a:pt x="44" y="93"/>
                      </a:cubicBezTo>
                      <a:cubicBezTo>
                        <a:pt x="44" y="92"/>
                        <a:pt x="43" y="92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3" y="92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0"/>
                      </a:cubicBezTo>
                      <a:cubicBezTo>
                        <a:pt x="43" y="91"/>
                        <a:pt x="43" y="90"/>
                        <a:pt x="43" y="90"/>
                      </a:cubicBezTo>
                      <a:cubicBezTo>
                        <a:pt x="43" y="90"/>
                        <a:pt x="43" y="90"/>
                        <a:pt x="42" y="89"/>
                      </a:cubicBezTo>
                      <a:cubicBezTo>
                        <a:pt x="43" y="89"/>
                        <a:pt x="42" y="89"/>
                        <a:pt x="43" y="89"/>
                      </a:cubicBezTo>
                      <a:cubicBezTo>
                        <a:pt x="43" y="89"/>
                        <a:pt x="42" y="89"/>
                        <a:pt x="42" y="89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5"/>
                        <a:pt x="42" y="85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5"/>
                        <a:pt x="42" y="85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2"/>
                        <a:pt x="41" y="82"/>
                      </a:cubicBezTo>
                      <a:cubicBezTo>
                        <a:pt x="41" y="82"/>
                        <a:pt x="41" y="81"/>
                        <a:pt x="41" y="81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1" y="79"/>
                        <a:pt x="41" y="79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1"/>
                        <a:pt x="41" y="72"/>
                      </a:cubicBezTo>
                      <a:cubicBezTo>
                        <a:pt x="41" y="71"/>
                        <a:pt x="41" y="71"/>
                        <a:pt x="41" y="71"/>
                      </a:cubicBezTo>
                      <a:cubicBezTo>
                        <a:pt x="41" y="71"/>
                        <a:pt x="41" y="71"/>
                        <a:pt x="41" y="70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70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7"/>
                        <a:pt x="41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3" y="63"/>
                        <a:pt x="43" y="63"/>
                        <a:pt x="43" y="62"/>
                      </a:cubicBezTo>
                      <a:cubicBezTo>
                        <a:pt x="43" y="62"/>
                        <a:pt x="43" y="61"/>
                        <a:pt x="43" y="62"/>
                      </a:cubicBezTo>
                      <a:cubicBezTo>
                        <a:pt x="43" y="62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0"/>
                      </a:cubicBezTo>
                      <a:cubicBezTo>
                        <a:pt x="43" y="61"/>
                        <a:pt x="43" y="61"/>
                        <a:pt x="44" y="60"/>
                      </a:cubicBezTo>
                      <a:cubicBezTo>
                        <a:pt x="43" y="60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6"/>
                        <a:pt x="45" y="57"/>
                      </a:cubicBezTo>
                      <a:cubicBezTo>
                        <a:pt x="45" y="57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8" y="52"/>
                        <a:pt x="48" y="52"/>
                        <a:pt x="48" y="51"/>
                      </a:cubicBezTo>
                      <a:cubicBezTo>
                        <a:pt x="48" y="52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8" y="51"/>
                        <a:pt x="48" y="50"/>
                        <a:pt x="48" y="51"/>
                      </a:cubicBezTo>
                      <a:cubicBezTo>
                        <a:pt x="49" y="50"/>
                        <a:pt x="49" y="51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1" y="48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2" y="47"/>
                        <a:pt x="52" y="47"/>
                      </a:cubicBezTo>
                      <a:cubicBezTo>
                        <a:pt x="52" y="47"/>
                        <a:pt x="52" y="46"/>
                        <a:pt x="52" y="46"/>
                      </a:cubicBezTo>
                      <a:cubicBezTo>
                        <a:pt x="52" y="46"/>
                        <a:pt x="52" y="47"/>
                        <a:pt x="51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5"/>
                        <a:pt x="52" y="45"/>
                      </a:cubicBezTo>
                      <a:cubicBezTo>
                        <a:pt x="53" y="45"/>
                        <a:pt x="52" y="45"/>
                        <a:pt x="52" y="45"/>
                      </a:cubicBezTo>
                      <a:cubicBezTo>
                        <a:pt x="52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3"/>
                        <a:pt x="54" y="44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1"/>
                        <a:pt x="58" y="41"/>
                        <a:pt x="58" y="40"/>
                      </a:cubicBezTo>
                      <a:cubicBezTo>
                        <a:pt x="59" y="40"/>
                        <a:pt x="59" y="40"/>
                        <a:pt x="59" y="40"/>
                      </a:cubicBezTo>
                      <a:cubicBezTo>
                        <a:pt x="60" y="39"/>
                        <a:pt x="60" y="39"/>
                        <a:pt x="60" y="39"/>
                      </a:cubicBezTo>
                      <a:cubicBezTo>
                        <a:pt x="60" y="39"/>
                        <a:pt x="61" y="39"/>
                        <a:pt x="61" y="38"/>
                      </a:cubicBezTo>
                      <a:cubicBezTo>
                        <a:pt x="62" y="38"/>
                        <a:pt x="62" y="38"/>
                        <a:pt x="62" y="38"/>
                      </a:cubicBezTo>
                      <a:cubicBezTo>
                        <a:pt x="64" y="37"/>
                        <a:pt x="66" y="36"/>
                        <a:pt x="68" y="35"/>
                      </a:cubicBezTo>
                      <a:cubicBezTo>
                        <a:pt x="69" y="35"/>
                        <a:pt x="70" y="34"/>
                        <a:pt x="70" y="34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72" y="33"/>
                        <a:pt x="74" y="33"/>
                        <a:pt x="76" y="32"/>
                      </a:cubicBezTo>
                      <a:cubicBezTo>
                        <a:pt x="76" y="32"/>
                        <a:pt x="76" y="32"/>
                        <a:pt x="77" y="32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7" y="32"/>
                        <a:pt x="78" y="32"/>
                        <a:pt x="78" y="32"/>
                      </a:cubicBezTo>
                      <a:cubicBezTo>
                        <a:pt x="79" y="32"/>
                        <a:pt x="80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2" y="32"/>
                        <a:pt x="81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3" y="32"/>
                        <a:pt x="83" y="32"/>
                        <a:pt x="84" y="32"/>
                      </a:cubicBezTo>
                      <a:cubicBezTo>
                        <a:pt x="85" y="32"/>
                        <a:pt x="87" y="32"/>
                        <a:pt x="89" y="32"/>
                      </a:cubicBezTo>
                      <a:cubicBezTo>
                        <a:pt x="91" y="32"/>
                        <a:pt x="93" y="33"/>
                        <a:pt x="94" y="33"/>
                      </a:cubicBezTo>
                      <a:cubicBezTo>
                        <a:pt x="95" y="33"/>
                        <a:pt x="97" y="34"/>
                        <a:pt x="98" y="34"/>
                      </a:cubicBezTo>
                      <a:cubicBezTo>
                        <a:pt x="98" y="34"/>
                        <a:pt x="99" y="35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100" y="35"/>
                        <a:pt x="100" y="35"/>
                        <a:pt x="100" y="35"/>
                      </a:cubicBezTo>
                      <a:cubicBezTo>
                        <a:pt x="100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6"/>
                      </a:cubicBezTo>
                      <a:cubicBezTo>
                        <a:pt x="101" y="35"/>
                        <a:pt x="102" y="36"/>
                        <a:pt x="102" y="36"/>
                      </a:cubicBezTo>
                      <a:cubicBezTo>
                        <a:pt x="102" y="36"/>
                        <a:pt x="103" y="36"/>
                        <a:pt x="103" y="36"/>
                      </a:cubicBezTo>
                      <a:cubicBezTo>
                        <a:pt x="103" y="36"/>
                        <a:pt x="103" y="36"/>
                        <a:pt x="104" y="36"/>
                      </a:cubicBezTo>
                      <a:cubicBezTo>
                        <a:pt x="104" y="36"/>
                        <a:pt x="104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6" y="37"/>
                      </a:cubicBezTo>
                      <a:cubicBezTo>
                        <a:pt x="106" y="38"/>
                        <a:pt x="107" y="38"/>
                        <a:pt x="106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9" y="39"/>
                        <a:pt x="109" y="39"/>
                        <a:pt x="109" y="39"/>
                      </a:cubicBezTo>
                      <a:cubicBezTo>
                        <a:pt x="109" y="39"/>
                        <a:pt x="109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1"/>
                        <a:pt x="111" y="41"/>
                      </a:cubicBezTo>
                      <a:cubicBezTo>
                        <a:pt x="111" y="41"/>
                        <a:pt x="111" y="41"/>
                        <a:pt x="111" y="41"/>
                      </a:cubicBezTo>
                      <a:cubicBezTo>
                        <a:pt x="111" y="41"/>
                        <a:pt x="111" y="41"/>
                        <a:pt x="112" y="41"/>
                      </a:cubicBezTo>
                      <a:cubicBezTo>
                        <a:pt x="112" y="41"/>
                        <a:pt x="112" y="42"/>
                        <a:pt x="112" y="42"/>
                      </a:cubicBezTo>
                      <a:cubicBezTo>
                        <a:pt x="112" y="42"/>
                        <a:pt x="112" y="42"/>
                        <a:pt x="112" y="42"/>
                      </a:cubicBezTo>
                      <a:cubicBezTo>
                        <a:pt x="112" y="42"/>
                        <a:pt x="113" y="42"/>
                        <a:pt x="113" y="42"/>
                      </a:cubicBezTo>
                      <a:cubicBezTo>
                        <a:pt x="113" y="43"/>
                        <a:pt x="113" y="43"/>
                        <a:pt x="113" y="43"/>
                      </a:cubicBezTo>
                      <a:cubicBezTo>
                        <a:pt x="114" y="43"/>
                        <a:pt x="114" y="44"/>
                        <a:pt x="114" y="44"/>
                      </a:cubicBezTo>
                      <a:cubicBezTo>
                        <a:pt x="115" y="44"/>
                        <a:pt x="114" y="44"/>
                        <a:pt x="115" y="44"/>
                      </a:cubicBezTo>
                      <a:cubicBezTo>
                        <a:pt x="115" y="44"/>
                        <a:pt x="115" y="45"/>
                        <a:pt x="115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6"/>
                      </a:cubicBezTo>
                      <a:cubicBezTo>
                        <a:pt x="116" y="45"/>
                        <a:pt x="116" y="46"/>
                        <a:pt x="116" y="46"/>
                      </a:cubicBezTo>
                      <a:cubicBezTo>
                        <a:pt x="116" y="46"/>
                        <a:pt x="117" y="46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8" y="47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9"/>
                        <a:pt x="118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9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1"/>
                        <a:pt x="122" y="51"/>
                        <a:pt x="123" y="51"/>
                      </a:cubicBezTo>
                      <a:cubicBezTo>
                        <a:pt x="123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0"/>
                        <a:pt x="123" y="51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1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3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1"/>
                      </a:cubicBezTo>
                      <a:cubicBezTo>
                        <a:pt x="124" y="51"/>
                        <a:pt x="124" y="51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4" y="51"/>
                        <a:pt x="124" y="51"/>
                        <a:pt x="125" y="52"/>
                      </a:cubicBezTo>
                      <a:cubicBezTo>
                        <a:pt x="125" y="52"/>
                        <a:pt x="125" y="52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6" y="54"/>
                        <a:pt x="126" y="54"/>
                      </a:cubicBezTo>
                      <a:cubicBezTo>
                        <a:pt x="126" y="54"/>
                        <a:pt x="126" y="54"/>
                        <a:pt x="126" y="54"/>
                      </a:cubicBezTo>
                      <a:cubicBezTo>
                        <a:pt x="126" y="54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2"/>
                        <a:pt x="126" y="52"/>
                        <a:pt x="125" y="52"/>
                      </a:cubicBezTo>
                      <a:cubicBezTo>
                        <a:pt x="125" y="52"/>
                        <a:pt x="125" y="51"/>
                        <a:pt x="125" y="52"/>
                      </a:cubicBezTo>
                      <a:cubicBezTo>
                        <a:pt x="125" y="51"/>
                        <a:pt x="125" y="51"/>
                        <a:pt x="125" y="51"/>
                      </a:cubicBezTo>
                      <a:cubicBezTo>
                        <a:pt x="125" y="51"/>
                        <a:pt x="125" y="51"/>
                        <a:pt x="125" y="50"/>
                      </a:cubicBezTo>
                      <a:cubicBezTo>
                        <a:pt x="124" y="51"/>
                        <a:pt x="124" y="50"/>
                        <a:pt x="124" y="50"/>
                      </a:cubicBezTo>
                      <a:cubicBezTo>
                        <a:pt x="123" y="49"/>
                        <a:pt x="122" y="47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19" y="46"/>
                      </a:cubicBezTo>
                      <a:cubicBezTo>
                        <a:pt x="119" y="45"/>
                        <a:pt x="119" y="45"/>
                        <a:pt x="118" y="45"/>
                      </a:cubicBezTo>
                      <a:cubicBezTo>
                        <a:pt x="118" y="45"/>
                        <a:pt x="118" y="44"/>
                        <a:pt x="118" y="44"/>
                      </a:cubicBezTo>
                      <a:cubicBezTo>
                        <a:pt x="118" y="44"/>
                        <a:pt x="117" y="44"/>
                        <a:pt x="117" y="44"/>
                      </a:cubicBezTo>
                      <a:cubicBezTo>
                        <a:pt x="117" y="43"/>
                        <a:pt x="116" y="43"/>
                        <a:pt x="116" y="43"/>
                      </a:cubicBezTo>
                      <a:cubicBezTo>
                        <a:pt x="116" y="43"/>
                        <a:pt x="116" y="42"/>
                        <a:pt x="115" y="42"/>
                      </a:cubicBezTo>
                      <a:cubicBezTo>
                        <a:pt x="114" y="41"/>
                        <a:pt x="112" y="39"/>
                        <a:pt x="110" y="38"/>
                      </a:cubicBezTo>
                      <a:cubicBezTo>
                        <a:pt x="110" y="38"/>
                        <a:pt x="109" y="38"/>
                        <a:pt x="109" y="38"/>
                      </a:cubicBezTo>
                      <a:cubicBezTo>
                        <a:pt x="107" y="36"/>
                        <a:pt x="105" y="35"/>
                        <a:pt x="103" y="35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2" y="34"/>
                        <a:pt x="101" y="34"/>
                        <a:pt x="101" y="34"/>
                      </a:cubicBezTo>
                      <a:cubicBezTo>
                        <a:pt x="100" y="33"/>
                        <a:pt x="99" y="33"/>
                        <a:pt x="98" y="32"/>
                      </a:cubicBezTo>
                      <a:cubicBezTo>
                        <a:pt x="99" y="32"/>
                        <a:pt x="99" y="32"/>
                        <a:pt x="100" y="33"/>
                      </a:cubicBezTo>
                      <a:cubicBezTo>
                        <a:pt x="100" y="32"/>
                        <a:pt x="100" y="32"/>
                        <a:pt x="101" y="32"/>
                      </a:cubicBezTo>
                      <a:cubicBezTo>
                        <a:pt x="101" y="32"/>
                        <a:pt x="101" y="33"/>
                        <a:pt x="101" y="33"/>
                      </a:cubicBezTo>
                      <a:cubicBezTo>
                        <a:pt x="101" y="33"/>
                        <a:pt x="102" y="33"/>
                        <a:pt x="102" y="33"/>
                      </a:cubicBezTo>
                      <a:cubicBezTo>
                        <a:pt x="102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3" y="32"/>
                        <a:pt x="103" y="32"/>
                        <a:pt x="102" y="31"/>
                      </a:cubicBezTo>
                      <a:cubicBezTo>
                        <a:pt x="102" y="31"/>
                        <a:pt x="101" y="31"/>
                        <a:pt x="101" y="31"/>
                      </a:cubicBezTo>
                      <a:cubicBezTo>
                        <a:pt x="103" y="31"/>
                        <a:pt x="105" y="32"/>
                        <a:pt x="105" y="32"/>
                      </a:cubicBezTo>
                      <a:cubicBezTo>
                        <a:pt x="106" y="33"/>
                        <a:pt x="107" y="32"/>
                        <a:pt x="106" y="31"/>
                      </a:cubicBezTo>
                      <a:cubicBezTo>
                        <a:pt x="106" y="31"/>
                        <a:pt x="105" y="30"/>
                        <a:pt x="104" y="30"/>
                      </a:cubicBezTo>
                      <a:cubicBezTo>
                        <a:pt x="105" y="30"/>
                        <a:pt x="105" y="30"/>
                        <a:pt x="106" y="30"/>
                      </a:cubicBezTo>
                      <a:cubicBezTo>
                        <a:pt x="104" y="29"/>
                        <a:pt x="103" y="29"/>
                        <a:pt x="102" y="29"/>
                      </a:cubicBezTo>
                      <a:cubicBezTo>
                        <a:pt x="102" y="28"/>
                        <a:pt x="100" y="28"/>
                        <a:pt x="100" y="27"/>
                      </a:cubicBezTo>
                      <a:cubicBezTo>
                        <a:pt x="100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8" y="27"/>
                        <a:pt x="98" y="27"/>
                        <a:pt x="98" y="27"/>
                      </a:cubicBezTo>
                      <a:cubicBezTo>
                        <a:pt x="98" y="27"/>
                        <a:pt x="98" y="26"/>
                        <a:pt x="98" y="26"/>
                      </a:cubicBezTo>
                      <a:cubicBezTo>
                        <a:pt x="97" y="25"/>
                        <a:pt x="96" y="25"/>
                        <a:pt x="95" y="24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95" y="24"/>
                        <a:pt x="95" y="24"/>
                        <a:pt x="94" y="24"/>
                      </a:cubicBezTo>
                      <a:cubicBezTo>
                        <a:pt x="94" y="24"/>
                        <a:pt x="93" y="24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5" y="23"/>
                        <a:pt x="96" y="24"/>
                        <a:pt x="98" y="24"/>
                      </a:cubicBezTo>
                      <a:cubicBezTo>
                        <a:pt x="98" y="24"/>
                        <a:pt x="98" y="24"/>
                        <a:pt x="99" y="24"/>
                      </a:cubicBezTo>
                      <a:cubicBezTo>
                        <a:pt x="99" y="24"/>
                        <a:pt x="100" y="24"/>
                        <a:pt x="100" y="24"/>
                      </a:cubicBezTo>
                      <a:cubicBezTo>
                        <a:pt x="100" y="23"/>
                        <a:pt x="98" y="23"/>
                        <a:pt x="97" y="22"/>
                      </a:cubicBezTo>
                      <a:cubicBezTo>
                        <a:pt x="98" y="22"/>
                        <a:pt x="97" y="22"/>
                        <a:pt x="97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8" y="21"/>
                        <a:pt x="96" y="21"/>
                        <a:pt x="95" y="21"/>
                      </a:cubicBezTo>
                      <a:cubicBezTo>
                        <a:pt x="95" y="21"/>
                        <a:pt x="95" y="21"/>
                        <a:pt x="95" y="20"/>
                      </a:cubicBezTo>
                      <a:cubicBezTo>
                        <a:pt x="94" y="20"/>
                        <a:pt x="93" y="20"/>
                        <a:pt x="92" y="19"/>
                      </a:cubicBezTo>
                      <a:cubicBezTo>
                        <a:pt x="91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89" y="19"/>
                        <a:pt x="88" y="18"/>
                        <a:pt x="88" y="18"/>
                      </a:cubicBezTo>
                      <a:cubicBezTo>
                        <a:pt x="88" y="18"/>
                        <a:pt x="87" y="18"/>
                        <a:pt x="87" y="18"/>
                      </a:cubicBezTo>
                      <a:cubicBezTo>
                        <a:pt x="88" y="18"/>
                        <a:pt x="89" y="18"/>
                        <a:pt x="89" y="18"/>
                      </a:cubicBezTo>
                      <a:cubicBezTo>
                        <a:pt x="93" y="19"/>
                        <a:pt x="97" y="19"/>
                        <a:pt x="100" y="21"/>
                      </a:cubicBezTo>
                      <a:cubicBezTo>
                        <a:pt x="104" y="22"/>
                        <a:pt x="107" y="23"/>
                        <a:pt x="109" y="24"/>
                      </a:cubicBezTo>
                      <a:cubicBezTo>
                        <a:pt x="110" y="25"/>
                        <a:pt x="112" y="26"/>
                        <a:pt x="113" y="27"/>
                      </a:cubicBezTo>
                      <a:cubicBezTo>
                        <a:pt x="114" y="28"/>
                        <a:pt x="116" y="29"/>
                        <a:pt x="117" y="31"/>
                      </a:cubicBezTo>
                      <a:cubicBezTo>
                        <a:pt x="118" y="31"/>
                        <a:pt x="118" y="31"/>
                        <a:pt x="118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20" y="33"/>
                        <a:pt x="121" y="34"/>
                        <a:pt x="122" y="35"/>
                      </a:cubicBezTo>
                      <a:cubicBezTo>
                        <a:pt x="122" y="35"/>
                        <a:pt x="122" y="35"/>
                        <a:pt x="122" y="36"/>
                      </a:cubicBezTo>
                      <a:cubicBezTo>
                        <a:pt x="122" y="36"/>
                        <a:pt x="123" y="36"/>
                        <a:pt x="123" y="36"/>
                      </a:cubicBezTo>
                      <a:cubicBezTo>
                        <a:pt x="123" y="36"/>
                        <a:pt x="122" y="36"/>
                        <a:pt x="122" y="36"/>
                      </a:cubicBezTo>
                      <a:cubicBezTo>
                        <a:pt x="123" y="36"/>
                        <a:pt x="123" y="36"/>
                        <a:pt x="123" y="37"/>
                      </a:cubicBezTo>
                      <a:cubicBezTo>
                        <a:pt x="123" y="36"/>
                        <a:pt x="123" y="37"/>
                        <a:pt x="123" y="37"/>
                      </a:cubicBezTo>
                      <a:cubicBezTo>
                        <a:pt x="123" y="37"/>
                        <a:pt x="124" y="37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5" y="39"/>
                        <a:pt x="125" y="39"/>
                        <a:pt x="125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1"/>
                        <a:pt x="127" y="41"/>
                        <a:pt x="127" y="41"/>
                      </a:cubicBezTo>
                      <a:cubicBezTo>
                        <a:pt x="127" y="41"/>
                        <a:pt x="127" y="41"/>
                        <a:pt x="127" y="41"/>
                      </a:cubicBezTo>
                      <a:cubicBezTo>
                        <a:pt x="127" y="41"/>
                        <a:pt x="127" y="42"/>
                        <a:pt x="127" y="41"/>
                      </a:cubicBezTo>
                      <a:cubicBezTo>
                        <a:pt x="127" y="42"/>
                        <a:pt x="127" y="41"/>
                        <a:pt x="128" y="42"/>
                      </a:cubicBezTo>
                      <a:cubicBezTo>
                        <a:pt x="128" y="42"/>
                        <a:pt x="129" y="42"/>
                        <a:pt x="129" y="43"/>
                      </a:cubicBezTo>
                      <a:cubicBezTo>
                        <a:pt x="129" y="43"/>
                        <a:pt x="129" y="42"/>
                        <a:pt x="129" y="42"/>
                      </a:cubicBezTo>
                      <a:cubicBezTo>
                        <a:pt x="129" y="42"/>
                        <a:pt x="129" y="42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30" y="43"/>
                      </a:cubicBezTo>
                      <a:cubicBezTo>
                        <a:pt x="130" y="43"/>
                        <a:pt x="130" y="43"/>
                        <a:pt x="130" y="43"/>
                      </a:cubicBezTo>
                      <a:cubicBezTo>
                        <a:pt x="130" y="43"/>
                        <a:pt x="130" y="44"/>
                        <a:pt x="130" y="44"/>
                      </a:cubicBezTo>
                      <a:cubicBezTo>
                        <a:pt x="130" y="44"/>
                        <a:pt x="130" y="44"/>
                        <a:pt x="130" y="44"/>
                      </a:cubicBezTo>
                      <a:cubicBezTo>
                        <a:pt x="131" y="44"/>
                        <a:pt x="131" y="44"/>
                        <a:pt x="131" y="44"/>
                      </a:cubicBezTo>
                      <a:cubicBezTo>
                        <a:pt x="131" y="44"/>
                        <a:pt x="131" y="45"/>
                        <a:pt x="131" y="44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6"/>
                        <a:pt x="133" y="45"/>
                        <a:pt x="133" y="46"/>
                      </a:cubicBezTo>
                      <a:cubicBezTo>
                        <a:pt x="133" y="46"/>
                        <a:pt x="134" y="47"/>
                        <a:pt x="135" y="47"/>
                      </a:cubicBezTo>
                      <a:cubicBezTo>
                        <a:pt x="135" y="47"/>
                        <a:pt x="135" y="47"/>
                        <a:pt x="135" y="47"/>
                      </a:cubicBezTo>
                      <a:cubicBezTo>
                        <a:pt x="135" y="47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6" y="48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7" y="49"/>
                      </a:cubicBezTo>
                      <a:cubicBezTo>
                        <a:pt x="136" y="50"/>
                        <a:pt x="137" y="50"/>
                        <a:pt x="137" y="49"/>
                      </a:cubicBezTo>
                      <a:cubicBezTo>
                        <a:pt x="137" y="50"/>
                        <a:pt x="137" y="50"/>
                        <a:pt x="137" y="50"/>
                      </a:cubicBezTo>
                      <a:cubicBezTo>
                        <a:pt x="137" y="50"/>
                        <a:pt x="137" y="50"/>
                        <a:pt x="137" y="49"/>
                      </a:cubicBezTo>
                      <a:cubicBezTo>
                        <a:pt x="137" y="49"/>
                        <a:pt x="138" y="49"/>
                        <a:pt x="137" y="49"/>
                      </a:cubicBezTo>
                      <a:cubicBezTo>
                        <a:pt x="138" y="49"/>
                        <a:pt x="138" y="50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7" y="48"/>
                        <a:pt x="137" y="48"/>
                        <a:pt x="137" y="48"/>
                      </a:cubicBezTo>
                      <a:cubicBezTo>
                        <a:pt x="137" y="47"/>
                        <a:pt x="136" y="47"/>
                        <a:pt x="136" y="47"/>
                      </a:cubicBezTo>
                      <a:cubicBezTo>
                        <a:pt x="136" y="47"/>
                        <a:pt x="136" y="47"/>
                        <a:pt x="136" y="46"/>
                      </a:cubicBezTo>
                      <a:cubicBezTo>
                        <a:pt x="136" y="46"/>
                        <a:pt x="136" y="47"/>
                        <a:pt x="136" y="46"/>
                      </a:cubicBezTo>
                      <a:cubicBezTo>
                        <a:pt x="136" y="46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7" y="46"/>
                        <a:pt x="137" y="46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7"/>
                        <a:pt x="137" y="47"/>
                        <a:pt x="137" y="47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9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9" y="50"/>
                        <a:pt x="139" y="50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0"/>
                        <a:pt x="139" y="50"/>
                        <a:pt x="139" y="50"/>
                      </a:cubicBezTo>
                      <a:cubicBezTo>
                        <a:pt x="139" y="50"/>
                        <a:pt x="139" y="49"/>
                        <a:pt x="139" y="49"/>
                      </a:cubicBezTo>
                      <a:cubicBezTo>
                        <a:pt x="138" y="48"/>
                        <a:pt x="138" y="49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7"/>
                      </a:cubicBezTo>
                      <a:cubicBezTo>
                        <a:pt x="138" y="47"/>
                        <a:pt x="138" y="48"/>
                        <a:pt x="138" y="48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7" y="47"/>
                        <a:pt x="137" y="47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6"/>
                        <a:pt x="137" y="45"/>
                        <a:pt x="137" y="45"/>
                      </a:cubicBezTo>
                      <a:cubicBezTo>
                        <a:pt x="137" y="45"/>
                        <a:pt x="137" y="45"/>
                        <a:pt x="137" y="45"/>
                      </a:cubicBezTo>
                      <a:cubicBezTo>
                        <a:pt x="137" y="46"/>
                        <a:pt x="138" y="46"/>
                        <a:pt x="138" y="46"/>
                      </a:cubicBezTo>
                      <a:cubicBezTo>
                        <a:pt x="138" y="46"/>
                        <a:pt x="138" y="46"/>
                        <a:pt x="138" y="46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7" y="45"/>
                      </a:cubicBezTo>
                      <a:cubicBezTo>
                        <a:pt x="138" y="45"/>
                        <a:pt x="137" y="45"/>
                        <a:pt x="138" y="45"/>
                      </a:cubicBezTo>
                      <a:cubicBezTo>
                        <a:pt x="137" y="45"/>
                        <a:pt x="138" y="45"/>
                        <a:pt x="137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7" y="44"/>
                        <a:pt x="136" y="42"/>
                        <a:pt x="136" y="42"/>
                      </a:cubicBezTo>
                      <a:cubicBezTo>
                        <a:pt x="135" y="40"/>
                        <a:pt x="135" y="40"/>
                        <a:pt x="136" y="40"/>
                      </a:cubicBezTo>
                      <a:cubicBezTo>
                        <a:pt x="136" y="40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7" y="42"/>
                      </a:cubicBezTo>
                      <a:cubicBezTo>
                        <a:pt x="137" y="42"/>
                        <a:pt x="137" y="42"/>
                        <a:pt x="137" y="43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7" y="43"/>
                        <a:pt x="137" y="43"/>
                        <a:pt x="138" y="43"/>
                      </a:cubicBezTo>
                      <a:cubicBezTo>
                        <a:pt x="137" y="42"/>
                        <a:pt x="137" y="41"/>
                        <a:pt x="136" y="40"/>
                      </a:cubicBezTo>
                      <a:cubicBezTo>
                        <a:pt x="136" y="40"/>
                        <a:pt x="136" y="40"/>
                        <a:pt x="136" y="39"/>
                      </a:cubicBezTo>
                      <a:cubicBezTo>
                        <a:pt x="136" y="39"/>
                        <a:pt x="135" y="39"/>
                        <a:pt x="135" y="39"/>
                      </a:cubicBezTo>
                      <a:cubicBezTo>
                        <a:pt x="136" y="39"/>
                        <a:pt x="135" y="39"/>
                        <a:pt x="135" y="38"/>
                      </a:cubicBezTo>
                      <a:cubicBezTo>
                        <a:pt x="135" y="39"/>
                        <a:pt x="135" y="38"/>
                        <a:pt x="135" y="38"/>
                      </a:cubicBezTo>
                      <a:cubicBezTo>
                        <a:pt x="134" y="38"/>
                        <a:pt x="134" y="37"/>
                        <a:pt x="134" y="37"/>
                      </a:cubicBezTo>
                      <a:cubicBezTo>
                        <a:pt x="134" y="37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6"/>
                        <a:pt x="134" y="36"/>
                        <a:pt x="135" y="37"/>
                      </a:cubicBezTo>
                      <a:cubicBezTo>
                        <a:pt x="135" y="38"/>
                        <a:pt x="136" y="39"/>
                        <a:pt x="136" y="39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8" y="42"/>
                        <a:pt x="139" y="43"/>
                        <a:pt x="139" y="44"/>
                      </a:cubicBezTo>
                      <a:cubicBezTo>
                        <a:pt x="139" y="45"/>
                        <a:pt x="140" y="46"/>
                        <a:pt x="140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6"/>
                        <a:pt x="141" y="47"/>
                        <a:pt x="141" y="47"/>
                      </a:cubicBezTo>
                      <a:cubicBezTo>
                        <a:pt x="141" y="47"/>
                        <a:pt x="141" y="46"/>
                        <a:pt x="141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5"/>
                        <a:pt x="140" y="44"/>
                        <a:pt x="140" y="43"/>
                      </a:cubicBezTo>
                      <a:cubicBezTo>
                        <a:pt x="140" y="44"/>
                        <a:pt x="140" y="45"/>
                        <a:pt x="141" y="45"/>
                      </a:cubicBezTo>
                      <a:cubicBezTo>
                        <a:pt x="141" y="45"/>
                        <a:pt x="141" y="46"/>
                        <a:pt x="141" y="46"/>
                      </a:cubicBezTo>
                      <a:cubicBezTo>
                        <a:pt x="141" y="46"/>
                        <a:pt x="141" y="46"/>
                        <a:pt x="142" y="46"/>
                      </a:cubicBezTo>
                      <a:cubicBezTo>
                        <a:pt x="141" y="47"/>
                        <a:pt x="142" y="47"/>
                        <a:pt x="142" y="47"/>
                      </a:cubicBezTo>
                      <a:cubicBezTo>
                        <a:pt x="142" y="48"/>
                        <a:pt x="142" y="49"/>
                        <a:pt x="143" y="49"/>
                      </a:cubicBezTo>
                      <a:cubicBezTo>
                        <a:pt x="143" y="50"/>
                        <a:pt x="144" y="51"/>
                        <a:pt x="144" y="52"/>
                      </a:cubicBezTo>
                      <a:cubicBezTo>
                        <a:pt x="144" y="52"/>
                        <a:pt x="144" y="54"/>
                        <a:pt x="145" y="55"/>
                      </a:cubicBezTo>
                      <a:cubicBezTo>
                        <a:pt x="145" y="56"/>
                        <a:pt x="146" y="57"/>
                        <a:pt x="146" y="58"/>
                      </a:cubicBezTo>
                      <a:cubicBezTo>
                        <a:pt x="146" y="58"/>
                        <a:pt x="146" y="59"/>
                        <a:pt x="146" y="59"/>
                      </a:cubicBezTo>
                      <a:cubicBezTo>
                        <a:pt x="146" y="59"/>
                        <a:pt x="147" y="60"/>
                        <a:pt x="146" y="60"/>
                      </a:cubicBezTo>
                      <a:cubicBezTo>
                        <a:pt x="147" y="61"/>
                        <a:pt x="147" y="63"/>
                        <a:pt x="147" y="63"/>
                      </a:cubicBezTo>
                      <a:cubicBezTo>
                        <a:pt x="147" y="63"/>
                        <a:pt x="147" y="64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5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7"/>
                        <a:pt x="148" y="67"/>
                        <a:pt x="148" y="67"/>
                      </a:cubicBezTo>
                      <a:cubicBezTo>
                        <a:pt x="149" y="67"/>
                        <a:pt x="149" y="66"/>
                        <a:pt x="149" y="66"/>
                      </a:cubicBezTo>
                      <a:cubicBezTo>
                        <a:pt x="149" y="65"/>
                        <a:pt x="149" y="65"/>
                        <a:pt x="149" y="65"/>
                      </a:cubicBezTo>
                      <a:cubicBezTo>
                        <a:pt x="149" y="66"/>
                        <a:pt x="149" y="66"/>
                        <a:pt x="149" y="66"/>
                      </a:cubicBezTo>
                      <a:cubicBezTo>
                        <a:pt x="149" y="66"/>
                        <a:pt x="149" y="68"/>
                        <a:pt x="149" y="69"/>
                      </a:cubicBezTo>
                      <a:cubicBezTo>
                        <a:pt x="149" y="69"/>
                        <a:pt x="149" y="69"/>
                        <a:pt x="149" y="69"/>
                      </a:cubicBezTo>
                      <a:cubicBezTo>
                        <a:pt x="149" y="70"/>
                        <a:pt x="149" y="69"/>
                        <a:pt x="149" y="70"/>
                      </a:cubicBezTo>
                      <a:cubicBezTo>
                        <a:pt x="149" y="70"/>
                        <a:pt x="149" y="70"/>
                        <a:pt x="149" y="70"/>
                      </a:cubicBezTo>
                      <a:cubicBezTo>
                        <a:pt x="149" y="70"/>
                        <a:pt x="149" y="69"/>
                        <a:pt x="150" y="70"/>
                      </a:cubicBezTo>
                      <a:cubicBezTo>
                        <a:pt x="150" y="69"/>
                        <a:pt x="150" y="69"/>
                        <a:pt x="149" y="69"/>
                      </a:cubicBezTo>
                      <a:cubicBezTo>
                        <a:pt x="150" y="69"/>
                        <a:pt x="150" y="69"/>
                        <a:pt x="150" y="69"/>
                      </a:cubicBezTo>
                      <a:cubicBezTo>
                        <a:pt x="150" y="67"/>
                        <a:pt x="150" y="67"/>
                        <a:pt x="150" y="66"/>
                      </a:cubicBezTo>
                      <a:cubicBezTo>
                        <a:pt x="150" y="65"/>
                        <a:pt x="150" y="67"/>
                        <a:pt x="150" y="68"/>
                      </a:cubicBezTo>
                      <a:cubicBezTo>
                        <a:pt x="150" y="68"/>
                        <a:pt x="150" y="69"/>
                        <a:pt x="150" y="69"/>
                      </a:cubicBezTo>
                      <a:cubicBezTo>
                        <a:pt x="150" y="70"/>
                        <a:pt x="151" y="71"/>
                        <a:pt x="151" y="72"/>
                      </a:cubicBezTo>
                      <a:cubicBezTo>
                        <a:pt x="151" y="72"/>
                        <a:pt x="151" y="73"/>
                        <a:pt x="151" y="72"/>
                      </a:cubicBezTo>
                      <a:cubicBezTo>
                        <a:pt x="151" y="73"/>
                        <a:pt x="151" y="73"/>
                        <a:pt x="151" y="73"/>
                      </a:cubicBezTo>
                      <a:cubicBezTo>
                        <a:pt x="151" y="73"/>
                        <a:pt x="151" y="73"/>
                        <a:pt x="151" y="72"/>
                      </a:cubicBezTo>
                      <a:cubicBezTo>
                        <a:pt x="151" y="73"/>
                        <a:pt x="151" y="72"/>
                        <a:pt x="151" y="72"/>
                      </a:cubicBezTo>
                      <a:cubicBezTo>
                        <a:pt x="151" y="73"/>
                        <a:pt x="152" y="72"/>
                        <a:pt x="152" y="73"/>
                      </a:cubicBezTo>
                      <a:cubicBezTo>
                        <a:pt x="152" y="73"/>
                        <a:pt x="152" y="72"/>
                        <a:pt x="152" y="72"/>
                      </a:cubicBezTo>
                      <a:cubicBezTo>
                        <a:pt x="152" y="71"/>
                        <a:pt x="152" y="71"/>
                        <a:pt x="152" y="70"/>
                      </a:cubicBezTo>
                      <a:cubicBezTo>
                        <a:pt x="152" y="70"/>
                        <a:pt x="152" y="70"/>
                        <a:pt x="152" y="70"/>
                      </a:cubicBezTo>
                      <a:cubicBezTo>
                        <a:pt x="152" y="70"/>
                        <a:pt x="152" y="69"/>
                        <a:pt x="152" y="68"/>
                      </a:cubicBezTo>
                      <a:cubicBezTo>
                        <a:pt x="152" y="68"/>
                        <a:pt x="152" y="68"/>
                        <a:pt x="152" y="68"/>
                      </a:cubicBezTo>
                      <a:cubicBezTo>
                        <a:pt x="152" y="68"/>
                        <a:pt x="152" y="67"/>
                        <a:pt x="152" y="67"/>
                      </a:cubicBezTo>
                      <a:cubicBezTo>
                        <a:pt x="152" y="67"/>
                        <a:pt x="152" y="67"/>
                        <a:pt x="152" y="67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3"/>
                        <a:pt x="152" y="63"/>
                      </a:cubicBezTo>
                      <a:cubicBezTo>
                        <a:pt x="152" y="63"/>
                        <a:pt x="152" y="63"/>
                        <a:pt x="152" y="63"/>
                      </a:cubicBezTo>
                      <a:cubicBezTo>
                        <a:pt x="152" y="62"/>
                        <a:pt x="152" y="61"/>
                        <a:pt x="152" y="61"/>
                      </a:cubicBezTo>
                      <a:cubicBezTo>
                        <a:pt x="152" y="61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1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59"/>
                        <a:pt x="152" y="59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7"/>
                        <a:pt x="152" y="58"/>
                      </a:cubicBezTo>
                      <a:cubicBezTo>
                        <a:pt x="152" y="57"/>
                        <a:pt x="152" y="57"/>
                        <a:pt x="152" y="57"/>
                      </a:cubicBezTo>
                      <a:cubicBezTo>
                        <a:pt x="152" y="56"/>
                        <a:pt x="152" y="55"/>
                        <a:pt x="151" y="54"/>
                      </a:cubicBezTo>
                      <a:cubicBezTo>
                        <a:pt x="151" y="54"/>
                        <a:pt x="151" y="54"/>
                        <a:pt x="151" y="53"/>
                      </a:cubicBezTo>
                      <a:cubicBezTo>
                        <a:pt x="151" y="52"/>
                        <a:pt x="150" y="50"/>
                        <a:pt x="150" y="50"/>
                      </a:cubicBezTo>
                      <a:cubicBezTo>
                        <a:pt x="150" y="49"/>
                        <a:pt x="150" y="48"/>
                        <a:pt x="149" y="47"/>
                      </a:cubicBezTo>
                      <a:cubicBezTo>
                        <a:pt x="149" y="47"/>
                        <a:pt x="149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49" y="46"/>
                        <a:pt x="150" y="47"/>
                        <a:pt x="150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5"/>
                        <a:pt x="149" y="46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0" y="47"/>
                        <a:pt x="150" y="47"/>
                      </a:cubicBezTo>
                      <a:cubicBezTo>
                        <a:pt x="150" y="48"/>
                        <a:pt x="150" y="48"/>
                        <a:pt x="150" y="49"/>
                      </a:cubicBezTo>
                      <a:cubicBezTo>
                        <a:pt x="151" y="49"/>
                        <a:pt x="151" y="49"/>
                        <a:pt x="151" y="50"/>
                      </a:cubicBezTo>
                      <a:cubicBezTo>
                        <a:pt x="151" y="50"/>
                        <a:pt x="151" y="49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4"/>
                        <a:pt x="152" y="54"/>
                      </a:cubicBezTo>
                      <a:cubicBezTo>
                        <a:pt x="152" y="54"/>
                        <a:pt x="152" y="54"/>
                        <a:pt x="152" y="54"/>
                      </a:cubicBezTo>
                      <a:cubicBezTo>
                        <a:pt x="152" y="54"/>
                        <a:pt x="152" y="55"/>
                        <a:pt x="152" y="54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6"/>
                        <a:pt x="152" y="55"/>
                        <a:pt x="152" y="56"/>
                      </a:cubicBezTo>
                      <a:cubicBezTo>
                        <a:pt x="152" y="56"/>
                        <a:pt x="153" y="56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9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1"/>
                      </a:cubicBezTo>
                      <a:cubicBezTo>
                        <a:pt x="153" y="60"/>
                        <a:pt x="153" y="61"/>
                        <a:pt x="154" y="61"/>
                      </a:cubicBezTo>
                      <a:cubicBezTo>
                        <a:pt x="154" y="61"/>
                        <a:pt x="153" y="61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5"/>
                        <a:pt x="153" y="55"/>
                      </a:cubicBezTo>
                      <a:cubicBezTo>
                        <a:pt x="153" y="55"/>
                        <a:pt x="153" y="55"/>
                        <a:pt x="153" y="55"/>
                      </a:cubicBezTo>
                      <a:cubicBezTo>
                        <a:pt x="153" y="55"/>
                        <a:pt x="152" y="55"/>
                        <a:pt x="152" y="55"/>
                      </a:cubicBezTo>
                      <a:cubicBezTo>
                        <a:pt x="153" y="55"/>
                        <a:pt x="153" y="55"/>
                        <a:pt x="152" y="55"/>
                      </a:cubicBezTo>
                      <a:cubicBezTo>
                        <a:pt x="152" y="55"/>
                        <a:pt x="152" y="54"/>
                        <a:pt x="152" y="54"/>
                      </a:cubicBezTo>
                      <a:cubicBezTo>
                        <a:pt x="152" y="54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2"/>
                      </a:cubicBezTo>
                      <a:cubicBezTo>
                        <a:pt x="152" y="53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3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2"/>
                        <a:pt x="152" y="51"/>
                        <a:pt x="152" y="52"/>
                      </a:cubicBezTo>
                      <a:cubicBezTo>
                        <a:pt x="152" y="51"/>
                        <a:pt x="152" y="51"/>
                        <a:pt x="151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1" y="51"/>
                        <a:pt x="151" y="50"/>
                      </a:cubicBezTo>
                      <a:cubicBezTo>
                        <a:pt x="151" y="51"/>
                        <a:pt x="151" y="51"/>
                        <a:pt x="151" y="51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49"/>
                      </a:cubicBezTo>
                      <a:cubicBezTo>
                        <a:pt x="151" y="50"/>
                        <a:pt x="151" y="49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0" y="48"/>
                        <a:pt x="150" y="48"/>
                      </a:cubicBezTo>
                      <a:cubicBezTo>
                        <a:pt x="150" y="48"/>
                        <a:pt x="151" y="48"/>
                        <a:pt x="151" y="48"/>
                      </a:cubicBezTo>
                      <a:cubicBezTo>
                        <a:pt x="150" y="48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1" y="47"/>
                        <a:pt x="151" y="47"/>
                      </a:cubicBezTo>
                      <a:cubicBezTo>
                        <a:pt x="151" y="48"/>
                        <a:pt x="151" y="48"/>
                        <a:pt x="151" y="49"/>
                      </a:cubicBezTo>
                      <a:cubicBezTo>
                        <a:pt x="151" y="48"/>
                        <a:pt x="151" y="49"/>
                        <a:pt x="151" y="49"/>
                      </a:cubicBezTo>
                      <a:cubicBezTo>
                        <a:pt x="151" y="49"/>
                        <a:pt x="151" y="50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2" y="51"/>
                        <a:pt x="152" y="50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3"/>
                        <a:pt x="152" y="53"/>
                      </a:cubicBezTo>
                      <a:cubicBezTo>
                        <a:pt x="152" y="53"/>
                        <a:pt x="153" y="53"/>
                        <a:pt x="152" y="53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0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1" y="48"/>
                        <a:pt x="151" y="48"/>
                      </a:cubicBezTo>
                      <a:cubicBezTo>
                        <a:pt x="151" y="48"/>
                        <a:pt x="151" y="47"/>
                        <a:pt x="151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49" y="43"/>
                        <a:pt x="150" y="44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2"/>
                        <a:pt x="148" y="41"/>
                      </a:cubicBezTo>
                      <a:cubicBezTo>
                        <a:pt x="148" y="41"/>
                        <a:pt x="148" y="41"/>
                        <a:pt x="148" y="42"/>
                      </a:cubicBezTo>
                      <a:cubicBezTo>
                        <a:pt x="149" y="42"/>
                        <a:pt x="149" y="42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5"/>
                        <a:pt x="149" y="44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5"/>
                        <a:pt x="149" y="45"/>
                        <a:pt x="149" y="45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3"/>
                        <a:pt x="149" y="44"/>
                        <a:pt x="149" y="43"/>
                      </a:cubicBezTo>
                      <a:cubicBezTo>
                        <a:pt x="149" y="43"/>
                        <a:pt x="148" y="42"/>
                        <a:pt x="148" y="42"/>
                      </a:cubicBezTo>
                      <a:cubicBezTo>
                        <a:pt x="148" y="42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1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39"/>
                        <a:pt x="147" y="39"/>
                        <a:pt x="146" y="39"/>
                      </a:cubicBezTo>
                      <a:cubicBezTo>
                        <a:pt x="146" y="38"/>
                        <a:pt x="146" y="39"/>
                        <a:pt x="147" y="39"/>
                      </a:cubicBezTo>
                      <a:cubicBezTo>
                        <a:pt x="146" y="39"/>
                        <a:pt x="146" y="39"/>
                        <a:pt x="146" y="39"/>
                      </a:cubicBezTo>
                      <a:cubicBezTo>
                        <a:pt x="146" y="38"/>
                        <a:pt x="146" y="39"/>
                        <a:pt x="146" y="39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5" y="36"/>
                        <a:pt x="145" y="37"/>
                      </a:cubicBezTo>
                      <a:cubicBezTo>
                        <a:pt x="145" y="37"/>
                        <a:pt x="146" y="37"/>
                        <a:pt x="146" y="37"/>
                      </a:cubicBezTo>
                      <a:cubicBezTo>
                        <a:pt x="145" y="37"/>
                        <a:pt x="145" y="37"/>
                        <a:pt x="145" y="36"/>
                      </a:cubicBezTo>
                      <a:cubicBezTo>
                        <a:pt x="145" y="36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4" y="35"/>
                        <a:pt x="144" y="35"/>
                      </a:cubicBezTo>
                      <a:cubicBezTo>
                        <a:pt x="144" y="35"/>
                        <a:pt x="144" y="35"/>
                        <a:pt x="145" y="35"/>
                      </a:cubicBezTo>
                      <a:cubicBezTo>
                        <a:pt x="144" y="35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3"/>
                      </a:cubicBezTo>
                      <a:cubicBezTo>
                        <a:pt x="143" y="33"/>
                        <a:pt x="143" y="34"/>
                        <a:pt x="143" y="33"/>
                      </a:cubicBezTo>
                      <a:cubicBezTo>
                        <a:pt x="143" y="34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4"/>
                        <a:pt x="144" y="34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2"/>
                        <a:pt x="142" y="31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3" y="32"/>
                        <a:pt x="143" y="33"/>
                        <a:pt x="143" y="33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1"/>
                        <a:pt x="142" y="31"/>
                      </a:cubicBezTo>
                      <a:cubicBezTo>
                        <a:pt x="142" y="31"/>
                        <a:pt x="142" y="31"/>
                        <a:pt x="142" y="31"/>
                      </a:cubicBezTo>
                      <a:cubicBezTo>
                        <a:pt x="142" y="31"/>
                        <a:pt x="141" y="31"/>
                        <a:pt x="141" y="31"/>
                      </a:cubicBezTo>
                      <a:cubicBezTo>
                        <a:pt x="141" y="31"/>
                        <a:pt x="141" y="31"/>
                        <a:pt x="141" y="31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29"/>
                      </a:cubicBezTo>
                      <a:cubicBezTo>
                        <a:pt x="141" y="30"/>
                        <a:pt x="140" y="29"/>
                        <a:pt x="140" y="29"/>
                      </a:cubicBezTo>
                      <a:cubicBezTo>
                        <a:pt x="140" y="29"/>
                        <a:pt x="141" y="30"/>
                        <a:pt x="141" y="30"/>
                      </a:cubicBezTo>
                      <a:cubicBezTo>
                        <a:pt x="140" y="29"/>
                        <a:pt x="141" y="30"/>
                        <a:pt x="140" y="30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1" y="29"/>
                        <a:pt x="140" y="29"/>
                      </a:cubicBezTo>
                      <a:cubicBezTo>
                        <a:pt x="140" y="29"/>
                        <a:pt x="140" y="28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8"/>
                        <a:pt x="140" y="28"/>
                      </a:cubicBezTo>
                      <a:cubicBezTo>
                        <a:pt x="140" y="28"/>
                        <a:pt x="140" y="28"/>
                        <a:pt x="140" y="28"/>
                      </a:cubicBezTo>
                      <a:cubicBezTo>
                        <a:pt x="140" y="28"/>
                        <a:pt x="139" y="28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8" y="25"/>
                        <a:pt x="137" y="23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3" y="19"/>
                        <a:pt x="130" y="16"/>
                        <a:pt x="126" y="14"/>
                      </a:cubicBezTo>
                      <a:cubicBezTo>
                        <a:pt x="119" y="9"/>
                        <a:pt x="110" y="4"/>
                        <a:pt x="101" y="2"/>
                      </a:cubicBezTo>
                      <a:cubicBezTo>
                        <a:pt x="95" y="1"/>
                        <a:pt x="89" y="0"/>
                        <a:pt x="83" y="0"/>
                      </a:cubicBezTo>
                      <a:cubicBezTo>
                        <a:pt x="75" y="1"/>
                        <a:pt x="68" y="2"/>
                        <a:pt x="61" y="4"/>
                      </a:cubicBezTo>
                      <a:cubicBezTo>
                        <a:pt x="54" y="6"/>
                        <a:pt x="47" y="9"/>
                        <a:pt x="42" y="14"/>
                      </a:cubicBezTo>
                      <a:cubicBezTo>
                        <a:pt x="38" y="17"/>
                        <a:pt x="34" y="20"/>
                        <a:pt x="31" y="23"/>
                      </a:cubicBezTo>
                      <a:cubicBezTo>
                        <a:pt x="27" y="28"/>
                        <a:pt x="23" y="33"/>
                        <a:pt x="20" y="40"/>
                      </a:cubicBezTo>
                      <a:cubicBezTo>
                        <a:pt x="17" y="46"/>
                        <a:pt x="15" y="52"/>
                        <a:pt x="14" y="59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" y="63"/>
                        <a:pt x="12" y="67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2"/>
                        <a:pt x="12" y="75"/>
                        <a:pt x="12" y="76"/>
                      </a:cubicBezTo>
                      <a:cubicBezTo>
                        <a:pt x="13" y="81"/>
                        <a:pt x="13" y="87"/>
                        <a:pt x="15" y="92"/>
                      </a:cubicBezTo>
                      <a:cubicBezTo>
                        <a:pt x="16" y="98"/>
                        <a:pt x="19" y="103"/>
                        <a:pt x="21" y="108"/>
                      </a:cubicBezTo>
                      <a:cubicBezTo>
                        <a:pt x="21" y="108"/>
                        <a:pt x="21" y="108"/>
                        <a:pt x="22" y="108"/>
                      </a:cubicBezTo>
                      <a:cubicBezTo>
                        <a:pt x="21" y="108"/>
                        <a:pt x="21" y="108"/>
                        <a:pt x="21" y="108"/>
                      </a:cubicBezTo>
                      <a:cubicBezTo>
                        <a:pt x="22" y="110"/>
                        <a:pt x="23" y="111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5" y="115"/>
                        <a:pt x="27" y="117"/>
                        <a:pt x="29" y="119"/>
                      </a:cubicBezTo>
                      <a:cubicBezTo>
                        <a:pt x="31" y="122"/>
                        <a:pt x="32" y="124"/>
                        <a:pt x="34" y="125"/>
                      </a:cubicBezTo>
                      <a:cubicBezTo>
                        <a:pt x="34" y="126"/>
                        <a:pt x="35" y="126"/>
                        <a:pt x="35" y="126"/>
                      </a:cubicBezTo>
                      <a:cubicBezTo>
                        <a:pt x="35" y="126"/>
                        <a:pt x="35" y="126"/>
                        <a:pt x="36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6" y="127"/>
                        <a:pt x="37" y="128"/>
                        <a:pt x="36" y="128"/>
                      </a:cubicBezTo>
                      <a:cubicBezTo>
                        <a:pt x="37" y="128"/>
                        <a:pt x="37" y="129"/>
                        <a:pt x="37" y="129"/>
                      </a:cubicBezTo>
                      <a:cubicBezTo>
                        <a:pt x="37" y="129"/>
                        <a:pt x="37" y="129"/>
                        <a:pt x="37" y="129"/>
                      </a:cubicBezTo>
                      <a:cubicBezTo>
                        <a:pt x="36" y="128"/>
                        <a:pt x="35" y="127"/>
                        <a:pt x="34" y="126"/>
                      </a:cubicBezTo>
                      <a:cubicBezTo>
                        <a:pt x="32" y="125"/>
                        <a:pt x="29" y="122"/>
                        <a:pt x="27" y="120"/>
                      </a:cubicBezTo>
                      <a:cubicBezTo>
                        <a:pt x="26" y="119"/>
                        <a:pt x="24" y="117"/>
                        <a:pt x="23" y="114"/>
                      </a:cubicBezTo>
                      <a:cubicBezTo>
                        <a:pt x="21" y="113"/>
                        <a:pt x="21" y="112"/>
                        <a:pt x="20" y="111"/>
                      </a:cubicBezTo>
                      <a:cubicBezTo>
                        <a:pt x="18" y="108"/>
                        <a:pt x="17" y="105"/>
                        <a:pt x="15" y="103"/>
                      </a:cubicBezTo>
                      <a:cubicBezTo>
                        <a:pt x="14" y="100"/>
                        <a:pt x="13" y="97"/>
                        <a:pt x="12" y="94"/>
                      </a:cubicBezTo>
                      <a:cubicBezTo>
                        <a:pt x="11" y="93"/>
                        <a:pt x="11" y="92"/>
                        <a:pt x="10" y="90"/>
                      </a:cubicBezTo>
                      <a:cubicBezTo>
                        <a:pt x="10" y="88"/>
                        <a:pt x="9" y="86"/>
                        <a:pt x="9" y="83"/>
                      </a:cubicBezTo>
                      <a:cubicBezTo>
                        <a:pt x="9" y="83"/>
                        <a:pt x="8" y="82"/>
                        <a:pt x="8" y="81"/>
                      </a:cubicBezTo>
                      <a:cubicBezTo>
                        <a:pt x="8" y="80"/>
                        <a:pt x="8" y="79"/>
                        <a:pt x="8" y="79"/>
                      </a:cubicBezTo>
                      <a:cubicBezTo>
                        <a:pt x="8" y="77"/>
                        <a:pt x="8" y="75"/>
                        <a:pt x="7" y="74"/>
                      </a:cubicBezTo>
                      <a:cubicBezTo>
                        <a:pt x="7" y="74"/>
                        <a:pt x="7" y="73"/>
                        <a:pt x="7" y="71"/>
                      </a:cubicBezTo>
                      <a:cubicBezTo>
                        <a:pt x="7" y="70"/>
                        <a:pt x="7" y="68"/>
                        <a:pt x="7" y="67"/>
                      </a:cubicBezTo>
                      <a:cubicBezTo>
                        <a:pt x="6" y="67"/>
                        <a:pt x="6" y="67"/>
                        <a:pt x="6" y="66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6" y="66"/>
                        <a:pt x="5" y="66"/>
                        <a:pt x="6" y="66"/>
                      </a:cubicBezTo>
                      <a:cubicBezTo>
                        <a:pt x="6" y="66"/>
                        <a:pt x="6" y="67"/>
                        <a:pt x="6" y="67"/>
                      </a:cubicBezTo>
                      <a:cubicBezTo>
                        <a:pt x="5" y="68"/>
                        <a:pt x="5" y="68"/>
                        <a:pt x="5" y="67"/>
                      </a:cubicBezTo>
                      <a:cubicBezTo>
                        <a:pt x="5" y="67"/>
                        <a:pt x="5" y="67"/>
                        <a:pt x="5" y="67"/>
                      </a:cubicBezTo>
                      <a:cubicBezTo>
                        <a:pt x="5" y="65"/>
                        <a:pt x="5" y="62"/>
                        <a:pt x="5" y="60"/>
                      </a:cubicBezTo>
                      <a:cubicBezTo>
                        <a:pt x="5" y="60"/>
                        <a:pt x="6" y="58"/>
                        <a:pt x="5" y="58"/>
                      </a:cubicBezTo>
                      <a:cubicBezTo>
                        <a:pt x="5" y="58"/>
                        <a:pt x="5" y="58"/>
                        <a:pt x="5" y="57"/>
                      </a:cubicBezTo>
                      <a:cubicBezTo>
                        <a:pt x="5" y="58"/>
                        <a:pt x="5" y="58"/>
                        <a:pt x="4" y="57"/>
                      </a:cubicBezTo>
                      <a:cubicBezTo>
                        <a:pt x="4" y="59"/>
                        <a:pt x="4" y="61"/>
                        <a:pt x="4" y="63"/>
                      </a:cubicBezTo>
                      <a:cubicBezTo>
                        <a:pt x="3" y="62"/>
                        <a:pt x="3" y="63"/>
                        <a:pt x="3" y="63"/>
                      </a:cubicBezTo>
                      <a:cubicBezTo>
                        <a:pt x="3" y="63"/>
                        <a:pt x="3" y="62"/>
                        <a:pt x="3" y="62"/>
                      </a:cubicBezTo>
                      <a:cubicBezTo>
                        <a:pt x="3" y="62"/>
                        <a:pt x="3" y="64"/>
                        <a:pt x="3" y="66"/>
                      </a:cubicBezTo>
                      <a:cubicBezTo>
                        <a:pt x="3" y="67"/>
                        <a:pt x="2" y="67"/>
                        <a:pt x="2" y="68"/>
                      </a:cubicBezTo>
                      <a:cubicBezTo>
                        <a:pt x="2" y="68"/>
                        <a:pt x="2" y="69"/>
                        <a:pt x="2" y="69"/>
                      </a:cubicBezTo>
                      <a:cubicBezTo>
                        <a:pt x="2" y="69"/>
                        <a:pt x="2" y="68"/>
                        <a:pt x="2" y="68"/>
                      </a:cubicBezTo>
                      <a:cubicBezTo>
                        <a:pt x="2" y="70"/>
                        <a:pt x="1" y="73"/>
                        <a:pt x="2" y="75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1" y="76"/>
                        <a:pt x="1" y="75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5"/>
                        <a:pt x="1" y="78"/>
                        <a:pt x="1" y="79"/>
                      </a:cubicBezTo>
                      <a:close/>
                      <a:moveTo>
                        <a:pt x="122" y="50"/>
                      </a:move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lose/>
                      <a:moveTo>
                        <a:pt x="68" y="130"/>
                      </a:moveTo>
                      <a:cubicBezTo>
                        <a:pt x="68" y="130"/>
                        <a:pt x="68" y="131"/>
                        <a:pt x="68" y="131"/>
                      </a:cubicBezTo>
                      <a:cubicBezTo>
                        <a:pt x="68" y="131"/>
                        <a:pt x="68" y="130"/>
                        <a:pt x="68" y="130"/>
                      </a:cubicBezTo>
                      <a:close/>
                      <a:moveTo>
                        <a:pt x="38" y="111"/>
                      </a:move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9" y="111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40" y="112"/>
                        <a:pt x="40" y="113"/>
                      </a:cubicBezTo>
                      <a:cubicBezTo>
                        <a:pt x="40" y="113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8" y="111"/>
                      </a:cubicBezTo>
                      <a:close/>
                      <a:moveTo>
                        <a:pt x="37" y="110"/>
                      </a:moveTo>
                      <a:cubicBezTo>
                        <a:pt x="37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10"/>
                        <a:pt x="38" y="110"/>
                      </a:cubicBezTo>
                      <a:cubicBezTo>
                        <a:pt x="38" y="110"/>
                        <a:pt x="37" y="110"/>
                        <a:pt x="37" y="110"/>
                      </a:cubicBezTo>
                      <a:close/>
                      <a:moveTo>
                        <a:pt x="3" y="69"/>
                      </a:move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70"/>
                        <a:pt x="3" y="70"/>
                        <a:pt x="3" y="71"/>
                      </a:cubicBezTo>
                      <a:cubicBezTo>
                        <a:pt x="3" y="71"/>
                        <a:pt x="3" y="71"/>
                        <a:pt x="3" y="72"/>
                      </a:cubicBezTo>
                      <a:cubicBezTo>
                        <a:pt x="3" y="71"/>
                        <a:pt x="3" y="70"/>
                        <a:pt x="3" y="69"/>
                      </a:cubicBezTo>
                      <a:close/>
                      <a:moveTo>
                        <a:pt x="5" y="59"/>
                      </a:moveTo>
                      <a:cubicBezTo>
                        <a:pt x="5" y="59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59"/>
                      </a:cubicBezTo>
                      <a:close/>
                      <a:moveTo>
                        <a:pt x="5" y="70"/>
                      </a:moveTo>
                      <a:cubicBezTo>
                        <a:pt x="5" y="69"/>
                        <a:pt x="5" y="69"/>
                        <a:pt x="5" y="69"/>
                      </a:cubicBezTo>
                      <a:cubicBezTo>
                        <a:pt x="5" y="70"/>
                        <a:pt x="5" y="70"/>
                        <a:pt x="5" y="70"/>
                      </a:cubicBezTo>
                      <a:close/>
                      <a:moveTo>
                        <a:pt x="6" y="67"/>
                      </a:moveTo>
                      <a:cubicBezTo>
                        <a:pt x="6" y="67"/>
                        <a:pt x="6" y="68"/>
                        <a:pt x="6" y="67"/>
                      </a:cubicBezTo>
                      <a:cubicBezTo>
                        <a:pt x="6" y="68"/>
                        <a:pt x="6" y="68"/>
                        <a:pt x="6" y="69"/>
                      </a:cubicBezTo>
                      <a:cubicBezTo>
                        <a:pt x="6" y="68"/>
                        <a:pt x="6" y="69"/>
                        <a:pt x="6" y="67"/>
                      </a:cubicBezTo>
                      <a:close/>
                      <a:moveTo>
                        <a:pt x="160" y="98"/>
                      </a:moveTo>
                      <a:cubicBezTo>
                        <a:pt x="159" y="99"/>
                        <a:pt x="159" y="99"/>
                        <a:pt x="159" y="99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59" y="98"/>
                        <a:pt x="160" y="98"/>
                        <a:pt x="160" y="98"/>
                      </a:cubicBezTo>
                      <a:close/>
                      <a:moveTo>
                        <a:pt x="154" y="110"/>
                      </a:move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3" y="111"/>
                        <a:pt x="153" y="110"/>
                        <a:pt x="153" y="111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3" y="110"/>
                        <a:pt x="154" y="110"/>
                      </a:cubicBezTo>
                      <a:close/>
                      <a:moveTo>
                        <a:pt x="37" y="127"/>
                      </a:move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8" y="128"/>
                        <a:pt x="38" y="127"/>
                        <a:pt x="38" y="128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lose/>
                      <a:moveTo>
                        <a:pt x="27" y="115"/>
                      </a:moveTo>
                      <a:cubicBezTo>
                        <a:pt x="27" y="115"/>
                        <a:pt x="27" y="115"/>
                        <a:pt x="27" y="115"/>
                      </a:cubicBezTo>
                      <a:cubicBezTo>
                        <a:pt x="27" y="116"/>
                        <a:pt x="28" y="116"/>
                        <a:pt x="28" y="116"/>
                      </a:cubicBezTo>
                      <a:cubicBezTo>
                        <a:pt x="28" y="117"/>
                        <a:pt x="28" y="116"/>
                        <a:pt x="28" y="117"/>
                      </a:cubicBezTo>
                      <a:cubicBezTo>
                        <a:pt x="28" y="117"/>
                        <a:pt x="28" y="116"/>
                        <a:pt x="28" y="116"/>
                      </a:cubicBezTo>
                      <a:cubicBezTo>
                        <a:pt x="28" y="116"/>
                        <a:pt x="28" y="116"/>
                        <a:pt x="27" y="116"/>
                      </a:cubicBezTo>
                      <a:cubicBezTo>
                        <a:pt x="27" y="116"/>
                        <a:pt x="28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5"/>
                        <a:pt x="27" y="116"/>
                        <a:pt x="27" y="116"/>
                      </a:cubicBezTo>
                      <a:cubicBezTo>
                        <a:pt x="27" y="115"/>
                        <a:pt x="27" y="115"/>
                        <a:pt x="27" y="115"/>
                      </a:cubicBezTo>
                      <a:close/>
                      <a:moveTo>
                        <a:pt x="33" y="123"/>
                      </a:move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4" y="123"/>
                        <a:pt x="34" y="123"/>
                        <a:pt x="34" y="124"/>
                      </a:cubicBezTo>
                      <a:cubicBezTo>
                        <a:pt x="34" y="123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3" y="124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lose/>
                      <a:moveTo>
                        <a:pt x="35" y="125"/>
                      </a:move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4"/>
                        <a:pt x="35" y="124"/>
                        <a:pt x="34" y="124"/>
                      </a:cubicBezTo>
                      <a:cubicBezTo>
                        <a:pt x="34" y="124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lose/>
                      <a:moveTo>
                        <a:pt x="32" y="122"/>
                      </a:move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1"/>
                        <a:pt x="32" y="121"/>
                      </a:cubicBezTo>
                      <a:cubicBezTo>
                        <a:pt x="31" y="121"/>
                        <a:pt x="32" y="121"/>
                        <a:pt x="32" y="122"/>
                      </a:cubicBezTo>
                      <a:cubicBezTo>
                        <a:pt x="32" y="121"/>
                        <a:pt x="32" y="121"/>
                        <a:pt x="32" y="121"/>
                      </a:cubicBezTo>
                      <a:cubicBezTo>
                        <a:pt x="32" y="121"/>
                        <a:pt x="32" y="122"/>
                        <a:pt x="32" y="122"/>
                      </a:cubicBezTo>
                      <a:cubicBezTo>
                        <a:pt x="32" y="122"/>
                        <a:pt x="33" y="122"/>
                        <a:pt x="33" y="122"/>
                      </a:cubicBezTo>
                      <a:cubicBezTo>
                        <a:pt x="33" y="123"/>
                        <a:pt x="32" y="122"/>
                        <a:pt x="32" y="122"/>
                      </a:cubicBezTo>
                      <a:close/>
                      <a:moveTo>
                        <a:pt x="31" y="121"/>
                      </a:moveTo>
                      <a:cubicBezTo>
                        <a:pt x="31" y="121"/>
                        <a:pt x="31" y="121"/>
                        <a:pt x="30" y="120"/>
                      </a:cubicBezTo>
                      <a:cubicBezTo>
                        <a:pt x="31" y="120"/>
                        <a:pt x="30" y="120"/>
                        <a:pt x="30" y="120"/>
                      </a:cubicBezTo>
                      <a:cubicBezTo>
                        <a:pt x="31" y="120"/>
                        <a:pt x="31" y="120"/>
                        <a:pt x="31" y="120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lose/>
                      <a:moveTo>
                        <a:pt x="29" y="118"/>
                      </a:moveTo>
                      <a:cubicBezTo>
                        <a:pt x="29" y="118"/>
                        <a:pt x="28" y="118"/>
                        <a:pt x="28" y="117"/>
                      </a:cubicBezTo>
                      <a:cubicBezTo>
                        <a:pt x="28" y="117"/>
                        <a:pt x="28" y="117"/>
                        <a:pt x="28" y="117"/>
                      </a:cubicBezTo>
                      <a:cubicBezTo>
                        <a:pt x="29" y="117"/>
                        <a:pt x="29" y="117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lose/>
                      <a:moveTo>
                        <a:pt x="23" y="109"/>
                      </a:moveTo>
                      <a:cubicBezTo>
                        <a:pt x="23" y="109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ubicBezTo>
                        <a:pt x="23" y="109"/>
                        <a:pt x="23" y="110"/>
                        <a:pt x="24" y="110"/>
                      </a:cubicBezTo>
                      <a:cubicBezTo>
                        <a:pt x="24" y="111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lose/>
                      <a:moveTo>
                        <a:pt x="41" y="131"/>
                      </a:moveTo>
                      <a:cubicBezTo>
                        <a:pt x="41" y="131"/>
                        <a:pt x="42" y="131"/>
                        <a:pt x="41" y="130"/>
                      </a:cubicBezTo>
                      <a:cubicBezTo>
                        <a:pt x="41" y="130"/>
                        <a:pt x="42" y="130"/>
                        <a:pt x="42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2" y="131"/>
                        <a:pt x="42" y="131"/>
                        <a:pt x="41" y="131"/>
                      </a:cubicBezTo>
                      <a:close/>
                      <a:moveTo>
                        <a:pt x="41" y="130"/>
                      </a:move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0" y="130"/>
                        <a:pt x="40" y="130"/>
                      </a:cubicBezTo>
                      <a:cubicBezTo>
                        <a:pt x="40" y="130"/>
                        <a:pt x="40" y="130"/>
                        <a:pt x="40" y="130"/>
                      </a:cubicBezTo>
                      <a:cubicBezTo>
                        <a:pt x="40" y="129"/>
                        <a:pt x="40" y="129"/>
                        <a:pt x="40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lose/>
                      <a:moveTo>
                        <a:pt x="39" y="129"/>
                      </a:moveTo>
                      <a:cubicBezTo>
                        <a:pt x="39" y="129"/>
                        <a:pt x="39" y="129"/>
                        <a:pt x="39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lose/>
                      <a:moveTo>
                        <a:pt x="35" y="125"/>
                      </a:moveTo>
                      <a:cubicBezTo>
                        <a:pt x="36" y="125"/>
                        <a:pt x="36" y="126"/>
                        <a:pt x="36" y="126"/>
                      </a:cubicBezTo>
                      <a:cubicBezTo>
                        <a:pt x="36" y="126"/>
                        <a:pt x="37" y="126"/>
                        <a:pt x="37" y="127"/>
                      </a:cubicBezTo>
                      <a:cubicBezTo>
                        <a:pt x="37" y="127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7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5" y="125"/>
                        <a:pt x="36" y="126"/>
                        <a:pt x="35" y="125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6" y="115"/>
                        <a:pt x="26" y="114"/>
                        <a:pt x="26" y="114"/>
                      </a:cubicBezTo>
                      <a:cubicBezTo>
                        <a:pt x="26" y="114"/>
                        <a:pt x="26" y="114"/>
                        <a:pt x="26" y="114"/>
                      </a:cubicBezTo>
                      <a:cubicBezTo>
                        <a:pt x="26" y="114"/>
                        <a:pt x="27" y="115"/>
                        <a:pt x="27" y="115"/>
                      </a:cubicBezTo>
                      <a:cubicBezTo>
                        <a:pt x="26" y="115"/>
                        <a:pt x="27" y="115"/>
                        <a:pt x="26" y="115"/>
                      </a:cubicBezTo>
                      <a:close/>
                      <a:moveTo>
                        <a:pt x="25" y="113"/>
                      </a:moveTo>
                      <a:cubicBezTo>
                        <a:pt x="25" y="112"/>
                        <a:pt x="25" y="113"/>
                        <a:pt x="26" y="114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lose/>
                      <a:moveTo>
                        <a:pt x="24" y="111"/>
                      </a:move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5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lose/>
                      <a:moveTo>
                        <a:pt x="22" y="107"/>
                      </a:moveTo>
                      <a:cubicBezTo>
                        <a:pt x="22" y="107"/>
                        <a:pt x="21" y="107"/>
                        <a:pt x="21" y="107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0" y="105"/>
                        <a:pt x="20" y="104"/>
                      </a:cubicBezTo>
                      <a:cubicBezTo>
                        <a:pt x="20" y="104"/>
                        <a:pt x="21" y="104"/>
                        <a:pt x="20" y="104"/>
                      </a:cubicBezTo>
                      <a:cubicBezTo>
                        <a:pt x="20" y="104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6"/>
                        <a:pt x="21" y="106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8"/>
                        <a:pt x="22" y="108"/>
                      </a:cubicBezTo>
                      <a:cubicBezTo>
                        <a:pt x="22" y="108"/>
                        <a:pt x="23" y="108"/>
                        <a:pt x="22" y="108"/>
                      </a:cubicBezTo>
                      <a:cubicBezTo>
                        <a:pt x="22" y="108"/>
                        <a:pt x="23" y="108"/>
                        <a:pt x="23" y="108"/>
                      </a:cubicBezTo>
                      <a:cubicBezTo>
                        <a:pt x="23" y="109"/>
                        <a:pt x="23" y="109"/>
                        <a:pt x="23" y="109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7"/>
                        <a:pt x="22" y="108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lose/>
                      <a:moveTo>
                        <a:pt x="43" y="132"/>
                      </a:move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1"/>
                      </a:cubicBezTo>
                      <a:cubicBezTo>
                        <a:pt x="43" y="131"/>
                        <a:pt x="43" y="131"/>
                        <a:pt x="43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3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3" y="132"/>
                        <a:pt x="43" y="132"/>
                      </a:cubicBezTo>
                      <a:close/>
                      <a:moveTo>
                        <a:pt x="29" y="119"/>
                      </a:moveTo>
                      <a:cubicBezTo>
                        <a:pt x="29" y="119"/>
                        <a:pt x="29" y="119"/>
                        <a:pt x="29" y="118"/>
                      </a:cubicBezTo>
                      <a:cubicBezTo>
                        <a:pt x="29" y="119"/>
                        <a:pt x="30" y="119"/>
                        <a:pt x="30" y="119"/>
                      </a:cubicBezTo>
                      <a:cubicBezTo>
                        <a:pt x="30" y="119"/>
                        <a:pt x="29" y="119"/>
                        <a:pt x="30" y="119"/>
                      </a:cubicBezTo>
                      <a:cubicBezTo>
                        <a:pt x="30" y="119"/>
                        <a:pt x="29" y="118"/>
                        <a:pt x="29" y="119"/>
                      </a:cubicBezTo>
                      <a:cubicBezTo>
                        <a:pt x="29" y="119"/>
                        <a:pt x="29" y="119"/>
                        <a:pt x="29" y="119"/>
                      </a:cubicBezTo>
                      <a:close/>
                      <a:moveTo>
                        <a:pt x="19" y="102"/>
                      </a:move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20" y="102"/>
                        <a:pt x="19" y="102"/>
                        <a:pt x="19" y="102"/>
                      </a:cubicBezTo>
                      <a:cubicBezTo>
                        <a:pt x="19" y="102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lose/>
                      <a:moveTo>
                        <a:pt x="18" y="99"/>
                      </a:move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8" y="99"/>
                        <a:pt x="18" y="100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9" y="100"/>
                        <a:pt x="19" y="100"/>
                      </a:cubicBezTo>
                      <a:cubicBezTo>
                        <a:pt x="18" y="100"/>
                        <a:pt x="18" y="100"/>
                        <a:pt x="18" y="99"/>
                      </a:cubicBezTo>
                      <a:close/>
                      <a:moveTo>
                        <a:pt x="20" y="103"/>
                      </a:move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3"/>
                        <a:pt x="20" y="103"/>
                        <a:pt x="19" y="102"/>
                      </a:cubicBezTo>
                      <a:cubicBezTo>
                        <a:pt x="19" y="102"/>
                        <a:pt x="20" y="103"/>
                        <a:pt x="20" y="102"/>
                      </a:cubicBezTo>
                      <a:cubicBezTo>
                        <a:pt x="20" y="102"/>
                        <a:pt x="20" y="103"/>
                        <a:pt x="20" y="103"/>
                      </a:cubicBezTo>
                      <a:cubicBezTo>
                        <a:pt x="20" y="103"/>
                        <a:pt x="20" y="103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3"/>
                      </a:cubicBezTo>
                      <a:close/>
                      <a:moveTo>
                        <a:pt x="18" y="98"/>
                      </a:moveTo>
                      <a:cubicBezTo>
                        <a:pt x="17" y="98"/>
                        <a:pt x="17" y="98"/>
                        <a:pt x="17" y="97"/>
                      </a:cubicBezTo>
                      <a:cubicBezTo>
                        <a:pt x="18" y="98"/>
                        <a:pt x="18" y="98"/>
                        <a:pt x="17" y="97"/>
                      </a:cubicBezTo>
                      <a:cubicBezTo>
                        <a:pt x="18" y="97"/>
                        <a:pt x="18" y="98"/>
                        <a:pt x="18" y="98"/>
                      </a:cubicBezTo>
                      <a:cubicBezTo>
                        <a:pt x="18" y="98"/>
                        <a:pt x="18" y="98"/>
                        <a:pt x="18" y="98"/>
                      </a:cubicBezTo>
                      <a:close/>
                      <a:moveTo>
                        <a:pt x="16" y="94"/>
                      </a:moveTo>
                      <a:cubicBezTo>
                        <a:pt x="16" y="94"/>
                        <a:pt x="16" y="94"/>
                        <a:pt x="16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6" y="94"/>
                        <a:pt x="16" y="94"/>
                        <a:pt x="16" y="94"/>
                      </a:cubicBezTo>
                      <a:close/>
                      <a:moveTo>
                        <a:pt x="17" y="96"/>
                      </a:move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5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lose/>
                      <a:moveTo>
                        <a:pt x="45" y="133"/>
                      </a:moveTo>
                      <a:cubicBezTo>
                        <a:pt x="45" y="133"/>
                        <a:pt x="44" y="133"/>
                        <a:pt x="44" y="133"/>
                      </a:cubicBezTo>
                      <a:cubicBezTo>
                        <a:pt x="44" y="133"/>
                        <a:pt x="44" y="133"/>
                        <a:pt x="44" y="132"/>
                      </a:cubicBezTo>
                      <a:cubicBezTo>
                        <a:pt x="44" y="133"/>
                        <a:pt x="45" y="133"/>
                        <a:pt x="45" y="133"/>
                      </a:cubicBezTo>
                      <a:cubicBezTo>
                        <a:pt x="45" y="133"/>
                        <a:pt x="45" y="133"/>
                        <a:pt x="45" y="133"/>
                      </a:cubicBezTo>
                      <a:cubicBezTo>
                        <a:pt x="46" y="134"/>
                        <a:pt x="45" y="133"/>
                        <a:pt x="45" y="133"/>
                      </a:cubicBezTo>
                      <a:close/>
                      <a:moveTo>
                        <a:pt x="16" y="93"/>
                      </a:moveTo>
                      <a:cubicBezTo>
                        <a:pt x="16" y="93"/>
                        <a:pt x="16" y="93"/>
                        <a:pt x="16" y="93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3"/>
                      </a:cubicBezTo>
                      <a:cubicBezTo>
                        <a:pt x="16" y="93"/>
                        <a:pt x="16" y="93"/>
                        <a:pt x="16" y="93"/>
                      </a:cubicBezTo>
                      <a:close/>
                      <a:moveTo>
                        <a:pt x="15" y="91"/>
                      </a:move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6" y="91"/>
                      </a:cubicBezTo>
                      <a:lnTo>
                        <a:pt x="15" y="91"/>
                      </a:lnTo>
                      <a:close/>
                      <a:moveTo>
                        <a:pt x="15" y="88"/>
                      </a:moveTo>
                      <a:cubicBezTo>
                        <a:pt x="15" y="88"/>
                        <a:pt x="15" y="89"/>
                        <a:pt x="15" y="89"/>
                      </a:cubicBezTo>
                      <a:cubicBezTo>
                        <a:pt x="15" y="89"/>
                        <a:pt x="15" y="88"/>
                        <a:pt x="15" y="88"/>
                      </a:cubicBezTo>
                      <a:close/>
                      <a:moveTo>
                        <a:pt x="141" y="30"/>
                      </a:move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lose/>
                      <a:moveTo>
                        <a:pt x="148" y="43"/>
                      </a:move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4"/>
                        <a:pt x="149" y="43"/>
                        <a:pt x="148" y="43"/>
                      </a:cubicBezTo>
                      <a:close/>
                      <a:moveTo>
                        <a:pt x="148" y="42"/>
                      </a:move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lose/>
                      <a:moveTo>
                        <a:pt x="65" y="11"/>
                      </a:moveTo>
                      <a:cubicBezTo>
                        <a:pt x="64" y="12"/>
                        <a:pt x="63" y="12"/>
                        <a:pt x="62" y="13"/>
                      </a:cubicBezTo>
                      <a:cubicBezTo>
                        <a:pt x="61" y="14"/>
                        <a:pt x="59" y="14"/>
                        <a:pt x="58" y="15"/>
                      </a:cubicBezTo>
                      <a:cubicBezTo>
                        <a:pt x="58" y="15"/>
                        <a:pt x="58" y="15"/>
                        <a:pt x="57" y="15"/>
                      </a:cubicBezTo>
                      <a:cubicBezTo>
                        <a:pt x="57" y="16"/>
                        <a:pt x="56" y="16"/>
                        <a:pt x="55" y="17"/>
                      </a:cubicBezTo>
                      <a:cubicBezTo>
                        <a:pt x="54" y="17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1" y="19"/>
                      </a:cubicBezTo>
                      <a:cubicBezTo>
                        <a:pt x="51" y="19"/>
                        <a:pt x="50" y="20"/>
                        <a:pt x="50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8" y="21"/>
                      </a:cubicBezTo>
                      <a:cubicBezTo>
                        <a:pt x="48" y="21"/>
                        <a:pt x="47" y="21"/>
                        <a:pt x="47" y="21"/>
                      </a:cubicBezTo>
                      <a:cubicBezTo>
                        <a:pt x="49" y="19"/>
                        <a:pt x="53" y="17"/>
                        <a:pt x="56" y="15"/>
                      </a:cubicBezTo>
                      <a:cubicBezTo>
                        <a:pt x="57" y="15"/>
                        <a:pt x="57" y="14"/>
                        <a:pt x="58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60" y="13"/>
                        <a:pt x="61" y="13"/>
                        <a:pt x="63" y="12"/>
                      </a:cubicBezTo>
                      <a:cubicBezTo>
                        <a:pt x="64" y="12"/>
                        <a:pt x="64" y="11"/>
                        <a:pt x="65" y="11"/>
                      </a:cubicBezTo>
                      <a:close/>
                      <a:moveTo>
                        <a:pt x="99" y="11"/>
                      </a:moveTo>
                      <a:cubicBezTo>
                        <a:pt x="99" y="12"/>
                        <a:pt x="100" y="12"/>
                        <a:pt x="100" y="12"/>
                      </a:cubicBezTo>
                      <a:cubicBezTo>
                        <a:pt x="100" y="12"/>
                        <a:pt x="101" y="12"/>
                        <a:pt x="101" y="12"/>
                      </a:cubicBezTo>
                      <a:cubicBezTo>
                        <a:pt x="102" y="12"/>
                        <a:pt x="102" y="12"/>
                        <a:pt x="103" y="12"/>
                      </a:cubicBezTo>
                      <a:cubicBezTo>
                        <a:pt x="103" y="12"/>
                        <a:pt x="103" y="12"/>
                        <a:pt x="104" y="12"/>
                      </a:cubicBezTo>
                      <a:cubicBezTo>
                        <a:pt x="105" y="13"/>
                        <a:pt x="107" y="13"/>
                        <a:pt x="107" y="13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8" y="13"/>
                        <a:pt x="109" y="14"/>
                        <a:pt x="109" y="14"/>
                      </a:cubicBezTo>
                      <a:cubicBezTo>
                        <a:pt x="112" y="15"/>
                        <a:pt x="115" y="16"/>
                        <a:pt x="117" y="18"/>
                      </a:cubicBezTo>
                      <a:cubicBezTo>
                        <a:pt x="117" y="18"/>
                        <a:pt x="117" y="18"/>
                        <a:pt x="118" y="18"/>
                      </a:cubicBezTo>
                      <a:cubicBezTo>
                        <a:pt x="119" y="19"/>
                        <a:pt x="121" y="20"/>
                        <a:pt x="122" y="21"/>
                      </a:cubicBezTo>
                      <a:cubicBezTo>
                        <a:pt x="123" y="22"/>
                        <a:pt x="124" y="23"/>
                        <a:pt x="125" y="24"/>
                      </a:cubicBezTo>
                      <a:cubicBezTo>
                        <a:pt x="126" y="24"/>
                        <a:pt x="126" y="25"/>
                        <a:pt x="127" y="25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9" y="27"/>
                        <a:pt x="129" y="27"/>
                        <a:pt x="129" y="27"/>
                      </a:cubicBezTo>
                      <a:cubicBezTo>
                        <a:pt x="129" y="28"/>
                        <a:pt x="129" y="28"/>
                        <a:pt x="129" y="28"/>
                      </a:cubicBezTo>
                      <a:cubicBezTo>
                        <a:pt x="129" y="28"/>
                        <a:pt x="130" y="28"/>
                        <a:pt x="130" y="29"/>
                      </a:cubicBezTo>
                      <a:cubicBezTo>
                        <a:pt x="130" y="29"/>
                        <a:pt x="130" y="29"/>
                        <a:pt x="130" y="29"/>
                      </a:cubicBezTo>
                      <a:cubicBezTo>
                        <a:pt x="131" y="29"/>
                        <a:pt x="131" y="29"/>
                        <a:pt x="131" y="30"/>
                      </a:cubicBezTo>
                      <a:cubicBezTo>
                        <a:pt x="131" y="30"/>
                        <a:pt x="132" y="30"/>
                        <a:pt x="132" y="31"/>
                      </a:cubicBezTo>
                      <a:cubicBezTo>
                        <a:pt x="133" y="31"/>
                        <a:pt x="133" y="32"/>
                        <a:pt x="133" y="32"/>
                      </a:cubicBezTo>
                      <a:cubicBezTo>
                        <a:pt x="133" y="33"/>
                        <a:pt x="134" y="33"/>
                        <a:pt x="134" y="33"/>
                      </a:cubicBezTo>
                      <a:cubicBezTo>
                        <a:pt x="134" y="34"/>
                        <a:pt x="134" y="34"/>
                        <a:pt x="135" y="34"/>
                      </a:cubicBezTo>
                      <a:cubicBezTo>
                        <a:pt x="135" y="34"/>
                        <a:pt x="135" y="35"/>
                        <a:pt x="136" y="35"/>
                      </a:cubicBezTo>
                      <a:cubicBezTo>
                        <a:pt x="136" y="36"/>
                        <a:pt x="136" y="36"/>
                        <a:pt x="136" y="36"/>
                      </a:cubicBezTo>
                      <a:cubicBezTo>
                        <a:pt x="137" y="37"/>
                        <a:pt x="137" y="37"/>
                        <a:pt x="137" y="38"/>
                      </a:cubicBezTo>
                      <a:cubicBezTo>
                        <a:pt x="138" y="39"/>
                        <a:pt x="138" y="40"/>
                        <a:pt x="139" y="41"/>
                      </a:cubicBezTo>
                      <a:cubicBezTo>
                        <a:pt x="139" y="41"/>
                        <a:pt x="139" y="42"/>
                        <a:pt x="139" y="41"/>
                      </a:cubicBezTo>
                      <a:cubicBezTo>
                        <a:pt x="139" y="41"/>
                        <a:pt x="139" y="41"/>
                        <a:pt x="139" y="42"/>
                      </a:cubicBezTo>
                      <a:cubicBezTo>
                        <a:pt x="139" y="42"/>
                        <a:pt x="139" y="42"/>
                        <a:pt x="140" y="42"/>
                      </a:cubicBezTo>
                      <a:cubicBezTo>
                        <a:pt x="140" y="42"/>
                        <a:pt x="140" y="42"/>
                        <a:pt x="140" y="43"/>
                      </a:cubicBezTo>
                      <a:cubicBezTo>
                        <a:pt x="139" y="42"/>
                        <a:pt x="139" y="42"/>
                        <a:pt x="139" y="41"/>
                      </a:cubicBezTo>
                      <a:cubicBezTo>
                        <a:pt x="138" y="40"/>
                        <a:pt x="136" y="37"/>
                        <a:pt x="135" y="35"/>
                      </a:cubicBezTo>
                      <a:cubicBezTo>
                        <a:pt x="134" y="35"/>
                        <a:pt x="134" y="35"/>
                        <a:pt x="134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3"/>
                        <a:pt x="132" y="33"/>
                        <a:pt x="132" y="33"/>
                      </a:cubicBezTo>
                      <a:cubicBezTo>
                        <a:pt x="132" y="32"/>
                        <a:pt x="132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0" y="32"/>
                        <a:pt x="130" y="32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29" y="30"/>
                        <a:pt x="129" y="30"/>
                      </a:cubicBezTo>
                      <a:cubicBezTo>
                        <a:pt x="129" y="30"/>
                        <a:pt x="128" y="30"/>
                        <a:pt x="128" y="30"/>
                      </a:cubicBezTo>
                      <a:cubicBezTo>
                        <a:pt x="128" y="29"/>
                        <a:pt x="128" y="29"/>
                        <a:pt x="127" y="29"/>
                      </a:cubicBezTo>
                      <a:cubicBezTo>
                        <a:pt x="127" y="29"/>
                        <a:pt x="127" y="28"/>
                        <a:pt x="127" y="28"/>
                      </a:cubicBezTo>
                      <a:cubicBezTo>
                        <a:pt x="127" y="28"/>
                        <a:pt x="126" y="28"/>
                        <a:pt x="125" y="27"/>
                      </a:cubicBezTo>
                      <a:cubicBezTo>
                        <a:pt x="125" y="27"/>
                        <a:pt x="124" y="26"/>
                        <a:pt x="123" y="26"/>
                      </a:cubicBezTo>
                      <a:cubicBezTo>
                        <a:pt x="123" y="26"/>
                        <a:pt x="123" y="26"/>
                        <a:pt x="123" y="25"/>
                      </a:cubicBezTo>
                      <a:cubicBezTo>
                        <a:pt x="120" y="24"/>
                        <a:pt x="118" y="22"/>
                        <a:pt x="115" y="20"/>
                      </a:cubicBezTo>
                      <a:cubicBezTo>
                        <a:pt x="115" y="20"/>
                        <a:pt x="114" y="20"/>
                        <a:pt x="114" y="20"/>
                      </a:cubicBezTo>
                      <a:cubicBezTo>
                        <a:pt x="114" y="20"/>
                        <a:pt x="113" y="19"/>
                        <a:pt x="113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1" y="19"/>
                        <a:pt x="111" y="19"/>
                        <a:pt x="111" y="19"/>
                      </a:cubicBezTo>
                      <a:cubicBezTo>
                        <a:pt x="111" y="19"/>
                        <a:pt x="111" y="19"/>
                        <a:pt x="111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09" y="18"/>
                        <a:pt x="106" y="17"/>
                        <a:pt x="104" y="16"/>
                      </a:cubicBezTo>
                      <a:cubicBezTo>
                        <a:pt x="104" y="16"/>
                        <a:pt x="102" y="15"/>
                        <a:pt x="102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2" y="14"/>
                        <a:pt x="102" y="14"/>
                      </a:cubicBezTo>
                      <a:cubicBezTo>
                        <a:pt x="102" y="14"/>
                        <a:pt x="103" y="14"/>
                        <a:pt x="104" y="14"/>
                      </a:cubicBezTo>
                      <a:cubicBezTo>
                        <a:pt x="105" y="14"/>
                        <a:pt x="106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8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8" y="14"/>
                        <a:pt x="107" y="14"/>
                        <a:pt x="107" y="13"/>
                      </a:cubicBezTo>
                      <a:cubicBezTo>
                        <a:pt x="106" y="13"/>
                        <a:pt x="106" y="13"/>
                        <a:pt x="106" y="13"/>
                      </a:cubicBezTo>
                      <a:cubicBezTo>
                        <a:pt x="104" y="13"/>
                        <a:pt x="102" y="12"/>
                        <a:pt x="101" y="12"/>
                      </a:cubicBezTo>
                      <a:cubicBezTo>
                        <a:pt x="100" y="12"/>
                        <a:pt x="100" y="12"/>
                        <a:pt x="99" y="12"/>
                      </a:cubicBezTo>
                      <a:cubicBezTo>
                        <a:pt x="98" y="12"/>
                        <a:pt x="99" y="12"/>
                        <a:pt x="99" y="11"/>
                      </a:cubicBezTo>
                      <a:close/>
                      <a:moveTo>
                        <a:pt x="100" y="11"/>
                      </a:moveTo>
                      <a:cubicBezTo>
                        <a:pt x="100" y="11"/>
                        <a:pt x="101" y="11"/>
                        <a:pt x="100" y="11"/>
                      </a:cubicBezTo>
                      <a:cubicBezTo>
                        <a:pt x="100" y="11"/>
                        <a:pt x="99" y="11"/>
                        <a:pt x="98" y="11"/>
                      </a:cubicBezTo>
                      <a:cubicBezTo>
                        <a:pt x="98" y="11"/>
                        <a:pt x="99" y="11"/>
                        <a:pt x="100" y="11"/>
                      </a:cubicBezTo>
                      <a:close/>
                      <a:moveTo>
                        <a:pt x="61" y="130"/>
                      </a:moveTo>
                      <a:cubicBezTo>
                        <a:pt x="61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1" y="130"/>
                      </a:cubicBezTo>
                      <a:close/>
                      <a:moveTo>
                        <a:pt x="63" y="131"/>
                      </a:move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4" y="131"/>
                        <a:pt x="63" y="131"/>
                      </a:cubicBezTo>
                      <a:close/>
                      <a:moveTo>
                        <a:pt x="65" y="131"/>
                      </a:moveTo>
                      <a:cubicBezTo>
                        <a:pt x="64" y="131"/>
                        <a:pt x="64" y="131"/>
                        <a:pt x="64" y="131"/>
                      </a:cubicBezTo>
                      <a:cubicBezTo>
                        <a:pt x="64" y="131"/>
                        <a:pt x="65" y="131"/>
                        <a:pt x="65" y="131"/>
                      </a:cubicBezTo>
                      <a:cubicBezTo>
                        <a:pt x="65" y="131"/>
                        <a:pt x="65" y="131"/>
                        <a:pt x="65" y="131"/>
                      </a:cubicBezTo>
                      <a:close/>
                      <a:moveTo>
                        <a:pt x="30" y="101"/>
                      </a:move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100"/>
                        <a:pt x="31" y="101"/>
                        <a:pt x="32" y="103"/>
                      </a:cubicBezTo>
                      <a:cubicBezTo>
                        <a:pt x="32" y="103"/>
                        <a:pt x="31" y="102"/>
                        <a:pt x="31" y="102"/>
                      </a:cubicBezTo>
                      <a:cubicBezTo>
                        <a:pt x="31" y="102"/>
                        <a:pt x="31" y="102"/>
                        <a:pt x="31" y="102"/>
                      </a:cubicBezTo>
                      <a:cubicBezTo>
                        <a:pt x="31" y="101"/>
                        <a:pt x="31" y="101"/>
                        <a:pt x="30" y="101"/>
                      </a:cubicBezTo>
                      <a:close/>
                      <a:moveTo>
                        <a:pt x="27" y="93"/>
                      </a:moveTo>
                      <a:cubicBezTo>
                        <a:pt x="27" y="93"/>
                        <a:pt x="27" y="93"/>
                        <a:pt x="27" y="93"/>
                      </a:cubicBezTo>
                      <a:cubicBezTo>
                        <a:pt x="27" y="93"/>
                        <a:pt x="27" y="93"/>
                        <a:pt x="27" y="92"/>
                      </a:cubicBezTo>
                      <a:cubicBezTo>
                        <a:pt x="27" y="92"/>
                        <a:pt x="27" y="92"/>
                        <a:pt x="27" y="92"/>
                      </a:cubicBezTo>
                      <a:cubicBezTo>
                        <a:pt x="27" y="91"/>
                        <a:pt x="27" y="91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7" y="91"/>
                        <a:pt x="27" y="92"/>
                        <a:pt x="28" y="94"/>
                      </a:cubicBezTo>
                      <a:cubicBezTo>
                        <a:pt x="28" y="94"/>
                        <a:pt x="27" y="93"/>
                        <a:pt x="27" y="93"/>
                      </a:cubicBezTo>
                      <a:close/>
                      <a:moveTo>
                        <a:pt x="24" y="81"/>
                      </a:moveTo>
                      <a:cubicBezTo>
                        <a:pt x="24" y="81"/>
                        <a:pt x="24" y="81"/>
                        <a:pt x="25" y="81"/>
                      </a:cubicBezTo>
                      <a:cubicBezTo>
                        <a:pt x="25" y="80"/>
                        <a:pt x="24" y="80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5" y="81"/>
                        <a:pt x="25" y="83"/>
                        <a:pt x="25" y="85"/>
                      </a:cubicBezTo>
                      <a:cubicBezTo>
                        <a:pt x="25" y="84"/>
                        <a:pt x="25" y="84"/>
                        <a:pt x="25" y="84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cubicBezTo>
                        <a:pt x="25" y="83"/>
                        <a:pt x="25" y="83"/>
                        <a:pt x="25" y="82"/>
                      </a:cubicBezTo>
                      <a:cubicBezTo>
                        <a:pt x="25" y="82"/>
                        <a:pt x="25" y="81"/>
                        <a:pt x="24" y="81"/>
                      </a:cubicBezTo>
                      <a:close/>
                      <a:moveTo>
                        <a:pt x="24" y="77"/>
                      </a:move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4" y="78"/>
                        <a:pt x="24" y="78"/>
                      </a:cubicBezTo>
                      <a:cubicBezTo>
                        <a:pt x="24" y="78"/>
                        <a:pt x="24" y="77"/>
                        <a:pt x="24" y="77"/>
                      </a:cubicBezTo>
                      <a:close/>
                      <a:moveTo>
                        <a:pt x="24" y="74"/>
                      </a:move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3"/>
                        <a:pt x="24" y="74"/>
                        <a:pt x="24" y="75"/>
                      </a:cubicBezTo>
                      <a:cubicBezTo>
                        <a:pt x="24" y="75"/>
                        <a:pt x="24" y="74"/>
                        <a:pt x="24" y="74"/>
                      </a:cubicBezTo>
                      <a:close/>
                      <a:moveTo>
                        <a:pt x="33" y="104"/>
                      </a:moveTo>
                      <a:cubicBezTo>
                        <a:pt x="32" y="104"/>
                        <a:pt x="32" y="104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4"/>
                        <a:pt x="32" y="104"/>
                      </a:cubicBezTo>
                      <a:cubicBezTo>
                        <a:pt x="33" y="105"/>
                        <a:pt x="33" y="105"/>
                        <a:pt x="33" y="106"/>
                      </a:cubicBezTo>
                      <a:cubicBezTo>
                        <a:pt x="33" y="105"/>
                        <a:pt x="33" y="105"/>
                        <a:pt x="33" y="104"/>
                      </a:cubicBezTo>
                      <a:close/>
                      <a:moveTo>
                        <a:pt x="29" y="97"/>
                      </a:moveTo>
                      <a:cubicBezTo>
                        <a:pt x="29" y="97"/>
                        <a:pt x="29" y="96"/>
                        <a:pt x="29" y="96"/>
                      </a:cubicBezTo>
                      <a:cubicBezTo>
                        <a:pt x="28" y="96"/>
                        <a:pt x="28" y="96"/>
                        <a:pt x="28" y="96"/>
                      </a:cubicBezTo>
                      <a:cubicBezTo>
                        <a:pt x="29" y="96"/>
                        <a:pt x="29" y="97"/>
                        <a:pt x="30" y="98"/>
                      </a:cubicBezTo>
                      <a:cubicBezTo>
                        <a:pt x="29" y="98"/>
                        <a:pt x="29" y="97"/>
                        <a:pt x="29" y="97"/>
                      </a:cubicBezTo>
                      <a:close/>
                      <a:moveTo>
                        <a:pt x="28" y="95"/>
                      </a:moveTo>
                      <a:cubicBezTo>
                        <a:pt x="28" y="94"/>
                        <a:pt x="28" y="94"/>
                        <a:pt x="28" y="94"/>
                      </a:cubicBezTo>
                      <a:cubicBezTo>
                        <a:pt x="28" y="94"/>
                        <a:pt x="28" y="95"/>
                        <a:pt x="28" y="96"/>
                      </a:cubicBezTo>
                      <a:cubicBezTo>
                        <a:pt x="28" y="96"/>
                        <a:pt x="28" y="95"/>
                        <a:pt x="28" y="95"/>
                      </a:cubicBezTo>
                      <a:close/>
                      <a:moveTo>
                        <a:pt x="26" y="87"/>
                      </a:moveTo>
                      <a:cubicBezTo>
                        <a:pt x="25" y="87"/>
                        <a:pt x="26" y="87"/>
                        <a:pt x="26" y="86"/>
                      </a:cubicBezTo>
                      <a:cubicBezTo>
                        <a:pt x="26" y="87"/>
                        <a:pt x="26" y="89"/>
                        <a:pt x="26" y="89"/>
                      </a:cubicBezTo>
                      <a:cubicBezTo>
                        <a:pt x="26" y="89"/>
                        <a:pt x="26" y="88"/>
                        <a:pt x="26" y="87"/>
                      </a:cubicBezTo>
                      <a:close/>
                      <a:moveTo>
                        <a:pt x="25" y="86"/>
                      </a:moveTo>
                      <a:cubicBezTo>
                        <a:pt x="25" y="85"/>
                        <a:pt x="25" y="86"/>
                        <a:pt x="25" y="85"/>
                      </a:cubicBezTo>
                      <a:cubicBezTo>
                        <a:pt x="25" y="85"/>
                        <a:pt x="25" y="85"/>
                        <a:pt x="25" y="85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lose/>
                      <a:moveTo>
                        <a:pt x="24" y="75"/>
                      </a:move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7"/>
                        <a:pt x="24" y="75"/>
                        <a:pt x="24" y="75"/>
                      </a:cubicBezTo>
                      <a:close/>
                      <a:moveTo>
                        <a:pt x="24" y="72"/>
                      </a:move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4" y="72"/>
                        <a:pt x="24" y="72"/>
                      </a:cubicBezTo>
                      <a:close/>
                      <a:moveTo>
                        <a:pt x="88" y="135"/>
                      </a:moveTo>
                      <a:cubicBezTo>
                        <a:pt x="88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8" y="135"/>
                        <a:pt x="88" y="135"/>
                        <a:pt x="88" y="135"/>
                      </a:cubicBezTo>
                      <a:close/>
                      <a:moveTo>
                        <a:pt x="86" y="135"/>
                      </a:moveTo>
                      <a:cubicBezTo>
                        <a:pt x="86" y="135"/>
                        <a:pt x="87" y="135"/>
                        <a:pt x="87" y="135"/>
                      </a:cubicBezTo>
                      <a:cubicBezTo>
                        <a:pt x="87" y="135"/>
                        <a:pt x="87" y="135"/>
                        <a:pt x="86" y="135"/>
                      </a:cubicBezTo>
                      <a:close/>
                      <a:moveTo>
                        <a:pt x="89" y="135"/>
                      </a:moveTo>
                      <a:cubicBezTo>
                        <a:pt x="90" y="135"/>
                        <a:pt x="90" y="135"/>
                        <a:pt x="89" y="135"/>
                      </a:cubicBezTo>
                      <a:cubicBezTo>
                        <a:pt x="90" y="135"/>
                        <a:pt x="90" y="135"/>
                        <a:pt x="90" y="135"/>
                      </a:cubicBezTo>
                      <a:cubicBezTo>
                        <a:pt x="90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lose/>
                      <a:moveTo>
                        <a:pt x="43" y="117"/>
                      </a:move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lose/>
                      <a:moveTo>
                        <a:pt x="44" y="117"/>
                      </a:moveTo>
                      <a:cubicBezTo>
                        <a:pt x="44" y="117"/>
                        <a:pt x="43" y="117"/>
                        <a:pt x="43" y="117"/>
                      </a:cubicBezTo>
                      <a:cubicBezTo>
                        <a:pt x="43" y="117"/>
                        <a:pt x="44" y="117"/>
                        <a:pt x="44" y="117"/>
                      </a:cubicBezTo>
                      <a:close/>
                      <a:moveTo>
                        <a:pt x="25" y="73"/>
                      </a:moveTo>
                      <a:cubicBezTo>
                        <a:pt x="25" y="73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3"/>
                      </a:cubicBezTo>
                      <a:cubicBezTo>
                        <a:pt x="25" y="73"/>
                        <a:pt x="25" y="73"/>
                        <a:pt x="25" y="72"/>
                      </a:cubicBezTo>
                      <a:cubicBezTo>
                        <a:pt x="25" y="72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69"/>
                      </a:move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lose/>
                      <a:moveTo>
                        <a:pt x="36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7" y="108"/>
                      </a:cubicBezTo>
                      <a:cubicBezTo>
                        <a:pt x="37" y="109"/>
                        <a:pt x="36" y="109"/>
                        <a:pt x="36" y="109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lose/>
                      <a:moveTo>
                        <a:pt x="35" y="107"/>
                      </a:move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6"/>
                      </a:cubicBezTo>
                      <a:cubicBezTo>
                        <a:pt x="35" y="106"/>
                        <a:pt x="35" y="107"/>
                        <a:pt x="35" y="107"/>
                      </a:cubicBezTo>
                      <a:close/>
                      <a:moveTo>
                        <a:pt x="34" y="106"/>
                      </a:moveTo>
                      <a:cubicBezTo>
                        <a:pt x="34" y="105"/>
                        <a:pt x="35" y="106"/>
                        <a:pt x="35" y="105"/>
                      </a:cubicBezTo>
                      <a:cubicBezTo>
                        <a:pt x="35" y="105"/>
                        <a:pt x="34" y="105"/>
                        <a:pt x="34" y="105"/>
                      </a:cubicBezTo>
                      <a:cubicBezTo>
                        <a:pt x="34" y="105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6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5"/>
                        <a:pt x="35" y="106"/>
                      </a:cubicBezTo>
                      <a:cubicBezTo>
                        <a:pt x="35" y="106"/>
                        <a:pt x="34" y="105"/>
                        <a:pt x="34" y="105"/>
                      </a:cubicBezTo>
                      <a:cubicBezTo>
                        <a:pt x="34" y="105"/>
                        <a:pt x="34" y="105"/>
                        <a:pt x="34" y="106"/>
                      </a:cubicBezTo>
                      <a:close/>
                      <a:moveTo>
                        <a:pt x="34" y="105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5"/>
                        <a:pt x="33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5"/>
                      </a:cubicBezTo>
                      <a:cubicBezTo>
                        <a:pt x="25" y="75"/>
                        <a:pt x="25" y="74"/>
                        <a:pt x="25" y="74"/>
                      </a:cubicBezTo>
                      <a:close/>
                      <a:moveTo>
                        <a:pt x="25" y="66"/>
                      </a:moveTo>
                      <a:cubicBezTo>
                        <a:pt x="25" y="66"/>
                        <a:pt x="26" y="66"/>
                        <a:pt x="26" y="66"/>
                      </a:cubicBezTo>
                      <a:cubicBezTo>
                        <a:pt x="26" y="66"/>
                        <a:pt x="25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6"/>
                      </a:cubicBezTo>
                      <a:cubicBezTo>
                        <a:pt x="26" y="66"/>
                        <a:pt x="26" y="67"/>
                        <a:pt x="25" y="67"/>
                      </a:cubicBezTo>
                      <a:cubicBezTo>
                        <a:pt x="26" y="66"/>
                        <a:pt x="26" y="66"/>
                        <a:pt x="25" y="66"/>
                      </a:cubicBezTo>
                      <a:close/>
                      <a:moveTo>
                        <a:pt x="25" y="68"/>
                      </a:move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6" y="67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4"/>
                        <a:pt x="34" y="104"/>
                      </a:cubicBezTo>
                      <a:cubicBezTo>
                        <a:pt x="34" y="105"/>
                        <a:pt x="34" y="105"/>
                        <a:pt x="34" y="104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70"/>
                      </a:move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70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2"/>
                        <a:pt x="33" y="102"/>
                      </a:cubicBezTo>
                      <a:cubicBezTo>
                        <a:pt x="33" y="102"/>
                        <a:pt x="33" y="103"/>
                        <a:pt x="33" y="102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36" y="107"/>
                      </a:moveTo>
                      <a:cubicBezTo>
                        <a:pt x="36" y="107"/>
                        <a:pt x="36" y="106"/>
                        <a:pt x="36" y="106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6" y="107"/>
                        <a:pt x="35" y="107"/>
                      </a:cubicBezTo>
                      <a:cubicBezTo>
                        <a:pt x="35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lose/>
                      <a:moveTo>
                        <a:pt x="32" y="101"/>
                      </a:move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2" y="101"/>
                        <a:pt x="32" y="102"/>
                        <a:pt x="32" y="101"/>
                      </a:cubicBezTo>
                      <a:close/>
                      <a:moveTo>
                        <a:pt x="25" y="72"/>
                      </a:move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3"/>
                        <a:pt x="25" y="72"/>
                      </a:cubicBezTo>
                      <a:cubicBezTo>
                        <a:pt x="26" y="72"/>
                        <a:pt x="26" y="72"/>
                        <a:pt x="25" y="72"/>
                      </a:cubicBezTo>
                      <a:cubicBezTo>
                        <a:pt x="25" y="72"/>
                        <a:pt x="26" y="72"/>
                        <a:pt x="26" y="72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5" y="72"/>
                        <a:pt x="25" y="72"/>
                      </a:cubicBezTo>
                      <a:close/>
                      <a:moveTo>
                        <a:pt x="37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7" y="108"/>
                        <a:pt x="37" y="107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1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25" y="77"/>
                      </a:moveTo>
                      <a:cubicBezTo>
                        <a:pt x="25" y="77"/>
                        <a:pt x="26" y="77"/>
                        <a:pt x="26" y="77"/>
                      </a:cubicBezTo>
                      <a:cubicBezTo>
                        <a:pt x="26" y="77"/>
                        <a:pt x="25" y="77"/>
                        <a:pt x="25" y="77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lose/>
                      <a:moveTo>
                        <a:pt x="37" y="109"/>
                      </a:moveTo>
                      <a:cubicBezTo>
                        <a:pt x="37" y="109"/>
                        <a:pt x="38" y="110"/>
                        <a:pt x="38" y="110"/>
                      </a:cubicBezTo>
                      <a:cubicBezTo>
                        <a:pt x="38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7" y="109"/>
                      </a:cubicBezTo>
                      <a:close/>
                      <a:moveTo>
                        <a:pt x="25" y="70"/>
                      </a:moveTo>
                      <a:cubicBezTo>
                        <a:pt x="25" y="69"/>
                        <a:pt x="26" y="69"/>
                        <a:pt x="25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0"/>
                        <a:pt x="26" y="70"/>
                        <a:pt x="25" y="70"/>
                      </a:cubicBezTo>
                      <a:cubicBezTo>
                        <a:pt x="26" y="69"/>
                        <a:pt x="25" y="69"/>
                        <a:pt x="25" y="70"/>
                      </a:cubicBezTo>
                      <a:close/>
                      <a:moveTo>
                        <a:pt x="25" y="68"/>
                      </a:move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9"/>
                      </a:cubicBezTo>
                      <a:cubicBezTo>
                        <a:pt x="26" y="68"/>
                        <a:pt x="26" y="68"/>
                        <a:pt x="25" y="68"/>
                      </a:cubicBezTo>
                      <a:close/>
                      <a:moveTo>
                        <a:pt x="26" y="63"/>
                      </a:move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6" y="63"/>
                        <a:pt x="26" y="63"/>
                        <a:pt x="26" y="64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6" y="74"/>
                      </a:cubicBezTo>
                      <a:cubicBezTo>
                        <a:pt x="26" y="74"/>
                        <a:pt x="26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5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1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41" y="113"/>
                      </a:moveTo>
                      <a:cubicBezTo>
                        <a:pt x="41" y="113"/>
                        <a:pt x="41" y="113"/>
                        <a:pt x="40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lose/>
                      <a:moveTo>
                        <a:pt x="33" y="102"/>
                      </a:move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3" y="101"/>
                        <a:pt x="33" y="102"/>
                        <a:pt x="33" y="102"/>
                      </a:cubicBezTo>
                      <a:cubicBezTo>
                        <a:pt x="33" y="102"/>
                        <a:pt x="33" y="101"/>
                        <a:pt x="32" y="101"/>
                      </a:cubicBezTo>
                      <a:cubicBezTo>
                        <a:pt x="32" y="101"/>
                        <a:pt x="33" y="101"/>
                        <a:pt x="33" y="102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lose/>
                      <a:moveTo>
                        <a:pt x="30" y="96"/>
                      </a:move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5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lose/>
                      <a:moveTo>
                        <a:pt x="27" y="87"/>
                      </a:move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lose/>
                      <a:moveTo>
                        <a:pt x="26" y="78"/>
                      </a:move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8"/>
                        <a:pt x="26" y="77"/>
                        <a:pt x="26" y="78"/>
                      </a:cubicBezTo>
                      <a:close/>
                      <a:moveTo>
                        <a:pt x="26" y="76"/>
                      </a:move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8" y="110"/>
                        <a:pt x="39" y="110"/>
                        <a:pt x="38" y="110"/>
                      </a:cubicBezTo>
                      <a:cubicBezTo>
                        <a:pt x="38" y="110"/>
                        <a:pt x="39" y="111"/>
                        <a:pt x="39" y="110"/>
                      </a:cubicBezTo>
                      <a:cubicBezTo>
                        <a:pt x="39" y="110"/>
                        <a:pt x="39" y="111"/>
                        <a:pt x="39" y="111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5" y="104"/>
                      </a:cubicBezTo>
                      <a:cubicBezTo>
                        <a:pt x="34" y="104"/>
                        <a:pt x="34" y="104"/>
                        <a:pt x="35" y="105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lose/>
                      <a:moveTo>
                        <a:pt x="31" y="98"/>
                      </a:move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31" y="98"/>
                        <a:pt x="31" y="98"/>
                        <a:pt x="31" y="99"/>
                      </a:cubicBezTo>
                      <a:cubicBezTo>
                        <a:pt x="31" y="99"/>
                        <a:pt x="31" y="99"/>
                        <a:pt x="31" y="98"/>
                      </a:cubicBezTo>
                      <a:close/>
                      <a:moveTo>
                        <a:pt x="28" y="90"/>
                      </a:move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89"/>
                      </a:cubicBezTo>
                      <a:cubicBezTo>
                        <a:pt x="28" y="89"/>
                        <a:pt x="28" y="90"/>
                        <a:pt x="28" y="90"/>
                      </a:cubicBezTo>
                      <a:close/>
                      <a:moveTo>
                        <a:pt x="51" y="123"/>
                      </a:moveTo>
                      <a:cubicBezTo>
                        <a:pt x="51" y="123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3"/>
                      </a:cubicBezTo>
                      <a:close/>
                      <a:moveTo>
                        <a:pt x="38" y="109"/>
                      </a:move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10"/>
                        <a:pt x="38" y="109"/>
                        <a:pt x="38" y="109"/>
                      </a:cubicBezTo>
                      <a:cubicBezTo>
                        <a:pt x="38" y="109"/>
                        <a:pt x="37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lose/>
                      <a:moveTo>
                        <a:pt x="31" y="97"/>
                      </a:move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0" y="97"/>
                        <a:pt x="31" y="97"/>
                        <a:pt x="31" y="97"/>
                      </a:cubicBez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1" y="98"/>
                        <a:pt x="31" y="97"/>
                        <a:pt x="31" y="97"/>
                      </a:cubicBezTo>
                      <a:close/>
                      <a:moveTo>
                        <a:pt x="29" y="94"/>
                      </a:move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29" y="94"/>
                        <a:pt x="29" y="94"/>
                        <a:pt x="30" y="95"/>
                      </a:cubicBezTo>
                      <a:cubicBezTo>
                        <a:pt x="30" y="95"/>
                        <a:pt x="29" y="94"/>
                        <a:pt x="29" y="94"/>
                      </a:cubicBezTo>
                      <a:close/>
                      <a:moveTo>
                        <a:pt x="28" y="91"/>
                      </a:moveTo>
                      <a:cubicBezTo>
                        <a:pt x="28" y="91"/>
                        <a:pt x="28" y="91"/>
                        <a:pt x="28" y="91"/>
                      </a:cubicBezTo>
                      <a:cubicBezTo>
                        <a:pt x="28" y="91"/>
                        <a:pt x="29" y="91"/>
                        <a:pt x="28" y="92"/>
                      </a:cubicBezTo>
                      <a:cubicBezTo>
                        <a:pt x="28" y="91"/>
                        <a:pt x="28" y="91"/>
                        <a:pt x="28" y="91"/>
                      </a:cubicBezTo>
                      <a:close/>
                      <a:moveTo>
                        <a:pt x="27" y="83"/>
                      </a:move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6" y="84"/>
                        <a:pt x="27" y="84"/>
                        <a:pt x="27" y="83"/>
                      </a:cubicBezTo>
                      <a:close/>
                      <a:moveTo>
                        <a:pt x="52" y="123"/>
                      </a:move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3" y="123"/>
                        <a:pt x="52" y="123"/>
                        <a:pt x="53" y="123"/>
                      </a:cubicBezTo>
                      <a:cubicBezTo>
                        <a:pt x="53" y="124"/>
                        <a:pt x="52" y="123"/>
                        <a:pt x="52" y="123"/>
                      </a:cubicBezTo>
                      <a:close/>
                      <a:moveTo>
                        <a:pt x="50" y="122"/>
                      </a:moveTo>
                      <a:cubicBezTo>
                        <a:pt x="50" y="121"/>
                        <a:pt x="50" y="121"/>
                        <a:pt x="50" y="121"/>
                      </a:cubicBezTo>
                      <a:cubicBezTo>
                        <a:pt x="50" y="121"/>
                        <a:pt x="50" y="121"/>
                        <a:pt x="50" y="122"/>
                      </a:cubicBezTo>
                      <a:cubicBezTo>
                        <a:pt x="50" y="122"/>
                        <a:pt x="50" y="121"/>
                        <a:pt x="50" y="122"/>
                      </a:cubicBezTo>
                      <a:close/>
                      <a:moveTo>
                        <a:pt x="29" y="92"/>
                      </a:move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3"/>
                        <a:pt x="29" y="92"/>
                        <a:pt x="29" y="92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39" y="112"/>
                      </a:moveTo>
                      <a:cubicBezTo>
                        <a:pt x="40" y="112"/>
                        <a:pt x="40" y="111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39" y="112"/>
                      </a:cubicBezTo>
                      <a:close/>
                      <a:moveTo>
                        <a:pt x="27" y="85"/>
                      </a:moveTo>
                      <a:cubicBezTo>
                        <a:pt x="27" y="85"/>
                        <a:pt x="27" y="85"/>
                        <a:pt x="27" y="85"/>
                      </a:cubicBezTo>
                      <a:cubicBezTo>
                        <a:pt x="27" y="85"/>
                        <a:pt x="27" y="85"/>
                        <a:pt x="27" y="85"/>
                      </a:cubicBezTo>
                      <a:close/>
                      <a:moveTo>
                        <a:pt x="62" y="128"/>
                      </a:moveTo>
                      <a:cubicBezTo>
                        <a:pt x="62" y="128"/>
                        <a:pt x="62" y="128"/>
                        <a:pt x="62" y="129"/>
                      </a:cubicBezTo>
                      <a:cubicBezTo>
                        <a:pt x="62" y="129"/>
                        <a:pt x="62" y="128"/>
                        <a:pt x="62" y="128"/>
                      </a:cubicBezTo>
                      <a:close/>
                      <a:moveTo>
                        <a:pt x="131" y="32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2" y="33"/>
                      </a:cubicBezTo>
                      <a:cubicBezTo>
                        <a:pt x="132" y="33"/>
                        <a:pt x="131" y="33"/>
                        <a:pt x="131" y="33"/>
                      </a:cubicBezTo>
                      <a:cubicBezTo>
                        <a:pt x="131" y="33"/>
                        <a:pt x="131" y="32"/>
                        <a:pt x="131" y="32"/>
                      </a:cubicBezTo>
                      <a:close/>
                      <a:moveTo>
                        <a:pt x="131" y="33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1" y="33"/>
                      </a:cubicBezTo>
                      <a:cubicBezTo>
                        <a:pt x="131" y="33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3"/>
                        <a:pt x="132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3"/>
                      </a:cubicBezTo>
                      <a:close/>
                      <a:moveTo>
                        <a:pt x="71" y="131"/>
                      </a:move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lose/>
                      <a:moveTo>
                        <a:pt x="70" y="131"/>
                      </a:move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lose/>
                      <a:moveTo>
                        <a:pt x="132" y="106"/>
                      </a:moveTo>
                      <a:cubicBezTo>
                        <a:pt x="132" y="107"/>
                        <a:pt x="132" y="107"/>
                        <a:pt x="132" y="107"/>
                      </a:cubicBezTo>
                      <a:cubicBezTo>
                        <a:pt x="132" y="107"/>
                        <a:pt x="132" y="107"/>
                        <a:pt x="132" y="106"/>
                      </a:cubicBezTo>
                      <a:cubicBezTo>
                        <a:pt x="132" y="106"/>
                        <a:pt x="132" y="106"/>
                        <a:pt x="132" y="106"/>
                      </a:cubicBezTo>
                      <a:close/>
                      <a:moveTo>
                        <a:pt x="135" y="101"/>
                      </a:moveTo>
                      <a:cubicBezTo>
                        <a:pt x="135" y="102"/>
                        <a:pt x="135" y="102"/>
                        <a:pt x="135" y="102"/>
                      </a:cubicBezTo>
                      <a:cubicBezTo>
                        <a:pt x="135" y="102"/>
                        <a:pt x="134" y="103"/>
                        <a:pt x="135" y="103"/>
                      </a:cubicBezTo>
                      <a:cubicBezTo>
                        <a:pt x="134" y="103"/>
                        <a:pt x="134" y="103"/>
                        <a:pt x="134" y="104"/>
                      </a:cubicBezTo>
                      <a:cubicBezTo>
                        <a:pt x="134" y="104"/>
                        <a:pt x="134" y="104"/>
                        <a:pt x="134" y="104"/>
                      </a:cubicBezTo>
                      <a:cubicBezTo>
                        <a:pt x="133" y="105"/>
                        <a:pt x="133" y="105"/>
                        <a:pt x="133" y="105"/>
                      </a:cubicBezTo>
                      <a:cubicBezTo>
                        <a:pt x="133" y="106"/>
                        <a:pt x="133" y="106"/>
                        <a:pt x="133" y="106"/>
                      </a:cubicBezTo>
                      <a:cubicBezTo>
                        <a:pt x="133" y="106"/>
                        <a:pt x="133" y="105"/>
                        <a:pt x="133" y="105"/>
                      </a:cubicBezTo>
                      <a:cubicBezTo>
                        <a:pt x="133" y="105"/>
                        <a:pt x="134" y="104"/>
                        <a:pt x="134" y="104"/>
                      </a:cubicBezTo>
                      <a:cubicBezTo>
                        <a:pt x="134" y="104"/>
                        <a:pt x="134" y="104"/>
                        <a:pt x="134" y="103"/>
                      </a:cubicBezTo>
                      <a:cubicBezTo>
                        <a:pt x="134" y="104"/>
                        <a:pt x="134" y="103"/>
                        <a:pt x="134" y="103"/>
                      </a:cubicBezTo>
                      <a:cubicBezTo>
                        <a:pt x="135" y="102"/>
                        <a:pt x="135" y="102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0"/>
                        <a:pt x="135" y="101"/>
                        <a:pt x="135" y="100"/>
                      </a:cubicBezTo>
                      <a:cubicBezTo>
                        <a:pt x="136" y="100"/>
                        <a:pt x="136" y="100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100"/>
                        <a:pt x="136" y="100"/>
                        <a:pt x="136" y="100"/>
                      </a:cubicBezTo>
                      <a:cubicBezTo>
                        <a:pt x="136" y="100"/>
                        <a:pt x="136" y="100"/>
                        <a:pt x="135" y="101"/>
                      </a:cubicBezTo>
                      <a:cubicBezTo>
                        <a:pt x="136" y="100"/>
                        <a:pt x="135" y="101"/>
                        <a:pt x="136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lose/>
                      <a:moveTo>
                        <a:pt x="137" y="98"/>
                      </a:moveTo>
                      <a:cubicBezTo>
                        <a:pt x="136" y="98"/>
                        <a:pt x="136" y="99"/>
                        <a:pt x="136" y="98"/>
                      </a:cubicBezTo>
                      <a:cubicBezTo>
                        <a:pt x="136" y="98"/>
                        <a:pt x="136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6"/>
                        <a:pt x="131" y="106"/>
                        <a:pt x="131" y="106"/>
                      </a:cubicBezTo>
                      <a:cubicBezTo>
                        <a:pt x="131" y="106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1"/>
                      </a:moveTo>
                      <a:cubicBezTo>
                        <a:pt x="131" y="101"/>
                        <a:pt x="131" y="101"/>
                        <a:pt x="130" y="101"/>
                      </a:cubicBezTo>
                      <a:cubicBezTo>
                        <a:pt x="130" y="101"/>
                        <a:pt x="130" y="101"/>
                        <a:pt x="131" y="101"/>
                      </a:cubicBezTo>
                      <a:cubicBezTo>
                        <a:pt x="131" y="101"/>
                        <a:pt x="130" y="101"/>
                        <a:pt x="131" y="101"/>
                      </a:cubicBezTo>
                      <a:close/>
                      <a:moveTo>
                        <a:pt x="126" y="39"/>
                      </a:move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39"/>
                        <a:pt x="126" y="40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39"/>
                        <a:pt x="126" y="39"/>
                      </a:cubicBezTo>
                      <a:close/>
                      <a:moveTo>
                        <a:pt x="125" y="38"/>
                      </a:moveTo>
                      <a:cubicBezTo>
                        <a:pt x="125" y="38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8"/>
                        <a:pt x="125" y="39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lose/>
                      <a:moveTo>
                        <a:pt x="131" y="98"/>
                      </a:move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lose/>
                      <a:moveTo>
                        <a:pt x="111" y="117"/>
                      </a:moveTo>
                      <a:cubicBezTo>
                        <a:pt x="111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lose/>
                      <a:moveTo>
                        <a:pt x="123" y="107"/>
                      </a:move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6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2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lose/>
                      <a:moveTo>
                        <a:pt x="123" y="106"/>
                      </a:moveTo>
                      <a:cubicBezTo>
                        <a:pt x="123" y="107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4" y="105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6"/>
                        <a:pt x="124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lose/>
                      <a:moveTo>
                        <a:pt x="100" y="28"/>
                      </a:move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0" y="29"/>
                        <a:pt x="101" y="29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0" y="29"/>
                        <a:pt x="100" y="28"/>
                        <a:pt x="100" y="28"/>
                      </a:cubicBezTo>
                      <a:close/>
                      <a:moveTo>
                        <a:pt x="102" y="29"/>
                      </a:moveTo>
                      <a:cubicBezTo>
                        <a:pt x="102" y="29"/>
                        <a:pt x="102" y="29"/>
                        <a:pt x="101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1" y="29"/>
                        <a:pt x="102" y="29"/>
                        <a:pt x="102" y="29"/>
                      </a:cubicBezTo>
                      <a:close/>
                      <a:moveTo>
                        <a:pt x="123" y="50"/>
                      </a:move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49"/>
                        <a:pt x="123" y="49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lose/>
                      <a:moveTo>
                        <a:pt x="121" y="49"/>
                      </a:move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50"/>
                      </a:cubicBezTo>
                      <a:cubicBezTo>
                        <a:pt x="121" y="50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lose/>
                    </a:path>
                  </a:pathLst>
                </a:custGeom>
                <a:solidFill>
                  <a:srgbClr val="024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36"/>
                <p:cNvSpPr>
                  <a:spLocks/>
                </p:cNvSpPr>
                <p:nvPr/>
              </p:nvSpPr>
              <p:spPr bwMode="auto">
                <a:xfrm>
                  <a:off x="6811" y="1119"/>
                  <a:ext cx="12" cy="2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1 h 4"/>
                    <a:gd name="T6" fmla="*/ 1 w 2"/>
                    <a:gd name="T7" fmla="*/ 1 h 4"/>
                    <a:gd name="T8" fmla="*/ 1 w 2"/>
                    <a:gd name="T9" fmla="*/ 2 h 4"/>
                    <a:gd name="T10" fmla="*/ 1 w 2"/>
                    <a:gd name="T11" fmla="*/ 2 h 4"/>
                    <a:gd name="T12" fmla="*/ 2 w 2"/>
                    <a:gd name="T13" fmla="*/ 3 h 4"/>
                    <a:gd name="T14" fmla="*/ 2 w 2"/>
                    <a:gd name="T15" fmla="*/ 4 h 4"/>
                    <a:gd name="T16" fmla="*/ 2 w 2"/>
                    <a:gd name="T17" fmla="*/ 4 h 4"/>
                    <a:gd name="T18" fmla="*/ 2 w 2"/>
                    <a:gd name="T19" fmla="*/ 4 h 4"/>
                    <a:gd name="T20" fmla="*/ 2 w 2"/>
                    <a:gd name="T21" fmla="*/ 4 h 4"/>
                    <a:gd name="T22" fmla="*/ 2 w 2"/>
                    <a:gd name="T23" fmla="*/ 4 h 4"/>
                    <a:gd name="T24" fmla="*/ 2 w 2"/>
                    <a:gd name="T25" fmla="*/ 4 h 4"/>
                    <a:gd name="T26" fmla="*/ 2 w 2"/>
                    <a:gd name="T27" fmla="*/ 4 h 4"/>
                    <a:gd name="T28" fmla="*/ 2 w 2"/>
                    <a:gd name="T29" fmla="*/ 4 h 4"/>
                    <a:gd name="T30" fmla="*/ 2 w 2"/>
                    <a:gd name="T31" fmla="*/ 3 h 4"/>
                    <a:gd name="T32" fmla="*/ 1 w 2"/>
                    <a:gd name="T33" fmla="*/ 2 h 4"/>
                    <a:gd name="T34" fmla="*/ 1 w 2"/>
                    <a:gd name="T35" fmla="*/ 2 h 4"/>
                    <a:gd name="T36" fmla="*/ 0 w 2"/>
                    <a:gd name="T37" fmla="*/ 0 h 4"/>
                    <a:gd name="T38" fmla="*/ 0 w 2"/>
                    <a:gd name="T3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3"/>
                        <a:pt x="2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7"/>
                <p:cNvSpPr>
                  <a:spLocks/>
                </p:cNvSpPr>
                <p:nvPr/>
              </p:nvSpPr>
              <p:spPr bwMode="auto">
                <a:xfrm>
                  <a:off x="6787" y="1083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38"/>
                <p:cNvSpPr>
                  <a:spLocks noEditPoints="1"/>
                </p:cNvSpPr>
                <p:nvPr/>
              </p:nvSpPr>
              <p:spPr bwMode="auto">
                <a:xfrm>
                  <a:off x="5977" y="921"/>
                  <a:ext cx="234" cy="276"/>
                </a:xfrm>
                <a:custGeom>
                  <a:avLst/>
                  <a:gdLst>
                    <a:gd name="T0" fmla="*/ 17 w 39"/>
                    <a:gd name="T1" fmla="*/ 16 h 46"/>
                    <a:gd name="T2" fmla="*/ 8 w 39"/>
                    <a:gd name="T3" fmla="*/ 28 h 46"/>
                    <a:gd name="T4" fmla="*/ 0 w 39"/>
                    <a:gd name="T5" fmla="*/ 45 h 46"/>
                    <a:gd name="T6" fmla="*/ 1 w 39"/>
                    <a:gd name="T7" fmla="*/ 43 h 46"/>
                    <a:gd name="T8" fmla="*/ 1 w 39"/>
                    <a:gd name="T9" fmla="*/ 42 h 46"/>
                    <a:gd name="T10" fmla="*/ 3 w 39"/>
                    <a:gd name="T11" fmla="*/ 40 h 46"/>
                    <a:gd name="T12" fmla="*/ 3 w 39"/>
                    <a:gd name="T13" fmla="*/ 38 h 46"/>
                    <a:gd name="T14" fmla="*/ 3 w 39"/>
                    <a:gd name="T15" fmla="*/ 38 h 46"/>
                    <a:gd name="T16" fmla="*/ 4 w 39"/>
                    <a:gd name="T17" fmla="*/ 37 h 46"/>
                    <a:gd name="T18" fmla="*/ 4 w 39"/>
                    <a:gd name="T19" fmla="*/ 37 h 46"/>
                    <a:gd name="T20" fmla="*/ 6 w 39"/>
                    <a:gd name="T21" fmla="*/ 34 h 46"/>
                    <a:gd name="T22" fmla="*/ 7 w 39"/>
                    <a:gd name="T23" fmla="*/ 33 h 46"/>
                    <a:gd name="T24" fmla="*/ 9 w 39"/>
                    <a:gd name="T25" fmla="*/ 29 h 46"/>
                    <a:gd name="T26" fmla="*/ 9 w 39"/>
                    <a:gd name="T27" fmla="*/ 29 h 46"/>
                    <a:gd name="T28" fmla="*/ 11 w 39"/>
                    <a:gd name="T29" fmla="*/ 27 h 46"/>
                    <a:gd name="T30" fmla="*/ 11 w 39"/>
                    <a:gd name="T31" fmla="*/ 27 h 46"/>
                    <a:gd name="T32" fmla="*/ 23 w 39"/>
                    <a:gd name="T33" fmla="*/ 13 h 46"/>
                    <a:gd name="T34" fmla="*/ 29 w 39"/>
                    <a:gd name="T35" fmla="*/ 7 h 46"/>
                    <a:gd name="T36" fmla="*/ 31 w 39"/>
                    <a:gd name="T37" fmla="*/ 5 h 46"/>
                    <a:gd name="T38" fmla="*/ 33 w 39"/>
                    <a:gd name="T39" fmla="*/ 4 h 46"/>
                    <a:gd name="T40" fmla="*/ 34 w 39"/>
                    <a:gd name="T41" fmla="*/ 3 h 46"/>
                    <a:gd name="T42" fmla="*/ 36 w 39"/>
                    <a:gd name="T43" fmla="*/ 2 h 46"/>
                    <a:gd name="T44" fmla="*/ 38 w 39"/>
                    <a:gd name="T45" fmla="*/ 1 h 46"/>
                    <a:gd name="T46" fmla="*/ 38 w 39"/>
                    <a:gd name="T47" fmla="*/ 0 h 46"/>
                    <a:gd name="T48" fmla="*/ 38 w 39"/>
                    <a:gd name="T49" fmla="*/ 0 h 46"/>
                    <a:gd name="T50" fmla="*/ 39 w 39"/>
                    <a:gd name="T51" fmla="*/ 0 h 46"/>
                    <a:gd name="T52" fmla="*/ 38 w 39"/>
                    <a:gd name="T53" fmla="*/ 0 h 46"/>
                    <a:gd name="T54" fmla="*/ 36 w 39"/>
                    <a:gd name="T55" fmla="*/ 1 h 46"/>
                    <a:gd name="T56" fmla="*/ 36 w 39"/>
                    <a:gd name="T57" fmla="*/ 1 h 46"/>
                    <a:gd name="T58" fmla="*/ 37 w 39"/>
                    <a:gd name="T59" fmla="*/ 1 h 46"/>
                    <a:gd name="T60" fmla="*/ 30 w 39"/>
                    <a:gd name="T61" fmla="*/ 5 h 46"/>
                    <a:gd name="T62" fmla="*/ 26 w 39"/>
                    <a:gd name="T63" fmla="*/ 8 h 46"/>
                    <a:gd name="T64" fmla="*/ 20 w 39"/>
                    <a:gd name="T65" fmla="*/ 13 h 46"/>
                    <a:gd name="T66" fmla="*/ 36 w 39"/>
                    <a:gd name="T67" fmla="*/ 1 h 46"/>
                    <a:gd name="T68" fmla="*/ 35 w 39"/>
                    <a:gd name="T69" fmla="*/ 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" h="46">
                      <a:moveTo>
                        <a:pt x="20" y="13"/>
                      </a:moveTo>
                      <a:cubicBezTo>
                        <a:pt x="20" y="13"/>
                        <a:pt x="18" y="15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4" y="20"/>
                        <a:pt x="11" y="23"/>
                        <a:pt x="8" y="28"/>
                      </a:cubicBezTo>
                      <a:cubicBezTo>
                        <a:pt x="5" y="33"/>
                        <a:pt x="2" y="39"/>
                        <a:pt x="0" y="46"/>
                      </a:cubicBezTo>
                      <a:cubicBezTo>
                        <a:pt x="0" y="46"/>
                        <a:pt x="0" y="45"/>
                        <a:pt x="0" y="45"/>
                      </a:cubicBezTo>
                      <a:cubicBezTo>
                        <a:pt x="1" y="43"/>
                        <a:pt x="1" y="44"/>
                        <a:pt x="1" y="44"/>
                      </a:cubicBezTo>
                      <a:cubicBezTo>
                        <a:pt x="1" y="44"/>
                        <a:pt x="1" y="43"/>
                        <a:pt x="1" y="43"/>
                      </a:cubicBezTo>
                      <a:cubicBezTo>
                        <a:pt x="1" y="43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2" y="41"/>
                        <a:pt x="2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9"/>
                        <a:pt x="3" y="39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4" y="38"/>
                        <a:pt x="4" y="38"/>
                      </a:cubicBezTo>
                      <a:cubicBezTo>
                        <a:pt x="4" y="37"/>
                        <a:pt x="4" y="38"/>
                        <a:pt x="4" y="37"/>
                      </a:cubicBezTo>
                      <a:cubicBezTo>
                        <a:pt x="4" y="38"/>
                        <a:pt x="4" y="37"/>
                        <a:pt x="4" y="37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5" y="36"/>
                        <a:pt x="6" y="35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3"/>
                      </a:cubicBezTo>
                      <a:cubicBezTo>
                        <a:pt x="7" y="33"/>
                        <a:pt x="8" y="31"/>
                        <a:pt x="7" y="33"/>
                      </a:cubicBezTo>
                      <a:cubicBezTo>
                        <a:pt x="8" y="31"/>
                        <a:pt x="8" y="31"/>
                        <a:pt x="9" y="30"/>
                      </a:cubicBezTo>
                      <a:cubicBezTo>
                        <a:pt x="9" y="30"/>
                        <a:pt x="9" y="30"/>
                        <a:pt x="9" y="29"/>
                      </a:cubicBezTo>
                      <a:cubicBezTo>
                        <a:pt x="9" y="30"/>
                        <a:pt x="9" y="29"/>
                        <a:pt x="10" y="29"/>
                      </a:cubicBezTo>
                      <a:cubicBezTo>
                        <a:pt x="10" y="29"/>
                        <a:pt x="9" y="29"/>
                        <a:pt x="9" y="29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1" y="28"/>
                        <a:pt x="11" y="28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3" y="25"/>
                        <a:pt x="14" y="22"/>
                        <a:pt x="16" y="20"/>
                      </a:cubicBezTo>
                      <a:cubicBezTo>
                        <a:pt x="18" y="17"/>
                        <a:pt x="20" y="15"/>
                        <a:pt x="23" y="13"/>
                      </a:cubicBezTo>
                      <a:cubicBezTo>
                        <a:pt x="25" y="11"/>
                        <a:pt x="27" y="9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7"/>
                        <a:pt x="30" y="6"/>
                        <a:pt x="31" y="6"/>
                      </a:cubicBezTo>
                      <a:cubicBezTo>
                        <a:pt x="31" y="6"/>
                        <a:pt x="31" y="6"/>
                        <a:pt x="31" y="5"/>
                      </a:cubicBezTo>
                      <a:cubicBezTo>
                        <a:pt x="31" y="5"/>
                        <a:pt x="31" y="5"/>
                        <a:pt x="32" y="5"/>
                      </a:cubicBezTo>
                      <a:cubicBezTo>
                        <a:pt x="32" y="5"/>
                        <a:pt x="32" y="4"/>
                        <a:pt x="33" y="4"/>
                      </a:cubicBez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6" y="2"/>
                        <a:pt x="35" y="2"/>
                        <a:pt x="36" y="2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1"/>
                        <a:pt x="38" y="1"/>
                        <a:pt x="38" y="1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1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8" y="0"/>
                        <a:pt x="39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7" y="0"/>
                        <a:pt x="37" y="1"/>
                        <a:pt x="36" y="1"/>
                      </a:cubicBezTo>
                      <a:cubicBezTo>
                        <a:pt x="36" y="1"/>
                        <a:pt x="37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5" y="1"/>
                        <a:pt x="32" y="3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7" y="7"/>
                        <a:pt x="26" y="7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4" y="9"/>
                        <a:pt x="22" y="11"/>
                        <a:pt x="20" y="13"/>
                      </a:cubicBezTo>
                      <a:close/>
                      <a:moveTo>
                        <a:pt x="35" y="2"/>
                      </a:move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5" y="2"/>
                        <a:pt x="35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39"/>
                <p:cNvSpPr>
                  <a:spLocks/>
                </p:cNvSpPr>
                <p:nvPr/>
              </p:nvSpPr>
              <p:spPr bwMode="auto">
                <a:xfrm>
                  <a:off x="6019" y="1113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40"/>
                <p:cNvSpPr>
                  <a:spLocks/>
                </p:cNvSpPr>
                <p:nvPr/>
              </p:nvSpPr>
              <p:spPr bwMode="auto">
                <a:xfrm>
                  <a:off x="6217" y="915"/>
                  <a:ext cx="6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0 w 1"/>
                    <a:gd name="T4" fmla="*/ 0 w 1"/>
                    <a:gd name="T5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41"/>
                <p:cNvSpPr>
                  <a:spLocks/>
                </p:cNvSpPr>
                <p:nvPr/>
              </p:nvSpPr>
              <p:spPr bwMode="auto">
                <a:xfrm>
                  <a:off x="6775" y="1065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42"/>
                <p:cNvSpPr>
                  <a:spLocks/>
                </p:cNvSpPr>
                <p:nvPr/>
              </p:nvSpPr>
              <p:spPr bwMode="auto">
                <a:xfrm>
                  <a:off x="6781" y="1071"/>
                  <a:ext cx="12" cy="18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0 h 3"/>
                    <a:gd name="T4" fmla="*/ 0 w 2"/>
                    <a:gd name="T5" fmla="*/ 0 h 3"/>
                    <a:gd name="T6" fmla="*/ 0 w 2"/>
                    <a:gd name="T7" fmla="*/ 0 h 3"/>
                    <a:gd name="T8" fmla="*/ 1 w 2"/>
                    <a:gd name="T9" fmla="*/ 1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  <a:gd name="T16" fmla="*/ 2 w 2"/>
                    <a:gd name="T17" fmla="*/ 2 h 3"/>
                    <a:gd name="T18" fmla="*/ 2 w 2"/>
                    <a:gd name="T19" fmla="*/ 3 h 3"/>
                    <a:gd name="T20" fmla="*/ 1 w 2"/>
                    <a:gd name="T21" fmla="*/ 2 h 3"/>
                    <a:gd name="T22" fmla="*/ 1 w 2"/>
                    <a:gd name="T23" fmla="*/ 2 h 3"/>
                    <a:gd name="T24" fmla="*/ 1 w 2"/>
                    <a:gd name="T25" fmla="*/ 1 h 3"/>
                    <a:gd name="T26" fmla="*/ 1 w 2"/>
                    <a:gd name="T27" fmla="*/ 1 h 3"/>
                    <a:gd name="T28" fmla="*/ 1 w 2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43"/>
                <p:cNvSpPr>
                  <a:spLocks/>
                </p:cNvSpPr>
                <p:nvPr/>
              </p:nvSpPr>
              <p:spPr bwMode="auto">
                <a:xfrm>
                  <a:off x="6793" y="1089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244"/>
                <p:cNvSpPr>
                  <a:spLocks/>
                </p:cNvSpPr>
                <p:nvPr/>
              </p:nvSpPr>
              <p:spPr bwMode="auto">
                <a:xfrm>
                  <a:off x="6799" y="1101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245"/>
                <p:cNvSpPr>
                  <a:spLocks/>
                </p:cNvSpPr>
                <p:nvPr/>
              </p:nvSpPr>
              <p:spPr bwMode="auto">
                <a:xfrm>
                  <a:off x="6805" y="110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Oval 1246"/>
                <p:cNvSpPr>
                  <a:spLocks noChangeArrowheads="1"/>
                </p:cNvSpPr>
                <p:nvPr/>
              </p:nvSpPr>
              <p:spPr bwMode="auto">
                <a:xfrm>
                  <a:off x="6811" y="1119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247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248"/>
                <p:cNvSpPr>
                  <a:spLocks/>
                </p:cNvSpPr>
                <p:nvPr/>
              </p:nvSpPr>
              <p:spPr bwMode="auto">
                <a:xfrm>
                  <a:off x="6853" y="122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2 h 3"/>
                    <a:gd name="T8" fmla="*/ 1 w 1"/>
                    <a:gd name="T9" fmla="*/ 3 h 3"/>
                    <a:gd name="T10" fmla="*/ 0 w 1"/>
                    <a:gd name="T11" fmla="*/ 3 h 3"/>
                    <a:gd name="T12" fmla="*/ 1 w 1"/>
                    <a:gd name="T13" fmla="*/ 3 h 3"/>
                    <a:gd name="T14" fmla="*/ 1 w 1"/>
                    <a:gd name="T15" fmla="*/ 3 h 3"/>
                    <a:gd name="T16" fmla="*/ 0 w 1"/>
                    <a:gd name="T17" fmla="*/ 3 h 3"/>
                    <a:gd name="T18" fmla="*/ 0 w 1"/>
                    <a:gd name="T19" fmla="*/ 2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0 h 3"/>
                    <a:gd name="T26" fmla="*/ 0 w 1"/>
                    <a:gd name="T2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249"/>
                <p:cNvSpPr>
                  <a:spLocks/>
                </p:cNvSpPr>
                <p:nvPr/>
              </p:nvSpPr>
              <p:spPr bwMode="auto">
                <a:xfrm>
                  <a:off x="6853" y="124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1 w 1"/>
                    <a:gd name="T11" fmla="*/ 0 h 2"/>
                    <a:gd name="T12" fmla="*/ 1 w 1"/>
                    <a:gd name="T13" fmla="*/ 1 h 2"/>
                    <a:gd name="T14" fmla="*/ 1 w 1"/>
                    <a:gd name="T15" fmla="*/ 2 h 2"/>
                    <a:gd name="T16" fmla="*/ 1 w 1"/>
                    <a:gd name="T17" fmla="*/ 1 h 2"/>
                    <a:gd name="T18" fmla="*/ 1 w 1"/>
                    <a:gd name="T1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250"/>
                <p:cNvSpPr>
                  <a:spLocks/>
                </p:cNvSpPr>
                <p:nvPr/>
              </p:nvSpPr>
              <p:spPr bwMode="auto">
                <a:xfrm>
                  <a:off x="6847" y="126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251"/>
                <p:cNvSpPr>
                  <a:spLocks/>
                </p:cNvSpPr>
                <p:nvPr/>
              </p:nvSpPr>
              <p:spPr bwMode="auto">
                <a:xfrm>
                  <a:off x="6823" y="129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252"/>
                <p:cNvSpPr>
                  <a:spLocks/>
                </p:cNvSpPr>
                <p:nvPr/>
              </p:nvSpPr>
              <p:spPr bwMode="auto">
                <a:xfrm>
                  <a:off x="6211" y="1611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253"/>
                <p:cNvSpPr>
                  <a:spLocks/>
                </p:cNvSpPr>
                <p:nvPr/>
              </p:nvSpPr>
              <p:spPr bwMode="auto">
                <a:xfrm>
                  <a:off x="6289" y="1665"/>
                  <a:ext cx="108" cy="30"/>
                </a:xfrm>
                <a:custGeom>
                  <a:avLst/>
                  <a:gdLst>
                    <a:gd name="T0" fmla="*/ 14 w 18"/>
                    <a:gd name="T1" fmla="*/ 4 h 5"/>
                    <a:gd name="T2" fmla="*/ 14 w 18"/>
                    <a:gd name="T3" fmla="*/ 4 h 5"/>
                    <a:gd name="T4" fmla="*/ 16 w 18"/>
                    <a:gd name="T5" fmla="*/ 5 h 5"/>
                    <a:gd name="T6" fmla="*/ 18 w 18"/>
                    <a:gd name="T7" fmla="*/ 5 h 5"/>
                    <a:gd name="T8" fmla="*/ 16 w 18"/>
                    <a:gd name="T9" fmla="*/ 5 h 5"/>
                    <a:gd name="T10" fmla="*/ 16 w 18"/>
                    <a:gd name="T11" fmla="*/ 5 h 5"/>
                    <a:gd name="T12" fmla="*/ 8 w 18"/>
                    <a:gd name="T13" fmla="*/ 3 h 5"/>
                    <a:gd name="T14" fmla="*/ 0 w 18"/>
                    <a:gd name="T15" fmla="*/ 0 h 5"/>
                    <a:gd name="T16" fmla="*/ 0 w 18"/>
                    <a:gd name="T17" fmla="*/ 0 h 5"/>
                    <a:gd name="T18" fmla="*/ 1 w 18"/>
                    <a:gd name="T19" fmla="*/ 0 h 5"/>
                    <a:gd name="T20" fmla="*/ 1 w 18"/>
                    <a:gd name="T21" fmla="*/ 0 h 5"/>
                    <a:gd name="T22" fmla="*/ 1 w 18"/>
                    <a:gd name="T23" fmla="*/ 0 h 5"/>
                    <a:gd name="T24" fmla="*/ 0 w 18"/>
                    <a:gd name="T25" fmla="*/ 0 h 5"/>
                    <a:gd name="T26" fmla="*/ 0 w 18"/>
                    <a:gd name="T27" fmla="*/ 0 h 5"/>
                    <a:gd name="T28" fmla="*/ 0 w 18"/>
                    <a:gd name="T29" fmla="*/ 0 h 5"/>
                    <a:gd name="T30" fmla="*/ 1 w 18"/>
                    <a:gd name="T31" fmla="*/ 0 h 5"/>
                    <a:gd name="T32" fmla="*/ 1 w 18"/>
                    <a:gd name="T33" fmla="*/ 0 h 5"/>
                    <a:gd name="T34" fmla="*/ 1 w 18"/>
                    <a:gd name="T35" fmla="*/ 0 h 5"/>
                    <a:gd name="T36" fmla="*/ 2 w 18"/>
                    <a:gd name="T37" fmla="*/ 1 h 5"/>
                    <a:gd name="T38" fmla="*/ 2 w 18"/>
                    <a:gd name="T39" fmla="*/ 0 h 5"/>
                    <a:gd name="T40" fmla="*/ 2 w 18"/>
                    <a:gd name="T41" fmla="*/ 1 h 5"/>
                    <a:gd name="T42" fmla="*/ 3 w 18"/>
                    <a:gd name="T43" fmla="*/ 1 h 5"/>
                    <a:gd name="T44" fmla="*/ 3 w 18"/>
                    <a:gd name="T45" fmla="*/ 1 h 5"/>
                    <a:gd name="T46" fmla="*/ 5 w 18"/>
                    <a:gd name="T47" fmla="*/ 2 h 5"/>
                    <a:gd name="T48" fmla="*/ 6 w 18"/>
                    <a:gd name="T49" fmla="*/ 2 h 5"/>
                    <a:gd name="T50" fmla="*/ 7 w 18"/>
                    <a:gd name="T51" fmla="*/ 3 h 5"/>
                    <a:gd name="T52" fmla="*/ 8 w 18"/>
                    <a:gd name="T53" fmla="*/ 3 h 5"/>
                    <a:gd name="T54" fmla="*/ 9 w 18"/>
                    <a:gd name="T55" fmla="*/ 3 h 5"/>
                    <a:gd name="T56" fmla="*/ 9 w 18"/>
                    <a:gd name="T57" fmla="*/ 3 h 5"/>
                    <a:gd name="T58" fmla="*/ 10 w 18"/>
                    <a:gd name="T59" fmla="*/ 3 h 5"/>
                    <a:gd name="T60" fmla="*/ 11 w 18"/>
                    <a:gd name="T61" fmla="*/ 3 h 5"/>
                    <a:gd name="T62" fmla="*/ 12 w 18"/>
                    <a:gd name="T63" fmla="*/ 4 h 5"/>
                    <a:gd name="T64" fmla="*/ 12 w 18"/>
                    <a:gd name="T65" fmla="*/ 4 h 5"/>
                    <a:gd name="T66" fmla="*/ 13 w 18"/>
                    <a:gd name="T67" fmla="*/ 4 h 5"/>
                    <a:gd name="T68" fmla="*/ 14 w 18"/>
                    <a:gd name="T6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" h="5">
                      <a:moveTo>
                        <a:pt x="14" y="4"/>
                      </a:move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5" y="5"/>
                        <a:pt x="16" y="5"/>
                        <a:pt x="16" y="5"/>
                      </a:cubicBezTo>
                      <a:cubicBezTo>
                        <a:pt x="17" y="5"/>
                        <a:pt x="17" y="5"/>
                        <a:pt x="18" y="5"/>
                      </a:cubicBezTo>
                      <a:cubicBezTo>
                        <a:pt x="17" y="5"/>
                        <a:pt x="17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3" y="5"/>
                        <a:pt x="11" y="4"/>
                        <a:pt x="8" y="3"/>
                      </a:cubicBezTo>
                      <a:cubicBezTo>
                        <a:pt x="5" y="3"/>
                        <a:pt x="3" y="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0"/>
                        <a:pt x="2" y="1"/>
                      </a:cubicBezTo>
                      <a:cubicBezTo>
                        <a:pt x="1" y="0"/>
                        <a:pt x="2" y="1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3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2"/>
                        <a:pt x="5" y="2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3"/>
                      </a:cubicBezTo>
                      <a:cubicBezTo>
                        <a:pt x="8" y="2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10" y="3"/>
                        <a:pt x="10" y="3"/>
                      </a:cubicBezTo>
                      <a:cubicBezTo>
                        <a:pt x="10" y="3"/>
                        <a:pt x="11" y="3"/>
                        <a:pt x="11" y="3"/>
                      </a:cubicBezTo>
                      <a:cubicBezTo>
                        <a:pt x="11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254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255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12" cy="1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1 w 2"/>
                    <a:gd name="T5" fmla="*/ 1 h 2"/>
                    <a:gd name="T6" fmla="*/ 2 w 2"/>
                    <a:gd name="T7" fmla="*/ 2 h 2"/>
                    <a:gd name="T8" fmla="*/ 1 w 2"/>
                    <a:gd name="T9" fmla="*/ 1 h 2"/>
                    <a:gd name="T10" fmla="*/ 0 w 2"/>
                    <a:gd name="T11" fmla="*/ 1 h 2"/>
                    <a:gd name="T12" fmla="*/ 0 w 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2" y="1"/>
                        <a:pt x="2" y="2"/>
                      </a:cubicBez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256"/>
                <p:cNvSpPr>
                  <a:spLocks/>
                </p:cNvSpPr>
                <p:nvPr/>
              </p:nvSpPr>
              <p:spPr bwMode="auto">
                <a:xfrm>
                  <a:off x="6259" y="16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257"/>
                <p:cNvSpPr>
                  <a:spLocks/>
                </p:cNvSpPr>
                <p:nvPr/>
              </p:nvSpPr>
              <p:spPr bwMode="auto">
                <a:xfrm>
                  <a:off x="6763" y="1155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258"/>
                <p:cNvSpPr>
                  <a:spLocks/>
                </p:cNvSpPr>
                <p:nvPr/>
              </p:nvSpPr>
              <p:spPr bwMode="auto">
                <a:xfrm>
                  <a:off x="6769" y="1185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259"/>
                <p:cNvSpPr>
                  <a:spLocks/>
                </p:cNvSpPr>
                <p:nvPr/>
              </p:nvSpPr>
              <p:spPr bwMode="auto">
                <a:xfrm>
                  <a:off x="6685" y="119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0 h 3"/>
                    <a:gd name="T4" fmla="*/ 0 w 1"/>
                    <a:gd name="T5" fmla="*/ 0 h 3"/>
                    <a:gd name="T6" fmla="*/ 0 w 1"/>
                    <a:gd name="T7" fmla="*/ 0 h 3"/>
                    <a:gd name="T8" fmla="*/ 0 w 1"/>
                    <a:gd name="T9" fmla="*/ 0 h 3"/>
                    <a:gd name="T10" fmla="*/ 0 w 1"/>
                    <a:gd name="T11" fmla="*/ 0 h 3"/>
                    <a:gd name="T12" fmla="*/ 0 w 1"/>
                    <a:gd name="T13" fmla="*/ 0 h 3"/>
                    <a:gd name="T14" fmla="*/ 0 w 1"/>
                    <a:gd name="T15" fmla="*/ 0 h 3"/>
                    <a:gd name="T16" fmla="*/ 0 w 1"/>
                    <a:gd name="T17" fmla="*/ 0 h 3"/>
                    <a:gd name="T18" fmla="*/ 0 w 1"/>
                    <a:gd name="T19" fmla="*/ 0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1 h 3"/>
                    <a:gd name="T26" fmla="*/ 0 w 1"/>
                    <a:gd name="T27" fmla="*/ 1 h 3"/>
                    <a:gd name="T28" fmla="*/ 1 w 1"/>
                    <a:gd name="T29" fmla="*/ 1 h 3"/>
                    <a:gd name="T30" fmla="*/ 0 w 1"/>
                    <a:gd name="T31" fmla="*/ 1 h 3"/>
                    <a:gd name="T32" fmla="*/ 1 w 1"/>
                    <a:gd name="T33" fmla="*/ 1 h 3"/>
                    <a:gd name="T34" fmla="*/ 1 w 1"/>
                    <a:gd name="T35" fmla="*/ 1 h 3"/>
                    <a:gd name="T36" fmla="*/ 1 w 1"/>
                    <a:gd name="T37" fmla="*/ 2 h 3"/>
                    <a:gd name="T38" fmla="*/ 1 w 1"/>
                    <a:gd name="T39" fmla="*/ 2 h 3"/>
                    <a:gd name="T40" fmla="*/ 1 w 1"/>
                    <a:gd name="T41" fmla="*/ 3 h 3"/>
                    <a:gd name="T42" fmla="*/ 1 w 1"/>
                    <a:gd name="T43" fmla="*/ 3 h 3"/>
                    <a:gd name="T44" fmla="*/ 1 w 1"/>
                    <a:gd name="T45" fmla="*/ 2 h 3"/>
                    <a:gd name="T46" fmla="*/ 1 w 1"/>
                    <a:gd name="T47" fmla="*/ 2 h 3"/>
                    <a:gd name="T48" fmla="*/ 1 w 1"/>
                    <a:gd name="T49" fmla="*/ 2 h 3"/>
                    <a:gd name="T50" fmla="*/ 1 w 1"/>
                    <a:gd name="T51" fmla="*/ 2 h 3"/>
                    <a:gd name="T52" fmla="*/ 1 w 1"/>
                    <a:gd name="T53" fmla="*/ 2 h 3"/>
                    <a:gd name="T54" fmla="*/ 0 w 1"/>
                    <a:gd name="T55" fmla="*/ 2 h 3"/>
                    <a:gd name="T56" fmla="*/ 0 w 1"/>
                    <a:gd name="T57" fmla="*/ 1 h 3"/>
                    <a:gd name="T58" fmla="*/ 0 w 1"/>
                    <a:gd name="T59" fmla="*/ 0 h 3"/>
                    <a:gd name="T60" fmla="*/ 0 w 1"/>
                    <a:gd name="T61" fmla="*/ 0 h 3"/>
                    <a:gd name="T62" fmla="*/ 0 w 1"/>
                    <a:gd name="T63" fmla="*/ 0 h 3"/>
                    <a:gd name="T64" fmla="*/ 0 w 1"/>
                    <a:gd name="T6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260"/>
                <p:cNvSpPr>
                  <a:spLocks/>
                </p:cNvSpPr>
                <p:nvPr/>
              </p:nvSpPr>
              <p:spPr bwMode="auto">
                <a:xfrm>
                  <a:off x="6679" y="120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261"/>
                <p:cNvSpPr>
                  <a:spLocks/>
                </p:cNvSpPr>
                <p:nvPr/>
              </p:nvSpPr>
              <p:spPr bwMode="auto">
                <a:xfrm>
                  <a:off x="5941" y="1491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0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262"/>
                <p:cNvSpPr>
                  <a:spLocks/>
                </p:cNvSpPr>
                <p:nvPr/>
              </p:nvSpPr>
              <p:spPr bwMode="auto">
                <a:xfrm>
                  <a:off x="5929" y="128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263"/>
                <p:cNvSpPr>
                  <a:spLocks/>
                </p:cNvSpPr>
                <p:nvPr/>
              </p:nvSpPr>
              <p:spPr bwMode="auto">
                <a:xfrm>
                  <a:off x="5965" y="843"/>
                  <a:ext cx="342" cy="300"/>
                </a:xfrm>
                <a:custGeom>
                  <a:avLst/>
                  <a:gdLst>
                    <a:gd name="T0" fmla="*/ 57 w 57"/>
                    <a:gd name="T1" fmla="*/ 0 h 50"/>
                    <a:gd name="T2" fmla="*/ 53 w 57"/>
                    <a:gd name="T3" fmla="*/ 1 h 50"/>
                    <a:gd name="T4" fmla="*/ 49 w 57"/>
                    <a:gd name="T5" fmla="*/ 2 h 50"/>
                    <a:gd name="T6" fmla="*/ 37 w 57"/>
                    <a:gd name="T7" fmla="*/ 8 h 50"/>
                    <a:gd name="T8" fmla="*/ 21 w 57"/>
                    <a:gd name="T9" fmla="*/ 20 h 50"/>
                    <a:gd name="T10" fmla="*/ 10 w 57"/>
                    <a:gd name="T11" fmla="*/ 32 h 50"/>
                    <a:gd name="T12" fmla="*/ 2 w 57"/>
                    <a:gd name="T13" fmla="*/ 47 h 50"/>
                    <a:gd name="T14" fmla="*/ 1 w 57"/>
                    <a:gd name="T15" fmla="*/ 49 h 50"/>
                    <a:gd name="T16" fmla="*/ 0 w 57"/>
                    <a:gd name="T17" fmla="*/ 50 h 50"/>
                    <a:gd name="T18" fmla="*/ 1 w 57"/>
                    <a:gd name="T19" fmla="*/ 47 h 50"/>
                    <a:gd name="T20" fmla="*/ 10 w 57"/>
                    <a:gd name="T21" fmla="*/ 31 h 50"/>
                    <a:gd name="T22" fmla="*/ 31 w 57"/>
                    <a:gd name="T23" fmla="*/ 10 h 50"/>
                    <a:gd name="T24" fmla="*/ 39 w 57"/>
                    <a:gd name="T25" fmla="*/ 5 h 50"/>
                    <a:gd name="T26" fmla="*/ 47 w 57"/>
                    <a:gd name="T27" fmla="*/ 2 h 50"/>
                    <a:gd name="T28" fmla="*/ 53 w 57"/>
                    <a:gd name="T29" fmla="*/ 0 h 50"/>
                    <a:gd name="T30" fmla="*/ 57 w 57"/>
                    <a:gd name="T3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7" h="50">
                      <a:moveTo>
                        <a:pt x="57" y="0"/>
                      </a:moveTo>
                      <a:cubicBezTo>
                        <a:pt x="56" y="0"/>
                        <a:pt x="54" y="1"/>
                        <a:pt x="53" y="1"/>
                      </a:cubicBezTo>
                      <a:cubicBezTo>
                        <a:pt x="52" y="2"/>
                        <a:pt x="51" y="2"/>
                        <a:pt x="49" y="2"/>
                      </a:cubicBezTo>
                      <a:cubicBezTo>
                        <a:pt x="45" y="4"/>
                        <a:pt x="41" y="6"/>
                        <a:pt x="37" y="8"/>
                      </a:cubicBezTo>
                      <a:cubicBezTo>
                        <a:pt x="31" y="11"/>
                        <a:pt x="26" y="15"/>
                        <a:pt x="21" y="20"/>
                      </a:cubicBezTo>
                      <a:cubicBezTo>
                        <a:pt x="17" y="23"/>
                        <a:pt x="14" y="27"/>
                        <a:pt x="10" y="32"/>
                      </a:cubicBezTo>
                      <a:cubicBezTo>
                        <a:pt x="7" y="37"/>
                        <a:pt x="4" y="42"/>
                        <a:pt x="2" y="47"/>
                      </a:cubicBezTo>
                      <a:cubicBezTo>
                        <a:pt x="1" y="49"/>
                        <a:pt x="1" y="49"/>
                        <a:pt x="1" y="49"/>
                      </a:cubicBezTo>
                      <a:cubicBezTo>
                        <a:pt x="1" y="49"/>
                        <a:pt x="0" y="50"/>
                        <a:pt x="0" y="50"/>
                      </a:cubicBezTo>
                      <a:cubicBezTo>
                        <a:pt x="0" y="49"/>
                        <a:pt x="1" y="48"/>
                        <a:pt x="1" y="47"/>
                      </a:cubicBezTo>
                      <a:cubicBezTo>
                        <a:pt x="3" y="42"/>
                        <a:pt x="7" y="36"/>
                        <a:pt x="10" y="31"/>
                      </a:cubicBezTo>
                      <a:cubicBezTo>
                        <a:pt x="16" y="23"/>
                        <a:pt x="22" y="16"/>
                        <a:pt x="31" y="10"/>
                      </a:cubicBezTo>
                      <a:cubicBezTo>
                        <a:pt x="34" y="8"/>
                        <a:pt x="36" y="7"/>
                        <a:pt x="39" y="5"/>
                      </a:cubicBezTo>
                      <a:cubicBezTo>
                        <a:pt x="42" y="4"/>
                        <a:pt x="44" y="3"/>
                        <a:pt x="47" y="2"/>
                      </a:cubicBezTo>
                      <a:cubicBezTo>
                        <a:pt x="49" y="2"/>
                        <a:pt x="51" y="1"/>
                        <a:pt x="53" y="0"/>
                      </a:cubicBezTo>
                      <a:cubicBezTo>
                        <a:pt x="54" y="0"/>
                        <a:pt x="55" y="0"/>
                        <a:pt x="5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264"/>
                <p:cNvSpPr>
                  <a:spLocks/>
                </p:cNvSpPr>
                <p:nvPr/>
              </p:nvSpPr>
              <p:spPr bwMode="auto">
                <a:xfrm>
                  <a:off x="6799" y="110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 useBgFill="1">
            <p:nvSpPr>
              <p:cNvPr id="258" name="椭圆 257"/>
              <p:cNvSpPr/>
              <p:nvPr/>
            </p:nvSpPr>
            <p:spPr>
              <a:xfrm>
                <a:off x="905579" y="2072810"/>
                <a:ext cx="1319678" cy="131967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56" name="矩形 255"/>
            <p:cNvSpPr/>
            <p:nvPr/>
          </p:nvSpPr>
          <p:spPr>
            <a:xfrm>
              <a:off x="1878081" y="4619981"/>
              <a:ext cx="800219" cy="830997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dist"/>
              <a:r>
                <a:rPr lang="en-US" altLang="zh-CN" sz="4800" dirty="0" smtClean="0">
                  <a:solidFill>
                    <a:srgbClr val="800000"/>
                  </a:solidFill>
                  <a:latin typeface="汉仪雪君体繁" panose="02010604000101010101" pitchFamily="2" charset="-122"/>
                  <a:ea typeface="汉仪雪君体繁" panose="02010604000101010101" pitchFamily="2" charset="-122"/>
                  <a:cs typeface="Adobe Devanagari" panose="02040503050201020203" pitchFamily="18" charset="0"/>
                </a:rPr>
                <a:t>01</a:t>
              </a:r>
              <a:endParaRPr lang="zh-CN" altLang="en-US" sz="4800" dirty="0">
                <a:solidFill>
                  <a:srgbClr val="800000"/>
                </a:solidFill>
                <a:latin typeface="汉仪雪君体繁" panose="02010604000101010101" pitchFamily="2" charset="-122"/>
                <a:ea typeface="汉仪雪君体繁" panose="02010604000101010101" pitchFamily="2" charset="-122"/>
                <a:cs typeface="Adobe Devanagari" panose="02040503050201020203" pitchFamily="18" charset="0"/>
              </a:endParaRPr>
            </a:p>
          </p:txBody>
        </p:sp>
      </p:grpSp>
      <p:grpSp>
        <p:nvGrpSpPr>
          <p:cNvPr id="313" name="组合 312"/>
          <p:cNvGrpSpPr/>
          <p:nvPr/>
        </p:nvGrpSpPr>
        <p:grpSpPr>
          <a:xfrm>
            <a:off x="4645102" y="4076338"/>
            <a:ext cx="1141048" cy="1176052"/>
            <a:chOff x="4640878" y="3955050"/>
            <a:chExt cx="1141048" cy="1176052"/>
          </a:xfrm>
        </p:grpSpPr>
        <p:grpSp>
          <p:nvGrpSpPr>
            <p:cNvPr id="314" name="组合 313"/>
            <p:cNvGrpSpPr/>
            <p:nvPr/>
          </p:nvGrpSpPr>
          <p:grpSpPr>
            <a:xfrm rot="3526944">
              <a:off x="4623376" y="3972552"/>
              <a:ext cx="1176052" cy="1141048"/>
              <a:chOff x="754201" y="1929934"/>
              <a:chExt cx="1600200" cy="1552575"/>
            </a:xfrm>
          </p:grpSpPr>
          <p:grpSp>
            <p:nvGrpSpPr>
              <p:cNvPr id="316" name="Group 1210"/>
              <p:cNvGrpSpPr>
                <a:grpSpLocks noChangeAspect="1"/>
              </p:cNvGrpSpPr>
              <p:nvPr/>
            </p:nvGrpSpPr>
            <p:grpSpPr bwMode="auto">
              <a:xfrm>
                <a:off x="754201" y="1929934"/>
                <a:ext cx="1600200" cy="1552575"/>
                <a:chOff x="5911" y="843"/>
                <a:chExt cx="1008" cy="978"/>
              </a:xfrm>
            </p:grpSpPr>
            <p:sp>
              <p:nvSpPr>
                <p:cNvPr id="318" name="Freeform 1211"/>
                <p:cNvSpPr>
                  <a:spLocks/>
                </p:cNvSpPr>
                <p:nvPr/>
              </p:nvSpPr>
              <p:spPr bwMode="auto">
                <a:xfrm>
                  <a:off x="5917" y="1389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212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0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213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214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215"/>
                <p:cNvSpPr>
                  <a:spLocks/>
                </p:cNvSpPr>
                <p:nvPr/>
              </p:nvSpPr>
              <p:spPr bwMode="auto">
                <a:xfrm>
                  <a:off x="6847" y="121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0 w 1"/>
                    <a:gd name="T11" fmla="*/ 1 h 2"/>
                    <a:gd name="T12" fmla="*/ 0 w 1"/>
                    <a:gd name="T13" fmla="*/ 0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216"/>
                <p:cNvSpPr>
                  <a:spLocks/>
                </p:cNvSpPr>
                <p:nvPr/>
              </p:nvSpPr>
              <p:spPr bwMode="auto">
                <a:xfrm>
                  <a:off x="6493" y="1701"/>
                  <a:ext cx="6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217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218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219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0" cy="6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220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  <a:gd name="T10" fmla="*/ 0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221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12" cy="6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  <a:gd name="T8" fmla="*/ 1 w 2"/>
                    <a:gd name="T9" fmla="*/ 1 h 1"/>
                    <a:gd name="T10" fmla="*/ 0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222"/>
                <p:cNvSpPr>
                  <a:spLocks/>
                </p:cNvSpPr>
                <p:nvPr/>
              </p:nvSpPr>
              <p:spPr bwMode="auto">
                <a:xfrm>
                  <a:off x="6253" y="164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223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224"/>
                <p:cNvSpPr>
                  <a:spLocks/>
                </p:cNvSpPr>
                <p:nvPr/>
              </p:nvSpPr>
              <p:spPr bwMode="auto">
                <a:xfrm>
                  <a:off x="6763" y="116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225"/>
                <p:cNvSpPr>
                  <a:spLocks/>
                </p:cNvSpPr>
                <p:nvPr/>
              </p:nvSpPr>
              <p:spPr bwMode="auto">
                <a:xfrm>
                  <a:off x="6745" y="146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226"/>
                <p:cNvSpPr>
                  <a:spLocks/>
                </p:cNvSpPr>
                <p:nvPr/>
              </p:nvSpPr>
              <p:spPr bwMode="auto">
                <a:xfrm>
                  <a:off x="6751" y="146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227"/>
                <p:cNvSpPr>
                  <a:spLocks/>
                </p:cNvSpPr>
                <p:nvPr/>
              </p:nvSpPr>
              <p:spPr bwMode="auto">
                <a:xfrm>
                  <a:off x="6751" y="1455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0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228"/>
                <p:cNvSpPr>
                  <a:spLocks/>
                </p:cNvSpPr>
                <p:nvPr/>
              </p:nvSpPr>
              <p:spPr bwMode="auto">
                <a:xfrm>
                  <a:off x="5911" y="1245"/>
                  <a:ext cx="18" cy="168"/>
                </a:xfrm>
                <a:custGeom>
                  <a:avLst/>
                  <a:gdLst>
                    <a:gd name="T0" fmla="*/ 1 w 3"/>
                    <a:gd name="T1" fmla="*/ 27 h 28"/>
                    <a:gd name="T2" fmla="*/ 1 w 3"/>
                    <a:gd name="T3" fmla="*/ 26 h 28"/>
                    <a:gd name="T4" fmla="*/ 1 w 3"/>
                    <a:gd name="T5" fmla="*/ 24 h 28"/>
                    <a:gd name="T6" fmla="*/ 1 w 3"/>
                    <a:gd name="T7" fmla="*/ 21 h 28"/>
                    <a:gd name="T8" fmla="*/ 0 w 3"/>
                    <a:gd name="T9" fmla="*/ 16 h 28"/>
                    <a:gd name="T10" fmla="*/ 1 w 3"/>
                    <a:gd name="T11" fmla="*/ 15 h 28"/>
                    <a:gd name="T12" fmla="*/ 1 w 3"/>
                    <a:gd name="T13" fmla="*/ 14 h 28"/>
                    <a:gd name="T14" fmla="*/ 1 w 3"/>
                    <a:gd name="T15" fmla="*/ 13 h 28"/>
                    <a:gd name="T16" fmla="*/ 1 w 3"/>
                    <a:gd name="T17" fmla="*/ 9 h 28"/>
                    <a:gd name="T18" fmla="*/ 1 w 3"/>
                    <a:gd name="T19" fmla="*/ 8 h 28"/>
                    <a:gd name="T20" fmla="*/ 1 w 3"/>
                    <a:gd name="T21" fmla="*/ 8 h 28"/>
                    <a:gd name="T22" fmla="*/ 1 w 3"/>
                    <a:gd name="T23" fmla="*/ 7 h 28"/>
                    <a:gd name="T24" fmla="*/ 2 w 3"/>
                    <a:gd name="T25" fmla="*/ 6 h 28"/>
                    <a:gd name="T26" fmla="*/ 2 w 3"/>
                    <a:gd name="T27" fmla="*/ 6 h 28"/>
                    <a:gd name="T28" fmla="*/ 2 w 3"/>
                    <a:gd name="T29" fmla="*/ 6 h 28"/>
                    <a:gd name="T30" fmla="*/ 2 w 3"/>
                    <a:gd name="T31" fmla="*/ 3 h 28"/>
                    <a:gd name="T32" fmla="*/ 3 w 3"/>
                    <a:gd name="T33" fmla="*/ 2 h 28"/>
                    <a:gd name="T34" fmla="*/ 3 w 3"/>
                    <a:gd name="T35" fmla="*/ 1 h 28"/>
                    <a:gd name="T36" fmla="*/ 3 w 3"/>
                    <a:gd name="T37" fmla="*/ 1 h 28"/>
                    <a:gd name="T38" fmla="*/ 3 w 3"/>
                    <a:gd name="T39" fmla="*/ 1 h 28"/>
                    <a:gd name="T40" fmla="*/ 3 w 3"/>
                    <a:gd name="T41" fmla="*/ 2 h 28"/>
                    <a:gd name="T42" fmla="*/ 3 w 3"/>
                    <a:gd name="T43" fmla="*/ 4 h 28"/>
                    <a:gd name="T44" fmla="*/ 2 w 3"/>
                    <a:gd name="T45" fmla="*/ 4 h 28"/>
                    <a:gd name="T46" fmla="*/ 2 w 3"/>
                    <a:gd name="T47" fmla="*/ 5 h 28"/>
                    <a:gd name="T48" fmla="*/ 2 w 3"/>
                    <a:gd name="T49" fmla="*/ 6 h 28"/>
                    <a:gd name="T50" fmla="*/ 2 w 3"/>
                    <a:gd name="T51" fmla="*/ 12 h 28"/>
                    <a:gd name="T52" fmla="*/ 2 w 3"/>
                    <a:gd name="T53" fmla="*/ 13 h 28"/>
                    <a:gd name="T54" fmla="*/ 1 w 3"/>
                    <a:gd name="T55" fmla="*/ 14 h 28"/>
                    <a:gd name="T56" fmla="*/ 1 w 3"/>
                    <a:gd name="T57" fmla="*/ 15 h 28"/>
                    <a:gd name="T58" fmla="*/ 1 w 3"/>
                    <a:gd name="T59" fmla="*/ 15 h 28"/>
                    <a:gd name="T60" fmla="*/ 1 w 3"/>
                    <a:gd name="T61" fmla="*/ 16 h 28"/>
                    <a:gd name="T62" fmla="*/ 1 w 3"/>
                    <a:gd name="T63" fmla="*/ 16 h 28"/>
                    <a:gd name="T64" fmla="*/ 1 w 3"/>
                    <a:gd name="T65" fmla="*/ 17 h 28"/>
                    <a:gd name="T66" fmla="*/ 1 w 3"/>
                    <a:gd name="T67" fmla="*/ 18 h 28"/>
                    <a:gd name="T68" fmla="*/ 1 w 3"/>
                    <a:gd name="T69" fmla="*/ 20 h 28"/>
                    <a:gd name="T70" fmla="*/ 1 w 3"/>
                    <a:gd name="T71" fmla="*/ 21 h 28"/>
                    <a:gd name="T72" fmla="*/ 1 w 3"/>
                    <a:gd name="T73" fmla="*/ 22 h 28"/>
                    <a:gd name="T74" fmla="*/ 1 w 3"/>
                    <a:gd name="T75" fmla="*/ 22 h 28"/>
                    <a:gd name="T76" fmla="*/ 1 w 3"/>
                    <a:gd name="T77" fmla="*/ 23 h 28"/>
                    <a:gd name="T78" fmla="*/ 1 w 3"/>
                    <a:gd name="T79" fmla="*/ 23 h 28"/>
                    <a:gd name="T80" fmla="*/ 1 w 3"/>
                    <a:gd name="T81" fmla="*/ 23 h 28"/>
                    <a:gd name="T82" fmla="*/ 1 w 3"/>
                    <a:gd name="T83" fmla="*/ 23 h 28"/>
                    <a:gd name="T84" fmla="*/ 1 w 3"/>
                    <a:gd name="T85" fmla="*/ 24 h 28"/>
                    <a:gd name="T86" fmla="*/ 1 w 3"/>
                    <a:gd name="T87" fmla="*/ 25 h 28"/>
                    <a:gd name="T88" fmla="*/ 1 w 3"/>
                    <a:gd name="T89" fmla="*/ 25 h 28"/>
                    <a:gd name="T90" fmla="*/ 1 w 3"/>
                    <a:gd name="T91" fmla="*/ 27 h 28"/>
                    <a:gd name="T92" fmla="*/ 1 w 3"/>
                    <a:gd name="T93" fmla="*/ 27 h 28"/>
                    <a:gd name="T94" fmla="*/ 1 w 3"/>
                    <a:gd name="T95" fmla="*/ 28 h 28"/>
                    <a:gd name="T96" fmla="*/ 1 w 3"/>
                    <a:gd name="T9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" h="28">
                      <a:moveTo>
                        <a:pt x="1" y="27"/>
                      </a:move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5"/>
                        <a:pt x="1" y="25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3"/>
                        <a:pt x="0" y="22"/>
                        <a:pt x="1" y="21"/>
                      </a:cubicBezTo>
                      <a:cubicBezTo>
                        <a:pt x="1" y="21"/>
                        <a:pt x="1" y="21"/>
                        <a:pt x="0" y="21"/>
                      </a:cubicBezTo>
                      <a:cubicBezTo>
                        <a:pt x="0" y="20"/>
                        <a:pt x="1" y="17"/>
                        <a:pt x="0" y="16"/>
                      </a:cubicBezTo>
                      <a:cubicBezTo>
                        <a:pt x="0" y="16"/>
                        <a:pt x="1" y="16"/>
                        <a:pt x="0" y="16"/>
                      </a:cubicBez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3"/>
                        <a:pt x="1" y="13"/>
                      </a:cubicBezTo>
                      <a:cubicBezTo>
                        <a:pt x="1" y="12"/>
                        <a:pt x="1" y="11"/>
                        <a:pt x="1" y="10"/>
                      </a:cubicBezTo>
                      <a:cubicBezTo>
                        <a:pt x="1" y="10"/>
                        <a:pt x="1" y="10"/>
                        <a:pt x="1" y="9"/>
                      </a:cubicBezTo>
                      <a:cubicBezTo>
                        <a:pt x="1" y="10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1" y="7"/>
                      </a:cubicBezTo>
                      <a:cubicBezTo>
                        <a:pt x="2" y="7"/>
                        <a:pt x="1" y="6"/>
                        <a:pt x="1" y="6"/>
                      </a:cubicBezTo>
                      <a:cubicBezTo>
                        <a:pt x="1" y="6"/>
                        <a:pt x="1" y="7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3"/>
                        <a:pt x="3" y="2"/>
                        <a:pt x="3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9"/>
                        <a:pt x="2" y="11"/>
                        <a:pt x="2" y="13"/>
                      </a:cubicBezTo>
                      <a:cubicBezTo>
                        <a:pt x="2" y="13"/>
                        <a:pt x="1" y="13"/>
                        <a:pt x="2" y="12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2" y="13"/>
                        <a:pt x="1" y="13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2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1" y="14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2"/>
                      </a:cubicBezTo>
                      <a:cubicBezTo>
                        <a:pt x="1" y="22"/>
                        <a:pt x="1" y="21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4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6"/>
                      </a:cubicBezTo>
                      <a:cubicBezTo>
                        <a:pt x="1" y="26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7"/>
                        <a:pt x="1" y="26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7"/>
                        <a:pt x="1" y="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229"/>
                <p:cNvSpPr>
                  <a:spLocks/>
                </p:cNvSpPr>
                <p:nvPr/>
              </p:nvSpPr>
              <p:spPr bwMode="auto">
                <a:xfrm>
                  <a:off x="5965" y="1557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230"/>
                <p:cNvSpPr>
                  <a:spLocks/>
                </p:cNvSpPr>
                <p:nvPr/>
              </p:nvSpPr>
              <p:spPr bwMode="auto">
                <a:xfrm>
                  <a:off x="5947" y="1515"/>
                  <a:ext cx="6" cy="12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1 h 2"/>
                    <a:gd name="T4" fmla="*/ 1 w 1"/>
                    <a:gd name="T5" fmla="*/ 2 h 2"/>
                    <a:gd name="T6" fmla="*/ 0 w 1"/>
                    <a:gd name="T7" fmla="*/ 0 h 2"/>
                    <a:gd name="T8" fmla="*/ 0 w 1"/>
                    <a:gd name="T9" fmla="*/ 0 h 2"/>
                    <a:gd name="T10" fmla="*/ 1 w 1"/>
                    <a:gd name="T11" fmla="*/ 2 h 2"/>
                    <a:gd name="T12" fmla="*/ 1 w 1"/>
                    <a:gd name="T13" fmla="*/ 1 h 2"/>
                    <a:gd name="T14" fmla="*/ 0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231"/>
                <p:cNvSpPr>
                  <a:spLocks/>
                </p:cNvSpPr>
                <p:nvPr/>
              </p:nvSpPr>
              <p:spPr bwMode="auto">
                <a:xfrm>
                  <a:off x="5941" y="1503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1 w 1"/>
                    <a:gd name="T7" fmla="*/ 1 h 2"/>
                    <a:gd name="T8" fmla="*/ 1 w 1"/>
                    <a:gd name="T9" fmla="*/ 2 h 2"/>
                    <a:gd name="T10" fmla="*/ 1 w 1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232"/>
                <p:cNvSpPr>
                  <a:spLocks/>
                </p:cNvSpPr>
                <p:nvPr/>
              </p:nvSpPr>
              <p:spPr bwMode="auto">
                <a:xfrm>
                  <a:off x="5941" y="149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233"/>
                <p:cNvSpPr>
                  <a:spLocks/>
                </p:cNvSpPr>
                <p:nvPr/>
              </p:nvSpPr>
              <p:spPr bwMode="auto">
                <a:xfrm>
                  <a:off x="5923" y="1317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0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234"/>
                <p:cNvSpPr>
                  <a:spLocks/>
                </p:cNvSpPr>
                <p:nvPr/>
              </p:nvSpPr>
              <p:spPr bwMode="auto">
                <a:xfrm>
                  <a:off x="5923" y="129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235"/>
                <p:cNvSpPr>
                  <a:spLocks noEditPoints="1"/>
                </p:cNvSpPr>
                <p:nvPr/>
              </p:nvSpPr>
              <p:spPr bwMode="auto">
                <a:xfrm>
                  <a:off x="5935" y="897"/>
                  <a:ext cx="984" cy="924"/>
                </a:xfrm>
                <a:custGeom>
                  <a:avLst/>
                  <a:gdLst>
                    <a:gd name="T0" fmla="*/ 154 w 164"/>
                    <a:gd name="T1" fmla="*/ 110 h 154"/>
                    <a:gd name="T2" fmla="*/ 160 w 164"/>
                    <a:gd name="T3" fmla="*/ 97 h 154"/>
                    <a:gd name="T4" fmla="*/ 161 w 164"/>
                    <a:gd name="T5" fmla="*/ 83 h 154"/>
                    <a:gd name="T6" fmla="*/ 158 w 164"/>
                    <a:gd name="T7" fmla="*/ 82 h 154"/>
                    <a:gd name="T8" fmla="*/ 139 w 164"/>
                    <a:gd name="T9" fmla="*/ 121 h 154"/>
                    <a:gd name="T10" fmla="*/ 121 w 164"/>
                    <a:gd name="T11" fmla="*/ 131 h 154"/>
                    <a:gd name="T12" fmla="*/ 95 w 164"/>
                    <a:gd name="T13" fmla="*/ 134 h 154"/>
                    <a:gd name="T14" fmla="*/ 72 w 164"/>
                    <a:gd name="T15" fmla="*/ 133 h 154"/>
                    <a:gd name="T16" fmla="*/ 42 w 164"/>
                    <a:gd name="T17" fmla="*/ 116 h 154"/>
                    <a:gd name="T18" fmla="*/ 42 w 164"/>
                    <a:gd name="T19" fmla="*/ 115 h 154"/>
                    <a:gd name="T20" fmla="*/ 65 w 164"/>
                    <a:gd name="T21" fmla="*/ 130 h 154"/>
                    <a:gd name="T22" fmla="*/ 74 w 164"/>
                    <a:gd name="T23" fmla="*/ 132 h 154"/>
                    <a:gd name="T24" fmla="*/ 116 w 164"/>
                    <a:gd name="T25" fmla="*/ 125 h 154"/>
                    <a:gd name="T26" fmla="*/ 134 w 164"/>
                    <a:gd name="T27" fmla="*/ 100 h 154"/>
                    <a:gd name="T28" fmla="*/ 132 w 164"/>
                    <a:gd name="T29" fmla="*/ 95 h 154"/>
                    <a:gd name="T30" fmla="*/ 125 w 164"/>
                    <a:gd name="T31" fmla="*/ 104 h 154"/>
                    <a:gd name="T32" fmla="*/ 118 w 164"/>
                    <a:gd name="T33" fmla="*/ 111 h 154"/>
                    <a:gd name="T34" fmla="*/ 73 w 164"/>
                    <a:gd name="T35" fmla="*/ 121 h 154"/>
                    <a:gd name="T36" fmla="*/ 43 w 164"/>
                    <a:gd name="T37" fmla="*/ 91 h 154"/>
                    <a:gd name="T38" fmla="*/ 41 w 164"/>
                    <a:gd name="T39" fmla="*/ 75 h 154"/>
                    <a:gd name="T40" fmla="*/ 43 w 164"/>
                    <a:gd name="T41" fmla="*/ 61 h 154"/>
                    <a:gd name="T42" fmla="*/ 51 w 164"/>
                    <a:gd name="T43" fmla="*/ 47 h 154"/>
                    <a:gd name="T44" fmla="*/ 99 w 164"/>
                    <a:gd name="T45" fmla="*/ 35 h 154"/>
                    <a:gd name="T46" fmla="*/ 117 w 164"/>
                    <a:gd name="T47" fmla="*/ 47 h 154"/>
                    <a:gd name="T48" fmla="*/ 124 w 164"/>
                    <a:gd name="T49" fmla="*/ 52 h 154"/>
                    <a:gd name="T50" fmla="*/ 103 w 164"/>
                    <a:gd name="T51" fmla="*/ 33 h 154"/>
                    <a:gd name="T52" fmla="*/ 100 w 164"/>
                    <a:gd name="T53" fmla="*/ 21 h 154"/>
                    <a:gd name="T54" fmla="*/ 132 w 164"/>
                    <a:gd name="T55" fmla="*/ 45 h 154"/>
                    <a:gd name="T56" fmla="*/ 138 w 164"/>
                    <a:gd name="T57" fmla="*/ 49 h 154"/>
                    <a:gd name="T58" fmla="*/ 135 w 164"/>
                    <a:gd name="T59" fmla="*/ 38 h 154"/>
                    <a:gd name="T60" fmla="*/ 148 w 164"/>
                    <a:gd name="T61" fmla="*/ 65 h 154"/>
                    <a:gd name="T62" fmla="*/ 152 w 164"/>
                    <a:gd name="T63" fmla="*/ 65 h 154"/>
                    <a:gd name="T64" fmla="*/ 151 w 164"/>
                    <a:gd name="T65" fmla="*/ 49 h 154"/>
                    <a:gd name="T66" fmla="*/ 152 w 164"/>
                    <a:gd name="T67" fmla="*/ 54 h 154"/>
                    <a:gd name="T68" fmla="*/ 151 w 164"/>
                    <a:gd name="T69" fmla="*/ 50 h 154"/>
                    <a:gd name="T70" fmla="*/ 147 w 164"/>
                    <a:gd name="T71" fmla="*/ 40 h 154"/>
                    <a:gd name="T72" fmla="*/ 141 w 164"/>
                    <a:gd name="T73" fmla="*/ 31 h 154"/>
                    <a:gd name="T74" fmla="*/ 12 w 164"/>
                    <a:gd name="T75" fmla="*/ 76 h 154"/>
                    <a:gd name="T76" fmla="*/ 4 w 164"/>
                    <a:gd name="T77" fmla="*/ 57 h 154"/>
                    <a:gd name="T78" fmla="*/ 39 w 164"/>
                    <a:gd name="T79" fmla="*/ 112 h 154"/>
                    <a:gd name="T80" fmla="*/ 37 w 164"/>
                    <a:gd name="T81" fmla="*/ 127 h 154"/>
                    <a:gd name="T82" fmla="*/ 32 w 164"/>
                    <a:gd name="T83" fmla="*/ 122 h 154"/>
                    <a:gd name="T84" fmla="*/ 40 w 164"/>
                    <a:gd name="T85" fmla="*/ 130 h 154"/>
                    <a:gd name="T86" fmla="*/ 21 w 164"/>
                    <a:gd name="T87" fmla="*/ 106 h 154"/>
                    <a:gd name="T88" fmla="*/ 19 w 164"/>
                    <a:gd name="T89" fmla="*/ 102 h 154"/>
                    <a:gd name="T90" fmla="*/ 17 w 164"/>
                    <a:gd name="T91" fmla="*/ 96 h 154"/>
                    <a:gd name="T92" fmla="*/ 148 w 164"/>
                    <a:gd name="T93" fmla="*/ 42 h 154"/>
                    <a:gd name="T94" fmla="*/ 134 w 164"/>
                    <a:gd name="T95" fmla="*/ 33 h 154"/>
                    <a:gd name="T96" fmla="*/ 101 w 164"/>
                    <a:gd name="T97" fmla="*/ 15 h 154"/>
                    <a:gd name="T98" fmla="*/ 31 w 164"/>
                    <a:gd name="T99" fmla="*/ 102 h 154"/>
                    <a:gd name="T100" fmla="*/ 29 w 164"/>
                    <a:gd name="T101" fmla="*/ 97 h 154"/>
                    <a:gd name="T102" fmla="*/ 25 w 164"/>
                    <a:gd name="T103" fmla="*/ 73 h 154"/>
                    <a:gd name="T104" fmla="*/ 35 w 164"/>
                    <a:gd name="T105" fmla="*/ 106 h 154"/>
                    <a:gd name="T106" fmla="*/ 34 w 164"/>
                    <a:gd name="T107" fmla="*/ 104 h 154"/>
                    <a:gd name="T108" fmla="*/ 35 w 164"/>
                    <a:gd name="T109" fmla="*/ 107 h 154"/>
                    <a:gd name="T110" fmla="*/ 39 w 164"/>
                    <a:gd name="T111" fmla="*/ 111 h 154"/>
                    <a:gd name="T112" fmla="*/ 42 w 164"/>
                    <a:gd name="T113" fmla="*/ 114 h 154"/>
                    <a:gd name="T114" fmla="*/ 39 w 164"/>
                    <a:gd name="T115" fmla="*/ 111 h 154"/>
                    <a:gd name="T116" fmla="*/ 28 w 164"/>
                    <a:gd name="T117" fmla="*/ 92 h 154"/>
                    <a:gd name="T118" fmla="*/ 131 w 164"/>
                    <a:gd name="T119" fmla="*/ 33 h 154"/>
                    <a:gd name="T120" fmla="*/ 134 w 164"/>
                    <a:gd name="T121" fmla="*/ 103 h 154"/>
                    <a:gd name="T122" fmla="*/ 125 w 164"/>
                    <a:gd name="T123" fmla="*/ 39 h 154"/>
                    <a:gd name="T124" fmla="*/ 100 w 164"/>
                    <a:gd name="T125" fmla="*/ 29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4" h="154">
                      <a:moveTo>
                        <a:pt x="1" y="79"/>
                      </a:moveTo>
                      <a:cubicBezTo>
                        <a:pt x="1" y="78"/>
                        <a:pt x="1" y="79"/>
                        <a:pt x="1" y="79"/>
                      </a:cubicBezTo>
                      <a:cubicBezTo>
                        <a:pt x="1" y="79"/>
                        <a:pt x="1" y="80"/>
                        <a:pt x="1" y="80"/>
                      </a:cubicBezTo>
                      <a:cubicBezTo>
                        <a:pt x="1" y="80"/>
                        <a:pt x="1" y="80"/>
                        <a:pt x="1" y="79"/>
                      </a:cubicBezTo>
                      <a:cubicBezTo>
                        <a:pt x="1" y="81"/>
                        <a:pt x="1" y="81"/>
                        <a:pt x="1" y="82"/>
                      </a:cubicBezTo>
                      <a:cubicBezTo>
                        <a:pt x="0" y="82"/>
                        <a:pt x="1" y="85"/>
                        <a:pt x="1" y="87"/>
                      </a:cubicBezTo>
                      <a:cubicBezTo>
                        <a:pt x="1" y="88"/>
                        <a:pt x="1" y="88"/>
                        <a:pt x="1" y="89"/>
                      </a:cubicBezTo>
                      <a:cubicBezTo>
                        <a:pt x="1" y="92"/>
                        <a:pt x="2" y="95"/>
                        <a:pt x="4" y="99"/>
                      </a:cubicBezTo>
                      <a:cubicBezTo>
                        <a:pt x="5" y="103"/>
                        <a:pt x="7" y="107"/>
                        <a:pt x="9" y="111"/>
                      </a:cubicBezTo>
                      <a:cubicBezTo>
                        <a:pt x="11" y="114"/>
                        <a:pt x="13" y="118"/>
                        <a:pt x="16" y="121"/>
                      </a:cubicBezTo>
                      <a:cubicBezTo>
                        <a:pt x="18" y="125"/>
                        <a:pt x="21" y="128"/>
                        <a:pt x="24" y="130"/>
                      </a:cubicBezTo>
                      <a:cubicBezTo>
                        <a:pt x="26" y="132"/>
                        <a:pt x="28" y="134"/>
                        <a:pt x="30" y="135"/>
                      </a:cubicBezTo>
                      <a:cubicBezTo>
                        <a:pt x="32" y="137"/>
                        <a:pt x="34" y="138"/>
                        <a:pt x="36" y="139"/>
                      </a:cubicBezTo>
                      <a:cubicBezTo>
                        <a:pt x="39" y="141"/>
                        <a:pt x="41" y="143"/>
                        <a:pt x="44" y="144"/>
                      </a:cubicBezTo>
                      <a:cubicBezTo>
                        <a:pt x="47" y="145"/>
                        <a:pt x="49" y="147"/>
                        <a:pt x="52" y="148"/>
                      </a:cubicBezTo>
                      <a:cubicBezTo>
                        <a:pt x="52" y="148"/>
                        <a:pt x="53" y="148"/>
                        <a:pt x="53" y="148"/>
                      </a:cubicBezTo>
                      <a:cubicBezTo>
                        <a:pt x="54" y="149"/>
                        <a:pt x="56" y="149"/>
                        <a:pt x="57" y="149"/>
                      </a:cubicBezTo>
                      <a:cubicBezTo>
                        <a:pt x="62" y="151"/>
                        <a:pt x="67" y="152"/>
                        <a:pt x="73" y="153"/>
                      </a:cubicBezTo>
                      <a:cubicBezTo>
                        <a:pt x="78" y="154"/>
                        <a:pt x="84" y="154"/>
                        <a:pt x="89" y="154"/>
                      </a:cubicBezTo>
                      <a:cubicBezTo>
                        <a:pt x="94" y="153"/>
                        <a:pt x="99" y="152"/>
                        <a:pt x="103" y="151"/>
                      </a:cubicBezTo>
                      <a:cubicBezTo>
                        <a:pt x="104" y="151"/>
                        <a:pt x="106" y="151"/>
                        <a:pt x="107" y="150"/>
                      </a:cubicBezTo>
                      <a:cubicBezTo>
                        <a:pt x="111" y="149"/>
                        <a:pt x="115" y="147"/>
                        <a:pt x="119" y="145"/>
                      </a:cubicBezTo>
                      <a:cubicBezTo>
                        <a:pt x="123" y="143"/>
                        <a:pt x="127" y="141"/>
                        <a:pt x="130" y="139"/>
                      </a:cubicBezTo>
                      <a:cubicBezTo>
                        <a:pt x="130" y="139"/>
                        <a:pt x="130" y="139"/>
                        <a:pt x="130" y="139"/>
                      </a:cubicBezTo>
                      <a:cubicBezTo>
                        <a:pt x="135" y="136"/>
                        <a:pt x="139" y="132"/>
                        <a:pt x="143" y="128"/>
                      </a:cubicBezTo>
                      <a:cubicBezTo>
                        <a:pt x="147" y="123"/>
                        <a:pt x="151" y="118"/>
                        <a:pt x="154" y="113"/>
                      </a:cubicBezTo>
                      <a:cubicBezTo>
                        <a:pt x="154" y="112"/>
                        <a:pt x="155" y="110"/>
                        <a:pt x="156" y="109"/>
                      </a:cubicBezTo>
                      <a:cubicBezTo>
                        <a:pt x="157" y="107"/>
                        <a:pt x="158" y="105"/>
                        <a:pt x="158" y="104"/>
                      </a:cubicBezTo>
                      <a:cubicBezTo>
                        <a:pt x="158" y="105"/>
                        <a:pt x="157" y="105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6" y="107"/>
                        <a:pt x="156" y="108"/>
                        <a:pt x="155" y="109"/>
                      </a:cubicBezTo>
                      <a:cubicBezTo>
                        <a:pt x="155" y="108"/>
                        <a:pt x="155" y="109"/>
                        <a:pt x="155" y="109"/>
                      </a:cubicBezTo>
                      <a:cubicBezTo>
                        <a:pt x="155" y="109"/>
                        <a:pt x="155" y="109"/>
                        <a:pt x="155" y="109"/>
                      </a:cubicBezTo>
                      <a:cubicBezTo>
                        <a:pt x="155" y="109"/>
                        <a:pt x="154" y="111"/>
                        <a:pt x="154" y="110"/>
                      </a:cubicBezTo>
                      <a:cubicBezTo>
                        <a:pt x="154" y="111"/>
                        <a:pt x="154" y="111"/>
                        <a:pt x="153" y="112"/>
                      </a:cubicBezTo>
                      <a:cubicBezTo>
                        <a:pt x="153" y="112"/>
                        <a:pt x="153" y="111"/>
                        <a:pt x="153" y="112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4" y="110"/>
                        <a:pt x="154" y="110"/>
                      </a:cubicBezTo>
                      <a:cubicBezTo>
                        <a:pt x="154" y="110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5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5" y="109"/>
                        <a:pt x="155" y="108"/>
                        <a:pt x="155" y="108"/>
                      </a:cubicBezTo>
                      <a:cubicBezTo>
                        <a:pt x="155" y="108"/>
                        <a:pt x="155" y="108"/>
                        <a:pt x="155" y="107"/>
                      </a:cubicBezTo>
                      <a:cubicBezTo>
                        <a:pt x="155" y="107"/>
                        <a:pt x="156" y="107"/>
                        <a:pt x="156" y="107"/>
                      </a:cubicBezTo>
                      <a:cubicBezTo>
                        <a:pt x="156" y="107"/>
                        <a:pt x="156" y="107"/>
                        <a:pt x="156" y="106"/>
                      </a:cubicBezTo>
                      <a:cubicBezTo>
                        <a:pt x="156" y="106"/>
                        <a:pt x="156" y="105"/>
                        <a:pt x="157" y="105"/>
                      </a:cubicBezTo>
                      <a:cubicBezTo>
                        <a:pt x="157" y="105"/>
                        <a:pt x="156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3"/>
                        <a:pt x="157" y="103"/>
                      </a:cubicBezTo>
                      <a:cubicBezTo>
                        <a:pt x="158" y="103"/>
                        <a:pt x="159" y="101"/>
                        <a:pt x="159" y="101"/>
                      </a:cubicBezTo>
                      <a:cubicBezTo>
                        <a:pt x="159" y="101"/>
                        <a:pt x="159" y="101"/>
                        <a:pt x="159" y="101"/>
                      </a:cubicBezTo>
                      <a:cubicBezTo>
                        <a:pt x="159" y="101"/>
                        <a:pt x="159" y="100"/>
                        <a:pt x="159" y="100"/>
                      </a:cubicBezTo>
                      <a:cubicBezTo>
                        <a:pt x="159" y="100"/>
                        <a:pt x="160" y="99"/>
                        <a:pt x="160" y="99"/>
                      </a:cubicBezTo>
                      <a:cubicBezTo>
                        <a:pt x="160" y="99"/>
                        <a:pt x="160" y="99"/>
                        <a:pt x="160" y="99"/>
                      </a:cubicBezTo>
                      <a:cubicBezTo>
                        <a:pt x="160" y="99"/>
                        <a:pt x="160" y="98"/>
                        <a:pt x="160" y="98"/>
                      </a:cubicBezTo>
                      <a:cubicBezTo>
                        <a:pt x="160" y="98"/>
                        <a:pt x="160" y="98"/>
                        <a:pt x="160" y="98"/>
                      </a:cubicBezTo>
                      <a:cubicBezTo>
                        <a:pt x="160" y="98"/>
                        <a:pt x="161" y="97"/>
                        <a:pt x="161" y="97"/>
                      </a:cubicBezTo>
                      <a:cubicBezTo>
                        <a:pt x="161" y="97"/>
                        <a:pt x="161" y="97"/>
                        <a:pt x="161" y="97"/>
                      </a:cubicBezTo>
                      <a:cubicBezTo>
                        <a:pt x="161" y="97"/>
                        <a:pt x="162" y="94"/>
                        <a:pt x="162" y="95"/>
                      </a:cubicBezTo>
                      <a:cubicBezTo>
                        <a:pt x="162" y="92"/>
                        <a:pt x="163" y="90"/>
                        <a:pt x="164" y="87"/>
                      </a:cubicBezTo>
                      <a:cubicBezTo>
                        <a:pt x="164" y="87"/>
                        <a:pt x="164" y="87"/>
                        <a:pt x="164" y="87"/>
                      </a:cubicBezTo>
                      <a:cubicBezTo>
                        <a:pt x="164" y="87"/>
                        <a:pt x="164" y="87"/>
                        <a:pt x="164" y="86"/>
                      </a:cubicBezTo>
                      <a:cubicBezTo>
                        <a:pt x="164" y="86"/>
                        <a:pt x="164" y="87"/>
                        <a:pt x="163" y="87"/>
                      </a:cubicBezTo>
                      <a:cubicBezTo>
                        <a:pt x="163" y="89"/>
                        <a:pt x="163" y="89"/>
                        <a:pt x="162" y="91"/>
                      </a:cubicBezTo>
                      <a:cubicBezTo>
                        <a:pt x="162" y="91"/>
                        <a:pt x="162" y="92"/>
                        <a:pt x="162" y="92"/>
                      </a:cubicBezTo>
                      <a:cubicBezTo>
                        <a:pt x="162" y="92"/>
                        <a:pt x="162" y="92"/>
                        <a:pt x="162" y="93"/>
                      </a:cubicBezTo>
                      <a:cubicBezTo>
                        <a:pt x="162" y="92"/>
                        <a:pt x="161" y="93"/>
                        <a:pt x="161" y="93"/>
                      </a:cubicBezTo>
                      <a:cubicBezTo>
                        <a:pt x="161" y="93"/>
                        <a:pt x="161" y="94"/>
                        <a:pt x="161" y="94"/>
                      </a:cubicBezTo>
                      <a:cubicBezTo>
                        <a:pt x="161" y="94"/>
                        <a:pt x="161" y="95"/>
                        <a:pt x="161" y="95"/>
                      </a:cubicBezTo>
                      <a:cubicBezTo>
                        <a:pt x="161" y="95"/>
                        <a:pt x="160" y="96"/>
                        <a:pt x="160" y="96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59" y="98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60" y="96"/>
                        <a:pt x="160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60" y="94"/>
                        <a:pt x="160" y="95"/>
                      </a:cubicBezTo>
                      <a:cubicBezTo>
                        <a:pt x="160" y="95"/>
                        <a:pt x="160" y="95"/>
                        <a:pt x="160" y="94"/>
                      </a:cubicBezTo>
                      <a:cubicBezTo>
                        <a:pt x="160" y="94"/>
                        <a:pt x="160" y="94"/>
                        <a:pt x="160" y="94"/>
                      </a:cubicBezTo>
                      <a:cubicBezTo>
                        <a:pt x="160" y="94"/>
                        <a:pt x="160" y="93"/>
                        <a:pt x="160" y="93"/>
                      </a:cubicBezTo>
                      <a:cubicBezTo>
                        <a:pt x="160" y="93"/>
                        <a:pt x="160" y="93"/>
                        <a:pt x="160" y="93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1"/>
                        <a:pt x="160" y="91"/>
                      </a:cubicBezTo>
                      <a:cubicBezTo>
                        <a:pt x="160" y="92"/>
                        <a:pt x="161" y="90"/>
                        <a:pt x="161" y="91"/>
                      </a:cubicBezTo>
                      <a:cubicBezTo>
                        <a:pt x="161" y="91"/>
                        <a:pt x="161" y="91"/>
                        <a:pt x="161" y="91"/>
                      </a:cubicBezTo>
                      <a:cubicBezTo>
                        <a:pt x="161" y="91"/>
                        <a:pt x="161" y="90"/>
                        <a:pt x="161" y="90"/>
                      </a:cubicBezTo>
                      <a:cubicBezTo>
                        <a:pt x="161" y="90"/>
                        <a:pt x="161" y="90"/>
                        <a:pt x="161" y="90"/>
                      </a:cubicBezTo>
                      <a:cubicBezTo>
                        <a:pt x="161" y="89"/>
                        <a:pt x="161" y="89"/>
                        <a:pt x="161" y="88"/>
                      </a:cubicBezTo>
                      <a:cubicBezTo>
                        <a:pt x="161" y="88"/>
                        <a:pt x="162" y="88"/>
                        <a:pt x="162" y="87"/>
                      </a:cubicBezTo>
                      <a:cubicBezTo>
                        <a:pt x="162" y="86"/>
                        <a:pt x="162" y="85"/>
                        <a:pt x="162" y="85"/>
                      </a:cubicBezTo>
                      <a:cubicBezTo>
                        <a:pt x="162" y="84"/>
                        <a:pt x="162" y="83"/>
                        <a:pt x="163" y="83"/>
                      </a:cubicBezTo>
                      <a:cubicBezTo>
                        <a:pt x="163" y="81"/>
                        <a:pt x="163" y="79"/>
                        <a:pt x="163" y="78"/>
                      </a:cubicBezTo>
                      <a:cubicBezTo>
                        <a:pt x="163" y="78"/>
                        <a:pt x="163" y="77"/>
                        <a:pt x="163" y="77"/>
                      </a:cubicBezTo>
                      <a:cubicBezTo>
                        <a:pt x="163" y="79"/>
                        <a:pt x="162" y="81"/>
                        <a:pt x="162" y="84"/>
                      </a:cubicBezTo>
                      <a:cubicBezTo>
                        <a:pt x="162" y="84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7"/>
                      </a:cubicBezTo>
                      <a:cubicBezTo>
                        <a:pt x="161" y="86"/>
                        <a:pt x="161" y="87"/>
                        <a:pt x="161" y="87"/>
                      </a:cubicBezTo>
                      <a:cubicBezTo>
                        <a:pt x="161" y="86"/>
                        <a:pt x="161" y="87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0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0" y="85"/>
                      </a:cubicBezTo>
                      <a:cubicBezTo>
                        <a:pt x="161" y="85"/>
                        <a:pt x="160" y="85"/>
                        <a:pt x="160" y="85"/>
                      </a:cubicBezTo>
                      <a:cubicBezTo>
                        <a:pt x="161" y="85"/>
                        <a:pt x="160" y="85"/>
                        <a:pt x="161" y="84"/>
                      </a:cubicBezTo>
                      <a:cubicBezTo>
                        <a:pt x="161" y="84"/>
                        <a:pt x="161" y="84"/>
                        <a:pt x="161" y="84"/>
                      </a:cubicBezTo>
                      <a:cubicBezTo>
                        <a:pt x="161" y="84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2"/>
                      </a:cubicBezTo>
                      <a:cubicBezTo>
                        <a:pt x="161" y="82"/>
                        <a:pt x="161" y="82"/>
                        <a:pt x="161" y="82"/>
                      </a:cubicBezTo>
                      <a:cubicBezTo>
                        <a:pt x="161" y="82"/>
                        <a:pt x="161" y="81"/>
                        <a:pt x="161" y="81"/>
                      </a:cubicBezTo>
                      <a:cubicBezTo>
                        <a:pt x="161" y="80"/>
                        <a:pt x="161" y="80"/>
                        <a:pt x="161" y="79"/>
                      </a:cubicBezTo>
                      <a:cubicBezTo>
                        <a:pt x="161" y="79"/>
                        <a:pt x="161" y="79"/>
                        <a:pt x="161" y="79"/>
                      </a:cubicBezTo>
                      <a:cubicBezTo>
                        <a:pt x="161" y="77"/>
                        <a:pt x="162" y="76"/>
                        <a:pt x="161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4"/>
                        <a:pt x="161" y="74"/>
                      </a:cubicBezTo>
                      <a:cubicBezTo>
                        <a:pt x="161" y="74"/>
                        <a:pt x="161" y="74"/>
                        <a:pt x="161" y="74"/>
                      </a:cubicBezTo>
                      <a:cubicBezTo>
                        <a:pt x="161" y="74"/>
                        <a:pt x="161" y="76"/>
                        <a:pt x="161" y="76"/>
                      </a:cubicBezTo>
                      <a:cubicBezTo>
                        <a:pt x="161" y="76"/>
                        <a:pt x="161" y="76"/>
                        <a:pt x="161" y="76"/>
                      </a:cubicBezTo>
                      <a:cubicBezTo>
                        <a:pt x="161" y="77"/>
                        <a:pt x="161" y="77"/>
                        <a:pt x="161" y="78"/>
                      </a:cubicBezTo>
                      <a:cubicBezTo>
                        <a:pt x="161" y="78"/>
                        <a:pt x="161" y="78"/>
                        <a:pt x="161" y="77"/>
                      </a:cubicBezTo>
                      <a:cubicBezTo>
                        <a:pt x="161" y="79"/>
                        <a:pt x="160" y="79"/>
                        <a:pt x="160" y="80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0"/>
                        <a:pt x="160" y="80"/>
                      </a:cubicBezTo>
                      <a:cubicBezTo>
                        <a:pt x="160" y="80"/>
                        <a:pt x="160" y="80"/>
                        <a:pt x="160" y="79"/>
                      </a:cubicBezTo>
                      <a:cubicBezTo>
                        <a:pt x="160" y="79"/>
                        <a:pt x="160" y="79"/>
                        <a:pt x="160" y="79"/>
                      </a:cubicBezTo>
                      <a:cubicBezTo>
                        <a:pt x="161" y="77"/>
                        <a:pt x="161" y="75"/>
                        <a:pt x="161" y="73"/>
                      </a:cubicBezTo>
                      <a:cubicBezTo>
                        <a:pt x="160" y="73"/>
                        <a:pt x="160" y="73"/>
                        <a:pt x="160" y="74"/>
                      </a:cubicBezTo>
                      <a:cubicBezTo>
                        <a:pt x="160" y="74"/>
                        <a:pt x="160" y="74"/>
                        <a:pt x="160" y="74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7"/>
                        <a:pt x="159" y="78"/>
                        <a:pt x="159" y="80"/>
                      </a:cubicBezTo>
                      <a:cubicBezTo>
                        <a:pt x="159" y="81"/>
                        <a:pt x="159" y="81"/>
                        <a:pt x="159" y="81"/>
                      </a:cubicBezTo>
                      <a:cubicBezTo>
                        <a:pt x="159" y="80"/>
                        <a:pt x="159" y="81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8" y="80"/>
                      </a:cubicBezTo>
                      <a:cubicBezTo>
                        <a:pt x="158" y="81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3"/>
                        <a:pt x="158" y="83"/>
                      </a:cubicBezTo>
                      <a:cubicBezTo>
                        <a:pt x="158" y="83"/>
                        <a:pt x="158" y="84"/>
                        <a:pt x="158" y="83"/>
                      </a:cubicBezTo>
                      <a:cubicBezTo>
                        <a:pt x="158" y="84"/>
                        <a:pt x="158" y="84"/>
                        <a:pt x="158" y="84"/>
                      </a:cubicBezTo>
                      <a:cubicBezTo>
                        <a:pt x="157" y="85"/>
                        <a:pt x="157" y="85"/>
                        <a:pt x="157" y="85"/>
                      </a:cubicBezTo>
                      <a:cubicBezTo>
                        <a:pt x="157" y="85"/>
                        <a:pt x="157" y="86"/>
                        <a:pt x="157" y="86"/>
                      </a:cubicBezTo>
                      <a:cubicBezTo>
                        <a:pt x="157" y="87"/>
                        <a:pt x="156" y="88"/>
                        <a:pt x="156" y="90"/>
                      </a:cubicBezTo>
                      <a:cubicBezTo>
                        <a:pt x="155" y="91"/>
                        <a:pt x="155" y="92"/>
                        <a:pt x="155" y="93"/>
                      </a:cubicBezTo>
                      <a:cubicBezTo>
                        <a:pt x="154" y="94"/>
                        <a:pt x="154" y="96"/>
                        <a:pt x="153" y="97"/>
                      </a:cubicBezTo>
                      <a:cubicBezTo>
                        <a:pt x="153" y="98"/>
                        <a:pt x="153" y="98"/>
                        <a:pt x="153" y="99"/>
                      </a:cubicBezTo>
                      <a:cubicBezTo>
                        <a:pt x="152" y="99"/>
                        <a:pt x="152" y="100"/>
                        <a:pt x="152" y="101"/>
                      </a:cubicBezTo>
                      <a:cubicBezTo>
                        <a:pt x="151" y="101"/>
                        <a:pt x="151" y="102"/>
                        <a:pt x="151" y="102"/>
                      </a:cubicBezTo>
                      <a:cubicBezTo>
                        <a:pt x="151" y="102"/>
                        <a:pt x="151" y="102"/>
                        <a:pt x="151" y="103"/>
                      </a:cubicBezTo>
                      <a:cubicBezTo>
                        <a:pt x="151" y="102"/>
                        <a:pt x="150" y="104"/>
                        <a:pt x="150" y="103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49" y="105"/>
                        <a:pt x="149" y="106"/>
                        <a:pt x="149" y="107"/>
                      </a:cubicBezTo>
                      <a:cubicBezTo>
                        <a:pt x="148" y="107"/>
                        <a:pt x="148" y="107"/>
                        <a:pt x="148" y="108"/>
                      </a:cubicBezTo>
                      <a:cubicBezTo>
                        <a:pt x="148" y="108"/>
                        <a:pt x="148" y="108"/>
                        <a:pt x="148" y="108"/>
                      </a:cubicBezTo>
                      <a:cubicBezTo>
                        <a:pt x="148" y="108"/>
                        <a:pt x="148" y="108"/>
                        <a:pt x="147" y="109"/>
                      </a:cubicBezTo>
                      <a:cubicBezTo>
                        <a:pt x="148" y="109"/>
                        <a:pt x="148" y="109"/>
                        <a:pt x="148" y="109"/>
                      </a:cubicBezTo>
                      <a:cubicBezTo>
                        <a:pt x="147" y="109"/>
                        <a:pt x="147" y="109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6" y="112"/>
                        <a:pt x="146" y="112"/>
                      </a:cubicBezTo>
                      <a:cubicBezTo>
                        <a:pt x="146" y="112"/>
                        <a:pt x="146" y="112"/>
                        <a:pt x="145" y="113"/>
                      </a:cubicBezTo>
                      <a:cubicBezTo>
                        <a:pt x="145" y="113"/>
                        <a:pt x="145" y="113"/>
                        <a:pt x="145" y="114"/>
                      </a:cubicBezTo>
                      <a:cubicBezTo>
                        <a:pt x="145" y="114"/>
                        <a:pt x="144" y="114"/>
                        <a:pt x="144" y="114"/>
                      </a:cubicBezTo>
                      <a:cubicBezTo>
                        <a:pt x="144" y="114"/>
                        <a:pt x="143" y="115"/>
                        <a:pt x="143" y="115"/>
                      </a:cubicBezTo>
                      <a:cubicBezTo>
                        <a:pt x="143" y="116"/>
                        <a:pt x="143" y="116"/>
                        <a:pt x="142" y="116"/>
                      </a:cubicBezTo>
                      <a:cubicBezTo>
                        <a:pt x="142" y="116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1" y="118"/>
                        <a:pt x="141" y="118"/>
                        <a:pt x="141" y="118"/>
                      </a:cubicBezTo>
                      <a:cubicBezTo>
                        <a:pt x="141" y="118"/>
                        <a:pt x="141" y="118"/>
                        <a:pt x="141" y="119"/>
                      </a:cubicBezTo>
                      <a:cubicBezTo>
                        <a:pt x="141" y="119"/>
                        <a:pt x="140" y="119"/>
                        <a:pt x="140" y="119"/>
                      </a:cubicBezTo>
                      <a:cubicBezTo>
                        <a:pt x="140" y="119"/>
                        <a:pt x="140" y="119"/>
                        <a:pt x="140" y="119"/>
                      </a:cubicBezTo>
                      <a:cubicBezTo>
                        <a:pt x="140" y="119"/>
                        <a:pt x="140" y="120"/>
                        <a:pt x="140" y="120"/>
                      </a:cubicBezTo>
                      <a:cubicBezTo>
                        <a:pt x="139" y="120"/>
                        <a:pt x="139" y="121"/>
                        <a:pt x="139" y="121"/>
                      </a:cubicBezTo>
                      <a:cubicBezTo>
                        <a:pt x="139" y="121"/>
                        <a:pt x="139" y="121"/>
                        <a:pt x="139" y="121"/>
                      </a:cubicBezTo>
                      <a:cubicBezTo>
                        <a:pt x="138" y="121"/>
                        <a:pt x="138" y="122"/>
                        <a:pt x="138" y="122"/>
                      </a:cubicBezTo>
                      <a:cubicBezTo>
                        <a:pt x="138" y="122"/>
                        <a:pt x="138" y="122"/>
                        <a:pt x="138" y="122"/>
                      </a:cubicBezTo>
                      <a:cubicBezTo>
                        <a:pt x="138" y="122"/>
                        <a:pt x="137" y="122"/>
                        <a:pt x="137" y="123"/>
                      </a:cubicBezTo>
                      <a:cubicBezTo>
                        <a:pt x="137" y="123"/>
                        <a:pt x="136" y="123"/>
                        <a:pt x="136" y="123"/>
                      </a:cubicBezTo>
                      <a:cubicBezTo>
                        <a:pt x="136" y="123"/>
                        <a:pt x="136" y="124"/>
                        <a:pt x="136" y="124"/>
                      </a:cubicBezTo>
                      <a:cubicBezTo>
                        <a:pt x="136" y="124"/>
                        <a:pt x="135" y="124"/>
                        <a:pt x="135" y="125"/>
                      </a:cubicBezTo>
                      <a:cubicBezTo>
                        <a:pt x="135" y="125"/>
                        <a:pt x="135" y="125"/>
                        <a:pt x="135" y="125"/>
                      </a:cubicBezTo>
                      <a:cubicBezTo>
                        <a:pt x="135" y="125"/>
                        <a:pt x="135" y="125"/>
                        <a:pt x="134" y="125"/>
                      </a:cubicBezTo>
                      <a:cubicBezTo>
                        <a:pt x="134" y="126"/>
                        <a:pt x="134" y="126"/>
                        <a:pt x="133" y="126"/>
                      </a:cubicBezTo>
                      <a:cubicBezTo>
                        <a:pt x="133" y="126"/>
                        <a:pt x="132" y="127"/>
                        <a:pt x="132" y="127"/>
                      </a:cubicBezTo>
                      <a:cubicBezTo>
                        <a:pt x="133" y="126"/>
                        <a:pt x="133" y="125"/>
                        <a:pt x="134" y="125"/>
                      </a:cubicBezTo>
                      <a:cubicBezTo>
                        <a:pt x="134" y="125"/>
                        <a:pt x="134" y="125"/>
                        <a:pt x="135" y="124"/>
                      </a:cubicBezTo>
                      <a:cubicBezTo>
                        <a:pt x="135" y="124"/>
                        <a:pt x="135" y="123"/>
                        <a:pt x="134" y="124"/>
                      </a:cubicBezTo>
                      <a:cubicBezTo>
                        <a:pt x="134" y="125"/>
                        <a:pt x="133" y="125"/>
                        <a:pt x="133" y="125"/>
                      </a:cubicBezTo>
                      <a:cubicBezTo>
                        <a:pt x="132" y="126"/>
                        <a:pt x="132" y="126"/>
                        <a:pt x="131" y="126"/>
                      </a:cubicBezTo>
                      <a:cubicBezTo>
                        <a:pt x="131" y="126"/>
                        <a:pt x="130" y="127"/>
                        <a:pt x="130" y="127"/>
                      </a:cubicBezTo>
                      <a:cubicBezTo>
                        <a:pt x="130" y="127"/>
                        <a:pt x="129" y="127"/>
                        <a:pt x="129" y="128"/>
                      </a:cubicBezTo>
                      <a:cubicBezTo>
                        <a:pt x="129" y="127"/>
                        <a:pt x="129" y="128"/>
                        <a:pt x="129" y="128"/>
                      </a:cubicBezTo>
                      <a:cubicBezTo>
                        <a:pt x="129" y="128"/>
                        <a:pt x="129" y="128"/>
                        <a:pt x="129" y="127"/>
                      </a:cubicBezTo>
                      <a:cubicBezTo>
                        <a:pt x="129" y="127"/>
                        <a:pt x="129" y="127"/>
                        <a:pt x="130" y="127"/>
                      </a:cubicBezTo>
                      <a:cubicBezTo>
                        <a:pt x="129" y="127"/>
                        <a:pt x="129" y="127"/>
                        <a:pt x="128" y="128"/>
                      </a:cubicBezTo>
                      <a:cubicBezTo>
                        <a:pt x="128" y="128"/>
                        <a:pt x="128" y="128"/>
                        <a:pt x="128" y="128"/>
                      </a:cubicBezTo>
                      <a:cubicBezTo>
                        <a:pt x="128" y="128"/>
                        <a:pt x="128" y="127"/>
                        <a:pt x="129" y="127"/>
                      </a:cubicBezTo>
                      <a:cubicBezTo>
                        <a:pt x="129" y="127"/>
                        <a:pt x="129" y="126"/>
                        <a:pt x="130" y="126"/>
                      </a:cubicBezTo>
                      <a:cubicBezTo>
                        <a:pt x="130" y="126"/>
                        <a:pt x="129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29" y="126"/>
                        <a:pt x="129" y="126"/>
                      </a:cubicBezTo>
                      <a:cubicBezTo>
                        <a:pt x="129" y="126"/>
                        <a:pt x="129" y="126"/>
                        <a:pt x="129" y="126"/>
                      </a:cubicBezTo>
                      <a:cubicBezTo>
                        <a:pt x="129" y="127"/>
                        <a:pt x="129" y="126"/>
                        <a:pt x="129" y="127"/>
                      </a:cubicBezTo>
                      <a:cubicBezTo>
                        <a:pt x="129" y="127"/>
                        <a:pt x="129" y="127"/>
                        <a:pt x="128" y="127"/>
                      </a:cubicBezTo>
                      <a:cubicBezTo>
                        <a:pt x="128" y="127"/>
                        <a:pt x="126" y="128"/>
                        <a:pt x="125" y="129"/>
                      </a:cubicBezTo>
                      <a:cubicBezTo>
                        <a:pt x="124" y="130"/>
                        <a:pt x="122" y="131"/>
                        <a:pt x="121" y="132"/>
                      </a:cubicBezTo>
                      <a:cubicBezTo>
                        <a:pt x="120" y="132"/>
                        <a:pt x="120" y="133"/>
                        <a:pt x="120" y="132"/>
                      </a:cubicBezTo>
                      <a:cubicBezTo>
                        <a:pt x="120" y="132"/>
                        <a:pt x="121" y="132"/>
                        <a:pt x="121" y="132"/>
                      </a:cubicBezTo>
                      <a:cubicBezTo>
                        <a:pt x="121" y="131"/>
                        <a:pt x="121" y="132"/>
                        <a:pt x="121" y="132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2"/>
                        <a:pt x="121" y="131"/>
                      </a:cubicBezTo>
                      <a:cubicBezTo>
                        <a:pt x="121" y="131"/>
                        <a:pt x="122" y="131"/>
                        <a:pt x="122" y="131"/>
                      </a:cubicBezTo>
                      <a:cubicBezTo>
                        <a:pt x="122" y="131"/>
                        <a:pt x="122" y="131"/>
                        <a:pt x="122" y="131"/>
                      </a:cubicBezTo>
                      <a:cubicBezTo>
                        <a:pt x="122" y="131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4" y="130"/>
                        <a:pt x="124" y="129"/>
                      </a:cubicBezTo>
                      <a:cubicBezTo>
                        <a:pt x="123" y="130"/>
                        <a:pt x="124" y="129"/>
                        <a:pt x="124" y="129"/>
                      </a:cubicBezTo>
                      <a:cubicBezTo>
                        <a:pt x="123" y="130"/>
                        <a:pt x="122" y="130"/>
                        <a:pt x="121" y="131"/>
                      </a:cubicBezTo>
                      <a:cubicBezTo>
                        <a:pt x="121" y="131"/>
                        <a:pt x="120" y="131"/>
                        <a:pt x="120" y="131"/>
                      </a:cubicBezTo>
                      <a:cubicBezTo>
                        <a:pt x="120" y="131"/>
                        <a:pt x="120" y="131"/>
                        <a:pt x="120" y="131"/>
                      </a:cubicBezTo>
                      <a:cubicBezTo>
                        <a:pt x="120" y="131"/>
                        <a:pt x="120" y="132"/>
                        <a:pt x="120" y="132"/>
                      </a:cubicBezTo>
                      <a:cubicBezTo>
                        <a:pt x="120" y="132"/>
                        <a:pt x="120" y="131"/>
                        <a:pt x="119" y="132"/>
                      </a:cubicBezTo>
                      <a:cubicBezTo>
                        <a:pt x="119" y="131"/>
                        <a:pt x="119" y="132"/>
                        <a:pt x="119" y="131"/>
                      </a:cubicBezTo>
                      <a:cubicBezTo>
                        <a:pt x="119" y="132"/>
                        <a:pt x="118" y="132"/>
                        <a:pt x="118" y="132"/>
                      </a:cubicBezTo>
                      <a:cubicBezTo>
                        <a:pt x="118" y="132"/>
                        <a:pt x="119" y="132"/>
                        <a:pt x="119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9" y="132"/>
                        <a:pt x="118" y="132"/>
                        <a:pt x="119" y="132"/>
                      </a:cubicBezTo>
                      <a:cubicBezTo>
                        <a:pt x="119" y="131"/>
                        <a:pt x="120" y="131"/>
                        <a:pt x="119" y="131"/>
                      </a:cubicBezTo>
                      <a:cubicBezTo>
                        <a:pt x="119" y="131"/>
                        <a:pt x="119" y="131"/>
                        <a:pt x="118" y="131"/>
                      </a:cubicBezTo>
                      <a:cubicBezTo>
                        <a:pt x="118" y="131"/>
                        <a:pt x="117" y="131"/>
                        <a:pt x="116" y="131"/>
                      </a:cubicBezTo>
                      <a:cubicBezTo>
                        <a:pt x="116" y="131"/>
                        <a:pt x="117" y="131"/>
                        <a:pt x="116" y="131"/>
                      </a:cubicBezTo>
                      <a:cubicBezTo>
                        <a:pt x="116" y="131"/>
                        <a:pt x="116" y="131"/>
                        <a:pt x="116" y="131"/>
                      </a:cubicBezTo>
                      <a:cubicBezTo>
                        <a:pt x="115" y="131"/>
                        <a:pt x="115" y="131"/>
                        <a:pt x="115" y="131"/>
                      </a:cubicBezTo>
                      <a:cubicBezTo>
                        <a:pt x="115" y="131"/>
                        <a:pt x="114" y="131"/>
                        <a:pt x="115" y="131"/>
                      </a:cubicBezTo>
                      <a:cubicBezTo>
                        <a:pt x="112" y="132"/>
                        <a:pt x="109" y="133"/>
                        <a:pt x="107" y="134"/>
                      </a:cubicBezTo>
                      <a:cubicBezTo>
                        <a:pt x="107" y="134"/>
                        <a:pt x="106" y="134"/>
                        <a:pt x="106" y="134"/>
                      </a:cubicBezTo>
                      <a:cubicBezTo>
                        <a:pt x="106" y="134"/>
                        <a:pt x="106" y="134"/>
                        <a:pt x="106" y="134"/>
                      </a:cubicBezTo>
                      <a:cubicBezTo>
                        <a:pt x="107" y="134"/>
                        <a:pt x="108" y="133"/>
                        <a:pt x="108" y="133"/>
                      </a:cubicBezTo>
                      <a:cubicBezTo>
                        <a:pt x="108" y="133"/>
                        <a:pt x="108" y="133"/>
                        <a:pt x="108" y="133"/>
                      </a:cubicBezTo>
                      <a:cubicBezTo>
                        <a:pt x="108" y="133"/>
                        <a:pt x="107" y="133"/>
                        <a:pt x="106" y="133"/>
                      </a:cubicBezTo>
                      <a:cubicBezTo>
                        <a:pt x="106" y="133"/>
                        <a:pt x="105" y="133"/>
                        <a:pt x="105" y="134"/>
                      </a:cubicBezTo>
                      <a:cubicBezTo>
                        <a:pt x="105" y="133"/>
                        <a:pt x="104" y="134"/>
                        <a:pt x="104" y="134"/>
                      </a:cubicBezTo>
                      <a:cubicBezTo>
                        <a:pt x="103" y="134"/>
                        <a:pt x="103" y="134"/>
                        <a:pt x="104" y="133"/>
                      </a:cubicBezTo>
                      <a:cubicBezTo>
                        <a:pt x="104" y="133"/>
                        <a:pt x="104" y="133"/>
                        <a:pt x="105" y="133"/>
                      </a:cubicBezTo>
                      <a:cubicBezTo>
                        <a:pt x="103" y="133"/>
                        <a:pt x="102" y="134"/>
                        <a:pt x="101" y="134"/>
                      </a:cubicBezTo>
                      <a:cubicBezTo>
                        <a:pt x="99" y="134"/>
                        <a:pt x="98" y="134"/>
                        <a:pt x="98" y="134"/>
                      </a:cubicBezTo>
                      <a:cubicBezTo>
                        <a:pt x="97" y="134"/>
                        <a:pt x="97" y="134"/>
                        <a:pt x="96" y="134"/>
                      </a:cubicBezTo>
                      <a:cubicBezTo>
                        <a:pt x="96" y="134"/>
                        <a:pt x="96" y="134"/>
                        <a:pt x="95" y="134"/>
                      </a:cubicBezTo>
                      <a:cubicBezTo>
                        <a:pt x="95" y="134"/>
                        <a:pt x="94" y="134"/>
                        <a:pt x="94" y="134"/>
                      </a:cubicBezTo>
                      <a:cubicBezTo>
                        <a:pt x="94" y="135"/>
                        <a:pt x="93" y="135"/>
                        <a:pt x="93" y="135"/>
                      </a:cubicBezTo>
                      <a:cubicBezTo>
                        <a:pt x="93" y="135"/>
                        <a:pt x="92" y="135"/>
                        <a:pt x="92" y="135"/>
                      </a:cubicBezTo>
                      <a:cubicBezTo>
                        <a:pt x="92" y="135"/>
                        <a:pt x="91" y="135"/>
                        <a:pt x="91" y="135"/>
                      </a:cubicBezTo>
                      <a:cubicBezTo>
                        <a:pt x="91" y="135"/>
                        <a:pt x="91" y="135"/>
                        <a:pt x="91" y="135"/>
                      </a:cubicBezTo>
                      <a:cubicBezTo>
                        <a:pt x="91" y="134"/>
                        <a:pt x="92" y="135"/>
                        <a:pt x="92" y="134"/>
                      </a:cubicBezTo>
                      <a:cubicBezTo>
                        <a:pt x="92" y="134"/>
                        <a:pt x="92" y="134"/>
                        <a:pt x="93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1" y="134"/>
                        <a:pt x="91" y="134"/>
                      </a:cubicBezTo>
                      <a:cubicBezTo>
                        <a:pt x="91" y="134"/>
                        <a:pt x="91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5"/>
                        <a:pt x="87" y="135"/>
                        <a:pt x="88" y="134"/>
                      </a:cubicBezTo>
                      <a:cubicBezTo>
                        <a:pt x="87" y="134"/>
                        <a:pt x="87" y="134"/>
                        <a:pt x="87" y="135"/>
                      </a:cubicBezTo>
                      <a:cubicBezTo>
                        <a:pt x="86" y="135"/>
                        <a:pt x="85" y="134"/>
                        <a:pt x="85" y="135"/>
                      </a:cubicBezTo>
                      <a:cubicBezTo>
                        <a:pt x="84" y="134"/>
                        <a:pt x="84" y="135"/>
                        <a:pt x="83" y="135"/>
                      </a:cubicBezTo>
                      <a:cubicBezTo>
                        <a:pt x="83" y="134"/>
                        <a:pt x="82" y="134"/>
                        <a:pt x="82" y="134"/>
                      </a:cubicBezTo>
                      <a:cubicBezTo>
                        <a:pt x="82" y="135"/>
                        <a:pt x="82" y="135"/>
                        <a:pt x="81" y="135"/>
                      </a:cubicBezTo>
                      <a:cubicBezTo>
                        <a:pt x="81" y="134"/>
                        <a:pt x="81" y="135"/>
                        <a:pt x="81" y="134"/>
                      </a:cubicBezTo>
                      <a:cubicBezTo>
                        <a:pt x="81" y="134"/>
                        <a:pt x="80" y="134"/>
                        <a:pt x="81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7" y="134"/>
                        <a:pt x="77" y="134"/>
                        <a:pt x="77" y="134"/>
                      </a:cubicBezTo>
                      <a:cubicBezTo>
                        <a:pt x="77" y="134"/>
                        <a:pt x="76" y="134"/>
                        <a:pt x="76" y="134"/>
                      </a:cubicBezTo>
                      <a:cubicBezTo>
                        <a:pt x="76" y="134"/>
                        <a:pt x="76" y="134"/>
                        <a:pt x="75" y="134"/>
                      </a:cubicBezTo>
                      <a:cubicBezTo>
                        <a:pt x="75" y="134"/>
                        <a:pt x="75" y="134"/>
                        <a:pt x="75" y="133"/>
                      </a:cubicBezTo>
                      <a:cubicBezTo>
                        <a:pt x="74" y="133"/>
                        <a:pt x="73" y="133"/>
                        <a:pt x="73" y="133"/>
                      </a:cubicBezTo>
                      <a:cubicBezTo>
                        <a:pt x="72" y="133"/>
                        <a:pt x="72" y="133"/>
                        <a:pt x="72" y="133"/>
                      </a:cubicBezTo>
                      <a:cubicBezTo>
                        <a:pt x="71" y="133"/>
                        <a:pt x="71" y="133"/>
                        <a:pt x="70" y="133"/>
                      </a:cubicBezTo>
                      <a:cubicBezTo>
                        <a:pt x="70" y="132"/>
                        <a:pt x="70" y="132"/>
                        <a:pt x="69" y="132"/>
                      </a:cubicBezTo>
                      <a:cubicBezTo>
                        <a:pt x="69" y="132"/>
                        <a:pt x="69" y="132"/>
                        <a:pt x="69" y="132"/>
                      </a:cubicBezTo>
                      <a:cubicBezTo>
                        <a:pt x="69" y="132"/>
                        <a:pt x="68" y="132"/>
                        <a:pt x="68" y="132"/>
                      </a:cubicBezTo>
                      <a:cubicBezTo>
                        <a:pt x="68" y="132"/>
                        <a:pt x="68" y="132"/>
                        <a:pt x="68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1"/>
                        <a:pt x="67" y="131"/>
                      </a:cubicBezTo>
                      <a:cubicBezTo>
                        <a:pt x="66" y="132"/>
                        <a:pt x="66" y="131"/>
                        <a:pt x="65" y="131"/>
                      </a:cubicBezTo>
                      <a:cubicBezTo>
                        <a:pt x="65" y="131"/>
                        <a:pt x="65" y="131"/>
                        <a:pt x="64" y="131"/>
                      </a:cubicBezTo>
                      <a:cubicBezTo>
                        <a:pt x="65" y="131"/>
                        <a:pt x="64" y="131"/>
                        <a:pt x="64" y="131"/>
                      </a:cubicBezTo>
                      <a:cubicBezTo>
                        <a:pt x="64" y="131"/>
                        <a:pt x="64" y="130"/>
                        <a:pt x="64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2" y="130"/>
                      </a:cubicBezTo>
                      <a:cubicBezTo>
                        <a:pt x="61" y="129"/>
                        <a:pt x="61" y="129"/>
                        <a:pt x="60" y="129"/>
                      </a:cubicBezTo>
                      <a:cubicBezTo>
                        <a:pt x="59" y="129"/>
                        <a:pt x="59" y="129"/>
                        <a:pt x="59" y="128"/>
                      </a:cubicBezTo>
                      <a:cubicBezTo>
                        <a:pt x="58" y="128"/>
                        <a:pt x="58" y="128"/>
                        <a:pt x="57" y="128"/>
                      </a:cubicBezTo>
                      <a:cubicBezTo>
                        <a:pt x="57" y="127"/>
                        <a:pt x="56" y="127"/>
                        <a:pt x="56" y="127"/>
                      </a:cubicBezTo>
                      <a:cubicBezTo>
                        <a:pt x="56" y="127"/>
                        <a:pt x="55" y="127"/>
                        <a:pt x="55" y="127"/>
                      </a:cubicBezTo>
                      <a:cubicBezTo>
                        <a:pt x="55" y="127"/>
                        <a:pt x="54" y="126"/>
                        <a:pt x="54" y="126"/>
                      </a:cubicBezTo>
                      <a:cubicBezTo>
                        <a:pt x="54" y="126"/>
                        <a:pt x="53" y="125"/>
                        <a:pt x="52" y="125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1" y="124"/>
                        <a:pt x="51" y="124"/>
                        <a:pt x="51" y="124"/>
                      </a:cubicBezTo>
                      <a:cubicBezTo>
                        <a:pt x="51" y="124"/>
                        <a:pt x="51" y="124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49" y="123"/>
                        <a:pt x="49" y="123"/>
                        <a:pt x="49" y="122"/>
                      </a:cubicBezTo>
                      <a:cubicBezTo>
                        <a:pt x="48" y="122"/>
                        <a:pt x="48" y="122"/>
                        <a:pt x="48" y="122"/>
                      </a:cubicBezTo>
                      <a:cubicBezTo>
                        <a:pt x="47" y="122"/>
                        <a:pt x="47" y="121"/>
                        <a:pt x="47" y="121"/>
                      </a:cubicBezTo>
                      <a:cubicBezTo>
                        <a:pt x="47" y="121"/>
                        <a:pt x="46" y="121"/>
                        <a:pt x="46" y="121"/>
                      </a:cubicBezTo>
                      <a:cubicBezTo>
                        <a:pt x="46" y="121"/>
                        <a:pt x="46" y="120"/>
                        <a:pt x="46" y="120"/>
                      </a:cubicBezTo>
                      <a:cubicBezTo>
                        <a:pt x="46" y="120"/>
                        <a:pt x="46" y="120"/>
                        <a:pt x="46" y="120"/>
                      </a:cubicBezTo>
                      <a:cubicBezTo>
                        <a:pt x="46" y="120"/>
                        <a:pt x="45" y="120"/>
                        <a:pt x="45" y="120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4" y="119"/>
                        <a:pt x="44" y="119"/>
                        <a:pt x="44" y="119"/>
                      </a:cubicBezTo>
                      <a:cubicBezTo>
                        <a:pt x="44" y="118"/>
                        <a:pt x="44" y="118"/>
                        <a:pt x="43" y="118"/>
                      </a:cubicBezTo>
                      <a:cubicBezTo>
                        <a:pt x="43" y="118"/>
                        <a:pt x="43" y="118"/>
                        <a:pt x="43" y="118"/>
                      </a:cubicBezTo>
                      <a:cubicBezTo>
                        <a:pt x="43" y="117"/>
                        <a:pt x="42" y="117"/>
                        <a:pt x="42" y="116"/>
                      </a:cubicBezTo>
                      <a:cubicBezTo>
                        <a:pt x="41" y="116"/>
                        <a:pt x="41" y="116"/>
                        <a:pt x="40" y="115"/>
                      </a:cubicBezTo>
                      <a:cubicBezTo>
                        <a:pt x="41" y="115"/>
                        <a:pt x="40" y="114"/>
                        <a:pt x="40" y="115"/>
                      </a:cubicBezTo>
                      <a:cubicBezTo>
                        <a:pt x="40" y="114"/>
                        <a:pt x="40" y="114"/>
                        <a:pt x="39" y="114"/>
                      </a:cubicBezTo>
                      <a:cubicBezTo>
                        <a:pt x="39" y="113"/>
                        <a:pt x="39" y="113"/>
                        <a:pt x="38" y="112"/>
                      </a:cubicBezTo>
                      <a:cubicBezTo>
                        <a:pt x="38" y="112"/>
                        <a:pt x="38" y="112"/>
                        <a:pt x="37" y="112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7" y="111"/>
                        <a:pt x="36" y="110"/>
                        <a:pt x="36" y="110"/>
                      </a:cubicBezTo>
                      <a:cubicBezTo>
                        <a:pt x="36" y="110"/>
                        <a:pt x="36" y="110"/>
                        <a:pt x="36" y="109"/>
                      </a:cubicBezTo>
                      <a:cubicBezTo>
                        <a:pt x="36" y="109"/>
                        <a:pt x="36" y="109"/>
                        <a:pt x="35" y="109"/>
                      </a:cubicBezTo>
                      <a:cubicBezTo>
                        <a:pt x="35" y="108"/>
                        <a:pt x="35" y="108"/>
                        <a:pt x="34" y="107"/>
                      </a:cubicBezTo>
                      <a:cubicBezTo>
                        <a:pt x="35" y="108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6"/>
                      </a:cubicBezTo>
                      <a:cubicBezTo>
                        <a:pt x="34" y="106"/>
                        <a:pt x="33" y="106"/>
                        <a:pt x="33" y="106"/>
                      </a:cubicBezTo>
                      <a:cubicBezTo>
                        <a:pt x="35" y="107"/>
                        <a:pt x="36" y="109"/>
                        <a:pt x="37" y="110"/>
                      </a:cubicBezTo>
                      <a:cubicBezTo>
                        <a:pt x="38" y="112"/>
                        <a:pt x="39" y="113"/>
                        <a:pt x="41" y="115"/>
                      </a:cubicBezTo>
                      <a:cubicBezTo>
                        <a:pt x="41" y="115"/>
                        <a:pt x="41" y="115"/>
                        <a:pt x="41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5" y="118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6" y="119"/>
                        <a:pt x="46" y="119"/>
                      </a:cubicBezTo>
                      <a:cubicBezTo>
                        <a:pt x="45" y="119"/>
                        <a:pt x="45" y="119"/>
                        <a:pt x="45" y="118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7" y="120"/>
                        <a:pt x="47" y="120"/>
                      </a:cubicBezTo>
                      <a:cubicBezTo>
                        <a:pt x="47" y="120"/>
                        <a:pt x="47" y="120"/>
                        <a:pt x="47" y="120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5" y="118"/>
                      </a:cubicBezTo>
                      <a:cubicBezTo>
                        <a:pt x="44" y="117"/>
                        <a:pt x="43" y="117"/>
                        <a:pt x="43" y="116"/>
                      </a:cubicBezTo>
                      <a:cubicBezTo>
                        <a:pt x="43" y="116"/>
                        <a:pt x="43" y="116"/>
                        <a:pt x="42" y="116"/>
                      </a:cubicBezTo>
                      <a:cubicBezTo>
                        <a:pt x="42" y="116"/>
                        <a:pt x="42" y="115"/>
                        <a:pt x="42" y="115"/>
                      </a:cubicBezTo>
                      <a:cubicBezTo>
                        <a:pt x="42" y="115"/>
                        <a:pt x="41" y="115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3" y="116"/>
                        <a:pt x="45" y="118"/>
                      </a:cubicBezTo>
                      <a:cubicBezTo>
                        <a:pt x="45" y="118"/>
                        <a:pt x="45" y="117"/>
                        <a:pt x="45" y="117"/>
                      </a:cubicBezTo>
                      <a:cubicBezTo>
                        <a:pt x="45" y="117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6" y="118"/>
                        <a:pt x="46" y="119"/>
                        <a:pt x="47" y="120"/>
                      </a:cubicBezTo>
                      <a:cubicBezTo>
                        <a:pt x="47" y="120"/>
                        <a:pt x="47" y="120"/>
                        <a:pt x="48" y="120"/>
                      </a:cubicBezTo>
                      <a:cubicBezTo>
                        <a:pt x="48" y="120"/>
                        <a:pt x="49" y="121"/>
                        <a:pt x="49" y="121"/>
                      </a:cubicBezTo>
                      <a:cubicBezTo>
                        <a:pt x="49" y="121"/>
                        <a:pt x="49" y="121"/>
                        <a:pt x="50" y="122"/>
                      </a:cubicBezTo>
                      <a:cubicBezTo>
                        <a:pt x="50" y="122"/>
                        <a:pt x="51" y="122"/>
                        <a:pt x="51" y="123"/>
                      </a:cubicBezTo>
                      <a:cubicBezTo>
                        <a:pt x="51" y="123"/>
                        <a:pt x="52" y="123"/>
                        <a:pt x="53" y="124"/>
                      </a:cubicBezTo>
                      <a:cubicBezTo>
                        <a:pt x="53" y="124"/>
                        <a:pt x="53" y="124"/>
                        <a:pt x="53" y="124"/>
                      </a:cubicBezTo>
                      <a:cubicBezTo>
                        <a:pt x="53" y="124"/>
                        <a:pt x="54" y="125"/>
                        <a:pt x="55" y="125"/>
                      </a:cubicBezTo>
                      <a:cubicBezTo>
                        <a:pt x="55" y="125"/>
                        <a:pt x="55" y="125"/>
                        <a:pt x="55" y="125"/>
                      </a:cubicBezTo>
                      <a:cubicBezTo>
                        <a:pt x="55" y="125"/>
                        <a:pt x="56" y="126"/>
                        <a:pt x="56" y="126"/>
                      </a:cubicBezTo>
                      <a:cubicBezTo>
                        <a:pt x="56" y="126"/>
                        <a:pt x="57" y="126"/>
                        <a:pt x="57" y="126"/>
                      </a:cubicBezTo>
                      <a:cubicBezTo>
                        <a:pt x="57" y="126"/>
                        <a:pt x="58" y="127"/>
                        <a:pt x="58" y="127"/>
                      </a:cubicBezTo>
                      <a:cubicBezTo>
                        <a:pt x="59" y="127"/>
                        <a:pt x="60" y="128"/>
                        <a:pt x="61" y="128"/>
                      </a:cubicBezTo>
                      <a:cubicBezTo>
                        <a:pt x="62" y="129"/>
                        <a:pt x="62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4" y="129"/>
                        <a:pt x="63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30"/>
                      </a:cubicBezTo>
                      <a:cubicBezTo>
                        <a:pt x="65" y="130"/>
                        <a:pt x="65" y="129"/>
                        <a:pt x="65" y="129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6" y="130"/>
                        <a:pt x="66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8" y="131"/>
                        <a:pt x="68" y="130"/>
                      </a:cubicBezTo>
                      <a:cubicBezTo>
                        <a:pt x="68" y="131"/>
                        <a:pt x="68" y="131"/>
                        <a:pt x="68" y="131"/>
                      </a:cubicBezTo>
                      <a:cubicBezTo>
                        <a:pt x="68" y="131"/>
                        <a:pt x="68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70" y="131"/>
                        <a:pt x="70" y="131"/>
                      </a:cubicBez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1" y="131"/>
                        <a:pt x="71" y="131"/>
                      </a:cubicBezTo>
                      <a:cubicBezTo>
                        <a:pt x="71" y="131"/>
                        <a:pt x="71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3" y="132"/>
                        <a:pt x="72" y="131"/>
                      </a:cubicBezTo>
                      <a:cubicBezTo>
                        <a:pt x="72" y="132"/>
                        <a:pt x="72" y="132"/>
                        <a:pt x="72" y="131"/>
                      </a:cubicBezTo>
                      <a:cubicBezTo>
                        <a:pt x="72" y="131"/>
                        <a:pt x="72" y="131"/>
                        <a:pt x="73" y="131"/>
                      </a:cubicBezTo>
                      <a:cubicBezTo>
                        <a:pt x="73" y="131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6" y="132"/>
                      </a:cubicBezTo>
                      <a:cubicBezTo>
                        <a:pt x="75" y="132"/>
                        <a:pt x="76" y="132"/>
                        <a:pt x="76" y="132"/>
                      </a:cubicBezTo>
                      <a:cubicBezTo>
                        <a:pt x="76" y="132"/>
                        <a:pt x="76" y="132"/>
                        <a:pt x="77" y="132"/>
                      </a:cubicBezTo>
                      <a:cubicBezTo>
                        <a:pt x="77" y="132"/>
                        <a:pt x="76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8" y="133"/>
                        <a:pt x="78" y="133"/>
                        <a:pt x="79" y="132"/>
                      </a:cubicBezTo>
                      <a:cubicBezTo>
                        <a:pt x="79" y="133"/>
                        <a:pt x="79" y="133"/>
                        <a:pt x="79" y="133"/>
                      </a:cubicBezTo>
                      <a:cubicBezTo>
                        <a:pt x="80" y="133"/>
                        <a:pt x="81" y="133"/>
                        <a:pt x="82" y="133"/>
                      </a:cubicBezTo>
                      <a:cubicBezTo>
                        <a:pt x="82" y="133"/>
                        <a:pt x="83" y="133"/>
                        <a:pt x="83" y="133"/>
                      </a:cubicBezTo>
                      <a:cubicBezTo>
                        <a:pt x="84" y="133"/>
                        <a:pt x="86" y="133"/>
                        <a:pt x="87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9" y="133"/>
                        <a:pt x="89" y="133"/>
                        <a:pt x="89" y="133"/>
                      </a:cubicBezTo>
                      <a:cubicBezTo>
                        <a:pt x="89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2" y="133"/>
                        <a:pt x="93" y="133"/>
                        <a:pt x="95" y="133"/>
                      </a:cubicBezTo>
                      <a:cubicBezTo>
                        <a:pt x="97" y="132"/>
                        <a:pt x="99" y="132"/>
                        <a:pt x="100" y="132"/>
                      </a:cubicBezTo>
                      <a:cubicBezTo>
                        <a:pt x="101" y="132"/>
                        <a:pt x="102" y="132"/>
                        <a:pt x="103" y="131"/>
                      </a:cubicBezTo>
                      <a:cubicBezTo>
                        <a:pt x="105" y="131"/>
                        <a:pt x="107" y="131"/>
                        <a:pt x="108" y="130"/>
                      </a:cubicBezTo>
                      <a:cubicBezTo>
                        <a:pt x="110" y="130"/>
                        <a:pt x="111" y="129"/>
                        <a:pt x="113" y="128"/>
                      </a:cubicBezTo>
                      <a:cubicBezTo>
                        <a:pt x="113" y="128"/>
                        <a:pt x="113" y="129"/>
                        <a:pt x="113" y="128"/>
                      </a:cubicBezTo>
                      <a:cubicBezTo>
                        <a:pt x="113" y="128"/>
                        <a:pt x="113" y="128"/>
                        <a:pt x="114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2" y="128"/>
                        <a:pt x="111" y="129"/>
                        <a:pt x="110" y="129"/>
                      </a:cubicBezTo>
                      <a:cubicBezTo>
                        <a:pt x="110" y="129"/>
                        <a:pt x="110" y="129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29"/>
                        <a:pt x="107" y="129"/>
                      </a:cubicBezTo>
                      <a:cubicBezTo>
                        <a:pt x="107" y="129"/>
                        <a:pt x="106" y="130"/>
                        <a:pt x="105" y="130"/>
                      </a:cubicBezTo>
                      <a:cubicBezTo>
                        <a:pt x="106" y="129"/>
                        <a:pt x="106" y="129"/>
                        <a:pt x="106" y="129"/>
                      </a:cubicBezTo>
                      <a:cubicBezTo>
                        <a:pt x="109" y="128"/>
                        <a:pt x="112" y="127"/>
                        <a:pt x="115" y="126"/>
                      </a:cubicBezTo>
                      <a:cubicBezTo>
                        <a:pt x="115" y="125"/>
                        <a:pt x="115" y="125"/>
                        <a:pt x="116" y="125"/>
                      </a:cubicBezTo>
                      <a:cubicBezTo>
                        <a:pt x="116" y="125"/>
                        <a:pt x="116" y="125"/>
                        <a:pt x="116" y="125"/>
                      </a:cubicBezTo>
                      <a:cubicBezTo>
                        <a:pt x="117" y="125"/>
                        <a:pt x="117" y="124"/>
                        <a:pt x="117" y="124"/>
                      </a:cubicBezTo>
                      <a:cubicBezTo>
                        <a:pt x="118" y="124"/>
                        <a:pt x="118" y="124"/>
                        <a:pt x="119" y="123"/>
                      </a:cubicBezTo>
                      <a:cubicBezTo>
                        <a:pt x="119" y="123"/>
                        <a:pt x="119" y="123"/>
                        <a:pt x="119" y="123"/>
                      </a:cubicBezTo>
                      <a:cubicBezTo>
                        <a:pt x="118" y="123"/>
                        <a:pt x="117" y="124"/>
                        <a:pt x="117" y="124"/>
                      </a:cubicBezTo>
                      <a:cubicBezTo>
                        <a:pt x="117" y="124"/>
                        <a:pt x="117" y="124"/>
                        <a:pt x="117" y="124"/>
                      </a:cubicBezTo>
                      <a:cubicBezTo>
                        <a:pt x="117" y="123"/>
                        <a:pt x="117" y="123"/>
                        <a:pt x="118" y="122"/>
                      </a:cubicBezTo>
                      <a:cubicBezTo>
                        <a:pt x="120" y="121"/>
                        <a:pt x="121" y="120"/>
                        <a:pt x="123" y="119"/>
                      </a:cubicBezTo>
                      <a:cubicBezTo>
                        <a:pt x="124" y="118"/>
                        <a:pt x="124" y="117"/>
                        <a:pt x="126" y="116"/>
                      </a:cubicBezTo>
                      <a:cubicBezTo>
                        <a:pt x="127" y="114"/>
                        <a:pt x="128" y="113"/>
                        <a:pt x="130" y="111"/>
                      </a:cubicBezTo>
                      <a:cubicBezTo>
                        <a:pt x="130" y="111"/>
                        <a:pt x="131" y="110"/>
                        <a:pt x="131" y="109"/>
                      </a:cubicBezTo>
                      <a:cubicBezTo>
                        <a:pt x="133" y="107"/>
                        <a:pt x="134" y="105"/>
                        <a:pt x="135" y="103"/>
                      </a:cubicBezTo>
                      <a:cubicBezTo>
                        <a:pt x="135" y="102"/>
                        <a:pt x="135" y="102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0"/>
                        <a:pt x="136" y="100"/>
                        <a:pt x="137" y="99"/>
                      </a:cubicBezTo>
                      <a:cubicBezTo>
                        <a:pt x="137" y="99"/>
                        <a:pt x="137" y="98"/>
                        <a:pt x="136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7"/>
                        <a:pt x="137" y="96"/>
                        <a:pt x="137" y="96"/>
                      </a:cubicBezTo>
                      <a:cubicBezTo>
                        <a:pt x="137" y="96"/>
                        <a:pt x="137" y="96"/>
                        <a:pt x="137" y="97"/>
                      </a:cubicBezTo>
                      <a:cubicBezTo>
                        <a:pt x="137" y="96"/>
                        <a:pt x="136" y="97"/>
                        <a:pt x="136" y="97"/>
                      </a:cubicBezTo>
                      <a:cubicBezTo>
                        <a:pt x="136" y="97"/>
                        <a:pt x="136" y="97"/>
                        <a:pt x="136" y="98"/>
                      </a:cubicBezTo>
                      <a:cubicBezTo>
                        <a:pt x="136" y="98"/>
                        <a:pt x="136" y="98"/>
                        <a:pt x="136" y="98"/>
                      </a:cubicBezTo>
                      <a:cubicBezTo>
                        <a:pt x="136" y="98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100"/>
                      </a:cubicBezTo>
                      <a:cubicBezTo>
                        <a:pt x="135" y="99"/>
                        <a:pt x="135" y="100"/>
                        <a:pt x="134" y="100"/>
                      </a:cubicBezTo>
                      <a:cubicBezTo>
                        <a:pt x="135" y="100"/>
                        <a:pt x="134" y="101"/>
                        <a:pt x="134" y="101"/>
                      </a:cubicBezTo>
                      <a:cubicBezTo>
                        <a:pt x="134" y="101"/>
                        <a:pt x="134" y="102"/>
                        <a:pt x="133" y="102"/>
                      </a:cubicBezTo>
                      <a:cubicBezTo>
                        <a:pt x="133" y="103"/>
                        <a:pt x="132" y="104"/>
                        <a:pt x="132" y="105"/>
                      </a:cubicBezTo>
                      <a:cubicBezTo>
                        <a:pt x="132" y="104"/>
                        <a:pt x="132" y="105"/>
                        <a:pt x="132" y="105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3" y="103"/>
                        <a:pt x="132" y="103"/>
                      </a:cubicBezTo>
                      <a:cubicBezTo>
                        <a:pt x="133" y="102"/>
                        <a:pt x="133" y="101"/>
                        <a:pt x="134" y="101"/>
                      </a:cubicBezTo>
                      <a:cubicBezTo>
                        <a:pt x="134" y="101"/>
                        <a:pt x="134" y="101"/>
                        <a:pt x="134" y="101"/>
                      </a:cubicBezTo>
                      <a:cubicBezTo>
                        <a:pt x="134" y="100"/>
                        <a:pt x="134" y="100"/>
                        <a:pt x="134" y="100"/>
                      </a:cubicBezTo>
                      <a:cubicBezTo>
                        <a:pt x="134" y="99"/>
                        <a:pt x="134" y="99"/>
                        <a:pt x="134" y="99"/>
                      </a:cubicBezTo>
                      <a:cubicBezTo>
                        <a:pt x="134" y="99"/>
                        <a:pt x="134" y="99"/>
                        <a:pt x="135" y="98"/>
                      </a:cubicBezTo>
                      <a:cubicBezTo>
                        <a:pt x="134" y="98"/>
                        <a:pt x="135" y="98"/>
                        <a:pt x="135" y="98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6"/>
                      </a:cubicBezTo>
                      <a:cubicBezTo>
                        <a:pt x="135" y="96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4" y="97"/>
                      </a:cubicBezTo>
                      <a:cubicBezTo>
                        <a:pt x="135" y="96"/>
                        <a:pt x="135" y="94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4"/>
                      </a:cubicBezTo>
                      <a:cubicBezTo>
                        <a:pt x="135" y="94"/>
                        <a:pt x="135" y="94"/>
                        <a:pt x="134" y="94"/>
                      </a:cubicBezTo>
                      <a:cubicBezTo>
                        <a:pt x="134" y="94"/>
                        <a:pt x="135" y="94"/>
                        <a:pt x="134" y="94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3"/>
                        <a:pt x="134" y="93"/>
                        <a:pt x="134" y="93"/>
                      </a:cubicBezTo>
                      <a:cubicBezTo>
                        <a:pt x="134" y="93"/>
                        <a:pt x="134" y="94"/>
                        <a:pt x="134" y="94"/>
                      </a:cubicBezTo>
                      <a:cubicBezTo>
                        <a:pt x="134" y="94"/>
                        <a:pt x="133" y="95"/>
                        <a:pt x="133" y="96"/>
                      </a:cubicBezTo>
                      <a:cubicBezTo>
                        <a:pt x="133" y="96"/>
                        <a:pt x="133" y="96"/>
                        <a:pt x="133" y="96"/>
                      </a:cubicBezTo>
                      <a:cubicBezTo>
                        <a:pt x="133" y="96"/>
                        <a:pt x="133" y="96"/>
                        <a:pt x="133" y="97"/>
                      </a:cubicBezTo>
                      <a:cubicBezTo>
                        <a:pt x="133" y="97"/>
                        <a:pt x="132" y="97"/>
                        <a:pt x="132" y="98"/>
                      </a:cubicBezTo>
                      <a:cubicBezTo>
                        <a:pt x="132" y="98"/>
                        <a:pt x="132" y="98"/>
                        <a:pt x="132" y="99"/>
                      </a:cubicBezTo>
                      <a:cubicBezTo>
                        <a:pt x="132" y="99"/>
                        <a:pt x="131" y="100"/>
                        <a:pt x="131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99"/>
                        <a:pt x="131" y="99"/>
                        <a:pt x="131" y="99"/>
                      </a:cubicBezTo>
                      <a:cubicBezTo>
                        <a:pt x="131" y="98"/>
                        <a:pt x="132" y="97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5"/>
                      </a:cubicBezTo>
                      <a:cubicBezTo>
                        <a:pt x="132" y="95"/>
                        <a:pt x="132" y="96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7"/>
                        <a:pt x="131" y="97"/>
                        <a:pt x="131" y="97"/>
                      </a:cubicBezTo>
                      <a:cubicBezTo>
                        <a:pt x="131" y="97"/>
                        <a:pt x="130" y="97"/>
                        <a:pt x="130" y="97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100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8" y="100"/>
                        <a:pt x="128" y="100"/>
                      </a:cubicBezTo>
                      <a:cubicBezTo>
                        <a:pt x="128" y="100"/>
                        <a:pt x="128" y="100"/>
                        <a:pt x="128" y="101"/>
                      </a:cubicBezTo>
                      <a:cubicBezTo>
                        <a:pt x="128" y="101"/>
                        <a:pt x="128" y="101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3"/>
                        <a:pt x="127" y="103"/>
                        <a:pt x="127" y="103"/>
                      </a:cubicBezTo>
                      <a:cubicBezTo>
                        <a:pt x="127" y="102"/>
                        <a:pt x="127" y="103"/>
                        <a:pt x="127" y="103"/>
                      </a:cubicBezTo>
                      <a:cubicBezTo>
                        <a:pt x="127" y="103"/>
                        <a:pt x="126" y="104"/>
                        <a:pt x="126" y="104"/>
                      </a:cubicBezTo>
                      <a:cubicBezTo>
                        <a:pt x="126" y="104"/>
                        <a:pt x="126" y="104"/>
                        <a:pt x="126" y="105"/>
                      </a:cubicBezTo>
                      <a:cubicBezTo>
                        <a:pt x="125" y="104"/>
                        <a:pt x="125" y="105"/>
                        <a:pt x="125" y="105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6" y="104"/>
                        <a:pt x="126" y="104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5" y="103"/>
                        <a:pt x="125" y="104"/>
                        <a:pt x="125" y="104"/>
                      </a:cubicBezTo>
                      <a:cubicBezTo>
                        <a:pt x="125" y="104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5" y="104"/>
                        <a:pt x="125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5"/>
                        <a:pt x="124" y="104"/>
                        <a:pt x="124" y="105"/>
                      </a:cubicBezTo>
                      <a:cubicBezTo>
                        <a:pt x="124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2" y="106"/>
                        <a:pt x="122" y="106"/>
                      </a:cubicBezTo>
                      <a:cubicBezTo>
                        <a:pt x="122" y="107"/>
                        <a:pt x="122" y="107"/>
                        <a:pt x="122" y="106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1" y="108"/>
                        <a:pt x="122" y="107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0" y="109"/>
                        <a:pt x="120" y="109"/>
                        <a:pt x="120" y="110"/>
                      </a:cubicBezTo>
                      <a:cubicBezTo>
                        <a:pt x="120" y="110"/>
                        <a:pt x="120" y="109"/>
                        <a:pt x="120" y="109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19" y="110"/>
                      </a:cubicBezTo>
                      <a:cubicBezTo>
                        <a:pt x="120" y="110"/>
                        <a:pt x="119" y="111"/>
                        <a:pt x="119" y="111"/>
                      </a:cubicBezTo>
                      <a:cubicBezTo>
                        <a:pt x="119" y="110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8" y="111"/>
                      </a:cubicBezTo>
                      <a:cubicBezTo>
                        <a:pt x="118" y="112"/>
                        <a:pt x="119" y="111"/>
                        <a:pt x="119" y="111"/>
                      </a:cubicBezTo>
                      <a:cubicBezTo>
                        <a:pt x="118" y="111"/>
                        <a:pt x="118" y="112"/>
                        <a:pt x="118" y="112"/>
                      </a:cubicBezTo>
                      <a:cubicBezTo>
                        <a:pt x="118" y="111"/>
                        <a:pt x="119" y="111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7" y="113"/>
                      </a:cubicBezTo>
                      <a:cubicBezTo>
                        <a:pt x="117" y="113"/>
                        <a:pt x="117" y="113"/>
                        <a:pt x="116" y="114"/>
                      </a:cubicBezTo>
                      <a:cubicBezTo>
                        <a:pt x="116" y="114"/>
                        <a:pt x="116" y="114"/>
                        <a:pt x="116" y="114"/>
                      </a:cubicBezTo>
                      <a:cubicBezTo>
                        <a:pt x="116" y="114"/>
                        <a:pt x="116" y="114"/>
                        <a:pt x="115" y="114"/>
                      </a:cubicBezTo>
                      <a:cubicBezTo>
                        <a:pt x="115" y="115"/>
                        <a:pt x="114" y="115"/>
                        <a:pt x="114" y="115"/>
                      </a:cubicBezTo>
                      <a:cubicBezTo>
                        <a:pt x="114" y="115"/>
                        <a:pt x="113" y="116"/>
                        <a:pt x="113" y="116"/>
                      </a:cubicBezTo>
                      <a:cubicBezTo>
                        <a:pt x="113" y="116"/>
                        <a:pt x="112" y="117"/>
                        <a:pt x="112" y="117"/>
                      </a:cubicBezTo>
                      <a:cubicBezTo>
                        <a:pt x="112" y="117"/>
                        <a:pt x="112" y="116"/>
                        <a:pt x="112" y="116"/>
                      </a:cubicBezTo>
                      <a:cubicBezTo>
                        <a:pt x="112" y="116"/>
                        <a:pt x="113" y="116"/>
                        <a:pt x="112" y="116"/>
                      </a:cubicBezTo>
                      <a:cubicBezTo>
                        <a:pt x="113" y="116"/>
                        <a:pt x="113" y="116"/>
                        <a:pt x="113" y="116"/>
                      </a:cubicBezTo>
                      <a:cubicBezTo>
                        <a:pt x="113" y="116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2" y="116"/>
                        <a:pt x="110" y="117"/>
                        <a:pt x="110" y="117"/>
                      </a:cubicBezTo>
                      <a:cubicBezTo>
                        <a:pt x="109" y="117"/>
                        <a:pt x="109" y="118"/>
                        <a:pt x="109" y="118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7" y="119"/>
                        <a:pt x="107" y="119"/>
                        <a:pt x="106" y="119"/>
                      </a:cubicBezTo>
                      <a:cubicBezTo>
                        <a:pt x="106" y="119"/>
                        <a:pt x="106" y="119"/>
                        <a:pt x="106" y="119"/>
                      </a:cubicBezTo>
                      <a:cubicBezTo>
                        <a:pt x="105" y="119"/>
                        <a:pt x="105" y="120"/>
                        <a:pt x="105" y="120"/>
                      </a:cubicBezTo>
                      <a:cubicBezTo>
                        <a:pt x="104" y="120"/>
                        <a:pt x="104" y="120"/>
                        <a:pt x="103" y="120"/>
                      </a:cubicBezTo>
                      <a:cubicBezTo>
                        <a:pt x="103" y="121"/>
                        <a:pt x="103" y="121"/>
                        <a:pt x="103" y="121"/>
                      </a:cubicBezTo>
                      <a:cubicBezTo>
                        <a:pt x="102" y="121"/>
                        <a:pt x="102" y="121"/>
                        <a:pt x="101" y="121"/>
                      </a:cubicBezTo>
                      <a:cubicBezTo>
                        <a:pt x="101" y="121"/>
                        <a:pt x="101" y="122"/>
                        <a:pt x="100" y="122"/>
                      </a:cubicBezTo>
                      <a:cubicBezTo>
                        <a:pt x="100" y="122"/>
                        <a:pt x="100" y="122"/>
                        <a:pt x="100" y="122"/>
                      </a:cubicBezTo>
                      <a:cubicBezTo>
                        <a:pt x="99" y="122"/>
                        <a:pt x="97" y="123"/>
                        <a:pt x="96" y="123"/>
                      </a:cubicBezTo>
                      <a:cubicBezTo>
                        <a:pt x="94" y="124"/>
                        <a:pt x="93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89" y="124"/>
                        <a:pt x="89" y="124"/>
                        <a:pt x="89" y="124"/>
                      </a:cubicBezTo>
                      <a:cubicBezTo>
                        <a:pt x="85" y="124"/>
                        <a:pt x="82" y="124"/>
                        <a:pt x="80" y="123"/>
                      </a:cubicBezTo>
                      <a:cubicBezTo>
                        <a:pt x="77" y="122"/>
                        <a:pt x="76" y="122"/>
                        <a:pt x="74" y="121"/>
                      </a:cubicBezTo>
                      <a:cubicBezTo>
                        <a:pt x="73" y="121"/>
                        <a:pt x="73" y="121"/>
                        <a:pt x="73" y="121"/>
                      </a:cubicBezTo>
                      <a:cubicBezTo>
                        <a:pt x="73" y="121"/>
                        <a:pt x="72" y="120"/>
                        <a:pt x="72" y="120"/>
                      </a:cubicBezTo>
                      <a:cubicBezTo>
                        <a:pt x="72" y="120"/>
                        <a:pt x="71" y="120"/>
                        <a:pt x="71" y="120"/>
                      </a:cubicBezTo>
                      <a:cubicBezTo>
                        <a:pt x="71" y="120"/>
                        <a:pt x="70" y="120"/>
                        <a:pt x="70" y="119"/>
                      </a:cubicBezTo>
                      <a:cubicBezTo>
                        <a:pt x="69" y="118"/>
                        <a:pt x="66" y="117"/>
                        <a:pt x="63" y="116"/>
                      </a:cubicBezTo>
                      <a:cubicBezTo>
                        <a:pt x="61" y="115"/>
                        <a:pt x="60" y="114"/>
                        <a:pt x="58" y="112"/>
                      </a:cubicBezTo>
                      <a:cubicBezTo>
                        <a:pt x="57" y="112"/>
                        <a:pt x="56" y="111"/>
                        <a:pt x="55" y="110"/>
                      </a:cubicBezTo>
                      <a:cubicBezTo>
                        <a:pt x="55" y="110"/>
                        <a:pt x="55" y="109"/>
                        <a:pt x="54" y="109"/>
                      </a:cubicBezTo>
                      <a:cubicBezTo>
                        <a:pt x="54" y="109"/>
                        <a:pt x="54" y="108"/>
                        <a:pt x="54" y="108"/>
                      </a:cubicBezTo>
                      <a:cubicBezTo>
                        <a:pt x="53" y="108"/>
                        <a:pt x="53" y="108"/>
                        <a:pt x="53" y="107"/>
                      </a:cubicBezTo>
                      <a:cubicBezTo>
                        <a:pt x="53" y="107"/>
                        <a:pt x="52" y="107"/>
                        <a:pt x="52" y="106"/>
                      </a:cubicBezTo>
                      <a:cubicBezTo>
                        <a:pt x="52" y="106"/>
                        <a:pt x="52" y="106"/>
                        <a:pt x="52" y="106"/>
                      </a:cubicBezTo>
                      <a:cubicBezTo>
                        <a:pt x="51" y="105"/>
                        <a:pt x="51" y="105"/>
                        <a:pt x="50" y="104"/>
                      </a:cubicBezTo>
                      <a:cubicBezTo>
                        <a:pt x="50" y="104"/>
                        <a:pt x="50" y="104"/>
                        <a:pt x="50" y="103"/>
                      </a:cubicBezTo>
                      <a:cubicBezTo>
                        <a:pt x="50" y="103"/>
                        <a:pt x="49" y="103"/>
                        <a:pt x="49" y="103"/>
                      </a:cubicBezTo>
                      <a:cubicBezTo>
                        <a:pt x="49" y="102"/>
                        <a:pt x="49" y="102"/>
                        <a:pt x="48" y="101"/>
                      </a:cubicBezTo>
                      <a:cubicBezTo>
                        <a:pt x="48" y="101"/>
                        <a:pt x="48" y="101"/>
                        <a:pt x="48" y="100"/>
                      </a:cubicBezTo>
                      <a:cubicBezTo>
                        <a:pt x="48" y="100"/>
                        <a:pt x="47" y="100"/>
                        <a:pt x="47" y="99"/>
                      </a:cubicBezTo>
                      <a:cubicBezTo>
                        <a:pt x="47" y="99"/>
                        <a:pt x="47" y="99"/>
                        <a:pt x="47" y="99"/>
                      </a:cubicBezTo>
                      <a:cubicBezTo>
                        <a:pt x="47" y="99"/>
                        <a:pt x="46" y="99"/>
                        <a:pt x="46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46" y="98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5" y="96"/>
                        <a:pt x="45" y="97"/>
                        <a:pt x="45" y="97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5"/>
                      </a:cubicBezTo>
                      <a:cubicBezTo>
                        <a:pt x="45" y="96"/>
                        <a:pt x="45" y="95"/>
                        <a:pt x="45" y="95"/>
                      </a:cubicBezTo>
                      <a:cubicBezTo>
                        <a:pt x="44" y="95"/>
                        <a:pt x="45" y="95"/>
                        <a:pt x="45" y="95"/>
                      </a:cubicBezTo>
                      <a:cubicBezTo>
                        <a:pt x="44" y="95"/>
                        <a:pt x="44" y="94"/>
                        <a:pt x="44" y="94"/>
                      </a:cubicBezTo>
                      <a:cubicBezTo>
                        <a:pt x="44" y="94"/>
                        <a:pt x="44" y="94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2"/>
                        <a:pt x="44" y="93"/>
                      </a:cubicBezTo>
                      <a:cubicBezTo>
                        <a:pt x="44" y="92"/>
                        <a:pt x="43" y="92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3" y="92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0"/>
                      </a:cubicBezTo>
                      <a:cubicBezTo>
                        <a:pt x="43" y="91"/>
                        <a:pt x="43" y="90"/>
                        <a:pt x="43" y="90"/>
                      </a:cubicBezTo>
                      <a:cubicBezTo>
                        <a:pt x="43" y="90"/>
                        <a:pt x="43" y="90"/>
                        <a:pt x="42" y="89"/>
                      </a:cubicBezTo>
                      <a:cubicBezTo>
                        <a:pt x="43" y="89"/>
                        <a:pt x="42" y="89"/>
                        <a:pt x="43" y="89"/>
                      </a:cubicBezTo>
                      <a:cubicBezTo>
                        <a:pt x="43" y="89"/>
                        <a:pt x="42" y="89"/>
                        <a:pt x="42" y="89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5"/>
                        <a:pt x="42" y="85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5"/>
                        <a:pt x="42" y="85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2"/>
                        <a:pt x="41" y="82"/>
                      </a:cubicBezTo>
                      <a:cubicBezTo>
                        <a:pt x="41" y="82"/>
                        <a:pt x="41" y="81"/>
                        <a:pt x="41" y="81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1" y="79"/>
                        <a:pt x="41" y="79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1"/>
                        <a:pt x="41" y="72"/>
                      </a:cubicBezTo>
                      <a:cubicBezTo>
                        <a:pt x="41" y="71"/>
                        <a:pt x="41" y="71"/>
                        <a:pt x="41" y="71"/>
                      </a:cubicBezTo>
                      <a:cubicBezTo>
                        <a:pt x="41" y="71"/>
                        <a:pt x="41" y="71"/>
                        <a:pt x="41" y="70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70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7"/>
                        <a:pt x="41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3" y="63"/>
                        <a:pt x="43" y="63"/>
                        <a:pt x="43" y="62"/>
                      </a:cubicBezTo>
                      <a:cubicBezTo>
                        <a:pt x="43" y="62"/>
                        <a:pt x="43" y="61"/>
                        <a:pt x="43" y="62"/>
                      </a:cubicBezTo>
                      <a:cubicBezTo>
                        <a:pt x="43" y="62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0"/>
                      </a:cubicBezTo>
                      <a:cubicBezTo>
                        <a:pt x="43" y="61"/>
                        <a:pt x="43" y="61"/>
                        <a:pt x="44" y="60"/>
                      </a:cubicBezTo>
                      <a:cubicBezTo>
                        <a:pt x="43" y="60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6"/>
                        <a:pt x="45" y="57"/>
                      </a:cubicBezTo>
                      <a:cubicBezTo>
                        <a:pt x="45" y="57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8" y="52"/>
                        <a:pt x="48" y="52"/>
                        <a:pt x="48" y="51"/>
                      </a:cubicBezTo>
                      <a:cubicBezTo>
                        <a:pt x="48" y="52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8" y="51"/>
                        <a:pt x="48" y="50"/>
                        <a:pt x="48" y="51"/>
                      </a:cubicBezTo>
                      <a:cubicBezTo>
                        <a:pt x="49" y="50"/>
                        <a:pt x="49" y="51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1" y="48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2" y="47"/>
                        <a:pt x="52" y="47"/>
                      </a:cubicBezTo>
                      <a:cubicBezTo>
                        <a:pt x="52" y="47"/>
                        <a:pt x="52" y="46"/>
                        <a:pt x="52" y="46"/>
                      </a:cubicBezTo>
                      <a:cubicBezTo>
                        <a:pt x="52" y="46"/>
                        <a:pt x="52" y="47"/>
                        <a:pt x="51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5"/>
                        <a:pt x="52" y="45"/>
                      </a:cubicBezTo>
                      <a:cubicBezTo>
                        <a:pt x="53" y="45"/>
                        <a:pt x="52" y="45"/>
                        <a:pt x="52" y="45"/>
                      </a:cubicBezTo>
                      <a:cubicBezTo>
                        <a:pt x="52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3"/>
                        <a:pt x="54" y="44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1"/>
                        <a:pt x="58" y="41"/>
                        <a:pt x="58" y="40"/>
                      </a:cubicBezTo>
                      <a:cubicBezTo>
                        <a:pt x="59" y="40"/>
                        <a:pt x="59" y="40"/>
                        <a:pt x="59" y="40"/>
                      </a:cubicBezTo>
                      <a:cubicBezTo>
                        <a:pt x="60" y="39"/>
                        <a:pt x="60" y="39"/>
                        <a:pt x="60" y="39"/>
                      </a:cubicBezTo>
                      <a:cubicBezTo>
                        <a:pt x="60" y="39"/>
                        <a:pt x="61" y="39"/>
                        <a:pt x="61" y="38"/>
                      </a:cubicBezTo>
                      <a:cubicBezTo>
                        <a:pt x="62" y="38"/>
                        <a:pt x="62" y="38"/>
                        <a:pt x="62" y="38"/>
                      </a:cubicBezTo>
                      <a:cubicBezTo>
                        <a:pt x="64" y="37"/>
                        <a:pt x="66" y="36"/>
                        <a:pt x="68" y="35"/>
                      </a:cubicBezTo>
                      <a:cubicBezTo>
                        <a:pt x="69" y="35"/>
                        <a:pt x="70" y="34"/>
                        <a:pt x="70" y="34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72" y="33"/>
                        <a:pt x="74" y="33"/>
                        <a:pt x="76" y="32"/>
                      </a:cubicBezTo>
                      <a:cubicBezTo>
                        <a:pt x="76" y="32"/>
                        <a:pt x="76" y="32"/>
                        <a:pt x="77" y="32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7" y="32"/>
                        <a:pt x="78" y="32"/>
                        <a:pt x="78" y="32"/>
                      </a:cubicBezTo>
                      <a:cubicBezTo>
                        <a:pt x="79" y="32"/>
                        <a:pt x="80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2" y="32"/>
                        <a:pt x="81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3" y="32"/>
                        <a:pt x="83" y="32"/>
                        <a:pt x="84" y="32"/>
                      </a:cubicBezTo>
                      <a:cubicBezTo>
                        <a:pt x="85" y="32"/>
                        <a:pt x="87" y="32"/>
                        <a:pt x="89" y="32"/>
                      </a:cubicBezTo>
                      <a:cubicBezTo>
                        <a:pt x="91" y="32"/>
                        <a:pt x="93" y="33"/>
                        <a:pt x="94" y="33"/>
                      </a:cubicBezTo>
                      <a:cubicBezTo>
                        <a:pt x="95" y="33"/>
                        <a:pt x="97" y="34"/>
                        <a:pt x="98" y="34"/>
                      </a:cubicBezTo>
                      <a:cubicBezTo>
                        <a:pt x="98" y="34"/>
                        <a:pt x="99" y="35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100" y="35"/>
                        <a:pt x="100" y="35"/>
                        <a:pt x="100" y="35"/>
                      </a:cubicBezTo>
                      <a:cubicBezTo>
                        <a:pt x="100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6"/>
                      </a:cubicBezTo>
                      <a:cubicBezTo>
                        <a:pt x="101" y="35"/>
                        <a:pt x="102" y="36"/>
                        <a:pt x="102" y="36"/>
                      </a:cubicBezTo>
                      <a:cubicBezTo>
                        <a:pt x="102" y="36"/>
                        <a:pt x="103" y="36"/>
                        <a:pt x="103" y="36"/>
                      </a:cubicBezTo>
                      <a:cubicBezTo>
                        <a:pt x="103" y="36"/>
                        <a:pt x="103" y="36"/>
                        <a:pt x="104" y="36"/>
                      </a:cubicBezTo>
                      <a:cubicBezTo>
                        <a:pt x="104" y="36"/>
                        <a:pt x="104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6" y="37"/>
                      </a:cubicBezTo>
                      <a:cubicBezTo>
                        <a:pt x="106" y="38"/>
                        <a:pt x="107" y="38"/>
                        <a:pt x="106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9" y="39"/>
                        <a:pt x="109" y="39"/>
                        <a:pt x="109" y="39"/>
                      </a:cubicBezTo>
                      <a:cubicBezTo>
                        <a:pt x="109" y="39"/>
                        <a:pt x="109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1"/>
                        <a:pt x="111" y="41"/>
                      </a:cubicBezTo>
                      <a:cubicBezTo>
                        <a:pt x="111" y="41"/>
                        <a:pt x="111" y="41"/>
                        <a:pt x="111" y="41"/>
                      </a:cubicBezTo>
                      <a:cubicBezTo>
                        <a:pt x="111" y="41"/>
                        <a:pt x="111" y="41"/>
                        <a:pt x="112" y="41"/>
                      </a:cubicBezTo>
                      <a:cubicBezTo>
                        <a:pt x="112" y="41"/>
                        <a:pt x="112" y="42"/>
                        <a:pt x="112" y="42"/>
                      </a:cubicBezTo>
                      <a:cubicBezTo>
                        <a:pt x="112" y="42"/>
                        <a:pt x="112" y="42"/>
                        <a:pt x="112" y="42"/>
                      </a:cubicBezTo>
                      <a:cubicBezTo>
                        <a:pt x="112" y="42"/>
                        <a:pt x="113" y="42"/>
                        <a:pt x="113" y="42"/>
                      </a:cubicBezTo>
                      <a:cubicBezTo>
                        <a:pt x="113" y="43"/>
                        <a:pt x="113" y="43"/>
                        <a:pt x="113" y="43"/>
                      </a:cubicBezTo>
                      <a:cubicBezTo>
                        <a:pt x="114" y="43"/>
                        <a:pt x="114" y="44"/>
                        <a:pt x="114" y="44"/>
                      </a:cubicBezTo>
                      <a:cubicBezTo>
                        <a:pt x="115" y="44"/>
                        <a:pt x="114" y="44"/>
                        <a:pt x="115" y="44"/>
                      </a:cubicBezTo>
                      <a:cubicBezTo>
                        <a:pt x="115" y="44"/>
                        <a:pt x="115" y="45"/>
                        <a:pt x="115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6"/>
                      </a:cubicBezTo>
                      <a:cubicBezTo>
                        <a:pt x="116" y="45"/>
                        <a:pt x="116" y="46"/>
                        <a:pt x="116" y="46"/>
                      </a:cubicBezTo>
                      <a:cubicBezTo>
                        <a:pt x="116" y="46"/>
                        <a:pt x="117" y="46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8" y="47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9"/>
                        <a:pt x="118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9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1"/>
                        <a:pt x="122" y="51"/>
                        <a:pt x="123" y="51"/>
                      </a:cubicBezTo>
                      <a:cubicBezTo>
                        <a:pt x="123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0"/>
                        <a:pt x="123" y="51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1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3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1"/>
                      </a:cubicBezTo>
                      <a:cubicBezTo>
                        <a:pt x="124" y="51"/>
                        <a:pt x="124" y="51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4" y="51"/>
                        <a:pt x="124" y="51"/>
                        <a:pt x="125" y="52"/>
                      </a:cubicBezTo>
                      <a:cubicBezTo>
                        <a:pt x="125" y="52"/>
                        <a:pt x="125" y="52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6" y="54"/>
                        <a:pt x="126" y="54"/>
                      </a:cubicBezTo>
                      <a:cubicBezTo>
                        <a:pt x="126" y="54"/>
                        <a:pt x="126" y="54"/>
                        <a:pt x="126" y="54"/>
                      </a:cubicBezTo>
                      <a:cubicBezTo>
                        <a:pt x="126" y="54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2"/>
                        <a:pt x="126" y="52"/>
                        <a:pt x="125" y="52"/>
                      </a:cubicBezTo>
                      <a:cubicBezTo>
                        <a:pt x="125" y="52"/>
                        <a:pt x="125" y="51"/>
                        <a:pt x="125" y="52"/>
                      </a:cubicBezTo>
                      <a:cubicBezTo>
                        <a:pt x="125" y="51"/>
                        <a:pt x="125" y="51"/>
                        <a:pt x="125" y="51"/>
                      </a:cubicBezTo>
                      <a:cubicBezTo>
                        <a:pt x="125" y="51"/>
                        <a:pt x="125" y="51"/>
                        <a:pt x="125" y="50"/>
                      </a:cubicBezTo>
                      <a:cubicBezTo>
                        <a:pt x="124" y="51"/>
                        <a:pt x="124" y="50"/>
                        <a:pt x="124" y="50"/>
                      </a:cubicBezTo>
                      <a:cubicBezTo>
                        <a:pt x="123" y="49"/>
                        <a:pt x="122" y="47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19" y="46"/>
                      </a:cubicBezTo>
                      <a:cubicBezTo>
                        <a:pt x="119" y="45"/>
                        <a:pt x="119" y="45"/>
                        <a:pt x="118" y="45"/>
                      </a:cubicBezTo>
                      <a:cubicBezTo>
                        <a:pt x="118" y="45"/>
                        <a:pt x="118" y="44"/>
                        <a:pt x="118" y="44"/>
                      </a:cubicBezTo>
                      <a:cubicBezTo>
                        <a:pt x="118" y="44"/>
                        <a:pt x="117" y="44"/>
                        <a:pt x="117" y="44"/>
                      </a:cubicBezTo>
                      <a:cubicBezTo>
                        <a:pt x="117" y="43"/>
                        <a:pt x="116" y="43"/>
                        <a:pt x="116" y="43"/>
                      </a:cubicBezTo>
                      <a:cubicBezTo>
                        <a:pt x="116" y="43"/>
                        <a:pt x="116" y="42"/>
                        <a:pt x="115" y="42"/>
                      </a:cubicBezTo>
                      <a:cubicBezTo>
                        <a:pt x="114" y="41"/>
                        <a:pt x="112" y="39"/>
                        <a:pt x="110" y="38"/>
                      </a:cubicBezTo>
                      <a:cubicBezTo>
                        <a:pt x="110" y="38"/>
                        <a:pt x="109" y="38"/>
                        <a:pt x="109" y="38"/>
                      </a:cubicBezTo>
                      <a:cubicBezTo>
                        <a:pt x="107" y="36"/>
                        <a:pt x="105" y="35"/>
                        <a:pt x="103" y="35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2" y="34"/>
                        <a:pt x="101" y="34"/>
                        <a:pt x="101" y="34"/>
                      </a:cubicBezTo>
                      <a:cubicBezTo>
                        <a:pt x="100" y="33"/>
                        <a:pt x="99" y="33"/>
                        <a:pt x="98" y="32"/>
                      </a:cubicBezTo>
                      <a:cubicBezTo>
                        <a:pt x="99" y="32"/>
                        <a:pt x="99" y="32"/>
                        <a:pt x="100" y="33"/>
                      </a:cubicBezTo>
                      <a:cubicBezTo>
                        <a:pt x="100" y="32"/>
                        <a:pt x="100" y="32"/>
                        <a:pt x="101" y="32"/>
                      </a:cubicBezTo>
                      <a:cubicBezTo>
                        <a:pt x="101" y="32"/>
                        <a:pt x="101" y="33"/>
                        <a:pt x="101" y="33"/>
                      </a:cubicBezTo>
                      <a:cubicBezTo>
                        <a:pt x="101" y="33"/>
                        <a:pt x="102" y="33"/>
                        <a:pt x="102" y="33"/>
                      </a:cubicBezTo>
                      <a:cubicBezTo>
                        <a:pt x="102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3" y="32"/>
                        <a:pt x="103" y="32"/>
                        <a:pt x="102" y="31"/>
                      </a:cubicBezTo>
                      <a:cubicBezTo>
                        <a:pt x="102" y="31"/>
                        <a:pt x="101" y="31"/>
                        <a:pt x="101" y="31"/>
                      </a:cubicBezTo>
                      <a:cubicBezTo>
                        <a:pt x="103" y="31"/>
                        <a:pt x="105" y="32"/>
                        <a:pt x="105" y="32"/>
                      </a:cubicBezTo>
                      <a:cubicBezTo>
                        <a:pt x="106" y="33"/>
                        <a:pt x="107" y="32"/>
                        <a:pt x="106" y="31"/>
                      </a:cubicBezTo>
                      <a:cubicBezTo>
                        <a:pt x="106" y="31"/>
                        <a:pt x="105" y="30"/>
                        <a:pt x="104" y="30"/>
                      </a:cubicBezTo>
                      <a:cubicBezTo>
                        <a:pt x="105" y="30"/>
                        <a:pt x="105" y="30"/>
                        <a:pt x="106" y="30"/>
                      </a:cubicBezTo>
                      <a:cubicBezTo>
                        <a:pt x="104" y="29"/>
                        <a:pt x="103" y="29"/>
                        <a:pt x="102" y="29"/>
                      </a:cubicBezTo>
                      <a:cubicBezTo>
                        <a:pt x="102" y="28"/>
                        <a:pt x="100" y="28"/>
                        <a:pt x="100" y="27"/>
                      </a:cubicBezTo>
                      <a:cubicBezTo>
                        <a:pt x="100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8" y="27"/>
                        <a:pt x="98" y="27"/>
                        <a:pt x="98" y="27"/>
                      </a:cubicBezTo>
                      <a:cubicBezTo>
                        <a:pt x="98" y="27"/>
                        <a:pt x="98" y="26"/>
                        <a:pt x="98" y="26"/>
                      </a:cubicBezTo>
                      <a:cubicBezTo>
                        <a:pt x="97" y="25"/>
                        <a:pt x="96" y="25"/>
                        <a:pt x="95" y="24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95" y="24"/>
                        <a:pt x="95" y="24"/>
                        <a:pt x="94" y="24"/>
                      </a:cubicBezTo>
                      <a:cubicBezTo>
                        <a:pt x="94" y="24"/>
                        <a:pt x="93" y="24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5" y="23"/>
                        <a:pt x="96" y="24"/>
                        <a:pt x="98" y="24"/>
                      </a:cubicBezTo>
                      <a:cubicBezTo>
                        <a:pt x="98" y="24"/>
                        <a:pt x="98" y="24"/>
                        <a:pt x="99" y="24"/>
                      </a:cubicBezTo>
                      <a:cubicBezTo>
                        <a:pt x="99" y="24"/>
                        <a:pt x="100" y="24"/>
                        <a:pt x="100" y="24"/>
                      </a:cubicBezTo>
                      <a:cubicBezTo>
                        <a:pt x="100" y="23"/>
                        <a:pt x="98" y="23"/>
                        <a:pt x="97" y="22"/>
                      </a:cubicBezTo>
                      <a:cubicBezTo>
                        <a:pt x="98" y="22"/>
                        <a:pt x="97" y="22"/>
                        <a:pt x="97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8" y="21"/>
                        <a:pt x="96" y="21"/>
                        <a:pt x="95" y="21"/>
                      </a:cubicBezTo>
                      <a:cubicBezTo>
                        <a:pt x="95" y="21"/>
                        <a:pt x="95" y="21"/>
                        <a:pt x="95" y="20"/>
                      </a:cubicBezTo>
                      <a:cubicBezTo>
                        <a:pt x="94" y="20"/>
                        <a:pt x="93" y="20"/>
                        <a:pt x="92" y="19"/>
                      </a:cubicBezTo>
                      <a:cubicBezTo>
                        <a:pt x="91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89" y="19"/>
                        <a:pt x="88" y="18"/>
                        <a:pt x="88" y="18"/>
                      </a:cubicBezTo>
                      <a:cubicBezTo>
                        <a:pt x="88" y="18"/>
                        <a:pt x="87" y="18"/>
                        <a:pt x="87" y="18"/>
                      </a:cubicBezTo>
                      <a:cubicBezTo>
                        <a:pt x="88" y="18"/>
                        <a:pt x="89" y="18"/>
                        <a:pt x="89" y="18"/>
                      </a:cubicBezTo>
                      <a:cubicBezTo>
                        <a:pt x="93" y="19"/>
                        <a:pt x="97" y="19"/>
                        <a:pt x="100" y="21"/>
                      </a:cubicBezTo>
                      <a:cubicBezTo>
                        <a:pt x="104" y="22"/>
                        <a:pt x="107" y="23"/>
                        <a:pt x="109" y="24"/>
                      </a:cubicBezTo>
                      <a:cubicBezTo>
                        <a:pt x="110" y="25"/>
                        <a:pt x="112" y="26"/>
                        <a:pt x="113" y="27"/>
                      </a:cubicBezTo>
                      <a:cubicBezTo>
                        <a:pt x="114" y="28"/>
                        <a:pt x="116" y="29"/>
                        <a:pt x="117" y="31"/>
                      </a:cubicBezTo>
                      <a:cubicBezTo>
                        <a:pt x="118" y="31"/>
                        <a:pt x="118" y="31"/>
                        <a:pt x="118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20" y="33"/>
                        <a:pt x="121" y="34"/>
                        <a:pt x="122" y="35"/>
                      </a:cubicBezTo>
                      <a:cubicBezTo>
                        <a:pt x="122" y="35"/>
                        <a:pt x="122" y="35"/>
                        <a:pt x="122" y="36"/>
                      </a:cubicBezTo>
                      <a:cubicBezTo>
                        <a:pt x="122" y="36"/>
                        <a:pt x="123" y="36"/>
                        <a:pt x="123" y="36"/>
                      </a:cubicBezTo>
                      <a:cubicBezTo>
                        <a:pt x="123" y="36"/>
                        <a:pt x="122" y="36"/>
                        <a:pt x="122" y="36"/>
                      </a:cubicBezTo>
                      <a:cubicBezTo>
                        <a:pt x="123" y="36"/>
                        <a:pt x="123" y="36"/>
                        <a:pt x="123" y="37"/>
                      </a:cubicBezTo>
                      <a:cubicBezTo>
                        <a:pt x="123" y="36"/>
                        <a:pt x="123" y="37"/>
                        <a:pt x="123" y="37"/>
                      </a:cubicBezTo>
                      <a:cubicBezTo>
                        <a:pt x="123" y="37"/>
                        <a:pt x="124" y="37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5" y="39"/>
                        <a:pt x="125" y="39"/>
                        <a:pt x="125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1"/>
                        <a:pt x="127" y="41"/>
                        <a:pt x="127" y="41"/>
                      </a:cubicBezTo>
                      <a:cubicBezTo>
                        <a:pt x="127" y="41"/>
                        <a:pt x="127" y="41"/>
                        <a:pt x="127" y="41"/>
                      </a:cubicBezTo>
                      <a:cubicBezTo>
                        <a:pt x="127" y="41"/>
                        <a:pt x="127" y="42"/>
                        <a:pt x="127" y="41"/>
                      </a:cubicBezTo>
                      <a:cubicBezTo>
                        <a:pt x="127" y="42"/>
                        <a:pt x="127" y="41"/>
                        <a:pt x="128" y="42"/>
                      </a:cubicBezTo>
                      <a:cubicBezTo>
                        <a:pt x="128" y="42"/>
                        <a:pt x="129" y="42"/>
                        <a:pt x="129" y="43"/>
                      </a:cubicBezTo>
                      <a:cubicBezTo>
                        <a:pt x="129" y="43"/>
                        <a:pt x="129" y="42"/>
                        <a:pt x="129" y="42"/>
                      </a:cubicBezTo>
                      <a:cubicBezTo>
                        <a:pt x="129" y="42"/>
                        <a:pt x="129" y="42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30" y="43"/>
                      </a:cubicBezTo>
                      <a:cubicBezTo>
                        <a:pt x="130" y="43"/>
                        <a:pt x="130" y="43"/>
                        <a:pt x="130" y="43"/>
                      </a:cubicBezTo>
                      <a:cubicBezTo>
                        <a:pt x="130" y="43"/>
                        <a:pt x="130" y="44"/>
                        <a:pt x="130" y="44"/>
                      </a:cubicBezTo>
                      <a:cubicBezTo>
                        <a:pt x="130" y="44"/>
                        <a:pt x="130" y="44"/>
                        <a:pt x="130" y="44"/>
                      </a:cubicBezTo>
                      <a:cubicBezTo>
                        <a:pt x="131" y="44"/>
                        <a:pt x="131" y="44"/>
                        <a:pt x="131" y="44"/>
                      </a:cubicBezTo>
                      <a:cubicBezTo>
                        <a:pt x="131" y="44"/>
                        <a:pt x="131" y="45"/>
                        <a:pt x="131" y="44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6"/>
                        <a:pt x="133" y="45"/>
                        <a:pt x="133" y="46"/>
                      </a:cubicBezTo>
                      <a:cubicBezTo>
                        <a:pt x="133" y="46"/>
                        <a:pt x="134" y="47"/>
                        <a:pt x="135" y="47"/>
                      </a:cubicBezTo>
                      <a:cubicBezTo>
                        <a:pt x="135" y="47"/>
                        <a:pt x="135" y="47"/>
                        <a:pt x="135" y="47"/>
                      </a:cubicBezTo>
                      <a:cubicBezTo>
                        <a:pt x="135" y="47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6" y="48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7" y="49"/>
                      </a:cubicBezTo>
                      <a:cubicBezTo>
                        <a:pt x="136" y="50"/>
                        <a:pt x="137" y="50"/>
                        <a:pt x="137" y="49"/>
                      </a:cubicBezTo>
                      <a:cubicBezTo>
                        <a:pt x="137" y="50"/>
                        <a:pt x="137" y="50"/>
                        <a:pt x="137" y="50"/>
                      </a:cubicBezTo>
                      <a:cubicBezTo>
                        <a:pt x="137" y="50"/>
                        <a:pt x="137" y="50"/>
                        <a:pt x="137" y="49"/>
                      </a:cubicBezTo>
                      <a:cubicBezTo>
                        <a:pt x="137" y="49"/>
                        <a:pt x="138" y="49"/>
                        <a:pt x="137" y="49"/>
                      </a:cubicBezTo>
                      <a:cubicBezTo>
                        <a:pt x="138" y="49"/>
                        <a:pt x="138" y="50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7" y="48"/>
                        <a:pt x="137" y="48"/>
                        <a:pt x="137" y="48"/>
                      </a:cubicBezTo>
                      <a:cubicBezTo>
                        <a:pt x="137" y="47"/>
                        <a:pt x="136" y="47"/>
                        <a:pt x="136" y="47"/>
                      </a:cubicBezTo>
                      <a:cubicBezTo>
                        <a:pt x="136" y="47"/>
                        <a:pt x="136" y="47"/>
                        <a:pt x="136" y="46"/>
                      </a:cubicBezTo>
                      <a:cubicBezTo>
                        <a:pt x="136" y="46"/>
                        <a:pt x="136" y="47"/>
                        <a:pt x="136" y="46"/>
                      </a:cubicBezTo>
                      <a:cubicBezTo>
                        <a:pt x="136" y="46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7" y="46"/>
                        <a:pt x="137" y="46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7"/>
                        <a:pt x="137" y="47"/>
                        <a:pt x="137" y="47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9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9" y="50"/>
                        <a:pt x="139" y="50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0"/>
                        <a:pt x="139" y="50"/>
                        <a:pt x="139" y="50"/>
                      </a:cubicBezTo>
                      <a:cubicBezTo>
                        <a:pt x="139" y="50"/>
                        <a:pt x="139" y="49"/>
                        <a:pt x="139" y="49"/>
                      </a:cubicBezTo>
                      <a:cubicBezTo>
                        <a:pt x="138" y="48"/>
                        <a:pt x="138" y="49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7"/>
                      </a:cubicBezTo>
                      <a:cubicBezTo>
                        <a:pt x="138" y="47"/>
                        <a:pt x="138" y="48"/>
                        <a:pt x="138" y="48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7" y="47"/>
                        <a:pt x="137" y="47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6"/>
                        <a:pt x="137" y="45"/>
                        <a:pt x="137" y="45"/>
                      </a:cubicBezTo>
                      <a:cubicBezTo>
                        <a:pt x="137" y="45"/>
                        <a:pt x="137" y="45"/>
                        <a:pt x="137" y="45"/>
                      </a:cubicBezTo>
                      <a:cubicBezTo>
                        <a:pt x="137" y="46"/>
                        <a:pt x="138" y="46"/>
                        <a:pt x="138" y="46"/>
                      </a:cubicBezTo>
                      <a:cubicBezTo>
                        <a:pt x="138" y="46"/>
                        <a:pt x="138" y="46"/>
                        <a:pt x="138" y="46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7" y="45"/>
                      </a:cubicBezTo>
                      <a:cubicBezTo>
                        <a:pt x="138" y="45"/>
                        <a:pt x="137" y="45"/>
                        <a:pt x="138" y="45"/>
                      </a:cubicBezTo>
                      <a:cubicBezTo>
                        <a:pt x="137" y="45"/>
                        <a:pt x="138" y="45"/>
                        <a:pt x="137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7" y="44"/>
                        <a:pt x="136" y="42"/>
                        <a:pt x="136" y="42"/>
                      </a:cubicBezTo>
                      <a:cubicBezTo>
                        <a:pt x="135" y="40"/>
                        <a:pt x="135" y="40"/>
                        <a:pt x="136" y="40"/>
                      </a:cubicBezTo>
                      <a:cubicBezTo>
                        <a:pt x="136" y="40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7" y="42"/>
                      </a:cubicBezTo>
                      <a:cubicBezTo>
                        <a:pt x="137" y="42"/>
                        <a:pt x="137" y="42"/>
                        <a:pt x="137" y="43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7" y="43"/>
                        <a:pt x="137" y="43"/>
                        <a:pt x="138" y="43"/>
                      </a:cubicBezTo>
                      <a:cubicBezTo>
                        <a:pt x="137" y="42"/>
                        <a:pt x="137" y="41"/>
                        <a:pt x="136" y="40"/>
                      </a:cubicBezTo>
                      <a:cubicBezTo>
                        <a:pt x="136" y="40"/>
                        <a:pt x="136" y="40"/>
                        <a:pt x="136" y="39"/>
                      </a:cubicBezTo>
                      <a:cubicBezTo>
                        <a:pt x="136" y="39"/>
                        <a:pt x="135" y="39"/>
                        <a:pt x="135" y="39"/>
                      </a:cubicBezTo>
                      <a:cubicBezTo>
                        <a:pt x="136" y="39"/>
                        <a:pt x="135" y="39"/>
                        <a:pt x="135" y="38"/>
                      </a:cubicBezTo>
                      <a:cubicBezTo>
                        <a:pt x="135" y="39"/>
                        <a:pt x="135" y="38"/>
                        <a:pt x="135" y="38"/>
                      </a:cubicBezTo>
                      <a:cubicBezTo>
                        <a:pt x="134" y="38"/>
                        <a:pt x="134" y="37"/>
                        <a:pt x="134" y="37"/>
                      </a:cubicBezTo>
                      <a:cubicBezTo>
                        <a:pt x="134" y="37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6"/>
                        <a:pt x="134" y="36"/>
                        <a:pt x="135" y="37"/>
                      </a:cubicBezTo>
                      <a:cubicBezTo>
                        <a:pt x="135" y="38"/>
                        <a:pt x="136" y="39"/>
                        <a:pt x="136" y="39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8" y="42"/>
                        <a:pt x="139" y="43"/>
                        <a:pt x="139" y="44"/>
                      </a:cubicBezTo>
                      <a:cubicBezTo>
                        <a:pt x="139" y="45"/>
                        <a:pt x="140" y="46"/>
                        <a:pt x="140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6"/>
                        <a:pt x="141" y="47"/>
                        <a:pt x="141" y="47"/>
                      </a:cubicBezTo>
                      <a:cubicBezTo>
                        <a:pt x="141" y="47"/>
                        <a:pt x="141" y="46"/>
                        <a:pt x="141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5"/>
                        <a:pt x="140" y="44"/>
                        <a:pt x="140" y="43"/>
                      </a:cubicBezTo>
                      <a:cubicBezTo>
                        <a:pt x="140" y="44"/>
                        <a:pt x="140" y="45"/>
                        <a:pt x="141" y="45"/>
                      </a:cubicBezTo>
                      <a:cubicBezTo>
                        <a:pt x="141" y="45"/>
                        <a:pt x="141" y="46"/>
                        <a:pt x="141" y="46"/>
                      </a:cubicBezTo>
                      <a:cubicBezTo>
                        <a:pt x="141" y="46"/>
                        <a:pt x="141" y="46"/>
                        <a:pt x="142" y="46"/>
                      </a:cubicBezTo>
                      <a:cubicBezTo>
                        <a:pt x="141" y="47"/>
                        <a:pt x="142" y="47"/>
                        <a:pt x="142" y="47"/>
                      </a:cubicBezTo>
                      <a:cubicBezTo>
                        <a:pt x="142" y="48"/>
                        <a:pt x="142" y="49"/>
                        <a:pt x="143" y="49"/>
                      </a:cubicBezTo>
                      <a:cubicBezTo>
                        <a:pt x="143" y="50"/>
                        <a:pt x="144" y="51"/>
                        <a:pt x="144" y="52"/>
                      </a:cubicBezTo>
                      <a:cubicBezTo>
                        <a:pt x="144" y="52"/>
                        <a:pt x="144" y="54"/>
                        <a:pt x="145" y="55"/>
                      </a:cubicBezTo>
                      <a:cubicBezTo>
                        <a:pt x="145" y="56"/>
                        <a:pt x="146" y="57"/>
                        <a:pt x="146" y="58"/>
                      </a:cubicBezTo>
                      <a:cubicBezTo>
                        <a:pt x="146" y="58"/>
                        <a:pt x="146" y="59"/>
                        <a:pt x="146" y="59"/>
                      </a:cubicBezTo>
                      <a:cubicBezTo>
                        <a:pt x="146" y="59"/>
                        <a:pt x="147" y="60"/>
                        <a:pt x="146" y="60"/>
                      </a:cubicBezTo>
                      <a:cubicBezTo>
                        <a:pt x="147" y="61"/>
                        <a:pt x="147" y="63"/>
                        <a:pt x="147" y="63"/>
                      </a:cubicBezTo>
                      <a:cubicBezTo>
                        <a:pt x="147" y="63"/>
                        <a:pt x="147" y="64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5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7"/>
                        <a:pt x="148" y="67"/>
                        <a:pt x="148" y="67"/>
                      </a:cubicBezTo>
                      <a:cubicBezTo>
                        <a:pt x="149" y="67"/>
                        <a:pt x="149" y="66"/>
                        <a:pt x="149" y="66"/>
                      </a:cubicBezTo>
                      <a:cubicBezTo>
                        <a:pt x="149" y="65"/>
                        <a:pt x="149" y="65"/>
                        <a:pt x="149" y="65"/>
                      </a:cubicBezTo>
                      <a:cubicBezTo>
                        <a:pt x="149" y="66"/>
                        <a:pt x="149" y="66"/>
                        <a:pt x="149" y="66"/>
                      </a:cubicBezTo>
                      <a:cubicBezTo>
                        <a:pt x="149" y="66"/>
                        <a:pt x="149" y="68"/>
                        <a:pt x="149" y="69"/>
                      </a:cubicBezTo>
                      <a:cubicBezTo>
                        <a:pt x="149" y="69"/>
                        <a:pt x="149" y="69"/>
                        <a:pt x="149" y="69"/>
                      </a:cubicBezTo>
                      <a:cubicBezTo>
                        <a:pt x="149" y="70"/>
                        <a:pt x="149" y="69"/>
                        <a:pt x="149" y="70"/>
                      </a:cubicBezTo>
                      <a:cubicBezTo>
                        <a:pt x="149" y="70"/>
                        <a:pt x="149" y="70"/>
                        <a:pt x="149" y="70"/>
                      </a:cubicBezTo>
                      <a:cubicBezTo>
                        <a:pt x="149" y="70"/>
                        <a:pt x="149" y="69"/>
                        <a:pt x="150" y="70"/>
                      </a:cubicBezTo>
                      <a:cubicBezTo>
                        <a:pt x="150" y="69"/>
                        <a:pt x="150" y="69"/>
                        <a:pt x="149" y="69"/>
                      </a:cubicBezTo>
                      <a:cubicBezTo>
                        <a:pt x="150" y="69"/>
                        <a:pt x="150" y="69"/>
                        <a:pt x="150" y="69"/>
                      </a:cubicBezTo>
                      <a:cubicBezTo>
                        <a:pt x="150" y="67"/>
                        <a:pt x="150" y="67"/>
                        <a:pt x="150" y="66"/>
                      </a:cubicBezTo>
                      <a:cubicBezTo>
                        <a:pt x="150" y="65"/>
                        <a:pt x="150" y="67"/>
                        <a:pt x="150" y="68"/>
                      </a:cubicBezTo>
                      <a:cubicBezTo>
                        <a:pt x="150" y="68"/>
                        <a:pt x="150" y="69"/>
                        <a:pt x="150" y="69"/>
                      </a:cubicBezTo>
                      <a:cubicBezTo>
                        <a:pt x="150" y="70"/>
                        <a:pt x="151" y="71"/>
                        <a:pt x="151" y="72"/>
                      </a:cubicBezTo>
                      <a:cubicBezTo>
                        <a:pt x="151" y="72"/>
                        <a:pt x="151" y="73"/>
                        <a:pt x="151" y="72"/>
                      </a:cubicBezTo>
                      <a:cubicBezTo>
                        <a:pt x="151" y="73"/>
                        <a:pt x="151" y="73"/>
                        <a:pt x="151" y="73"/>
                      </a:cubicBezTo>
                      <a:cubicBezTo>
                        <a:pt x="151" y="73"/>
                        <a:pt x="151" y="73"/>
                        <a:pt x="151" y="72"/>
                      </a:cubicBezTo>
                      <a:cubicBezTo>
                        <a:pt x="151" y="73"/>
                        <a:pt x="151" y="72"/>
                        <a:pt x="151" y="72"/>
                      </a:cubicBezTo>
                      <a:cubicBezTo>
                        <a:pt x="151" y="73"/>
                        <a:pt x="152" y="72"/>
                        <a:pt x="152" y="73"/>
                      </a:cubicBezTo>
                      <a:cubicBezTo>
                        <a:pt x="152" y="73"/>
                        <a:pt x="152" y="72"/>
                        <a:pt x="152" y="72"/>
                      </a:cubicBezTo>
                      <a:cubicBezTo>
                        <a:pt x="152" y="71"/>
                        <a:pt x="152" y="71"/>
                        <a:pt x="152" y="70"/>
                      </a:cubicBezTo>
                      <a:cubicBezTo>
                        <a:pt x="152" y="70"/>
                        <a:pt x="152" y="70"/>
                        <a:pt x="152" y="70"/>
                      </a:cubicBezTo>
                      <a:cubicBezTo>
                        <a:pt x="152" y="70"/>
                        <a:pt x="152" y="69"/>
                        <a:pt x="152" y="68"/>
                      </a:cubicBezTo>
                      <a:cubicBezTo>
                        <a:pt x="152" y="68"/>
                        <a:pt x="152" y="68"/>
                        <a:pt x="152" y="68"/>
                      </a:cubicBezTo>
                      <a:cubicBezTo>
                        <a:pt x="152" y="68"/>
                        <a:pt x="152" y="67"/>
                        <a:pt x="152" y="67"/>
                      </a:cubicBezTo>
                      <a:cubicBezTo>
                        <a:pt x="152" y="67"/>
                        <a:pt x="152" y="67"/>
                        <a:pt x="152" y="67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3"/>
                        <a:pt x="152" y="63"/>
                      </a:cubicBezTo>
                      <a:cubicBezTo>
                        <a:pt x="152" y="63"/>
                        <a:pt x="152" y="63"/>
                        <a:pt x="152" y="63"/>
                      </a:cubicBezTo>
                      <a:cubicBezTo>
                        <a:pt x="152" y="62"/>
                        <a:pt x="152" y="61"/>
                        <a:pt x="152" y="61"/>
                      </a:cubicBezTo>
                      <a:cubicBezTo>
                        <a:pt x="152" y="61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1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59"/>
                        <a:pt x="152" y="59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7"/>
                        <a:pt x="152" y="58"/>
                      </a:cubicBezTo>
                      <a:cubicBezTo>
                        <a:pt x="152" y="57"/>
                        <a:pt x="152" y="57"/>
                        <a:pt x="152" y="57"/>
                      </a:cubicBezTo>
                      <a:cubicBezTo>
                        <a:pt x="152" y="56"/>
                        <a:pt x="152" y="55"/>
                        <a:pt x="151" y="54"/>
                      </a:cubicBezTo>
                      <a:cubicBezTo>
                        <a:pt x="151" y="54"/>
                        <a:pt x="151" y="54"/>
                        <a:pt x="151" y="53"/>
                      </a:cubicBezTo>
                      <a:cubicBezTo>
                        <a:pt x="151" y="52"/>
                        <a:pt x="150" y="50"/>
                        <a:pt x="150" y="50"/>
                      </a:cubicBezTo>
                      <a:cubicBezTo>
                        <a:pt x="150" y="49"/>
                        <a:pt x="150" y="48"/>
                        <a:pt x="149" y="47"/>
                      </a:cubicBezTo>
                      <a:cubicBezTo>
                        <a:pt x="149" y="47"/>
                        <a:pt x="149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49" y="46"/>
                        <a:pt x="150" y="47"/>
                        <a:pt x="150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5"/>
                        <a:pt x="149" y="46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0" y="47"/>
                        <a:pt x="150" y="47"/>
                      </a:cubicBezTo>
                      <a:cubicBezTo>
                        <a:pt x="150" y="48"/>
                        <a:pt x="150" y="48"/>
                        <a:pt x="150" y="49"/>
                      </a:cubicBezTo>
                      <a:cubicBezTo>
                        <a:pt x="151" y="49"/>
                        <a:pt x="151" y="49"/>
                        <a:pt x="151" y="50"/>
                      </a:cubicBezTo>
                      <a:cubicBezTo>
                        <a:pt x="151" y="50"/>
                        <a:pt x="151" y="49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4"/>
                        <a:pt x="152" y="54"/>
                      </a:cubicBezTo>
                      <a:cubicBezTo>
                        <a:pt x="152" y="54"/>
                        <a:pt x="152" y="54"/>
                        <a:pt x="152" y="54"/>
                      </a:cubicBezTo>
                      <a:cubicBezTo>
                        <a:pt x="152" y="54"/>
                        <a:pt x="152" y="55"/>
                        <a:pt x="152" y="54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6"/>
                        <a:pt x="152" y="55"/>
                        <a:pt x="152" y="56"/>
                      </a:cubicBezTo>
                      <a:cubicBezTo>
                        <a:pt x="152" y="56"/>
                        <a:pt x="153" y="56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9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1"/>
                      </a:cubicBezTo>
                      <a:cubicBezTo>
                        <a:pt x="153" y="60"/>
                        <a:pt x="153" y="61"/>
                        <a:pt x="154" y="61"/>
                      </a:cubicBezTo>
                      <a:cubicBezTo>
                        <a:pt x="154" y="61"/>
                        <a:pt x="153" y="61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5"/>
                        <a:pt x="153" y="55"/>
                      </a:cubicBezTo>
                      <a:cubicBezTo>
                        <a:pt x="153" y="55"/>
                        <a:pt x="153" y="55"/>
                        <a:pt x="153" y="55"/>
                      </a:cubicBezTo>
                      <a:cubicBezTo>
                        <a:pt x="153" y="55"/>
                        <a:pt x="152" y="55"/>
                        <a:pt x="152" y="55"/>
                      </a:cubicBezTo>
                      <a:cubicBezTo>
                        <a:pt x="153" y="55"/>
                        <a:pt x="153" y="55"/>
                        <a:pt x="152" y="55"/>
                      </a:cubicBezTo>
                      <a:cubicBezTo>
                        <a:pt x="152" y="55"/>
                        <a:pt x="152" y="54"/>
                        <a:pt x="152" y="54"/>
                      </a:cubicBezTo>
                      <a:cubicBezTo>
                        <a:pt x="152" y="54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2"/>
                      </a:cubicBezTo>
                      <a:cubicBezTo>
                        <a:pt x="152" y="53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3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2"/>
                        <a:pt x="152" y="51"/>
                        <a:pt x="152" y="52"/>
                      </a:cubicBezTo>
                      <a:cubicBezTo>
                        <a:pt x="152" y="51"/>
                        <a:pt x="152" y="51"/>
                        <a:pt x="151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1" y="51"/>
                        <a:pt x="151" y="50"/>
                      </a:cubicBezTo>
                      <a:cubicBezTo>
                        <a:pt x="151" y="51"/>
                        <a:pt x="151" y="51"/>
                        <a:pt x="151" y="51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49"/>
                      </a:cubicBezTo>
                      <a:cubicBezTo>
                        <a:pt x="151" y="50"/>
                        <a:pt x="151" y="49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0" y="48"/>
                        <a:pt x="150" y="48"/>
                      </a:cubicBezTo>
                      <a:cubicBezTo>
                        <a:pt x="150" y="48"/>
                        <a:pt x="151" y="48"/>
                        <a:pt x="151" y="48"/>
                      </a:cubicBezTo>
                      <a:cubicBezTo>
                        <a:pt x="150" y="48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1" y="47"/>
                        <a:pt x="151" y="47"/>
                      </a:cubicBezTo>
                      <a:cubicBezTo>
                        <a:pt x="151" y="48"/>
                        <a:pt x="151" y="48"/>
                        <a:pt x="151" y="49"/>
                      </a:cubicBezTo>
                      <a:cubicBezTo>
                        <a:pt x="151" y="48"/>
                        <a:pt x="151" y="49"/>
                        <a:pt x="151" y="49"/>
                      </a:cubicBezTo>
                      <a:cubicBezTo>
                        <a:pt x="151" y="49"/>
                        <a:pt x="151" y="50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2" y="51"/>
                        <a:pt x="152" y="50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3"/>
                        <a:pt x="152" y="53"/>
                      </a:cubicBezTo>
                      <a:cubicBezTo>
                        <a:pt x="152" y="53"/>
                        <a:pt x="153" y="53"/>
                        <a:pt x="152" y="53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0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1" y="48"/>
                        <a:pt x="151" y="48"/>
                      </a:cubicBezTo>
                      <a:cubicBezTo>
                        <a:pt x="151" y="48"/>
                        <a:pt x="151" y="47"/>
                        <a:pt x="151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49" y="43"/>
                        <a:pt x="150" y="44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2"/>
                        <a:pt x="148" y="41"/>
                      </a:cubicBezTo>
                      <a:cubicBezTo>
                        <a:pt x="148" y="41"/>
                        <a:pt x="148" y="41"/>
                        <a:pt x="148" y="42"/>
                      </a:cubicBezTo>
                      <a:cubicBezTo>
                        <a:pt x="149" y="42"/>
                        <a:pt x="149" y="42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5"/>
                        <a:pt x="149" y="44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5"/>
                        <a:pt x="149" y="45"/>
                        <a:pt x="149" y="45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3"/>
                        <a:pt x="149" y="44"/>
                        <a:pt x="149" y="43"/>
                      </a:cubicBezTo>
                      <a:cubicBezTo>
                        <a:pt x="149" y="43"/>
                        <a:pt x="148" y="42"/>
                        <a:pt x="148" y="42"/>
                      </a:cubicBezTo>
                      <a:cubicBezTo>
                        <a:pt x="148" y="42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1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39"/>
                        <a:pt x="147" y="39"/>
                        <a:pt x="146" y="39"/>
                      </a:cubicBezTo>
                      <a:cubicBezTo>
                        <a:pt x="146" y="38"/>
                        <a:pt x="146" y="39"/>
                        <a:pt x="147" y="39"/>
                      </a:cubicBezTo>
                      <a:cubicBezTo>
                        <a:pt x="146" y="39"/>
                        <a:pt x="146" y="39"/>
                        <a:pt x="146" y="39"/>
                      </a:cubicBezTo>
                      <a:cubicBezTo>
                        <a:pt x="146" y="38"/>
                        <a:pt x="146" y="39"/>
                        <a:pt x="146" y="39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5" y="36"/>
                        <a:pt x="145" y="37"/>
                      </a:cubicBezTo>
                      <a:cubicBezTo>
                        <a:pt x="145" y="37"/>
                        <a:pt x="146" y="37"/>
                        <a:pt x="146" y="37"/>
                      </a:cubicBezTo>
                      <a:cubicBezTo>
                        <a:pt x="145" y="37"/>
                        <a:pt x="145" y="37"/>
                        <a:pt x="145" y="36"/>
                      </a:cubicBezTo>
                      <a:cubicBezTo>
                        <a:pt x="145" y="36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4" y="35"/>
                        <a:pt x="144" y="35"/>
                      </a:cubicBezTo>
                      <a:cubicBezTo>
                        <a:pt x="144" y="35"/>
                        <a:pt x="144" y="35"/>
                        <a:pt x="145" y="35"/>
                      </a:cubicBezTo>
                      <a:cubicBezTo>
                        <a:pt x="144" y="35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3"/>
                      </a:cubicBezTo>
                      <a:cubicBezTo>
                        <a:pt x="143" y="33"/>
                        <a:pt x="143" y="34"/>
                        <a:pt x="143" y="33"/>
                      </a:cubicBezTo>
                      <a:cubicBezTo>
                        <a:pt x="143" y="34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4"/>
                        <a:pt x="144" y="34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2"/>
                        <a:pt x="142" y="31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3" y="32"/>
                        <a:pt x="143" y="33"/>
                        <a:pt x="143" y="33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1"/>
                        <a:pt x="142" y="31"/>
                      </a:cubicBezTo>
                      <a:cubicBezTo>
                        <a:pt x="142" y="31"/>
                        <a:pt x="142" y="31"/>
                        <a:pt x="142" y="31"/>
                      </a:cubicBezTo>
                      <a:cubicBezTo>
                        <a:pt x="142" y="31"/>
                        <a:pt x="141" y="31"/>
                        <a:pt x="141" y="31"/>
                      </a:cubicBezTo>
                      <a:cubicBezTo>
                        <a:pt x="141" y="31"/>
                        <a:pt x="141" y="31"/>
                        <a:pt x="141" y="31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29"/>
                      </a:cubicBezTo>
                      <a:cubicBezTo>
                        <a:pt x="141" y="30"/>
                        <a:pt x="140" y="29"/>
                        <a:pt x="140" y="29"/>
                      </a:cubicBezTo>
                      <a:cubicBezTo>
                        <a:pt x="140" y="29"/>
                        <a:pt x="141" y="30"/>
                        <a:pt x="141" y="30"/>
                      </a:cubicBezTo>
                      <a:cubicBezTo>
                        <a:pt x="140" y="29"/>
                        <a:pt x="141" y="30"/>
                        <a:pt x="140" y="30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1" y="29"/>
                        <a:pt x="140" y="29"/>
                      </a:cubicBezTo>
                      <a:cubicBezTo>
                        <a:pt x="140" y="29"/>
                        <a:pt x="140" y="28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8"/>
                        <a:pt x="140" y="28"/>
                      </a:cubicBezTo>
                      <a:cubicBezTo>
                        <a:pt x="140" y="28"/>
                        <a:pt x="140" y="28"/>
                        <a:pt x="140" y="28"/>
                      </a:cubicBezTo>
                      <a:cubicBezTo>
                        <a:pt x="140" y="28"/>
                        <a:pt x="139" y="28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8" y="25"/>
                        <a:pt x="137" y="23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3" y="19"/>
                        <a:pt x="130" y="16"/>
                        <a:pt x="126" y="14"/>
                      </a:cubicBezTo>
                      <a:cubicBezTo>
                        <a:pt x="119" y="9"/>
                        <a:pt x="110" y="4"/>
                        <a:pt x="101" y="2"/>
                      </a:cubicBezTo>
                      <a:cubicBezTo>
                        <a:pt x="95" y="1"/>
                        <a:pt x="89" y="0"/>
                        <a:pt x="83" y="0"/>
                      </a:cubicBezTo>
                      <a:cubicBezTo>
                        <a:pt x="75" y="1"/>
                        <a:pt x="68" y="2"/>
                        <a:pt x="61" y="4"/>
                      </a:cubicBezTo>
                      <a:cubicBezTo>
                        <a:pt x="54" y="6"/>
                        <a:pt x="47" y="9"/>
                        <a:pt x="42" y="14"/>
                      </a:cubicBezTo>
                      <a:cubicBezTo>
                        <a:pt x="38" y="17"/>
                        <a:pt x="34" y="20"/>
                        <a:pt x="31" y="23"/>
                      </a:cubicBezTo>
                      <a:cubicBezTo>
                        <a:pt x="27" y="28"/>
                        <a:pt x="23" y="33"/>
                        <a:pt x="20" y="40"/>
                      </a:cubicBezTo>
                      <a:cubicBezTo>
                        <a:pt x="17" y="46"/>
                        <a:pt x="15" y="52"/>
                        <a:pt x="14" y="59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" y="63"/>
                        <a:pt x="12" y="67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2"/>
                        <a:pt x="12" y="75"/>
                        <a:pt x="12" y="76"/>
                      </a:cubicBezTo>
                      <a:cubicBezTo>
                        <a:pt x="13" y="81"/>
                        <a:pt x="13" y="87"/>
                        <a:pt x="15" y="92"/>
                      </a:cubicBezTo>
                      <a:cubicBezTo>
                        <a:pt x="16" y="98"/>
                        <a:pt x="19" y="103"/>
                        <a:pt x="21" y="108"/>
                      </a:cubicBezTo>
                      <a:cubicBezTo>
                        <a:pt x="21" y="108"/>
                        <a:pt x="21" y="108"/>
                        <a:pt x="22" y="108"/>
                      </a:cubicBezTo>
                      <a:cubicBezTo>
                        <a:pt x="21" y="108"/>
                        <a:pt x="21" y="108"/>
                        <a:pt x="21" y="108"/>
                      </a:cubicBezTo>
                      <a:cubicBezTo>
                        <a:pt x="22" y="110"/>
                        <a:pt x="23" y="111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5" y="115"/>
                        <a:pt x="27" y="117"/>
                        <a:pt x="29" y="119"/>
                      </a:cubicBezTo>
                      <a:cubicBezTo>
                        <a:pt x="31" y="122"/>
                        <a:pt x="32" y="124"/>
                        <a:pt x="34" y="125"/>
                      </a:cubicBezTo>
                      <a:cubicBezTo>
                        <a:pt x="34" y="126"/>
                        <a:pt x="35" y="126"/>
                        <a:pt x="35" y="126"/>
                      </a:cubicBezTo>
                      <a:cubicBezTo>
                        <a:pt x="35" y="126"/>
                        <a:pt x="35" y="126"/>
                        <a:pt x="36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6" y="127"/>
                        <a:pt x="37" y="128"/>
                        <a:pt x="36" y="128"/>
                      </a:cubicBezTo>
                      <a:cubicBezTo>
                        <a:pt x="37" y="128"/>
                        <a:pt x="37" y="129"/>
                        <a:pt x="37" y="129"/>
                      </a:cubicBezTo>
                      <a:cubicBezTo>
                        <a:pt x="37" y="129"/>
                        <a:pt x="37" y="129"/>
                        <a:pt x="37" y="129"/>
                      </a:cubicBezTo>
                      <a:cubicBezTo>
                        <a:pt x="36" y="128"/>
                        <a:pt x="35" y="127"/>
                        <a:pt x="34" y="126"/>
                      </a:cubicBezTo>
                      <a:cubicBezTo>
                        <a:pt x="32" y="125"/>
                        <a:pt x="29" y="122"/>
                        <a:pt x="27" y="120"/>
                      </a:cubicBezTo>
                      <a:cubicBezTo>
                        <a:pt x="26" y="119"/>
                        <a:pt x="24" y="117"/>
                        <a:pt x="23" y="114"/>
                      </a:cubicBezTo>
                      <a:cubicBezTo>
                        <a:pt x="21" y="113"/>
                        <a:pt x="21" y="112"/>
                        <a:pt x="20" y="111"/>
                      </a:cubicBezTo>
                      <a:cubicBezTo>
                        <a:pt x="18" y="108"/>
                        <a:pt x="17" y="105"/>
                        <a:pt x="15" y="103"/>
                      </a:cubicBezTo>
                      <a:cubicBezTo>
                        <a:pt x="14" y="100"/>
                        <a:pt x="13" y="97"/>
                        <a:pt x="12" y="94"/>
                      </a:cubicBezTo>
                      <a:cubicBezTo>
                        <a:pt x="11" y="93"/>
                        <a:pt x="11" y="92"/>
                        <a:pt x="10" y="90"/>
                      </a:cubicBezTo>
                      <a:cubicBezTo>
                        <a:pt x="10" y="88"/>
                        <a:pt x="9" y="86"/>
                        <a:pt x="9" y="83"/>
                      </a:cubicBezTo>
                      <a:cubicBezTo>
                        <a:pt x="9" y="83"/>
                        <a:pt x="8" y="82"/>
                        <a:pt x="8" y="81"/>
                      </a:cubicBezTo>
                      <a:cubicBezTo>
                        <a:pt x="8" y="80"/>
                        <a:pt x="8" y="79"/>
                        <a:pt x="8" y="79"/>
                      </a:cubicBezTo>
                      <a:cubicBezTo>
                        <a:pt x="8" y="77"/>
                        <a:pt x="8" y="75"/>
                        <a:pt x="7" y="74"/>
                      </a:cubicBezTo>
                      <a:cubicBezTo>
                        <a:pt x="7" y="74"/>
                        <a:pt x="7" y="73"/>
                        <a:pt x="7" y="71"/>
                      </a:cubicBezTo>
                      <a:cubicBezTo>
                        <a:pt x="7" y="70"/>
                        <a:pt x="7" y="68"/>
                        <a:pt x="7" y="67"/>
                      </a:cubicBezTo>
                      <a:cubicBezTo>
                        <a:pt x="6" y="67"/>
                        <a:pt x="6" y="67"/>
                        <a:pt x="6" y="66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6" y="66"/>
                        <a:pt x="5" y="66"/>
                        <a:pt x="6" y="66"/>
                      </a:cubicBezTo>
                      <a:cubicBezTo>
                        <a:pt x="6" y="66"/>
                        <a:pt x="6" y="67"/>
                        <a:pt x="6" y="67"/>
                      </a:cubicBezTo>
                      <a:cubicBezTo>
                        <a:pt x="5" y="68"/>
                        <a:pt x="5" y="68"/>
                        <a:pt x="5" y="67"/>
                      </a:cubicBezTo>
                      <a:cubicBezTo>
                        <a:pt x="5" y="67"/>
                        <a:pt x="5" y="67"/>
                        <a:pt x="5" y="67"/>
                      </a:cubicBezTo>
                      <a:cubicBezTo>
                        <a:pt x="5" y="65"/>
                        <a:pt x="5" y="62"/>
                        <a:pt x="5" y="60"/>
                      </a:cubicBezTo>
                      <a:cubicBezTo>
                        <a:pt x="5" y="60"/>
                        <a:pt x="6" y="58"/>
                        <a:pt x="5" y="58"/>
                      </a:cubicBezTo>
                      <a:cubicBezTo>
                        <a:pt x="5" y="58"/>
                        <a:pt x="5" y="58"/>
                        <a:pt x="5" y="57"/>
                      </a:cubicBezTo>
                      <a:cubicBezTo>
                        <a:pt x="5" y="58"/>
                        <a:pt x="5" y="58"/>
                        <a:pt x="4" y="57"/>
                      </a:cubicBezTo>
                      <a:cubicBezTo>
                        <a:pt x="4" y="59"/>
                        <a:pt x="4" y="61"/>
                        <a:pt x="4" y="63"/>
                      </a:cubicBezTo>
                      <a:cubicBezTo>
                        <a:pt x="3" y="62"/>
                        <a:pt x="3" y="63"/>
                        <a:pt x="3" y="63"/>
                      </a:cubicBezTo>
                      <a:cubicBezTo>
                        <a:pt x="3" y="63"/>
                        <a:pt x="3" y="62"/>
                        <a:pt x="3" y="62"/>
                      </a:cubicBezTo>
                      <a:cubicBezTo>
                        <a:pt x="3" y="62"/>
                        <a:pt x="3" y="64"/>
                        <a:pt x="3" y="66"/>
                      </a:cubicBezTo>
                      <a:cubicBezTo>
                        <a:pt x="3" y="67"/>
                        <a:pt x="2" y="67"/>
                        <a:pt x="2" y="68"/>
                      </a:cubicBezTo>
                      <a:cubicBezTo>
                        <a:pt x="2" y="68"/>
                        <a:pt x="2" y="69"/>
                        <a:pt x="2" y="69"/>
                      </a:cubicBezTo>
                      <a:cubicBezTo>
                        <a:pt x="2" y="69"/>
                        <a:pt x="2" y="68"/>
                        <a:pt x="2" y="68"/>
                      </a:cubicBezTo>
                      <a:cubicBezTo>
                        <a:pt x="2" y="70"/>
                        <a:pt x="1" y="73"/>
                        <a:pt x="2" y="75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1" y="76"/>
                        <a:pt x="1" y="75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5"/>
                        <a:pt x="1" y="78"/>
                        <a:pt x="1" y="79"/>
                      </a:cubicBezTo>
                      <a:close/>
                      <a:moveTo>
                        <a:pt x="122" y="50"/>
                      </a:move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lose/>
                      <a:moveTo>
                        <a:pt x="68" y="130"/>
                      </a:moveTo>
                      <a:cubicBezTo>
                        <a:pt x="68" y="130"/>
                        <a:pt x="68" y="131"/>
                        <a:pt x="68" y="131"/>
                      </a:cubicBezTo>
                      <a:cubicBezTo>
                        <a:pt x="68" y="131"/>
                        <a:pt x="68" y="130"/>
                        <a:pt x="68" y="130"/>
                      </a:cubicBezTo>
                      <a:close/>
                      <a:moveTo>
                        <a:pt x="38" y="111"/>
                      </a:move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9" y="111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40" y="112"/>
                        <a:pt x="40" y="113"/>
                      </a:cubicBezTo>
                      <a:cubicBezTo>
                        <a:pt x="40" y="113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8" y="111"/>
                      </a:cubicBezTo>
                      <a:close/>
                      <a:moveTo>
                        <a:pt x="37" y="110"/>
                      </a:moveTo>
                      <a:cubicBezTo>
                        <a:pt x="37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10"/>
                        <a:pt x="38" y="110"/>
                      </a:cubicBezTo>
                      <a:cubicBezTo>
                        <a:pt x="38" y="110"/>
                        <a:pt x="37" y="110"/>
                        <a:pt x="37" y="110"/>
                      </a:cubicBezTo>
                      <a:close/>
                      <a:moveTo>
                        <a:pt x="3" y="69"/>
                      </a:move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70"/>
                        <a:pt x="3" y="70"/>
                        <a:pt x="3" y="71"/>
                      </a:cubicBezTo>
                      <a:cubicBezTo>
                        <a:pt x="3" y="71"/>
                        <a:pt x="3" y="71"/>
                        <a:pt x="3" y="72"/>
                      </a:cubicBezTo>
                      <a:cubicBezTo>
                        <a:pt x="3" y="71"/>
                        <a:pt x="3" y="70"/>
                        <a:pt x="3" y="69"/>
                      </a:cubicBezTo>
                      <a:close/>
                      <a:moveTo>
                        <a:pt x="5" y="59"/>
                      </a:moveTo>
                      <a:cubicBezTo>
                        <a:pt x="5" y="59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59"/>
                      </a:cubicBezTo>
                      <a:close/>
                      <a:moveTo>
                        <a:pt x="5" y="70"/>
                      </a:moveTo>
                      <a:cubicBezTo>
                        <a:pt x="5" y="69"/>
                        <a:pt x="5" y="69"/>
                        <a:pt x="5" y="69"/>
                      </a:cubicBezTo>
                      <a:cubicBezTo>
                        <a:pt x="5" y="70"/>
                        <a:pt x="5" y="70"/>
                        <a:pt x="5" y="70"/>
                      </a:cubicBezTo>
                      <a:close/>
                      <a:moveTo>
                        <a:pt x="6" y="67"/>
                      </a:moveTo>
                      <a:cubicBezTo>
                        <a:pt x="6" y="67"/>
                        <a:pt x="6" y="68"/>
                        <a:pt x="6" y="67"/>
                      </a:cubicBezTo>
                      <a:cubicBezTo>
                        <a:pt x="6" y="68"/>
                        <a:pt x="6" y="68"/>
                        <a:pt x="6" y="69"/>
                      </a:cubicBezTo>
                      <a:cubicBezTo>
                        <a:pt x="6" y="68"/>
                        <a:pt x="6" y="69"/>
                        <a:pt x="6" y="67"/>
                      </a:cubicBezTo>
                      <a:close/>
                      <a:moveTo>
                        <a:pt x="160" y="98"/>
                      </a:moveTo>
                      <a:cubicBezTo>
                        <a:pt x="159" y="99"/>
                        <a:pt x="159" y="99"/>
                        <a:pt x="159" y="99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59" y="98"/>
                        <a:pt x="160" y="98"/>
                        <a:pt x="160" y="98"/>
                      </a:cubicBezTo>
                      <a:close/>
                      <a:moveTo>
                        <a:pt x="154" y="110"/>
                      </a:move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3" y="111"/>
                        <a:pt x="153" y="110"/>
                        <a:pt x="153" y="111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3" y="110"/>
                        <a:pt x="154" y="110"/>
                      </a:cubicBezTo>
                      <a:close/>
                      <a:moveTo>
                        <a:pt x="37" y="127"/>
                      </a:move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8" y="128"/>
                        <a:pt x="38" y="127"/>
                        <a:pt x="38" y="128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lose/>
                      <a:moveTo>
                        <a:pt x="27" y="115"/>
                      </a:moveTo>
                      <a:cubicBezTo>
                        <a:pt x="27" y="115"/>
                        <a:pt x="27" y="115"/>
                        <a:pt x="27" y="115"/>
                      </a:cubicBezTo>
                      <a:cubicBezTo>
                        <a:pt x="27" y="116"/>
                        <a:pt x="28" y="116"/>
                        <a:pt x="28" y="116"/>
                      </a:cubicBezTo>
                      <a:cubicBezTo>
                        <a:pt x="28" y="117"/>
                        <a:pt x="28" y="116"/>
                        <a:pt x="28" y="117"/>
                      </a:cubicBezTo>
                      <a:cubicBezTo>
                        <a:pt x="28" y="117"/>
                        <a:pt x="28" y="116"/>
                        <a:pt x="28" y="116"/>
                      </a:cubicBezTo>
                      <a:cubicBezTo>
                        <a:pt x="28" y="116"/>
                        <a:pt x="28" y="116"/>
                        <a:pt x="27" y="116"/>
                      </a:cubicBezTo>
                      <a:cubicBezTo>
                        <a:pt x="27" y="116"/>
                        <a:pt x="28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5"/>
                        <a:pt x="27" y="116"/>
                        <a:pt x="27" y="116"/>
                      </a:cubicBezTo>
                      <a:cubicBezTo>
                        <a:pt x="27" y="115"/>
                        <a:pt x="27" y="115"/>
                        <a:pt x="27" y="115"/>
                      </a:cubicBezTo>
                      <a:close/>
                      <a:moveTo>
                        <a:pt x="33" y="123"/>
                      </a:move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4" y="123"/>
                        <a:pt x="34" y="123"/>
                        <a:pt x="34" y="124"/>
                      </a:cubicBezTo>
                      <a:cubicBezTo>
                        <a:pt x="34" y="123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3" y="124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lose/>
                      <a:moveTo>
                        <a:pt x="35" y="125"/>
                      </a:move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4"/>
                        <a:pt x="35" y="124"/>
                        <a:pt x="34" y="124"/>
                      </a:cubicBezTo>
                      <a:cubicBezTo>
                        <a:pt x="34" y="124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lose/>
                      <a:moveTo>
                        <a:pt x="32" y="122"/>
                      </a:move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1"/>
                        <a:pt x="32" y="121"/>
                      </a:cubicBezTo>
                      <a:cubicBezTo>
                        <a:pt x="31" y="121"/>
                        <a:pt x="32" y="121"/>
                        <a:pt x="32" y="122"/>
                      </a:cubicBezTo>
                      <a:cubicBezTo>
                        <a:pt x="32" y="121"/>
                        <a:pt x="32" y="121"/>
                        <a:pt x="32" y="121"/>
                      </a:cubicBezTo>
                      <a:cubicBezTo>
                        <a:pt x="32" y="121"/>
                        <a:pt x="32" y="122"/>
                        <a:pt x="32" y="122"/>
                      </a:cubicBezTo>
                      <a:cubicBezTo>
                        <a:pt x="32" y="122"/>
                        <a:pt x="33" y="122"/>
                        <a:pt x="33" y="122"/>
                      </a:cubicBezTo>
                      <a:cubicBezTo>
                        <a:pt x="33" y="123"/>
                        <a:pt x="32" y="122"/>
                        <a:pt x="32" y="122"/>
                      </a:cubicBezTo>
                      <a:close/>
                      <a:moveTo>
                        <a:pt x="31" y="121"/>
                      </a:moveTo>
                      <a:cubicBezTo>
                        <a:pt x="31" y="121"/>
                        <a:pt x="31" y="121"/>
                        <a:pt x="30" y="120"/>
                      </a:cubicBezTo>
                      <a:cubicBezTo>
                        <a:pt x="31" y="120"/>
                        <a:pt x="30" y="120"/>
                        <a:pt x="30" y="120"/>
                      </a:cubicBezTo>
                      <a:cubicBezTo>
                        <a:pt x="31" y="120"/>
                        <a:pt x="31" y="120"/>
                        <a:pt x="31" y="120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lose/>
                      <a:moveTo>
                        <a:pt x="29" y="118"/>
                      </a:moveTo>
                      <a:cubicBezTo>
                        <a:pt x="29" y="118"/>
                        <a:pt x="28" y="118"/>
                        <a:pt x="28" y="117"/>
                      </a:cubicBezTo>
                      <a:cubicBezTo>
                        <a:pt x="28" y="117"/>
                        <a:pt x="28" y="117"/>
                        <a:pt x="28" y="117"/>
                      </a:cubicBezTo>
                      <a:cubicBezTo>
                        <a:pt x="29" y="117"/>
                        <a:pt x="29" y="117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lose/>
                      <a:moveTo>
                        <a:pt x="23" y="109"/>
                      </a:moveTo>
                      <a:cubicBezTo>
                        <a:pt x="23" y="109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ubicBezTo>
                        <a:pt x="23" y="109"/>
                        <a:pt x="23" y="110"/>
                        <a:pt x="24" y="110"/>
                      </a:cubicBezTo>
                      <a:cubicBezTo>
                        <a:pt x="24" y="111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lose/>
                      <a:moveTo>
                        <a:pt x="41" y="131"/>
                      </a:moveTo>
                      <a:cubicBezTo>
                        <a:pt x="41" y="131"/>
                        <a:pt x="42" y="131"/>
                        <a:pt x="41" y="130"/>
                      </a:cubicBezTo>
                      <a:cubicBezTo>
                        <a:pt x="41" y="130"/>
                        <a:pt x="42" y="130"/>
                        <a:pt x="42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2" y="131"/>
                        <a:pt x="42" y="131"/>
                        <a:pt x="41" y="131"/>
                      </a:cubicBezTo>
                      <a:close/>
                      <a:moveTo>
                        <a:pt x="41" y="130"/>
                      </a:move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0" y="130"/>
                        <a:pt x="40" y="130"/>
                      </a:cubicBezTo>
                      <a:cubicBezTo>
                        <a:pt x="40" y="130"/>
                        <a:pt x="40" y="130"/>
                        <a:pt x="40" y="130"/>
                      </a:cubicBezTo>
                      <a:cubicBezTo>
                        <a:pt x="40" y="129"/>
                        <a:pt x="40" y="129"/>
                        <a:pt x="40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lose/>
                      <a:moveTo>
                        <a:pt x="39" y="129"/>
                      </a:moveTo>
                      <a:cubicBezTo>
                        <a:pt x="39" y="129"/>
                        <a:pt x="39" y="129"/>
                        <a:pt x="39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lose/>
                      <a:moveTo>
                        <a:pt x="35" y="125"/>
                      </a:moveTo>
                      <a:cubicBezTo>
                        <a:pt x="36" y="125"/>
                        <a:pt x="36" y="126"/>
                        <a:pt x="36" y="126"/>
                      </a:cubicBezTo>
                      <a:cubicBezTo>
                        <a:pt x="36" y="126"/>
                        <a:pt x="37" y="126"/>
                        <a:pt x="37" y="127"/>
                      </a:cubicBezTo>
                      <a:cubicBezTo>
                        <a:pt x="37" y="127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7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5" y="125"/>
                        <a:pt x="36" y="126"/>
                        <a:pt x="35" y="125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6" y="115"/>
                        <a:pt x="26" y="114"/>
                        <a:pt x="26" y="114"/>
                      </a:cubicBezTo>
                      <a:cubicBezTo>
                        <a:pt x="26" y="114"/>
                        <a:pt x="26" y="114"/>
                        <a:pt x="26" y="114"/>
                      </a:cubicBezTo>
                      <a:cubicBezTo>
                        <a:pt x="26" y="114"/>
                        <a:pt x="27" y="115"/>
                        <a:pt x="27" y="115"/>
                      </a:cubicBezTo>
                      <a:cubicBezTo>
                        <a:pt x="26" y="115"/>
                        <a:pt x="27" y="115"/>
                        <a:pt x="26" y="115"/>
                      </a:cubicBezTo>
                      <a:close/>
                      <a:moveTo>
                        <a:pt x="25" y="113"/>
                      </a:moveTo>
                      <a:cubicBezTo>
                        <a:pt x="25" y="112"/>
                        <a:pt x="25" y="113"/>
                        <a:pt x="26" y="114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lose/>
                      <a:moveTo>
                        <a:pt x="24" y="111"/>
                      </a:move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5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lose/>
                      <a:moveTo>
                        <a:pt x="22" y="107"/>
                      </a:moveTo>
                      <a:cubicBezTo>
                        <a:pt x="22" y="107"/>
                        <a:pt x="21" y="107"/>
                        <a:pt x="21" y="107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0" y="105"/>
                        <a:pt x="20" y="104"/>
                      </a:cubicBezTo>
                      <a:cubicBezTo>
                        <a:pt x="20" y="104"/>
                        <a:pt x="21" y="104"/>
                        <a:pt x="20" y="104"/>
                      </a:cubicBezTo>
                      <a:cubicBezTo>
                        <a:pt x="20" y="104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6"/>
                        <a:pt x="21" y="106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8"/>
                        <a:pt x="22" y="108"/>
                      </a:cubicBezTo>
                      <a:cubicBezTo>
                        <a:pt x="22" y="108"/>
                        <a:pt x="23" y="108"/>
                        <a:pt x="22" y="108"/>
                      </a:cubicBezTo>
                      <a:cubicBezTo>
                        <a:pt x="22" y="108"/>
                        <a:pt x="23" y="108"/>
                        <a:pt x="23" y="108"/>
                      </a:cubicBezTo>
                      <a:cubicBezTo>
                        <a:pt x="23" y="109"/>
                        <a:pt x="23" y="109"/>
                        <a:pt x="23" y="109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7"/>
                        <a:pt x="22" y="108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lose/>
                      <a:moveTo>
                        <a:pt x="43" y="132"/>
                      </a:move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1"/>
                      </a:cubicBezTo>
                      <a:cubicBezTo>
                        <a:pt x="43" y="131"/>
                        <a:pt x="43" y="131"/>
                        <a:pt x="43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3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3" y="132"/>
                        <a:pt x="43" y="132"/>
                      </a:cubicBezTo>
                      <a:close/>
                      <a:moveTo>
                        <a:pt x="29" y="119"/>
                      </a:moveTo>
                      <a:cubicBezTo>
                        <a:pt x="29" y="119"/>
                        <a:pt x="29" y="119"/>
                        <a:pt x="29" y="118"/>
                      </a:cubicBezTo>
                      <a:cubicBezTo>
                        <a:pt x="29" y="119"/>
                        <a:pt x="30" y="119"/>
                        <a:pt x="30" y="119"/>
                      </a:cubicBezTo>
                      <a:cubicBezTo>
                        <a:pt x="30" y="119"/>
                        <a:pt x="29" y="119"/>
                        <a:pt x="30" y="119"/>
                      </a:cubicBezTo>
                      <a:cubicBezTo>
                        <a:pt x="30" y="119"/>
                        <a:pt x="29" y="118"/>
                        <a:pt x="29" y="119"/>
                      </a:cubicBezTo>
                      <a:cubicBezTo>
                        <a:pt x="29" y="119"/>
                        <a:pt x="29" y="119"/>
                        <a:pt x="29" y="119"/>
                      </a:cubicBezTo>
                      <a:close/>
                      <a:moveTo>
                        <a:pt x="19" y="102"/>
                      </a:move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20" y="102"/>
                        <a:pt x="19" y="102"/>
                        <a:pt x="19" y="102"/>
                      </a:cubicBezTo>
                      <a:cubicBezTo>
                        <a:pt x="19" y="102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lose/>
                      <a:moveTo>
                        <a:pt x="18" y="99"/>
                      </a:move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8" y="99"/>
                        <a:pt x="18" y="100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9" y="100"/>
                        <a:pt x="19" y="100"/>
                      </a:cubicBezTo>
                      <a:cubicBezTo>
                        <a:pt x="18" y="100"/>
                        <a:pt x="18" y="100"/>
                        <a:pt x="18" y="99"/>
                      </a:cubicBezTo>
                      <a:close/>
                      <a:moveTo>
                        <a:pt x="20" y="103"/>
                      </a:move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3"/>
                        <a:pt x="20" y="103"/>
                        <a:pt x="19" y="102"/>
                      </a:cubicBezTo>
                      <a:cubicBezTo>
                        <a:pt x="19" y="102"/>
                        <a:pt x="20" y="103"/>
                        <a:pt x="20" y="102"/>
                      </a:cubicBezTo>
                      <a:cubicBezTo>
                        <a:pt x="20" y="102"/>
                        <a:pt x="20" y="103"/>
                        <a:pt x="20" y="103"/>
                      </a:cubicBezTo>
                      <a:cubicBezTo>
                        <a:pt x="20" y="103"/>
                        <a:pt x="20" y="103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3"/>
                      </a:cubicBezTo>
                      <a:close/>
                      <a:moveTo>
                        <a:pt x="18" y="98"/>
                      </a:moveTo>
                      <a:cubicBezTo>
                        <a:pt x="17" y="98"/>
                        <a:pt x="17" y="98"/>
                        <a:pt x="17" y="97"/>
                      </a:cubicBezTo>
                      <a:cubicBezTo>
                        <a:pt x="18" y="98"/>
                        <a:pt x="18" y="98"/>
                        <a:pt x="17" y="97"/>
                      </a:cubicBezTo>
                      <a:cubicBezTo>
                        <a:pt x="18" y="97"/>
                        <a:pt x="18" y="98"/>
                        <a:pt x="18" y="98"/>
                      </a:cubicBezTo>
                      <a:cubicBezTo>
                        <a:pt x="18" y="98"/>
                        <a:pt x="18" y="98"/>
                        <a:pt x="18" y="98"/>
                      </a:cubicBezTo>
                      <a:close/>
                      <a:moveTo>
                        <a:pt x="16" y="94"/>
                      </a:moveTo>
                      <a:cubicBezTo>
                        <a:pt x="16" y="94"/>
                        <a:pt x="16" y="94"/>
                        <a:pt x="16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6" y="94"/>
                        <a:pt x="16" y="94"/>
                        <a:pt x="16" y="94"/>
                      </a:cubicBezTo>
                      <a:close/>
                      <a:moveTo>
                        <a:pt x="17" y="96"/>
                      </a:move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5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lose/>
                      <a:moveTo>
                        <a:pt x="45" y="133"/>
                      </a:moveTo>
                      <a:cubicBezTo>
                        <a:pt x="45" y="133"/>
                        <a:pt x="44" y="133"/>
                        <a:pt x="44" y="133"/>
                      </a:cubicBezTo>
                      <a:cubicBezTo>
                        <a:pt x="44" y="133"/>
                        <a:pt x="44" y="133"/>
                        <a:pt x="44" y="132"/>
                      </a:cubicBezTo>
                      <a:cubicBezTo>
                        <a:pt x="44" y="133"/>
                        <a:pt x="45" y="133"/>
                        <a:pt x="45" y="133"/>
                      </a:cubicBezTo>
                      <a:cubicBezTo>
                        <a:pt x="45" y="133"/>
                        <a:pt x="45" y="133"/>
                        <a:pt x="45" y="133"/>
                      </a:cubicBezTo>
                      <a:cubicBezTo>
                        <a:pt x="46" y="134"/>
                        <a:pt x="45" y="133"/>
                        <a:pt x="45" y="133"/>
                      </a:cubicBezTo>
                      <a:close/>
                      <a:moveTo>
                        <a:pt x="16" y="93"/>
                      </a:moveTo>
                      <a:cubicBezTo>
                        <a:pt x="16" y="93"/>
                        <a:pt x="16" y="93"/>
                        <a:pt x="16" y="93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3"/>
                      </a:cubicBezTo>
                      <a:cubicBezTo>
                        <a:pt x="16" y="93"/>
                        <a:pt x="16" y="93"/>
                        <a:pt x="16" y="93"/>
                      </a:cubicBezTo>
                      <a:close/>
                      <a:moveTo>
                        <a:pt x="15" y="91"/>
                      </a:move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6" y="91"/>
                      </a:cubicBezTo>
                      <a:lnTo>
                        <a:pt x="15" y="91"/>
                      </a:lnTo>
                      <a:close/>
                      <a:moveTo>
                        <a:pt x="15" y="88"/>
                      </a:moveTo>
                      <a:cubicBezTo>
                        <a:pt x="15" y="88"/>
                        <a:pt x="15" y="89"/>
                        <a:pt x="15" y="89"/>
                      </a:cubicBezTo>
                      <a:cubicBezTo>
                        <a:pt x="15" y="89"/>
                        <a:pt x="15" y="88"/>
                        <a:pt x="15" y="88"/>
                      </a:cubicBezTo>
                      <a:close/>
                      <a:moveTo>
                        <a:pt x="141" y="30"/>
                      </a:move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lose/>
                      <a:moveTo>
                        <a:pt x="148" y="43"/>
                      </a:move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4"/>
                        <a:pt x="149" y="43"/>
                        <a:pt x="148" y="43"/>
                      </a:cubicBezTo>
                      <a:close/>
                      <a:moveTo>
                        <a:pt x="148" y="42"/>
                      </a:move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lose/>
                      <a:moveTo>
                        <a:pt x="65" y="11"/>
                      </a:moveTo>
                      <a:cubicBezTo>
                        <a:pt x="64" y="12"/>
                        <a:pt x="63" y="12"/>
                        <a:pt x="62" y="13"/>
                      </a:cubicBezTo>
                      <a:cubicBezTo>
                        <a:pt x="61" y="14"/>
                        <a:pt x="59" y="14"/>
                        <a:pt x="58" y="15"/>
                      </a:cubicBezTo>
                      <a:cubicBezTo>
                        <a:pt x="58" y="15"/>
                        <a:pt x="58" y="15"/>
                        <a:pt x="57" y="15"/>
                      </a:cubicBezTo>
                      <a:cubicBezTo>
                        <a:pt x="57" y="16"/>
                        <a:pt x="56" y="16"/>
                        <a:pt x="55" y="17"/>
                      </a:cubicBezTo>
                      <a:cubicBezTo>
                        <a:pt x="54" y="17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1" y="19"/>
                      </a:cubicBezTo>
                      <a:cubicBezTo>
                        <a:pt x="51" y="19"/>
                        <a:pt x="50" y="20"/>
                        <a:pt x="50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8" y="21"/>
                      </a:cubicBezTo>
                      <a:cubicBezTo>
                        <a:pt x="48" y="21"/>
                        <a:pt x="47" y="21"/>
                        <a:pt x="47" y="21"/>
                      </a:cubicBezTo>
                      <a:cubicBezTo>
                        <a:pt x="49" y="19"/>
                        <a:pt x="53" y="17"/>
                        <a:pt x="56" y="15"/>
                      </a:cubicBezTo>
                      <a:cubicBezTo>
                        <a:pt x="57" y="15"/>
                        <a:pt x="57" y="14"/>
                        <a:pt x="58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60" y="13"/>
                        <a:pt x="61" y="13"/>
                        <a:pt x="63" y="12"/>
                      </a:cubicBezTo>
                      <a:cubicBezTo>
                        <a:pt x="64" y="12"/>
                        <a:pt x="64" y="11"/>
                        <a:pt x="65" y="11"/>
                      </a:cubicBezTo>
                      <a:close/>
                      <a:moveTo>
                        <a:pt x="99" y="11"/>
                      </a:moveTo>
                      <a:cubicBezTo>
                        <a:pt x="99" y="12"/>
                        <a:pt x="100" y="12"/>
                        <a:pt x="100" y="12"/>
                      </a:cubicBezTo>
                      <a:cubicBezTo>
                        <a:pt x="100" y="12"/>
                        <a:pt x="101" y="12"/>
                        <a:pt x="101" y="12"/>
                      </a:cubicBezTo>
                      <a:cubicBezTo>
                        <a:pt x="102" y="12"/>
                        <a:pt x="102" y="12"/>
                        <a:pt x="103" y="12"/>
                      </a:cubicBezTo>
                      <a:cubicBezTo>
                        <a:pt x="103" y="12"/>
                        <a:pt x="103" y="12"/>
                        <a:pt x="104" y="12"/>
                      </a:cubicBezTo>
                      <a:cubicBezTo>
                        <a:pt x="105" y="13"/>
                        <a:pt x="107" y="13"/>
                        <a:pt x="107" y="13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8" y="13"/>
                        <a:pt x="109" y="14"/>
                        <a:pt x="109" y="14"/>
                      </a:cubicBezTo>
                      <a:cubicBezTo>
                        <a:pt x="112" y="15"/>
                        <a:pt x="115" y="16"/>
                        <a:pt x="117" y="18"/>
                      </a:cubicBezTo>
                      <a:cubicBezTo>
                        <a:pt x="117" y="18"/>
                        <a:pt x="117" y="18"/>
                        <a:pt x="118" y="18"/>
                      </a:cubicBezTo>
                      <a:cubicBezTo>
                        <a:pt x="119" y="19"/>
                        <a:pt x="121" y="20"/>
                        <a:pt x="122" y="21"/>
                      </a:cubicBezTo>
                      <a:cubicBezTo>
                        <a:pt x="123" y="22"/>
                        <a:pt x="124" y="23"/>
                        <a:pt x="125" y="24"/>
                      </a:cubicBezTo>
                      <a:cubicBezTo>
                        <a:pt x="126" y="24"/>
                        <a:pt x="126" y="25"/>
                        <a:pt x="127" y="25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9" y="27"/>
                        <a:pt x="129" y="27"/>
                        <a:pt x="129" y="27"/>
                      </a:cubicBezTo>
                      <a:cubicBezTo>
                        <a:pt x="129" y="28"/>
                        <a:pt x="129" y="28"/>
                        <a:pt x="129" y="28"/>
                      </a:cubicBezTo>
                      <a:cubicBezTo>
                        <a:pt x="129" y="28"/>
                        <a:pt x="130" y="28"/>
                        <a:pt x="130" y="29"/>
                      </a:cubicBezTo>
                      <a:cubicBezTo>
                        <a:pt x="130" y="29"/>
                        <a:pt x="130" y="29"/>
                        <a:pt x="130" y="29"/>
                      </a:cubicBezTo>
                      <a:cubicBezTo>
                        <a:pt x="131" y="29"/>
                        <a:pt x="131" y="29"/>
                        <a:pt x="131" y="30"/>
                      </a:cubicBezTo>
                      <a:cubicBezTo>
                        <a:pt x="131" y="30"/>
                        <a:pt x="132" y="30"/>
                        <a:pt x="132" y="31"/>
                      </a:cubicBezTo>
                      <a:cubicBezTo>
                        <a:pt x="133" y="31"/>
                        <a:pt x="133" y="32"/>
                        <a:pt x="133" y="32"/>
                      </a:cubicBezTo>
                      <a:cubicBezTo>
                        <a:pt x="133" y="33"/>
                        <a:pt x="134" y="33"/>
                        <a:pt x="134" y="33"/>
                      </a:cubicBezTo>
                      <a:cubicBezTo>
                        <a:pt x="134" y="34"/>
                        <a:pt x="134" y="34"/>
                        <a:pt x="135" y="34"/>
                      </a:cubicBezTo>
                      <a:cubicBezTo>
                        <a:pt x="135" y="34"/>
                        <a:pt x="135" y="35"/>
                        <a:pt x="136" y="35"/>
                      </a:cubicBezTo>
                      <a:cubicBezTo>
                        <a:pt x="136" y="36"/>
                        <a:pt x="136" y="36"/>
                        <a:pt x="136" y="36"/>
                      </a:cubicBezTo>
                      <a:cubicBezTo>
                        <a:pt x="137" y="37"/>
                        <a:pt x="137" y="37"/>
                        <a:pt x="137" y="38"/>
                      </a:cubicBezTo>
                      <a:cubicBezTo>
                        <a:pt x="138" y="39"/>
                        <a:pt x="138" y="40"/>
                        <a:pt x="139" y="41"/>
                      </a:cubicBezTo>
                      <a:cubicBezTo>
                        <a:pt x="139" y="41"/>
                        <a:pt x="139" y="42"/>
                        <a:pt x="139" y="41"/>
                      </a:cubicBezTo>
                      <a:cubicBezTo>
                        <a:pt x="139" y="41"/>
                        <a:pt x="139" y="41"/>
                        <a:pt x="139" y="42"/>
                      </a:cubicBezTo>
                      <a:cubicBezTo>
                        <a:pt x="139" y="42"/>
                        <a:pt x="139" y="42"/>
                        <a:pt x="140" y="42"/>
                      </a:cubicBezTo>
                      <a:cubicBezTo>
                        <a:pt x="140" y="42"/>
                        <a:pt x="140" y="42"/>
                        <a:pt x="140" y="43"/>
                      </a:cubicBezTo>
                      <a:cubicBezTo>
                        <a:pt x="139" y="42"/>
                        <a:pt x="139" y="42"/>
                        <a:pt x="139" y="41"/>
                      </a:cubicBezTo>
                      <a:cubicBezTo>
                        <a:pt x="138" y="40"/>
                        <a:pt x="136" y="37"/>
                        <a:pt x="135" y="35"/>
                      </a:cubicBezTo>
                      <a:cubicBezTo>
                        <a:pt x="134" y="35"/>
                        <a:pt x="134" y="35"/>
                        <a:pt x="134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3"/>
                        <a:pt x="132" y="33"/>
                        <a:pt x="132" y="33"/>
                      </a:cubicBezTo>
                      <a:cubicBezTo>
                        <a:pt x="132" y="32"/>
                        <a:pt x="132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0" y="32"/>
                        <a:pt x="130" y="32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29" y="30"/>
                        <a:pt x="129" y="30"/>
                      </a:cubicBezTo>
                      <a:cubicBezTo>
                        <a:pt x="129" y="30"/>
                        <a:pt x="128" y="30"/>
                        <a:pt x="128" y="30"/>
                      </a:cubicBezTo>
                      <a:cubicBezTo>
                        <a:pt x="128" y="29"/>
                        <a:pt x="128" y="29"/>
                        <a:pt x="127" y="29"/>
                      </a:cubicBezTo>
                      <a:cubicBezTo>
                        <a:pt x="127" y="29"/>
                        <a:pt x="127" y="28"/>
                        <a:pt x="127" y="28"/>
                      </a:cubicBezTo>
                      <a:cubicBezTo>
                        <a:pt x="127" y="28"/>
                        <a:pt x="126" y="28"/>
                        <a:pt x="125" y="27"/>
                      </a:cubicBezTo>
                      <a:cubicBezTo>
                        <a:pt x="125" y="27"/>
                        <a:pt x="124" y="26"/>
                        <a:pt x="123" y="26"/>
                      </a:cubicBezTo>
                      <a:cubicBezTo>
                        <a:pt x="123" y="26"/>
                        <a:pt x="123" y="26"/>
                        <a:pt x="123" y="25"/>
                      </a:cubicBezTo>
                      <a:cubicBezTo>
                        <a:pt x="120" y="24"/>
                        <a:pt x="118" y="22"/>
                        <a:pt x="115" y="20"/>
                      </a:cubicBezTo>
                      <a:cubicBezTo>
                        <a:pt x="115" y="20"/>
                        <a:pt x="114" y="20"/>
                        <a:pt x="114" y="20"/>
                      </a:cubicBezTo>
                      <a:cubicBezTo>
                        <a:pt x="114" y="20"/>
                        <a:pt x="113" y="19"/>
                        <a:pt x="113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1" y="19"/>
                        <a:pt x="111" y="19"/>
                        <a:pt x="111" y="19"/>
                      </a:cubicBezTo>
                      <a:cubicBezTo>
                        <a:pt x="111" y="19"/>
                        <a:pt x="111" y="19"/>
                        <a:pt x="111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09" y="18"/>
                        <a:pt x="106" y="17"/>
                        <a:pt x="104" y="16"/>
                      </a:cubicBezTo>
                      <a:cubicBezTo>
                        <a:pt x="104" y="16"/>
                        <a:pt x="102" y="15"/>
                        <a:pt x="102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2" y="14"/>
                        <a:pt x="102" y="14"/>
                      </a:cubicBezTo>
                      <a:cubicBezTo>
                        <a:pt x="102" y="14"/>
                        <a:pt x="103" y="14"/>
                        <a:pt x="104" y="14"/>
                      </a:cubicBezTo>
                      <a:cubicBezTo>
                        <a:pt x="105" y="14"/>
                        <a:pt x="106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8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8" y="14"/>
                        <a:pt x="107" y="14"/>
                        <a:pt x="107" y="13"/>
                      </a:cubicBezTo>
                      <a:cubicBezTo>
                        <a:pt x="106" y="13"/>
                        <a:pt x="106" y="13"/>
                        <a:pt x="106" y="13"/>
                      </a:cubicBezTo>
                      <a:cubicBezTo>
                        <a:pt x="104" y="13"/>
                        <a:pt x="102" y="12"/>
                        <a:pt x="101" y="12"/>
                      </a:cubicBezTo>
                      <a:cubicBezTo>
                        <a:pt x="100" y="12"/>
                        <a:pt x="100" y="12"/>
                        <a:pt x="99" y="12"/>
                      </a:cubicBezTo>
                      <a:cubicBezTo>
                        <a:pt x="98" y="12"/>
                        <a:pt x="99" y="12"/>
                        <a:pt x="99" y="11"/>
                      </a:cubicBezTo>
                      <a:close/>
                      <a:moveTo>
                        <a:pt x="100" y="11"/>
                      </a:moveTo>
                      <a:cubicBezTo>
                        <a:pt x="100" y="11"/>
                        <a:pt x="101" y="11"/>
                        <a:pt x="100" y="11"/>
                      </a:cubicBezTo>
                      <a:cubicBezTo>
                        <a:pt x="100" y="11"/>
                        <a:pt x="99" y="11"/>
                        <a:pt x="98" y="11"/>
                      </a:cubicBezTo>
                      <a:cubicBezTo>
                        <a:pt x="98" y="11"/>
                        <a:pt x="99" y="11"/>
                        <a:pt x="100" y="11"/>
                      </a:cubicBezTo>
                      <a:close/>
                      <a:moveTo>
                        <a:pt x="61" y="130"/>
                      </a:moveTo>
                      <a:cubicBezTo>
                        <a:pt x="61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1" y="130"/>
                      </a:cubicBezTo>
                      <a:close/>
                      <a:moveTo>
                        <a:pt x="63" y="131"/>
                      </a:move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4" y="131"/>
                        <a:pt x="63" y="131"/>
                      </a:cubicBezTo>
                      <a:close/>
                      <a:moveTo>
                        <a:pt x="65" y="131"/>
                      </a:moveTo>
                      <a:cubicBezTo>
                        <a:pt x="64" y="131"/>
                        <a:pt x="64" y="131"/>
                        <a:pt x="64" y="131"/>
                      </a:cubicBezTo>
                      <a:cubicBezTo>
                        <a:pt x="64" y="131"/>
                        <a:pt x="65" y="131"/>
                        <a:pt x="65" y="131"/>
                      </a:cubicBezTo>
                      <a:cubicBezTo>
                        <a:pt x="65" y="131"/>
                        <a:pt x="65" y="131"/>
                        <a:pt x="65" y="131"/>
                      </a:cubicBezTo>
                      <a:close/>
                      <a:moveTo>
                        <a:pt x="30" y="101"/>
                      </a:move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100"/>
                        <a:pt x="31" y="101"/>
                        <a:pt x="32" y="103"/>
                      </a:cubicBezTo>
                      <a:cubicBezTo>
                        <a:pt x="32" y="103"/>
                        <a:pt x="31" y="102"/>
                        <a:pt x="31" y="102"/>
                      </a:cubicBezTo>
                      <a:cubicBezTo>
                        <a:pt x="31" y="102"/>
                        <a:pt x="31" y="102"/>
                        <a:pt x="31" y="102"/>
                      </a:cubicBezTo>
                      <a:cubicBezTo>
                        <a:pt x="31" y="101"/>
                        <a:pt x="31" y="101"/>
                        <a:pt x="30" y="101"/>
                      </a:cubicBezTo>
                      <a:close/>
                      <a:moveTo>
                        <a:pt x="27" y="93"/>
                      </a:moveTo>
                      <a:cubicBezTo>
                        <a:pt x="27" y="93"/>
                        <a:pt x="27" y="93"/>
                        <a:pt x="27" y="93"/>
                      </a:cubicBezTo>
                      <a:cubicBezTo>
                        <a:pt x="27" y="93"/>
                        <a:pt x="27" y="93"/>
                        <a:pt x="27" y="92"/>
                      </a:cubicBezTo>
                      <a:cubicBezTo>
                        <a:pt x="27" y="92"/>
                        <a:pt x="27" y="92"/>
                        <a:pt x="27" y="92"/>
                      </a:cubicBezTo>
                      <a:cubicBezTo>
                        <a:pt x="27" y="91"/>
                        <a:pt x="27" y="91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7" y="91"/>
                        <a:pt x="27" y="92"/>
                        <a:pt x="28" y="94"/>
                      </a:cubicBezTo>
                      <a:cubicBezTo>
                        <a:pt x="28" y="94"/>
                        <a:pt x="27" y="93"/>
                        <a:pt x="27" y="93"/>
                      </a:cubicBezTo>
                      <a:close/>
                      <a:moveTo>
                        <a:pt x="24" y="81"/>
                      </a:moveTo>
                      <a:cubicBezTo>
                        <a:pt x="24" y="81"/>
                        <a:pt x="24" y="81"/>
                        <a:pt x="25" y="81"/>
                      </a:cubicBezTo>
                      <a:cubicBezTo>
                        <a:pt x="25" y="80"/>
                        <a:pt x="24" y="80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5" y="81"/>
                        <a:pt x="25" y="83"/>
                        <a:pt x="25" y="85"/>
                      </a:cubicBezTo>
                      <a:cubicBezTo>
                        <a:pt x="25" y="84"/>
                        <a:pt x="25" y="84"/>
                        <a:pt x="25" y="84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cubicBezTo>
                        <a:pt x="25" y="83"/>
                        <a:pt x="25" y="83"/>
                        <a:pt x="25" y="82"/>
                      </a:cubicBezTo>
                      <a:cubicBezTo>
                        <a:pt x="25" y="82"/>
                        <a:pt x="25" y="81"/>
                        <a:pt x="24" y="81"/>
                      </a:cubicBezTo>
                      <a:close/>
                      <a:moveTo>
                        <a:pt x="24" y="77"/>
                      </a:move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4" y="78"/>
                        <a:pt x="24" y="78"/>
                      </a:cubicBezTo>
                      <a:cubicBezTo>
                        <a:pt x="24" y="78"/>
                        <a:pt x="24" y="77"/>
                        <a:pt x="24" y="77"/>
                      </a:cubicBezTo>
                      <a:close/>
                      <a:moveTo>
                        <a:pt x="24" y="74"/>
                      </a:move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3"/>
                        <a:pt x="24" y="74"/>
                        <a:pt x="24" y="75"/>
                      </a:cubicBezTo>
                      <a:cubicBezTo>
                        <a:pt x="24" y="75"/>
                        <a:pt x="24" y="74"/>
                        <a:pt x="24" y="74"/>
                      </a:cubicBezTo>
                      <a:close/>
                      <a:moveTo>
                        <a:pt x="33" y="104"/>
                      </a:moveTo>
                      <a:cubicBezTo>
                        <a:pt x="32" y="104"/>
                        <a:pt x="32" y="104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4"/>
                        <a:pt x="32" y="104"/>
                      </a:cubicBezTo>
                      <a:cubicBezTo>
                        <a:pt x="33" y="105"/>
                        <a:pt x="33" y="105"/>
                        <a:pt x="33" y="106"/>
                      </a:cubicBezTo>
                      <a:cubicBezTo>
                        <a:pt x="33" y="105"/>
                        <a:pt x="33" y="105"/>
                        <a:pt x="33" y="104"/>
                      </a:cubicBezTo>
                      <a:close/>
                      <a:moveTo>
                        <a:pt x="29" y="97"/>
                      </a:moveTo>
                      <a:cubicBezTo>
                        <a:pt x="29" y="97"/>
                        <a:pt x="29" y="96"/>
                        <a:pt x="29" y="96"/>
                      </a:cubicBezTo>
                      <a:cubicBezTo>
                        <a:pt x="28" y="96"/>
                        <a:pt x="28" y="96"/>
                        <a:pt x="28" y="96"/>
                      </a:cubicBezTo>
                      <a:cubicBezTo>
                        <a:pt x="29" y="96"/>
                        <a:pt x="29" y="97"/>
                        <a:pt x="30" y="98"/>
                      </a:cubicBezTo>
                      <a:cubicBezTo>
                        <a:pt x="29" y="98"/>
                        <a:pt x="29" y="97"/>
                        <a:pt x="29" y="97"/>
                      </a:cubicBezTo>
                      <a:close/>
                      <a:moveTo>
                        <a:pt x="28" y="95"/>
                      </a:moveTo>
                      <a:cubicBezTo>
                        <a:pt x="28" y="94"/>
                        <a:pt x="28" y="94"/>
                        <a:pt x="28" y="94"/>
                      </a:cubicBezTo>
                      <a:cubicBezTo>
                        <a:pt x="28" y="94"/>
                        <a:pt x="28" y="95"/>
                        <a:pt x="28" y="96"/>
                      </a:cubicBezTo>
                      <a:cubicBezTo>
                        <a:pt x="28" y="96"/>
                        <a:pt x="28" y="95"/>
                        <a:pt x="28" y="95"/>
                      </a:cubicBezTo>
                      <a:close/>
                      <a:moveTo>
                        <a:pt x="26" y="87"/>
                      </a:moveTo>
                      <a:cubicBezTo>
                        <a:pt x="25" y="87"/>
                        <a:pt x="26" y="87"/>
                        <a:pt x="26" y="86"/>
                      </a:cubicBezTo>
                      <a:cubicBezTo>
                        <a:pt x="26" y="87"/>
                        <a:pt x="26" y="89"/>
                        <a:pt x="26" y="89"/>
                      </a:cubicBezTo>
                      <a:cubicBezTo>
                        <a:pt x="26" y="89"/>
                        <a:pt x="26" y="88"/>
                        <a:pt x="26" y="87"/>
                      </a:cubicBezTo>
                      <a:close/>
                      <a:moveTo>
                        <a:pt x="25" y="86"/>
                      </a:moveTo>
                      <a:cubicBezTo>
                        <a:pt x="25" y="85"/>
                        <a:pt x="25" y="86"/>
                        <a:pt x="25" y="85"/>
                      </a:cubicBezTo>
                      <a:cubicBezTo>
                        <a:pt x="25" y="85"/>
                        <a:pt x="25" y="85"/>
                        <a:pt x="25" y="85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lose/>
                      <a:moveTo>
                        <a:pt x="24" y="75"/>
                      </a:move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7"/>
                        <a:pt x="24" y="75"/>
                        <a:pt x="24" y="75"/>
                      </a:cubicBezTo>
                      <a:close/>
                      <a:moveTo>
                        <a:pt x="24" y="72"/>
                      </a:move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4" y="72"/>
                        <a:pt x="24" y="72"/>
                      </a:cubicBezTo>
                      <a:close/>
                      <a:moveTo>
                        <a:pt x="88" y="135"/>
                      </a:moveTo>
                      <a:cubicBezTo>
                        <a:pt x="88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8" y="135"/>
                        <a:pt x="88" y="135"/>
                        <a:pt x="88" y="135"/>
                      </a:cubicBezTo>
                      <a:close/>
                      <a:moveTo>
                        <a:pt x="86" y="135"/>
                      </a:moveTo>
                      <a:cubicBezTo>
                        <a:pt x="86" y="135"/>
                        <a:pt x="87" y="135"/>
                        <a:pt x="87" y="135"/>
                      </a:cubicBezTo>
                      <a:cubicBezTo>
                        <a:pt x="87" y="135"/>
                        <a:pt x="87" y="135"/>
                        <a:pt x="86" y="135"/>
                      </a:cubicBezTo>
                      <a:close/>
                      <a:moveTo>
                        <a:pt x="89" y="135"/>
                      </a:moveTo>
                      <a:cubicBezTo>
                        <a:pt x="90" y="135"/>
                        <a:pt x="90" y="135"/>
                        <a:pt x="89" y="135"/>
                      </a:cubicBezTo>
                      <a:cubicBezTo>
                        <a:pt x="90" y="135"/>
                        <a:pt x="90" y="135"/>
                        <a:pt x="90" y="135"/>
                      </a:cubicBezTo>
                      <a:cubicBezTo>
                        <a:pt x="90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lose/>
                      <a:moveTo>
                        <a:pt x="43" y="117"/>
                      </a:move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lose/>
                      <a:moveTo>
                        <a:pt x="44" y="117"/>
                      </a:moveTo>
                      <a:cubicBezTo>
                        <a:pt x="44" y="117"/>
                        <a:pt x="43" y="117"/>
                        <a:pt x="43" y="117"/>
                      </a:cubicBezTo>
                      <a:cubicBezTo>
                        <a:pt x="43" y="117"/>
                        <a:pt x="44" y="117"/>
                        <a:pt x="44" y="117"/>
                      </a:cubicBezTo>
                      <a:close/>
                      <a:moveTo>
                        <a:pt x="25" y="73"/>
                      </a:moveTo>
                      <a:cubicBezTo>
                        <a:pt x="25" y="73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3"/>
                      </a:cubicBezTo>
                      <a:cubicBezTo>
                        <a:pt x="25" y="73"/>
                        <a:pt x="25" y="73"/>
                        <a:pt x="25" y="72"/>
                      </a:cubicBezTo>
                      <a:cubicBezTo>
                        <a:pt x="25" y="72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69"/>
                      </a:move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lose/>
                      <a:moveTo>
                        <a:pt x="36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7" y="108"/>
                      </a:cubicBezTo>
                      <a:cubicBezTo>
                        <a:pt x="37" y="109"/>
                        <a:pt x="36" y="109"/>
                        <a:pt x="36" y="109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lose/>
                      <a:moveTo>
                        <a:pt x="35" y="107"/>
                      </a:move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6"/>
                      </a:cubicBezTo>
                      <a:cubicBezTo>
                        <a:pt x="35" y="106"/>
                        <a:pt x="35" y="107"/>
                        <a:pt x="35" y="107"/>
                      </a:cubicBezTo>
                      <a:close/>
                      <a:moveTo>
                        <a:pt x="34" y="106"/>
                      </a:moveTo>
                      <a:cubicBezTo>
                        <a:pt x="34" y="105"/>
                        <a:pt x="35" y="106"/>
                        <a:pt x="35" y="105"/>
                      </a:cubicBezTo>
                      <a:cubicBezTo>
                        <a:pt x="35" y="105"/>
                        <a:pt x="34" y="105"/>
                        <a:pt x="34" y="105"/>
                      </a:cubicBezTo>
                      <a:cubicBezTo>
                        <a:pt x="34" y="105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6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5"/>
                        <a:pt x="35" y="106"/>
                      </a:cubicBezTo>
                      <a:cubicBezTo>
                        <a:pt x="35" y="106"/>
                        <a:pt x="34" y="105"/>
                        <a:pt x="34" y="105"/>
                      </a:cubicBezTo>
                      <a:cubicBezTo>
                        <a:pt x="34" y="105"/>
                        <a:pt x="34" y="105"/>
                        <a:pt x="34" y="106"/>
                      </a:cubicBezTo>
                      <a:close/>
                      <a:moveTo>
                        <a:pt x="34" y="105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5"/>
                        <a:pt x="33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5"/>
                      </a:cubicBezTo>
                      <a:cubicBezTo>
                        <a:pt x="25" y="75"/>
                        <a:pt x="25" y="74"/>
                        <a:pt x="25" y="74"/>
                      </a:cubicBezTo>
                      <a:close/>
                      <a:moveTo>
                        <a:pt x="25" y="66"/>
                      </a:moveTo>
                      <a:cubicBezTo>
                        <a:pt x="25" y="66"/>
                        <a:pt x="26" y="66"/>
                        <a:pt x="26" y="66"/>
                      </a:cubicBezTo>
                      <a:cubicBezTo>
                        <a:pt x="26" y="66"/>
                        <a:pt x="25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6"/>
                      </a:cubicBezTo>
                      <a:cubicBezTo>
                        <a:pt x="26" y="66"/>
                        <a:pt x="26" y="67"/>
                        <a:pt x="25" y="67"/>
                      </a:cubicBezTo>
                      <a:cubicBezTo>
                        <a:pt x="26" y="66"/>
                        <a:pt x="26" y="66"/>
                        <a:pt x="25" y="66"/>
                      </a:cubicBezTo>
                      <a:close/>
                      <a:moveTo>
                        <a:pt x="25" y="68"/>
                      </a:move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6" y="67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4"/>
                        <a:pt x="34" y="104"/>
                      </a:cubicBezTo>
                      <a:cubicBezTo>
                        <a:pt x="34" y="105"/>
                        <a:pt x="34" y="105"/>
                        <a:pt x="34" y="104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70"/>
                      </a:move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70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2"/>
                        <a:pt x="33" y="102"/>
                      </a:cubicBezTo>
                      <a:cubicBezTo>
                        <a:pt x="33" y="102"/>
                        <a:pt x="33" y="103"/>
                        <a:pt x="33" y="102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36" y="107"/>
                      </a:moveTo>
                      <a:cubicBezTo>
                        <a:pt x="36" y="107"/>
                        <a:pt x="36" y="106"/>
                        <a:pt x="36" y="106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6" y="107"/>
                        <a:pt x="35" y="107"/>
                      </a:cubicBezTo>
                      <a:cubicBezTo>
                        <a:pt x="35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lose/>
                      <a:moveTo>
                        <a:pt x="32" y="101"/>
                      </a:move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2" y="101"/>
                        <a:pt x="32" y="102"/>
                        <a:pt x="32" y="101"/>
                      </a:cubicBezTo>
                      <a:close/>
                      <a:moveTo>
                        <a:pt x="25" y="72"/>
                      </a:move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3"/>
                        <a:pt x="25" y="72"/>
                      </a:cubicBezTo>
                      <a:cubicBezTo>
                        <a:pt x="26" y="72"/>
                        <a:pt x="26" y="72"/>
                        <a:pt x="25" y="72"/>
                      </a:cubicBezTo>
                      <a:cubicBezTo>
                        <a:pt x="25" y="72"/>
                        <a:pt x="26" y="72"/>
                        <a:pt x="26" y="72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5" y="72"/>
                        <a:pt x="25" y="72"/>
                      </a:cubicBezTo>
                      <a:close/>
                      <a:moveTo>
                        <a:pt x="37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7" y="108"/>
                        <a:pt x="37" y="107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1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25" y="77"/>
                      </a:moveTo>
                      <a:cubicBezTo>
                        <a:pt x="25" y="77"/>
                        <a:pt x="26" y="77"/>
                        <a:pt x="26" y="77"/>
                      </a:cubicBezTo>
                      <a:cubicBezTo>
                        <a:pt x="26" y="77"/>
                        <a:pt x="25" y="77"/>
                        <a:pt x="25" y="77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lose/>
                      <a:moveTo>
                        <a:pt x="37" y="109"/>
                      </a:moveTo>
                      <a:cubicBezTo>
                        <a:pt x="37" y="109"/>
                        <a:pt x="38" y="110"/>
                        <a:pt x="38" y="110"/>
                      </a:cubicBezTo>
                      <a:cubicBezTo>
                        <a:pt x="38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7" y="109"/>
                      </a:cubicBezTo>
                      <a:close/>
                      <a:moveTo>
                        <a:pt x="25" y="70"/>
                      </a:moveTo>
                      <a:cubicBezTo>
                        <a:pt x="25" y="69"/>
                        <a:pt x="26" y="69"/>
                        <a:pt x="25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0"/>
                        <a:pt x="26" y="70"/>
                        <a:pt x="25" y="70"/>
                      </a:cubicBezTo>
                      <a:cubicBezTo>
                        <a:pt x="26" y="69"/>
                        <a:pt x="25" y="69"/>
                        <a:pt x="25" y="70"/>
                      </a:cubicBezTo>
                      <a:close/>
                      <a:moveTo>
                        <a:pt x="25" y="68"/>
                      </a:move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9"/>
                      </a:cubicBezTo>
                      <a:cubicBezTo>
                        <a:pt x="26" y="68"/>
                        <a:pt x="26" y="68"/>
                        <a:pt x="25" y="68"/>
                      </a:cubicBezTo>
                      <a:close/>
                      <a:moveTo>
                        <a:pt x="26" y="63"/>
                      </a:move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6" y="63"/>
                        <a:pt x="26" y="63"/>
                        <a:pt x="26" y="64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6" y="74"/>
                      </a:cubicBezTo>
                      <a:cubicBezTo>
                        <a:pt x="26" y="74"/>
                        <a:pt x="26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5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1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41" y="113"/>
                      </a:moveTo>
                      <a:cubicBezTo>
                        <a:pt x="41" y="113"/>
                        <a:pt x="41" y="113"/>
                        <a:pt x="40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lose/>
                      <a:moveTo>
                        <a:pt x="33" y="102"/>
                      </a:move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3" y="101"/>
                        <a:pt x="33" y="102"/>
                        <a:pt x="33" y="102"/>
                      </a:cubicBezTo>
                      <a:cubicBezTo>
                        <a:pt x="33" y="102"/>
                        <a:pt x="33" y="101"/>
                        <a:pt x="32" y="101"/>
                      </a:cubicBezTo>
                      <a:cubicBezTo>
                        <a:pt x="32" y="101"/>
                        <a:pt x="33" y="101"/>
                        <a:pt x="33" y="102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lose/>
                      <a:moveTo>
                        <a:pt x="30" y="96"/>
                      </a:move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5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lose/>
                      <a:moveTo>
                        <a:pt x="27" y="87"/>
                      </a:move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lose/>
                      <a:moveTo>
                        <a:pt x="26" y="78"/>
                      </a:move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8"/>
                        <a:pt x="26" y="77"/>
                        <a:pt x="26" y="78"/>
                      </a:cubicBezTo>
                      <a:close/>
                      <a:moveTo>
                        <a:pt x="26" y="76"/>
                      </a:move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8" y="110"/>
                        <a:pt x="39" y="110"/>
                        <a:pt x="38" y="110"/>
                      </a:cubicBezTo>
                      <a:cubicBezTo>
                        <a:pt x="38" y="110"/>
                        <a:pt x="39" y="111"/>
                        <a:pt x="39" y="110"/>
                      </a:cubicBezTo>
                      <a:cubicBezTo>
                        <a:pt x="39" y="110"/>
                        <a:pt x="39" y="111"/>
                        <a:pt x="39" y="111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5" y="104"/>
                      </a:cubicBezTo>
                      <a:cubicBezTo>
                        <a:pt x="34" y="104"/>
                        <a:pt x="34" y="104"/>
                        <a:pt x="35" y="105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lose/>
                      <a:moveTo>
                        <a:pt x="31" y="98"/>
                      </a:move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31" y="98"/>
                        <a:pt x="31" y="98"/>
                        <a:pt x="31" y="99"/>
                      </a:cubicBezTo>
                      <a:cubicBezTo>
                        <a:pt x="31" y="99"/>
                        <a:pt x="31" y="99"/>
                        <a:pt x="31" y="98"/>
                      </a:cubicBezTo>
                      <a:close/>
                      <a:moveTo>
                        <a:pt x="28" y="90"/>
                      </a:move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89"/>
                      </a:cubicBezTo>
                      <a:cubicBezTo>
                        <a:pt x="28" y="89"/>
                        <a:pt x="28" y="90"/>
                        <a:pt x="28" y="90"/>
                      </a:cubicBezTo>
                      <a:close/>
                      <a:moveTo>
                        <a:pt x="51" y="123"/>
                      </a:moveTo>
                      <a:cubicBezTo>
                        <a:pt x="51" y="123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3"/>
                      </a:cubicBezTo>
                      <a:close/>
                      <a:moveTo>
                        <a:pt x="38" y="109"/>
                      </a:move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10"/>
                        <a:pt x="38" y="109"/>
                        <a:pt x="38" y="109"/>
                      </a:cubicBezTo>
                      <a:cubicBezTo>
                        <a:pt x="38" y="109"/>
                        <a:pt x="37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lose/>
                      <a:moveTo>
                        <a:pt x="31" y="97"/>
                      </a:move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0" y="97"/>
                        <a:pt x="31" y="97"/>
                        <a:pt x="31" y="97"/>
                      </a:cubicBez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1" y="98"/>
                        <a:pt x="31" y="97"/>
                        <a:pt x="31" y="97"/>
                      </a:cubicBezTo>
                      <a:close/>
                      <a:moveTo>
                        <a:pt x="29" y="94"/>
                      </a:move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29" y="94"/>
                        <a:pt x="29" y="94"/>
                        <a:pt x="30" y="95"/>
                      </a:cubicBezTo>
                      <a:cubicBezTo>
                        <a:pt x="30" y="95"/>
                        <a:pt x="29" y="94"/>
                        <a:pt x="29" y="94"/>
                      </a:cubicBezTo>
                      <a:close/>
                      <a:moveTo>
                        <a:pt x="28" y="91"/>
                      </a:moveTo>
                      <a:cubicBezTo>
                        <a:pt x="28" y="91"/>
                        <a:pt x="28" y="91"/>
                        <a:pt x="28" y="91"/>
                      </a:cubicBezTo>
                      <a:cubicBezTo>
                        <a:pt x="28" y="91"/>
                        <a:pt x="29" y="91"/>
                        <a:pt x="28" y="92"/>
                      </a:cubicBezTo>
                      <a:cubicBezTo>
                        <a:pt x="28" y="91"/>
                        <a:pt x="28" y="91"/>
                        <a:pt x="28" y="91"/>
                      </a:cubicBezTo>
                      <a:close/>
                      <a:moveTo>
                        <a:pt x="27" y="83"/>
                      </a:move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6" y="84"/>
                        <a:pt x="27" y="84"/>
                        <a:pt x="27" y="83"/>
                      </a:cubicBezTo>
                      <a:close/>
                      <a:moveTo>
                        <a:pt x="52" y="123"/>
                      </a:move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3" y="123"/>
                        <a:pt x="52" y="123"/>
                        <a:pt x="53" y="123"/>
                      </a:cubicBezTo>
                      <a:cubicBezTo>
                        <a:pt x="53" y="124"/>
                        <a:pt x="52" y="123"/>
                        <a:pt x="52" y="123"/>
                      </a:cubicBezTo>
                      <a:close/>
                      <a:moveTo>
                        <a:pt x="50" y="122"/>
                      </a:moveTo>
                      <a:cubicBezTo>
                        <a:pt x="50" y="121"/>
                        <a:pt x="50" y="121"/>
                        <a:pt x="50" y="121"/>
                      </a:cubicBezTo>
                      <a:cubicBezTo>
                        <a:pt x="50" y="121"/>
                        <a:pt x="50" y="121"/>
                        <a:pt x="50" y="122"/>
                      </a:cubicBezTo>
                      <a:cubicBezTo>
                        <a:pt x="50" y="122"/>
                        <a:pt x="50" y="121"/>
                        <a:pt x="50" y="122"/>
                      </a:cubicBezTo>
                      <a:close/>
                      <a:moveTo>
                        <a:pt x="29" y="92"/>
                      </a:move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3"/>
                        <a:pt x="29" y="92"/>
                        <a:pt x="29" y="92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39" y="112"/>
                      </a:moveTo>
                      <a:cubicBezTo>
                        <a:pt x="40" y="112"/>
                        <a:pt x="40" y="111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39" y="112"/>
                      </a:cubicBezTo>
                      <a:close/>
                      <a:moveTo>
                        <a:pt x="27" y="85"/>
                      </a:moveTo>
                      <a:cubicBezTo>
                        <a:pt x="27" y="85"/>
                        <a:pt x="27" y="85"/>
                        <a:pt x="27" y="85"/>
                      </a:cubicBezTo>
                      <a:cubicBezTo>
                        <a:pt x="27" y="85"/>
                        <a:pt x="27" y="85"/>
                        <a:pt x="27" y="85"/>
                      </a:cubicBezTo>
                      <a:close/>
                      <a:moveTo>
                        <a:pt x="62" y="128"/>
                      </a:moveTo>
                      <a:cubicBezTo>
                        <a:pt x="62" y="128"/>
                        <a:pt x="62" y="128"/>
                        <a:pt x="62" y="129"/>
                      </a:cubicBezTo>
                      <a:cubicBezTo>
                        <a:pt x="62" y="129"/>
                        <a:pt x="62" y="128"/>
                        <a:pt x="62" y="128"/>
                      </a:cubicBezTo>
                      <a:close/>
                      <a:moveTo>
                        <a:pt x="131" y="32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2" y="33"/>
                      </a:cubicBezTo>
                      <a:cubicBezTo>
                        <a:pt x="132" y="33"/>
                        <a:pt x="131" y="33"/>
                        <a:pt x="131" y="33"/>
                      </a:cubicBezTo>
                      <a:cubicBezTo>
                        <a:pt x="131" y="33"/>
                        <a:pt x="131" y="32"/>
                        <a:pt x="131" y="32"/>
                      </a:cubicBezTo>
                      <a:close/>
                      <a:moveTo>
                        <a:pt x="131" y="33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1" y="33"/>
                      </a:cubicBezTo>
                      <a:cubicBezTo>
                        <a:pt x="131" y="33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3"/>
                        <a:pt x="132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3"/>
                      </a:cubicBezTo>
                      <a:close/>
                      <a:moveTo>
                        <a:pt x="71" y="131"/>
                      </a:move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lose/>
                      <a:moveTo>
                        <a:pt x="70" y="131"/>
                      </a:move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lose/>
                      <a:moveTo>
                        <a:pt x="132" y="106"/>
                      </a:moveTo>
                      <a:cubicBezTo>
                        <a:pt x="132" y="107"/>
                        <a:pt x="132" y="107"/>
                        <a:pt x="132" y="107"/>
                      </a:cubicBezTo>
                      <a:cubicBezTo>
                        <a:pt x="132" y="107"/>
                        <a:pt x="132" y="107"/>
                        <a:pt x="132" y="106"/>
                      </a:cubicBezTo>
                      <a:cubicBezTo>
                        <a:pt x="132" y="106"/>
                        <a:pt x="132" y="106"/>
                        <a:pt x="132" y="106"/>
                      </a:cubicBezTo>
                      <a:close/>
                      <a:moveTo>
                        <a:pt x="135" y="101"/>
                      </a:moveTo>
                      <a:cubicBezTo>
                        <a:pt x="135" y="102"/>
                        <a:pt x="135" y="102"/>
                        <a:pt x="135" y="102"/>
                      </a:cubicBezTo>
                      <a:cubicBezTo>
                        <a:pt x="135" y="102"/>
                        <a:pt x="134" y="103"/>
                        <a:pt x="135" y="103"/>
                      </a:cubicBezTo>
                      <a:cubicBezTo>
                        <a:pt x="134" y="103"/>
                        <a:pt x="134" y="103"/>
                        <a:pt x="134" y="104"/>
                      </a:cubicBezTo>
                      <a:cubicBezTo>
                        <a:pt x="134" y="104"/>
                        <a:pt x="134" y="104"/>
                        <a:pt x="134" y="104"/>
                      </a:cubicBezTo>
                      <a:cubicBezTo>
                        <a:pt x="133" y="105"/>
                        <a:pt x="133" y="105"/>
                        <a:pt x="133" y="105"/>
                      </a:cubicBezTo>
                      <a:cubicBezTo>
                        <a:pt x="133" y="106"/>
                        <a:pt x="133" y="106"/>
                        <a:pt x="133" y="106"/>
                      </a:cubicBezTo>
                      <a:cubicBezTo>
                        <a:pt x="133" y="106"/>
                        <a:pt x="133" y="105"/>
                        <a:pt x="133" y="105"/>
                      </a:cubicBezTo>
                      <a:cubicBezTo>
                        <a:pt x="133" y="105"/>
                        <a:pt x="134" y="104"/>
                        <a:pt x="134" y="104"/>
                      </a:cubicBezTo>
                      <a:cubicBezTo>
                        <a:pt x="134" y="104"/>
                        <a:pt x="134" y="104"/>
                        <a:pt x="134" y="103"/>
                      </a:cubicBezTo>
                      <a:cubicBezTo>
                        <a:pt x="134" y="104"/>
                        <a:pt x="134" y="103"/>
                        <a:pt x="134" y="103"/>
                      </a:cubicBezTo>
                      <a:cubicBezTo>
                        <a:pt x="135" y="102"/>
                        <a:pt x="135" y="102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0"/>
                        <a:pt x="135" y="101"/>
                        <a:pt x="135" y="100"/>
                      </a:cubicBezTo>
                      <a:cubicBezTo>
                        <a:pt x="136" y="100"/>
                        <a:pt x="136" y="100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100"/>
                        <a:pt x="136" y="100"/>
                        <a:pt x="136" y="100"/>
                      </a:cubicBezTo>
                      <a:cubicBezTo>
                        <a:pt x="136" y="100"/>
                        <a:pt x="136" y="100"/>
                        <a:pt x="135" y="101"/>
                      </a:cubicBezTo>
                      <a:cubicBezTo>
                        <a:pt x="136" y="100"/>
                        <a:pt x="135" y="101"/>
                        <a:pt x="136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lose/>
                      <a:moveTo>
                        <a:pt x="137" y="98"/>
                      </a:moveTo>
                      <a:cubicBezTo>
                        <a:pt x="136" y="98"/>
                        <a:pt x="136" y="99"/>
                        <a:pt x="136" y="98"/>
                      </a:cubicBezTo>
                      <a:cubicBezTo>
                        <a:pt x="136" y="98"/>
                        <a:pt x="136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6"/>
                        <a:pt x="131" y="106"/>
                        <a:pt x="131" y="106"/>
                      </a:cubicBezTo>
                      <a:cubicBezTo>
                        <a:pt x="131" y="106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1"/>
                      </a:moveTo>
                      <a:cubicBezTo>
                        <a:pt x="131" y="101"/>
                        <a:pt x="131" y="101"/>
                        <a:pt x="130" y="101"/>
                      </a:cubicBezTo>
                      <a:cubicBezTo>
                        <a:pt x="130" y="101"/>
                        <a:pt x="130" y="101"/>
                        <a:pt x="131" y="101"/>
                      </a:cubicBezTo>
                      <a:cubicBezTo>
                        <a:pt x="131" y="101"/>
                        <a:pt x="130" y="101"/>
                        <a:pt x="131" y="101"/>
                      </a:cubicBezTo>
                      <a:close/>
                      <a:moveTo>
                        <a:pt x="126" y="39"/>
                      </a:move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39"/>
                        <a:pt x="126" y="40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39"/>
                        <a:pt x="126" y="39"/>
                      </a:cubicBezTo>
                      <a:close/>
                      <a:moveTo>
                        <a:pt x="125" y="38"/>
                      </a:moveTo>
                      <a:cubicBezTo>
                        <a:pt x="125" y="38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8"/>
                        <a:pt x="125" y="39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lose/>
                      <a:moveTo>
                        <a:pt x="131" y="98"/>
                      </a:move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lose/>
                      <a:moveTo>
                        <a:pt x="111" y="117"/>
                      </a:moveTo>
                      <a:cubicBezTo>
                        <a:pt x="111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lose/>
                      <a:moveTo>
                        <a:pt x="123" y="107"/>
                      </a:move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6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2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lose/>
                      <a:moveTo>
                        <a:pt x="123" y="106"/>
                      </a:moveTo>
                      <a:cubicBezTo>
                        <a:pt x="123" y="107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4" y="105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6"/>
                        <a:pt x="124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lose/>
                      <a:moveTo>
                        <a:pt x="100" y="28"/>
                      </a:move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0" y="29"/>
                        <a:pt x="101" y="29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0" y="29"/>
                        <a:pt x="100" y="28"/>
                        <a:pt x="100" y="28"/>
                      </a:cubicBezTo>
                      <a:close/>
                      <a:moveTo>
                        <a:pt x="102" y="29"/>
                      </a:moveTo>
                      <a:cubicBezTo>
                        <a:pt x="102" y="29"/>
                        <a:pt x="102" y="29"/>
                        <a:pt x="101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1" y="29"/>
                        <a:pt x="102" y="29"/>
                        <a:pt x="102" y="29"/>
                      </a:cubicBezTo>
                      <a:close/>
                      <a:moveTo>
                        <a:pt x="123" y="50"/>
                      </a:move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49"/>
                        <a:pt x="123" y="49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lose/>
                      <a:moveTo>
                        <a:pt x="121" y="49"/>
                      </a:move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50"/>
                      </a:cubicBezTo>
                      <a:cubicBezTo>
                        <a:pt x="121" y="50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lose/>
                    </a:path>
                  </a:pathLst>
                </a:custGeom>
                <a:solidFill>
                  <a:srgbClr val="024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236"/>
                <p:cNvSpPr>
                  <a:spLocks/>
                </p:cNvSpPr>
                <p:nvPr/>
              </p:nvSpPr>
              <p:spPr bwMode="auto">
                <a:xfrm>
                  <a:off x="6811" y="1119"/>
                  <a:ext cx="12" cy="2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1 h 4"/>
                    <a:gd name="T6" fmla="*/ 1 w 2"/>
                    <a:gd name="T7" fmla="*/ 1 h 4"/>
                    <a:gd name="T8" fmla="*/ 1 w 2"/>
                    <a:gd name="T9" fmla="*/ 2 h 4"/>
                    <a:gd name="T10" fmla="*/ 1 w 2"/>
                    <a:gd name="T11" fmla="*/ 2 h 4"/>
                    <a:gd name="T12" fmla="*/ 2 w 2"/>
                    <a:gd name="T13" fmla="*/ 3 h 4"/>
                    <a:gd name="T14" fmla="*/ 2 w 2"/>
                    <a:gd name="T15" fmla="*/ 4 h 4"/>
                    <a:gd name="T16" fmla="*/ 2 w 2"/>
                    <a:gd name="T17" fmla="*/ 4 h 4"/>
                    <a:gd name="T18" fmla="*/ 2 w 2"/>
                    <a:gd name="T19" fmla="*/ 4 h 4"/>
                    <a:gd name="T20" fmla="*/ 2 w 2"/>
                    <a:gd name="T21" fmla="*/ 4 h 4"/>
                    <a:gd name="T22" fmla="*/ 2 w 2"/>
                    <a:gd name="T23" fmla="*/ 4 h 4"/>
                    <a:gd name="T24" fmla="*/ 2 w 2"/>
                    <a:gd name="T25" fmla="*/ 4 h 4"/>
                    <a:gd name="T26" fmla="*/ 2 w 2"/>
                    <a:gd name="T27" fmla="*/ 4 h 4"/>
                    <a:gd name="T28" fmla="*/ 2 w 2"/>
                    <a:gd name="T29" fmla="*/ 4 h 4"/>
                    <a:gd name="T30" fmla="*/ 2 w 2"/>
                    <a:gd name="T31" fmla="*/ 3 h 4"/>
                    <a:gd name="T32" fmla="*/ 1 w 2"/>
                    <a:gd name="T33" fmla="*/ 2 h 4"/>
                    <a:gd name="T34" fmla="*/ 1 w 2"/>
                    <a:gd name="T35" fmla="*/ 2 h 4"/>
                    <a:gd name="T36" fmla="*/ 0 w 2"/>
                    <a:gd name="T37" fmla="*/ 0 h 4"/>
                    <a:gd name="T38" fmla="*/ 0 w 2"/>
                    <a:gd name="T3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3"/>
                        <a:pt x="2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237"/>
                <p:cNvSpPr>
                  <a:spLocks/>
                </p:cNvSpPr>
                <p:nvPr/>
              </p:nvSpPr>
              <p:spPr bwMode="auto">
                <a:xfrm>
                  <a:off x="6787" y="1083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238"/>
                <p:cNvSpPr>
                  <a:spLocks noEditPoints="1"/>
                </p:cNvSpPr>
                <p:nvPr/>
              </p:nvSpPr>
              <p:spPr bwMode="auto">
                <a:xfrm>
                  <a:off x="5977" y="921"/>
                  <a:ext cx="234" cy="276"/>
                </a:xfrm>
                <a:custGeom>
                  <a:avLst/>
                  <a:gdLst>
                    <a:gd name="T0" fmla="*/ 17 w 39"/>
                    <a:gd name="T1" fmla="*/ 16 h 46"/>
                    <a:gd name="T2" fmla="*/ 8 w 39"/>
                    <a:gd name="T3" fmla="*/ 28 h 46"/>
                    <a:gd name="T4" fmla="*/ 0 w 39"/>
                    <a:gd name="T5" fmla="*/ 45 h 46"/>
                    <a:gd name="T6" fmla="*/ 1 w 39"/>
                    <a:gd name="T7" fmla="*/ 43 h 46"/>
                    <a:gd name="T8" fmla="*/ 1 w 39"/>
                    <a:gd name="T9" fmla="*/ 42 h 46"/>
                    <a:gd name="T10" fmla="*/ 3 w 39"/>
                    <a:gd name="T11" fmla="*/ 40 h 46"/>
                    <a:gd name="T12" fmla="*/ 3 w 39"/>
                    <a:gd name="T13" fmla="*/ 38 h 46"/>
                    <a:gd name="T14" fmla="*/ 3 w 39"/>
                    <a:gd name="T15" fmla="*/ 38 h 46"/>
                    <a:gd name="T16" fmla="*/ 4 w 39"/>
                    <a:gd name="T17" fmla="*/ 37 h 46"/>
                    <a:gd name="T18" fmla="*/ 4 w 39"/>
                    <a:gd name="T19" fmla="*/ 37 h 46"/>
                    <a:gd name="T20" fmla="*/ 6 w 39"/>
                    <a:gd name="T21" fmla="*/ 34 h 46"/>
                    <a:gd name="T22" fmla="*/ 7 w 39"/>
                    <a:gd name="T23" fmla="*/ 33 h 46"/>
                    <a:gd name="T24" fmla="*/ 9 w 39"/>
                    <a:gd name="T25" fmla="*/ 29 h 46"/>
                    <a:gd name="T26" fmla="*/ 9 w 39"/>
                    <a:gd name="T27" fmla="*/ 29 h 46"/>
                    <a:gd name="T28" fmla="*/ 11 w 39"/>
                    <a:gd name="T29" fmla="*/ 27 h 46"/>
                    <a:gd name="T30" fmla="*/ 11 w 39"/>
                    <a:gd name="T31" fmla="*/ 27 h 46"/>
                    <a:gd name="T32" fmla="*/ 23 w 39"/>
                    <a:gd name="T33" fmla="*/ 13 h 46"/>
                    <a:gd name="T34" fmla="*/ 29 w 39"/>
                    <a:gd name="T35" fmla="*/ 7 h 46"/>
                    <a:gd name="T36" fmla="*/ 31 w 39"/>
                    <a:gd name="T37" fmla="*/ 5 h 46"/>
                    <a:gd name="T38" fmla="*/ 33 w 39"/>
                    <a:gd name="T39" fmla="*/ 4 h 46"/>
                    <a:gd name="T40" fmla="*/ 34 w 39"/>
                    <a:gd name="T41" fmla="*/ 3 h 46"/>
                    <a:gd name="T42" fmla="*/ 36 w 39"/>
                    <a:gd name="T43" fmla="*/ 2 h 46"/>
                    <a:gd name="T44" fmla="*/ 38 w 39"/>
                    <a:gd name="T45" fmla="*/ 1 h 46"/>
                    <a:gd name="T46" fmla="*/ 38 w 39"/>
                    <a:gd name="T47" fmla="*/ 0 h 46"/>
                    <a:gd name="T48" fmla="*/ 38 w 39"/>
                    <a:gd name="T49" fmla="*/ 0 h 46"/>
                    <a:gd name="T50" fmla="*/ 39 w 39"/>
                    <a:gd name="T51" fmla="*/ 0 h 46"/>
                    <a:gd name="T52" fmla="*/ 38 w 39"/>
                    <a:gd name="T53" fmla="*/ 0 h 46"/>
                    <a:gd name="T54" fmla="*/ 36 w 39"/>
                    <a:gd name="T55" fmla="*/ 1 h 46"/>
                    <a:gd name="T56" fmla="*/ 36 w 39"/>
                    <a:gd name="T57" fmla="*/ 1 h 46"/>
                    <a:gd name="T58" fmla="*/ 37 w 39"/>
                    <a:gd name="T59" fmla="*/ 1 h 46"/>
                    <a:gd name="T60" fmla="*/ 30 w 39"/>
                    <a:gd name="T61" fmla="*/ 5 h 46"/>
                    <a:gd name="T62" fmla="*/ 26 w 39"/>
                    <a:gd name="T63" fmla="*/ 8 h 46"/>
                    <a:gd name="T64" fmla="*/ 20 w 39"/>
                    <a:gd name="T65" fmla="*/ 13 h 46"/>
                    <a:gd name="T66" fmla="*/ 36 w 39"/>
                    <a:gd name="T67" fmla="*/ 1 h 46"/>
                    <a:gd name="T68" fmla="*/ 35 w 39"/>
                    <a:gd name="T69" fmla="*/ 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" h="46">
                      <a:moveTo>
                        <a:pt x="20" y="13"/>
                      </a:moveTo>
                      <a:cubicBezTo>
                        <a:pt x="20" y="13"/>
                        <a:pt x="18" y="15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4" y="20"/>
                        <a:pt x="11" y="23"/>
                        <a:pt x="8" y="28"/>
                      </a:cubicBezTo>
                      <a:cubicBezTo>
                        <a:pt x="5" y="33"/>
                        <a:pt x="2" y="39"/>
                        <a:pt x="0" y="46"/>
                      </a:cubicBezTo>
                      <a:cubicBezTo>
                        <a:pt x="0" y="46"/>
                        <a:pt x="0" y="45"/>
                        <a:pt x="0" y="45"/>
                      </a:cubicBezTo>
                      <a:cubicBezTo>
                        <a:pt x="1" y="43"/>
                        <a:pt x="1" y="44"/>
                        <a:pt x="1" y="44"/>
                      </a:cubicBezTo>
                      <a:cubicBezTo>
                        <a:pt x="1" y="44"/>
                        <a:pt x="1" y="43"/>
                        <a:pt x="1" y="43"/>
                      </a:cubicBezTo>
                      <a:cubicBezTo>
                        <a:pt x="1" y="43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2" y="41"/>
                        <a:pt x="2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9"/>
                        <a:pt x="3" y="39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4" y="38"/>
                        <a:pt x="4" y="38"/>
                      </a:cubicBezTo>
                      <a:cubicBezTo>
                        <a:pt x="4" y="37"/>
                        <a:pt x="4" y="38"/>
                        <a:pt x="4" y="37"/>
                      </a:cubicBezTo>
                      <a:cubicBezTo>
                        <a:pt x="4" y="38"/>
                        <a:pt x="4" y="37"/>
                        <a:pt x="4" y="37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5" y="36"/>
                        <a:pt x="6" y="35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3"/>
                      </a:cubicBezTo>
                      <a:cubicBezTo>
                        <a:pt x="7" y="33"/>
                        <a:pt x="8" y="31"/>
                        <a:pt x="7" y="33"/>
                      </a:cubicBezTo>
                      <a:cubicBezTo>
                        <a:pt x="8" y="31"/>
                        <a:pt x="8" y="31"/>
                        <a:pt x="9" y="30"/>
                      </a:cubicBezTo>
                      <a:cubicBezTo>
                        <a:pt x="9" y="30"/>
                        <a:pt x="9" y="30"/>
                        <a:pt x="9" y="29"/>
                      </a:cubicBezTo>
                      <a:cubicBezTo>
                        <a:pt x="9" y="30"/>
                        <a:pt x="9" y="29"/>
                        <a:pt x="10" y="29"/>
                      </a:cubicBezTo>
                      <a:cubicBezTo>
                        <a:pt x="10" y="29"/>
                        <a:pt x="9" y="29"/>
                        <a:pt x="9" y="29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1" y="28"/>
                        <a:pt x="11" y="28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3" y="25"/>
                        <a:pt x="14" y="22"/>
                        <a:pt x="16" y="20"/>
                      </a:cubicBezTo>
                      <a:cubicBezTo>
                        <a:pt x="18" y="17"/>
                        <a:pt x="20" y="15"/>
                        <a:pt x="23" y="13"/>
                      </a:cubicBezTo>
                      <a:cubicBezTo>
                        <a:pt x="25" y="11"/>
                        <a:pt x="27" y="9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7"/>
                        <a:pt x="30" y="6"/>
                        <a:pt x="31" y="6"/>
                      </a:cubicBezTo>
                      <a:cubicBezTo>
                        <a:pt x="31" y="6"/>
                        <a:pt x="31" y="6"/>
                        <a:pt x="31" y="5"/>
                      </a:cubicBezTo>
                      <a:cubicBezTo>
                        <a:pt x="31" y="5"/>
                        <a:pt x="31" y="5"/>
                        <a:pt x="32" y="5"/>
                      </a:cubicBezTo>
                      <a:cubicBezTo>
                        <a:pt x="32" y="5"/>
                        <a:pt x="32" y="4"/>
                        <a:pt x="33" y="4"/>
                      </a:cubicBez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6" y="2"/>
                        <a:pt x="35" y="2"/>
                        <a:pt x="36" y="2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1"/>
                        <a:pt x="38" y="1"/>
                        <a:pt x="38" y="1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1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8" y="0"/>
                        <a:pt x="39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7" y="0"/>
                        <a:pt x="37" y="1"/>
                        <a:pt x="36" y="1"/>
                      </a:cubicBezTo>
                      <a:cubicBezTo>
                        <a:pt x="36" y="1"/>
                        <a:pt x="37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5" y="1"/>
                        <a:pt x="32" y="3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7" y="7"/>
                        <a:pt x="26" y="7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4" y="9"/>
                        <a:pt x="22" y="11"/>
                        <a:pt x="20" y="13"/>
                      </a:cubicBezTo>
                      <a:close/>
                      <a:moveTo>
                        <a:pt x="35" y="2"/>
                      </a:move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5" y="2"/>
                        <a:pt x="35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239"/>
                <p:cNvSpPr>
                  <a:spLocks/>
                </p:cNvSpPr>
                <p:nvPr/>
              </p:nvSpPr>
              <p:spPr bwMode="auto">
                <a:xfrm>
                  <a:off x="6019" y="1113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240"/>
                <p:cNvSpPr>
                  <a:spLocks/>
                </p:cNvSpPr>
                <p:nvPr/>
              </p:nvSpPr>
              <p:spPr bwMode="auto">
                <a:xfrm>
                  <a:off x="6217" y="915"/>
                  <a:ext cx="6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0 w 1"/>
                    <a:gd name="T4" fmla="*/ 0 w 1"/>
                    <a:gd name="T5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241"/>
                <p:cNvSpPr>
                  <a:spLocks/>
                </p:cNvSpPr>
                <p:nvPr/>
              </p:nvSpPr>
              <p:spPr bwMode="auto">
                <a:xfrm>
                  <a:off x="6775" y="1065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242"/>
                <p:cNvSpPr>
                  <a:spLocks/>
                </p:cNvSpPr>
                <p:nvPr/>
              </p:nvSpPr>
              <p:spPr bwMode="auto">
                <a:xfrm>
                  <a:off x="6781" y="1071"/>
                  <a:ext cx="12" cy="18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0 h 3"/>
                    <a:gd name="T4" fmla="*/ 0 w 2"/>
                    <a:gd name="T5" fmla="*/ 0 h 3"/>
                    <a:gd name="T6" fmla="*/ 0 w 2"/>
                    <a:gd name="T7" fmla="*/ 0 h 3"/>
                    <a:gd name="T8" fmla="*/ 1 w 2"/>
                    <a:gd name="T9" fmla="*/ 1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  <a:gd name="T16" fmla="*/ 2 w 2"/>
                    <a:gd name="T17" fmla="*/ 2 h 3"/>
                    <a:gd name="T18" fmla="*/ 2 w 2"/>
                    <a:gd name="T19" fmla="*/ 3 h 3"/>
                    <a:gd name="T20" fmla="*/ 1 w 2"/>
                    <a:gd name="T21" fmla="*/ 2 h 3"/>
                    <a:gd name="T22" fmla="*/ 1 w 2"/>
                    <a:gd name="T23" fmla="*/ 2 h 3"/>
                    <a:gd name="T24" fmla="*/ 1 w 2"/>
                    <a:gd name="T25" fmla="*/ 1 h 3"/>
                    <a:gd name="T26" fmla="*/ 1 w 2"/>
                    <a:gd name="T27" fmla="*/ 1 h 3"/>
                    <a:gd name="T28" fmla="*/ 1 w 2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243"/>
                <p:cNvSpPr>
                  <a:spLocks/>
                </p:cNvSpPr>
                <p:nvPr/>
              </p:nvSpPr>
              <p:spPr bwMode="auto">
                <a:xfrm>
                  <a:off x="6793" y="1089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244"/>
                <p:cNvSpPr>
                  <a:spLocks/>
                </p:cNvSpPr>
                <p:nvPr/>
              </p:nvSpPr>
              <p:spPr bwMode="auto">
                <a:xfrm>
                  <a:off x="6799" y="1101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245"/>
                <p:cNvSpPr>
                  <a:spLocks/>
                </p:cNvSpPr>
                <p:nvPr/>
              </p:nvSpPr>
              <p:spPr bwMode="auto">
                <a:xfrm>
                  <a:off x="6805" y="110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" name="Oval 1246"/>
                <p:cNvSpPr>
                  <a:spLocks noChangeArrowheads="1"/>
                </p:cNvSpPr>
                <p:nvPr/>
              </p:nvSpPr>
              <p:spPr bwMode="auto">
                <a:xfrm>
                  <a:off x="6811" y="1119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247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248"/>
                <p:cNvSpPr>
                  <a:spLocks/>
                </p:cNvSpPr>
                <p:nvPr/>
              </p:nvSpPr>
              <p:spPr bwMode="auto">
                <a:xfrm>
                  <a:off x="6853" y="122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2 h 3"/>
                    <a:gd name="T8" fmla="*/ 1 w 1"/>
                    <a:gd name="T9" fmla="*/ 3 h 3"/>
                    <a:gd name="T10" fmla="*/ 0 w 1"/>
                    <a:gd name="T11" fmla="*/ 3 h 3"/>
                    <a:gd name="T12" fmla="*/ 1 w 1"/>
                    <a:gd name="T13" fmla="*/ 3 h 3"/>
                    <a:gd name="T14" fmla="*/ 1 w 1"/>
                    <a:gd name="T15" fmla="*/ 3 h 3"/>
                    <a:gd name="T16" fmla="*/ 0 w 1"/>
                    <a:gd name="T17" fmla="*/ 3 h 3"/>
                    <a:gd name="T18" fmla="*/ 0 w 1"/>
                    <a:gd name="T19" fmla="*/ 2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0 h 3"/>
                    <a:gd name="T26" fmla="*/ 0 w 1"/>
                    <a:gd name="T2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249"/>
                <p:cNvSpPr>
                  <a:spLocks/>
                </p:cNvSpPr>
                <p:nvPr/>
              </p:nvSpPr>
              <p:spPr bwMode="auto">
                <a:xfrm>
                  <a:off x="6853" y="124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1 w 1"/>
                    <a:gd name="T11" fmla="*/ 0 h 2"/>
                    <a:gd name="T12" fmla="*/ 1 w 1"/>
                    <a:gd name="T13" fmla="*/ 1 h 2"/>
                    <a:gd name="T14" fmla="*/ 1 w 1"/>
                    <a:gd name="T15" fmla="*/ 2 h 2"/>
                    <a:gd name="T16" fmla="*/ 1 w 1"/>
                    <a:gd name="T17" fmla="*/ 1 h 2"/>
                    <a:gd name="T18" fmla="*/ 1 w 1"/>
                    <a:gd name="T1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250"/>
                <p:cNvSpPr>
                  <a:spLocks/>
                </p:cNvSpPr>
                <p:nvPr/>
              </p:nvSpPr>
              <p:spPr bwMode="auto">
                <a:xfrm>
                  <a:off x="6847" y="126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251"/>
                <p:cNvSpPr>
                  <a:spLocks/>
                </p:cNvSpPr>
                <p:nvPr/>
              </p:nvSpPr>
              <p:spPr bwMode="auto">
                <a:xfrm>
                  <a:off x="6823" y="129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252"/>
                <p:cNvSpPr>
                  <a:spLocks/>
                </p:cNvSpPr>
                <p:nvPr/>
              </p:nvSpPr>
              <p:spPr bwMode="auto">
                <a:xfrm>
                  <a:off x="6211" y="1611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253"/>
                <p:cNvSpPr>
                  <a:spLocks/>
                </p:cNvSpPr>
                <p:nvPr/>
              </p:nvSpPr>
              <p:spPr bwMode="auto">
                <a:xfrm>
                  <a:off x="6289" y="1665"/>
                  <a:ext cx="108" cy="30"/>
                </a:xfrm>
                <a:custGeom>
                  <a:avLst/>
                  <a:gdLst>
                    <a:gd name="T0" fmla="*/ 14 w 18"/>
                    <a:gd name="T1" fmla="*/ 4 h 5"/>
                    <a:gd name="T2" fmla="*/ 14 w 18"/>
                    <a:gd name="T3" fmla="*/ 4 h 5"/>
                    <a:gd name="T4" fmla="*/ 16 w 18"/>
                    <a:gd name="T5" fmla="*/ 5 h 5"/>
                    <a:gd name="T6" fmla="*/ 18 w 18"/>
                    <a:gd name="T7" fmla="*/ 5 h 5"/>
                    <a:gd name="T8" fmla="*/ 16 w 18"/>
                    <a:gd name="T9" fmla="*/ 5 h 5"/>
                    <a:gd name="T10" fmla="*/ 16 w 18"/>
                    <a:gd name="T11" fmla="*/ 5 h 5"/>
                    <a:gd name="T12" fmla="*/ 8 w 18"/>
                    <a:gd name="T13" fmla="*/ 3 h 5"/>
                    <a:gd name="T14" fmla="*/ 0 w 18"/>
                    <a:gd name="T15" fmla="*/ 0 h 5"/>
                    <a:gd name="T16" fmla="*/ 0 w 18"/>
                    <a:gd name="T17" fmla="*/ 0 h 5"/>
                    <a:gd name="T18" fmla="*/ 1 w 18"/>
                    <a:gd name="T19" fmla="*/ 0 h 5"/>
                    <a:gd name="T20" fmla="*/ 1 w 18"/>
                    <a:gd name="T21" fmla="*/ 0 h 5"/>
                    <a:gd name="T22" fmla="*/ 1 w 18"/>
                    <a:gd name="T23" fmla="*/ 0 h 5"/>
                    <a:gd name="T24" fmla="*/ 0 w 18"/>
                    <a:gd name="T25" fmla="*/ 0 h 5"/>
                    <a:gd name="T26" fmla="*/ 0 w 18"/>
                    <a:gd name="T27" fmla="*/ 0 h 5"/>
                    <a:gd name="T28" fmla="*/ 0 w 18"/>
                    <a:gd name="T29" fmla="*/ 0 h 5"/>
                    <a:gd name="T30" fmla="*/ 1 w 18"/>
                    <a:gd name="T31" fmla="*/ 0 h 5"/>
                    <a:gd name="T32" fmla="*/ 1 w 18"/>
                    <a:gd name="T33" fmla="*/ 0 h 5"/>
                    <a:gd name="T34" fmla="*/ 1 w 18"/>
                    <a:gd name="T35" fmla="*/ 0 h 5"/>
                    <a:gd name="T36" fmla="*/ 2 w 18"/>
                    <a:gd name="T37" fmla="*/ 1 h 5"/>
                    <a:gd name="T38" fmla="*/ 2 w 18"/>
                    <a:gd name="T39" fmla="*/ 0 h 5"/>
                    <a:gd name="T40" fmla="*/ 2 w 18"/>
                    <a:gd name="T41" fmla="*/ 1 h 5"/>
                    <a:gd name="T42" fmla="*/ 3 w 18"/>
                    <a:gd name="T43" fmla="*/ 1 h 5"/>
                    <a:gd name="T44" fmla="*/ 3 w 18"/>
                    <a:gd name="T45" fmla="*/ 1 h 5"/>
                    <a:gd name="T46" fmla="*/ 5 w 18"/>
                    <a:gd name="T47" fmla="*/ 2 h 5"/>
                    <a:gd name="T48" fmla="*/ 6 w 18"/>
                    <a:gd name="T49" fmla="*/ 2 h 5"/>
                    <a:gd name="T50" fmla="*/ 7 w 18"/>
                    <a:gd name="T51" fmla="*/ 3 h 5"/>
                    <a:gd name="T52" fmla="*/ 8 w 18"/>
                    <a:gd name="T53" fmla="*/ 3 h 5"/>
                    <a:gd name="T54" fmla="*/ 9 w 18"/>
                    <a:gd name="T55" fmla="*/ 3 h 5"/>
                    <a:gd name="T56" fmla="*/ 9 w 18"/>
                    <a:gd name="T57" fmla="*/ 3 h 5"/>
                    <a:gd name="T58" fmla="*/ 10 w 18"/>
                    <a:gd name="T59" fmla="*/ 3 h 5"/>
                    <a:gd name="T60" fmla="*/ 11 w 18"/>
                    <a:gd name="T61" fmla="*/ 3 h 5"/>
                    <a:gd name="T62" fmla="*/ 12 w 18"/>
                    <a:gd name="T63" fmla="*/ 4 h 5"/>
                    <a:gd name="T64" fmla="*/ 12 w 18"/>
                    <a:gd name="T65" fmla="*/ 4 h 5"/>
                    <a:gd name="T66" fmla="*/ 13 w 18"/>
                    <a:gd name="T67" fmla="*/ 4 h 5"/>
                    <a:gd name="T68" fmla="*/ 14 w 18"/>
                    <a:gd name="T6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" h="5">
                      <a:moveTo>
                        <a:pt x="14" y="4"/>
                      </a:move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5" y="5"/>
                        <a:pt x="16" y="5"/>
                        <a:pt x="16" y="5"/>
                      </a:cubicBezTo>
                      <a:cubicBezTo>
                        <a:pt x="17" y="5"/>
                        <a:pt x="17" y="5"/>
                        <a:pt x="18" y="5"/>
                      </a:cubicBezTo>
                      <a:cubicBezTo>
                        <a:pt x="17" y="5"/>
                        <a:pt x="17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3" y="5"/>
                        <a:pt x="11" y="4"/>
                        <a:pt x="8" y="3"/>
                      </a:cubicBezTo>
                      <a:cubicBezTo>
                        <a:pt x="5" y="3"/>
                        <a:pt x="3" y="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0"/>
                        <a:pt x="2" y="1"/>
                      </a:cubicBezTo>
                      <a:cubicBezTo>
                        <a:pt x="1" y="0"/>
                        <a:pt x="2" y="1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3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2"/>
                        <a:pt x="5" y="2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3"/>
                      </a:cubicBezTo>
                      <a:cubicBezTo>
                        <a:pt x="8" y="2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10" y="3"/>
                        <a:pt x="10" y="3"/>
                      </a:cubicBezTo>
                      <a:cubicBezTo>
                        <a:pt x="10" y="3"/>
                        <a:pt x="11" y="3"/>
                        <a:pt x="11" y="3"/>
                      </a:cubicBezTo>
                      <a:cubicBezTo>
                        <a:pt x="11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254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" name="Freeform 1255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12" cy="1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1 w 2"/>
                    <a:gd name="T5" fmla="*/ 1 h 2"/>
                    <a:gd name="T6" fmla="*/ 2 w 2"/>
                    <a:gd name="T7" fmla="*/ 2 h 2"/>
                    <a:gd name="T8" fmla="*/ 1 w 2"/>
                    <a:gd name="T9" fmla="*/ 1 h 2"/>
                    <a:gd name="T10" fmla="*/ 0 w 2"/>
                    <a:gd name="T11" fmla="*/ 1 h 2"/>
                    <a:gd name="T12" fmla="*/ 0 w 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2" y="1"/>
                        <a:pt x="2" y="2"/>
                      </a:cubicBez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" name="Freeform 1256"/>
                <p:cNvSpPr>
                  <a:spLocks/>
                </p:cNvSpPr>
                <p:nvPr/>
              </p:nvSpPr>
              <p:spPr bwMode="auto">
                <a:xfrm>
                  <a:off x="6259" y="16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" name="Freeform 1257"/>
                <p:cNvSpPr>
                  <a:spLocks/>
                </p:cNvSpPr>
                <p:nvPr/>
              </p:nvSpPr>
              <p:spPr bwMode="auto">
                <a:xfrm>
                  <a:off x="6763" y="1155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" name="Freeform 1258"/>
                <p:cNvSpPr>
                  <a:spLocks/>
                </p:cNvSpPr>
                <p:nvPr/>
              </p:nvSpPr>
              <p:spPr bwMode="auto">
                <a:xfrm>
                  <a:off x="6769" y="1185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" name="Freeform 1259"/>
                <p:cNvSpPr>
                  <a:spLocks/>
                </p:cNvSpPr>
                <p:nvPr/>
              </p:nvSpPr>
              <p:spPr bwMode="auto">
                <a:xfrm>
                  <a:off x="6685" y="119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0 h 3"/>
                    <a:gd name="T4" fmla="*/ 0 w 1"/>
                    <a:gd name="T5" fmla="*/ 0 h 3"/>
                    <a:gd name="T6" fmla="*/ 0 w 1"/>
                    <a:gd name="T7" fmla="*/ 0 h 3"/>
                    <a:gd name="T8" fmla="*/ 0 w 1"/>
                    <a:gd name="T9" fmla="*/ 0 h 3"/>
                    <a:gd name="T10" fmla="*/ 0 w 1"/>
                    <a:gd name="T11" fmla="*/ 0 h 3"/>
                    <a:gd name="T12" fmla="*/ 0 w 1"/>
                    <a:gd name="T13" fmla="*/ 0 h 3"/>
                    <a:gd name="T14" fmla="*/ 0 w 1"/>
                    <a:gd name="T15" fmla="*/ 0 h 3"/>
                    <a:gd name="T16" fmla="*/ 0 w 1"/>
                    <a:gd name="T17" fmla="*/ 0 h 3"/>
                    <a:gd name="T18" fmla="*/ 0 w 1"/>
                    <a:gd name="T19" fmla="*/ 0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1 h 3"/>
                    <a:gd name="T26" fmla="*/ 0 w 1"/>
                    <a:gd name="T27" fmla="*/ 1 h 3"/>
                    <a:gd name="T28" fmla="*/ 1 w 1"/>
                    <a:gd name="T29" fmla="*/ 1 h 3"/>
                    <a:gd name="T30" fmla="*/ 0 w 1"/>
                    <a:gd name="T31" fmla="*/ 1 h 3"/>
                    <a:gd name="T32" fmla="*/ 1 w 1"/>
                    <a:gd name="T33" fmla="*/ 1 h 3"/>
                    <a:gd name="T34" fmla="*/ 1 w 1"/>
                    <a:gd name="T35" fmla="*/ 1 h 3"/>
                    <a:gd name="T36" fmla="*/ 1 w 1"/>
                    <a:gd name="T37" fmla="*/ 2 h 3"/>
                    <a:gd name="T38" fmla="*/ 1 w 1"/>
                    <a:gd name="T39" fmla="*/ 2 h 3"/>
                    <a:gd name="T40" fmla="*/ 1 w 1"/>
                    <a:gd name="T41" fmla="*/ 3 h 3"/>
                    <a:gd name="T42" fmla="*/ 1 w 1"/>
                    <a:gd name="T43" fmla="*/ 3 h 3"/>
                    <a:gd name="T44" fmla="*/ 1 w 1"/>
                    <a:gd name="T45" fmla="*/ 2 h 3"/>
                    <a:gd name="T46" fmla="*/ 1 w 1"/>
                    <a:gd name="T47" fmla="*/ 2 h 3"/>
                    <a:gd name="T48" fmla="*/ 1 w 1"/>
                    <a:gd name="T49" fmla="*/ 2 h 3"/>
                    <a:gd name="T50" fmla="*/ 1 w 1"/>
                    <a:gd name="T51" fmla="*/ 2 h 3"/>
                    <a:gd name="T52" fmla="*/ 1 w 1"/>
                    <a:gd name="T53" fmla="*/ 2 h 3"/>
                    <a:gd name="T54" fmla="*/ 0 w 1"/>
                    <a:gd name="T55" fmla="*/ 2 h 3"/>
                    <a:gd name="T56" fmla="*/ 0 w 1"/>
                    <a:gd name="T57" fmla="*/ 1 h 3"/>
                    <a:gd name="T58" fmla="*/ 0 w 1"/>
                    <a:gd name="T59" fmla="*/ 0 h 3"/>
                    <a:gd name="T60" fmla="*/ 0 w 1"/>
                    <a:gd name="T61" fmla="*/ 0 h 3"/>
                    <a:gd name="T62" fmla="*/ 0 w 1"/>
                    <a:gd name="T63" fmla="*/ 0 h 3"/>
                    <a:gd name="T64" fmla="*/ 0 w 1"/>
                    <a:gd name="T6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" name="Freeform 1260"/>
                <p:cNvSpPr>
                  <a:spLocks/>
                </p:cNvSpPr>
                <p:nvPr/>
              </p:nvSpPr>
              <p:spPr bwMode="auto">
                <a:xfrm>
                  <a:off x="6679" y="120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" name="Freeform 1261"/>
                <p:cNvSpPr>
                  <a:spLocks/>
                </p:cNvSpPr>
                <p:nvPr/>
              </p:nvSpPr>
              <p:spPr bwMode="auto">
                <a:xfrm>
                  <a:off x="5941" y="1491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0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" name="Freeform 1262"/>
                <p:cNvSpPr>
                  <a:spLocks/>
                </p:cNvSpPr>
                <p:nvPr/>
              </p:nvSpPr>
              <p:spPr bwMode="auto">
                <a:xfrm>
                  <a:off x="5929" y="128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" name="Freeform 1263"/>
                <p:cNvSpPr>
                  <a:spLocks/>
                </p:cNvSpPr>
                <p:nvPr/>
              </p:nvSpPr>
              <p:spPr bwMode="auto">
                <a:xfrm>
                  <a:off x="5965" y="843"/>
                  <a:ext cx="342" cy="300"/>
                </a:xfrm>
                <a:custGeom>
                  <a:avLst/>
                  <a:gdLst>
                    <a:gd name="T0" fmla="*/ 57 w 57"/>
                    <a:gd name="T1" fmla="*/ 0 h 50"/>
                    <a:gd name="T2" fmla="*/ 53 w 57"/>
                    <a:gd name="T3" fmla="*/ 1 h 50"/>
                    <a:gd name="T4" fmla="*/ 49 w 57"/>
                    <a:gd name="T5" fmla="*/ 2 h 50"/>
                    <a:gd name="T6" fmla="*/ 37 w 57"/>
                    <a:gd name="T7" fmla="*/ 8 h 50"/>
                    <a:gd name="T8" fmla="*/ 21 w 57"/>
                    <a:gd name="T9" fmla="*/ 20 h 50"/>
                    <a:gd name="T10" fmla="*/ 10 w 57"/>
                    <a:gd name="T11" fmla="*/ 32 h 50"/>
                    <a:gd name="T12" fmla="*/ 2 w 57"/>
                    <a:gd name="T13" fmla="*/ 47 h 50"/>
                    <a:gd name="T14" fmla="*/ 1 w 57"/>
                    <a:gd name="T15" fmla="*/ 49 h 50"/>
                    <a:gd name="T16" fmla="*/ 0 w 57"/>
                    <a:gd name="T17" fmla="*/ 50 h 50"/>
                    <a:gd name="T18" fmla="*/ 1 w 57"/>
                    <a:gd name="T19" fmla="*/ 47 h 50"/>
                    <a:gd name="T20" fmla="*/ 10 w 57"/>
                    <a:gd name="T21" fmla="*/ 31 h 50"/>
                    <a:gd name="T22" fmla="*/ 31 w 57"/>
                    <a:gd name="T23" fmla="*/ 10 h 50"/>
                    <a:gd name="T24" fmla="*/ 39 w 57"/>
                    <a:gd name="T25" fmla="*/ 5 h 50"/>
                    <a:gd name="T26" fmla="*/ 47 w 57"/>
                    <a:gd name="T27" fmla="*/ 2 h 50"/>
                    <a:gd name="T28" fmla="*/ 53 w 57"/>
                    <a:gd name="T29" fmla="*/ 0 h 50"/>
                    <a:gd name="T30" fmla="*/ 57 w 57"/>
                    <a:gd name="T3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7" h="50">
                      <a:moveTo>
                        <a:pt x="57" y="0"/>
                      </a:moveTo>
                      <a:cubicBezTo>
                        <a:pt x="56" y="0"/>
                        <a:pt x="54" y="1"/>
                        <a:pt x="53" y="1"/>
                      </a:cubicBezTo>
                      <a:cubicBezTo>
                        <a:pt x="52" y="2"/>
                        <a:pt x="51" y="2"/>
                        <a:pt x="49" y="2"/>
                      </a:cubicBezTo>
                      <a:cubicBezTo>
                        <a:pt x="45" y="4"/>
                        <a:pt x="41" y="6"/>
                        <a:pt x="37" y="8"/>
                      </a:cubicBezTo>
                      <a:cubicBezTo>
                        <a:pt x="31" y="11"/>
                        <a:pt x="26" y="15"/>
                        <a:pt x="21" y="20"/>
                      </a:cubicBezTo>
                      <a:cubicBezTo>
                        <a:pt x="17" y="23"/>
                        <a:pt x="14" y="27"/>
                        <a:pt x="10" y="32"/>
                      </a:cubicBezTo>
                      <a:cubicBezTo>
                        <a:pt x="7" y="37"/>
                        <a:pt x="4" y="42"/>
                        <a:pt x="2" y="47"/>
                      </a:cubicBezTo>
                      <a:cubicBezTo>
                        <a:pt x="1" y="49"/>
                        <a:pt x="1" y="49"/>
                        <a:pt x="1" y="49"/>
                      </a:cubicBezTo>
                      <a:cubicBezTo>
                        <a:pt x="1" y="49"/>
                        <a:pt x="0" y="50"/>
                        <a:pt x="0" y="50"/>
                      </a:cubicBezTo>
                      <a:cubicBezTo>
                        <a:pt x="0" y="49"/>
                        <a:pt x="1" y="48"/>
                        <a:pt x="1" y="47"/>
                      </a:cubicBezTo>
                      <a:cubicBezTo>
                        <a:pt x="3" y="42"/>
                        <a:pt x="7" y="36"/>
                        <a:pt x="10" y="31"/>
                      </a:cubicBezTo>
                      <a:cubicBezTo>
                        <a:pt x="16" y="23"/>
                        <a:pt x="22" y="16"/>
                        <a:pt x="31" y="10"/>
                      </a:cubicBezTo>
                      <a:cubicBezTo>
                        <a:pt x="34" y="8"/>
                        <a:pt x="36" y="7"/>
                        <a:pt x="39" y="5"/>
                      </a:cubicBezTo>
                      <a:cubicBezTo>
                        <a:pt x="42" y="4"/>
                        <a:pt x="44" y="3"/>
                        <a:pt x="47" y="2"/>
                      </a:cubicBezTo>
                      <a:cubicBezTo>
                        <a:pt x="49" y="2"/>
                        <a:pt x="51" y="1"/>
                        <a:pt x="53" y="0"/>
                      </a:cubicBezTo>
                      <a:cubicBezTo>
                        <a:pt x="54" y="0"/>
                        <a:pt x="55" y="0"/>
                        <a:pt x="5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" name="Freeform 1264"/>
                <p:cNvSpPr>
                  <a:spLocks/>
                </p:cNvSpPr>
                <p:nvPr/>
              </p:nvSpPr>
              <p:spPr bwMode="auto">
                <a:xfrm>
                  <a:off x="6799" y="110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 useBgFill="1">
            <p:nvSpPr>
              <p:cNvPr id="317" name="椭圆 316"/>
              <p:cNvSpPr/>
              <p:nvPr/>
            </p:nvSpPr>
            <p:spPr>
              <a:xfrm>
                <a:off x="905579" y="2072810"/>
                <a:ext cx="1319678" cy="131967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5" name="矩形 314"/>
            <p:cNvSpPr/>
            <p:nvPr/>
          </p:nvSpPr>
          <p:spPr>
            <a:xfrm>
              <a:off x="4716695" y="4024897"/>
              <a:ext cx="954107" cy="1015663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dist"/>
              <a:r>
                <a:rPr lang="en-US" altLang="zh-CN" sz="6000" dirty="0" smtClean="0">
                  <a:solidFill>
                    <a:srgbClr val="800000"/>
                  </a:solidFill>
                  <a:latin typeface="汉仪雪君体繁" panose="02010604000101010101" pitchFamily="2" charset="-122"/>
                  <a:ea typeface="汉仪雪君体繁" panose="02010604000101010101" pitchFamily="2" charset="-122"/>
                  <a:cs typeface="Adobe Devanagari" panose="02040503050201020203" pitchFamily="18" charset="0"/>
                </a:rPr>
                <a:t>02</a:t>
              </a:r>
              <a:endParaRPr lang="zh-CN" altLang="en-US" sz="6000" dirty="0">
                <a:solidFill>
                  <a:srgbClr val="800000"/>
                </a:solidFill>
                <a:latin typeface="汉仪雪君体繁" panose="02010604000101010101" pitchFamily="2" charset="-122"/>
                <a:ea typeface="汉仪雪君体繁" panose="02010604000101010101" pitchFamily="2" charset="-122"/>
                <a:cs typeface="Adobe Devanagari" panose="02040503050201020203" pitchFamily="18" charset="0"/>
              </a:endParaRPr>
            </a:p>
          </p:txBody>
        </p:sp>
      </p:grpSp>
      <p:grpSp>
        <p:nvGrpSpPr>
          <p:cNvPr id="372" name="组合 371"/>
          <p:cNvGrpSpPr/>
          <p:nvPr/>
        </p:nvGrpSpPr>
        <p:grpSpPr>
          <a:xfrm>
            <a:off x="5585683" y="3087983"/>
            <a:ext cx="1241682" cy="1279772"/>
            <a:chOff x="5557501" y="3021198"/>
            <a:chExt cx="1241682" cy="1279772"/>
          </a:xfrm>
        </p:grpSpPr>
        <p:grpSp>
          <p:nvGrpSpPr>
            <p:cNvPr id="373" name="组合 372"/>
            <p:cNvGrpSpPr/>
            <p:nvPr/>
          </p:nvGrpSpPr>
          <p:grpSpPr>
            <a:xfrm rot="3526944">
              <a:off x="5538456" y="3040243"/>
              <a:ext cx="1279772" cy="1241682"/>
              <a:chOff x="754201" y="1929934"/>
              <a:chExt cx="1600200" cy="1552575"/>
            </a:xfrm>
          </p:grpSpPr>
          <p:grpSp>
            <p:nvGrpSpPr>
              <p:cNvPr id="375" name="Group 1210"/>
              <p:cNvGrpSpPr>
                <a:grpSpLocks noChangeAspect="1"/>
              </p:cNvGrpSpPr>
              <p:nvPr/>
            </p:nvGrpSpPr>
            <p:grpSpPr bwMode="auto">
              <a:xfrm>
                <a:off x="754201" y="1929934"/>
                <a:ext cx="1600200" cy="1552575"/>
                <a:chOff x="5911" y="843"/>
                <a:chExt cx="1008" cy="978"/>
              </a:xfrm>
            </p:grpSpPr>
            <p:sp>
              <p:nvSpPr>
                <p:cNvPr id="377" name="Freeform 1211"/>
                <p:cNvSpPr>
                  <a:spLocks/>
                </p:cNvSpPr>
                <p:nvPr/>
              </p:nvSpPr>
              <p:spPr bwMode="auto">
                <a:xfrm>
                  <a:off x="5917" y="1389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" name="Freeform 1212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0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24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" name="Freeform 1213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" name="Freeform 1214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" name="Freeform 1215"/>
                <p:cNvSpPr>
                  <a:spLocks/>
                </p:cNvSpPr>
                <p:nvPr/>
              </p:nvSpPr>
              <p:spPr bwMode="auto">
                <a:xfrm>
                  <a:off x="6847" y="121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0 w 1"/>
                    <a:gd name="T11" fmla="*/ 1 h 2"/>
                    <a:gd name="T12" fmla="*/ 0 w 1"/>
                    <a:gd name="T13" fmla="*/ 0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" name="Freeform 1216"/>
                <p:cNvSpPr>
                  <a:spLocks/>
                </p:cNvSpPr>
                <p:nvPr/>
              </p:nvSpPr>
              <p:spPr bwMode="auto">
                <a:xfrm>
                  <a:off x="6493" y="1701"/>
                  <a:ext cx="6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" name="Freeform 1217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" name="Freeform 1218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" name="Freeform 1219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0" cy="6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" name="Freeform 1220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  <a:gd name="T10" fmla="*/ 0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" name="Freeform 1221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12" cy="6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  <a:gd name="T8" fmla="*/ 1 w 2"/>
                    <a:gd name="T9" fmla="*/ 1 h 1"/>
                    <a:gd name="T10" fmla="*/ 0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" name="Freeform 1222"/>
                <p:cNvSpPr>
                  <a:spLocks/>
                </p:cNvSpPr>
                <p:nvPr/>
              </p:nvSpPr>
              <p:spPr bwMode="auto">
                <a:xfrm>
                  <a:off x="6253" y="164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" name="Freeform 1223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" name="Freeform 1224"/>
                <p:cNvSpPr>
                  <a:spLocks/>
                </p:cNvSpPr>
                <p:nvPr/>
              </p:nvSpPr>
              <p:spPr bwMode="auto">
                <a:xfrm>
                  <a:off x="6763" y="116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" name="Freeform 1225"/>
                <p:cNvSpPr>
                  <a:spLocks/>
                </p:cNvSpPr>
                <p:nvPr/>
              </p:nvSpPr>
              <p:spPr bwMode="auto">
                <a:xfrm>
                  <a:off x="6745" y="146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" name="Freeform 1226"/>
                <p:cNvSpPr>
                  <a:spLocks/>
                </p:cNvSpPr>
                <p:nvPr/>
              </p:nvSpPr>
              <p:spPr bwMode="auto">
                <a:xfrm>
                  <a:off x="6751" y="146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" name="Freeform 1227"/>
                <p:cNvSpPr>
                  <a:spLocks/>
                </p:cNvSpPr>
                <p:nvPr/>
              </p:nvSpPr>
              <p:spPr bwMode="auto">
                <a:xfrm>
                  <a:off x="6751" y="1455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0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" name="Freeform 1228"/>
                <p:cNvSpPr>
                  <a:spLocks/>
                </p:cNvSpPr>
                <p:nvPr/>
              </p:nvSpPr>
              <p:spPr bwMode="auto">
                <a:xfrm>
                  <a:off x="5911" y="1245"/>
                  <a:ext cx="18" cy="168"/>
                </a:xfrm>
                <a:custGeom>
                  <a:avLst/>
                  <a:gdLst>
                    <a:gd name="T0" fmla="*/ 1 w 3"/>
                    <a:gd name="T1" fmla="*/ 27 h 28"/>
                    <a:gd name="T2" fmla="*/ 1 w 3"/>
                    <a:gd name="T3" fmla="*/ 26 h 28"/>
                    <a:gd name="T4" fmla="*/ 1 w 3"/>
                    <a:gd name="T5" fmla="*/ 24 h 28"/>
                    <a:gd name="T6" fmla="*/ 1 w 3"/>
                    <a:gd name="T7" fmla="*/ 21 h 28"/>
                    <a:gd name="T8" fmla="*/ 0 w 3"/>
                    <a:gd name="T9" fmla="*/ 16 h 28"/>
                    <a:gd name="T10" fmla="*/ 1 w 3"/>
                    <a:gd name="T11" fmla="*/ 15 h 28"/>
                    <a:gd name="T12" fmla="*/ 1 w 3"/>
                    <a:gd name="T13" fmla="*/ 14 h 28"/>
                    <a:gd name="T14" fmla="*/ 1 w 3"/>
                    <a:gd name="T15" fmla="*/ 13 h 28"/>
                    <a:gd name="T16" fmla="*/ 1 w 3"/>
                    <a:gd name="T17" fmla="*/ 9 h 28"/>
                    <a:gd name="T18" fmla="*/ 1 w 3"/>
                    <a:gd name="T19" fmla="*/ 8 h 28"/>
                    <a:gd name="T20" fmla="*/ 1 w 3"/>
                    <a:gd name="T21" fmla="*/ 8 h 28"/>
                    <a:gd name="T22" fmla="*/ 1 w 3"/>
                    <a:gd name="T23" fmla="*/ 7 h 28"/>
                    <a:gd name="T24" fmla="*/ 2 w 3"/>
                    <a:gd name="T25" fmla="*/ 6 h 28"/>
                    <a:gd name="T26" fmla="*/ 2 w 3"/>
                    <a:gd name="T27" fmla="*/ 6 h 28"/>
                    <a:gd name="T28" fmla="*/ 2 w 3"/>
                    <a:gd name="T29" fmla="*/ 6 h 28"/>
                    <a:gd name="T30" fmla="*/ 2 w 3"/>
                    <a:gd name="T31" fmla="*/ 3 h 28"/>
                    <a:gd name="T32" fmla="*/ 3 w 3"/>
                    <a:gd name="T33" fmla="*/ 2 h 28"/>
                    <a:gd name="T34" fmla="*/ 3 w 3"/>
                    <a:gd name="T35" fmla="*/ 1 h 28"/>
                    <a:gd name="T36" fmla="*/ 3 w 3"/>
                    <a:gd name="T37" fmla="*/ 1 h 28"/>
                    <a:gd name="T38" fmla="*/ 3 w 3"/>
                    <a:gd name="T39" fmla="*/ 1 h 28"/>
                    <a:gd name="T40" fmla="*/ 3 w 3"/>
                    <a:gd name="T41" fmla="*/ 2 h 28"/>
                    <a:gd name="T42" fmla="*/ 3 w 3"/>
                    <a:gd name="T43" fmla="*/ 4 h 28"/>
                    <a:gd name="T44" fmla="*/ 2 w 3"/>
                    <a:gd name="T45" fmla="*/ 4 h 28"/>
                    <a:gd name="T46" fmla="*/ 2 w 3"/>
                    <a:gd name="T47" fmla="*/ 5 h 28"/>
                    <a:gd name="T48" fmla="*/ 2 w 3"/>
                    <a:gd name="T49" fmla="*/ 6 h 28"/>
                    <a:gd name="T50" fmla="*/ 2 w 3"/>
                    <a:gd name="T51" fmla="*/ 12 h 28"/>
                    <a:gd name="T52" fmla="*/ 2 w 3"/>
                    <a:gd name="T53" fmla="*/ 13 h 28"/>
                    <a:gd name="T54" fmla="*/ 1 w 3"/>
                    <a:gd name="T55" fmla="*/ 14 h 28"/>
                    <a:gd name="T56" fmla="*/ 1 w 3"/>
                    <a:gd name="T57" fmla="*/ 15 h 28"/>
                    <a:gd name="T58" fmla="*/ 1 w 3"/>
                    <a:gd name="T59" fmla="*/ 15 h 28"/>
                    <a:gd name="T60" fmla="*/ 1 w 3"/>
                    <a:gd name="T61" fmla="*/ 16 h 28"/>
                    <a:gd name="T62" fmla="*/ 1 w 3"/>
                    <a:gd name="T63" fmla="*/ 16 h 28"/>
                    <a:gd name="T64" fmla="*/ 1 w 3"/>
                    <a:gd name="T65" fmla="*/ 17 h 28"/>
                    <a:gd name="T66" fmla="*/ 1 w 3"/>
                    <a:gd name="T67" fmla="*/ 18 h 28"/>
                    <a:gd name="T68" fmla="*/ 1 w 3"/>
                    <a:gd name="T69" fmla="*/ 20 h 28"/>
                    <a:gd name="T70" fmla="*/ 1 w 3"/>
                    <a:gd name="T71" fmla="*/ 21 h 28"/>
                    <a:gd name="T72" fmla="*/ 1 w 3"/>
                    <a:gd name="T73" fmla="*/ 22 h 28"/>
                    <a:gd name="T74" fmla="*/ 1 w 3"/>
                    <a:gd name="T75" fmla="*/ 22 h 28"/>
                    <a:gd name="T76" fmla="*/ 1 w 3"/>
                    <a:gd name="T77" fmla="*/ 23 h 28"/>
                    <a:gd name="T78" fmla="*/ 1 w 3"/>
                    <a:gd name="T79" fmla="*/ 23 h 28"/>
                    <a:gd name="T80" fmla="*/ 1 w 3"/>
                    <a:gd name="T81" fmla="*/ 23 h 28"/>
                    <a:gd name="T82" fmla="*/ 1 w 3"/>
                    <a:gd name="T83" fmla="*/ 23 h 28"/>
                    <a:gd name="T84" fmla="*/ 1 w 3"/>
                    <a:gd name="T85" fmla="*/ 24 h 28"/>
                    <a:gd name="T86" fmla="*/ 1 w 3"/>
                    <a:gd name="T87" fmla="*/ 25 h 28"/>
                    <a:gd name="T88" fmla="*/ 1 w 3"/>
                    <a:gd name="T89" fmla="*/ 25 h 28"/>
                    <a:gd name="T90" fmla="*/ 1 w 3"/>
                    <a:gd name="T91" fmla="*/ 27 h 28"/>
                    <a:gd name="T92" fmla="*/ 1 w 3"/>
                    <a:gd name="T93" fmla="*/ 27 h 28"/>
                    <a:gd name="T94" fmla="*/ 1 w 3"/>
                    <a:gd name="T95" fmla="*/ 28 h 28"/>
                    <a:gd name="T96" fmla="*/ 1 w 3"/>
                    <a:gd name="T9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" h="28">
                      <a:moveTo>
                        <a:pt x="1" y="27"/>
                      </a:move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5"/>
                        <a:pt x="1" y="25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3"/>
                        <a:pt x="0" y="22"/>
                        <a:pt x="1" y="21"/>
                      </a:cubicBezTo>
                      <a:cubicBezTo>
                        <a:pt x="1" y="21"/>
                        <a:pt x="1" y="21"/>
                        <a:pt x="0" y="21"/>
                      </a:cubicBezTo>
                      <a:cubicBezTo>
                        <a:pt x="0" y="20"/>
                        <a:pt x="1" y="17"/>
                        <a:pt x="0" y="16"/>
                      </a:cubicBezTo>
                      <a:cubicBezTo>
                        <a:pt x="0" y="16"/>
                        <a:pt x="1" y="16"/>
                        <a:pt x="0" y="16"/>
                      </a:cubicBez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3"/>
                        <a:pt x="1" y="13"/>
                      </a:cubicBezTo>
                      <a:cubicBezTo>
                        <a:pt x="1" y="12"/>
                        <a:pt x="1" y="11"/>
                        <a:pt x="1" y="10"/>
                      </a:cubicBezTo>
                      <a:cubicBezTo>
                        <a:pt x="1" y="10"/>
                        <a:pt x="1" y="10"/>
                        <a:pt x="1" y="9"/>
                      </a:cubicBezTo>
                      <a:cubicBezTo>
                        <a:pt x="1" y="10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1" y="7"/>
                      </a:cubicBezTo>
                      <a:cubicBezTo>
                        <a:pt x="2" y="7"/>
                        <a:pt x="1" y="6"/>
                        <a:pt x="1" y="6"/>
                      </a:cubicBezTo>
                      <a:cubicBezTo>
                        <a:pt x="1" y="6"/>
                        <a:pt x="1" y="7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3"/>
                        <a:pt x="3" y="2"/>
                        <a:pt x="3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9"/>
                        <a:pt x="2" y="11"/>
                        <a:pt x="2" y="13"/>
                      </a:cubicBezTo>
                      <a:cubicBezTo>
                        <a:pt x="2" y="13"/>
                        <a:pt x="1" y="13"/>
                        <a:pt x="2" y="12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2" y="13"/>
                        <a:pt x="1" y="13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2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1" y="14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2"/>
                      </a:cubicBezTo>
                      <a:cubicBezTo>
                        <a:pt x="1" y="22"/>
                        <a:pt x="1" y="21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4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6"/>
                      </a:cubicBezTo>
                      <a:cubicBezTo>
                        <a:pt x="1" y="26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7"/>
                        <a:pt x="1" y="26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7"/>
                        <a:pt x="1" y="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" name="Freeform 1229"/>
                <p:cNvSpPr>
                  <a:spLocks/>
                </p:cNvSpPr>
                <p:nvPr/>
              </p:nvSpPr>
              <p:spPr bwMode="auto">
                <a:xfrm>
                  <a:off x="5965" y="1557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" name="Freeform 1230"/>
                <p:cNvSpPr>
                  <a:spLocks/>
                </p:cNvSpPr>
                <p:nvPr/>
              </p:nvSpPr>
              <p:spPr bwMode="auto">
                <a:xfrm>
                  <a:off x="5947" y="1515"/>
                  <a:ext cx="6" cy="12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1 h 2"/>
                    <a:gd name="T4" fmla="*/ 1 w 1"/>
                    <a:gd name="T5" fmla="*/ 2 h 2"/>
                    <a:gd name="T6" fmla="*/ 0 w 1"/>
                    <a:gd name="T7" fmla="*/ 0 h 2"/>
                    <a:gd name="T8" fmla="*/ 0 w 1"/>
                    <a:gd name="T9" fmla="*/ 0 h 2"/>
                    <a:gd name="T10" fmla="*/ 1 w 1"/>
                    <a:gd name="T11" fmla="*/ 2 h 2"/>
                    <a:gd name="T12" fmla="*/ 1 w 1"/>
                    <a:gd name="T13" fmla="*/ 1 h 2"/>
                    <a:gd name="T14" fmla="*/ 0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" name="Freeform 1231"/>
                <p:cNvSpPr>
                  <a:spLocks/>
                </p:cNvSpPr>
                <p:nvPr/>
              </p:nvSpPr>
              <p:spPr bwMode="auto">
                <a:xfrm>
                  <a:off x="5941" y="1503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1 w 1"/>
                    <a:gd name="T7" fmla="*/ 1 h 2"/>
                    <a:gd name="T8" fmla="*/ 1 w 1"/>
                    <a:gd name="T9" fmla="*/ 2 h 2"/>
                    <a:gd name="T10" fmla="*/ 1 w 1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" name="Freeform 1232"/>
                <p:cNvSpPr>
                  <a:spLocks/>
                </p:cNvSpPr>
                <p:nvPr/>
              </p:nvSpPr>
              <p:spPr bwMode="auto">
                <a:xfrm>
                  <a:off x="5941" y="149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" name="Freeform 1233"/>
                <p:cNvSpPr>
                  <a:spLocks/>
                </p:cNvSpPr>
                <p:nvPr/>
              </p:nvSpPr>
              <p:spPr bwMode="auto">
                <a:xfrm>
                  <a:off x="5923" y="1317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0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" name="Freeform 1234"/>
                <p:cNvSpPr>
                  <a:spLocks/>
                </p:cNvSpPr>
                <p:nvPr/>
              </p:nvSpPr>
              <p:spPr bwMode="auto">
                <a:xfrm>
                  <a:off x="5923" y="129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" name="Freeform 1235"/>
                <p:cNvSpPr>
                  <a:spLocks noEditPoints="1"/>
                </p:cNvSpPr>
                <p:nvPr/>
              </p:nvSpPr>
              <p:spPr bwMode="auto">
                <a:xfrm>
                  <a:off x="5935" y="897"/>
                  <a:ext cx="984" cy="924"/>
                </a:xfrm>
                <a:custGeom>
                  <a:avLst/>
                  <a:gdLst>
                    <a:gd name="T0" fmla="*/ 154 w 164"/>
                    <a:gd name="T1" fmla="*/ 110 h 154"/>
                    <a:gd name="T2" fmla="*/ 160 w 164"/>
                    <a:gd name="T3" fmla="*/ 97 h 154"/>
                    <a:gd name="T4" fmla="*/ 161 w 164"/>
                    <a:gd name="T5" fmla="*/ 83 h 154"/>
                    <a:gd name="T6" fmla="*/ 158 w 164"/>
                    <a:gd name="T7" fmla="*/ 82 h 154"/>
                    <a:gd name="T8" fmla="*/ 139 w 164"/>
                    <a:gd name="T9" fmla="*/ 121 h 154"/>
                    <a:gd name="T10" fmla="*/ 121 w 164"/>
                    <a:gd name="T11" fmla="*/ 131 h 154"/>
                    <a:gd name="T12" fmla="*/ 95 w 164"/>
                    <a:gd name="T13" fmla="*/ 134 h 154"/>
                    <a:gd name="T14" fmla="*/ 72 w 164"/>
                    <a:gd name="T15" fmla="*/ 133 h 154"/>
                    <a:gd name="T16" fmla="*/ 42 w 164"/>
                    <a:gd name="T17" fmla="*/ 116 h 154"/>
                    <a:gd name="T18" fmla="*/ 42 w 164"/>
                    <a:gd name="T19" fmla="*/ 115 h 154"/>
                    <a:gd name="T20" fmla="*/ 65 w 164"/>
                    <a:gd name="T21" fmla="*/ 130 h 154"/>
                    <a:gd name="T22" fmla="*/ 74 w 164"/>
                    <a:gd name="T23" fmla="*/ 132 h 154"/>
                    <a:gd name="T24" fmla="*/ 116 w 164"/>
                    <a:gd name="T25" fmla="*/ 125 h 154"/>
                    <a:gd name="T26" fmla="*/ 134 w 164"/>
                    <a:gd name="T27" fmla="*/ 100 h 154"/>
                    <a:gd name="T28" fmla="*/ 132 w 164"/>
                    <a:gd name="T29" fmla="*/ 95 h 154"/>
                    <a:gd name="T30" fmla="*/ 125 w 164"/>
                    <a:gd name="T31" fmla="*/ 104 h 154"/>
                    <a:gd name="T32" fmla="*/ 118 w 164"/>
                    <a:gd name="T33" fmla="*/ 111 h 154"/>
                    <a:gd name="T34" fmla="*/ 73 w 164"/>
                    <a:gd name="T35" fmla="*/ 121 h 154"/>
                    <a:gd name="T36" fmla="*/ 43 w 164"/>
                    <a:gd name="T37" fmla="*/ 91 h 154"/>
                    <a:gd name="T38" fmla="*/ 41 w 164"/>
                    <a:gd name="T39" fmla="*/ 75 h 154"/>
                    <a:gd name="T40" fmla="*/ 43 w 164"/>
                    <a:gd name="T41" fmla="*/ 61 h 154"/>
                    <a:gd name="T42" fmla="*/ 51 w 164"/>
                    <a:gd name="T43" fmla="*/ 47 h 154"/>
                    <a:gd name="T44" fmla="*/ 99 w 164"/>
                    <a:gd name="T45" fmla="*/ 35 h 154"/>
                    <a:gd name="T46" fmla="*/ 117 w 164"/>
                    <a:gd name="T47" fmla="*/ 47 h 154"/>
                    <a:gd name="T48" fmla="*/ 124 w 164"/>
                    <a:gd name="T49" fmla="*/ 52 h 154"/>
                    <a:gd name="T50" fmla="*/ 103 w 164"/>
                    <a:gd name="T51" fmla="*/ 33 h 154"/>
                    <a:gd name="T52" fmla="*/ 100 w 164"/>
                    <a:gd name="T53" fmla="*/ 21 h 154"/>
                    <a:gd name="T54" fmla="*/ 132 w 164"/>
                    <a:gd name="T55" fmla="*/ 45 h 154"/>
                    <a:gd name="T56" fmla="*/ 138 w 164"/>
                    <a:gd name="T57" fmla="*/ 49 h 154"/>
                    <a:gd name="T58" fmla="*/ 135 w 164"/>
                    <a:gd name="T59" fmla="*/ 38 h 154"/>
                    <a:gd name="T60" fmla="*/ 148 w 164"/>
                    <a:gd name="T61" fmla="*/ 65 h 154"/>
                    <a:gd name="T62" fmla="*/ 152 w 164"/>
                    <a:gd name="T63" fmla="*/ 65 h 154"/>
                    <a:gd name="T64" fmla="*/ 151 w 164"/>
                    <a:gd name="T65" fmla="*/ 49 h 154"/>
                    <a:gd name="T66" fmla="*/ 152 w 164"/>
                    <a:gd name="T67" fmla="*/ 54 h 154"/>
                    <a:gd name="T68" fmla="*/ 151 w 164"/>
                    <a:gd name="T69" fmla="*/ 50 h 154"/>
                    <a:gd name="T70" fmla="*/ 147 w 164"/>
                    <a:gd name="T71" fmla="*/ 40 h 154"/>
                    <a:gd name="T72" fmla="*/ 141 w 164"/>
                    <a:gd name="T73" fmla="*/ 31 h 154"/>
                    <a:gd name="T74" fmla="*/ 12 w 164"/>
                    <a:gd name="T75" fmla="*/ 76 h 154"/>
                    <a:gd name="T76" fmla="*/ 4 w 164"/>
                    <a:gd name="T77" fmla="*/ 57 h 154"/>
                    <a:gd name="T78" fmla="*/ 39 w 164"/>
                    <a:gd name="T79" fmla="*/ 112 h 154"/>
                    <a:gd name="T80" fmla="*/ 37 w 164"/>
                    <a:gd name="T81" fmla="*/ 127 h 154"/>
                    <a:gd name="T82" fmla="*/ 32 w 164"/>
                    <a:gd name="T83" fmla="*/ 122 h 154"/>
                    <a:gd name="T84" fmla="*/ 40 w 164"/>
                    <a:gd name="T85" fmla="*/ 130 h 154"/>
                    <a:gd name="T86" fmla="*/ 21 w 164"/>
                    <a:gd name="T87" fmla="*/ 106 h 154"/>
                    <a:gd name="T88" fmla="*/ 19 w 164"/>
                    <a:gd name="T89" fmla="*/ 102 h 154"/>
                    <a:gd name="T90" fmla="*/ 17 w 164"/>
                    <a:gd name="T91" fmla="*/ 96 h 154"/>
                    <a:gd name="T92" fmla="*/ 148 w 164"/>
                    <a:gd name="T93" fmla="*/ 42 h 154"/>
                    <a:gd name="T94" fmla="*/ 134 w 164"/>
                    <a:gd name="T95" fmla="*/ 33 h 154"/>
                    <a:gd name="T96" fmla="*/ 101 w 164"/>
                    <a:gd name="T97" fmla="*/ 15 h 154"/>
                    <a:gd name="T98" fmla="*/ 31 w 164"/>
                    <a:gd name="T99" fmla="*/ 102 h 154"/>
                    <a:gd name="T100" fmla="*/ 29 w 164"/>
                    <a:gd name="T101" fmla="*/ 97 h 154"/>
                    <a:gd name="T102" fmla="*/ 25 w 164"/>
                    <a:gd name="T103" fmla="*/ 73 h 154"/>
                    <a:gd name="T104" fmla="*/ 35 w 164"/>
                    <a:gd name="T105" fmla="*/ 106 h 154"/>
                    <a:gd name="T106" fmla="*/ 34 w 164"/>
                    <a:gd name="T107" fmla="*/ 104 h 154"/>
                    <a:gd name="T108" fmla="*/ 35 w 164"/>
                    <a:gd name="T109" fmla="*/ 107 h 154"/>
                    <a:gd name="T110" fmla="*/ 39 w 164"/>
                    <a:gd name="T111" fmla="*/ 111 h 154"/>
                    <a:gd name="T112" fmla="*/ 42 w 164"/>
                    <a:gd name="T113" fmla="*/ 114 h 154"/>
                    <a:gd name="T114" fmla="*/ 39 w 164"/>
                    <a:gd name="T115" fmla="*/ 111 h 154"/>
                    <a:gd name="T116" fmla="*/ 28 w 164"/>
                    <a:gd name="T117" fmla="*/ 92 h 154"/>
                    <a:gd name="T118" fmla="*/ 131 w 164"/>
                    <a:gd name="T119" fmla="*/ 33 h 154"/>
                    <a:gd name="T120" fmla="*/ 134 w 164"/>
                    <a:gd name="T121" fmla="*/ 103 h 154"/>
                    <a:gd name="T122" fmla="*/ 125 w 164"/>
                    <a:gd name="T123" fmla="*/ 39 h 154"/>
                    <a:gd name="T124" fmla="*/ 100 w 164"/>
                    <a:gd name="T125" fmla="*/ 29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4" h="154">
                      <a:moveTo>
                        <a:pt x="1" y="79"/>
                      </a:moveTo>
                      <a:cubicBezTo>
                        <a:pt x="1" y="78"/>
                        <a:pt x="1" y="79"/>
                        <a:pt x="1" y="79"/>
                      </a:cubicBezTo>
                      <a:cubicBezTo>
                        <a:pt x="1" y="79"/>
                        <a:pt x="1" y="80"/>
                        <a:pt x="1" y="80"/>
                      </a:cubicBezTo>
                      <a:cubicBezTo>
                        <a:pt x="1" y="80"/>
                        <a:pt x="1" y="80"/>
                        <a:pt x="1" y="79"/>
                      </a:cubicBezTo>
                      <a:cubicBezTo>
                        <a:pt x="1" y="81"/>
                        <a:pt x="1" y="81"/>
                        <a:pt x="1" y="82"/>
                      </a:cubicBezTo>
                      <a:cubicBezTo>
                        <a:pt x="0" y="82"/>
                        <a:pt x="1" y="85"/>
                        <a:pt x="1" y="87"/>
                      </a:cubicBezTo>
                      <a:cubicBezTo>
                        <a:pt x="1" y="88"/>
                        <a:pt x="1" y="88"/>
                        <a:pt x="1" y="89"/>
                      </a:cubicBezTo>
                      <a:cubicBezTo>
                        <a:pt x="1" y="92"/>
                        <a:pt x="2" y="95"/>
                        <a:pt x="4" y="99"/>
                      </a:cubicBezTo>
                      <a:cubicBezTo>
                        <a:pt x="5" y="103"/>
                        <a:pt x="7" y="107"/>
                        <a:pt x="9" y="111"/>
                      </a:cubicBezTo>
                      <a:cubicBezTo>
                        <a:pt x="11" y="114"/>
                        <a:pt x="13" y="118"/>
                        <a:pt x="16" y="121"/>
                      </a:cubicBezTo>
                      <a:cubicBezTo>
                        <a:pt x="18" y="125"/>
                        <a:pt x="21" y="128"/>
                        <a:pt x="24" y="130"/>
                      </a:cubicBezTo>
                      <a:cubicBezTo>
                        <a:pt x="26" y="132"/>
                        <a:pt x="28" y="134"/>
                        <a:pt x="30" y="135"/>
                      </a:cubicBezTo>
                      <a:cubicBezTo>
                        <a:pt x="32" y="137"/>
                        <a:pt x="34" y="138"/>
                        <a:pt x="36" y="139"/>
                      </a:cubicBezTo>
                      <a:cubicBezTo>
                        <a:pt x="39" y="141"/>
                        <a:pt x="41" y="143"/>
                        <a:pt x="44" y="144"/>
                      </a:cubicBezTo>
                      <a:cubicBezTo>
                        <a:pt x="47" y="145"/>
                        <a:pt x="49" y="147"/>
                        <a:pt x="52" y="148"/>
                      </a:cubicBezTo>
                      <a:cubicBezTo>
                        <a:pt x="52" y="148"/>
                        <a:pt x="53" y="148"/>
                        <a:pt x="53" y="148"/>
                      </a:cubicBezTo>
                      <a:cubicBezTo>
                        <a:pt x="54" y="149"/>
                        <a:pt x="56" y="149"/>
                        <a:pt x="57" y="149"/>
                      </a:cubicBezTo>
                      <a:cubicBezTo>
                        <a:pt x="62" y="151"/>
                        <a:pt x="67" y="152"/>
                        <a:pt x="73" y="153"/>
                      </a:cubicBezTo>
                      <a:cubicBezTo>
                        <a:pt x="78" y="154"/>
                        <a:pt x="84" y="154"/>
                        <a:pt x="89" y="154"/>
                      </a:cubicBezTo>
                      <a:cubicBezTo>
                        <a:pt x="94" y="153"/>
                        <a:pt x="99" y="152"/>
                        <a:pt x="103" y="151"/>
                      </a:cubicBezTo>
                      <a:cubicBezTo>
                        <a:pt x="104" y="151"/>
                        <a:pt x="106" y="151"/>
                        <a:pt x="107" y="150"/>
                      </a:cubicBezTo>
                      <a:cubicBezTo>
                        <a:pt x="111" y="149"/>
                        <a:pt x="115" y="147"/>
                        <a:pt x="119" y="145"/>
                      </a:cubicBezTo>
                      <a:cubicBezTo>
                        <a:pt x="123" y="143"/>
                        <a:pt x="127" y="141"/>
                        <a:pt x="130" y="139"/>
                      </a:cubicBezTo>
                      <a:cubicBezTo>
                        <a:pt x="130" y="139"/>
                        <a:pt x="130" y="139"/>
                        <a:pt x="130" y="139"/>
                      </a:cubicBezTo>
                      <a:cubicBezTo>
                        <a:pt x="135" y="136"/>
                        <a:pt x="139" y="132"/>
                        <a:pt x="143" y="128"/>
                      </a:cubicBezTo>
                      <a:cubicBezTo>
                        <a:pt x="147" y="123"/>
                        <a:pt x="151" y="118"/>
                        <a:pt x="154" y="113"/>
                      </a:cubicBezTo>
                      <a:cubicBezTo>
                        <a:pt x="154" y="112"/>
                        <a:pt x="155" y="110"/>
                        <a:pt x="156" y="109"/>
                      </a:cubicBezTo>
                      <a:cubicBezTo>
                        <a:pt x="157" y="107"/>
                        <a:pt x="158" y="105"/>
                        <a:pt x="158" y="104"/>
                      </a:cubicBezTo>
                      <a:cubicBezTo>
                        <a:pt x="158" y="105"/>
                        <a:pt x="157" y="105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6" y="107"/>
                        <a:pt x="156" y="108"/>
                        <a:pt x="155" y="109"/>
                      </a:cubicBezTo>
                      <a:cubicBezTo>
                        <a:pt x="155" y="108"/>
                        <a:pt x="155" y="109"/>
                        <a:pt x="155" y="109"/>
                      </a:cubicBezTo>
                      <a:cubicBezTo>
                        <a:pt x="155" y="109"/>
                        <a:pt x="155" y="109"/>
                        <a:pt x="155" y="109"/>
                      </a:cubicBezTo>
                      <a:cubicBezTo>
                        <a:pt x="155" y="109"/>
                        <a:pt x="154" y="111"/>
                        <a:pt x="154" y="110"/>
                      </a:cubicBezTo>
                      <a:cubicBezTo>
                        <a:pt x="154" y="111"/>
                        <a:pt x="154" y="111"/>
                        <a:pt x="153" y="112"/>
                      </a:cubicBezTo>
                      <a:cubicBezTo>
                        <a:pt x="153" y="112"/>
                        <a:pt x="153" y="111"/>
                        <a:pt x="153" y="112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4" y="110"/>
                        <a:pt x="154" y="110"/>
                      </a:cubicBezTo>
                      <a:cubicBezTo>
                        <a:pt x="154" y="110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5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5" y="109"/>
                        <a:pt x="155" y="108"/>
                        <a:pt x="155" y="108"/>
                      </a:cubicBezTo>
                      <a:cubicBezTo>
                        <a:pt x="155" y="108"/>
                        <a:pt x="155" y="108"/>
                        <a:pt x="155" y="107"/>
                      </a:cubicBezTo>
                      <a:cubicBezTo>
                        <a:pt x="155" y="107"/>
                        <a:pt x="156" y="107"/>
                        <a:pt x="156" y="107"/>
                      </a:cubicBezTo>
                      <a:cubicBezTo>
                        <a:pt x="156" y="107"/>
                        <a:pt x="156" y="107"/>
                        <a:pt x="156" y="106"/>
                      </a:cubicBezTo>
                      <a:cubicBezTo>
                        <a:pt x="156" y="106"/>
                        <a:pt x="156" y="105"/>
                        <a:pt x="157" y="105"/>
                      </a:cubicBezTo>
                      <a:cubicBezTo>
                        <a:pt x="157" y="105"/>
                        <a:pt x="156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3"/>
                        <a:pt x="157" y="103"/>
                      </a:cubicBezTo>
                      <a:cubicBezTo>
                        <a:pt x="158" y="103"/>
                        <a:pt x="159" y="101"/>
                        <a:pt x="159" y="101"/>
                      </a:cubicBezTo>
                      <a:cubicBezTo>
                        <a:pt x="159" y="101"/>
                        <a:pt x="159" y="101"/>
                        <a:pt x="159" y="101"/>
                      </a:cubicBezTo>
                      <a:cubicBezTo>
                        <a:pt x="159" y="101"/>
                        <a:pt x="159" y="100"/>
                        <a:pt x="159" y="100"/>
                      </a:cubicBezTo>
                      <a:cubicBezTo>
                        <a:pt x="159" y="100"/>
                        <a:pt x="160" y="99"/>
                        <a:pt x="160" y="99"/>
                      </a:cubicBezTo>
                      <a:cubicBezTo>
                        <a:pt x="160" y="99"/>
                        <a:pt x="160" y="99"/>
                        <a:pt x="160" y="99"/>
                      </a:cubicBezTo>
                      <a:cubicBezTo>
                        <a:pt x="160" y="99"/>
                        <a:pt x="160" y="98"/>
                        <a:pt x="160" y="98"/>
                      </a:cubicBezTo>
                      <a:cubicBezTo>
                        <a:pt x="160" y="98"/>
                        <a:pt x="160" y="98"/>
                        <a:pt x="160" y="98"/>
                      </a:cubicBezTo>
                      <a:cubicBezTo>
                        <a:pt x="160" y="98"/>
                        <a:pt x="161" y="97"/>
                        <a:pt x="161" y="97"/>
                      </a:cubicBezTo>
                      <a:cubicBezTo>
                        <a:pt x="161" y="97"/>
                        <a:pt x="161" y="97"/>
                        <a:pt x="161" y="97"/>
                      </a:cubicBezTo>
                      <a:cubicBezTo>
                        <a:pt x="161" y="97"/>
                        <a:pt x="162" y="94"/>
                        <a:pt x="162" y="95"/>
                      </a:cubicBezTo>
                      <a:cubicBezTo>
                        <a:pt x="162" y="92"/>
                        <a:pt x="163" y="90"/>
                        <a:pt x="164" y="87"/>
                      </a:cubicBezTo>
                      <a:cubicBezTo>
                        <a:pt x="164" y="87"/>
                        <a:pt x="164" y="87"/>
                        <a:pt x="164" y="87"/>
                      </a:cubicBezTo>
                      <a:cubicBezTo>
                        <a:pt x="164" y="87"/>
                        <a:pt x="164" y="87"/>
                        <a:pt x="164" y="86"/>
                      </a:cubicBezTo>
                      <a:cubicBezTo>
                        <a:pt x="164" y="86"/>
                        <a:pt x="164" y="87"/>
                        <a:pt x="163" y="87"/>
                      </a:cubicBezTo>
                      <a:cubicBezTo>
                        <a:pt x="163" y="89"/>
                        <a:pt x="163" y="89"/>
                        <a:pt x="162" y="91"/>
                      </a:cubicBezTo>
                      <a:cubicBezTo>
                        <a:pt x="162" y="91"/>
                        <a:pt x="162" y="92"/>
                        <a:pt x="162" y="92"/>
                      </a:cubicBezTo>
                      <a:cubicBezTo>
                        <a:pt x="162" y="92"/>
                        <a:pt x="162" y="92"/>
                        <a:pt x="162" y="93"/>
                      </a:cubicBezTo>
                      <a:cubicBezTo>
                        <a:pt x="162" y="92"/>
                        <a:pt x="161" y="93"/>
                        <a:pt x="161" y="93"/>
                      </a:cubicBezTo>
                      <a:cubicBezTo>
                        <a:pt x="161" y="93"/>
                        <a:pt x="161" y="94"/>
                        <a:pt x="161" y="94"/>
                      </a:cubicBezTo>
                      <a:cubicBezTo>
                        <a:pt x="161" y="94"/>
                        <a:pt x="161" y="95"/>
                        <a:pt x="161" y="95"/>
                      </a:cubicBezTo>
                      <a:cubicBezTo>
                        <a:pt x="161" y="95"/>
                        <a:pt x="160" y="96"/>
                        <a:pt x="160" y="96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59" y="98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60" y="96"/>
                        <a:pt x="160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60" y="94"/>
                        <a:pt x="160" y="95"/>
                      </a:cubicBezTo>
                      <a:cubicBezTo>
                        <a:pt x="160" y="95"/>
                        <a:pt x="160" y="95"/>
                        <a:pt x="160" y="94"/>
                      </a:cubicBezTo>
                      <a:cubicBezTo>
                        <a:pt x="160" y="94"/>
                        <a:pt x="160" y="94"/>
                        <a:pt x="160" y="94"/>
                      </a:cubicBezTo>
                      <a:cubicBezTo>
                        <a:pt x="160" y="94"/>
                        <a:pt x="160" y="93"/>
                        <a:pt x="160" y="93"/>
                      </a:cubicBezTo>
                      <a:cubicBezTo>
                        <a:pt x="160" y="93"/>
                        <a:pt x="160" y="93"/>
                        <a:pt x="160" y="93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1"/>
                        <a:pt x="160" y="91"/>
                      </a:cubicBezTo>
                      <a:cubicBezTo>
                        <a:pt x="160" y="92"/>
                        <a:pt x="161" y="90"/>
                        <a:pt x="161" y="91"/>
                      </a:cubicBezTo>
                      <a:cubicBezTo>
                        <a:pt x="161" y="91"/>
                        <a:pt x="161" y="91"/>
                        <a:pt x="161" y="91"/>
                      </a:cubicBezTo>
                      <a:cubicBezTo>
                        <a:pt x="161" y="91"/>
                        <a:pt x="161" y="90"/>
                        <a:pt x="161" y="90"/>
                      </a:cubicBezTo>
                      <a:cubicBezTo>
                        <a:pt x="161" y="90"/>
                        <a:pt x="161" y="90"/>
                        <a:pt x="161" y="90"/>
                      </a:cubicBezTo>
                      <a:cubicBezTo>
                        <a:pt x="161" y="89"/>
                        <a:pt x="161" y="89"/>
                        <a:pt x="161" y="88"/>
                      </a:cubicBezTo>
                      <a:cubicBezTo>
                        <a:pt x="161" y="88"/>
                        <a:pt x="162" y="88"/>
                        <a:pt x="162" y="87"/>
                      </a:cubicBezTo>
                      <a:cubicBezTo>
                        <a:pt x="162" y="86"/>
                        <a:pt x="162" y="85"/>
                        <a:pt x="162" y="85"/>
                      </a:cubicBezTo>
                      <a:cubicBezTo>
                        <a:pt x="162" y="84"/>
                        <a:pt x="162" y="83"/>
                        <a:pt x="163" y="83"/>
                      </a:cubicBezTo>
                      <a:cubicBezTo>
                        <a:pt x="163" y="81"/>
                        <a:pt x="163" y="79"/>
                        <a:pt x="163" y="78"/>
                      </a:cubicBezTo>
                      <a:cubicBezTo>
                        <a:pt x="163" y="78"/>
                        <a:pt x="163" y="77"/>
                        <a:pt x="163" y="77"/>
                      </a:cubicBezTo>
                      <a:cubicBezTo>
                        <a:pt x="163" y="79"/>
                        <a:pt x="162" y="81"/>
                        <a:pt x="162" y="84"/>
                      </a:cubicBezTo>
                      <a:cubicBezTo>
                        <a:pt x="162" y="84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7"/>
                      </a:cubicBezTo>
                      <a:cubicBezTo>
                        <a:pt x="161" y="86"/>
                        <a:pt x="161" y="87"/>
                        <a:pt x="161" y="87"/>
                      </a:cubicBezTo>
                      <a:cubicBezTo>
                        <a:pt x="161" y="86"/>
                        <a:pt x="161" y="87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0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0" y="85"/>
                      </a:cubicBezTo>
                      <a:cubicBezTo>
                        <a:pt x="161" y="85"/>
                        <a:pt x="160" y="85"/>
                        <a:pt x="160" y="85"/>
                      </a:cubicBezTo>
                      <a:cubicBezTo>
                        <a:pt x="161" y="85"/>
                        <a:pt x="160" y="85"/>
                        <a:pt x="161" y="84"/>
                      </a:cubicBezTo>
                      <a:cubicBezTo>
                        <a:pt x="161" y="84"/>
                        <a:pt x="161" y="84"/>
                        <a:pt x="161" y="84"/>
                      </a:cubicBezTo>
                      <a:cubicBezTo>
                        <a:pt x="161" y="84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2"/>
                      </a:cubicBezTo>
                      <a:cubicBezTo>
                        <a:pt x="161" y="82"/>
                        <a:pt x="161" y="82"/>
                        <a:pt x="161" y="82"/>
                      </a:cubicBezTo>
                      <a:cubicBezTo>
                        <a:pt x="161" y="82"/>
                        <a:pt x="161" y="81"/>
                        <a:pt x="161" y="81"/>
                      </a:cubicBezTo>
                      <a:cubicBezTo>
                        <a:pt x="161" y="80"/>
                        <a:pt x="161" y="80"/>
                        <a:pt x="161" y="79"/>
                      </a:cubicBezTo>
                      <a:cubicBezTo>
                        <a:pt x="161" y="79"/>
                        <a:pt x="161" y="79"/>
                        <a:pt x="161" y="79"/>
                      </a:cubicBezTo>
                      <a:cubicBezTo>
                        <a:pt x="161" y="77"/>
                        <a:pt x="162" y="76"/>
                        <a:pt x="161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4"/>
                        <a:pt x="161" y="74"/>
                      </a:cubicBezTo>
                      <a:cubicBezTo>
                        <a:pt x="161" y="74"/>
                        <a:pt x="161" y="74"/>
                        <a:pt x="161" y="74"/>
                      </a:cubicBezTo>
                      <a:cubicBezTo>
                        <a:pt x="161" y="74"/>
                        <a:pt x="161" y="76"/>
                        <a:pt x="161" y="76"/>
                      </a:cubicBezTo>
                      <a:cubicBezTo>
                        <a:pt x="161" y="76"/>
                        <a:pt x="161" y="76"/>
                        <a:pt x="161" y="76"/>
                      </a:cubicBezTo>
                      <a:cubicBezTo>
                        <a:pt x="161" y="77"/>
                        <a:pt x="161" y="77"/>
                        <a:pt x="161" y="78"/>
                      </a:cubicBezTo>
                      <a:cubicBezTo>
                        <a:pt x="161" y="78"/>
                        <a:pt x="161" y="78"/>
                        <a:pt x="161" y="77"/>
                      </a:cubicBezTo>
                      <a:cubicBezTo>
                        <a:pt x="161" y="79"/>
                        <a:pt x="160" y="79"/>
                        <a:pt x="160" y="80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0"/>
                        <a:pt x="160" y="80"/>
                      </a:cubicBezTo>
                      <a:cubicBezTo>
                        <a:pt x="160" y="80"/>
                        <a:pt x="160" y="80"/>
                        <a:pt x="160" y="79"/>
                      </a:cubicBezTo>
                      <a:cubicBezTo>
                        <a:pt x="160" y="79"/>
                        <a:pt x="160" y="79"/>
                        <a:pt x="160" y="79"/>
                      </a:cubicBezTo>
                      <a:cubicBezTo>
                        <a:pt x="161" y="77"/>
                        <a:pt x="161" y="75"/>
                        <a:pt x="161" y="73"/>
                      </a:cubicBezTo>
                      <a:cubicBezTo>
                        <a:pt x="160" y="73"/>
                        <a:pt x="160" y="73"/>
                        <a:pt x="160" y="74"/>
                      </a:cubicBezTo>
                      <a:cubicBezTo>
                        <a:pt x="160" y="74"/>
                        <a:pt x="160" y="74"/>
                        <a:pt x="160" y="74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7"/>
                        <a:pt x="159" y="78"/>
                        <a:pt x="159" y="80"/>
                      </a:cubicBezTo>
                      <a:cubicBezTo>
                        <a:pt x="159" y="81"/>
                        <a:pt x="159" y="81"/>
                        <a:pt x="159" y="81"/>
                      </a:cubicBezTo>
                      <a:cubicBezTo>
                        <a:pt x="159" y="80"/>
                        <a:pt x="159" y="81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8" y="80"/>
                      </a:cubicBezTo>
                      <a:cubicBezTo>
                        <a:pt x="158" y="81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3"/>
                        <a:pt x="158" y="83"/>
                      </a:cubicBezTo>
                      <a:cubicBezTo>
                        <a:pt x="158" y="83"/>
                        <a:pt x="158" y="84"/>
                        <a:pt x="158" y="83"/>
                      </a:cubicBezTo>
                      <a:cubicBezTo>
                        <a:pt x="158" y="84"/>
                        <a:pt x="158" y="84"/>
                        <a:pt x="158" y="84"/>
                      </a:cubicBezTo>
                      <a:cubicBezTo>
                        <a:pt x="157" y="85"/>
                        <a:pt x="157" y="85"/>
                        <a:pt x="157" y="85"/>
                      </a:cubicBezTo>
                      <a:cubicBezTo>
                        <a:pt x="157" y="85"/>
                        <a:pt x="157" y="86"/>
                        <a:pt x="157" y="86"/>
                      </a:cubicBezTo>
                      <a:cubicBezTo>
                        <a:pt x="157" y="87"/>
                        <a:pt x="156" y="88"/>
                        <a:pt x="156" y="90"/>
                      </a:cubicBezTo>
                      <a:cubicBezTo>
                        <a:pt x="155" y="91"/>
                        <a:pt x="155" y="92"/>
                        <a:pt x="155" y="93"/>
                      </a:cubicBezTo>
                      <a:cubicBezTo>
                        <a:pt x="154" y="94"/>
                        <a:pt x="154" y="96"/>
                        <a:pt x="153" y="97"/>
                      </a:cubicBezTo>
                      <a:cubicBezTo>
                        <a:pt x="153" y="98"/>
                        <a:pt x="153" y="98"/>
                        <a:pt x="153" y="99"/>
                      </a:cubicBezTo>
                      <a:cubicBezTo>
                        <a:pt x="152" y="99"/>
                        <a:pt x="152" y="100"/>
                        <a:pt x="152" y="101"/>
                      </a:cubicBezTo>
                      <a:cubicBezTo>
                        <a:pt x="151" y="101"/>
                        <a:pt x="151" y="102"/>
                        <a:pt x="151" y="102"/>
                      </a:cubicBezTo>
                      <a:cubicBezTo>
                        <a:pt x="151" y="102"/>
                        <a:pt x="151" y="102"/>
                        <a:pt x="151" y="103"/>
                      </a:cubicBezTo>
                      <a:cubicBezTo>
                        <a:pt x="151" y="102"/>
                        <a:pt x="150" y="104"/>
                        <a:pt x="150" y="103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49" y="105"/>
                        <a:pt x="149" y="106"/>
                        <a:pt x="149" y="107"/>
                      </a:cubicBezTo>
                      <a:cubicBezTo>
                        <a:pt x="148" y="107"/>
                        <a:pt x="148" y="107"/>
                        <a:pt x="148" y="108"/>
                      </a:cubicBezTo>
                      <a:cubicBezTo>
                        <a:pt x="148" y="108"/>
                        <a:pt x="148" y="108"/>
                        <a:pt x="148" y="108"/>
                      </a:cubicBezTo>
                      <a:cubicBezTo>
                        <a:pt x="148" y="108"/>
                        <a:pt x="148" y="108"/>
                        <a:pt x="147" y="109"/>
                      </a:cubicBezTo>
                      <a:cubicBezTo>
                        <a:pt x="148" y="109"/>
                        <a:pt x="148" y="109"/>
                        <a:pt x="148" y="109"/>
                      </a:cubicBezTo>
                      <a:cubicBezTo>
                        <a:pt x="147" y="109"/>
                        <a:pt x="147" y="109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6" y="112"/>
                        <a:pt x="146" y="112"/>
                      </a:cubicBezTo>
                      <a:cubicBezTo>
                        <a:pt x="146" y="112"/>
                        <a:pt x="146" y="112"/>
                        <a:pt x="145" y="113"/>
                      </a:cubicBezTo>
                      <a:cubicBezTo>
                        <a:pt x="145" y="113"/>
                        <a:pt x="145" y="113"/>
                        <a:pt x="145" y="114"/>
                      </a:cubicBezTo>
                      <a:cubicBezTo>
                        <a:pt x="145" y="114"/>
                        <a:pt x="144" y="114"/>
                        <a:pt x="144" y="114"/>
                      </a:cubicBezTo>
                      <a:cubicBezTo>
                        <a:pt x="144" y="114"/>
                        <a:pt x="143" y="115"/>
                        <a:pt x="143" y="115"/>
                      </a:cubicBezTo>
                      <a:cubicBezTo>
                        <a:pt x="143" y="116"/>
                        <a:pt x="143" y="116"/>
                        <a:pt x="142" y="116"/>
                      </a:cubicBezTo>
                      <a:cubicBezTo>
                        <a:pt x="142" y="116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1" y="118"/>
                        <a:pt x="141" y="118"/>
                        <a:pt x="141" y="118"/>
                      </a:cubicBezTo>
                      <a:cubicBezTo>
                        <a:pt x="141" y="118"/>
                        <a:pt x="141" y="118"/>
                        <a:pt x="141" y="119"/>
                      </a:cubicBezTo>
                      <a:cubicBezTo>
                        <a:pt x="141" y="119"/>
                        <a:pt x="140" y="119"/>
                        <a:pt x="140" y="119"/>
                      </a:cubicBezTo>
                      <a:cubicBezTo>
                        <a:pt x="140" y="119"/>
                        <a:pt x="140" y="119"/>
                        <a:pt x="140" y="119"/>
                      </a:cubicBezTo>
                      <a:cubicBezTo>
                        <a:pt x="140" y="119"/>
                        <a:pt x="140" y="120"/>
                        <a:pt x="140" y="120"/>
                      </a:cubicBezTo>
                      <a:cubicBezTo>
                        <a:pt x="139" y="120"/>
                        <a:pt x="139" y="121"/>
                        <a:pt x="139" y="121"/>
                      </a:cubicBezTo>
                      <a:cubicBezTo>
                        <a:pt x="139" y="121"/>
                        <a:pt x="139" y="121"/>
                        <a:pt x="139" y="121"/>
                      </a:cubicBezTo>
                      <a:cubicBezTo>
                        <a:pt x="138" y="121"/>
                        <a:pt x="138" y="122"/>
                        <a:pt x="138" y="122"/>
                      </a:cubicBezTo>
                      <a:cubicBezTo>
                        <a:pt x="138" y="122"/>
                        <a:pt x="138" y="122"/>
                        <a:pt x="138" y="122"/>
                      </a:cubicBezTo>
                      <a:cubicBezTo>
                        <a:pt x="138" y="122"/>
                        <a:pt x="137" y="122"/>
                        <a:pt x="137" y="123"/>
                      </a:cubicBezTo>
                      <a:cubicBezTo>
                        <a:pt x="137" y="123"/>
                        <a:pt x="136" y="123"/>
                        <a:pt x="136" y="123"/>
                      </a:cubicBezTo>
                      <a:cubicBezTo>
                        <a:pt x="136" y="123"/>
                        <a:pt x="136" y="124"/>
                        <a:pt x="136" y="124"/>
                      </a:cubicBezTo>
                      <a:cubicBezTo>
                        <a:pt x="136" y="124"/>
                        <a:pt x="135" y="124"/>
                        <a:pt x="135" y="125"/>
                      </a:cubicBezTo>
                      <a:cubicBezTo>
                        <a:pt x="135" y="125"/>
                        <a:pt x="135" y="125"/>
                        <a:pt x="135" y="125"/>
                      </a:cubicBezTo>
                      <a:cubicBezTo>
                        <a:pt x="135" y="125"/>
                        <a:pt x="135" y="125"/>
                        <a:pt x="134" y="125"/>
                      </a:cubicBezTo>
                      <a:cubicBezTo>
                        <a:pt x="134" y="126"/>
                        <a:pt x="134" y="126"/>
                        <a:pt x="133" y="126"/>
                      </a:cubicBezTo>
                      <a:cubicBezTo>
                        <a:pt x="133" y="126"/>
                        <a:pt x="132" y="127"/>
                        <a:pt x="132" y="127"/>
                      </a:cubicBezTo>
                      <a:cubicBezTo>
                        <a:pt x="133" y="126"/>
                        <a:pt x="133" y="125"/>
                        <a:pt x="134" y="125"/>
                      </a:cubicBezTo>
                      <a:cubicBezTo>
                        <a:pt x="134" y="125"/>
                        <a:pt x="134" y="125"/>
                        <a:pt x="135" y="124"/>
                      </a:cubicBezTo>
                      <a:cubicBezTo>
                        <a:pt x="135" y="124"/>
                        <a:pt x="135" y="123"/>
                        <a:pt x="134" y="124"/>
                      </a:cubicBezTo>
                      <a:cubicBezTo>
                        <a:pt x="134" y="125"/>
                        <a:pt x="133" y="125"/>
                        <a:pt x="133" y="125"/>
                      </a:cubicBezTo>
                      <a:cubicBezTo>
                        <a:pt x="132" y="126"/>
                        <a:pt x="132" y="126"/>
                        <a:pt x="131" y="126"/>
                      </a:cubicBezTo>
                      <a:cubicBezTo>
                        <a:pt x="131" y="126"/>
                        <a:pt x="130" y="127"/>
                        <a:pt x="130" y="127"/>
                      </a:cubicBezTo>
                      <a:cubicBezTo>
                        <a:pt x="130" y="127"/>
                        <a:pt x="129" y="127"/>
                        <a:pt x="129" y="128"/>
                      </a:cubicBezTo>
                      <a:cubicBezTo>
                        <a:pt x="129" y="127"/>
                        <a:pt x="129" y="128"/>
                        <a:pt x="129" y="128"/>
                      </a:cubicBezTo>
                      <a:cubicBezTo>
                        <a:pt x="129" y="128"/>
                        <a:pt x="129" y="128"/>
                        <a:pt x="129" y="127"/>
                      </a:cubicBezTo>
                      <a:cubicBezTo>
                        <a:pt x="129" y="127"/>
                        <a:pt x="129" y="127"/>
                        <a:pt x="130" y="127"/>
                      </a:cubicBezTo>
                      <a:cubicBezTo>
                        <a:pt x="129" y="127"/>
                        <a:pt x="129" y="127"/>
                        <a:pt x="128" y="128"/>
                      </a:cubicBezTo>
                      <a:cubicBezTo>
                        <a:pt x="128" y="128"/>
                        <a:pt x="128" y="128"/>
                        <a:pt x="128" y="128"/>
                      </a:cubicBezTo>
                      <a:cubicBezTo>
                        <a:pt x="128" y="128"/>
                        <a:pt x="128" y="127"/>
                        <a:pt x="129" y="127"/>
                      </a:cubicBezTo>
                      <a:cubicBezTo>
                        <a:pt x="129" y="127"/>
                        <a:pt x="129" y="126"/>
                        <a:pt x="130" y="126"/>
                      </a:cubicBezTo>
                      <a:cubicBezTo>
                        <a:pt x="130" y="126"/>
                        <a:pt x="129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29" y="126"/>
                        <a:pt x="129" y="126"/>
                      </a:cubicBezTo>
                      <a:cubicBezTo>
                        <a:pt x="129" y="126"/>
                        <a:pt x="129" y="126"/>
                        <a:pt x="129" y="126"/>
                      </a:cubicBezTo>
                      <a:cubicBezTo>
                        <a:pt x="129" y="127"/>
                        <a:pt x="129" y="126"/>
                        <a:pt x="129" y="127"/>
                      </a:cubicBezTo>
                      <a:cubicBezTo>
                        <a:pt x="129" y="127"/>
                        <a:pt x="129" y="127"/>
                        <a:pt x="128" y="127"/>
                      </a:cubicBezTo>
                      <a:cubicBezTo>
                        <a:pt x="128" y="127"/>
                        <a:pt x="126" y="128"/>
                        <a:pt x="125" y="129"/>
                      </a:cubicBezTo>
                      <a:cubicBezTo>
                        <a:pt x="124" y="130"/>
                        <a:pt x="122" y="131"/>
                        <a:pt x="121" y="132"/>
                      </a:cubicBezTo>
                      <a:cubicBezTo>
                        <a:pt x="120" y="132"/>
                        <a:pt x="120" y="133"/>
                        <a:pt x="120" y="132"/>
                      </a:cubicBezTo>
                      <a:cubicBezTo>
                        <a:pt x="120" y="132"/>
                        <a:pt x="121" y="132"/>
                        <a:pt x="121" y="132"/>
                      </a:cubicBezTo>
                      <a:cubicBezTo>
                        <a:pt x="121" y="131"/>
                        <a:pt x="121" y="132"/>
                        <a:pt x="121" y="132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2"/>
                        <a:pt x="121" y="131"/>
                      </a:cubicBezTo>
                      <a:cubicBezTo>
                        <a:pt x="121" y="131"/>
                        <a:pt x="122" y="131"/>
                        <a:pt x="122" y="131"/>
                      </a:cubicBezTo>
                      <a:cubicBezTo>
                        <a:pt x="122" y="131"/>
                        <a:pt x="122" y="131"/>
                        <a:pt x="122" y="131"/>
                      </a:cubicBezTo>
                      <a:cubicBezTo>
                        <a:pt x="122" y="131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4" y="130"/>
                        <a:pt x="124" y="129"/>
                      </a:cubicBezTo>
                      <a:cubicBezTo>
                        <a:pt x="123" y="130"/>
                        <a:pt x="124" y="129"/>
                        <a:pt x="124" y="129"/>
                      </a:cubicBezTo>
                      <a:cubicBezTo>
                        <a:pt x="123" y="130"/>
                        <a:pt x="122" y="130"/>
                        <a:pt x="121" y="131"/>
                      </a:cubicBezTo>
                      <a:cubicBezTo>
                        <a:pt x="121" y="131"/>
                        <a:pt x="120" y="131"/>
                        <a:pt x="120" y="131"/>
                      </a:cubicBezTo>
                      <a:cubicBezTo>
                        <a:pt x="120" y="131"/>
                        <a:pt x="120" y="131"/>
                        <a:pt x="120" y="131"/>
                      </a:cubicBezTo>
                      <a:cubicBezTo>
                        <a:pt x="120" y="131"/>
                        <a:pt x="120" y="132"/>
                        <a:pt x="120" y="132"/>
                      </a:cubicBezTo>
                      <a:cubicBezTo>
                        <a:pt x="120" y="132"/>
                        <a:pt x="120" y="131"/>
                        <a:pt x="119" y="132"/>
                      </a:cubicBezTo>
                      <a:cubicBezTo>
                        <a:pt x="119" y="131"/>
                        <a:pt x="119" y="132"/>
                        <a:pt x="119" y="131"/>
                      </a:cubicBezTo>
                      <a:cubicBezTo>
                        <a:pt x="119" y="132"/>
                        <a:pt x="118" y="132"/>
                        <a:pt x="118" y="132"/>
                      </a:cubicBezTo>
                      <a:cubicBezTo>
                        <a:pt x="118" y="132"/>
                        <a:pt x="119" y="132"/>
                        <a:pt x="119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9" y="132"/>
                        <a:pt x="118" y="132"/>
                        <a:pt x="119" y="132"/>
                      </a:cubicBezTo>
                      <a:cubicBezTo>
                        <a:pt x="119" y="131"/>
                        <a:pt x="120" y="131"/>
                        <a:pt x="119" y="131"/>
                      </a:cubicBezTo>
                      <a:cubicBezTo>
                        <a:pt x="119" y="131"/>
                        <a:pt x="119" y="131"/>
                        <a:pt x="118" y="131"/>
                      </a:cubicBezTo>
                      <a:cubicBezTo>
                        <a:pt x="118" y="131"/>
                        <a:pt x="117" y="131"/>
                        <a:pt x="116" y="131"/>
                      </a:cubicBezTo>
                      <a:cubicBezTo>
                        <a:pt x="116" y="131"/>
                        <a:pt x="117" y="131"/>
                        <a:pt x="116" y="131"/>
                      </a:cubicBezTo>
                      <a:cubicBezTo>
                        <a:pt x="116" y="131"/>
                        <a:pt x="116" y="131"/>
                        <a:pt x="116" y="131"/>
                      </a:cubicBezTo>
                      <a:cubicBezTo>
                        <a:pt x="115" y="131"/>
                        <a:pt x="115" y="131"/>
                        <a:pt x="115" y="131"/>
                      </a:cubicBezTo>
                      <a:cubicBezTo>
                        <a:pt x="115" y="131"/>
                        <a:pt x="114" y="131"/>
                        <a:pt x="115" y="131"/>
                      </a:cubicBezTo>
                      <a:cubicBezTo>
                        <a:pt x="112" y="132"/>
                        <a:pt x="109" y="133"/>
                        <a:pt x="107" y="134"/>
                      </a:cubicBezTo>
                      <a:cubicBezTo>
                        <a:pt x="107" y="134"/>
                        <a:pt x="106" y="134"/>
                        <a:pt x="106" y="134"/>
                      </a:cubicBezTo>
                      <a:cubicBezTo>
                        <a:pt x="106" y="134"/>
                        <a:pt x="106" y="134"/>
                        <a:pt x="106" y="134"/>
                      </a:cubicBezTo>
                      <a:cubicBezTo>
                        <a:pt x="107" y="134"/>
                        <a:pt x="108" y="133"/>
                        <a:pt x="108" y="133"/>
                      </a:cubicBezTo>
                      <a:cubicBezTo>
                        <a:pt x="108" y="133"/>
                        <a:pt x="108" y="133"/>
                        <a:pt x="108" y="133"/>
                      </a:cubicBezTo>
                      <a:cubicBezTo>
                        <a:pt x="108" y="133"/>
                        <a:pt x="107" y="133"/>
                        <a:pt x="106" y="133"/>
                      </a:cubicBezTo>
                      <a:cubicBezTo>
                        <a:pt x="106" y="133"/>
                        <a:pt x="105" y="133"/>
                        <a:pt x="105" y="134"/>
                      </a:cubicBezTo>
                      <a:cubicBezTo>
                        <a:pt x="105" y="133"/>
                        <a:pt x="104" y="134"/>
                        <a:pt x="104" y="134"/>
                      </a:cubicBezTo>
                      <a:cubicBezTo>
                        <a:pt x="103" y="134"/>
                        <a:pt x="103" y="134"/>
                        <a:pt x="104" y="133"/>
                      </a:cubicBezTo>
                      <a:cubicBezTo>
                        <a:pt x="104" y="133"/>
                        <a:pt x="104" y="133"/>
                        <a:pt x="105" y="133"/>
                      </a:cubicBezTo>
                      <a:cubicBezTo>
                        <a:pt x="103" y="133"/>
                        <a:pt x="102" y="134"/>
                        <a:pt x="101" y="134"/>
                      </a:cubicBezTo>
                      <a:cubicBezTo>
                        <a:pt x="99" y="134"/>
                        <a:pt x="98" y="134"/>
                        <a:pt x="98" y="134"/>
                      </a:cubicBezTo>
                      <a:cubicBezTo>
                        <a:pt x="97" y="134"/>
                        <a:pt x="97" y="134"/>
                        <a:pt x="96" y="134"/>
                      </a:cubicBezTo>
                      <a:cubicBezTo>
                        <a:pt x="96" y="134"/>
                        <a:pt x="96" y="134"/>
                        <a:pt x="95" y="134"/>
                      </a:cubicBezTo>
                      <a:cubicBezTo>
                        <a:pt x="95" y="134"/>
                        <a:pt x="94" y="134"/>
                        <a:pt x="94" y="134"/>
                      </a:cubicBezTo>
                      <a:cubicBezTo>
                        <a:pt x="94" y="135"/>
                        <a:pt x="93" y="135"/>
                        <a:pt x="93" y="135"/>
                      </a:cubicBezTo>
                      <a:cubicBezTo>
                        <a:pt x="93" y="135"/>
                        <a:pt x="92" y="135"/>
                        <a:pt x="92" y="135"/>
                      </a:cubicBezTo>
                      <a:cubicBezTo>
                        <a:pt x="92" y="135"/>
                        <a:pt x="91" y="135"/>
                        <a:pt x="91" y="135"/>
                      </a:cubicBezTo>
                      <a:cubicBezTo>
                        <a:pt x="91" y="135"/>
                        <a:pt x="91" y="135"/>
                        <a:pt x="91" y="135"/>
                      </a:cubicBezTo>
                      <a:cubicBezTo>
                        <a:pt x="91" y="134"/>
                        <a:pt x="92" y="135"/>
                        <a:pt x="92" y="134"/>
                      </a:cubicBezTo>
                      <a:cubicBezTo>
                        <a:pt x="92" y="134"/>
                        <a:pt x="92" y="134"/>
                        <a:pt x="93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1" y="134"/>
                        <a:pt x="91" y="134"/>
                      </a:cubicBezTo>
                      <a:cubicBezTo>
                        <a:pt x="91" y="134"/>
                        <a:pt x="91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5"/>
                        <a:pt x="87" y="135"/>
                        <a:pt x="88" y="134"/>
                      </a:cubicBezTo>
                      <a:cubicBezTo>
                        <a:pt x="87" y="134"/>
                        <a:pt x="87" y="134"/>
                        <a:pt x="87" y="135"/>
                      </a:cubicBezTo>
                      <a:cubicBezTo>
                        <a:pt x="86" y="135"/>
                        <a:pt x="85" y="134"/>
                        <a:pt x="85" y="135"/>
                      </a:cubicBezTo>
                      <a:cubicBezTo>
                        <a:pt x="84" y="134"/>
                        <a:pt x="84" y="135"/>
                        <a:pt x="83" y="135"/>
                      </a:cubicBezTo>
                      <a:cubicBezTo>
                        <a:pt x="83" y="134"/>
                        <a:pt x="82" y="134"/>
                        <a:pt x="82" y="134"/>
                      </a:cubicBezTo>
                      <a:cubicBezTo>
                        <a:pt x="82" y="135"/>
                        <a:pt x="82" y="135"/>
                        <a:pt x="81" y="135"/>
                      </a:cubicBezTo>
                      <a:cubicBezTo>
                        <a:pt x="81" y="134"/>
                        <a:pt x="81" y="135"/>
                        <a:pt x="81" y="134"/>
                      </a:cubicBezTo>
                      <a:cubicBezTo>
                        <a:pt x="81" y="134"/>
                        <a:pt x="80" y="134"/>
                        <a:pt x="81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7" y="134"/>
                        <a:pt x="77" y="134"/>
                        <a:pt x="77" y="134"/>
                      </a:cubicBezTo>
                      <a:cubicBezTo>
                        <a:pt x="77" y="134"/>
                        <a:pt x="76" y="134"/>
                        <a:pt x="76" y="134"/>
                      </a:cubicBezTo>
                      <a:cubicBezTo>
                        <a:pt x="76" y="134"/>
                        <a:pt x="76" y="134"/>
                        <a:pt x="75" y="134"/>
                      </a:cubicBezTo>
                      <a:cubicBezTo>
                        <a:pt x="75" y="134"/>
                        <a:pt x="75" y="134"/>
                        <a:pt x="75" y="133"/>
                      </a:cubicBezTo>
                      <a:cubicBezTo>
                        <a:pt x="74" y="133"/>
                        <a:pt x="73" y="133"/>
                        <a:pt x="73" y="133"/>
                      </a:cubicBezTo>
                      <a:cubicBezTo>
                        <a:pt x="72" y="133"/>
                        <a:pt x="72" y="133"/>
                        <a:pt x="72" y="133"/>
                      </a:cubicBezTo>
                      <a:cubicBezTo>
                        <a:pt x="71" y="133"/>
                        <a:pt x="71" y="133"/>
                        <a:pt x="70" y="133"/>
                      </a:cubicBezTo>
                      <a:cubicBezTo>
                        <a:pt x="70" y="132"/>
                        <a:pt x="70" y="132"/>
                        <a:pt x="69" y="132"/>
                      </a:cubicBezTo>
                      <a:cubicBezTo>
                        <a:pt x="69" y="132"/>
                        <a:pt x="69" y="132"/>
                        <a:pt x="69" y="132"/>
                      </a:cubicBezTo>
                      <a:cubicBezTo>
                        <a:pt x="69" y="132"/>
                        <a:pt x="68" y="132"/>
                        <a:pt x="68" y="132"/>
                      </a:cubicBezTo>
                      <a:cubicBezTo>
                        <a:pt x="68" y="132"/>
                        <a:pt x="68" y="132"/>
                        <a:pt x="68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1"/>
                        <a:pt x="67" y="131"/>
                      </a:cubicBezTo>
                      <a:cubicBezTo>
                        <a:pt x="66" y="132"/>
                        <a:pt x="66" y="131"/>
                        <a:pt x="65" y="131"/>
                      </a:cubicBezTo>
                      <a:cubicBezTo>
                        <a:pt x="65" y="131"/>
                        <a:pt x="65" y="131"/>
                        <a:pt x="64" y="131"/>
                      </a:cubicBezTo>
                      <a:cubicBezTo>
                        <a:pt x="65" y="131"/>
                        <a:pt x="64" y="131"/>
                        <a:pt x="64" y="131"/>
                      </a:cubicBezTo>
                      <a:cubicBezTo>
                        <a:pt x="64" y="131"/>
                        <a:pt x="64" y="130"/>
                        <a:pt x="64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2" y="130"/>
                      </a:cubicBezTo>
                      <a:cubicBezTo>
                        <a:pt x="61" y="129"/>
                        <a:pt x="61" y="129"/>
                        <a:pt x="60" y="129"/>
                      </a:cubicBezTo>
                      <a:cubicBezTo>
                        <a:pt x="59" y="129"/>
                        <a:pt x="59" y="129"/>
                        <a:pt x="59" y="128"/>
                      </a:cubicBezTo>
                      <a:cubicBezTo>
                        <a:pt x="58" y="128"/>
                        <a:pt x="58" y="128"/>
                        <a:pt x="57" y="128"/>
                      </a:cubicBezTo>
                      <a:cubicBezTo>
                        <a:pt x="57" y="127"/>
                        <a:pt x="56" y="127"/>
                        <a:pt x="56" y="127"/>
                      </a:cubicBezTo>
                      <a:cubicBezTo>
                        <a:pt x="56" y="127"/>
                        <a:pt x="55" y="127"/>
                        <a:pt x="55" y="127"/>
                      </a:cubicBezTo>
                      <a:cubicBezTo>
                        <a:pt x="55" y="127"/>
                        <a:pt x="54" y="126"/>
                        <a:pt x="54" y="126"/>
                      </a:cubicBezTo>
                      <a:cubicBezTo>
                        <a:pt x="54" y="126"/>
                        <a:pt x="53" y="125"/>
                        <a:pt x="52" y="125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1" y="124"/>
                        <a:pt x="51" y="124"/>
                        <a:pt x="51" y="124"/>
                      </a:cubicBezTo>
                      <a:cubicBezTo>
                        <a:pt x="51" y="124"/>
                        <a:pt x="51" y="124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49" y="123"/>
                        <a:pt x="49" y="123"/>
                        <a:pt x="49" y="122"/>
                      </a:cubicBezTo>
                      <a:cubicBezTo>
                        <a:pt x="48" y="122"/>
                        <a:pt x="48" y="122"/>
                        <a:pt x="48" y="122"/>
                      </a:cubicBezTo>
                      <a:cubicBezTo>
                        <a:pt x="47" y="122"/>
                        <a:pt x="47" y="121"/>
                        <a:pt x="47" y="121"/>
                      </a:cubicBezTo>
                      <a:cubicBezTo>
                        <a:pt x="47" y="121"/>
                        <a:pt x="46" y="121"/>
                        <a:pt x="46" y="121"/>
                      </a:cubicBezTo>
                      <a:cubicBezTo>
                        <a:pt x="46" y="121"/>
                        <a:pt x="46" y="120"/>
                        <a:pt x="46" y="120"/>
                      </a:cubicBezTo>
                      <a:cubicBezTo>
                        <a:pt x="46" y="120"/>
                        <a:pt x="46" y="120"/>
                        <a:pt x="46" y="120"/>
                      </a:cubicBezTo>
                      <a:cubicBezTo>
                        <a:pt x="46" y="120"/>
                        <a:pt x="45" y="120"/>
                        <a:pt x="45" y="120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4" y="119"/>
                        <a:pt x="44" y="119"/>
                        <a:pt x="44" y="119"/>
                      </a:cubicBezTo>
                      <a:cubicBezTo>
                        <a:pt x="44" y="118"/>
                        <a:pt x="44" y="118"/>
                        <a:pt x="43" y="118"/>
                      </a:cubicBezTo>
                      <a:cubicBezTo>
                        <a:pt x="43" y="118"/>
                        <a:pt x="43" y="118"/>
                        <a:pt x="43" y="118"/>
                      </a:cubicBezTo>
                      <a:cubicBezTo>
                        <a:pt x="43" y="117"/>
                        <a:pt x="42" y="117"/>
                        <a:pt x="42" y="116"/>
                      </a:cubicBezTo>
                      <a:cubicBezTo>
                        <a:pt x="41" y="116"/>
                        <a:pt x="41" y="116"/>
                        <a:pt x="40" y="115"/>
                      </a:cubicBezTo>
                      <a:cubicBezTo>
                        <a:pt x="41" y="115"/>
                        <a:pt x="40" y="114"/>
                        <a:pt x="40" y="115"/>
                      </a:cubicBezTo>
                      <a:cubicBezTo>
                        <a:pt x="40" y="114"/>
                        <a:pt x="40" y="114"/>
                        <a:pt x="39" y="114"/>
                      </a:cubicBezTo>
                      <a:cubicBezTo>
                        <a:pt x="39" y="113"/>
                        <a:pt x="39" y="113"/>
                        <a:pt x="38" y="112"/>
                      </a:cubicBezTo>
                      <a:cubicBezTo>
                        <a:pt x="38" y="112"/>
                        <a:pt x="38" y="112"/>
                        <a:pt x="37" y="112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7" y="111"/>
                        <a:pt x="36" y="110"/>
                        <a:pt x="36" y="110"/>
                      </a:cubicBezTo>
                      <a:cubicBezTo>
                        <a:pt x="36" y="110"/>
                        <a:pt x="36" y="110"/>
                        <a:pt x="36" y="109"/>
                      </a:cubicBezTo>
                      <a:cubicBezTo>
                        <a:pt x="36" y="109"/>
                        <a:pt x="36" y="109"/>
                        <a:pt x="35" y="109"/>
                      </a:cubicBezTo>
                      <a:cubicBezTo>
                        <a:pt x="35" y="108"/>
                        <a:pt x="35" y="108"/>
                        <a:pt x="34" y="107"/>
                      </a:cubicBezTo>
                      <a:cubicBezTo>
                        <a:pt x="35" y="108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6"/>
                      </a:cubicBezTo>
                      <a:cubicBezTo>
                        <a:pt x="34" y="106"/>
                        <a:pt x="33" y="106"/>
                        <a:pt x="33" y="106"/>
                      </a:cubicBezTo>
                      <a:cubicBezTo>
                        <a:pt x="35" y="107"/>
                        <a:pt x="36" y="109"/>
                        <a:pt x="37" y="110"/>
                      </a:cubicBezTo>
                      <a:cubicBezTo>
                        <a:pt x="38" y="112"/>
                        <a:pt x="39" y="113"/>
                        <a:pt x="41" y="115"/>
                      </a:cubicBezTo>
                      <a:cubicBezTo>
                        <a:pt x="41" y="115"/>
                        <a:pt x="41" y="115"/>
                        <a:pt x="41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5" y="118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6" y="119"/>
                        <a:pt x="46" y="119"/>
                      </a:cubicBezTo>
                      <a:cubicBezTo>
                        <a:pt x="45" y="119"/>
                        <a:pt x="45" y="119"/>
                        <a:pt x="45" y="118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7" y="120"/>
                        <a:pt x="47" y="120"/>
                      </a:cubicBezTo>
                      <a:cubicBezTo>
                        <a:pt x="47" y="120"/>
                        <a:pt x="47" y="120"/>
                        <a:pt x="47" y="120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5" y="118"/>
                      </a:cubicBezTo>
                      <a:cubicBezTo>
                        <a:pt x="44" y="117"/>
                        <a:pt x="43" y="117"/>
                        <a:pt x="43" y="116"/>
                      </a:cubicBezTo>
                      <a:cubicBezTo>
                        <a:pt x="43" y="116"/>
                        <a:pt x="43" y="116"/>
                        <a:pt x="42" y="116"/>
                      </a:cubicBezTo>
                      <a:cubicBezTo>
                        <a:pt x="42" y="116"/>
                        <a:pt x="42" y="115"/>
                        <a:pt x="42" y="115"/>
                      </a:cubicBezTo>
                      <a:cubicBezTo>
                        <a:pt x="42" y="115"/>
                        <a:pt x="41" y="115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3" y="116"/>
                        <a:pt x="45" y="118"/>
                      </a:cubicBezTo>
                      <a:cubicBezTo>
                        <a:pt x="45" y="118"/>
                        <a:pt x="45" y="117"/>
                        <a:pt x="45" y="117"/>
                      </a:cubicBezTo>
                      <a:cubicBezTo>
                        <a:pt x="45" y="117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6" y="118"/>
                        <a:pt x="46" y="119"/>
                        <a:pt x="47" y="120"/>
                      </a:cubicBezTo>
                      <a:cubicBezTo>
                        <a:pt x="47" y="120"/>
                        <a:pt x="47" y="120"/>
                        <a:pt x="48" y="120"/>
                      </a:cubicBezTo>
                      <a:cubicBezTo>
                        <a:pt x="48" y="120"/>
                        <a:pt x="49" y="121"/>
                        <a:pt x="49" y="121"/>
                      </a:cubicBezTo>
                      <a:cubicBezTo>
                        <a:pt x="49" y="121"/>
                        <a:pt x="49" y="121"/>
                        <a:pt x="50" y="122"/>
                      </a:cubicBezTo>
                      <a:cubicBezTo>
                        <a:pt x="50" y="122"/>
                        <a:pt x="51" y="122"/>
                        <a:pt x="51" y="123"/>
                      </a:cubicBezTo>
                      <a:cubicBezTo>
                        <a:pt x="51" y="123"/>
                        <a:pt x="52" y="123"/>
                        <a:pt x="53" y="124"/>
                      </a:cubicBezTo>
                      <a:cubicBezTo>
                        <a:pt x="53" y="124"/>
                        <a:pt x="53" y="124"/>
                        <a:pt x="53" y="124"/>
                      </a:cubicBezTo>
                      <a:cubicBezTo>
                        <a:pt x="53" y="124"/>
                        <a:pt x="54" y="125"/>
                        <a:pt x="55" y="125"/>
                      </a:cubicBezTo>
                      <a:cubicBezTo>
                        <a:pt x="55" y="125"/>
                        <a:pt x="55" y="125"/>
                        <a:pt x="55" y="125"/>
                      </a:cubicBezTo>
                      <a:cubicBezTo>
                        <a:pt x="55" y="125"/>
                        <a:pt x="56" y="126"/>
                        <a:pt x="56" y="126"/>
                      </a:cubicBezTo>
                      <a:cubicBezTo>
                        <a:pt x="56" y="126"/>
                        <a:pt x="57" y="126"/>
                        <a:pt x="57" y="126"/>
                      </a:cubicBezTo>
                      <a:cubicBezTo>
                        <a:pt x="57" y="126"/>
                        <a:pt x="58" y="127"/>
                        <a:pt x="58" y="127"/>
                      </a:cubicBezTo>
                      <a:cubicBezTo>
                        <a:pt x="59" y="127"/>
                        <a:pt x="60" y="128"/>
                        <a:pt x="61" y="128"/>
                      </a:cubicBezTo>
                      <a:cubicBezTo>
                        <a:pt x="62" y="129"/>
                        <a:pt x="62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4" y="129"/>
                        <a:pt x="63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30"/>
                      </a:cubicBezTo>
                      <a:cubicBezTo>
                        <a:pt x="65" y="130"/>
                        <a:pt x="65" y="129"/>
                        <a:pt x="65" y="129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6" y="130"/>
                        <a:pt x="66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8" y="131"/>
                        <a:pt x="68" y="130"/>
                      </a:cubicBezTo>
                      <a:cubicBezTo>
                        <a:pt x="68" y="131"/>
                        <a:pt x="68" y="131"/>
                        <a:pt x="68" y="131"/>
                      </a:cubicBezTo>
                      <a:cubicBezTo>
                        <a:pt x="68" y="131"/>
                        <a:pt x="68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70" y="131"/>
                        <a:pt x="70" y="131"/>
                      </a:cubicBez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1" y="131"/>
                        <a:pt x="71" y="131"/>
                      </a:cubicBezTo>
                      <a:cubicBezTo>
                        <a:pt x="71" y="131"/>
                        <a:pt x="71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3" y="132"/>
                        <a:pt x="72" y="131"/>
                      </a:cubicBezTo>
                      <a:cubicBezTo>
                        <a:pt x="72" y="132"/>
                        <a:pt x="72" y="132"/>
                        <a:pt x="72" y="131"/>
                      </a:cubicBezTo>
                      <a:cubicBezTo>
                        <a:pt x="72" y="131"/>
                        <a:pt x="72" y="131"/>
                        <a:pt x="73" y="131"/>
                      </a:cubicBezTo>
                      <a:cubicBezTo>
                        <a:pt x="73" y="131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6" y="132"/>
                      </a:cubicBezTo>
                      <a:cubicBezTo>
                        <a:pt x="75" y="132"/>
                        <a:pt x="76" y="132"/>
                        <a:pt x="76" y="132"/>
                      </a:cubicBezTo>
                      <a:cubicBezTo>
                        <a:pt x="76" y="132"/>
                        <a:pt x="76" y="132"/>
                        <a:pt x="77" y="132"/>
                      </a:cubicBezTo>
                      <a:cubicBezTo>
                        <a:pt x="77" y="132"/>
                        <a:pt x="76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8" y="133"/>
                        <a:pt x="78" y="133"/>
                        <a:pt x="79" y="132"/>
                      </a:cubicBezTo>
                      <a:cubicBezTo>
                        <a:pt x="79" y="133"/>
                        <a:pt x="79" y="133"/>
                        <a:pt x="79" y="133"/>
                      </a:cubicBezTo>
                      <a:cubicBezTo>
                        <a:pt x="80" y="133"/>
                        <a:pt x="81" y="133"/>
                        <a:pt x="82" y="133"/>
                      </a:cubicBezTo>
                      <a:cubicBezTo>
                        <a:pt x="82" y="133"/>
                        <a:pt x="83" y="133"/>
                        <a:pt x="83" y="133"/>
                      </a:cubicBezTo>
                      <a:cubicBezTo>
                        <a:pt x="84" y="133"/>
                        <a:pt x="86" y="133"/>
                        <a:pt x="87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9" y="133"/>
                        <a:pt x="89" y="133"/>
                        <a:pt x="89" y="133"/>
                      </a:cubicBezTo>
                      <a:cubicBezTo>
                        <a:pt x="89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2" y="133"/>
                        <a:pt x="93" y="133"/>
                        <a:pt x="95" y="133"/>
                      </a:cubicBezTo>
                      <a:cubicBezTo>
                        <a:pt x="97" y="132"/>
                        <a:pt x="99" y="132"/>
                        <a:pt x="100" y="132"/>
                      </a:cubicBezTo>
                      <a:cubicBezTo>
                        <a:pt x="101" y="132"/>
                        <a:pt x="102" y="132"/>
                        <a:pt x="103" y="131"/>
                      </a:cubicBezTo>
                      <a:cubicBezTo>
                        <a:pt x="105" y="131"/>
                        <a:pt x="107" y="131"/>
                        <a:pt x="108" y="130"/>
                      </a:cubicBezTo>
                      <a:cubicBezTo>
                        <a:pt x="110" y="130"/>
                        <a:pt x="111" y="129"/>
                        <a:pt x="113" y="128"/>
                      </a:cubicBezTo>
                      <a:cubicBezTo>
                        <a:pt x="113" y="128"/>
                        <a:pt x="113" y="129"/>
                        <a:pt x="113" y="128"/>
                      </a:cubicBezTo>
                      <a:cubicBezTo>
                        <a:pt x="113" y="128"/>
                        <a:pt x="113" y="128"/>
                        <a:pt x="114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2" y="128"/>
                        <a:pt x="111" y="129"/>
                        <a:pt x="110" y="129"/>
                      </a:cubicBezTo>
                      <a:cubicBezTo>
                        <a:pt x="110" y="129"/>
                        <a:pt x="110" y="129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29"/>
                        <a:pt x="107" y="129"/>
                      </a:cubicBezTo>
                      <a:cubicBezTo>
                        <a:pt x="107" y="129"/>
                        <a:pt x="106" y="130"/>
                        <a:pt x="105" y="130"/>
                      </a:cubicBezTo>
                      <a:cubicBezTo>
                        <a:pt x="106" y="129"/>
                        <a:pt x="106" y="129"/>
                        <a:pt x="106" y="129"/>
                      </a:cubicBezTo>
                      <a:cubicBezTo>
                        <a:pt x="109" y="128"/>
                        <a:pt x="112" y="127"/>
                        <a:pt x="115" y="126"/>
                      </a:cubicBezTo>
                      <a:cubicBezTo>
                        <a:pt x="115" y="125"/>
                        <a:pt x="115" y="125"/>
                        <a:pt x="116" y="125"/>
                      </a:cubicBezTo>
                      <a:cubicBezTo>
                        <a:pt x="116" y="125"/>
                        <a:pt x="116" y="125"/>
                        <a:pt x="116" y="125"/>
                      </a:cubicBezTo>
                      <a:cubicBezTo>
                        <a:pt x="117" y="125"/>
                        <a:pt x="117" y="124"/>
                        <a:pt x="117" y="124"/>
                      </a:cubicBezTo>
                      <a:cubicBezTo>
                        <a:pt x="118" y="124"/>
                        <a:pt x="118" y="124"/>
                        <a:pt x="119" y="123"/>
                      </a:cubicBezTo>
                      <a:cubicBezTo>
                        <a:pt x="119" y="123"/>
                        <a:pt x="119" y="123"/>
                        <a:pt x="119" y="123"/>
                      </a:cubicBezTo>
                      <a:cubicBezTo>
                        <a:pt x="118" y="123"/>
                        <a:pt x="117" y="124"/>
                        <a:pt x="117" y="124"/>
                      </a:cubicBezTo>
                      <a:cubicBezTo>
                        <a:pt x="117" y="124"/>
                        <a:pt x="117" y="124"/>
                        <a:pt x="117" y="124"/>
                      </a:cubicBezTo>
                      <a:cubicBezTo>
                        <a:pt x="117" y="123"/>
                        <a:pt x="117" y="123"/>
                        <a:pt x="118" y="122"/>
                      </a:cubicBezTo>
                      <a:cubicBezTo>
                        <a:pt x="120" y="121"/>
                        <a:pt x="121" y="120"/>
                        <a:pt x="123" y="119"/>
                      </a:cubicBezTo>
                      <a:cubicBezTo>
                        <a:pt x="124" y="118"/>
                        <a:pt x="124" y="117"/>
                        <a:pt x="126" y="116"/>
                      </a:cubicBezTo>
                      <a:cubicBezTo>
                        <a:pt x="127" y="114"/>
                        <a:pt x="128" y="113"/>
                        <a:pt x="130" y="111"/>
                      </a:cubicBezTo>
                      <a:cubicBezTo>
                        <a:pt x="130" y="111"/>
                        <a:pt x="131" y="110"/>
                        <a:pt x="131" y="109"/>
                      </a:cubicBezTo>
                      <a:cubicBezTo>
                        <a:pt x="133" y="107"/>
                        <a:pt x="134" y="105"/>
                        <a:pt x="135" y="103"/>
                      </a:cubicBezTo>
                      <a:cubicBezTo>
                        <a:pt x="135" y="102"/>
                        <a:pt x="135" y="102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0"/>
                        <a:pt x="136" y="100"/>
                        <a:pt x="137" y="99"/>
                      </a:cubicBezTo>
                      <a:cubicBezTo>
                        <a:pt x="137" y="99"/>
                        <a:pt x="137" y="98"/>
                        <a:pt x="136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7"/>
                        <a:pt x="137" y="96"/>
                        <a:pt x="137" y="96"/>
                      </a:cubicBezTo>
                      <a:cubicBezTo>
                        <a:pt x="137" y="96"/>
                        <a:pt x="137" y="96"/>
                        <a:pt x="137" y="97"/>
                      </a:cubicBezTo>
                      <a:cubicBezTo>
                        <a:pt x="137" y="96"/>
                        <a:pt x="136" y="97"/>
                        <a:pt x="136" y="97"/>
                      </a:cubicBezTo>
                      <a:cubicBezTo>
                        <a:pt x="136" y="97"/>
                        <a:pt x="136" y="97"/>
                        <a:pt x="136" y="98"/>
                      </a:cubicBezTo>
                      <a:cubicBezTo>
                        <a:pt x="136" y="98"/>
                        <a:pt x="136" y="98"/>
                        <a:pt x="136" y="98"/>
                      </a:cubicBezTo>
                      <a:cubicBezTo>
                        <a:pt x="136" y="98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100"/>
                      </a:cubicBezTo>
                      <a:cubicBezTo>
                        <a:pt x="135" y="99"/>
                        <a:pt x="135" y="100"/>
                        <a:pt x="134" y="100"/>
                      </a:cubicBezTo>
                      <a:cubicBezTo>
                        <a:pt x="135" y="100"/>
                        <a:pt x="134" y="101"/>
                        <a:pt x="134" y="101"/>
                      </a:cubicBezTo>
                      <a:cubicBezTo>
                        <a:pt x="134" y="101"/>
                        <a:pt x="134" y="102"/>
                        <a:pt x="133" y="102"/>
                      </a:cubicBezTo>
                      <a:cubicBezTo>
                        <a:pt x="133" y="103"/>
                        <a:pt x="132" y="104"/>
                        <a:pt x="132" y="105"/>
                      </a:cubicBezTo>
                      <a:cubicBezTo>
                        <a:pt x="132" y="104"/>
                        <a:pt x="132" y="105"/>
                        <a:pt x="132" y="105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3" y="103"/>
                        <a:pt x="132" y="103"/>
                      </a:cubicBezTo>
                      <a:cubicBezTo>
                        <a:pt x="133" y="102"/>
                        <a:pt x="133" y="101"/>
                        <a:pt x="134" y="101"/>
                      </a:cubicBezTo>
                      <a:cubicBezTo>
                        <a:pt x="134" y="101"/>
                        <a:pt x="134" y="101"/>
                        <a:pt x="134" y="101"/>
                      </a:cubicBezTo>
                      <a:cubicBezTo>
                        <a:pt x="134" y="100"/>
                        <a:pt x="134" y="100"/>
                        <a:pt x="134" y="100"/>
                      </a:cubicBezTo>
                      <a:cubicBezTo>
                        <a:pt x="134" y="99"/>
                        <a:pt x="134" y="99"/>
                        <a:pt x="134" y="99"/>
                      </a:cubicBezTo>
                      <a:cubicBezTo>
                        <a:pt x="134" y="99"/>
                        <a:pt x="134" y="99"/>
                        <a:pt x="135" y="98"/>
                      </a:cubicBezTo>
                      <a:cubicBezTo>
                        <a:pt x="134" y="98"/>
                        <a:pt x="135" y="98"/>
                        <a:pt x="135" y="98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6"/>
                      </a:cubicBezTo>
                      <a:cubicBezTo>
                        <a:pt x="135" y="96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4" y="97"/>
                      </a:cubicBezTo>
                      <a:cubicBezTo>
                        <a:pt x="135" y="96"/>
                        <a:pt x="135" y="94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4"/>
                      </a:cubicBezTo>
                      <a:cubicBezTo>
                        <a:pt x="135" y="94"/>
                        <a:pt x="135" y="94"/>
                        <a:pt x="134" y="94"/>
                      </a:cubicBezTo>
                      <a:cubicBezTo>
                        <a:pt x="134" y="94"/>
                        <a:pt x="135" y="94"/>
                        <a:pt x="134" y="94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3"/>
                        <a:pt x="134" y="93"/>
                        <a:pt x="134" y="93"/>
                      </a:cubicBezTo>
                      <a:cubicBezTo>
                        <a:pt x="134" y="93"/>
                        <a:pt x="134" y="94"/>
                        <a:pt x="134" y="94"/>
                      </a:cubicBezTo>
                      <a:cubicBezTo>
                        <a:pt x="134" y="94"/>
                        <a:pt x="133" y="95"/>
                        <a:pt x="133" y="96"/>
                      </a:cubicBezTo>
                      <a:cubicBezTo>
                        <a:pt x="133" y="96"/>
                        <a:pt x="133" y="96"/>
                        <a:pt x="133" y="96"/>
                      </a:cubicBezTo>
                      <a:cubicBezTo>
                        <a:pt x="133" y="96"/>
                        <a:pt x="133" y="96"/>
                        <a:pt x="133" y="97"/>
                      </a:cubicBezTo>
                      <a:cubicBezTo>
                        <a:pt x="133" y="97"/>
                        <a:pt x="132" y="97"/>
                        <a:pt x="132" y="98"/>
                      </a:cubicBezTo>
                      <a:cubicBezTo>
                        <a:pt x="132" y="98"/>
                        <a:pt x="132" y="98"/>
                        <a:pt x="132" y="99"/>
                      </a:cubicBezTo>
                      <a:cubicBezTo>
                        <a:pt x="132" y="99"/>
                        <a:pt x="131" y="100"/>
                        <a:pt x="131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99"/>
                        <a:pt x="131" y="99"/>
                        <a:pt x="131" y="99"/>
                      </a:cubicBezTo>
                      <a:cubicBezTo>
                        <a:pt x="131" y="98"/>
                        <a:pt x="132" y="97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5"/>
                      </a:cubicBezTo>
                      <a:cubicBezTo>
                        <a:pt x="132" y="95"/>
                        <a:pt x="132" y="96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7"/>
                        <a:pt x="131" y="97"/>
                        <a:pt x="131" y="97"/>
                      </a:cubicBezTo>
                      <a:cubicBezTo>
                        <a:pt x="131" y="97"/>
                        <a:pt x="130" y="97"/>
                        <a:pt x="130" y="97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100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8" y="100"/>
                        <a:pt x="128" y="100"/>
                      </a:cubicBezTo>
                      <a:cubicBezTo>
                        <a:pt x="128" y="100"/>
                        <a:pt x="128" y="100"/>
                        <a:pt x="128" y="101"/>
                      </a:cubicBezTo>
                      <a:cubicBezTo>
                        <a:pt x="128" y="101"/>
                        <a:pt x="128" y="101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3"/>
                        <a:pt x="127" y="103"/>
                        <a:pt x="127" y="103"/>
                      </a:cubicBezTo>
                      <a:cubicBezTo>
                        <a:pt x="127" y="102"/>
                        <a:pt x="127" y="103"/>
                        <a:pt x="127" y="103"/>
                      </a:cubicBezTo>
                      <a:cubicBezTo>
                        <a:pt x="127" y="103"/>
                        <a:pt x="126" y="104"/>
                        <a:pt x="126" y="104"/>
                      </a:cubicBezTo>
                      <a:cubicBezTo>
                        <a:pt x="126" y="104"/>
                        <a:pt x="126" y="104"/>
                        <a:pt x="126" y="105"/>
                      </a:cubicBezTo>
                      <a:cubicBezTo>
                        <a:pt x="125" y="104"/>
                        <a:pt x="125" y="105"/>
                        <a:pt x="125" y="105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6" y="104"/>
                        <a:pt x="126" y="104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5" y="103"/>
                        <a:pt x="125" y="104"/>
                        <a:pt x="125" y="104"/>
                      </a:cubicBezTo>
                      <a:cubicBezTo>
                        <a:pt x="125" y="104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5" y="104"/>
                        <a:pt x="125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5"/>
                        <a:pt x="124" y="104"/>
                        <a:pt x="124" y="105"/>
                      </a:cubicBezTo>
                      <a:cubicBezTo>
                        <a:pt x="124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2" y="106"/>
                        <a:pt x="122" y="106"/>
                      </a:cubicBezTo>
                      <a:cubicBezTo>
                        <a:pt x="122" y="107"/>
                        <a:pt x="122" y="107"/>
                        <a:pt x="122" y="106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1" y="108"/>
                        <a:pt x="122" y="107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0" y="109"/>
                        <a:pt x="120" y="109"/>
                        <a:pt x="120" y="110"/>
                      </a:cubicBezTo>
                      <a:cubicBezTo>
                        <a:pt x="120" y="110"/>
                        <a:pt x="120" y="109"/>
                        <a:pt x="120" y="109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19" y="110"/>
                      </a:cubicBezTo>
                      <a:cubicBezTo>
                        <a:pt x="120" y="110"/>
                        <a:pt x="119" y="111"/>
                        <a:pt x="119" y="111"/>
                      </a:cubicBezTo>
                      <a:cubicBezTo>
                        <a:pt x="119" y="110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8" y="111"/>
                      </a:cubicBezTo>
                      <a:cubicBezTo>
                        <a:pt x="118" y="112"/>
                        <a:pt x="119" y="111"/>
                        <a:pt x="119" y="111"/>
                      </a:cubicBezTo>
                      <a:cubicBezTo>
                        <a:pt x="118" y="111"/>
                        <a:pt x="118" y="112"/>
                        <a:pt x="118" y="112"/>
                      </a:cubicBezTo>
                      <a:cubicBezTo>
                        <a:pt x="118" y="111"/>
                        <a:pt x="119" y="111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7" y="113"/>
                      </a:cubicBezTo>
                      <a:cubicBezTo>
                        <a:pt x="117" y="113"/>
                        <a:pt x="117" y="113"/>
                        <a:pt x="116" y="114"/>
                      </a:cubicBezTo>
                      <a:cubicBezTo>
                        <a:pt x="116" y="114"/>
                        <a:pt x="116" y="114"/>
                        <a:pt x="116" y="114"/>
                      </a:cubicBezTo>
                      <a:cubicBezTo>
                        <a:pt x="116" y="114"/>
                        <a:pt x="116" y="114"/>
                        <a:pt x="115" y="114"/>
                      </a:cubicBezTo>
                      <a:cubicBezTo>
                        <a:pt x="115" y="115"/>
                        <a:pt x="114" y="115"/>
                        <a:pt x="114" y="115"/>
                      </a:cubicBezTo>
                      <a:cubicBezTo>
                        <a:pt x="114" y="115"/>
                        <a:pt x="113" y="116"/>
                        <a:pt x="113" y="116"/>
                      </a:cubicBezTo>
                      <a:cubicBezTo>
                        <a:pt x="113" y="116"/>
                        <a:pt x="112" y="117"/>
                        <a:pt x="112" y="117"/>
                      </a:cubicBezTo>
                      <a:cubicBezTo>
                        <a:pt x="112" y="117"/>
                        <a:pt x="112" y="116"/>
                        <a:pt x="112" y="116"/>
                      </a:cubicBezTo>
                      <a:cubicBezTo>
                        <a:pt x="112" y="116"/>
                        <a:pt x="113" y="116"/>
                        <a:pt x="112" y="116"/>
                      </a:cubicBezTo>
                      <a:cubicBezTo>
                        <a:pt x="113" y="116"/>
                        <a:pt x="113" y="116"/>
                        <a:pt x="113" y="116"/>
                      </a:cubicBezTo>
                      <a:cubicBezTo>
                        <a:pt x="113" y="116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2" y="116"/>
                        <a:pt x="110" y="117"/>
                        <a:pt x="110" y="117"/>
                      </a:cubicBezTo>
                      <a:cubicBezTo>
                        <a:pt x="109" y="117"/>
                        <a:pt x="109" y="118"/>
                        <a:pt x="109" y="118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7" y="119"/>
                        <a:pt x="107" y="119"/>
                        <a:pt x="106" y="119"/>
                      </a:cubicBezTo>
                      <a:cubicBezTo>
                        <a:pt x="106" y="119"/>
                        <a:pt x="106" y="119"/>
                        <a:pt x="106" y="119"/>
                      </a:cubicBezTo>
                      <a:cubicBezTo>
                        <a:pt x="105" y="119"/>
                        <a:pt x="105" y="120"/>
                        <a:pt x="105" y="120"/>
                      </a:cubicBezTo>
                      <a:cubicBezTo>
                        <a:pt x="104" y="120"/>
                        <a:pt x="104" y="120"/>
                        <a:pt x="103" y="120"/>
                      </a:cubicBezTo>
                      <a:cubicBezTo>
                        <a:pt x="103" y="121"/>
                        <a:pt x="103" y="121"/>
                        <a:pt x="103" y="121"/>
                      </a:cubicBezTo>
                      <a:cubicBezTo>
                        <a:pt x="102" y="121"/>
                        <a:pt x="102" y="121"/>
                        <a:pt x="101" y="121"/>
                      </a:cubicBezTo>
                      <a:cubicBezTo>
                        <a:pt x="101" y="121"/>
                        <a:pt x="101" y="122"/>
                        <a:pt x="100" y="122"/>
                      </a:cubicBezTo>
                      <a:cubicBezTo>
                        <a:pt x="100" y="122"/>
                        <a:pt x="100" y="122"/>
                        <a:pt x="100" y="122"/>
                      </a:cubicBezTo>
                      <a:cubicBezTo>
                        <a:pt x="99" y="122"/>
                        <a:pt x="97" y="123"/>
                        <a:pt x="96" y="123"/>
                      </a:cubicBezTo>
                      <a:cubicBezTo>
                        <a:pt x="94" y="124"/>
                        <a:pt x="93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89" y="124"/>
                        <a:pt x="89" y="124"/>
                        <a:pt x="89" y="124"/>
                      </a:cubicBezTo>
                      <a:cubicBezTo>
                        <a:pt x="85" y="124"/>
                        <a:pt x="82" y="124"/>
                        <a:pt x="80" y="123"/>
                      </a:cubicBezTo>
                      <a:cubicBezTo>
                        <a:pt x="77" y="122"/>
                        <a:pt x="76" y="122"/>
                        <a:pt x="74" y="121"/>
                      </a:cubicBezTo>
                      <a:cubicBezTo>
                        <a:pt x="73" y="121"/>
                        <a:pt x="73" y="121"/>
                        <a:pt x="73" y="121"/>
                      </a:cubicBezTo>
                      <a:cubicBezTo>
                        <a:pt x="73" y="121"/>
                        <a:pt x="72" y="120"/>
                        <a:pt x="72" y="120"/>
                      </a:cubicBezTo>
                      <a:cubicBezTo>
                        <a:pt x="72" y="120"/>
                        <a:pt x="71" y="120"/>
                        <a:pt x="71" y="120"/>
                      </a:cubicBezTo>
                      <a:cubicBezTo>
                        <a:pt x="71" y="120"/>
                        <a:pt x="70" y="120"/>
                        <a:pt x="70" y="119"/>
                      </a:cubicBezTo>
                      <a:cubicBezTo>
                        <a:pt x="69" y="118"/>
                        <a:pt x="66" y="117"/>
                        <a:pt x="63" y="116"/>
                      </a:cubicBezTo>
                      <a:cubicBezTo>
                        <a:pt x="61" y="115"/>
                        <a:pt x="60" y="114"/>
                        <a:pt x="58" y="112"/>
                      </a:cubicBezTo>
                      <a:cubicBezTo>
                        <a:pt x="57" y="112"/>
                        <a:pt x="56" y="111"/>
                        <a:pt x="55" y="110"/>
                      </a:cubicBezTo>
                      <a:cubicBezTo>
                        <a:pt x="55" y="110"/>
                        <a:pt x="55" y="109"/>
                        <a:pt x="54" y="109"/>
                      </a:cubicBezTo>
                      <a:cubicBezTo>
                        <a:pt x="54" y="109"/>
                        <a:pt x="54" y="108"/>
                        <a:pt x="54" y="108"/>
                      </a:cubicBezTo>
                      <a:cubicBezTo>
                        <a:pt x="53" y="108"/>
                        <a:pt x="53" y="108"/>
                        <a:pt x="53" y="107"/>
                      </a:cubicBezTo>
                      <a:cubicBezTo>
                        <a:pt x="53" y="107"/>
                        <a:pt x="52" y="107"/>
                        <a:pt x="52" y="106"/>
                      </a:cubicBezTo>
                      <a:cubicBezTo>
                        <a:pt x="52" y="106"/>
                        <a:pt x="52" y="106"/>
                        <a:pt x="52" y="106"/>
                      </a:cubicBezTo>
                      <a:cubicBezTo>
                        <a:pt x="51" y="105"/>
                        <a:pt x="51" y="105"/>
                        <a:pt x="50" y="104"/>
                      </a:cubicBezTo>
                      <a:cubicBezTo>
                        <a:pt x="50" y="104"/>
                        <a:pt x="50" y="104"/>
                        <a:pt x="50" y="103"/>
                      </a:cubicBezTo>
                      <a:cubicBezTo>
                        <a:pt x="50" y="103"/>
                        <a:pt x="49" y="103"/>
                        <a:pt x="49" y="103"/>
                      </a:cubicBezTo>
                      <a:cubicBezTo>
                        <a:pt x="49" y="102"/>
                        <a:pt x="49" y="102"/>
                        <a:pt x="48" y="101"/>
                      </a:cubicBezTo>
                      <a:cubicBezTo>
                        <a:pt x="48" y="101"/>
                        <a:pt x="48" y="101"/>
                        <a:pt x="48" y="100"/>
                      </a:cubicBezTo>
                      <a:cubicBezTo>
                        <a:pt x="48" y="100"/>
                        <a:pt x="47" y="100"/>
                        <a:pt x="47" y="99"/>
                      </a:cubicBezTo>
                      <a:cubicBezTo>
                        <a:pt x="47" y="99"/>
                        <a:pt x="47" y="99"/>
                        <a:pt x="47" y="99"/>
                      </a:cubicBezTo>
                      <a:cubicBezTo>
                        <a:pt x="47" y="99"/>
                        <a:pt x="46" y="99"/>
                        <a:pt x="46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46" y="98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5" y="96"/>
                        <a:pt x="45" y="97"/>
                        <a:pt x="45" y="97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5"/>
                      </a:cubicBezTo>
                      <a:cubicBezTo>
                        <a:pt x="45" y="96"/>
                        <a:pt x="45" y="95"/>
                        <a:pt x="45" y="95"/>
                      </a:cubicBezTo>
                      <a:cubicBezTo>
                        <a:pt x="44" y="95"/>
                        <a:pt x="45" y="95"/>
                        <a:pt x="45" y="95"/>
                      </a:cubicBezTo>
                      <a:cubicBezTo>
                        <a:pt x="44" y="95"/>
                        <a:pt x="44" y="94"/>
                        <a:pt x="44" y="94"/>
                      </a:cubicBezTo>
                      <a:cubicBezTo>
                        <a:pt x="44" y="94"/>
                        <a:pt x="44" y="94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2"/>
                        <a:pt x="44" y="93"/>
                      </a:cubicBezTo>
                      <a:cubicBezTo>
                        <a:pt x="44" y="92"/>
                        <a:pt x="43" y="92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3" y="92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0"/>
                      </a:cubicBezTo>
                      <a:cubicBezTo>
                        <a:pt x="43" y="91"/>
                        <a:pt x="43" y="90"/>
                        <a:pt x="43" y="90"/>
                      </a:cubicBezTo>
                      <a:cubicBezTo>
                        <a:pt x="43" y="90"/>
                        <a:pt x="43" y="90"/>
                        <a:pt x="42" y="89"/>
                      </a:cubicBezTo>
                      <a:cubicBezTo>
                        <a:pt x="43" y="89"/>
                        <a:pt x="42" y="89"/>
                        <a:pt x="43" y="89"/>
                      </a:cubicBezTo>
                      <a:cubicBezTo>
                        <a:pt x="43" y="89"/>
                        <a:pt x="42" y="89"/>
                        <a:pt x="42" y="89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5"/>
                        <a:pt x="42" y="85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5"/>
                        <a:pt x="42" y="85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2"/>
                        <a:pt x="41" y="82"/>
                      </a:cubicBezTo>
                      <a:cubicBezTo>
                        <a:pt x="41" y="82"/>
                        <a:pt x="41" y="81"/>
                        <a:pt x="41" y="81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1" y="79"/>
                        <a:pt x="41" y="79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1"/>
                        <a:pt x="41" y="72"/>
                      </a:cubicBezTo>
                      <a:cubicBezTo>
                        <a:pt x="41" y="71"/>
                        <a:pt x="41" y="71"/>
                        <a:pt x="41" y="71"/>
                      </a:cubicBezTo>
                      <a:cubicBezTo>
                        <a:pt x="41" y="71"/>
                        <a:pt x="41" y="71"/>
                        <a:pt x="41" y="70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70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7"/>
                        <a:pt x="41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3" y="63"/>
                        <a:pt x="43" y="63"/>
                        <a:pt x="43" y="62"/>
                      </a:cubicBezTo>
                      <a:cubicBezTo>
                        <a:pt x="43" y="62"/>
                        <a:pt x="43" y="61"/>
                        <a:pt x="43" y="62"/>
                      </a:cubicBezTo>
                      <a:cubicBezTo>
                        <a:pt x="43" y="62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0"/>
                      </a:cubicBezTo>
                      <a:cubicBezTo>
                        <a:pt x="43" y="61"/>
                        <a:pt x="43" y="61"/>
                        <a:pt x="44" y="60"/>
                      </a:cubicBezTo>
                      <a:cubicBezTo>
                        <a:pt x="43" y="60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6"/>
                        <a:pt x="45" y="57"/>
                      </a:cubicBezTo>
                      <a:cubicBezTo>
                        <a:pt x="45" y="57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8" y="52"/>
                        <a:pt x="48" y="52"/>
                        <a:pt x="48" y="51"/>
                      </a:cubicBezTo>
                      <a:cubicBezTo>
                        <a:pt x="48" y="52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8" y="51"/>
                        <a:pt x="48" y="50"/>
                        <a:pt x="48" y="51"/>
                      </a:cubicBezTo>
                      <a:cubicBezTo>
                        <a:pt x="49" y="50"/>
                        <a:pt x="49" y="51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1" y="48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2" y="47"/>
                        <a:pt x="52" y="47"/>
                      </a:cubicBezTo>
                      <a:cubicBezTo>
                        <a:pt x="52" y="47"/>
                        <a:pt x="52" y="46"/>
                        <a:pt x="52" y="46"/>
                      </a:cubicBezTo>
                      <a:cubicBezTo>
                        <a:pt x="52" y="46"/>
                        <a:pt x="52" y="47"/>
                        <a:pt x="51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5"/>
                        <a:pt x="52" y="45"/>
                      </a:cubicBezTo>
                      <a:cubicBezTo>
                        <a:pt x="53" y="45"/>
                        <a:pt x="52" y="45"/>
                        <a:pt x="52" y="45"/>
                      </a:cubicBezTo>
                      <a:cubicBezTo>
                        <a:pt x="52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3"/>
                        <a:pt x="54" y="44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1"/>
                        <a:pt x="58" y="41"/>
                        <a:pt x="58" y="40"/>
                      </a:cubicBezTo>
                      <a:cubicBezTo>
                        <a:pt x="59" y="40"/>
                        <a:pt x="59" y="40"/>
                        <a:pt x="59" y="40"/>
                      </a:cubicBezTo>
                      <a:cubicBezTo>
                        <a:pt x="60" y="39"/>
                        <a:pt x="60" y="39"/>
                        <a:pt x="60" y="39"/>
                      </a:cubicBezTo>
                      <a:cubicBezTo>
                        <a:pt x="60" y="39"/>
                        <a:pt x="61" y="39"/>
                        <a:pt x="61" y="38"/>
                      </a:cubicBezTo>
                      <a:cubicBezTo>
                        <a:pt x="62" y="38"/>
                        <a:pt x="62" y="38"/>
                        <a:pt x="62" y="38"/>
                      </a:cubicBezTo>
                      <a:cubicBezTo>
                        <a:pt x="64" y="37"/>
                        <a:pt x="66" y="36"/>
                        <a:pt x="68" y="35"/>
                      </a:cubicBezTo>
                      <a:cubicBezTo>
                        <a:pt x="69" y="35"/>
                        <a:pt x="70" y="34"/>
                        <a:pt x="70" y="34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72" y="33"/>
                        <a:pt x="74" y="33"/>
                        <a:pt x="76" y="32"/>
                      </a:cubicBezTo>
                      <a:cubicBezTo>
                        <a:pt x="76" y="32"/>
                        <a:pt x="76" y="32"/>
                        <a:pt x="77" y="32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7" y="32"/>
                        <a:pt x="78" y="32"/>
                        <a:pt x="78" y="32"/>
                      </a:cubicBezTo>
                      <a:cubicBezTo>
                        <a:pt x="79" y="32"/>
                        <a:pt x="80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2" y="32"/>
                        <a:pt x="81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3" y="32"/>
                        <a:pt x="83" y="32"/>
                        <a:pt x="84" y="32"/>
                      </a:cubicBezTo>
                      <a:cubicBezTo>
                        <a:pt x="85" y="32"/>
                        <a:pt x="87" y="32"/>
                        <a:pt x="89" y="32"/>
                      </a:cubicBezTo>
                      <a:cubicBezTo>
                        <a:pt x="91" y="32"/>
                        <a:pt x="93" y="33"/>
                        <a:pt x="94" y="33"/>
                      </a:cubicBezTo>
                      <a:cubicBezTo>
                        <a:pt x="95" y="33"/>
                        <a:pt x="97" y="34"/>
                        <a:pt x="98" y="34"/>
                      </a:cubicBezTo>
                      <a:cubicBezTo>
                        <a:pt x="98" y="34"/>
                        <a:pt x="99" y="35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100" y="35"/>
                        <a:pt x="100" y="35"/>
                        <a:pt x="100" y="35"/>
                      </a:cubicBezTo>
                      <a:cubicBezTo>
                        <a:pt x="100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6"/>
                      </a:cubicBezTo>
                      <a:cubicBezTo>
                        <a:pt x="101" y="35"/>
                        <a:pt x="102" y="36"/>
                        <a:pt x="102" y="36"/>
                      </a:cubicBezTo>
                      <a:cubicBezTo>
                        <a:pt x="102" y="36"/>
                        <a:pt x="103" y="36"/>
                        <a:pt x="103" y="36"/>
                      </a:cubicBezTo>
                      <a:cubicBezTo>
                        <a:pt x="103" y="36"/>
                        <a:pt x="103" y="36"/>
                        <a:pt x="104" y="36"/>
                      </a:cubicBezTo>
                      <a:cubicBezTo>
                        <a:pt x="104" y="36"/>
                        <a:pt x="104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6" y="37"/>
                      </a:cubicBezTo>
                      <a:cubicBezTo>
                        <a:pt x="106" y="38"/>
                        <a:pt x="107" y="38"/>
                        <a:pt x="106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9" y="39"/>
                        <a:pt x="109" y="39"/>
                        <a:pt x="109" y="39"/>
                      </a:cubicBezTo>
                      <a:cubicBezTo>
                        <a:pt x="109" y="39"/>
                        <a:pt x="109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1"/>
                        <a:pt x="111" y="41"/>
                      </a:cubicBezTo>
                      <a:cubicBezTo>
                        <a:pt x="111" y="41"/>
                        <a:pt x="111" y="41"/>
                        <a:pt x="111" y="41"/>
                      </a:cubicBezTo>
                      <a:cubicBezTo>
                        <a:pt x="111" y="41"/>
                        <a:pt x="111" y="41"/>
                        <a:pt x="112" y="41"/>
                      </a:cubicBezTo>
                      <a:cubicBezTo>
                        <a:pt x="112" y="41"/>
                        <a:pt x="112" y="42"/>
                        <a:pt x="112" y="42"/>
                      </a:cubicBezTo>
                      <a:cubicBezTo>
                        <a:pt x="112" y="42"/>
                        <a:pt x="112" y="42"/>
                        <a:pt x="112" y="42"/>
                      </a:cubicBezTo>
                      <a:cubicBezTo>
                        <a:pt x="112" y="42"/>
                        <a:pt x="113" y="42"/>
                        <a:pt x="113" y="42"/>
                      </a:cubicBezTo>
                      <a:cubicBezTo>
                        <a:pt x="113" y="43"/>
                        <a:pt x="113" y="43"/>
                        <a:pt x="113" y="43"/>
                      </a:cubicBezTo>
                      <a:cubicBezTo>
                        <a:pt x="114" y="43"/>
                        <a:pt x="114" y="44"/>
                        <a:pt x="114" y="44"/>
                      </a:cubicBezTo>
                      <a:cubicBezTo>
                        <a:pt x="115" y="44"/>
                        <a:pt x="114" y="44"/>
                        <a:pt x="115" y="44"/>
                      </a:cubicBezTo>
                      <a:cubicBezTo>
                        <a:pt x="115" y="44"/>
                        <a:pt x="115" y="45"/>
                        <a:pt x="115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6"/>
                      </a:cubicBezTo>
                      <a:cubicBezTo>
                        <a:pt x="116" y="45"/>
                        <a:pt x="116" y="46"/>
                        <a:pt x="116" y="46"/>
                      </a:cubicBezTo>
                      <a:cubicBezTo>
                        <a:pt x="116" y="46"/>
                        <a:pt x="117" y="46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8" y="47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9"/>
                        <a:pt x="118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9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1"/>
                        <a:pt x="122" y="51"/>
                        <a:pt x="123" y="51"/>
                      </a:cubicBezTo>
                      <a:cubicBezTo>
                        <a:pt x="123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0"/>
                        <a:pt x="123" y="51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1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3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1"/>
                      </a:cubicBezTo>
                      <a:cubicBezTo>
                        <a:pt x="124" y="51"/>
                        <a:pt x="124" y="51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4" y="51"/>
                        <a:pt x="124" y="51"/>
                        <a:pt x="125" y="52"/>
                      </a:cubicBezTo>
                      <a:cubicBezTo>
                        <a:pt x="125" y="52"/>
                        <a:pt x="125" y="52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6" y="54"/>
                        <a:pt x="126" y="54"/>
                      </a:cubicBezTo>
                      <a:cubicBezTo>
                        <a:pt x="126" y="54"/>
                        <a:pt x="126" y="54"/>
                        <a:pt x="126" y="54"/>
                      </a:cubicBezTo>
                      <a:cubicBezTo>
                        <a:pt x="126" y="54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2"/>
                        <a:pt x="126" y="52"/>
                        <a:pt x="125" y="52"/>
                      </a:cubicBezTo>
                      <a:cubicBezTo>
                        <a:pt x="125" y="52"/>
                        <a:pt x="125" y="51"/>
                        <a:pt x="125" y="52"/>
                      </a:cubicBezTo>
                      <a:cubicBezTo>
                        <a:pt x="125" y="51"/>
                        <a:pt x="125" y="51"/>
                        <a:pt x="125" y="51"/>
                      </a:cubicBezTo>
                      <a:cubicBezTo>
                        <a:pt x="125" y="51"/>
                        <a:pt x="125" y="51"/>
                        <a:pt x="125" y="50"/>
                      </a:cubicBezTo>
                      <a:cubicBezTo>
                        <a:pt x="124" y="51"/>
                        <a:pt x="124" y="50"/>
                        <a:pt x="124" y="50"/>
                      </a:cubicBezTo>
                      <a:cubicBezTo>
                        <a:pt x="123" y="49"/>
                        <a:pt x="122" y="47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19" y="46"/>
                      </a:cubicBezTo>
                      <a:cubicBezTo>
                        <a:pt x="119" y="45"/>
                        <a:pt x="119" y="45"/>
                        <a:pt x="118" y="45"/>
                      </a:cubicBezTo>
                      <a:cubicBezTo>
                        <a:pt x="118" y="45"/>
                        <a:pt x="118" y="44"/>
                        <a:pt x="118" y="44"/>
                      </a:cubicBezTo>
                      <a:cubicBezTo>
                        <a:pt x="118" y="44"/>
                        <a:pt x="117" y="44"/>
                        <a:pt x="117" y="44"/>
                      </a:cubicBezTo>
                      <a:cubicBezTo>
                        <a:pt x="117" y="43"/>
                        <a:pt x="116" y="43"/>
                        <a:pt x="116" y="43"/>
                      </a:cubicBezTo>
                      <a:cubicBezTo>
                        <a:pt x="116" y="43"/>
                        <a:pt x="116" y="42"/>
                        <a:pt x="115" y="42"/>
                      </a:cubicBezTo>
                      <a:cubicBezTo>
                        <a:pt x="114" y="41"/>
                        <a:pt x="112" y="39"/>
                        <a:pt x="110" y="38"/>
                      </a:cubicBezTo>
                      <a:cubicBezTo>
                        <a:pt x="110" y="38"/>
                        <a:pt x="109" y="38"/>
                        <a:pt x="109" y="38"/>
                      </a:cubicBezTo>
                      <a:cubicBezTo>
                        <a:pt x="107" y="36"/>
                        <a:pt x="105" y="35"/>
                        <a:pt x="103" y="35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2" y="34"/>
                        <a:pt x="101" y="34"/>
                        <a:pt x="101" y="34"/>
                      </a:cubicBezTo>
                      <a:cubicBezTo>
                        <a:pt x="100" y="33"/>
                        <a:pt x="99" y="33"/>
                        <a:pt x="98" y="32"/>
                      </a:cubicBezTo>
                      <a:cubicBezTo>
                        <a:pt x="99" y="32"/>
                        <a:pt x="99" y="32"/>
                        <a:pt x="100" y="33"/>
                      </a:cubicBezTo>
                      <a:cubicBezTo>
                        <a:pt x="100" y="32"/>
                        <a:pt x="100" y="32"/>
                        <a:pt x="101" y="32"/>
                      </a:cubicBezTo>
                      <a:cubicBezTo>
                        <a:pt x="101" y="32"/>
                        <a:pt x="101" y="33"/>
                        <a:pt x="101" y="33"/>
                      </a:cubicBezTo>
                      <a:cubicBezTo>
                        <a:pt x="101" y="33"/>
                        <a:pt x="102" y="33"/>
                        <a:pt x="102" y="33"/>
                      </a:cubicBezTo>
                      <a:cubicBezTo>
                        <a:pt x="102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3" y="32"/>
                        <a:pt x="103" y="32"/>
                        <a:pt x="102" y="31"/>
                      </a:cubicBezTo>
                      <a:cubicBezTo>
                        <a:pt x="102" y="31"/>
                        <a:pt x="101" y="31"/>
                        <a:pt x="101" y="31"/>
                      </a:cubicBezTo>
                      <a:cubicBezTo>
                        <a:pt x="103" y="31"/>
                        <a:pt x="105" y="32"/>
                        <a:pt x="105" y="32"/>
                      </a:cubicBezTo>
                      <a:cubicBezTo>
                        <a:pt x="106" y="33"/>
                        <a:pt x="107" y="32"/>
                        <a:pt x="106" y="31"/>
                      </a:cubicBezTo>
                      <a:cubicBezTo>
                        <a:pt x="106" y="31"/>
                        <a:pt x="105" y="30"/>
                        <a:pt x="104" y="30"/>
                      </a:cubicBezTo>
                      <a:cubicBezTo>
                        <a:pt x="105" y="30"/>
                        <a:pt x="105" y="30"/>
                        <a:pt x="106" y="30"/>
                      </a:cubicBezTo>
                      <a:cubicBezTo>
                        <a:pt x="104" y="29"/>
                        <a:pt x="103" y="29"/>
                        <a:pt x="102" y="29"/>
                      </a:cubicBezTo>
                      <a:cubicBezTo>
                        <a:pt x="102" y="28"/>
                        <a:pt x="100" y="28"/>
                        <a:pt x="100" y="27"/>
                      </a:cubicBezTo>
                      <a:cubicBezTo>
                        <a:pt x="100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8" y="27"/>
                        <a:pt x="98" y="27"/>
                        <a:pt x="98" y="27"/>
                      </a:cubicBezTo>
                      <a:cubicBezTo>
                        <a:pt x="98" y="27"/>
                        <a:pt x="98" y="26"/>
                        <a:pt x="98" y="26"/>
                      </a:cubicBezTo>
                      <a:cubicBezTo>
                        <a:pt x="97" y="25"/>
                        <a:pt x="96" y="25"/>
                        <a:pt x="95" y="24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95" y="24"/>
                        <a:pt x="95" y="24"/>
                        <a:pt x="94" y="24"/>
                      </a:cubicBezTo>
                      <a:cubicBezTo>
                        <a:pt x="94" y="24"/>
                        <a:pt x="93" y="24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5" y="23"/>
                        <a:pt x="96" y="24"/>
                        <a:pt x="98" y="24"/>
                      </a:cubicBezTo>
                      <a:cubicBezTo>
                        <a:pt x="98" y="24"/>
                        <a:pt x="98" y="24"/>
                        <a:pt x="99" y="24"/>
                      </a:cubicBezTo>
                      <a:cubicBezTo>
                        <a:pt x="99" y="24"/>
                        <a:pt x="100" y="24"/>
                        <a:pt x="100" y="24"/>
                      </a:cubicBezTo>
                      <a:cubicBezTo>
                        <a:pt x="100" y="23"/>
                        <a:pt x="98" y="23"/>
                        <a:pt x="97" y="22"/>
                      </a:cubicBezTo>
                      <a:cubicBezTo>
                        <a:pt x="98" y="22"/>
                        <a:pt x="97" y="22"/>
                        <a:pt x="97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8" y="21"/>
                        <a:pt x="96" y="21"/>
                        <a:pt x="95" y="21"/>
                      </a:cubicBezTo>
                      <a:cubicBezTo>
                        <a:pt x="95" y="21"/>
                        <a:pt x="95" y="21"/>
                        <a:pt x="95" y="20"/>
                      </a:cubicBezTo>
                      <a:cubicBezTo>
                        <a:pt x="94" y="20"/>
                        <a:pt x="93" y="20"/>
                        <a:pt x="92" y="19"/>
                      </a:cubicBezTo>
                      <a:cubicBezTo>
                        <a:pt x="91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89" y="19"/>
                        <a:pt x="88" y="18"/>
                        <a:pt x="88" y="18"/>
                      </a:cubicBezTo>
                      <a:cubicBezTo>
                        <a:pt x="88" y="18"/>
                        <a:pt x="87" y="18"/>
                        <a:pt x="87" y="18"/>
                      </a:cubicBezTo>
                      <a:cubicBezTo>
                        <a:pt x="88" y="18"/>
                        <a:pt x="89" y="18"/>
                        <a:pt x="89" y="18"/>
                      </a:cubicBezTo>
                      <a:cubicBezTo>
                        <a:pt x="93" y="19"/>
                        <a:pt x="97" y="19"/>
                        <a:pt x="100" y="21"/>
                      </a:cubicBezTo>
                      <a:cubicBezTo>
                        <a:pt x="104" y="22"/>
                        <a:pt x="107" y="23"/>
                        <a:pt x="109" y="24"/>
                      </a:cubicBezTo>
                      <a:cubicBezTo>
                        <a:pt x="110" y="25"/>
                        <a:pt x="112" y="26"/>
                        <a:pt x="113" y="27"/>
                      </a:cubicBezTo>
                      <a:cubicBezTo>
                        <a:pt x="114" y="28"/>
                        <a:pt x="116" y="29"/>
                        <a:pt x="117" y="31"/>
                      </a:cubicBezTo>
                      <a:cubicBezTo>
                        <a:pt x="118" y="31"/>
                        <a:pt x="118" y="31"/>
                        <a:pt x="118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20" y="33"/>
                        <a:pt x="121" y="34"/>
                        <a:pt x="122" y="35"/>
                      </a:cubicBezTo>
                      <a:cubicBezTo>
                        <a:pt x="122" y="35"/>
                        <a:pt x="122" y="35"/>
                        <a:pt x="122" y="36"/>
                      </a:cubicBezTo>
                      <a:cubicBezTo>
                        <a:pt x="122" y="36"/>
                        <a:pt x="123" y="36"/>
                        <a:pt x="123" y="36"/>
                      </a:cubicBezTo>
                      <a:cubicBezTo>
                        <a:pt x="123" y="36"/>
                        <a:pt x="122" y="36"/>
                        <a:pt x="122" y="36"/>
                      </a:cubicBezTo>
                      <a:cubicBezTo>
                        <a:pt x="123" y="36"/>
                        <a:pt x="123" y="36"/>
                        <a:pt x="123" y="37"/>
                      </a:cubicBezTo>
                      <a:cubicBezTo>
                        <a:pt x="123" y="36"/>
                        <a:pt x="123" y="37"/>
                        <a:pt x="123" y="37"/>
                      </a:cubicBezTo>
                      <a:cubicBezTo>
                        <a:pt x="123" y="37"/>
                        <a:pt x="124" y="37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5" y="39"/>
                        <a:pt x="125" y="39"/>
                        <a:pt x="125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1"/>
                        <a:pt x="127" y="41"/>
                        <a:pt x="127" y="41"/>
                      </a:cubicBezTo>
                      <a:cubicBezTo>
                        <a:pt x="127" y="41"/>
                        <a:pt x="127" y="41"/>
                        <a:pt x="127" y="41"/>
                      </a:cubicBezTo>
                      <a:cubicBezTo>
                        <a:pt x="127" y="41"/>
                        <a:pt x="127" y="42"/>
                        <a:pt x="127" y="41"/>
                      </a:cubicBezTo>
                      <a:cubicBezTo>
                        <a:pt x="127" y="42"/>
                        <a:pt x="127" y="41"/>
                        <a:pt x="128" y="42"/>
                      </a:cubicBezTo>
                      <a:cubicBezTo>
                        <a:pt x="128" y="42"/>
                        <a:pt x="129" y="42"/>
                        <a:pt x="129" y="43"/>
                      </a:cubicBezTo>
                      <a:cubicBezTo>
                        <a:pt x="129" y="43"/>
                        <a:pt x="129" y="42"/>
                        <a:pt x="129" y="42"/>
                      </a:cubicBezTo>
                      <a:cubicBezTo>
                        <a:pt x="129" y="42"/>
                        <a:pt x="129" y="42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30" y="43"/>
                      </a:cubicBezTo>
                      <a:cubicBezTo>
                        <a:pt x="130" y="43"/>
                        <a:pt x="130" y="43"/>
                        <a:pt x="130" y="43"/>
                      </a:cubicBezTo>
                      <a:cubicBezTo>
                        <a:pt x="130" y="43"/>
                        <a:pt x="130" y="44"/>
                        <a:pt x="130" y="44"/>
                      </a:cubicBezTo>
                      <a:cubicBezTo>
                        <a:pt x="130" y="44"/>
                        <a:pt x="130" y="44"/>
                        <a:pt x="130" y="44"/>
                      </a:cubicBezTo>
                      <a:cubicBezTo>
                        <a:pt x="131" y="44"/>
                        <a:pt x="131" y="44"/>
                        <a:pt x="131" y="44"/>
                      </a:cubicBezTo>
                      <a:cubicBezTo>
                        <a:pt x="131" y="44"/>
                        <a:pt x="131" y="45"/>
                        <a:pt x="131" y="44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6"/>
                        <a:pt x="133" y="45"/>
                        <a:pt x="133" y="46"/>
                      </a:cubicBezTo>
                      <a:cubicBezTo>
                        <a:pt x="133" y="46"/>
                        <a:pt x="134" y="47"/>
                        <a:pt x="135" y="47"/>
                      </a:cubicBezTo>
                      <a:cubicBezTo>
                        <a:pt x="135" y="47"/>
                        <a:pt x="135" y="47"/>
                        <a:pt x="135" y="47"/>
                      </a:cubicBezTo>
                      <a:cubicBezTo>
                        <a:pt x="135" y="47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6" y="48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7" y="49"/>
                      </a:cubicBezTo>
                      <a:cubicBezTo>
                        <a:pt x="136" y="50"/>
                        <a:pt x="137" y="50"/>
                        <a:pt x="137" y="49"/>
                      </a:cubicBezTo>
                      <a:cubicBezTo>
                        <a:pt x="137" y="50"/>
                        <a:pt x="137" y="50"/>
                        <a:pt x="137" y="50"/>
                      </a:cubicBezTo>
                      <a:cubicBezTo>
                        <a:pt x="137" y="50"/>
                        <a:pt x="137" y="50"/>
                        <a:pt x="137" y="49"/>
                      </a:cubicBezTo>
                      <a:cubicBezTo>
                        <a:pt x="137" y="49"/>
                        <a:pt x="138" y="49"/>
                        <a:pt x="137" y="49"/>
                      </a:cubicBezTo>
                      <a:cubicBezTo>
                        <a:pt x="138" y="49"/>
                        <a:pt x="138" y="50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7" y="48"/>
                        <a:pt x="137" y="48"/>
                        <a:pt x="137" y="48"/>
                      </a:cubicBezTo>
                      <a:cubicBezTo>
                        <a:pt x="137" y="47"/>
                        <a:pt x="136" y="47"/>
                        <a:pt x="136" y="47"/>
                      </a:cubicBezTo>
                      <a:cubicBezTo>
                        <a:pt x="136" y="47"/>
                        <a:pt x="136" y="47"/>
                        <a:pt x="136" y="46"/>
                      </a:cubicBezTo>
                      <a:cubicBezTo>
                        <a:pt x="136" y="46"/>
                        <a:pt x="136" y="47"/>
                        <a:pt x="136" y="46"/>
                      </a:cubicBezTo>
                      <a:cubicBezTo>
                        <a:pt x="136" y="46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7" y="46"/>
                        <a:pt x="137" y="46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7"/>
                        <a:pt x="137" y="47"/>
                        <a:pt x="137" y="47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9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9" y="50"/>
                        <a:pt x="139" y="50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0"/>
                        <a:pt x="139" y="50"/>
                        <a:pt x="139" y="50"/>
                      </a:cubicBezTo>
                      <a:cubicBezTo>
                        <a:pt x="139" y="50"/>
                        <a:pt x="139" y="49"/>
                        <a:pt x="139" y="49"/>
                      </a:cubicBezTo>
                      <a:cubicBezTo>
                        <a:pt x="138" y="48"/>
                        <a:pt x="138" y="49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7"/>
                      </a:cubicBezTo>
                      <a:cubicBezTo>
                        <a:pt x="138" y="47"/>
                        <a:pt x="138" y="48"/>
                        <a:pt x="138" y="48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7" y="47"/>
                        <a:pt x="137" y="47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6"/>
                        <a:pt x="137" y="45"/>
                        <a:pt x="137" y="45"/>
                      </a:cubicBezTo>
                      <a:cubicBezTo>
                        <a:pt x="137" y="45"/>
                        <a:pt x="137" y="45"/>
                        <a:pt x="137" y="45"/>
                      </a:cubicBezTo>
                      <a:cubicBezTo>
                        <a:pt x="137" y="46"/>
                        <a:pt x="138" y="46"/>
                        <a:pt x="138" y="46"/>
                      </a:cubicBezTo>
                      <a:cubicBezTo>
                        <a:pt x="138" y="46"/>
                        <a:pt x="138" y="46"/>
                        <a:pt x="138" y="46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7" y="45"/>
                      </a:cubicBezTo>
                      <a:cubicBezTo>
                        <a:pt x="138" y="45"/>
                        <a:pt x="137" y="45"/>
                        <a:pt x="138" y="45"/>
                      </a:cubicBezTo>
                      <a:cubicBezTo>
                        <a:pt x="137" y="45"/>
                        <a:pt x="138" y="45"/>
                        <a:pt x="137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7" y="44"/>
                        <a:pt x="136" y="42"/>
                        <a:pt x="136" y="42"/>
                      </a:cubicBezTo>
                      <a:cubicBezTo>
                        <a:pt x="135" y="40"/>
                        <a:pt x="135" y="40"/>
                        <a:pt x="136" y="40"/>
                      </a:cubicBezTo>
                      <a:cubicBezTo>
                        <a:pt x="136" y="40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7" y="42"/>
                      </a:cubicBezTo>
                      <a:cubicBezTo>
                        <a:pt x="137" y="42"/>
                        <a:pt x="137" y="42"/>
                        <a:pt x="137" y="43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7" y="43"/>
                        <a:pt x="137" y="43"/>
                        <a:pt x="138" y="43"/>
                      </a:cubicBezTo>
                      <a:cubicBezTo>
                        <a:pt x="137" y="42"/>
                        <a:pt x="137" y="41"/>
                        <a:pt x="136" y="40"/>
                      </a:cubicBezTo>
                      <a:cubicBezTo>
                        <a:pt x="136" y="40"/>
                        <a:pt x="136" y="40"/>
                        <a:pt x="136" y="39"/>
                      </a:cubicBezTo>
                      <a:cubicBezTo>
                        <a:pt x="136" y="39"/>
                        <a:pt x="135" y="39"/>
                        <a:pt x="135" y="39"/>
                      </a:cubicBezTo>
                      <a:cubicBezTo>
                        <a:pt x="136" y="39"/>
                        <a:pt x="135" y="39"/>
                        <a:pt x="135" y="38"/>
                      </a:cubicBezTo>
                      <a:cubicBezTo>
                        <a:pt x="135" y="39"/>
                        <a:pt x="135" y="38"/>
                        <a:pt x="135" y="38"/>
                      </a:cubicBezTo>
                      <a:cubicBezTo>
                        <a:pt x="134" y="38"/>
                        <a:pt x="134" y="37"/>
                        <a:pt x="134" y="37"/>
                      </a:cubicBezTo>
                      <a:cubicBezTo>
                        <a:pt x="134" y="37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6"/>
                        <a:pt x="134" y="36"/>
                        <a:pt x="135" y="37"/>
                      </a:cubicBezTo>
                      <a:cubicBezTo>
                        <a:pt x="135" y="38"/>
                        <a:pt x="136" y="39"/>
                        <a:pt x="136" y="39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8" y="42"/>
                        <a:pt x="139" y="43"/>
                        <a:pt x="139" y="44"/>
                      </a:cubicBezTo>
                      <a:cubicBezTo>
                        <a:pt x="139" y="45"/>
                        <a:pt x="140" y="46"/>
                        <a:pt x="140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6"/>
                        <a:pt x="141" y="47"/>
                        <a:pt x="141" y="47"/>
                      </a:cubicBezTo>
                      <a:cubicBezTo>
                        <a:pt x="141" y="47"/>
                        <a:pt x="141" y="46"/>
                        <a:pt x="141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5"/>
                        <a:pt x="140" y="44"/>
                        <a:pt x="140" y="43"/>
                      </a:cubicBezTo>
                      <a:cubicBezTo>
                        <a:pt x="140" y="44"/>
                        <a:pt x="140" y="45"/>
                        <a:pt x="141" y="45"/>
                      </a:cubicBezTo>
                      <a:cubicBezTo>
                        <a:pt x="141" y="45"/>
                        <a:pt x="141" y="46"/>
                        <a:pt x="141" y="46"/>
                      </a:cubicBezTo>
                      <a:cubicBezTo>
                        <a:pt x="141" y="46"/>
                        <a:pt x="141" y="46"/>
                        <a:pt x="142" y="46"/>
                      </a:cubicBezTo>
                      <a:cubicBezTo>
                        <a:pt x="141" y="47"/>
                        <a:pt x="142" y="47"/>
                        <a:pt x="142" y="47"/>
                      </a:cubicBezTo>
                      <a:cubicBezTo>
                        <a:pt x="142" y="48"/>
                        <a:pt x="142" y="49"/>
                        <a:pt x="143" y="49"/>
                      </a:cubicBezTo>
                      <a:cubicBezTo>
                        <a:pt x="143" y="50"/>
                        <a:pt x="144" y="51"/>
                        <a:pt x="144" y="52"/>
                      </a:cubicBezTo>
                      <a:cubicBezTo>
                        <a:pt x="144" y="52"/>
                        <a:pt x="144" y="54"/>
                        <a:pt x="145" y="55"/>
                      </a:cubicBezTo>
                      <a:cubicBezTo>
                        <a:pt x="145" y="56"/>
                        <a:pt x="146" y="57"/>
                        <a:pt x="146" y="58"/>
                      </a:cubicBezTo>
                      <a:cubicBezTo>
                        <a:pt x="146" y="58"/>
                        <a:pt x="146" y="59"/>
                        <a:pt x="146" y="59"/>
                      </a:cubicBezTo>
                      <a:cubicBezTo>
                        <a:pt x="146" y="59"/>
                        <a:pt x="147" y="60"/>
                        <a:pt x="146" y="60"/>
                      </a:cubicBezTo>
                      <a:cubicBezTo>
                        <a:pt x="147" y="61"/>
                        <a:pt x="147" y="63"/>
                        <a:pt x="147" y="63"/>
                      </a:cubicBezTo>
                      <a:cubicBezTo>
                        <a:pt x="147" y="63"/>
                        <a:pt x="147" y="64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5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7"/>
                        <a:pt x="148" y="67"/>
                        <a:pt x="148" y="67"/>
                      </a:cubicBezTo>
                      <a:cubicBezTo>
                        <a:pt x="149" y="67"/>
                        <a:pt x="149" y="66"/>
                        <a:pt x="149" y="66"/>
                      </a:cubicBezTo>
                      <a:cubicBezTo>
                        <a:pt x="149" y="65"/>
                        <a:pt x="149" y="65"/>
                        <a:pt x="149" y="65"/>
                      </a:cubicBezTo>
                      <a:cubicBezTo>
                        <a:pt x="149" y="66"/>
                        <a:pt x="149" y="66"/>
                        <a:pt x="149" y="66"/>
                      </a:cubicBezTo>
                      <a:cubicBezTo>
                        <a:pt x="149" y="66"/>
                        <a:pt x="149" y="68"/>
                        <a:pt x="149" y="69"/>
                      </a:cubicBezTo>
                      <a:cubicBezTo>
                        <a:pt x="149" y="69"/>
                        <a:pt x="149" y="69"/>
                        <a:pt x="149" y="69"/>
                      </a:cubicBezTo>
                      <a:cubicBezTo>
                        <a:pt x="149" y="70"/>
                        <a:pt x="149" y="69"/>
                        <a:pt x="149" y="70"/>
                      </a:cubicBezTo>
                      <a:cubicBezTo>
                        <a:pt x="149" y="70"/>
                        <a:pt x="149" y="70"/>
                        <a:pt x="149" y="70"/>
                      </a:cubicBezTo>
                      <a:cubicBezTo>
                        <a:pt x="149" y="70"/>
                        <a:pt x="149" y="69"/>
                        <a:pt x="150" y="70"/>
                      </a:cubicBezTo>
                      <a:cubicBezTo>
                        <a:pt x="150" y="69"/>
                        <a:pt x="150" y="69"/>
                        <a:pt x="149" y="69"/>
                      </a:cubicBezTo>
                      <a:cubicBezTo>
                        <a:pt x="150" y="69"/>
                        <a:pt x="150" y="69"/>
                        <a:pt x="150" y="69"/>
                      </a:cubicBezTo>
                      <a:cubicBezTo>
                        <a:pt x="150" y="67"/>
                        <a:pt x="150" y="67"/>
                        <a:pt x="150" y="66"/>
                      </a:cubicBezTo>
                      <a:cubicBezTo>
                        <a:pt x="150" y="65"/>
                        <a:pt x="150" y="67"/>
                        <a:pt x="150" y="68"/>
                      </a:cubicBezTo>
                      <a:cubicBezTo>
                        <a:pt x="150" y="68"/>
                        <a:pt x="150" y="69"/>
                        <a:pt x="150" y="69"/>
                      </a:cubicBezTo>
                      <a:cubicBezTo>
                        <a:pt x="150" y="70"/>
                        <a:pt x="151" y="71"/>
                        <a:pt x="151" y="72"/>
                      </a:cubicBezTo>
                      <a:cubicBezTo>
                        <a:pt x="151" y="72"/>
                        <a:pt x="151" y="73"/>
                        <a:pt x="151" y="72"/>
                      </a:cubicBezTo>
                      <a:cubicBezTo>
                        <a:pt x="151" y="73"/>
                        <a:pt x="151" y="73"/>
                        <a:pt x="151" y="73"/>
                      </a:cubicBezTo>
                      <a:cubicBezTo>
                        <a:pt x="151" y="73"/>
                        <a:pt x="151" y="73"/>
                        <a:pt x="151" y="72"/>
                      </a:cubicBezTo>
                      <a:cubicBezTo>
                        <a:pt x="151" y="73"/>
                        <a:pt x="151" y="72"/>
                        <a:pt x="151" y="72"/>
                      </a:cubicBezTo>
                      <a:cubicBezTo>
                        <a:pt x="151" y="73"/>
                        <a:pt x="152" y="72"/>
                        <a:pt x="152" y="73"/>
                      </a:cubicBezTo>
                      <a:cubicBezTo>
                        <a:pt x="152" y="73"/>
                        <a:pt x="152" y="72"/>
                        <a:pt x="152" y="72"/>
                      </a:cubicBezTo>
                      <a:cubicBezTo>
                        <a:pt x="152" y="71"/>
                        <a:pt x="152" y="71"/>
                        <a:pt x="152" y="70"/>
                      </a:cubicBezTo>
                      <a:cubicBezTo>
                        <a:pt x="152" y="70"/>
                        <a:pt x="152" y="70"/>
                        <a:pt x="152" y="70"/>
                      </a:cubicBezTo>
                      <a:cubicBezTo>
                        <a:pt x="152" y="70"/>
                        <a:pt x="152" y="69"/>
                        <a:pt x="152" y="68"/>
                      </a:cubicBezTo>
                      <a:cubicBezTo>
                        <a:pt x="152" y="68"/>
                        <a:pt x="152" y="68"/>
                        <a:pt x="152" y="68"/>
                      </a:cubicBezTo>
                      <a:cubicBezTo>
                        <a:pt x="152" y="68"/>
                        <a:pt x="152" y="67"/>
                        <a:pt x="152" y="67"/>
                      </a:cubicBezTo>
                      <a:cubicBezTo>
                        <a:pt x="152" y="67"/>
                        <a:pt x="152" y="67"/>
                        <a:pt x="152" y="67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3"/>
                        <a:pt x="152" y="63"/>
                      </a:cubicBezTo>
                      <a:cubicBezTo>
                        <a:pt x="152" y="63"/>
                        <a:pt x="152" y="63"/>
                        <a:pt x="152" y="63"/>
                      </a:cubicBezTo>
                      <a:cubicBezTo>
                        <a:pt x="152" y="62"/>
                        <a:pt x="152" y="61"/>
                        <a:pt x="152" y="61"/>
                      </a:cubicBezTo>
                      <a:cubicBezTo>
                        <a:pt x="152" y="61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1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59"/>
                        <a:pt x="152" y="59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7"/>
                        <a:pt x="152" y="58"/>
                      </a:cubicBezTo>
                      <a:cubicBezTo>
                        <a:pt x="152" y="57"/>
                        <a:pt x="152" y="57"/>
                        <a:pt x="152" y="57"/>
                      </a:cubicBezTo>
                      <a:cubicBezTo>
                        <a:pt x="152" y="56"/>
                        <a:pt x="152" y="55"/>
                        <a:pt x="151" y="54"/>
                      </a:cubicBezTo>
                      <a:cubicBezTo>
                        <a:pt x="151" y="54"/>
                        <a:pt x="151" y="54"/>
                        <a:pt x="151" y="53"/>
                      </a:cubicBezTo>
                      <a:cubicBezTo>
                        <a:pt x="151" y="52"/>
                        <a:pt x="150" y="50"/>
                        <a:pt x="150" y="50"/>
                      </a:cubicBezTo>
                      <a:cubicBezTo>
                        <a:pt x="150" y="49"/>
                        <a:pt x="150" y="48"/>
                        <a:pt x="149" y="47"/>
                      </a:cubicBezTo>
                      <a:cubicBezTo>
                        <a:pt x="149" y="47"/>
                        <a:pt x="149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49" y="46"/>
                        <a:pt x="150" y="47"/>
                        <a:pt x="150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5"/>
                        <a:pt x="149" y="46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0" y="47"/>
                        <a:pt x="150" y="47"/>
                      </a:cubicBezTo>
                      <a:cubicBezTo>
                        <a:pt x="150" y="48"/>
                        <a:pt x="150" y="48"/>
                        <a:pt x="150" y="49"/>
                      </a:cubicBezTo>
                      <a:cubicBezTo>
                        <a:pt x="151" y="49"/>
                        <a:pt x="151" y="49"/>
                        <a:pt x="151" y="50"/>
                      </a:cubicBezTo>
                      <a:cubicBezTo>
                        <a:pt x="151" y="50"/>
                        <a:pt x="151" y="49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4"/>
                        <a:pt x="152" y="54"/>
                      </a:cubicBezTo>
                      <a:cubicBezTo>
                        <a:pt x="152" y="54"/>
                        <a:pt x="152" y="54"/>
                        <a:pt x="152" y="54"/>
                      </a:cubicBezTo>
                      <a:cubicBezTo>
                        <a:pt x="152" y="54"/>
                        <a:pt x="152" y="55"/>
                        <a:pt x="152" y="54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6"/>
                        <a:pt x="152" y="55"/>
                        <a:pt x="152" y="56"/>
                      </a:cubicBezTo>
                      <a:cubicBezTo>
                        <a:pt x="152" y="56"/>
                        <a:pt x="153" y="56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9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1"/>
                      </a:cubicBezTo>
                      <a:cubicBezTo>
                        <a:pt x="153" y="60"/>
                        <a:pt x="153" y="61"/>
                        <a:pt x="154" y="61"/>
                      </a:cubicBezTo>
                      <a:cubicBezTo>
                        <a:pt x="154" y="61"/>
                        <a:pt x="153" y="61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5"/>
                        <a:pt x="153" y="55"/>
                      </a:cubicBezTo>
                      <a:cubicBezTo>
                        <a:pt x="153" y="55"/>
                        <a:pt x="153" y="55"/>
                        <a:pt x="153" y="55"/>
                      </a:cubicBezTo>
                      <a:cubicBezTo>
                        <a:pt x="153" y="55"/>
                        <a:pt x="152" y="55"/>
                        <a:pt x="152" y="55"/>
                      </a:cubicBezTo>
                      <a:cubicBezTo>
                        <a:pt x="153" y="55"/>
                        <a:pt x="153" y="55"/>
                        <a:pt x="152" y="55"/>
                      </a:cubicBezTo>
                      <a:cubicBezTo>
                        <a:pt x="152" y="55"/>
                        <a:pt x="152" y="54"/>
                        <a:pt x="152" y="54"/>
                      </a:cubicBezTo>
                      <a:cubicBezTo>
                        <a:pt x="152" y="54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2"/>
                      </a:cubicBezTo>
                      <a:cubicBezTo>
                        <a:pt x="152" y="53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3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2"/>
                        <a:pt x="152" y="51"/>
                        <a:pt x="152" y="52"/>
                      </a:cubicBezTo>
                      <a:cubicBezTo>
                        <a:pt x="152" y="51"/>
                        <a:pt x="152" y="51"/>
                        <a:pt x="151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1" y="51"/>
                        <a:pt x="151" y="50"/>
                      </a:cubicBezTo>
                      <a:cubicBezTo>
                        <a:pt x="151" y="51"/>
                        <a:pt x="151" y="51"/>
                        <a:pt x="151" y="51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49"/>
                      </a:cubicBezTo>
                      <a:cubicBezTo>
                        <a:pt x="151" y="50"/>
                        <a:pt x="151" y="49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0" y="48"/>
                        <a:pt x="150" y="48"/>
                      </a:cubicBezTo>
                      <a:cubicBezTo>
                        <a:pt x="150" y="48"/>
                        <a:pt x="151" y="48"/>
                        <a:pt x="151" y="48"/>
                      </a:cubicBezTo>
                      <a:cubicBezTo>
                        <a:pt x="150" y="48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1" y="47"/>
                        <a:pt x="151" y="47"/>
                      </a:cubicBezTo>
                      <a:cubicBezTo>
                        <a:pt x="151" y="48"/>
                        <a:pt x="151" y="48"/>
                        <a:pt x="151" y="49"/>
                      </a:cubicBezTo>
                      <a:cubicBezTo>
                        <a:pt x="151" y="48"/>
                        <a:pt x="151" y="49"/>
                        <a:pt x="151" y="49"/>
                      </a:cubicBezTo>
                      <a:cubicBezTo>
                        <a:pt x="151" y="49"/>
                        <a:pt x="151" y="50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2" y="51"/>
                        <a:pt x="152" y="50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3"/>
                        <a:pt x="152" y="53"/>
                      </a:cubicBezTo>
                      <a:cubicBezTo>
                        <a:pt x="152" y="53"/>
                        <a:pt x="153" y="53"/>
                        <a:pt x="152" y="53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0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1" y="48"/>
                        <a:pt x="151" y="48"/>
                      </a:cubicBezTo>
                      <a:cubicBezTo>
                        <a:pt x="151" y="48"/>
                        <a:pt x="151" y="47"/>
                        <a:pt x="151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49" y="43"/>
                        <a:pt x="150" y="44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2"/>
                        <a:pt x="148" y="41"/>
                      </a:cubicBezTo>
                      <a:cubicBezTo>
                        <a:pt x="148" y="41"/>
                        <a:pt x="148" y="41"/>
                        <a:pt x="148" y="42"/>
                      </a:cubicBezTo>
                      <a:cubicBezTo>
                        <a:pt x="149" y="42"/>
                        <a:pt x="149" y="42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5"/>
                        <a:pt x="149" y="44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5"/>
                        <a:pt x="149" y="45"/>
                        <a:pt x="149" y="45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3"/>
                        <a:pt x="149" y="44"/>
                        <a:pt x="149" y="43"/>
                      </a:cubicBezTo>
                      <a:cubicBezTo>
                        <a:pt x="149" y="43"/>
                        <a:pt x="148" y="42"/>
                        <a:pt x="148" y="42"/>
                      </a:cubicBezTo>
                      <a:cubicBezTo>
                        <a:pt x="148" y="42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1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39"/>
                        <a:pt x="147" y="39"/>
                        <a:pt x="146" y="39"/>
                      </a:cubicBezTo>
                      <a:cubicBezTo>
                        <a:pt x="146" y="38"/>
                        <a:pt x="146" y="39"/>
                        <a:pt x="147" y="39"/>
                      </a:cubicBezTo>
                      <a:cubicBezTo>
                        <a:pt x="146" y="39"/>
                        <a:pt x="146" y="39"/>
                        <a:pt x="146" y="39"/>
                      </a:cubicBezTo>
                      <a:cubicBezTo>
                        <a:pt x="146" y="38"/>
                        <a:pt x="146" y="39"/>
                        <a:pt x="146" y="39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5" y="36"/>
                        <a:pt x="145" y="37"/>
                      </a:cubicBezTo>
                      <a:cubicBezTo>
                        <a:pt x="145" y="37"/>
                        <a:pt x="146" y="37"/>
                        <a:pt x="146" y="37"/>
                      </a:cubicBezTo>
                      <a:cubicBezTo>
                        <a:pt x="145" y="37"/>
                        <a:pt x="145" y="37"/>
                        <a:pt x="145" y="36"/>
                      </a:cubicBezTo>
                      <a:cubicBezTo>
                        <a:pt x="145" y="36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4" y="35"/>
                        <a:pt x="144" y="35"/>
                      </a:cubicBezTo>
                      <a:cubicBezTo>
                        <a:pt x="144" y="35"/>
                        <a:pt x="144" y="35"/>
                        <a:pt x="145" y="35"/>
                      </a:cubicBezTo>
                      <a:cubicBezTo>
                        <a:pt x="144" y="35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3"/>
                      </a:cubicBezTo>
                      <a:cubicBezTo>
                        <a:pt x="143" y="33"/>
                        <a:pt x="143" y="34"/>
                        <a:pt x="143" y="33"/>
                      </a:cubicBezTo>
                      <a:cubicBezTo>
                        <a:pt x="143" y="34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4"/>
                        <a:pt x="144" y="34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2"/>
                        <a:pt x="142" y="31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3" y="32"/>
                        <a:pt x="143" y="33"/>
                        <a:pt x="143" y="33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1"/>
                        <a:pt x="142" y="31"/>
                      </a:cubicBezTo>
                      <a:cubicBezTo>
                        <a:pt x="142" y="31"/>
                        <a:pt x="142" y="31"/>
                        <a:pt x="142" y="31"/>
                      </a:cubicBezTo>
                      <a:cubicBezTo>
                        <a:pt x="142" y="31"/>
                        <a:pt x="141" y="31"/>
                        <a:pt x="141" y="31"/>
                      </a:cubicBezTo>
                      <a:cubicBezTo>
                        <a:pt x="141" y="31"/>
                        <a:pt x="141" y="31"/>
                        <a:pt x="141" y="31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29"/>
                      </a:cubicBezTo>
                      <a:cubicBezTo>
                        <a:pt x="141" y="30"/>
                        <a:pt x="140" y="29"/>
                        <a:pt x="140" y="29"/>
                      </a:cubicBezTo>
                      <a:cubicBezTo>
                        <a:pt x="140" y="29"/>
                        <a:pt x="141" y="30"/>
                        <a:pt x="141" y="30"/>
                      </a:cubicBezTo>
                      <a:cubicBezTo>
                        <a:pt x="140" y="29"/>
                        <a:pt x="141" y="30"/>
                        <a:pt x="140" y="30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1" y="29"/>
                        <a:pt x="140" y="29"/>
                      </a:cubicBezTo>
                      <a:cubicBezTo>
                        <a:pt x="140" y="29"/>
                        <a:pt x="140" y="28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8"/>
                        <a:pt x="140" y="28"/>
                      </a:cubicBezTo>
                      <a:cubicBezTo>
                        <a:pt x="140" y="28"/>
                        <a:pt x="140" y="28"/>
                        <a:pt x="140" y="28"/>
                      </a:cubicBezTo>
                      <a:cubicBezTo>
                        <a:pt x="140" y="28"/>
                        <a:pt x="139" y="28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8" y="25"/>
                        <a:pt x="137" y="23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3" y="19"/>
                        <a:pt x="130" y="16"/>
                        <a:pt x="126" y="14"/>
                      </a:cubicBezTo>
                      <a:cubicBezTo>
                        <a:pt x="119" y="9"/>
                        <a:pt x="110" y="4"/>
                        <a:pt x="101" y="2"/>
                      </a:cubicBezTo>
                      <a:cubicBezTo>
                        <a:pt x="95" y="1"/>
                        <a:pt x="89" y="0"/>
                        <a:pt x="83" y="0"/>
                      </a:cubicBezTo>
                      <a:cubicBezTo>
                        <a:pt x="75" y="1"/>
                        <a:pt x="68" y="2"/>
                        <a:pt x="61" y="4"/>
                      </a:cubicBezTo>
                      <a:cubicBezTo>
                        <a:pt x="54" y="6"/>
                        <a:pt x="47" y="9"/>
                        <a:pt x="42" y="14"/>
                      </a:cubicBezTo>
                      <a:cubicBezTo>
                        <a:pt x="38" y="17"/>
                        <a:pt x="34" y="20"/>
                        <a:pt x="31" y="23"/>
                      </a:cubicBezTo>
                      <a:cubicBezTo>
                        <a:pt x="27" y="28"/>
                        <a:pt x="23" y="33"/>
                        <a:pt x="20" y="40"/>
                      </a:cubicBezTo>
                      <a:cubicBezTo>
                        <a:pt x="17" y="46"/>
                        <a:pt x="15" y="52"/>
                        <a:pt x="14" y="59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" y="63"/>
                        <a:pt x="12" y="67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2"/>
                        <a:pt x="12" y="75"/>
                        <a:pt x="12" y="76"/>
                      </a:cubicBezTo>
                      <a:cubicBezTo>
                        <a:pt x="13" y="81"/>
                        <a:pt x="13" y="87"/>
                        <a:pt x="15" y="92"/>
                      </a:cubicBezTo>
                      <a:cubicBezTo>
                        <a:pt x="16" y="98"/>
                        <a:pt x="19" y="103"/>
                        <a:pt x="21" y="108"/>
                      </a:cubicBezTo>
                      <a:cubicBezTo>
                        <a:pt x="21" y="108"/>
                        <a:pt x="21" y="108"/>
                        <a:pt x="22" y="108"/>
                      </a:cubicBezTo>
                      <a:cubicBezTo>
                        <a:pt x="21" y="108"/>
                        <a:pt x="21" y="108"/>
                        <a:pt x="21" y="108"/>
                      </a:cubicBezTo>
                      <a:cubicBezTo>
                        <a:pt x="22" y="110"/>
                        <a:pt x="23" y="111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5" y="115"/>
                        <a:pt x="27" y="117"/>
                        <a:pt x="29" y="119"/>
                      </a:cubicBezTo>
                      <a:cubicBezTo>
                        <a:pt x="31" y="122"/>
                        <a:pt x="32" y="124"/>
                        <a:pt x="34" y="125"/>
                      </a:cubicBezTo>
                      <a:cubicBezTo>
                        <a:pt x="34" y="126"/>
                        <a:pt x="35" y="126"/>
                        <a:pt x="35" y="126"/>
                      </a:cubicBezTo>
                      <a:cubicBezTo>
                        <a:pt x="35" y="126"/>
                        <a:pt x="35" y="126"/>
                        <a:pt x="36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6" y="127"/>
                        <a:pt x="37" y="128"/>
                        <a:pt x="36" y="128"/>
                      </a:cubicBezTo>
                      <a:cubicBezTo>
                        <a:pt x="37" y="128"/>
                        <a:pt x="37" y="129"/>
                        <a:pt x="37" y="129"/>
                      </a:cubicBezTo>
                      <a:cubicBezTo>
                        <a:pt x="37" y="129"/>
                        <a:pt x="37" y="129"/>
                        <a:pt x="37" y="129"/>
                      </a:cubicBezTo>
                      <a:cubicBezTo>
                        <a:pt x="36" y="128"/>
                        <a:pt x="35" y="127"/>
                        <a:pt x="34" y="126"/>
                      </a:cubicBezTo>
                      <a:cubicBezTo>
                        <a:pt x="32" y="125"/>
                        <a:pt x="29" y="122"/>
                        <a:pt x="27" y="120"/>
                      </a:cubicBezTo>
                      <a:cubicBezTo>
                        <a:pt x="26" y="119"/>
                        <a:pt x="24" y="117"/>
                        <a:pt x="23" y="114"/>
                      </a:cubicBezTo>
                      <a:cubicBezTo>
                        <a:pt x="21" y="113"/>
                        <a:pt x="21" y="112"/>
                        <a:pt x="20" y="111"/>
                      </a:cubicBezTo>
                      <a:cubicBezTo>
                        <a:pt x="18" y="108"/>
                        <a:pt x="17" y="105"/>
                        <a:pt x="15" y="103"/>
                      </a:cubicBezTo>
                      <a:cubicBezTo>
                        <a:pt x="14" y="100"/>
                        <a:pt x="13" y="97"/>
                        <a:pt x="12" y="94"/>
                      </a:cubicBezTo>
                      <a:cubicBezTo>
                        <a:pt x="11" y="93"/>
                        <a:pt x="11" y="92"/>
                        <a:pt x="10" y="90"/>
                      </a:cubicBezTo>
                      <a:cubicBezTo>
                        <a:pt x="10" y="88"/>
                        <a:pt x="9" y="86"/>
                        <a:pt x="9" y="83"/>
                      </a:cubicBezTo>
                      <a:cubicBezTo>
                        <a:pt x="9" y="83"/>
                        <a:pt x="8" y="82"/>
                        <a:pt x="8" y="81"/>
                      </a:cubicBezTo>
                      <a:cubicBezTo>
                        <a:pt x="8" y="80"/>
                        <a:pt x="8" y="79"/>
                        <a:pt x="8" y="79"/>
                      </a:cubicBezTo>
                      <a:cubicBezTo>
                        <a:pt x="8" y="77"/>
                        <a:pt x="8" y="75"/>
                        <a:pt x="7" y="74"/>
                      </a:cubicBezTo>
                      <a:cubicBezTo>
                        <a:pt x="7" y="74"/>
                        <a:pt x="7" y="73"/>
                        <a:pt x="7" y="71"/>
                      </a:cubicBezTo>
                      <a:cubicBezTo>
                        <a:pt x="7" y="70"/>
                        <a:pt x="7" y="68"/>
                        <a:pt x="7" y="67"/>
                      </a:cubicBezTo>
                      <a:cubicBezTo>
                        <a:pt x="6" y="67"/>
                        <a:pt x="6" y="67"/>
                        <a:pt x="6" y="66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6" y="66"/>
                        <a:pt x="5" y="66"/>
                        <a:pt x="6" y="66"/>
                      </a:cubicBezTo>
                      <a:cubicBezTo>
                        <a:pt x="6" y="66"/>
                        <a:pt x="6" y="67"/>
                        <a:pt x="6" y="67"/>
                      </a:cubicBezTo>
                      <a:cubicBezTo>
                        <a:pt x="5" y="68"/>
                        <a:pt x="5" y="68"/>
                        <a:pt x="5" y="67"/>
                      </a:cubicBezTo>
                      <a:cubicBezTo>
                        <a:pt x="5" y="67"/>
                        <a:pt x="5" y="67"/>
                        <a:pt x="5" y="67"/>
                      </a:cubicBezTo>
                      <a:cubicBezTo>
                        <a:pt x="5" y="65"/>
                        <a:pt x="5" y="62"/>
                        <a:pt x="5" y="60"/>
                      </a:cubicBezTo>
                      <a:cubicBezTo>
                        <a:pt x="5" y="60"/>
                        <a:pt x="6" y="58"/>
                        <a:pt x="5" y="58"/>
                      </a:cubicBezTo>
                      <a:cubicBezTo>
                        <a:pt x="5" y="58"/>
                        <a:pt x="5" y="58"/>
                        <a:pt x="5" y="57"/>
                      </a:cubicBezTo>
                      <a:cubicBezTo>
                        <a:pt x="5" y="58"/>
                        <a:pt x="5" y="58"/>
                        <a:pt x="4" y="57"/>
                      </a:cubicBezTo>
                      <a:cubicBezTo>
                        <a:pt x="4" y="59"/>
                        <a:pt x="4" y="61"/>
                        <a:pt x="4" y="63"/>
                      </a:cubicBezTo>
                      <a:cubicBezTo>
                        <a:pt x="3" y="62"/>
                        <a:pt x="3" y="63"/>
                        <a:pt x="3" y="63"/>
                      </a:cubicBezTo>
                      <a:cubicBezTo>
                        <a:pt x="3" y="63"/>
                        <a:pt x="3" y="62"/>
                        <a:pt x="3" y="62"/>
                      </a:cubicBezTo>
                      <a:cubicBezTo>
                        <a:pt x="3" y="62"/>
                        <a:pt x="3" y="64"/>
                        <a:pt x="3" y="66"/>
                      </a:cubicBezTo>
                      <a:cubicBezTo>
                        <a:pt x="3" y="67"/>
                        <a:pt x="2" y="67"/>
                        <a:pt x="2" y="68"/>
                      </a:cubicBezTo>
                      <a:cubicBezTo>
                        <a:pt x="2" y="68"/>
                        <a:pt x="2" y="69"/>
                        <a:pt x="2" y="69"/>
                      </a:cubicBezTo>
                      <a:cubicBezTo>
                        <a:pt x="2" y="69"/>
                        <a:pt x="2" y="68"/>
                        <a:pt x="2" y="68"/>
                      </a:cubicBezTo>
                      <a:cubicBezTo>
                        <a:pt x="2" y="70"/>
                        <a:pt x="1" y="73"/>
                        <a:pt x="2" y="75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1" y="76"/>
                        <a:pt x="1" y="75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5"/>
                        <a:pt x="1" y="78"/>
                        <a:pt x="1" y="79"/>
                      </a:cubicBezTo>
                      <a:close/>
                      <a:moveTo>
                        <a:pt x="122" y="50"/>
                      </a:move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lose/>
                      <a:moveTo>
                        <a:pt x="68" y="130"/>
                      </a:moveTo>
                      <a:cubicBezTo>
                        <a:pt x="68" y="130"/>
                        <a:pt x="68" y="131"/>
                        <a:pt x="68" y="131"/>
                      </a:cubicBezTo>
                      <a:cubicBezTo>
                        <a:pt x="68" y="131"/>
                        <a:pt x="68" y="130"/>
                        <a:pt x="68" y="130"/>
                      </a:cubicBezTo>
                      <a:close/>
                      <a:moveTo>
                        <a:pt x="38" y="111"/>
                      </a:move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9" y="111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40" y="112"/>
                        <a:pt x="40" y="113"/>
                      </a:cubicBezTo>
                      <a:cubicBezTo>
                        <a:pt x="40" y="113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8" y="111"/>
                      </a:cubicBezTo>
                      <a:close/>
                      <a:moveTo>
                        <a:pt x="37" y="110"/>
                      </a:moveTo>
                      <a:cubicBezTo>
                        <a:pt x="37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10"/>
                        <a:pt x="38" y="110"/>
                      </a:cubicBezTo>
                      <a:cubicBezTo>
                        <a:pt x="38" y="110"/>
                        <a:pt x="37" y="110"/>
                        <a:pt x="37" y="110"/>
                      </a:cubicBezTo>
                      <a:close/>
                      <a:moveTo>
                        <a:pt x="3" y="69"/>
                      </a:move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70"/>
                        <a:pt x="3" y="70"/>
                        <a:pt x="3" y="71"/>
                      </a:cubicBezTo>
                      <a:cubicBezTo>
                        <a:pt x="3" y="71"/>
                        <a:pt x="3" y="71"/>
                        <a:pt x="3" y="72"/>
                      </a:cubicBezTo>
                      <a:cubicBezTo>
                        <a:pt x="3" y="71"/>
                        <a:pt x="3" y="70"/>
                        <a:pt x="3" y="69"/>
                      </a:cubicBezTo>
                      <a:close/>
                      <a:moveTo>
                        <a:pt x="5" y="59"/>
                      </a:moveTo>
                      <a:cubicBezTo>
                        <a:pt x="5" y="59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59"/>
                      </a:cubicBezTo>
                      <a:close/>
                      <a:moveTo>
                        <a:pt x="5" y="70"/>
                      </a:moveTo>
                      <a:cubicBezTo>
                        <a:pt x="5" y="69"/>
                        <a:pt x="5" y="69"/>
                        <a:pt x="5" y="69"/>
                      </a:cubicBezTo>
                      <a:cubicBezTo>
                        <a:pt x="5" y="70"/>
                        <a:pt x="5" y="70"/>
                        <a:pt x="5" y="70"/>
                      </a:cubicBezTo>
                      <a:close/>
                      <a:moveTo>
                        <a:pt x="6" y="67"/>
                      </a:moveTo>
                      <a:cubicBezTo>
                        <a:pt x="6" y="67"/>
                        <a:pt x="6" y="68"/>
                        <a:pt x="6" y="67"/>
                      </a:cubicBezTo>
                      <a:cubicBezTo>
                        <a:pt x="6" y="68"/>
                        <a:pt x="6" y="68"/>
                        <a:pt x="6" y="69"/>
                      </a:cubicBezTo>
                      <a:cubicBezTo>
                        <a:pt x="6" y="68"/>
                        <a:pt x="6" y="69"/>
                        <a:pt x="6" y="67"/>
                      </a:cubicBezTo>
                      <a:close/>
                      <a:moveTo>
                        <a:pt x="160" y="98"/>
                      </a:moveTo>
                      <a:cubicBezTo>
                        <a:pt x="159" y="99"/>
                        <a:pt x="159" y="99"/>
                        <a:pt x="159" y="99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59" y="98"/>
                        <a:pt x="160" y="98"/>
                        <a:pt x="160" y="98"/>
                      </a:cubicBezTo>
                      <a:close/>
                      <a:moveTo>
                        <a:pt x="154" y="110"/>
                      </a:move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3" y="111"/>
                        <a:pt x="153" y="110"/>
                        <a:pt x="153" y="111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3" y="110"/>
                        <a:pt x="154" y="110"/>
                      </a:cubicBezTo>
                      <a:close/>
                      <a:moveTo>
                        <a:pt x="37" y="127"/>
                      </a:move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8" y="128"/>
                        <a:pt x="38" y="127"/>
                        <a:pt x="38" y="128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lose/>
                      <a:moveTo>
                        <a:pt x="27" y="115"/>
                      </a:moveTo>
                      <a:cubicBezTo>
                        <a:pt x="27" y="115"/>
                        <a:pt x="27" y="115"/>
                        <a:pt x="27" y="115"/>
                      </a:cubicBezTo>
                      <a:cubicBezTo>
                        <a:pt x="27" y="116"/>
                        <a:pt x="28" y="116"/>
                        <a:pt x="28" y="116"/>
                      </a:cubicBezTo>
                      <a:cubicBezTo>
                        <a:pt x="28" y="117"/>
                        <a:pt x="28" y="116"/>
                        <a:pt x="28" y="117"/>
                      </a:cubicBezTo>
                      <a:cubicBezTo>
                        <a:pt x="28" y="117"/>
                        <a:pt x="28" y="116"/>
                        <a:pt x="28" y="116"/>
                      </a:cubicBezTo>
                      <a:cubicBezTo>
                        <a:pt x="28" y="116"/>
                        <a:pt x="28" y="116"/>
                        <a:pt x="27" y="116"/>
                      </a:cubicBezTo>
                      <a:cubicBezTo>
                        <a:pt x="27" y="116"/>
                        <a:pt x="28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5"/>
                        <a:pt x="27" y="116"/>
                        <a:pt x="27" y="116"/>
                      </a:cubicBezTo>
                      <a:cubicBezTo>
                        <a:pt x="27" y="115"/>
                        <a:pt x="27" y="115"/>
                        <a:pt x="27" y="115"/>
                      </a:cubicBezTo>
                      <a:close/>
                      <a:moveTo>
                        <a:pt x="33" y="123"/>
                      </a:move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4" y="123"/>
                        <a:pt x="34" y="123"/>
                        <a:pt x="34" y="124"/>
                      </a:cubicBezTo>
                      <a:cubicBezTo>
                        <a:pt x="34" y="123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3" y="124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lose/>
                      <a:moveTo>
                        <a:pt x="35" y="125"/>
                      </a:move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4"/>
                        <a:pt x="35" y="124"/>
                        <a:pt x="34" y="124"/>
                      </a:cubicBezTo>
                      <a:cubicBezTo>
                        <a:pt x="34" y="124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lose/>
                      <a:moveTo>
                        <a:pt x="32" y="122"/>
                      </a:move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1"/>
                        <a:pt x="32" y="121"/>
                      </a:cubicBezTo>
                      <a:cubicBezTo>
                        <a:pt x="31" y="121"/>
                        <a:pt x="32" y="121"/>
                        <a:pt x="32" y="122"/>
                      </a:cubicBezTo>
                      <a:cubicBezTo>
                        <a:pt x="32" y="121"/>
                        <a:pt x="32" y="121"/>
                        <a:pt x="32" y="121"/>
                      </a:cubicBezTo>
                      <a:cubicBezTo>
                        <a:pt x="32" y="121"/>
                        <a:pt x="32" y="122"/>
                        <a:pt x="32" y="122"/>
                      </a:cubicBezTo>
                      <a:cubicBezTo>
                        <a:pt x="32" y="122"/>
                        <a:pt x="33" y="122"/>
                        <a:pt x="33" y="122"/>
                      </a:cubicBezTo>
                      <a:cubicBezTo>
                        <a:pt x="33" y="123"/>
                        <a:pt x="32" y="122"/>
                        <a:pt x="32" y="122"/>
                      </a:cubicBezTo>
                      <a:close/>
                      <a:moveTo>
                        <a:pt x="31" y="121"/>
                      </a:moveTo>
                      <a:cubicBezTo>
                        <a:pt x="31" y="121"/>
                        <a:pt x="31" y="121"/>
                        <a:pt x="30" y="120"/>
                      </a:cubicBezTo>
                      <a:cubicBezTo>
                        <a:pt x="31" y="120"/>
                        <a:pt x="30" y="120"/>
                        <a:pt x="30" y="120"/>
                      </a:cubicBezTo>
                      <a:cubicBezTo>
                        <a:pt x="31" y="120"/>
                        <a:pt x="31" y="120"/>
                        <a:pt x="31" y="120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lose/>
                      <a:moveTo>
                        <a:pt x="29" y="118"/>
                      </a:moveTo>
                      <a:cubicBezTo>
                        <a:pt x="29" y="118"/>
                        <a:pt x="28" y="118"/>
                        <a:pt x="28" y="117"/>
                      </a:cubicBezTo>
                      <a:cubicBezTo>
                        <a:pt x="28" y="117"/>
                        <a:pt x="28" y="117"/>
                        <a:pt x="28" y="117"/>
                      </a:cubicBezTo>
                      <a:cubicBezTo>
                        <a:pt x="29" y="117"/>
                        <a:pt x="29" y="117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lose/>
                      <a:moveTo>
                        <a:pt x="23" y="109"/>
                      </a:moveTo>
                      <a:cubicBezTo>
                        <a:pt x="23" y="109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ubicBezTo>
                        <a:pt x="23" y="109"/>
                        <a:pt x="23" y="110"/>
                        <a:pt x="24" y="110"/>
                      </a:cubicBezTo>
                      <a:cubicBezTo>
                        <a:pt x="24" y="111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lose/>
                      <a:moveTo>
                        <a:pt x="41" y="131"/>
                      </a:moveTo>
                      <a:cubicBezTo>
                        <a:pt x="41" y="131"/>
                        <a:pt x="42" y="131"/>
                        <a:pt x="41" y="130"/>
                      </a:cubicBezTo>
                      <a:cubicBezTo>
                        <a:pt x="41" y="130"/>
                        <a:pt x="42" y="130"/>
                        <a:pt x="42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2" y="131"/>
                        <a:pt x="42" y="131"/>
                        <a:pt x="41" y="131"/>
                      </a:cubicBezTo>
                      <a:close/>
                      <a:moveTo>
                        <a:pt x="41" y="130"/>
                      </a:move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0" y="130"/>
                        <a:pt x="40" y="130"/>
                      </a:cubicBezTo>
                      <a:cubicBezTo>
                        <a:pt x="40" y="130"/>
                        <a:pt x="40" y="130"/>
                        <a:pt x="40" y="130"/>
                      </a:cubicBezTo>
                      <a:cubicBezTo>
                        <a:pt x="40" y="129"/>
                        <a:pt x="40" y="129"/>
                        <a:pt x="40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lose/>
                      <a:moveTo>
                        <a:pt x="39" y="129"/>
                      </a:moveTo>
                      <a:cubicBezTo>
                        <a:pt x="39" y="129"/>
                        <a:pt x="39" y="129"/>
                        <a:pt x="39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lose/>
                      <a:moveTo>
                        <a:pt x="35" y="125"/>
                      </a:moveTo>
                      <a:cubicBezTo>
                        <a:pt x="36" y="125"/>
                        <a:pt x="36" y="126"/>
                        <a:pt x="36" y="126"/>
                      </a:cubicBezTo>
                      <a:cubicBezTo>
                        <a:pt x="36" y="126"/>
                        <a:pt x="37" y="126"/>
                        <a:pt x="37" y="127"/>
                      </a:cubicBezTo>
                      <a:cubicBezTo>
                        <a:pt x="37" y="127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7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5" y="125"/>
                        <a:pt x="36" y="126"/>
                        <a:pt x="35" y="125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6" y="115"/>
                        <a:pt x="26" y="114"/>
                        <a:pt x="26" y="114"/>
                      </a:cubicBezTo>
                      <a:cubicBezTo>
                        <a:pt x="26" y="114"/>
                        <a:pt x="26" y="114"/>
                        <a:pt x="26" y="114"/>
                      </a:cubicBezTo>
                      <a:cubicBezTo>
                        <a:pt x="26" y="114"/>
                        <a:pt x="27" y="115"/>
                        <a:pt x="27" y="115"/>
                      </a:cubicBezTo>
                      <a:cubicBezTo>
                        <a:pt x="26" y="115"/>
                        <a:pt x="27" y="115"/>
                        <a:pt x="26" y="115"/>
                      </a:cubicBezTo>
                      <a:close/>
                      <a:moveTo>
                        <a:pt x="25" y="113"/>
                      </a:moveTo>
                      <a:cubicBezTo>
                        <a:pt x="25" y="112"/>
                        <a:pt x="25" y="113"/>
                        <a:pt x="26" y="114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lose/>
                      <a:moveTo>
                        <a:pt x="24" y="111"/>
                      </a:move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5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lose/>
                      <a:moveTo>
                        <a:pt x="22" y="107"/>
                      </a:moveTo>
                      <a:cubicBezTo>
                        <a:pt x="22" y="107"/>
                        <a:pt x="21" y="107"/>
                        <a:pt x="21" y="107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0" y="105"/>
                        <a:pt x="20" y="104"/>
                      </a:cubicBezTo>
                      <a:cubicBezTo>
                        <a:pt x="20" y="104"/>
                        <a:pt x="21" y="104"/>
                        <a:pt x="20" y="104"/>
                      </a:cubicBezTo>
                      <a:cubicBezTo>
                        <a:pt x="20" y="104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6"/>
                        <a:pt x="21" y="106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8"/>
                        <a:pt x="22" y="108"/>
                      </a:cubicBezTo>
                      <a:cubicBezTo>
                        <a:pt x="22" y="108"/>
                        <a:pt x="23" y="108"/>
                        <a:pt x="22" y="108"/>
                      </a:cubicBezTo>
                      <a:cubicBezTo>
                        <a:pt x="22" y="108"/>
                        <a:pt x="23" y="108"/>
                        <a:pt x="23" y="108"/>
                      </a:cubicBezTo>
                      <a:cubicBezTo>
                        <a:pt x="23" y="109"/>
                        <a:pt x="23" y="109"/>
                        <a:pt x="23" y="109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7"/>
                        <a:pt x="22" y="108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lose/>
                      <a:moveTo>
                        <a:pt x="43" y="132"/>
                      </a:move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1"/>
                      </a:cubicBezTo>
                      <a:cubicBezTo>
                        <a:pt x="43" y="131"/>
                        <a:pt x="43" y="131"/>
                        <a:pt x="43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3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3" y="132"/>
                        <a:pt x="43" y="132"/>
                      </a:cubicBezTo>
                      <a:close/>
                      <a:moveTo>
                        <a:pt x="29" y="119"/>
                      </a:moveTo>
                      <a:cubicBezTo>
                        <a:pt x="29" y="119"/>
                        <a:pt x="29" y="119"/>
                        <a:pt x="29" y="118"/>
                      </a:cubicBezTo>
                      <a:cubicBezTo>
                        <a:pt x="29" y="119"/>
                        <a:pt x="30" y="119"/>
                        <a:pt x="30" y="119"/>
                      </a:cubicBezTo>
                      <a:cubicBezTo>
                        <a:pt x="30" y="119"/>
                        <a:pt x="29" y="119"/>
                        <a:pt x="30" y="119"/>
                      </a:cubicBezTo>
                      <a:cubicBezTo>
                        <a:pt x="30" y="119"/>
                        <a:pt x="29" y="118"/>
                        <a:pt x="29" y="119"/>
                      </a:cubicBezTo>
                      <a:cubicBezTo>
                        <a:pt x="29" y="119"/>
                        <a:pt x="29" y="119"/>
                        <a:pt x="29" y="119"/>
                      </a:cubicBezTo>
                      <a:close/>
                      <a:moveTo>
                        <a:pt x="19" y="102"/>
                      </a:move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20" y="102"/>
                        <a:pt x="19" y="102"/>
                        <a:pt x="19" y="102"/>
                      </a:cubicBezTo>
                      <a:cubicBezTo>
                        <a:pt x="19" y="102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lose/>
                      <a:moveTo>
                        <a:pt x="18" y="99"/>
                      </a:move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8" y="99"/>
                        <a:pt x="18" y="100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9" y="100"/>
                        <a:pt x="19" y="100"/>
                      </a:cubicBezTo>
                      <a:cubicBezTo>
                        <a:pt x="18" y="100"/>
                        <a:pt x="18" y="100"/>
                        <a:pt x="18" y="99"/>
                      </a:cubicBezTo>
                      <a:close/>
                      <a:moveTo>
                        <a:pt x="20" y="103"/>
                      </a:move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3"/>
                        <a:pt x="20" y="103"/>
                        <a:pt x="19" y="102"/>
                      </a:cubicBezTo>
                      <a:cubicBezTo>
                        <a:pt x="19" y="102"/>
                        <a:pt x="20" y="103"/>
                        <a:pt x="20" y="102"/>
                      </a:cubicBezTo>
                      <a:cubicBezTo>
                        <a:pt x="20" y="102"/>
                        <a:pt x="20" y="103"/>
                        <a:pt x="20" y="103"/>
                      </a:cubicBezTo>
                      <a:cubicBezTo>
                        <a:pt x="20" y="103"/>
                        <a:pt x="20" y="103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3"/>
                      </a:cubicBezTo>
                      <a:close/>
                      <a:moveTo>
                        <a:pt x="18" y="98"/>
                      </a:moveTo>
                      <a:cubicBezTo>
                        <a:pt x="17" y="98"/>
                        <a:pt x="17" y="98"/>
                        <a:pt x="17" y="97"/>
                      </a:cubicBezTo>
                      <a:cubicBezTo>
                        <a:pt x="18" y="98"/>
                        <a:pt x="18" y="98"/>
                        <a:pt x="17" y="97"/>
                      </a:cubicBezTo>
                      <a:cubicBezTo>
                        <a:pt x="18" y="97"/>
                        <a:pt x="18" y="98"/>
                        <a:pt x="18" y="98"/>
                      </a:cubicBezTo>
                      <a:cubicBezTo>
                        <a:pt x="18" y="98"/>
                        <a:pt x="18" y="98"/>
                        <a:pt x="18" y="98"/>
                      </a:cubicBezTo>
                      <a:close/>
                      <a:moveTo>
                        <a:pt x="16" y="94"/>
                      </a:moveTo>
                      <a:cubicBezTo>
                        <a:pt x="16" y="94"/>
                        <a:pt x="16" y="94"/>
                        <a:pt x="16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6" y="94"/>
                        <a:pt x="16" y="94"/>
                        <a:pt x="16" y="94"/>
                      </a:cubicBezTo>
                      <a:close/>
                      <a:moveTo>
                        <a:pt x="17" y="96"/>
                      </a:move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5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lose/>
                      <a:moveTo>
                        <a:pt x="45" y="133"/>
                      </a:moveTo>
                      <a:cubicBezTo>
                        <a:pt x="45" y="133"/>
                        <a:pt x="44" y="133"/>
                        <a:pt x="44" y="133"/>
                      </a:cubicBezTo>
                      <a:cubicBezTo>
                        <a:pt x="44" y="133"/>
                        <a:pt x="44" y="133"/>
                        <a:pt x="44" y="132"/>
                      </a:cubicBezTo>
                      <a:cubicBezTo>
                        <a:pt x="44" y="133"/>
                        <a:pt x="45" y="133"/>
                        <a:pt x="45" y="133"/>
                      </a:cubicBezTo>
                      <a:cubicBezTo>
                        <a:pt x="45" y="133"/>
                        <a:pt x="45" y="133"/>
                        <a:pt x="45" y="133"/>
                      </a:cubicBezTo>
                      <a:cubicBezTo>
                        <a:pt x="46" y="134"/>
                        <a:pt x="45" y="133"/>
                        <a:pt x="45" y="133"/>
                      </a:cubicBezTo>
                      <a:close/>
                      <a:moveTo>
                        <a:pt x="16" y="93"/>
                      </a:moveTo>
                      <a:cubicBezTo>
                        <a:pt x="16" y="93"/>
                        <a:pt x="16" y="93"/>
                        <a:pt x="16" y="93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3"/>
                      </a:cubicBezTo>
                      <a:cubicBezTo>
                        <a:pt x="16" y="93"/>
                        <a:pt x="16" y="93"/>
                        <a:pt x="16" y="93"/>
                      </a:cubicBezTo>
                      <a:close/>
                      <a:moveTo>
                        <a:pt x="15" y="91"/>
                      </a:move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6" y="91"/>
                      </a:cubicBezTo>
                      <a:lnTo>
                        <a:pt x="15" y="91"/>
                      </a:lnTo>
                      <a:close/>
                      <a:moveTo>
                        <a:pt x="15" y="88"/>
                      </a:moveTo>
                      <a:cubicBezTo>
                        <a:pt x="15" y="88"/>
                        <a:pt x="15" y="89"/>
                        <a:pt x="15" y="89"/>
                      </a:cubicBezTo>
                      <a:cubicBezTo>
                        <a:pt x="15" y="89"/>
                        <a:pt x="15" y="88"/>
                        <a:pt x="15" y="88"/>
                      </a:cubicBezTo>
                      <a:close/>
                      <a:moveTo>
                        <a:pt x="141" y="30"/>
                      </a:move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lose/>
                      <a:moveTo>
                        <a:pt x="148" y="43"/>
                      </a:move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4"/>
                        <a:pt x="149" y="43"/>
                        <a:pt x="148" y="43"/>
                      </a:cubicBezTo>
                      <a:close/>
                      <a:moveTo>
                        <a:pt x="148" y="42"/>
                      </a:move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lose/>
                      <a:moveTo>
                        <a:pt x="65" y="11"/>
                      </a:moveTo>
                      <a:cubicBezTo>
                        <a:pt x="64" y="12"/>
                        <a:pt x="63" y="12"/>
                        <a:pt x="62" y="13"/>
                      </a:cubicBezTo>
                      <a:cubicBezTo>
                        <a:pt x="61" y="14"/>
                        <a:pt x="59" y="14"/>
                        <a:pt x="58" y="15"/>
                      </a:cubicBezTo>
                      <a:cubicBezTo>
                        <a:pt x="58" y="15"/>
                        <a:pt x="58" y="15"/>
                        <a:pt x="57" y="15"/>
                      </a:cubicBezTo>
                      <a:cubicBezTo>
                        <a:pt x="57" y="16"/>
                        <a:pt x="56" y="16"/>
                        <a:pt x="55" y="17"/>
                      </a:cubicBezTo>
                      <a:cubicBezTo>
                        <a:pt x="54" y="17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1" y="19"/>
                      </a:cubicBezTo>
                      <a:cubicBezTo>
                        <a:pt x="51" y="19"/>
                        <a:pt x="50" y="20"/>
                        <a:pt x="50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8" y="21"/>
                      </a:cubicBezTo>
                      <a:cubicBezTo>
                        <a:pt x="48" y="21"/>
                        <a:pt x="47" y="21"/>
                        <a:pt x="47" y="21"/>
                      </a:cubicBezTo>
                      <a:cubicBezTo>
                        <a:pt x="49" y="19"/>
                        <a:pt x="53" y="17"/>
                        <a:pt x="56" y="15"/>
                      </a:cubicBezTo>
                      <a:cubicBezTo>
                        <a:pt x="57" y="15"/>
                        <a:pt x="57" y="14"/>
                        <a:pt x="58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60" y="13"/>
                        <a:pt x="61" y="13"/>
                        <a:pt x="63" y="12"/>
                      </a:cubicBezTo>
                      <a:cubicBezTo>
                        <a:pt x="64" y="12"/>
                        <a:pt x="64" y="11"/>
                        <a:pt x="65" y="11"/>
                      </a:cubicBezTo>
                      <a:close/>
                      <a:moveTo>
                        <a:pt x="99" y="11"/>
                      </a:moveTo>
                      <a:cubicBezTo>
                        <a:pt x="99" y="12"/>
                        <a:pt x="100" y="12"/>
                        <a:pt x="100" y="12"/>
                      </a:cubicBezTo>
                      <a:cubicBezTo>
                        <a:pt x="100" y="12"/>
                        <a:pt x="101" y="12"/>
                        <a:pt x="101" y="12"/>
                      </a:cubicBezTo>
                      <a:cubicBezTo>
                        <a:pt x="102" y="12"/>
                        <a:pt x="102" y="12"/>
                        <a:pt x="103" y="12"/>
                      </a:cubicBezTo>
                      <a:cubicBezTo>
                        <a:pt x="103" y="12"/>
                        <a:pt x="103" y="12"/>
                        <a:pt x="104" y="12"/>
                      </a:cubicBezTo>
                      <a:cubicBezTo>
                        <a:pt x="105" y="13"/>
                        <a:pt x="107" y="13"/>
                        <a:pt x="107" y="13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8" y="13"/>
                        <a:pt x="109" y="14"/>
                        <a:pt x="109" y="14"/>
                      </a:cubicBezTo>
                      <a:cubicBezTo>
                        <a:pt x="112" y="15"/>
                        <a:pt x="115" y="16"/>
                        <a:pt x="117" y="18"/>
                      </a:cubicBezTo>
                      <a:cubicBezTo>
                        <a:pt x="117" y="18"/>
                        <a:pt x="117" y="18"/>
                        <a:pt x="118" y="18"/>
                      </a:cubicBezTo>
                      <a:cubicBezTo>
                        <a:pt x="119" y="19"/>
                        <a:pt x="121" y="20"/>
                        <a:pt x="122" y="21"/>
                      </a:cubicBezTo>
                      <a:cubicBezTo>
                        <a:pt x="123" y="22"/>
                        <a:pt x="124" y="23"/>
                        <a:pt x="125" y="24"/>
                      </a:cubicBezTo>
                      <a:cubicBezTo>
                        <a:pt x="126" y="24"/>
                        <a:pt x="126" y="25"/>
                        <a:pt x="127" y="25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9" y="27"/>
                        <a:pt x="129" y="27"/>
                        <a:pt x="129" y="27"/>
                      </a:cubicBezTo>
                      <a:cubicBezTo>
                        <a:pt x="129" y="28"/>
                        <a:pt x="129" y="28"/>
                        <a:pt x="129" y="28"/>
                      </a:cubicBezTo>
                      <a:cubicBezTo>
                        <a:pt x="129" y="28"/>
                        <a:pt x="130" y="28"/>
                        <a:pt x="130" y="29"/>
                      </a:cubicBezTo>
                      <a:cubicBezTo>
                        <a:pt x="130" y="29"/>
                        <a:pt x="130" y="29"/>
                        <a:pt x="130" y="29"/>
                      </a:cubicBezTo>
                      <a:cubicBezTo>
                        <a:pt x="131" y="29"/>
                        <a:pt x="131" y="29"/>
                        <a:pt x="131" y="30"/>
                      </a:cubicBezTo>
                      <a:cubicBezTo>
                        <a:pt x="131" y="30"/>
                        <a:pt x="132" y="30"/>
                        <a:pt x="132" y="31"/>
                      </a:cubicBezTo>
                      <a:cubicBezTo>
                        <a:pt x="133" y="31"/>
                        <a:pt x="133" y="32"/>
                        <a:pt x="133" y="32"/>
                      </a:cubicBezTo>
                      <a:cubicBezTo>
                        <a:pt x="133" y="33"/>
                        <a:pt x="134" y="33"/>
                        <a:pt x="134" y="33"/>
                      </a:cubicBezTo>
                      <a:cubicBezTo>
                        <a:pt x="134" y="34"/>
                        <a:pt x="134" y="34"/>
                        <a:pt x="135" y="34"/>
                      </a:cubicBezTo>
                      <a:cubicBezTo>
                        <a:pt x="135" y="34"/>
                        <a:pt x="135" y="35"/>
                        <a:pt x="136" y="35"/>
                      </a:cubicBezTo>
                      <a:cubicBezTo>
                        <a:pt x="136" y="36"/>
                        <a:pt x="136" y="36"/>
                        <a:pt x="136" y="36"/>
                      </a:cubicBezTo>
                      <a:cubicBezTo>
                        <a:pt x="137" y="37"/>
                        <a:pt x="137" y="37"/>
                        <a:pt x="137" y="38"/>
                      </a:cubicBezTo>
                      <a:cubicBezTo>
                        <a:pt x="138" y="39"/>
                        <a:pt x="138" y="40"/>
                        <a:pt x="139" y="41"/>
                      </a:cubicBezTo>
                      <a:cubicBezTo>
                        <a:pt x="139" y="41"/>
                        <a:pt x="139" y="42"/>
                        <a:pt x="139" y="41"/>
                      </a:cubicBezTo>
                      <a:cubicBezTo>
                        <a:pt x="139" y="41"/>
                        <a:pt x="139" y="41"/>
                        <a:pt x="139" y="42"/>
                      </a:cubicBezTo>
                      <a:cubicBezTo>
                        <a:pt x="139" y="42"/>
                        <a:pt x="139" y="42"/>
                        <a:pt x="140" y="42"/>
                      </a:cubicBezTo>
                      <a:cubicBezTo>
                        <a:pt x="140" y="42"/>
                        <a:pt x="140" y="42"/>
                        <a:pt x="140" y="43"/>
                      </a:cubicBezTo>
                      <a:cubicBezTo>
                        <a:pt x="139" y="42"/>
                        <a:pt x="139" y="42"/>
                        <a:pt x="139" y="41"/>
                      </a:cubicBezTo>
                      <a:cubicBezTo>
                        <a:pt x="138" y="40"/>
                        <a:pt x="136" y="37"/>
                        <a:pt x="135" y="35"/>
                      </a:cubicBezTo>
                      <a:cubicBezTo>
                        <a:pt x="134" y="35"/>
                        <a:pt x="134" y="35"/>
                        <a:pt x="134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3"/>
                        <a:pt x="132" y="33"/>
                        <a:pt x="132" y="33"/>
                      </a:cubicBezTo>
                      <a:cubicBezTo>
                        <a:pt x="132" y="32"/>
                        <a:pt x="132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0" y="32"/>
                        <a:pt x="130" y="32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29" y="30"/>
                        <a:pt x="129" y="30"/>
                      </a:cubicBezTo>
                      <a:cubicBezTo>
                        <a:pt x="129" y="30"/>
                        <a:pt x="128" y="30"/>
                        <a:pt x="128" y="30"/>
                      </a:cubicBezTo>
                      <a:cubicBezTo>
                        <a:pt x="128" y="29"/>
                        <a:pt x="128" y="29"/>
                        <a:pt x="127" y="29"/>
                      </a:cubicBezTo>
                      <a:cubicBezTo>
                        <a:pt x="127" y="29"/>
                        <a:pt x="127" y="28"/>
                        <a:pt x="127" y="28"/>
                      </a:cubicBezTo>
                      <a:cubicBezTo>
                        <a:pt x="127" y="28"/>
                        <a:pt x="126" y="28"/>
                        <a:pt x="125" y="27"/>
                      </a:cubicBezTo>
                      <a:cubicBezTo>
                        <a:pt x="125" y="27"/>
                        <a:pt x="124" y="26"/>
                        <a:pt x="123" y="26"/>
                      </a:cubicBezTo>
                      <a:cubicBezTo>
                        <a:pt x="123" y="26"/>
                        <a:pt x="123" y="26"/>
                        <a:pt x="123" y="25"/>
                      </a:cubicBezTo>
                      <a:cubicBezTo>
                        <a:pt x="120" y="24"/>
                        <a:pt x="118" y="22"/>
                        <a:pt x="115" y="20"/>
                      </a:cubicBezTo>
                      <a:cubicBezTo>
                        <a:pt x="115" y="20"/>
                        <a:pt x="114" y="20"/>
                        <a:pt x="114" y="20"/>
                      </a:cubicBezTo>
                      <a:cubicBezTo>
                        <a:pt x="114" y="20"/>
                        <a:pt x="113" y="19"/>
                        <a:pt x="113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1" y="19"/>
                        <a:pt x="111" y="19"/>
                        <a:pt x="111" y="19"/>
                      </a:cubicBezTo>
                      <a:cubicBezTo>
                        <a:pt x="111" y="19"/>
                        <a:pt x="111" y="19"/>
                        <a:pt x="111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09" y="18"/>
                        <a:pt x="106" y="17"/>
                        <a:pt x="104" y="16"/>
                      </a:cubicBezTo>
                      <a:cubicBezTo>
                        <a:pt x="104" y="16"/>
                        <a:pt x="102" y="15"/>
                        <a:pt x="102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2" y="14"/>
                        <a:pt x="102" y="14"/>
                      </a:cubicBezTo>
                      <a:cubicBezTo>
                        <a:pt x="102" y="14"/>
                        <a:pt x="103" y="14"/>
                        <a:pt x="104" y="14"/>
                      </a:cubicBezTo>
                      <a:cubicBezTo>
                        <a:pt x="105" y="14"/>
                        <a:pt x="106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8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8" y="14"/>
                        <a:pt x="107" y="14"/>
                        <a:pt x="107" y="13"/>
                      </a:cubicBezTo>
                      <a:cubicBezTo>
                        <a:pt x="106" y="13"/>
                        <a:pt x="106" y="13"/>
                        <a:pt x="106" y="13"/>
                      </a:cubicBezTo>
                      <a:cubicBezTo>
                        <a:pt x="104" y="13"/>
                        <a:pt x="102" y="12"/>
                        <a:pt x="101" y="12"/>
                      </a:cubicBezTo>
                      <a:cubicBezTo>
                        <a:pt x="100" y="12"/>
                        <a:pt x="100" y="12"/>
                        <a:pt x="99" y="12"/>
                      </a:cubicBezTo>
                      <a:cubicBezTo>
                        <a:pt x="98" y="12"/>
                        <a:pt x="99" y="12"/>
                        <a:pt x="99" y="11"/>
                      </a:cubicBezTo>
                      <a:close/>
                      <a:moveTo>
                        <a:pt x="100" y="11"/>
                      </a:moveTo>
                      <a:cubicBezTo>
                        <a:pt x="100" y="11"/>
                        <a:pt x="101" y="11"/>
                        <a:pt x="100" y="11"/>
                      </a:cubicBezTo>
                      <a:cubicBezTo>
                        <a:pt x="100" y="11"/>
                        <a:pt x="99" y="11"/>
                        <a:pt x="98" y="11"/>
                      </a:cubicBezTo>
                      <a:cubicBezTo>
                        <a:pt x="98" y="11"/>
                        <a:pt x="99" y="11"/>
                        <a:pt x="100" y="11"/>
                      </a:cubicBezTo>
                      <a:close/>
                      <a:moveTo>
                        <a:pt x="61" y="130"/>
                      </a:moveTo>
                      <a:cubicBezTo>
                        <a:pt x="61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1" y="130"/>
                      </a:cubicBezTo>
                      <a:close/>
                      <a:moveTo>
                        <a:pt x="63" y="131"/>
                      </a:move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4" y="131"/>
                        <a:pt x="63" y="131"/>
                      </a:cubicBezTo>
                      <a:close/>
                      <a:moveTo>
                        <a:pt x="65" y="131"/>
                      </a:moveTo>
                      <a:cubicBezTo>
                        <a:pt x="64" y="131"/>
                        <a:pt x="64" y="131"/>
                        <a:pt x="64" y="131"/>
                      </a:cubicBezTo>
                      <a:cubicBezTo>
                        <a:pt x="64" y="131"/>
                        <a:pt x="65" y="131"/>
                        <a:pt x="65" y="131"/>
                      </a:cubicBezTo>
                      <a:cubicBezTo>
                        <a:pt x="65" y="131"/>
                        <a:pt x="65" y="131"/>
                        <a:pt x="65" y="131"/>
                      </a:cubicBezTo>
                      <a:close/>
                      <a:moveTo>
                        <a:pt x="30" y="101"/>
                      </a:move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100"/>
                        <a:pt x="31" y="101"/>
                        <a:pt x="32" y="103"/>
                      </a:cubicBezTo>
                      <a:cubicBezTo>
                        <a:pt x="32" y="103"/>
                        <a:pt x="31" y="102"/>
                        <a:pt x="31" y="102"/>
                      </a:cubicBezTo>
                      <a:cubicBezTo>
                        <a:pt x="31" y="102"/>
                        <a:pt x="31" y="102"/>
                        <a:pt x="31" y="102"/>
                      </a:cubicBezTo>
                      <a:cubicBezTo>
                        <a:pt x="31" y="101"/>
                        <a:pt x="31" y="101"/>
                        <a:pt x="30" y="101"/>
                      </a:cubicBezTo>
                      <a:close/>
                      <a:moveTo>
                        <a:pt x="27" y="93"/>
                      </a:moveTo>
                      <a:cubicBezTo>
                        <a:pt x="27" y="93"/>
                        <a:pt x="27" y="93"/>
                        <a:pt x="27" y="93"/>
                      </a:cubicBezTo>
                      <a:cubicBezTo>
                        <a:pt x="27" y="93"/>
                        <a:pt x="27" y="93"/>
                        <a:pt x="27" y="92"/>
                      </a:cubicBezTo>
                      <a:cubicBezTo>
                        <a:pt x="27" y="92"/>
                        <a:pt x="27" y="92"/>
                        <a:pt x="27" y="92"/>
                      </a:cubicBezTo>
                      <a:cubicBezTo>
                        <a:pt x="27" y="91"/>
                        <a:pt x="27" y="91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7" y="91"/>
                        <a:pt x="27" y="92"/>
                        <a:pt x="28" y="94"/>
                      </a:cubicBezTo>
                      <a:cubicBezTo>
                        <a:pt x="28" y="94"/>
                        <a:pt x="27" y="93"/>
                        <a:pt x="27" y="93"/>
                      </a:cubicBezTo>
                      <a:close/>
                      <a:moveTo>
                        <a:pt x="24" y="81"/>
                      </a:moveTo>
                      <a:cubicBezTo>
                        <a:pt x="24" y="81"/>
                        <a:pt x="24" y="81"/>
                        <a:pt x="25" y="81"/>
                      </a:cubicBezTo>
                      <a:cubicBezTo>
                        <a:pt x="25" y="80"/>
                        <a:pt x="24" y="80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5" y="81"/>
                        <a:pt x="25" y="83"/>
                        <a:pt x="25" y="85"/>
                      </a:cubicBezTo>
                      <a:cubicBezTo>
                        <a:pt x="25" y="84"/>
                        <a:pt x="25" y="84"/>
                        <a:pt x="25" y="84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cubicBezTo>
                        <a:pt x="25" y="83"/>
                        <a:pt x="25" y="83"/>
                        <a:pt x="25" y="82"/>
                      </a:cubicBezTo>
                      <a:cubicBezTo>
                        <a:pt x="25" y="82"/>
                        <a:pt x="25" y="81"/>
                        <a:pt x="24" y="81"/>
                      </a:cubicBezTo>
                      <a:close/>
                      <a:moveTo>
                        <a:pt x="24" y="77"/>
                      </a:move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4" y="78"/>
                        <a:pt x="24" y="78"/>
                      </a:cubicBezTo>
                      <a:cubicBezTo>
                        <a:pt x="24" y="78"/>
                        <a:pt x="24" y="77"/>
                        <a:pt x="24" y="77"/>
                      </a:cubicBezTo>
                      <a:close/>
                      <a:moveTo>
                        <a:pt x="24" y="74"/>
                      </a:move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3"/>
                        <a:pt x="24" y="74"/>
                        <a:pt x="24" y="75"/>
                      </a:cubicBezTo>
                      <a:cubicBezTo>
                        <a:pt x="24" y="75"/>
                        <a:pt x="24" y="74"/>
                        <a:pt x="24" y="74"/>
                      </a:cubicBezTo>
                      <a:close/>
                      <a:moveTo>
                        <a:pt x="33" y="104"/>
                      </a:moveTo>
                      <a:cubicBezTo>
                        <a:pt x="32" y="104"/>
                        <a:pt x="32" y="104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4"/>
                        <a:pt x="32" y="104"/>
                      </a:cubicBezTo>
                      <a:cubicBezTo>
                        <a:pt x="33" y="105"/>
                        <a:pt x="33" y="105"/>
                        <a:pt x="33" y="106"/>
                      </a:cubicBezTo>
                      <a:cubicBezTo>
                        <a:pt x="33" y="105"/>
                        <a:pt x="33" y="105"/>
                        <a:pt x="33" y="104"/>
                      </a:cubicBezTo>
                      <a:close/>
                      <a:moveTo>
                        <a:pt x="29" y="97"/>
                      </a:moveTo>
                      <a:cubicBezTo>
                        <a:pt x="29" y="97"/>
                        <a:pt x="29" y="96"/>
                        <a:pt x="29" y="96"/>
                      </a:cubicBezTo>
                      <a:cubicBezTo>
                        <a:pt x="28" y="96"/>
                        <a:pt x="28" y="96"/>
                        <a:pt x="28" y="96"/>
                      </a:cubicBezTo>
                      <a:cubicBezTo>
                        <a:pt x="29" y="96"/>
                        <a:pt x="29" y="97"/>
                        <a:pt x="30" y="98"/>
                      </a:cubicBezTo>
                      <a:cubicBezTo>
                        <a:pt x="29" y="98"/>
                        <a:pt x="29" y="97"/>
                        <a:pt x="29" y="97"/>
                      </a:cubicBezTo>
                      <a:close/>
                      <a:moveTo>
                        <a:pt x="28" y="95"/>
                      </a:moveTo>
                      <a:cubicBezTo>
                        <a:pt x="28" y="94"/>
                        <a:pt x="28" y="94"/>
                        <a:pt x="28" y="94"/>
                      </a:cubicBezTo>
                      <a:cubicBezTo>
                        <a:pt x="28" y="94"/>
                        <a:pt x="28" y="95"/>
                        <a:pt x="28" y="96"/>
                      </a:cubicBezTo>
                      <a:cubicBezTo>
                        <a:pt x="28" y="96"/>
                        <a:pt x="28" y="95"/>
                        <a:pt x="28" y="95"/>
                      </a:cubicBezTo>
                      <a:close/>
                      <a:moveTo>
                        <a:pt x="26" y="87"/>
                      </a:moveTo>
                      <a:cubicBezTo>
                        <a:pt x="25" y="87"/>
                        <a:pt x="26" y="87"/>
                        <a:pt x="26" y="86"/>
                      </a:cubicBezTo>
                      <a:cubicBezTo>
                        <a:pt x="26" y="87"/>
                        <a:pt x="26" y="89"/>
                        <a:pt x="26" y="89"/>
                      </a:cubicBezTo>
                      <a:cubicBezTo>
                        <a:pt x="26" y="89"/>
                        <a:pt x="26" y="88"/>
                        <a:pt x="26" y="87"/>
                      </a:cubicBezTo>
                      <a:close/>
                      <a:moveTo>
                        <a:pt x="25" y="86"/>
                      </a:moveTo>
                      <a:cubicBezTo>
                        <a:pt x="25" y="85"/>
                        <a:pt x="25" y="86"/>
                        <a:pt x="25" y="85"/>
                      </a:cubicBezTo>
                      <a:cubicBezTo>
                        <a:pt x="25" y="85"/>
                        <a:pt x="25" y="85"/>
                        <a:pt x="25" y="85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lose/>
                      <a:moveTo>
                        <a:pt x="24" y="75"/>
                      </a:move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7"/>
                        <a:pt x="24" y="75"/>
                        <a:pt x="24" y="75"/>
                      </a:cubicBezTo>
                      <a:close/>
                      <a:moveTo>
                        <a:pt x="24" y="72"/>
                      </a:move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4" y="72"/>
                        <a:pt x="24" y="72"/>
                      </a:cubicBezTo>
                      <a:close/>
                      <a:moveTo>
                        <a:pt x="88" y="135"/>
                      </a:moveTo>
                      <a:cubicBezTo>
                        <a:pt x="88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8" y="135"/>
                        <a:pt x="88" y="135"/>
                        <a:pt x="88" y="135"/>
                      </a:cubicBezTo>
                      <a:close/>
                      <a:moveTo>
                        <a:pt x="86" y="135"/>
                      </a:moveTo>
                      <a:cubicBezTo>
                        <a:pt x="86" y="135"/>
                        <a:pt x="87" y="135"/>
                        <a:pt x="87" y="135"/>
                      </a:cubicBezTo>
                      <a:cubicBezTo>
                        <a:pt x="87" y="135"/>
                        <a:pt x="87" y="135"/>
                        <a:pt x="86" y="135"/>
                      </a:cubicBezTo>
                      <a:close/>
                      <a:moveTo>
                        <a:pt x="89" y="135"/>
                      </a:moveTo>
                      <a:cubicBezTo>
                        <a:pt x="90" y="135"/>
                        <a:pt x="90" y="135"/>
                        <a:pt x="89" y="135"/>
                      </a:cubicBezTo>
                      <a:cubicBezTo>
                        <a:pt x="90" y="135"/>
                        <a:pt x="90" y="135"/>
                        <a:pt x="90" y="135"/>
                      </a:cubicBezTo>
                      <a:cubicBezTo>
                        <a:pt x="90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lose/>
                      <a:moveTo>
                        <a:pt x="43" y="117"/>
                      </a:move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lose/>
                      <a:moveTo>
                        <a:pt x="44" y="117"/>
                      </a:moveTo>
                      <a:cubicBezTo>
                        <a:pt x="44" y="117"/>
                        <a:pt x="43" y="117"/>
                        <a:pt x="43" y="117"/>
                      </a:cubicBezTo>
                      <a:cubicBezTo>
                        <a:pt x="43" y="117"/>
                        <a:pt x="44" y="117"/>
                        <a:pt x="44" y="117"/>
                      </a:cubicBezTo>
                      <a:close/>
                      <a:moveTo>
                        <a:pt x="25" y="73"/>
                      </a:moveTo>
                      <a:cubicBezTo>
                        <a:pt x="25" y="73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3"/>
                      </a:cubicBezTo>
                      <a:cubicBezTo>
                        <a:pt x="25" y="73"/>
                        <a:pt x="25" y="73"/>
                        <a:pt x="25" y="72"/>
                      </a:cubicBezTo>
                      <a:cubicBezTo>
                        <a:pt x="25" y="72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69"/>
                      </a:move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lose/>
                      <a:moveTo>
                        <a:pt x="36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7" y="108"/>
                      </a:cubicBezTo>
                      <a:cubicBezTo>
                        <a:pt x="37" y="109"/>
                        <a:pt x="36" y="109"/>
                        <a:pt x="36" y="109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lose/>
                      <a:moveTo>
                        <a:pt x="35" y="107"/>
                      </a:move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6"/>
                      </a:cubicBezTo>
                      <a:cubicBezTo>
                        <a:pt x="35" y="106"/>
                        <a:pt x="35" y="107"/>
                        <a:pt x="35" y="107"/>
                      </a:cubicBezTo>
                      <a:close/>
                      <a:moveTo>
                        <a:pt x="34" y="106"/>
                      </a:moveTo>
                      <a:cubicBezTo>
                        <a:pt x="34" y="105"/>
                        <a:pt x="35" y="106"/>
                        <a:pt x="35" y="105"/>
                      </a:cubicBezTo>
                      <a:cubicBezTo>
                        <a:pt x="35" y="105"/>
                        <a:pt x="34" y="105"/>
                        <a:pt x="34" y="105"/>
                      </a:cubicBezTo>
                      <a:cubicBezTo>
                        <a:pt x="34" y="105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6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5"/>
                        <a:pt x="35" y="106"/>
                      </a:cubicBezTo>
                      <a:cubicBezTo>
                        <a:pt x="35" y="106"/>
                        <a:pt x="34" y="105"/>
                        <a:pt x="34" y="105"/>
                      </a:cubicBezTo>
                      <a:cubicBezTo>
                        <a:pt x="34" y="105"/>
                        <a:pt x="34" y="105"/>
                        <a:pt x="34" y="106"/>
                      </a:cubicBezTo>
                      <a:close/>
                      <a:moveTo>
                        <a:pt x="34" y="105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5"/>
                        <a:pt x="33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5"/>
                      </a:cubicBezTo>
                      <a:cubicBezTo>
                        <a:pt x="25" y="75"/>
                        <a:pt x="25" y="74"/>
                        <a:pt x="25" y="74"/>
                      </a:cubicBezTo>
                      <a:close/>
                      <a:moveTo>
                        <a:pt x="25" y="66"/>
                      </a:moveTo>
                      <a:cubicBezTo>
                        <a:pt x="25" y="66"/>
                        <a:pt x="26" y="66"/>
                        <a:pt x="26" y="66"/>
                      </a:cubicBezTo>
                      <a:cubicBezTo>
                        <a:pt x="26" y="66"/>
                        <a:pt x="25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6"/>
                      </a:cubicBezTo>
                      <a:cubicBezTo>
                        <a:pt x="26" y="66"/>
                        <a:pt x="26" y="67"/>
                        <a:pt x="25" y="67"/>
                      </a:cubicBezTo>
                      <a:cubicBezTo>
                        <a:pt x="26" y="66"/>
                        <a:pt x="26" y="66"/>
                        <a:pt x="25" y="66"/>
                      </a:cubicBezTo>
                      <a:close/>
                      <a:moveTo>
                        <a:pt x="25" y="68"/>
                      </a:move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6" y="67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4"/>
                        <a:pt x="34" y="104"/>
                      </a:cubicBezTo>
                      <a:cubicBezTo>
                        <a:pt x="34" y="105"/>
                        <a:pt x="34" y="105"/>
                        <a:pt x="34" y="104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70"/>
                      </a:move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70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2"/>
                        <a:pt x="33" y="102"/>
                      </a:cubicBezTo>
                      <a:cubicBezTo>
                        <a:pt x="33" y="102"/>
                        <a:pt x="33" y="103"/>
                        <a:pt x="33" y="102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36" y="107"/>
                      </a:moveTo>
                      <a:cubicBezTo>
                        <a:pt x="36" y="107"/>
                        <a:pt x="36" y="106"/>
                        <a:pt x="36" y="106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6" y="107"/>
                        <a:pt x="35" y="107"/>
                      </a:cubicBezTo>
                      <a:cubicBezTo>
                        <a:pt x="35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lose/>
                      <a:moveTo>
                        <a:pt x="32" y="101"/>
                      </a:move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2" y="101"/>
                        <a:pt x="32" y="102"/>
                        <a:pt x="32" y="101"/>
                      </a:cubicBezTo>
                      <a:close/>
                      <a:moveTo>
                        <a:pt x="25" y="72"/>
                      </a:move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3"/>
                        <a:pt x="25" y="72"/>
                      </a:cubicBezTo>
                      <a:cubicBezTo>
                        <a:pt x="26" y="72"/>
                        <a:pt x="26" y="72"/>
                        <a:pt x="25" y="72"/>
                      </a:cubicBezTo>
                      <a:cubicBezTo>
                        <a:pt x="25" y="72"/>
                        <a:pt x="26" y="72"/>
                        <a:pt x="26" y="72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5" y="72"/>
                        <a:pt x="25" y="72"/>
                      </a:cubicBezTo>
                      <a:close/>
                      <a:moveTo>
                        <a:pt x="37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7" y="108"/>
                        <a:pt x="37" y="107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1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25" y="77"/>
                      </a:moveTo>
                      <a:cubicBezTo>
                        <a:pt x="25" y="77"/>
                        <a:pt x="26" y="77"/>
                        <a:pt x="26" y="77"/>
                      </a:cubicBezTo>
                      <a:cubicBezTo>
                        <a:pt x="26" y="77"/>
                        <a:pt x="25" y="77"/>
                        <a:pt x="25" y="77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lose/>
                      <a:moveTo>
                        <a:pt x="37" y="109"/>
                      </a:moveTo>
                      <a:cubicBezTo>
                        <a:pt x="37" y="109"/>
                        <a:pt x="38" y="110"/>
                        <a:pt x="38" y="110"/>
                      </a:cubicBezTo>
                      <a:cubicBezTo>
                        <a:pt x="38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7" y="109"/>
                      </a:cubicBezTo>
                      <a:close/>
                      <a:moveTo>
                        <a:pt x="25" y="70"/>
                      </a:moveTo>
                      <a:cubicBezTo>
                        <a:pt x="25" y="69"/>
                        <a:pt x="26" y="69"/>
                        <a:pt x="25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0"/>
                        <a:pt x="26" y="70"/>
                        <a:pt x="25" y="70"/>
                      </a:cubicBezTo>
                      <a:cubicBezTo>
                        <a:pt x="26" y="69"/>
                        <a:pt x="25" y="69"/>
                        <a:pt x="25" y="70"/>
                      </a:cubicBezTo>
                      <a:close/>
                      <a:moveTo>
                        <a:pt x="25" y="68"/>
                      </a:move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9"/>
                      </a:cubicBezTo>
                      <a:cubicBezTo>
                        <a:pt x="26" y="68"/>
                        <a:pt x="26" y="68"/>
                        <a:pt x="25" y="68"/>
                      </a:cubicBezTo>
                      <a:close/>
                      <a:moveTo>
                        <a:pt x="26" y="63"/>
                      </a:move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6" y="63"/>
                        <a:pt x="26" y="63"/>
                        <a:pt x="26" y="64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6" y="74"/>
                      </a:cubicBezTo>
                      <a:cubicBezTo>
                        <a:pt x="26" y="74"/>
                        <a:pt x="26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5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1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41" y="113"/>
                      </a:moveTo>
                      <a:cubicBezTo>
                        <a:pt x="41" y="113"/>
                        <a:pt x="41" y="113"/>
                        <a:pt x="40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lose/>
                      <a:moveTo>
                        <a:pt x="33" y="102"/>
                      </a:move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3" y="101"/>
                        <a:pt x="33" y="102"/>
                        <a:pt x="33" y="102"/>
                      </a:cubicBezTo>
                      <a:cubicBezTo>
                        <a:pt x="33" y="102"/>
                        <a:pt x="33" y="101"/>
                        <a:pt x="32" y="101"/>
                      </a:cubicBezTo>
                      <a:cubicBezTo>
                        <a:pt x="32" y="101"/>
                        <a:pt x="33" y="101"/>
                        <a:pt x="33" y="102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lose/>
                      <a:moveTo>
                        <a:pt x="30" y="96"/>
                      </a:move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5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lose/>
                      <a:moveTo>
                        <a:pt x="27" y="87"/>
                      </a:move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lose/>
                      <a:moveTo>
                        <a:pt x="26" y="78"/>
                      </a:move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8"/>
                        <a:pt x="26" y="77"/>
                        <a:pt x="26" y="78"/>
                      </a:cubicBezTo>
                      <a:close/>
                      <a:moveTo>
                        <a:pt x="26" y="76"/>
                      </a:move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8" y="110"/>
                        <a:pt x="39" y="110"/>
                        <a:pt x="38" y="110"/>
                      </a:cubicBezTo>
                      <a:cubicBezTo>
                        <a:pt x="38" y="110"/>
                        <a:pt x="39" y="111"/>
                        <a:pt x="39" y="110"/>
                      </a:cubicBezTo>
                      <a:cubicBezTo>
                        <a:pt x="39" y="110"/>
                        <a:pt x="39" y="111"/>
                        <a:pt x="39" y="111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5" y="104"/>
                      </a:cubicBezTo>
                      <a:cubicBezTo>
                        <a:pt x="34" y="104"/>
                        <a:pt x="34" y="104"/>
                        <a:pt x="35" y="105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lose/>
                      <a:moveTo>
                        <a:pt x="31" y="98"/>
                      </a:move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31" y="98"/>
                        <a:pt x="31" y="98"/>
                        <a:pt x="31" y="99"/>
                      </a:cubicBezTo>
                      <a:cubicBezTo>
                        <a:pt x="31" y="99"/>
                        <a:pt x="31" y="99"/>
                        <a:pt x="31" y="98"/>
                      </a:cubicBezTo>
                      <a:close/>
                      <a:moveTo>
                        <a:pt x="28" y="90"/>
                      </a:move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89"/>
                      </a:cubicBezTo>
                      <a:cubicBezTo>
                        <a:pt x="28" y="89"/>
                        <a:pt x="28" y="90"/>
                        <a:pt x="28" y="90"/>
                      </a:cubicBezTo>
                      <a:close/>
                      <a:moveTo>
                        <a:pt x="51" y="123"/>
                      </a:moveTo>
                      <a:cubicBezTo>
                        <a:pt x="51" y="123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3"/>
                      </a:cubicBezTo>
                      <a:close/>
                      <a:moveTo>
                        <a:pt x="38" y="109"/>
                      </a:move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10"/>
                        <a:pt x="38" y="109"/>
                        <a:pt x="38" y="109"/>
                      </a:cubicBezTo>
                      <a:cubicBezTo>
                        <a:pt x="38" y="109"/>
                        <a:pt x="37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lose/>
                      <a:moveTo>
                        <a:pt x="31" y="97"/>
                      </a:move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0" y="97"/>
                        <a:pt x="31" y="97"/>
                        <a:pt x="31" y="97"/>
                      </a:cubicBez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1" y="98"/>
                        <a:pt x="31" y="97"/>
                        <a:pt x="31" y="97"/>
                      </a:cubicBezTo>
                      <a:close/>
                      <a:moveTo>
                        <a:pt x="29" y="94"/>
                      </a:move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29" y="94"/>
                        <a:pt x="29" y="94"/>
                        <a:pt x="30" y="95"/>
                      </a:cubicBezTo>
                      <a:cubicBezTo>
                        <a:pt x="30" y="95"/>
                        <a:pt x="29" y="94"/>
                        <a:pt x="29" y="94"/>
                      </a:cubicBezTo>
                      <a:close/>
                      <a:moveTo>
                        <a:pt x="28" y="91"/>
                      </a:moveTo>
                      <a:cubicBezTo>
                        <a:pt x="28" y="91"/>
                        <a:pt x="28" y="91"/>
                        <a:pt x="28" y="91"/>
                      </a:cubicBezTo>
                      <a:cubicBezTo>
                        <a:pt x="28" y="91"/>
                        <a:pt x="29" y="91"/>
                        <a:pt x="28" y="92"/>
                      </a:cubicBezTo>
                      <a:cubicBezTo>
                        <a:pt x="28" y="91"/>
                        <a:pt x="28" y="91"/>
                        <a:pt x="28" y="91"/>
                      </a:cubicBezTo>
                      <a:close/>
                      <a:moveTo>
                        <a:pt x="27" y="83"/>
                      </a:move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6" y="84"/>
                        <a:pt x="27" y="84"/>
                        <a:pt x="27" y="83"/>
                      </a:cubicBezTo>
                      <a:close/>
                      <a:moveTo>
                        <a:pt x="52" y="123"/>
                      </a:move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3" y="123"/>
                        <a:pt x="52" y="123"/>
                        <a:pt x="53" y="123"/>
                      </a:cubicBezTo>
                      <a:cubicBezTo>
                        <a:pt x="53" y="124"/>
                        <a:pt x="52" y="123"/>
                        <a:pt x="52" y="123"/>
                      </a:cubicBezTo>
                      <a:close/>
                      <a:moveTo>
                        <a:pt x="50" y="122"/>
                      </a:moveTo>
                      <a:cubicBezTo>
                        <a:pt x="50" y="121"/>
                        <a:pt x="50" y="121"/>
                        <a:pt x="50" y="121"/>
                      </a:cubicBezTo>
                      <a:cubicBezTo>
                        <a:pt x="50" y="121"/>
                        <a:pt x="50" y="121"/>
                        <a:pt x="50" y="122"/>
                      </a:cubicBezTo>
                      <a:cubicBezTo>
                        <a:pt x="50" y="122"/>
                        <a:pt x="50" y="121"/>
                        <a:pt x="50" y="122"/>
                      </a:cubicBezTo>
                      <a:close/>
                      <a:moveTo>
                        <a:pt x="29" y="92"/>
                      </a:move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3"/>
                        <a:pt x="29" y="92"/>
                        <a:pt x="29" y="92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39" y="112"/>
                      </a:moveTo>
                      <a:cubicBezTo>
                        <a:pt x="40" y="112"/>
                        <a:pt x="40" y="111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39" y="112"/>
                      </a:cubicBezTo>
                      <a:close/>
                      <a:moveTo>
                        <a:pt x="27" y="85"/>
                      </a:moveTo>
                      <a:cubicBezTo>
                        <a:pt x="27" y="85"/>
                        <a:pt x="27" y="85"/>
                        <a:pt x="27" y="85"/>
                      </a:cubicBezTo>
                      <a:cubicBezTo>
                        <a:pt x="27" y="85"/>
                        <a:pt x="27" y="85"/>
                        <a:pt x="27" y="85"/>
                      </a:cubicBezTo>
                      <a:close/>
                      <a:moveTo>
                        <a:pt x="62" y="128"/>
                      </a:moveTo>
                      <a:cubicBezTo>
                        <a:pt x="62" y="128"/>
                        <a:pt x="62" y="128"/>
                        <a:pt x="62" y="129"/>
                      </a:cubicBezTo>
                      <a:cubicBezTo>
                        <a:pt x="62" y="129"/>
                        <a:pt x="62" y="128"/>
                        <a:pt x="62" y="128"/>
                      </a:cubicBezTo>
                      <a:close/>
                      <a:moveTo>
                        <a:pt x="131" y="32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2" y="33"/>
                      </a:cubicBezTo>
                      <a:cubicBezTo>
                        <a:pt x="132" y="33"/>
                        <a:pt x="131" y="33"/>
                        <a:pt x="131" y="33"/>
                      </a:cubicBezTo>
                      <a:cubicBezTo>
                        <a:pt x="131" y="33"/>
                        <a:pt x="131" y="32"/>
                        <a:pt x="131" y="32"/>
                      </a:cubicBezTo>
                      <a:close/>
                      <a:moveTo>
                        <a:pt x="131" y="33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1" y="33"/>
                      </a:cubicBezTo>
                      <a:cubicBezTo>
                        <a:pt x="131" y="33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3"/>
                        <a:pt x="132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3"/>
                      </a:cubicBezTo>
                      <a:close/>
                      <a:moveTo>
                        <a:pt x="71" y="131"/>
                      </a:move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lose/>
                      <a:moveTo>
                        <a:pt x="70" y="131"/>
                      </a:move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lose/>
                      <a:moveTo>
                        <a:pt x="132" y="106"/>
                      </a:moveTo>
                      <a:cubicBezTo>
                        <a:pt x="132" y="107"/>
                        <a:pt x="132" y="107"/>
                        <a:pt x="132" y="107"/>
                      </a:cubicBezTo>
                      <a:cubicBezTo>
                        <a:pt x="132" y="107"/>
                        <a:pt x="132" y="107"/>
                        <a:pt x="132" y="106"/>
                      </a:cubicBezTo>
                      <a:cubicBezTo>
                        <a:pt x="132" y="106"/>
                        <a:pt x="132" y="106"/>
                        <a:pt x="132" y="106"/>
                      </a:cubicBezTo>
                      <a:close/>
                      <a:moveTo>
                        <a:pt x="135" y="101"/>
                      </a:moveTo>
                      <a:cubicBezTo>
                        <a:pt x="135" y="102"/>
                        <a:pt x="135" y="102"/>
                        <a:pt x="135" y="102"/>
                      </a:cubicBezTo>
                      <a:cubicBezTo>
                        <a:pt x="135" y="102"/>
                        <a:pt x="134" y="103"/>
                        <a:pt x="135" y="103"/>
                      </a:cubicBezTo>
                      <a:cubicBezTo>
                        <a:pt x="134" y="103"/>
                        <a:pt x="134" y="103"/>
                        <a:pt x="134" y="104"/>
                      </a:cubicBezTo>
                      <a:cubicBezTo>
                        <a:pt x="134" y="104"/>
                        <a:pt x="134" y="104"/>
                        <a:pt x="134" y="104"/>
                      </a:cubicBezTo>
                      <a:cubicBezTo>
                        <a:pt x="133" y="105"/>
                        <a:pt x="133" y="105"/>
                        <a:pt x="133" y="105"/>
                      </a:cubicBezTo>
                      <a:cubicBezTo>
                        <a:pt x="133" y="106"/>
                        <a:pt x="133" y="106"/>
                        <a:pt x="133" y="106"/>
                      </a:cubicBezTo>
                      <a:cubicBezTo>
                        <a:pt x="133" y="106"/>
                        <a:pt x="133" y="105"/>
                        <a:pt x="133" y="105"/>
                      </a:cubicBezTo>
                      <a:cubicBezTo>
                        <a:pt x="133" y="105"/>
                        <a:pt x="134" y="104"/>
                        <a:pt x="134" y="104"/>
                      </a:cubicBezTo>
                      <a:cubicBezTo>
                        <a:pt x="134" y="104"/>
                        <a:pt x="134" y="104"/>
                        <a:pt x="134" y="103"/>
                      </a:cubicBezTo>
                      <a:cubicBezTo>
                        <a:pt x="134" y="104"/>
                        <a:pt x="134" y="103"/>
                        <a:pt x="134" y="103"/>
                      </a:cubicBezTo>
                      <a:cubicBezTo>
                        <a:pt x="135" y="102"/>
                        <a:pt x="135" y="102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0"/>
                        <a:pt x="135" y="101"/>
                        <a:pt x="135" y="100"/>
                      </a:cubicBezTo>
                      <a:cubicBezTo>
                        <a:pt x="136" y="100"/>
                        <a:pt x="136" y="100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100"/>
                        <a:pt x="136" y="100"/>
                        <a:pt x="136" y="100"/>
                      </a:cubicBezTo>
                      <a:cubicBezTo>
                        <a:pt x="136" y="100"/>
                        <a:pt x="136" y="100"/>
                        <a:pt x="135" y="101"/>
                      </a:cubicBezTo>
                      <a:cubicBezTo>
                        <a:pt x="136" y="100"/>
                        <a:pt x="135" y="101"/>
                        <a:pt x="136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lose/>
                      <a:moveTo>
                        <a:pt x="137" y="98"/>
                      </a:moveTo>
                      <a:cubicBezTo>
                        <a:pt x="136" y="98"/>
                        <a:pt x="136" y="99"/>
                        <a:pt x="136" y="98"/>
                      </a:cubicBezTo>
                      <a:cubicBezTo>
                        <a:pt x="136" y="98"/>
                        <a:pt x="136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6"/>
                        <a:pt x="131" y="106"/>
                        <a:pt x="131" y="106"/>
                      </a:cubicBezTo>
                      <a:cubicBezTo>
                        <a:pt x="131" y="106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1"/>
                      </a:moveTo>
                      <a:cubicBezTo>
                        <a:pt x="131" y="101"/>
                        <a:pt x="131" y="101"/>
                        <a:pt x="130" y="101"/>
                      </a:cubicBezTo>
                      <a:cubicBezTo>
                        <a:pt x="130" y="101"/>
                        <a:pt x="130" y="101"/>
                        <a:pt x="131" y="101"/>
                      </a:cubicBezTo>
                      <a:cubicBezTo>
                        <a:pt x="131" y="101"/>
                        <a:pt x="130" y="101"/>
                        <a:pt x="131" y="101"/>
                      </a:cubicBezTo>
                      <a:close/>
                      <a:moveTo>
                        <a:pt x="126" y="39"/>
                      </a:move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39"/>
                        <a:pt x="126" y="40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39"/>
                        <a:pt x="126" y="39"/>
                      </a:cubicBezTo>
                      <a:close/>
                      <a:moveTo>
                        <a:pt x="125" y="38"/>
                      </a:moveTo>
                      <a:cubicBezTo>
                        <a:pt x="125" y="38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8"/>
                        <a:pt x="125" y="39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lose/>
                      <a:moveTo>
                        <a:pt x="131" y="98"/>
                      </a:move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lose/>
                      <a:moveTo>
                        <a:pt x="111" y="117"/>
                      </a:moveTo>
                      <a:cubicBezTo>
                        <a:pt x="111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lose/>
                      <a:moveTo>
                        <a:pt x="123" y="107"/>
                      </a:move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6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2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lose/>
                      <a:moveTo>
                        <a:pt x="123" y="106"/>
                      </a:moveTo>
                      <a:cubicBezTo>
                        <a:pt x="123" y="107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4" y="105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6"/>
                        <a:pt x="124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lose/>
                      <a:moveTo>
                        <a:pt x="100" y="28"/>
                      </a:move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0" y="29"/>
                        <a:pt x="101" y="29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0" y="29"/>
                        <a:pt x="100" y="28"/>
                        <a:pt x="100" y="28"/>
                      </a:cubicBezTo>
                      <a:close/>
                      <a:moveTo>
                        <a:pt x="102" y="29"/>
                      </a:moveTo>
                      <a:cubicBezTo>
                        <a:pt x="102" y="29"/>
                        <a:pt x="102" y="29"/>
                        <a:pt x="101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1" y="29"/>
                        <a:pt x="102" y="29"/>
                        <a:pt x="102" y="29"/>
                      </a:cubicBezTo>
                      <a:close/>
                      <a:moveTo>
                        <a:pt x="123" y="50"/>
                      </a:move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49"/>
                        <a:pt x="123" y="49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lose/>
                      <a:moveTo>
                        <a:pt x="121" y="49"/>
                      </a:move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50"/>
                      </a:cubicBezTo>
                      <a:cubicBezTo>
                        <a:pt x="121" y="50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lose/>
                    </a:path>
                  </a:pathLst>
                </a:custGeom>
                <a:solidFill>
                  <a:srgbClr val="024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" name="Freeform 1236"/>
                <p:cNvSpPr>
                  <a:spLocks/>
                </p:cNvSpPr>
                <p:nvPr/>
              </p:nvSpPr>
              <p:spPr bwMode="auto">
                <a:xfrm>
                  <a:off x="6811" y="1119"/>
                  <a:ext cx="12" cy="2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1 h 4"/>
                    <a:gd name="T6" fmla="*/ 1 w 2"/>
                    <a:gd name="T7" fmla="*/ 1 h 4"/>
                    <a:gd name="T8" fmla="*/ 1 w 2"/>
                    <a:gd name="T9" fmla="*/ 2 h 4"/>
                    <a:gd name="T10" fmla="*/ 1 w 2"/>
                    <a:gd name="T11" fmla="*/ 2 h 4"/>
                    <a:gd name="T12" fmla="*/ 2 w 2"/>
                    <a:gd name="T13" fmla="*/ 3 h 4"/>
                    <a:gd name="T14" fmla="*/ 2 w 2"/>
                    <a:gd name="T15" fmla="*/ 4 h 4"/>
                    <a:gd name="T16" fmla="*/ 2 w 2"/>
                    <a:gd name="T17" fmla="*/ 4 h 4"/>
                    <a:gd name="T18" fmla="*/ 2 w 2"/>
                    <a:gd name="T19" fmla="*/ 4 h 4"/>
                    <a:gd name="T20" fmla="*/ 2 w 2"/>
                    <a:gd name="T21" fmla="*/ 4 h 4"/>
                    <a:gd name="T22" fmla="*/ 2 w 2"/>
                    <a:gd name="T23" fmla="*/ 4 h 4"/>
                    <a:gd name="T24" fmla="*/ 2 w 2"/>
                    <a:gd name="T25" fmla="*/ 4 h 4"/>
                    <a:gd name="T26" fmla="*/ 2 w 2"/>
                    <a:gd name="T27" fmla="*/ 4 h 4"/>
                    <a:gd name="T28" fmla="*/ 2 w 2"/>
                    <a:gd name="T29" fmla="*/ 4 h 4"/>
                    <a:gd name="T30" fmla="*/ 2 w 2"/>
                    <a:gd name="T31" fmla="*/ 3 h 4"/>
                    <a:gd name="T32" fmla="*/ 1 w 2"/>
                    <a:gd name="T33" fmla="*/ 2 h 4"/>
                    <a:gd name="T34" fmla="*/ 1 w 2"/>
                    <a:gd name="T35" fmla="*/ 2 h 4"/>
                    <a:gd name="T36" fmla="*/ 0 w 2"/>
                    <a:gd name="T37" fmla="*/ 0 h 4"/>
                    <a:gd name="T38" fmla="*/ 0 w 2"/>
                    <a:gd name="T3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3"/>
                        <a:pt x="2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" name="Freeform 1237"/>
                <p:cNvSpPr>
                  <a:spLocks/>
                </p:cNvSpPr>
                <p:nvPr/>
              </p:nvSpPr>
              <p:spPr bwMode="auto">
                <a:xfrm>
                  <a:off x="6787" y="1083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" name="Freeform 1238"/>
                <p:cNvSpPr>
                  <a:spLocks noEditPoints="1"/>
                </p:cNvSpPr>
                <p:nvPr/>
              </p:nvSpPr>
              <p:spPr bwMode="auto">
                <a:xfrm>
                  <a:off x="5977" y="921"/>
                  <a:ext cx="234" cy="276"/>
                </a:xfrm>
                <a:custGeom>
                  <a:avLst/>
                  <a:gdLst>
                    <a:gd name="T0" fmla="*/ 17 w 39"/>
                    <a:gd name="T1" fmla="*/ 16 h 46"/>
                    <a:gd name="T2" fmla="*/ 8 w 39"/>
                    <a:gd name="T3" fmla="*/ 28 h 46"/>
                    <a:gd name="T4" fmla="*/ 0 w 39"/>
                    <a:gd name="T5" fmla="*/ 45 h 46"/>
                    <a:gd name="T6" fmla="*/ 1 w 39"/>
                    <a:gd name="T7" fmla="*/ 43 h 46"/>
                    <a:gd name="T8" fmla="*/ 1 w 39"/>
                    <a:gd name="T9" fmla="*/ 42 h 46"/>
                    <a:gd name="T10" fmla="*/ 3 w 39"/>
                    <a:gd name="T11" fmla="*/ 40 h 46"/>
                    <a:gd name="T12" fmla="*/ 3 w 39"/>
                    <a:gd name="T13" fmla="*/ 38 h 46"/>
                    <a:gd name="T14" fmla="*/ 3 w 39"/>
                    <a:gd name="T15" fmla="*/ 38 h 46"/>
                    <a:gd name="T16" fmla="*/ 4 w 39"/>
                    <a:gd name="T17" fmla="*/ 37 h 46"/>
                    <a:gd name="T18" fmla="*/ 4 w 39"/>
                    <a:gd name="T19" fmla="*/ 37 h 46"/>
                    <a:gd name="T20" fmla="*/ 6 w 39"/>
                    <a:gd name="T21" fmla="*/ 34 h 46"/>
                    <a:gd name="T22" fmla="*/ 7 w 39"/>
                    <a:gd name="T23" fmla="*/ 33 h 46"/>
                    <a:gd name="T24" fmla="*/ 9 w 39"/>
                    <a:gd name="T25" fmla="*/ 29 h 46"/>
                    <a:gd name="T26" fmla="*/ 9 w 39"/>
                    <a:gd name="T27" fmla="*/ 29 h 46"/>
                    <a:gd name="T28" fmla="*/ 11 w 39"/>
                    <a:gd name="T29" fmla="*/ 27 h 46"/>
                    <a:gd name="T30" fmla="*/ 11 w 39"/>
                    <a:gd name="T31" fmla="*/ 27 h 46"/>
                    <a:gd name="T32" fmla="*/ 23 w 39"/>
                    <a:gd name="T33" fmla="*/ 13 h 46"/>
                    <a:gd name="T34" fmla="*/ 29 w 39"/>
                    <a:gd name="T35" fmla="*/ 7 h 46"/>
                    <a:gd name="T36" fmla="*/ 31 w 39"/>
                    <a:gd name="T37" fmla="*/ 5 h 46"/>
                    <a:gd name="T38" fmla="*/ 33 w 39"/>
                    <a:gd name="T39" fmla="*/ 4 h 46"/>
                    <a:gd name="T40" fmla="*/ 34 w 39"/>
                    <a:gd name="T41" fmla="*/ 3 h 46"/>
                    <a:gd name="T42" fmla="*/ 36 w 39"/>
                    <a:gd name="T43" fmla="*/ 2 h 46"/>
                    <a:gd name="T44" fmla="*/ 38 w 39"/>
                    <a:gd name="T45" fmla="*/ 1 h 46"/>
                    <a:gd name="T46" fmla="*/ 38 w 39"/>
                    <a:gd name="T47" fmla="*/ 0 h 46"/>
                    <a:gd name="T48" fmla="*/ 38 w 39"/>
                    <a:gd name="T49" fmla="*/ 0 h 46"/>
                    <a:gd name="T50" fmla="*/ 39 w 39"/>
                    <a:gd name="T51" fmla="*/ 0 h 46"/>
                    <a:gd name="T52" fmla="*/ 38 w 39"/>
                    <a:gd name="T53" fmla="*/ 0 h 46"/>
                    <a:gd name="T54" fmla="*/ 36 w 39"/>
                    <a:gd name="T55" fmla="*/ 1 h 46"/>
                    <a:gd name="T56" fmla="*/ 36 w 39"/>
                    <a:gd name="T57" fmla="*/ 1 h 46"/>
                    <a:gd name="T58" fmla="*/ 37 w 39"/>
                    <a:gd name="T59" fmla="*/ 1 h 46"/>
                    <a:gd name="T60" fmla="*/ 30 w 39"/>
                    <a:gd name="T61" fmla="*/ 5 h 46"/>
                    <a:gd name="T62" fmla="*/ 26 w 39"/>
                    <a:gd name="T63" fmla="*/ 8 h 46"/>
                    <a:gd name="T64" fmla="*/ 20 w 39"/>
                    <a:gd name="T65" fmla="*/ 13 h 46"/>
                    <a:gd name="T66" fmla="*/ 36 w 39"/>
                    <a:gd name="T67" fmla="*/ 1 h 46"/>
                    <a:gd name="T68" fmla="*/ 35 w 39"/>
                    <a:gd name="T69" fmla="*/ 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" h="46">
                      <a:moveTo>
                        <a:pt x="20" y="13"/>
                      </a:moveTo>
                      <a:cubicBezTo>
                        <a:pt x="20" y="13"/>
                        <a:pt x="18" y="15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4" y="20"/>
                        <a:pt x="11" y="23"/>
                        <a:pt x="8" y="28"/>
                      </a:cubicBezTo>
                      <a:cubicBezTo>
                        <a:pt x="5" y="33"/>
                        <a:pt x="2" y="39"/>
                        <a:pt x="0" y="46"/>
                      </a:cubicBezTo>
                      <a:cubicBezTo>
                        <a:pt x="0" y="46"/>
                        <a:pt x="0" y="45"/>
                        <a:pt x="0" y="45"/>
                      </a:cubicBezTo>
                      <a:cubicBezTo>
                        <a:pt x="1" y="43"/>
                        <a:pt x="1" y="44"/>
                        <a:pt x="1" y="44"/>
                      </a:cubicBezTo>
                      <a:cubicBezTo>
                        <a:pt x="1" y="44"/>
                        <a:pt x="1" y="43"/>
                        <a:pt x="1" y="43"/>
                      </a:cubicBezTo>
                      <a:cubicBezTo>
                        <a:pt x="1" y="43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2" y="41"/>
                        <a:pt x="2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9"/>
                        <a:pt x="3" y="39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4" y="38"/>
                        <a:pt x="4" y="38"/>
                      </a:cubicBezTo>
                      <a:cubicBezTo>
                        <a:pt x="4" y="37"/>
                        <a:pt x="4" y="38"/>
                        <a:pt x="4" y="37"/>
                      </a:cubicBezTo>
                      <a:cubicBezTo>
                        <a:pt x="4" y="38"/>
                        <a:pt x="4" y="37"/>
                        <a:pt x="4" y="37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5" y="36"/>
                        <a:pt x="6" y="35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3"/>
                      </a:cubicBezTo>
                      <a:cubicBezTo>
                        <a:pt x="7" y="33"/>
                        <a:pt x="8" y="31"/>
                        <a:pt x="7" y="33"/>
                      </a:cubicBezTo>
                      <a:cubicBezTo>
                        <a:pt x="8" y="31"/>
                        <a:pt x="8" y="31"/>
                        <a:pt x="9" y="30"/>
                      </a:cubicBezTo>
                      <a:cubicBezTo>
                        <a:pt x="9" y="30"/>
                        <a:pt x="9" y="30"/>
                        <a:pt x="9" y="29"/>
                      </a:cubicBezTo>
                      <a:cubicBezTo>
                        <a:pt x="9" y="30"/>
                        <a:pt x="9" y="29"/>
                        <a:pt x="10" y="29"/>
                      </a:cubicBezTo>
                      <a:cubicBezTo>
                        <a:pt x="10" y="29"/>
                        <a:pt x="9" y="29"/>
                        <a:pt x="9" y="29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1" y="28"/>
                        <a:pt x="11" y="28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3" y="25"/>
                        <a:pt x="14" y="22"/>
                        <a:pt x="16" y="20"/>
                      </a:cubicBezTo>
                      <a:cubicBezTo>
                        <a:pt x="18" y="17"/>
                        <a:pt x="20" y="15"/>
                        <a:pt x="23" y="13"/>
                      </a:cubicBezTo>
                      <a:cubicBezTo>
                        <a:pt x="25" y="11"/>
                        <a:pt x="27" y="9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7"/>
                        <a:pt x="30" y="6"/>
                        <a:pt x="31" y="6"/>
                      </a:cubicBezTo>
                      <a:cubicBezTo>
                        <a:pt x="31" y="6"/>
                        <a:pt x="31" y="6"/>
                        <a:pt x="31" y="5"/>
                      </a:cubicBezTo>
                      <a:cubicBezTo>
                        <a:pt x="31" y="5"/>
                        <a:pt x="31" y="5"/>
                        <a:pt x="32" y="5"/>
                      </a:cubicBezTo>
                      <a:cubicBezTo>
                        <a:pt x="32" y="5"/>
                        <a:pt x="32" y="4"/>
                        <a:pt x="33" y="4"/>
                      </a:cubicBez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6" y="2"/>
                        <a:pt x="35" y="2"/>
                        <a:pt x="36" y="2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1"/>
                        <a:pt x="38" y="1"/>
                        <a:pt x="38" y="1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1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8" y="0"/>
                        <a:pt x="39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7" y="0"/>
                        <a:pt x="37" y="1"/>
                        <a:pt x="36" y="1"/>
                      </a:cubicBezTo>
                      <a:cubicBezTo>
                        <a:pt x="36" y="1"/>
                        <a:pt x="37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5" y="1"/>
                        <a:pt x="32" y="3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7" y="7"/>
                        <a:pt x="26" y="7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4" y="9"/>
                        <a:pt x="22" y="11"/>
                        <a:pt x="20" y="13"/>
                      </a:cubicBezTo>
                      <a:close/>
                      <a:moveTo>
                        <a:pt x="35" y="2"/>
                      </a:move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5" y="2"/>
                        <a:pt x="35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" name="Freeform 1239"/>
                <p:cNvSpPr>
                  <a:spLocks/>
                </p:cNvSpPr>
                <p:nvPr/>
              </p:nvSpPr>
              <p:spPr bwMode="auto">
                <a:xfrm>
                  <a:off x="6019" y="1113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" name="Freeform 1240"/>
                <p:cNvSpPr>
                  <a:spLocks/>
                </p:cNvSpPr>
                <p:nvPr/>
              </p:nvSpPr>
              <p:spPr bwMode="auto">
                <a:xfrm>
                  <a:off x="6217" y="915"/>
                  <a:ext cx="6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0 w 1"/>
                    <a:gd name="T4" fmla="*/ 0 w 1"/>
                    <a:gd name="T5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" name="Freeform 1241"/>
                <p:cNvSpPr>
                  <a:spLocks/>
                </p:cNvSpPr>
                <p:nvPr/>
              </p:nvSpPr>
              <p:spPr bwMode="auto">
                <a:xfrm>
                  <a:off x="6775" y="1065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" name="Freeform 1242"/>
                <p:cNvSpPr>
                  <a:spLocks/>
                </p:cNvSpPr>
                <p:nvPr/>
              </p:nvSpPr>
              <p:spPr bwMode="auto">
                <a:xfrm>
                  <a:off x="6781" y="1071"/>
                  <a:ext cx="12" cy="18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0 h 3"/>
                    <a:gd name="T4" fmla="*/ 0 w 2"/>
                    <a:gd name="T5" fmla="*/ 0 h 3"/>
                    <a:gd name="T6" fmla="*/ 0 w 2"/>
                    <a:gd name="T7" fmla="*/ 0 h 3"/>
                    <a:gd name="T8" fmla="*/ 1 w 2"/>
                    <a:gd name="T9" fmla="*/ 1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  <a:gd name="T16" fmla="*/ 2 w 2"/>
                    <a:gd name="T17" fmla="*/ 2 h 3"/>
                    <a:gd name="T18" fmla="*/ 2 w 2"/>
                    <a:gd name="T19" fmla="*/ 3 h 3"/>
                    <a:gd name="T20" fmla="*/ 1 w 2"/>
                    <a:gd name="T21" fmla="*/ 2 h 3"/>
                    <a:gd name="T22" fmla="*/ 1 w 2"/>
                    <a:gd name="T23" fmla="*/ 2 h 3"/>
                    <a:gd name="T24" fmla="*/ 1 w 2"/>
                    <a:gd name="T25" fmla="*/ 1 h 3"/>
                    <a:gd name="T26" fmla="*/ 1 w 2"/>
                    <a:gd name="T27" fmla="*/ 1 h 3"/>
                    <a:gd name="T28" fmla="*/ 1 w 2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" name="Freeform 1243"/>
                <p:cNvSpPr>
                  <a:spLocks/>
                </p:cNvSpPr>
                <p:nvPr/>
              </p:nvSpPr>
              <p:spPr bwMode="auto">
                <a:xfrm>
                  <a:off x="6793" y="1089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" name="Freeform 1244"/>
                <p:cNvSpPr>
                  <a:spLocks/>
                </p:cNvSpPr>
                <p:nvPr/>
              </p:nvSpPr>
              <p:spPr bwMode="auto">
                <a:xfrm>
                  <a:off x="6799" y="1101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" name="Freeform 1245"/>
                <p:cNvSpPr>
                  <a:spLocks/>
                </p:cNvSpPr>
                <p:nvPr/>
              </p:nvSpPr>
              <p:spPr bwMode="auto">
                <a:xfrm>
                  <a:off x="6805" y="110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" name="Oval 1246"/>
                <p:cNvSpPr>
                  <a:spLocks noChangeArrowheads="1"/>
                </p:cNvSpPr>
                <p:nvPr/>
              </p:nvSpPr>
              <p:spPr bwMode="auto">
                <a:xfrm>
                  <a:off x="6811" y="1119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" name="Freeform 1247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" name="Freeform 1248"/>
                <p:cNvSpPr>
                  <a:spLocks/>
                </p:cNvSpPr>
                <p:nvPr/>
              </p:nvSpPr>
              <p:spPr bwMode="auto">
                <a:xfrm>
                  <a:off x="6853" y="122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2 h 3"/>
                    <a:gd name="T8" fmla="*/ 1 w 1"/>
                    <a:gd name="T9" fmla="*/ 3 h 3"/>
                    <a:gd name="T10" fmla="*/ 0 w 1"/>
                    <a:gd name="T11" fmla="*/ 3 h 3"/>
                    <a:gd name="T12" fmla="*/ 1 w 1"/>
                    <a:gd name="T13" fmla="*/ 3 h 3"/>
                    <a:gd name="T14" fmla="*/ 1 w 1"/>
                    <a:gd name="T15" fmla="*/ 3 h 3"/>
                    <a:gd name="T16" fmla="*/ 0 w 1"/>
                    <a:gd name="T17" fmla="*/ 3 h 3"/>
                    <a:gd name="T18" fmla="*/ 0 w 1"/>
                    <a:gd name="T19" fmla="*/ 2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0 h 3"/>
                    <a:gd name="T26" fmla="*/ 0 w 1"/>
                    <a:gd name="T2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" name="Freeform 1249"/>
                <p:cNvSpPr>
                  <a:spLocks/>
                </p:cNvSpPr>
                <p:nvPr/>
              </p:nvSpPr>
              <p:spPr bwMode="auto">
                <a:xfrm>
                  <a:off x="6853" y="124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1 w 1"/>
                    <a:gd name="T11" fmla="*/ 0 h 2"/>
                    <a:gd name="T12" fmla="*/ 1 w 1"/>
                    <a:gd name="T13" fmla="*/ 1 h 2"/>
                    <a:gd name="T14" fmla="*/ 1 w 1"/>
                    <a:gd name="T15" fmla="*/ 2 h 2"/>
                    <a:gd name="T16" fmla="*/ 1 w 1"/>
                    <a:gd name="T17" fmla="*/ 1 h 2"/>
                    <a:gd name="T18" fmla="*/ 1 w 1"/>
                    <a:gd name="T1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" name="Freeform 1250"/>
                <p:cNvSpPr>
                  <a:spLocks/>
                </p:cNvSpPr>
                <p:nvPr/>
              </p:nvSpPr>
              <p:spPr bwMode="auto">
                <a:xfrm>
                  <a:off x="6847" y="126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" name="Freeform 1251"/>
                <p:cNvSpPr>
                  <a:spLocks/>
                </p:cNvSpPr>
                <p:nvPr/>
              </p:nvSpPr>
              <p:spPr bwMode="auto">
                <a:xfrm>
                  <a:off x="6823" y="129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" name="Freeform 1252"/>
                <p:cNvSpPr>
                  <a:spLocks/>
                </p:cNvSpPr>
                <p:nvPr/>
              </p:nvSpPr>
              <p:spPr bwMode="auto">
                <a:xfrm>
                  <a:off x="6211" y="1611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" name="Freeform 1253"/>
                <p:cNvSpPr>
                  <a:spLocks/>
                </p:cNvSpPr>
                <p:nvPr/>
              </p:nvSpPr>
              <p:spPr bwMode="auto">
                <a:xfrm>
                  <a:off x="6289" y="1665"/>
                  <a:ext cx="108" cy="30"/>
                </a:xfrm>
                <a:custGeom>
                  <a:avLst/>
                  <a:gdLst>
                    <a:gd name="T0" fmla="*/ 14 w 18"/>
                    <a:gd name="T1" fmla="*/ 4 h 5"/>
                    <a:gd name="T2" fmla="*/ 14 w 18"/>
                    <a:gd name="T3" fmla="*/ 4 h 5"/>
                    <a:gd name="T4" fmla="*/ 16 w 18"/>
                    <a:gd name="T5" fmla="*/ 5 h 5"/>
                    <a:gd name="T6" fmla="*/ 18 w 18"/>
                    <a:gd name="T7" fmla="*/ 5 h 5"/>
                    <a:gd name="T8" fmla="*/ 16 w 18"/>
                    <a:gd name="T9" fmla="*/ 5 h 5"/>
                    <a:gd name="T10" fmla="*/ 16 w 18"/>
                    <a:gd name="T11" fmla="*/ 5 h 5"/>
                    <a:gd name="T12" fmla="*/ 8 w 18"/>
                    <a:gd name="T13" fmla="*/ 3 h 5"/>
                    <a:gd name="T14" fmla="*/ 0 w 18"/>
                    <a:gd name="T15" fmla="*/ 0 h 5"/>
                    <a:gd name="T16" fmla="*/ 0 w 18"/>
                    <a:gd name="T17" fmla="*/ 0 h 5"/>
                    <a:gd name="T18" fmla="*/ 1 w 18"/>
                    <a:gd name="T19" fmla="*/ 0 h 5"/>
                    <a:gd name="T20" fmla="*/ 1 w 18"/>
                    <a:gd name="T21" fmla="*/ 0 h 5"/>
                    <a:gd name="T22" fmla="*/ 1 w 18"/>
                    <a:gd name="T23" fmla="*/ 0 h 5"/>
                    <a:gd name="T24" fmla="*/ 0 w 18"/>
                    <a:gd name="T25" fmla="*/ 0 h 5"/>
                    <a:gd name="T26" fmla="*/ 0 w 18"/>
                    <a:gd name="T27" fmla="*/ 0 h 5"/>
                    <a:gd name="T28" fmla="*/ 0 w 18"/>
                    <a:gd name="T29" fmla="*/ 0 h 5"/>
                    <a:gd name="T30" fmla="*/ 1 w 18"/>
                    <a:gd name="T31" fmla="*/ 0 h 5"/>
                    <a:gd name="T32" fmla="*/ 1 w 18"/>
                    <a:gd name="T33" fmla="*/ 0 h 5"/>
                    <a:gd name="T34" fmla="*/ 1 w 18"/>
                    <a:gd name="T35" fmla="*/ 0 h 5"/>
                    <a:gd name="T36" fmla="*/ 2 w 18"/>
                    <a:gd name="T37" fmla="*/ 1 h 5"/>
                    <a:gd name="T38" fmla="*/ 2 w 18"/>
                    <a:gd name="T39" fmla="*/ 0 h 5"/>
                    <a:gd name="T40" fmla="*/ 2 w 18"/>
                    <a:gd name="T41" fmla="*/ 1 h 5"/>
                    <a:gd name="T42" fmla="*/ 3 w 18"/>
                    <a:gd name="T43" fmla="*/ 1 h 5"/>
                    <a:gd name="T44" fmla="*/ 3 w 18"/>
                    <a:gd name="T45" fmla="*/ 1 h 5"/>
                    <a:gd name="T46" fmla="*/ 5 w 18"/>
                    <a:gd name="T47" fmla="*/ 2 h 5"/>
                    <a:gd name="T48" fmla="*/ 6 w 18"/>
                    <a:gd name="T49" fmla="*/ 2 h 5"/>
                    <a:gd name="T50" fmla="*/ 7 w 18"/>
                    <a:gd name="T51" fmla="*/ 3 h 5"/>
                    <a:gd name="T52" fmla="*/ 8 w 18"/>
                    <a:gd name="T53" fmla="*/ 3 h 5"/>
                    <a:gd name="T54" fmla="*/ 9 w 18"/>
                    <a:gd name="T55" fmla="*/ 3 h 5"/>
                    <a:gd name="T56" fmla="*/ 9 w 18"/>
                    <a:gd name="T57" fmla="*/ 3 h 5"/>
                    <a:gd name="T58" fmla="*/ 10 w 18"/>
                    <a:gd name="T59" fmla="*/ 3 h 5"/>
                    <a:gd name="T60" fmla="*/ 11 w 18"/>
                    <a:gd name="T61" fmla="*/ 3 h 5"/>
                    <a:gd name="T62" fmla="*/ 12 w 18"/>
                    <a:gd name="T63" fmla="*/ 4 h 5"/>
                    <a:gd name="T64" fmla="*/ 12 w 18"/>
                    <a:gd name="T65" fmla="*/ 4 h 5"/>
                    <a:gd name="T66" fmla="*/ 13 w 18"/>
                    <a:gd name="T67" fmla="*/ 4 h 5"/>
                    <a:gd name="T68" fmla="*/ 14 w 18"/>
                    <a:gd name="T6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" h="5">
                      <a:moveTo>
                        <a:pt x="14" y="4"/>
                      </a:move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5" y="5"/>
                        <a:pt x="16" y="5"/>
                        <a:pt x="16" y="5"/>
                      </a:cubicBezTo>
                      <a:cubicBezTo>
                        <a:pt x="17" y="5"/>
                        <a:pt x="17" y="5"/>
                        <a:pt x="18" y="5"/>
                      </a:cubicBezTo>
                      <a:cubicBezTo>
                        <a:pt x="17" y="5"/>
                        <a:pt x="17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3" y="5"/>
                        <a:pt x="11" y="4"/>
                        <a:pt x="8" y="3"/>
                      </a:cubicBezTo>
                      <a:cubicBezTo>
                        <a:pt x="5" y="3"/>
                        <a:pt x="3" y="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0"/>
                        <a:pt x="2" y="1"/>
                      </a:cubicBezTo>
                      <a:cubicBezTo>
                        <a:pt x="1" y="0"/>
                        <a:pt x="2" y="1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3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2"/>
                        <a:pt x="5" y="2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3"/>
                      </a:cubicBezTo>
                      <a:cubicBezTo>
                        <a:pt x="8" y="2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10" y="3"/>
                        <a:pt x="10" y="3"/>
                      </a:cubicBezTo>
                      <a:cubicBezTo>
                        <a:pt x="10" y="3"/>
                        <a:pt x="11" y="3"/>
                        <a:pt x="11" y="3"/>
                      </a:cubicBezTo>
                      <a:cubicBezTo>
                        <a:pt x="11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" name="Freeform 1254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" name="Freeform 1255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12" cy="1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1 w 2"/>
                    <a:gd name="T5" fmla="*/ 1 h 2"/>
                    <a:gd name="T6" fmla="*/ 2 w 2"/>
                    <a:gd name="T7" fmla="*/ 2 h 2"/>
                    <a:gd name="T8" fmla="*/ 1 w 2"/>
                    <a:gd name="T9" fmla="*/ 1 h 2"/>
                    <a:gd name="T10" fmla="*/ 0 w 2"/>
                    <a:gd name="T11" fmla="*/ 1 h 2"/>
                    <a:gd name="T12" fmla="*/ 0 w 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2" y="1"/>
                        <a:pt x="2" y="2"/>
                      </a:cubicBez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" name="Freeform 1256"/>
                <p:cNvSpPr>
                  <a:spLocks/>
                </p:cNvSpPr>
                <p:nvPr/>
              </p:nvSpPr>
              <p:spPr bwMode="auto">
                <a:xfrm>
                  <a:off x="6259" y="16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" name="Freeform 1257"/>
                <p:cNvSpPr>
                  <a:spLocks/>
                </p:cNvSpPr>
                <p:nvPr/>
              </p:nvSpPr>
              <p:spPr bwMode="auto">
                <a:xfrm>
                  <a:off x="6763" y="1155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" name="Freeform 1258"/>
                <p:cNvSpPr>
                  <a:spLocks/>
                </p:cNvSpPr>
                <p:nvPr/>
              </p:nvSpPr>
              <p:spPr bwMode="auto">
                <a:xfrm>
                  <a:off x="6769" y="1185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259"/>
                <p:cNvSpPr>
                  <a:spLocks/>
                </p:cNvSpPr>
                <p:nvPr/>
              </p:nvSpPr>
              <p:spPr bwMode="auto">
                <a:xfrm>
                  <a:off x="6685" y="119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0 h 3"/>
                    <a:gd name="T4" fmla="*/ 0 w 1"/>
                    <a:gd name="T5" fmla="*/ 0 h 3"/>
                    <a:gd name="T6" fmla="*/ 0 w 1"/>
                    <a:gd name="T7" fmla="*/ 0 h 3"/>
                    <a:gd name="T8" fmla="*/ 0 w 1"/>
                    <a:gd name="T9" fmla="*/ 0 h 3"/>
                    <a:gd name="T10" fmla="*/ 0 w 1"/>
                    <a:gd name="T11" fmla="*/ 0 h 3"/>
                    <a:gd name="T12" fmla="*/ 0 w 1"/>
                    <a:gd name="T13" fmla="*/ 0 h 3"/>
                    <a:gd name="T14" fmla="*/ 0 w 1"/>
                    <a:gd name="T15" fmla="*/ 0 h 3"/>
                    <a:gd name="T16" fmla="*/ 0 w 1"/>
                    <a:gd name="T17" fmla="*/ 0 h 3"/>
                    <a:gd name="T18" fmla="*/ 0 w 1"/>
                    <a:gd name="T19" fmla="*/ 0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1 h 3"/>
                    <a:gd name="T26" fmla="*/ 0 w 1"/>
                    <a:gd name="T27" fmla="*/ 1 h 3"/>
                    <a:gd name="T28" fmla="*/ 1 w 1"/>
                    <a:gd name="T29" fmla="*/ 1 h 3"/>
                    <a:gd name="T30" fmla="*/ 0 w 1"/>
                    <a:gd name="T31" fmla="*/ 1 h 3"/>
                    <a:gd name="T32" fmla="*/ 1 w 1"/>
                    <a:gd name="T33" fmla="*/ 1 h 3"/>
                    <a:gd name="T34" fmla="*/ 1 w 1"/>
                    <a:gd name="T35" fmla="*/ 1 h 3"/>
                    <a:gd name="T36" fmla="*/ 1 w 1"/>
                    <a:gd name="T37" fmla="*/ 2 h 3"/>
                    <a:gd name="T38" fmla="*/ 1 w 1"/>
                    <a:gd name="T39" fmla="*/ 2 h 3"/>
                    <a:gd name="T40" fmla="*/ 1 w 1"/>
                    <a:gd name="T41" fmla="*/ 3 h 3"/>
                    <a:gd name="T42" fmla="*/ 1 w 1"/>
                    <a:gd name="T43" fmla="*/ 3 h 3"/>
                    <a:gd name="T44" fmla="*/ 1 w 1"/>
                    <a:gd name="T45" fmla="*/ 2 h 3"/>
                    <a:gd name="T46" fmla="*/ 1 w 1"/>
                    <a:gd name="T47" fmla="*/ 2 h 3"/>
                    <a:gd name="T48" fmla="*/ 1 w 1"/>
                    <a:gd name="T49" fmla="*/ 2 h 3"/>
                    <a:gd name="T50" fmla="*/ 1 w 1"/>
                    <a:gd name="T51" fmla="*/ 2 h 3"/>
                    <a:gd name="T52" fmla="*/ 1 w 1"/>
                    <a:gd name="T53" fmla="*/ 2 h 3"/>
                    <a:gd name="T54" fmla="*/ 0 w 1"/>
                    <a:gd name="T55" fmla="*/ 2 h 3"/>
                    <a:gd name="T56" fmla="*/ 0 w 1"/>
                    <a:gd name="T57" fmla="*/ 1 h 3"/>
                    <a:gd name="T58" fmla="*/ 0 w 1"/>
                    <a:gd name="T59" fmla="*/ 0 h 3"/>
                    <a:gd name="T60" fmla="*/ 0 w 1"/>
                    <a:gd name="T61" fmla="*/ 0 h 3"/>
                    <a:gd name="T62" fmla="*/ 0 w 1"/>
                    <a:gd name="T63" fmla="*/ 0 h 3"/>
                    <a:gd name="T64" fmla="*/ 0 w 1"/>
                    <a:gd name="T6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260"/>
                <p:cNvSpPr>
                  <a:spLocks/>
                </p:cNvSpPr>
                <p:nvPr/>
              </p:nvSpPr>
              <p:spPr bwMode="auto">
                <a:xfrm>
                  <a:off x="6679" y="120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261"/>
                <p:cNvSpPr>
                  <a:spLocks/>
                </p:cNvSpPr>
                <p:nvPr/>
              </p:nvSpPr>
              <p:spPr bwMode="auto">
                <a:xfrm>
                  <a:off x="5941" y="1491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0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262"/>
                <p:cNvSpPr>
                  <a:spLocks/>
                </p:cNvSpPr>
                <p:nvPr/>
              </p:nvSpPr>
              <p:spPr bwMode="auto">
                <a:xfrm>
                  <a:off x="5929" y="128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263"/>
                <p:cNvSpPr>
                  <a:spLocks/>
                </p:cNvSpPr>
                <p:nvPr/>
              </p:nvSpPr>
              <p:spPr bwMode="auto">
                <a:xfrm>
                  <a:off x="5965" y="843"/>
                  <a:ext cx="342" cy="300"/>
                </a:xfrm>
                <a:custGeom>
                  <a:avLst/>
                  <a:gdLst>
                    <a:gd name="T0" fmla="*/ 57 w 57"/>
                    <a:gd name="T1" fmla="*/ 0 h 50"/>
                    <a:gd name="T2" fmla="*/ 53 w 57"/>
                    <a:gd name="T3" fmla="*/ 1 h 50"/>
                    <a:gd name="T4" fmla="*/ 49 w 57"/>
                    <a:gd name="T5" fmla="*/ 2 h 50"/>
                    <a:gd name="T6" fmla="*/ 37 w 57"/>
                    <a:gd name="T7" fmla="*/ 8 h 50"/>
                    <a:gd name="T8" fmla="*/ 21 w 57"/>
                    <a:gd name="T9" fmla="*/ 20 h 50"/>
                    <a:gd name="T10" fmla="*/ 10 w 57"/>
                    <a:gd name="T11" fmla="*/ 32 h 50"/>
                    <a:gd name="T12" fmla="*/ 2 w 57"/>
                    <a:gd name="T13" fmla="*/ 47 h 50"/>
                    <a:gd name="T14" fmla="*/ 1 w 57"/>
                    <a:gd name="T15" fmla="*/ 49 h 50"/>
                    <a:gd name="T16" fmla="*/ 0 w 57"/>
                    <a:gd name="T17" fmla="*/ 50 h 50"/>
                    <a:gd name="T18" fmla="*/ 1 w 57"/>
                    <a:gd name="T19" fmla="*/ 47 h 50"/>
                    <a:gd name="T20" fmla="*/ 10 w 57"/>
                    <a:gd name="T21" fmla="*/ 31 h 50"/>
                    <a:gd name="T22" fmla="*/ 31 w 57"/>
                    <a:gd name="T23" fmla="*/ 10 h 50"/>
                    <a:gd name="T24" fmla="*/ 39 w 57"/>
                    <a:gd name="T25" fmla="*/ 5 h 50"/>
                    <a:gd name="T26" fmla="*/ 47 w 57"/>
                    <a:gd name="T27" fmla="*/ 2 h 50"/>
                    <a:gd name="T28" fmla="*/ 53 w 57"/>
                    <a:gd name="T29" fmla="*/ 0 h 50"/>
                    <a:gd name="T30" fmla="*/ 57 w 57"/>
                    <a:gd name="T3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7" h="50">
                      <a:moveTo>
                        <a:pt x="57" y="0"/>
                      </a:moveTo>
                      <a:cubicBezTo>
                        <a:pt x="56" y="0"/>
                        <a:pt x="54" y="1"/>
                        <a:pt x="53" y="1"/>
                      </a:cubicBezTo>
                      <a:cubicBezTo>
                        <a:pt x="52" y="2"/>
                        <a:pt x="51" y="2"/>
                        <a:pt x="49" y="2"/>
                      </a:cubicBezTo>
                      <a:cubicBezTo>
                        <a:pt x="45" y="4"/>
                        <a:pt x="41" y="6"/>
                        <a:pt x="37" y="8"/>
                      </a:cubicBezTo>
                      <a:cubicBezTo>
                        <a:pt x="31" y="11"/>
                        <a:pt x="26" y="15"/>
                        <a:pt x="21" y="20"/>
                      </a:cubicBezTo>
                      <a:cubicBezTo>
                        <a:pt x="17" y="23"/>
                        <a:pt x="14" y="27"/>
                        <a:pt x="10" y="32"/>
                      </a:cubicBezTo>
                      <a:cubicBezTo>
                        <a:pt x="7" y="37"/>
                        <a:pt x="4" y="42"/>
                        <a:pt x="2" y="47"/>
                      </a:cubicBezTo>
                      <a:cubicBezTo>
                        <a:pt x="1" y="49"/>
                        <a:pt x="1" y="49"/>
                        <a:pt x="1" y="49"/>
                      </a:cubicBezTo>
                      <a:cubicBezTo>
                        <a:pt x="1" y="49"/>
                        <a:pt x="0" y="50"/>
                        <a:pt x="0" y="50"/>
                      </a:cubicBezTo>
                      <a:cubicBezTo>
                        <a:pt x="0" y="49"/>
                        <a:pt x="1" y="48"/>
                        <a:pt x="1" y="47"/>
                      </a:cubicBezTo>
                      <a:cubicBezTo>
                        <a:pt x="3" y="42"/>
                        <a:pt x="7" y="36"/>
                        <a:pt x="10" y="31"/>
                      </a:cubicBezTo>
                      <a:cubicBezTo>
                        <a:pt x="16" y="23"/>
                        <a:pt x="22" y="16"/>
                        <a:pt x="31" y="10"/>
                      </a:cubicBezTo>
                      <a:cubicBezTo>
                        <a:pt x="34" y="8"/>
                        <a:pt x="36" y="7"/>
                        <a:pt x="39" y="5"/>
                      </a:cubicBezTo>
                      <a:cubicBezTo>
                        <a:pt x="42" y="4"/>
                        <a:pt x="44" y="3"/>
                        <a:pt x="47" y="2"/>
                      </a:cubicBezTo>
                      <a:cubicBezTo>
                        <a:pt x="49" y="2"/>
                        <a:pt x="51" y="1"/>
                        <a:pt x="53" y="0"/>
                      </a:cubicBezTo>
                      <a:cubicBezTo>
                        <a:pt x="54" y="0"/>
                        <a:pt x="55" y="0"/>
                        <a:pt x="5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264"/>
                <p:cNvSpPr>
                  <a:spLocks/>
                </p:cNvSpPr>
                <p:nvPr/>
              </p:nvSpPr>
              <p:spPr bwMode="auto">
                <a:xfrm>
                  <a:off x="6799" y="110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 useBgFill="1">
            <p:nvSpPr>
              <p:cNvPr id="376" name="椭圆 375"/>
              <p:cNvSpPr/>
              <p:nvPr/>
            </p:nvSpPr>
            <p:spPr>
              <a:xfrm>
                <a:off x="905579" y="2072810"/>
                <a:ext cx="1319678" cy="131967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74" name="矩形 373"/>
            <p:cNvSpPr/>
            <p:nvPr/>
          </p:nvSpPr>
          <p:spPr>
            <a:xfrm>
              <a:off x="5592177" y="3041302"/>
              <a:ext cx="1107996" cy="1200329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dist"/>
              <a:r>
                <a:rPr lang="en-US" altLang="zh-CN" sz="7200" dirty="0" smtClean="0">
                  <a:solidFill>
                    <a:srgbClr val="800000"/>
                  </a:solidFill>
                  <a:latin typeface="汉仪雪君体繁" panose="02010604000101010101" pitchFamily="2" charset="-122"/>
                  <a:ea typeface="汉仪雪君体繁" panose="02010604000101010101" pitchFamily="2" charset="-122"/>
                  <a:cs typeface="Adobe Devanagari" panose="02040503050201020203" pitchFamily="18" charset="0"/>
                </a:rPr>
                <a:t>03</a:t>
              </a:r>
              <a:endParaRPr lang="zh-CN" altLang="en-US" sz="7200" dirty="0">
                <a:solidFill>
                  <a:srgbClr val="800000"/>
                </a:solidFill>
                <a:latin typeface="汉仪雪君体繁" panose="02010604000101010101" pitchFamily="2" charset="-122"/>
                <a:ea typeface="汉仪雪君体繁" panose="02010604000101010101" pitchFamily="2" charset="-122"/>
                <a:cs typeface="Adobe Devanagari" panose="02040503050201020203" pitchFamily="18" charset="0"/>
              </a:endParaRPr>
            </a:p>
          </p:txBody>
        </p:sp>
      </p:grpSp>
      <p:grpSp>
        <p:nvGrpSpPr>
          <p:cNvPr id="431" name="组合 430"/>
          <p:cNvGrpSpPr/>
          <p:nvPr/>
        </p:nvGrpSpPr>
        <p:grpSpPr>
          <a:xfrm>
            <a:off x="6577155" y="1820521"/>
            <a:ext cx="1570630" cy="1632389"/>
            <a:chOff x="6257841" y="1936427"/>
            <a:chExt cx="1570630" cy="1632389"/>
          </a:xfrm>
        </p:grpSpPr>
        <p:grpSp>
          <p:nvGrpSpPr>
            <p:cNvPr id="432" name="组合 431"/>
            <p:cNvGrpSpPr/>
            <p:nvPr/>
          </p:nvGrpSpPr>
          <p:grpSpPr>
            <a:xfrm rot="3526944">
              <a:off x="6233750" y="1974095"/>
              <a:ext cx="1618812" cy="1570630"/>
              <a:chOff x="754201" y="1929934"/>
              <a:chExt cx="1600200" cy="1552575"/>
            </a:xfrm>
          </p:grpSpPr>
          <p:grpSp>
            <p:nvGrpSpPr>
              <p:cNvPr id="434" name="Group 1210"/>
              <p:cNvGrpSpPr>
                <a:grpSpLocks noChangeAspect="1"/>
              </p:cNvGrpSpPr>
              <p:nvPr/>
            </p:nvGrpSpPr>
            <p:grpSpPr bwMode="auto">
              <a:xfrm>
                <a:off x="754201" y="1929934"/>
                <a:ext cx="1600200" cy="1552575"/>
                <a:chOff x="5911" y="843"/>
                <a:chExt cx="1008" cy="978"/>
              </a:xfrm>
            </p:grpSpPr>
            <p:sp>
              <p:nvSpPr>
                <p:cNvPr id="436" name="Freeform 1211"/>
                <p:cNvSpPr>
                  <a:spLocks/>
                </p:cNvSpPr>
                <p:nvPr/>
              </p:nvSpPr>
              <p:spPr bwMode="auto">
                <a:xfrm>
                  <a:off x="5917" y="1389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7" name="Freeform 1212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0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213"/>
                <p:cNvSpPr>
                  <a:spLocks/>
                </p:cNvSpPr>
                <p:nvPr/>
              </p:nvSpPr>
              <p:spPr bwMode="auto">
                <a:xfrm>
                  <a:off x="5953" y="1533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214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215"/>
                <p:cNvSpPr>
                  <a:spLocks/>
                </p:cNvSpPr>
                <p:nvPr/>
              </p:nvSpPr>
              <p:spPr bwMode="auto">
                <a:xfrm>
                  <a:off x="6847" y="121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0 w 1"/>
                    <a:gd name="T11" fmla="*/ 1 h 2"/>
                    <a:gd name="T12" fmla="*/ 0 w 1"/>
                    <a:gd name="T13" fmla="*/ 0 h 2"/>
                    <a:gd name="T14" fmla="*/ 1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216"/>
                <p:cNvSpPr>
                  <a:spLocks/>
                </p:cNvSpPr>
                <p:nvPr/>
              </p:nvSpPr>
              <p:spPr bwMode="auto">
                <a:xfrm>
                  <a:off x="6493" y="1701"/>
                  <a:ext cx="6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217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218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219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0" cy="6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220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  <a:gd name="T10" fmla="*/ 0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221"/>
                <p:cNvSpPr>
                  <a:spLocks/>
                </p:cNvSpPr>
                <p:nvPr/>
              </p:nvSpPr>
              <p:spPr bwMode="auto">
                <a:xfrm>
                  <a:off x="6223" y="1623"/>
                  <a:ext cx="12" cy="6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  <a:gd name="T8" fmla="*/ 1 w 2"/>
                    <a:gd name="T9" fmla="*/ 1 h 1"/>
                    <a:gd name="T10" fmla="*/ 0 w 2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1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222"/>
                <p:cNvSpPr>
                  <a:spLocks/>
                </p:cNvSpPr>
                <p:nvPr/>
              </p:nvSpPr>
              <p:spPr bwMode="auto">
                <a:xfrm>
                  <a:off x="6253" y="164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223"/>
                <p:cNvSpPr>
                  <a:spLocks/>
                </p:cNvSpPr>
                <p:nvPr/>
              </p:nvSpPr>
              <p:spPr bwMode="auto">
                <a:xfrm>
                  <a:off x="6283" y="165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224"/>
                <p:cNvSpPr>
                  <a:spLocks/>
                </p:cNvSpPr>
                <p:nvPr/>
              </p:nvSpPr>
              <p:spPr bwMode="auto">
                <a:xfrm>
                  <a:off x="6763" y="116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225"/>
                <p:cNvSpPr>
                  <a:spLocks/>
                </p:cNvSpPr>
                <p:nvPr/>
              </p:nvSpPr>
              <p:spPr bwMode="auto">
                <a:xfrm>
                  <a:off x="6745" y="146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226"/>
                <p:cNvSpPr>
                  <a:spLocks/>
                </p:cNvSpPr>
                <p:nvPr/>
              </p:nvSpPr>
              <p:spPr bwMode="auto">
                <a:xfrm>
                  <a:off x="6751" y="1461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227"/>
                <p:cNvSpPr>
                  <a:spLocks/>
                </p:cNvSpPr>
                <p:nvPr/>
              </p:nvSpPr>
              <p:spPr bwMode="auto">
                <a:xfrm>
                  <a:off x="6751" y="1455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0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228"/>
                <p:cNvSpPr>
                  <a:spLocks/>
                </p:cNvSpPr>
                <p:nvPr/>
              </p:nvSpPr>
              <p:spPr bwMode="auto">
                <a:xfrm>
                  <a:off x="5911" y="1245"/>
                  <a:ext cx="18" cy="168"/>
                </a:xfrm>
                <a:custGeom>
                  <a:avLst/>
                  <a:gdLst>
                    <a:gd name="T0" fmla="*/ 1 w 3"/>
                    <a:gd name="T1" fmla="*/ 27 h 28"/>
                    <a:gd name="T2" fmla="*/ 1 w 3"/>
                    <a:gd name="T3" fmla="*/ 26 h 28"/>
                    <a:gd name="T4" fmla="*/ 1 w 3"/>
                    <a:gd name="T5" fmla="*/ 24 h 28"/>
                    <a:gd name="T6" fmla="*/ 1 w 3"/>
                    <a:gd name="T7" fmla="*/ 21 h 28"/>
                    <a:gd name="T8" fmla="*/ 0 w 3"/>
                    <a:gd name="T9" fmla="*/ 16 h 28"/>
                    <a:gd name="T10" fmla="*/ 1 w 3"/>
                    <a:gd name="T11" fmla="*/ 15 h 28"/>
                    <a:gd name="T12" fmla="*/ 1 w 3"/>
                    <a:gd name="T13" fmla="*/ 14 h 28"/>
                    <a:gd name="T14" fmla="*/ 1 w 3"/>
                    <a:gd name="T15" fmla="*/ 13 h 28"/>
                    <a:gd name="T16" fmla="*/ 1 w 3"/>
                    <a:gd name="T17" fmla="*/ 9 h 28"/>
                    <a:gd name="T18" fmla="*/ 1 w 3"/>
                    <a:gd name="T19" fmla="*/ 8 h 28"/>
                    <a:gd name="T20" fmla="*/ 1 w 3"/>
                    <a:gd name="T21" fmla="*/ 8 h 28"/>
                    <a:gd name="T22" fmla="*/ 1 w 3"/>
                    <a:gd name="T23" fmla="*/ 7 h 28"/>
                    <a:gd name="T24" fmla="*/ 2 w 3"/>
                    <a:gd name="T25" fmla="*/ 6 h 28"/>
                    <a:gd name="T26" fmla="*/ 2 w 3"/>
                    <a:gd name="T27" fmla="*/ 6 h 28"/>
                    <a:gd name="T28" fmla="*/ 2 w 3"/>
                    <a:gd name="T29" fmla="*/ 6 h 28"/>
                    <a:gd name="T30" fmla="*/ 2 w 3"/>
                    <a:gd name="T31" fmla="*/ 3 h 28"/>
                    <a:gd name="T32" fmla="*/ 3 w 3"/>
                    <a:gd name="T33" fmla="*/ 2 h 28"/>
                    <a:gd name="T34" fmla="*/ 3 w 3"/>
                    <a:gd name="T35" fmla="*/ 1 h 28"/>
                    <a:gd name="T36" fmla="*/ 3 w 3"/>
                    <a:gd name="T37" fmla="*/ 1 h 28"/>
                    <a:gd name="T38" fmla="*/ 3 w 3"/>
                    <a:gd name="T39" fmla="*/ 1 h 28"/>
                    <a:gd name="T40" fmla="*/ 3 w 3"/>
                    <a:gd name="T41" fmla="*/ 2 h 28"/>
                    <a:gd name="T42" fmla="*/ 3 w 3"/>
                    <a:gd name="T43" fmla="*/ 4 h 28"/>
                    <a:gd name="T44" fmla="*/ 2 w 3"/>
                    <a:gd name="T45" fmla="*/ 4 h 28"/>
                    <a:gd name="T46" fmla="*/ 2 w 3"/>
                    <a:gd name="T47" fmla="*/ 5 h 28"/>
                    <a:gd name="T48" fmla="*/ 2 w 3"/>
                    <a:gd name="T49" fmla="*/ 6 h 28"/>
                    <a:gd name="T50" fmla="*/ 2 w 3"/>
                    <a:gd name="T51" fmla="*/ 12 h 28"/>
                    <a:gd name="T52" fmla="*/ 2 w 3"/>
                    <a:gd name="T53" fmla="*/ 13 h 28"/>
                    <a:gd name="T54" fmla="*/ 1 w 3"/>
                    <a:gd name="T55" fmla="*/ 14 h 28"/>
                    <a:gd name="T56" fmla="*/ 1 w 3"/>
                    <a:gd name="T57" fmla="*/ 15 h 28"/>
                    <a:gd name="T58" fmla="*/ 1 w 3"/>
                    <a:gd name="T59" fmla="*/ 15 h 28"/>
                    <a:gd name="T60" fmla="*/ 1 w 3"/>
                    <a:gd name="T61" fmla="*/ 16 h 28"/>
                    <a:gd name="T62" fmla="*/ 1 w 3"/>
                    <a:gd name="T63" fmla="*/ 16 h 28"/>
                    <a:gd name="T64" fmla="*/ 1 w 3"/>
                    <a:gd name="T65" fmla="*/ 17 h 28"/>
                    <a:gd name="T66" fmla="*/ 1 w 3"/>
                    <a:gd name="T67" fmla="*/ 18 h 28"/>
                    <a:gd name="T68" fmla="*/ 1 w 3"/>
                    <a:gd name="T69" fmla="*/ 20 h 28"/>
                    <a:gd name="T70" fmla="*/ 1 w 3"/>
                    <a:gd name="T71" fmla="*/ 21 h 28"/>
                    <a:gd name="T72" fmla="*/ 1 w 3"/>
                    <a:gd name="T73" fmla="*/ 22 h 28"/>
                    <a:gd name="T74" fmla="*/ 1 w 3"/>
                    <a:gd name="T75" fmla="*/ 22 h 28"/>
                    <a:gd name="T76" fmla="*/ 1 w 3"/>
                    <a:gd name="T77" fmla="*/ 23 h 28"/>
                    <a:gd name="T78" fmla="*/ 1 w 3"/>
                    <a:gd name="T79" fmla="*/ 23 h 28"/>
                    <a:gd name="T80" fmla="*/ 1 w 3"/>
                    <a:gd name="T81" fmla="*/ 23 h 28"/>
                    <a:gd name="T82" fmla="*/ 1 w 3"/>
                    <a:gd name="T83" fmla="*/ 23 h 28"/>
                    <a:gd name="T84" fmla="*/ 1 w 3"/>
                    <a:gd name="T85" fmla="*/ 24 h 28"/>
                    <a:gd name="T86" fmla="*/ 1 w 3"/>
                    <a:gd name="T87" fmla="*/ 25 h 28"/>
                    <a:gd name="T88" fmla="*/ 1 w 3"/>
                    <a:gd name="T89" fmla="*/ 25 h 28"/>
                    <a:gd name="T90" fmla="*/ 1 w 3"/>
                    <a:gd name="T91" fmla="*/ 27 h 28"/>
                    <a:gd name="T92" fmla="*/ 1 w 3"/>
                    <a:gd name="T93" fmla="*/ 27 h 28"/>
                    <a:gd name="T94" fmla="*/ 1 w 3"/>
                    <a:gd name="T95" fmla="*/ 28 h 28"/>
                    <a:gd name="T96" fmla="*/ 1 w 3"/>
                    <a:gd name="T9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" h="28">
                      <a:moveTo>
                        <a:pt x="1" y="27"/>
                      </a:move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5"/>
                        <a:pt x="1" y="25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3"/>
                        <a:pt x="0" y="22"/>
                        <a:pt x="1" y="21"/>
                      </a:cubicBezTo>
                      <a:cubicBezTo>
                        <a:pt x="1" y="21"/>
                        <a:pt x="1" y="21"/>
                        <a:pt x="0" y="21"/>
                      </a:cubicBezTo>
                      <a:cubicBezTo>
                        <a:pt x="0" y="20"/>
                        <a:pt x="1" y="17"/>
                        <a:pt x="0" y="16"/>
                      </a:cubicBezTo>
                      <a:cubicBezTo>
                        <a:pt x="0" y="16"/>
                        <a:pt x="1" y="16"/>
                        <a:pt x="0" y="16"/>
                      </a:cubicBez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3"/>
                        <a:pt x="1" y="13"/>
                      </a:cubicBezTo>
                      <a:cubicBezTo>
                        <a:pt x="1" y="12"/>
                        <a:pt x="1" y="11"/>
                        <a:pt x="1" y="10"/>
                      </a:cubicBezTo>
                      <a:cubicBezTo>
                        <a:pt x="1" y="10"/>
                        <a:pt x="1" y="10"/>
                        <a:pt x="1" y="9"/>
                      </a:cubicBezTo>
                      <a:cubicBezTo>
                        <a:pt x="1" y="10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1" y="7"/>
                      </a:cubicBezTo>
                      <a:cubicBezTo>
                        <a:pt x="2" y="7"/>
                        <a:pt x="1" y="6"/>
                        <a:pt x="1" y="6"/>
                      </a:cubicBezTo>
                      <a:cubicBezTo>
                        <a:pt x="1" y="6"/>
                        <a:pt x="1" y="7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3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3"/>
                        <a:pt x="3" y="2"/>
                        <a:pt x="3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9"/>
                        <a:pt x="2" y="11"/>
                        <a:pt x="2" y="13"/>
                      </a:cubicBezTo>
                      <a:cubicBezTo>
                        <a:pt x="2" y="13"/>
                        <a:pt x="1" y="13"/>
                        <a:pt x="2" y="12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2" y="13"/>
                        <a:pt x="1" y="13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2" y="14"/>
                        <a:pt x="1" y="14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2" y="14"/>
                        <a:pt x="1" y="14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2"/>
                      </a:cubicBezTo>
                      <a:cubicBezTo>
                        <a:pt x="1" y="22"/>
                        <a:pt x="1" y="21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4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3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6"/>
                      </a:cubicBezTo>
                      <a:cubicBezTo>
                        <a:pt x="1" y="26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7"/>
                        <a:pt x="1" y="26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7"/>
                        <a:pt x="1" y="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229"/>
                <p:cNvSpPr>
                  <a:spLocks/>
                </p:cNvSpPr>
                <p:nvPr/>
              </p:nvSpPr>
              <p:spPr bwMode="auto">
                <a:xfrm>
                  <a:off x="5965" y="1557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230"/>
                <p:cNvSpPr>
                  <a:spLocks/>
                </p:cNvSpPr>
                <p:nvPr/>
              </p:nvSpPr>
              <p:spPr bwMode="auto">
                <a:xfrm>
                  <a:off x="5947" y="1515"/>
                  <a:ext cx="6" cy="12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1 h 2"/>
                    <a:gd name="T4" fmla="*/ 1 w 1"/>
                    <a:gd name="T5" fmla="*/ 2 h 2"/>
                    <a:gd name="T6" fmla="*/ 0 w 1"/>
                    <a:gd name="T7" fmla="*/ 0 h 2"/>
                    <a:gd name="T8" fmla="*/ 0 w 1"/>
                    <a:gd name="T9" fmla="*/ 0 h 2"/>
                    <a:gd name="T10" fmla="*/ 1 w 1"/>
                    <a:gd name="T11" fmla="*/ 2 h 2"/>
                    <a:gd name="T12" fmla="*/ 1 w 1"/>
                    <a:gd name="T13" fmla="*/ 1 h 2"/>
                    <a:gd name="T14" fmla="*/ 0 w 1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231"/>
                <p:cNvSpPr>
                  <a:spLocks/>
                </p:cNvSpPr>
                <p:nvPr/>
              </p:nvSpPr>
              <p:spPr bwMode="auto">
                <a:xfrm>
                  <a:off x="5941" y="1503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1 w 1"/>
                    <a:gd name="T7" fmla="*/ 1 h 2"/>
                    <a:gd name="T8" fmla="*/ 1 w 1"/>
                    <a:gd name="T9" fmla="*/ 2 h 2"/>
                    <a:gd name="T10" fmla="*/ 1 w 1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232"/>
                <p:cNvSpPr>
                  <a:spLocks/>
                </p:cNvSpPr>
                <p:nvPr/>
              </p:nvSpPr>
              <p:spPr bwMode="auto">
                <a:xfrm>
                  <a:off x="5941" y="149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233"/>
                <p:cNvSpPr>
                  <a:spLocks/>
                </p:cNvSpPr>
                <p:nvPr/>
              </p:nvSpPr>
              <p:spPr bwMode="auto">
                <a:xfrm>
                  <a:off x="5923" y="1317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0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234"/>
                <p:cNvSpPr>
                  <a:spLocks/>
                </p:cNvSpPr>
                <p:nvPr/>
              </p:nvSpPr>
              <p:spPr bwMode="auto">
                <a:xfrm>
                  <a:off x="5923" y="1299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235"/>
                <p:cNvSpPr>
                  <a:spLocks noEditPoints="1"/>
                </p:cNvSpPr>
                <p:nvPr/>
              </p:nvSpPr>
              <p:spPr bwMode="auto">
                <a:xfrm>
                  <a:off x="5935" y="897"/>
                  <a:ext cx="984" cy="924"/>
                </a:xfrm>
                <a:custGeom>
                  <a:avLst/>
                  <a:gdLst>
                    <a:gd name="T0" fmla="*/ 154 w 164"/>
                    <a:gd name="T1" fmla="*/ 110 h 154"/>
                    <a:gd name="T2" fmla="*/ 160 w 164"/>
                    <a:gd name="T3" fmla="*/ 97 h 154"/>
                    <a:gd name="T4" fmla="*/ 161 w 164"/>
                    <a:gd name="T5" fmla="*/ 83 h 154"/>
                    <a:gd name="T6" fmla="*/ 158 w 164"/>
                    <a:gd name="T7" fmla="*/ 82 h 154"/>
                    <a:gd name="T8" fmla="*/ 139 w 164"/>
                    <a:gd name="T9" fmla="*/ 121 h 154"/>
                    <a:gd name="T10" fmla="*/ 121 w 164"/>
                    <a:gd name="T11" fmla="*/ 131 h 154"/>
                    <a:gd name="T12" fmla="*/ 95 w 164"/>
                    <a:gd name="T13" fmla="*/ 134 h 154"/>
                    <a:gd name="T14" fmla="*/ 72 w 164"/>
                    <a:gd name="T15" fmla="*/ 133 h 154"/>
                    <a:gd name="T16" fmla="*/ 42 w 164"/>
                    <a:gd name="T17" fmla="*/ 116 h 154"/>
                    <a:gd name="T18" fmla="*/ 42 w 164"/>
                    <a:gd name="T19" fmla="*/ 115 h 154"/>
                    <a:gd name="T20" fmla="*/ 65 w 164"/>
                    <a:gd name="T21" fmla="*/ 130 h 154"/>
                    <a:gd name="T22" fmla="*/ 74 w 164"/>
                    <a:gd name="T23" fmla="*/ 132 h 154"/>
                    <a:gd name="T24" fmla="*/ 116 w 164"/>
                    <a:gd name="T25" fmla="*/ 125 h 154"/>
                    <a:gd name="T26" fmla="*/ 134 w 164"/>
                    <a:gd name="T27" fmla="*/ 100 h 154"/>
                    <a:gd name="T28" fmla="*/ 132 w 164"/>
                    <a:gd name="T29" fmla="*/ 95 h 154"/>
                    <a:gd name="T30" fmla="*/ 125 w 164"/>
                    <a:gd name="T31" fmla="*/ 104 h 154"/>
                    <a:gd name="T32" fmla="*/ 118 w 164"/>
                    <a:gd name="T33" fmla="*/ 111 h 154"/>
                    <a:gd name="T34" fmla="*/ 73 w 164"/>
                    <a:gd name="T35" fmla="*/ 121 h 154"/>
                    <a:gd name="T36" fmla="*/ 43 w 164"/>
                    <a:gd name="T37" fmla="*/ 91 h 154"/>
                    <a:gd name="T38" fmla="*/ 41 w 164"/>
                    <a:gd name="T39" fmla="*/ 75 h 154"/>
                    <a:gd name="T40" fmla="*/ 43 w 164"/>
                    <a:gd name="T41" fmla="*/ 61 h 154"/>
                    <a:gd name="T42" fmla="*/ 51 w 164"/>
                    <a:gd name="T43" fmla="*/ 47 h 154"/>
                    <a:gd name="T44" fmla="*/ 99 w 164"/>
                    <a:gd name="T45" fmla="*/ 35 h 154"/>
                    <a:gd name="T46" fmla="*/ 117 w 164"/>
                    <a:gd name="T47" fmla="*/ 47 h 154"/>
                    <a:gd name="T48" fmla="*/ 124 w 164"/>
                    <a:gd name="T49" fmla="*/ 52 h 154"/>
                    <a:gd name="T50" fmla="*/ 103 w 164"/>
                    <a:gd name="T51" fmla="*/ 33 h 154"/>
                    <a:gd name="T52" fmla="*/ 100 w 164"/>
                    <a:gd name="T53" fmla="*/ 21 h 154"/>
                    <a:gd name="T54" fmla="*/ 132 w 164"/>
                    <a:gd name="T55" fmla="*/ 45 h 154"/>
                    <a:gd name="T56" fmla="*/ 138 w 164"/>
                    <a:gd name="T57" fmla="*/ 49 h 154"/>
                    <a:gd name="T58" fmla="*/ 135 w 164"/>
                    <a:gd name="T59" fmla="*/ 38 h 154"/>
                    <a:gd name="T60" fmla="*/ 148 w 164"/>
                    <a:gd name="T61" fmla="*/ 65 h 154"/>
                    <a:gd name="T62" fmla="*/ 152 w 164"/>
                    <a:gd name="T63" fmla="*/ 65 h 154"/>
                    <a:gd name="T64" fmla="*/ 151 w 164"/>
                    <a:gd name="T65" fmla="*/ 49 h 154"/>
                    <a:gd name="T66" fmla="*/ 152 w 164"/>
                    <a:gd name="T67" fmla="*/ 54 h 154"/>
                    <a:gd name="T68" fmla="*/ 151 w 164"/>
                    <a:gd name="T69" fmla="*/ 50 h 154"/>
                    <a:gd name="T70" fmla="*/ 147 w 164"/>
                    <a:gd name="T71" fmla="*/ 40 h 154"/>
                    <a:gd name="T72" fmla="*/ 141 w 164"/>
                    <a:gd name="T73" fmla="*/ 31 h 154"/>
                    <a:gd name="T74" fmla="*/ 12 w 164"/>
                    <a:gd name="T75" fmla="*/ 76 h 154"/>
                    <a:gd name="T76" fmla="*/ 4 w 164"/>
                    <a:gd name="T77" fmla="*/ 57 h 154"/>
                    <a:gd name="T78" fmla="*/ 39 w 164"/>
                    <a:gd name="T79" fmla="*/ 112 h 154"/>
                    <a:gd name="T80" fmla="*/ 37 w 164"/>
                    <a:gd name="T81" fmla="*/ 127 h 154"/>
                    <a:gd name="T82" fmla="*/ 32 w 164"/>
                    <a:gd name="T83" fmla="*/ 122 h 154"/>
                    <a:gd name="T84" fmla="*/ 40 w 164"/>
                    <a:gd name="T85" fmla="*/ 130 h 154"/>
                    <a:gd name="T86" fmla="*/ 21 w 164"/>
                    <a:gd name="T87" fmla="*/ 106 h 154"/>
                    <a:gd name="T88" fmla="*/ 19 w 164"/>
                    <a:gd name="T89" fmla="*/ 102 h 154"/>
                    <a:gd name="T90" fmla="*/ 17 w 164"/>
                    <a:gd name="T91" fmla="*/ 96 h 154"/>
                    <a:gd name="T92" fmla="*/ 148 w 164"/>
                    <a:gd name="T93" fmla="*/ 42 h 154"/>
                    <a:gd name="T94" fmla="*/ 134 w 164"/>
                    <a:gd name="T95" fmla="*/ 33 h 154"/>
                    <a:gd name="T96" fmla="*/ 101 w 164"/>
                    <a:gd name="T97" fmla="*/ 15 h 154"/>
                    <a:gd name="T98" fmla="*/ 31 w 164"/>
                    <a:gd name="T99" fmla="*/ 102 h 154"/>
                    <a:gd name="T100" fmla="*/ 29 w 164"/>
                    <a:gd name="T101" fmla="*/ 97 h 154"/>
                    <a:gd name="T102" fmla="*/ 25 w 164"/>
                    <a:gd name="T103" fmla="*/ 73 h 154"/>
                    <a:gd name="T104" fmla="*/ 35 w 164"/>
                    <a:gd name="T105" fmla="*/ 106 h 154"/>
                    <a:gd name="T106" fmla="*/ 34 w 164"/>
                    <a:gd name="T107" fmla="*/ 104 h 154"/>
                    <a:gd name="T108" fmla="*/ 35 w 164"/>
                    <a:gd name="T109" fmla="*/ 107 h 154"/>
                    <a:gd name="T110" fmla="*/ 39 w 164"/>
                    <a:gd name="T111" fmla="*/ 111 h 154"/>
                    <a:gd name="T112" fmla="*/ 42 w 164"/>
                    <a:gd name="T113" fmla="*/ 114 h 154"/>
                    <a:gd name="T114" fmla="*/ 39 w 164"/>
                    <a:gd name="T115" fmla="*/ 111 h 154"/>
                    <a:gd name="T116" fmla="*/ 28 w 164"/>
                    <a:gd name="T117" fmla="*/ 92 h 154"/>
                    <a:gd name="T118" fmla="*/ 131 w 164"/>
                    <a:gd name="T119" fmla="*/ 33 h 154"/>
                    <a:gd name="T120" fmla="*/ 134 w 164"/>
                    <a:gd name="T121" fmla="*/ 103 h 154"/>
                    <a:gd name="T122" fmla="*/ 125 w 164"/>
                    <a:gd name="T123" fmla="*/ 39 h 154"/>
                    <a:gd name="T124" fmla="*/ 100 w 164"/>
                    <a:gd name="T125" fmla="*/ 29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4" h="154">
                      <a:moveTo>
                        <a:pt x="1" y="79"/>
                      </a:moveTo>
                      <a:cubicBezTo>
                        <a:pt x="1" y="78"/>
                        <a:pt x="1" y="79"/>
                        <a:pt x="1" y="79"/>
                      </a:cubicBezTo>
                      <a:cubicBezTo>
                        <a:pt x="1" y="79"/>
                        <a:pt x="1" y="80"/>
                        <a:pt x="1" y="80"/>
                      </a:cubicBezTo>
                      <a:cubicBezTo>
                        <a:pt x="1" y="80"/>
                        <a:pt x="1" y="80"/>
                        <a:pt x="1" y="79"/>
                      </a:cubicBezTo>
                      <a:cubicBezTo>
                        <a:pt x="1" y="81"/>
                        <a:pt x="1" y="81"/>
                        <a:pt x="1" y="82"/>
                      </a:cubicBezTo>
                      <a:cubicBezTo>
                        <a:pt x="0" y="82"/>
                        <a:pt x="1" y="85"/>
                        <a:pt x="1" y="87"/>
                      </a:cubicBezTo>
                      <a:cubicBezTo>
                        <a:pt x="1" y="88"/>
                        <a:pt x="1" y="88"/>
                        <a:pt x="1" y="89"/>
                      </a:cubicBezTo>
                      <a:cubicBezTo>
                        <a:pt x="1" y="92"/>
                        <a:pt x="2" y="95"/>
                        <a:pt x="4" y="99"/>
                      </a:cubicBezTo>
                      <a:cubicBezTo>
                        <a:pt x="5" y="103"/>
                        <a:pt x="7" y="107"/>
                        <a:pt x="9" y="111"/>
                      </a:cubicBezTo>
                      <a:cubicBezTo>
                        <a:pt x="11" y="114"/>
                        <a:pt x="13" y="118"/>
                        <a:pt x="16" y="121"/>
                      </a:cubicBezTo>
                      <a:cubicBezTo>
                        <a:pt x="18" y="125"/>
                        <a:pt x="21" y="128"/>
                        <a:pt x="24" y="130"/>
                      </a:cubicBezTo>
                      <a:cubicBezTo>
                        <a:pt x="26" y="132"/>
                        <a:pt x="28" y="134"/>
                        <a:pt x="30" y="135"/>
                      </a:cubicBezTo>
                      <a:cubicBezTo>
                        <a:pt x="32" y="137"/>
                        <a:pt x="34" y="138"/>
                        <a:pt x="36" y="139"/>
                      </a:cubicBezTo>
                      <a:cubicBezTo>
                        <a:pt x="39" y="141"/>
                        <a:pt x="41" y="143"/>
                        <a:pt x="44" y="144"/>
                      </a:cubicBezTo>
                      <a:cubicBezTo>
                        <a:pt x="47" y="145"/>
                        <a:pt x="49" y="147"/>
                        <a:pt x="52" y="148"/>
                      </a:cubicBezTo>
                      <a:cubicBezTo>
                        <a:pt x="52" y="148"/>
                        <a:pt x="53" y="148"/>
                        <a:pt x="53" y="148"/>
                      </a:cubicBezTo>
                      <a:cubicBezTo>
                        <a:pt x="54" y="149"/>
                        <a:pt x="56" y="149"/>
                        <a:pt x="57" y="149"/>
                      </a:cubicBezTo>
                      <a:cubicBezTo>
                        <a:pt x="62" y="151"/>
                        <a:pt x="67" y="152"/>
                        <a:pt x="73" y="153"/>
                      </a:cubicBezTo>
                      <a:cubicBezTo>
                        <a:pt x="78" y="154"/>
                        <a:pt x="84" y="154"/>
                        <a:pt x="89" y="154"/>
                      </a:cubicBezTo>
                      <a:cubicBezTo>
                        <a:pt x="94" y="153"/>
                        <a:pt x="99" y="152"/>
                        <a:pt x="103" y="151"/>
                      </a:cubicBezTo>
                      <a:cubicBezTo>
                        <a:pt x="104" y="151"/>
                        <a:pt x="106" y="151"/>
                        <a:pt x="107" y="150"/>
                      </a:cubicBezTo>
                      <a:cubicBezTo>
                        <a:pt x="111" y="149"/>
                        <a:pt x="115" y="147"/>
                        <a:pt x="119" y="145"/>
                      </a:cubicBezTo>
                      <a:cubicBezTo>
                        <a:pt x="123" y="143"/>
                        <a:pt x="127" y="141"/>
                        <a:pt x="130" y="139"/>
                      </a:cubicBezTo>
                      <a:cubicBezTo>
                        <a:pt x="130" y="139"/>
                        <a:pt x="130" y="139"/>
                        <a:pt x="130" y="139"/>
                      </a:cubicBezTo>
                      <a:cubicBezTo>
                        <a:pt x="135" y="136"/>
                        <a:pt x="139" y="132"/>
                        <a:pt x="143" y="128"/>
                      </a:cubicBezTo>
                      <a:cubicBezTo>
                        <a:pt x="147" y="123"/>
                        <a:pt x="151" y="118"/>
                        <a:pt x="154" y="113"/>
                      </a:cubicBezTo>
                      <a:cubicBezTo>
                        <a:pt x="154" y="112"/>
                        <a:pt x="155" y="110"/>
                        <a:pt x="156" y="109"/>
                      </a:cubicBezTo>
                      <a:cubicBezTo>
                        <a:pt x="157" y="107"/>
                        <a:pt x="158" y="105"/>
                        <a:pt x="158" y="104"/>
                      </a:cubicBezTo>
                      <a:cubicBezTo>
                        <a:pt x="158" y="105"/>
                        <a:pt x="157" y="105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7" y="106"/>
                        <a:pt x="157" y="106"/>
                        <a:pt x="157" y="106"/>
                      </a:cubicBezTo>
                      <a:cubicBezTo>
                        <a:pt x="156" y="107"/>
                        <a:pt x="156" y="108"/>
                        <a:pt x="155" y="109"/>
                      </a:cubicBezTo>
                      <a:cubicBezTo>
                        <a:pt x="155" y="108"/>
                        <a:pt x="155" y="109"/>
                        <a:pt x="155" y="109"/>
                      </a:cubicBezTo>
                      <a:cubicBezTo>
                        <a:pt x="155" y="109"/>
                        <a:pt x="155" y="109"/>
                        <a:pt x="155" y="109"/>
                      </a:cubicBezTo>
                      <a:cubicBezTo>
                        <a:pt x="155" y="109"/>
                        <a:pt x="154" y="111"/>
                        <a:pt x="154" y="110"/>
                      </a:cubicBezTo>
                      <a:cubicBezTo>
                        <a:pt x="154" y="111"/>
                        <a:pt x="154" y="111"/>
                        <a:pt x="153" y="112"/>
                      </a:cubicBezTo>
                      <a:cubicBezTo>
                        <a:pt x="153" y="112"/>
                        <a:pt x="153" y="111"/>
                        <a:pt x="153" y="112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4" y="110"/>
                        <a:pt x="154" y="110"/>
                      </a:cubicBezTo>
                      <a:cubicBezTo>
                        <a:pt x="154" y="110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09"/>
                        <a:pt x="154" y="109"/>
                        <a:pt x="155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5" y="109"/>
                        <a:pt x="155" y="108"/>
                        <a:pt x="155" y="108"/>
                      </a:cubicBezTo>
                      <a:cubicBezTo>
                        <a:pt x="155" y="108"/>
                        <a:pt x="155" y="108"/>
                        <a:pt x="155" y="107"/>
                      </a:cubicBezTo>
                      <a:cubicBezTo>
                        <a:pt x="155" y="107"/>
                        <a:pt x="156" y="107"/>
                        <a:pt x="156" y="107"/>
                      </a:cubicBezTo>
                      <a:cubicBezTo>
                        <a:pt x="156" y="107"/>
                        <a:pt x="156" y="107"/>
                        <a:pt x="156" y="106"/>
                      </a:cubicBezTo>
                      <a:cubicBezTo>
                        <a:pt x="156" y="106"/>
                        <a:pt x="156" y="105"/>
                        <a:pt x="157" y="105"/>
                      </a:cubicBezTo>
                      <a:cubicBezTo>
                        <a:pt x="157" y="105"/>
                        <a:pt x="156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5"/>
                        <a:pt x="157" y="105"/>
                      </a:cubicBezTo>
                      <a:cubicBezTo>
                        <a:pt x="157" y="105"/>
                        <a:pt x="157" y="103"/>
                        <a:pt x="157" y="103"/>
                      </a:cubicBezTo>
                      <a:cubicBezTo>
                        <a:pt x="158" y="103"/>
                        <a:pt x="159" y="101"/>
                        <a:pt x="159" y="101"/>
                      </a:cubicBezTo>
                      <a:cubicBezTo>
                        <a:pt x="159" y="101"/>
                        <a:pt x="159" y="101"/>
                        <a:pt x="159" y="101"/>
                      </a:cubicBezTo>
                      <a:cubicBezTo>
                        <a:pt x="159" y="101"/>
                        <a:pt x="159" y="100"/>
                        <a:pt x="159" y="100"/>
                      </a:cubicBezTo>
                      <a:cubicBezTo>
                        <a:pt x="159" y="100"/>
                        <a:pt x="160" y="99"/>
                        <a:pt x="160" y="99"/>
                      </a:cubicBezTo>
                      <a:cubicBezTo>
                        <a:pt x="160" y="99"/>
                        <a:pt x="160" y="99"/>
                        <a:pt x="160" y="99"/>
                      </a:cubicBezTo>
                      <a:cubicBezTo>
                        <a:pt x="160" y="99"/>
                        <a:pt x="160" y="98"/>
                        <a:pt x="160" y="98"/>
                      </a:cubicBezTo>
                      <a:cubicBezTo>
                        <a:pt x="160" y="98"/>
                        <a:pt x="160" y="98"/>
                        <a:pt x="160" y="98"/>
                      </a:cubicBezTo>
                      <a:cubicBezTo>
                        <a:pt x="160" y="98"/>
                        <a:pt x="161" y="97"/>
                        <a:pt x="161" y="97"/>
                      </a:cubicBezTo>
                      <a:cubicBezTo>
                        <a:pt x="161" y="97"/>
                        <a:pt x="161" y="97"/>
                        <a:pt x="161" y="97"/>
                      </a:cubicBezTo>
                      <a:cubicBezTo>
                        <a:pt x="161" y="97"/>
                        <a:pt x="162" y="94"/>
                        <a:pt x="162" y="95"/>
                      </a:cubicBezTo>
                      <a:cubicBezTo>
                        <a:pt x="162" y="92"/>
                        <a:pt x="163" y="90"/>
                        <a:pt x="164" y="87"/>
                      </a:cubicBezTo>
                      <a:cubicBezTo>
                        <a:pt x="164" y="87"/>
                        <a:pt x="164" y="87"/>
                        <a:pt x="164" y="87"/>
                      </a:cubicBezTo>
                      <a:cubicBezTo>
                        <a:pt x="164" y="87"/>
                        <a:pt x="164" y="87"/>
                        <a:pt x="164" y="86"/>
                      </a:cubicBezTo>
                      <a:cubicBezTo>
                        <a:pt x="164" y="86"/>
                        <a:pt x="164" y="87"/>
                        <a:pt x="163" y="87"/>
                      </a:cubicBezTo>
                      <a:cubicBezTo>
                        <a:pt x="163" y="89"/>
                        <a:pt x="163" y="89"/>
                        <a:pt x="162" y="91"/>
                      </a:cubicBezTo>
                      <a:cubicBezTo>
                        <a:pt x="162" y="91"/>
                        <a:pt x="162" y="92"/>
                        <a:pt x="162" y="92"/>
                      </a:cubicBezTo>
                      <a:cubicBezTo>
                        <a:pt x="162" y="92"/>
                        <a:pt x="162" y="92"/>
                        <a:pt x="162" y="93"/>
                      </a:cubicBezTo>
                      <a:cubicBezTo>
                        <a:pt x="162" y="92"/>
                        <a:pt x="161" y="93"/>
                        <a:pt x="161" y="93"/>
                      </a:cubicBezTo>
                      <a:cubicBezTo>
                        <a:pt x="161" y="93"/>
                        <a:pt x="161" y="94"/>
                        <a:pt x="161" y="94"/>
                      </a:cubicBezTo>
                      <a:cubicBezTo>
                        <a:pt x="161" y="94"/>
                        <a:pt x="161" y="95"/>
                        <a:pt x="161" y="95"/>
                      </a:cubicBezTo>
                      <a:cubicBezTo>
                        <a:pt x="161" y="95"/>
                        <a:pt x="160" y="96"/>
                        <a:pt x="160" y="96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59" y="98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60" y="97"/>
                        <a:pt x="160" y="96"/>
                        <a:pt x="160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59" y="96"/>
                        <a:pt x="159" y="96"/>
                      </a:cubicBezTo>
                      <a:cubicBezTo>
                        <a:pt x="159" y="96"/>
                        <a:pt x="160" y="94"/>
                        <a:pt x="160" y="95"/>
                      </a:cubicBezTo>
                      <a:cubicBezTo>
                        <a:pt x="160" y="95"/>
                        <a:pt x="160" y="95"/>
                        <a:pt x="160" y="94"/>
                      </a:cubicBezTo>
                      <a:cubicBezTo>
                        <a:pt x="160" y="94"/>
                        <a:pt x="160" y="94"/>
                        <a:pt x="160" y="94"/>
                      </a:cubicBezTo>
                      <a:cubicBezTo>
                        <a:pt x="160" y="94"/>
                        <a:pt x="160" y="93"/>
                        <a:pt x="160" y="93"/>
                      </a:cubicBezTo>
                      <a:cubicBezTo>
                        <a:pt x="160" y="93"/>
                        <a:pt x="160" y="93"/>
                        <a:pt x="160" y="93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60" y="92"/>
                        <a:pt x="160" y="91"/>
                        <a:pt x="160" y="91"/>
                      </a:cubicBezTo>
                      <a:cubicBezTo>
                        <a:pt x="160" y="92"/>
                        <a:pt x="161" y="90"/>
                        <a:pt x="161" y="91"/>
                      </a:cubicBezTo>
                      <a:cubicBezTo>
                        <a:pt x="161" y="91"/>
                        <a:pt x="161" y="91"/>
                        <a:pt x="161" y="91"/>
                      </a:cubicBezTo>
                      <a:cubicBezTo>
                        <a:pt x="161" y="91"/>
                        <a:pt x="161" y="90"/>
                        <a:pt x="161" y="90"/>
                      </a:cubicBezTo>
                      <a:cubicBezTo>
                        <a:pt x="161" y="90"/>
                        <a:pt x="161" y="90"/>
                        <a:pt x="161" y="90"/>
                      </a:cubicBezTo>
                      <a:cubicBezTo>
                        <a:pt x="161" y="89"/>
                        <a:pt x="161" y="89"/>
                        <a:pt x="161" y="88"/>
                      </a:cubicBezTo>
                      <a:cubicBezTo>
                        <a:pt x="161" y="88"/>
                        <a:pt x="162" y="88"/>
                        <a:pt x="162" y="87"/>
                      </a:cubicBezTo>
                      <a:cubicBezTo>
                        <a:pt x="162" y="86"/>
                        <a:pt x="162" y="85"/>
                        <a:pt x="162" y="85"/>
                      </a:cubicBezTo>
                      <a:cubicBezTo>
                        <a:pt x="162" y="84"/>
                        <a:pt x="162" y="83"/>
                        <a:pt x="163" y="83"/>
                      </a:cubicBezTo>
                      <a:cubicBezTo>
                        <a:pt x="163" y="81"/>
                        <a:pt x="163" y="79"/>
                        <a:pt x="163" y="78"/>
                      </a:cubicBezTo>
                      <a:cubicBezTo>
                        <a:pt x="163" y="78"/>
                        <a:pt x="163" y="77"/>
                        <a:pt x="163" y="77"/>
                      </a:cubicBezTo>
                      <a:cubicBezTo>
                        <a:pt x="163" y="79"/>
                        <a:pt x="162" y="81"/>
                        <a:pt x="162" y="84"/>
                      </a:cubicBezTo>
                      <a:cubicBezTo>
                        <a:pt x="162" y="84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1" y="87"/>
                      </a:cubicBezTo>
                      <a:cubicBezTo>
                        <a:pt x="161" y="86"/>
                        <a:pt x="161" y="87"/>
                        <a:pt x="161" y="87"/>
                      </a:cubicBezTo>
                      <a:cubicBezTo>
                        <a:pt x="161" y="86"/>
                        <a:pt x="161" y="87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1" y="86"/>
                        <a:pt x="161" y="86"/>
                        <a:pt x="160" y="85"/>
                      </a:cubicBezTo>
                      <a:cubicBezTo>
                        <a:pt x="161" y="85"/>
                        <a:pt x="161" y="85"/>
                        <a:pt x="161" y="85"/>
                      </a:cubicBezTo>
                      <a:cubicBezTo>
                        <a:pt x="161" y="85"/>
                        <a:pt x="161" y="85"/>
                        <a:pt x="160" y="85"/>
                      </a:cubicBezTo>
                      <a:cubicBezTo>
                        <a:pt x="161" y="85"/>
                        <a:pt x="160" y="85"/>
                        <a:pt x="160" y="85"/>
                      </a:cubicBezTo>
                      <a:cubicBezTo>
                        <a:pt x="161" y="85"/>
                        <a:pt x="160" y="85"/>
                        <a:pt x="161" y="84"/>
                      </a:cubicBezTo>
                      <a:cubicBezTo>
                        <a:pt x="161" y="84"/>
                        <a:pt x="161" y="84"/>
                        <a:pt x="161" y="84"/>
                      </a:cubicBezTo>
                      <a:cubicBezTo>
                        <a:pt x="161" y="84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3"/>
                      </a:cubicBezTo>
                      <a:cubicBezTo>
                        <a:pt x="161" y="83"/>
                        <a:pt x="161" y="83"/>
                        <a:pt x="161" y="82"/>
                      </a:cubicBezTo>
                      <a:cubicBezTo>
                        <a:pt x="161" y="82"/>
                        <a:pt x="161" y="82"/>
                        <a:pt x="161" y="82"/>
                      </a:cubicBezTo>
                      <a:cubicBezTo>
                        <a:pt x="161" y="82"/>
                        <a:pt x="161" y="81"/>
                        <a:pt x="161" y="81"/>
                      </a:cubicBezTo>
                      <a:cubicBezTo>
                        <a:pt x="161" y="80"/>
                        <a:pt x="161" y="80"/>
                        <a:pt x="161" y="79"/>
                      </a:cubicBezTo>
                      <a:cubicBezTo>
                        <a:pt x="161" y="79"/>
                        <a:pt x="161" y="79"/>
                        <a:pt x="161" y="79"/>
                      </a:cubicBezTo>
                      <a:cubicBezTo>
                        <a:pt x="161" y="77"/>
                        <a:pt x="162" y="76"/>
                        <a:pt x="161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4"/>
                        <a:pt x="161" y="74"/>
                      </a:cubicBezTo>
                      <a:cubicBezTo>
                        <a:pt x="161" y="74"/>
                        <a:pt x="161" y="74"/>
                        <a:pt x="161" y="74"/>
                      </a:cubicBezTo>
                      <a:cubicBezTo>
                        <a:pt x="161" y="74"/>
                        <a:pt x="161" y="76"/>
                        <a:pt x="161" y="76"/>
                      </a:cubicBezTo>
                      <a:cubicBezTo>
                        <a:pt x="161" y="76"/>
                        <a:pt x="161" y="76"/>
                        <a:pt x="161" y="76"/>
                      </a:cubicBezTo>
                      <a:cubicBezTo>
                        <a:pt x="161" y="77"/>
                        <a:pt x="161" y="77"/>
                        <a:pt x="161" y="78"/>
                      </a:cubicBezTo>
                      <a:cubicBezTo>
                        <a:pt x="161" y="78"/>
                        <a:pt x="161" y="78"/>
                        <a:pt x="161" y="77"/>
                      </a:cubicBezTo>
                      <a:cubicBezTo>
                        <a:pt x="161" y="79"/>
                        <a:pt x="160" y="79"/>
                        <a:pt x="160" y="80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60" y="81"/>
                        <a:pt x="160" y="80"/>
                        <a:pt x="160" y="80"/>
                      </a:cubicBezTo>
                      <a:cubicBezTo>
                        <a:pt x="160" y="80"/>
                        <a:pt x="160" y="80"/>
                        <a:pt x="160" y="79"/>
                      </a:cubicBezTo>
                      <a:cubicBezTo>
                        <a:pt x="160" y="79"/>
                        <a:pt x="160" y="79"/>
                        <a:pt x="160" y="79"/>
                      </a:cubicBezTo>
                      <a:cubicBezTo>
                        <a:pt x="161" y="77"/>
                        <a:pt x="161" y="75"/>
                        <a:pt x="161" y="73"/>
                      </a:cubicBezTo>
                      <a:cubicBezTo>
                        <a:pt x="160" y="73"/>
                        <a:pt x="160" y="73"/>
                        <a:pt x="160" y="74"/>
                      </a:cubicBezTo>
                      <a:cubicBezTo>
                        <a:pt x="160" y="74"/>
                        <a:pt x="160" y="74"/>
                        <a:pt x="160" y="74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7"/>
                        <a:pt x="159" y="78"/>
                        <a:pt x="159" y="80"/>
                      </a:cubicBezTo>
                      <a:cubicBezTo>
                        <a:pt x="159" y="81"/>
                        <a:pt x="159" y="81"/>
                        <a:pt x="159" y="81"/>
                      </a:cubicBezTo>
                      <a:cubicBezTo>
                        <a:pt x="159" y="80"/>
                        <a:pt x="159" y="81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79"/>
                        <a:pt x="159" y="79"/>
                      </a:cubicBezTo>
                      <a:cubicBezTo>
                        <a:pt x="159" y="79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80"/>
                        <a:pt x="159" y="80"/>
                        <a:pt x="158" y="80"/>
                      </a:cubicBezTo>
                      <a:cubicBezTo>
                        <a:pt x="158" y="81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2"/>
                        <a:pt x="158" y="82"/>
                      </a:cubicBezTo>
                      <a:cubicBezTo>
                        <a:pt x="158" y="82"/>
                        <a:pt x="158" y="83"/>
                        <a:pt x="158" y="83"/>
                      </a:cubicBezTo>
                      <a:cubicBezTo>
                        <a:pt x="158" y="83"/>
                        <a:pt x="158" y="84"/>
                        <a:pt x="158" y="83"/>
                      </a:cubicBezTo>
                      <a:cubicBezTo>
                        <a:pt x="158" y="84"/>
                        <a:pt x="158" y="84"/>
                        <a:pt x="158" y="84"/>
                      </a:cubicBezTo>
                      <a:cubicBezTo>
                        <a:pt x="157" y="85"/>
                        <a:pt x="157" y="85"/>
                        <a:pt x="157" y="85"/>
                      </a:cubicBezTo>
                      <a:cubicBezTo>
                        <a:pt x="157" y="85"/>
                        <a:pt x="157" y="86"/>
                        <a:pt x="157" y="86"/>
                      </a:cubicBezTo>
                      <a:cubicBezTo>
                        <a:pt x="157" y="87"/>
                        <a:pt x="156" y="88"/>
                        <a:pt x="156" y="90"/>
                      </a:cubicBezTo>
                      <a:cubicBezTo>
                        <a:pt x="155" y="91"/>
                        <a:pt x="155" y="92"/>
                        <a:pt x="155" y="93"/>
                      </a:cubicBezTo>
                      <a:cubicBezTo>
                        <a:pt x="154" y="94"/>
                        <a:pt x="154" y="96"/>
                        <a:pt x="153" y="97"/>
                      </a:cubicBezTo>
                      <a:cubicBezTo>
                        <a:pt x="153" y="98"/>
                        <a:pt x="153" y="98"/>
                        <a:pt x="153" y="99"/>
                      </a:cubicBezTo>
                      <a:cubicBezTo>
                        <a:pt x="152" y="99"/>
                        <a:pt x="152" y="100"/>
                        <a:pt x="152" y="101"/>
                      </a:cubicBezTo>
                      <a:cubicBezTo>
                        <a:pt x="151" y="101"/>
                        <a:pt x="151" y="102"/>
                        <a:pt x="151" y="102"/>
                      </a:cubicBezTo>
                      <a:cubicBezTo>
                        <a:pt x="151" y="102"/>
                        <a:pt x="151" y="102"/>
                        <a:pt x="151" y="103"/>
                      </a:cubicBezTo>
                      <a:cubicBezTo>
                        <a:pt x="151" y="102"/>
                        <a:pt x="150" y="104"/>
                        <a:pt x="150" y="103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49" y="105"/>
                        <a:pt x="149" y="106"/>
                        <a:pt x="149" y="107"/>
                      </a:cubicBezTo>
                      <a:cubicBezTo>
                        <a:pt x="148" y="107"/>
                        <a:pt x="148" y="107"/>
                        <a:pt x="148" y="108"/>
                      </a:cubicBezTo>
                      <a:cubicBezTo>
                        <a:pt x="148" y="108"/>
                        <a:pt x="148" y="108"/>
                        <a:pt x="148" y="108"/>
                      </a:cubicBezTo>
                      <a:cubicBezTo>
                        <a:pt x="148" y="108"/>
                        <a:pt x="148" y="108"/>
                        <a:pt x="147" y="109"/>
                      </a:cubicBezTo>
                      <a:cubicBezTo>
                        <a:pt x="148" y="109"/>
                        <a:pt x="148" y="109"/>
                        <a:pt x="148" y="109"/>
                      </a:cubicBezTo>
                      <a:cubicBezTo>
                        <a:pt x="147" y="109"/>
                        <a:pt x="147" y="109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7" y="110"/>
                        <a:pt x="147" y="110"/>
                      </a:cubicBezTo>
                      <a:cubicBezTo>
                        <a:pt x="147" y="110"/>
                        <a:pt x="146" y="112"/>
                        <a:pt x="146" y="112"/>
                      </a:cubicBezTo>
                      <a:cubicBezTo>
                        <a:pt x="146" y="112"/>
                        <a:pt x="146" y="112"/>
                        <a:pt x="145" y="113"/>
                      </a:cubicBezTo>
                      <a:cubicBezTo>
                        <a:pt x="145" y="113"/>
                        <a:pt x="145" y="113"/>
                        <a:pt x="145" y="114"/>
                      </a:cubicBezTo>
                      <a:cubicBezTo>
                        <a:pt x="145" y="114"/>
                        <a:pt x="144" y="114"/>
                        <a:pt x="144" y="114"/>
                      </a:cubicBezTo>
                      <a:cubicBezTo>
                        <a:pt x="144" y="114"/>
                        <a:pt x="143" y="115"/>
                        <a:pt x="143" y="115"/>
                      </a:cubicBezTo>
                      <a:cubicBezTo>
                        <a:pt x="143" y="116"/>
                        <a:pt x="143" y="116"/>
                        <a:pt x="142" y="116"/>
                      </a:cubicBezTo>
                      <a:cubicBezTo>
                        <a:pt x="142" y="116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1" y="118"/>
                        <a:pt x="141" y="118"/>
                        <a:pt x="141" y="118"/>
                      </a:cubicBezTo>
                      <a:cubicBezTo>
                        <a:pt x="141" y="118"/>
                        <a:pt x="141" y="118"/>
                        <a:pt x="141" y="119"/>
                      </a:cubicBezTo>
                      <a:cubicBezTo>
                        <a:pt x="141" y="119"/>
                        <a:pt x="140" y="119"/>
                        <a:pt x="140" y="119"/>
                      </a:cubicBezTo>
                      <a:cubicBezTo>
                        <a:pt x="140" y="119"/>
                        <a:pt x="140" y="119"/>
                        <a:pt x="140" y="119"/>
                      </a:cubicBezTo>
                      <a:cubicBezTo>
                        <a:pt x="140" y="119"/>
                        <a:pt x="140" y="120"/>
                        <a:pt x="140" y="120"/>
                      </a:cubicBezTo>
                      <a:cubicBezTo>
                        <a:pt x="139" y="120"/>
                        <a:pt x="139" y="121"/>
                        <a:pt x="139" y="121"/>
                      </a:cubicBezTo>
                      <a:cubicBezTo>
                        <a:pt x="139" y="121"/>
                        <a:pt x="139" y="121"/>
                        <a:pt x="139" y="121"/>
                      </a:cubicBezTo>
                      <a:cubicBezTo>
                        <a:pt x="138" y="121"/>
                        <a:pt x="138" y="122"/>
                        <a:pt x="138" y="122"/>
                      </a:cubicBezTo>
                      <a:cubicBezTo>
                        <a:pt x="138" y="122"/>
                        <a:pt x="138" y="122"/>
                        <a:pt x="138" y="122"/>
                      </a:cubicBezTo>
                      <a:cubicBezTo>
                        <a:pt x="138" y="122"/>
                        <a:pt x="137" y="122"/>
                        <a:pt x="137" y="123"/>
                      </a:cubicBezTo>
                      <a:cubicBezTo>
                        <a:pt x="137" y="123"/>
                        <a:pt x="136" y="123"/>
                        <a:pt x="136" y="123"/>
                      </a:cubicBezTo>
                      <a:cubicBezTo>
                        <a:pt x="136" y="123"/>
                        <a:pt x="136" y="124"/>
                        <a:pt x="136" y="124"/>
                      </a:cubicBezTo>
                      <a:cubicBezTo>
                        <a:pt x="136" y="124"/>
                        <a:pt x="135" y="124"/>
                        <a:pt x="135" y="125"/>
                      </a:cubicBezTo>
                      <a:cubicBezTo>
                        <a:pt x="135" y="125"/>
                        <a:pt x="135" y="125"/>
                        <a:pt x="135" y="125"/>
                      </a:cubicBezTo>
                      <a:cubicBezTo>
                        <a:pt x="135" y="125"/>
                        <a:pt x="135" y="125"/>
                        <a:pt x="134" y="125"/>
                      </a:cubicBezTo>
                      <a:cubicBezTo>
                        <a:pt x="134" y="126"/>
                        <a:pt x="134" y="126"/>
                        <a:pt x="133" y="126"/>
                      </a:cubicBezTo>
                      <a:cubicBezTo>
                        <a:pt x="133" y="126"/>
                        <a:pt x="132" y="127"/>
                        <a:pt x="132" y="127"/>
                      </a:cubicBezTo>
                      <a:cubicBezTo>
                        <a:pt x="133" y="126"/>
                        <a:pt x="133" y="125"/>
                        <a:pt x="134" y="125"/>
                      </a:cubicBezTo>
                      <a:cubicBezTo>
                        <a:pt x="134" y="125"/>
                        <a:pt x="134" y="125"/>
                        <a:pt x="135" y="124"/>
                      </a:cubicBezTo>
                      <a:cubicBezTo>
                        <a:pt x="135" y="124"/>
                        <a:pt x="135" y="123"/>
                        <a:pt x="134" y="124"/>
                      </a:cubicBezTo>
                      <a:cubicBezTo>
                        <a:pt x="134" y="125"/>
                        <a:pt x="133" y="125"/>
                        <a:pt x="133" y="125"/>
                      </a:cubicBezTo>
                      <a:cubicBezTo>
                        <a:pt x="132" y="126"/>
                        <a:pt x="132" y="126"/>
                        <a:pt x="131" y="126"/>
                      </a:cubicBezTo>
                      <a:cubicBezTo>
                        <a:pt x="131" y="126"/>
                        <a:pt x="130" y="127"/>
                        <a:pt x="130" y="127"/>
                      </a:cubicBezTo>
                      <a:cubicBezTo>
                        <a:pt x="130" y="127"/>
                        <a:pt x="129" y="127"/>
                        <a:pt x="129" y="128"/>
                      </a:cubicBezTo>
                      <a:cubicBezTo>
                        <a:pt x="129" y="127"/>
                        <a:pt x="129" y="128"/>
                        <a:pt x="129" y="128"/>
                      </a:cubicBezTo>
                      <a:cubicBezTo>
                        <a:pt x="129" y="128"/>
                        <a:pt x="129" y="128"/>
                        <a:pt x="129" y="127"/>
                      </a:cubicBezTo>
                      <a:cubicBezTo>
                        <a:pt x="129" y="127"/>
                        <a:pt x="129" y="127"/>
                        <a:pt x="130" y="127"/>
                      </a:cubicBezTo>
                      <a:cubicBezTo>
                        <a:pt x="129" y="127"/>
                        <a:pt x="129" y="127"/>
                        <a:pt x="128" y="128"/>
                      </a:cubicBezTo>
                      <a:cubicBezTo>
                        <a:pt x="128" y="128"/>
                        <a:pt x="128" y="128"/>
                        <a:pt x="128" y="128"/>
                      </a:cubicBezTo>
                      <a:cubicBezTo>
                        <a:pt x="128" y="128"/>
                        <a:pt x="128" y="127"/>
                        <a:pt x="129" y="127"/>
                      </a:cubicBezTo>
                      <a:cubicBezTo>
                        <a:pt x="129" y="127"/>
                        <a:pt x="129" y="126"/>
                        <a:pt x="130" y="126"/>
                      </a:cubicBezTo>
                      <a:cubicBezTo>
                        <a:pt x="130" y="126"/>
                        <a:pt x="129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29" y="126"/>
                        <a:pt x="129" y="126"/>
                      </a:cubicBezTo>
                      <a:cubicBezTo>
                        <a:pt x="129" y="126"/>
                        <a:pt x="129" y="126"/>
                        <a:pt x="129" y="126"/>
                      </a:cubicBezTo>
                      <a:cubicBezTo>
                        <a:pt x="129" y="127"/>
                        <a:pt x="129" y="126"/>
                        <a:pt x="129" y="127"/>
                      </a:cubicBezTo>
                      <a:cubicBezTo>
                        <a:pt x="129" y="127"/>
                        <a:pt x="129" y="127"/>
                        <a:pt x="128" y="127"/>
                      </a:cubicBezTo>
                      <a:cubicBezTo>
                        <a:pt x="128" y="127"/>
                        <a:pt x="126" y="128"/>
                        <a:pt x="125" y="129"/>
                      </a:cubicBezTo>
                      <a:cubicBezTo>
                        <a:pt x="124" y="130"/>
                        <a:pt x="122" y="131"/>
                        <a:pt x="121" y="132"/>
                      </a:cubicBezTo>
                      <a:cubicBezTo>
                        <a:pt x="120" y="132"/>
                        <a:pt x="120" y="133"/>
                        <a:pt x="120" y="132"/>
                      </a:cubicBezTo>
                      <a:cubicBezTo>
                        <a:pt x="120" y="132"/>
                        <a:pt x="121" y="132"/>
                        <a:pt x="121" y="132"/>
                      </a:cubicBezTo>
                      <a:cubicBezTo>
                        <a:pt x="121" y="131"/>
                        <a:pt x="121" y="132"/>
                        <a:pt x="121" y="132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2"/>
                        <a:pt x="121" y="131"/>
                      </a:cubicBezTo>
                      <a:cubicBezTo>
                        <a:pt x="121" y="131"/>
                        <a:pt x="122" y="131"/>
                        <a:pt x="122" y="131"/>
                      </a:cubicBezTo>
                      <a:cubicBezTo>
                        <a:pt x="122" y="131"/>
                        <a:pt x="122" y="131"/>
                        <a:pt x="122" y="131"/>
                      </a:cubicBezTo>
                      <a:cubicBezTo>
                        <a:pt x="122" y="131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3" y="130"/>
                        <a:pt x="123" y="130"/>
                      </a:cubicBezTo>
                      <a:cubicBezTo>
                        <a:pt x="123" y="130"/>
                        <a:pt x="124" y="130"/>
                        <a:pt x="124" y="129"/>
                      </a:cubicBezTo>
                      <a:cubicBezTo>
                        <a:pt x="123" y="130"/>
                        <a:pt x="124" y="129"/>
                        <a:pt x="124" y="129"/>
                      </a:cubicBezTo>
                      <a:cubicBezTo>
                        <a:pt x="123" y="130"/>
                        <a:pt x="122" y="130"/>
                        <a:pt x="121" y="131"/>
                      </a:cubicBezTo>
                      <a:cubicBezTo>
                        <a:pt x="121" y="131"/>
                        <a:pt x="120" y="131"/>
                        <a:pt x="120" y="131"/>
                      </a:cubicBezTo>
                      <a:cubicBezTo>
                        <a:pt x="120" y="131"/>
                        <a:pt x="120" y="131"/>
                        <a:pt x="120" y="131"/>
                      </a:cubicBezTo>
                      <a:cubicBezTo>
                        <a:pt x="120" y="131"/>
                        <a:pt x="120" y="132"/>
                        <a:pt x="120" y="132"/>
                      </a:cubicBezTo>
                      <a:cubicBezTo>
                        <a:pt x="120" y="132"/>
                        <a:pt x="120" y="131"/>
                        <a:pt x="119" y="132"/>
                      </a:cubicBezTo>
                      <a:cubicBezTo>
                        <a:pt x="119" y="131"/>
                        <a:pt x="119" y="132"/>
                        <a:pt x="119" y="131"/>
                      </a:cubicBezTo>
                      <a:cubicBezTo>
                        <a:pt x="119" y="132"/>
                        <a:pt x="118" y="132"/>
                        <a:pt x="118" y="132"/>
                      </a:cubicBezTo>
                      <a:cubicBezTo>
                        <a:pt x="118" y="132"/>
                        <a:pt x="119" y="132"/>
                        <a:pt x="119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8" y="132"/>
                        <a:pt x="118" y="132"/>
                        <a:pt x="118" y="132"/>
                      </a:cubicBezTo>
                      <a:cubicBezTo>
                        <a:pt x="119" y="132"/>
                        <a:pt x="118" y="132"/>
                        <a:pt x="119" y="132"/>
                      </a:cubicBezTo>
                      <a:cubicBezTo>
                        <a:pt x="119" y="131"/>
                        <a:pt x="120" y="131"/>
                        <a:pt x="119" y="131"/>
                      </a:cubicBezTo>
                      <a:cubicBezTo>
                        <a:pt x="119" y="131"/>
                        <a:pt x="119" y="131"/>
                        <a:pt x="118" y="131"/>
                      </a:cubicBezTo>
                      <a:cubicBezTo>
                        <a:pt x="118" y="131"/>
                        <a:pt x="117" y="131"/>
                        <a:pt x="116" y="131"/>
                      </a:cubicBezTo>
                      <a:cubicBezTo>
                        <a:pt x="116" y="131"/>
                        <a:pt x="117" y="131"/>
                        <a:pt x="116" y="131"/>
                      </a:cubicBezTo>
                      <a:cubicBezTo>
                        <a:pt x="116" y="131"/>
                        <a:pt x="116" y="131"/>
                        <a:pt x="116" y="131"/>
                      </a:cubicBezTo>
                      <a:cubicBezTo>
                        <a:pt x="115" y="131"/>
                        <a:pt x="115" y="131"/>
                        <a:pt x="115" y="131"/>
                      </a:cubicBezTo>
                      <a:cubicBezTo>
                        <a:pt x="115" y="131"/>
                        <a:pt x="114" y="131"/>
                        <a:pt x="115" y="131"/>
                      </a:cubicBezTo>
                      <a:cubicBezTo>
                        <a:pt x="112" y="132"/>
                        <a:pt x="109" y="133"/>
                        <a:pt x="107" y="134"/>
                      </a:cubicBezTo>
                      <a:cubicBezTo>
                        <a:pt x="107" y="134"/>
                        <a:pt x="106" y="134"/>
                        <a:pt x="106" y="134"/>
                      </a:cubicBezTo>
                      <a:cubicBezTo>
                        <a:pt x="106" y="134"/>
                        <a:pt x="106" y="134"/>
                        <a:pt x="106" y="134"/>
                      </a:cubicBezTo>
                      <a:cubicBezTo>
                        <a:pt x="107" y="134"/>
                        <a:pt x="108" y="133"/>
                        <a:pt x="108" y="133"/>
                      </a:cubicBezTo>
                      <a:cubicBezTo>
                        <a:pt x="108" y="133"/>
                        <a:pt x="108" y="133"/>
                        <a:pt x="108" y="133"/>
                      </a:cubicBezTo>
                      <a:cubicBezTo>
                        <a:pt x="108" y="133"/>
                        <a:pt x="107" y="133"/>
                        <a:pt x="106" y="133"/>
                      </a:cubicBezTo>
                      <a:cubicBezTo>
                        <a:pt x="106" y="133"/>
                        <a:pt x="105" y="133"/>
                        <a:pt x="105" y="134"/>
                      </a:cubicBezTo>
                      <a:cubicBezTo>
                        <a:pt x="105" y="133"/>
                        <a:pt x="104" y="134"/>
                        <a:pt x="104" y="134"/>
                      </a:cubicBezTo>
                      <a:cubicBezTo>
                        <a:pt x="103" y="134"/>
                        <a:pt x="103" y="134"/>
                        <a:pt x="104" y="133"/>
                      </a:cubicBezTo>
                      <a:cubicBezTo>
                        <a:pt x="104" y="133"/>
                        <a:pt x="104" y="133"/>
                        <a:pt x="105" y="133"/>
                      </a:cubicBezTo>
                      <a:cubicBezTo>
                        <a:pt x="103" y="133"/>
                        <a:pt x="102" y="134"/>
                        <a:pt x="101" y="134"/>
                      </a:cubicBezTo>
                      <a:cubicBezTo>
                        <a:pt x="99" y="134"/>
                        <a:pt x="98" y="134"/>
                        <a:pt x="98" y="134"/>
                      </a:cubicBezTo>
                      <a:cubicBezTo>
                        <a:pt x="97" y="134"/>
                        <a:pt x="97" y="134"/>
                        <a:pt x="96" y="134"/>
                      </a:cubicBezTo>
                      <a:cubicBezTo>
                        <a:pt x="96" y="134"/>
                        <a:pt x="96" y="134"/>
                        <a:pt x="95" y="134"/>
                      </a:cubicBezTo>
                      <a:cubicBezTo>
                        <a:pt x="95" y="134"/>
                        <a:pt x="94" y="134"/>
                        <a:pt x="94" y="134"/>
                      </a:cubicBezTo>
                      <a:cubicBezTo>
                        <a:pt x="94" y="135"/>
                        <a:pt x="93" y="135"/>
                        <a:pt x="93" y="135"/>
                      </a:cubicBezTo>
                      <a:cubicBezTo>
                        <a:pt x="93" y="135"/>
                        <a:pt x="92" y="135"/>
                        <a:pt x="92" y="135"/>
                      </a:cubicBezTo>
                      <a:cubicBezTo>
                        <a:pt x="92" y="135"/>
                        <a:pt x="91" y="135"/>
                        <a:pt x="91" y="135"/>
                      </a:cubicBezTo>
                      <a:cubicBezTo>
                        <a:pt x="91" y="135"/>
                        <a:pt x="91" y="135"/>
                        <a:pt x="91" y="135"/>
                      </a:cubicBezTo>
                      <a:cubicBezTo>
                        <a:pt x="91" y="134"/>
                        <a:pt x="92" y="135"/>
                        <a:pt x="92" y="134"/>
                      </a:cubicBezTo>
                      <a:cubicBezTo>
                        <a:pt x="92" y="134"/>
                        <a:pt x="92" y="134"/>
                        <a:pt x="93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2" y="134"/>
                        <a:pt x="92" y="134"/>
                      </a:cubicBezTo>
                      <a:cubicBezTo>
                        <a:pt x="92" y="134"/>
                        <a:pt x="91" y="134"/>
                        <a:pt x="91" y="134"/>
                      </a:cubicBezTo>
                      <a:cubicBezTo>
                        <a:pt x="91" y="134"/>
                        <a:pt x="91" y="134"/>
                        <a:pt x="90" y="134"/>
                      </a:cubicBezTo>
                      <a:cubicBezTo>
                        <a:pt x="90" y="134"/>
                        <a:pt x="90" y="134"/>
                        <a:pt x="90" y="134"/>
                      </a:cubicBezTo>
                      <a:cubicBezTo>
                        <a:pt x="90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4"/>
                        <a:pt x="89" y="134"/>
                        <a:pt x="89" y="134"/>
                      </a:cubicBezTo>
                      <a:cubicBezTo>
                        <a:pt x="89" y="135"/>
                        <a:pt x="87" y="135"/>
                        <a:pt x="88" y="134"/>
                      </a:cubicBezTo>
                      <a:cubicBezTo>
                        <a:pt x="87" y="134"/>
                        <a:pt x="87" y="134"/>
                        <a:pt x="87" y="135"/>
                      </a:cubicBezTo>
                      <a:cubicBezTo>
                        <a:pt x="86" y="135"/>
                        <a:pt x="85" y="134"/>
                        <a:pt x="85" y="135"/>
                      </a:cubicBezTo>
                      <a:cubicBezTo>
                        <a:pt x="84" y="134"/>
                        <a:pt x="84" y="135"/>
                        <a:pt x="83" y="135"/>
                      </a:cubicBezTo>
                      <a:cubicBezTo>
                        <a:pt x="83" y="134"/>
                        <a:pt x="82" y="134"/>
                        <a:pt x="82" y="134"/>
                      </a:cubicBezTo>
                      <a:cubicBezTo>
                        <a:pt x="82" y="135"/>
                        <a:pt x="82" y="135"/>
                        <a:pt x="81" y="135"/>
                      </a:cubicBezTo>
                      <a:cubicBezTo>
                        <a:pt x="81" y="134"/>
                        <a:pt x="81" y="135"/>
                        <a:pt x="81" y="134"/>
                      </a:cubicBezTo>
                      <a:cubicBezTo>
                        <a:pt x="81" y="134"/>
                        <a:pt x="80" y="134"/>
                        <a:pt x="81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80" y="134"/>
                        <a:pt x="80" y="134"/>
                        <a:pt x="80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7" y="134"/>
                        <a:pt x="77" y="134"/>
                        <a:pt x="77" y="134"/>
                      </a:cubicBezTo>
                      <a:cubicBezTo>
                        <a:pt x="77" y="134"/>
                        <a:pt x="76" y="134"/>
                        <a:pt x="76" y="134"/>
                      </a:cubicBezTo>
                      <a:cubicBezTo>
                        <a:pt x="76" y="134"/>
                        <a:pt x="76" y="134"/>
                        <a:pt x="75" y="134"/>
                      </a:cubicBezTo>
                      <a:cubicBezTo>
                        <a:pt x="75" y="134"/>
                        <a:pt x="75" y="134"/>
                        <a:pt x="75" y="133"/>
                      </a:cubicBezTo>
                      <a:cubicBezTo>
                        <a:pt x="74" y="133"/>
                        <a:pt x="73" y="133"/>
                        <a:pt x="73" y="133"/>
                      </a:cubicBezTo>
                      <a:cubicBezTo>
                        <a:pt x="72" y="133"/>
                        <a:pt x="72" y="133"/>
                        <a:pt x="72" y="133"/>
                      </a:cubicBezTo>
                      <a:cubicBezTo>
                        <a:pt x="71" y="133"/>
                        <a:pt x="71" y="133"/>
                        <a:pt x="70" y="133"/>
                      </a:cubicBezTo>
                      <a:cubicBezTo>
                        <a:pt x="70" y="132"/>
                        <a:pt x="70" y="132"/>
                        <a:pt x="69" y="132"/>
                      </a:cubicBezTo>
                      <a:cubicBezTo>
                        <a:pt x="69" y="132"/>
                        <a:pt x="69" y="132"/>
                        <a:pt x="69" y="132"/>
                      </a:cubicBezTo>
                      <a:cubicBezTo>
                        <a:pt x="69" y="132"/>
                        <a:pt x="68" y="132"/>
                        <a:pt x="68" y="132"/>
                      </a:cubicBezTo>
                      <a:cubicBezTo>
                        <a:pt x="68" y="132"/>
                        <a:pt x="68" y="132"/>
                        <a:pt x="68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2"/>
                        <a:pt x="67" y="132"/>
                      </a:cubicBezTo>
                      <a:cubicBezTo>
                        <a:pt x="67" y="132"/>
                        <a:pt x="67" y="131"/>
                        <a:pt x="67" y="131"/>
                      </a:cubicBezTo>
                      <a:cubicBezTo>
                        <a:pt x="66" y="132"/>
                        <a:pt x="66" y="131"/>
                        <a:pt x="65" y="131"/>
                      </a:cubicBezTo>
                      <a:cubicBezTo>
                        <a:pt x="65" y="131"/>
                        <a:pt x="65" y="131"/>
                        <a:pt x="64" y="131"/>
                      </a:cubicBezTo>
                      <a:cubicBezTo>
                        <a:pt x="65" y="131"/>
                        <a:pt x="64" y="131"/>
                        <a:pt x="64" y="131"/>
                      </a:cubicBezTo>
                      <a:cubicBezTo>
                        <a:pt x="64" y="131"/>
                        <a:pt x="64" y="130"/>
                        <a:pt x="64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2" y="130"/>
                      </a:cubicBezTo>
                      <a:cubicBezTo>
                        <a:pt x="61" y="129"/>
                        <a:pt x="61" y="129"/>
                        <a:pt x="60" y="129"/>
                      </a:cubicBezTo>
                      <a:cubicBezTo>
                        <a:pt x="59" y="129"/>
                        <a:pt x="59" y="129"/>
                        <a:pt x="59" y="128"/>
                      </a:cubicBezTo>
                      <a:cubicBezTo>
                        <a:pt x="58" y="128"/>
                        <a:pt x="58" y="128"/>
                        <a:pt x="57" y="128"/>
                      </a:cubicBezTo>
                      <a:cubicBezTo>
                        <a:pt x="57" y="127"/>
                        <a:pt x="56" y="127"/>
                        <a:pt x="56" y="127"/>
                      </a:cubicBezTo>
                      <a:cubicBezTo>
                        <a:pt x="56" y="127"/>
                        <a:pt x="55" y="127"/>
                        <a:pt x="55" y="127"/>
                      </a:cubicBezTo>
                      <a:cubicBezTo>
                        <a:pt x="55" y="127"/>
                        <a:pt x="54" y="126"/>
                        <a:pt x="54" y="126"/>
                      </a:cubicBezTo>
                      <a:cubicBezTo>
                        <a:pt x="54" y="126"/>
                        <a:pt x="53" y="125"/>
                        <a:pt x="52" y="125"/>
                      </a:cubicBezTo>
                      <a:cubicBezTo>
                        <a:pt x="52" y="125"/>
                        <a:pt x="52" y="125"/>
                        <a:pt x="52" y="125"/>
                      </a:cubicBezTo>
                      <a:cubicBezTo>
                        <a:pt x="51" y="124"/>
                        <a:pt x="51" y="124"/>
                        <a:pt x="51" y="124"/>
                      </a:cubicBezTo>
                      <a:cubicBezTo>
                        <a:pt x="51" y="124"/>
                        <a:pt x="51" y="124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49" y="123"/>
                        <a:pt x="49" y="123"/>
                        <a:pt x="49" y="122"/>
                      </a:cubicBezTo>
                      <a:cubicBezTo>
                        <a:pt x="48" y="122"/>
                        <a:pt x="48" y="122"/>
                        <a:pt x="48" y="122"/>
                      </a:cubicBezTo>
                      <a:cubicBezTo>
                        <a:pt x="47" y="122"/>
                        <a:pt x="47" y="121"/>
                        <a:pt x="47" y="121"/>
                      </a:cubicBezTo>
                      <a:cubicBezTo>
                        <a:pt x="47" y="121"/>
                        <a:pt x="46" y="121"/>
                        <a:pt x="46" y="121"/>
                      </a:cubicBezTo>
                      <a:cubicBezTo>
                        <a:pt x="46" y="121"/>
                        <a:pt x="46" y="120"/>
                        <a:pt x="46" y="120"/>
                      </a:cubicBezTo>
                      <a:cubicBezTo>
                        <a:pt x="46" y="120"/>
                        <a:pt x="46" y="120"/>
                        <a:pt x="46" y="120"/>
                      </a:cubicBezTo>
                      <a:cubicBezTo>
                        <a:pt x="46" y="120"/>
                        <a:pt x="45" y="120"/>
                        <a:pt x="45" y="120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4" y="119"/>
                        <a:pt x="44" y="119"/>
                        <a:pt x="44" y="119"/>
                      </a:cubicBezTo>
                      <a:cubicBezTo>
                        <a:pt x="44" y="118"/>
                        <a:pt x="44" y="118"/>
                        <a:pt x="43" y="118"/>
                      </a:cubicBezTo>
                      <a:cubicBezTo>
                        <a:pt x="43" y="118"/>
                        <a:pt x="43" y="118"/>
                        <a:pt x="43" y="118"/>
                      </a:cubicBezTo>
                      <a:cubicBezTo>
                        <a:pt x="43" y="117"/>
                        <a:pt x="42" y="117"/>
                        <a:pt x="42" y="116"/>
                      </a:cubicBezTo>
                      <a:cubicBezTo>
                        <a:pt x="41" y="116"/>
                        <a:pt x="41" y="116"/>
                        <a:pt x="40" y="115"/>
                      </a:cubicBezTo>
                      <a:cubicBezTo>
                        <a:pt x="41" y="115"/>
                        <a:pt x="40" y="114"/>
                        <a:pt x="40" y="115"/>
                      </a:cubicBezTo>
                      <a:cubicBezTo>
                        <a:pt x="40" y="114"/>
                        <a:pt x="40" y="114"/>
                        <a:pt x="39" y="114"/>
                      </a:cubicBezTo>
                      <a:cubicBezTo>
                        <a:pt x="39" y="113"/>
                        <a:pt x="39" y="113"/>
                        <a:pt x="38" y="112"/>
                      </a:cubicBezTo>
                      <a:cubicBezTo>
                        <a:pt x="38" y="112"/>
                        <a:pt x="38" y="112"/>
                        <a:pt x="37" y="112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7" y="111"/>
                        <a:pt x="36" y="110"/>
                        <a:pt x="36" y="110"/>
                      </a:cubicBezTo>
                      <a:cubicBezTo>
                        <a:pt x="36" y="110"/>
                        <a:pt x="36" y="110"/>
                        <a:pt x="36" y="109"/>
                      </a:cubicBezTo>
                      <a:cubicBezTo>
                        <a:pt x="36" y="109"/>
                        <a:pt x="36" y="109"/>
                        <a:pt x="35" y="109"/>
                      </a:cubicBezTo>
                      <a:cubicBezTo>
                        <a:pt x="35" y="108"/>
                        <a:pt x="35" y="108"/>
                        <a:pt x="34" y="107"/>
                      </a:cubicBezTo>
                      <a:cubicBezTo>
                        <a:pt x="35" y="108"/>
                        <a:pt x="34" y="107"/>
                        <a:pt x="34" y="107"/>
                      </a:cubicBezTo>
                      <a:cubicBezTo>
                        <a:pt x="34" y="107"/>
                        <a:pt x="34" y="107"/>
                        <a:pt x="34" y="106"/>
                      </a:cubicBezTo>
                      <a:cubicBezTo>
                        <a:pt x="34" y="106"/>
                        <a:pt x="33" y="106"/>
                        <a:pt x="33" y="106"/>
                      </a:cubicBezTo>
                      <a:cubicBezTo>
                        <a:pt x="35" y="107"/>
                        <a:pt x="36" y="109"/>
                        <a:pt x="37" y="110"/>
                      </a:cubicBezTo>
                      <a:cubicBezTo>
                        <a:pt x="38" y="112"/>
                        <a:pt x="39" y="113"/>
                        <a:pt x="41" y="115"/>
                      </a:cubicBezTo>
                      <a:cubicBezTo>
                        <a:pt x="41" y="115"/>
                        <a:pt x="41" y="115"/>
                        <a:pt x="41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4" y="118"/>
                      </a:cubicBezTo>
                      <a:cubicBezTo>
                        <a:pt x="45" y="118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6" y="119"/>
                        <a:pt x="46" y="119"/>
                      </a:cubicBezTo>
                      <a:cubicBezTo>
                        <a:pt x="45" y="119"/>
                        <a:pt x="45" y="119"/>
                        <a:pt x="45" y="118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7" y="120"/>
                        <a:pt x="47" y="120"/>
                      </a:cubicBezTo>
                      <a:cubicBezTo>
                        <a:pt x="47" y="120"/>
                        <a:pt x="47" y="120"/>
                        <a:pt x="47" y="120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4" y="118"/>
                        <a:pt x="44" y="118"/>
                      </a:cubicBezTo>
                      <a:cubicBezTo>
                        <a:pt x="44" y="118"/>
                        <a:pt x="44" y="118"/>
                        <a:pt x="45" y="118"/>
                      </a:cubicBezTo>
                      <a:cubicBezTo>
                        <a:pt x="44" y="117"/>
                        <a:pt x="43" y="117"/>
                        <a:pt x="43" y="116"/>
                      </a:cubicBezTo>
                      <a:cubicBezTo>
                        <a:pt x="43" y="116"/>
                        <a:pt x="43" y="116"/>
                        <a:pt x="42" y="116"/>
                      </a:cubicBezTo>
                      <a:cubicBezTo>
                        <a:pt x="42" y="116"/>
                        <a:pt x="42" y="115"/>
                        <a:pt x="42" y="115"/>
                      </a:cubicBezTo>
                      <a:cubicBezTo>
                        <a:pt x="42" y="115"/>
                        <a:pt x="41" y="115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5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3" y="116"/>
                        <a:pt x="45" y="118"/>
                      </a:cubicBezTo>
                      <a:cubicBezTo>
                        <a:pt x="45" y="118"/>
                        <a:pt x="45" y="117"/>
                        <a:pt x="45" y="117"/>
                      </a:cubicBezTo>
                      <a:cubicBezTo>
                        <a:pt x="45" y="117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6" y="118"/>
                        <a:pt x="46" y="119"/>
                        <a:pt x="47" y="120"/>
                      </a:cubicBezTo>
                      <a:cubicBezTo>
                        <a:pt x="47" y="120"/>
                        <a:pt x="47" y="120"/>
                        <a:pt x="48" y="120"/>
                      </a:cubicBezTo>
                      <a:cubicBezTo>
                        <a:pt x="48" y="120"/>
                        <a:pt x="49" y="121"/>
                        <a:pt x="49" y="121"/>
                      </a:cubicBezTo>
                      <a:cubicBezTo>
                        <a:pt x="49" y="121"/>
                        <a:pt x="49" y="121"/>
                        <a:pt x="50" y="122"/>
                      </a:cubicBezTo>
                      <a:cubicBezTo>
                        <a:pt x="50" y="122"/>
                        <a:pt x="51" y="122"/>
                        <a:pt x="51" y="123"/>
                      </a:cubicBezTo>
                      <a:cubicBezTo>
                        <a:pt x="51" y="123"/>
                        <a:pt x="52" y="123"/>
                        <a:pt x="53" y="124"/>
                      </a:cubicBezTo>
                      <a:cubicBezTo>
                        <a:pt x="53" y="124"/>
                        <a:pt x="53" y="124"/>
                        <a:pt x="53" y="124"/>
                      </a:cubicBezTo>
                      <a:cubicBezTo>
                        <a:pt x="53" y="124"/>
                        <a:pt x="54" y="125"/>
                        <a:pt x="55" y="125"/>
                      </a:cubicBezTo>
                      <a:cubicBezTo>
                        <a:pt x="55" y="125"/>
                        <a:pt x="55" y="125"/>
                        <a:pt x="55" y="125"/>
                      </a:cubicBezTo>
                      <a:cubicBezTo>
                        <a:pt x="55" y="125"/>
                        <a:pt x="56" y="126"/>
                        <a:pt x="56" y="126"/>
                      </a:cubicBezTo>
                      <a:cubicBezTo>
                        <a:pt x="56" y="126"/>
                        <a:pt x="57" y="126"/>
                        <a:pt x="57" y="126"/>
                      </a:cubicBezTo>
                      <a:cubicBezTo>
                        <a:pt x="57" y="126"/>
                        <a:pt x="58" y="127"/>
                        <a:pt x="58" y="127"/>
                      </a:cubicBezTo>
                      <a:cubicBezTo>
                        <a:pt x="59" y="127"/>
                        <a:pt x="60" y="128"/>
                        <a:pt x="61" y="128"/>
                      </a:cubicBezTo>
                      <a:cubicBezTo>
                        <a:pt x="62" y="129"/>
                        <a:pt x="62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3" y="129"/>
                        <a:pt x="63" y="129"/>
                        <a:pt x="63" y="129"/>
                      </a:cubicBezTo>
                      <a:cubicBezTo>
                        <a:pt x="64" y="129"/>
                        <a:pt x="63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29"/>
                      </a:cubicBezTo>
                      <a:cubicBezTo>
                        <a:pt x="64" y="129"/>
                        <a:pt x="64" y="129"/>
                        <a:pt x="64" y="130"/>
                      </a:cubicBezTo>
                      <a:cubicBezTo>
                        <a:pt x="65" y="130"/>
                        <a:pt x="65" y="129"/>
                        <a:pt x="65" y="129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5" y="130"/>
                        <a:pt x="66" y="130"/>
                        <a:pt x="66" y="130"/>
                      </a:cubicBezTo>
                      <a:cubicBezTo>
                        <a:pt x="65" y="130"/>
                        <a:pt x="65" y="130"/>
                        <a:pt x="65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6" y="130"/>
                        <a:pt x="66" y="130"/>
                      </a:cubicBezTo>
                      <a:cubicBezTo>
                        <a:pt x="66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7" y="130"/>
                        <a:pt x="67" y="130"/>
                      </a:cubicBezTo>
                      <a:cubicBezTo>
                        <a:pt x="67" y="130"/>
                        <a:pt x="68" y="131"/>
                        <a:pt x="68" y="130"/>
                      </a:cubicBezTo>
                      <a:cubicBezTo>
                        <a:pt x="68" y="131"/>
                        <a:pt x="68" y="131"/>
                        <a:pt x="68" y="131"/>
                      </a:cubicBezTo>
                      <a:cubicBezTo>
                        <a:pt x="68" y="131"/>
                        <a:pt x="68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70" y="131"/>
                        <a:pt x="70" y="131"/>
                      </a:cubicBez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1" y="131"/>
                        <a:pt x="71" y="131"/>
                      </a:cubicBezTo>
                      <a:cubicBezTo>
                        <a:pt x="71" y="131"/>
                        <a:pt x="71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3" y="132"/>
                        <a:pt x="72" y="131"/>
                      </a:cubicBezTo>
                      <a:cubicBezTo>
                        <a:pt x="72" y="132"/>
                        <a:pt x="72" y="132"/>
                        <a:pt x="72" y="131"/>
                      </a:cubicBezTo>
                      <a:cubicBezTo>
                        <a:pt x="72" y="131"/>
                        <a:pt x="72" y="131"/>
                        <a:pt x="73" y="131"/>
                      </a:cubicBezTo>
                      <a:cubicBezTo>
                        <a:pt x="73" y="131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2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3" y="132"/>
                        <a:pt x="73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5" y="132"/>
                        <a:pt x="75" y="132"/>
                        <a:pt x="76" y="132"/>
                      </a:cubicBezTo>
                      <a:cubicBezTo>
                        <a:pt x="75" y="132"/>
                        <a:pt x="76" y="132"/>
                        <a:pt x="76" y="132"/>
                      </a:cubicBezTo>
                      <a:cubicBezTo>
                        <a:pt x="76" y="132"/>
                        <a:pt x="76" y="132"/>
                        <a:pt x="77" y="132"/>
                      </a:cubicBezTo>
                      <a:cubicBezTo>
                        <a:pt x="77" y="132"/>
                        <a:pt x="76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8" y="133"/>
                        <a:pt x="78" y="133"/>
                        <a:pt x="79" y="132"/>
                      </a:cubicBezTo>
                      <a:cubicBezTo>
                        <a:pt x="79" y="133"/>
                        <a:pt x="79" y="133"/>
                        <a:pt x="79" y="133"/>
                      </a:cubicBezTo>
                      <a:cubicBezTo>
                        <a:pt x="80" y="133"/>
                        <a:pt x="81" y="133"/>
                        <a:pt x="82" y="133"/>
                      </a:cubicBezTo>
                      <a:cubicBezTo>
                        <a:pt x="82" y="133"/>
                        <a:pt x="83" y="133"/>
                        <a:pt x="83" y="133"/>
                      </a:cubicBezTo>
                      <a:cubicBezTo>
                        <a:pt x="84" y="133"/>
                        <a:pt x="86" y="133"/>
                        <a:pt x="87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8" y="133"/>
                        <a:pt x="88" y="133"/>
                        <a:pt x="88" y="133"/>
                      </a:cubicBezTo>
                      <a:cubicBezTo>
                        <a:pt x="89" y="133"/>
                        <a:pt x="89" y="133"/>
                        <a:pt x="89" y="133"/>
                      </a:cubicBezTo>
                      <a:cubicBezTo>
                        <a:pt x="89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2" y="133"/>
                        <a:pt x="93" y="133"/>
                        <a:pt x="95" y="133"/>
                      </a:cubicBezTo>
                      <a:cubicBezTo>
                        <a:pt x="97" y="132"/>
                        <a:pt x="99" y="132"/>
                        <a:pt x="100" y="132"/>
                      </a:cubicBezTo>
                      <a:cubicBezTo>
                        <a:pt x="101" y="132"/>
                        <a:pt x="102" y="132"/>
                        <a:pt x="103" y="131"/>
                      </a:cubicBezTo>
                      <a:cubicBezTo>
                        <a:pt x="105" y="131"/>
                        <a:pt x="107" y="131"/>
                        <a:pt x="108" y="130"/>
                      </a:cubicBezTo>
                      <a:cubicBezTo>
                        <a:pt x="110" y="130"/>
                        <a:pt x="111" y="129"/>
                        <a:pt x="113" y="128"/>
                      </a:cubicBezTo>
                      <a:cubicBezTo>
                        <a:pt x="113" y="128"/>
                        <a:pt x="113" y="129"/>
                        <a:pt x="113" y="128"/>
                      </a:cubicBezTo>
                      <a:cubicBezTo>
                        <a:pt x="113" y="128"/>
                        <a:pt x="113" y="128"/>
                        <a:pt x="114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3" y="128"/>
                        <a:pt x="113" y="128"/>
                        <a:pt x="113" y="128"/>
                      </a:cubicBezTo>
                      <a:cubicBezTo>
                        <a:pt x="112" y="128"/>
                        <a:pt x="111" y="129"/>
                        <a:pt x="110" y="129"/>
                      </a:cubicBezTo>
                      <a:cubicBezTo>
                        <a:pt x="110" y="129"/>
                        <a:pt x="110" y="129"/>
                        <a:pt x="110" y="129"/>
                      </a:cubicBezTo>
                      <a:cubicBezTo>
                        <a:pt x="110" y="129"/>
                        <a:pt x="109" y="129"/>
                        <a:pt x="109" y="129"/>
                      </a:cubicBezTo>
                      <a:cubicBezTo>
                        <a:pt x="108" y="130"/>
                        <a:pt x="108" y="129"/>
                        <a:pt x="107" y="129"/>
                      </a:cubicBezTo>
                      <a:cubicBezTo>
                        <a:pt x="107" y="129"/>
                        <a:pt x="106" y="130"/>
                        <a:pt x="105" y="130"/>
                      </a:cubicBezTo>
                      <a:cubicBezTo>
                        <a:pt x="106" y="129"/>
                        <a:pt x="106" y="129"/>
                        <a:pt x="106" y="129"/>
                      </a:cubicBezTo>
                      <a:cubicBezTo>
                        <a:pt x="109" y="128"/>
                        <a:pt x="112" y="127"/>
                        <a:pt x="115" y="126"/>
                      </a:cubicBezTo>
                      <a:cubicBezTo>
                        <a:pt x="115" y="125"/>
                        <a:pt x="115" y="125"/>
                        <a:pt x="116" y="125"/>
                      </a:cubicBezTo>
                      <a:cubicBezTo>
                        <a:pt x="116" y="125"/>
                        <a:pt x="116" y="125"/>
                        <a:pt x="116" y="125"/>
                      </a:cubicBezTo>
                      <a:cubicBezTo>
                        <a:pt x="117" y="125"/>
                        <a:pt x="117" y="124"/>
                        <a:pt x="117" y="124"/>
                      </a:cubicBezTo>
                      <a:cubicBezTo>
                        <a:pt x="118" y="124"/>
                        <a:pt x="118" y="124"/>
                        <a:pt x="119" y="123"/>
                      </a:cubicBezTo>
                      <a:cubicBezTo>
                        <a:pt x="119" y="123"/>
                        <a:pt x="119" y="123"/>
                        <a:pt x="119" y="123"/>
                      </a:cubicBezTo>
                      <a:cubicBezTo>
                        <a:pt x="118" y="123"/>
                        <a:pt x="117" y="124"/>
                        <a:pt x="117" y="124"/>
                      </a:cubicBezTo>
                      <a:cubicBezTo>
                        <a:pt x="117" y="124"/>
                        <a:pt x="117" y="124"/>
                        <a:pt x="117" y="124"/>
                      </a:cubicBezTo>
                      <a:cubicBezTo>
                        <a:pt x="117" y="123"/>
                        <a:pt x="117" y="123"/>
                        <a:pt x="118" y="122"/>
                      </a:cubicBezTo>
                      <a:cubicBezTo>
                        <a:pt x="120" y="121"/>
                        <a:pt x="121" y="120"/>
                        <a:pt x="123" y="119"/>
                      </a:cubicBezTo>
                      <a:cubicBezTo>
                        <a:pt x="124" y="118"/>
                        <a:pt x="124" y="117"/>
                        <a:pt x="126" y="116"/>
                      </a:cubicBezTo>
                      <a:cubicBezTo>
                        <a:pt x="127" y="114"/>
                        <a:pt x="128" y="113"/>
                        <a:pt x="130" y="111"/>
                      </a:cubicBezTo>
                      <a:cubicBezTo>
                        <a:pt x="130" y="111"/>
                        <a:pt x="131" y="110"/>
                        <a:pt x="131" y="109"/>
                      </a:cubicBezTo>
                      <a:cubicBezTo>
                        <a:pt x="133" y="107"/>
                        <a:pt x="134" y="105"/>
                        <a:pt x="135" y="103"/>
                      </a:cubicBezTo>
                      <a:cubicBezTo>
                        <a:pt x="135" y="102"/>
                        <a:pt x="135" y="102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0"/>
                        <a:pt x="136" y="100"/>
                        <a:pt x="137" y="99"/>
                      </a:cubicBezTo>
                      <a:cubicBezTo>
                        <a:pt x="137" y="99"/>
                        <a:pt x="137" y="98"/>
                        <a:pt x="136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ubicBezTo>
                        <a:pt x="137" y="97"/>
                        <a:pt x="137" y="96"/>
                        <a:pt x="137" y="96"/>
                      </a:cubicBezTo>
                      <a:cubicBezTo>
                        <a:pt x="137" y="96"/>
                        <a:pt x="137" y="96"/>
                        <a:pt x="137" y="97"/>
                      </a:cubicBezTo>
                      <a:cubicBezTo>
                        <a:pt x="137" y="96"/>
                        <a:pt x="136" y="97"/>
                        <a:pt x="136" y="97"/>
                      </a:cubicBezTo>
                      <a:cubicBezTo>
                        <a:pt x="136" y="97"/>
                        <a:pt x="136" y="97"/>
                        <a:pt x="136" y="98"/>
                      </a:cubicBezTo>
                      <a:cubicBezTo>
                        <a:pt x="136" y="98"/>
                        <a:pt x="136" y="98"/>
                        <a:pt x="136" y="98"/>
                      </a:cubicBezTo>
                      <a:cubicBezTo>
                        <a:pt x="136" y="98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100"/>
                      </a:cubicBezTo>
                      <a:cubicBezTo>
                        <a:pt x="135" y="99"/>
                        <a:pt x="135" y="100"/>
                        <a:pt x="134" y="100"/>
                      </a:cubicBezTo>
                      <a:cubicBezTo>
                        <a:pt x="135" y="100"/>
                        <a:pt x="134" y="101"/>
                        <a:pt x="134" y="101"/>
                      </a:cubicBezTo>
                      <a:cubicBezTo>
                        <a:pt x="134" y="101"/>
                        <a:pt x="134" y="102"/>
                        <a:pt x="133" y="102"/>
                      </a:cubicBezTo>
                      <a:cubicBezTo>
                        <a:pt x="133" y="103"/>
                        <a:pt x="132" y="104"/>
                        <a:pt x="132" y="105"/>
                      </a:cubicBezTo>
                      <a:cubicBezTo>
                        <a:pt x="132" y="104"/>
                        <a:pt x="132" y="105"/>
                        <a:pt x="132" y="105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3" y="103"/>
                        <a:pt x="132" y="103"/>
                      </a:cubicBezTo>
                      <a:cubicBezTo>
                        <a:pt x="133" y="102"/>
                        <a:pt x="133" y="101"/>
                        <a:pt x="134" y="101"/>
                      </a:cubicBezTo>
                      <a:cubicBezTo>
                        <a:pt x="134" y="101"/>
                        <a:pt x="134" y="101"/>
                        <a:pt x="134" y="101"/>
                      </a:cubicBezTo>
                      <a:cubicBezTo>
                        <a:pt x="134" y="100"/>
                        <a:pt x="134" y="100"/>
                        <a:pt x="134" y="100"/>
                      </a:cubicBezTo>
                      <a:cubicBezTo>
                        <a:pt x="134" y="99"/>
                        <a:pt x="134" y="99"/>
                        <a:pt x="134" y="99"/>
                      </a:cubicBezTo>
                      <a:cubicBezTo>
                        <a:pt x="134" y="99"/>
                        <a:pt x="134" y="99"/>
                        <a:pt x="135" y="98"/>
                      </a:cubicBezTo>
                      <a:cubicBezTo>
                        <a:pt x="134" y="98"/>
                        <a:pt x="135" y="98"/>
                        <a:pt x="135" y="98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6"/>
                      </a:cubicBezTo>
                      <a:cubicBezTo>
                        <a:pt x="135" y="96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5" y="97"/>
                      </a:cubicBezTo>
                      <a:cubicBezTo>
                        <a:pt x="135" y="97"/>
                        <a:pt x="135" y="97"/>
                        <a:pt x="134" y="97"/>
                      </a:cubicBezTo>
                      <a:cubicBezTo>
                        <a:pt x="135" y="96"/>
                        <a:pt x="135" y="94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5" y="93"/>
                        <a:pt x="135" y="94"/>
                      </a:cubicBezTo>
                      <a:cubicBezTo>
                        <a:pt x="135" y="94"/>
                        <a:pt x="135" y="94"/>
                        <a:pt x="134" y="94"/>
                      </a:cubicBezTo>
                      <a:cubicBezTo>
                        <a:pt x="134" y="94"/>
                        <a:pt x="135" y="94"/>
                        <a:pt x="134" y="94"/>
                      </a:cubicBezTo>
                      <a:cubicBezTo>
                        <a:pt x="135" y="93"/>
                        <a:pt x="135" y="93"/>
                        <a:pt x="135" y="93"/>
                      </a:cubicBezTo>
                      <a:cubicBezTo>
                        <a:pt x="135" y="93"/>
                        <a:pt x="134" y="93"/>
                        <a:pt x="134" y="93"/>
                      </a:cubicBezTo>
                      <a:cubicBezTo>
                        <a:pt x="134" y="93"/>
                        <a:pt x="134" y="93"/>
                        <a:pt x="134" y="93"/>
                      </a:cubicBezTo>
                      <a:cubicBezTo>
                        <a:pt x="134" y="93"/>
                        <a:pt x="134" y="94"/>
                        <a:pt x="134" y="94"/>
                      </a:cubicBezTo>
                      <a:cubicBezTo>
                        <a:pt x="134" y="94"/>
                        <a:pt x="133" y="95"/>
                        <a:pt x="133" y="96"/>
                      </a:cubicBezTo>
                      <a:cubicBezTo>
                        <a:pt x="133" y="96"/>
                        <a:pt x="133" y="96"/>
                        <a:pt x="133" y="96"/>
                      </a:cubicBezTo>
                      <a:cubicBezTo>
                        <a:pt x="133" y="96"/>
                        <a:pt x="133" y="96"/>
                        <a:pt x="133" y="97"/>
                      </a:cubicBezTo>
                      <a:cubicBezTo>
                        <a:pt x="133" y="97"/>
                        <a:pt x="132" y="97"/>
                        <a:pt x="132" y="98"/>
                      </a:cubicBezTo>
                      <a:cubicBezTo>
                        <a:pt x="132" y="98"/>
                        <a:pt x="132" y="98"/>
                        <a:pt x="132" y="99"/>
                      </a:cubicBezTo>
                      <a:cubicBezTo>
                        <a:pt x="132" y="99"/>
                        <a:pt x="131" y="100"/>
                        <a:pt x="131" y="99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100"/>
                        <a:pt x="131" y="100"/>
                        <a:pt x="131" y="100"/>
                      </a:cubicBezTo>
                      <a:cubicBezTo>
                        <a:pt x="131" y="99"/>
                        <a:pt x="131" y="99"/>
                        <a:pt x="131" y="99"/>
                      </a:cubicBezTo>
                      <a:cubicBezTo>
                        <a:pt x="131" y="98"/>
                        <a:pt x="132" y="97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5"/>
                      </a:cubicBezTo>
                      <a:cubicBezTo>
                        <a:pt x="132" y="95"/>
                        <a:pt x="132" y="96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5"/>
                      </a:cubicBezTo>
                      <a:cubicBezTo>
                        <a:pt x="132" y="95"/>
                        <a:pt x="132" y="95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2" y="96"/>
                        <a:pt x="132" y="96"/>
                      </a:cubicBezTo>
                      <a:cubicBezTo>
                        <a:pt x="132" y="96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7"/>
                        <a:pt x="131" y="97"/>
                        <a:pt x="131" y="97"/>
                      </a:cubicBezTo>
                      <a:cubicBezTo>
                        <a:pt x="131" y="97"/>
                        <a:pt x="130" y="97"/>
                        <a:pt x="130" y="97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29" y="98"/>
                      </a:cubicBezTo>
                      <a:cubicBezTo>
                        <a:pt x="130" y="98"/>
                        <a:pt x="130" y="98"/>
                        <a:pt x="130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8"/>
                        <a:pt x="129" y="98"/>
                        <a:pt x="129" y="98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100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9" y="99"/>
                        <a:pt x="128" y="100"/>
                        <a:pt x="128" y="100"/>
                      </a:cubicBezTo>
                      <a:cubicBezTo>
                        <a:pt x="128" y="100"/>
                        <a:pt x="128" y="100"/>
                        <a:pt x="128" y="101"/>
                      </a:cubicBezTo>
                      <a:cubicBezTo>
                        <a:pt x="128" y="101"/>
                        <a:pt x="128" y="101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3"/>
                        <a:pt x="127" y="103"/>
                        <a:pt x="127" y="103"/>
                      </a:cubicBezTo>
                      <a:cubicBezTo>
                        <a:pt x="127" y="102"/>
                        <a:pt x="127" y="103"/>
                        <a:pt x="127" y="103"/>
                      </a:cubicBezTo>
                      <a:cubicBezTo>
                        <a:pt x="127" y="103"/>
                        <a:pt x="126" y="104"/>
                        <a:pt x="126" y="104"/>
                      </a:cubicBezTo>
                      <a:cubicBezTo>
                        <a:pt x="126" y="104"/>
                        <a:pt x="126" y="104"/>
                        <a:pt x="126" y="105"/>
                      </a:cubicBezTo>
                      <a:cubicBezTo>
                        <a:pt x="125" y="104"/>
                        <a:pt x="125" y="105"/>
                        <a:pt x="125" y="105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6" y="104"/>
                        <a:pt x="126" y="104"/>
                      </a:cubicBezTo>
                      <a:cubicBezTo>
                        <a:pt x="126" y="103"/>
                        <a:pt x="126" y="103"/>
                        <a:pt x="126" y="103"/>
                      </a:cubicBezTo>
                      <a:cubicBezTo>
                        <a:pt x="125" y="103"/>
                        <a:pt x="125" y="104"/>
                        <a:pt x="125" y="104"/>
                      </a:cubicBezTo>
                      <a:cubicBezTo>
                        <a:pt x="125" y="104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4" y="105"/>
                        <a:pt x="124" y="105"/>
                      </a:cubicBezTo>
                      <a:cubicBezTo>
                        <a:pt x="124" y="105"/>
                        <a:pt x="125" y="104"/>
                        <a:pt x="125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4"/>
                        <a:pt x="124" y="104"/>
                        <a:pt x="124" y="104"/>
                      </a:cubicBezTo>
                      <a:cubicBezTo>
                        <a:pt x="124" y="105"/>
                        <a:pt x="124" y="104"/>
                        <a:pt x="124" y="105"/>
                      </a:cubicBezTo>
                      <a:cubicBezTo>
                        <a:pt x="124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5"/>
                        <a:pt x="123" y="105"/>
                        <a:pt x="123" y="105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2" y="106"/>
                        <a:pt x="122" y="106"/>
                      </a:cubicBezTo>
                      <a:cubicBezTo>
                        <a:pt x="122" y="107"/>
                        <a:pt x="122" y="107"/>
                        <a:pt x="122" y="106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2" y="107"/>
                        <a:pt x="121" y="108"/>
                        <a:pt x="122" y="107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1" y="108"/>
                        <a:pt x="121" y="108"/>
                        <a:pt x="121" y="108"/>
                      </a:cubicBezTo>
                      <a:cubicBezTo>
                        <a:pt x="120" y="109"/>
                        <a:pt x="120" y="109"/>
                        <a:pt x="120" y="110"/>
                      </a:cubicBezTo>
                      <a:cubicBezTo>
                        <a:pt x="120" y="110"/>
                        <a:pt x="120" y="109"/>
                        <a:pt x="120" y="109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20" y="110"/>
                      </a:cubicBezTo>
                      <a:cubicBezTo>
                        <a:pt x="120" y="110"/>
                        <a:pt x="120" y="110"/>
                        <a:pt x="119" y="110"/>
                      </a:cubicBezTo>
                      <a:cubicBezTo>
                        <a:pt x="120" y="110"/>
                        <a:pt x="119" y="111"/>
                        <a:pt x="119" y="111"/>
                      </a:cubicBezTo>
                      <a:cubicBezTo>
                        <a:pt x="119" y="110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8" y="111"/>
                      </a:cubicBezTo>
                      <a:cubicBezTo>
                        <a:pt x="118" y="112"/>
                        <a:pt x="119" y="111"/>
                        <a:pt x="119" y="111"/>
                      </a:cubicBezTo>
                      <a:cubicBezTo>
                        <a:pt x="118" y="111"/>
                        <a:pt x="118" y="112"/>
                        <a:pt x="118" y="112"/>
                      </a:cubicBezTo>
                      <a:cubicBezTo>
                        <a:pt x="118" y="111"/>
                        <a:pt x="119" y="111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7" y="113"/>
                      </a:cubicBezTo>
                      <a:cubicBezTo>
                        <a:pt x="117" y="113"/>
                        <a:pt x="117" y="113"/>
                        <a:pt x="116" y="114"/>
                      </a:cubicBezTo>
                      <a:cubicBezTo>
                        <a:pt x="116" y="114"/>
                        <a:pt x="116" y="114"/>
                        <a:pt x="116" y="114"/>
                      </a:cubicBezTo>
                      <a:cubicBezTo>
                        <a:pt x="116" y="114"/>
                        <a:pt x="116" y="114"/>
                        <a:pt x="115" y="114"/>
                      </a:cubicBezTo>
                      <a:cubicBezTo>
                        <a:pt x="115" y="115"/>
                        <a:pt x="114" y="115"/>
                        <a:pt x="114" y="115"/>
                      </a:cubicBezTo>
                      <a:cubicBezTo>
                        <a:pt x="114" y="115"/>
                        <a:pt x="113" y="116"/>
                        <a:pt x="113" y="116"/>
                      </a:cubicBezTo>
                      <a:cubicBezTo>
                        <a:pt x="113" y="116"/>
                        <a:pt x="112" y="117"/>
                        <a:pt x="112" y="117"/>
                      </a:cubicBezTo>
                      <a:cubicBezTo>
                        <a:pt x="112" y="117"/>
                        <a:pt x="112" y="116"/>
                        <a:pt x="112" y="116"/>
                      </a:cubicBezTo>
                      <a:cubicBezTo>
                        <a:pt x="112" y="116"/>
                        <a:pt x="113" y="116"/>
                        <a:pt x="112" y="116"/>
                      </a:cubicBezTo>
                      <a:cubicBezTo>
                        <a:pt x="113" y="116"/>
                        <a:pt x="113" y="116"/>
                        <a:pt x="113" y="116"/>
                      </a:cubicBezTo>
                      <a:cubicBezTo>
                        <a:pt x="113" y="116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3" y="115"/>
                      </a:cubicBezTo>
                      <a:cubicBezTo>
                        <a:pt x="112" y="116"/>
                        <a:pt x="110" y="117"/>
                        <a:pt x="110" y="117"/>
                      </a:cubicBezTo>
                      <a:cubicBezTo>
                        <a:pt x="109" y="117"/>
                        <a:pt x="109" y="118"/>
                        <a:pt x="109" y="118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7" y="119"/>
                        <a:pt x="107" y="119"/>
                        <a:pt x="106" y="119"/>
                      </a:cubicBezTo>
                      <a:cubicBezTo>
                        <a:pt x="106" y="119"/>
                        <a:pt x="106" y="119"/>
                        <a:pt x="106" y="119"/>
                      </a:cubicBezTo>
                      <a:cubicBezTo>
                        <a:pt x="105" y="119"/>
                        <a:pt x="105" y="120"/>
                        <a:pt x="105" y="120"/>
                      </a:cubicBezTo>
                      <a:cubicBezTo>
                        <a:pt x="104" y="120"/>
                        <a:pt x="104" y="120"/>
                        <a:pt x="103" y="120"/>
                      </a:cubicBezTo>
                      <a:cubicBezTo>
                        <a:pt x="103" y="121"/>
                        <a:pt x="103" y="121"/>
                        <a:pt x="103" y="121"/>
                      </a:cubicBezTo>
                      <a:cubicBezTo>
                        <a:pt x="102" y="121"/>
                        <a:pt x="102" y="121"/>
                        <a:pt x="101" y="121"/>
                      </a:cubicBezTo>
                      <a:cubicBezTo>
                        <a:pt x="101" y="121"/>
                        <a:pt x="101" y="122"/>
                        <a:pt x="100" y="122"/>
                      </a:cubicBezTo>
                      <a:cubicBezTo>
                        <a:pt x="100" y="122"/>
                        <a:pt x="100" y="122"/>
                        <a:pt x="100" y="122"/>
                      </a:cubicBezTo>
                      <a:cubicBezTo>
                        <a:pt x="99" y="122"/>
                        <a:pt x="97" y="123"/>
                        <a:pt x="96" y="123"/>
                      </a:cubicBezTo>
                      <a:cubicBezTo>
                        <a:pt x="94" y="124"/>
                        <a:pt x="93" y="124"/>
                        <a:pt x="90" y="124"/>
                      </a:cubicBezTo>
                      <a:cubicBezTo>
                        <a:pt x="90" y="124"/>
                        <a:pt x="90" y="124"/>
                        <a:pt x="90" y="124"/>
                      </a:cubicBezTo>
                      <a:cubicBezTo>
                        <a:pt x="89" y="124"/>
                        <a:pt x="89" y="124"/>
                        <a:pt x="89" y="124"/>
                      </a:cubicBezTo>
                      <a:cubicBezTo>
                        <a:pt x="85" y="124"/>
                        <a:pt x="82" y="124"/>
                        <a:pt x="80" y="123"/>
                      </a:cubicBezTo>
                      <a:cubicBezTo>
                        <a:pt x="77" y="122"/>
                        <a:pt x="76" y="122"/>
                        <a:pt x="74" y="121"/>
                      </a:cubicBezTo>
                      <a:cubicBezTo>
                        <a:pt x="73" y="121"/>
                        <a:pt x="73" y="121"/>
                        <a:pt x="73" y="121"/>
                      </a:cubicBezTo>
                      <a:cubicBezTo>
                        <a:pt x="73" y="121"/>
                        <a:pt x="72" y="120"/>
                        <a:pt x="72" y="120"/>
                      </a:cubicBezTo>
                      <a:cubicBezTo>
                        <a:pt x="72" y="120"/>
                        <a:pt x="71" y="120"/>
                        <a:pt x="71" y="120"/>
                      </a:cubicBezTo>
                      <a:cubicBezTo>
                        <a:pt x="71" y="120"/>
                        <a:pt x="70" y="120"/>
                        <a:pt x="70" y="119"/>
                      </a:cubicBezTo>
                      <a:cubicBezTo>
                        <a:pt x="69" y="118"/>
                        <a:pt x="66" y="117"/>
                        <a:pt x="63" y="116"/>
                      </a:cubicBezTo>
                      <a:cubicBezTo>
                        <a:pt x="61" y="115"/>
                        <a:pt x="60" y="114"/>
                        <a:pt x="58" y="112"/>
                      </a:cubicBezTo>
                      <a:cubicBezTo>
                        <a:pt x="57" y="112"/>
                        <a:pt x="56" y="111"/>
                        <a:pt x="55" y="110"/>
                      </a:cubicBezTo>
                      <a:cubicBezTo>
                        <a:pt x="55" y="110"/>
                        <a:pt x="55" y="109"/>
                        <a:pt x="54" y="109"/>
                      </a:cubicBezTo>
                      <a:cubicBezTo>
                        <a:pt x="54" y="109"/>
                        <a:pt x="54" y="108"/>
                        <a:pt x="54" y="108"/>
                      </a:cubicBezTo>
                      <a:cubicBezTo>
                        <a:pt x="53" y="108"/>
                        <a:pt x="53" y="108"/>
                        <a:pt x="53" y="107"/>
                      </a:cubicBezTo>
                      <a:cubicBezTo>
                        <a:pt x="53" y="107"/>
                        <a:pt x="52" y="107"/>
                        <a:pt x="52" y="106"/>
                      </a:cubicBezTo>
                      <a:cubicBezTo>
                        <a:pt x="52" y="106"/>
                        <a:pt x="52" y="106"/>
                        <a:pt x="52" y="106"/>
                      </a:cubicBezTo>
                      <a:cubicBezTo>
                        <a:pt x="51" y="105"/>
                        <a:pt x="51" y="105"/>
                        <a:pt x="50" y="104"/>
                      </a:cubicBezTo>
                      <a:cubicBezTo>
                        <a:pt x="50" y="104"/>
                        <a:pt x="50" y="104"/>
                        <a:pt x="50" y="103"/>
                      </a:cubicBezTo>
                      <a:cubicBezTo>
                        <a:pt x="50" y="103"/>
                        <a:pt x="49" y="103"/>
                        <a:pt x="49" y="103"/>
                      </a:cubicBezTo>
                      <a:cubicBezTo>
                        <a:pt x="49" y="102"/>
                        <a:pt x="49" y="102"/>
                        <a:pt x="48" y="101"/>
                      </a:cubicBezTo>
                      <a:cubicBezTo>
                        <a:pt x="48" y="101"/>
                        <a:pt x="48" y="101"/>
                        <a:pt x="48" y="100"/>
                      </a:cubicBezTo>
                      <a:cubicBezTo>
                        <a:pt x="48" y="100"/>
                        <a:pt x="47" y="100"/>
                        <a:pt x="47" y="99"/>
                      </a:cubicBezTo>
                      <a:cubicBezTo>
                        <a:pt x="47" y="99"/>
                        <a:pt x="47" y="99"/>
                        <a:pt x="47" y="99"/>
                      </a:cubicBezTo>
                      <a:cubicBezTo>
                        <a:pt x="47" y="99"/>
                        <a:pt x="46" y="99"/>
                        <a:pt x="46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46" y="98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5" y="96"/>
                        <a:pt x="45" y="97"/>
                        <a:pt x="45" y="97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5" y="96"/>
                        <a:pt x="45" y="96"/>
                        <a:pt x="45" y="95"/>
                      </a:cubicBezTo>
                      <a:cubicBezTo>
                        <a:pt x="45" y="96"/>
                        <a:pt x="45" y="95"/>
                        <a:pt x="45" y="95"/>
                      </a:cubicBezTo>
                      <a:cubicBezTo>
                        <a:pt x="44" y="95"/>
                        <a:pt x="45" y="95"/>
                        <a:pt x="45" y="95"/>
                      </a:cubicBezTo>
                      <a:cubicBezTo>
                        <a:pt x="44" y="95"/>
                        <a:pt x="44" y="94"/>
                        <a:pt x="44" y="94"/>
                      </a:cubicBezTo>
                      <a:cubicBezTo>
                        <a:pt x="44" y="94"/>
                        <a:pt x="44" y="94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2"/>
                        <a:pt x="44" y="93"/>
                      </a:cubicBezTo>
                      <a:cubicBezTo>
                        <a:pt x="44" y="92"/>
                        <a:pt x="43" y="92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3" y="92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0"/>
                      </a:cubicBezTo>
                      <a:cubicBezTo>
                        <a:pt x="43" y="91"/>
                        <a:pt x="43" y="90"/>
                        <a:pt x="43" y="90"/>
                      </a:cubicBezTo>
                      <a:cubicBezTo>
                        <a:pt x="43" y="90"/>
                        <a:pt x="43" y="90"/>
                        <a:pt x="42" y="89"/>
                      </a:cubicBezTo>
                      <a:cubicBezTo>
                        <a:pt x="43" y="89"/>
                        <a:pt x="42" y="89"/>
                        <a:pt x="43" y="89"/>
                      </a:cubicBezTo>
                      <a:cubicBezTo>
                        <a:pt x="43" y="89"/>
                        <a:pt x="42" y="89"/>
                        <a:pt x="42" y="89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7"/>
                        <a:pt x="42" y="87"/>
                        <a:pt x="42" y="87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2" y="85"/>
                        <a:pt x="42" y="85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5"/>
                        <a:pt x="42" y="85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1" y="84"/>
                        <a:pt x="41" y="82"/>
                        <a:pt x="41" y="82"/>
                      </a:cubicBezTo>
                      <a:cubicBezTo>
                        <a:pt x="41" y="82"/>
                        <a:pt x="41" y="81"/>
                        <a:pt x="41" y="81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1" y="79"/>
                        <a:pt x="41" y="79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1"/>
                        <a:pt x="41" y="72"/>
                      </a:cubicBezTo>
                      <a:cubicBezTo>
                        <a:pt x="41" y="71"/>
                        <a:pt x="41" y="71"/>
                        <a:pt x="41" y="71"/>
                      </a:cubicBezTo>
                      <a:cubicBezTo>
                        <a:pt x="41" y="71"/>
                        <a:pt x="41" y="71"/>
                        <a:pt x="41" y="70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70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7"/>
                        <a:pt x="41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3" y="63"/>
                        <a:pt x="43" y="63"/>
                        <a:pt x="43" y="62"/>
                      </a:cubicBezTo>
                      <a:cubicBezTo>
                        <a:pt x="43" y="62"/>
                        <a:pt x="43" y="61"/>
                        <a:pt x="43" y="62"/>
                      </a:cubicBezTo>
                      <a:cubicBezTo>
                        <a:pt x="43" y="62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0"/>
                      </a:cubicBezTo>
                      <a:cubicBezTo>
                        <a:pt x="43" y="61"/>
                        <a:pt x="43" y="61"/>
                        <a:pt x="44" y="60"/>
                      </a:cubicBezTo>
                      <a:cubicBezTo>
                        <a:pt x="43" y="60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6"/>
                        <a:pt x="45" y="57"/>
                      </a:cubicBezTo>
                      <a:cubicBezTo>
                        <a:pt x="45" y="57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8" y="52"/>
                        <a:pt x="48" y="52"/>
                        <a:pt x="48" y="51"/>
                      </a:cubicBezTo>
                      <a:cubicBezTo>
                        <a:pt x="48" y="52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0"/>
                      </a:cubicBezTo>
                      <a:cubicBezTo>
                        <a:pt x="48" y="51"/>
                        <a:pt x="48" y="50"/>
                        <a:pt x="48" y="51"/>
                      </a:cubicBezTo>
                      <a:cubicBezTo>
                        <a:pt x="49" y="50"/>
                        <a:pt x="49" y="51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1" y="48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2" y="47"/>
                        <a:pt x="52" y="47"/>
                      </a:cubicBezTo>
                      <a:cubicBezTo>
                        <a:pt x="52" y="47"/>
                        <a:pt x="52" y="46"/>
                        <a:pt x="52" y="46"/>
                      </a:cubicBezTo>
                      <a:cubicBezTo>
                        <a:pt x="52" y="46"/>
                        <a:pt x="52" y="47"/>
                        <a:pt x="51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5"/>
                        <a:pt x="52" y="45"/>
                      </a:cubicBezTo>
                      <a:cubicBezTo>
                        <a:pt x="53" y="45"/>
                        <a:pt x="52" y="45"/>
                        <a:pt x="52" y="45"/>
                      </a:cubicBezTo>
                      <a:cubicBezTo>
                        <a:pt x="52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5"/>
                        <a:pt x="53" y="45"/>
                        <a:pt x="53" y="44"/>
                      </a:cubicBezTo>
                      <a:cubicBezTo>
                        <a:pt x="53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3"/>
                        <a:pt x="54" y="44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7" y="41"/>
                        <a:pt x="58" y="41"/>
                        <a:pt x="58" y="40"/>
                      </a:cubicBezTo>
                      <a:cubicBezTo>
                        <a:pt x="59" y="40"/>
                        <a:pt x="59" y="40"/>
                        <a:pt x="59" y="40"/>
                      </a:cubicBezTo>
                      <a:cubicBezTo>
                        <a:pt x="60" y="39"/>
                        <a:pt x="60" y="39"/>
                        <a:pt x="60" y="39"/>
                      </a:cubicBezTo>
                      <a:cubicBezTo>
                        <a:pt x="60" y="39"/>
                        <a:pt x="61" y="39"/>
                        <a:pt x="61" y="38"/>
                      </a:cubicBezTo>
                      <a:cubicBezTo>
                        <a:pt x="62" y="38"/>
                        <a:pt x="62" y="38"/>
                        <a:pt x="62" y="38"/>
                      </a:cubicBezTo>
                      <a:cubicBezTo>
                        <a:pt x="64" y="37"/>
                        <a:pt x="66" y="36"/>
                        <a:pt x="68" y="35"/>
                      </a:cubicBezTo>
                      <a:cubicBezTo>
                        <a:pt x="69" y="35"/>
                        <a:pt x="70" y="34"/>
                        <a:pt x="70" y="34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72" y="33"/>
                        <a:pt x="74" y="33"/>
                        <a:pt x="76" y="32"/>
                      </a:cubicBezTo>
                      <a:cubicBezTo>
                        <a:pt x="76" y="32"/>
                        <a:pt x="76" y="32"/>
                        <a:pt x="77" y="32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7" y="32"/>
                        <a:pt x="78" y="32"/>
                        <a:pt x="78" y="32"/>
                      </a:cubicBezTo>
                      <a:cubicBezTo>
                        <a:pt x="79" y="32"/>
                        <a:pt x="80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2" y="32"/>
                        <a:pt x="81" y="32"/>
                      </a:cubicBezTo>
                      <a:cubicBezTo>
                        <a:pt x="82" y="32"/>
                        <a:pt x="82" y="32"/>
                        <a:pt x="82" y="32"/>
                      </a:cubicBezTo>
                      <a:cubicBezTo>
                        <a:pt x="83" y="32"/>
                        <a:pt x="83" y="32"/>
                        <a:pt x="84" y="32"/>
                      </a:cubicBezTo>
                      <a:cubicBezTo>
                        <a:pt x="85" y="32"/>
                        <a:pt x="87" y="32"/>
                        <a:pt x="89" y="32"/>
                      </a:cubicBezTo>
                      <a:cubicBezTo>
                        <a:pt x="91" y="32"/>
                        <a:pt x="93" y="33"/>
                        <a:pt x="94" y="33"/>
                      </a:cubicBezTo>
                      <a:cubicBezTo>
                        <a:pt x="95" y="33"/>
                        <a:pt x="97" y="34"/>
                        <a:pt x="98" y="34"/>
                      </a:cubicBezTo>
                      <a:cubicBezTo>
                        <a:pt x="98" y="34"/>
                        <a:pt x="99" y="35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100" y="35"/>
                        <a:pt x="100" y="35"/>
                        <a:pt x="100" y="35"/>
                      </a:cubicBezTo>
                      <a:cubicBezTo>
                        <a:pt x="100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1" y="35"/>
                        <a:pt x="101" y="36"/>
                      </a:cubicBezTo>
                      <a:cubicBezTo>
                        <a:pt x="101" y="35"/>
                        <a:pt x="102" y="36"/>
                        <a:pt x="102" y="36"/>
                      </a:cubicBezTo>
                      <a:cubicBezTo>
                        <a:pt x="102" y="36"/>
                        <a:pt x="103" y="36"/>
                        <a:pt x="103" y="36"/>
                      </a:cubicBezTo>
                      <a:cubicBezTo>
                        <a:pt x="103" y="36"/>
                        <a:pt x="103" y="36"/>
                        <a:pt x="104" y="36"/>
                      </a:cubicBezTo>
                      <a:cubicBezTo>
                        <a:pt x="104" y="36"/>
                        <a:pt x="104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5" y="37"/>
                      </a:cubicBezTo>
                      <a:cubicBezTo>
                        <a:pt x="105" y="37"/>
                        <a:pt x="105" y="37"/>
                        <a:pt x="106" y="37"/>
                      </a:cubicBezTo>
                      <a:cubicBezTo>
                        <a:pt x="106" y="38"/>
                        <a:pt x="107" y="38"/>
                        <a:pt x="106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8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8" y="39"/>
                        <a:pt x="108" y="39"/>
                        <a:pt x="108" y="39"/>
                      </a:cubicBezTo>
                      <a:cubicBezTo>
                        <a:pt x="109" y="39"/>
                        <a:pt x="109" y="39"/>
                        <a:pt x="109" y="39"/>
                      </a:cubicBezTo>
                      <a:cubicBezTo>
                        <a:pt x="109" y="39"/>
                        <a:pt x="109" y="40"/>
                        <a:pt x="110" y="40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40"/>
                        <a:pt x="110" y="41"/>
                        <a:pt x="111" y="41"/>
                      </a:cubicBezTo>
                      <a:cubicBezTo>
                        <a:pt x="111" y="41"/>
                        <a:pt x="111" y="41"/>
                        <a:pt x="111" y="41"/>
                      </a:cubicBezTo>
                      <a:cubicBezTo>
                        <a:pt x="111" y="41"/>
                        <a:pt x="111" y="41"/>
                        <a:pt x="112" y="41"/>
                      </a:cubicBezTo>
                      <a:cubicBezTo>
                        <a:pt x="112" y="41"/>
                        <a:pt x="112" y="42"/>
                        <a:pt x="112" y="42"/>
                      </a:cubicBezTo>
                      <a:cubicBezTo>
                        <a:pt x="112" y="42"/>
                        <a:pt x="112" y="42"/>
                        <a:pt x="112" y="42"/>
                      </a:cubicBezTo>
                      <a:cubicBezTo>
                        <a:pt x="112" y="42"/>
                        <a:pt x="113" y="42"/>
                        <a:pt x="113" y="42"/>
                      </a:cubicBezTo>
                      <a:cubicBezTo>
                        <a:pt x="113" y="43"/>
                        <a:pt x="113" y="43"/>
                        <a:pt x="113" y="43"/>
                      </a:cubicBezTo>
                      <a:cubicBezTo>
                        <a:pt x="114" y="43"/>
                        <a:pt x="114" y="44"/>
                        <a:pt x="114" y="44"/>
                      </a:cubicBezTo>
                      <a:cubicBezTo>
                        <a:pt x="115" y="44"/>
                        <a:pt x="114" y="44"/>
                        <a:pt x="115" y="44"/>
                      </a:cubicBezTo>
                      <a:cubicBezTo>
                        <a:pt x="115" y="44"/>
                        <a:pt x="115" y="45"/>
                        <a:pt x="115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5"/>
                        <a:pt x="116" y="45"/>
                        <a:pt x="116" y="46"/>
                      </a:cubicBezTo>
                      <a:cubicBezTo>
                        <a:pt x="116" y="45"/>
                        <a:pt x="116" y="46"/>
                        <a:pt x="116" y="46"/>
                      </a:cubicBezTo>
                      <a:cubicBezTo>
                        <a:pt x="116" y="46"/>
                        <a:pt x="117" y="46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8" y="47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8"/>
                        <a:pt x="118" y="48"/>
                        <a:pt x="118" y="48"/>
                      </a:cubicBezTo>
                      <a:cubicBezTo>
                        <a:pt x="118" y="49"/>
                        <a:pt x="118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9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1"/>
                        <a:pt x="122" y="51"/>
                        <a:pt x="123" y="51"/>
                      </a:cubicBezTo>
                      <a:cubicBezTo>
                        <a:pt x="123" y="51"/>
                        <a:pt x="122" y="51"/>
                        <a:pt x="122" y="51"/>
                      </a:cubicBezTo>
                      <a:cubicBezTo>
                        <a:pt x="122" y="51"/>
                        <a:pt x="122" y="51"/>
                        <a:pt x="122" y="51"/>
                      </a:cubicBezTo>
                      <a:cubicBezTo>
                        <a:pt x="122" y="51"/>
                        <a:pt x="122" y="50"/>
                        <a:pt x="123" y="51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1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3"/>
                        <a:pt x="124" y="52"/>
                      </a:cubicBezTo>
                      <a:cubicBezTo>
                        <a:pt x="124" y="52"/>
                        <a:pt x="124" y="52"/>
                        <a:pt x="124" y="52"/>
                      </a:cubicBezTo>
                      <a:cubicBezTo>
                        <a:pt x="124" y="52"/>
                        <a:pt x="124" y="52"/>
                        <a:pt x="124" y="51"/>
                      </a:cubicBezTo>
                      <a:cubicBezTo>
                        <a:pt x="124" y="51"/>
                        <a:pt x="124" y="51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4" y="51"/>
                        <a:pt x="124" y="51"/>
                        <a:pt x="125" y="52"/>
                      </a:cubicBezTo>
                      <a:cubicBezTo>
                        <a:pt x="125" y="52"/>
                        <a:pt x="125" y="52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5" y="53"/>
                        <a:pt x="125" y="53"/>
                      </a:cubicBezTo>
                      <a:cubicBezTo>
                        <a:pt x="125" y="53"/>
                        <a:pt x="126" y="54"/>
                        <a:pt x="126" y="54"/>
                      </a:cubicBezTo>
                      <a:cubicBezTo>
                        <a:pt x="126" y="54"/>
                        <a:pt x="126" y="54"/>
                        <a:pt x="126" y="54"/>
                      </a:cubicBezTo>
                      <a:cubicBezTo>
                        <a:pt x="126" y="54"/>
                        <a:pt x="126" y="53"/>
                        <a:pt x="126" y="53"/>
                      </a:cubicBezTo>
                      <a:cubicBezTo>
                        <a:pt x="126" y="53"/>
                        <a:pt x="126" y="53"/>
                        <a:pt x="126" y="53"/>
                      </a:cubicBezTo>
                      <a:cubicBezTo>
                        <a:pt x="126" y="52"/>
                        <a:pt x="126" y="52"/>
                        <a:pt x="125" y="52"/>
                      </a:cubicBezTo>
                      <a:cubicBezTo>
                        <a:pt x="125" y="52"/>
                        <a:pt x="125" y="51"/>
                        <a:pt x="125" y="52"/>
                      </a:cubicBezTo>
                      <a:cubicBezTo>
                        <a:pt x="125" y="51"/>
                        <a:pt x="125" y="51"/>
                        <a:pt x="125" y="51"/>
                      </a:cubicBezTo>
                      <a:cubicBezTo>
                        <a:pt x="125" y="51"/>
                        <a:pt x="125" y="51"/>
                        <a:pt x="125" y="50"/>
                      </a:cubicBezTo>
                      <a:cubicBezTo>
                        <a:pt x="124" y="51"/>
                        <a:pt x="124" y="50"/>
                        <a:pt x="124" y="50"/>
                      </a:cubicBezTo>
                      <a:cubicBezTo>
                        <a:pt x="123" y="49"/>
                        <a:pt x="122" y="47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6"/>
                        <a:pt x="120" y="46"/>
                        <a:pt x="119" y="46"/>
                      </a:cubicBezTo>
                      <a:cubicBezTo>
                        <a:pt x="119" y="45"/>
                        <a:pt x="119" y="45"/>
                        <a:pt x="118" y="45"/>
                      </a:cubicBezTo>
                      <a:cubicBezTo>
                        <a:pt x="118" y="45"/>
                        <a:pt x="118" y="44"/>
                        <a:pt x="118" y="44"/>
                      </a:cubicBezTo>
                      <a:cubicBezTo>
                        <a:pt x="118" y="44"/>
                        <a:pt x="117" y="44"/>
                        <a:pt x="117" y="44"/>
                      </a:cubicBezTo>
                      <a:cubicBezTo>
                        <a:pt x="117" y="43"/>
                        <a:pt x="116" y="43"/>
                        <a:pt x="116" y="43"/>
                      </a:cubicBezTo>
                      <a:cubicBezTo>
                        <a:pt x="116" y="43"/>
                        <a:pt x="116" y="42"/>
                        <a:pt x="115" y="42"/>
                      </a:cubicBezTo>
                      <a:cubicBezTo>
                        <a:pt x="114" y="41"/>
                        <a:pt x="112" y="39"/>
                        <a:pt x="110" y="38"/>
                      </a:cubicBezTo>
                      <a:cubicBezTo>
                        <a:pt x="110" y="38"/>
                        <a:pt x="109" y="38"/>
                        <a:pt x="109" y="38"/>
                      </a:cubicBezTo>
                      <a:cubicBezTo>
                        <a:pt x="107" y="36"/>
                        <a:pt x="105" y="35"/>
                        <a:pt x="103" y="35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2" y="34"/>
                        <a:pt x="101" y="34"/>
                        <a:pt x="101" y="34"/>
                      </a:cubicBezTo>
                      <a:cubicBezTo>
                        <a:pt x="100" y="33"/>
                        <a:pt x="99" y="33"/>
                        <a:pt x="98" y="32"/>
                      </a:cubicBezTo>
                      <a:cubicBezTo>
                        <a:pt x="99" y="32"/>
                        <a:pt x="99" y="32"/>
                        <a:pt x="100" y="33"/>
                      </a:cubicBezTo>
                      <a:cubicBezTo>
                        <a:pt x="100" y="32"/>
                        <a:pt x="100" y="32"/>
                        <a:pt x="101" y="32"/>
                      </a:cubicBezTo>
                      <a:cubicBezTo>
                        <a:pt x="101" y="32"/>
                        <a:pt x="101" y="33"/>
                        <a:pt x="101" y="33"/>
                      </a:cubicBezTo>
                      <a:cubicBezTo>
                        <a:pt x="101" y="33"/>
                        <a:pt x="102" y="33"/>
                        <a:pt x="102" y="33"/>
                      </a:cubicBezTo>
                      <a:cubicBezTo>
                        <a:pt x="102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3" y="32"/>
                        <a:pt x="103" y="32"/>
                        <a:pt x="102" y="31"/>
                      </a:cubicBezTo>
                      <a:cubicBezTo>
                        <a:pt x="102" y="31"/>
                        <a:pt x="101" y="31"/>
                        <a:pt x="101" y="31"/>
                      </a:cubicBezTo>
                      <a:cubicBezTo>
                        <a:pt x="103" y="31"/>
                        <a:pt x="105" y="32"/>
                        <a:pt x="105" y="32"/>
                      </a:cubicBezTo>
                      <a:cubicBezTo>
                        <a:pt x="106" y="33"/>
                        <a:pt x="107" y="32"/>
                        <a:pt x="106" y="31"/>
                      </a:cubicBezTo>
                      <a:cubicBezTo>
                        <a:pt x="106" y="31"/>
                        <a:pt x="105" y="30"/>
                        <a:pt x="104" y="30"/>
                      </a:cubicBezTo>
                      <a:cubicBezTo>
                        <a:pt x="105" y="30"/>
                        <a:pt x="105" y="30"/>
                        <a:pt x="106" y="30"/>
                      </a:cubicBezTo>
                      <a:cubicBezTo>
                        <a:pt x="104" y="29"/>
                        <a:pt x="103" y="29"/>
                        <a:pt x="102" y="29"/>
                      </a:cubicBezTo>
                      <a:cubicBezTo>
                        <a:pt x="102" y="28"/>
                        <a:pt x="100" y="28"/>
                        <a:pt x="100" y="27"/>
                      </a:cubicBezTo>
                      <a:cubicBezTo>
                        <a:pt x="100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9" y="27"/>
                        <a:pt x="99" y="27"/>
                        <a:pt x="99" y="27"/>
                      </a:cubicBezTo>
                      <a:cubicBezTo>
                        <a:pt x="98" y="27"/>
                        <a:pt x="98" y="27"/>
                        <a:pt x="98" y="27"/>
                      </a:cubicBezTo>
                      <a:cubicBezTo>
                        <a:pt x="98" y="27"/>
                        <a:pt x="98" y="26"/>
                        <a:pt x="98" y="26"/>
                      </a:cubicBezTo>
                      <a:cubicBezTo>
                        <a:pt x="97" y="25"/>
                        <a:pt x="96" y="25"/>
                        <a:pt x="95" y="24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95" y="24"/>
                        <a:pt x="95" y="24"/>
                        <a:pt x="94" y="24"/>
                      </a:cubicBezTo>
                      <a:cubicBezTo>
                        <a:pt x="94" y="24"/>
                        <a:pt x="93" y="24"/>
                        <a:pt x="93" y="23"/>
                      </a:cubicBezTo>
                      <a:cubicBezTo>
                        <a:pt x="93" y="23"/>
                        <a:pt x="93" y="23"/>
                        <a:pt x="93" y="23"/>
                      </a:cubicBezTo>
                      <a:cubicBezTo>
                        <a:pt x="95" y="23"/>
                        <a:pt x="96" y="24"/>
                        <a:pt x="98" y="24"/>
                      </a:cubicBezTo>
                      <a:cubicBezTo>
                        <a:pt x="98" y="24"/>
                        <a:pt x="98" y="24"/>
                        <a:pt x="99" y="24"/>
                      </a:cubicBezTo>
                      <a:cubicBezTo>
                        <a:pt x="99" y="24"/>
                        <a:pt x="100" y="24"/>
                        <a:pt x="100" y="24"/>
                      </a:cubicBezTo>
                      <a:cubicBezTo>
                        <a:pt x="100" y="23"/>
                        <a:pt x="98" y="23"/>
                        <a:pt x="97" y="22"/>
                      </a:cubicBezTo>
                      <a:cubicBezTo>
                        <a:pt x="98" y="22"/>
                        <a:pt x="97" y="22"/>
                        <a:pt x="97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8" y="21"/>
                        <a:pt x="96" y="21"/>
                        <a:pt x="95" y="21"/>
                      </a:cubicBezTo>
                      <a:cubicBezTo>
                        <a:pt x="95" y="21"/>
                        <a:pt x="95" y="21"/>
                        <a:pt x="95" y="20"/>
                      </a:cubicBezTo>
                      <a:cubicBezTo>
                        <a:pt x="94" y="20"/>
                        <a:pt x="93" y="20"/>
                        <a:pt x="92" y="19"/>
                      </a:cubicBezTo>
                      <a:cubicBezTo>
                        <a:pt x="91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0" y="19"/>
                      </a:cubicBezTo>
                      <a:cubicBezTo>
                        <a:pt x="89" y="19"/>
                        <a:pt x="88" y="18"/>
                        <a:pt x="88" y="18"/>
                      </a:cubicBezTo>
                      <a:cubicBezTo>
                        <a:pt x="88" y="18"/>
                        <a:pt x="87" y="18"/>
                        <a:pt x="87" y="18"/>
                      </a:cubicBezTo>
                      <a:cubicBezTo>
                        <a:pt x="88" y="18"/>
                        <a:pt x="89" y="18"/>
                        <a:pt x="89" y="18"/>
                      </a:cubicBezTo>
                      <a:cubicBezTo>
                        <a:pt x="93" y="19"/>
                        <a:pt x="97" y="19"/>
                        <a:pt x="100" y="21"/>
                      </a:cubicBezTo>
                      <a:cubicBezTo>
                        <a:pt x="104" y="22"/>
                        <a:pt x="107" y="23"/>
                        <a:pt x="109" y="24"/>
                      </a:cubicBezTo>
                      <a:cubicBezTo>
                        <a:pt x="110" y="25"/>
                        <a:pt x="112" y="26"/>
                        <a:pt x="113" y="27"/>
                      </a:cubicBezTo>
                      <a:cubicBezTo>
                        <a:pt x="114" y="28"/>
                        <a:pt x="116" y="29"/>
                        <a:pt x="117" y="31"/>
                      </a:cubicBezTo>
                      <a:cubicBezTo>
                        <a:pt x="118" y="31"/>
                        <a:pt x="118" y="31"/>
                        <a:pt x="118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20" y="33"/>
                        <a:pt x="121" y="34"/>
                        <a:pt x="122" y="35"/>
                      </a:cubicBezTo>
                      <a:cubicBezTo>
                        <a:pt x="122" y="35"/>
                        <a:pt x="122" y="35"/>
                        <a:pt x="122" y="36"/>
                      </a:cubicBezTo>
                      <a:cubicBezTo>
                        <a:pt x="122" y="36"/>
                        <a:pt x="123" y="36"/>
                        <a:pt x="123" y="36"/>
                      </a:cubicBezTo>
                      <a:cubicBezTo>
                        <a:pt x="123" y="36"/>
                        <a:pt x="122" y="36"/>
                        <a:pt x="122" y="36"/>
                      </a:cubicBezTo>
                      <a:cubicBezTo>
                        <a:pt x="123" y="36"/>
                        <a:pt x="123" y="36"/>
                        <a:pt x="123" y="37"/>
                      </a:cubicBezTo>
                      <a:cubicBezTo>
                        <a:pt x="123" y="36"/>
                        <a:pt x="123" y="37"/>
                        <a:pt x="123" y="37"/>
                      </a:cubicBezTo>
                      <a:cubicBezTo>
                        <a:pt x="123" y="37"/>
                        <a:pt x="124" y="37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124" y="38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4" y="39"/>
                        <a:pt x="124" y="39"/>
                        <a:pt x="124" y="39"/>
                      </a:cubicBezTo>
                      <a:cubicBezTo>
                        <a:pt x="125" y="39"/>
                        <a:pt x="125" y="39"/>
                        <a:pt x="125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1"/>
                        <a:pt x="127" y="41"/>
                        <a:pt x="127" y="41"/>
                      </a:cubicBezTo>
                      <a:cubicBezTo>
                        <a:pt x="127" y="41"/>
                        <a:pt x="127" y="41"/>
                        <a:pt x="127" y="41"/>
                      </a:cubicBezTo>
                      <a:cubicBezTo>
                        <a:pt x="127" y="41"/>
                        <a:pt x="127" y="42"/>
                        <a:pt x="127" y="41"/>
                      </a:cubicBezTo>
                      <a:cubicBezTo>
                        <a:pt x="127" y="42"/>
                        <a:pt x="127" y="41"/>
                        <a:pt x="128" y="42"/>
                      </a:cubicBezTo>
                      <a:cubicBezTo>
                        <a:pt x="128" y="42"/>
                        <a:pt x="129" y="42"/>
                        <a:pt x="129" y="43"/>
                      </a:cubicBezTo>
                      <a:cubicBezTo>
                        <a:pt x="129" y="43"/>
                        <a:pt x="129" y="42"/>
                        <a:pt x="129" y="42"/>
                      </a:cubicBezTo>
                      <a:cubicBezTo>
                        <a:pt x="129" y="42"/>
                        <a:pt x="129" y="42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29" y="43"/>
                      </a:cubicBezTo>
                      <a:cubicBezTo>
                        <a:pt x="129" y="43"/>
                        <a:pt x="129" y="43"/>
                        <a:pt x="130" y="43"/>
                      </a:cubicBezTo>
                      <a:cubicBezTo>
                        <a:pt x="130" y="43"/>
                        <a:pt x="130" y="43"/>
                        <a:pt x="130" y="43"/>
                      </a:cubicBezTo>
                      <a:cubicBezTo>
                        <a:pt x="130" y="43"/>
                        <a:pt x="130" y="44"/>
                        <a:pt x="130" y="44"/>
                      </a:cubicBezTo>
                      <a:cubicBezTo>
                        <a:pt x="130" y="44"/>
                        <a:pt x="130" y="44"/>
                        <a:pt x="130" y="44"/>
                      </a:cubicBezTo>
                      <a:cubicBezTo>
                        <a:pt x="131" y="44"/>
                        <a:pt x="131" y="44"/>
                        <a:pt x="131" y="44"/>
                      </a:cubicBezTo>
                      <a:cubicBezTo>
                        <a:pt x="131" y="44"/>
                        <a:pt x="131" y="45"/>
                        <a:pt x="131" y="44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5"/>
                        <a:pt x="132" y="45"/>
                        <a:pt x="132" y="45"/>
                      </a:cubicBezTo>
                      <a:cubicBezTo>
                        <a:pt x="132" y="46"/>
                        <a:pt x="133" y="45"/>
                        <a:pt x="133" y="46"/>
                      </a:cubicBezTo>
                      <a:cubicBezTo>
                        <a:pt x="133" y="46"/>
                        <a:pt x="134" y="47"/>
                        <a:pt x="135" y="47"/>
                      </a:cubicBezTo>
                      <a:cubicBezTo>
                        <a:pt x="135" y="47"/>
                        <a:pt x="135" y="47"/>
                        <a:pt x="135" y="47"/>
                      </a:cubicBezTo>
                      <a:cubicBezTo>
                        <a:pt x="135" y="47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5" y="48"/>
                        <a:pt x="135" y="48"/>
                        <a:pt x="135" y="48"/>
                      </a:cubicBezTo>
                      <a:cubicBezTo>
                        <a:pt x="136" y="48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7" y="49"/>
                      </a:cubicBezTo>
                      <a:cubicBezTo>
                        <a:pt x="136" y="50"/>
                        <a:pt x="137" y="50"/>
                        <a:pt x="137" y="49"/>
                      </a:cubicBezTo>
                      <a:cubicBezTo>
                        <a:pt x="137" y="50"/>
                        <a:pt x="137" y="50"/>
                        <a:pt x="137" y="50"/>
                      </a:cubicBezTo>
                      <a:cubicBezTo>
                        <a:pt x="137" y="50"/>
                        <a:pt x="137" y="50"/>
                        <a:pt x="137" y="49"/>
                      </a:cubicBezTo>
                      <a:cubicBezTo>
                        <a:pt x="137" y="49"/>
                        <a:pt x="138" y="49"/>
                        <a:pt x="137" y="49"/>
                      </a:cubicBezTo>
                      <a:cubicBezTo>
                        <a:pt x="138" y="49"/>
                        <a:pt x="138" y="50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7" y="48"/>
                        <a:pt x="137" y="48"/>
                        <a:pt x="137" y="48"/>
                      </a:cubicBezTo>
                      <a:cubicBezTo>
                        <a:pt x="137" y="47"/>
                        <a:pt x="136" y="47"/>
                        <a:pt x="136" y="47"/>
                      </a:cubicBezTo>
                      <a:cubicBezTo>
                        <a:pt x="136" y="47"/>
                        <a:pt x="136" y="47"/>
                        <a:pt x="136" y="46"/>
                      </a:cubicBezTo>
                      <a:cubicBezTo>
                        <a:pt x="136" y="46"/>
                        <a:pt x="136" y="47"/>
                        <a:pt x="136" y="46"/>
                      </a:cubicBezTo>
                      <a:cubicBezTo>
                        <a:pt x="136" y="46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5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5"/>
                        <a:pt x="135" y="45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5" y="44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6" y="45"/>
                        <a:pt x="137" y="46"/>
                        <a:pt x="137" y="46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7"/>
                        <a:pt x="137" y="47"/>
                        <a:pt x="137" y="47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9"/>
                        <a:pt x="138" y="49"/>
                      </a:cubicBez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9" y="50"/>
                        <a:pt x="139" y="50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1"/>
                        <a:pt x="139" y="51"/>
                        <a:pt x="139" y="51"/>
                      </a:cubicBezTo>
                      <a:cubicBezTo>
                        <a:pt x="139" y="50"/>
                        <a:pt x="139" y="50"/>
                        <a:pt x="139" y="50"/>
                      </a:cubicBezTo>
                      <a:cubicBezTo>
                        <a:pt x="139" y="50"/>
                        <a:pt x="139" y="49"/>
                        <a:pt x="139" y="49"/>
                      </a:cubicBezTo>
                      <a:cubicBezTo>
                        <a:pt x="138" y="48"/>
                        <a:pt x="138" y="49"/>
                        <a:pt x="138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8"/>
                        <a:pt x="138" y="48"/>
                        <a:pt x="138" y="47"/>
                      </a:cubicBezTo>
                      <a:cubicBezTo>
                        <a:pt x="138" y="47"/>
                        <a:pt x="138" y="48"/>
                        <a:pt x="138" y="48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7" y="47"/>
                        <a:pt x="137" y="47"/>
                      </a:cubicBezTo>
                      <a:cubicBezTo>
                        <a:pt x="137" y="46"/>
                        <a:pt x="137" y="46"/>
                        <a:pt x="137" y="46"/>
                      </a:cubicBezTo>
                      <a:cubicBezTo>
                        <a:pt x="137" y="46"/>
                        <a:pt x="137" y="45"/>
                        <a:pt x="137" y="45"/>
                      </a:cubicBezTo>
                      <a:cubicBezTo>
                        <a:pt x="137" y="45"/>
                        <a:pt x="137" y="45"/>
                        <a:pt x="137" y="45"/>
                      </a:cubicBezTo>
                      <a:cubicBezTo>
                        <a:pt x="137" y="46"/>
                        <a:pt x="138" y="46"/>
                        <a:pt x="138" y="46"/>
                      </a:cubicBezTo>
                      <a:cubicBezTo>
                        <a:pt x="138" y="46"/>
                        <a:pt x="138" y="46"/>
                        <a:pt x="138" y="46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7" y="45"/>
                      </a:cubicBezTo>
                      <a:cubicBezTo>
                        <a:pt x="138" y="45"/>
                        <a:pt x="137" y="45"/>
                        <a:pt x="138" y="45"/>
                      </a:cubicBezTo>
                      <a:cubicBezTo>
                        <a:pt x="137" y="45"/>
                        <a:pt x="138" y="45"/>
                        <a:pt x="137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5"/>
                        <a:pt x="138" y="45"/>
                        <a:pt x="138" y="45"/>
                      </a:cubicBezTo>
                      <a:cubicBezTo>
                        <a:pt x="138" y="44"/>
                        <a:pt x="138" y="44"/>
                        <a:pt x="138" y="44"/>
                      </a:cubicBezTo>
                      <a:cubicBezTo>
                        <a:pt x="137" y="44"/>
                        <a:pt x="136" y="42"/>
                        <a:pt x="136" y="42"/>
                      </a:cubicBezTo>
                      <a:cubicBezTo>
                        <a:pt x="135" y="40"/>
                        <a:pt x="135" y="40"/>
                        <a:pt x="136" y="40"/>
                      </a:cubicBezTo>
                      <a:cubicBezTo>
                        <a:pt x="136" y="40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6" y="41"/>
                      </a:cubicBezTo>
                      <a:cubicBezTo>
                        <a:pt x="136" y="41"/>
                        <a:pt x="136" y="41"/>
                        <a:pt x="137" y="42"/>
                      </a:cubicBezTo>
                      <a:cubicBezTo>
                        <a:pt x="137" y="42"/>
                        <a:pt x="137" y="42"/>
                        <a:pt x="137" y="43"/>
                      </a:cubicBezTo>
                      <a:cubicBezTo>
                        <a:pt x="137" y="43"/>
                        <a:pt x="137" y="43"/>
                        <a:pt x="137" y="43"/>
                      </a:cubicBezTo>
                      <a:cubicBezTo>
                        <a:pt x="137" y="43"/>
                        <a:pt x="137" y="43"/>
                        <a:pt x="138" y="43"/>
                      </a:cubicBezTo>
                      <a:cubicBezTo>
                        <a:pt x="137" y="42"/>
                        <a:pt x="137" y="41"/>
                        <a:pt x="136" y="40"/>
                      </a:cubicBezTo>
                      <a:cubicBezTo>
                        <a:pt x="136" y="40"/>
                        <a:pt x="136" y="40"/>
                        <a:pt x="136" y="39"/>
                      </a:cubicBezTo>
                      <a:cubicBezTo>
                        <a:pt x="136" y="39"/>
                        <a:pt x="135" y="39"/>
                        <a:pt x="135" y="39"/>
                      </a:cubicBezTo>
                      <a:cubicBezTo>
                        <a:pt x="136" y="39"/>
                        <a:pt x="135" y="39"/>
                        <a:pt x="135" y="38"/>
                      </a:cubicBezTo>
                      <a:cubicBezTo>
                        <a:pt x="135" y="39"/>
                        <a:pt x="135" y="38"/>
                        <a:pt x="135" y="38"/>
                      </a:cubicBezTo>
                      <a:cubicBezTo>
                        <a:pt x="134" y="38"/>
                        <a:pt x="134" y="37"/>
                        <a:pt x="134" y="37"/>
                      </a:cubicBezTo>
                      <a:cubicBezTo>
                        <a:pt x="134" y="37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6"/>
                        <a:pt x="133" y="36"/>
                        <a:pt x="133" y="36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5"/>
                        <a:pt x="133" y="35"/>
                        <a:pt x="133" y="35"/>
                      </a:cubicBezTo>
                      <a:cubicBezTo>
                        <a:pt x="133" y="36"/>
                        <a:pt x="134" y="36"/>
                        <a:pt x="135" y="37"/>
                      </a:cubicBezTo>
                      <a:cubicBezTo>
                        <a:pt x="135" y="38"/>
                        <a:pt x="136" y="39"/>
                        <a:pt x="136" y="39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6" y="40"/>
                        <a:pt x="136" y="40"/>
                        <a:pt x="136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7" y="40"/>
                        <a:pt x="137" y="40"/>
                        <a:pt x="137" y="40"/>
                      </a:cubicBezTo>
                      <a:cubicBezTo>
                        <a:pt x="138" y="42"/>
                        <a:pt x="139" y="43"/>
                        <a:pt x="139" y="44"/>
                      </a:cubicBezTo>
                      <a:cubicBezTo>
                        <a:pt x="139" y="45"/>
                        <a:pt x="140" y="46"/>
                        <a:pt x="140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6"/>
                        <a:pt x="141" y="47"/>
                        <a:pt x="141" y="47"/>
                      </a:cubicBezTo>
                      <a:cubicBezTo>
                        <a:pt x="141" y="47"/>
                        <a:pt x="141" y="46"/>
                        <a:pt x="141" y="46"/>
                      </a:cubicBezTo>
                      <a:cubicBezTo>
                        <a:pt x="140" y="46"/>
                        <a:pt x="140" y="46"/>
                        <a:pt x="140" y="46"/>
                      </a:cubicBezTo>
                      <a:cubicBezTo>
                        <a:pt x="140" y="45"/>
                        <a:pt x="140" y="44"/>
                        <a:pt x="140" y="43"/>
                      </a:cubicBezTo>
                      <a:cubicBezTo>
                        <a:pt x="140" y="44"/>
                        <a:pt x="140" y="45"/>
                        <a:pt x="141" y="45"/>
                      </a:cubicBezTo>
                      <a:cubicBezTo>
                        <a:pt x="141" y="45"/>
                        <a:pt x="141" y="46"/>
                        <a:pt x="141" y="46"/>
                      </a:cubicBezTo>
                      <a:cubicBezTo>
                        <a:pt x="141" y="46"/>
                        <a:pt x="141" y="46"/>
                        <a:pt x="142" y="46"/>
                      </a:cubicBezTo>
                      <a:cubicBezTo>
                        <a:pt x="141" y="47"/>
                        <a:pt x="142" y="47"/>
                        <a:pt x="142" y="47"/>
                      </a:cubicBezTo>
                      <a:cubicBezTo>
                        <a:pt x="142" y="48"/>
                        <a:pt x="142" y="49"/>
                        <a:pt x="143" y="49"/>
                      </a:cubicBezTo>
                      <a:cubicBezTo>
                        <a:pt x="143" y="50"/>
                        <a:pt x="144" y="51"/>
                        <a:pt x="144" y="52"/>
                      </a:cubicBezTo>
                      <a:cubicBezTo>
                        <a:pt x="144" y="52"/>
                        <a:pt x="144" y="54"/>
                        <a:pt x="145" y="55"/>
                      </a:cubicBezTo>
                      <a:cubicBezTo>
                        <a:pt x="145" y="56"/>
                        <a:pt x="146" y="57"/>
                        <a:pt x="146" y="58"/>
                      </a:cubicBezTo>
                      <a:cubicBezTo>
                        <a:pt x="146" y="58"/>
                        <a:pt x="146" y="59"/>
                        <a:pt x="146" y="59"/>
                      </a:cubicBezTo>
                      <a:cubicBezTo>
                        <a:pt x="146" y="59"/>
                        <a:pt x="147" y="60"/>
                        <a:pt x="146" y="60"/>
                      </a:cubicBezTo>
                      <a:cubicBezTo>
                        <a:pt x="147" y="61"/>
                        <a:pt x="147" y="63"/>
                        <a:pt x="147" y="63"/>
                      </a:cubicBezTo>
                      <a:cubicBezTo>
                        <a:pt x="147" y="63"/>
                        <a:pt x="147" y="64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5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6"/>
                        <a:pt x="148" y="66"/>
                        <a:pt x="148" y="66"/>
                      </a:cubicBezTo>
                      <a:cubicBezTo>
                        <a:pt x="148" y="67"/>
                        <a:pt x="148" y="67"/>
                        <a:pt x="148" y="67"/>
                      </a:cubicBezTo>
                      <a:cubicBezTo>
                        <a:pt x="149" y="67"/>
                        <a:pt x="149" y="66"/>
                        <a:pt x="149" y="66"/>
                      </a:cubicBezTo>
                      <a:cubicBezTo>
                        <a:pt x="149" y="65"/>
                        <a:pt x="149" y="65"/>
                        <a:pt x="149" y="65"/>
                      </a:cubicBezTo>
                      <a:cubicBezTo>
                        <a:pt x="149" y="66"/>
                        <a:pt x="149" y="66"/>
                        <a:pt x="149" y="66"/>
                      </a:cubicBezTo>
                      <a:cubicBezTo>
                        <a:pt x="149" y="66"/>
                        <a:pt x="149" y="68"/>
                        <a:pt x="149" y="69"/>
                      </a:cubicBezTo>
                      <a:cubicBezTo>
                        <a:pt x="149" y="69"/>
                        <a:pt x="149" y="69"/>
                        <a:pt x="149" y="69"/>
                      </a:cubicBezTo>
                      <a:cubicBezTo>
                        <a:pt x="149" y="70"/>
                        <a:pt x="149" y="69"/>
                        <a:pt x="149" y="70"/>
                      </a:cubicBezTo>
                      <a:cubicBezTo>
                        <a:pt x="149" y="70"/>
                        <a:pt x="149" y="70"/>
                        <a:pt x="149" y="70"/>
                      </a:cubicBezTo>
                      <a:cubicBezTo>
                        <a:pt x="149" y="70"/>
                        <a:pt x="149" y="69"/>
                        <a:pt x="150" y="70"/>
                      </a:cubicBezTo>
                      <a:cubicBezTo>
                        <a:pt x="150" y="69"/>
                        <a:pt x="150" y="69"/>
                        <a:pt x="149" y="69"/>
                      </a:cubicBezTo>
                      <a:cubicBezTo>
                        <a:pt x="150" y="69"/>
                        <a:pt x="150" y="69"/>
                        <a:pt x="150" y="69"/>
                      </a:cubicBezTo>
                      <a:cubicBezTo>
                        <a:pt x="150" y="67"/>
                        <a:pt x="150" y="67"/>
                        <a:pt x="150" y="66"/>
                      </a:cubicBezTo>
                      <a:cubicBezTo>
                        <a:pt x="150" y="65"/>
                        <a:pt x="150" y="67"/>
                        <a:pt x="150" y="68"/>
                      </a:cubicBezTo>
                      <a:cubicBezTo>
                        <a:pt x="150" y="68"/>
                        <a:pt x="150" y="69"/>
                        <a:pt x="150" y="69"/>
                      </a:cubicBezTo>
                      <a:cubicBezTo>
                        <a:pt x="150" y="70"/>
                        <a:pt x="151" y="71"/>
                        <a:pt x="151" y="72"/>
                      </a:cubicBezTo>
                      <a:cubicBezTo>
                        <a:pt x="151" y="72"/>
                        <a:pt x="151" y="73"/>
                        <a:pt x="151" y="72"/>
                      </a:cubicBezTo>
                      <a:cubicBezTo>
                        <a:pt x="151" y="73"/>
                        <a:pt x="151" y="73"/>
                        <a:pt x="151" y="73"/>
                      </a:cubicBezTo>
                      <a:cubicBezTo>
                        <a:pt x="151" y="73"/>
                        <a:pt x="151" y="73"/>
                        <a:pt x="151" y="72"/>
                      </a:cubicBezTo>
                      <a:cubicBezTo>
                        <a:pt x="151" y="73"/>
                        <a:pt x="151" y="72"/>
                        <a:pt x="151" y="72"/>
                      </a:cubicBezTo>
                      <a:cubicBezTo>
                        <a:pt x="151" y="73"/>
                        <a:pt x="152" y="72"/>
                        <a:pt x="152" y="73"/>
                      </a:cubicBezTo>
                      <a:cubicBezTo>
                        <a:pt x="152" y="73"/>
                        <a:pt x="152" y="72"/>
                        <a:pt x="152" y="72"/>
                      </a:cubicBezTo>
                      <a:cubicBezTo>
                        <a:pt x="152" y="71"/>
                        <a:pt x="152" y="71"/>
                        <a:pt x="152" y="70"/>
                      </a:cubicBezTo>
                      <a:cubicBezTo>
                        <a:pt x="152" y="70"/>
                        <a:pt x="152" y="70"/>
                        <a:pt x="152" y="70"/>
                      </a:cubicBezTo>
                      <a:cubicBezTo>
                        <a:pt x="152" y="70"/>
                        <a:pt x="152" y="69"/>
                        <a:pt x="152" y="68"/>
                      </a:cubicBezTo>
                      <a:cubicBezTo>
                        <a:pt x="152" y="68"/>
                        <a:pt x="152" y="68"/>
                        <a:pt x="152" y="68"/>
                      </a:cubicBezTo>
                      <a:cubicBezTo>
                        <a:pt x="152" y="68"/>
                        <a:pt x="152" y="67"/>
                        <a:pt x="152" y="67"/>
                      </a:cubicBezTo>
                      <a:cubicBezTo>
                        <a:pt x="152" y="67"/>
                        <a:pt x="152" y="67"/>
                        <a:pt x="152" y="67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6"/>
                      </a:cubicBezTo>
                      <a:cubicBezTo>
                        <a:pt x="152" y="66"/>
                        <a:pt x="152" y="66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5"/>
                        <a:pt x="152" y="65"/>
                        <a:pt x="152" y="65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4"/>
                        <a:pt x="152" y="64"/>
                      </a:cubicBezTo>
                      <a:cubicBezTo>
                        <a:pt x="152" y="64"/>
                        <a:pt x="152" y="63"/>
                        <a:pt x="152" y="63"/>
                      </a:cubicBezTo>
                      <a:cubicBezTo>
                        <a:pt x="152" y="63"/>
                        <a:pt x="152" y="63"/>
                        <a:pt x="152" y="63"/>
                      </a:cubicBezTo>
                      <a:cubicBezTo>
                        <a:pt x="152" y="62"/>
                        <a:pt x="152" y="61"/>
                        <a:pt x="152" y="61"/>
                      </a:cubicBezTo>
                      <a:cubicBezTo>
                        <a:pt x="152" y="61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61"/>
                        <a:pt x="152" y="60"/>
                      </a:cubicBezTo>
                      <a:cubicBezTo>
                        <a:pt x="152" y="60"/>
                        <a:pt x="152" y="60"/>
                        <a:pt x="152" y="60"/>
                      </a:cubicBezTo>
                      <a:cubicBezTo>
                        <a:pt x="152" y="60"/>
                        <a:pt x="152" y="59"/>
                        <a:pt x="152" y="59"/>
                      </a:cubicBezTo>
                      <a:cubicBezTo>
                        <a:pt x="152" y="58"/>
                        <a:pt x="152" y="58"/>
                        <a:pt x="152" y="58"/>
                      </a:cubicBezTo>
                      <a:cubicBezTo>
                        <a:pt x="152" y="58"/>
                        <a:pt x="152" y="57"/>
                        <a:pt x="152" y="58"/>
                      </a:cubicBezTo>
                      <a:cubicBezTo>
                        <a:pt x="152" y="57"/>
                        <a:pt x="152" y="57"/>
                        <a:pt x="152" y="57"/>
                      </a:cubicBezTo>
                      <a:cubicBezTo>
                        <a:pt x="152" y="56"/>
                        <a:pt x="152" y="55"/>
                        <a:pt x="151" y="54"/>
                      </a:cubicBezTo>
                      <a:cubicBezTo>
                        <a:pt x="151" y="54"/>
                        <a:pt x="151" y="54"/>
                        <a:pt x="151" y="53"/>
                      </a:cubicBezTo>
                      <a:cubicBezTo>
                        <a:pt x="151" y="52"/>
                        <a:pt x="150" y="50"/>
                        <a:pt x="150" y="50"/>
                      </a:cubicBezTo>
                      <a:cubicBezTo>
                        <a:pt x="150" y="49"/>
                        <a:pt x="150" y="48"/>
                        <a:pt x="149" y="47"/>
                      </a:cubicBezTo>
                      <a:cubicBezTo>
                        <a:pt x="149" y="47"/>
                        <a:pt x="149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49" y="46"/>
                        <a:pt x="150" y="47"/>
                        <a:pt x="150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9" y="45"/>
                        <a:pt x="149" y="46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49" y="45"/>
                        <a:pt x="149" y="45"/>
                      </a:cubicBezTo>
                      <a:cubicBezTo>
                        <a:pt x="149" y="45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0" y="47"/>
                        <a:pt x="150" y="47"/>
                      </a:cubicBezTo>
                      <a:cubicBezTo>
                        <a:pt x="150" y="48"/>
                        <a:pt x="150" y="48"/>
                        <a:pt x="150" y="49"/>
                      </a:cubicBezTo>
                      <a:cubicBezTo>
                        <a:pt x="151" y="49"/>
                        <a:pt x="151" y="49"/>
                        <a:pt x="151" y="50"/>
                      </a:cubicBezTo>
                      <a:cubicBezTo>
                        <a:pt x="151" y="50"/>
                        <a:pt x="151" y="49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4"/>
                        <a:pt x="152" y="54"/>
                      </a:cubicBezTo>
                      <a:cubicBezTo>
                        <a:pt x="152" y="54"/>
                        <a:pt x="152" y="54"/>
                        <a:pt x="152" y="54"/>
                      </a:cubicBezTo>
                      <a:cubicBezTo>
                        <a:pt x="152" y="54"/>
                        <a:pt x="152" y="55"/>
                        <a:pt x="152" y="54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5"/>
                        <a:pt x="152" y="55"/>
                        <a:pt x="152" y="55"/>
                      </a:cubicBezTo>
                      <a:cubicBezTo>
                        <a:pt x="152" y="56"/>
                        <a:pt x="152" y="55"/>
                        <a:pt x="152" y="56"/>
                      </a:cubicBezTo>
                      <a:cubicBezTo>
                        <a:pt x="152" y="56"/>
                        <a:pt x="153" y="56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9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60"/>
                        <a:pt x="153" y="60"/>
                        <a:pt x="153" y="61"/>
                      </a:cubicBezTo>
                      <a:cubicBezTo>
                        <a:pt x="153" y="60"/>
                        <a:pt x="153" y="61"/>
                        <a:pt x="154" y="61"/>
                      </a:cubicBezTo>
                      <a:cubicBezTo>
                        <a:pt x="154" y="61"/>
                        <a:pt x="153" y="61"/>
                        <a:pt x="153" y="60"/>
                      </a:cubicBezTo>
                      <a:cubicBezTo>
                        <a:pt x="153" y="60"/>
                        <a:pt x="153" y="60"/>
                        <a:pt x="153" y="60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9"/>
                        <a:pt x="153" y="59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6"/>
                        <a:pt x="153" y="56"/>
                      </a:cubicBezTo>
                      <a:cubicBezTo>
                        <a:pt x="153" y="56"/>
                        <a:pt x="153" y="55"/>
                        <a:pt x="153" y="55"/>
                      </a:cubicBezTo>
                      <a:cubicBezTo>
                        <a:pt x="153" y="55"/>
                        <a:pt x="153" y="55"/>
                        <a:pt x="153" y="55"/>
                      </a:cubicBezTo>
                      <a:cubicBezTo>
                        <a:pt x="153" y="55"/>
                        <a:pt x="152" y="55"/>
                        <a:pt x="152" y="55"/>
                      </a:cubicBezTo>
                      <a:cubicBezTo>
                        <a:pt x="153" y="55"/>
                        <a:pt x="153" y="55"/>
                        <a:pt x="152" y="55"/>
                      </a:cubicBezTo>
                      <a:cubicBezTo>
                        <a:pt x="152" y="55"/>
                        <a:pt x="152" y="54"/>
                        <a:pt x="152" y="54"/>
                      </a:cubicBezTo>
                      <a:cubicBezTo>
                        <a:pt x="152" y="54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3"/>
                        <a:pt x="152" y="52"/>
                      </a:cubicBezTo>
                      <a:cubicBezTo>
                        <a:pt x="152" y="53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3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2"/>
                        <a:pt x="152" y="51"/>
                        <a:pt x="152" y="52"/>
                      </a:cubicBezTo>
                      <a:cubicBezTo>
                        <a:pt x="152" y="51"/>
                        <a:pt x="152" y="51"/>
                        <a:pt x="151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1" y="51"/>
                        <a:pt x="151" y="50"/>
                      </a:cubicBezTo>
                      <a:cubicBezTo>
                        <a:pt x="151" y="51"/>
                        <a:pt x="151" y="51"/>
                        <a:pt x="151" y="51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1" y="50"/>
                        <a:pt x="151" y="49"/>
                      </a:cubicBezTo>
                      <a:cubicBezTo>
                        <a:pt x="151" y="50"/>
                        <a:pt x="151" y="49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0" y="48"/>
                        <a:pt x="150" y="48"/>
                      </a:cubicBezTo>
                      <a:cubicBezTo>
                        <a:pt x="150" y="48"/>
                        <a:pt x="151" y="48"/>
                        <a:pt x="151" y="48"/>
                      </a:cubicBezTo>
                      <a:cubicBezTo>
                        <a:pt x="150" y="48"/>
                        <a:pt x="150" y="47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6"/>
                        <a:pt x="151" y="47"/>
                        <a:pt x="151" y="47"/>
                      </a:cubicBezTo>
                      <a:cubicBezTo>
                        <a:pt x="151" y="48"/>
                        <a:pt x="151" y="48"/>
                        <a:pt x="151" y="49"/>
                      </a:cubicBezTo>
                      <a:cubicBezTo>
                        <a:pt x="151" y="48"/>
                        <a:pt x="151" y="49"/>
                        <a:pt x="151" y="49"/>
                      </a:cubicBezTo>
                      <a:cubicBezTo>
                        <a:pt x="151" y="49"/>
                        <a:pt x="151" y="50"/>
                        <a:pt x="151" y="49"/>
                      </a:cubicBezTo>
                      <a:cubicBezTo>
                        <a:pt x="151" y="50"/>
                        <a:pt x="151" y="50"/>
                        <a:pt x="151" y="50"/>
                      </a:cubicBezTo>
                      <a:cubicBezTo>
                        <a:pt x="151" y="50"/>
                        <a:pt x="152" y="51"/>
                        <a:pt x="152" y="50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2" y="52"/>
                        <a:pt x="152" y="53"/>
                        <a:pt x="152" y="53"/>
                      </a:cubicBezTo>
                      <a:cubicBezTo>
                        <a:pt x="152" y="53"/>
                        <a:pt x="153" y="53"/>
                        <a:pt x="152" y="53"/>
                      </a:cubicBezTo>
                      <a:cubicBezTo>
                        <a:pt x="152" y="52"/>
                        <a:pt x="152" y="52"/>
                        <a:pt x="152" y="51"/>
                      </a:cubicBezTo>
                      <a:cubicBezTo>
                        <a:pt x="152" y="51"/>
                        <a:pt x="152" y="51"/>
                        <a:pt x="152" y="51"/>
                      </a:cubicBezTo>
                      <a:cubicBezTo>
                        <a:pt x="152" y="51"/>
                        <a:pt x="152" y="50"/>
                        <a:pt x="151" y="50"/>
                      </a:cubicBezTo>
                      <a:cubicBezTo>
                        <a:pt x="151" y="49"/>
                        <a:pt x="151" y="49"/>
                        <a:pt x="151" y="49"/>
                      </a:cubicBezTo>
                      <a:cubicBezTo>
                        <a:pt x="151" y="49"/>
                        <a:pt x="151" y="48"/>
                        <a:pt x="151" y="48"/>
                      </a:cubicBezTo>
                      <a:cubicBezTo>
                        <a:pt x="151" y="48"/>
                        <a:pt x="151" y="47"/>
                        <a:pt x="151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50" y="45"/>
                        <a:pt x="150" y="45"/>
                      </a:cubicBezTo>
                      <a:cubicBezTo>
                        <a:pt x="150" y="45"/>
                        <a:pt x="149" y="43"/>
                        <a:pt x="150" y="44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3"/>
                        <a:pt x="149" y="43"/>
                      </a:cubicBezTo>
                      <a:cubicBezTo>
                        <a:pt x="149" y="43"/>
                        <a:pt x="149" y="42"/>
                        <a:pt x="148" y="41"/>
                      </a:cubicBezTo>
                      <a:cubicBezTo>
                        <a:pt x="148" y="41"/>
                        <a:pt x="148" y="41"/>
                        <a:pt x="148" y="42"/>
                      </a:cubicBezTo>
                      <a:cubicBezTo>
                        <a:pt x="149" y="42"/>
                        <a:pt x="149" y="42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5"/>
                        <a:pt x="149" y="44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6"/>
                        <a:pt x="150" y="46"/>
                        <a:pt x="150" y="46"/>
                      </a:cubicBezTo>
                      <a:cubicBezTo>
                        <a:pt x="150" y="45"/>
                        <a:pt x="150" y="45"/>
                        <a:pt x="150" y="46"/>
                      </a:cubicBezTo>
                      <a:cubicBezTo>
                        <a:pt x="150" y="45"/>
                        <a:pt x="149" y="45"/>
                        <a:pt x="149" y="45"/>
                      </a:cubicBezTo>
                      <a:cubicBezTo>
                        <a:pt x="149" y="45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3"/>
                        <a:pt x="149" y="44"/>
                        <a:pt x="149" y="43"/>
                      </a:cubicBezTo>
                      <a:cubicBezTo>
                        <a:pt x="149" y="43"/>
                        <a:pt x="148" y="42"/>
                        <a:pt x="148" y="42"/>
                      </a:cubicBezTo>
                      <a:cubicBezTo>
                        <a:pt x="148" y="42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8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8" y="41"/>
                        <a:pt x="148" y="41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1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40"/>
                        <a:pt x="147" y="40"/>
                        <a:pt x="147" y="40"/>
                      </a:cubicBezTo>
                      <a:cubicBezTo>
                        <a:pt x="147" y="39"/>
                        <a:pt x="147" y="39"/>
                        <a:pt x="146" y="39"/>
                      </a:cubicBezTo>
                      <a:cubicBezTo>
                        <a:pt x="146" y="38"/>
                        <a:pt x="146" y="39"/>
                        <a:pt x="147" y="39"/>
                      </a:cubicBezTo>
                      <a:cubicBezTo>
                        <a:pt x="146" y="39"/>
                        <a:pt x="146" y="39"/>
                        <a:pt x="146" y="39"/>
                      </a:cubicBezTo>
                      <a:cubicBezTo>
                        <a:pt x="146" y="38"/>
                        <a:pt x="146" y="39"/>
                        <a:pt x="146" y="39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6" y="38"/>
                        <a:pt x="146" y="37"/>
                      </a:cubicBezTo>
                      <a:cubicBezTo>
                        <a:pt x="146" y="37"/>
                        <a:pt x="145" y="36"/>
                        <a:pt x="145" y="37"/>
                      </a:cubicBezTo>
                      <a:cubicBezTo>
                        <a:pt x="145" y="37"/>
                        <a:pt x="146" y="37"/>
                        <a:pt x="146" y="37"/>
                      </a:cubicBezTo>
                      <a:cubicBezTo>
                        <a:pt x="145" y="37"/>
                        <a:pt x="145" y="37"/>
                        <a:pt x="145" y="36"/>
                      </a:cubicBezTo>
                      <a:cubicBezTo>
                        <a:pt x="145" y="36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4" y="35"/>
                        <a:pt x="144" y="35"/>
                      </a:cubicBezTo>
                      <a:cubicBezTo>
                        <a:pt x="144" y="35"/>
                        <a:pt x="144" y="35"/>
                        <a:pt x="145" y="35"/>
                      </a:cubicBezTo>
                      <a:cubicBezTo>
                        <a:pt x="144" y="35"/>
                        <a:pt x="144" y="35"/>
                        <a:pt x="144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4"/>
                      </a:cubicBezTo>
                      <a:cubicBezTo>
                        <a:pt x="144" y="34"/>
                        <a:pt x="144" y="34"/>
                        <a:pt x="144" y="34"/>
                      </a:cubicBezTo>
                      <a:cubicBezTo>
                        <a:pt x="144" y="34"/>
                        <a:pt x="143" y="34"/>
                        <a:pt x="143" y="33"/>
                      </a:cubicBezTo>
                      <a:cubicBezTo>
                        <a:pt x="143" y="33"/>
                        <a:pt x="143" y="34"/>
                        <a:pt x="143" y="33"/>
                      </a:cubicBezTo>
                      <a:cubicBezTo>
                        <a:pt x="143" y="34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4"/>
                        <a:pt x="144" y="34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3"/>
                        <a:pt x="143" y="33"/>
                        <a:pt x="143" y="33"/>
                      </a:cubicBezTo>
                      <a:cubicBezTo>
                        <a:pt x="143" y="32"/>
                        <a:pt x="142" y="31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3" y="32"/>
                        <a:pt x="143" y="33"/>
                        <a:pt x="143" y="33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2"/>
                        <a:pt x="142" y="32"/>
                      </a:cubicBezTo>
                      <a:cubicBezTo>
                        <a:pt x="142" y="32"/>
                        <a:pt x="142" y="31"/>
                        <a:pt x="142" y="31"/>
                      </a:cubicBezTo>
                      <a:cubicBezTo>
                        <a:pt x="142" y="31"/>
                        <a:pt x="142" y="31"/>
                        <a:pt x="142" y="31"/>
                      </a:cubicBezTo>
                      <a:cubicBezTo>
                        <a:pt x="142" y="31"/>
                        <a:pt x="141" y="31"/>
                        <a:pt x="141" y="31"/>
                      </a:cubicBezTo>
                      <a:cubicBezTo>
                        <a:pt x="141" y="31"/>
                        <a:pt x="141" y="31"/>
                        <a:pt x="141" y="31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29"/>
                      </a:cubicBezTo>
                      <a:cubicBezTo>
                        <a:pt x="141" y="30"/>
                        <a:pt x="140" y="29"/>
                        <a:pt x="140" y="29"/>
                      </a:cubicBezTo>
                      <a:cubicBezTo>
                        <a:pt x="140" y="29"/>
                        <a:pt x="141" y="30"/>
                        <a:pt x="141" y="30"/>
                      </a:cubicBezTo>
                      <a:cubicBezTo>
                        <a:pt x="140" y="29"/>
                        <a:pt x="141" y="30"/>
                        <a:pt x="140" y="30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1" y="29"/>
                        <a:pt x="140" y="29"/>
                      </a:cubicBezTo>
                      <a:cubicBezTo>
                        <a:pt x="140" y="29"/>
                        <a:pt x="140" y="28"/>
                        <a:pt x="140" y="29"/>
                      </a:cubicBezTo>
                      <a:cubicBezTo>
                        <a:pt x="140" y="29"/>
                        <a:pt x="140" y="29"/>
                        <a:pt x="140" y="29"/>
                      </a:cubicBezTo>
                      <a:cubicBezTo>
                        <a:pt x="140" y="29"/>
                        <a:pt x="140" y="28"/>
                        <a:pt x="140" y="28"/>
                      </a:cubicBezTo>
                      <a:cubicBezTo>
                        <a:pt x="140" y="28"/>
                        <a:pt x="140" y="28"/>
                        <a:pt x="140" y="28"/>
                      </a:cubicBezTo>
                      <a:cubicBezTo>
                        <a:pt x="140" y="28"/>
                        <a:pt x="139" y="28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40" y="27"/>
                        <a:pt x="140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38" y="25"/>
                        <a:pt x="137" y="23"/>
                        <a:pt x="135" y="22"/>
                      </a:cubicBezTo>
                      <a:cubicBezTo>
                        <a:pt x="135" y="22"/>
                        <a:pt x="135" y="22"/>
                        <a:pt x="135" y="22"/>
                      </a:cubicBezTo>
                      <a:cubicBezTo>
                        <a:pt x="133" y="19"/>
                        <a:pt x="130" y="16"/>
                        <a:pt x="126" y="14"/>
                      </a:cubicBezTo>
                      <a:cubicBezTo>
                        <a:pt x="119" y="9"/>
                        <a:pt x="110" y="4"/>
                        <a:pt x="101" y="2"/>
                      </a:cubicBezTo>
                      <a:cubicBezTo>
                        <a:pt x="95" y="1"/>
                        <a:pt x="89" y="0"/>
                        <a:pt x="83" y="0"/>
                      </a:cubicBezTo>
                      <a:cubicBezTo>
                        <a:pt x="75" y="1"/>
                        <a:pt x="68" y="2"/>
                        <a:pt x="61" y="4"/>
                      </a:cubicBezTo>
                      <a:cubicBezTo>
                        <a:pt x="54" y="6"/>
                        <a:pt x="47" y="9"/>
                        <a:pt x="42" y="14"/>
                      </a:cubicBezTo>
                      <a:cubicBezTo>
                        <a:pt x="38" y="17"/>
                        <a:pt x="34" y="20"/>
                        <a:pt x="31" y="23"/>
                      </a:cubicBezTo>
                      <a:cubicBezTo>
                        <a:pt x="27" y="28"/>
                        <a:pt x="23" y="33"/>
                        <a:pt x="20" y="40"/>
                      </a:cubicBezTo>
                      <a:cubicBezTo>
                        <a:pt x="17" y="46"/>
                        <a:pt x="15" y="52"/>
                        <a:pt x="14" y="59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3" y="63"/>
                        <a:pt x="12" y="67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2"/>
                        <a:pt x="12" y="75"/>
                        <a:pt x="12" y="76"/>
                      </a:cubicBezTo>
                      <a:cubicBezTo>
                        <a:pt x="13" y="81"/>
                        <a:pt x="13" y="87"/>
                        <a:pt x="15" y="92"/>
                      </a:cubicBezTo>
                      <a:cubicBezTo>
                        <a:pt x="16" y="98"/>
                        <a:pt x="19" y="103"/>
                        <a:pt x="21" y="108"/>
                      </a:cubicBezTo>
                      <a:cubicBezTo>
                        <a:pt x="21" y="108"/>
                        <a:pt x="21" y="108"/>
                        <a:pt x="22" y="108"/>
                      </a:cubicBezTo>
                      <a:cubicBezTo>
                        <a:pt x="21" y="108"/>
                        <a:pt x="21" y="108"/>
                        <a:pt x="21" y="108"/>
                      </a:cubicBezTo>
                      <a:cubicBezTo>
                        <a:pt x="22" y="110"/>
                        <a:pt x="23" y="111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4" y="112"/>
                        <a:pt x="24" y="112"/>
                        <a:pt x="24" y="112"/>
                      </a:cubicBezTo>
                      <a:cubicBezTo>
                        <a:pt x="25" y="115"/>
                        <a:pt x="27" y="117"/>
                        <a:pt x="29" y="119"/>
                      </a:cubicBezTo>
                      <a:cubicBezTo>
                        <a:pt x="31" y="122"/>
                        <a:pt x="32" y="124"/>
                        <a:pt x="34" y="125"/>
                      </a:cubicBezTo>
                      <a:cubicBezTo>
                        <a:pt x="34" y="126"/>
                        <a:pt x="35" y="126"/>
                        <a:pt x="35" y="126"/>
                      </a:cubicBezTo>
                      <a:cubicBezTo>
                        <a:pt x="35" y="126"/>
                        <a:pt x="35" y="126"/>
                        <a:pt x="36" y="127"/>
                      </a:cubicBezTo>
                      <a:cubicBezTo>
                        <a:pt x="35" y="127"/>
                        <a:pt x="35" y="127"/>
                        <a:pt x="35" y="127"/>
                      </a:cubicBezTo>
                      <a:cubicBezTo>
                        <a:pt x="36" y="127"/>
                        <a:pt x="37" y="128"/>
                        <a:pt x="36" y="128"/>
                      </a:cubicBezTo>
                      <a:cubicBezTo>
                        <a:pt x="37" y="128"/>
                        <a:pt x="37" y="129"/>
                        <a:pt x="37" y="129"/>
                      </a:cubicBezTo>
                      <a:cubicBezTo>
                        <a:pt x="37" y="129"/>
                        <a:pt x="37" y="129"/>
                        <a:pt x="37" y="129"/>
                      </a:cubicBezTo>
                      <a:cubicBezTo>
                        <a:pt x="36" y="128"/>
                        <a:pt x="35" y="127"/>
                        <a:pt x="34" y="126"/>
                      </a:cubicBezTo>
                      <a:cubicBezTo>
                        <a:pt x="32" y="125"/>
                        <a:pt x="29" y="122"/>
                        <a:pt x="27" y="120"/>
                      </a:cubicBezTo>
                      <a:cubicBezTo>
                        <a:pt x="26" y="119"/>
                        <a:pt x="24" y="117"/>
                        <a:pt x="23" y="114"/>
                      </a:cubicBezTo>
                      <a:cubicBezTo>
                        <a:pt x="21" y="113"/>
                        <a:pt x="21" y="112"/>
                        <a:pt x="20" y="111"/>
                      </a:cubicBezTo>
                      <a:cubicBezTo>
                        <a:pt x="18" y="108"/>
                        <a:pt x="17" y="105"/>
                        <a:pt x="15" y="103"/>
                      </a:cubicBezTo>
                      <a:cubicBezTo>
                        <a:pt x="14" y="100"/>
                        <a:pt x="13" y="97"/>
                        <a:pt x="12" y="94"/>
                      </a:cubicBezTo>
                      <a:cubicBezTo>
                        <a:pt x="11" y="93"/>
                        <a:pt x="11" y="92"/>
                        <a:pt x="10" y="90"/>
                      </a:cubicBezTo>
                      <a:cubicBezTo>
                        <a:pt x="10" y="88"/>
                        <a:pt x="9" y="86"/>
                        <a:pt x="9" y="83"/>
                      </a:cubicBezTo>
                      <a:cubicBezTo>
                        <a:pt x="9" y="83"/>
                        <a:pt x="8" y="82"/>
                        <a:pt x="8" y="81"/>
                      </a:cubicBezTo>
                      <a:cubicBezTo>
                        <a:pt x="8" y="80"/>
                        <a:pt x="8" y="79"/>
                        <a:pt x="8" y="79"/>
                      </a:cubicBezTo>
                      <a:cubicBezTo>
                        <a:pt x="8" y="77"/>
                        <a:pt x="8" y="75"/>
                        <a:pt x="7" y="74"/>
                      </a:cubicBezTo>
                      <a:cubicBezTo>
                        <a:pt x="7" y="74"/>
                        <a:pt x="7" y="73"/>
                        <a:pt x="7" y="71"/>
                      </a:cubicBezTo>
                      <a:cubicBezTo>
                        <a:pt x="7" y="70"/>
                        <a:pt x="7" y="68"/>
                        <a:pt x="7" y="67"/>
                      </a:cubicBezTo>
                      <a:cubicBezTo>
                        <a:pt x="6" y="67"/>
                        <a:pt x="6" y="67"/>
                        <a:pt x="6" y="66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6" y="66"/>
                        <a:pt x="5" y="66"/>
                        <a:pt x="6" y="66"/>
                      </a:cubicBezTo>
                      <a:cubicBezTo>
                        <a:pt x="6" y="66"/>
                        <a:pt x="6" y="67"/>
                        <a:pt x="6" y="67"/>
                      </a:cubicBezTo>
                      <a:cubicBezTo>
                        <a:pt x="5" y="68"/>
                        <a:pt x="5" y="68"/>
                        <a:pt x="5" y="67"/>
                      </a:cubicBezTo>
                      <a:cubicBezTo>
                        <a:pt x="5" y="67"/>
                        <a:pt x="5" y="67"/>
                        <a:pt x="5" y="67"/>
                      </a:cubicBezTo>
                      <a:cubicBezTo>
                        <a:pt x="5" y="65"/>
                        <a:pt x="5" y="62"/>
                        <a:pt x="5" y="60"/>
                      </a:cubicBezTo>
                      <a:cubicBezTo>
                        <a:pt x="5" y="60"/>
                        <a:pt x="6" y="58"/>
                        <a:pt x="5" y="58"/>
                      </a:cubicBezTo>
                      <a:cubicBezTo>
                        <a:pt x="5" y="58"/>
                        <a:pt x="5" y="58"/>
                        <a:pt x="5" y="57"/>
                      </a:cubicBezTo>
                      <a:cubicBezTo>
                        <a:pt x="5" y="58"/>
                        <a:pt x="5" y="58"/>
                        <a:pt x="4" y="57"/>
                      </a:cubicBezTo>
                      <a:cubicBezTo>
                        <a:pt x="4" y="59"/>
                        <a:pt x="4" y="61"/>
                        <a:pt x="4" y="63"/>
                      </a:cubicBezTo>
                      <a:cubicBezTo>
                        <a:pt x="3" y="62"/>
                        <a:pt x="3" y="63"/>
                        <a:pt x="3" y="63"/>
                      </a:cubicBezTo>
                      <a:cubicBezTo>
                        <a:pt x="3" y="63"/>
                        <a:pt x="3" y="62"/>
                        <a:pt x="3" y="62"/>
                      </a:cubicBezTo>
                      <a:cubicBezTo>
                        <a:pt x="3" y="62"/>
                        <a:pt x="3" y="64"/>
                        <a:pt x="3" y="66"/>
                      </a:cubicBezTo>
                      <a:cubicBezTo>
                        <a:pt x="3" y="67"/>
                        <a:pt x="2" y="67"/>
                        <a:pt x="2" y="68"/>
                      </a:cubicBezTo>
                      <a:cubicBezTo>
                        <a:pt x="2" y="68"/>
                        <a:pt x="2" y="69"/>
                        <a:pt x="2" y="69"/>
                      </a:cubicBezTo>
                      <a:cubicBezTo>
                        <a:pt x="2" y="69"/>
                        <a:pt x="2" y="68"/>
                        <a:pt x="2" y="68"/>
                      </a:cubicBezTo>
                      <a:cubicBezTo>
                        <a:pt x="2" y="70"/>
                        <a:pt x="1" y="73"/>
                        <a:pt x="2" y="75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1" y="76"/>
                        <a:pt x="1" y="75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5"/>
                        <a:pt x="1" y="78"/>
                        <a:pt x="1" y="79"/>
                      </a:cubicBezTo>
                      <a:close/>
                      <a:moveTo>
                        <a:pt x="122" y="50"/>
                      </a:move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lose/>
                      <a:moveTo>
                        <a:pt x="68" y="130"/>
                      </a:moveTo>
                      <a:cubicBezTo>
                        <a:pt x="68" y="130"/>
                        <a:pt x="68" y="131"/>
                        <a:pt x="68" y="131"/>
                      </a:cubicBezTo>
                      <a:cubicBezTo>
                        <a:pt x="68" y="131"/>
                        <a:pt x="68" y="130"/>
                        <a:pt x="68" y="130"/>
                      </a:cubicBezTo>
                      <a:close/>
                      <a:moveTo>
                        <a:pt x="38" y="111"/>
                      </a:move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1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1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9" y="111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40" y="112"/>
                        <a:pt x="40" y="113"/>
                      </a:cubicBezTo>
                      <a:cubicBezTo>
                        <a:pt x="40" y="113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39" y="112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8" y="111"/>
                      </a:cubicBezTo>
                      <a:close/>
                      <a:moveTo>
                        <a:pt x="37" y="110"/>
                      </a:moveTo>
                      <a:cubicBezTo>
                        <a:pt x="37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10"/>
                        <a:pt x="38" y="110"/>
                      </a:cubicBezTo>
                      <a:cubicBezTo>
                        <a:pt x="38" y="110"/>
                        <a:pt x="37" y="110"/>
                        <a:pt x="37" y="110"/>
                      </a:cubicBezTo>
                      <a:close/>
                      <a:moveTo>
                        <a:pt x="3" y="69"/>
                      </a:move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3" y="70"/>
                        <a:pt x="3" y="70"/>
                        <a:pt x="3" y="71"/>
                      </a:cubicBezTo>
                      <a:cubicBezTo>
                        <a:pt x="3" y="71"/>
                        <a:pt x="3" y="71"/>
                        <a:pt x="3" y="72"/>
                      </a:cubicBezTo>
                      <a:cubicBezTo>
                        <a:pt x="3" y="71"/>
                        <a:pt x="3" y="70"/>
                        <a:pt x="3" y="69"/>
                      </a:cubicBezTo>
                      <a:close/>
                      <a:moveTo>
                        <a:pt x="5" y="59"/>
                      </a:moveTo>
                      <a:cubicBezTo>
                        <a:pt x="5" y="59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60"/>
                      </a:cubicBezTo>
                      <a:cubicBezTo>
                        <a:pt x="5" y="60"/>
                        <a:pt x="5" y="60"/>
                        <a:pt x="5" y="59"/>
                      </a:cubicBezTo>
                      <a:close/>
                      <a:moveTo>
                        <a:pt x="5" y="70"/>
                      </a:moveTo>
                      <a:cubicBezTo>
                        <a:pt x="5" y="69"/>
                        <a:pt x="5" y="69"/>
                        <a:pt x="5" y="69"/>
                      </a:cubicBezTo>
                      <a:cubicBezTo>
                        <a:pt x="5" y="70"/>
                        <a:pt x="5" y="70"/>
                        <a:pt x="5" y="70"/>
                      </a:cubicBezTo>
                      <a:close/>
                      <a:moveTo>
                        <a:pt x="6" y="67"/>
                      </a:moveTo>
                      <a:cubicBezTo>
                        <a:pt x="6" y="67"/>
                        <a:pt x="6" y="68"/>
                        <a:pt x="6" y="67"/>
                      </a:cubicBezTo>
                      <a:cubicBezTo>
                        <a:pt x="6" y="68"/>
                        <a:pt x="6" y="68"/>
                        <a:pt x="6" y="69"/>
                      </a:cubicBezTo>
                      <a:cubicBezTo>
                        <a:pt x="6" y="68"/>
                        <a:pt x="6" y="69"/>
                        <a:pt x="6" y="67"/>
                      </a:cubicBezTo>
                      <a:close/>
                      <a:moveTo>
                        <a:pt x="160" y="98"/>
                      </a:moveTo>
                      <a:cubicBezTo>
                        <a:pt x="159" y="99"/>
                        <a:pt x="159" y="99"/>
                        <a:pt x="159" y="99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59" y="98"/>
                        <a:pt x="160" y="98"/>
                        <a:pt x="160" y="98"/>
                      </a:cubicBezTo>
                      <a:close/>
                      <a:moveTo>
                        <a:pt x="154" y="110"/>
                      </a:move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3" y="111"/>
                        <a:pt x="153" y="110"/>
                        <a:pt x="153" y="111"/>
                      </a:cubicBezTo>
                      <a:cubicBezTo>
                        <a:pt x="153" y="111"/>
                        <a:pt x="153" y="111"/>
                        <a:pt x="153" y="111"/>
                      </a:cubicBezTo>
                      <a:cubicBezTo>
                        <a:pt x="153" y="111"/>
                        <a:pt x="153" y="110"/>
                        <a:pt x="154" y="110"/>
                      </a:cubicBezTo>
                      <a:close/>
                      <a:moveTo>
                        <a:pt x="37" y="127"/>
                      </a:move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8" y="128"/>
                        <a:pt x="38" y="127"/>
                        <a:pt x="38" y="128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lose/>
                      <a:moveTo>
                        <a:pt x="27" y="115"/>
                      </a:moveTo>
                      <a:cubicBezTo>
                        <a:pt x="27" y="115"/>
                        <a:pt x="27" y="115"/>
                        <a:pt x="27" y="115"/>
                      </a:cubicBezTo>
                      <a:cubicBezTo>
                        <a:pt x="27" y="116"/>
                        <a:pt x="28" y="116"/>
                        <a:pt x="28" y="116"/>
                      </a:cubicBezTo>
                      <a:cubicBezTo>
                        <a:pt x="28" y="117"/>
                        <a:pt x="28" y="116"/>
                        <a:pt x="28" y="117"/>
                      </a:cubicBezTo>
                      <a:cubicBezTo>
                        <a:pt x="28" y="117"/>
                        <a:pt x="28" y="116"/>
                        <a:pt x="28" y="116"/>
                      </a:cubicBezTo>
                      <a:cubicBezTo>
                        <a:pt x="28" y="116"/>
                        <a:pt x="28" y="116"/>
                        <a:pt x="27" y="116"/>
                      </a:cubicBezTo>
                      <a:cubicBezTo>
                        <a:pt x="27" y="116"/>
                        <a:pt x="28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6"/>
                        <a:pt x="27" y="116"/>
                        <a:pt x="27" y="116"/>
                      </a:cubicBezTo>
                      <a:cubicBezTo>
                        <a:pt x="27" y="115"/>
                        <a:pt x="27" y="116"/>
                        <a:pt x="27" y="116"/>
                      </a:cubicBezTo>
                      <a:cubicBezTo>
                        <a:pt x="27" y="115"/>
                        <a:pt x="27" y="115"/>
                        <a:pt x="27" y="115"/>
                      </a:cubicBezTo>
                      <a:close/>
                      <a:moveTo>
                        <a:pt x="33" y="123"/>
                      </a:move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ubicBezTo>
                        <a:pt x="34" y="123"/>
                        <a:pt x="34" y="123"/>
                        <a:pt x="34" y="124"/>
                      </a:cubicBezTo>
                      <a:cubicBezTo>
                        <a:pt x="34" y="123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3" y="124"/>
                        <a:pt x="33" y="123"/>
                        <a:pt x="33" y="123"/>
                      </a:cubicBezTo>
                      <a:cubicBezTo>
                        <a:pt x="33" y="123"/>
                        <a:pt x="33" y="123"/>
                        <a:pt x="33" y="123"/>
                      </a:cubicBezTo>
                      <a:close/>
                      <a:moveTo>
                        <a:pt x="35" y="125"/>
                      </a:move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4" y="125"/>
                      </a:cubicBezTo>
                      <a:cubicBezTo>
                        <a:pt x="34" y="124"/>
                        <a:pt x="35" y="124"/>
                        <a:pt x="34" y="124"/>
                      </a:cubicBezTo>
                      <a:cubicBezTo>
                        <a:pt x="34" y="124"/>
                        <a:pt x="35" y="125"/>
                        <a:pt x="35" y="125"/>
                      </a:cubicBezTo>
                      <a:cubicBezTo>
                        <a:pt x="35" y="125"/>
                        <a:pt x="35" y="125"/>
                        <a:pt x="35" y="125"/>
                      </a:cubicBezTo>
                      <a:close/>
                      <a:moveTo>
                        <a:pt x="32" y="122"/>
                      </a:move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1"/>
                        <a:pt x="32" y="121"/>
                      </a:cubicBezTo>
                      <a:cubicBezTo>
                        <a:pt x="31" y="121"/>
                        <a:pt x="32" y="121"/>
                        <a:pt x="32" y="122"/>
                      </a:cubicBezTo>
                      <a:cubicBezTo>
                        <a:pt x="32" y="121"/>
                        <a:pt x="32" y="121"/>
                        <a:pt x="32" y="121"/>
                      </a:cubicBezTo>
                      <a:cubicBezTo>
                        <a:pt x="32" y="121"/>
                        <a:pt x="32" y="122"/>
                        <a:pt x="32" y="122"/>
                      </a:cubicBezTo>
                      <a:cubicBezTo>
                        <a:pt x="32" y="122"/>
                        <a:pt x="33" y="122"/>
                        <a:pt x="33" y="122"/>
                      </a:cubicBezTo>
                      <a:cubicBezTo>
                        <a:pt x="33" y="123"/>
                        <a:pt x="32" y="122"/>
                        <a:pt x="32" y="122"/>
                      </a:cubicBezTo>
                      <a:close/>
                      <a:moveTo>
                        <a:pt x="31" y="121"/>
                      </a:moveTo>
                      <a:cubicBezTo>
                        <a:pt x="31" y="121"/>
                        <a:pt x="31" y="121"/>
                        <a:pt x="30" y="120"/>
                      </a:cubicBezTo>
                      <a:cubicBezTo>
                        <a:pt x="31" y="120"/>
                        <a:pt x="30" y="120"/>
                        <a:pt x="30" y="120"/>
                      </a:cubicBezTo>
                      <a:cubicBezTo>
                        <a:pt x="31" y="120"/>
                        <a:pt x="31" y="120"/>
                        <a:pt x="31" y="120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ubicBezTo>
                        <a:pt x="31" y="120"/>
                        <a:pt x="31" y="121"/>
                        <a:pt x="31" y="121"/>
                      </a:cubicBezTo>
                      <a:cubicBezTo>
                        <a:pt x="31" y="121"/>
                        <a:pt x="31" y="121"/>
                        <a:pt x="31" y="121"/>
                      </a:cubicBezTo>
                      <a:close/>
                      <a:moveTo>
                        <a:pt x="29" y="118"/>
                      </a:moveTo>
                      <a:cubicBezTo>
                        <a:pt x="29" y="118"/>
                        <a:pt x="28" y="118"/>
                        <a:pt x="28" y="117"/>
                      </a:cubicBezTo>
                      <a:cubicBezTo>
                        <a:pt x="28" y="117"/>
                        <a:pt x="28" y="117"/>
                        <a:pt x="28" y="117"/>
                      </a:cubicBezTo>
                      <a:cubicBezTo>
                        <a:pt x="29" y="117"/>
                        <a:pt x="29" y="117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lose/>
                      <a:moveTo>
                        <a:pt x="23" y="109"/>
                      </a:moveTo>
                      <a:cubicBezTo>
                        <a:pt x="23" y="109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ubicBezTo>
                        <a:pt x="23" y="109"/>
                        <a:pt x="23" y="110"/>
                        <a:pt x="24" y="110"/>
                      </a:cubicBezTo>
                      <a:cubicBezTo>
                        <a:pt x="24" y="111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09"/>
                        <a:pt x="23" y="109"/>
                      </a:cubicBezTo>
                      <a:close/>
                      <a:moveTo>
                        <a:pt x="41" y="131"/>
                      </a:moveTo>
                      <a:cubicBezTo>
                        <a:pt x="41" y="131"/>
                        <a:pt x="42" y="131"/>
                        <a:pt x="41" y="130"/>
                      </a:cubicBezTo>
                      <a:cubicBezTo>
                        <a:pt x="41" y="130"/>
                        <a:pt x="42" y="130"/>
                        <a:pt x="42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2" y="131"/>
                        <a:pt x="42" y="131"/>
                        <a:pt x="41" y="131"/>
                      </a:cubicBezTo>
                      <a:close/>
                      <a:moveTo>
                        <a:pt x="41" y="130"/>
                      </a:move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0" y="130"/>
                        <a:pt x="40" y="130"/>
                      </a:cubicBezTo>
                      <a:cubicBezTo>
                        <a:pt x="40" y="130"/>
                        <a:pt x="40" y="130"/>
                        <a:pt x="40" y="130"/>
                      </a:cubicBezTo>
                      <a:cubicBezTo>
                        <a:pt x="40" y="129"/>
                        <a:pt x="40" y="129"/>
                        <a:pt x="40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lose/>
                      <a:moveTo>
                        <a:pt x="39" y="129"/>
                      </a:moveTo>
                      <a:cubicBezTo>
                        <a:pt x="39" y="129"/>
                        <a:pt x="39" y="129"/>
                        <a:pt x="39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8"/>
                        <a:pt x="39" y="128"/>
                        <a:pt x="39" y="128"/>
                      </a:cubicBezTo>
                      <a:cubicBezTo>
                        <a:pt x="39" y="128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lose/>
                      <a:moveTo>
                        <a:pt x="35" y="125"/>
                      </a:moveTo>
                      <a:cubicBezTo>
                        <a:pt x="36" y="125"/>
                        <a:pt x="36" y="126"/>
                        <a:pt x="36" y="126"/>
                      </a:cubicBezTo>
                      <a:cubicBezTo>
                        <a:pt x="36" y="126"/>
                        <a:pt x="37" y="126"/>
                        <a:pt x="37" y="127"/>
                      </a:cubicBezTo>
                      <a:cubicBezTo>
                        <a:pt x="37" y="127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7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5" y="125"/>
                        <a:pt x="36" y="126"/>
                        <a:pt x="35" y="125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6" y="115"/>
                        <a:pt x="26" y="114"/>
                        <a:pt x="26" y="114"/>
                      </a:cubicBezTo>
                      <a:cubicBezTo>
                        <a:pt x="26" y="114"/>
                        <a:pt x="26" y="114"/>
                        <a:pt x="26" y="114"/>
                      </a:cubicBezTo>
                      <a:cubicBezTo>
                        <a:pt x="26" y="114"/>
                        <a:pt x="27" y="115"/>
                        <a:pt x="27" y="115"/>
                      </a:cubicBezTo>
                      <a:cubicBezTo>
                        <a:pt x="26" y="115"/>
                        <a:pt x="27" y="115"/>
                        <a:pt x="26" y="115"/>
                      </a:cubicBezTo>
                      <a:close/>
                      <a:moveTo>
                        <a:pt x="25" y="113"/>
                      </a:moveTo>
                      <a:cubicBezTo>
                        <a:pt x="25" y="112"/>
                        <a:pt x="25" y="113"/>
                        <a:pt x="26" y="114"/>
                      </a:cubicBezTo>
                      <a:cubicBezTo>
                        <a:pt x="25" y="113"/>
                        <a:pt x="25" y="113"/>
                        <a:pt x="25" y="113"/>
                      </a:cubicBezTo>
                      <a:close/>
                      <a:moveTo>
                        <a:pt x="24" y="111"/>
                      </a:move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4" y="111"/>
                        <a:pt x="25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lose/>
                      <a:moveTo>
                        <a:pt x="22" y="107"/>
                      </a:moveTo>
                      <a:cubicBezTo>
                        <a:pt x="22" y="107"/>
                        <a:pt x="21" y="107"/>
                        <a:pt x="21" y="107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6"/>
                        <a:pt x="21" y="106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5"/>
                        <a:pt x="20" y="105"/>
                        <a:pt x="20" y="104"/>
                      </a:cubicBezTo>
                      <a:cubicBezTo>
                        <a:pt x="20" y="104"/>
                        <a:pt x="21" y="104"/>
                        <a:pt x="20" y="104"/>
                      </a:cubicBezTo>
                      <a:cubicBezTo>
                        <a:pt x="20" y="104"/>
                        <a:pt x="21" y="105"/>
                        <a:pt x="21" y="105"/>
                      </a:cubicBezTo>
                      <a:cubicBezTo>
                        <a:pt x="21" y="105"/>
                        <a:pt x="21" y="105"/>
                        <a:pt x="21" y="105"/>
                      </a:cubicBezTo>
                      <a:cubicBezTo>
                        <a:pt x="21" y="106"/>
                        <a:pt x="21" y="105"/>
                        <a:pt x="21" y="105"/>
                      </a:cubicBezTo>
                      <a:cubicBezTo>
                        <a:pt x="21" y="106"/>
                        <a:pt x="21" y="106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ubicBezTo>
                        <a:pt x="22" y="107"/>
                        <a:pt x="22" y="108"/>
                        <a:pt x="22" y="108"/>
                      </a:cubicBezTo>
                      <a:cubicBezTo>
                        <a:pt x="22" y="108"/>
                        <a:pt x="23" y="108"/>
                        <a:pt x="22" y="108"/>
                      </a:cubicBezTo>
                      <a:cubicBezTo>
                        <a:pt x="22" y="108"/>
                        <a:pt x="23" y="108"/>
                        <a:pt x="23" y="108"/>
                      </a:cubicBezTo>
                      <a:cubicBezTo>
                        <a:pt x="23" y="109"/>
                        <a:pt x="23" y="109"/>
                        <a:pt x="23" y="109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7"/>
                        <a:pt x="22" y="108"/>
                      </a:cubicBezTo>
                      <a:cubicBezTo>
                        <a:pt x="22" y="107"/>
                        <a:pt x="22" y="107"/>
                        <a:pt x="22" y="107"/>
                      </a:cubicBezTo>
                      <a:close/>
                      <a:moveTo>
                        <a:pt x="43" y="132"/>
                      </a:move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2"/>
                      </a:cubicBezTo>
                      <a:cubicBezTo>
                        <a:pt x="43" y="132"/>
                        <a:pt x="43" y="132"/>
                        <a:pt x="43" y="131"/>
                      </a:cubicBezTo>
                      <a:cubicBezTo>
                        <a:pt x="43" y="131"/>
                        <a:pt x="43" y="131"/>
                        <a:pt x="43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3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3" y="132"/>
                        <a:pt x="43" y="132"/>
                      </a:cubicBezTo>
                      <a:close/>
                      <a:moveTo>
                        <a:pt x="29" y="119"/>
                      </a:moveTo>
                      <a:cubicBezTo>
                        <a:pt x="29" y="119"/>
                        <a:pt x="29" y="119"/>
                        <a:pt x="29" y="118"/>
                      </a:cubicBezTo>
                      <a:cubicBezTo>
                        <a:pt x="29" y="119"/>
                        <a:pt x="30" y="119"/>
                        <a:pt x="30" y="119"/>
                      </a:cubicBezTo>
                      <a:cubicBezTo>
                        <a:pt x="30" y="119"/>
                        <a:pt x="29" y="119"/>
                        <a:pt x="30" y="119"/>
                      </a:cubicBezTo>
                      <a:cubicBezTo>
                        <a:pt x="30" y="119"/>
                        <a:pt x="29" y="118"/>
                        <a:pt x="29" y="119"/>
                      </a:cubicBezTo>
                      <a:cubicBezTo>
                        <a:pt x="29" y="119"/>
                        <a:pt x="29" y="119"/>
                        <a:pt x="29" y="119"/>
                      </a:cubicBezTo>
                      <a:close/>
                      <a:moveTo>
                        <a:pt x="19" y="102"/>
                      </a:move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20" y="102"/>
                        <a:pt x="19" y="102"/>
                        <a:pt x="19" y="102"/>
                      </a:cubicBezTo>
                      <a:cubicBezTo>
                        <a:pt x="19" y="102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1"/>
                        <a:pt x="19" y="101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lose/>
                      <a:moveTo>
                        <a:pt x="18" y="99"/>
                      </a:move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8" y="99"/>
                        <a:pt x="18" y="100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9" y="100"/>
                        <a:pt x="19" y="100"/>
                      </a:cubicBezTo>
                      <a:cubicBezTo>
                        <a:pt x="18" y="100"/>
                        <a:pt x="18" y="100"/>
                        <a:pt x="18" y="99"/>
                      </a:cubicBezTo>
                      <a:close/>
                      <a:moveTo>
                        <a:pt x="20" y="103"/>
                      </a:move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3"/>
                        <a:pt x="20" y="103"/>
                        <a:pt x="19" y="102"/>
                      </a:cubicBezTo>
                      <a:cubicBezTo>
                        <a:pt x="19" y="102"/>
                        <a:pt x="20" y="103"/>
                        <a:pt x="20" y="102"/>
                      </a:cubicBezTo>
                      <a:cubicBezTo>
                        <a:pt x="20" y="102"/>
                        <a:pt x="20" y="103"/>
                        <a:pt x="20" y="103"/>
                      </a:cubicBezTo>
                      <a:cubicBezTo>
                        <a:pt x="20" y="103"/>
                        <a:pt x="20" y="103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4"/>
                        <a:pt x="20" y="103"/>
                      </a:cubicBezTo>
                      <a:close/>
                      <a:moveTo>
                        <a:pt x="18" y="98"/>
                      </a:moveTo>
                      <a:cubicBezTo>
                        <a:pt x="17" y="98"/>
                        <a:pt x="17" y="98"/>
                        <a:pt x="17" y="97"/>
                      </a:cubicBezTo>
                      <a:cubicBezTo>
                        <a:pt x="18" y="98"/>
                        <a:pt x="18" y="98"/>
                        <a:pt x="17" y="97"/>
                      </a:cubicBezTo>
                      <a:cubicBezTo>
                        <a:pt x="18" y="97"/>
                        <a:pt x="18" y="98"/>
                        <a:pt x="18" y="98"/>
                      </a:cubicBezTo>
                      <a:cubicBezTo>
                        <a:pt x="18" y="98"/>
                        <a:pt x="18" y="98"/>
                        <a:pt x="18" y="98"/>
                      </a:cubicBezTo>
                      <a:close/>
                      <a:moveTo>
                        <a:pt x="16" y="94"/>
                      </a:moveTo>
                      <a:cubicBezTo>
                        <a:pt x="16" y="94"/>
                        <a:pt x="16" y="94"/>
                        <a:pt x="16" y="94"/>
                      </a:cubicBezTo>
                      <a:cubicBezTo>
                        <a:pt x="17" y="94"/>
                        <a:pt x="17" y="94"/>
                        <a:pt x="17" y="94"/>
                      </a:cubicBezTo>
                      <a:cubicBezTo>
                        <a:pt x="16" y="94"/>
                        <a:pt x="16" y="94"/>
                        <a:pt x="16" y="94"/>
                      </a:cubicBezTo>
                      <a:close/>
                      <a:moveTo>
                        <a:pt x="17" y="96"/>
                      </a:move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5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lose/>
                      <a:moveTo>
                        <a:pt x="45" y="133"/>
                      </a:moveTo>
                      <a:cubicBezTo>
                        <a:pt x="45" y="133"/>
                        <a:pt x="44" y="133"/>
                        <a:pt x="44" y="133"/>
                      </a:cubicBezTo>
                      <a:cubicBezTo>
                        <a:pt x="44" y="133"/>
                        <a:pt x="44" y="133"/>
                        <a:pt x="44" y="132"/>
                      </a:cubicBezTo>
                      <a:cubicBezTo>
                        <a:pt x="44" y="133"/>
                        <a:pt x="45" y="133"/>
                        <a:pt x="45" y="133"/>
                      </a:cubicBezTo>
                      <a:cubicBezTo>
                        <a:pt x="45" y="133"/>
                        <a:pt x="45" y="133"/>
                        <a:pt x="45" y="133"/>
                      </a:cubicBezTo>
                      <a:cubicBezTo>
                        <a:pt x="46" y="134"/>
                        <a:pt x="45" y="133"/>
                        <a:pt x="45" y="133"/>
                      </a:cubicBezTo>
                      <a:close/>
                      <a:moveTo>
                        <a:pt x="16" y="93"/>
                      </a:moveTo>
                      <a:cubicBezTo>
                        <a:pt x="16" y="93"/>
                        <a:pt x="16" y="93"/>
                        <a:pt x="16" y="93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16" y="92"/>
                        <a:pt x="16" y="92"/>
                        <a:pt x="16" y="93"/>
                      </a:cubicBezTo>
                      <a:cubicBezTo>
                        <a:pt x="16" y="93"/>
                        <a:pt x="16" y="93"/>
                        <a:pt x="16" y="93"/>
                      </a:cubicBezTo>
                      <a:close/>
                      <a:moveTo>
                        <a:pt x="15" y="91"/>
                      </a:move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5" y="90"/>
                      </a:cubicBezTo>
                      <a:cubicBezTo>
                        <a:pt x="15" y="90"/>
                        <a:pt x="15" y="90"/>
                        <a:pt x="16" y="91"/>
                      </a:cubicBezTo>
                      <a:lnTo>
                        <a:pt x="15" y="91"/>
                      </a:lnTo>
                      <a:close/>
                      <a:moveTo>
                        <a:pt x="15" y="88"/>
                      </a:moveTo>
                      <a:cubicBezTo>
                        <a:pt x="15" y="88"/>
                        <a:pt x="15" y="89"/>
                        <a:pt x="15" y="89"/>
                      </a:cubicBezTo>
                      <a:cubicBezTo>
                        <a:pt x="15" y="89"/>
                        <a:pt x="15" y="88"/>
                        <a:pt x="15" y="88"/>
                      </a:cubicBezTo>
                      <a:close/>
                      <a:moveTo>
                        <a:pt x="141" y="30"/>
                      </a:move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ubicBezTo>
                        <a:pt x="141" y="30"/>
                        <a:pt x="141" y="30"/>
                        <a:pt x="141" y="30"/>
                      </a:cubicBezTo>
                      <a:close/>
                      <a:moveTo>
                        <a:pt x="148" y="43"/>
                      </a:move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3"/>
                        <a:pt x="148" y="43"/>
                        <a:pt x="149" y="43"/>
                      </a:cubicBezTo>
                      <a:cubicBezTo>
                        <a:pt x="149" y="43"/>
                        <a:pt x="149" y="44"/>
                        <a:pt x="149" y="44"/>
                      </a:cubicBezTo>
                      <a:cubicBezTo>
                        <a:pt x="149" y="44"/>
                        <a:pt x="149" y="43"/>
                        <a:pt x="148" y="43"/>
                      </a:cubicBezTo>
                      <a:close/>
                      <a:moveTo>
                        <a:pt x="148" y="42"/>
                      </a:move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ubicBezTo>
                        <a:pt x="148" y="42"/>
                        <a:pt x="148" y="42"/>
                        <a:pt x="148" y="42"/>
                      </a:cubicBezTo>
                      <a:close/>
                      <a:moveTo>
                        <a:pt x="65" y="11"/>
                      </a:moveTo>
                      <a:cubicBezTo>
                        <a:pt x="64" y="12"/>
                        <a:pt x="63" y="12"/>
                        <a:pt x="62" y="13"/>
                      </a:cubicBezTo>
                      <a:cubicBezTo>
                        <a:pt x="61" y="14"/>
                        <a:pt x="59" y="14"/>
                        <a:pt x="58" y="15"/>
                      </a:cubicBezTo>
                      <a:cubicBezTo>
                        <a:pt x="58" y="15"/>
                        <a:pt x="58" y="15"/>
                        <a:pt x="57" y="15"/>
                      </a:cubicBezTo>
                      <a:cubicBezTo>
                        <a:pt x="57" y="16"/>
                        <a:pt x="56" y="16"/>
                        <a:pt x="55" y="17"/>
                      </a:cubicBezTo>
                      <a:cubicBezTo>
                        <a:pt x="54" y="17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1" y="19"/>
                      </a:cubicBezTo>
                      <a:cubicBezTo>
                        <a:pt x="51" y="19"/>
                        <a:pt x="50" y="20"/>
                        <a:pt x="50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8" y="21"/>
                      </a:cubicBezTo>
                      <a:cubicBezTo>
                        <a:pt x="48" y="21"/>
                        <a:pt x="47" y="21"/>
                        <a:pt x="47" y="21"/>
                      </a:cubicBezTo>
                      <a:cubicBezTo>
                        <a:pt x="49" y="19"/>
                        <a:pt x="53" y="17"/>
                        <a:pt x="56" y="15"/>
                      </a:cubicBezTo>
                      <a:cubicBezTo>
                        <a:pt x="57" y="15"/>
                        <a:pt x="57" y="14"/>
                        <a:pt x="58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60" y="13"/>
                        <a:pt x="61" y="13"/>
                        <a:pt x="63" y="12"/>
                      </a:cubicBezTo>
                      <a:cubicBezTo>
                        <a:pt x="64" y="12"/>
                        <a:pt x="64" y="11"/>
                        <a:pt x="65" y="11"/>
                      </a:cubicBezTo>
                      <a:close/>
                      <a:moveTo>
                        <a:pt x="99" y="11"/>
                      </a:moveTo>
                      <a:cubicBezTo>
                        <a:pt x="99" y="12"/>
                        <a:pt x="100" y="12"/>
                        <a:pt x="100" y="12"/>
                      </a:cubicBezTo>
                      <a:cubicBezTo>
                        <a:pt x="100" y="12"/>
                        <a:pt x="101" y="12"/>
                        <a:pt x="101" y="12"/>
                      </a:cubicBezTo>
                      <a:cubicBezTo>
                        <a:pt x="102" y="12"/>
                        <a:pt x="102" y="12"/>
                        <a:pt x="103" y="12"/>
                      </a:cubicBezTo>
                      <a:cubicBezTo>
                        <a:pt x="103" y="12"/>
                        <a:pt x="103" y="12"/>
                        <a:pt x="104" y="12"/>
                      </a:cubicBezTo>
                      <a:cubicBezTo>
                        <a:pt x="105" y="13"/>
                        <a:pt x="107" y="13"/>
                        <a:pt x="107" y="13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8" y="13"/>
                        <a:pt x="109" y="14"/>
                        <a:pt x="109" y="14"/>
                      </a:cubicBezTo>
                      <a:cubicBezTo>
                        <a:pt x="112" y="15"/>
                        <a:pt x="115" y="16"/>
                        <a:pt x="117" y="18"/>
                      </a:cubicBezTo>
                      <a:cubicBezTo>
                        <a:pt x="117" y="18"/>
                        <a:pt x="117" y="18"/>
                        <a:pt x="118" y="18"/>
                      </a:cubicBezTo>
                      <a:cubicBezTo>
                        <a:pt x="119" y="19"/>
                        <a:pt x="121" y="20"/>
                        <a:pt x="122" y="21"/>
                      </a:cubicBezTo>
                      <a:cubicBezTo>
                        <a:pt x="123" y="22"/>
                        <a:pt x="124" y="23"/>
                        <a:pt x="125" y="24"/>
                      </a:cubicBezTo>
                      <a:cubicBezTo>
                        <a:pt x="126" y="24"/>
                        <a:pt x="126" y="25"/>
                        <a:pt x="127" y="25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9" y="27"/>
                        <a:pt x="129" y="27"/>
                        <a:pt x="129" y="27"/>
                      </a:cubicBezTo>
                      <a:cubicBezTo>
                        <a:pt x="129" y="28"/>
                        <a:pt x="129" y="28"/>
                        <a:pt x="129" y="28"/>
                      </a:cubicBezTo>
                      <a:cubicBezTo>
                        <a:pt x="129" y="28"/>
                        <a:pt x="130" y="28"/>
                        <a:pt x="130" y="29"/>
                      </a:cubicBezTo>
                      <a:cubicBezTo>
                        <a:pt x="130" y="29"/>
                        <a:pt x="130" y="29"/>
                        <a:pt x="130" y="29"/>
                      </a:cubicBezTo>
                      <a:cubicBezTo>
                        <a:pt x="131" y="29"/>
                        <a:pt x="131" y="29"/>
                        <a:pt x="131" y="30"/>
                      </a:cubicBezTo>
                      <a:cubicBezTo>
                        <a:pt x="131" y="30"/>
                        <a:pt x="132" y="30"/>
                        <a:pt x="132" y="31"/>
                      </a:cubicBezTo>
                      <a:cubicBezTo>
                        <a:pt x="133" y="31"/>
                        <a:pt x="133" y="32"/>
                        <a:pt x="133" y="32"/>
                      </a:cubicBezTo>
                      <a:cubicBezTo>
                        <a:pt x="133" y="33"/>
                        <a:pt x="134" y="33"/>
                        <a:pt x="134" y="33"/>
                      </a:cubicBezTo>
                      <a:cubicBezTo>
                        <a:pt x="134" y="34"/>
                        <a:pt x="134" y="34"/>
                        <a:pt x="135" y="34"/>
                      </a:cubicBezTo>
                      <a:cubicBezTo>
                        <a:pt x="135" y="34"/>
                        <a:pt x="135" y="35"/>
                        <a:pt x="136" y="35"/>
                      </a:cubicBezTo>
                      <a:cubicBezTo>
                        <a:pt x="136" y="36"/>
                        <a:pt x="136" y="36"/>
                        <a:pt x="136" y="36"/>
                      </a:cubicBezTo>
                      <a:cubicBezTo>
                        <a:pt x="137" y="37"/>
                        <a:pt x="137" y="37"/>
                        <a:pt x="137" y="38"/>
                      </a:cubicBezTo>
                      <a:cubicBezTo>
                        <a:pt x="138" y="39"/>
                        <a:pt x="138" y="40"/>
                        <a:pt x="139" y="41"/>
                      </a:cubicBezTo>
                      <a:cubicBezTo>
                        <a:pt x="139" y="41"/>
                        <a:pt x="139" y="42"/>
                        <a:pt x="139" y="41"/>
                      </a:cubicBezTo>
                      <a:cubicBezTo>
                        <a:pt x="139" y="41"/>
                        <a:pt x="139" y="41"/>
                        <a:pt x="139" y="42"/>
                      </a:cubicBezTo>
                      <a:cubicBezTo>
                        <a:pt x="139" y="42"/>
                        <a:pt x="139" y="42"/>
                        <a:pt x="140" y="42"/>
                      </a:cubicBezTo>
                      <a:cubicBezTo>
                        <a:pt x="140" y="42"/>
                        <a:pt x="140" y="42"/>
                        <a:pt x="140" y="43"/>
                      </a:cubicBezTo>
                      <a:cubicBezTo>
                        <a:pt x="139" y="42"/>
                        <a:pt x="139" y="42"/>
                        <a:pt x="139" y="41"/>
                      </a:cubicBezTo>
                      <a:cubicBezTo>
                        <a:pt x="138" y="40"/>
                        <a:pt x="136" y="37"/>
                        <a:pt x="135" y="35"/>
                      </a:cubicBezTo>
                      <a:cubicBezTo>
                        <a:pt x="134" y="35"/>
                        <a:pt x="134" y="35"/>
                        <a:pt x="134" y="34"/>
                      </a:cubicBezTo>
                      <a:cubicBezTo>
                        <a:pt x="133" y="34"/>
                        <a:pt x="133" y="34"/>
                        <a:pt x="133" y="34"/>
                      </a:cubicBezTo>
                      <a:cubicBezTo>
                        <a:pt x="133" y="33"/>
                        <a:pt x="132" y="33"/>
                        <a:pt x="132" y="33"/>
                      </a:cubicBezTo>
                      <a:cubicBezTo>
                        <a:pt x="132" y="32"/>
                        <a:pt x="132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0" y="32"/>
                        <a:pt x="130" y="32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30" y="31"/>
                        <a:pt x="130" y="31"/>
                      </a:cubicBezTo>
                      <a:cubicBezTo>
                        <a:pt x="130" y="31"/>
                        <a:pt x="129" y="30"/>
                        <a:pt x="129" y="30"/>
                      </a:cubicBezTo>
                      <a:cubicBezTo>
                        <a:pt x="129" y="30"/>
                        <a:pt x="128" y="30"/>
                        <a:pt x="128" y="30"/>
                      </a:cubicBezTo>
                      <a:cubicBezTo>
                        <a:pt x="128" y="29"/>
                        <a:pt x="128" y="29"/>
                        <a:pt x="127" y="29"/>
                      </a:cubicBezTo>
                      <a:cubicBezTo>
                        <a:pt x="127" y="29"/>
                        <a:pt x="127" y="28"/>
                        <a:pt x="127" y="28"/>
                      </a:cubicBezTo>
                      <a:cubicBezTo>
                        <a:pt x="127" y="28"/>
                        <a:pt x="126" y="28"/>
                        <a:pt x="125" y="27"/>
                      </a:cubicBezTo>
                      <a:cubicBezTo>
                        <a:pt x="125" y="27"/>
                        <a:pt x="124" y="26"/>
                        <a:pt x="123" y="26"/>
                      </a:cubicBezTo>
                      <a:cubicBezTo>
                        <a:pt x="123" y="26"/>
                        <a:pt x="123" y="26"/>
                        <a:pt x="123" y="25"/>
                      </a:cubicBezTo>
                      <a:cubicBezTo>
                        <a:pt x="120" y="24"/>
                        <a:pt x="118" y="22"/>
                        <a:pt x="115" y="20"/>
                      </a:cubicBezTo>
                      <a:cubicBezTo>
                        <a:pt x="115" y="20"/>
                        <a:pt x="114" y="20"/>
                        <a:pt x="114" y="20"/>
                      </a:cubicBezTo>
                      <a:cubicBezTo>
                        <a:pt x="114" y="20"/>
                        <a:pt x="113" y="19"/>
                        <a:pt x="113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1" y="19"/>
                        <a:pt x="111" y="19"/>
                        <a:pt x="111" y="19"/>
                      </a:cubicBezTo>
                      <a:cubicBezTo>
                        <a:pt x="111" y="19"/>
                        <a:pt x="111" y="19"/>
                        <a:pt x="111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09" y="18"/>
                        <a:pt x="106" y="17"/>
                        <a:pt x="104" y="16"/>
                      </a:cubicBezTo>
                      <a:cubicBezTo>
                        <a:pt x="104" y="16"/>
                        <a:pt x="102" y="15"/>
                        <a:pt x="102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1" y="15"/>
                        <a:pt x="101" y="15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2" y="14"/>
                        <a:pt x="102" y="14"/>
                      </a:cubicBezTo>
                      <a:cubicBezTo>
                        <a:pt x="102" y="14"/>
                        <a:pt x="103" y="14"/>
                        <a:pt x="104" y="14"/>
                      </a:cubicBezTo>
                      <a:cubicBezTo>
                        <a:pt x="105" y="14"/>
                        <a:pt x="106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6" y="14"/>
                        <a:pt x="106" y="14"/>
                      </a:cubicBezTo>
                      <a:cubicBezTo>
                        <a:pt x="107" y="14"/>
                        <a:pt x="108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8" y="14"/>
                        <a:pt x="107" y="14"/>
                        <a:pt x="107" y="13"/>
                      </a:cubicBezTo>
                      <a:cubicBezTo>
                        <a:pt x="106" y="13"/>
                        <a:pt x="106" y="13"/>
                        <a:pt x="106" y="13"/>
                      </a:cubicBezTo>
                      <a:cubicBezTo>
                        <a:pt x="104" y="13"/>
                        <a:pt x="102" y="12"/>
                        <a:pt x="101" y="12"/>
                      </a:cubicBezTo>
                      <a:cubicBezTo>
                        <a:pt x="100" y="12"/>
                        <a:pt x="100" y="12"/>
                        <a:pt x="99" y="12"/>
                      </a:cubicBezTo>
                      <a:cubicBezTo>
                        <a:pt x="98" y="12"/>
                        <a:pt x="99" y="12"/>
                        <a:pt x="99" y="11"/>
                      </a:cubicBezTo>
                      <a:close/>
                      <a:moveTo>
                        <a:pt x="100" y="11"/>
                      </a:moveTo>
                      <a:cubicBezTo>
                        <a:pt x="100" y="11"/>
                        <a:pt x="101" y="11"/>
                        <a:pt x="100" y="11"/>
                      </a:cubicBezTo>
                      <a:cubicBezTo>
                        <a:pt x="100" y="11"/>
                        <a:pt x="99" y="11"/>
                        <a:pt x="98" y="11"/>
                      </a:cubicBezTo>
                      <a:cubicBezTo>
                        <a:pt x="98" y="11"/>
                        <a:pt x="99" y="11"/>
                        <a:pt x="100" y="11"/>
                      </a:cubicBezTo>
                      <a:close/>
                      <a:moveTo>
                        <a:pt x="61" y="130"/>
                      </a:moveTo>
                      <a:cubicBezTo>
                        <a:pt x="61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1" y="130"/>
                      </a:cubicBezTo>
                      <a:close/>
                      <a:moveTo>
                        <a:pt x="63" y="131"/>
                      </a:move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3" y="131"/>
                        <a:pt x="63" y="131"/>
                      </a:cubicBezTo>
                      <a:cubicBezTo>
                        <a:pt x="63" y="131"/>
                        <a:pt x="64" y="131"/>
                        <a:pt x="63" y="131"/>
                      </a:cubicBezTo>
                      <a:close/>
                      <a:moveTo>
                        <a:pt x="65" y="131"/>
                      </a:moveTo>
                      <a:cubicBezTo>
                        <a:pt x="64" y="131"/>
                        <a:pt x="64" y="131"/>
                        <a:pt x="64" y="131"/>
                      </a:cubicBezTo>
                      <a:cubicBezTo>
                        <a:pt x="64" y="131"/>
                        <a:pt x="65" y="131"/>
                        <a:pt x="65" y="131"/>
                      </a:cubicBezTo>
                      <a:cubicBezTo>
                        <a:pt x="65" y="131"/>
                        <a:pt x="65" y="131"/>
                        <a:pt x="65" y="131"/>
                      </a:cubicBezTo>
                      <a:close/>
                      <a:moveTo>
                        <a:pt x="30" y="101"/>
                      </a:move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100"/>
                        <a:pt x="31" y="101"/>
                        <a:pt x="32" y="103"/>
                      </a:cubicBezTo>
                      <a:cubicBezTo>
                        <a:pt x="32" y="103"/>
                        <a:pt x="31" y="102"/>
                        <a:pt x="31" y="102"/>
                      </a:cubicBezTo>
                      <a:cubicBezTo>
                        <a:pt x="31" y="102"/>
                        <a:pt x="31" y="102"/>
                        <a:pt x="31" y="102"/>
                      </a:cubicBezTo>
                      <a:cubicBezTo>
                        <a:pt x="31" y="101"/>
                        <a:pt x="31" y="101"/>
                        <a:pt x="30" y="101"/>
                      </a:cubicBezTo>
                      <a:close/>
                      <a:moveTo>
                        <a:pt x="27" y="93"/>
                      </a:moveTo>
                      <a:cubicBezTo>
                        <a:pt x="27" y="93"/>
                        <a:pt x="27" y="93"/>
                        <a:pt x="27" y="93"/>
                      </a:cubicBezTo>
                      <a:cubicBezTo>
                        <a:pt x="27" y="93"/>
                        <a:pt x="27" y="93"/>
                        <a:pt x="27" y="92"/>
                      </a:cubicBezTo>
                      <a:cubicBezTo>
                        <a:pt x="27" y="92"/>
                        <a:pt x="27" y="92"/>
                        <a:pt x="27" y="92"/>
                      </a:cubicBezTo>
                      <a:cubicBezTo>
                        <a:pt x="27" y="91"/>
                        <a:pt x="27" y="91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7" y="91"/>
                        <a:pt x="27" y="92"/>
                        <a:pt x="28" y="94"/>
                      </a:cubicBezTo>
                      <a:cubicBezTo>
                        <a:pt x="28" y="94"/>
                        <a:pt x="27" y="93"/>
                        <a:pt x="27" y="93"/>
                      </a:cubicBezTo>
                      <a:close/>
                      <a:moveTo>
                        <a:pt x="24" y="81"/>
                      </a:moveTo>
                      <a:cubicBezTo>
                        <a:pt x="24" y="81"/>
                        <a:pt x="24" y="81"/>
                        <a:pt x="25" y="81"/>
                      </a:cubicBezTo>
                      <a:cubicBezTo>
                        <a:pt x="25" y="80"/>
                        <a:pt x="24" y="80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5" y="81"/>
                        <a:pt x="25" y="83"/>
                        <a:pt x="25" y="85"/>
                      </a:cubicBezTo>
                      <a:cubicBezTo>
                        <a:pt x="25" y="84"/>
                        <a:pt x="25" y="84"/>
                        <a:pt x="25" y="84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cubicBezTo>
                        <a:pt x="25" y="83"/>
                        <a:pt x="25" y="83"/>
                        <a:pt x="25" y="82"/>
                      </a:cubicBezTo>
                      <a:cubicBezTo>
                        <a:pt x="25" y="82"/>
                        <a:pt x="25" y="81"/>
                        <a:pt x="24" y="81"/>
                      </a:cubicBezTo>
                      <a:close/>
                      <a:moveTo>
                        <a:pt x="24" y="77"/>
                      </a:move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4" y="78"/>
                        <a:pt x="24" y="78"/>
                      </a:cubicBezTo>
                      <a:cubicBezTo>
                        <a:pt x="24" y="78"/>
                        <a:pt x="24" y="77"/>
                        <a:pt x="24" y="77"/>
                      </a:cubicBezTo>
                      <a:close/>
                      <a:moveTo>
                        <a:pt x="24" y="74"/>
                      </a:move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3"/>
                        <a:pt x="24" y="74"/>
                        <a:pt x="24" y="75"/>
                      </a:cubicBezTo>
                      <a:cubicBezTo>
                        <a:pt x="24" y="75"/>
                        <a:pt x="24" y="74"/>
                        <a:pt x="24" y="74"/>
                      </a:cubicBezTo>
                      <a:close/>
                      <a:moveTo>
                        <a:pt x="33" y="104"/>
                      </a:moveTo>
                      <a:cubicBezTo>
                        <a:pt x="32" y="104"/>
                        <a:pt x="32" y="104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4"/>
                        <a:pt x="32" y="104"/>
                      </a:cubicBezTo>
                      <a:cubicBezTo>
                        <a:pt x="33" y="105"/>
                        <a:pt x="33" y="105"/>
                        <a:pt x="33" y="106"/>
                      </a:cubicBezTo>
                      <a:cubicBezTo>
                        <a:pt x="33" y="105"/>
                        <a:pt x="33" y="105"/>
                        <a:pt x="33" y="104"/>
                      </a:cubicBezTo>
                      <a:close/>
                      <a:moveTo>
                        <a:pt x="29" y="97"/>
                      </a:moveTo>
                      <a:cubicBezTo>
                        <a:pt x="29" y="97"/>
                        <a:pt x="29" y="96"/>
                        <a:pt x="29" y="96"/>
                      </a:cubicBezTo>
                      <a:cubicBezTo>
                        <a:pt x="28" y="96"/>
                        <a:pt x="28" y="96"/>
                        <a:pt x="28" y="96"/>
                      </a:cubicBezTo>
                      <a:cubicBezTo>
                        <a:pt x="29" y="96"/>
                        <a:pt x="29" y="97"/>
                        <a:pt x="30" y="98"/>
                      </a:cubicBezTo>
                      <a:cubicBezTo>
                        <a:pt x="29" y="98"/>
                        <a:pt x="29" y="97"/>
                        <a:pt x="29" y="97"/>
                      </a:cubicBezTo>
                      <a:close/>
                      <a:moveTo>
                        <a:pt x="28" y="95"/>
                      </a:moveTo>
                      <a:cubicBezTo>
                        <a:pt x="28" y="94"/>
                        <a:pt x="28" y="94"/>
                        <a:pt x="28" y="94"/>
                      </a:cubicBezTo>
                      <a:cubicBezTo>
                        <a:pt x="28" y="94"/>
                        <a:pt x="28" y="95"/>
                        <a:pt x="28" y="96"/>
                      </a:cubicBezTo>
                      <a:cubicBezTo>
                        <a:pt x="28" y="96"/>
                        <a:pt x="28" y="95"/>
                        <a:pt x="28" y="95"/>
                      </a:cubicBezTo>
                      <a:close/>
                      <a:moveTo>
                        <a:pt x="26" y="87"/>
                      </a:moveTo>
                      <a:cubicBezTo>
                        <a:pt x="25" y="87"/>
                        <a:pt x="26" y="87"/>
                        <a:pt x="26" y="86"/>
                      </a:cubicBezTo>
                      <a:cubicBezTo>
                        <a:pt x="26" y="87"/>
                        <a:pt x="26" y="89"/>
                        <a:pt x="26" y="89"/>
                      </a:cubicBezTo>
                      <a:cubicBezTo>
                        <a:pt x="26" y="89"/>
                        <a:pt x="26" y="88"/>
                        <a:pt x="26" y="87"/>
                      </a:cubicBezTo>
                      <a:close/>
                      <a:moveTo>
                        <a:pt x="25" y="86"/>
                      </a:moveTo>
                      <a:cubicBezTo>
                        <a:pt x="25" y="85"/>
                        <a:pt x="25" y="86"/>
                        <a:pt x="25" y="85"/>
                      </a:cubicBezTo>
                      <a:cubicBezTo>
                        <a:pt x="25" y="85"/>
                        <a:pt x="25" y="85"/>
                        <a:pt x="25" y="85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5" y="86"/>
                        <a:pt x="25" y="86"/>
                        <a:pt x="25" y="86"/>
                      </a:cubicBezTo>
                      <a:close/>
                      <a:moveTo>
                        <a:pt x="24" y="75"/>
                      </a:move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7"/>
                        <a:pt x="24" y="75"/>
                        <a:pt x="24" y="75"/>
                      </a:cubicBezTo>
                      <a:close/>
                      <a:moveTo>
                        <a:pt x="24" y="72"/>
                      </a:move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4" y="72"/>
                        <a:pt x="24" y="72"/>
                      </a:cubicBezTo>
                      <a:close/>
                      <a:moveTo>
                        <a:pt x="88" y="135"/>
                      </a:moveTo>
                      <a:cubicBezTo>
                        <a:pt x="88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8" y="135"/>
                        <a:pt x="88" y="135"/>
                        <a:pt x="88" y="135"/>
                      </a:cubicBezTo>
                      <a:close/>
                      <a:moveTo>
                        <a:pt x="86" y="135"/>
                      </a:moveTo>
                      <a:cubicBezTo>
                        <a:pt x="86" y="135"/>
                        <a:pt x="87" y="135"/>
                        <a:pt x="87" y="135"/>
                      </a:cubicBezTo>
                      <a:cubicBezTo>
                        <a:pt x="87" y="135"/>
                        <a:pt x="87" y="135"/>
                        <a:pt x="86" y="135"/>
                      </a:cubicBezTo>
                      <a:close/>
                      <a:moveTo>
                        <a:pt x="89" y="135"/>
                      </a:moveTo>
                      <a:cubicBezTo>
                        <a:pt x="90" y="135"/>
                        <a:pt x="90" y="135"/>
                        <a:pt x="89" y="135"/>
                      </a:cubicBezTo>
                      <a:cubicBezTo>
                        <a:pt x="90" y="135"/>
                        <a:pt x="90" y="135"/>
                        <a:pt x="90" y="135"/>
                      </a:cubicBezTo>
                      <a:cubicBezTo>
                        <a:pt x="90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lose/>
                      <a:moveTo>
                        <a:pt x="43" y="117"/>
                      </a:move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3" y="117"/>
                      </a:cubicBezTo>
                      <a:close/>
                      <a:moveTo>
                        <a:pt x="44" y="117"/>
                      </a:moveTo>
                      <a:cubicBezTo>
                        <a:pt x="44" y="117"/>
                        <a:pt x="43" y="117"/>
                        <a:pt x="43" y="117"/>
                      </a:cubicBezTo>
                      <a:cubicBezTo>
                        <a:pt x="43" y="117"/>
                        <a:pt x="44" y="117"/>
                        <a:pt x="44" y="117"/>
                      </a:cubicBezTo>
                      <a:close/>
                      <a:moveTo>
                        <a:pt x="25" y="73"/>
                      </a:moveTo>
                      <a:cubicBezTo>
                        <a:pt x="25" y="73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3"/>
                      </a:cubicBezTo>
                      <a:cubicBezTo>
                        <a:pt x="25" y="73"/>
                        <a:pt x="25" y="73"/>
                        <a:pt x="25" y="72"/>
                      </a:cubicBezTo>
                      <a:cubicBezTo>
                        <a:pt x="25" y="72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69"/>
                      </a:move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70"/>
                        <a:pt x="25" y="70"/>
                        <a:pt x="25" y="69"/>
                      </a:cubicBezTo>
                      <a:close/>
                      <a:moveTo>
                        <a:pt x="36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7" y="108"/>
                      </a:cubicBezTo>
                      <a:cubicBezTo>
                        <a:pt x="37" y="109"/>
                        <a:pt x="36" y="109"/>
                        <a:pt x="36" y="109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lose/>
                      <a:moveTo>
                        <a:pt x="35" y="107"/>
                      </a:move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5" y="107"/>
                        <a:pt x="35" y="106"/>
                      </a:cubicBezTo>
                      <a:cubicBezTo>
                        <a:pt x="35" y="106"/>
                        <a:pt x="35" y="107"/>
                        <a:pt x="35" y="107"/>
                      </a:cubicBezTo>
                      <a:close/>
                      <a:moveTo>
                        <a:pt x="34" y="106"/>
                      </a:moveTo>
                      <a:cubicBezTo>
                        <a:pt x="34" y="105"/>
                        <a:pt x="35" y="106"/>
                        <a:pt x="35" y="105"/>
                      </a:cubicBezTo>
                      <a:cubicBezTo>
                        <a:pt x="35" y="105"/>
                        <a:pt x="34" y="105"/>
                        <a:pt x="34" y="105"/>
                      </a:cubicBezTo>
                      <a:cubicBezTo>
                        <a:pt x="34" y="105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6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5"/>
                        <a:pt x="35" y="106"/>
                      </a:cubicBezTo>
                      <a:cubicBezTo>
                        <a:pt x="35" y="106"/>
                        <a:pt x="34" y="105"/>
                        <a:pt x="34" y="105"/>
                      </a:cubicBezTo>
                      <a:cubicBezTo>
                        <a:pt x="34" y="105"/>
                        <a:pt x="34" y="105"/>
                        <a:pt x="34" y="106"/>
                      </a:cubicBezTo>
                      <a:close/>
                      <a:moveTo>
                        <a:pt x="34" y="105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5"/>
                        <a:pt x="33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5" y="74"/>
                        <a:pt x="25" y="74"/>
                        <a:pt x="25" y="75"/>
                      </a:cubicBezTo>
                      <a:cubicBezTo>
                        <a:pt x="25" y="75"/>
                        <a:pt x="25" y="74"/>
                        <a:pt x="25" y="74"/>
                      </a:cubicBezTo>
                      <a:close/>
                      <a:moveTo>
                        <a:pt x="25" y="66"/>
                      </a:moveTo>
                      <a:cubicBezTo>
                        <a:pt x="25" y="66"/>
                        <a:pt x="26" y="66"/>
                        <a:pt x="26" y="66"/>
                      </a:cubicBezTo>
                      <a:cubicBezTo>
                        <a:pt x="26" y="66"/>
                        <a:pt x="25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6"/>
                      </a:cubicBezTo>
                      <a:cubicBezTo>
                        <a:pt x="26" y="66"/>
                        <a:pt x="26" y="67"/>
                        <a:pt x="25" y="67"/>
                      </a:cubicBezTo>
                      <a:cubicBezTo>
                        <a:pt x="26" y="66"/>
                        <a:pt x="26" y="66"/>
                        <a:pt x="25" y="66"/>
                      </a:cubicBezTo>
                      <a:close/>
                      <a:moveTo>
                        <a:pt x="25" y="68"/>
                      </a:move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6" y="67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5"/>
                      </a:cubicBezTo>
                      <a:cubicBezTo>
                        <a:pt x="34" y="105"/>
                        <a:pt x="34" y="104"/>
                        <a:pt x="34" y="104"/>
                      </a:cubicBezTo>
                      <a:cubicBezTo>
                        <a:pt x="34" y="105"/>
                        <a:pt x="34" y="105"/>
                        <a:pt x="34" y="104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5" y="71"/>
                        <a:pt x="26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lose/>
                      <a:moveTo>
                        <a:pt x="25" y="70"/>
                      </a:move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70"/>
                      </a:cubicBezTo>
                      <a:close/>
                      <a:moveTo>
                        <a:pt x="33" y="103"/>
                      </a:move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2"/>
                        <a:pt x="33" y="102"/>
                      </a:cubicBezTo>
                      <a:cubicBezTo>
                        <a:pt x="33" y="102"/>
                        <a:pt x="33" y="103"/>
                        <a:pt x="33" y="102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lose/>
                      <a:moveTo>
                        <a:pt x="36" y="107"/>
                      </a:moveTo>
                      <a:cubicBezTo>
                        <a:pt x="36" y="107"/>
                        <a:pt x="36" y="106"/>
                        <a:pt x="36" y="106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5" y="107"/>
                        <a:pt x="36" y="107"/>
                        <a:pt x="35" y="107"/>
                      </a:cubicBezTo>
                      <a:cubicBezTo>
                        <a:pt x="35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lose/>
                      <a:moveTo>
                        <a:pt x="32" y="101"/>
                      </a:move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2" y="101"/>
                        <a:pt x="32" y="102"/>
                        <a:pt x="32" y="101"/>
                      </a:cubicBezTo>
                      <a:close/>
                      <a:moveTo>
                        <a:pt x="25" y="72"/>
                      </a:move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3"/>
                        <a:pt x="25" y="72"/>
                      </a:cubicBezTo>
                      <a:cubicBezTo>
                        <a:pt x="26" y="72"/>
                        <a:pt x="26" y="72"/>
                        <a:pt x="25" y="72"/>
                      </a:cubicBezTo>
                      <a:cubicBezTo>
                        <a:pt x="25" y="72"/>
                        <a:pt x="26" y="72"/>
                        <a:pt x="26" y="72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5" y="72"/>
                        <a:pt x="25" y="72"/>
                      </a:cubicBezTo>
                      <a:close/>
                      <a:moveTo>
                        <a:pt x="37" y="108"/>
                      </a:move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7" y="108"/>
                        <a:pt x="37" y="107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1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25" y="77"/>
                      </a:moveTo>
                      <a:cubicBezTo>
                        <a:pt x="25" y="77"/>
                        <a:pt x="26" y="77"/>
                        <a:pt x="26" y="77"/>
                      </a:cubicBezTo>
                      <a:cubicBezTo>
                        <a:pt x="26" y="77"/>
                        <a:pt x="25" y="77"/>
                        <a:pt x="25" y="77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8" y="111"/>
                        <a:pt x="38" y="111"/>
                      </a:cubicBezTo>
                      <a:cubicBezTo>
                        <a:pt x="38" y="111"/>
                        <a:pt x="38" y="111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lose/>
                      <a:moveTo>
                        <a:pt x="37" y="109"/>
                      </a:moveTo>
                      <a:cubicBezTo>
                        <a:pt x="37" y="109"/>
                        <a:pt x="38" y="110"/>
                        <a:pt x="38" y="110"/>
                      </a:cubicBezTo>
                      <a:cubicBezTo>
                        <a:pt x="38" y="110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7" y="109"/>
                      </a:cubicBezTo>
                      <a:close/>
                      <a:moveTo>
                        <a:pt x="25" y="70"/>
                      </a:moveTo>
                      <a:cubicBezTo>
                        <a:pt x="25" y="69"/>
                        <a:pt x="26" y="69"/>
                        <a:pt x="25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0"/>
                        <a:pt x="26" y="70"/>
                        <a:pt x="25" y="70"/>
                      </a:cubicBezTo>
                      <a:cubicBezTo>
                        <a:pt x="26" y="69"/>
                        <a:pt x="25" y="69"/>
                        <a:pt x="25" y="70"/>
                      </a:cubicBezTo>
                      <a:close/>
                      <a:moveTo>
                        <a:pt x="25" y="68"/>
                      </a:move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9"/>
                      </a:cubicBezTo>
                      <a:cubicBezTo>
                        <a:pt x="26" y="68"/>
                        <a:pt x="26" y="68"/>
                        <a:pt x="25" y="68"/>
                      </a:cubicBezTo>
                      <a:close/>
                      <a:moveTo>
                        <a:pt x="26" y="63"/>
                      </a:move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6" y="63"/>
                        <a:pt x="26" y="63"/>
                        <a:pt x="26" y="64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lose/>
                      <a:moveTo>
                        <a:pt x="25" y="74"/>
                      </a:moveTo>
                      <a:cubicBezTo>
                        <a:pt x="25" y="74"/>
                        <a:pt x="25" y="74"/>
                        <a:pt x="26" y="74"/>
                      </a:cubicBezTo>
                      <a:cubicBezTo>
                        <a:pt x="26" y="74"/>
                        <a:pt x="26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5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close/>
                      <a:moveTo>
                        <a:pt x="32" y="100"/>
                      </a:move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ubicBezTo>
                        <a:pt x="32" y="101"/>
                        <a:pt x="32" y="100"/>
                        <a:pt x="32" y="100"/>
                      </a:cubicBezTo>
                      <a:cubicBezTo>
                        <a:pt x="32" y="100"/>
                        <a:pt x="32" y="100"/>
                        <a:pt x="32" y="100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41" y="113"/>
                      </a:moveTo>
                      <a:cubicBezTo>
                        <a:pt x="41" y="113"/>
                        <a:pt x="41" y="113"/>
                        <a:pt x="40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lose/>
                      <a:moveTo>
                        <a:pt x="33" y="102"/>
                      </a:move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3" y="101"/>
                        <a:pt x="33" y="102"/>
                        <a:pt x="33" y="102"/>
                      </a:cubicBezTo>
                      <a:cubicBezTo>
                        <a:pt x="33" y="102"/>
                        <a:pt x="33" y="101"/>
                        <a:pt x="32" y="101"/>
                      </a:cubicBezTo>
                      <a:cubicBezTo>
                        <a:pt x="32" y="101"/>
                        <a:pt x="33" y="101"/>
                        <a:pt x="33" y="102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lose/>
                      <a:moveTo>
                        <a:pt x="30" y="96"/>
                      </a:move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5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lose/>
                      <a:moveTo>
                        <a:pt x="27" y="87"/>
                      </a:move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ubicBezTo>
                        <a:pt x="27" y="87"/>
                        <a:pt x="27" y="87"/>
                        <a:pt x="27" y="87"/>
                      </a:cubicBezTo>
                      <a:close/>
                      <a:moveTo>
                        <a:pt x="26" y="78"/>
                      </a:move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8"/>
                        <a:pt x="26" y="77"/>
                        <a:pt x="26" y="78"/>
                      </a:cubicBezTo>
                      <a:close/>
                      <a:moveTo>
                        <a:pt x="26" y="76"/>
                      </a:move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8" y="110"/>
                        <a:pt x="39" y="110"/>
                        <a:pt x="38" y="110"/>
                      </a:cubicBezTo>
                      <a:cubicBezTo>
                        <a:pt x="38" y="110"/>
                        <a:pt x="39" y="111"/>
                        <a:pt x="39" y="110"/>
                      </a:cubicBezTo>
                      <a:cubicBezTo>
                        <a:pt x="39" y="110"/>
                        <a:pt x="39" y="111"/>
                        <a:pt x="39" y="111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5" y="104"/>
                      </a:cubicBezTo>
                      <a:cubicBezTo>
                        <a:pt x="34" y="104"/>
                        <a:pt x="34" y="104"/>
                        <a:pt x="35" y="105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lose/>
                      <a:moveTo>
                        <a:pt x="31" y="98"/>
                      </a:move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31" y="98"/>
                        <a:pt x="31" y="98"/>
                        <a:pt x="31" y="99"/>
                      </a:cubicBezTo>
                      <a:cubicBezTo>
                        <a:pt x="31" y="99"/>
                        <a:pt x="31" y="99"/>
                        <a:pt x="31" y="98"/>
                      </a:cubicBezTo>
                      <a:close/>
                      <a:moveTo>
                        <a:pt x="28" y="90"/>
                      </a:move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90"/>
                      </a:cubicBezTo>
                      <a:cubicBezTo>
                        <a:pt x="28" y="90"/>
                        <a:pt x="28" y="90"/>
                        <a:pt x="28" y="89"/>
                      </a:cubicBezTo>
                      <a:cubicBezTo>
                        <a:pt x="28" y="89"/>
                        <a:pt x="28" y="90"/>
                        <a:pt x="28" y="90"/>
                      </a:cubicBezTo>
                      <a:close/>
                      <a:moveTo>
                        <a:pt x="51" y="123"/>
                      </a:moveTo>
                      <a:cubicBezTo>
                        <a:pt x="51" y="123"/>
                        <a:pt x="51" y="122"/>
                        <a:pt x="51" y="122"/>
                      </a:cubicBezTo>
                      <a:cubicBezTo>
                        <a:pt x="51" y="122"/>
                        <a:pt x="51" y="122"/>
                        <a:pt x="51" y="123"/>
                      </a:cubicBezTo>
                      <a:close/>
                      <a:moveTo>
                        <a:pt x="38" y="109"/>
                      </a:move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10"/>
                        <a:pt x="38" y="109"/>
                        <a:pt x="38" y="109"/>
                      </a:cubicBezTo>
                      <a:cubicBezTo>
                        <a:pt x="38" y="109"/>
                        <a:pt x="37" y="109"/>
                        <a:pt x="38" y="109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lose/>
                      <a:moveTo>
                        <a:pt x="31" y="97"/>
                      </a:move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0" y="97"/>
                        <a:pt x="31" y="97"/>
                        <a:pt x="31" y="97"/>
                      </a:cubicBez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1" y="98"/>
                        <a:pt x="31" y="97"/>
                        <a:pt x="31" y="97"/>
                      </a:cubicBezTo>
                      <a:close/>
                      <a:moveTo>
                        <a:pt x="29" y="94"/>
                      </a:move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29" y="94"/>
                        <a:pt x="29" y="94"/>
                        <a:pt x="30" y="95"/>
                      </a:cubicBezTo>
                      <a:cubicBezTo>
                        <a:pt x="30" y="95"/>
                        <a:pt x="29" y="94"/>
                        <a:pt x="29" y="94"/>
                      </a:cubicBezTo>
                      <a:close/>
                      <a:moveTo>
                        <a:pt x="28" y="91"/>
                      </a:moveTo>
                      <a:cubicBezTo>
                        <a:pt x="28" y="91"/>
                        <a:pt x="28" y="91"/>
                        <a:pt x="28" y="91"/>
                      </a:cubicBezTo>
                      <a:cubicBezTo>
                        <a:pt x="28" y="91"/>
                        <a:pt x="29" y="91"/>
                        <a:pt x="28" y="92"/>
                      </a:cubicBezTo>
                      <a:cubicBezTo>
                        <a:pt x="28" y="91"/>
                        <a:pt x="28" y="91"/>
                        <a:pt x="28" y="91"/>
                      </a:cubicBezTo>
                      <a:close/>
                      <a:moveTo>
                        <a:pt x="27" y="83"/>
                      </a:move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7" y="84"/>
                        <a:pt x="27" y="84"/>
                        <a:pt x="27" y="84"/>
                      </a:cubicBezTo>
                      <a:cubicBezTo>
                        <a:pt x="26" y="84"/>
                        <a:pt x="27" y="84"/>
                        <a:pt x="27" y="83"/>
                      </a:cubicBezTo>
                      <a:close/>
                      <a:moveTo>
                        <a:pt x="52" y="123"/>
                      </a:move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3" y="123"/>
                        <a:pt x="52" y="123"/>
                        <a:pt x="53" y="123"/>
                      </a:cubicBezTo>
                      <a:cubicBezTo>
                        <a:pt x="53" y="124"/>
                        <a:pt x="52" y="123"/>
                        <a:pt x="52" y="123"/>
                      </a:cubicBezTo>
                      <a:close/>
                      <a:moveTo>
                        <a:pt x="50" y="122"/>
                      </a:moveTo>
                      <a:cubicBezTo>
                        <a:pt x="50" y="121"/>
                        <a:pt x="50" y="121"/>
                        <a:pt x="50" y="121"/>
                      </a:cubicBezTo>
                      <a:cubicBezTo>
                        <a:pt x="50" y="121"/>
                        <a:pt x="50" y="121"/>
                        <a:pt x="50" y="122"/>
                      </a:cubicBezTo>
                      <a:cubicBezTo>
                        <a:pt x="50" y="122"/>
                        <a:pt x="50" y="121"/>
                        <a:pt x="50" y="122"/>
                      </a:cubicBezTo>
                      <a:close/>
                      <a:moveTo>
                        <a:pt x="29" y="92"/>
                      </a:moveTo>
                      <a:cubicBezTo>
                        <a:pt x="29" y="93"/>
                        <a:pt x="29" y="93"/>
                        <a:pt x="29" y="93"/>
                      </a:cubicBezTo>
                      <a:cubicBezTo>
                        <a:pt x="29" y="93"/>
                        <a:pt x="29" y="92"/>
                        <a:pt x="29" y="92"/>
                      </a:cubicBezTo>
                      <a:close/>
                      <a:moveTo>
                        <a:pt x="42" y="114"/>
                      </a:move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lose/>
                      <a:moveTo>
                        <a:pt x="39" y="112"/>
                      </a:moveTo>
                      <a:cubicBezTo>
                        <a:pt x="40" y="112"/>
                        <a:pt x="40" y="111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39" y="112"/>
                      </a:cubicBezTo>
                      <a:close/>
                      <a:moveTo>
                        <a:pt x="27" y="85"/>
                      </a:moveTo>
                      <a:cubicBezTo>
                        <a:pt x="27" y="85"/>
                        <a:pt x="27" y="85"/>
                        <a:pt x="27" y="85"/>
                      </a:cubicBezTo>
                      <a:cubicBezTo>
                        <a:pt x="27" y="85"/>
                        <a:pt x="27" y="85"/>
                        <a:pt x="27" y="85"/>
                      </a:cubicBezTo>
                      <a:close/>
                      <a:moveTo>
                        <a:pt x="62" y="128"/>
                      </a:moveTo>
                      <a:cubicBezTo>
                        <a:pt x="62" y="128"/>
                        <a:pt x="62" y="128"/>
                        <a:pt x="62" y="129"/>
                      </a:cubicBezTo>
                      <a:cubicBezTo>
                        <a:pt x="62" y="129"/>
                        <a:pt x="62" y="128"/>
                        <a:pt x="62" y="128"/>
                      </a:cubicBezTo>
                      <a:close/>
                      <a:moveTo>
                        <a:pt x="131" y="32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2" y="33"/>
                      </a:cubicBezTo>
                      <a:cubicBezTo>
                        <a:pt x="132" y="33"/>
                        <a:pt x="131" y="33"/>
                        <a:pt x="131" y="33"/>
                      </a:cubicBezTo>
                      <a:cubicBezTo>
                        <a:pt x="131" y="33"/>
                        <a:pt x="131" y="32"/>
                        <a:pt x="131" y="32"/>
                      </a:cubicBezTo>
                      <a:close/>
                      <a:moveTo>
                        <a:pt x="131" y="33"/>
                      </a:move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2" y="33"/>
                        <a:pt x="132" y="33"/>
                        <a:pt x="131" y="33"/>
                      </a:cubicBezTo>
                      <a:cubicBezTo>
                        <a:pt x="131" y="33"/>
                        <a:pt x="132" y="34"/>
                        <a:pt x="132" y="34"/>
                      </a:cubicBezTo>
                      <a:cubicBezTo>
                        <a:pt x="132" y="34"/>
                        <a:pt x="132" y="34"/>
                        <a:pt x="132" y="34"/>
                      </a:cubicBezTo>
                      <a:cubicBezTo>
                        <a:pt x="132" y="34"/>
                        <a:pt x="132" y="33"/>
                        <a:pt x="132" y="33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1" y="32"/>
                        <a:pt x="131" y="32"/>
                        <a:pt x="131" y="32"/>
                      </a:cubicBezTo>
                      <a:cubicBezTo>
                        <a:pt x="131" y="32"/>
                        <a:pt x="131" y="32"/>
                        <a:pt x="131" y="33"/>
                      </a:cubicBezTo>
                      <a:close/>
                      <a:moveTo>
                        <a:pt x="71" y="131"/>
                      </a:move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lose/>
                      <a:moveTo>
                        <a:pt x="70" y="131"/>
                      </a:moveTo>
                      <a:cubicBezTo>
                        <a:pt x="70" y="131"/>
                        <a:pt x="69" y="131"/>
                        <a:pt x="69" y="131"/>
                      </a:cubicBezTo>
                      <a:cubicBezTo>
                        <a:pt x="69" y="131"/>
                        <a:pt x="69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0" y="131"/>
                        <a:pt x="70" y="131"/>
                        <a:pt x="70" y="131"/>
                      </a:cubicBezTo>
                      <a:close/>
                      <a:moveTo>
                        <a:pt x="132" y="106"/>
                      </a:moveTo>
                      <a:cubicBezTo>
                        <a:pt x="132" y="107"/>
                        <a:pt x="132" y="107"/>
                        <a:pt x="132" y="107"/>
                      </a:cubicBezTo>
                      <a:cubicBezTo>
                        <a:pt x="132" y="107"/>
                        <a:pt x="132" y="107"/>
                        <a:pt x="132" y="106"/>
                      </a:cubicBezTo>
                      <a:cubicBezTo>
                        <a:pt x="132" y="106"/>
                        <a:pt x="132" y="106"/>
                        <a:pt x="132" y="106"/>
                      </a:cubicBezTo>
                      <a:close/>
                      <a:moveTo>
                        <a:pt x="135" y="101"/>
                      </a:moveTo>
                      <a:cubicBezTo>
                        <a:pt x="135" y="102"/>
                        <a:pt x="135" y="102"/>
                        <a:pt x="135" y="102"/>
                      </a:cubicBezTo>
                      <a:cubicBezTo>
                        <a:pt x="135" y="102"/>
                        <a:pt x="134" y="103"/>
                        <a:pt x="135" y="103"/>
                      </a:cubicBezTo>
                      <a:cubicBezTo>
                        <a:pt x="134" y="103"/>
                        <a:pt x="134" y="103"/>
                        <a:pt x="134" y="104"/>
                      </a:cubicBezTo>
                      <a:cubicBezTo>
                        <a:pt x="134" y="104"/>
                        <a:pt x="134" y="104"/>
                        <a:pt x="134" y="104"/>
                      </a:cubicBezTo>
                      <a:cubicBezTo>
                        <a:pt x="133" y="105"/>
                        <a:pt x="133" y="105"/>
                        <a:pt x="133" y="105"/>
                      </a:cubicBezTo>
                      <a:cubicBezTo>
                        <a:pt x="133" y="106"/>
                        <a:pt x="133" y="106"/>
                        <a:pt x="133" y="106"/>
                      </a:cubicBezTo>
                      <a:cubicBezTo>
                        <a:pt x="133" y="106"/>
                        <a:pt x="133" y="105"/>
                        <a:pt x="133" y="105"/>
                      </a:cubicBezTo>
                      <a:cubicBezTo>
                        <a:pt x="133" y="105"/>
                        <a:pt x="134" y="104"/>
                        <a:pt x="134" y="104"/>
                      </a:cubicBezTo>
                      <a:cubicBezTo>
                        <a:pt x="134" y="104"/>
                        <a:pt x="134" y="104"/>
                        <a:pt x="134" y="103"/>
                      </a:cubicBezTo>
                      <a:cubicBezTo>
                        <a:pt x="134" y="104"/>
                        <a:pt x="134" y="103"/>
                        <a:pt x="134" y="103"/>
                      </a:cubicBezTo>
                      <a:cubicBezTo>
                        <a:pt x="135" y="102"/>
                        <a:pt x="135" y="102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0"/>
                        <a:pt x="135" y="101"/>
                        <a:pt x="135" y="100"/>
                      </a:cubicBezTo>
                      <a:cubicBezTo>
                        <a:pt x="136" y="100"/>
                        <a:pt x="136" y="100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99"/>
                        <a:pt x="136" y="99"/>
                        <a:pt x="136" y="99"/>
                      </a:cubicBezTo>
                      <a:cubicBezTo>
                        <a:pt x="136" y="100"/>
                        <a:pt x="136" y="100"/>
                        <a:pt x="136" y="100"/>
                      </a:cubicBezTo>
                      <a:cubicBezTo>
                        <a:pt x="136" y="100"/>
                        <a:pt x="136" y="100"/>
                        <a:pt x="135" y="101"/>
                      </a:cubicBezTo>
                      <a:cubicBezTo>
                        <a:pt x="136" y="100"/>
                        <a:pt x="135" y="101"/>
                        <a:pt x="136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lose/>
                      <a:moveTo>
                        <a:pt x="137" y="98"/>
                      </a:moveTo>
                      <a:cubicBezTo>
                        <a:pt x="136" y="98"/>
                        <a:pt x="136" y="99"/>
                        <a:pt x="136" y="98"/>
                      </a:cubicBezTo>
                      <a:cubicBezTo>
                        <a:pt x="136" y="98"/>
                        <a:pt x="136" y="98"/>
                        <a:pt x="137" y="98"/>
                      </a:cubicBezTo>
                      <a:cubicBezTo>
                        <a:pt x="137" y="98"/>
                        <a:pt x="137" y="98"/>
                        <a:pt x="137" y="98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5"/>
                      </a:moveTo>
                      <a:cubicBezTo>
                        <a:pt x="131" y="105"/>
                        <a:pt x="131" y="105"/>
                        <a:pt x="131" y="105"/>
                      </a:cubicBezTo>
                      <a:cubicBezTo>
                        <a:pt x="131" y="106"/>
                        <a:pt x="131" y="106"/>
                        <a:pt x="131" y="106"/>
                      </a:cubicBezTo>
                      <a:cubicBezTo>
                        <a:pt x="131" y="106"/>
                        <a:pt x="131" y="105"/>
                        <a:pt x="131" y="105"/>
                      </a:cubicBezTo>
                      <a:cubicBezTo>
                        <a:pt x="131" y="105"/>
                        <a:pt x="131" y="105"/>
                        <a:pt x="131" y="105"/>
                      </a:cubicBezTo>
                      <a:close/>
                      <a:moveTo>
                        <a:pt x="131" y="101"/>
                      </a:moveTo>
                      <a:cubicBezTo>
                        <a:pt x="131" y="101"/>
                        <a:pt x="131" y="101"/>
                        <a:pt x="130" y="101"/>
                      </a:cubicBezTo>
                      <a:cubicBezTo>
                        <a:pt x="130" y="101"/>
                        <a:pt x="130" y="101"/>
                        <a:pt x="131" y="101"/>
                      </a:cubicBezTo>
                      <a:cubicBezTo>
                        <a:pt x="131" y="101"/>
                        <a:pt x="130" y="101"/>
                        <a:pt x="131" y="101"/>
                      </a:cubicBezTo>
                      <a:close/>
                      <a:moveTo>
                        <a:pt x="126" y="39"/>
                      </a:move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40"/>
                        <a:pt x="126" y="40"/>
                      </a:cubicBezTo>
                      <a:cubicBezTo>
                        <a:pt x="126" y="40"/>
                        <a:pt x="126" y="39"/>
                        <a:pt x="126" y="40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40"/>
                        <a:pt x="126" y="39"/>
                        <a:pt x="126" y="39"/>
                      </a:cubicBezTo>
                      <a:close/>
                      <a:moveTo>
                        <a:pt x="125" y="38"/>
                      </a:moveTo>
                      <a:cubicBezTo>
                        <a:pt x="125" y="38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9"/>
                        <a:pt x="125" y="39"/>
                      </a:cubicBezTo>
                      <a:cubicBezTo>
                        <a:pt x="125" y="39"/>
                        <a:pt x="125" y="38"/>
                        <a:pt x="125" y="39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ubicBezTo>
                        <a:pt x="125" y="39"/>
                        <a:pt x="125" y="39"/>
                        <a:pt x="125" y="38"/>
                      </a:cubicBezTo>
                      <a:close/>
                      <a:moveTo>
                        <a:pt x="131" y="98"/>
                      </a:move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lose/>
                      <a:moveTo>
                        <a:pt x="111" y="117"/>
                      </a:moveTo>
                      <a:cubicBezTo>
                        <a:pt x="111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2" y="117"/>
                        <a:pt x="112" y="117"/>
                      </a:cubicBezTo>
                      <a:cubicBezTo>
                        <a:pt x="112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lose/>
                      <a:moveTo>
                        <a:pt x="123" y="107"/>
                      </a:move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6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ubicBezTo>
                        <a:pt x="123" y="107"/>
                        <a:pt x="123" y="107"/>
                        <a:pt x="122" y="107"/>
                      </a:cubicBezTo>
                      <a:cubicBezTo>
                        <a:pt x="123" y="107"/>
                        <a:pt x="123" y="107"/>
                        <a:pt x="123" y="107"/>
                      </a:cubicBezTo>
                      <a:close/>
                      <a:moveTo>
                        <a:pt x="123" y="106"/>
                      </a:moveTo>
                      <a:cubicBezTo>
                        <a:pt x="123" y="107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4" y="105"/>
                      </a:cubicBezTo>
                      <a:cubicBezTo>
                        <a:pt x="124" y="106"/>
                        <a:pt x="124" y="105"/>
                        <a:pt x="124" y="105"/>
                      </a:cubicBezTo>
                      <a:cubicBezTo>
                        <a:pt x="123" y="106"/>
                        <a:pt x="124" y="106"/>
                        <a:pt x="123" y="106"/>
                      </a:cubicBezTo>
                      <a:cubicBezTo>
                        <a:pt x="123" y="106"/>
                        <a:pt x="123" y="106"/>
                        <a:pt x="123" y="106"/>
                      </a:cubicBezTo>
                      <a:close/>
                      <a:moveTo>
                        <a:pt x="100" y="28"/>
                      </a:move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0" y="29"/>
                        <a:pt x="101" y="29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0" y="29"/>
                        <a:pt x="100" y="28"/>
                        <a:pt x="100" y="28"/>
                      </a:cubicBezTo>
                      <a:close/>
                      <a:moveTo>
                        <a:pt x="102" y="29"/>
                      </a:moveTo>
                      <a:cubicBezTo>
                        <a:pt x="102" y="29"/>
                        <a:pt x="102" y="29"/>
                        <a:pt x="101" y="29"/>
                      </a:cubicBezTo>
                      <a:cubicBezTo>
                        <a:pt x="101" y="29"/>
                        <a:pt x="101" y="29"/>
                        <a:pt x="101" y="29"/>
                      </a:cubicBezTo>
                      <a:cubicBezTo>
                        <a:pt x="101" y="29"/>
                        <a:pt x="102" y="29"/>
                        <a:pt x="102" y="29"/>
                      </a:cubicBezTo>
                      <a:close/>
                      <a:moveTo>
                        <a:pt x="123" y="50"/>
                      </a:move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49"/>
                        <a:pt x="123" y="49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lose/>
                      <a:moveTo>
                        <a:pt x="121" y="49"/>
                      </a:move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50"/>
                      </a:cubicBezTo>
                      <a:cubicBezTo>
                        <a:pt x="121" y="50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lose/>
                    </a:path>
                  </a:pathLst>
                </a:custGeom>
                <a:solidFill>
                  <a:srgbClr val="024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236"/>
                <p:cNvSpPr>
                  <a:spLocks/>
                </p:cNvSpPr>
                <p:nvPr/>
              </p:nvSpPr>
              <p:spPr bwMode="auto">
                <a:xfrm>
                  <a:off x="6811" y="1119"/>
                  <a:ext cx="12" cy="2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1 h 4"/>
                    <a:gd name="T6" fmla="*/ 1 w 2"/>
                    <a:gd name="T7" fmla="*/ 1 h 4"/>
                    <a:gd name="T8" fmla="*/ 1 w 2"/>
                    <a:gd name="T9" fmla="*/ 2 h 4"/>
                    <a:gd name="T10" fmla="*/ 1 w 2"/>
                    <a:gd name="T11" fmla="*/ 2 h 4"/>
                    <a:gd name="T12" fmla="*/ 2 w 2"/>
                    <a:gd name="T13" fmla="*/ 3 h 4"/>
                    <a:gd name="T14" fmla="*/ 2 w 2"/>
                    <a:gd name="T15" fmla="*/ 4 h 4"/>
                    <a:gd name="T16" fmla="*/ 2 w 2"/>
                    <a:gd name="T17" fmla="*/ 4 h 4"/>
                    <a:gd name="T18" fmla="*/ 2 w 2"/>
                    <a:gd name="T19" fmla="*/ 4 h 4"/>
                    <a:gd name="T20" fmla="*/ 2 w 2"/>
                    <a:gd name="T21" fmla="*/ 4 h 4"/>
                    <a:gd name="T22" fmla="*/ 2 w 2"/>
                    <a:gd name="T23" fmla="*/ 4 h 4"/>
                    <a:gd name="T24" fmla="*/ 2 w 2"/>
                    <a:gd name="T25" fmla="*/ 4 h 4"/>
                    <a:gd name="T26" fmla="*/ 2 w 2"/>
                    <a:gd name="T27" fmla="*/ 4 h 4"/>
                    <a:gd name="T28" fmla="*/ 2 w 2"/>
                    <a:gd name="T29" fmla="*/ 4 h 4"/>
                    <a:gd name="T30" fmla="*/ 2 w 2"/>
                    <a:gd name="T31" fmla="*/ 3 h 4"/>
                    <a:gd name="T32" fmla="*/ 1 w 2"/>
                    <a:gd name="T33" fmla="*/ 2 h 4"/>
                    <a:gd name="T34" fmla="*/ 1 w 2"/>
                    <a:gd name="T35" fmla="*/ 2 h 4"/>
                    <a:gd name="T36" fmla="*/ 0 w 2"/>
                    <a:gd name="T37" fmla="*/ 0 h 4"/>
                    <a:gd name="T38" fmla="*/ 0 w 2"/>
                    <a:gd name="T3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3"/>
                        <a:pt x="2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0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237"/>
                <p:cNvSpPr>
                  <a:spLocks/>
                </p:cNvSpPr>
                <p:nvPr/>
              </p:nvSpPr>
              <p:spPr bwMode="auto">
                <a:xfrm>
                  <a:off x="6787" y="1083"/>
                  <a:ext cx="0" cy="6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238"/>
                <p:cNvSpPr>
                  <a:spLocks noEditPoints="1"/>
                </p:cNvSpPr>
                <p:nvPr/>
              </p:nvSpPr>
              <p:spPr bwMode="auto">
                <a:xfrm>
                  <a:off x="5977" y="921"/>
                  <a:ext cx="234" cy="276"/>
                </a:xfrm>
                <a:custGeom>
                  <a:avLst/>
                  <a:gdLst>
                    <a:gd name="T0" fmla="*/ 17 w 39"/>
                    <a:gd name="T1" fmla="*/ 16 h 46"/>
                    <a:gd name="T2" fmla="*/ 8 w 39"/>
                    <a:gd name="T3" fmla="*/ 28 h 46"/>
                    <a:gd name="T4" fmla="*/ 0 w 39"/>
                    <a:gd name="T5" fmla="*/ 45 h 46"/>
                    <a:gd name="T6" fmla="*/ 1 w 39"/>
                    <a:gd name="T7" fmla="*/ 43 h 46"/>
                    <a:gd name="T8" fmla="*/ 1 w 39"/>
                    <a:gd name="T9" fmla="*/ 42 h 46"/>
                    <a:gd name="T10" fmla="*/ 3 w 39"/>
                    <a:gd name="T11" fmla="*/ 40 h 46"/>
                    <a:gd name="T12" fmla="*/ 3 w 39"/>
                    <a:gd name="T13" fmla="*/ 38 h 46"/>
                    <a:gd name="T14" fmla="*/ 3 w 39"/>
                    <a:gd name="T15" fmla="*/ 38 h 46"/>
                    <a:gd name="T16" fmla="*/ 4 w 39"/>
                    <a:gd name="T17" fmla="*/ 37 h 46"/>
                    <a:gd name="T18" fmla="*/ 4 w 39"/>
                    <a:gd name="T19" fmla="*/ 37 h 46"/>
                    <a:gd name="T20" fmla="*/ 6 w 39"/>
                    <a:gd name="T21" fmla="*/ 34 h 46"/>
                    <a:gd name="T22" fmla="*/ 7 w 39"/>
                    <a:gd name="T23" fmla="*/ 33 h 46"/>
                    <a:gd name="T24" fmla="*/ 9 w 39"/>
                    <a:gd name="T25" fmla="*/ 29 h 46"/>
                    <a:gd name="T26" fmla="*/ 9 w 39"/>
                    <a:gd name="T27" fmla="*/ 29 h 46"/>
                    <a:gd name="T28" fmla="*/ 11 w 39"/>
                    <a:gd name="T29" fmla="*/ 27 h 46"/>
                    <a:gd name="T30" fmla="*/ 11 w 39"/>
                    <a:gd name="T31" fmla="*/ 27 h 46"/>
                    <a:gd name="T32" fmla="*/ 23 w 39"/>
                    <a:gd name="T33" fmla="*/ 13 h 46"/>
                    <a:gd name="T34" fmla="*/ 29 w 39"/>
                    <a:gd name="T35" fmla="*/ 7 h 46"/>
                    <a:gd name="T36" fmla="*/ 31 w 39"/>
                    <a:gd name="T37" fmla="*/ 5 h 46"/>
                    <a:gd name="T38" fmla="*/ 33 w 39"/>
                    <a:gd name="T39" fmla="*/ 4 h 46"/>
                    <a:gd name="T40" fmla="*/ 34 w 39"/>
                    <a:gd name="T41" fmla="*/ 3 h 46"/>
                    <a:gd name="T42" fmla="*/ 36 w 39"/>
                    <a:gd name="T43" fmla="*/ 2 h 46"/>
                    <a:gd name="T44" fmla="*/ 38 w 39"/>
                    <a:gd name="T45" fmla="*/ 1 h 46"/>
                    <a:gd name="T46" fmla="*/ 38 w 39"/>
                    <a:gd name="T47" fmla="*/ 0 h 46"/>
                    <a:gd name="T48" fmla="*/ 38 w 39"/>
                    <a:gd name="T49" fmla="*/ 0 h 46"/>
                    <a:gd name="T50" fmla="*/ 39 w 39"/>
                    <a:gd name="T51" fmla="*/ 0 h 46"/>
                    <a:gd name="T52" fmla="*/ 38 w 39"/>
                    <a:gd name="T53" fmla="*/ 0 h 46"/>
                    <a:gd name="T54" fmla="*/ 36 w 39"/>
                    <a:gd name="T55" fmla="*/ 1 h 46"/>
                    <a:gd name="T56" fmla="*/ 36 w 39"/>
                    <a:gd name="T57" fmla="*/ 1 h 46"/>
                    <a:gd name="T58" fmla="*/ 37 w 39"/>
                    <a:gd name="T59" fmla="*/ 1 h 46"/>
                    <a:gd name="T60" fmla="*/ 30 w 39"/>
                    <a:gd name="T61" fmla="*/ 5 h 46"/>
                    <a:gd name="T62" fmla="*/ 26 w 39"/>
                    <a:gd name="T63" fmla="*/ 8 h 46"/>
                    <a:gd name="T64" fmla="*/ 20 w 39"/>
                    <a:gd name="T65" fmla="*/ 13 h 46"/>
                    <a:gd name="T66" fmla="*/ 36 w 39"/>
                    <a:gd name="T67" fmla="*/ 1 h 46"/>
                    <a:gd name="T68" fmla="*/ 35 w 39"/>
                    <a:gd name="T69" fmla="*/ 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" h="46">
                      <a:moveTo>
                        <a:pt x="20" y="13"/>
                      </a:moveTo>
                      <a:cubicBezTo>
                        <a:pt x="20" y="13"/>
                        <a:pt x="18" y="15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4" y="20"/>
                        <a:pt x="11" y="23"/>
                        <a:pt x="8" y="28"/>
                      </a:cubicBezTo>
                      <a:cubicBezTo>
                        <a:pt x="5" y="33"/>
                        <a:pt x="2" y="39"/>
                        <a:pt x="0" y="46"/>
                      </a:cubicBezTo>
                      <a:cubicBezTo>
                        <a:pt x="0" y="46"/>
                        <a:pt x="0" y="45"/>
                        <a:pt x="0" y="45"/>
                      </a:cubicBezTo>
                      <a:cubicBezTo>
                        <a:pt x="1" y="43"/>
                        <a:pt x="1" y="44"/>
                        <a:pt x="1" y="44"/>
                      </a:cubicBezTo>
                      <a:cubicBezTo>
                        <a:pt x="1" y="44"/>
                        <a:pt x="1" y="43"/>
                        <a:pt x="1" y="43"/>
                      </a:cubicBezTo>
                      <a:cubicBezTo>
                        <a:pt x="1" y="43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2" y="41"/>
                        <a:pt x="2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9"/>
                        <a:pt x="3" y="39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4" y="38"/>
                        <a:pt x="4" y="38"/>
                      </a:cubicBezTo>
                      <a:cubicBezTo>
                        <a:pt x="4" y="37"/>
                        <a:pt x="4" y="38"/>
                        <a:pt x="4" y="37"/>
                      </a:cubicBezTo>
                      <a:cubicBezTo>
                        <a:pt x="4" y="38"/>
                        <a:pt x="4" y="37"/>
                        <a:pt x="4" y="37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5" y="36"/>
                        <a:pt x="6" y="35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3"/>
                      </a:cubicBezTo>
                      <a:cubicBezTo>
                        <a:pt x="7" y="33"/>
                        <a:pt x="8" y="31"/>
                        <a:pt x="7" y="33"/>
                      </a:cubicBezTo>
                      <a:cubicBezTo>
                        <a:pt x="8" y="31"/>
                        <a:pt x="8" y="31"/>
                        <a:pt x="9" y="30"/>
                      </a:cubicBezTo>
                      <a:cubicBezTo>
                        <a:pt x="9" y="30"/>
                        <a:pt x="9" y="30"/>
                        <a:pt x="9" y="29"/>
                      </a:cubicBezTo>
                      <a:cubicBezTo>
                        <a:pt x="9" y="30"/>
                        <a:pt x="9" y="29"/>
                        <a:pt x="10" y="29"/>
                      </a:cubicBezTo>
                      <a:cubicBezTo>
                        <a:pt x="10" y="29"/>
                        <a:pt x="9" y="29"/>
                        <a:pt x="9" y="29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1" y="28"/>
                        <a:pt x="11" y="28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3" y="25"/>
                        <a:pt x="14" y="22"/>
                        <a:pt x="16" y="20"/>
                      </a:cubicBezTo>
                      <a:cubicBezTo>
                        <a:pt x="18" y="17"/>
                        <a:pt x="20" y="15"/>
                        <a:pt x="23" y="13"/>
                      </a:cubicBezTo>
                      <a:cubicBezTo>
                        <a:pt x="25" y="11"/>
                        <a:pt x="27" y="9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7"/>
                        <a:pt x="30" y="6"/>
                        <a:pt x="31" y="6"/>
                      </a:cubicBezTo>
                      <a:cubicBezTo>
                        <a:pt x="31" y="6"/>
                        <a:pt x="31" y="6"/>
                        <a:pt x="31" y="5"/>
                      </a:cubicBezTo>
                      <a:cubicBezTo>
                        <a:pt x="31" y="5"/>
                        <a:pt x="31" y="5"/>
                        <a:pt x="32" y="5"/>
                      </a:cubicBezTo>
                      <a:cubicBezTo>
                        <a:pt x="32" y="5"/>
                        <a:pt x="32" y="4"/>
                        <a:pt x="33" y="4"/>
                      </a:cubicBezTo>
                      <a:cubicBezTo>
                        <a:pt x="33" y="4"/>
                        <a:pt x="33" y="4"/>
                        <a:pt x="34" y="4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6" y="2"/>
                        <a:pt x="35" y="2"/>
                        <a:pt x="36" y="2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1"/>
                        <a:pt x="38" y="1"/>
                        <a:pt x="38" y="1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8" y="0"/>
                        <a:pt x="38" y="1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8" y="0"/>
                        <a:pt x="39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7" y="0"/>
                        <a:pt x="37" y="1"/>
                        <a:pt x="36" y="1"/>
                      </a:cubicBezTo>
                      <a:cubicBezTo>
                        <a:pt x="36" y="1"/>
                        <a:pt x="37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6" y="1"/>
                        <a:pt x="36" y="1"/>
                        <a:pt x="37" y="1"/>
                      </a:cubicBezTo>
                      <a:cubicBezTo>
                        <a:pt x="35" y="1"/>
                        <a:pt x="32" y="3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7" y="7"/>
                        <a:pt x="26" y="7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4" y="9"/>
                        <a:pt x="22" y="11"/>
                        <a:pt x="20" y="13"/>
                      </a:cubicBezTo>
                      <a:close/>
                      <a:moveTo>
                        <a:pt x="35" y="2"/>
                      </a:move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6" y="1"/>
                        <a:pt x="35" y="2"/>
                        <a:pt x="35" y="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239"/>
                <p:cNvSpPr>
                  <a:spLocks/>
                </p:cNvSpPr>
                <p:nvPr/>
              </p:nvSpPr>
              <p:spPr bwMode="auto">
                <a:xfrm>
                  <a:off x="6019" y="1113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240"/>
                <p:cNvSpPr>
                  <a:spLocks/>
                </p:cNvSpPr>
                <p:nvPr/>
              </p:nvSpPr>
              <p:spPr bwMode="auto">
                <a:xfrm>
                  <a:off x="6217" y="915"/>
                  <a:ext cx="6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0 w 1"/>
                    <a:gd name="T4" fmla="*/ 0 w 1"/>
                    <a:gd name="T5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241"/>
                <p:cNvSpPr>
                  <a:spLocks/>
                </p:cNvSpPr>
                <p:nvPr/>
              </p:nvSpPr>
              <p:spPr bwMode="auto">
                <a:xfrm>
                  <a:off x="6775" y="1065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242"/>
                <p:cNvSpPr>
                  <a:spLocks/>
                </p:cNvSpPr>
                <p:nvPr/>
              </p:nvSpPr>
              <p:spPr bwMode="auto">
                <a:xfrm>
                  <a:off x="6781" y="1071"/>
                  <a:ext cx="12" cy="18"/>
                </a:xfrm>
                <a:custGeom>
                  <a:avLst/>
                  <a:gdLst>
                    <a:gd name="T0" fmla="*/ 1 w 2"/>
                    <a:gd name="T1" fmla="*/ 1 h 3"/>
                    <a:gd name="T2" fmla="*/ 0 w 2"/>
                    <a:gd name="T3" fmla="*/ 0 h 3"/>
                    <a:gd name="T4" fmla="*/ 0 w 2"/>
                    <a:gd name="T5" fmla="*/ 0 h 3"/>
                    <a:gd name="T6" fmla="*/ 0 w 2"/>
                    <a:gd name="T7" fmla="*/ 0 h 3"/>
                    <a:gd name="T8" fmla="*/ 1 w 2"/>
                    <a:gd name="T9" fmla="*/ 1 h 3"/>
                    <a:gd name="T10" fmla="*/ 1 w 2"/>
                    <a:gd name="T11" fmla="*/ 1 h 3"/>
                    <a:gd name="T12" fmla="*/ 1 w 2"/>
                    <a:gd name="T13" fmla="*/ 2 h 3"/>
                    <a:gd name="T14" fmla="*/ 2 w 2"/>
                    <a:gd name="T15" fmla="*/ 3 h 3"/>
                    <a:gd name="T16" fmla="*/ 2 w 2"/>
                    <a:gd name="T17" fmla="*/ 2 h 3"/>
                    <a:gd name="T18" fmla="*/ 2 w 2"/>
                    <a:gd name="T19" fmla="*/ 3 h 3"/>
                    <a:gd name="T20" fmla="*/ 1 w 2"/>
                    <a:gd name="T21" fmla="*/ 2 h 3"/>
                    <a:gd name="T22" fmla="*/ 1 w 2"/>
                    <a:gd name="T23" fmla="*/ 2 h 3"/>
                    <a:gd name="T24" fmla="*/ 1 w 2"/>
                    <a:gd name="T25" fmla="*/ 1 h 3"/>
                    <a:gd name="T26" fmla="*/ 1 w 2"/>
                    <a:gd name="T27" fmla="*/ 1 h 3"/>
                    <a:gd name="T28" fmla="*/ 1 w 2"/>
                    <a:gd name="T2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243"/>
                <p:cNvSpPr>
                  <a:spLocks/>
                </p:cNvSpPr>
                <p:nvPr/>
              </p:nvSpPr>
              <p:spPr bwMode="auto">
                <a:xfrm>
                  <a:off x="6793" y="1089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244"/>
                <p:cNvSpPr>
                  <a:spLocks/>
                </p:cNvSpPr>
                <p:nvPr/>
              </p:nvSpPr>
              <p:spPr bwMode="auto">
                <a:xfrm>
                  <a:off x="6799" y="1101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245"/>
                <p:cNvSpPr>
                  <a:spLocks/>
                </p:cNvSpPr>
                <p:nvPr/>
              </p:nvSpPr>
              <p:spPr bwMode="auto">
                <a:xfrm>
                  <a:off x="6805" y="110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1" name="Oval 1246"/>
                <p:cNvSpPr>
                  <a:spLocks noChangeArrowheads="1"/>
                </p:cNvSpPr>
                <p:nvPr/>
              </p:nvSpPr>
              <p:spPr bwMode="auto">
                <a:xfrm>
                  <a:off x="6811" y="1119"/>
                  <a:ext cx="1" cy="1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247"/>
                <p:cNvSpPr>
                  <a:spLocks/>
                </p:cNvSpPr>
                <p:nvPr/>
              </p:nvSpPr>
              <p:spPr bwMode="auto">
                <a:xfrm>
                  <a:off x="6805" y="111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248"/>
                <p:cNvSpPr>
                  <a:spLocks/>
                </p:cNvSpPr>
                <p:nvPr/>
              </p:nvSpPr>
              <p:spPr bwMode="auto">
                <a:xfrm>
                  <a:off x="6853" y="122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1 h 3"/>
                    <a:gd name="T6" fmla="*/ 0 w 1"/>
                    <a:gd name="T7" fmla="*/ 2 h 3"/>
                    <a:gd name="T8" fmla="*/ 1 w 1"/>
                    <a:gd name="T9" fmla="*/ 3 h 3"/>
                    <a:gd name="T10" fmla="*/ 0 w 1"/>
                    <a:gd name="T11" fmla="*/ 3 h 3"/>
                    <a:gd name="T12" fmla="*/ 1 w 1"/>
                    <a:gd name="T13" fmla="*/ 3 h 3"/>
                    <a:gd name="T14" fmla="*/ 1 w 1"/>
                    <a:gd name="T15" fmla="*/ 3 h 3"/>
                    <a:gd name="T16" fmla="*/ 0 w 1"/>
                    <a:gd name="T17" fmla="*/ 3 h 3"/>
                    <a:gd name="T18" fmla="*/ 0 w 1"/>
                    <a:gd name="T19" fmla="*/ 2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0 h 3"/>
                    <a:gd name="T26" fmla="*/ 0 w 1"/>
                    <a:gd name="T2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249"/>
                <p:cNvSpPr>
                  <a:spLocks/>
                </p:cNvSpPr>
                <p:nvPr/>
              </p:nvSpPr>
              <p:spPr bwMode="auto">
                <a:xfrm>
                  <a:off x="6853" y="1245"/>
                  <a:ext cx="6" cy="1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1 h 2"/>
                    <a:gd name="T4" fmla="*/ 1 w 1"/>
                    <a:gd name="T5" fmla="*/ 1 h 2"/>
                    <a:gd name="T6" fmla="*/ 1 w 1"/>
                    <a:gd name="T7" fmla="*/ 1 h 2"/>
                    <a:gd name="T8" fmla="*/ 1 w 1"/>
                    <a:gd name="T9" fmla="*/ 1 h 2"/>
                    <a:gd name="T10" fmla="*/ 1 w 1"/>
                    <a:gd name="T11" fmla="*/ 0 h 2"/>
                    <a:gd name="T12" fmla="*/ 1 w 1"/>
                    <a:gd name="T13" fmla="*/ 1 h 2"/>
                    <a:gd name="T14" fmla="*/ 1 w 1"/>
                    <a:gd name="T15" fmla="*/ 2 h 2"/>
                    <a:gd name="T16" fmla="*/ 1 w 1"/>
                    <a:gd name="T17" fmla="*/ 1 h 2"/>
                    <a:gd name="T18" fmla="*/ 1 w 1"/>
                    <a:gd name="T1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250"/>
                <p:cNvSpPr>
                  <a:spLocks/>
                </p:cNvSpPr>
                <p:nvPr/>
              </p:nvSpPr>
              <p:spPr bwMode="auto">
                <a:xfrm>
                  <a:off x="6847" y="1263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251"/>
                <p:cNvSpPr>
                  <a:spLocks/>
                </p:cNvSpPr>
                <p:nvPr/>
              </p:nvSpPr>
              <p:spPr bwMode="auto">
                <a:xfrm>
                  <a:off x="6823" y="129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252"/>
                <p:cNvSpPr>
                  <a:spLocks/>
                </p:cNvSpPr>
                <p:nvPr/>
              </p:nvSpPr>
              <p:spPr bwMode="auto">
                <a:xfrm>
                  <a:off x="6211" y="1611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253"/>
                <p:cNvSpPr>
                  <a:spLocks/>
                </p:cNvSpPr>
                <p:nvPr/>
              </p:nvSpPr>
              <p:spPr bwMode="auto">
                <a:xfrm>
                  <a:off x="6289" y="1665"/>
                  <a:ext cx="108" cy="30"/>
                </a:xfrm>
                <a:custGeom>
                  <a:avLst/>
                  <a:gdLst>
                    <a:gd name="T0" fmla="*/ 14 w 18"/>
                    <a:gd name="T1" fmla="*/ 4 h 5"/>
                    <a:gd name="T2" fmla="*/ 14 w 18"/>
                    <a:gd name="T3" fmla="*/ 4 h 5"/>
                    <a:gd name="T4" fmla="*/ 16 w 18"/>
                    <a:gd name="T5" fmla="*/ 5 h 5"/>
                    <a:gd name="T6" fmla="*/ 18 w 18"/>
                    <a:gd name="T7" fmla="*/ 5 h 5"/>
                    <a:gd name="T8" fmla="*/ 16 w 18"/>
                    <a:gd name="T9" fmla="*/ 5 h 5"/>
                    <a:gd name="T10" fmla="*/ 16 w 18"/>
                    <a:gd name="T11" fmla="*/ 5 h 5"/>
                    <a:gd name="T12" fmla="*/ 8 w 18"/>
                    <a:gd name="T13" fmla="*/ 3 h 5"/>
                    <a:gd name="T14" fmla="*/ 0 w 18"/>
                    <a:gd name="T15" fmla="*/ 0 h 5"/>
                    <a:gd name="T16" fmla="*/ 0 w 18"/>
                    <a:gd name="T17" fmla="*/ 0 h 5"/>
                    <a:gd name="T18" fmla="*/ 1 w 18"/>
                    <a:gd name="T19" fmla="*/ 0 h 5"/>
                    <a:gd name="T20" fmla="*/ 1 w 18"/>
                    <a:gd name="T21" fmla="*/ 0 h 5"/>
                    <a:gd name="T22" fmla="*/ 1 w 18"/>
                    <a:gd name="T23" fmla="*/ 0 h 5"/>
                    <a:gd name="T24" fmla="*/ 0 w 18"/>
                    <a:gd name="T25" fmla="*/ 0 h 5"/>
                    <a:gd name="T26" fmla="*/ 0 w 18"/>
                    <a:gd name="T27" fmla="*/ 0 h 5"/>
                    <a:gd name="T28" fmla="*/ 0 w 18"/>
                    <a:gd name="T29" fmla="*/ 0 h 5"/>
                    <a:gd name="T30" fmla="*/ 1 w 18"/>
                    <a:gd name="T31" fmla="*/ 0 h 5"/>
                    <a:gd name="T32" fmla="*/ 1 w 18"/>
                    <a:gd name="T33" fmla="*/ 0 h 5"/>
                    <a:gd name="T34" fmla="*/ 1 w 18"/>
                    <a:gd name="T35" fmla="*/ 0 h 5"/>
                    <a:gd name="T36" fmla="*/ 2 w 18"/>
                    <a:gd name="T37" fmla="*/ 1 h 5"/>
                    <a:gd name="T38" fmla="*/ 2 w 18"/>
                    <a:gd name="T39" fmla="*/ 0 h 5"/>
                    <a:gd name="T40" fmla="*/ 2 w 18"/>
                    <a:gd name="T41" fmla="*/ 1 h 5"/>
                    <a:gd name="T42" fmla="*/ 3 w 18"/>
                    <a:gd name="T43" fmla="*/ 1 h 5"/>
                    <a:gd name="T44" fmla="*/ 3 w 18"/>
                    <a:gd name="T45" fmla="*/ 1 h 5"/>
                    <a:gd name="T46" fmla="*/ 5 w 18"/>
                    <a:gd name="T47" fmla="*/ 2 h 5"/>
                    <a:gd name="T48" fmla="*/ 6 w 18"/>
                    <a:gd name="T49" fmla="*/ 2 h 5"/>
                    <a:gd name="T50" fmla="*/ 7 w 18"/>
                    <a:gd name="T51" fmla="*/ 3 h 5"/>
                    <a:gd name="T52" fmla="*/ 8 w 18"/>
                    <a:gd name="T53" fmla="*/ 3 h 5"/>
                    <a:gd name="T54" fmla="*/ 9 w 18"/>
                    <a:gd name="T55" fmla="*/ 3 h 5"/>
                    <a:gd name="T56" fmla="*/ 9 w 18"/>
                    <a:gd name="T57" fmla="*/ 3 h 5"/>
                    <a:gd name="T58" fmla="*/ 10 w 18"/>
                    <a:gd name="T59" fmla="*/ 3 h 5"/>
                    <a:gd name="T60" fmla="*/ 11 w 18"/>
                    <a:gd name="T61" fmla="*/ 3 h 5"/>
                    <a:gd name="T62" fmla="*/ 12 w 18"/>
                    <a:gd name="T63" fmla="*/ 4 h 5"/>
                    <a:gd name="T64" fmla="*/ 12 w 18"/>
                    <a:gd name="T65" fmla="*/ 4 h 5"/>
                    <a:gd name="T66" fmla="*/ 13 w 18"/>
                    <a:gd name="T67" fmla="*/ 4 h 5"/>
                    <a:gd name="T68" fmla="*/ 14 w 18"/>
                    <a:gd name="T6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" h="5">
                      <a:moveTo>
                        <a:pt x="14" y="4"/>
                      </a:move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5" y="5"/>
                        <a:pt x="16" y="5"/>
                        <a:pt x="16" y="5"/>
                      </a:cubicBezTo>
                      <a:cubicBezTo>
                        <a:pt x="17" y="5"/>
                        <a:pt x="17" y="5"/>
                        <a:pt x="18" y="5"/>
                      </a:cubicBezTo>
                      <a:cubicBezTo>
                        <a:pt x="17" y="5"/>
                        <a:pt x="17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3" y="5"/>
                        <a:pt x="11" y="4"/>
                        <a:pt x="8" y="3"/>
                      </a:cubicBezTo>
                      <a:cubicBezTo>
                        <a:pt x="5" y="3"/>
                        <a:pt x="3" y="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0"/>
                        <a:pt x="2" y="1"/>
                      </a:cubicBezTo>
                      <a:cubicBezTo>
                        <a:pt x="1" y="0"/>
                        <a:pt x="2" y="1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3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2"/>
                        <a:pt x="5" y="2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3"/>
                      </a:cubicBezTo>
                      <a:cubicBezTo>
                        <a:pt x="8" y="2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10" y="3"/>
                        <a:pt x="10" y="3"/>
                      </a:cubicBezTo>
                      <a:cubicBezTo>
                        <a:pt x="10" y="3"/>
                        <a:pt x="11" y="3"/>
                        <a:pt x="11" y="3"/>
                      </a:cubicBezTo>
                      <a:cubicBezTo>
                        <a:pt x="11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254"/>
                <p:cNvSpPr>
                  <a:spLocks/>
                </p:cNvSpPr>
                <p:nvPr/>
              </p:nvSpPr>
              <p:spPr bwMode="auto">
                <a:xfrm>
                  <a:off x="6217" y="1617"/>
                  <a:ext cx="6" cy="6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255"/>
                <p:cNvSpPr>
                  <a:spLocks/>
                </p:cNvSpPr>
                <p:nvPr/>
              </p:nvSpPr>
              <p:spPr bwMode="auto">
                <a:xfrm>
                  <a:off x="6235" y="1629"/>
                  <a:ext cx="12" cy="1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1 w 2"/>
                    <a:gd name="T5" fmla="*/ 1 h 2"/>
                    <a:gd name="T6" fmla="*/ 2 w 2"/>
                    <a:gd name="T7" fmla="*/ 2 h 2"/>
                    <a:gd name="T8" fmla="*/ 1 w 2"/>
                    <a:gd name="T9" fmla="*/ 1 h 2"/>
                    <a:gd name="T10" fmla="*/ 0 w 2"/>
                    <a:gd name="T11" fmla="*/ 1 h 2"/>
                    <a:gd name="T12" fmla="*/ 0 w 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2" y="1"/>
                        <a:pt x="2" y="2"/>
                      </a:cubicBez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256"/>
                <p:cNvSpPr>
                  <a:spLocks/>
                </p:cNvSpPr>
                <p:nvPr/>
              </p:nvSpPr>
              <p:spPr bwMode="auto">
                <a:xfrm>
                  <a:off x="6259" y="16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257"/>
                <p:cNvSpPr>
                  <a:spLocks/>
                </p:cNvSpPr>
                <p:nvPr/>
              </p:nvSpPr>
              <p:spPr bwMode="auto">
                <a:xfrm>
                  <a:off x="6763" y="1155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258"/>
                <p:cNvSpPr>
                  <a:spLocks/>
                </p:cNvSpPr>
                <p:nvPr/>
              </p:nvSpPr>
              <p:spPr bwMode="auto">
                <a:xfrm>
                  <a:off x="6769" y="1185"/>
                  <a:ext cx="0" cy="6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259"/>
                <p:cNvSpPr>
                  <a:spLocks/>
                </p:cNvSpPr>
                <p:nvPr/>
              </p:nvSpPr>
              <p:spPr bwMode="auto">
                <a:xfrm>
                  <a:off x="6685" y="1197"/>
                  <a:ext cx="6" cy="18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0 h 3"/>
                    <a:gd name="T4" fmla="*/ 0 w 1"/>
                    <a:gd name="T5" fmla="*/ 0 h 3"/>
                    <a:gd name="T6" fmla="*/ 0 w 1"/>
                    <a:gd name="T7" fmla="*/ 0 h 3"/>
                    <a:gd name="T8" fmla="*/ 0 w 1"/>
                    <a:gd name="T9" fmla="*/ 0 h 3"/>
                    <a:gd name="T10" fmla="*/ 0 w 1"/>
                    <a:gd name="T11" fmla="*/ 0 h 3"/>
                    <a:gd name="T12" fmla="*/ 0 w 1"/>
                    <a:gd name="T13" fmla="*/ 0 h 3"/>
                    <a:gd name="T14" fmla="*/ 0 w 1"/>
                    <a:gd name="T15" fmla="*/ 0 h 3"/>
                    <a:gd name="T16" fmla="*/ 0 w 1"/>
                    <a:gd name="T17" fmla="*/ 0 h 3"/>
                    <a:gd name="T18" fmla="*/ 0 w 1"/>
                    <a:gd name="T19" fmla="*/ 0 h 3"/>
                    <a:gd name="T20" fmla="*/ 0 w 1"/>
                    <a:gd name="T21" fmla="*/ 0 h 3"/>
                    <a:gd name="T22" fmla="*/ 0 w 1"/>
                    <a:gd name="T23" fmla="*/ 0 h 3"/>
                    <a:gd name="T24" fmla="*/ 0 w 1"/>
                    <a:gd name="T25" fmla="*/ 1 h 3"/>
                    <a:gd name="T26" fmla="*/ 0 w 1"/>
                    <a:gd name="T27" fmla="*/ 1 h 3"/>
                    <a:gd name="T28" fmla="*/ 1 w 1"/>
                    <a:gd name="T29" fmla="*/ 1 h 3"/>
                    <a:gd name="T30" fmla="*/ 0 w 1"/>
                    <a:gd name="T31" fmla="*/ 1 h 3"/>
                    <a:gd name="T32" fmla="*/ 1 w 1"/>
                    <a:gd name="T33" fmla="*/ 1 h 3"/>
                    <a:gd name="T34" fmla="*/ 1 w 1"/>
                    <a:gd name="T35" fmla="*/ 1 h 3"/>
                    <a:gd name="T36" fmla="*/ 1 w 1"/>
                    <a:gd name="T37" fmla="*/ 2 h 3"/>
                    <a:gd name="T38" fmla="*/ 1 w 1"/>
                    <a:gd name="T39" fmla="*/ 2 h 3"/>
                    <a:gd name="T40" fmla="*/ 1 w 1"/>
                    <a:gd name="T41" fmla="*/ 3 h 3"/>
                    <a:gd name="T42" fmla="*/ 1 w 1"/>
                    <a:gd name="T43" fmla="*/ 3 h 3"/>
                    <a:gd name="T44" fmla="*/ 1 w 1"/>
                    <a:gd name="T45" fmla="*/ 2 h 3"/>
                    <a:gd name="T46" fmla="*/ 1 w 1"/>
                    <a:gd name="T47" fmla="*/ 2 h 3"/>
                    <a:gd name="T48" fmla="*/ 1 w 1"/>
                    <a:gd name="T49" fmla="*/ 2 h 3"/>
                    <a:gd name="T50" fmla="*/ 1 w 1"/>
                    <a:gd name="T51" fmla="*/ 2 h 3"/>
                    <a:gd name="T52" fmla="*/ 1 w 1"/>
                    <a:gd name="T53" fmla="*/ 2 h 3"/>
                    <a:gd name="T54" fmla="*/ 0 w 1"/>
                    <a:gd name="T55" fmla="*/ 2 h 3"/>
                    <a:gd name="T56" fmla="*/ 0 w 1"/>
                    <a:gd name="T57" fmla="*/ 1 h 3"/>
                    <a:gd name="T58" fmla="*/ 0 w 1"/>
                    <a:gd name="T59" fmla="*/ 0 h 3"/>
                    <a:gd name="T60" fmla="*/ 0 w 1"/>
                    <a:gd name="T61" fmla="*/ 0 h 3"/>
                    <a:gd name="T62" fmla="*/ 0 w 1"/>
                    <a:gd name="T63" fmla="*/ 0 h 3"/>
                    <a:gd name="T64" fmla="*/ 0 w 1"/>
                    <a:gd name="T6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260"/>
                <p:cNvSpPr>
                  <a:spLocks/>
                </p:cNvSpPr>
                <p:nvPr/>
              </p:nvSpPr>
              <p:spPr bwMode="auto">
                <a:xfrm>
                  <a:off x="6679" y="1209"/>
                  <a:ext cx="6" cy="6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261"/>
                <p:cNvSpPr>
                  <a:spLocks/>
                </p:cNvSpPr>
                <p:nvPr/>
              </p:nvSpPr>
              <p:spPr bwMode="auto">
                <a:xfrm>
                  <a:off x="5941" y="1491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0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7" name="Freeform 1262"/>
                <p:cNvSpPr>
                  <a:spLocks/>
                </p:cNvSpPr>
                <p:nvPr/>
              </p:nvSpPr>
              <p:spPr bwMode="auto">
                <a:xfrm>
                  <a:off x="5929" y="1287"/>
                  <a:ext cx="0" cy="6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  <a:gd name="T5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8" name="Freeform 1263"/>
                <p:cNvSpPr>
                  <a:spLocks/>
                </p:cNvSpPr>
                <p:nvPr/>
              </p:nvSpPr>
              <p:spPr bwMode="auto">
                <a:xfrm>
                  <a:off x="5965" y="843"/>
                  <a:ext cx="342" cy="300"/>
                </a:xfrm>
                <a:custGeom>
                  <a:avLst/>
                  <a:gdLst>
                    <a:gd name="T0" fmla="*/ 57 w 57"/>
                    <a:gd name="T1" fmla="*/ 0 h 50"/>
                    <a:gd name="T2" fmla="*/ 53 w 57"/>
                    <a:gd name="T3" fmla="*/ 1 h 50"/>
                    <a:gd name="T4" fmla="*/ 49 w 57"/>
                    <a:gd name="T5" fmla="*/ 2 h 50"/>
                    <a:gd name="T6" fmla="*/ 37 w 57"/>
                    <a:gd name="T7" fmla="*/ 8 h 50"/>
                    <a:gd name="T8" fmla="*/ 21 w 57"/>
                    <a:gd name="T9" fmla="*/ 20 h 50"/>
                    <a:gd name="T10" fmla="*/ 10 w 57"/>
                    <a:gd name="T11" fmla="*/ 32 h 50"/>
                    <a:gd name="T12" fmla="*/ 2 w 57"/>
                    <a:gd name="T13" fmla="*/ 47 h 50"/>
                    <a:gd name="T14" fmla="*/ 1 w 57"/>
                    <a:gd name="T15" fmla="*/ 49 h 50"/>
                    <a:gd name="T16" fmla="*/ 0 w 57"/>
                    <a:gd name="T17" fmla="*/ 50 h 50"/>
                    <a:gd name="T18" fmla="*/ 1 w 57"/>
                    <a:gd name="T19" fmla="*/ 47 h 50"/>
                    <a:gd name="T20" fmla="*/ 10 w 57"/>
                    <a:gd name="T21" fmla="*/ 31 h 50"/>
                    <a:gd name="T22" fmla="*/ 31 w 57"/>
                    <a:gd name="T23" fmla="*/ 10 h 50"/>
                    <a:gd name="T24" fmla="*/ 39 w 57"/>
                    <a:gd name="T25" fmla="*/ 5 h 50"/>
                    <a:gd name="T26" fmla="*/ 47 w 57"/>
                    <a:gd name="T27" fmla="*/ 2 h 50"/>
                    <a:gd name="T28" fmla="*/ 53 w 57"/>
                    <a:gd name="T29" fmla="*/ 0 h 50"/>
                    <a:gd name="T30" fmla="*/ 57 w 57"/>
                    <a:gd name="T3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7" h="50">
                      <a:moveTo>
                        <a:pt x="57" y="0"/>
                      </a:moveTo>
                      <a:cubicBezTo>
                        <a:pt x="56" y="0"/>
                        <a:pt x="54" y="1"/>
                        <a:pt x="53" y="1"/>
                      </a:cubicBezTo>
                      <a:cubicBezTo>
                        <a:pt x="52" y="2"/>
                        <a:pt x="51" y="2"/>
                        <a:pt x="49" y="2"/>
                      </a:cubicBezTo>
                      <a:cubicBezTo>
                        <a:pt x="45" y="4"/>
                        <a:pt x="41" y="6"/>
                        <a:pt x="37" y="8"/>
                      </a:cubicBezTo>
                      <a:cubicBezTo>
                        <a:pt x="31" y="11"/>
                        <a:pt x="26" y="15"/>
                        <a:pt x="21" y="20"/>
                      </a:cubicBezTo>
                      <a:cubicBezTo>
                        <a:pt x="17" y="23"/>
                        <a:pt x="14" y="27"/>
                        <a:pt x="10" y="32"/>
                      </a:cubicBezTo>
                      <a:cubicBezTo>
                        <a:pt x="7" y="37"/>
                        <a:pt x="4" y="42"/>
                        <a:pt x="2" y="47"/>
                      </a:cubicBezTo>
                      <a:cubicBezTo>
                        <a:pt x="1" y="49"/>
                        <a:pt x="1" y="49"/>
                        <a:pt x="1" y="49"/>
                      </a:cubicBezTo>
                      <a:cubicBezTo>
                        <a:pt x="1" y="49"/>
                        <a:pt x="0" y="50"/>
                        <a:pt x="0" y="50"/>
                      </a:cubicBezTo>
                      <a:cubicBezTo>
                        <a:pt x="0" y="49"/>
                        <a:pt x="1" y="48"/>
                        <a:pt x="1" y="47"/>
                      </a:cubicBezTo>
                      <a:cubicBezTo>
                        <a:pt x="3" y="42"/>
                        <a:pt x="7" y="36"/>
                        <a:pt x="10" y="31"/>
                      </a:cubicBezTo>
                      <a:cubicBezTo>
                        <a:pt x="16" y="23"/>
                        <a:pt x="22" y="16"/>
                        <a:pt x="31" y="10"/>
                      </a:cubicBezTo>
                      <a:cubicBezTo>
                        <a:pt x="34" y="8"/>
                        <a:pt x="36" y="7"/>
                        <a:pt x="39" y="5"/>
                      </a:cubicBezTo>
                      <a:cubicBezTo>
                        <a:pt x="42" y="4"/>
                        <a:pt x="44" y="3"/>
                        <a:pt x="47" y="2"/>
                      </a:cubicBezTo>
                      <a:cubicBezTo>
                        <a:pt x="49" y="2"/>
                        <a:pt x="51" y="1"/>
                        <a:pt x="53" y="0"/>
                      </a:cubicBezTo>
                      <a:cubicBezTo>
                        <a:pt x="54" y="0"/>
                        <a:pt x="55" y="0"/>
                        <a:pt x="5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9" name="Freeform 1264"/>
                <p:cNvSpPr>
                  <a:spLocks/>
                </p:cNvSpPr>
                <p:nvPr/>
              </p:nvSpPr>
              <p:spPr bwMode="auto">
                <a:xfrm>
                  <a:off x="6799" y="1107"/>
                  <a:ext cx="6" cy="6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1 w 1"/>
                    <a:gd name="T7" fmla="*/ 0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0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 useBgFill="1">
            <p:nvSpPr>
              <p:cNvPr id="435" name="椭圆 434"/>
              <p:cNvSpPr/>
              <p:nvPr/>
            </p:nvSpPr>
            <p:spPr>
              <a:xfrm>
                <a:off x="905579" y="2072810"/>
                <a:ext cx="1319678" cy="131967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33" name="矩形 432"/>
            <p:cNvSpPr/>
            <p:nvPr/>
          </p:nvSpPr>
          <p:spPr>
            <a:xfrm>
              <a:off x="6317617" y="1936427"/>
              <a:ext cx="1415772" cy="1569660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dist"/>
              <a:r>
                <a:rPr lang="en-US" altLang="zh-CN" sz="9600" dirty="0" smtClean="0">
                  <a:solidFill>
                    <a:srgbClr val="800000"/>
                  </a:solidFill>
                  <a:latin typeface="汉仪雪君体繁" panose="02010604000101010101" pitchFamily="2" charset="-122"/>
                  <a:ea typeface="汉仪雪君体繁" panose="02010604000101010101" pitchFamily="2" charset="-122"/>
                  <a:cs typeface="Adobe Devanagari" panose="02040503050201020203" pitchFamily="18" charset="0"/>
                </a:rPr>
                <a:t>04</a:t>
              </a:r>
              <a:endParaRPr lang="zh-CN" altLang="en-US" sz="9600" dirty="0">
                <a:solidFill>
                  <a:srgbClr val="800000"/>
                </a:solidFill>
                <a:latin typeface="汉仪雪君体繁" panose="02010604000101010101" pitchFamily="2" charset="-122"/>
                <a:ea typeface="汉仪雪君体繁" panose="02010604000101010101" pitchFamily="2" charset="-122"/>
                <a:cs typeface="Adobe Devanagari" panose="02040503050201020203" pitchFamily="18" charset="0"/>
              </a:endParaRPr>
            </a:p>
          </p:txBody>
        </p:sp>
      </p:grpSp>
      <p:grpSp>
        <p:nvGrpSpPr>
          <p:cNvPr id="490" name="组合 489"/>
          <p:cNvGrpSpPr/>
          <p:nvPr/>
        </p:nvGrpSpPr>
        <p:grpSpPr>
          <a:xfrm>
            <a:off x="749136" y="4452078"/>
            <a:ext cx="2924834" cy="1639659"/>
            <a:chOff x="749136" y="4580684"/>
            <a:chExt cx="2924834" cy="1639659"/>
          </a:xfrm>
        </p:grpSpPr>
        <p:sp>
          <p:nvSpPr>
            <p:cNvPr id="491" name="矩形 490"/>
            <p:cNvSpPr/>
            <p:nvPr/>
          </p:nvSpPr>
          <p:spPr>
            <a:xfrm>
              <a:off x="1693941" y="4580684"/>
              <a:ext cx="1980029" cy="523220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dist"/>
              <a:r>
                <a:rPr lang="zh-CN" altLang="en-US" sz="2800" dirty="0" smtClean="0">
                  <a:solidFill>
                    <a:srgbClr val="024A02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  <a:cs typeface="Adobe Devanagari" panose="02040503050201020203" pitchFamily="18" charset="0"/>
                </a:rPr>
                <a:t>添加副标题</a:t>
              </a:r>
              <a:endParaRPr lang="zh-CN" altLang="en-US" sz="2800" dirty="0">
                <a:solidFill>
                  <a:srgbClr val="024A02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endParaRPr>
            </a:p>
          </p:txBody>
        </p:sp>
        <p:sp>
          <p:nvSpPr>
            <p:cNvPr id="492" name="矩形 491"/>
            <p:cNvSpPr/>
            <p:nvPr/>
          </p:nvSpPr>
          <p:spPr>
            <a:xfrm>
              <a:off x="749136" y="5167747"/>
              <a:ext cx="2924834" cy="1052596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请在此处添加说明文字，请在此处添加说明文字，请在此处添加说明</a:t>
              </a:r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……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93" name="组合 492"/>
          <p:cNvGrpSpPr/>
          <p:nvPr/>
        </p:nvGrpSpPr>
        <p:grpSpPr>
          <a:xfrm>
            <a:off x="6756503" y="4358138"/>
            <a:ext cx="2924834" cy="1639659"/>
            <a:chOff x="6756503" y="4486744"/>
            <a:chExt cx="2924834" cy="1639659"/>
          </a:xfrm>
        </p:grpSpPr>
        <p:sp>
          <p:nvSpPr>
            <p:cNvPr id="494" name="矩形 493"/>
            <p:cNvSpPr/>
            <p:nvPr/>
          </p:nvSpPr>
          <p:spPr>
            <a:xfrm>
              <a:off x="6756503" y="4486744"/>
              <a:ext cx="1980029" cy="523220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dist"/>
              <a:r>
                <a:rPr lang="zh-CN" altLang="en-US" sz="2800" dirty="0" smtClean="0">
                  <a:solidFill>
                    <a:srgbClr val="024A02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  <a:cs typeface="Adobe Devanagari" panose="02040503050201020203" pitchFamily="18" charset="0"/>
                </a:rPr>
                <a:t>添加副标题</a:t>
              </a:r>
              <a:endParaRPr lang="zh-CN" altLang="en-US" sz="2800" dirty="0">
                <a:solidFill>
                  <a:srgbClr val="024A02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endParaRPr>
            </a:p>
          </p:txBody>
        </p:sp>
        <p:sp>
          <p:nvSpPr>
            <p:cNvPr id="495" name="矩形 494"/>
            <p:cNvSpPr/>
            <p:nvPr/>
          </p:nvSpPr>
          <p:spPr>
            <a:xfrm>
              <a:off x="6756503" y="5073807"/>
              <a:ext cx="2924834" cy="1052596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请在此处添加说明文字，请在此处添加说明文字，请在此处添加说明</a:t>
              </a:r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……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96" name="组合 495"/>
          <p:cNvGrpSpPr/>
          <p:nvPr/>
        </p:nvGrpSpPr>
        <p:grpSpPr>
          <a:xfrm>
            <a:off x="8497806" y="1892637"/>
            <a:ext cx="2924834" cy="1639659"/>
            <a:chOff x="8497806" y="2021243"/>
            <a:chExt cx="2924834" cy="1639659"/>
          </a:xfrm>
        </p:grpSpPr>
        <p:sp>
          <p:nvSpPr>
            <p:cNvPr id="497" name="矩形 496"/>
            <p:cNvSpPr/>
            <p:nvPr/>
          </p:nvSpPr>
          <p:spPr>
            <a:xfrm>
              <a:off x="8497806" y="2021243"/>
              <a:ext cx="1980029" cy="523220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dist"/>
              <a:r>
                <a:rPr lang="zh-CN" altLang="en-US" sz="2800" dirty="0" smtClean="0">
                  <a:solidFill>
                    <a:srgbClr val="024A02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  <a:cs typeface="Adobe Devanagari" panose="02040503050201020203" pitchFamily="18" charset="0"/>
                </a:rPr>
                <a:t>添加副标题</a:t>
              </a:r>
              <a:endParaRPr lang="zh-CN" altLang="en-US" sz="2800" dirty="0">
                <a:solidFill>
                  <a:srgbClr val="024A02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endParaRPr>
            </a:p>
          </p:txBody>
        </p:sp>
        <p:sp>
          <p:nvSpPr>
            <p:cNvPr id="498" name="矩形 497"/>
            <p:cNvSpPr/>
            <p:nvPr/>
          </p:nvSpPr>
          <p:spPr>
            <a:xfrm>
              <a:off x="8497806" y="2608306"/>
              <a:ext cx="2924834" cy="1052596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请在此处添加说明文字，请在此处添加说明文字，请在此处添加说明</a:t>
              </a:r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……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99" name="组合 498"/>
          <p:cNvGrpSpPr/>
          <p:nvPr/>
        </p:nvGrpSpPr>
        <p:grpSpPr>
          <a:xfrm>
            <a:off x="2170789" y="2302626"/>
            <a:ext cx="2924834" cy="1639659"/>
            <a:chOff x="2170789" y="2431232"/>
            <a:chExt cx="2924834" cy="1639659"/>
          </a:xfrm>
        </p:grpSpPr>
        <p:sp>
          <p:nvSpPr>
            <p:cNvPr id="500" name="矩形 499"/>
            <p:cNvSpPr/>
            <p:nvPr/>
          </p:nvSpPr>
          <p:spPr>
            <a:xfrm>
              <a:off x="3115594" y="2431232"/>
              <a:ext cx="1980029" cy="523220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dist"/>
              <a:r>
                <a:rPr lang="zh-CN" altLang="en-US" sz="2800" dirty="0" smtClean="0">
                  <a:solidFill>
                    <a:srgbClr val="024A02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  <a:cs typeface="Adobe Devanagari" panose="02040503050201020203" pitchFamily="18" charset="0"/>
                </a:rPr>
                <a:t>添加副标题</a:t>
              </a:r>
              <a:endParaRPr lang="zh-CN" altLang="en-US" sz="2800" dirty="0">
                <a:solidFill>
                  <a:srgbClr val="024A02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endParaRPr>
            </a:p>
          </p:txBody>
        </p:sp>
        <p:sp>
          <p:nvSpPr>
            <p:cNvPr id="501" name="矩形 500"/>
            <p:cNvSpPr/>
            <p:nvPr/>
          </p:nvSpPr>
          <p:spPr>
            <a:xfrm>
              <a:off x="2170789" y="3018295"/>
              <a:ext cx="2924834" cy="1052596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请在此处添加说明文字，请在此处添加说明文字，请在此处添加说明</a:t>
              </a:r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……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39148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2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75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2" presetClass="entr" presetSubtype="2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034911" y="711919"/>
            <a:ext cx="6122189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66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 </a:t>
            </a:r>
            <a:r>
              <a:rPr lang="zh-CN" altLang="en-US" sz="66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目录 </a:t>
            </a:r>
            <a:r>
              <a:rPr lang="en-US" altLang="zh-CN" sz="66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endParaRPr lang="zh-CN" altLang="en-US" sz="6600" b="1" dirty="0" smtClean="0">
              <a:blipFill>
                <a:blip r:embed="rId2"/>
                <a:stretch>
                  <a:fillRect/>
                </a:stretch>
              </a:blipFill>
              <a:latin typeface="汉仪雪君体简" panose="02010604000101010101" pitchFamily="2" charset="-122"/>
              <a:ea typeface="汉仪雪君体简" panose="02010604000101010101" pitchFamily="2" charset="-122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1948157" y="2602525"/>
            <a:ext cx="1737579" cy="2927368"/>
            <a:chOff x="2229510" y="2855742"/>
            <a:chExt cx="1737579" cy="2927368"/>
          </a:xfrm>
        </p:grpSpPr>
        <p:sp>
          <p:nvSpPr>
            <p:cNvPr id="6" name="矩形 5"/>
            <p:cNvSpPr/>
            <p:nvPr/>
          </p:nvSpPr>
          <p:spPr>
            <a:xfrm>
              <a:off x="2685005" y="3212393"/>
              <a:ext cx="826588" cy="2039815"/>
            </a:xfrm>
            <a:prstGeom prst="rect">
              <a:avLst/>
            </a:prstGeom>
            <a:noFill/>
            <a:ln>
              <a:solidFill>
                <a:srgbClr val="316A2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29510" y="4861984"/>
              <a:ext cx="1737579" cy="921126"/>
            </a:xfrm>
            <a:prstGeom prst="rect">
              <a:avLst/>
            </a:prstGeom>
          </p:spPr>
        </p:pic>
        <p:sp>
          <p:nvSpPr>
            <p:cNvPr id="7" name="文本框 6"/>
            <p:cNvSpPr txBox="1"/>
            <p:nvPr/>
          </p:nvSpPr>
          <p:spPr>
            <a:xfrm>
              <a:off x="2790523" y="3467988"/>
              <a:ext cx="615553" cy="1528624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rgbClr val="316A2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端午简介</a:t>
              </a:r>
            </a:p>
          </p:txBody>
        </p:sp>
        <p:sp>
          <p:nvSpPr>
            <p:cNvPr id="8" name="椭圆 7"/>
            <p:cNvSpPr/>
            <p:nvPr/>
          </p:nvSpPr>
          <p:spPr>
            <a:xfrm>
              <a:off x="3010486" y="2855742"/>
              <a:ext cx="225083" cy="225083"/>
            </a:xfrm>
            <a:prstGeom prst="ellipse">
              <a:avLst/>
            </a:prstGeom>
            <a:solidFill>
              <a:srgbClr val="316A2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4142717" y="2602525"/>
            <a:ext cx="1737579" cy="2927368"/>
            <a:chOff x="2229510" y="2855742"/>
            <a:chExt cx="1737579" cy="2927368"/>
          </a:xfrm>
        </p:grpSpPr>
        <p:sp>
          <p:nvSpPr>
            <p:cNvPr id="11" name="矩形 10"/>
            <p:cNvSpPr/>
            <p:nvPr/>
          </p:nvSpPr>
          <p:spPr>
            <a:xfrm>
              <a:off x="2685005" y="3212393"/>
              <a:ext cx="826588" cy="2039815"/>
            </a:xfrm>
            <a:prstGeom prst="rect">
              <a:avLst/>
            </a:prstGeom>
            <a:noFill/>
            <a:ln>
              <a:solidFill>
                <a:srgbClr val="316A2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2" name="图片 1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29510" y="4861984"/>
              <a:ext cx="1737579" cy="921126"/>
            </a:xfrm>
            <a:prstGeom prst="rect">
              <a:avLst/>
            </a:prstGeom>
          </p:spPr>
        </p:pic>
        <p:sp>
          <p:nvSpPr>
            <p:cNvPr id="13" name="文本框 12"/>
            <p:cNvSpPr txBox="1"/>
            <p:nvPr/>
          </p:nvSpPr>
          <p:spPr>
            <a:xfrm>
              <a:off x="2790523" y="3467988"/>
              <a:ext cx="615553" cy="1528624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rgbClr val="316A2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历史起源</a:t>
              </a:r>
            </a:p>
          </p:txBody>
        </p:sp>
        <p:sp>
          <p:nvSpPr>
            <p:cNvPr id="14" name="椭圆 13"/>
            <p:cNvSpPr/>
            <p:nvPr/>
          </p:nvSpPr>
          <p:spPr>
            <a:xfrm>
              <a:off x="3010486" y="2855742"/>
              <a:ext cx="225083" cy="225083"/>
            </a:xfrm>
            <a:prstGeom prst="ellipse">
              <a:avLst/>
            </a:prstGeom>
            <a:solidFill>
              <a:srgbClr val="316A2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6337277" y="2602525"/>
            <a:ext cx="1737579" cy="2927368"/>
            <a:chOff x="2229510" y="2855742"/>
            <a:chExt cx="1737579" cy="2927368"/>
          </a:xfrm>
        </p:grpSpPr>
        <p:sp>
          <p:nvSpPr>
            <p:cNvPr id="16" name="矩形 15"/>
            <p:cNvSpPr/>
            <p:nvPr/>
          </p:nvSpPr>
          <p:spPr>
            <a:xfrm>
              <a:off x="2685005" y="3212393"/>
              <a:ext cx="826588" cy="2039815"/>
            </a:xfrm>
            <a:prstGeom prst="rect">
              <a:avLst/>
            </a:prstGeom>
            <a:noFill/>
            <a:ln>
              <a:solidFill>
                <a:srgbClr val="316A2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29510" y="4861984"/>
              <a:ext cx="1737579" cy="921126"/>
            </a:xfrm>
            <a:prstGeom prst="rect">
              <a:avLst/>
            </a:prstGeom>
          </p:spPr>
        </p:pic>
        <p:sp>
          <p:nvSpPr>
            <p:cNvPr id="18" name="文本框 17"/>
            <p:cNvSpPr txBox="1"/>
            <p:nvPr/>
          </p:nvSpPr>
          <p:spPr>
            <a:xfrm>
              <a:off x="2790523" y="3467988"/>
              <a:ext cx="615553" cy="1528624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rgbClr val="316A2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民间活动</a:t>
              </a:r>
            </a:p>
          </p:txBody>
        </p:sp>
        <p:sp>
          <p:nvSpPr>
            <p:cNvPr id="19" name="椭圆 18"/>
            <p:cNvSpPr/>
            <p:nvPr/>
          </p:nvSpPr>
          <p:spPr>
            <a:xfrm>
              <a:off x="3010486" y="2855742"/>
              <a:ext cx="225083" cy="225083"/>
            </a:xfrm>
            <a:prstGeom prst="ellipse">
              <a:avLst/>
            </a:prstGeom>
            <a:solidFill>
              <a:srgbClr val="316A2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8531837" y="2602525"/>
            <a:ext cx="1737579" cy="2927368"/>
            <a:chOff x="2229510" y="2855742"/>
            <a:chExt cx="1737579" cy="2927368"/>
          </a:xfrm>
        </p:grpSpPr>
        <p:sp>
          <p:nvSpPr>
            <p:cNvPr id="21" name="矩形 20"/>
            <p:cNvSpPr/>
            <p:nvPr/>
          </p:nvSpPr>
          <p:spPr>
            <a:xfrm>
              <a:off x="2685005" y="3212393"/>
              <a:ext cx="826588" cy="2039815"/>
            </a:xfrm>
            <a:prstGeom prst="rect">
              <a:avLst/>
            </a:prstGeom>
            <a:noFill/>
            <a:ln>
              <a:solidFill>
                <a:srgbClr val="316A2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22" name="图片 2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29510" y="4861984"/>
              <a:ext cx="1737579" cy="921126"/>
            </a:xfrm>
            <a:prstGeom prst="rect">
              <a:avLst/>
            </a:prstGeom>
          </p:spPr>
        </p:pic>
        <p:sp>
          <p:nvSpPr>
            <p:cNvPr id="23" name="文本框 22"/>
            <p:cNvSpPr txBox="1"/>
            <p:nvPr/>
          </p:nvSpPr>
          <p:spPr>
            <a:xfrm>
              <a:off x="2790523" y="3467988"/>
              <a:ext cx="615553" cy="1528624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rgbClr val="316A2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传统食俗</a:t>
              </a:r>
            </a:p>
          </p:txBody>
        </p:sp>
        <p:sp>
          <p:nvSpPr>
            <p:cNvPr id="24" name="椭圆 23"/>
            <p:cNvSpPr/>
            <p:nvPr/>
          </p:nvSpPr>
          <p:spPr>
            <a:xfrm>
              <a:off x="3010486" y="2855742"/>
              <a:ext cx="225083" cy="225083"/>
            </a:xfrm>
            <a:prstGeom prst="ellipse">
              <a:avLst/>
            </a:prstGeom>
            <a:solidFill>
              <a:srgbClr val="316A2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876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矩形 26"/>
          <p:cNvSpPr/>
          <p:nvPr/>
        </p:nvSpPr>
        <p:spPr>
          <a:xfrm>
            <a:off x="3602372" y="436147"/>
            <a:ext cx="4987263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r>
              <a:rPr lang="zh-CN" altLang="en-US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传统食俗</a:t>
            </a:r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endParaRPr lang="zh-CN" altLang="en-US" sz="4500" b="1" dirty="0" smtClean="0">
              <a:blipFill>
                <a:blip r:embed="rId2"/>
                <a:stretch>
                  <a:fillRect/>
                </a:stretch>
              </a:blipFill>
              <a:latin typeface="汉仪雪君体简" panose="02010604000101010101" pitchFamily="2" charset="-122"/>
              <a:ea typeface="汉仪雪君体简" panose="02010604000101010101" pitchFamily="2" charset="-122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rot="19399112" flipV="1">
            <a:off x="2854583" y="4444965"/>
            <a:ext cx="1021516" cy="436896"/>
            <a:chOff x="3698" y="2071"/>
            <a:chExt cx="1791" cy="766"/>
          </a:xfrm>
          <a:solidFill>
            <a:srgbClr val="45923A"/>
          </a:solidFill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3897" y="2518"/>
              <a:ext cx="214" cy="63"/>
            </a:xfrm>
            <a:custGeom>
              <a:avLst/>
              <a:gdLst>
                <a:gd name="T0" fmla="*/ 14 w 14"/>
                <a:gd name="T1" fmla="*/ 1 h 4"/>
                <a:gd name="T2" fmla="*/ 0 w 14"/>
                <a:gd name="T3" fmla="*/ 2 h 4"/>
                <a:gd name="T4" fmla="*/ 14 w 1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4">
                  <a:moveTo>
                    <a:pt x="14" y="1"/>
                  </a:moveTo>
                  <a:cubicBezTo>
                    <a:pt x="10" y="4"/>
                    <a:pt x="6" y="3"/>
                    <a:pt x="0" y="2"/>
                  </a:cubicBezTo>
                  <a:cubicBezTo>
                    <a:pt x="2" y="0"/>
                    <a:pt x="9" y="1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3698" y="2071"/>
              <a:ext cx="1791" cy="766"/>
            </a:xfrm>
            <a:custGeom>
              <a:avLst/>
              <a:gdLst>
                <a:gd name="T0" fmla="*/ 87 w 117"/>
                <a:gd name="T1" fmla="*/ 5 h 48"/>
                <a:gd name="T2" fmla="*/ 102 w 117"/>
                <a:gd name="T3" fmla="*/ 10 h 48"/>
                <a:gd name="T4" fmla="*/ 117 w 117"/>
                <a:gd name="T5" fmla="*/ 19 h 48"/>
                <a:gd name="T6" fmla="*/ 80 w 117"/>
                <a:gd name="T7" fmla="*/ 48 h 48"/>
                <a:gd name="T8" fmla="*/ 75 w 117"/>
                <a:gd name="T9" fmla="*/ 47 h 48"/>
                <a:gd name="T10" fmla="*/ 72 w 117"/>
                <a:gd name="T11" fmla="*/ 37 h 48"/>
                <a:gd name="T12" fmla="*/ 5 w 117"/>
                <a:gd name="T13" fmla="*/ 37 h 48"/>
                <a:gd name="T14" fmla="*/ 0 w 117"/>
                <a:gd name="T15" fmla="*/ 26 h 48"/>
                <a:gd name="T16" fmla="*/ 69 w 117"/>
                <a:gd name="T17" fmla="*/ 15 h 48"/>
                <a:gd name="T18" fmla="*/ 87 w 117"/>
                <a:gd name="T19" fmla="*/ 5 h 48"/>
                <a:gd name="T20" fmla="*/ 13 w 117"/>
                <a:gd name="T21" fmla="*/ 30 h 48"/>
                <a:gd name="T22" fmla="*/ 27 w 117"/>
                <a:gd name="T23" fmla="*/ 29 h 48"/>
                <a:gd name="T24" fmla="*/ 13 w 117"/>
                <a:gd name="T25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48">
                  <a:moveTo>
                    <a:pt x="87" y="5"/>
                  </a:moveTo>
                  <a:cubicBezTo>
                    <a:pt x="85" y="12"/>
                    <a:pt x="96" y="11"/>
                    <a:pt x="102" y="10"/>
                  </a:cubicBezTo>
                  <a:cubicBezTo>
                    <a:pt x="103" y="18"/>
                    <a:pt x="113" y="18"/>
                    <a:pt x="117" y="19"/>
                  </a:cubicBezTo>
                  <a:cubicBezTo>
                    <a:pt x="111" y="34"/>
                    <a:pt x="88" y="34"/>
                    <a:pt x="80" y="48"/>
                  </a:cubicBezTo>
                  <a:cubicBezTo>
                    <a:pt x="79" y="47"/>
                    <a:pt x="77" y="46"/>
                    <a:pt x="75" y="47"/>
                  </a:cubicBezTo>
                  <a:cubicBezTo>
                    <a:pt x="79" y="43"/>
                    <a:pt x="71" y="44"/>
                    <a:pt x="72" y="37"/>
                  </a:cubicBezTo>
                  <a:cubicBezTo>
                    <a:pt x="51" y="38"/>
                    <a:pt x="25" y="36"/>
                    <a:pt x="5" y="37"/>
                  </a:cubicBezTo>
                  <a:cubicBezTo>
                    <a:pt x="2" y="34"/>
                    <a:pt x="2" y="29"/>
                    <a:pt x="0" y="26"/>
                  </a:cubicBezTo>
                  <a:cubicBezTo>
                    <a:pt x="22" y="21"/>
                    <a:pt x="47" y="19"/>
                    <a:pt x="69" y="15"/>
                  </a:cubicBezTo>
                  <a:cubicBezTo>
                    <a:pt x="71" y="4"/>
                    <a:pt x="74" y="0"/>
                    <a:pt x="87" y="5"/>
                  </a:cubicBezTo>
                  <a:close/>
                  <a:moveTo>
                    <a:pt x="13" y="30"/>
                  </a:moveTo>
                  <a:cubicBezTo>
                    <a:pt x="19" y="31"/>
                    <a:pt x="23" y="32"/>
                    <a:pt x="27" y="29"/>
                  </a:cubicBezTo>
                  <a:cubicBezTo>
                    <a:pt x="22" y="29"/>
                    <a:pt x="15" y="28"/>
                    <a:pt x="1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1286941" y="4056604"/>
            <a:ext cx="1528150" cy="1690977"/>
            <a:chOff x="1286941" y="4219801"/>
            <a:chExt cx="1528150" cy="1690977"/>
          </a:xfrm>
          <a:solidFill>
            <a:srgbClr val="45923A"/>
          </a:solidFill>
        </p:grpSpPr>
        <p:grpSp>
          <p:nvGrpSpPr>
            <p:cNvPr id="7" name="组合 6"/>
            <p:cNvGrpSpPr/>
            <p:nvPr/>
          </p:nvGrpSpPr>
          <p:grpSpPr>
            <a:xfrm>
              <a:off x="1286941" y="4219801"/>
              <a:ext cx="1528150" cy="1690977"/>
              <a:chOff x="880541" y="3915002"/>
              <a:chExt cx="1528150" cy="1690977"/>
            </a:xfrm>
            <a:grpFill/>
          </p:grpSpPr>
          <p:sp>
            <p:nvSpPr>
              <p:cNvPr id="9" name="椭圆 8"/>
              <p:cNvSpPr/>
              <p:nvPr/>
            </p:nvSpPr>
            <p:spPr>
              <a:xfrm>
                <a:off x="1130797" y="4164087"/>
                <a:ext cx="1220517" cy="122051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" name="Group 108"/>
              <p:cNvGrpSpPr>
                <a:grpSpLocks noChangeAspect="1"/>
              </p:cNvGrpSpPr>
              <p:nvPr/>
            </p:nvGrpSpPr>
            <p:grpSpPr bwMode="auto">
              <a:xfrm>
                <a:off x="880541" y="3915002"/>
                <a:ext cx="1528150" cy="1690977"/>
                <a:chOff x="2793" y="2174"/>
                <a:chExt cx="1511" cy="1672"/>
              </a:xfrm>
              <a:grpFill/>
            </p:grpSpPr>
            <p:sp>
              <p:nvSpPr>
                <p:cNvPr id="11" name="Freeform 109"/>
                <p:cNvSpPr>
                  <a:spLocks/>
                </p:cNvSpPr>
                <p:nvPr/>
              </p:nvSpPr>
              <p:spPr bwMode="auto">
                <a:xfrm>
                  <a:off x="2982" y="3538"/>
                  <a:ext cx="43" cy="43"/>
                </a:xfrm>
                <a:custGeom>
                  <a:avLst/>
                  <a:gdLst>
                    <a:gd name="T0" fmla="*/ 1 w 5"/>
                    <a:gd name="T1" fmla="*/ 1 h 5"/>
                    <a:gd name="T2" fmla="*/ 0 w 5"/>
                    <a:gd name="T3" fmla="*/ 0 h 5"/>
                    <a:gd name="T4" fmla="*/ 1 w 5"/>
                    <a:gd name="T5" fmla="*/ 1 h 5"/>
                    <a:gd name="T6" fmla="*/ 4 w 5"/>
                    <a:gd name="T7" fmla="*/ 5 h 5"/>
                    <a:gd name="T8" fmla="*/ 5 w 5"/>
                    <a:gd name="T9" fmla="*/ 5 h 5"/>
                    <a:gd name="T10" fmla="*/ 1 w 5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2"/>
                        <a:pt x="4" y="4"/>
                        <a:pt x="4" y="5"/>
                      </a:cubicBezTo>
                      <a:cubicBezTo>
                        <a:pt x="4" y="5"/>
                        <a:pt x="5" y="5"/>
                        <a:pt x="5" y="5"/>
                      </a:cubicBezTo>
                      <a:cubicBezTo>
                        <a:pt x="4" y="4"/>
                        <a:pt x="2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" name="Freeform 110"/>
                <p:cNvSpPr>
                  <a:spLocks/>
                </p:cNvSpPr>
                <p:nvPr/>
              </p:nvSpPr>
              <p:spPr bwMode="auto">
                <a:xfrm>
                  <a:off x="4287" y="3075"/>
                  <a:ext cx="9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" name="Freeform 111"/>
                <p:cNvSpPr>
                  <a:spLocks/>
                </p:cNvSpPr>
                <p:nvPr/>
              </p:nvSpPr>
              <p:spPr bwMode="auto">
                <a:xfrm>
                  <a:off x="4244" y="2929"/>
                  <a:ext cx="0" cy="17"/>
                </a:xfrm>
                <a:custGeom>
                  <a:avLst/>
                  <a:gdLst>
                    <a:gd name="T0" fmla="*/ 1 h 2"/>
                    <a:gd name="T1" fmla="*/ 1 h 2"/>
                    <a:gd name="T2" fmla="*/ 1 h 2"/>
                    <a:gd name="T3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" name="Freeform 112"/>
                <p:cNvSpPr>
                  <a:spLocks/>
                </p:cNvSpPr>
                <p:nvPr/>
              </p:nvSpPr>
              <p:spPr bwMode="auto">
                <a:xfrm>
                  <a:off x="4167" y="2774"/>
                  <a:ext cx="17" cy="35"/>
                </a:xfrm>
                <a:custGeom>
                  <a:avLst/>
                  <a:gdLst>
                    <a:gd name="T0" fmla="*/ 1 w 2"/>
                    <a:gd name="T1" fmla="*/ 1 h 4"/>
                    <a:gd name="T2" fmla="*/ 0 w 2"/>
                    <a:gd name="T3" fmla="*/ 1 h 4"/>
                    <a:gd name="T4" fmla="*/ 1 w 2"/>
                    <a:gd name="T5" fmla="*/ 2 h 4"/>
                    <a:gd name="T6" fmla="*/ 2 w 2"/>
                    <a:gd name="T7" fmla="*/ 4 h 4"/>
                    <a:gd name="T8" fmla="*/ 1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1" y="1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3"/>
                        <a:pt x="1" y="3"/>
                        <a:pt x="2" y="4"/>
                      </a:cubicBezTo>
                      <a:cubicBezTo>
                        <a:pt x="1" y="3"/>
                        <a:pt x="2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" name="Freeform 113"/>
                <p:cNvSpPr>
                  <a:spLocks/>
                </p:cNvSpPr>
                <p:nvPr/>
              </p:nvSpPr>
              <p:spPr bwMode="auto">
                <a:xfrm>
                  <a:off x="3823" y="3203"/>
                  <a:ext cx="26" cy="35"/>
                </a:xfrm>
                <a:custGeom>
                  <a:avLst/>
                  <a:gdLst>
                    <a:gd name="T0" fmla="*/ 1 w 3"/>
                    <a:gd name="T1" fmla="*/ 1 h 4"/>
                    <a:gd name="T2" fmla="*/ 0 w 3"/>
                    <a:gd name="T3" fmla="*/ 3 h 4"/>
                    <a:gd name="T4" fmla="*/ 1 w 3"/>
                    <a:gd name="T5" fmla="*/ 4 h 4"/>
                    <a:gd name="T6" fmla="*/ 2 w 3"/>
                    <a:gd name="T7" fmla="*/ 3 h 4"/>
                    <a:gd name="T8" fmla="*/ 3 w 3"/>
                    <a:gd name="T9" fmla="*/ 0 h 4"/>
                    <a:gd name="T10" fmla="*/ 1 w 3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1" y="1"/>
                      </a:move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1" y="4"/>
                        <a:pt x="1" y="4"/>
                        <a:pt x="2" y="3"/>
                      </a:cubicBezTo>
                      <a:cubicBezTo>
                        <a:pt x="1" y="2"/>
                        <a:pt x="2" y="1"/>
                        <a:pt x="3" y="0"/>
                      </a:cubicBezTo>
                      <a:cubicBezTo>
                        <a:pt x="2" y="0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" name="Freeform 114"/>
                <p:cNvSpPr>
                  <a:spLocks/>
                </p:cNvSpPr>
                <p:nvPr/>
              </p:nvSpPr>
              <p:spPr bwMode="auto">
                <a:xfrm>
                  <a:off x="2793" y="2174"/>
                  <a:ext cx="1511" cy="1672"/>
                </a:xfrm>
                <a:custGeom>
                  <a:avLst/>
                  <a:gdLst>
                    <a:gd name="T0" fmla="*/ 176 w 176"/>
                    <a:gd name="T1" fmla="*/ 72 h 195"/>
                    <a:gd name="T2" fmla="*/ 159 w 176"/>
                    <a:gd name="T3" fmla="*/ 33 h 195"/>
                    <a:gd name="T4" fmla="*/ 140 w 176"/>
                    <a:gd name="T5" fmla="*/ 14 h 195"/>
                    <a:gd name="T6" fmla="*/ 110 w 176"/>
                    <a:gd name="T7" fmla="*/ 1 h 195"/>
                    <a:gd name="T8" fmla="*/ 66 w 176"/>
                    <a:gd name="T9" fmla="*/ 3 h 195"/>
                    <a:gd name="T10" fmla="*/ 43 w 176"/>
                    <a:gd name="T11" fmla="*/ 15 h 195"/>
                    <a:gd name="T12" fmla="*/ 17 w 176"/>
                    <a:gd name="T13" fmla="*/ 35 h 195"/>
                    <a:gd name="T14" fmla="*/ 4 w 176"/>
                    <a:gd name="T15" fmla="*/ 71 h 195"/>
                    <a:gd name="T16" fmla="*/ 0 w 176"/>
                    <a:gd name="T17" fmla="*/ 105 h 195"/>
                    <a:gd name="T18" fmla="*/ 7 w 176"/>
                    <a:gd name="T19" fmla="*/ 139 h 195"/>
                    <a:gd name="T20" fmla="*/ 23 w 176"/>
                    <a:gd name="T21" fmla="*/ 155 h 195"/>
                    <a:gd name="T22" fmla="*/ 38 w 176"/>
                    <a:gd name="T23" fmla="*/ 176 h 195"/>
                    <a:gd name="T24" fmla="*/ 86 w 176"/>
                    <a:gd name="T25" fmla="*/ 193 h 195"/>
                    <a:gd name="T26" fmla="*/ 108 w 176"/>
                    <a:gd name="T27" fmla="*/ 189 h 195"/>
                    <a:gd name="T28" fmla="*/ 86 w 176"/>
                    <a:gd name="T29" fmla="*/ 187 h 195"/>
                    <a:gd name="T30" fmla="*/ 103 w 176"/>
                    <a:gd name="T31" fmla="*/ 182 h 195"/>
                    <a:gd name="T32" fmla="*/ 123 w 176"/>
                    <a:gd name="T33" fmla="*/ 180 h 195"/>
                    <a:gd name="T34" fmla="*/ 159 w 176"/>
                    <a:gd name="T35" fmla="*/ 152 h 195"/>
                    <a:gd name="T36" fmla="*/ 171 w 176"/>
                    <a:gd name="T37" fmla="*/ 134 h 195"/>
                    <a:gd name="T38" fmla="*/ 172 w 176"/>
                    <a:gd name="T39" fmla="*/ 119 h 195"/>
                    <a:gd name="T40" fmla="*/ 167 w 176"/>
                    <a:gd name="T41" fmla="*/ 128 h 195"/>
                    <a:gd name="T42" fmla="*/ 166 w 176"/>
                    <a:gd name="T43" fmla="*/ 124 h 195"/>
                    <a:gd name="T44" fmla="*/ 167 w 176"/>
                    <a:gd name="T45" fmla="*/ 122 h 195"/>
                    <a:gd name="T46" fmla="*/ 169 w 176"/>
                    <a:gd name="T47" fmla="*/ 120 h 195"/>
                    <a:gd name="T48" fmla="*/ 171 w 176"/>
                    <a:gd name="T49" fmla="*/ 97 h 195"/>
                    <a:gd name="T50" fmla="*/ 167 w 176"/>
                    <a:gd name="T51" fmla="*/ 111 h 195"/>
                    <a:gd name="T52" fmla="*/ 164 w 176"/>
                    <a:gd name="T53" fmla="*/ 115 h 195"/>
                    <a:gd name="T54" fmla="*/ 152 w 176"/>
                    <a:gd name="T55" fmla="*/ 128 h 195"/>
                    <a:gd name="T56" fmla="*/ 149 w 176"/>
                    <a:gd name="T57" fmla="*/ 130 h 195"/>
                    <a:gd name="T58" fmla="*/ 147 w 176"/>
                    <a:gd name="T59" fmla="*/ 129 h 195"/>
                    <a:gd name="T60" fmla="*/ 131 w 176"/>
                    <a:gd name="T61" fmla="*/ 138 h 195"/>
                    <a:gd name="T62" fmla="*/ 124 w 176"/>
                    <a:gd name="T63" fmla="*/ 140 h 195"/>
                    <a:gd name="T64" fmla="*/ 129 w 176"/>
                    <a:gd name="T65" fmla="*/ 134 h 195"/>
                    <a:gd name="T66" fmla="*/ 128 w 176"/>
                    <a:gd name="T67" fmla="*/ 127 h 195"/>
                    <a:gd name="T68" fmla="*/ 115 w 176"/>
                    <a:gd name="T69" fmla="*/ 130 h 195"/>
                    <a:gd name="T70" fmla="*/ 118 w 176"/>
                    <a:gd name="T71" fmla="*/ 122 h 195"/>
                    <a:gd name="T72" fmla="*/ 117 w 176"/>
                    <a:gd name="T73" fmla="*/ 119 h 195"/>
                    <a:gd name="T74" fmla="*/ 112 w 176"/>
                    <a:gd name="T75" fmla="*/ 121 h 195"/>
                    <a:gd name="T76" fmla="*/ 107 w 176"/>
                    <a:gd name="T77" fmla="*/ 123 h 195"/>
                    <a:gd name="T78" fmla="*/ 90 w 176"/>
                    <a:gd name="T79" fmla="*/ 123 h 195"/>
                    <a:gd name="T80" fmla="*/ 69 w 176"/>
                    <a:gd name="T81" fmla="*/ 115 h 195"/>
                    <a:gd name="T82" fmla="*/ 65 w 176"/>
                    <a:gd name="T83" fmla="*/ 110 h 195"/>
                    <a:gd name="T84" fmla="*/ 65 w 176"/>
                    <a:gd name="T85" fmla="*/ 102 h 195"/>
                    <a:gd name="T86" fmla="*/ 65 w 176"/>
                    <a:gd name="T87" fmla="*/ 96 h 195"/>
                    <a:gd name="T88" fmla="*/ 66 w 176"/>
                    <a:gd name="T89" fmla="*/ 91 h 195"/>
                    <a:gd name="T90" fmla="*/ 67 w 176"/>
                    <a:gd name="T91" fmla="*/ 83 h 195"/>
                    <a:gd name="T92" fmla="*/ 72 w 176"/>
                    <a:gd name="T93" fmla="*/ 90 h 195"/>
                    <a:gd name="T94" fmla="*/ 75 w 176"/>
                    <a:gd name="T95" fmla="*/ 81 h 195"/>
                    <a:gd name="T96" fmla="*/ 87 w 176"/>
                    <a:gd name="T97" fmla="*/ 75 h 195"/>
                    <a:gd name="T98" fmla="*/ 88 w 176"/>
                    <a:gd name="T99" fmla="*/ 69 h 195"/>
                    <a:gd name="T100" fmla="*/ 96 w 176"/>
                    <a:gd name="T101" fmla="*/ 65 h 195"/>
                    <a:gd name="T102" fmla="*/ 104 w 176"/>
                    <a:gd name="T103" fmla="*/ 60 h 195"/>
                    <a:gd name="T104" fmla="*/ 116 w 176"/>
                    <a:gd name="T105" fmla="*/ 64 h 195"/>
                    <a:gd name="T106" fmla="*/ 129 w 176"/>
                    <a:gd name="T107" fmla="*/ 59 h 195"/>
                    <a:gd name="T108" fmla="*/ 129 w 176"/>
                    <a:gd name="T109" fmla="*/ 45 h 195"/>
                    <a:gd name="T110" fmla="*/ 127 w 176"/>
                    <a:gd name="T111" fmla="*/ 39 h 195"/>
                    <a:gd name="T112" fmla="*/ 150 w 176"/>
                    <a:gd name="T113" fmla="*/ 50 h 195"/>
                    <a:gd name="T114" fmla="*/ 166 w 176"/>
                    <a:gd name="T115" fmla="*/ 77 h 195"/>
                    <a:gd name="T116" fmla="*/ 172 w 176"/>
                    <a:gd name="T117" fmla="*/ 85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76" h="195">
                      <a:moveTo>
                        <a:pt x="173" y="89"/>
                      </a:moveTo>
                      <a:cubicBezTo>
                        <a:pt x="174" y="89"/>
                        <a:pt x="174" y="88"/>
                        <a:pt x="174" y="88"/>
                      </a:cubicBezTo>
                      <a:cubicBezTo>
                        <a:pt x="174" y="87"/>
                        <a:pt x="175" y="87"/>
                        <a:pt x="175" y="85"/>
                      </a:cubicBezTo>
                      <a:cubicBezTo>
                        <a:pt x="174" y="85"/>
                        <a:pt x="174" y="83"/>
                        <a:pt x="174" y="83"/>
                      </a:cubicBezTo>
                      <a:cubicBezTo>
                        <a:pt x="174" y="84"/>
                        <a:pt x="174" y="82"/>
                        <a:pt x="173" y="83"/>
                      </a:cubicBezTo>
                      <a:cubicBezTo>
                        <a:pt x="173" y="82"/>
                        <a:pt x="173" y="82"/>
                        <a:pt x="173" y="82"/>
                      </a:cubicBezTo>
                      <a:cubicBezTo>
                        <a:pt x="173" y="82"/>
                        <a:pt x="173" y="82"/>
                        <a:pt x="173" y="82"/>
                      </a:cubicBezTo>
                      <a:cubicBezTo>
                        <a:pt x="173" y="81"/>
                        <a:pt x="173" y="80"/>
                        <a:pt x="174" y="80"/>
                      </a:cubicBezTo>
                      <a:cubicBezTo>
                        <a:pt x="173" y="77"/>
                        <a:pt x="173" y="75"/>
                        <a:pt x="173" y="73"/>
                      </a:cubicBezTo>
                      <a:cubicBezTo>
                        <a:pt x="174" y="73"/>
                        <a:pt x="175" y="72"/>
                        <a:pt x="175" y="70"/>
                      </a:cubicBezTo>
                      <a:cubicBezTo>
                        <a:pt x="175" y="71"/>
                        <a:pt x="175" y="71"/>
                        <a:pt x="175" y="71"/>
                      </a:cubicBezTo>
                      <a:cubicBezTo>
                        <a:pt x="175" y="71"/>
                        <a:pt x="176" y="71"/>
                        <a:pt x="176" y="73"/>
                      </a:cubicBezTo>
                      <a:cubicBezTo>
                        <a:pt x="176" y="73"/>
                        <a:pt x="176" y="72"/>
                        <a:pt x="176" y="72"/>
                      </a:cubicBezTo>
                      <a:cubicBezTo>
                        <a:pt x="176" y="71"/>
                        <a:pt x="176" y="71"/>
                        <a:pt x="176" y="71"/>
                      </a:cubicBezTo>
                      <a:cubicBezTo>
                        <a:pt x="176" y="71"/>
                        <a:pt x="176" y="71"/>
                        <a:pt x="176" y="71"/>
                      </a:cubicBezTo>
                      <a:cubicBezTo>
                        <a:pt x="176" y="68"/>
                        <a:pt x="175" y="64"/>
                        <a:pt x="176" y="62"/>
                      </a:cubicBezTo>
                      <a:cubicBezTo>
                        <a:pt x="175" y="62"/>
                        <a:pt x="175" y="61"/>
                        <a:pt x="175" y="60"/>
                      </a:cubicBezTo>
                      <a:cubicBezTo>
                        <a:pt x="175" y="60"/>
                        <a:pt x="174" y="58"/>
                        <a:pt x="173" y="57"/>
                      </a:cubicBezTo>
                      <a:cubicBezTo>
                        <a:pt x="173" y="57"/>
                        <a:pt x="173" y="57"/>
                        <a:pt x="173" y="57"/>
                      </a:cubicBezTo>
                      <a:cubicBezTo>
                        <a:pt x="172" y="54"/>
                        <a:pt x="171" y="52"/>
                        <a:pt x="170" y="50"/>
                      </a:cubicBezTo>
                      <a:cubicBezTo>
                        <a:pt x="170" y="50"/>
                        <a:pt x="170" y="50"/>
                        <a:pt x="170" y="50"/>
                      </a:cubicBezTo>
                      <a:cubicBezTo>
                        <a:pt x="170" y="49"/>
                        <a:pt x="169" y="48"/>
                        <a:pt x="169" y="47"/>
                      </a:cubicBezTo>
                      <a:cubicBezTo>
                        <a:pt x="168" y="46"/>
                        <a:pt x="168" y="45"/>
                        <a:pt x="167" y="43"/>
                      </a:cubicBezTo>
                      <a:cubicBezTo>
                        <a:pt x="165" y="41"/>
                        <a:pt x="164" y="40"/>
                        <a:pt x="162" y="38"/>
                      </a:cubicBezTo>
                      <a:cubicBezTo>
                        <a:pt x="160" y="35"/>
                        <a:pt x="160" y="35"/>
                        <a:pt x="160" y="35"/>
                      </a:cubicBezTo>
                      <a:cubicBezTo>
                        <a:pt x="160" y="34"/>
                        <a:pt x="159" y="33"/>
                        <a:pt x="159" y="33"/>
                      </a:cubicBezTo>
                      <a:cubicBezTo>
                        <a:pt x="159" y="33"/>
                        <a:pt x="159" y="33"/>
                        <a:pt x="159" y="33"/>
                      </a:cubicBezTo>
                      <a:cubicBezTo>
                        <a:pt x="159" y="33"/>
                        <a:pt x="158" y="31"/>
                        <a:pt x="159" y="31"/>
                      </a:cubicBezTo>
                      <a:cubicBezTo>
                        <a:pt x="158" y="30"/>
                        <a:pt x="158" y="30"/>
                        <a:pt x="158" y="30"/>
                      </a:cubicBezTo>
                      <a:cubicBezTo>
                        <a:pt x="158" y="30"/>
                        <a:pt x="158" y="30"/>
                        <a:pt x="158" y="30"/>
                      </a:cubicBezTo>
                      <a:cubicBezTo>
                        <a:pt x="158" y="29"/>
                        <a:pt x="157" y="29"/>
                        <a:pt x="157" y="28"/>
                      </a:cubicBezTo>
                      <a:cubicBezTo>
                        <a:pt x="157" y="29"/>
                        <a:pt x="157" y="28"/>
                        <a:pt x="156" y="28"/>
                      </a:cubicBezTo>
                      <a:cubicBezTo>
                        <a:pt x="157" y="28"/>
                        <a:pt x="156" y="27"/>
                        <a:pt x="156" y="27"/>
                      </a:cubicBezTo>
                      <a:cubicBezTo>
                        <a:pt x="156" y="27"/>
                        <a:pt x="157" y="27"/>
                        <a:pt x="156" y="27"/>
                      </a:cubicBezTo>
                      <a:cubicBezTo>
                        <a:pt x="156" y="26"/>
                        <a:pt x="155" y="25"/>
                        <a:pt x="154" y="24"/>
                      </a:cubicBezTo>
                      <a:cubicBezTo>
                        <a:pt x="153" y="23"/>
                        <a:pt x="152" y="22"/>
                        <a:pt x="151" y="22"/>
                      </a:cubicBezTo>
                      <a:cubicBezTo>
                        <a:pt x="151" y="21"/>
                        <a:pt x="149" y="19"/>
                        <a:pt x="149" y="19"/>
                      </a:cubicBezTo>
                      <a:cubicBezTo>
                        <a:pt x="146" y="18"/>
                        <a:pt x="143" y="16"/>
                        <a:pt x="141" y="14"/>
                      </a:cubicBezTo>
                      <a:cubicBezTo>
                        <a:pt x="141" y="14"/>
                        <a:pt x="141" y="14"/>
                        <a:pt x="140" y="14"/>
                      </a:cubicBezTo>
                      <a:cubicBezTo>
                        <a:pt x="139" y="12"/>
                        <a:pt x="139" y="12"/>
                        <a:pt x="139" y="12"/>
                      </a:cubicBezTo>
                      <a:cubicBezTo>
                        <a:pt x="138" y="11"/>
                        <a:pt x="138" y="11"/>
                        <a:pt x="138" y="11"/>
                      </a:cubicBezTo>
                      <a:cubicBezTo>
                        <a:pt x="139" y="11"/>
                        <a:pt x="137" y="10"/>
                        <a:pt x="137" y="10"/>
                      </a:cubicBezTo>
                      <a:cubicBezTo>
                        <a:pt x="136" y="9"/>
                        <a:pt x="135" y="9"/>
                        <a:pt x="135" y="9"/>
                      </a:cubicBezTo>
                      <a:cubicBezTo>
                        <a:pt x="134" y="8"/>
                        <a:pt x="133" y="8"/>
                        <a:pt x="132" y="7"/>
                      </a:cubicBezTo>
                      <a:cubicBezTo>
                        <a:pt x="131" y="7"/>
                        <a:pt x="130" y="7"/>
                        <a:pt x="129" y="6"/>
                      </a:cubicBezTo>
                      <a:cubicBezTo>
                        <a:pt x="129" y="6"/>
                        <a:pt x="129" y="6"/>
                        <a:pt x="129" y="6"/>
                      </a:cubicBezTo>
                      <a:cubicBezTo>
                        <a:pt x="128" y="6"/>
                        <a:pt x="128" y="6"/>
                        <a:pt x="127" y="6"/>
                      </a:cubicBezTo>
                      <a:cubicBezTo>
                        <a:pt x="125" y="5"/>
                        <a:pt x="122" y="4"/>
                        <a:pt x="120" y="4"/>
                      </a:cubicBezTo>
                      <a:cubicBezTo>
                        <a:pt x="120" y="4"/>
                        <a:pt x="119" y="4"/>
                        <a:pt x="119" y="4"/>
                      </a:cubicBezTo>
                      <a:cubicBezTo>
                        <a:pt x="116" y="3"/>
                        <a:pt x="114" y="2"/>
                        <a:pt x="111" y="2"/>
                      </a:cubicBezTo>
                      <a:cubicBezTo>
                        <a:pt x="111" y="2"/>
                        <a:pt x="110" y="2"/>
                        <a:pt x="109" y="1"/>
                      </a:cubicBezTo>
                      <a:cubicBezTo>
                        <a:pt x="109" y="1"/>
                        <a:pt x="110" y="2"/>
                        <a:pt x="110" y="1"/>
                      </a:cubicBezTo>
                      <a:cubicBezTo>
                        <a:pt x="109" y="1"/>
                        <a:pt x="109" y="1"/>
                        <a:pt x="108" y="1"/>
                      </a:cubicBezTo>
                      <a:cubicBezTo>
                        <a:pt x="108" y="1"/>
                        <a:pt x="109" y="1"/>
                        <a:pt x="109" y="1"/>
                      </a:cubicBezTo>
                      <a:cubicBezTo>
                        <a:pt x="106" y="1"/>
                        <a:pt x="104" y="0"/>
                        <a:pt x="102" y="0"/>
                      </a:cubicBezTo>
                      <a:cubicBezTo>
                        <a:pt x="99" y="0"/>
                        <a:pt x="96" y="1"/>
                        <a:pt x="93" y="1"/>
                      </a:cubicBezTo>
                      <a:cubicBezTo>
                        <a:pt x="92" y="1"/>
                        <a:pt x="91" y="1"/>
                        <a:pt x="89" y="1"/>
                      </a:cubicBezTo>
                      <a:cubicBezTo>
                        <a:pt x="88" y="1"/>
                        <a:pt x="86" y="1"/>
                        <a:pt x="86" y="1"/>
                      </a:cubicBezTo>
                      <a:cubicBezTo>
                        <a:pt x="85" y="1"/>
                        <a:pt x="84" y="1"/>
                        <a:pt x="82" y="1"/>
                      </a:cubicBezTo>
                      <a:cubicBezTo>
                        <a:pt x="80" y="2"/>
                        <a:pt x="77" y="2"/>
                        <a:pt x="76" y="2"/>
                      </a:cubicBezTo>
                      <a:cubicBezTo>
                        <a:pt x="77" y="2"/>
                        <a:pt x="77" y="2"/>
                        <a:pt x="77" y="2"/>
                      </a:cubicBezTo>
                      <a:cubicBezTo>
                        <a:pt x="75" y="2"/>
                        <a:pt x="76" y="1"/>
                        <a:pt x="76" y="1"/>
                      </a:cubicBezTo>
                      <a:cubicBezTo>
                        <a:pt x="75" y="1"/>
                        <a:pt x="74" y="1"/>
                        <a:pt x="72" y="2"/>
                      </a:cubicBezTo>
                      <a:cubicBezTo>
                        <a:pt x="71" y="2"/>
                        <a:pt x="70" y="2"/>
                        <a:pt x="70" y="2"/>
                      </a:cubicBezTo>
                      <a:cubicBezTo>
                        <a:pt x="68" y="3"/>
                        <a:pt x="67" y="3"/>
                        <a:pt x="66" y="3"/>
                      </a:cubicBezTo>
                      <a:cubicBezTo>
                        <a:pt x="66" y="3"/>
                        <a:pt x="65" y="3"/>
                        <a:pt x="65" y="3"/>
                      </a:cubicBezTo>
                      <a:cubicBezTo>
                        <a:pt x="65" y="3"/>
                        <a:pt x="64" y="3"/>
                        <a:pt x="63" y="4"/>
                      </a:cubicBezTo>
                      <a:cubicBezTo>
                        <a:pt x="62" y="4"/>
                        <a:pt x="61" y="4"/>
                        <a:pt x="61" y="4"/>
                      </a:cubicBezTo>
                      <a:cubicBezTo>
                        <a:pt x="61" y="4"/>
                        <a:pt x="60" y="5"/>
                        <a:pt x="60" y="5"/>
                      </a:cubicBezTo>
                      <a:cubicBezTo>
                        <a:pt x="59" y="5"/>
                        <a:pt x="58" y="6"/>
                        <a:pt x="57" y="6"/>
                      </a:cubicBezTo>
                      <a:cubicBezTo>
                        <a:pt x="55" y="7"/>
                        <a:pt x="53" y="8"/>
                        <a:pt x="51" y="8"/>
                      </a:cubicBezTo>
                      <a:cubicBezTo>
                        <a:pt x="51" y="9"/>
                        <a:pt x="50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8" y="9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7" y="10"/>
                        <a:pt x="46" y="11"/>
                        <a:pt x="45" y="12"/>
                      </a:cubicBezTo>
                      <a:cubicBezTo>
                        <a:pt x="46" y="12"/>
                        <a:pt x="44" y="13"/>
                        <a:pt x="44" y="13"/>
                      </a:cubicBezTo>
                      <a:cubicBezTo>
                        <a:pt x="43" y="14"/>
                        <a:pt x="44" y="14"/>
                        <a:pt x="43" y="15"/>
                      </a:cubicBezTo>
                      <a:cubicBezTo>
                        <a:pt x="41" y="16"/>
                        <a:pt x="41" y="17"/>
                        <a:pt x="40" y="18"/>
                      </a:cubicBezTo>
                      <a:cubicBezTo>
                        <a:pt x="40" y="18"/>
                        <a:pt x="39" y="19"/>
                        <a:pt x="39" y="19"/>
                      </a:cubicBezTo>
                      <a:cubicBezTo>
                        <a:pt x="38" y="19"/>
                        <a:pt x="36" y="21"/>
                        <a:pt x="34" y="22"/>
                      </a:cubicBezTo>
                      <a:cubicBezTo>
                        <a:pt x="34" y="22"/>
                        <a:pt x="33" y="23"/>
                        <a:pt x="32" y="23"/>
                      </a:cubicBezTo>
                      <a:cubicBezTo>
                        <a:pt x="32" y="24"/>
                        <a:pt x="32" y="24"/>
                        <a:pt x="31" y="24"/>
                      </a:cubicBezTo>
                      <a:cubicBezTo>
                        <a:pt x="31" y="24"/>
                        <a:pt x="29" y="26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7" y="28"/>
                        <a:pt x="26" y="29"/>
                        <a:pt x="25" y="30"/>
                      </a:cubicBezTo>
                      <a:cubicBezTo>
                        <a:pt x="25" y="29"/>
                        <a:pt x="25" y="29"/>
                        <a:pt x="25" y="30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3" y="30"/>
                        <a:pt x="22" y="31"/>
                        <a:pt x="21" y="31"/>
                      </a:cubicBezTo>
                      <a:cubicBezTo>
                        <a:pt x="20" y="32"/>
                        <a:pt x="19" y="33"/>
                        <a:pt x="17" y="35"/>
                      </a:cubicBezTo>
                      <a:cubicBezTo>
                        <a:pt x="18" y="35"/>
                        <a:pt x="16" y="37"/>
                        <a:pt x="16" y="37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9"/>
                        <a:pt x="16" y="38"/>
                        <a:pt x="16" y="38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5" y="40"/>
                        <a:pt x="14" y="41"/>
                        <a:pt x="14" y="42"/>
                      </a:cubicBezTo>
                      <a:cubicBezTo>
                        <a:pt x="13" y="43"/>
                        <a:pt x="13" y="44"/>
                        <a:pt x="12" y="45"/>
                      </a:cubicBezTo>
                      <a:cubicBezTo>
                        <a:pt x="12" y="45"/>
                        <a:pt x="12" y="46"/>
                        <a:pt x="12" y="46"/>
                      </a:cubicBezTo>
                      <a:cubicBezTo>
                        <a:pt x="11" y="48"/>
                        <a:pt x="11" y="49"/>
                        <a:pt x="11" y="50"/>
                      </a:cubicBezTo>
                      <a:cubicBezTo>
                        <a:pt x="10" y="51"/>
                        <a:pt x="9" y="53"/>
                        <a:pt x="9" y="56"/>
                      </a:cubicBezTo>
                      <a:cubicBezTo>
                        <a:pt x="8" y="58"/>
                        <a:pt x="7" y="61"/>
                        <a:pt x="6" y="62"/>
                      </a:cubicBezTo>
                      <a:cubicBezTo>
                        <a:pt x="6" y="64"/>
                        <a:pt x="6" y="67"/>
                        <a:pt x="5" y="67"/>
                      </a:cubicBezTo>
                      <a:cubicBezTo>
                        <a:pt x="5" y="69"/>
                        <a:pt x="5" y="70"/>
                        <a:pt x="4" y="72"/>
                      </a:cubicBezTo>
                      <a:cubicBezTo>
                        <a:pt x="4" y="72"/>
                        <a:pt x="4" y="71"/>
                        <a:pt x="4" y="71"/>
                      </a:cubicBezTo>
                      <a:cubicBezTo>
                        <a:pt x="4" y="72"/>
                        <a:pt x="4" y="72"/>
                        <a:pt x="4" y="73"/>
                      </a:cubicBezTo>
                      <a:cubicBezTo>
                        <a:pt x="4" y="73"/>
                        <a:pt x="5" y="75"/>
                        <a:pt x="4" y="78"/>
                      </a:cubicBezTo>
                      <a:cubicBezTo>
                        <a:pt x="4" y="80"/>
                        <a:pt x="4" y="81"/>
                        <a:pt x="3" y="81"/>
                      </a:cubicBezTo>
                      <a:cubicBezTo>
                        <a:pt x="3" y="81"/>
                        <a:pt x="2" y="80"/>
                        <a:pt x="2" y="80"/>
                      </a:cubicBezTo>
                      <a:cubicBezTo>
                        <a:pt x="2" y="79"/>
                        <a:pt x="1" y="80"/>
                        <a:pt x="0" y="80"/>
                      </a:cubicBezTo>
                      <a:cubicBezTo>
                        <a:pt x="0" y="82"/>
                        <a:pt x="0" y="84"/>
                        <a:pt x="0" y="86"/>
                      </a:cubicBezTo>
                      <a:cubicBezTo>
                        <a:pt x="0" y="88"/>
                        <a:pt x="1" y="90"/>
                        <a:pt x="1" y="92"/>
                      </a:cubicBezTo>
                      <a:cubicBezTo>
                        <a:pt x="1" y="93"/>
                        <a:pt x="1" y="95"/>
                        <a:pt x="1" y="96"/>
                      </a:cubicBezTo>
                      <a:cubicBezTo>
                        <a:pt x="1" y="97"/>
                        <a:pt x="1" y="99"/>
                        <a:pt x="0" y="99"/>
                      </a:cubicBezTo>
                      <a:cubicBezTo>
                        <a:pt x="0" y="100"/>
                        <a:pt x="0" y="99"/>
                        <a:pt x="0" y="100"/>
                      </a:cubicBezTo>
                      <a:cubicBezTo>
                        <a:pt x="0" y="100"/>
                        <a:pt x="0" y="100"/>
                        <a:pt x="0" y="99"/>
                      </a:cubicBezTo>
                      <a:cubicBezTo>
                        <a:pt x="0" y="100"/>
                        <a:pt x="0" y="100"/>
                        <a:pt x="0" y="100"/>
                      </a:cubicBezTo>
                      <a:cubicBezTo>
                        <a:pt x="0" y="102"/>
                        <a:pt x="0" y="103"/>
                        <a:pt x="0" y="105"/>
                      </a:cubicBezTo>
                      <a:cubicBezTo>
                        <a:pt x="0" y="106"/>
                        <a:pt x="0" y="107"/>
                        <a:pt x="0" y="108"/>
                      </a:cubicBezTo>
                      <a:cubicBezTo>
                        <a:pt x="1" y="112"/>
                        <a:pt x="2" y="116"/>
                        <a:pt x="2" y="119"/>
                      </a:cubicBezTo>
                      <a:cubicBezTo>
                        <a:pt x="2" y="119"/>
                        <a:pt x="2" y="120"/>
                        <a:pt x="2" y="122"/>
                      </a:cubicBezTo>
                      <a:cubicBezTo>
                        <a:pt x="3" y="123"/>
                        <a:pt x="4" y="125"/>
                        <a:pt x="4" y="126"/>
                      </a:cubicBezTo>
                      <a:cubicBezTo>
                        <a:pt x="4" y="127"/>
                        <a:pt x="5" y="129"/>
                        <a:pt x="5" y="129"/>
                      </a:cubicBezTo>
                      <a:cubicBezTo>
                        <a:pt x="6" y="129"/>
                        <a:pt x="7" y="132"/>
                        <a:pt x="6" y="131"/>
                      </a:cubicBezTo>
                      <a:cubicBezTo>
                        <a:pt x="7" y="132"/>
                        <a:pt x="7" y="132"/>
                        <a:pt x="7" y="132"/>
                      </a:cubicBezTo>
                      <a:cubicBezTo>
                        <a:pt x="7" y="132"/>
                        <a:pt x="7" y="133"/>
                        <a:pt x="8" y="134"/>
                      </a:cubicBezTo>
                      <a:cubicBezTo>
                        <a:pt x="8" y="135"/>
                        <a:pt x="8" y="136"/>
                        <a:pt x="8" y="136"/>
                      </a:cubicBezTo>
                      <a:cubicBezTo>
                        <a:pt x="9" y="137"/>
                        <a:pt x="9" y="138"/>
                        <a:pt x="9" y="139"/>
                      </a:cubicBezTo>
                      <a:cubicBezTo>
                        <a:pt x="9" y="139"/>
                        <a:pt x="9" y="140"/>
                        <a:pt x="9" y="140"/>
                      </a:cubicBezTo>
                      <a:cubicBezTo>
                        <a:pt x="9" y="140"/>
                        <a:pt x="8" y="139"/>
                        <a:pt x="7" y="138"/>
                      </a:cubicBezTo>
                      <a:cubicBezTo>
                        <a:pt x="7" y="138"/>
                        <a:pt x="7" y="139"/>
                        <a:pt x="7" y="139"/>
                      </a:cubicBezTo>
                      <a:cubicBezTo>
                        <a:pt x="7" y="138"/>
                        <a:pt x="6" y="137"/>
                        <a:pt x="6" y="137"/>
                      </a:cubicBezTo>
                      <a:cubicBezTo>
                        <a:pt x="5" y="137"/>
                        <a:pt x="6" y="138"/>
                        <a:pt x="7" y="140"/>
                      </a:cubicBezTo>
                      <a:cubicBezTo>
                        <a:pt x="7" y="141"/>
                        <a:pt x="7" y="141"/>
                        <a:pt x="7" y="141"/>
                      </a:cubicBezTo>
                      <a:cubicBezTo>
                        <a:pt x="7" y="143"/>
                        <a:pt x="9" y="146"/>
                        <a:pt x="12" y="149"/>
                      </a:cubicBezTo>
                      <a:cubicBezTo>
                        <a:pt x="12" y="149"/>
                        <a:pt x="12" y="149"/>
                        <a:pt x="12" y="149"/>
                      </a:cubicBezTo>
                      <a:cubicBezTo>
                        <a:pt x="12" y="149"/>
                        <a:pt x="12" y="149"/>
                        <a:pt x="12" y="149"/>
                      </a:cubicBezTo>
                      <a:cubicBezTo>
                        <a:pt x="13" y="150"/>
                        <a:pt x="13" y="150"/>
                        <a:pt x="14" y="151"/>
                      </a:cubicBezTo>
                      <a:cubicBezTo>
                        <a:pt x="15" y="150"/>
                        <a:pt x="13" y="148"/>
                        <a:pt x="13" y="146"/>
                      </a:cubicBezTo>
                      <a:cubicBezTo>
                        <a:pt x="13" y="146"/>
                        <a:pt x="13" y="146"/>
                        <a:pt x="13" y="146"/>
                      </a:cubicBezTo>
                      <a:cubicBezTo>
                        <a:pt x="13" y="146"/>
                        <a:pt x="13" y="145"/>
                        <a:pt x="13" y="145"/>
                      </a:cubicBezTo>
                      <a:cubicBezTo>
                        <a:pt x="13" y="145"/>
                        <a:pt x="15" y="146"/>
                        <a:pt x="16" y="147"/>
                      </a:cubicBezTo>
                      <a:cubicBezTo>
                        <a:pt x="17" y="149"/>
                        <a:pt x="19" y="151"/>
                        <a:pt x="20" y="152"/>
                      </a:cubicBezTo>
                      <a:cubicBezTo>
                        <a:pt x="21" y="153"/>
                        <a:pt x="22" y="155"/>
                        <a:pt x="23" y="155"/>
                      </a:cubicBezTo>
                      <a:cubicBezTo>
                        <a:pt x="22" y="155"/>
                        <a:pt x="24" y="157"/>
                        <a:pt x="24" y="157"/>
                      </a:cubicBezTo>
                      <a:cubicBezTo>
                        <a:pt x="24" y="158"/>
                        <a:pt x="25" y="159"/>
                        <a:pt x="26" y="160"/>
                      </a:cubicBezTo>
                      <a:cubicBezTo>
                        <a:pt x="28" y="161"/>
                        <a:pt x="31" y="163"/>
                        <a:pt x="33" y="165"/>
                      </a:cubicBezTo>
                      <a:cubicBezTo>
                        <a:pt x="35" y="167"/>
                        <a:pt x="37" y="169"/>
                        <a:pt x="39" y="170"/>
                      </a:cubicBezTo>
                      <a:cubicBezTo>
                        <a:pt x="40" y="171"/>
                        <a:pt x="40" y="172"/>
                        <a:pt x="41" y="172"/>
                      </a:cubicBezTo>
                      <a:cubicBezTo>
                        <a:pt x="40" y="171"/>
                        <a:pt x="41" y="173"/>
                        <a:pt x="40" y="172"/>
                      </a:cubicBezTo>
                      <a:cubicBezTo>
                        <a:pt x="39" y="172"/>
                        <a:pt x="38" y="172"/>
                        <a:pt x="37" y="171"/>
                      </a:cubicBezTo>
                      <a:cubicBezTo>
                        <a:pt x="39" y="173"/>
                        <a:pt x="38" y="174"/>
                        <a:pt x="38" y="175"/>
                      </a:cubicBezTo>
                      <a:cubicBezTo>
                        <a:pt x="37" y="174"/>
                        <a:pt x="37" y="174"/>
                        <a:pt x="37" y="174"/>
                      </a:cubicBezTo>
                      <a:cubicBezTo>
                        <a:pt x="37" y="175"/>
                        <a:pt x="38" y="175"/>
                        <a:pt x="37" y="175"/>
                      </a:cubicBezTo>
                      <a:cubicBezTo>
                        <a:pt x="37" y="174"/>
                        <a:pt x="37" y="175"/>
                        <a:pt x="37" y="175"/>
                      </a:cubicBezTo>
                      <a:cubicBezTo>
                        <a:pt x="35" y="174"/>
                        <a:pt x="37" y="175"/>
                        <a:pt x="37" y="175"/>
                      </a:cubicBezTo>
                      <a:cubicBezTo>
                        <a:pt x="37" y="175"/>
                        <a:pt x="37" y="175"/>
                        <a:pt x="38" y="176"/>
                      </a:cubicBezTo>
                      <a:cubicBezTo>
                        <a:pt x="39" y="177"/>
                        <a:pt x="40" y="176"/>
                        <a:pt x="41" y="177"/>
                      </a:cubicBezTo>
                      <a:cubicBezTo>
                        <a:pt x="41" y="177"/>
                        <a:pt x="41" y="177"/>
                        <a:pt x="41" y="177"/>
                      </a:cubicBezTo>
                      <a:cubicBezTo>
                        <a:pt x="42" y="177"/>
                        <a:pt x="44" y="178"/>
                        <a:pt x="45" y="179"/>
                      </a:cubicBezTo>
                      <a:cubicBezTo>
                        <a:pt x="45" y="179"/>
                        <a:pt x="45" y="178"/>
                        <a:pt x="45" y="179"/>
                      </a:cubicBezTo>
                      <a:cubicBezTo>
                        <a:pt x="47" y="180"/>
                        <a:pt x="48" y="182"/>
                        <a:pt x="51" y="183"/>
                      </a:cubicBezTo>
                      <a:cubicBezTo>
                        <a:pt x="52" y="183"/>
                        <a:pt x="51" y="183"/>
                        <a:pt x="52" y="183"/>
                      </a:cubicBezTo>
                      <a:cubicBezTo>
                        <a:pt x="53" y="184"/>
                        <a:pt x="54" y="184"/>
                        <a:pt x="56" y="185"/>
                      </a:cubicBezTo>
                      <a:cubicBezTo>
                        <a:pt x="57" y="186"/>
                        <a:pt x="60" y="187"/>
                        <a:pt x="62" y="188"/>
                      </a:cubicBezTo>
                      <a:cubicBezTo>
                        <a:pt x="65" y="189"/>
                        <a:pt x="68" y="190"/>
                        <a:pt x="70" y="191"/>
                      </a:cubicBezTo>
                      <a:cubicBezTo>
                        <a:pt x="70" y="191"/>
                        <a:pt x="71" y="191"/>
                        <a:pt x="70" y="191"/>
                      </a:cubicBezTo>
                      <a:cubicBezTo>
                        <a:pt x="71" y="191"/>
                        <a:pt x="72" y="191"/>
                        <a:pt x="73" y="191"/>
                      </a:cubicBezTo>
                      <a:cubicBezTo>
                        <a:pt x="74" y="191"/>
                        <a:pt x="76" y="192"/>
                        <a:pt x="78" y="192"/>
                      </a:cubicBezTo>
                      <a:cubicBezTo>
                        <a:pt x="81" y="193"/>
                        <a:pt x="83" y="193"/>
                        <a:pt x="86" y="193"/>
                      </a:cubicBezTo>
                      <a:cubicBezTo>
                        <a:pt x="87" y="194"/>
                        <a:pt x="90" y="194"/>
                        <a:pt x="91" y="194"/>
                      </a:cubicBezTo>
                      <a:cubicBezTo>
                        <a:pt x="91" y="194"/>
                        <a:pt x="93" y="195"/>
                        <a:pt x="94" y="195"/>
                      </a:cubicBezTo>
                      <a:cubicBezTo>
                        <a:pt x="95" y="195"/>
                        <a:pt x="95" y="195"/>
                        <a:pt x="95" y="195"/>
                      </a:cubicBezTo>
                      <a:cubicBezTo>
                        <a:pt x="95" y="195"/>
                        <a:pt x="97" y="194"/>
                        <a:pt x="96" y="194"/>
                      </a:cubicBezTo>
                      <a:cubicBezTo>
                        <a:pt x="97" y="194"/>
                        <a:pt x="97" y="193"/>
                        <a:pt x="99" y="193"/>
                      </a:cubicBezTo>
                      <a:cubicBezTo>
                        <a:pt x="100" y="193"/>
                        <a:pt x="102" y="193"/>
                        <a:pt x="103" y="192"/>
                      </a:cubicBezTo>
                      <a:cubicBezTo>
                        <a:pt x="104" y="192"/>
                        <a:pt x="106" y="192"/>
                        <a:pt x="108" y="192"/>
                      </a:cubicBezTo>
                      <a:cubicBezTo>
                        <a:pt x="109" y="192"/>
                        <a:pt x="109" y="192"/>
                        <a:pt x="109" y="192"/>
                      </a:cubicBezTo>
                      <a:cubicBezTo>
                        <a:pt x="109" y="192"/>
                        <a:pt x="109" y="192"/>
                        <a:pt x="109" y="192"/>
                      </a:cubicBezTo>
                      <a:cubicBezTo>
                        <a:pt x="109" y="192"/>
                        <a:pt x="109" y="192"/>
                        <a:pt x="110" y="192"/>
                      </a:cubicBezTo>
                      <a:cubicBezTo>
                        <a:pt x="112" y="191"/>
                        <a:pt x="114" y="190"/>
                        <a:pt x="112" y="190"/>
                      </a:cubicBezTo>
                      <a:cubicBezTo>
                        <a:pt x="111" y="190"/>
                        <a:pt x="111" y="190"/>
                        <a:pt x="112" y="190"/>
                      </a:cubicBezTo>
                      <a:cubicBezTo>
                        <a:pt x="109" y="190"/>
                        <a:pt x="108" y="190"/>
                        <a:pt x="108" y="189"/>
                      </a:cubicBezTo>
                      <a:cubicBezTo>
                        <a:pt x="110" y="188"/>
                        <a:pt x="108" y="188"/>
                        <a:pt x="109" y="188"/>
                      </a:cubicBezTo>
                      <a:cubicBezTo>
                        <a:pt x="107" y="188"/>
                        <a:pt x="108" y="187"/>
                        <a:pt x="106" y="188"/>
                      </a:cubicBezTo>
                      <a:cubicBezTo>
                        <a:pt x="104" y="188"/>
                        <a:pt x="103" y="187"/>
                        <a:pt x="102" y="187"/>
                      </a:cubicBezTo>
                      <a:cubicBezTo>
                        <a:pt x="102" y="187"/>
                        <a:pt x="99" y="187"/>
                        <a:pt x="100" y="186"/>
                      </a:cubicBezTo>
                      <a:cubicBezTo>
                        <a:pt x="98" y="186"/>
                        <a:pt x="100" y="186"/>
                        <a:pt x="99" y="186"/>
                      </a:cubicBezTo>
                      <a:cubicBezTo>
                        <a:pt x="100" y="186"/>
                        <a:pt x="98" y="186"/>
                        <a:pt x="98" y="185"/>
                      </a:cubicBezTo>
                      <a:cubicBezTo>
                        <a:pt x="98" y="185"/>
                        <a:pt x="98" y="186"/>
                        <a:pt x="99" y="186"/>
                      </a:cubicBezTo>
                      <a:cubicBezTo>
                        <a:pt x="99" y="185"/>
                        <a:pt x="98" y="185"/>
                        <a:pt x="98" y="185"/>
                      </a:cubicBezTo>
                      <a:cubicBezTo>
                        <a:pt x="97" y="185"/>
                        <a:pt x="97" y="185"/>
                        <a:pt x="96" y="185"/>
                      </a:cubicBezTo>
                      <a:cubicBezTo>
                        <a:pt x="97" y="185"/>
                        <a:pt x="97" y="185"/>
                        <a:pt x="97" y="185"/>
                      </a:cubicBezTo>
                      <a:cubicBezTo>
                        <a:pt x="95" y="185"/>
                        <a:pt x="92" y="185"/>
                        <a:pt x="92" y="186"/>
                      </a:cubicBezTo>
                      <a:cubicBezTo>
                        <a:pt x="92" y="186"/>
                        <a:pt x="92" y="186"/>
                        <a:pt x="91" y="187"/>
                      </a:cubicBezTo>
                      <a:cubicBezTo>
                        <a:pt x="91" y="187"/>
                        <a:pt x="88" y="188"/>
                        <a:pt x="86" y="187"/>
                      </a:cubicBezTo>
                      <a:cubicBezTo>
                        <a:pt x="83" y="187"/>
                        <a:pt x="80" y="187"/>
                        <a:pt x="77" y="186"/>
                      </a:cubicBezTo>
                      <a:cubicBezTo>
                        <a:pt x="74" y="185"/>
                        <a:pt x="71" y="184"/>
                        <a:pt x="72" y="183"/>
                      </a:cubicBezTo>
                      <a:cubicBezTo>
                        <a:pt x="73" y="183"/>
                        <a:pt x="75" y="183"/>
                        <a:pt x="74" y="182"/>
                      </a:cubicBezTo>
                      <a:cubicBezTo>
                        <a:pt x="75" y="182"/>
                        <a:pt x="75" y="182"/>
                        <a:pt x="75" y="182"/>
                      </a:cubicBezTo>
                      <a:cubicBezTo>
                        <a:pt x="77" y="183"/>
                        <a:pt x="78" y="182"/>
                        <a:pt x="80" y="183"/>
                      </a:cubicBezTo>
                      <a:cubicBezTo>
                        <a:pt x="80" y="183"/>
                        <a:pt x="82" y="183"/>
                        <a:pt x="83" y="183"/>
                      </a:cubicBezTo>
                      <a:cubicBezTo>
                        <a:pt x="83" y="183"/>
                        <a:pt x="84" y="183"/>
                        <a:pt x="85" y="183"/>
                      </a:cubicBezTo>
                      <a:cubicBezTo>
                        <a:pt x="86" y="183"/>
                        <a:pt x="88" y="183"/>
                        <a:pt x="91" y="183"/>
                      </a:cubicBezTo>
                      <a:cubicBezTo>
                        <a:pt x="92" y="183"/>
                        <a:pt x="94" y="183"/>
                        <a:pt x="97" y="183"/>
                      </a:cubicBezTo>
                      <a:cubicBezTo>
                        <a:pt x="97" y="183"/>
                        <a:pt x="96" y="183"/>
                        <a:pt x="97" y="183"/>
                      </a:cubicBezTo>
                      <a:cubicBezTo>
                        <a:pt x="97" y="183"/>
                        <a:pt x="97" y="183"/>
                        <a:pt x="97" y="183"/>
                      </a:cubicBezTo>
                      <a:cubicBezTo>
                        <a:pt x="98" y="183"/>
                        <a:pt x="97" y="183"/>
                        <a:pt x="98" y="183"/>
                      </a:cubicBezTo>
                      <a:cubicBezTo>
                        <a:pt x="99" y="183"/>
                        <a:pt x="101" y="182"/>
                        <a:pt x="103" y="182"/>
                      </a:cubicBezTo>
                      <a:cubicBezTo>
                        <a:pt x="102" y="182"/>
                        <a:pt x="103" y="182"/>
                        <a:pt x="104" y="182"/>
                      </a:cubicBezTo>
                      <a:cubicBezTo>
                        <a:pt x="104" y="182"/>
                        <a:pt x="103" y="182"/>
                        <a:pt x="103" y="182"/>
                      </a:cubicBezTo>
                      <a:cubicBezTo>
                        <a:pt x="105" y="182"/>
                        <a:pt x="107" y="182"/>
                        <a:pt x="108" y="182"/>
                      </a:cubicBezTo>
                      <a:cubicBezTo>
                        <a:pt x="110" y="181"/>
                        <a:pt x="112" y="181"/>
                        <a:pt x="113" y="181"/>
                      </a:cubicBezTo>
                      <a:cubicBezTo>
                        <a:pt x="113" y="181"/>
                        <a:pt x="112" y="181"/>
                        <a:pt x="112" y="181"/>
                      </a:cubicBezTo>
                      <a:cubicBezTo>
                        <a:pt x="113" y="181"/>
                        <a:pt x="114" y="181"/>
                        <a:pt x="114" y="181"/>
                      </a:cubicBezTo>
                      <a:cubicBezTo>
                        <a:pt x="114" y="181"/>
                        <a:pt x="114" y="181"/>
                        <a:pt x="115" y="181"/>
                      </a:cubicBezTo>
                      <a:cubicBezTo>
                        <a:pt x="114" y="181"/>
                        <a:pt x="115" y="181"/>
                        <a:pt x="115" y="181"/>
                      </a:cubicBezTo>
                      <a:cubicBezTo>
                        <a:pt x="117" y="181"/>
                        <a:pt x="118" y="181"/>
                        <a:pt x="120" y="181"/>
                      </a:cubicBezTo>
                      <a:cubicBezTo>
                        <a:pt x="120" y="181"/>
                        <a:pt x="120" y="181"/>
                        <a:pt x="120" y="181"/>
                      </a:cubicBezTo>
                      <a:cubicBezTo>
                        <a:pt x="121" y="181"/>
                        <a:pt x="124" y="181"/>
                        <a:pt x="125" y="180"/>
                      </a:cubicBezTo>
                      <a:cubicBezTo>
                        <a:pt x="124" y="180"/>
                        <a:pt x="124" y="180"/>
                        <a:pt x="123" y="180"/>
                      </a:cubicBezTo>
                      <a:cubicBezTo>
                        <a:pt x="124" y="180"/>
                        <a:pt x="123" y="180"/>
                        <a:pt x="123" y="180"/>
                      </a:cubicBezTo>
                      <a:cubicBezTo>
                        <a:pt x="124" y="179"/>
                        <a:pt x="122" y="179"/>
                        <a:pt x="123" y="179"/>
                      </a:cubicBezTo>
                      <a:cubicBezTo>
                        <a:pt x="125" y="178"/>
                        <a:pt x="125" y="178"/>
                        <a:pt x="127" y="177"/>
                      </a:cubicBezTo>
                      <a:cubicBezTo>
                        <a:pt x="129" y="177"/>
                        <a:pt x="132" y="176"/>
                        <a:pt x="134" y="175"/>
                      </a:cubicBezTo>
                      <a:cubicBezTo>
                        <a:pt x="136" y="174"/>
                        <a:pt x="137" y="173"/>
                        <a:pt x="139" y="172"/>
                      </a:cubicBezTo>
                      <a:cubicBezTo>
                        <a:pt x="139" y="172"/>
                        <a:pt x="138" y="172"/>
                        <a:pt x="138" y="172"/>
                      </a:cubicBezTo>
                      <a:cubicBezTo>
                        <a:pt x="139" y="171"/>
                        <a:pt x="141" y="170"/>
                        <a:pt x="141" y="169"/>
                      </a:cubicBezTo>
                      <a:cubicBezTo>
                        <a:pt x="144" y="167"/>
                        <a:pt x="146" y="166"/>
                        <a:pt x="147" y="164"/>
                      </a:cubicBezTo>
                      <a:cubicBezTo>
                        <a:pt x="146" y="165"/>
                        <a:pt x="148" y="163"/>
                        <a:pt x="149" y="162"/>
                      </a:cubicBezTo>
                      <a:cubicBezTo>
                        <a:pt x="149" y="162"/>
                        <a:pt x="151" y="160"/>
                        <a:pt x="152" y="159"/>
                      </a:cubicBezTo>
                      <a:cubicBezTo>
                        <a:pt x="152" y="159"/>
                        <a:pt x="152" y="159"/>
                        <a:pt x="153" y="159"/>
                      </a:cubicBezTo>
                      <a:cubicBezTo>
                        <a:pt x="154" y="157"/>
                        <a:pt x="156" y="156"/>
                        <a:pt x="157" y="155"/>
                      </a:cubicBezTo>
                      <a:cubicBezTo>
                        <a:pt x="157" y="155"/>
                        <a:pt x="158" y="154"/>
                        <a:pt x="158" y="153"/>
                      </a:cubicBezTo>
                      <a:cubicBezTo>
                        <a:pt x="159" y="153"/>
                        <a:pt x="159" y="153"/>
                        <a:pt x="159" y="152"/>
                      </a:cubicBezTo>
                      <a:cubicBezTo>
                        <a:pt x="159" y="153"/>
                        <a:pt x="162" y="151"/>
                        <a:pt x="162" y="149"/>
                      </a:cubicBezTo>
                      <a:cubicBezTo>
                        <a:pt x="163" y="149"/>
                        <a:pt x="164" y="148"/>
                        <a:pt x="163" y="147"/>
                      </a:cubicBezTo>
                      <a:cubicBezTo>
                        <a:pt x="163" y="148"/>
                        <a:pt x="163" y="148"/>
                        <a:pt x="163" y="148"/>
                      </a:cubicBezTo>
                      <a:cubicBezTo>
                        <a:pt x="163" y="147"/>
                        <a:pt x="164" y="146"/>
                        <a:pt x="164" y="146"/>
                      </a:cubicBezTo>
                      <a:cubicBezTo>
                        <a:pt x="164" y="146"/>
                        <a:pt x="164" y="147"/>
                        <a:pt x="163" y="147"/>
                      </a:cubicBezTo>
                      <a:cubicBezTo>
                        <a:pt x="164" y="146"/>
                        <a:pt x="164" y="145"/>
                        <a:pt x="165" y="145"/>
                      </a:cubicBezTo>
                      <a:cubicBezTo>
                        <a:pt x="165" y="145"/>
                        <a:pt x="164" y="145"/>
                        <a:pt x="164" y="145"/>
                      </a:cubicBezTo>
                      <a:cubicBezTo>
                        <a:pt x="165" y="145"/>
                        <a:pt x="165" y="145"/>
                        <a:pt x="165" y="144"/>
                      </a:cubicBezTo>
                      <a:cubicBezTo>
                        <a:pt x="165" y="144"/>
                        <a:pt x="165" y="144"/>
                        <a:pt x="165" y="144"/>
                      </a:cubicBezTo>
                      <a:cubicBezTo>
                        <a:pt x="165" y="143"/>
                        <a:pt x="166" y="143"/>
                        <a:pt x="166" y="143"/>
                      </a:cubicBezTo>
                      <a:cubicBezTo>
                        <a:pt x="167" y="141"/>
                        <a:pt x="168" y="140"/>
                        <a:pt x="170" y="138"/>
                      </a:cubicBezTo>
                      <a:cubicBezTo>
                        <a:pt x="170" y="138"/>
                        <a:pt x="170" y="137"/>
                        <a:pt x="170" y="137"/>
                      </a:cubicBezTo>
                      <a:cubicBezTo>
                        <a:pt x="170" y="136"/>
                        <a:pt x="171" y="135"/>
                        <a:pt x="171" y="134"/>
                      </a:cubicBezTo>
                      <a:cubicBezTo>
                        <a:pt x="171" y="134"/>
                        <a:pt x="171" y="134"/>
                        <a:pt x="171" y="134"/>
                      </a:cubicBezTo>
                      <a:cubicBezTo>
                        <a:pt x="171" y="134"/>
                        <a:pt x="171" y="134"/>
                        <a:pt x="171" y="134"/>
                      </a:cubicBezTo>
                      <a:cubicBezTo>
                        <a:pt x="171" y="134"/>
                        <a:pt x="171" y="134"/>
                        <a:pt x="171" y="134"/>
                      </a:cubicBezTo>
                      <a:cubicBezTo>
                        <a:pt x="171" y="134"/>
                        <a:pt x="171" y="133"/>
                        <a:pt x="171" y="133"/>
                      </a:cubicBezTo>
                      <a:cubicBezTo>
                        <a:pt x="171" y="133"/>
                        <a:pt x="171" y="134"/>
                        <a:pt x="171" y="134"/>
                      </a:cubicBezTo>
                      <a:cubicBezTo>
                        <a:pt x="170" y="133"/>
                        <a:pt x="170" y="132"/>
                        <a:pt x="169" y="132"/>
                      </a:cubicBezTo>
                      <a:cubicBezTo>
                        <a:pt x="169" y="133"/>
                        <a:pt x="168" y="133"/>
                        <a:pt x="167" y="133"/>
                      </a:cubicBezTo>
                      <a:cubicBezTo>
                        <a:pt x="168" y="132"/>
                        <a:pt x="168" y="130"/>
                        <a:pt x="169" y="128"/>
                      </a:cubicBezTo>
                      <a:cubicBezTo>
                        <a:pt x="170" y="127"/>
                        <a:pt x="169" y="127"/>
                        <a:pt x="169" y="127"/>
                      </a:cubicBezTo>
                      <a:cubicBezTo>
                        <a:pt x="169" y="127"/>
                        <a:pt x="169" y="127"/>
                        <a:pt x="169" y="127"/>
                      </a:cubicBezTo>
                      <a:cubicBezTo>
                        <a:pt x="169" y="127"/>
                        <a:pt x="169" y="126"/>
                        <a:pt x="169" y="125"/>
                      </a:cubicBezTo>
                      <a:cubicBezTo>
                        <a:pt x="170" y="123"/>
                        <a:pt x="171" y="121"/>
                        <a:pt x="172" y="119"/>
                      </a:cubicBezTo>
                      <a:cubicBezTo>
                        <a:pt x="172" y="119"/>
                        <a:pt x="172" y="119"/>
                        <a:pt x="172" y="119"/>
                      </a:cubicBezTo>
                      <a:cubicBezTo>
                        <a:pt x="172" y="119"/>
                        <a:pt x="172" y="119"/>
                        <a:pt x="172" y="118"/>
                      </a:cubicBezTo>
                      <a:cubicBezTo>
                        <a:pt x="172" y="118"/>
                        <a:pt x="172" y="118"/>
                        <a:pt x="172" y="118"/>
                      </a:cubicBezTo>
                      <a:cubicBezTo>
                        <a:pt x="171" y="118"/>
                        <a:pt x="171" y="119"/>
                        <a:pt x="171" y="119"/>
                      </a:cubicBezTo>
                      <a:cubicBezTo>
                        <a:pt x="171" y="119"/>
                        <a:pt x="171" y="119"/>
                        <a:pt x="171" y="119"/>
                      </a:cubicBezTo>
                      <a:cubicBezTo>
                        <a:pt x="171" y="119"/>
                        <a:pt x="170" y="120"/>
                        <a:pt x="170" y="120"/>
                      </a:cubicBezTo>
                      <a:cubicBezTo>
                        <a:pt x="170" y="121"/>
                        <a:pt x="169" y="121"/>
                        <a:pt x="169" y="121"/>
                      </a:cubicBezTo>
                      <a:cubicBezTo>
                        <a:pt x="169" y="122"/>
                        <a:pt x="169" y="123"/>
                        <a:pt x="168" y="123"/>
                      </a:cubicBezTo>
                      <a:cubicBezTo>
                        <a:pt x="168" y="123"/>
                        <a:pt x="169" y="123"/>
                        <a:pt x="168" y="124"/>
                      </a:cubicBezTo>
                      <a:cubicBezTo>
                        <a:pt x="168" y="124"/>
                        <a:pt x="169" y="123"/>
                        <a:pt x="169" y="124"/>
                      </a:cubicBezTo>
                      <a:cubicBezTo>
                        <a:pt x="168" y="125"/>
                        <a:pt x="168" y="126"/>
                        <a:pt x="167" y="127"/>
                      </a:cubicBezTo>
                      <a:cubicBezTo>
                        <a:pt x="168" y="127"/>
                        <a:pt x="168" y="126"/>
                        <a:pt x="168" y="127"/>
                      </a:cubicBezTo>
                      <a:cubicBezTo>
                        <a:pt x="167" y="127"/>
                        <a:pt x="167" y="127"/>
                        <a:pt x="167" y="127"/>
                      </a:cubicBezTo>
                      <a:cubicBezTo>
                        <a:pt x="167" y="127"/>
                        <a:pt x="166" y="129"/>
                        <a:pt x="167" y="128"/>
                      </a:cubicBezTo>
                      <a:cubicBezTo>
                        <a:pt x="167" y="128"/>
                        <a:pt x="167" y="128"/>
                        <a:pt x="167" y="129"/>
                      </a:cubicBezTo>
                      <a:cubicBezTo>
                        <a:pt x="166" y="128"/>
                        <a:pt x="166" y="129"/>
                        <a:pt x="166" y="129"/>
                      </a:cubicBezTo>
                      <a:cubicBezTo>
                        <a:pt x="166" y="129"/>
                        <a:pt x="167" y="129"/>
                        <a:pt x="167" y="128"/>
                      </a:cubicBezTo>
                      <a:cubicBezTo>
                        <a:pt x="166" y="129"/>
                        <a:pt x="166" y="128"/>
                        <a:pt x="166" y="129"/>
                      </a:cubicBezTo>
                      <a:cubicBezTo>
                        <a:pt x="166" y="129"/>
                        <a:pt x="166" y="129"/>
                        <a:pt x="166" y="128"/>
                      </a:cubicBezTo>
                      <a:cubicBezTo>
                        <a:pt x="166" y="129"/>
                        <a:pt x="165" y="129"/>
                        <a:pt x="165" y="129"/>
                      </a:cubicBezTo>
                      <a:cubicBezTo>
                        <a:pt x="165" y="129"/>
                        <a:pt x="165" y="129"/>
                        <a:pt x="165" y="129"/>
                      </a:cubicBezTo>
                      <a:cubicBezTo>
                        <a:pt x="165" y="128"/>
                        <a:pt x="165" y="128"/>
                        <a:pt x="165" y="128"/>
                      </a:cubicBezTo>
                      <a:cubicBezTo>
                        <a:pt x="165" y="129"/>
                        <a:pt x="166" y="128"/>
                        <a:pt x="165" y="128"/>
                      </a:cubicBezTo>
                      <a:cubicBezTo>
                        <a:pt x="166" y="127"/>
                        <a:pt x="165" y="128"/>
                        <a:pt x="166" y="127"/>
                      </a:cubicBezTo>
                      <a:cubicBezTo>
                        <a:pt x="166" y="127"/>
                        <a:pt x="166" y="126"/>
                        <a:pt x="166" y="125"/>
                      </a:cubicBezTo>
                      <a:cubicBezTo>
                        <a:pt x="166" y="125"/>
                        <a:pt x="167" y="124"/>
                        <a:pt x="167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3"/>
                        <a:pt x="166" y="125"/>
                        <a:pt x="166" y="124"/>
                      </a:cubicBezTo>
                      <a:cubicBezTo>
                        <a:pt x="166" y="124"/>
                        <a:pt x="166" y="125"/>
                        <a:pt x="166" y="125"/>
                      </a:cubicBezTo>
                      <a:cubicBezTo>
                        <a:pt x="166" y="124"/>
                        <a:pt x="165" y="124"/>
                        <a:pt x="165" y="124"/>
                      </a:cubicBezTo>
                      <a:cubicBezTo>
                        <a:pt x="165" y="124"/>
                        <a:pt x="165" y="124"/>
                        <a:pt x="165" y="124"/>
                      </a:cubicBezTo>
                      <a:cubicBezTo>
                        <a:pt x="165" y="123"/>
                        <a:pt x="165" y="123"/>
                        <a:pt x="166" y="122"/>
                      </a:cubicBezTo>
                      <a:cubicBezTo>
                        <a:pt x="166" y="123"/>
                        <a:pt x="166" y="123"/>
                        <a:pt x="166" y="123"/>
                      </a:cubicBezTo>
                      <a:cubicBezTo>
                        <a:pt x="166" y="123"/>
                        <a:pt x="166" y="122"/>
                        <a:pt x="166" y="122"/>
                      </a:cubicBezTo>
                      <a:cubicBezTo>
                        <a:pt x="166" y="122"/>
                        <a:pt x="166" y="123"/>
                        <a:pt x="166" y="123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7" y="122"/>
                        <a:pt x="166" y="123"/>
                      </a:cubicBezTo>
                      <a:cubicBezTo>
                        <a:pt x="167" y="122"/>
                        <a:pt x="167" y="121"/>
                        <a:pt x="167" y="121"/>
                      </a:cubicBezTo>
                      <a:cubicBezTo>
                        <a:pt x="167" y="121"/>
                        <a:pt x="167" y="121"/>
                        <a:pt x="167" y="122"/>
                      </a:cubicBezTo>
                      <a:cubicBezTo>
                        <a:pt x="167" y="121"/>
                        <a:pt x="167" y="121"/>
                        <a:pt x="168" y="121"/>
                      </a:cubicBezTo>
                      <a:cubicBezTo>
                        <a:pt x="168" y="121"/>
                        <a:pt x="168" y="120"/>
                        <a:pt x="168" y="120"/>
                      </a:cubicBezTo>
                      <a:cubicBezTo>
                        <a:pt x="168" y="121"/>
                        <a:pt x="168" y="121"/>
                        <a:pt x="168" y="121"/>
                      </a:cubicBezTo>
                      <a:cubicBezTo>
                        <a:pt x="168" y="121"/>
                        <a:pt x="168" y="122"/>
                        <a:pt x="167" y="122"/>
                      </a:cubicBezTo>
                      <a:cubicBezTo>
                        <a:pt x="167" y="122"/>
                        <a:pt x="167" y="123"/>
                        <a:pt x="167" y="123"/>
                      </a:cubicBezTo>
                      <a:cubicBezTo>
                        <a:pt x="167" y="123"/>
                        <a:pt x="168" y="122"/>
                        <a:pt x="168" y="122"/>
                      </a:cubicBezTo>
                      <a:cubicBezTo>
                        <a:pt x="168" y="122"/>
                        <a:pt x="167" y="123"/>
                        <a:pt x="168" y="123"/>
                      </a:cubicBezTo>
                      <a:cubicBezTo>
                        <a:pt x="168" y="122"/>
                        <a:pt x="168" y="122"/>
                        <a:pt x="168" y="122"/>
                      </a:cubicBezTo>
                      <a:cubicBezTo>
                        <a:pt x="168" y="122"/>
                        <a:pt x="168" y="121"/>
                        <a:pt x="168" y="121"/>
                      </a:cubicBezTo>
                      <a:cubicBezTo>
                        <a:pt x="168" y="121"/>
                        <a:pt x="168" y="121"/>
                        <a:pt x="168" y="121"/>
                      </a:cubicBezTo>
                      <a:cubicBezTo>
                        <a:pt x="169" y="121"/>
                        <a:pt x="168" y="121"/>
                        <a:pt x="169" y="120"/>
                      </a:cubicBezTo>
                      <a:cubicBezTo>
                        <a:pt x="169" y="121"/>
                        <a:pt x="169" y="120"/>
                        <a:pt x="169" y="120"/>
                      </a:cubicBezTo>
                      <a:cubicBezTo>
                        <a:pt x="169" y="120"/>
                        <a:pt x="169" y="119"/>
                        <a:pt x="169" y="120"/>
                      </a:cubicBezTo>
                      <a:cubicBezTo>
                        <a:pt x="170" y="119"/>
                        <a:pt x="170" y="118"/>
                        <a:pt x="170" y="118"/>
                      </a:cubicBezTo>
                      <a:cubicBezTo>
                        <a:pt x="170" y="117"/>
                        <a:pt x="171" y="116"/>
                        <a:pt x="171" y="115"/>
                      </a:cubicBezTo>
                      <a:cubicBezTo>
                        <a:pt x="171" y="114"/>
                        <a:pt x="172" y="112"/>
                        <a:pt x="171" y="112"/>
                      </a:cubicBezTo>
                      <a:cubicBezTo>
                        <a:pt x="172" y="111"/>
                        <a:pt x="171" y="111"/>
                        <a:pt x="172" y="110"/>
                      </a:cubicBezTo>
                      <a:cubicBezTo>
                        <a:pt x="172" y="109"/>
                        <a:pt x="172" y="108"/>
                        <a:pt x="173" y="107"/>
                      </a:cubicBezTo>
                      <a:cubicBezTo>
                        <a:pt x="173" y="106"/>
                        <a:pt x="173" y="106"/>
                        <a:pt x="173" y="105"/>
                      </a:cubicBezTo>
                      <a:cubicBezTo>
                        <a:pt x="173" y="104"/>
                        <a:pt x="173" y="104"/>
                        <a:pt x="173" y="104"/>
                      </a:cubicBezTo>
                      <a:cubicBezTo>
                        <a:pt x="172" y="104"/>
                        <a:pt x="172" y="104"/>
                        <a:pt x="172" y="103"/>
                      </a:cubicBezTo>
                      <a:cubicBezTo>
                        <a:pt x="172" y="103"/>
                        <a:pt x="172" y="103"/>
                        <a:pt x="172" y="103"/>
                      </a:cubicBezTo>
                      <a:cubicBezTo>
                        <a:pt x="172" y="102"/>
                        <a:pt x="172" y="103"/>
                        <a:pt x="171" y="103"/>
                      </a:cubicBezTo>
                      <a:cubicBezTo>
                        <a:pt x="172" y="102"/>
                        <a:pt x="172" y="100"/>
                        <a:pt x="171" y="100"/>
                      </a:cubicBezTo>
                      <a:cubicBezTo>
                        <a:pt x="171" y="99"/>
                        <a:pt x="171" y="99"/>
                        <a:pt x="171" y="99"/>
                      </a:cubicBezTo>
                      <a:cubicBezTo>
                        <a:pt x="171" y="98"/>
                        <a:pt x="171" y="95"/>
                        <a:pt x="171" y="97"/>
                      </a:cubicBezTo>
                      <a:cubicBezTo>
                        <a:pt x="171" y="95"/>
                        <a:pt x="171" y="94"/>
                        <a:pt x="171" y="93"/>
                      </a:cubicBezTo>
                      <a:cubicBezTo>
                        <a:pt x="170" y="92"/>
                        <a:pt x="170" y="92"/>
                        <a:pt x="170" y="90"/>
                      </a:cubicBezTo>
                      <a:cubicBezTo>
                        <a:pt x="170" y="89"/>
                        <a:pt x="169" y="90"/>
                        <a:pt x="169" y="89"/>
                      </a:cubicBezTo>
                      <a:cubicBezTo>
                        <a:pt x="169" y="90"/>
                        <a:pt x="169" y="89"/>
                        <a:pt x="169" y="89"/>
                      </a:cubicBezTo>
                      <a:cubicBezTo>
                        <a:pt x="169" y="90"/>
                        <a:pt x="168" y="93"/>
                        <a:pt x="168" y="94"/>
                      </a:cubicBezTo>
                      <a:cubicBezTo>
                        <a:pt x="169" y="95"/>
                        <a:pt x="169" y="97"/>
                        <a:pt x="169" y="100"/>
                      </a:cubicBezTo>
                      <a:cubicBezTo>
                        <a:pt x="169" y="101"/>
                        <a:pt x="170" y="103"/>
                        <a:pt x="170" y="104"/>
                      </a:cubicBezTo>
                      <a:cubicBezTo>
                        <a:pt x="169" y="105"/>
                        <a:pt x="170" y="105"/>
                        <a:pt x="169" y="106"/>
                      </a:cubicBezTo>
                      <a:cubicBezTo>
                        <a:pt x="169" y="107"/>
                        <a:pt x="168" y="109"/>
                        <a:pt x="167" y="109"/>
                      </a:cubicBezTo>
                      <a:cubicBezTo>
                        <a:pt x="167" y="109"/>
                        <a:pt x="167" y="110"/>
                        <a:pt x="167" y="110"/>
                      </a:cubicBezTo>
                      <a:cubicBezTo>
                        <a:pt x="167" y="110"/>
                        <a:pt x="167" y="109"/>
                        <a:pt x="167" y="110"/>
                      </a:cubicBezTo>
                      <a:cubicBezTo>
                        <a:pt x="167" y="110"/>
                        <a:pt x="167" y="110"/>
                        <a:pt x="167" y="110"/>
                      </a:cubicBezTo>
                      <a:cubicBezTo>
                        <a:pt x="167" y="110"/>
                        <a:pt x="167" y="110"/>
                        <a:pt x="167" y="111"/>
                      </a:cubicBezTo>
                      <a:cubicBezTo>
                        <a:pt x="167" y="111"/>
                        <a:pt x="166" y="111"/>
                        <a:pt x="166" y="113"/>
                      </a:cubicBezTo>
                      <a:cubicBezTo>
                        <a:pt x="166" y="113"/>
                        <a:pt x="166" y="112"/>
                        <a:pt x="166" y="113"/>
                      </a:cubicBezTo>
                      <a:cubicBezTo>
                        <a:pt x="166" y="113"/>
                        <a:pt x="166" y="113"/>
                        <a:pt x="166" y="113"/>
                      </a:cubicBezTo>
                      <a:cubicBezTo>
                        <a:pt x="166" y="114"/>
                        <a:pt x="166" y="113"/>
                        <a:pt x="167" y="112"/>
                      </a:cubicBezTo>
                      <a:cubicBezTo>
                        <a:pt x="167" y="112"/>
                        <a:pt x="166" y="113"/>
                        <a:pt x="167" y="113"/>
                      </a:cubicBezTo>
                      <a:cubicBezTo>
                        <a:pt x="167" y="112"/>
                        <a:pt x="167" y="113"/>
                        <a:pt x="167" y="113"/>
                      </a:cubicBezTo>
                      <a:cubicBezTo>
                        <a:pt x="166" y="115"/>
                        <a:pt x="167" y="115"/>
                        <a:pt x="166" y="117"/>
                      </a:cubicBezTo>
                      <a:cubicBezTo>
                        <a:pt x="166" y="118"/>
                        <a:pt x="165" y="119"/>
                        <a:pt x="165" y="120"/>
                      </a:cubicBezTo>
                      <a:cubicBezTo>
                        <a:pt x="165" y="120"/>
                        <a:pt x="165" y="120"/>
                        <a:pt x="165" y="120"/>
                      </a:cubicBezTo>
                      <a:cubicBezTo>
                        <a:pt x="165" y="120"/>
                        <a:pt x="165" y="120"/>
                        <a:pt x="165" y="120"/>
                      </a:cubicBezTo>
                      <a:cubicBezTo>
                        <a:pt x="164" y="120"/>
                        <a:pt x="165" y="118"/>
                        <a:pt x="165" y="116"/>
                      </a:cubicBezTo>
                      <a:cubicBezTo>
                        <a:pt x="165" y="116"/>
                        <a:pt x="165" y="115"/>
                        <a:pt x="165" y="116"/>
                      </a:cubicBezTo>
                      <a:cubicBezTo>
                        <a:pt x="165" y="114"/>
                        <a:pt x="164" y="115"/>
                        <a:pt x="164" y="115"/>
                      </a:cubicBezTo>
                      <a:cubicBezTo>
                        <a:pt x="164" y="116"/>
                        <a:pt x="164" y="116"/>
                        <a:pt x="163" y="116"/>
                      </a:cubicBezTo>
                      <a:cubicBezTo>
                        <a:pt x="163" y="116"/>
                        <a:pt x="164" y="115"/>
                        <a:pt x="163" y="115"/>
                      </a:cubicBezTo>
                      <a:cubicBezTo>
                        <a:pt x="163" y="116"/>
                        <a:pt x="162" y="116"/>
                        <a:pt x="163" y="114"/>
                      </a:cubicBezTo>
                      <a:cubicBezTo>
                        <a:pt x="162" y="115"/>
                        <a:pt x="162" y="115"/>
                        <a:pt x="161" y="115"/>
                      </a:cubicBezTo>
                      <a:cubicBezTo>
                        <a:pt x="161" y="115"/>
                        <a:pt x="161" y="115"/>
                        <a:pt x="161" y="115"/>
                      </a:cubicBezTo>
                      <a:cubicBezTo>
                        <a:pt x="160" y="117"/>
                        <a:pt x="158" y="120"/>
                        <a:pt x="156" y="123"/>
                      </a:cubicBezTo>
                      <a:cubicBezTo>
                        <a:pt x="156" y="123"/>
                        <a:pt x="155" y="124"/>
                        <a:pt x="155" y="124"/>
                      </a:cubicBezTo>
                      <a:cubicBezTo>
                        <a:pt x="155" y="124"/>
                        <a:pt x="155" y="124"/>
                        <a:pt x="155" y="124"/>
                      </a:cubicBezTo>
                      <a:cubicBezTo>
                        <a:pt x="155" y="124"/>
                        <a:pt x="155" y="124"/>
                        <a:pt x="155" y="123"/>
                      </a:cubicBezTo>
                      <a:cubicBezTo>
                        <a:pt x="156" y="123"/>
                        <a:pt x="156" y="122"/>
                        <a:pt x="156" y="122"/>
                      </a:cubicBezTo>
                      <a:cubicBezTo>
                        <a:pt x="156" y="120"/>
                        <a:pt x="155" y="121"/>
                        <a:pt x="155" y="122"/>
                      </a:cubicBezTo>
                      <a:cubicBezTo>
                        <a:pt x="154" y="123"/>
                        <a:pt x="153" y="125"/>
                        <a:pt x="152" y="126"/>
                      </a:cubicBezTo>
                      <a:cubicBezTo>
                        <a:pt x="152" y="127"/>
                        <a:pt x="151" y="128"/>
                        <a:pt x="152" y="128"/>
                      </a:cubicBezTo>
                      <a:cubicBezTo>
                        <a:pt x="151" y="128"/>
                        <a:pt x="151" y="128"/>
                        <a:pt x="151" y="129"/>
                      </a:cubicBezTo>
                      <a:cubicBezTo>
                        <a:pt x="152" y="128"/>
                        <a:pt x="152" y="128"/>
                        <a:pt x="153" y="127"/>
                      </a:cubicBezTo>
                      <a:cubicBezTo>
                        <a:pt x="153" y="128"/>
                        <a:pt x="152" y="128"/>
                        <a:pt x="152" y="128"/>
                      </a:cubicBezTo>
                      <a:cubicBezTo>
                        <a:pt x="153" y="129"/>
                        <a:pt x="151" y="131"/>
                        <a:pt x="150" y="131"/>
                      </a:cubicBezTo>
                      <a:cubicBezTo>
                        <a:pt x="150" y="131"/>
                        <a:pt x="150" y="131"/>
                        <a:pt x="150" y="131"/>
                      </a:cubicBezTo>
                      <a:cubicBezTo>
                        <a:pt x="150" y="131"/>
                        <a:pt x="150" y="131"/>
                        <a:pt x="150" y="132"/>
                      </a:cubicBezTo>
                      <a:cubicBezTo>
                        <a:pt x="150" y="131"/>
                        <a:pt x="150" y="132"/>
                        <a:pt x="149" y="131"/>
                      </a:cubicBezTo>
                      <a:cubicBezTo>
                        <a:pt x="150" y="131"/>
                        <a:pt x="150" y="131"/>
                        <a:pt x="150" y="130"/>
                      </a:cubicBezTo>
                      <a:cubicBezTo>
                        <a:pt x="150" y="130"/>
                        <a:pt x="150" y="130"/>
                        <a:pt x="150" y="130"/>
                      </a:cubicBezTo>
                      <a:cubicBezTo>
                        <a:pt x="150" y="130"/>
                        <a:pt x="149" y="131"/>
                        <a:pt x="149" y="131"/>
                      </a:cubicBezTo>
                      <a:cubicBezTo>
                        <a:pt x="149" y="131"/>
                        <a:pt x="149" y="131"/>
                        <a:pt x="149" y="130"/>
                      </a:cubicBezTo>
                      <a:cubicBezTo>
                        <a:pt x="149" y="131"/>
                        <a:pt x="149" y="131"/>
                        <a:pt x="149" y="131"/>
                      </a:cubicBezTo>
                      <a:cubicBezTo>
                        <a:pt x="149" y="130"/>
                        <a:pt x="149" y="131"/>
                        <a:pt x="149" y="130"/>
                      </a:cubicBezTo>
                      <a:cubicBezTo>
                        <a:pt x="149" y="131"/>
                        <a:pt x="149" y="130"/>
                        <a:pt x="149" y="130"/>
                      </a:cubicBezTo>
                      <a:cubicBezTo>
                        <a:pt x="149" y="130"/>
                        <a:pt x="149" y="131"/>
                        <a:pt x="149" y="131"/>
                      </a:cubicBezTo>
                      <a:cubicBezTo>
                        <a:pt x="149" y="130"/>
                        <a:pt x="149" y="130"/>
                        <a:pt x="148" y="130"/>
                      </a:cubicBezTo>
                      <a:cubicBezTo>
                        <a:pt x="149" y="130"/>
                        <a:pt x="149" y="130"/>
                        <a:pt x="149" y="130"/>
                      </a:cubicBezTo>
                      <a:cubicBezTo>
                        <a:pt x="149" y="130"/>
                        <a:pt x="148" y="131"/>
                        <a:pt x="148" y="131"/>
                      </a:cubicBezTo>
                      <a:cubicBezTo>
                        <a:pt x="148" y="131"/>
                        <a:pt x="148" y="130"/>
                        <a:pt x="148" y="131"/>
                      </a:cubicBezTo>
                      <a:cubicBezTo>
                        <a:pt x="148" y="130"/>
                        <a:pt x="147" y="130"/>
                        <a:pt x="148" y="129"/>
                      </a:cubicBezTo>
                      <a:cubicBezTo>
                        <a:pt x="148" y="130"/>
                        <a:pt x="147" y="129"/>
                        <a:pt x="147" y="129"/>
                      </a:cubicBezTo>
                      <a:cubicBezTo>
                        <a:pt x="147" y="129"/>
                        <a:pt x="148" y="129"/>
                        <a:pt x="148" y="128"/>
                      </a:cubicBezTo>
                      <a:cubicBezTo>
                        <a:pt x="148" y="128"/>
                        <a:pt x="148" y="127"/>
                        <a:pt x="147" y="128"/>
                      </a:cubicBezTo>
                      <a:cubicBezTo>
                        <a:pt x="148" y="128"/>
                        <a:pt x="148" y="128"/>
                        <a:pt x="148" y="128"/>
                      </a:cubicBezTo>
                      <a:cubicBezTo>
                        <a:pt x="147" y="128"/>
                        <a:pt x="147" y="129"/>
                        <a:pt x="147" y="129"/>
                      </a:cubicBezTo>
                      <a:cubicBezTo>
                        <a:pt x="147" y="129"/>
                        <a:pt x="147" y="129"/>
                        <a:pt x="147" y="129"/>
                      </a:cubicBezTo>
                      <a:cubicBezTo>
                        <a:pt x="146" y="129"/>
                        <a:pt x="146" y="130"/>
                        <a:pt x="146" y="130"/>
                      </a:cubicBezTo>
                      <a:cubicBezTo>
                        <a:pt x="146" y="130"/>
                        <a:pt x="145" y="130"/>
                        <a:pt x="145" y="131"/>
                      </a:cubicBezTo>
                      <a:cubicBezTo>
                        <a:pt x="144" y="131"/>
                        <a:pt x="142" y="133"/>
                        <a:pt x="141" y="133"/>
                      </a:cubicBezTo>
                      <a:cubicBezTo>
                        <a:pt x="141" y="133"/>
                        <a:pt x="140" y="134"/>
                        <a:pt x="139" y="135"/>
                      </a:cubicBezTo>
                      <a:cubicBezTo>
                        <a:pt x="139" y="136"/>
                        <a:pt x="138" y="136"/>
                        <a:pt x="138" y="136"/>
                      </a:cubicBezTo>
                      <a:cubicBezTo>
                        <a:pt x="137" y="137"/>
                        <a:pt x="136" y="137"/>
                        <a:pt x="135" y="138"/>
                      </a:cubicBezTo>
                      <a:cubicBezTo>
                        <a:pt x="134" y="138"/>
                        <a:pt x="133" y="139"/>
                        <a:pt x="133" y="138"/>
                      </a:cubicBezTo>
                      <a:cubicBezTo>
                        <a:pt x="132" y="139"/>
                        <a:pt x="132" y="139"/>
                        <a:pt x="132" y="139"/>
                      </a:cubicBezTo>
                      <a:cubicBezTo>
                        <a:pt x="132" y="139"/>
                        <a:pt x="133" y="138"/>
                        <a:pt x="132" y="139"/>
                      </a:cubicBezTo>
                      <a:cubicBezTo>
                        <a:pt x="132" y="139"/>
                        <a:pt x="132" y="139"/>
                        <a:pt x="132" y="139"/>
                      </a:cubicBezTo>
                      <a:cubicBezTo>
                        <a:pt x="132" y="139"/>
                        <a:pt x="131" y="139"/>
                        <a:pt x="131" y="139"/>
                      </a:cubicBezTo>
                      <a:cubicBezTo>
                        <a:pt x="131" y="139"/>
                        <a:pt x="131" y="139"/>
                        <a:pt x="132" y="139"/>
                      </a:cubicBezTo>
                      <a:cubicBezTo>
                        <a:pt x="131" y="139"/>
                        <a:pt x="132" y="138"/>
                        <a:pt x="131" y="138"/>
                      </a:cubicBezTo>
                      <a:cubicBezTo>
                        <a:pt x="131" y="138"/>
                        <a:pt x="131" y="138"/>
                        <a:pt x="131" y="138"/>
                      </a:cubicBezTo>
                      <a:cubicBezTo>
                        <a:pt x="131" y="138"/>
                        <a:pt x="130" y="138"/>
                        <a:pt x="130" y="138"/>
                      </a:cubicBezTo>
                      <a:cubicBezTo>
                        <a:pt x="129" y="139"/>
                        <a:pt x="129" y="139"/>
                        <a:pt x="129" y="139"/>
                      </a:cubicBezTo>
                      <a:cubicBezTo>
                        <a:pt x="129" y="139"/>
                        <a:pt x="129" y="139"/>
                        <a:pt x="129" y="139"/>
                      </a:cubicBezTo>
                      <a:cubicBezTo>
                        <a:pt x="128" y="139"/>
                        <a:pt x="129" y="139"/>
                        <a:pt x="128" y="140"/>
                      </a:cubicBezTo>
                      <a:cubicBezTo>
                        <a:pt x="128" y="140"/>
                        <a:pt x="127" y="140"/>
                        <a:pt x="126" y="140"/>
                      </a:cubicBezTo>
                      <a:cubicBezTo>
                        <a:pt x="127" y="139"/>
                        <a:pt x="126" y="140"/>
                        <a:pt x="127" y="139"/>
                      </a:cubicBezTo>
                      <a:cubicBezTo>
                        <a:pt x="126" y="139"/>
                        <a:pt x="126" y="139"/>
                        <a:pt x="126" y="140"/>
                      </a:cubicBezTo>
                      <a:cubicBezTo>
                        <a:pt x="126" y="140"/>
                        <a:pt x="126" y="140"/>
                        <a:pt x="126" y="140"/>
                      </a:cubicBezTo>
                      <a:cubicBezTo>
                        <a:pt x="125" y="140"/>
                        <a:pt x="125" y="140"/>
                        <a:pt x="124" y="140"/>
                      </a:cubicBezTo>
                      <a:cubicBezTo>
                        <a:pt x="125" y="140"/>
                        <a:pt x="125" y="140"/>
                        <a:pt x="125" y="140"/>
                      </a:cubicBezTo>
                      <a:cubicBezTo>
                        <a:pt x="124" y="140"/>
                        <a:pt x="124" y="140"/>
                        <a:pt x="124" y="140"/>
                      </a:cubicBezTo>
                      <a:cubicBezTo>
                        <a:pt x="124" y="140"/>
                        <a:pt x="124" y="140"/>
                        <a:pt x="124" y="140"/>
                      </a:cubicBezTo>
                      <a:cubicBezTo>
                        <a:pt x="124" y="140"/>
                        <a:pt x="124" y="139"/>
                        <a:pt x="123" y="139"/>
                      </a:cubicBezTo>
                      <a:cubicBezTo>
                        <a:pt x="124" y="139"/>
                        <a:pt x="124" y="139"/>
                        <a:pt x="124" y="138"/>
                      </a:cubicBezTo>
                      <a:cubicBezTo>
                        <a:pt x="124" y="139"/>
                        <a:pt x="125" y="138"/>
                        <a:pt x="125" y="138"/>
                      </a:cubicBezTo>
                      <a:cubicBezTo>
                        <a:pt x="125" y="138"/>
                        <a:pt x="126" y="138"/>
                        <a:pt x="126" y="138"/>
                      </a:cubicBezTo>
                      <a:cubicBezTo>
                        <a:pt x="126" y="137"/>
                        <a:pt x="127" y="137"/>
                        <a:pt x="129" y="136"/>
                      </a:cubicBezTo>
                      <a:cubicBezTo>
                        <a:pt x="130" y="135"/>
                        <a:pt x="131" y="135"/>
                        <a:pt x="132" y="134"/>
                      </a:cubicBezTo>
                      <a:cubicBezTo>
                        <a:pt x="132" y="134"/>
                        <a:pt x="132" y="133"/>
                        <a:pt x="132" y="133"/>
                      </a:cubicBezTo>
                      <a:cubicBezTo>
                        <a:pt x="132" y="133"/>
                        <a:pt x="133" y="133"/>
                        <a:pt x="133" y="133"/>
                      </a:cubicBezTo>
                      <a:cubicBezTo>
                        <a:pt x="133" y="133"/>
                        <a:pt x="132" y="133"/>
                        <a:pt x="132" y="133"/>
                      </a:cubicBezTo>
                      <a:cubicBezTo>
                        <a:pt x="132" y="133"/>
                        <a:pt x="131" y="133"/>
                        <a:pt x="131" y="133"/>
                      </a:cubicBezTo>
                      <a:cubicBezTo>
                        <a:pt x="131" y="134"/>
                        <a:pt x="130" y="134"/>
                        <a:pt x="130" y="134"/>
                      </a:cubicBezTo>
                      <a:cubicBezTo>
                        <a:pt x="130" y="134"/>
                        <a:pt x="130" y="134"/>
                        <a:pt x="130" y="134"/>
                      </a:cubicBezTo>
                      <a:cubicBezTo>
                        <a:pt x="129" y="134"/>
                        <a:pt x="129" y="134"/>
                        <a:pt x="129" y="134"/>
                      </a:cubicBezTo>
                      <a:cubicBezTo>
                        <a:pt x="129" y="134"/>
                        <a:pt x="128" y="134"/>
                        <a:pt x="129" y="134"/>
                      </a:cubicBezTo>
                      <a:cubicBezTo>
                        <a:pt x="128" y="134"/>
                        <a:pt x="128" y="134"/>
                        <a:pt x="128" y="134"/>
                      </a:cubicBezTo>
                      <a:cubicBezTo>
                        <a:pt x="129" y="134"/>
                        <a:pt x="128" y="134"/>
                        <a:pt x="128" y="133"/>
                      </a:cubicBezTo>
                      <a:cubicBezTo>
                        <a:pt x="129" y="133"/>
                        <a:pt x="130" y="132"/>
                        <a:pt x="130" y="131"/>
                      </a:cubicBezTo>
                      <a:cubicBezTo>
                        <a:pt x="131" y="130"/>
                        <a:pt x="131" y="130"/>
                        <a:pt x="131" y="129"/>
                      </a:cubicBezTo>
                      <a:cubicBezTo>
                        <a:pt x="132" y="129"/>
                        <a:pt x="132" y="128"/>
                        <a:pt x="132" y="128"/>
                      </a:cubicBezTo>
                      <a:cubicBezTo>
                        <a:pt x="132" y="128"/>
                        <a:pt x="132" y="128"/>
                        <a:pt x="132" y="127"/>
                      </a:cubicBezTo>
                      <a:cubicBezTo>
                        <a:pt x="132" y="127"/>
                        <a:pt x="133" y="127"/>
                        <a:pt x="133" y="127"/>
                      </a:cubicBezTo>
                      <a:cubicBezTo>
                        <a:pt x="133" y="126"/>
                        <a:pt x="133" y="125"/>
                        <a:pt x="133" y="125"/>
                      </a:cubicBezTo>
                      <a:cubicBezTo>
                        <a:pt x="133" y="125"/>
                        <a:pt x="133" y="124"/>
                        <a:pt x="133" y="124"/>
                      </a:cubicBezTo>
                      <a:cubicBezTo>
                        <a:pt x="133" y="124"/>
                        <a:pt x="132" y="124"/>
                        <a:pt x="131" y="125"/>
                      </a:cubicBezTo>
                      <a:cubicBezTo>
                        <a:pt x="130" y="125"/>
                        <a:pt x="129" y="126"/>
                        <a:pt x="128" y="127"/>
                      </a:cubicBezTo>
                      <a:cubicBezTo>
                        <a:pt x="128" y="127"/>
                        <a:pt x="128" y="127"/>
                        <a:pt x="128" y="127"/>
                      </a:cubicBezTo>
                      <a:cubicBezTo>
                        <a:pt x="128" y="127"/>
                        <a:pt x="128" y="128"/>
                        <a:pt x="128" y="128"/>
                      </a:cubicBezTo>
                      <a:cubicBezTo>
                        <a:pt x="128" y="128"/>
                        <a:pt x="127" y="128"/>
                        <a:pt x="127" y="127"/>
                      </a:cubicBezTo>
                      <a:cubicBezTo>
                        <a:pt x="126" y="127"/>
                        <a:pt x="126" y="127"/>
                        <a:pt x="126" y="126"/>
                      </a:cubicBezTo>
                      <a:cubicBezTo>
                        <a:pt x="126" y="125"/>
                        <a:pt x="127" y="124"/>
                        <a:pt x="128" y="123"/>
                      </a:cubicBezTo>
                      <a:cubicBezTo>
                        <a:pt x="127" y="123"/>
                        <a:pt x="127" y="123"/>
                        <a:pt x="127" y="123"/>
                      </a:cubicBezTo>
                      <a:cubicBezTo>
                        <a:pt x="127" y="123"/>
                        <a:pt x="127" y="123"/>
                        <a:pt x="127" y="123"/>
                      </a:cubicBezTo>
                      <a:cubicBezTo>
                        <a:pt x="127" y="123"/>
                        <a:pt x="127" y="122"/>
                        <a:pt x="127" y="122"/>
                      </a:cubicBezTo>
                      <a:cubicBezTo>
                        <a:pt x="126" y="123"/>
                        <a:pt x="126" y="123"/>
                        <a:pt x="125" y="124"/>
                      </a:cubicBezTo>
                      <a:cubicBezTo>
                        <a:pt x="124" y="124"/>
                        <a:pt x="124" y="124"/>
                        <a:pt x="123" y="124"/>
                      </a:cubicBezTo>
                      <a:cubicBezTo>
                        <a:pt x="123" y="125"/>
                        <a:pt x="123" y="125"/>
                        <a:pt x="122" y="125"/>
                      </a:cubicBezTo>
                      <a:cubicBezTo>
                        <a:pt x="121" y="126"/>
                        <a:pt x="119" y="128"/>
                        <a:pt x="118" y="129"/>
                      </a:cubicBezTo>
                      <a:cubicBezTo>
                        <a:pt x="118" y="129"/>
                        <a:pt x="117" y="129"/>
                        <a:pt x="116" y="130"/>
                      </a:cubicBezTo>
                      <a:cubicBezTo>
                        <a:pt x="116" y="130"/>
                        <a:pt x="115" y="130"/>
                        <a:pt x="115" y="130"/>
                      </a:cubicBezTo>
                      <a:cubicBezTo>
                        <a:pt x="114" y="130"/>
                        <a:pt x="114" y="129"/>
                        <a:pt x="113" y="129"/>
                      </a:cubicBezTo>
                      <a:cubicBezTo>
                        <a:pt x="113" y="129"/>
                        <a:pt x="113" y="129"/>
                        <a:pt x="113" y="129"/>
                      </a:cubicBezTo>
                      <a:cubicBezTo>
                        <a:pt x="113" y="129"/>
                        <a:pt x="112" y="129"/>
                        <a:pt x="111" y="130"/>
                      </a:cubicBezTo>
                      <a:cubicBezTo>
                        <a:pt x="111" y="130"/>
                        <a:pt x="111" y="130"/>
                        <a:pt x="110" y="130"/>
                      </a:cubicBezTo>
                      <a:cubicBezTo>
                        <a:pt x="110" y="129"/>
                        <a:pt x="111" y="127"/>
                        <a:pt x="111" y="127"/>
                      </a:cubicBezTo>
                      <a:cubicBezTo>
                        <a:pt x="111" y="127"/>
                        <a:pt x="112" y="126"/>
                        <a:pt x="112" y="126"/>
                      </a:cubicBezTo>
                      <a:cubicBezTo>
                        <a:pt x="112" y="126"/>
                        <a:pt x="112" y="126"/>
                        <a:pt x="112" y="126"/>
                      </a:cubicBezTo>
                      <a:cubicBezTo>
                        <a:pt x="113" y="126"/>
                        <a:pt x="113" y="125"/>
                        <a:pt x="113" y="126"/>
                      </a:cubicBezTo>
                      <a:cubicBezTo>
                        <a:pt x="113" y="125"/>
                        <a:pt x="114" y="126"/>
                        <a:pt x="115" y="125"/>
                      </a:cubicBezTo>
                      <a:cubicBezTo>
                        <a:pt x="114" y="125"/>
                        <a:pt x="115" y="125"/>
                        <a:pt x="115" y="125"/>
                      </a:cubicBezTo>
                      <a:cubicBezTo>
                        <a:pt x="115" y="125"/>
                        <a:pt x="116" y="125"/>
                        <a:pt x="115" y="125"/>
                      </a:cubicBezTo>
                      <a:cubicBezTo>
                        <a:pt x="116" y="125"/>
                        <a:pt x="116" y="125"/>
                        <a:pt x="116" y="125"/>
                      </a:cubicBezTo>
                      <a:cubicBezTo>
                        <a:pt x="115" y="124"/>
                        <a:pt x="117" y="123"/>
                        <a:pt x="118" y="122"/>
                      </a:cubicBezTo>
                      <a:cubicBezTo>
                        <a:pt x="118" y="122"/>
                        <a:pt x="119" y="121"/>
                        <a:pt x="119" y="120"/>
                      </a:cubicBezTo>
                      <a:cubicBezTo>
                        <a:pt x="119" y="120"/>
                        <a:pt x="119" y="120"/>
                        <a:pt x="119" y="120"/>
                      </a:cubicBezTo>
                      <a:cubicBezTo>
                        <a:pt x="120" y="120"/>
                        <a:pt x="120" y="119"/>
                        <a:pt x="120" y="119"/>
                      </a:cubicBezTo>
                      <a:cubicBezTo>
                        <a:pt x="120" y="119"/>
                        <a:pt x="120" y="119"/>
                        <a:pt x="120" y="118"/>
                      </a:cubicBezTo>
                      <a:cubicBezTo>
                        <a:pt x="120" y="118"/>
                        <a:pt x="120" y="118"/>
                        <a:pt x="120" y="118"/>
                      </a:cubicBezTo>
                      <a:cubicBezTo>
                        <a:pt x="120" y="118"/>
                        <a:pt x="120" y="118"/>
                        <a:pt x="120" y="118"/>
                      </a:cubicBezTo>
                      <a:cubicBezTo>
                        <a:pt x="119" y="118"/>
                        <a:pt x="119" y="118"/>
                        <a:pt x="118" y="118"/>
                      </a:cubicBezTo>
                      <a:cubicBezTo>
                        <a:pt x="118" y="118"/>
                        <a:pt x="118" y="118"/>
                        <a:pt x="118" y="118"/>
                      </a:cubicBezTo>
                      <a:cubicBezTo>
                        <a:pt x="118" y="118"/>
                        <a:pt x="118" y="118"/>
                        <a:pt x="118" y="119"/>
                      </a:cubicBezTo>
                      <a:cubicBezTo>
                        <a:pt x="118" y="118"/>
                        <a:pt x="117" y="119"/>
                        <a:pt x="117" y="119"/>
                      </a:cubicBezTo>
                      <a:cubicBezTo>
                        <a:pt x="117" y="119"/>
                        <a:pt x="117" y="119"/>
                        <a:pt x="117" y="118"/>
                      </a:cubicBezTo>
                      <a:cubicBezTo>
                        <a:pt x="117" y="119"/>
                        <a:pt x="117" y="119"/>
                        <a:pt x="117" y="119"/>
                      </a:cubicBezTo>
                      <a:cubicBezTo>
                        <a:pt x="117" y="119"/>
                        <a:pt x="117" y="119"/>
                        <a:pt x="117" y="119"/>
                      </a:cubicBezTo>
                      <a:cubicBezTo>
                        <a:pt x="116" y="119"/>
                        <a:pt x="117" y="119"/>
                        <a:pt x="117" y="119"/>
                      </a:cubicBezTo>
                      <a:cubicBezTo>
                        <a:pt x="116" y="119"/>
                        <a:pt x="116" y="119"/>
                        <a:pt x="116" y="119"/>
                      </a:cubicBezTo>
                      <a:cubicBezTo>
                        <a:pt x="116" y="118"/>
                        <a:pt x="115" y="119"/>
                        <a:pt x="116" y="119"/>
                      </a:cubicBezTo>
                      <a:cubicBezTo>
                        <a:pt x="115" y="119"/>
                        <a:pt x="115" y="119"/>
                        <a:pt x="115" y="119"/>
                      </a:cubicBezTo>
                      <a:cubicBezTo>
                        <a:pt x="115" y="119"/>
                        <a:pt x="115" y="119"/>
                        <a:pt x="115" y="119"/>
                      </a:cubicBezTo>
                      <a:cubicBezTo>
                        <a:pt x="115" y="118"/>
                        <a:pt x="114" y="120"/>
                        <a:pt x="113" y="120"/>
                      </a:cubicBezTo>
                      <a:cubicBezTo>
                        <a:pt x="113" y="120"/>
                        <a:pt x="114" y="120"/>
                        <a:pt x="114" y="120"/>
                      </a:cubicBezTo>
                      <a:cubicBezTo>
                        <a:pt x="113" y="120"/>
                        <a:pt x="113" y="120"/>
                        <a:pt x="113" y="120"/>
                      </a:cubicBezTo>
                      <a:cubicBezTo>
                        <a:pt x="113" y="120"/>
                        <a:pt x="112" y="120"/>
                        <a:pt x="112" y="121"/>
                      </a:cubicBezTo>
                      <a:cubicBezTo>
                        <a:pt x="112" y="121"/>
                        <a:pt x="112" y="121"/>
                        <a:pt x="112" y="121"/>
                      </a:cubicBezTo>
                      <a:cubicBezTo>
                        <a:pt x="112" y="121"/>
                        <a:pt x="112" y="121"/>
                        <a:pt x="112" y="121"/>
                      </a:cubicBezTo>
                      <a:cubicBezTo>
                        <a:pt x="112" y="121"/>
                        <a:pt x="112" y="121"/>
                        <a:pt x="112" y="121"/>
                      </a:cubicBezTo>
                      <a:cubicBezTo>
                        <a:pt x="112" y="121"/>
                        <a:pt x="112" y="121"/>
                        <a:pt x="112" y="121"/>
                      </a:cubicBezTo>
                      <a:cubicBezTo>
                        <a:pt x="112" y="121"/>
                        <a:pt x="112" y="121"/>
                        <a:pt x="112" y="121"/>
                      </a:cubicBezTo>
                      <a:cubicBezTo>
                        <a:pt x="113" y="121"/>
                        <a:pt x="113" y="122"/>
                        <a:pt x="113" y="121"/>
                      </a:cubicBezTo>
                      <a:cubicBezTo>
                        <a:pt x="113" y="122"/>
                        <a:pt x="113" y="122"/>
                        <a:pt x="113" y="122"/>
                      </a:cubicBezTo>
                      <a:cubicBezTo>
                        <a:pt x="114" y="122"/>
                        <a:pt x="113" y="123"/>
                        <a:pt x="113" y="123"/>
                      </a:cubicBezTo>
                      <a:cubicBezTo>
                        <a:pt x="112" y="124"/>
                        <a:pt x="112" y="124"/>
                        <a:pt x="111" y="124"/>
                      </a:cubicBezTo>
                      <a:cubicBezTo>
                        <a:pt x="111" y="124"/>
                        <a:pt x="111" y="124"/>
                        <a:pt x="111" y="124"/>
                      </a:cubicBezTo>
                      <a:cubicBezTo>
                        <a:pt x="110" y="124"/>
                        <a:pt x="110" y="123"/>
                        <a:pt x="110" y="123"/>
                      </a:cubicBezTo>
                      <a:cubicBezTo>
                        <a:pt x="110" y="123"/>
                        <a:pt x="110" y="123"/>
                        <a:pt x="110" y="122"/>
                      </a:cubicBezTo>
                      <a:cubicBezTo>
                        <a:pt x="110" y="122"/>
                        <a:pt x="110" y="122"/>
                        <a:pt x="110" y="123"/>
                      </a:cubicBezTo>
                      <a:cubicBezTo>
                        <a:pt x="109" y="123"/>
                        <a:pt x="110" y="122"/>
                        <a:pt x="110" y="122"/>
                      </a:cubicBezTo>
                      <a:cubicBezTo>
                        <a:pt x="109" y="122"/>
                        <a:pt x="109" y="122"/>
                        <a:pt x="109" y="122"/>
                      </a:cubicBezTo>
                      <a:cubicBezTo>
                        <a:pt x="109" y="122"/>
                        <a:pt x="109" y="123"/>
                        <a:pt x="109" y="122"/>
                      </a:cubicBezTo>
                      <a:cubicBezTo>
                        <a:pt x="108" y="123"/>
                        <a:pt x="107" y="123"/>
                        <a:pt x="107" y="123"/>
                      </a:cubicBezTo>
                      <a:cubicBezTo>
                        <a:pt x="106" y="124"/>
                        <a:pt x="106" y="124"/>
                        <a:pt x="105" y="124"/>
                      </a:cubicBezTo>
                      <a:cubicBezTo>
                        <a:pt x="105" y="125"/>
                        <a:pt x="104" y="125"/>
                        <a:pt x="103" y="126"/>
                      </a:cubicBezTo>
                      <a:cubicBezTo>
                        <a:pt x="101" y="126"/>
                        <a:pt x="101" y="125"/>
                        <a:pt x="100" y="124"/>
                      </a:cubicBezTo>
                      <a:cubicBezTo>
                        <a:pt x="100" y="124"/>
                        <a:pt x="98" y="124"/>
                        <a:pt x="98" y="124"/>
                      </a:cubicBezTo>
                      <a:cubicBezTo>
                        <a:pt x="97" y="125"/>
                        <a:pt x="96" y="124"/>
                        <a:pt x="96" y="124"/>
                      </a:cubicBezTo>
                      <a:cubicBezTo>
                        <a:pt x="96" y="124"/>
                        <a:pt x="96" y="124"/>
                        <a:pt x="96" y="124"/>
                      </a:cubicBezTo>
                      <a:cubicBezTo>
                        <a:pt x="96" y="124"/>
                        <a:pt x="96" y="124"/>
                        <a:pt x="96" y="124"/>
                      </a:cubicBezTo>
                      <a:cubicBezTo>
                        <a:pt x="96" y="124"/>
                        <a:pt x="95" y="124"/>
                        <a:pt x="95" y="124"/>
                      </a:cubicBezTo>
                      <a:cubicBezTo>
                        <a:pt x="95" y="124"/>
                        <a:pt x="94" y="124"/>
                        <a:pt x="93" y="124"/>
                      </a:cubicBezTo>
                      <a:cubicBezTo>
                        <a:pt x="92" y="124"/>
                        <a:pt x="91" y="124"/>
                        <a:pt x="90" y="123"/>
                      </a:cubicBezTo>
                      <a:cubicBezTo>
                        <a:pt x="90" y="123"/>
                        <a:pt x="90" y="123"/>
                        <a:pt x="91" y="123"/>
                      </a:cubicBezTo>
                      <a:cubicBezTo>
                        <a:pt x="90" y="123"/>
                        <a:pt x="90" y="123"/>
                        <a:pt x="90" y="123"/>
                      </a:cubicBezTo>
                      <a:cubicBezTo>
                        <a:pt x="90" y="123"/>
                        <a:pt x="90" y="123"/>
                        <a:pt x="90" y="123"/>
                      </a:cubicBezTo>
                      <a:cubicBezTo>
                        <a:pt x="90" y="123"/>
                        <a:pt x="88" y="122"/>
                        <a:pt x="88" y="122"/>
                      </a:cubicBezTo>
                      <a:cubicBezTo>
                        <a:pt x="88" y="122"/>
                        <a:pt x="88" y="122"/>
                        <a:pt x="88" y="122"/>
                      </a:cubicBezTo>
                      <a:cubicBezTo>
                        <a:pt x="86" y="122"/>
                        <a:pt x="84" y="122"/>
                        <a:pt x="83" y="122"/>
                      </a:cubicBezTo>
                      <a:cubicBezTo>
                        <a:pt x="82" y="122"/>
                        <a:pt x="81" y="121"/>
                        <a:pt x="81" y="121"/>
                      </a:cubicBezTo>
                      <a:cubicBezTo>
                        <a:pt x="81" y="121"/>
                        <a:pt x="81" y="121"/>
                        <a:pt x="81" y="121"/>
                      </a:cubicBezTo>
                      <a:cubicBezTo>
                        <a:pt x="81" y="121"/>
                        <a:pt x="81" y="120"/>
                        <a:pt x="80" y="120"/>
                      </a:cubicBezTo>
                      <a:cubicBezTo>
                        <a:pt x="80" y="120"/>
                        <a:pt x="79" y="120"/>
                        <a:pt x="79" y="120"/>
                      </a:cubicBezTo>
                      <a:cubicBezTo>
                        <a:pt x="78" y="120"/>
                        <a:pt x="78" y="119"/>
                        <a:pt x="77" y="119"/>
                      </a:cubicBezTo>
                      <a:cubicBezTo>
                        <a:pt x="77" y="118"/>
                        <a:pt x="76" y="118"/>
                        <a:pt x="76" y="117"/>
                      </a:cubicBezTo>
                      <a:cubicBezTo>
                        <a:pt x="75" y="117"/>
                        <a:pt x="75" y="117"/>
                        <a:pt x="74" y="116"/>
                      </a:cubicBezTo>
                      <a:cubicBezTo>
                        <a:pt x="73" y="116"/>
                        <a:pt x="72" y="115"/>
                        <a:pt x="70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70" y="114"/>
                        <a:pt x="69" y="115"/>
                        <a:pt x="69" y="115"/>
                      </a:cubicBezTo>
                      <a:cubicBezTo>
                        <a:pt x="69" y="115"/>
                        <a:pt x="68" y="114"/>
                        <a:pt x="68" y="115"/>
                      </a:cubicBezTo>
                      <a:cubicBezTo>
                        <a:pt x="68" y="114"/>
                        <a:pt x="68" y="115"/>
                        <a:pt x="68" y="115"/>
                      </a:cubicBezTo>
                      <a:cubicBezTo>
                        <a:pt x="67" y="115"/>
                        <a:pt x="67" y="115"/>
                        <a:pt x="67" y="115"/>
                      </a:cubicBezTo>
                      <a:cubicBezTo>
                        <a:pt x="67" y="115"/>
                        <a:pt x="66" y="114"/>
                        <a:pt x="65" y="114"/>
                      </a:cubicBezTo>
                      <a:cubicBezTo>
                        <a:pt x="65" y="114"/>
                        <a:pt x="65" y="114"/>
                        <a:pt x="65" y="114"/>
                      </a:cubicBezTo>
                      <a:cubicBezTo>
                        <a:pt x="64" y="113"/>
                        <a:pt x="65" y="113"/>
                        <a:pt x="64" y="113"/>
                      </a:cubicBezTo>
                      <a:cubicBezTo>
                        <a:pt x="64" y="113"/>
                        <a:pt x="64" y="113"/>
                        <a:pt x="64" y="113"/>
                      </a:cubicBezTo>
                      <a:cubicBezTo>
                        <a:pt x="63" y="112"/>
                        <a:pt x="63" y="111"/>
                        <a:pt x="62" y="109"/>
                      </a:cubicBezTo>
                      <a:cubicBezTo>
                        <a:pt x="62" y="108"/>
                        <a:pt x="63" y="108"/>
                        <a:pt x="63" y="108"/>
                      </a:cubicBezTo>
                      <a:cubicBezTo>
                        <a:pt x="63" y="108"/>
                        <a:pt x="63" y="108"/>
                        <a:pt x="63" y="108"/>
                      </a:cubicBezTo>
                      <a:cubicBezTo>
                        <a:pt x="63" y="108"/>
                        <a:pt x="63" y="108"/>
                        <a:pt x="63" y="108"/>
                      </a:cubicBezTo>
                      <a:cubicBezTo>
                        <a:pt x="64" y="108"/>
                        <a:pt x="64" y="108"/>
                        <a:pt x="65" y="109"/>
                      </a:cubicBezTo>
                      <a:cubicBezTo>
                        <a:pt x="65" y="109"/>
                        <a:pt x="65" y="109"/>
                        <a:pt x="65" y="110"/>
                      </a:cubicBezTo>
                      <a:cubicBezTo>
                        <a:pt x="65" y="109"/>
                        <a:pt x="66" y="110"/>
                        <a:pt x="66" y="110"/>
                      </a:cubicBezTo>
                      <a:cubicBezTo>
                        <a:pt x="66" y="110"/>
                        <a:pt x="66" y="110"/>
                        <a:pt x="66" y="110"/>
                      </a:cubicBezTo>
                      <a:cubicBezTo>
                        <a:pt x="66" y="110"/>
                        <a:pt x="66" y="110"/>
                        <a:pt x="66" y="110"/>
                      </a:cubicBezTo>
                      <a:cubicBezTo>
                        <a:pt x="66" y="109"/>
                        <a:pt x="66" y="109"/>
                        <a:pt x="66" y="109"/>
                      </a:cubicBezTo>
                      <a:cubicBezTo>
                        <a:pt x="66" y="109"/>
                        <a:pt x="66" y="109"/>
                        <a:pt x="65" y="109"/>
                      </a:cubicBezTo>
                      <a:cubicBezTo>
                        <a:pt x="66" y="109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7"/>
                      </a:cubicBezTo>
                      <a:cubicBezTo>
                        <a:pt x="66" y="107"/>
                        <a:pt x="65" y="107"/>
                        <a:pt x="65" y="107"/>
                      </a:cubicBezTo>
                      <a:cubicBezTo>
                        <a:pt x="65" y="106"/>
                        <a:pt x="66" y="105"/>
                        <a:pt x="66" y="104"/>
                      </a:cubicBezTo>
                      <a:cubicBezTo>
                        <a:pt x="66" y="104"/>
                        <a:pt x="66" y="103"/>
                        <a:pt x="66" y="103"/>
                      </a:cubicBezTo>
                      <a:cubicBezTo>
                        <a:pt x="66" y="103"/>
                        <a:pt x="66" y="103"/>
                        <a:pt x="66" y="103"/>
                      </a:cubicBezTo>
                      <a:cubicBezTo>
                        <a:pt x="66" y="103"/>
                        <a:pt x="65" y="103"/>
                        <a:pt x="65" y="102"/>
                      </a:cubicBezTo>
                      <a:cubicBezTo>
                        <a:pt x="65" y="102"/>
                        <a:pt x="65" y="102"/>
                        <a:pt x="65" y="102"/>
                      </a:cubicBezTo>
                      <a:cubicBezTo>
                        <a:pt x="65" y="102"/>
                        <a:pt x="65" y="102"/>
                        <a:pt x="65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1"/>
                        <a:pt x="64" y="100"/>
                        <a:pt x="64" y="100"/>
                      </a:cubicBezTo>
                      <a:cubicBezTo>
                        <a:pt x="64" y="100"/>
                        <a:pt x="64" y="99"/>
                        <a:pt x="64" y="99"/>
                      </a:cubicBezTo>
                      <a:cubicBezTo>
                        <a:pt x="64" y="99"/>
                        <a:pt x="64" y="99"/>
                        <a:pt x="64" y="99"/>
                      </a:cubicBezTo>
                      <a:cubicBezTo>
                        <a:pt x="64" y="98"/>
                        <a:pt x="64" y="98"/>
                        <a:pt x="64" y="97"/>
                      </a:cubicBezTo>
                      <a:cubicBezTo>
                        <a:pt x="64" y="97"/>
                        <a:pt x="64" y="97"/>
                        <a:pt x="64" y="96"/>
                      </a:cubicBezTo>
                      <a:cubicBezTo>
                        <a:pt x="64" y="95"/>
                        <a:pt x="64" y="96"/>
                        <a:pt x="64" y="95"/>
                      </a:cubicBezTo>
                      <a:cubicBezTo>
                        <a:pt x="64" y="96"/>
                        <a:pt x="65" y="96"/>
                        <a:pt x="65" y="95"/>
                      </a:cubicBezTo>
                      <a:cubicBezTo>
                        <a:pt x="65" y="96"/>
                        <a:pt x="65" y="97"/>
                        <a:pt x="65" y="98"/>
                      </a:cubicBezTo>
                      <a:cubicBezTo>
                        <a:pt x="66" y="98"/>
                        <a:pt x="66" y="98"/>
                        <a:pt x="66" y="98"/>
                      </a:cubicBezTo>
                      <a:cubicBezTo>
                        <a:pt x="65" y="97"/>
                        <a:pt x="65" y="96"/>
                        <a:pt x="65" y="96"/>
                      </a:cubicBezTo>
                      <a:cubicBezTo>
                        <a:pt x="65" y="96"/>
                        <a:pt x="65" y="95"/>
                        <a:pt x="65" y="95"/>
                      </a:cubicBezTo>
                      <a:cubicBezTo>
                        <a:pt x="65" y="95"/>
                        <a:pt x="65" y="95"/>
                        <a:pt x="65" y="95"/>
                      </a:cubicBezTo>
                      <a:cubicBezTo>
                        <a:pt x="65" y="95"/>
                        <a:pt x="65" y="95"/>
                        <a:pt x="65" y="95"/>
                      </a:cubicBezTo>
                      <a:cubicBezTo>
                        <a:pt x="66" y="95"/>
                        <a:pt x="65" y="95"/>
                        <a:pt x="66" y="95"/>
                      </a:cubicBezTo>
                      <a:cubicBezTo>
                        <a:pt x="66" y="95"/>
                        <a:pt x="66" y="95"/>
                        <a:pt x="66" y="95"/>
                      </a:cubicBezTo>
                      <a:cubicBezTo>
                        <a:pt x="66" y="95"/>
                        <a:pt x="66" y="94"/>
                        <a:pt x="66" y="94"/>
                      </a:cubicBezTo>
                      <a:cubicBezTo>
                        <a:pt x="66" y="94"/>
                        <a:pt x="66" y="94"/>
                        <a:pt x="66" y="94"/>
                      </a:cubicBezTo>
                      <a:cubicBezTo>
                        <a:pt x="66" y="94"/>
                        <a:pt x="66" y="94"/>
                        <a:pt x="66" y="94"/>
                      </a:cubicBezTo>
                      <a:cubicBezTo>
                        <a:pt x="66" y="94"/>
                        <a:pt x="66" y="93"/>
                        <a:pt x="66" y="93"/>
                      </a:cubicBezTo>
                      <a:cubicBezTo>
                        <a:pt x="66" y="93"/>
                        <a:pt x="66" y="93"/>
                        <a:pt x="66" y="93"/>
                      </a:cubicBezTo>
                      <a:cubicBezTo>
                        <a:pt x="66" y="93"/>
                        <a:pt x="66" y="92"/>
                        <a:pt x="66" y="92"/>
                      </a:cubicBezTo>
                      <a:cubicBezTo>
                        <a:pt x="66" y="92"/>
                        <a:pt x="66" y="92"/>
                        <a:pt x="66" y="92"/>
                      </a:cubicBezTo>
                      <a:cubicBezTo>
                        <a:pt x="66" y="92"/>
                        <a:pt x="66" y="92"/>
                        <a:pt x="66" y="91"/>
                      </a:cubicBezTo>
                      <a:cubicBezTo>
                        <a:pt x="66" y="91"/>
                        <a:pt x="66" y="92"/>
                        <a:pt x="66" y="91"/>
                      </a:cubicBez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89"/>
                        <a:pt x="66" y="89"/>
                        <a:pt x="66" y="88"/>
                      </a:cubicBezTo>
                      <a:cubicBezTo>
                        <a:pt x="66" y="88"/>
                        <a:pt x="66" y="88"/>
                        <a:pt x="66" y="88"/>
                      </a:cubicBezTo>
                      <a:cubicBezTo>
                        <a:pt x="66" y="87"/>
                        <a:pt x="66" y="87"/>
                        <a:pt x="66" y="86"/>
                      </a:cubicBezTo>
                      <a:cubicBezTo>
                        <a:pt x="66" y="86"/>
                        <a:pt x="66" y="85"/>
                        <a:pt x="66" y="85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4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8" y="83"/>
                      </a:cubicBezTo>
                      <a:cubicBezTo>
                        <a:pt x="68" y="83"/>
                        <a:pt x="68" y="84"/>
                        <a:pt x="69" y="84"/>
                      </a:cubicBezTo>
                      <a:cubicBezTo>
                        <a:pt x="69" y="85"/>
                        <a:pt x="69" y="86"/>
                        <a:pt x="68" y="86"/>
                      </a:cubicBezTo>
                      <a:cubicBezTo>
                        <a:pt x="68" y="87"/>
                        <a:pt x="68" y="87"/>
                        <a:pt x="68" y="87"/>
                      </a:cubicBezTo>
                      <a:cubicBezTo>
                        <a:pt x="68" y="87"/>
                        <a:pt x="68" y="88"/>
                        <a:pt x="68" y="89"/>
                      </a:cubicBezTo>
                      <a:cubicBezTo>
                        <a:pt x="67" y="89"/>
                        <a:pt x="67" y="89"/>
                        <a:pt x="67" y="90"/>
                      </a:cubicBezTo>
                      <a:cubicBezTo>
                        <a:pt x="67" y="90"/>
                        <a:pt x="67" y="90"/>
                        <a:pt x="67" y="90"/>
                      </a:cubicBezTo>
                      <a:cubicBezTo>
                        <a:pt x="67" y="91"/>
                        <a:pt x="67" y="92"/>
                        <a:pt x="68" y="92"/>
                      </a:cubicBezTo>
                      <a:cubicBezTo>
                        <a:pt x="68" y="92"/>
                        <a:pt x="69" y="92"/>
                        <a:pt x="69" y="92"/>
                      </a:cubicBezTo>
                      <a:cubicBezTo>
                        <a:pt x="69" y="92"/>
                        <a:pt x="70" y="92"/>
                        <a:pt x="70" y="92"/>
                      </a:cubicBezTo>
                      <a:cubicBezTo>
                        <a:pt x="70" y="92"/>
                        <a:pt x="70" y="90"/>
                        <a:pt x="70" y="90"/>
                      </a:cubicBezTo>
                      <a:cubicBezTo>
                        <a:pt x="71" y="90"/>
                        <a:pt x="71" y="89"/>
                        <a:pt x="71" y="89"/>
                      </a:cubicBezTo>
                      <a:cubicBezTo>
                        <a:pt x="71" y="90"/>
                        <a:pt x="72" y="89"/>
                        <a:pt x="72" y="90"/>
                      </a:cubicBezTo>
                      <a:cubicBezTo>
                        <a:pt x="72" y="90"/>
                        <a:pt x="72" y="90"/>
                        <a:pt x="72" y="90"/>
                      </a:cubicBezTo>
                      <a:cubicBezTo>
                        <a:pt x="72" y="90"/>
                        <a:pt x="73" y="90"/>
                        <a:pt x="73" y="90"/>
                      </a:cubicBezTo>
                      <a:cubicBezTo>
                        <a:pt x="73" y="90"/>
                        <a:pt x="73" y="89"/>
                        <a:pt x="74" y="89"/>
                      </a:cubicBezTo>
                      <a:cubicBezTo>
                        <a:pt x="74" y="89"/>
                        <a:pt x="76" y="89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7"/>
                        <a:pt x="76" y="88"/>
                        <a:pt x="76" y="87"/>
                      </a:cubicBezTo>
                      <a:cubicBezTo>
                        <a:pt x="76" y="87"/>
                        <a:pt x="76" y="87"/>
                        <a:pt x="76" y="87"/>
                      </a:cubicBezTo>
                      <a:cubicBezTo>
                        <a:pt x="76" y="86"/>
                        <a:pt x="76" y="86"/>
                        <a:pt x="76" y="85"/>
                      </a:cubicBezTo>
                      <a:cubicBezTo>
                        <a:pt x="75" y="84"/>
                        <a:pt x="75" y="84"/>
                        <a:pt x="75" y="83"/>
                      </a:cubicBezTo>
                      <a:cubicBezTo>
                        <a:pt x="75" y="83"/>
                        <a:pt x="75" y="82"/>
                        <a:pt x="75" y="81"/>
                      </a:cubicBezTo>
                      <a:cubicBezTo>
                        <a:pt x="76" y="81"/>
                        <a:pt x="76" y="81"/>
                        <a:pt x="76" y="81"/>
                      </a:cubicBezTo>
                      <a:cubicBezTo>
                        <a:pt x="76" y="80"/>
                        <a:pt x="77" y="81"/>
                        <a:pt x="77" y="81"/>
                      </a:cubicBezTo>
                      <a:cubicBezTo>
                        <a:pt x="78" y="81"/>
                        <a:pt x="78" y="81"/>
                        <a:pt x="78" y="81"/>
                      </a:cubicBezTo>
                      <a:cubicBezTo>
                        <a:pt x="79" y="80"/>
                        <a:pt x="81" y="79"/>
                        <a:pt x="82" y="79"/>
                      </a:cubicBezTo>
                      <a:cubicBezTo>
                        <a:pt x="82" y="79"/>
                        <a:pt x="83" y="79"/>
                        <a:pt x="83" y="80"/>
                      </a:cubicBezTo>
                      <a:cubicBezTo>
                        <a:pt x="83" y="80"/>
                        <a:pt x="84" y="80"/>
                        <a:pt x="84" y="80"/>
                      </a:cubicBezTo>
                      <a:cubicBezTo>
                        <a:pt x="84" y="80"/>
                        <a:pt x="85" y="79"/>
                        <a:pt x="85" y="79"/>
                      </a:cubicBezTo>
                      <a:cubicBezTo>
                        <a:pt x="85" y="79"/>
                        <a:pt x="85" y="79"/>
                        <a:pt x="85" y="78"/>
                      </a:cubicBezTo>
                      <a:cubicBezTo>
                        <a:pt x="85" y="78"/>
                        <a:pt x="84" y="77"/>
                        <a:pt x="84" y="77"/>
                      </a:cubicBezTo>
                      <a:cubicBezTo>
                        <a:pt x="84" y="76"/>
                        <a:pt x="84" y="76"/>
                        <a:pt x="84" y="75"/>
                      </a:cubicBezTo>
                      <a:cubicBezTo>
                        <a:pt x="85" y="75"/>
                        <a:pt x="85" y="75"/>
                        <a:pt x="86" y="75"/>
                      </a:cubicBezTo>
                      <a:cubicBezTo>
                        <a:pt x="86" y="75"/>
                        <a:pt x="86" y="75"/>
                        <a:pt x="86" y="75"/>
                      </a:cubicBezTo>
                      <a:cubicBezTo>
                        <a:pt x="86" y="75"/>
                        <a:pt x="86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4"/>
                        <a:pt x="87" y="73"/>
                        <a:pt x="87" y="73"/>
                      </a:cubicBezTo>
                      <a:cubicBezTo>
                        <a:pt x="87" y="73"/>
                        <a:pt x="87" y="73"/>
                        <a:pt x="87" y="73"/>
                      </a:cubicBezTo>
                      <a:cubicBezTo>
                        <a:pt x="87" y="73"/>
                        <a:pt x="88" y="72"/>
                        <a:pt x="88" y="72"/>
                      </a:cubicBezTo>
                      <a:cubicBezTo>
                        <a:pt x="87" y="72"/>
                        <a:pt x="87" y="71"/>
                        <a:pt x="87" y="71"/>
                      </a:cubicBezTo>
                      <a:cubicBezTo>
                        <a:pt x="87" y="71"/>
                        <a:pt x="87" y="71"/>
                        <a:pt x="87" y="71"/>
                      </a:cubicBezTo>
                      <a:cubicBezTo>
                        <a:pt x="87" y="71"/>
                        <a:pt x="87" y="70"/>
                        <a:pt x="87" y="70"/>
                      </a:cubicBezTo>
                      <a:cubicBezTo>
                        <a:pt x="87" y="70"/>
                        <a:pt x="86" y="70"/>
                        <a:pt x="86" y="69"/>
                      </a:cubicBezTo>
                      <a:cubicBezTo>
                        <a:pt x="87" y="69"/>
                        <a:pt x="88" y="68"/>
                        <a:pt x="88" y="69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ubicBezTo>
                        <a:pt x="88" y="70"/>
                        <a:pt x="89" y="70"/>
                        <a:pt x="89" y="70"/>
                      </a:cubicBezTo>
                      <a:cubicBezTo>
                        <a:pt x="89" y="70"/>
                        <a:pt x="90" y="70"/>
                        <a:pt x="90" y="71"/>
                      </a:cubicBezTo>
                      <a:cubicBezTo>
                        <a:pt x="90" y="71"/>
                        <a:pt x="90" y="71"/>
                        <a:pt x="90" y="71"/>
                      </a:cubicBezTo>
                      <a:cubicBezTo>
                        <a:pt x="91" y="70"/>
                        <a:pt x="91" y="71"/>
                        <a:pt x="92" y="71"/>
                      </a:cubicBezTo>
                      <a:cubicBezTo>
                        <a:pt x="92" y="71"/>
                        <a:pt x="92" y="70"/>
                        <a:pt x="92" y="70"/>
                      </a:cubicBezTo>
                      <a:cubicBezTo>
                        <a:pt x="92" y="70"/>
                        <a:pt x="92" y="70"/>
                        <a:pt x="92" y="69"/>
                      </a:cubicBezTo>
                      <a:cubicBezTo>
                        <a:pt x="92" y="69"/>
                        <a:pt x="92" y="69"/>
                        <a:pt x="92" y="69"/>
                      </a:cubicBezTo>
                      <a:cubicBezTo>
                        <a:pt x="92" y="69"/>
                        <a:pt x="93" y="68"/>
                        <a:pt x="93" y="68"/>
                      </a:cubicBezTo>
                      <a:cubicBezTo>
                        <a:pt x="93" y="68"/>
                        <a:pt x="93" y="68"/>
                        <a:pt x="93" y="68"/>
                      </a:cubicBezTo>
                      <a:cubicBezTo>
                        <a:pt x="93" y="68"/>
                        <a:pt x="93" y="68"/>
                        <a:pt x="93" y="67"/>
                      </a:cubicBezTo>
                      <a:cubicBezTo>
                        <a:pt x="94" y="67"/>
                        <a:pt x="95" y="67"/>
                        <a:pt x="96" y="67"/>
                      </a:cubicBezTo>
                      <a:cubicBezTo>
                        <a:pt x="95" y="67"/>
                        <a:pt x="96" y="67"/>
                        <a:pt x="96" y="67"/>
                      </a:cubicBezTo>
                      <a:cubicBezTo>
                        <a:pt x="95" y="66"/>
                        <a:pt x="95" y="65"/>
                        <a:pt x="96" y="65"/>
                      </a:cubicBezTo>
                      <a:cubicBezTo>
                        <a:pt x="96" y="64"/>
                        <a:pt x="97" y="64"/>
                        <a:pt x="97" y="64"/>
                      </a:cubicBezTo>
                      <a:cubicBezTo>
                        <a:pt x="97" y="63"/>
                        <a:pt x="98" y="63"/>
                        <a:pt x="98" y="63"/>
                      </a:cubicBezTo>
                      <a:cubicBezTo>
                        <a:pt x="98" y="63"/>
                        <a:pt x="98" y="63"/>
                        <a:pt x="98" y="62"/>
                      </a:cubicBezTo>
                      <a:cubicBezTo>
                        <a:pt x="98" y="62"/>
                        <a:pt x="98" y="62"/>
                        <a:pt x="98" y="61"/>
                      </a:cubicBezTo>
                      <a:cubicBezTo>
                        <a:pt x="98" y="61"/>
                        <a:pt x="99" y="61"/>
                        <a:pt x="99" y="61"/>
                      </a:cubicBezTo>
                      <a:cubicBezTo>
                        <a:pt x="99" y="61"/>
                        <a:pt x="100" y="61"/>
                        <a:pt x="9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61"/>
                        <a:pt x="100" y="61"/>
                        <a:pt x="101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1" y="60"/>
                        <a:pt x="101" y="60"/>
                        <a:pt x="101" y="60"/>
                      </a:cubicBezTo>
                      <a:cubicBezTo>
                        <a:pt x="102" y="60"/>
                        <a:pt x="102" y="60"/>
                        <a:pt x="103" y="60"/>
                      </a:cubicBezTo>
                      <a:cubicBezTo>
                        <a:pt x="103" y="60"/>
                        <a:pt x="104" y="60"/>
                        <a:pt x="104" y="60"/>
                      </a:cubicBezTo>
                      <a:cubicBezTo>
                        <a:pt x="105" y="60"/>
                        <a:pt x="106" y="60"/>
                        <a:pt x="106" y="60"/>
                      </a:cubicBezTo>
                      <a:cubicBezTo>
                        <a:pt x="107" y="60"/>
                        <a:pt x="108" y="61"/>
                        <a:pt x="109" y="61"/>
                      </a:cubicBezTo>
                      <a:cubicBezTo>
                        <a:pt x="109" y="61"/>
                        <a:pt x="109" y="61"/>
                        <a:pt x="109" y="61"/>
                      </a:cubicBezTo>
                      <a:cubicBezTo>
                        <a:pt x="109" y="61"/>
                        <a:pt x="110" y="61"/>
                        <a:pt x="110" y="61"/>
                      </a:cubicBezTo>
                      <a:cubicBezTo>
                        <a:pt x="110" y="61"/>
                        <a:pt x="110" y="61"/>
                        <a:pt x="111" y="61"/>
                      </a:cubicBezTo>
                      <a:cubicBezTo>
                        <a:pt x="111" y="61"/>
                        <a:pt x="111" y="61"/>
                        <a:pt x="111" y="61"/>
                      </a:cubicBezTo>
                      <a:cubicBezTo>
                        <a:pt x="111" y="61"/>
                        <a:pt x="111" y="61"/>
                        <a:pt x="111" y="61"/>
                      </a:cubicBezTo>
                      <a:cubicBezTo>
                        <a:pt x="111" y="61"/>
                        <a:pt x="111" y="61"/>
                        <a:pt x="111" y="61"/>
                      </a:cubicBezTo>
                      <a:cubicBezTo>
                        <a:pt x="111" y="61"/>
                        <a:pt x="112" y="62"/>
                        <a:pt x="112" y="62"/>
                      </a:cubicBezTo>
                      <a:cubicBezTo>
                        <a:pt x="112" y="62"/>
                        <a:pt x="112" y="62"/>
                        <a:pt x="112" y="62"/>
                      </a:cubicBezTo>
                      <a:cubicBezTo>
                        <a:pt x="113" y="62"/>
                        <a:pt x="113" y="62"/>
                        <a:pt x="113" y="62"/>
                      </a:cubicBezTo>
                      <a:cubicBezTo>
                        <a:pt x="114" y="62"/>
                        <a:pt x="114" y="63"/>
                        <a:pt x="114" y="63"/>
                      </a:cubicBezTo>
                      <a:cubicBezTo>
                        <a:pt x="115" y="63"/>
                        <a:pt x="116" y="64"/>
                        <a:pt x="116" y="64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8" y="64"/>
                        <a:pt x="119" y="64"/>
                        <a:pt x="120" y="65"/>
                      </a:cubicBezTo>
                      <a:cubicBezTo>
                        <a:pt x="120" y="66"/>
                        <a:pt x="121" y="66"/>
                        <a:pt x="121" y="66"/>
                      </a:cubicBezTo>
                      <a:cubicBezTo>
                        <a:pt x="121" y="66"/>
                        <a:pt x="122" y="66"/>
                        <a:pt x="122" y="66"/>
                      </a:cubicBezTo>
                      <a:cubicBezTo>
                        <a:pt x="122" y="66"/>
                        <a:pt x="121" y="65"/>
                        <a:pt x="120" y="64"/>
                      </a:cubicBezTo>
                      <a:cubicBezTo>
                        <a:pt x="119" y="63"/>
                        <a:pt x="119" y="61"/>
                        <a:pt x="120" y="61"/>
                      </a:cubicBezTo>
                      <a:cubicBezTo>
                        <a:pt x="120" y="61"/>
                        <a:pt x="120" y="61"/>
                        <a:pt x="121" y="61"/>
                      </a:cubicBezTo>
                      <a:cubicBezTo>
                        <a:pt x="121" y="61"/>
                        <a:pt x="121" y="61"/>
                        <a:pt x="122" y="61"/>
                      </a:cubicBezTo>
                      <a:cubicBezTo>
                        <a:pt x="122" y="61"/>
                        <a:pt x="124" y="62"/>
                        <a:pt x="124" y="62"/>
                      </a:cubicBezTo>
                      <a:cubicBezTo>
                        <a:pt x="125" y="61"/>
                        <a:pt x="125" y="61"/>
                        <a:pt x="125" y="60"/>
                      </a:cubicBezTo>
                      <a:cubicBezTo>
                        <a:pt x="126" y="60"/>
                        <a:pt x="127" y="60"/>
                        <a:pt x="127" y="61"/>
                      </a:cubicBezTo>
                      <a:cubicBezTo>
                        <a:pt x="128" y="61"/>
                        <a:pt x="129" y="62"/>
                        <a:pt x="129" y="61"/>
                      </a:cubicBezTo>
                      <a:cubicBezTo>
                        <a:pt x="130" y="61"/>
                        <a:pt x="129" y="60"/>
                        <a:pt x="129" y="59"/>
                      </a:cubicBezTo>
                      <a:cubicBezTo>
                        <a:pt x="129" y="58"/>
                        <a:pt x="129" y="57"/>
                        <a:pt x="130" y="57"/>
                      </a:cubicBezTo>
                      <a:cubicBezTo>
                        <a:pt x="130" y="56"/>
                        <a:pt x="131" y="56"/>
                        <a:pt x="131" y="55"/>
                      </a:cubicBezTo>
                      <a:cubicBezTo>
                        <a:pt x="131" y="54"/>
                        <a:pt x="130" y="53"/>
                        <a:pt x="130" y="52"/>
                      </a:cubicBezTo>
                      <a:cubicBezTo>
                        <a:pt x="130" y="51"/>
                        <a:pt x="128" y="49"/>
                        <a:pt x="130" y="49"/>
                      </a:cubicBezTo>
                      <a:cubicBezTo>
                        <a:pt x="130" y="49"/>
                        <a:pt x="130" y="49"/>
                        <a:pt x="130" y="49"/>
                      </a:cubicBezTo>
                      <a:cubicBezTo>
                        <a:pt x="130" y="49"/>
                        <a:pt x="130" y="49"/>
                        <a:pt x="130" y="49"/>
                      </a:cubicBezTo>
                      <a:cubicBezTo>
                        <a:pt x="130" y="49"/>
                        <a:pt x="130" y="49"/>
                        <a:pt x="130" y="48"/>
                      </a:cubicBezTo>
                      <a:cubicBezTo>
                        <a:pt x="130" y="48"/>
                        <a:pt x="130" y="49"/>
                        <a:pt x="130" y="49"/>
                      </a:cubicBezTo>
                      <a:cubicBezTo>
                        <a:pt x="130" y="48"/>
                        <a:pt x="130" y="48"/>
                        <a:pt x="129" y="47"/>
                      </a:cubicBezTo>
                      <a:cubicBezTo>
                        <a:pt x="129" y="47"/>
                        <a:pt x="129" y="47"/>
                        <a:pt x="129" y="47"/>
                      </a:cubicBezTo>
                      <a:cubicBezTo>
                        <a:pt x="129" y="46"/>
                        <a:pt x="130" y="46"/>
                        <a:pt x="129" y="46"/>
                      </a:cubicBezTo>
                      <a:cubicBezTo>
                        <a:pt x="129" y="46"/>
                        <a:pt x="129" y="45"/>
                        <a:pt x="130" y="45"/>
                      </a:cubicBezTo>
                      <a:cubicBezTo>
                        <a:pt x="130" y="45"/>
                        <a:pt x="129" y="45"/>
                        <a:pt x="129" y="45"/>
                      </a:cubicBezTo>
                      <a:cubicBezTo>
                        <a:pt x="129" y="44"/>
                        <a:pt x="128" y="43"/>
                        <a:pt x="128" y="43"/>
                      </a:cubicBezTo>
                      <a:cubicBezTo>
                        <a:pt x="128" y="43"/>
                        <a:pt x="128" y="43"/>
                        <a:pt x="128" y="42"/>
                      </a:cubicBezTo>
                      <a:cubicBezTo>
                        <a:pt x="129" y="43"/>
                        <a:pt x="128" y="42"/>
                        <a:pt x="129" y="43"/>
                      </a:cubicBezTo>
                      <a:cubicBezTo>
                        <a:pt x="129" y="42"/>
                        <a:pt x="130" y="42"/>
                        <a:pt x="130" y="42"/>
                      </a:cubicBezTo>
                      <a:cubicBezTo>
                        <a:pt x="130" y="42"/>
                        <a:pt x="130" y="42"/>
                        <a:pt x="130" y="42"/>
                      </a:cubicBezTo>
                      <a:cubicBezTo>
                        <a:pt x="130" y="42"/>
                        <a:pt x="130" y="42"/>
                        <a:pt x="130" y="42"/>
                      </a:cubicBezTo>
                      <a:cubicBezTo>
                        <a:pt x="130" y="42"/>
                        <a:pt x="131" y="42"/>
                        <a:pt x="131" y="42"/>
                      </a:cubicBezTo>
                      <a:cubicBezTo>
                        <a:pt x="131" y="42"/>
                        <a:pt x="130" y="41"/>
                        <a:pt x="130" y="42"/>
                      </a:cubicBezTo>
                      <a:cubicBezTo>
                        <a:pt x="131" y="42"/>
                        <a:pt x="130" y="42"/>
                        <a:pt x="130" y="42"/>
                      </a:cubicBezTo>
                      <a:cubicBezTo>
                        <a:pt x="130" y="41"/>
                        <a:pt x="129" y="41"/>
                        <a:pt x="129" y="41"/>
                      </a:cubicBezTo>
                      <a:cubicBezTo>
                        <a:pt x="130" y="41"/>
                        <a:pt x="129" y="41"/>
                        <a:pt x="129" y="41"/>
                      </a:cubicBezTo>
                      <a:cubicBezTo>
                        <a:pt x="129" y="41"/>
                        <a:pt x="129" y="40"/>
                        <a:pt x="128" y="40"/>
                      </a:cubicBezTo>
                      <a:cubicBezTo>
                        <a:pt x="127" y="39"/>
                        <a:pt x="127" y="39"/>
                        <a:pt x="127" y="39"/>
                      </a:cubicBezTo>
                      <a:cubicBezTo>
                        <a:pt x="126" y="38"/>
                        <a:pt x="126" y="38"/>
                        <a:pt x="126" y="37"/>
                      </a:cubicBezTo>
                      <a:cubicBezTo>
                        <a:pt x="126" y="37"/>
                        <a:pt x="126" y="37"/>
                        <a:pt x="127" y="37"/>
                      </a:cubicBezTo>
                      <a:cubicBezTo>
                        <a:pt x="129" y="38"/>
                        <a:pt x="131" y="39"/>
                        <a:pt x="134" y="41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5" y="42"/>
                        <a:pt x="135" y="41"/>
                        <a:pt x="135" y="42"/>
                      </a:cubicBezTo>
                      <a:cubicBezTo>
                        <a:pt x="135" y="42"/>
                        <a:pt x="135" y="42"/>
                        <a:pt x="135" y="42"/>
                      </a:cubicBezTo>
                      <a:cubicBezTo>
                        <a:pt x="136" y="42"/>
                        <a:pt x="137" y="43"/>
                        <a:pt x="138" y="44"/>
                      </a:cubicBezTo>
                      <a:cubicBezTo>
                        <a:pt x="139" y="45"/>
                        <a:pt x="140" y="46"/>
                        <a:pt x="141" y="47"/>
                      </a:cubicBezTo>
                      <a:cubicBezTo>
                        <a:pt x="142" y="47"/>
                        <a:pt x="142" y="48"/>
                        <a:pt x="143" y="48"/>
                      </a:cubicBezTo>
                      <a:cubicBezTo>
                        <a:pt x="144" y="49"/>
                        <a:pt x="145" y="50"/>
                        <a:pt x="146" y="50"/>
                      </a:cubicBezTo>
                      <a:cubicBezTo>
                        <a:pt x="146" y="50"/>
                        <a:pt x="146" y="50"/>
                        <a:pt x="146" y="50"/>
                      </a:cubicBezTo>
                      <a:cubicBezTo>
                        <a:pt x="147" y="50"/>
                        <a:pt x="148" y="50"/>
                        <a:pt x="148" y="50"/>
                      </a:cubicBezTo>
                      <a:cubicBezTo>
                        <a:pt x="148" y="50"/>
                        <a:pt x="149" y="49"/>
                        <a:pt x="150" y="50"/>
                      </a:cubicBezTo>
                      <a:cubicBezTo>
                        <a:pt x="150" y="51"/>
                        <a:pt x="151" y="52"/>
                        <a:pt x="151" y="53"/>
                      </a:cubicBezTo>
                      <a:cubicBezTo>
                        <a:pt x="152" y="54"/>
                        <a:pt x="152" y="54"/>
                        <a:pt x="153" y="56"/>
                      </a:cubicBezTo>
                      <a:cubicBezTo>
                        <a:pt x="153" y="56"/>
                        <a:pt x="154" y="57"/>
                        <a:pt x="155" y="58"/>
                      </a:cubicBezTo>
                      <a:cubicBezTo>
                        <a:pt x="156" y="59"/>
                        <a:pt x="157" y="59"/>
                        <a:pt x="157" y="60"/>
                      </a:cubicBezTo>
                      <a:cubicBezTo>
                        <a:pt x="158" y="60"/>
                        <a:pt x="159" y="61"/>
                        <a:pt x="159" y="60"/>
                      </a:cubicBezTo>
                      <a:cubicBezTo>
                        <a:pt x="159" y="59"/>
                        <a:pt x="159" y="58"/>
                        <a:pt x="159" y="57"/>
                      </a:cubicBezTo>
                      <a:cubicBezTo>
                        <a:pt x="160" y="58"/>
                        <a:pt x="161" y="60"/>
                        <a:pt x="162" y="62"/>
                      </a:cubicBezTo>
                      <a:cubicBezTo>
                        <a:pt x="162" y="63"/>
                        <a:pt x="163" y="63"/>
                        <a:pt x="163" y="64"/>
                      </a:cubicBezTo>
                      <a:cubicBezTo>
                        <a:pt x="164" y="65"/>
                        <a:pt x="164" y="65"/>
                        <a:pt x="164" y="66"/>
                      </a:cubicBezTo>
                      <a:cubicBezTo>
                        <a:pt x="164" y="68"/>
                        <a:pt x="164" y="70"/>
                        <a:pt x="165" y="72"/>
                      </a:cubicBezTo>
                      <a:cubicBezTo>
                        <a:pt x="165" y="72"/>
                        <a:pt x="165" y="72"/>
                        <a:pt x="165" y="72"/>
                      </a:cubicBezTo>
                      <a:cubicBezTo>
                        <a:pt x="165" y="72"/>
                        <a:pt x="165" y="73"/>
                        <a:pt x="166" y="74"/>
                      </a:cubicBezTo>
                      <a:cubicBezTo>
                        <a:pt x="165" y="75"/>
                        <a:pt x="166" y="76"/>
                        <a:pt x="166" y="77"/>
                      </a:cubicBezTo>
                      <a:cubicBezTo>
                        <a:pt x="166" y="78"/>
                        <a:pt x="165" y="78"/>
                        <a:pt x="165" y="79"/>
                      </a:cubicBezTo>
                      <a:cubicBezTo>
                        <a:pt x="166" y="79"/>
                        <a:pt x="166" y="79"/>
                        <a:pt x="166" y="78"/>
                      </a:cubicBezTo>
                      <a:cubicBezTo>
                        <a:pt x="167" y="78"/>
                        <a:pt x="167" y="78"/>
                        <a:pt x="168" y="79"/>
                      </a:cubicBezTo>
                      <a:cubicBezTo>
                        <a:pt x="168" y="78"/>
                        <a:pt x="168" y="78"/>
                        <a:pt x="168" y="78"/>
                      </a:cubicBezTo>
                      <a:cubicBezTo>
                        <a:pt x="168" y="79"/>
                        <a:pt x="168" y="78"/>
                        <a:pt x="168" y="78"/>
                      </a:cubicBezTo>
                      <a:cubicBezTo>
                        <a:pt x="168" y="80"/>
                        <a:pt x="169" y="82"/>
                        <a:pt x="169" y="83"/>
                      </a:cubicBezTo>
                      <a:cubicBezTo>
                        <a:pt x="169" y="83"/>
                        <a:pt x="170" y="85"/>
                        <a:pt x="170" y="85"/>
                      </a:cubicBezTo>
                      <a:cubicBezTo>
                        <a:pt x="171" y="84"/>
                        <a:pt x="171" y="82"/>
                        <a:pt x="171" y="80"/>
                      </a:cubicBezTo>
                      <a:cubicBezTo>
                        <a:pt x="171" y="81"/>
                        <a:pt x="171" y="81"/>
                        <a:pt x="171" y="81"/>
                      </a:cubicBezTo>
                      <a:cubicBezTo>
                        <a:pt x="171" y="80"/>
                        <a:pt x="171" y="80"/>
                        <a:pt x="171" y="80"/>
                      </a:cubicBezTo>
                      <a:cubicBezTo>
                        <a:pt x="171" y="80"/>
                        <a:pt x="172" y="82"/>
                        <a:pt x="172" y="82"/>
                      </a:cubicBezTo>
                      <a:cubicBezTo>
                        <a:pt x="172" y="82"/>
                        <a:pt x="172" y="83"/>
                        <a:pt x="173" y="83"/>
                      </a:cubicBezTo>
                      <a:cubicBezTo>
                        <a:pt x="173" y="84"/>
                        <a:pt x="173" y="85"/>
                        <a:pt x="172" y="85"/>
                      </a:cubicBezTo>
                      <a:cubicBezTo>
                        <a:pt x="173" y="85"/>
                        <a:pt x="173" y="87"/>
                        <a:pt x="173" y="87"/>
                      </a:cubicBezTo>
                      <a:cubicBezTo>
                        <a:pt x="173" y="87"/>
                        <a:pt x="173" y="87"/>
                        <a:pt x="173" y="87"/>
                      </a:cubicBezTo>
                      <a:cubicBezTo>
                        <a:pt x="173" y="88"/>
                        <a:pt x="173" y="88"/>
                        <a:pt x="173" y="88"/>
                      </a:cubicBezTo>
                      <a:cubicBezTo>
                        <a:pt x="173" y="88"/>
                        <a:pt x="173" y="88"/>
                        <a:pt x="173" y="88"/>
                      </a:cubicBezTo>
                      <a:cubicBezTo>
                        <a:pt x="173" y="89"/>
                        <a:pt x="173" y="89"/>
                        <a:pt x="173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" name="Freeform 115"/>
                <p:cNvSpPr>
                  <a:spLocks/>
                </p:cNvSpPr>
                <p:nvPr/>
              </p:nvSpPr>
              <p:spPr bwMode="auto">
                <a:xfrm>
                  <a:off x="4072" y="3289"/>
                  <a:ext cx="9" cy="9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" name="Freeform 116"/>
                <p:cNvSpPr>
                  <a:spLocks/>
                </p:cNvSpPr>
                <p:nvPr/>
              </p:nvSpPr>
              <p:spPr bwMode="auto">
                <a:xfrm>
                  <a:off x="4072" y="328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" name="Freeform 117"/>
                <p:cNvSpPr>
                  <a:spLocks/>
                </p:cNvSpPr>
                <p:nvPr/>
              </p:nvSpPr>
              <p:spPr bwMode="auto">
                <a:xfrm>
                  <a:off x="3411" y="294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" name="Freeform 118"/>
                <p:cNvSpPr>
                  <a:spLocks/>
                </p:cNvSpPr>
                <p:nvPr/>
              </p:nvSpPr>
              <p:spPr bwMode="auto">
                <a:xfrm>
                  <a:off x="4055" y="3255"/>
                  <a:ext cx="9" cy="17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0 w 1"/>
                    <a:gd name="T7" fmla="*/ 1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" name="Freeform 119"/>
                <p:cNvSpPr>
                  <a:spLocks/>
                </p:cNvSpPr>
                <p:nvPr/>
              </p:nvSpPr>
              <p:spPr bwMode="auto">
                <a:xfrm>
                  <a:off x="4064" y="3178"/>
                  <a:ext cx="34" cy="42"/>
                </a:xfrm>
                <a:custGeom>
                  <a:avLst/>
                  <a:gdLst>
                    <a:gd name="T0" fmla="*/ 2 w 4"/>
                    <a:gd name="T1" fmla="*/ 3 h 5"/>
                    <a:gd name="T2" fmla="*/ 3 w 4"/>
                    <a:gd name="T3" fmla="*/ 3 h 5"/>
                    <a:gd name="T4" fmla="*/ 3 w 4"/>
                    <a:gd name="T5" fmla="*/ 0 h 5"/>
                    <a:gd name="T6" fmla="*/ 3 w 4"/>
                    <a:gd name="T7" fmla="*/ 1 h 5"/>
                    <a:gd name="T8" fmla="*/ 1 w 4"/>
                    <a:gd name="T9" fmla="*/ 4 h 5"/>
                    <a:gd name="T10" fmla="*/ 0 w 4"/>
                    <a:gd name="T11" fmla="*/ 5 h 5"/>
                    <a:gd name="T12" fmla="*/ 1 w 4"/>
                    <a:gd name="T13" fmla="*/ 4 h 5"/>
                    <a:gd name="T14" fmla="*/ 1 w 4"/>
                    <a:gd name="T15" fmla="*/ 5 h 5"/>
                    <a:gd name="T16" fmla="*/ 2 w 4"/>
                    <a:gd name="T17" fmla="*/ 3 h 5"/>
                    <a:gd name="T18" fmla="*/ 2 w 4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5">
                      <a:moveTo>
                        <a:pt x="2" y="3"/>
                      </a:moveTo>
                      <a:cubicBezTo>
                        <a:pt x="2" y="2"/>
                        <a:pt x="2" y="3"/>
                        <a:pt x="3" y="3"/>
                      </a:cubicBezTo>
                      <a:cubicBezTo>
                        <a:pt x="3" y="1"/>
                        <a:pt x="4" y="1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1" y="3"/>
                        <a:pt x="1" y="4"/>
                      </a:cubicBezTo>
                      <a:cubicBezTo>
                        <a:pt x="1" y="4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4"/>
                        <a:pt x="2" y="4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" name="Freeform 120"/>
                <p:cNvSpPr>
                  <a:spLocks/>
                </p:cNvSpPr>
                <p:nvPr/>
              </p:nvSpPr>
              <p:spPr bwMode="auto">
                <a:xfrm>
                  <a:off x="3926" y="2526"/>
                  <a:ext cx="86" cy="77"/>
                </a:xfrm>
                <a:custGeom>
                  <a:avLst/>
                  <a:gdLst>
                    <a:gd name="T0" fmla="*/ 9 w 10"/>
                    <a:gd name="T1" fmla="*/ 9 h 9"/>
                    <a:gd name="T2" fmla="*/ 9 w 10"/>
                    <a:gd name="T3" fmla="*/ 8 h 9"/>
                    <a:gd name="T4" fmla="*/ 8 w 10"/>
                    <a:gd name="T5" fmla="*/ 7 h 9"/>
                    <a:gd name="T6" fmla="*/ 6 w 10"/>
                    <a:gd name="T7" fmla="*/ 6 h 9"/>
                    <a:gd name="T8" fmla="*/ 4 w 10"/>
                    <a:gd name="T9" fmla="*/ 4 h 9"/>
                    <a:gd name="T10" fmla="*/ 4 w 10"/>
                    <a:gd name="T11" fmla="*/ 3 h 9"/>
                    <a:gd name="T12" fmla="*/ 4 w 10"/>
                    <a:gd name="T13" fmla="*/ 3 h 9"/>
                    <a:gd name="T14" fmla="*/ 3 w 10"/>
                    <a:gd name="T15" fmla="*/ 1 h 9"/>
                    <a:gd name="T16" fmla="*/ 0 w 10"/>
                    <a:gd name="T17" fmla="*/ 0 h 9"/>
                    <a:gd name="T18" fmla="*/ 0 w 10"/>
                    <a:gd name="T19" fmla="*/ 2 h 9"/>
                    <a:gd name="T20" fmla="*/ 3 w 10"/>
                    <a:gd name="T21" fmla="*/ 4 h 9"/>
                    <a:gd name="T22" fmla="*/ 4 w 10"/>
                    <a:gd name="T23" fmla="*/ 5 h 9"/>
                    <a:gd name="T24" fmla="*/ 4 w 10"/>
                    <a:gd name="T25" fmla="*/ 5 h 9"/>
                    <a:gd name="T26" fmla="*/ 5 w 10"/>
                    <a:gd name="T27" fmla="*/ 6 h 9"/>
                    <a:gd name="T28" fmla="*/ 6 w 10"/>
                    <a:gd name="T29" fmla="*/ 6 h 9"/>
                    <a:gd name="T30" fmla="*/ 7 w 10"/>
                    <a:gd name="T31" fmla="*/ 6 h 9"/>
                    <a:gd name="T32" fmla="*/ 6 w 10"/>
                    <a:gd name="T33" fmla="*/ 6 h 9"/>
                    <a:gd name="T34" fmla="*/ 7 w 10"/>
                    <a:gd name="T35" fmla="*/ 6 h 9"/>
                    <a:gd name="T36" fmla="*/ 7 w 10"/>
                    <a:gd name="T37" fmla="*/ 7 h 9"/>
                    <a:gd name="T38" fmla="*/ 7 w 10"/>
                    <a:gd name="T39" fmla="*/ 7 h 9"/>
                    <a:gd name="T40" fmla="*/ 7 w 10"/>
                    <a:gd name="T41" fmla="*/ 8 h 9"/>
                    <a:gd name="T42" fmla="*/ 7 w 10"/>
                    <a:gd name="T43" fmla="*/ 8 h 9"/>
                    <a:gd name="T44" fmla="*/ 8 w 10"/>
                    <a:gd name="T45" fmla="*/ 9 h 9"/>
                    <a:gd name="T46" fmla="*/ 8 w 10"/>
                    <a:gd name="T47" fmla="*/ 8 h 9"/>
                    <a:gd name="T48" fmla="*/ 8 w 10"/>
                    <a:gd name="T49" fmla="*/ 8 h 9"/>
                    <a:gd name="T50" fmla="*/ 8 w 10"/>
                    <a:gd name="T51" fmla="*/ 8 h 9"/>
                    <a:gd name="T52" fmla="*/ 8 w 10"/>
                    <a:gd name="T53" fmla="*/ 8 h 9"/>
                    <a:gd name="T54" fmla="*/ 9 w 10"/>
                    <a:gd name="T55" fmla="*/ 8 h 9"/>
                    <a:gd name="T56" fmla="*/ 9 w 10"/>
                    <a:gd name="T57" fmla="*/ 9 h 9"/>
                    <a:gd name="T58" fmla="*/ 9 w 10"/>
                    <a:gd name="T59" fmla="*/ 8 h 9"/>
                    <a:gd name="T60" fmla="*/ 9 w 10"/>
                    <a:gd name="T6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0" h="9">
                      <a:moveTo>
                        <a:pt x="9" y="9"/>
                      </a:moveTo>
                      <a:cubicBezTo>
                        <a:pt x="9" y="9"/>
                        <a:pt x="10" y="9"/>
                        <a:pt x="9" y="8"/>
                      </a:cubicBezTo>
                      <a:cubicBezTo>
                        <a:pt x="9" y="8"/>
                        <a:pt x="9" y="7"/>
                        <a:pt x="8" y="7"/>
                      </a:cubicBezTo>
                      <a:cubicBezTo>
                        <a:pt x="8" y="7"/>
                        <a:pt x="6" y="6"/>
                        <a:pt x="6" y="6"/>
                      </a:cubicBezTo>
                      <a:cubicBezTo>
                        <a:pt x="5" y="5"/>
                        <a:pt x="4" y="4"/>
                        <a:pt x="4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2" y="4"/>
                        <a:pt x="3" y="4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6"/>
                        <a:pt x="5" y="5"/>
                        <a:pt x="5" y="6"/>
                      </a:cubicBezTo>
                      <a:cubicBezTo>
                        <a:pt x="5" y="6"/>
                        <a:pt x="5" y="6"/>
                        <a:pt x="6" y="6"/>
                      </a:cubicBezTo>
                      <a:cubicBezTo>
                        <a:pt x="6" y="6"/>
                        <a:pt x="6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6"/>
                        <a:pt x="6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8" y="8"/>
                        <a:pt x="8" y="9"/>
                        <a:pt x="8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9" y="8"/>
                      </a:cubicBezTo>
                      <a:cubicBezTo>
                        <a:pt x="9" y="8"/>
                        <a:pt x="8" y="8"/>
                        <a:pt x="9" y="9"/>
                      </a:cubicBezTo>
                      <a:cubicBezTo>
                        <a:pt x="9" y="9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" name="Freeform 121"/>
                <p:cNvSpPr>
                  <a:spLocks/>
                </p:cNvSpPr>
                <p:nvPr/>
              </p:nvSpPr>
              <p:spPr bwMode="auto">
                <a:xfrm>
                  <a:off x="4072" y="31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" name="Freeform 122"/>
                <p:cNvSpPr>
                  <a:spLocks/>
                </p:cNvSpPr>
                <p:nvPr/>
              </p:nvSpPr>
              <p:spPr bwMode="auto">
                <a:xfrm>
                  <a:off x="4072" y="31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" name="Freeform 123"/>
                <p:cNvSpPr>
                  <a:spLocks/>
                </p:cNvSpPr>
                <p:nvPr/>
              </p:nvSpPr>
              <p:spPr bwMode="auto">
                <a:xfrm>
                  <a:off x="4029" y="3152"/>
                  <a:ext cx="61" cy="77"/>
                </a:xfrm>
                <a:custGeom>
                  <a:avLst/>
                  <a:gdLst>
                    <a:gd name="T0" fmla="*/ 1 w 7"/>
                    <a:gd name="T1" fmla="*/ 9 h 9"/>
                    <a:gd name="T2" fmla="*/ 1 w 7"/>
                    <a:gd name="T3" fmla="*/ 8 h 9"/>
                    <a:gd name="T4" fmla="*/ 2 w 7"/>
                    <a:gd name="T5" fmla="*/ 8 h 9"/>
                    <a:gd name="T6" fmla="*/ 2 w 7"/>
                    <a:gd name="T7" fmla="*/ 8 h 9"/>
                    <a:gd name="T8" fmla="*/ 4 w 7"/>
                    <a:gd name="T9" fmla="*/ 5 h 9"/>
                    <a:gd name="T10" fmla="*/ 6 w 7"/>
                    <a:gd name="T11" fmla="*/ 1 h 9"/>
                    <a:gd name="T12" fmla="*/ 7 w 7"/>
                    <a:gd name="T13" fmla="*/ 0 h 9"/>
                    <a:gd name="T14" fmla="*/ 6 w 7"/>
                    <a:gd name="T15" fmla="*/ 0 h 9"/>
                    <a:gd name="T16" fmla="*/ 5 w 7"/>
                    <a:gd name="T17" fmla="*/ 1 h 9"/>
                    <a:gd name="T18" fmla="*/ 4 w 7"/>
                    <a:gd name="T19" fmla="*/ 2 h 9"/>
                    <a:gd name="T20" fmla="*/ 2 w 7"/>
                    <a:gd name="T21" fmla="*/ 4 h 9"/>
                    <a:gd name="T22" fmla="*/ 2 w 7"/>
                    <a:gd name="T23" fmla="*/ 4 h 9"/>
                    <a:gd name="T24" fmla="*/ 0 w 7"/>
                    <a:gd name="T25" fmla="*/ 8 h 9"/>
                    <a:gd name="T26" fmla="*/ 1 w 7"/>
                    <a:gd name="T2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9">
                      <a:moveTo>
                        <a:pt x="1" y="9"/>
                      </a:moveTo>
                      <a:cubicBezTo>
                        <a:pt x="1" y="9"/>
                        <a:pt x="1" y="9"/>
                        <a:pt x="1" y="8"/>
                      </a:cubicBezTo>
                      <a:cubicBezTo>
                        <a:pt x="1" y="9"/>
                        <a:pt x="2" y="8"/>
                        <a:pt x="2" y="8"/>
                      </a:cubicBezTo>
                      <a:cubicBezTo>
                        <a:pt x="2" y="8"/>
                        <a:pt x="1" y="8"/>
                        <a:pt x="2" y="8"/>
                      </a:cubicBezTo>
                      <a:cubicBezTo>
                        <a:pt x="2" y="7"/>
                        <a:pt x="3" y="6"/>
                        <a:pt x="4" y="5"/>
                      </a:cubicBezTo>
                      <a:cubicBezTo>
                        <a:pt x="4" y="4"/>
                        <a:pt x="5" y="3"/>
                        <a:pt x="6" y="1"/>
                      </a:cubicBezTo>
                      <a:cubicBezTo>
                        <a:pt x="6" y="1"/>
                        <a:pt x="6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2"/>
                      </a:cubicBezTo>
                      <a:cubicBezTo>
                        <a:pt x="4" y="2"/>
                        <a:pt x="3" y="3"/>
                        <a:pt x="2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1" y="6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" name="Freeform 124"/>
                <p:cNvSpPr>
                  <a:spLocks/>
                </p:cNvSpPr>
                <p:nvPr/>
              </p:nvSpPr>
              <p:spPr bwMode="auto">
                <a:xfrm>
                  <a:off x="3952" y="3186"/>
                  <a:ext cx="60" cy="94"/>
                </a:xfrm>
                <a:custGeom>
                  <a:avLst/>
                  <a:gdLst>
                    <a:gd name="T0" fmla="*/ 1 w 7"/>
                    <a:gd name="T1" fmla="*/ 11 h 11"/>
                    <a:gd name="T2" fmla="*/ 4 w 7"/>
                    <a:gd name="T3" fmla="*/ 8 h 11"/>
                    <a:gd name="T4" fmla="*/ 6 w 7"/>
                    <a:gd name="T5" fmla="*/ 5 h 11"/>
                    <a:gd name="T6" fmla="*/ 6 w 7"/>
                    <a:gd name="T7" fmla="*/ 5 h 11"/>
                    <a:gd name="T8" fmla="*/ 6 w 7"/>
                    <a:gd name="T9" fmla="*/ 4 h 11"/>
                    <a:gd name="T10" fmla="*/ 5 w 7"/>
                    <a:gd name="T11" fmla="*/ 2 h 11"/>
                    <a:gd name="T12" fmla="*/ 4 w 7"/>
                    <a:gd name="T13" fmla="*/ 1 h 11"/>
                    <a:gd name="T14" fmla="*/ 3 w 7"/>
                    <a:gd name="T15" fmla="*/ 4 h 11"/>
                    <a:gd name="T16" fmla="*/ 2 w 7"/>
                    <a:gd name="T17" fmla="*/ 8 h 11"/>
                    <a:gd name="T18" fmla="*/ 0 w 7"/>
                    <a:gd name="T19" fmla="*/ 11 h 11"/>
                    <a:gd name="T20" fmla="*/ 1 w 7"/>
                    <a:gd name="T21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1">
                      <a:moveTo>
                        <a:pt x="1" y="11"/>
                      </a:moveTo>
                      <a:cubicBezTo>
                        <a:pt x="2" y="11"/>
                        <a:pt x="3" y="10"/>
                        <a:pt x="4" y="8"/>
                      </a:cubicBezTo>
                      <a:cubicBezTo>
                        <a:pt x="5" y="7"/>
                        <a:pt x="6" y="6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4"/>
                        <a:pt x="6" y="4"/>
                      </a:cubicBezTo>
                      <a:cubicBezTo>
                        <a:pt x="7" y="3"/>
                        <a:pt x="6" y="2"/>
                        <a:pt x="5" y="2"/>
                      </a:cubicBezTo>
                      <a:cubicBezTo>
                        <a:pt x="6" y="0"/>
                        <a:pt x="5" y="1"/>
                        <a:pt x="4" y="1"/>
                      </a:cubicBezTo>
                      <a:cubicBezTo>
                        <a:pt x="4" y="2"/>
                        <a:pt x="3" y="4"/>
                        <a:pt x="3" y="4"/>
                      </a:cubicBezTo>
                      <a:cubicBezTo>
                        <a:pt x="2" y="6"/>
                        <a:pt x="2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1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" name="Freeform 125"/>
                <p:cNvSpPr>
                  <a:spLocks/>
                </p:cNvSpPr>
                <p:nvPr/>
              </p:nvSpPr>
              <p:spPr bwMode="auto">
                <a:xfrm>
                  <a:off x="3609" y="2766"/>
                  <a:ext cx="8" cy="17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1 h 2"/>
                    <a:gd name="T14" fmla="*/ 1 w 1"/>
                    <a:gd name="T15" fmla="*/ 2 h 2"/>
                    <a:gd name="T16" fmla="*/ 0 w 1"/>
                    <a:gd name="T17" fmla="*/ 2 h 2"/>
                    <a:gd name="T18" fmla="*/ 1 w 1"/>
                    <a:gd name="T19" fmla="*/ 2 h 2"/>
                    <a:gd name="T20" fmla="*/ 1 w 1"/>
                    <a:gd name="T21" fmla="*/ 2 h 2"/>
                    <a:gd name="T22" fmla="*/ 1 w 1"/>
                    <a:gd name="T23" fmla="*/ 2 h 2"/>
                    <a:gd name="T24" fmla="*/ 1 w 1"/>
                    <a:gd name="T25" fmla="*/ 2 h 2"/>
                    <a:gd name="T26" fmla="*/ 1 w 1"/>
                    <a:gd name="T2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" name="Freeform 126"/>
                <p:cNvSpPr>
                  <a:spLocks/>
                </p:cNvSpPr>
                <p:nvPr/>
              </p:nvSpPr>
              <p:spPr bwMode="auto">
                <a:xfrm>
                  <a:off x="3609" y="2774"/>
                  <a:ext cx="8" cy="9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" name="Freeform 127"/>
                <p:cNvSpPr>
                  <a:spLocks/>
                </p:cNvSpPr>
                <p:nvPr/>
              </p:nvSpPr>
              <p:spPr bwMode="auto">
                <a:xfrm>
                  <a:off x="3557" y="2826"/>
                  <a:ext cx="9" cy="9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" name="Freeform 128"/>
                <p:cNvSpPr>
                  <a:spLocks/>
                </p:cNvSpPr>
                <p:nvPr/>
              </p:nvSpPr>
              <p:spPr bwMode="auto">
                <a:xfrm>
                  <a:off x="4107" y="3092"/>
                  <a:ext cx="25" cy="43"/>
                </a:xfrm>
                <a:custGeom>
                  <a:avLst/>
                  <a:gdLst>
                    <a:gd name="T0" fmla="*/ 2 w 3"/>
                    <a:gd name="T1" fmla="*/ 3 h 5"/>
                    <a:gd name="T2" fmla="*/ 3 w 3"/>
                    <a:gd name="T3" fmla="*/ 0 h 5"/>
                    <a:gd name="T4" fmla="*/ 3 w 3"/>
                    <a:gd name="T5" fmla="*/ 0 h 5"/>
                    <a:gd name="T6" fmla="*/ 3 w 3"/>
                    <a:gd name="T7" fmla="*/ 0 h 5"/>
                    <a:gd name="T8" fmla="*/ 1 w 3"/>
                    <a:gd name="T9" fmla="*/ 1 h 5"/>
                    <a:gd name="T10" fmla="*/ 1 w 3"/>
                    <a:gd name="T11" fmla="*/ 2 h 5"/>
                    <a:gd name="T12" fmla="*/ 1 w 3"/>
                    <a:gd name="T13" fmla="*/ 2 h 5"/>
                    <a:gd name="T14" fmla="*/ 0 w 3"/>
                    <a:gd name="T15" fmla="*/ 5 h 5"/>
                    <a:gd name="T16" fmla="*/ 0 w 3"/>
                    <a:gd name="T17" fmla="*/ 5 h 5"/>
                    <a:gd name="T18" fmla="*/ 2 w 3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5">
                      <a:moveTo>
                        <a:pt x="2" y="3"/>
                      </a:moveTo>
                      <a:cubicBezTo>
                        <a:pt x="2" y="2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" name="Freeform 129"/>
                <p:cNvSpPr>
                  <a:spLocks/>
                </p:cNvSpPr>
                <p:nvPr/>
              </p:nvSpPr>
              <p:spPr bwMode="auto">
                <a:xfrm>
                  <a:off x="4090" y="3152"/>
                  <a:ext cx="17" cy="34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3 h 4"/>
                    <a:gd name="T6" fmla="*/ 0 w 2"/>
                    <a:gd name="T7" fmla="*/ 4 h 4"/>
                    <a:gd name="T8" fmla="*/ 0 w 2"/>
                    <a:gd name="T9" fmla="*/ 3 h 4"/>
                    <a:gd name="T10" fmla="*/ 0 w 2"/>
                    <a:gd name="T11" fmla="*/ 3 h 4"/>
                    <a:gd name="T12" fmla="*/ 1 w 2"/>
                    <a:gd name="T13" fmla="*/ 2 h 4"/>
                    <a:gd name="T14" fmla="*/ 1 w 2"/>
                    <a:gd name="T15" fmla="*/ 1 h 4"/>
                    <a:gd name="T16" fmla="*/ 2 w 2"/>
                    <a:gd name="T17" fmla="*/ 0 h 4"/>
                    <a:gd name="T18" fmla="*/ 1 w 2"/>
                    <a:gd name="T19" fmla="*/ 0 h 4"/>
                    <a:gd name="T20" fmla="*/ 1 w 2"/>
                    <a:gd name="T21" fmla="*/ 1 h 4"/>
                    <a:gd name="T22" fmla="*/ 0 w 2"/>
                    <a:gd name="T2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8" name="文本框 7"/>
            <p:cNvSpPr txBox="1"/>
            <p:nvPr/>
          </p:nvSpPr>
          <p:spPr>
            <a:xfrm>
              <a:off x="1335928" y="4653474"/>
              <a:ext cx="1415772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800" dirty="0" smtClean="0">
                  <a:solidFill>
                    <a:schemeClr val="bg1"/>
                  </a:solidFill>
                  <a:latin typeface="汉仪雪君体繁" panose="02010604000101010101" pitchFamily="2" charset="-122"/>
                  <a:ea typeface="汉仪雪君体繁" panose="02010604000101010101" pitchFamily="2" charset="-122"/>
                </a:rPr>
                <a:t>2014</a:t>
              </a:r>
              <a:endParaRPr lang="zh-CN" altLang="en-US" sz="4800" dirty="0">
                <a:solidFill>
                  <a:schemeClr val="bg1"/>
                </a:solidFill>
                <a:latin typeface="汉仪雪君体繁" panose="02010604000101010101" pitchFamily="2" charset="-122"/>
                <a:ea typeface="汉仪雪君体繁" panose="02010604000101010101" pitchFamily="2" charset="-122"/>
              </a:endParaRPr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3863563" y="3072858"/>
            <a:ext cx="1528150" cy="1690977"/>
            <a:chOff x="3863563" y="3236055"/>
            <a:chExt cx="1528150" cy="1690977"/>
          </a:xfrm>
          <a:solidFill>
            <a:srgbClr val="45923A"/>
          </a:solidFill>
        </p:grpSpPr>
        <p:grpSp>
          <p:nvGrpSpPr>
            <p:cNvPr id="34" name="组合 33"/>
            <p:cNvGrpSpPr/>
            <p:nvPr/>
          </p:nvGrpSpPr>
          <p:grpSpPr>
            <a:xfrm>
              <a:off x="3863563" y="3236055"/>
              <a:ext cx="1528150" cy="1690977"/>
              <a:chOff x="880541" y="3915002"/>
              <a:chExt cx="1528150" cy="1690977"/>
            </a:xfrm>
            <a:grpFill/>
          </p:grpSpPr>
          <p:sp>
            <p:nvSpPr>
              <p:cNvPr id="36" name="椭圆 35"/>
              <p:cNvSpPr/>
              <p:nvPr/>
            </p:nvSpPr>
            <p:spPr>
              <a:xfrm>
                <a:off x="1130797" y="4164087"/>
                <a:ext cx="1220517" cy="122051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7" name="Group 108"/>
              <p:cNvGrpSpPr>
                <a:grpSpLocks noChangeAspect="1"/>
              </p:cNvGrpSpPr>
              <p:nvPr/>
            </p:nvGrpSpPr>
            <p:grpSpPr bwMode="auto">
              <a:xfrm>
                <a:off x="880541" y="3915002"/>
                <a:ext cx="1528150" cy="1690977"/>
                <a:chOff x="2793" y="2174"/>
                <a:chExt cx="1511" cy="1672"/>
              </a:xfrm>
              <a:grpFill/>
            </p:grpSpPr>
            <p:sp>
              <p:nvSpPr>
                <p:cNvPr id="38" name="Freeform 109"/>
                <p:cNvSpPr>
                  <a:spLocks/>
                </p:cNvSpPr>
                <p:nvPr/>
              </p:nvSpPr>
              <p:spPr bwMode="auto">
                <a:xfrm>
                  <a:off x="2982" y="3538"/>
                  <a:ext cx="43" cy="43"/>
                </a:xfrm>
                <a:custGeom>
                  <a:avLst/>
                  <a:gdLst>
                    <a:gd name="T0" fmla="*/ 1 w 5"/>
                    <a:gd name="T1" fmla="*/ 1 h 5"/>
                    <a:gd name="T2" fmla="*/ 0 w 5"/>
                    <a:gd name="T3" fmla="*/ 0 h 5"/>
                    <a:gd name="T4" fmla="*/ 1 w 5"/>
                    <a:gd name="T5" fmla="*/ 1 h 5"/>
                    <a:gd name="T6" fmla="*/ 4 w 5"/>
                    <a:gd name="T7" fmla="*/ 5 h 5"/>
                    <a:gd name="T8" fmla="*/ 5 w 5"/>
                    <a:gd name="T9" fmla="*/ 5 h 5"/>
                    <a:gd name="T10" fmla="*/ 1 w 5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2"/>
                        <a:pt x="4" y="4"/>
                        <a:pt x="4" y="5"/>
                      </a:cubicBezTo>
                      <a:cubicBezTo>
                        <a:pt x="4" y="5"/>
                        <a:pt x="5" y="5"/>
                        <a:pt x="5" y="5"/>
                      </a:cubicBezTo>
                      <a:cubicBezTo>
                        <a:pt x="4" y="4"/>
                        <a:pt x="2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" name="Freeform 110"/>
                <p:cNvSpPr>
                  <a:spLocks/>
                </p:cNvSpPr>
                <p:nvPr/>
              </p:nvSpPr>
              <p:spPr bwMode="auto">
                <a:xfrm>
                  <a:off x="4287" y="3075"/>
                  <a:ext cx="9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" name="Freeform 111"/>
                <p:cNvSpPr>
                  <a:spLocks/>
                </p:cNvSpPr>
                <p:nvPr/>
              </p:nvSpPr>
              <p:spPr bwMode="auto">
                <a:xfrm>
                  <a:off x="4244" y="2929"/>
                  <a:ext cx="0" cy="17"/>
                </a:xfrm>
                <a:custGeom>
                  <a:avLst/>
                  <a:gdLst>
                    <a:gd name="T0" fmla="*/ 1 h 2"/>
                    <a:gd name="T1" fmla="*/ 1 h 2"/>
                    <a:gd name="T2" fmla="*/ 1 h 2"/>
                    <a:gd name="T3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" name="Freeform 112"/>
                <p:cNvSpPr>
                  <a:spLocks/>
                </p:cNvSpPr>
                <p:nvPr/>
              </p:nvSpPr>
              <p:spPr bwMode="auto">
                <a:xfrm>
                  <a:off x="4167" y="2774"/>
                  <a:ext cx="17" cy="35"/>
                </a:xfrm>
                <a:custGeom>
                  <a:avLst/>
                  <a:gdLst>
                    <a:gd name="T0" fmla="*/ 1 w 2"/>
                    <a:gd name="T1" fmla="*/ 1 h 4"/>
                    <a:gd name="T2" fmla="*/ 0 w 2"/>
                    <a:gd name="T3" fmla="*/ 1 h 4"/>
                    <a:gd name="T4" fmla="*/ 1 w 2"/>
                    <a:gd name="T5" fmla="*/ 2 h 4"/>
                    <a:gd name="T6" fmla="*/ 2 w 2"/>
                    <a:gd name="T7" fmla="*/ 4 h 4"/>
                    <a:gd name="T8" fmla="*/ 1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1" y="1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3"/>
                        <a:pt x="1" y="3"/>
                        <a:pt x="2" y="4"/>
                      </a:cubicBezTo>
                      <a:cubicBezTo>
                        <a:pt x="1" y="3"/>
                        <a:pt x="2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" name="Freeform 113"/>
                <p:cNvSpPr>
                  <a:spLocks/>
                </p:cNvSpPr>
                <p:nvPr/>
              </p:nvSpPr>
              <p:spPr bwMode="auto">
                <a:xfrm>
                  <a:off x="3823" y="3203"/>
                  <a:ext cx="26" cy="35"/>
                </a:xfrm>
                <a:custGeom>
                  <a:avLst/>
                  <a:gdLst>
                    <a:gd name="T0" fmla="*/ 1 w 3"/>
                    <a:gd name="T1" fmla="*/ 1 h 4"/>
                    <a:gd name="T2" fmla="*/ 0 w 3"/>
                    <a:gd name="T3" fmla="*/ 3 h 4"/>
                    <a:gd name="T4" fmla="*/ 1 w 3"/>
                    <a:gd name="T5" fmla="*/ 4 h 4"/>
                    <a:gd name="T6" fmla="*/ 2 w 3"/>
                    <a:gd name="T7" fmla="*/ 3 h 4"/>
                    <a:gd name="T8" fmla="*/ 3 w 3"/>
                    <a:gd name="T9" fmla="*/ 0 h 4"/>
                    <a:gd name="T10" fmla="*/ 1 w 3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1" y="1"/>
                      </a:move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1" y="4"/>
                        <a:pt x="1" y="4"/>
                        <a:pt x="2" y="3"/>
                      </a:cubicBezTo>
                      <a:cubicBezTo>
                        <a:pt x="1" y="2"/>
                        <a:pt x="2" y="1"/>
                        <a:pt x="3" y="0"/>
                      </a:cubicBezTo>
                      <a:cubicBezTo>
                        <a:pt x="2" y="0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" name="Freeform 114"/>
                <p:cNvSpPr>
                  <a:spLocks/>
                </p:cNvSpPr>
                <p:nvPr/>
              </p:nvSpPr>
              <p:spPr bwMode="auto">
                <a:xfrm>
                  <a:off x="2793" y="2174"/>
                  <a:ext cx="1511" cy="1672"/>
                </a:xfrm>
                <a:custGeom>
                  <a:avLst/>
                  <a:gdLst>
                    <a:gd name="T0" fmla="*/ 176 w 176"/>
                    <a:gd name="T1" fmla="*/ 72 h 195"/>
                    <a:gd name="T2" fmla="*/ 159 w 176"/>
                    <a:gd name="T3" fmla="*/ 33 h 195"/>
                    <a:gd name="T4" fmla="*/ 140 w 176"/>
                    <a:gd name="T5" fmla="*/ 14 h 195"/>
                    <a:gd name="T6" fmla="*/ 110 w 176"/>
                    <a:gd name="T7" fmla="*/ 1 h 195"/>
                    <a:gd name="T8" fmla="*/ 66 w 176"/>
                    <a:gd name="T9" fmla="*/ 3 h 195"/>
                    <a:gd name="T10" fmla="*/ 43 w 176"/>
                    <a:gd name="T11" fmla="*/ 15 h 195"/>
                    <a:gd name="T12" fmla="*/ 17 w 176"/>
                    <a:gd name="T13" fmla="*/ 35 h 195"/>
                    <a:gd name="T14" fmla="*/ 4 w 176"/>
                    <a:gd name="T15" fmla="*/ 71 h 195"/>
                    <a:gd name="T16" fmla="*/ 0 w 176"/>
                    <a:gd name="T17" fmla="*/ 105 h 195"/>
                    <a:gd name="T18" fmla="*/ 7 w 176"/>
                    <a:gd name="T19" fmla="*/ 139 h 195"/>
                    <a:gd name="T20" fmla="*/ 23 w 176"/>
                    <a:gd name="T21" fmla="*/ 155 h 195"/>
                    <a:gd name="T22" fmla="*/ 38 w 176"/>
                    <a:gd name="T23" fmla="*/ 176 h 195"/>
                    <a:gd name="T24" fmla="*/ 86 w 176"/>
                    <a:gd name="T25" fmla="*/ 193 h 195"/>
                    <a:gd name="T26" fmla="*/ 108 w 176"/>
                    <a:gd name="T27" fmla="*/ 189 h 195"/>
                    <a:gd name="T28" fmla="*/ 86 w 176"/>
                    <a:gd name="T29" fmla="*/ 187 h 195"/>
                    <a:gd name="T30" fmla="*/ 103 w 176"/>
                    <a:gd name="T31" fmla="*/ 182 h 195"/>
                    <a:gd name="T32" fmla="*/ 123 w 176"/>
                    <a:gd name="T33" fmla="*/ 180 h 195"/>
                    <a:gd name="T34" fmla="*/ 159 w 176"/>
                    <a:gd name="T35" fmla="*/ 152 h 195"/>
                    <a:gd name="T36" fmla="*/ 171 w 176"/>
                    <a:gd name="T37" fmla="*/ 134 h 195"/>
                    <a:gd name="T38" fmla="*/ 172 w 176"/>
                    <a:gd name="T39" fmla="*/ 119 h 195"/>
                    <a:gd name="T40" fmla="*/ 167 w 176"/>
                    <a:gd name="T41" fmla="*/ 128 h 195"/>
                    <a:gd name="T42" fmla="*/ 166 w 176"/>
                    <a:gd name="T43" fmla="*/ 124 h 195"/>
                    <a:gd name="T44" fmla="*/ 167 w 176"/>
                    <a:gd name="T45" fmla="*/ 122 h 195"/>
                    <a:gd name="T46" fmla="*/ 169 w 176"/>
                    <a:gd name="T47" fmla="*/ 120 h 195"/>
                    <a:gd name="T48" fmla="*/ 171 w 176"/>
                    <a:gd name="T49" fmla="*/ 97 h 195"/>
                    <a:gd name="T50" fmla="*/ 167 w 176"/>
                    <a:gd name="T51" fmla="*/ 111 h 195"/>
                    <a:gd name="T52" fmla="*/ 164 w 176"/>
                    <a:gd name="T53" fmla="*/ 115 h 195"/>
                    <a:gd name="T54" fmla="*/ 152 w 176"/>
                    <a:gd name="T55" fmla="*/ 128 h 195"/>
                    <a:gd name="T56" fmla="*/ 149 w 176"/>
                    <a:gd name="T57" fmla="*/ 130 h 195"/>
                    <a:gd name="T58" fmla="*/ 147 w 176"/>
                    <a:gd name="T59" fmla="*/ 129 h 195"/>
                    <a:gd name="T60" fmla="*/ 131 w 176"/>
                    <a:gd name="T61" fmla="*/ 138 h 195"/>
                    <a:gd name="T62" fmla="*/ 124 w 176"/>
                    <a:gd name="T63" fmla="*/ 140 h 195"/>
                    <a:gd name="T64" fmla="*/ 129 w 176"/>
                    <a:gd name="T65" fmla="*/ 134 h 195"/>
                    <a:gd name="T66" fmla="*/ 128 w 176"/>
                    <a:gd name="T67" fmla="*/ 127 h 195"/>
                    <a:gd name="T68" fmla="*/ 115 w 176"/>
                    <a:gd name="T69" fmla="*/ 130 h 195"/>
                    <a:gd name="T70" fmla="*/ 118 w 176"/>
                    <a:gd name="T71" fmla="*/ 122 h 195"/>
                    <a:gd name="T72" fmla="*/ 117 w 176"/>
                    <a:gd name="T73" fmla="*/ 119 h 195"/>
                    <a:gd name="T74" fmla="*/ 112 w 176"/>
                    <a:gd name="T75" fmla="*/ 121 h 195"/>
                    <a:gd name="T76" fmla="*/ 107 w 176"/>
                    <a:gd name="T77" fmla="*/ 123 h 195"/>
                    <a:gd name="T78" fmla="*/ 90 w 176"/>
                    <a:gd name="T79" fmla="*/ 123 h 195"/>
                    <a:gd name="T80" fmla="*/ 69 w 176"/>
                    <a:gd name="T81" fmla="*/ 115 h 195"/>
                    <a:gd name="T82" fmla="*/ 65 w 176"/>
                    <a:gd name="T83" fmla="*/ 110 h 195"/>
                    <a:gd name="T84" fmla="*/ 65 w 176"/>
                    <a:gd name="T85" fmla="*/ 102 h 195"/>
                    <a:gd name="T86" fmla="*/ 65 w 176"/>
                    <a:gd name="T87" fmla="*/ 96 h 195"/>
                    <a:gd name="T88" fmla="*/ 66 w 176"/>
                    <a:gd name="T89" fmla="*/ 91 h 195"/>
                    <a:gd name="T90" fmla="*/ 67 w 176"/>
                    <a:gd name="T91" fmla="*/ 83 h 195"/>
                    <a:gd name="T92" fmla="*/ 72 w 176"/>
                    <a:gd name="T93" fmla="*/ 90 h 195"/>
                    <a:gd name="T94" fmla="*/ 75 w 176"/>
                    <a:gd name="T95" fmla="*/ 81 h 195"/>
                    <a:gd name="T96" fmla="*/ 87 w 176"/>
                    <a:gd name="T97" fmla="*/ 75 h 195"/>
                    <a:gd name="T98" fmla="*/ 88 w 176"/>
                    <a:gd name="T99" fmla="*/ 69 h 195"/>
                    <a:gd name="T100" fmla="*/ 96 w 176"/>
                    <a:gd name="T101" fmla="*/ 65 h 195"/>
                    <a:gd name="T102" fmla="*/ 104 w 176"/>
                    <a:gd name="T103" fmla="*/ 60 h 195"/>
                    <a:gd name="T104" fmla="*/ 116 w 176"/>
                    <a:gd name="T105" fmla="*/ 64 h 195"/>
                    <a:gd name="T106" fmla="*/ 129 w 176"/>
                    <a:gd name="T107" fmla="*/ 59 h 195"/>
                    <a:gd name="T108" fmla="*/ 129 w 176"/>
                    <a:gd name="T109" fmla="*/ 45 h 195"/>
                    <a:gd name="T110" fmla="*/ 127 w 176"/>
                    <a:gd name="T111" fmla="*/ 39 h 195"/>
                    <a:gd name="T112" fmla="*/ 150 w 176"/>
                    <a:gd name="T113" fmla="*/ 50 h 195"/>
                    <a:gd name="T114" fmla="*/ 166 w 176"/>
                    <a:gd name="T115" fmla="*/ 77 h 195"/>
                    <a:gd name="T116" fmla="*/ 172 w 176"/>
                    <a:gd name="T117" fmla="*/ 85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76" h="195">
                      <a:moveTo>
                        <a:pt x="173" y="89"/>
                      </a:moveTo>
                      <a:cubicBezTo>
                        <a:pt x="174" y="89"/>
                        <a:pt x="174" y="88"/>
                        <a:pt x="174" y="88"/>
                      </a:cubicBezTo>
                      <a:cubicBezTo>
                        <a:pt x="174" y="87"/>
                        <a:pt x="175" y="87"/>
                        <a:pt x="175" y="85"/>
                      </a:cubicBezTo>
                      <a:cubicBezTo>
                        <a:pt x="174" y="85"/>
                        <a:pt x="174" y="83"/>
                        <a:pt x="174" y="83"/>
                      </a:cubicBezTo>
                      <a:cubicBezTo>
                        <a:pt x="174" y="84"/>
                        <a:pt x="174" y="82"/>
                        <a:pt x="173" y="83"/>
                      </a:cubicBezTo>
                      <a:cubicBezTo>
                        <a:pt x="173" y="82"/>
                        <a:pt x="173" y="82"/>
                        <a:pt x="173" y="82"/>
                      </a:cubicBezTo>
                      <a:cubicBezTo>
                        <a:pt x="173" y="82"/>
                        <a:pt x="173" y="82"/>
                        <a:pt x="173" y="82"/>
                      </a:cubicBezTo>
                      <a:cubicBezTo>
                        <a:pt x="173" y="81"/>
                        <a:pt x="173" y="80"/>
                        <a:pt x="174" y="80"/>
                      </a:cubicBezTo>
                      <a:cubicBezTo>
                        <a:pt x="173" y="77"/>
                        <a:pt x="173" y="75"/>
                        <a:pt x="173" y="73"/>
                      </a:cubicBezTo>
                      <a:cubicBezTo>
                        <a:pt x="174" y="73"/>
                        <a:pt x="175" y="72"/>
                        <a:pt x="175" y="70"/>
                      </a:cubicBezTo>
                      <a:cubicBezTo>
                        <a:pt x="175" y="71"/>
                        <a:pt x="175" y="71"/>
                        <a:pt x="175" y="71"/>
                      </a:cubicBezTo>
                      <a:cubicBezTo>
                        <a:pt x="175" y="71"/>
                        <a:pt x="176" y="71"/>
                        <a:pt x="176" y="73"/>
                      </a:cubicBezTo>
                      <a:cubicBezTo>
                        <a:pt x="176" y="73"/>
                        <a:pt x="176" y="72"/>
                        <a:pt x="176" y="72"/>
                      </a:cubicBezTo>
                      <a:cubicBezTo>
                        <a:pt x="176" y="71"/>
                        <a:pt x="176" y="71"/>
                        <a:pt x="176" y="71"/>
                      </a:cubicBezTo>
                      <a:cubicBezTo>
                        <a:pt x="176" y="71"/>
                        <a:pt x="176" y="71"/>
                        <a:pt x="176" y="71"/>
                      </a:cubicBezTo>
                      <a:cubicBezTo>
                        <a:pt x="176" y="68"/>
                        <a:pt x="175" y="64"/>
                        <a:pt x="176" y="62"/>
                      </a:cubicBezTo>
                      <a:cubicBezTo>
                        <a:pt x="175" y="62"/>
                        <a:pt x="175" y="61"/>
                        <a:pt x="175" y="60"/>
                      </a:cubicBezTo>
                      <a:cubicBezTo>
                        <a:pt x="175" y="60"/>
                        <a:pt x="174" y="58"/>
                        <a:pt x="173" y="57"/>
                      </a:cubicBezTo>
                      <a:cubicBezTo>
                        <a:pt x="173" y="57"/>
                        <a:pt x="173" y="57"/>
                        <a:pt x="173" y="57"/>
                      </a:cubicBezTo>
                      <a:cubicBezTo>
                        <a:pt x="172" y="54"/>
                        <a:pt x="171" y="52"/>
                        <a:pt x="170" y="50"/>
                      </a:cubicBezTo>
                      <a:cubicBezTo>
                        <a:pt x="170" y="50"/>
                        <a:pt x="170" y="50"/>
                        <a:pt x="170" y="50"/>
                      </a:cubicBezTo>
                      <a:cubicBezTo>
                        <a:pt x="170" y="49"/>
                        <a:pt x="169" y="48"/>
                        <a:pt x="169" y="47"/>
                      </a:cubicBezTo>
                      <a:cubicBezTo>
                        <a:pt x="168" y="46"/>
                        <a:pt x="168" y="45"/>
                        <a:pt x="167" y="43"/>
                      </a:cubicBezTo>
                      <a:cubicBezTo>
                        <a:pt x="165" y="41"/>
                        <a:pt x="164" y="40"/>
                        <a:pt x="162" y="38"/>
                      </a:cubicBezTo>
                      <a:cubicBezTo>
                        <a:pt x="160" y="35"/>
                        <a:pt x="160" y="35"/>
                        <a:pt x="160" y="35"/>
                      </a:cubicBezTo>
                      <a:cubicBezTo>
                        <a:pt x="160" y="34"/>
                        <a:pt x="159" y="33"/>
                        <a:pt x="159" y="33"/>
                      </a:cubicBezTo>
                      <a:cubicBezTo>
                        <a:pt x="159" y="33"/>
                        <a:pt x="159" y="33"/>
                        <a:pt x="159" y="33"/>
                      </a:cubicBezTo>
                      <a:cubicBezTo>
                        <a:pt x="159" y="33"/>
                        <a:pt x="158" y="31"/>
                        <a:pt x="159" y="31"/>
                      </a:cubicBezTo>
                      <a:cubicBezTo>
                        <a:pt x="158" y="30"/>
                        <a:pt x="158" y="30"/>
                        <a:pt x="158" y="30"/>
                      </a:cubicBezTo>
                      <a:cubicBezTo>
                        <a:pt x="158" y="30"/>
                        <a:pt x="158" y="30"/>
                        <a:pt x="158" y="30"/>
                      </a:cubicBezTo>
                      <a:cubicBezTo>
                        <a:pt x="158" y="29"/>
                        <a:pt x="157" y="29"/>
                        <a:pt x="157" y="28"/>
                      </a:cubicBezTo>
                      <a:cubicBezTo>
                        <a:pt x="157" y="29"/>
                        <a:pt x="157" y="28"/>
                        <a:pt x="156" y="28"/>
                      </a:cubicBezTo>
                      <a:cubicBezTo>
                        <a:pt x="157" y="28"/>
                        <a:pt x="156" y="27"/>
                        <a:pt x="156" y="27"/>
                      </a:cubicBezTo>
                      <a:cubicBezTo>
                        <a:pt x="156" y="27"/>
                        <a:pt x="157" y="27"/>
                        <a:pt x="156" y="27"/>
                      </a:cubicBezTo>
                      <a:cubicBezTo>
                        <a:pt x="156" y="26"/>
                        <a:pt x="155" y="25"/>
                        <a:pt x="154" y="24"/>
                      </a:cubicBezTo>
                      <a:cubicBezTo>
                        <a:pt x="153" y="23"/>
                        <a:pt x="152" y="22"/>
                        <a:pt x="151" y="22"/>
                      </a:cubicBezTo>
                      <a:cubicBezTo>
                        <a:pt x="151" y="21"/>
                        <a:pt x="149" y="19"/>
                        <a:pt x="149" y="19"/>
                      </a:cubicBezTo>
                      <a:cubicBezTo>
                        <a:pt x="146" y="18"/>
                        <a:pt x="143" y="16"/>
                        <a:pt x="141" y="14"/>
                      </a:cubicBezTo>
                      <a:cubicBezTo>
                        <a:pt x="141" y="14"/>
                        <a:pt x="141" y="14"/>
                        <a:pt x="140" y="14"/>
                      </a:cubicBezTo>
                      <a:cubicBezTo>
                        <a:pt x="139" y="12"/>
                        <a:pt x="139" y="12"/>
                        <a:pt x="139" y="12"/>
                      </a:cubicBezTo>
                      <a:cubicBezTo>
                        <a:pt x="138" y="11"/>
                        <a:pt x="138" y="11"/>
                        <a:pt x="138" y="11"/>
                      </a:cubicBezTo>
                      <a:cubicBezTo>
                        <a:pt x="139" y="11"/>
                        <a:pt x="137" y="10"/>
                        <a:pt x="137" y="10"/>
                      </a:cubicBezTo>
                      <a:cubicBezTo>
                        <a:pt x="136" y="9"/>
                        <a:pt x="135" y="9"/>
                        <a:pt x="135" y="9"/>
                      </a:cubicBezTo>
                      <a:cubicBezTo>
                        <a:pt x="134" y="8"/>
                        <a:pt x="133" y="8"/>
                        <a:pt x="132" y="7"/>
                      </a:cubicBezTo>
                      <a:cubicBezTo>
                        <a:pt x="131" y="7"/>
                        <a:pt x="130" y="7"/>
                        <a:pt x="129" y="6"/>
                      </a:cubicBezTo>
                      <a:cubicBezTo>
                        <a:pt x="129" y="6"/>
                        <a:pt x="129" y="6"/>
                        <a:pt x="129" y="6"/>
                      </a:cubicBezTo>
                      <a:cubicBezTo>
                        <a:pt x="128" y="6"/>
                        <a:pt x="128" y="6"/>
                        <a:pt x="127" y="6"/>
                      </a:cubicBezTo>
                      <a:cubicBezTo>
                        <a:pt x="125" y="5"/>
                        <a:pt x="122" y="4"/>
                        <a:pt x="120" y="4"/>
                      </a:cubicBezTo>
                      <a:cubicBezTo>
                        <a:pt x="120" y="4"/>
                        <a:pt x="119" y="4"/>
                        <a:pt x="119" y="4"/>
                      </a:cubicBezTo>
                      <a:cubicBezTo>
                        <a:pt x="116" y="3"/>
                        <a:pt x="114" y="2"/>
                        <a:pt x="111" y="2"/>
                      </a:cubicBezTo>
                      <a:cubicBezTo>
                        <a:pt x="111" y="2"/>
                        <a:pt x="110" y="2"/>
                        <a:pt x="109" y="1"/>
                      </a:cubicBezTo>
                      <a:cubicBezTo>
                        <a:pt x="109" y="1"/>
                        <a:pt x="110" y="2"/>
                        <a:pt x="110" y="1"/>
                      </a:cubicBezTo>
                      <a:cubicBezTo>
                        <a:pt x="109" y="1"/>
                        <a:pt x="109" y="1"/>
                        <a:pt x="108" y="1"/>
                      </a:cubicBezTo>
                      <a:cubicBezTo>
                        <a:pt x="108" y="1"/>
                        <a:pt x="109" y="1"/>
                        <a:pt x="109" y="1"/>
                      </a:cubicBezTo>
                      <a:cubicBezTo>
                        <a:pt x="106" y="1"/>
                        <a:pt x="104" y="0"/>
                        <a:pt x="102" y="0"/>
                      </a:cubicBezTo>
                      <a:cubicBezTo>
                        <a:pt x="99" y="0"/>
                        <a:pt x="96" y="1"/>
                        <a:pt x="93" y="1"/>
                      </a:cubicBezTo>
                      <a:cubicBezTo>
                        <a:pt x="92" y="1"/>
                        <a:pt x="91" y="1"/>
                        <a:pt x="89" y="1"/>
                      </a:cubicBezTo>
                      <a:cubicBezTo>
                        <a:pt x="88" y="1"/>
                        <a:pt x="86" y="1"/>
                        <a:pt x="86" y="1"/>
                      </a:cubicBezTo>
                      <a:cubicBezTo>
                        <a:pt x="85" y="1"/>
                        <a:pt x="84" y="1"/>
                        <a:pt x="82" y="1"/>
                      </a:cubicBezTo>
                      <a:cubicBezTo>
                        <a:pt x="80" y="2"/>
                        <a:pt x="77" y="2"/>
                        <a:pt x="76" y="2"/>
                      </a:cubicBezTo>
                      <a:cubicBezTo>
                        <a:pt x="77" y="2"/>
                        <a:pt x="77" y="2"/>
                        <a:pt x="77" y="2"/>
                      </a:cubicBezTo>
                      <a:cubicBezTo>
                        <a:pt x="75" y="2"/>
                        <a:pt x="76" y="1"/>
                        <a:pt x="76" y="1"/>
                      </a:cubicBezTo>
                      <a:cubicBezTo>
                        <a:pt x="75" y="1"/>
                        <a:pt x="74" y="1"/>
                        <a:pt x="72" y="2"/>
                      </a:cubicBezTo>
                      <a:cubicBezTo>
                        <a:pt x="71" y="2"/>
                        <a:pt x="70" y="2"/>
                        <a:pt x="70" y="2"/>
                      </a:cubicBezTo>
                      <a:cubicBezTo>
                        <a:pt x="68" y="3"/>
                        <a:pt x="67" y="3"/>
                        <a:pt x="66" y="3"/>
                      </a:cubicBezTo>
                      <a:cubicBezTo>
                        <a:pt x="66" y="3"/>
                        <a:pt x="65" y="3"/>
                        <a:pt x="65" y="3"/>
                      </a:cubicBezTo>
                      <a:cubicBezTo>
                        <a:pt x="65" y="3"/>
                        <a:pt x="64" y="3"/>
                        <a:pt x="63" y="4"/>
                      </a:cubicBezTo>
                      <a:cubicBezTo>
                        <a:pt x="62" y="4"/>
                        <a:pt x="61" y="4"/>
                        <a:pt x="61" y="4"/>
                      </a:cubicBezTo>
                      <a:cubicBezTo>
                        <a:pt x="61" y="4"/>
                        <a:pt x="60" y="5"/>
                        <a:pt x="60" y="5"/>
                      </a:cubicBezTo>
                      <a:cubicBezTo>
                        <a:pt x="59" y="5"/>
                        <a:pt x="58" y="6"/>
                        <a:pt x="57" y="6"/>
                      </a:cubicBezTo>
                      <a:cubicBezTo>
                        <a:pt x="55" y="7"/>
                        <a:pt x="53" y="8"/>
                        <a:pt x="51" y="8"/>
                      </a:cubicBezTo>
                      <a:cubicBezTo>
                        <a:pt x="51" y="9"/>
                        <a:pt x="50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8" y="9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7" y="10"/>
                        <a:pt x="46" y="11"/>
                        <a:pt x="45" y="12"/>
                      </a:cubicBezTo>
                      <a:cubicBezTo>
                        <a:pt x="46" y="12"/>
                        <a:pt x="44" y="13"/>
                        <a:pt x="44" y="13"/>
                      </a:cubicBezTo>
                      <a:cubicBezTo>
                        <a:pt x="43" y="14"/>
                        <a:pt x="44" y="14"/>
                        <a:pt x="43" y="15"/>
                      </a:cubicBezTo>
                      <a:cubicBezTo>
                        <a:pt x="41" y="16"/>
                        <a:pt x="41" y="17"/>
                        <a:pt x="40" y="18"/>
                      </a:cubicBezTo>
                      <a:cubicBezTo>
                        <a:pt x="40" y="18"/>
                        <a:pt x="39" y="19"/>
                        <a:pt x="39" y="19"/>
                      </a:cubicBezTo>
                      <a:cubicBezTo>
                        <a:pt x="38" y="19"/>
                        <a:pt x="36" y="21"/>
                        <a:pt x="34" y="22"/>
                      </a:cubicBezTo>
                      <a:cubicBezTo>
                        <a:pt x="34" y="22"/>
                        <a:pt x="33" y="23"/>
                        <a:pt x="32" y="23"/>
                      </a:cubicBezTo>
                      <a:cubicBezTo>
                        <a:pt x="32" y="24"/>
                        <a:pt x="32" y="24"/>
                        <a:pt x="31" y="24"/>
                      </a:cubicBezTo>
                      <a:cubicBezTo>
                        <a:pt x="31" y="24"/>
                        <a:pt x="29" y="26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7" y="28"/>
                        <a:pt x="26" y="29"/>
                        <a:pt x="25" y="30"/>
                      </a:cubicBezTo>
                      <a:cubicBezTo>
                        <a:pt x="25" y="29"/>
                        <a:pt x="25" y="29"/>
                        <a:pt x="25" y="30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3" y="30"/>
                        <a:pt x="22" y="31"/>
                        <a:pt x="21" y="31"/>
                      </a:cubicBezTo>
                      <a:cubicBezTo>
                        <a:pt x="20" y="32"/>
                        <a:pt x="19" y="33"/>
                        <a:pt x="17" y="35"/>
                      </a:cubicBezTo>
                      <a:cubicBezTo>
                        <a:pt x="18" y="35"/>
                        <a:pt x="16" y="37"/>
                        <a:pt x="16" y="37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9"/>
                        <a:pt x="16" y="38"/>
                        <a:pt x="16" y="38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5" y="40"/>
                        <a:pt x="14" y="41"/>
                        <a:pt x="14" y="42"/>
                      </a:cubicBezTo>
                      <a:cubicBezTo>
                        <a:pt x="13" y="43"/>
                        <a:pt x="13" y="44"/>
                        <a:pt x="12" y="45"/>
                      </a:cubicBezTo>
                      <a:cubicBezTo>
                        <a:pt x="12" y="45"/>
                        <a:pt x="12" y="46"/>
                        <a:pt x="12" y="46"/>
                      </a:cubicBezTo>
                      <a:cubicBezTo>
                        <a:pt x="11" y="48"/>
                        <a:pt x="11" y="49"/>
                        <a:pt x="11" y="50"/>
                      </a:cubicBezTo>
                      <a:cubicBezTo>
                        <a:pt x="10" y="51"/>
                        <a:pt x="9" y="53"/>
                        <a:pt x="9" y="56"/>
                      </a:cubicBezTo>
                      <a:cubicBezTo>
                        <a:pt x="8" y="58"/>
                        <a:pt x="7" y="61"/>
                        <a:pt x="6" y="62"/>
                      </a:cubicBezTo>
                      <a:cubicBezTo>
                        <a:pt x="6" y="64"/>
                        <a:pt x="6" y="67"/>
                        <a:pt x="5" y="67"/>
                      </a:cubicBezTo>
                      <a:cubicBezTo>
                        <a:pt x="5" y="69"/>
                        <a:pt x="5" y="70"/>
                        <a:pt x="4" y="72"/>
                      </a:cubicBezTo>
                      <a:cubicBezTo>
                        <a:pt x="4" y="72"/>
                        <a:pt x="4" y="71"/>
                        <a:pt x="4" y="71"/>
                      </a:cubicBezTo>
                      <a:cubicBezTo>
                        <a:pt x="4" y="72"/>
                        <a:pt x="4" y="72"/>
                        <a:pt x="4" y="73"/>
                      </a:cubicBezTo>
                      <a:cubicBezTo>
                        <a:pt x="4" y="73"/>
                        <a:pt x="5" y="75"/>
                        <a:pt x="4" y="78"/>
                      </a:cubicBezTo>
                      <a:cubicBezTo>
                        <a:pt x="4" y="80"/>
                        <a:pt x="4" y="81"/>
                        <a:pt x="3" y="81"/>
                      </a:cubicBezTo>
                      <a:cubicBezTo>
                        <a:pt x="3" y="81"/>
                        <a:pt x="2" y="80"/>
                        <a:pt x="2" y="80"/>
                      </a:cubicBezTo>
                      <a:cubicBezTo>
                        <a:pt x="2" y="79"/>
                        <a:pt x="1" y="80"/>
                        <a:pt x="0" y="80"/>
                      </a:cubicBezTo>
                      <a:cubicBezTo>
                        <a:pt x="0" y="82"/>
                        <a:pt x="0" y="84"/>
                        <a:pt x="0" y="86"/>
                      </a:cubicBezTo>
                      <a:cubicBezTo>
                        <a:pt x="0" y="88"/>
                        <a:pt x="1" y="90"/>
                        <a:pt x="1" y="92"/>
                      </a:cubicBezTo>
                      <a:cubicBezTo>
                        <a:pt x="1" y="93"/>
                        <a:pt x="1" y="95"/>
                        <a:pt x="1" y="96"/>
                      </a:cubicBezTo>
                      <a:cubicBezTo>
                        <a:pt x="1" y="97"/>
                        <a:pt x="1" y="99"/>
                        <a:pt x="0" y="99"/>
                      </a:cubicBezTo>
                      <a:cubicBezTo>
                        <a:pt x="0" y="100"/>
                        <a:pt x="0" y="99"/>
                        <a:pt x="0" y="100"/>
                      </a:cubicBezTo>
                      <a:cubicBezTo>
                        <a:pt x="0" y="100"/>
                        <a:pt x="0" y="100"/>
                        <a:pt x="0" y="99"/>
                      </a:cubicBezTo>
                      <a:cubicBezTo>
                        <a:pt x="0" y="100"/>
                        <a:pt x="0" y="100"/>
                        <a:pt x="0" y="100"/>
                      </a:cubicBezTo>
                      <a:cubicBezTo>
                        <a:pt x="0" y="102"/>
                        <a:pt x="0" y="103"/>
                        <a:pt x="0" y="105"/>
                      </a:cubicBezTo>
                      <a:cubicBezTo>
                        <a:pt x="0" y="106"/>
                        <a:pt x="0" y="107"/>
                        <a:pt x="0" y="108"/>
                      </a:cubicBezTo>
                      <a:cubicBezTo>
                        <a:pt x="1" y="112"/>
                        <a:pt x="2" y="116"/>
                        <a:pt x="2" y="119"/>
                      </a:cubicBezTo>
                      <a:cubicBezTo>
                        <a:pt x="2" y="119"/>
                        <a:pt x="2" y="120"/>
                        <a:pt x="2" y="122"/>
                      </a:cubicBezTo>
                      <a:cubicBezTo>
                        <a:pt x="3" y="123"/>
                        <a:pt x="4" y="125"/>
                        <a:pt x="4" y="126"/>
                      </a:cubicBezTo>
                      <a:cubicBezTo>
                        <a:pt x="4" y="127"/>
                        <a:pt x="5" y="129"/>
                        <a:pt x="5" y="129"/>
                      </a:cubicBezTo>
                      <a:cubicBezTo>
                        <a:pt x="6" y="129"/>
                        <a:pt x="7" y="132"/>
                        <a:pt x="6" y="131"/>
                      </a:cubicBezTo>
                      <a:cubicBezTo>
                        <a:pt x="7" y="132"/>
                        <a:pt x="7" y="132"/>
                        <a:pt x="7" y="132"/>
                      </a:cubicBezTo>
                      <a:cubicBezTo>
                        <a:pt x="7" y="132"/>
                        <a:pt x="7" y="133"/>
                        <a:pt x="8" y="134"/>
                      </a:cubicBezTo>
                      <a:cubicBezTo>
                        <a:pt x="8" y="135"/>
                        <a:pt x="8" y="136"/>
                        <a:pt x="8" y="136"/>
                      </a:cubicBezTo>
                      <a:cubicBezTo>
                        <a:pt x="9" y="137"/>
                        <a:pt x="9" y="138"/>
                        <a:pt x="9" y="139"/>
                      </a:cubicBezTo>
                      <a:cubicBezTo>
                        <a:pt x="9" y="139"/>
                        <a:pt x="9" y="140"/>
                        <a:pt x="9" y="140"/>
                      </a:cubicBezTo>
                      <a:cubicBezTo>
                        <a:pt x="9" y="140"/>
                        <a:pt x="8" y="139"/>
                        <a:pt x="7" y="138"/>
                      </a:cubicBezTo>
                      <a:cubicBezTo>
                        <a:pt x="7" y="138"/>
                        <a:pt x="7" y="139"/>
                        <a:pt x="7" y="139"/>
                      </a:cubicBezTo>
                      <a:cubicBezTo>
                        <a:pt x="7" y="138"/>
                        <a:pt x="6" y="137"/>
                        <a:pt x="6" y="137"/>
                      </a:cubicBezTo>
                      <a:cubicBezTo>
                        <a:pt x="5" y="137"/>
                        <a:pt x="6" y="138"/>
                        <a:pt x="7" y="140"/>
                      </a:cubicBezTo>
                      <a:cubicBezTo>
                        <a:pt x="7" y="141"/>
                        <a:pt x="7" y="141"/>
                        <a:pt x="7" y="141"/>
                      </a:cubicBezTo>
                      <a:cubicBezTo>
                        <a:pt x="7" y="143"/>
                        <a:pt x="9" y="146"/>
                        <a:pt x="12" y="149"/>
                      </a:cubicBezTo>
                      <a:cubicBezTo>
                        <a:pt x="12" y="149"/>
                        <a:pt x="12" y="149"/>
                        <a:pt x="12" y="149"/>
                      </a:cubicBezTo>
                      <a:cubicBezTo>
                        <a:pt x="12" y="149"/>
                        <a:pt x="12" y="149"/>
                        <a:pt x="12" y="149"/>
                      </a:cubicBezTo>
                      <a:cubicBezTo>
                        <a:pt x="13" y="150"/>
                        <a:pt x="13" y="150"/>
                        <a:pt x="14" y="151"/>
                      </a:cubicBezTo>
                      <a:cubicBezTo>
                        <a:pt x="15" y="150"/>
                        <a:pt x="13" y="148"/>
                        <a:pt x="13" y="146"/>
                      </a:cubicBezTo>
                      <a:cubicBezTo>
                        <a:pt x="13" y="146"/>
                        <a:pt x="13" y="146"/>
                        <a:pt x="13" y="146"/>
                      </a:cubicBezTo>
                      <a:cubicBezTo>
                        <a:pt x="13" y="146"/>
                        <a:pt x="13" y="145"/>
                        <a:pt x="13" y="145"/>
                      </a:cubicBezTo>
                      <a:cubicBezTo>
                        <a:pt x="13" y="145"/>
                        <a:pt x="15" y="146"/>
                        <a:pt x="16" y="147"/>
                      </a:cubicBezTo>
                      <a:cubicBezTo>
                        <a:pt x="17" y="149"/>
                        <a:pt x="19" y="151"/>
                        <a:pt x="20" y="152"/>
                      </a:cubicBezTo>
                      <a:cubicBezTo>
                        <a:pt x="21" y="153"/>
                        <a:pt x="22" y="155"/>
                        <a:pt x="23" y="155"/>
                      </a:cubicBezTo>
                      <a:cubicBezTo>
                        <a:pt x="22" y="155"/>
                        <a:pt x="24" y="157"/>
                        <a:pt x="24" y="157"/>
                      </a:cubicBezTo>
                      <a:cubicBezTo>
                        <a:pt x="24" y="158"/>
                        <a:pt x="25" y="159"/>
                        <a:pt x="26" y="160"/>
                      </a:cubicBezTo>
                      <a:cubicBezTo>
                        <a:pt x="28" y="161"/>
                        <a:pt x="31" y="163"/>
                        <a:pt x="33" y="165"/>
                      </a:cubicBezTo>
                      <a:cubicBezTo>
                        <a:pt x="35" y="167"/>
                        <a:pt x="37" y="169"/>
                        <a:pt x="39" y="170"/>
                      </a:cubicBezTo>
                      <a:cubicBezTo>
                        <a:pt x="40" y="171"/>
                        <a:pt x="40" y="172"/>
                        <a:pt x="41" y="172"/>
                      </a:cubicBezTo>
                      <a:cubicBezTo>
                        <a:pt x="40" y="171"/>
                        <a:pt x="41" y="173"/>
                        <a:pt x="40" y="172"/>
                      </a:cubicBezTo>
                      <a:cubicBezTo>
                        <a:pt x="39" y="172"/>
                        <a:pt x="38" y="172"/>
                        <a:pt x="37" y="171"/>
                      </a:cubicBezTo>
                      <a:cubicBezTo>
                        <a:pt x="39" y="173"/>
                        <a:pt x="38" y="174"/>
                        <a:pt x="38" y="175"/>
                      </a:cubicBezTo>
                      <a:cubicBezTo>
                        <a:pt x="37" y="174"/>
                        <a:pt x="37" y="174"/>
                        <a:pt x="37" y="174"/>
                      </a:cubicBezTo>
                      <a:cubicBezTo>
                        <a:pt x="37" y="175"/>
                        <a:pt x="38" y="175"/>
                        <a:pt x="37" y="175"/>
                      </a:cubicBezTo>
                      <a:cubicBezTo>
                        <a:pt x="37" y="174"/>
                        <a:pt x="37" y="175"/>
                        <a:pt x="37" y="175"/>
                      </a:cubicBezTo>
                      <a:cubicBezTo>
                        <a:pt x="35" y="174"/>
                        <a:pt x="37" y="175"/>
                        <a:pt x="37" y="175"/>
                      </a:cubicBezTo>
                      <a:cubicBezTo>
                        <a:pt x="37" y="175"/>
                        <a:pt x="37" y="175"/>
                        <a:pt x="38" y="176"/>
                      </a:cubicBezTo>
                      <a:cubicBezTo>
                        <a:pt x="39" y="177"/>
                        <a:pt x="40" y="176"/>
                        <a:pt x="41" y="177"/>
                      </a:cubicBezTo>
                      <a:cubicBezTo>
                        <a:pt x="41" y="177"/>
                        <a:pt x="41" y="177"/>
                        <a:pt x="41" y="177"/>
                      </a:cubicBezTo>
                      <a:cubicBezTo>
                        <a:pt x="42" y="177"/>
                        <a:pt x="44" y="178"/>
                        <a:pt x="45" y="179"/>
                      </a:cubicBezTo>
                      <a:cubicBezTo>
                        <a:pt x="45" y="179"/>
                        <a:pt x="45" y="178"/>
                        <a:pt x="45" y="179"/>
                      </a:cubicBezTo>
                      <a:cubicBezTo>
                        <a:pt x="47" y="180"/>
                        <a:pt x="48" y="182"/>
                        <a:pt x="51" y="183"/>
                      </a:cubicBezTo>
                      <a:cubicBezTo>
                        <a:pt x="52" y="183"/>
                        <a:pt x="51" y="183"/>
                        <a:pt x="52" y="183"/>
                      </a:cubicBezTo>
                      <a:cubicBezTo>
                        <a:pt x="53" y="184"/>
                        <a:pt x="54" y="184"/>
                        <a:pt x="56" y="185"/>
                      </a:cubicBezTo>
                      <a:cubicBezTo>
                        <a:pt x="57" y="186"/>
                        <a:pt x="60" y="187"/>
                        <a:pt x="62" y="188"/>
                      </a:cubicBezTo>
                      <a:cubicBezTo>
                        <a:pt x="65" y="189"/>
                        <a:pt x="68" y="190"/>
                        <a:pt x="70" y="191"/>
                      </a:cubicBezTo>
                      <a:cubicBezTo>
                        <a:pt x="70" y="191"/>
                        <a:pt x="71" y="191"/>
                        <a:pt x="70" y="191"/>
                      </a:cubicBezTo>
                      <a:cubicBezTo>
                        <a:pt x="71" y="191"/>
                        <a:pt x="72" y="191"/>
                        <a:pt x="73" y="191"/>
                      </a:cubicBezTo>
                      <a:cubicBezTo>
                        <a:pt x="74" y="191"/>
                        <a:pt x="76" y="192"/>
                        <a:pt x="78" y="192"/>
                      </a:cubicBezTo>
                      <a:cubicBezTo>
                        <a:pt x="81" y="193"/>
                        <a:pt x="83" y="193"/>
                        <a:pt x="86" y="193"/>
                      </a:cubicBezTo>
                      <a:cubicBezTo>
                        <a:pt x="87" y="194"/>
                        <a:pt x="90" y="194"/>
                        <a:pt x="91" y="194"/>
                      </a:cubicBezTo>
                      <a:cubicBezTo>
                        <a:pt x="91" y="194"/>
                        <a:pt x="93" y="195"/>
                        <a:pt x="94" y="195"/>
                      </a:cubicBezTo>
                      <a:cubicBezTo>
                        <a:pt x="95" y="195"/>
                        <a:pt x="95" y="195"/>
                        <a:pt x="95" y="195"/>
                      </a:cubicBezTo>
                      <a:cubicBezTo>
                        <a:pt x="95" y="195"/>
                        <a:pt x="97" y="194"/>
                        <a:pt x="96" y="194"/>
                      </a:cubicBezTo>
                      <a:cubicBezTo>
                        <a:pt x="97" y="194"/>
                        <a:pt x="97" y="193"/>
                        <a:pt x="99" y="193"/>
                      </a:cubicBezTo>
                      <a:cubicBezTo>
                        <a:pt x="100" y="193"/>
                        <a:pt x="102" y="193"/>
                        <a:pt x="103" y="192"/>
                      </a:cubicBezTo>
                      <a:cubicBezTo>
                        <a:pt x="104" y="192"/>
                        <a:pt x="106" y="192"/>
                        <a:pt x="108" y="192"/>
                      </a:cubicBezTo>
                      <a:cubicBezTo>
                        <a:pt x="109" y="192"/>
                        <a:pt x="109" y="192"/>
                        <a:pt x="109" y="192"/>
                      </a:cubicBezTo>
                      <a:cubicBezTo>
                        <a:pt x="109" y="192"/>
                        <a:pt x="109" y="192"/>
                        <a:pt x="109" y="192"/>
                      </a:cubicBezTo>
                      <a:cubicBezTo>
                        <a:pt x="109" y="192"/>
                        <a:pt x="109" y="192"/>
                        <a:pt x="110" y="192"/>
                      </a:cubicBezTo>
                      <a:cubicBezTo>
                        <a:pt x="112" y="191"/>
                        <a:pt x="114" y="190"/>
                        <a:pt x="112" y="190"/>
                      </a:cubicBezTo>
                      <a:cubicBezTo>
                        <a:pt x="111" y="190"/>
                        <a:pt x="111" y="190"/>
                        <a:pt x="112" y="190"/>
                      </a:cubicBezTo>
                      <a:cubicBezTo>
                        <a:pt x="109" y="190"/>
                        <a:pt x="108" y="190"/>
                        <a:pt x="108" y="189"/>
                      </a:cubicBezTo>
                      <a:cubicBezTo>
                        <a:pt x="110" y="188"/>
                        <a:pt x="108" y="188"/>
                        <a:pt x="109" y="188"/>
                      </a:cubicBezTo>
                      <a:cubicBezTo>
                        <a:pt x="107" y="188"/>
                        <a:pt x="108" y="187"/>
                        <a:pt x="106" y="188"/>
                      </a:cubicBezTo>
                      <a:cubicBezTo>
                        <a:pt x="104" y="188"/>
                        <a:pt x="103" y="187"/>
                        <a:pt x="102" y="187"/>
                      </a:cubicBezTo>
                      <a:cubicBezTo>
                        <a:pt x="102" y="187"/>
                        <a:pt x="99" y="187"/>
                        <a:pt x="100" y="186"/>
                      </a:cubicBezTo>
                      <a:cubicBezTo>
                        <a:pt x="98" y="186"/>
                        <a:pt x="100" y="186"/>
                        <a:pt x="99" y="186"/>
                      </a:cubicBezTo>
                      <a:cubicBezTo>
                        <a:pt x="100" y="186"/>
                        <a:pt x="98" y="186"/>
                        <a:pt x="98" y="185"/>
                      </a:cubicBezTo>
                      <a:cubicBezTo>
                        <a:pt x="98" y="185"/>
                        <a:pt x="98" y="186"/>
                        <a:pt x="99" y="186"/>
                      </a:cubicBezTo>
                      <a:cubicBezTo>
                        <a:pt x="99" y="185"/>
                        <a:pt x="98" y="185"/>
                        <a:pt x="98" y="185"/>
                      </a:cubicBezTo>
                      <a:cubicBezTo>
                        <a:pt x="97" y="185"/>
                        <a:pt x="97" y="185"/>
                        <a:pt x="96" y="185"/>
                      </a:cubicBezTo>
                      <a:cubicBezTo>
                        <a:pt x="97" y="185"/>
                        <a:pt x="97" y="185"/>
                        <a:pt x="97" y="185"/>
                      </a:cubicBezTo>
                      <a:cubicBezTo>
                        <a:pt x="95" y="185"/>
                        <a:pt x="92" y="185"/>
                        <a:pt x="92" y="186"/>
                      </a:cubicBezTo>
                      <a:cubicBezTo>
                        <a:pt x="92" y="186"/>
                        <a:pt x="92" y="186"/>
                        <a:pt x="91" y="187"/>
                      </a:cubicBezTo>
                      <a:cubicBezTo>
                        <a:pt x="91" y="187"/>
                        <a:pt x="88" y="188"/>
                        <a:pt x="86" y="187"/>
                      </a:cubicBezTo>
                      <a:cubicBezTo>
                        <a:pt x="83" y="187"/>
                        <a:pt x="80" y="187"/>
                        <a:pt x="77" y="186"/>
                      </a:cubicBezTo>
                      <a:cubicBezTo>
                        <a:pt x="74" y="185"/>
                        <a:pt x="71" y="184"/>
                        <a:pt x="72" y="183"/>
                      </a:cubicBezTo>
                      <a:cubicBezTo>
                        <a:pt x="73" y="183"/>
                        <a:pt x="75" y="183"/>
                        <a:pt x="74" y="182"/>
                      </a:cubicBezTo>
                      <a:cubicBezTo>
                        <a:pt x="75" y="182"/>
                        <a:pt x="75" y="182"/>
                        <a:pt x="75" y="182"/>
                      </a:cubicBezTo>
                      <a:cubicBezTo>
                        <a:pt x="77" y="183"/>
                        <a:pt x="78" y="182"/>
                        <a:pt x="80" y="183"/>
                      </a:cubicBezTo>
                      <a:cubicBezTo>
                        <a:pt x="80" y="183"/>
                        <a:pt x="82" y="183"/>
                        <a:pt x="83" y="183"/>
                      </a:cubicBezTo>
                      <a:cubicBezTo>
                        <a:pt x="83" y="183"/>
                        <a:pt x="84" y="183"/>
                        <a:pt x="85" y="183"/>
                      </a:cubicBezTo>
                      <a:cubicBezTo>
                        <a:pt x="86" y="183"/>
                        <a:pt x="88" y="183"/>
                        <a:pt x="91" y="183"/>
                      </a:cubicBezTo>
                      <a:cubicBezTo>
                        <a:pt x="92" y="183"/>
                        <a:pt x="94" y="183"/>
                        <a:pt x="97" y="183"/>
                      </a:cubicBezTo>
                      <a:cubicBezTo>
                        <a:pt x="97" y="183"/>
                        <a:pt x="96" y="183"/>
                        <a:pt x="97" y="183"/>
                      </a:cubicBezTo>
                      <a:cubicBezTo>
                        <a:pt x="97" y="183"/>
                        <a:pt x="97" y="183"/>
                        <a:pt x="97" y="183"/>
                      </a:cubicBezTo>
                      <a:cubicBezTo>
                        <a:pt x="98" y="183"/>
                        <a:pt x="97" y="183"/>
                        <a:pt x="98" y="183"/>
                      </a:cubicBezTo>
                      <a:cubicBezTo>
                        <a:pt x="99" y="183"/>
                        <a:pt x="101" y="182"/>
                        <a:pt x="103" y="182"/>
                      </a:cubicBezTo>
                      <a:cubicBezTo>
                        <a:pt x="102" y="182"/>
                        <a:pt x="103" y="182"/>
                        <a:pt x="104" y="182"/>
                      </a:cubicBezTo>
                      <a:cubicBezTo>
                        <a:pt x="104" y="182"/>
                        <a:pt x="103" y="182"/>
                        <a:pt x="103" y="182"/>
                      </a:cubicBezTo>
                      <a:cubicBezTo>
                        <a:pt x="105" y="182"/>
                        <a:pt x="107" y="182"/>
                        <a:pt x="108" y="182"/>
                      </a:cubicBezTo>
                      <a:cubicBezTo>
                        <a:pt x="110" y="181"/>
                        <a:pt x="112" y="181"/>
                        <a:pt x="113" y="181"/>
                      </a:cubicBezTo>
                      <a:cubicBezTo>
                        <a:pt x="113" y="181"/>
                        <a:pt x="112" y="181"/>
                        <a:pt x="112" y="181"/>
                      </a:cubicBezTo>
                      <a:cubicBezTo>
                        <a:pt x="113" y="181"/>
                        <a:pt x="114" y="181"/>
                        <a:pt x="114" y="181"/>
                      </a:cubicBezTo>
                      <a:cubicBezTo>
                        <a:pt x="114" y="181"/>
                        <a:pt x="114" y="181"/>
                        <a:pt x="115" y="181"/>
                      </a:cubicBezTo>
                      <a:cubicBezTo>
                        <a:pt x="114" y="181"/>
                        <a:pt x="115" y="181"/>
                        <a:pt x="115" y="181"/>
                      </a:cubicBezTo>
                      <a:cubicBezTo>
                        <a:pt x="117" y="181"/>
                        <a:pt x="118" y="181"/>
                        <a:pt x="120" y="181"/>
                      </a:cubicBezTo>
                      <a:cubicBezTo>
                        <a:pt x="120" y="181"/>
                        <a:pt x="120" y="181"/>
                        <a:pt x="120" y="181"/>
                      </a:cubicBezTo>
                      <a:cubicBezTo>
                        <a:pt x="121" y="181"/>
                        <a:pt x="124" y="181"/>
                        <a:pt x="125" y="180"/>
                      </a:cubicBezTo>
                      <a:cubicBezTo>
                        <a:pt x="124" y="180"/>
                        <a:pt x="124" y="180"/>
                        <a:pt x="123" y="180"/>
                      </a:cubicBezTo>
                      <a:cubicBezTo>
                        <a:pt x="124" y="180"/>
                        <a:pt x="123" y="180"/>
                        <a:pt x="123" y="180"/>
                      </a:cubicBezTo>
                      <a:cubicBezTo>
                        <a:pt x="124" y="179"/>
                        <a:pt x="122" y="179"/>
                        <a:pt x="123" y="179"/>
                      </a:cubicBezTo>
                      <a:cubicBezTo>
                        <a:pt x="125" y="178"/>
                        <a:pt x="125" y="178"/>
                        <a:pt x="127" y="177"/>
                      </a:cubicBezTo>
                      <a:cubicBezTo>
                        <a:pt x="129" y="177"/>
                        <a:pt x="132" y="176"/>
                        <a:pt x="134" y="175"/>
                      </a:cubicBezTo>
                      <a:cubicBezTo>
                        <a:pt x="136" y="174"/>
                        <a:pt x="137" y="173"/>
                        <a:pt x="139" y="172"/>
                      </a:cubicBezTo>
                      <a:cubicBezTo>
                        <a:pt x="139" y="172"/>
                        <a:pt x="138" y="172"/>
                        <a:pt x="138" y="172"/>
                      </a:cubicBezTo>
                      <a:cubicBezTo>
                        <a:pt x="139" y="171"/>
                        <a:pt x="141" y="170"/>
                        <a:pt x="141" y="169"/>
                      </a:cubicBezTo>
                      <a:cubicBezTo>
                        <a:pt x="144" y="167"/>
                        <a:pt x="146" y="166"/>
                        <a:pt x="147" y="164"/>
                      </a:cubicBezTo>
                      <a:cubicBezTo>
                        <a:pt x="146" y="165"/>
                        <a:pt x="148" y="163"/>
                        <a:pt x="149" y="162"/>
                      </a:cubicBezTo>
                      <a:cubicBezTo>
                        <a:pt x="149" y="162"/>
                        <a:pt x="151" y="160"/>
                        <a:pt x="152" y="159"/>
                      </a:cubicBezTo>
                      <a:cubicBezTo>
                        <a:pt x="152" y="159"/>
                        <a:pt x="152" y="159"/>
                        <a:pt x="153" y="159"/>
                      </a:cubicBezTo>
                      <a:cubicBezTo>
                        <a:pt x="154" y="157"/>
                        <a:pt x="156" y="156"/>
                        <a:pt x="157" y="155"/>
                      </a:cubicBezTo>
                      <a:cubicBezTo>
                        <a:pt x="157" y="155"/>
                        <a:pt x="158" y="154"/>
                        <a:pt x="158" y="153"/>
                      </a:cubicBezTo>
                      <a:cubicBezTo>
                        <a:pt x="159" y="153"/>
                        <a:pt x="159" y="153"/>
                        <a:pt x="159" y="152"/>
                      </a:cubicBezTo>
                      <a:cubicBezTo>
                        <a:pt x="159" y="153"/>
                        <a:pt x="162" y="151"/>
                        <a:pt x="162" y="149"/>
                      </a:cubicBezTo>
                      <a:cubicBezTo>
                        <a:pt x="163" y="149"/>
                        <a:pt x="164" y="148"/>
                        <a:pt x="163" y="147"/>
                      </a:cubicBezTo>
                      <a:cubicBezTo>
                        <a:pt x="163" y="148"/>
                        <a:pt x="163" y="148"/>
                        <a:pt x="163" y="148"/>
                      </a:cubicBezTo>
                      <a:cubicBezTo>
                        <a:pt x="163" y="147"/>
                        <a:pt x="164" y="146"/>
                        <a:pt x="164" y="146"/>
                      </a:cubicBezTo>
                      <a:cubicBezTo>
                        <a:pt x="164" y="146"/>
                        <a:pt x="164" y="147"/>
                        <a:pt x="163" y="147"/>
                      </a:cubicBezTo>
                      <a:cubicBezTo>
                        <a:pt x="164" y="146"/>
                        <a:pt x="164" y="145"/>
                        <a:pt x="165" y="145"/>
                      </a:cubicBezTo>
                      <a:cubicBezTo>
                        <a:pt x="165" y="145"/>
                        <a:pt x="164" y="145"/>
                        <a:pt x="164" y="145"/>
                      </a:cubicBezTo>
                      <a:cubicBezTo>
                        <a:pt x="165" y="145"/>
                        <a:pt x="165" y="145"/>
                        <a:pt x="165" y="144"/>
                      </a:cubicBezTo>
                      <a:cubicBezTo>
                        <a:pt x="165" y="144"/>
                        <a:pt x="165" y="144"/>
                        <a:pt x="165" y="144"/>
                      </a:cubicBezTo>
                      <a:cubicBezTo>
                        <a:pt x="165" y="143"/>
                        <a:pt x="166" y="143"/>
                        <a:pt x="166" y="143"/>
                      </a:cubicBezTo>
                      <a:cubicBezTo>
                        <a:pt x="167" y="141"/>
                        <a:pt x="168" y="140"/>
                        <a:pt x="170" y="138"/>
                      </a:cubicBezTo>
                      <a:cubicBezTo>
                        <a:pt x="170" y="138"/>
                        <a:pt x="170" y="137"/>
                        <a:pt x="170" y="137"/>
                      </a:cubicBezTo>
                      <a:cubicBezTo>
                        <a:pt x="170" y="136"/>
                        <a:pt x="171" y="135"/>
                        <a:pt x="171" y="134"/>
                      </a:cubicBezTo>
                      <a:cubicBezTo>
                        <a:pt x="171" y="134"/>
                        <a:pt x="171" y="134"/>
                        <a:pt x="171" y="134"/>
                      </a:cubicBezTo>
                      <a:cubicBezTo>
                        <a:pt x="171" y="134"/>
                        <a:pt x="171" y="134"/>
                        <a:pt x="171" y="134"/>
                      </a:cubicBezTo>
                      <a:cubicBezTo>
                        <a:pt x="171" y="134"/>
                        <a:pt x="171" y="134"/>
                        <a:pt x="171" y="134"/>
                      </a:cubicBezTo>
                      <a:cubicBezTo>
                        <a:pt x="171" y="134"/>
                        <a:pt x="171" y="133"/>
                        <a:pt x="171" y="133"/>
                      </a:cubicBezTo>
                      <a:cubicBezTo>
                        <a:pt x="171" y="133"/>
                        <a:pt x="171" y="134"/>
                        <a:pt x="171" y="134"/>
                      </a:cubicBezTo>
                      <a:cubicBezTo>
                        <a:pt x="170" y="133"/>
                        <a:pt x="170" y="132"/>
                        <a:pt x="169" y="132"/>
                      </a:cubicBezTo>
                      <a:cubicBezTo>
                        <a:pt x="169" y="133"/>
                        <a:pt x="168" y="133"/>
                        <a:pt x="167" y="133"/>
                      </a:cubicBezTo>
                      <a:cubicBezTo>
                        <a:pt x="168" y="132"/>
                        <a:pt x="168" y="130"/>
                        <a:pt x="169" y="128"/>
                      </a:cubicBezTo>
                      <a:cubicBezTo>
                        <a:pt x="170" y="127"/>
                        <a:pt x="169" y="127"/>
                        <a:pt x="169" y="127"/>
                      </a:cubicBezTo>
                      <a:cubicBezTo>
                        <a:pt x="169" y="127"/>
                        <a:pt x="169" y="127"/>
                        <a:pt x="169" y="127"/>
                      </a:cubicBezTo>
                      <a:cubicBezTo>
                        <a:pt x="169" y="127"/>
                        <a:pt x="169" y="126"/>
                        <a:pt x="169" y="125"/>
                      </a:cubicBezTo>
                      <a:cubicBezTo>
                        <a:pt x="170" y="123"/>
                        <a:pt x="171" y="121"/>
                        <a:pt x="172" y="119"/>
                      </a:cubicBezTo>
                      <a:cubicBezTo>
                        <a:pt x="172" y="119"/>
                        <a:pt x="172" y="119"/>
                        <a:pt x="172" y="119"/>
                      </a:cubicBezTo>
                      <a:cubicBezTo>
                        <a:pt x="172" y="119"/>
                        <a:pt x="172" y="119"/>
                        <a:pt x="172" y="118"/>
                      </a:cubicBezTo>
                      <a:cubicBezTo>
                        <a:pt x="172" y="118"/>
                        <a:pt x="172" y="118"/>
                        <a:pt x="172" y="118"/>
                      </a:cubicBezTo>
                      <a:cubicBezTo>
                        <a:pt x="171" y="118"/>
                        <a:pt x="171" y="119"/>
                        <a:pt x="171" y="119"/>
                      </a:cubicBezTo>
                      <a:cubicBezTo>
                        <a:pt x="171" y="119"/>
                        <a:pt x="171" y="119"/>
                        <a:pt x="171" y="119"/>
                      </a:cubicBezTo>
                      <a:cubicBezTo>
                        <a:pt x="171" y="119"/>
                        <a:pt x="170" y="120"/>
                        <a:pt x="170" y="120"/>
                      </a:cubicBezTo>
                      <a:cubicBezTo>
                        <a:pt x="170" y="121"/>
                        <a:pt x="169" y="121"/>
                        <a:pt x="169" y="121"/>
                      </a:cubicBezTo>
                      <a:cubicBezTo>
                        <a:pt x="169" y="122"/>
                        <a:pt x="169" y="123"/>
                        <a:pt x="168" y="123"/>
                      </a:cubicBezTo>
                      <a:cubicBezTo>
                        <a:pt x="168" y="123"/>
                        <a:pt x="169" y="123"/>
                        <a:pt x="168" y="124"/>
                      </a:cubicBezTo>
                      <a:cubicBezTo>
                        <a:pt x="168" y="124"/>
                        <a:pt x="169" y="123"/>
                        <a:pt x="169" y="124"/>
                      </a:cubicBezTo>
                      <a:cubicBezTo>
                        <a:pt x="168" y="125"/>
                        <a:pt x="168" y="126"/>
                        <a:pt x="167" y="127"/>
                      </a:cubicBezTo>
                      <a:cubicBezTo>
                        <a:pt x="168" y="127"/>
                        <a:pt x="168" y="126"/>
                        <a:pt x="168" y="127"/>
                      </a:cubicBezTo>
                      <a:cubicBezTo>
                        <a:pt x="167" y="127"/>
                        <a:pt x="167" y="127"/>
                        <a:pt x="167" y="127"/>
                      </a:cubicBezTo>
                      <a:cubicBezTo>
                        <a:pt x="167" y="127"/>
                        <a:pt x="166" y="129"/>
                        <a:pt x="167" y="128"/>
                      </a:cubicBezTo>
                      <a:cubicBezTo>
                        <a:pt x="167" y="128"/>
                        <a:pt x="167" y="128"/>
                        <a:pt x="167" y="129"/>
                      </a:cubicBezTo>
                      <a:cubicBezTo>
                        <a:pt x="166" y="128"/>
                        <a:pt x="166" y="129"/>
                        <a:pt x="166" y="129"/>
                      </a:cubicBezTo>
                      <a:cubicBezTo>
                        <a:pt x="166" y="129"/>
                        <a:pt x="167" y="129"/>
                        <a:pt x="167" y="128"/>
                      </a:cubicBezTo>
                      <a:cubicBezTo>
                        <a:pt x="166" y="129"/>
                        <a:pt x="166" y="128"/>
                        <a:pt x="166" y="129"/>
                      </a:cubicBezTo>
                      <a:cubicBezTo>
                        <a:pt x="166" y="129"/>
                        <a:pt x="166" y="129"/>
                        <a:pt x="166" y="128"/>
                      </a:cubicBezTo>
                      <a:cubicBezTo>
                        <a:pt x="166" y="129"/>
                        <a:pt x="165" y="129"/>
                        <a:pt x="165" y="129"/>
                      </a:cubicBezTo>
                      <a:cubicBezTo>
                        <a:pt x="165" y="129"/>
                        <a:pt x="165" y="129"/>
                        <a:pt x="165" y="129"/>
                      </a:cubicBezTo>
                      <a:cubicBezTo>
                        <a:pt x="165" y="128"/>
                        <a:pt x="165" y="128"/>
                        <a:pt x="165" y="128"/>
                      </a:cubicBezTo>
                      <a:cubicBezTo>
                        <a:pt x="165" y="129"/>
                        <a:pt x="166" y="128"/>
                        <a:pt x="165" y="128"/>
                      </a:cubicBezTo>
                      <a:cubicBezTo>
                        <a:pt x="166" y="127"/>
                        <a:pt x="165" y="128"/>
                        <a:pt x="166" y="127"/>
                      </a:cubicBezTo>
                      <a:cubicBezTo>
                        <a:pt x="166" y="127"/>
                        <a:pt x="166" y="126"/>
                        <a:pt x="166" y="125"/>
                      </a:cubicBezTo>
                      <a:cubicBezTo>
                        <a:pt x="166" y="125"/>
                        <a:pt x="167" y="124"/>
                        <a:pt x="167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3"/>
                        <a:pt x="166" y="125"/>
                        <a:pt x="166" y="124"/>
                      </a:cubicBezTo>
                      <a:cubicBezTo>
                        <a:pt x="166" y="124"/>
                        <a:pt x="166" y="125"/>
                        <a:pt x="166" y="125"/>
                      </a:cubicBezTo>
                      <a:cubicBezTo>
                        <a:pt x="166" y="124"/>
                        <a:pt x="165" y="124"/>
                        <a:pt x="165" y="124"/>
                      </a:cubicBezTo>
                      <a:cubicBezTo>
                        <a:pt x="165" y="124"/>
                        <a:pt x="165" y="124"/>
                        <a:pt x="165" y="124"/>
                      </a:cubicBezTo>
                      <a:cubicBezTo>
                        <a:pt x="165" y="123"/>
                        <a:pt x="165" y="123"/>
                        <a:pt x="166" y="122"/>
                      </a:cubicBezTo>
                      <a:cubicBezTo>
                        <a:pt x="166" y="123"/>
                        <a:pt x="166" y="123"/>
                        <a:pt x="166" y="123"/>
                      </a:cubicBezTo>
                      <a:cubicBezTo>
                        <a:pt x="166" y="123"/>
                        <a:pt x="166" y="122"/>
                        <a:pt x="166" y="122"/>
                      </a:cubicBezTo>
                      <a:cubicBezTo>
                        <a:pt x="166" y="122"/>
                        <a:pt x="166" y="123"/>
                        <a:pt x="166" y="123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7" y="122"/>
                        <a:pt x="166" y="123"/>
                      </a:cubicBezTo>
                      <a:cubicBezTo>
                        <a:pt x="167" y="122"/>
                        <a:pt x="167" y="121"/>
                        <a:pt x="167" y="121"/>
                      </a:cubicBezTo>
                      <a:cubicBezTo>
                        <a:pt x="167" y="121"/>
                        <a:pt x="167" y="121"/>
                        <a:pt x="167" y="122"/>
                      </a:cubicBezTo>
                      <a:cubicBezTo>
                        <a:pt x="167" y="121"/>
                        <a:pt x="167" y="121"/>
                        <a:pt x="168" y="121"/>
                      </a:cubicBezTo>
                      <a:cubicBezTo>
                        <a:pt x="168" y="121"/>
                        <a:pt x="168" y="120"/>
                        <a:pt x="168" y="120"/>
                      </a:cubicBezTo>
                      <a:cubicBezTo>
                        <a:pt x="168" y="121"/>
                        <a:pt x="168" y="121"/>
                        <a:pt x="168" y="121"/>
                      </a:cubicBezTo>
                      <a:cubicBezTo>
                        <a:pt x="168" y="121"/>
                        <a:pt x="168" y="122"/>
                        <a:pt x="167" y="122"/>
                      </a:cubicBezTo>
                      <a:cubicBezTo>
                        <a:pt x="167" y="122"/>
                        <a:pt x="167" y="123"/>
                        <a:pt x="167" y="123"/>
                      </a:cubicBezTo>
                      <a:cubicBezTo>
                        <a:pt x="167" y="123"/>
                        <a:pt x="168" y="122"/>
                        <a:pt x="168" y="122"/>
                      </a:cubicBezTo>
                      <a:cubicBezTo>
                        <a:pt x="168" y="122"/>
                        <a:pt x="167" y="123"/>
                        <a:pt x="168" y="123"/>
                      </a:cubicBezTo>
                      <a:cubicBezTo>
                        <a:pt x="168" y="122"/>
                        <a:pt x="168" y="122"/>
                        <a:pt x="168" y="122"/>
                      </a:cubicBezTo>
                      <a:cubicBezTo>
                        <a:pt x="168" y="122"/>
                        <a:pt x="168" y="121"/>
                        <a:pt x="168" y="121"/>
                      </a:cubicBezTo>
                      <a:cubicBezTo>
                        <a:pt x="168" y="121"/>
                        <a:pt x="168" y="121"/>
                        <a:pt x="168" y="121"/>
                      </a:cubicBezTo>
                      <a:cubicBezTo>
                        <a:pt x="169" y="121"/>
                        <a:pt x="168" y="121"/>
                        <a:pt x="169" y="120"/>
                      </a:cubicBezTo>
                      <a:cubicBezTo>
                        <a:pt x="169" y="121"/>
                        <a:pt x="169" y="120"/>
                        <a:pt x="169" y="120"/>
                      </a:cubicBezTo>
                      <a:cubicBezTo>
                        <a:pt x="169" y="120"/>
                        <a:pt x="169" y="119"/>
                        <a:pt x="169" y="120"/>
                      </a:cubicBezTo>
                      <a:cubicBezTo>
                        <a:pt x="170" y="119"/>
                        <a:pt x="170" y="118"/>
                        <a:pt x="170" y="118"/>
                      </a:cubicBezTo>
                      <a:cubicBezTo>
                        <a:pt x="170" y="117"/>
                        <a:pt x="171" y="116"/>
                        <a:pt x="171" y="115"/>
                      </a:cubicBezTo>
                      <a:cubicBezTo>
                        <a:pt x="171" y="114"/>
                        <a:pt x="172" y="112"/>
                        <a:pt x="171" y="112"/>
                      </a:cubicBezTo>
                      <a:cubicBezTo>
                        <a:pt x="172" y="111"/>
                        <a:pt x="171" y="111"/>
                        <a:pt x="172" y="110"/>
                      </a:cubicBezTo>
                      <a:cubicBezTo>
                        <a:pt x="172" y="109"/>
                        <a:pt x="172" y="108"/>
                        <a:pt x="173" y="107"/>
                      </a:cubicBezTo>
                      <a:cubicBezTo>
                        <a:pt x="173" y="106"/>
                        <a:pt x="173" y="106"/>
                        <a:pt x="173" y="105"/>
                      </a:cubicBezTo>
                      <a:cubicBezTo>
                        <a:pt x="173" y="104"/>
                        <a:pt x="173" y="104"/>
                        <a:pt x="173" y="104"/>
                      </a:cubicBezTo>
                      <a:cubicBezTo>
                        <a:pt x="172" y="104"/>
                        <a:pt x="172" y="104"/>
                        <a:pt x="172" y="103"/>
                      </a:cubicBezTo>
                      <a:cubicBezTo>
                        <a:pt x="172" y="103"/>
                        <a:pt x="172" y="103"/>
                        <a:pt x="172" y="103"/>
                      </a:cubicBezTo>
                      <a:cubicBezTo>
                        <a:pt x="172" y="102"/>
                        <a:pt x="172" y="103"/>
                        <a:pt x="171" y="103"/>
                      </a:cubicBezTo>
                      <a:cubicBezTo>
                        <a:pt x="172" y="102"/>
                        <a:pt x="172" y="100"/>
                        <a:pt x="171" y="100"/>
                      </a:cubicBezTo>
                      <a:cubicBezTo>
                        <a:pt x="171" y="99"/>
                        <a:pt x="171" y="99"/>
                        <a:pt x="171" y="99"/>
                      </a:cubicBezTo>
                      <a:cubicBezTo>
                        <a:pt x="171" y="98"/>
                        <a:pt x="171" y="95"/>
                        <a:pt x="171" y="97"/>
                      </a:cubicBezTo>
                      <a:cubicBezTo>
                        <a:pt x="171" y="95"/>
                        <a:pt x="171" y="94"/>
                        <a:pt x="171" y="93"/>
                      </a:cubicBezTo>
                      <a:cubicBezTo>
                        <a:pt x="170" y="92"/>
                        <a:pt x="170" y="92"/>
                        <a:pt x="170" y="90"/>
                      </a:cubicBezTo>
                      <a:cubicBezTo>
                        <a:pt x="170" y="89"/>
                        <a:pt x="169" y="90"/>
                        <a:pt x="169" y="89"/>
                      </a:cubicBezTo>
                      <a:cubicBezTo>
                        <a:pt x="169" y="90"/>
                        <a:pt x="169" y="89"/>
                        <a:pt x="169" y="89"/>
                      </a:cubicBezTo>
                      <a:cubicBezTo>
                        <a:pt x="169" y="90"/>
                        <a:pt x="168" y="93"/>
                        <a:pt x="168" y="94"/>
                      </a:cubicBezTo>
                      <a:cubicBezTo>
                        <a:pt x="169" y="95"/>
                        <a:pt x="169" y="97"/>
                        <a:pt x="169" y="100"/>
                      </a:cubicBezTo>
                      <a:cubicBezTo>
                        <a:pt x="169" y="101"/>
                        <a:pt x="170" y="103"/>
                        <a:pt x="170" y="104"/>
                      </a:cubicBezTo>
                      <a:cubicBezTo>
                        <a:pt x="169" y="105"/>
                        <a:pt x="170" y="105"/>
                        <a:pt x="169" y="106"/>
                      </a:cubicBezTo>
                      <a:cubicBezTo>
                        <a:pt x="169" y="107"/>
                        <a:pt x="168" y="109"/>
                        <a:pt x="167" y="109"/>
                      </a:cubicBezTo>
                      <a:cubicBezTo>
                        <a:pt x="167" y="109"/>
                        <a:pt x="167" y="110"/>
                        <a:pt x="167" y="110"/>
                      </a:cubicBezTo>
                      <a:cubicBezTo>
                        <a:pt x="167" y="110"/>
                        <a:pt x="167" y="109"/>
                        <a:pt x="167" y="110"/>
                      </a:cubicBezTo>
                      <a:cubicBezTo>
                        <a:pt x="167" y="110"/>
                        <a:pt x="167" y="110"/>
                        <a:pt x="167" y="110"/>
                      </a:cubicBezTo>
                      <a:cubicBezTo>
                        <a:pt x="167" y="110"/>
                        <a:pt x="167" y="110"/>
                        <a:pt x="167" y="111"/>
                      </a:cubicBezTo>
                      <a:cubicBezTo>
                        <a:pt x="167" y="111"/>
                        <a:pt x="166" y="111"/>
                        <a:pt x="166" y="113"/>
                      </a:cubicBezTo>
                      <a:cubicBezTo>
                        <a:pt x="166" y="113"/>
                        <a:pt x="166" y="112"/>
                        <a:pt x="166" y="113"/>
                      </a:cubicBezTo>
                      <a:cubicBezTo>
                        <a:pt x="166" y="113"/>
                        <a:pt x="166" y="113"/>
                        <a:pt x="166" y="113"/>
                      </a:cubicBezTo>
                      <a:cubicBezTo>
                        <a:pt x="166" y="114"/>
                        <a:pt x="166" y="113"/>
                        <a:pt x="167" y="112"/>
                      </a:cubicBezTo>
                      <a:cubicBezTo>
                        <a:pt x="167" y="112"/>
                        <a:pt x="166" y="113"/>
                        <a:pt x="167" y="113"/>
                      </a:cubicBezTo>
                      <a:cubicBezTo>
                        <a:pt x="167" y="112"/>
                        <a:pt x="167" y="113"/>
                        <a:pt x="167" y="113"/>
                      </a:cubicBezTo>
                      <a:cubicBezTo>
                        <a:pt x="166" y="115"/>
                        <a:pt x="167" y="115"/>
                        <a:pt x="166" y="117"/>
                      </a:cubicBezTo>
                      <a:cubicBezTo>
                        <a:pt x="166" y="118"/>
                        <a:pt x="165" y="119"/>
                        <a:pt x="165" y="120"/>
                      </a:cubicBezTo>
                      <a:cubicBezTo>
                        <a:pt x="165" y="120"/>
                        <a:pt x="165" y="120"/>
                        <a:pt x="165" y="120"/>
                      </a:cubicBezTo>
                      <a:cubicBezTo>
                        <a:pt x="165" y="120"/>
                        <a:pt x="165" y="120"/>
                        <a:pt x="165" y="120"/>
                      </a:cubicBezTo>
                      <a:cubicBezTo>
                        <a:pt x="164" y="120"/>
                        <a:pt x="165" y="118"/>
                        <a:pt x="165" y="116"/>
                      </a:cubicBezTo>
                      <a:cubicBezTo>
                        <a:pt x="165" y="116"/>
                        <a:pt x="165" y="115"/>
                        <a:pt x="165" y="116"/>
                      </a:cubicBezTo>
                      <a:cubicBezTo>
                        <a:pt x="165" y="114"/>
                        <a:pt x="164" y="115"/>
                        <a:pt x="164" y="115"/>
                      </a:cubicBezTo>
                      <a:cubicBezTo>
                        <a:pt x="164" y="116"/>
                        <a:pt x="164" y="116"/>
                        <a:pt x="163" y="116"/>
                      </a:cubicBezTo>
                      <a:cubicBezTo>
                        <a:pt x="163" y="116"/>
                        <a:pt x="164" y="115"/>
                        <a:pt x="163" y="115"/>
                      </a:cubicBezTo>
                      <a:cubicBezTo>
                        <a:pt x="163" y="116"/>
                        <a:pt x="162" y="116"/>
                        <a:pt x="163" y="114"/>
                      </a:cubicBezTo>
                      <a:cubicBezTo>
                        <a:pt x="162" y="115"/>
                        <a:pt x="162" y="115"/>
                        <a:pt x="161" y="115"/>
                      </a:cubicBezTo>
                      <a:cubicBezTo>
                        <a:pt x="161" y="115"/>
                        <a:pt x="161" y="115"/>
                        <a:pt x="161" y="115"/>
                      </a:cubicBezTo>
                      <a:cubicBezTo>
                        <a:pt x="160" y="117"/>
                        <a:pt x="158" y="120"/>
                        <a:pt x="156" y="123"/>
                      </a:cubicBezTo>
                      <a:cubicBezTo>
                        <a:pt x="156" y="123"/>
                        <a:pt x="155" y="124"/>
                        <a:pt x="155" y="124"/>
                      </a:cubicBezTo>
                      <a:cubicBezTo>
                        <a:pt x="155" y="124"/>
                        <a:pt x="155" y="124"/>
                        <a:pt x="155" y="124"/>
                      </a:cubicBezTo>
                      <a:cubicBezTo>
                        <a:pt x="155" y="124"/>
                        <a:pt x="155" y="124"/>
                        <a:pt x="155" y="123"/>
                      </a:cubicBezTo>
                      <a:cubicBezTo>
                        <a:pt x="156" y="123"/>
                        <a:pt x="156" y="122"/>
                        <a:pt x="156" y="122"/>
                      </a:cubicBezTo>
                      <a:cubicBezTo>
                        <a:pt x="156" y="120"/>
                        <a:pt x="155" y="121"/>
                        <a:pt x="155" y="122"/>
                      </a:cubicBezTo>
                      <a:cubicBezTo>
                        <a:pt x="154" y="123"/>
                        <a:pt x="153" y="125"/>
                        <a:pt x="152" y="126"/>
                      </a:cubicBezTo>
                      <a:cubicBezTo>
                        <a:pt x="152" y="127"/>
                        <a:pt x="151" y="128"/>
                        <a:pt x="152" y="128"/>
                      </a:cubicBezTo>
                      <a:cubicBezTo>
                        <a:pt x="151" y="128"/>
                        <a:pt x="151" y="128"/>
                        <a:pt x="151" y="129"/>
                      </a:cubicBezTo>
                      <a:cubicBezTo>
                        <a:pt x="152" y="128"/>
                        <a:pt x="152" y="128"/>
                        <a:pt x="153" y="127"/>
                      </a:cubicBezTo>
                      <a:cubicBezTo>
                        <a:pt x="153" y="128"/>
                        <a:pt x="152" y="128"/>
                        <a:pt x="152" y="128"/>
                      </a:cubicBezTo>
                      <a:cubicBezTo>
                        <a:pt x="153" y="129"/>
                        <a:pt x="151" y="131"/>
                        <a:pt x="150" y="131"/>
                      </a:cubicBezTo>
                      <a:cubicBezTo>
                        <a:pt x="150" y="131"/>
                        <a:pt x="150" y="131"/>
                        <a:pt x="150" y="131"/>
                      </a:cubicBezTo>
                      <a:cubicBezTo>
                        <a:pt x="150" y="131"/>
                        <a:pt x="150" y="131"/>
                        <a:pt x="150" y="132"/>
                      </a:cubicBezTo>
                      <a:cubicBezTo>
                        <a:pt x="150" y="131"/>
                        <a:pt x="150" y="132"/>
                        <a:pt x="149" y="131"/>
                      </a:cubicBezTo>
                      <a:cubicBezTo>
                        <a:pt x="150" y="131"/>
                        <a:pt x="150" y="131"/>
                        <a:pt x="150" y="130"/>
                      </a:cubicBezTo>
                      <a:cubicBezTo>
                        <a:pt x="150" y="130"/>
                        <a:pt x="150" y="130"/>
                        <a:pt x="150" y="130"/>
                      </a:cubicBezTo>
                      <a:cubicBezTo>
                        <a:pt x="150" y="130"/>
                        <a:pt x="149" y="131"/>
                        <a:pt x="149" y="131"/>
                      </a:cubicBezTo>
                      <a:cubicBezTo>
                        <a:pt x="149" y="131"/>
                        <a:pt x="149" y="131"/>
                        <a:pt x="149" y="130"/>
                      </a:cubicBezTo>
                      <a:cubicBezTo>
                        <a:pt x="149" y="131"/>
                        <a:pt x="149" y="131"/>
                        <a:pt x="149" y="131"/>
                      </a:cubicBezTo>
                      <a:cubicBezTo>
                        <a:pt x="149" y="130"/>
                        <a:pt x="149" y="131"/>
                        <a:pt x="149" y="130"/>
                      </a:cubicBezTo>
                      <a:cubicBezTo>
                        <a:pt x="149" y="131"/>
                        <a:pt x="149" y="130"/>
                        <a:pt x="149" y="130"/>
                      </a:cubicBezTo>
                      <a:cubicBezTo>
                        <a:pt x="149" y="130"/>
                        <a:pt x="149" y="131"/>
                        <a:pt x="149" y="131"/>
                      </a:cubicBezTo>
                      <a:cubicBezTo>
                        <a:pt x="149" y="130"/>
                        <a:pt x="149" y="130"/>
                        <a:pt x="148" y="130"/>
                      </a:cubicBezTo>
                      <a:cubicBezTo>
                        <a:pt x="149" y="130"/>
                        <a:pt x="149" y="130"/>
                        <a:pt x="149" y="130"/>
                      </a:cubicBezTo>
                      <a:cubicBezTo>
                        <a:pt x="149" y="130"/>
                        <a:pt x="148" y="131"/>
                        <a:pt x="148" y="131"/>
                      </a:cubicBezTo>
                      <a:cubicBezTo>
                        <a:pt x="148" y="131"/>
                        <a:pt x="148" y="130"/>
                        <a:pt x="148" y="131"/>
                      </a:cubicBezTo>
                      <a:cubicBezTo>
                        <a:pt x="148" y="130"/>
                        <a:pt x="147" y="130"/>
                        <a:pt x="148" y="129"/>
                      </a:cubicBezTo>
                      <a:cubicBezTo>
                        <a:pt x="148" y="130"/>
                        <a:pt x="147" y="129"/>
                        <a:pt x="147" y="129"/>
                      </a:cubicBezTo>
                      <a:cubicBezTo>
                        <a:pt x="147" y="129"/>
                        <a:pt x="148" y="129"/>
                        <a:pt x="148" y="128"/>
                      </a:cubicBezTo>
                      <a:cubicBezTo>
                        <a:pt x="148" y="128"/>
                        <a:pt x="148" y="127"/>
                        <a:pt x="147" y="128"/>
                      </a:cubicBezTo>
                      <a:cubicBezTo>
                        <a:pt x="148" y="128"/>
                        <a:pt x="148" y="128"/>
                        <a:pt x="148" y="128"/>
                      </a:cubicBezTo>
                      <a:cubicBezTo>
                        <a:pt x="147" y="128"/>
                        <a:pt x="147" y="129"/>
                        <a:pt x="147" y="129"/>
                      </a:cubicBezTo>
                      <a:cubicBezTo>
                        <a:pt x="147" y="129"/>
                        <a:pt x="147" y="129"/>
                        <a:pt x="147" y="129"/>
                      </a:cubicBezTo>
                      <a:cubicBezTo>
                        <a:pt x="146" y="129"/>
                        <a:pt x="146" y="130"/>
                        <a:pt x="146" y="130"/>
                      </a:cubicBezTo>
                      <a:cubicBezTo>
                        <a:pt x="146" y="130"/>
                        <a:pt x="145" y="130"/>
                        <a:pt x="145" y="131"/>
                      </a:cubicBezTo>
                      <a:cubicBezTo>
                        <a:pt x="144" y="131"/>
                        <a:pt x="142" y="133"/>
                        <a:pt x="141" y="133"/>
                      </a:cubicBezTo>
                      <a:cubicBezTo>
                        <a:pt x="141" y="133"/>
                        <a:pt x="140" y="134"/>
                        <a:pt x="139" y="135"/>
                      </a:cubicBezTo>
                      <a:cubicBezTo>
                        <a:pt x="139" y="136"/>
                        <a:pt x="138" y="136"/>
                        <a:pt x="138" y="136"/>
                      </a:cubicBezTo>
                      <a:cubicBezTo>
                        <a:pt x="137" y="137"/>
                        <a:pt x="136" y="137"/>
                        <a:pt x="135" y="138"/>
                      </a:cubicBezTo>
                      <a:cubicBezTo>
                        <a:pt x="134" y="138"/>
                        <a:pt x="133" y="139"/>
                        <a:pt x="133" y="138"/>
                      </a:cubicBezTo>
                      <a:cubicBezTo>
                        <a:pt x="132" y="139"/>
                        <a:pt x="132" y="139"/>
                        <a:pt x="132" y="139"/>
                      </a:cubicBezTo>
                      <a:cubicBezTo>
                        <a:pt x="132" y="139"/>
                        <a:pt x="133" y="138"/>
                        <a:pt x="132" y="139"/>
                      </a:cubicBezTo>
                      <a:cubicBezTo>
                        <a:pt x="132" y="139"/>
                        <a:pt x="132" y="139"/>
                        <a:pt x="132" y="139"/>
                      </a:cubicBezTo>
                      <a:cubicBezTo>
                        <a:pt x="132" y="139"/>
                        <a:pt x="131" y="139"/>
                        <a:pt x="131" y="139"/>
                      </a:cubicBezTo>
                      <a:cubicBezTo>
                        <a:pt x="131" y="139"/>
                        <a:pt x="131" y="139"/>
                        <a:pt x="132" y="139"/>
                      </a:cubicBezTo>
                      <a:cubicBezTo>
                        <a:pt x="131" y="139"/>
                        <a:pt x="132" y="138"/>
                        <a:pt x="131" y="138"/>
                      </a:cubicBezTo>
                      <a:cubicBezTo>
                        <a:pt x="131" y="138"/>
                        <a:pt x="131" y="138"/>
                        <a:pt x="131" y="138"/>
                      </a:cubicBezTo>
                      <a:cubicBezTo>
                        <a:pt x="131" y="138"/>
                        <a:pt x="130" y="138"/>
                        <a:pt x="130" y="138"/>
                      </a:cubicBezTo>
                      <a:cubicBezTo>
                        <a:pt x="129" y="139"/>
                        <a:pt x="129" y="139"/>
                        <a:pt x="129" y="139"/>
                      </a:cubicBezTo>
                      <a:cubicBezTo>
                        <a:pt x="129" y="139"/>
                        <a:pt x="129" y="139"/>
                        <a:pt x="129" y="139"/>
                      </a:cubicBezTo>
                      <a:cubicBezTo>
                        <a:pt x="128" y="139"/>
                        <a:pt x="129" y="139"/>
                        <a:pt x="128" y="140"/>
                      </a:cubicBezTo>
                      <a:cubicBezTo>
                        <a:pt x="128" y="140"/>
                        <a:pt x="127" y="140"/>
                        <a:pt x="126" y="140"/>
                      </a:cubicBezTo>
                      <a:cubicBezTo>
                        <a:pt x="127" y="139"/>
                        <a:pt x="126" y="140"/>
                        <a:pt x="127" y="139"/>
                      </a:cubicBezTo>
                      <a:cubicBezTo>
                        <a:pt x="126" y="139"/>
                        <a:pt x="126" y="139"/>
                        <a:pt x="126" y="140"/>
                      </a:cubicBezTo>
                      <a:cubicBezTo>
                        <a:pt x="126" y="140"/>
                        <a:pt x="126" y="140"/>
                        <a:pt x="126" y="140"/>
                      </a:cubicBezTo>
                      <a:cubicBezTo>
                        <a:pt x="125" y="140"/>
                        <a:pt x="125" y="140"/>
                        <a:pt x="124" y="140"/>
                      </a:cubicBezTo>
                      <a:cubicBezTo>
                        <a:pt x="125" y="140"/>
                        <a:pt x="125" y="140"/>
                        <a:pt x="125" y="140"/>
                      </a:cubicBezTo>
                      <a:cubicBezTo>
                        <a:pt x="124" y="140"/>
                        <a:pt x="124" y="140"/>
                        <a:pt x="124" y="140"/>
                      </a:cubicBezTo>
                      <a:cubicBezTo>
                        <a:pt x="124" y="140"/>
                        <a:pt x="124" y="140"/>
                        <a:pt x="124" y="140"/>
                      </a:cubicBezTo>
                      <a:cubicBezTo>
                        <a:pt x="124" y="140"/>
                        <a:pt x="124" y="139"/>
                        <a:pt x="123" y="139"/>
                      </a:cubicBezTo>
                      <a:cubicBezTo>
                        <a:pt x="124" y="139"/>
                        <a:pt x="124" y="139"/>
                        <a:pt x="124" y="138"/>
                      </a:cubicBezTo>
                      <a:cubicBezTo>
                        <a:pt x="124" y="139"/>
                        <a:pt x="125" y="138"/>
                        <a:pt x="125" y="138"/>
                      </a:cubicBezTo>
                      <a:cubicBezTo>
                        <a:pt x="125" y="138"/>
                        <a:pt x="126" y="138"/>
                        <a:pt x="126" y="138"/>
                      </a:cubicBezTo>
                      <a:cubicBezTo>
                        <a:pt x="126" y="137"/>
                        <a:pt x="127" y="137"/>
                        <a:pt x="129" y="136"/>
                      </a:cubicBezTo>
                      <a:cubicBezTo>
                        <a:pt x="130" y="135"/>
                        <a:pt x="131" y="135"/>
                        <a:pt x="132" y="134"/>
                      </a:cubicBezTo>
                      <a:cubicBezTo>
                        <a:pt x="132" y="134"/>
                        <a:pt x="132" y="133"/>
                        <a:pt x="132" y="133"/>
                      </a:cubicBezTo>
                      <a:cubicBezTo>
                        <a:pt x="132" y="133"/>
                        <a:pt x="133" y="133"/>
                        <a:pt x="133" y="133"/>
                      </a:cubicBezTo>
                      <a:cubicBezTo>
                        <a:pt x="133" y="133"/>
                        <a:pt x="132" y="133"/>
                        <a:pt x="132" y="133"/>
                      </a:cubicBezTo>
                      <a:cubicBezTo>
                        <a:pt x="132" y="133"/>
                        <a:pt x="131" y="133"/>
                        <a:pt x="131" y="133"/>
                      </a:cubicBezTo>
                      <a:cubicBezTo>
                        <a:pt x="131" y="134"/>
                        <a:pt x="130" y="134"/>
                        <a:pt x="130" y="134"/>
                      </a:cubicBezTo>
                      <a:cubicBezTo>
                        <a:pt x="130" y="134"/>
                        <a:pt x="130" y="134"/>
                        <a:pt x="130" y="134"/>
                      </a:cubicBezTo>
                      <a:cubicBezTo>
                        <a:pt x="129" y="134"/>
                        <a:pt x="129" y="134"/>
                        <a:pt x="129" y="134"/>
                      </a:cubicBezTo>
                      <a:cubicBezTo>
                        <a:pt x="129" y="134"/>
                        <a:pt x="128" y="134"/>
                        <a:pt x="129" y="134"/>
                      </a:cubicBezTo>
                      <a:cubicBezTo>
                        <a:pt x="128" y="134"/>
                        <a:pt x="128" y="134"/>
                        <a:pt x="128" y="134"/>
                      </a:cubicBezTo>
                      <a:cubicBezTo>
                        <a:pt x="129" y="134"/>
                        <a:pt x="128" y="134"/>
                        <a:pt x="128" y="133"/>
                      </a:cubicBezTo>
                      <a:cubicBezTo>
                        <a:pt x="129" y="133"/>
                        <a:pt x="130" y="132"/>
                        <a:pt x="130" y="131"/>
                      </a:cubicBezTo>
                      <a:cubicBezTo>
                        <a:pt x="131" y="130"/>
                        <a:pt x="131" y="130"/>
                        <a:pt x="131" y="129"/>
                      </a:cubicBezTo>
                      <a:cubicBezTo>
                        <a:pt x="132" y="129"/>
                        <a:pt x="132" y="128"/>
                        <a:pt x="132" y="128"/>
                      </a:cubicBezTo>
                      <a:cubicBezTo>
                        <a:pt x="132" y="128"/>
                        <a:pt x="132" y="128"/>
                        <a:pt x="132" y="127"/>
                      </a:cubicBezTo>
                      <a:cubicBezTo>
                        <a:pt x="132" y="127"/>
                        <a:pt x="133" y="127"/>
                        <a:pt x="133" y="127"/>
                      </a:cubicBezTo>
                      <a:cubicBezTo>
                        <a:pt x="133" y="126"/>
                        <a:pt x="133" y="125"/>
                        <a:pt x="133" y="125"/>
                      </a:cubicBezTo>
                      <a:cubicBezTo>
                        <a:pt x="133" y="125"/>
                        <a:pt x="133" y="124"/>
                        <a:pt x="133" y="124"/>
                      </a:cubicBezTo>
                      <a:cubicBezTo>
                        <a:pt x="133" y="124"/>
                        <a:pt x="132" y="124"/>
                        <a:pt x="131" y="125"/>
                      </a:cubicBezTo>
                      <a:cubicBezTo>
                        <a:pt x="130" y="125"/>
                        <a:pt x="129" y="126"/>
                        <a:pt x="128" y="127"/>
                      </a:cubicBezTo>
                      <a:cubicBezTo>
                        <a:pt x="128" y="127"/>
                        <a:pt x="128" y="127"/>
                        <a:pt x="128" y="127"/>
                      </a:cubicBezTo>
                      <a:cubicBezTo>
                        <a:pt x="128" y="127"/>
                        <a:pt x="128" y="128"/>
                        <a:pt x="128" y="128"/>
                      </a:cubicBezTo>
                      <a:cubicBezTo>
                        <a:pt x="128" y="128"/>
                        <a:pt x="127" y="128"/>
                        <a:pt x="127" y="127"/>
                      </a:cubicBezTo>
                      <a:cubicBezTo>
                        <a:pt x="126" y="127"/>
                        <a:pt x="126" y="127"/>
                        <a:pt x="126" y="126"/>
                      </a:cubicBezTo>
                      <a:cubicBezTo>
                        <a:pt x="126" y="125"/>
                        <a:pt x="127" y="124"/>
                        <a:pt x="128" y="123"/>
                      </a:cubicBezTo>
                      <a:cubicBezTo>
                        <a:pt x="127" y="123"/>
                        <a:pt x="127" y="123"/>
                        <a:pt x="127" y="123"/>
                      </a:cubicBezTo>
                      <a:cubicBezTo>
                        <a:pt x="127" y="123"/>
                        <a:pt x="127" y="123"/>
                        <a:pt x="127" y="123"/>
                      </a:cubicBezTo>
                      <a:cubicBezTo>
                        <a:pt x="127" y="123"/>
                        <a:pt x="127" y="122"/>
                        <a:pt x="127" y="122"/>
                      </a:cubicBezTo>
                      <a:cubicBezTo>
                        <a:pt x="126" y="123"/>
                        <a:pt x="126" y="123"/>
                        <a:pt x="125" y="124"/>
                      </a:cubicBezTo>
                      <a:cubicBezTo>
                        <a:pt x="124" y="124"/>
                        <a:pt x="124" y="124"/>
                        <a:pt x="123" y="124"/>
                      </a:cubicBezTo>
                      <a:cubicBezTo>
                        <a:pt x="123" y="125"/>
                        <a:pt x="123" y="125"/>
                        <a:pt x="122" y="125"/>
                      </a:cubicBezTo>
                      <a:cubicBezTo>
                        <a:pt x="121" y="126"/>
                        <a:pt x="119" y="128"/>
                        <a:pt x="118" y="129"/>
                      </a:cubicBezTo>
                      <a:cubicBezTo>
                        <a:pt x="118" y="129"/>
                        <a:pt x="117" y="129"/>
                        <a:pt x="116" y="130"/>
                      </a:cubicBezTo>
                      <a:cubicBezTo>
                        <a:pt x="116" y="130"/>
                        <a:pt x="115" y="130"/>
                        <a:pt x="115" y="130"/>
                      </a:cubicBezTo>
                      <a:cubicBezTo>
                        <a:pt x="114" y="130"/>
                        <a:pt x="114" y="129"/>
                        <a:pt x="113" y="129"/>
                      </a:cubicBezTo>
                      <a:cubicBezTo>
                        <a:pt x="113" y="129"/>
                        <a:pt x="113" y="129"/>
                        <a:pt x="113" y="129"/>
                      </a:cubicBezTo>
                      <a:cubicBezTo>
                        <a:pt x="113" y="129"/>
                        <a:pt x="112" y="129"/>
                        <a:pt x="111" y="130"/>
                      </a:cubicBezTo>
                      <a:cubicBezTo>
                        <a:pt x="111" y="130"/>
                        <a:pt x="111" y="130"/>
                        <a:pt x="110" y="130"/>
                      </a:cubicBezTo>
                      <a:cubicBezTo>
                        <a:pt x="110" y="129"/>
                        <a:pt x="111" y="127"/>
                        <a:pt x="111" y="127"/>
                      </a:cubicBezTo>
                      <a:cubicBezTo>
                        <a:pt x="111" y="127"/>
                        <a:pt x="112" y="126"/>
                        <a:pt x="112" y="126"/>
                      </a:cubicBezTo>
                      <a:cubicBezTo>
                        <a:pt x="112" y="126"/>
                        <a:pt x="112" y="126"/>
                        <a:pt x="112" y="126"/>
                      </a:cubicBezTo>
                      <a:cubicBezTo>
                        <a:pt x="113" y="126"/>
                        <a:pt x="113" y="125"/>
                        <a:pt x="113" y="126"/>
                      </a:cubicBezTo>
                      <a:cubicBezTo>
                        <a:pt x="113" y="125"/>
                        <a:pt x="114" y="126"/>
                        <a:pt x="115" y="125"/>
                      </a:cubicBezTo>
                      <a:cubicBezTo>
                        <a:pt x="114" y="125"/>
                        <a:pt x="115" y="125"/>
                        <a:pt x="115" y="125"/>
                      </a:cubicBezTo>
                      <a:cubicBezTo>
                        <a:pt x="115" y="125"/>
                        <a:pt x="116" y="125"/>
                        <a:pt x="115" y="125"/>
                      </a:cubicBezTo>
                      <a:cubicBezTo>
                        <a:pt x="116" y="125"/>
                        <a:pt x="116" y="125"/>
                        <a:pt x="116" y="125"/>
                      </a:cubicBezTo>
                      <a:cubicBezTo>
                        <a:pt x="115" y="124"/>
                        <a:pt x="117" y="123"/>
                        <a:pt x="118" y="122"/>
                      </a:cubicBezTo>
                      <a:cubicBezTo>
                        <a:pt x="118" y="122"/>
                        <a:pt x="119" y="121"/>
                        <a:pt x="119" y="120"/>
                      </a:cubicBezTo>
                      <a:cubicBezTo>
                        <a:pt x="119" y="120"/>
                        <a:pt x="119" y="120"/>
                        <a:pt x="119" y="120"/>
                      </a:cubicBezTo>
                      <a:cubicBezTo>
                        <a:pt x="120" y="120"/>
                        <a:pt x="120" y="119"/>
                        <a:pt x="120" y="119"/>
                      </a:cubicBezTo>
                      <a:cubicBezTo>
                        <a:pt x="120" y="119"/>
                        <a:pt x="120" y="119"/>
                        <a:pt x="120" y="118"/>
                      </a:cubicBezTo>
                      <a:cubicBezTo>
                        <a:pt x="120" y="118"/>
                        <a:pt x="120" y="118"/>
                        <a:pt x="120" y="118"/>
                      </a:cubicBezTo>
                      <a:cubicBezTo>
                        <a:pt x="120" y="118"/>
                        <a:pt x="120" y="118"/>
                        <a:pt x="120" y="118"/>
                      </a:cubicBezTo>
                      <a:cubicBezTo>
                        <a:pt x="119" y="118"/>
                        <a:pt x="119" y="118"/>
                        <a:pt x="118" y="118"/>
                      </a:cubicBezTo>
                      <a:cubicBezTo>
                        <a:pt x="118" y="118"/>
                        <a:pt x="118" y="118"/>
                        <a:pt x="118" y="118"/>
                      </a:cubicBezTo>
                      <a:cubicBezTo>
                        <a:pt x="118" y="118"/>
                        <a:pt x="118" y="118"/>
                        <a:pt x="118" y="119"/>
                      </a:cubicBezTo>
                      <a:cubicBezTo>
                        <a:pt x="118" y="118"/>
                        <a:pt x="117" y="119"/>
                        <a:pt x="117" y="119"/>
                      </a:cubicBezTo>
                      <a:cubicBezTo>
                        <a:pt x="117" y="119"/>
                        <a:pt x="117" y="119"/>
                        <a:pt x="117" y="118"/>
                      </a:cubicBezTo>
                      <a:cubicBezTo>
                        <a:pt x="117" y="119"/>
                        <a:pt x="117" y="119"/>
                        <a:pt x="117" y="119"/>
                      </a:cubicBezTo>
                      <a:cubicBezTo>
                        <a:pt x="117" y="119"/>
                        <a:pt x="117" y="119"/>
                        <a:pt x="117" y="119"/>
                      </a:cubicBezTo>
                      <a:cubicBezTo>
                        <a:pt x="116" y="119"/>
                        <a:pt x="117" y="119"/>
                        <a:pt x="117" y="119"/>
                      </a:cubicBezTo>
                      <a:cubicBezTo>
                        <a:pt x="116" y="119"/>
                        <a:pt x="116" y="119"/>
                        <a:pt x="116" y="119"/>
                      </a:cubicBezTo>
                      <a:cubicBezTo>
                        <a:pt x="116" y="118"/>
                        <a:pt x="115" y="119"/>
                        <a:pt x="116" y="119"/>
                      </a:cubicBezTo>
                      <a:cubicBezTo>
                        <a:pt x="115" y="119"/>
                        <a:pt x="115" y="119"/>
                        <a:pt x="115" y="119"/>
                      </a:cubicBezTo>
                      <a:cubicBezTo>
                        <a:pt x="115" y="119"/>
                        <a:pt x="115" y="119"/>
                        <a:pt x="115" y="119"/>
                      </a:cubicBezTo>
                      <a:cubicBezTo>
                        <a:pt x="115" y="118"/>
                        <a:pt x="114" y="120"/>
                        <a:pt x="113" y="120"/>
                      </a:cubicBezTo>
                      <a:cubicBezTo>
                        <a:pt x="113" y="120"/>
                        <a:pt x="114" y="120"/>
                        <a:pt x="114" y="120"/>
                      </a:cubicBezTo>
                      <a:cubicBezTo>
                        <a:pt x="113" y="120"/>
                        <a:pt x="113" y="120"/>
                        <a:pt x="113" y="120"/>
                      </a:cubicBezTo>
                      <a:cubicBezTo>
                        <a:pt x="113" y="120"/>
                        <a:pt x="112" y="120"/>
                        <a:pt x="112" y="121"/>
                      </a:cubicBezTo>
                      <a:cubicBezTo>
                        <a:pt x="112" y="121"/>
                        <a:pt x="112" y="121"/>
                        <a:pt x="112" y="121"/>
                      </a:cubicBezTo>
                      <a:cubicBezTo>
                        <a:pt x="112" y="121"/>
                        <a:pt x="112" y="121"/>
                        <a:pt x="112" y="121"/>
                      </a:cubicBezTo>
                      <a:cubicBezTo>
                        <a:pt x="112" y="121"/>
                        <a:pt x="112" y="121"/>
                        <a:pt x="112" y="121"/>
                      </a:cubicBezTo>
                      <a:cubicBezTo>
                        <a:pt x="112" y="121"/>
                        <a:pt x="112" y="121"/>
                        <a:pt x="112" y="121"/>
                      </a:cubicBezTo>
                      <a:cubicBezTo>
                        <a:pt x="112" y="121"/>
                        <a:pt x="112" y="121"/>
                        <a:pt x="112" y="121"/>
                      </a:cubicBezTo>
                      <a:cubicBezTo>
                        <a:pt x="113" y="121"/>
                        <a:pt x="113" y="122"/>
                        <a:pt x="113" y="121"/>
                      </a:cubicBezTo>
                      <a:cubicBezTo>
                        <a:pt x="113" y="122"/>
                        <a:pt x="113" y="122"/>
                        <a:pt x="113" y="122"/>
                      </a:cubicBezTo>
                      <a:cubicBezTo>
                        <a:pt x="114" y="122"/>
                        <a:pt x="113" y="123"/>
                        <a:pt x="113" y="123"/>
                      </a:cubicBezTo>
                      <a:cubicBezTo>
                        <a:pt x="112" y="124"/>
                        <a:pt x="112" y="124"/>
                        <a:pt x="111" y="124"/>
                      </a:cubicBezTo>
                      <a:cubicBezTo>
                        <a:pt x="111" y="124"/>
                        <a:pt x="111" y="124"/>
                        <a:pt x="111" y="124"/>
                      </a:cubicBezTo>
                      <a:cubicBezTo>
                        <a:pt x="110" y="124"/>
                        <a:pt x="110" y="123"/>
                        <a:pt x="110" y="123"/>
                      </a:cubicBezTo>
                      <a:cubicBezTo>
                        <a:pt x="110" y="123"/>
                        <a:pt x="110" y="123"/>
                        <a:pt x="110" y="122"/>
                      </a:cubicBezTo>
                      <a:cubicBezTo>
                        <a:pt x="110" y="122"/>
                        <a:pt x="110" y="122"/>
                        <a:pt x="110" y="123"/>
                      </a:cubicBezTo>
                      <a:cubicBezTo>
                        <a:pt x="109" y="123"/>
                        <a:pt x="110" y="122"/>
                        <a:pt x="110" y="122"/>
                      </a:cubicBezTo>
                      <a:cubicBezTo>
                        <a:pt x="109" y="122"/>
                        <a:pt x="109" y="122"/>
                        <a:pt x="109" y="122"/>
                      </a:cubicBezTo>
                      <a:cubicBezTo>
                        <a:pt x="109" y="122"/>
                        <a:pt x="109" y="123"/>
                        <a:pt x="109" y="122"/>
                      </a:cubicBezTo>
                      <a:cubicBezTo>
                        <a:pt x="108" y="123"/>
                        <a:pt x="107" y="123"/>
                        <a:pt x="107" y="123"/>
                      </a:cubicBezTo>
                      <a:cubicBezTo>
                        <a:pt x="106" y="124"/>
                        <a:pt x="106" y="124"/>
                        <a:pt x="105" y="124"/>
                      </a:cubicBezTo>
                      <a:cubicBezTo>
                        <a:pt x="105" y="125"/>
                        <a:pt x="104" y="125"/>
                        <a:pt x="103" y="126"/>
                      </a:cubicBezTo>
                      <a:cubicBezTo>
                        <a:pt x="101" y="126"/>
                        <a:pt x="101" y="125"/>
                        <a:pt x="100" y="124"/>
                      </a:cubicBezTo>
                      <a:cubicBezTo>
                        <a:pt x="100" y="124"/>
                        <a:pt x="98" y="124"/>
                        <a:pt x="98" y="124"/>
                      </a:cubicBezTo>
                      <a:cubicBezTo>
                        <a:pt x="97" y="125"/>
                        <a:pt x="96" y="124"/>
                        <a:pt x="96" y="124"/>
                      </a:cubicBezTo>
                      <a:cubicBezTo>
                        <a:pt x="96" y="124"/>
                        <a:pt x="96" y="124"/>
                        <a:pt x="96" y="124"/>
                      </a:cubicBezTo>
                      <a:cubicBezTo>
                        <a:pt x="96" y="124"/>
                        <a:pt x="96" y="124"/>
                        <a:pt x="96" y="124"/>
                      </a:cubicBezTo>
                      <a:cubicBezTo>
                        <a:pt x="96" y="124"/>
                        <a:pt x="95" y="124"/>
                        <a:pt x="95" y="124"/>
                      </a:cubicBezTo>
                      <a:cubicBezTo>
                        <a:pt x="95" y="124"/>
                        <a:pt x="94" y="124"/>
                        <a:pt x="93" y="124"/>
                      </a:cubicBezTo>
                      <a:cubicBezTo>
                        <a:pt x="92" y="124"/>
                        <a:pt x="91" y="124"/>
                        <a:pt x="90" y="123"/>
                      </a:cubicBezTo>
                      <a:cubicBezTo>
                        <a:pt x="90" y="123"/>
                        <a:pt x="90" y="123"/>
                        <a:pt x="91" y="123"/>
                      </a:cubicBezTo>
                      <a:cubicBezTo>
                        <a:pt x="90" y="123"/>
                        <a:pt x="90" y="123"/>
                        <a:pt x="90" y="123"/>
                      </a:cubicBezTo>
                      <a:cubicBezTo>
                        <a:pt x="90" y="123"/>
                        <a:pt x="90" y="123"/>
                        <a:pt x="90" y="123"/>
                      </a:cubicBezTo>
                      <a:cubicBezTo>
                        <a:pt x="90" y="123"/>
                        <a:pt x="88" y="122"/>
                        <a:pt x="88" y="122"/>
                      </a:cubicBezTo>
                      <a:cubicBezTo>
                        <a:pt x="88" y="122"/>
                        <a:pt x="88" y="122"/>
                        <a:pt x="88" y="122"/>
                      </a:cubicBezTo>
                      <a:cubicBezTo>
                        <a:pt x="86" y="122"/>
                        <a:pt x="84" y="122"/>
                        <a:pt x="83" y="122"/>
                      </a:cubicBezTo>
                      <a:cubicBezTo>
                        <a:pt x="82" y="122"/>
                        <a:pt x="81" y="121"/>
                        <a:pt x="81" y="121"/>
                      </a:cubicBezTo>
                      <a:cubicBezTo>
                        <a:pt x="81" y="121"/>
                        <a:pt x="81" y="121"/>
                        <a:pt x="81" y="121"/>
                      </a:cubicBezTo>
                      <a:cubicBezTo>
                        <a:pt x="81" y="121"/>
                        <a:pt x="81" y="120"/>
                        <a:pt x="80" y="120"/>
                      </a:cubicBezTo>
                      <a:cubicBezTo>
                        <a:pt x="80" y="120"/>
                        <a:pt x="79" y="120"/>
                        <a:pt x="79" y="120"/>
                      </a:cubicBezTo>
                      <a:cubicBezTo>
                        <a:pt x="78" y="120"/>
                        <a:pt x="78" y="119"/>
                        <a:pt x="77" y="119"/>
                      </a:cubicBezTo>
                      <a:cubicBezTo>
                        <a:pt x="77" y="118"/>
                        <a:pt x="76" y="118"/>
                        <a:pt x="76" y="117"/>
                      </a:cubicBezTo>
                      <a:cubicBezTo>
                        <a:pt x="75" y="117"/>
                        <a:pt x="75" y="117"/>
                        <a:pt x="74" y="116"/>
                      </a:cubicBezTo>
                      <a:cubicBezTo>
                        <a:pt x="73" y="116"/>
                        <a:pt x="72" y="115"/>
                        <a:pt x="70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70" y="114"/>
                        <a:pt x="69" y="115"/>
                        <a:pt x="69" y="115"/>
                      </a:cubicBezTo>
                      <a:cubicBezTo>
                        <a:pt x="69" y="115"/>
                        <a:pt x="68" y="114"/>
                        <a:pt x="68" y="115"/>
                      </a:cubicBezTo>
                      <a:cubicBezTo>
                        <a:pt x="68" y="114"/>
                        <a:pt x="68" y="115"/>
                        <a:pt x="68" y="115"/>
                      </a:cubicBezTo>
                      <a:cubicBezTo>
                        <a:pt x="67" y="115"/>
                        <a:pt x="67" y="115"/>
                        <a:pt x="67" y="115"/>
                      </a:cubicBezTo>
                      <a:cubicBezTo>
                        <a:pt x="67" y="115"/>
                        <a:pt x="66" y="114"/>
                        <a:pt x="65" y="114"/>
                      </a:cubicBezTo>
                      <a:cubicBezTo>
                        <a:pt x="65" y="114"/>
                        <a:pt x="65" y="114"/>
                        <a:pt x="65" y="114"/>
                      </a:cubicBezTo>
                      <a:cubicBezTo>
                        <a:pt x="64" y="113"/>
                        <a:pt x="65" y="113"/>
                        <a:pt x="64" y="113"/>
                      </a:cubicBezTo>
                      <a:cubicBezTo>
                        <a:pt x="64" y="113"/>
                        <a:pt x="64" y="113"/>
                        <a:pt x="64" y="113"/>
                      </a:cubicBezTo>
                      <a:cubicBezTo>
                        <a:pt x="63" y="112"/>
                        <a:pt x="63" y="111"/>
                        <a:pt x="62" y="109"/>
                      </a:cubicBezTo>
                      <a:cubicBezTo>
                        <a:pt x="62" y="108"/>
                        <a:pt x="63" y="108"/>
                        <a:pt x="63" y="108"/>
                      </a:cubicBezTo>
                      <a:cubicBezTo>
                        <a:pt x="63" y="108"/>
                        <a:pt x="63" y="108"/>
                        <a:pt x="63" y="108"/>
                      </a:cubicBezTo>
                      <a:cubicBezTo>
                        <a:pt x="63" y="108"/>
                        <a:pt x="63" y="108"/>
                        <a:pt x="63" y="108"/>
                      </a:cubicBezTo>
                      <a:cubicBezTo>
                        <a:pt x="64" y="108"/>
                        <a:pt x="64" y="108"/>
                        <a:pt x="65" y="109"/>
                      </a:cubicBezTo>
                      <a:cubicBezTo>
                        <a:pt x="65" y="109"/>
                        <a:pt x="65" y="109"/>
                        <a:pt x="65" y="110"/>
                      </a:cubicBezTo>
                      <a:cubicBezTo>
                        <a:pt x="65" y="109"/>
                        <a:pt x="66" y="110"/>
                        <a:pt x="66" y="110"/>
                      </a:cubicBezTo>
                      <a:cubicBezTo>
                        <a:pt x="66" y="110"/>
                        <a:pt x="66" y="110"/>
                        <a:pt x="66" y="110"/>
                      </a:cubicBezTo>
                      <a:cubicBezTo>
                        <a:pt x="66" y="110"/>
                        <a:pt x="66" y="110"/>
                        <a:pt x="66" y="110"/>
                      </a:cubicBezTo>
                      <a:cubicBezTo>
                        <a:pt x="66" y="109"/>
                        <a:pt x="66" y="109"/>
                        <a:pt x="66" y="109"/>
                      </a:cubicBezTo>
                      <a:cubicBezTo>
                        <a:pt x="66" y="109"/>
                        <a:pt x="66" y="109"/>
                        <a:pt x="65" y="109"/>
                      </a:cubicBezTo>
                      <a:cubicBezTo>
                        <a:pt x="66" y="109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7"/>
                      </a:cubicBezTo>
                      <a:cubicBezTo>
                        <a:pt x="66" y="107"/>
                        <a:pt x="65" y="107"/>
                        <a:pt x="65" y="107"/>
                      </a:cubicBezTo>
                      <a:cubicBezTo>
                        <a:pt x="65" y="106"/>
                        <a:pt x="66" y="105"/>
                        <a:pt x="66" y="104"/>
                      </a:cubicBezTo>
                      <a:cubicBezTo>
                        <a:pt x="66" y="104"/>
                        <a:pt x="66" y="103"/>
                        <a:pt x="66" y="103"/>
                      </a:cubicBezTo>
                      <a:cubicBezTo>
                        <a:pt x="66" y="103"/>
                        <a:pt x="66" y="103"/>
                        <a:pt x="66" y="103"/>
                      </a:cubicBezTo>
                      <a:cubicBezTo>
                        <a:pt x="66" y="103"/>
                        <a:pt x="65" y="103"/>
                        <a:pt x="65" y="102"/>
                      </a:cubicBezTo>
                      <a:cubicBezTo>
                        <a:pt x="65" y="102"/>
                        <a:pt x="65" y="102"/>
                        <a:pt x="65" y="102"/>
                      </a:cubicBezTo>
                      <a:cubicBezTo>
                        <a:pt x="65" y="102"/>
                        <a:pt x="65" y="102"/>
                        <a:pt x="65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1"/>
                        <a:pt x="64" y="100"/>
                        <a:pt x="64" y="100"/>
                      </a:cubicBezTo>
                      <a:cubicBezTo>
                        <a:pt x="64" y="100"/>
                        <a:pt x="64" y="99"/>
                        <a:pt x="64" y="99"/>
                      </a:cubicBezTo>
                      <a:cubicBezTo>
                        <a:pt x="64" y="99"/>
                        <a:pt x="64" y="99"/>
                        <a:pt x="64" y="99"/>
                      </a:cubicBezTo>
                      <a:cubicBezTo>
                        <a:pt x="64" y="98"/>
                        <a:pt x="64" y="98"/>
                        <a:pt x="64" y="97"/>
                      </a:cubicBezTo>
                      <a:cubicBezTo>
                        <a:pt x="64" y="97"/>
                        <a:pt x="64" y="97"/>
                        <a:pt x="64" y="96"/>
                      </a:cubicBezTo>
                      <a:cubicBezTo>
                        <a:pt x="64" y="95"/>
                        <a:pt x="64" y="96"/>
                        <a:pt x="64" y="95"/>
                      </a:cubicBezTo>
                      <a:cubicBezTo>
                        <a:pt x="64" y="96"/>
                        <a:pt x="65" y="96"/>
                        <a:pt x="65" y="95"/>
                      </a:cubicBezTo>
                      <a:cubicBezTo>
                        <a:pt x="65" y="96"/>
                        <a:pt x="65" y="97"/>
                        <a:pt x="65" y="98"/>
                      </a:cubicBezTo>
                      <a:cubicBezTo>
                        <a:pt x="66" y="98"/>
                        <a:pt x="66" y="98"/>
                        <a:pt x="66" y="98"/>
                      </a:cubicBezTo>
                      <a:cubicBezTo>
                        <a:pt x="65" y="97"/>
                        <a:pt x="65" y="96"/>
                        <a:pt x="65" y="96"/>
                      </a:cubicBezTo>
                      <a:cubicBezTo>
                        <a:pt x="65" y="96"/>
                        <a:pt x="65" y="95"/>
                        <a:pt x="65" y="95"/>
                      </a:cubicBezTo>
                      <a:cubicBezTo>
                        <a:pt x="65" y="95"/>
                        <a:pt x="65" y="95"/>
                        <a:pt x="65" y="95"/>
                      </a:cubicBezTo>
                      <a:cubicBezTo>
                        <a:pt x="65" y="95"/>
                        <a:pt x="65" y="95"/>
                        <a:pt x="65" y="95"/>
                      </a:cubicBezTo>
                      <a:cubicBezTo>
                        <a:pt x="66" y="95"/>
                        <a:pt x="65" y="95"/>
                        <a:pt x="66" y="95"/>
                      </a:cubicBezTo>
                      <a:cubicBezTo>
                        <a:pt x="66" y="95"/>
                        <a:pt x="66" y="95"/>
                        <a:pt x="66" y="95"/>
                      </a:cubicBezTo>
                      <a:cubicBezTo>
                        <a:pt x="66" y="95"/>
                        <a:pt x="66" y="94"/>
                        <a:pt x="66" y="94"/>
                      </a:cubicBezTo>
                      <a:cubicBezTo>
                        <a:pt x="66" y="94"/>
                        <a:pt x="66" y="94"/>
                        <a:pt x="66" y="94"/>
                      </a:cubicBezTo>
                      <a:cubicBezTo>
                        <a:pt x="66" y="94"/>
                        <a:pt x="66" y="94"/>
                        <a:pt x="66" y="94"/>
                      </a:cubicBezTo>
                      <a:cubicBezTo>
                        <a:pt x="66" y="94"/>
                        <a:pt x="66" y="93"/>
                        <a:pt x="66" y="93"/>
                      </a:cubicBezTo>
                      <a:cubicBezTo>
                        <a:pt x="66" y="93"/>
                        <a:pt x="66" y="93"/>
                        <a:pt x="66" y="93"/>
                      </a:cubicBezTo>
                      <a:cubicBezTo>
                        <a:pt x="66" y="93"/>
                        <a:pt x="66" y="92"/>
                        <a:pt x="66" y="92"/>
                      </a:cubicBezTo>
                      <a:cubicBezTo>
                        <a:pt x="66" y="92"/>
                        <a:pt x="66" y="92"/>
                        <a:pt x="66" y="92"/>
                      </a:cubicBezTo>
                      <a:cubicBezTo>
                        <a:pt x="66" y="92"/>
                        <a:pt x="66" y="92"/>
                        <a:pt x="66" y="91"/>
                      </a:cubicBezTo>
                      <a:cubicBezTo>
                        <a:pt x="66" y="91"/>
                        <a:pt x="66" y="92"/>
                        <a:pt x="66" y="91"/>
                      </a:cubicBez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89"/>
                        <a:pt x="66" y="89"/>
                        <a:pt x="66" y="88"/>
                      </a:cubicBezTo>
                      <a:cubicBezTo>
                        <a:pt x="66" y="88"/>
                        <a:pt x="66" y="88"/>
                        <a:pt x="66" y="88"/>
                      </a:cubicBezTo>
                      <a:cubicBezTo>
                        <a:pt x="66" y="87"/>
                        <a:pt x="66" y="87"/>
                        <a:pt x="66" y="86"/>
                      </a:cubicBezTo>
                      <a:cubicBezTo>
                        <a:pt x="66" y="86"/>
                        <a:pt x="66" y="85"/>
                        <a:pt x="66" y="85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4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8" y="83"/>
                      </a:cubicBezTo>
                      <a:cubicBezTo>
                        <a:pt x="68" y="83"/>
                        <a:pt x="68" y="84"/>
                        <a:pt x="69" y="84"/>
                      </a:cubicBezTo>
                      <a:cubicBezTo>
                        <a:pt x="69" y="85"/>
                        <a:pt x="69" y="86"/>
                        <a:pt x="68" y="86"/>
                      </a:cubicBezTo>
                      <a:cubicBezTo>
                        <a:pt x="68" y="87"/>
                        <a:pt x="68" y="87"/>
                        <a:pt x="68" y="87"/>
                      </a:cubicBezTo>
                      <a:cubicBezTo>
                        <a:pt x="68" y="87"/>
                        <a:pt x="68" y="88"/>
                        <a:pt x="68" y="89"/>
                      </a:cubicBezTo>
                      <a:cubicBezTo>
                        <a:pt x="67" y="89"/>
                        <a:pt x="67" y="89"/>
                        <a:pt x="67" y="90"/>
                      </a:cubicBezTo>
                      <a:cubicBezTo>
                        <a:pt x="67" y="90"/>
                        <a:pt x="67" y="90"/>
                        <a:pt x="67" y="90"/>
                      </a:cubicBezTo>
                      <a:cubicBezTo>
                        <a:pt x="67" y="91"/>
                        <a:pt x="67" y="92"/>
                        <a:pt x="68" y="92"/>
                      </a:cubicBezTo>
                      <a:cubicBezTo>
                        <a:pt x="68" y="92"/>
                        <a:pt x="69" y="92"/>
                        <a:pt x="69" y="92"/>
                      </a:cubicBezTo>
                      <a:cubicBezTo>
                        <a:pt x="69" y="92"/>
                        <a:pt x="70" y="92"/>
                        <a:pt x="70" y="92"/>
                      </a:cubicBezTo>
                      <a:cubicBezTo>
                        <a:pt x="70" y="92"/>
                        <a:pt x="70" y="90"/>
                        <a:pt x="70" y="90"/>
                      </a:cubicBezTo>
                      <a:cubicBezTo>
                        <a:pt x="71" y="90"/>
                        <a:pt x="71" y="89"/>
                        <a:pt x="71" y="89"/>
                      </a:cubicBezTo>
                      <a:cubicBezTo>
                        <a:pt x="71" y="90"/>
                        <a:pt x="72" y="89"/>
                        <a:pt x="72" y="90"/>
                      </a:cubicBezTo>
                      <a:cubicBezTo>
                        <a:pt x="72" y="90"/>
                        <a:pt x="72" y="90"/>
                        <a:pt x="72" y="90"/>
                      </a:cubicBezTo>
                      <a:cubicBezTo>
                        <a:pt x="72" y="90"/>
                        <a:pt x="73" y="90"/>
                        <a:pt x="73" y="90"/>
                      </a:cubicBezTo>
                      <a:cubicBezTo>
                        <a:pt x="73" y="90"/>
                        <a:pt x="73" y="89"/>
                        <a:pt x="74" y="89"/>
                      </a:cubicBezTo>
                      <a:cubicBezTo>
                        <a:pt x="74" y="89"/>
                        <a:pt x="76" y="89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7"/>
                        <a:pt x="76" y="88"/>
                        <a:pt x="76" y="87"/>
                      </a:cubicBezTo>
                      <a:cubicBezTo>
                        <a:pt x="76" y="87"/>
                        <a:pt x="76" y="87"/>
                        <a:pt x="76" y="87"/>
                      </a:cubicBezTo>
                      <a:cubicBezTo>
                        <a:pt x="76" y="86"/>
                        <a:pt x="76" y="86"/>
                        <a:pt x="76" y="85"/>
                      </a:cubicBezTo>
                      <a:cubicBezTo>
                        <a:pt x="75" y="84"/>
                        <a:pt x="75" y="84"/>
                        <a:pt x="75" y="83"/>
                      </a:cubicBezTo>
                      <a:cubicBezTo>
                        <a:pt x="75" y="83"/>
                        <a:pt x="75" y="82"/>
                        <a:pt x="75" y="81"/>
                      </a:cubicBezTo>
                      <a:cubicBezTo>
                        <a:pt x="76" y="81"/>
                        <a:pt x="76" y="81"/>
                        <a:pt x="76" y="81"/>
                      </a:cubicBezTo>
                      <a:cubicBezTo>
                        <a:pt x="76" y="80"/>
                        <a:pt x="77" y="81"/>
                        <a:pt x="77" y="81"/>
                      </a:cubicBezTo>
                      <a:cubicBezTo>
                        <a:pt x="78" y="81"/>
                        <a:pt x="78" y="81"/>
                        <a:pt x="78" y="81"/>
                      </a:cubicBezTo>
                      <a:cubicBezTo>
                        <a:pt x="79" y="80"/>
                        <a:pt x="81" y="79"/>
                        <a:pt x="82" y="79"/>
                      </a:cubicBezTo>
                      <a:cubicBezTo>
                        <a:pt x="82" y="79"/>
                        <a:pt x="83" y="79"/>
                        <a:pt x="83" y="80"/>
                      </a:cubicBezTo>
                      <a:cubicBezTo>
                        <a:pt x="83" y="80"/>
                        <a:pt x="84" y="80"/>
                        <a:pt x="84" y="80"/>
                      </a:cubicBezTo>
                      <a:cubicBezTo>
                        <a:pt x="84" y="80"/>
                        <a:pt x="85" y="79"/>
                        <a:pt x="85" y="79"/>
                      </a:cubicBezTo>
                      <a:cubicBezTo>
                        <a:pt x="85" y="79"/>
                        <a:pt x="85" y="79"/>
                        <a:pt x="85" y="78"/>
                      </a:cubicBezTo>
                      <a:cubicBezTo>
                        <a:pt x="85" y="78"/>
                        <a:pt x="84" y="77"/>
                        <a:pt x="84" y="77"/>
                      </a:cubicBezTo>
                      <a:cubicBezTo>
                        <a:pt x="84" y="76"/>
                        <a:pt x="84" y="76"/>
                        <a:pt x="84" y="75"/>
                      </a:cubicBezTo>
                      <a:cubicBezTo>
                        <a:pt x="85" y="75"/>
                        <a:pt x="85" y="75"/>
                        <a:pt x="86" y="75"/>
                      </a:cubicBezTo>
                      <a:cubicBezTo>
                        <a:pt x="86" y="75"/>
                        <a:pt x="86" y="75"/>
                        <a:pt x="86" y="75"/>
                      </a:cubicBezTo>
                      <a:cubicBezTo>
                        <a:pt x="86" y="75"/>
                        <a:pt x="86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4"/>
                        <a:pt x="87" y="73"/>
                        <a:pt x="87" y="73"/>
                      </a:cubicBezTo>
                      <a:cubicBezTo>
                        <a:pt x="87" y="73"/>
                        <a:pt x="87" y="73"/>
                        <a:pt x="87" y="73"/>
                      </a:cubicBezTo>
                      <a:cubicBezTo>
                        <a:pt x="87" y="73"/>
                        <a:pt x="88" y="72"/>
                        <a:pt x="88" y="72"/>
                      </a:cubicBezTo>
                      <a:cubicBezTo>
                        <a:pt x="87" y="72"/>
                        <a:pt x="87" y="71"/>
                        <a:pt x="87" y="71"/>
                      </a:cubicBezTo>
                      <a:cubicBezTo>
                        <a:pt x="87" y="71"/>
                        <a:pt x="87" y="71"/>
                        <a:pt x="87" y="71"/>
                      </a:cubicBezTo>
                      <a:cubicBezTo>
                        <a:pt x="87" y="71"/>
                        <a:pt x="87" y="70"/>
                        <a:pt x="87" y="70"/>
                      </a:cubicBezTo>
                      <a:cubicBezTo>
                        <a:pt x="87" y="70"/>
                        <a:pt x="86" y="70"/>
                        <a:pt x="86" y="69"/>
                      </a:cubicBezTo>
                      <a:cubicBezTo>
                        <a:pt x="87" y="69"/>
                        <a:pt x="88" y="68"/>
                        <a:pt x="88" y="69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ubicBezTo>
                        <a:pt x="88" y="70"/>
                        <a:pt x="89" y="70"/>
                        <a:pt x="89" y="70"/>
                      </a:cubicBezTo>
                      <a:cubicBezTo>
                        <a:pt x="89" y="70"/>
                        <a:pt x="90" y="70"/>
                        <a:pt x="90" y="71"/>
                      </a:cubicBezTo>
                      <a:cubicBezTo>
                        <a:pt x="90" y="71"/>
                        <a:pt x="90" y="71"/>
                        <a:pt x="90" y="71"/>
                      </a:cubicBezTo>
                      <a:cubicBezTo>
                        <a:pt x="91" y="70"/>
                        <a:pt x="91" y="71"/>
                        <a:pt x="92" y="71"/>
                      </a:cubicBezTo>
                      <a:cubicBezTo>
                        <a:pt x="92" y="71"/>
                        <a:pt x="92" y="70"/>
                        <a:pt x="92" y="70"/>
                      </a:cubicBezTo>
                      <a:cubicBezTo>
                        <a:pt x="92" y="70"/>
                        <a:pt x="92" y="70"/>
                        <a:pt x="92" y="69"/>
                      </a:cubicBezTo>
                      <a:cubicBezTo>
                        <a:pt x="92" y="69"/>
                        <a:pt x="92" y="69"/>
                        <a:pt x="92" y="69"/>
                      </a:cubicBezTo>
                      <a:cubicBezTo>
                        <a:pt x="92" y="69"/>
                        <a:pt x="93" y="68"/>
                        <a:pt x="93" y="68"/>
                      </a:cubicBezTo>
                      <a:cubicBezTo>
                        <a:pt x="93" y="68"/>
                        <a:pt x="93" y="68"/>
                        <a:pt x="93" y="68"/>
                      </a:cubicBezTo>
                      <a:cubicBezTo>
                        <a:pt x="93" y="68"/>
                        <a:pt x="93" y="68"/>
                        <a:pt x="93" y="67"/>
                      </a:cubicBezTo>
                      <a:cubicBezTo>
                        <a:pt x="94" y="67"/>
                        <a:pt x="95" y="67"/>
                        <a:pt x="96" y="67"/>
                      </a:cubicBezTo>
                      <a:cubicBezTo>
                        <a:pt x="95" y="67"/>
                        <a:pt x="96" y="67"/>
                        <a:pt x="96" y="67"/>
                      </a:cubicBezTo>
                      <a:cubicBezTo>
                        <a:pt x="95" y="66"/>
                        <a:pt x="95" y="65"/>
                        <a:pt x="96" y="65"/>
                      </a:cubicBezTo>
                      <a:cubicBezTo>
                        <a:pt x="96" y="64"/>
                        <a:pt x="97" y="64"/>
                        <a:pt x="97" y="64"/>
                      </a:cubicBezTo>
                      <a:cubicBezTo>
                        <a:pt x="97" y="63"/>
                        <a:pt x="98" y="63"/>
                        <a:pt x="98" y="63"/>
                      </a:cubicBezTo>
                      <a:cubicBezTo>
                        <a:pt x="98" y="63"/>
                        <a:pt x="98" y="63"/>
                        <a:pt x="98" y="62"/>
                      </a:cubicBezTo>
                      <a:cubicBezTo>
                        <a:pt x="98" y="62"/>
                        <a:pt x="98" y="62"/>
                        <a:pt x="98" y="61"/>
                      </a:cubicBezTo>
                      <a:cubicBezTo>
                        <a:pt x="98" y="61"/>
                        <a:pt x="99" y="61"/>
                        <a:pt x="99" y="61"/>
                      </a:cubicBezTo>
                      <a:cubicBezTo>
                        <a:pt x="99" y="61"/>
                        <a:pt x="100" y="61"/>
                        <a:pt x="9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61"/>
                        <a:pt x="100" y="61"/>
                        <a:pt x="101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1" y="60"/>
                        <a:pt x="101" y="60"/>
                        <a:pt x="101" y="60"/>
                      </a:cubicBezTo>
                      <a:cubicBezTo>
                        <a:pt x="102" y="60"/>
                        <a:pt x="102" y="60"/>
                        <a:pt x="103" y="60"/>
                      </a:cubicBezTo>
                      <a:cubicBezTo>
                        <a:pt x="103" y="60"/>
                        <a:pt x="104" y="60"/>
                        <a:pt x="104" y="60"/>
                      </a:cubicBezTo>
                      <a:cubicBezTo>
                        <a:pt x="105" y="60"/>
                        <a:pt x="106" y="60"/>
                        <a:pt x="106" y="60"/>
                      </a:cubicBezTo>
                      <a:cubicBezTo>
                        <a:pt x="107" y="60"/>
                        <a:pt x="108" y="61"/>
                        <a:pt x="109" y="61"/>
                      </a:cubicBezTo>
                      <a:cubicBezTo>
                        <a:pt x="109" y="61"/>
                        <a:pt x="109" y="61"/>
                        <a:pt x="109" y="61"/>
                      </a:cubicBezTo>
                      <a:cubicBezTo>
                        <a:pt x="109" y="61"/>
                        <a:pt x="110" y="61"/>
                        <a:pt x="110" y="61"/>
                      </a:cubicBezTo>
                      <a:cubicBezTo>
                        <a:pt x="110" y="61"/>
                        <a:pt x="110" y="61"/>
                        <a:pt x="111" y="61"/>
                      </a:cubicBezTo>
                      <a:cubicBezTo>
                        <a:pt x="111" y="61"/>
                        <a:pt x="111" y="61"/>
                        <a:pt x="111" y="61"/>
                      </a:cubicBezTo>
                      <a:cubicBezTo>
                        <a:pt x="111" y="61"/>
                        <a:pt x="111" y="61"/>
                        <a:pt x="111" y="61"/>
                      </a:cubicBezTo>
                      <a:cubicBezTo>
                        <a:pt x="111" y="61"/>
                        <a:pt x="111" y="61"/>
                        <a:pt x="111" y="61"/>
                      </a:cubicBezTo>
                      <a:cubicBezTo>
                        <a:pt x="111" y="61"/>
                        <a:pt x="112" y="62"/>
                        <a:pt x="112" y="62"/>
                      </a:cubicBezTo>
                      <a:cubicBezTo>
                        <a:pt x="112" y="62"/>
                        <a:pt x="112" y="62"/>
                        <a:pt x="112" y="62"/>
                      </a:cubicBezTo>
                      <a:cubicBezTo>
                        <a:pt x="113" y="62"/>
                        <a:pt x="113" y="62"/>
                        <a:pt x="113" y="62"/>
                      </a:cubicBezTo>
                      <a:cubicBezTo>
                        <a:pt x="114" y="62"/>
                        <a:pt x="114" y="63"/>
                        <a:pt x="114" y="63"/>
                      </a:cubicBezTo>
                      <a:cubicBezTo>
                        <a:pt x="115" y="63"/>
                        <a:pt x="116" y="64"/>
                        <a:pt x="116" y="64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8" y="64"/>
                        <a:pt x="119" y="64"/>
                        <a:pt x="120" y="65"/>
                      </a:cubicBezTo>
                      <a:cubicBezTo>
                        <a:pt x="120" y="66"/>
                        <a:pt x="121" y="66"/>
                        <a:pt x="121" y="66"/>
                      </a:cubicBezTo>
                      <a:cubicBezTo>
                        <a:pt x="121" y="66"/>
                        <a:pt x="122" y="66"/>
                        <a:pt x="122" y="66"/>
                      </a:cubicBezTo>
                      <a:cubicBezTo>
                        <a:pt x="122" y="66"/>
                        <a:pt x="121" y="65"/>
                        <a:pt x="120" y="64"/>
                      </a:cubicBezTo>
                      <a:cubicBezTo>
                        <a:pt x="119" y="63"/>
                        <a:pt x="119" y="61"/>
                        <a:pt x="120" y="61"/>
                      </a:cubicBezTo>
                      <a:cubicBezTo>
                        <a:pt x="120" y="61"/>
                        <a:pt x="120" y="61"/>
                        <a:pt x="121" y="61"/>
                      </a:cubicBezTo>
                      <a:cubicBezTo>
                        <a:pt x="121" y="61"/>
                        <a:pt x="121" y="61"/>
                        <a:pt x="122" y="61"/>
                      </a:cubicBezTo>
                      <a:cubicBezTo>
                        <a:pt x="122" y="61"/>
                        <a:pt x="124" y="62"/>
                        <a:pt x="124" y="62"/>
                      </a:cubicBezTo>
                      <a:cubicBezTo>
                        <a:pt x="125" y="61"/>
                        <a:pt x="125" y="61"/>
                        <a:pt x="125" y="60"/>
                      </a:cubicBezTo>
                      <a:cubicBezTo>
                        <a:pt x="126" y="60"/>
                        <a:pt x="127" y="60"/>
                        <a:pt x="127" y="61"/>
                      </a:cubicBezTo>
                      <a:cubicBezTo>
                        <a:pt x="128" y="61"/>
                        <a:pt x="129" y="62"/>
                        <a:pt x="129" y="61"/>
                      </a:cubicBezTo>
                      <a:cubicBezTo>
                        <a:pt x="130" y="61"/>
                        <a:pt x="129" y="60"/>
                        <a:pt x="129" y="59"/>
                      </a:cubicBezTo>
                      <a:cubicBezTo>
                        <a:pt x="129" y="58"/>
                        <a:pt x="129" y="57"/>
                        <a:pt x="130" y="57"/>
                      </a:cubicBezTo>
                      <a:cubicBezTo>
                        <a:pt x="130" y="56"/>
                        <a:pt x="131" y="56"/>
                        <a:pt x="131" y="55"/>
                      </a:cubicBezTo>
                      <a:cubicBezTo>
                        <a:pt x="131" y="54"/>
                        <a:pt x="130" y="53"/>
                        <a:pt x="130" y="52"/>
                      </a:cubicBezTo>
                      <a:cubicBezTo>
                        <a:pt x="130" y="51"/>
                        <a:pt x="128" y="49"/>
                        <a:pt x="130" y="49"/>
                      </a:cubicBezTo>
                      <a:cubicBezTo>
                        <a:pt x="130" y="49"/>
                        <a:pt x="130" y="49"/>
                        <a:pt x="130" y="49"/>
                      </a:cubicBezTo>
                      <a:cubicBezTo>
                        <a:pt x="130" y="49"/>
                        <a:pt x="130" y="49"/>
                        <a:pt x="130" y="49"/>
                      </a:cubicBezTo>
                      <a:cubicBezTo>
                        <a:pt x="130" y="49"/>
                        <a:pt x="130" y="49"/>
                        <a:pt x="130" y="48"/>
                      </a:cubicBezTo>
                      <a:cubicBezTo>
                        <a:pt x="130" y="48"/>
                        <a:pt x="130" y="49"/>
                        <a:pt x="130" y="49"/>
                      </a:cubicBezTo>
                      <a:cubicBezTo>
                        <a:pt x="130" y="48"/>
                        <a:pt x="130" y="48"/>
                        <a:pt x="129" y="47"/>
                      </a:cubicBezTo>
                      <a:cubicBezTo>
                        <a:pt x="129" y="47"/>
                        <a:pt x="129" y="47"/>
                        <a:pt x="129" y="47"/>
                      </a:cubicBezTo>
                      <a:cubicBezTo>
                        <a:pt x="129" y="46"/>
                        <a:pt x="130" y="46"/>
                        <a:pt x="129" y="46"/>
                      </a:cubicBezTo>
                      <a:cubicBezTo>
                        <a:pt x="129" y="46"/>
                        <a:pt x="129" y="45"/>
                        <a:pt x="130" y="45"/>
                      </a:cubicBezTo>
                      <a:cubicBezTo>
                        <a:pt x="130" y="45"/>
                        <a:pt x="129" y="45"/>
                        <a:pt x="129" y="45"/>
                      </a:cubicBezTo>
                      <a:cubicBezTo>
                        <a:pt x="129" y="44"/>
                        <a:pt x="128" y="43"/>
                        <a:pt x="128" y="43"/>
                      </a:cubicBezTo>
                      <a:cubicBezTo>
                        <a:pt x="128" y="43"/>
                        <a:pt x="128" y="43"/>
                        <a:pt x="128" y="42"/>
                      </a:cubicBezTo>
                      <a:cubicBezTo>
                        <a:pt x="129" y="43"/>
                        <a:pt x="128" y="42"/>
                        <a:pt x="129" y="43"/>
                      </a:cubicBezTo>
                      <a:cubicBezTo>
                        <a:pt x="129" y="42"/>
                        <a:pt x="130" y="42"/>
                        <a:pt x="130" y="42"/>
                      </a:cubicBezTo>
                      <a:cubicBezTo>
                        <a:pt x="130" y="42"/>
                        <a:pt x="130" y="42"/>
                        <a:pt x="130" y="42"/>
                      </a:cubicBezTo>
                      <a:cubicBezTo>
                        <a:pt x="130" y="42"/>
                        <a:pt x="130" y="42"/>
                        <a:pt x="130" y="42"/>
                      </a:cubicBezTo>
                      <a:cubicBezTo>
                        <a:pt x="130" y="42"/>
                        <a:pt x="131" y="42"/>
                        <a:pt x="131" y="42"/>
                      </a:cubicBezTo>
                      <a:cubicBezTo>
                        <a:pt x="131" y="42"/>
                        <a:pt x="130" y="41"/>
                        <a:pt x="130" y="42"/>
                      </a:cubicBezTo>
                      <a:cubicBezTo>
                        <a:pt x="131" y="42"/>
                        <a:pt x="130" y="42"/>
                        <a:pt x="130" y="42"/>
                      </a:cubicBezTo>
                      <a:cubicBezTo>
                        <a:pt x="130" y="41"/>
                        <a:pt x="129" y="41"/>
                        <a:pt x="129" y="41"/>
                      </a:cubicBezTo>
                      <a:cubicBezTo>
                        <a:pt x="130" y="41"/>
                        <a:pt x="129" y="41"/>
                        <a:pt x="129" y="41"/>
                      </a:cubicBezTo>
                      <a:cubicBezTo>
                        <a:pt x="129" y="41"/>
                        <a:pt x="129" y="40"/>
                        <a:pt x="128" y="40"/>
                      </a:cubicBezTo>
                      <a:cubicBezTo>
                        <a:pt x="127" y="39"/>
                        <a:pt x="127" y="39"/>
                        <a:pt x="127" y="39"/>
                      </a:cubicBezTo>
                      <a:cubicBezTo>
                        <a:pt x="126" y="38"/>
                        <a:pt x="126" y="38"/>
                        <a:pt x="126" y="37"/>
                      </a:cubicBezTo>
                      <a:cubicBezTo>
                        <a:pt x="126" y="37"/>
                        <a:pt x="126" y="37"/>
                        <a:pt x="127" y="37"/>
                      </a:cubicBezTo>
                      <a:cubicBezTo>
                        <a:pt x="129" y="38"/>
                        <a:pt x="131" y="39"/>
                        <a:pt x="134" y="41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5" y="42"/>
                        <a:pt x="135" y="41"/>
                        <a:pt x="135" y="42"/>
                      </a:cubicBezTo>
                      <a:cubicBezTo>
                        <a:pt x="135" y="42"/>
                        <a:pt x="135" y="42"/>
                        <a:pt x="135" y="42"/>
                      </a:cubicBezTo>
                      <a:cubicBezTo>
                        <a:pt x="136" y="42"/>
                        <a:pt x="137" y="43"/>
                        <a:pt x="138" y="44"/>
                      </a:cubicBezTo>
                      <a:cubicBezTo>
                        <a:pt x="139" y="45"/>
                        <a:pt x="140" y="46"/>
                        <a:pt x="141" y="47"/>
                      </a:cubicBezTo>
                      <a:cubicBezTo>
                        <a:pt x="142" y="47"/>
                        <a:pt x="142" y="48"/>
                        <a:pt x="143" y="48"/>
                      </a:cubicBezTo>
                      <a:cubicBezTo>
                        <a:pt x="144" y="49"/>
                        <a:pt x="145" y="50"/>
                        <a:pt x="146" y="50"/>
                      </a:cubicBezTo>
                      <a:cubicBezTo>
                        <a:pt x="146" y="50"/>
                        <a:pt x="146" y="50"/>
                        <a:pt x="146" y="50"/>
                      </a:cubicBezTo>
                      <a:cubicBezTo>
                        <a:pt x="147" y="50"/>
                        <a:pt x="148" y="50"/>
                        <a:pt x="148" y="50"/>
                      </a:cubicBezTo>
                      <a:cubicBezTo>
                        <a:pt x="148" y="50"/>
                        <a:pt x="149" y="49"/>
                        <a:pt x="150" y="50"/>
                      </a:cubicBezTo>
                      <a:cubicBezTo>
                        <a:pt x="150" y="51"/>
                        <a:pt x="151" y="52"/>
                        <a:pt x="151" y="53"/>
                      </a:cubicBezTo>
                      <a:cubicBezTo>
                        <a:pt x="152" y="54"/>
                        <a:pt x="152" y="54"/>
                        <a:pt x="153" y="56"/>
                      </a:cubicBezTo>
                      <a:cubicBezTo>
                        <a:pt x="153" y="56"/>
                        <a:pt x="154" y="57"/>
                        <a:pt x="155" y="58"/>
                      </a:cubicBezTo>
                      <a:cubicBezTo>
                        <a:pt x="156" y="59"/>
                        <a:pt x="157" y="59"/>
                        <a:pt x="157" y="60"/>
                      </a:cubicBezTo>
                      <a:cubicBezTo>
                        <a:pt x="158" y="60"/>
                        <a:pt x="159" y="61"/>
                        <a:pt x="159" y="60"/>
                      </a:cubicBezTo>
                      <a:cubicBezTo>
                        <a:pt x="159" y="59"/>
                        <a:pt x="159" y="58"/>
                        <a:pt x="159" y="57"/>
                      </a:cubicBezTo>
                      <a:cubicBezTo>
                        <a:pt x="160" y="58"/>
                        <a:pt x="161" y="60"/>
                        <a:pt x="162" y="62"/>
                      </a:cubicBezTo>
                      <a:cubicBezTo>
                        <a:pt x="162" y="63"/>
                        <a:pt x="163" y="63"/>
                        <a:pt x="163" y="64"/>
                      </a:cubicBezTo>
                      <a:cubicBezTo>
                        <a:pt x="164" y="65"/>
                        <a:pt x="164" y="65"/>
                        <a:pt x="164" y="66"/>
                      </a:cubicBezTo>
                      <a:cubicBezTo>
                        <a:pt x="164" y="68"/>
                        <a:pt x="164" y="70"/>
                        <a:pt x="165" y="72"/>
                      </a:cubicBezTo>
                      <a:cubicBezTo>
                        <a:pt x="165" y="72"/>
                        <a:pt x="165" y="72"/>
                        <a:pt x="165" y="72"/>
                      </a:cubicBezTo>
                      <a:cubicBezTo>
                        <a:pt x="165" y="72"/>
                        <a:pt x="165" y="73"/>
                        <a:pt x="166" y="74"/>
                      </a:cubicBezTo>
                      <a:cubicBezTo>
                        <a:pt x="165" y="75"/>
                        <a:pt x="166" y="76"/>
                        <a:pt x="166" y="77"/>
                      </a:cubicBezTo>
                      <a:cubicBezTo>
                        <a:pt x="166" y="78"/>
                        <a:pt x="165" y="78"/>
                        <a:pt x="165" y="79"/>
                      </a:cubicBezTo>
                      <a:cubicBezTo>
                        <a:pt x="166" y="79"/>
                        <a:pt x="166" y="79"/>
                        <a:pt x="166" y="78"/>
                      </a:cubicBezTo>
                      <a:cubicBezTo>
                        <a:pt x="167" y="78"/>
                        <a:pt x="167" y="78"/>
                        <a:pt x="168" y="79"/>
                      </a:cubicBezTo>
                      <a:cubicBezTo>
                        <a:pt x="168" y="78"/>
                        <a:pt x="168" y="78"/>
                        <a:pt x="168" y="78"/>
                      </a:cubicBezTo>
                      <a:cubicBezTo>
                        <a:pt x="168" y="79"/>
                        <a:pt x="168" y="78"/>
                        <a:pt x="168" y="78"/>
                      </a:cubicBezTo>
                      <a:cubicBezTo>
                        <a:pt x="168" y="80"/>
                        <a:pt x="169" y="82"/>
                        <a:pt x="169" y="83"/>
                      </a:cubicBezTo>
                      <a:cubicBezTo>
                        <a:pt x="169" y="83"/>
                        <a:pt x="170" y="85"/>
                        <a:pt x="170" y="85"/>
                      </a:cubicBezTo>
                      <a:cubicBezTo>
                        <a:pt x="171" y="84"/>
                        <a:pt x="171" y="82"/>
                        <a:pt x="171" y="80"/>
                      </a:cubicBezTo>
                      <a:cubicBezTo>
                        <a:pt x="171" y="81"/>
                        <a:pt x="171" y="81"/>
                        <a:pt x="171" y="81"/>
                      </a:cubicBezTo>
                      <a:cubicBezTo>
                        <a:pt x="171" y="80"/>
                        <a:pt x="171" y="80"/>
                        <a:pt x="171" y="80"/>
                      </a:cubicBezTo>
                      <a:cubicBezTo>
                        <a:pt x="171" y="80"/>
                        <a:pt x="172" y="82"/>
                        <a:pt x="172" y="82"/>
                      </a:cubicBezTo>
                      <a:cubicBezTo>
                        <a:pt x="172" y="82"/>
                        <a:pt x="172" y="83"/>
                        <a:pt x="173" y="83"/>
                      </a:cubicBezTo>
                      <a:cubicBezTo>
                        <a:pt x="173" y="84"/>
                        <a:pt x="173" y="85"/>
                        <a:pt x="172" y="85"/>
                      </a:cubicBezTo>
                      <a:cubicBezTo>
                        <a:pt x="173" y="85"/>
                        <a:pt x="173" y="87"/>
                        <a:pt x="173" y="87"/>
                      </a:cubicBezTo>
                      <a:cubicBezTo>
                        <a:pt x="173" y="87"/>
                        <a:pt x="173" y="87"/>
                        <a:pt x="173" y="87"/>
                      </a:cubicBezTo>
                      <a:cubicBezTo>
                        <a:pt x="173" y="88"/>
                        <a:pt x="173" y="88"/>
                        <a:pt x="173" y="88"/>
                      </a:cubicBezTo>
                      <a:cubicBezTo>
                        <a:pt x="173" y="88"/>
                        <a:pt x="173" y="88"/>
                        <a:pt x="173" y="88"/>
                      </a:cubicBezTo>
                      <a:cubicBezTo>
                        <a:pt x="173" y="89"/>
                        <a:pt x="173" y="89"/>
                        <a:pt x="173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" name="Freeform 115"/>
                <p:cNvSpPr>
                  <a:spLocks/>
                </p:cNvSpPr>
                <p:nvPr/>
              </p:nvSpPr>
              <p:spPr bwMode="auto">
                <a:xfrm>
                  <a:off x="4072" y="3289"/>
                  <a:ext cx="9" cy="9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" name="Freeform 116"/>
                <p:cNvSpPr>
                  <a:spLocks/>
                </p:cNvSpPr>
                <p:nvPr/>
              </p:nvSpPr>
              <p:spPr bwMode="auto">
                <a:xfrm>
                  <a:off x="4072" y="328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" name="Freeform 117"/>
                <p:cNvSpPr>
                  <a:spLocks/>
                </p:cNvSpPr>
                <p:nvPr/>
              </p:nvSpPr>
              <p:spPr bwMode="auto">
                <a:xfrm>
                  <a:off x="3411" y="294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" name="Freeform 118"/>
                <p:cNvSpPr>
                  <a:spLocks/>
                </p:cNvSpPr>
                <p:nvPr/>
              </p:nvSpPr>
              <p:spPr bwMode="auto">
                <a:xfrm>
                  <a:off x="4055" y="3255"/>
                  <a:ext cx="9" cy="17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0 w 1"/>
                    <a:gd name="T7" fmla="*/ 1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" name="Freeform 119"/>
                <p:cNvSpPr>
                  <a:spLocks/>
                </p:cNvSpPr>
                <p:nvPr/>
              </p:nvSpPr>
              <p:spPr bwMode="auto">
                <a:xfrm>
                  <a:off x="4064" y="3178"/>
                  <a:ext cx="34" cy="42"/>
                </a:xfrm>
                <a:custGeom>
                  <a:avLst/>
                  <a:gdLst>
                    <a:gd name="T0" fmla="*/ 2 w 4"/>
                    <a:gd name="T1" fmla="*/ 3 h 5"/>
                    <a:gd name="T2" fmla="*/ 3 w 4"/>
                    <a:gd name="T3" fmla="*/ 3 h 5"/>
                    <a:gd name="T4" fmla="*/ 3 w 4"/>
                    <a:gd name="T5" fmla="*/ 0 h 5"/>
                    <a:gd name="T6" fmla="*/ 3 w 4"/>
                    <a:gd name="T7" fmla="*/ 1 h 5"/>
                    <a:gd name="T8" fmla="*/ 1 w 4"/>
                    <a:gd name="T9" fmla="*/ 4 h 5"/>
                    <a:gd name="T10" fmla="*/ 0 w 4"/>
                    <a:gd name="T11" fmla="*/ 5 h 5"/>
                    <a:gd name="T12" fmla="*/ 1 w 4"/>
                    <a:gd name="T13" fmla="*/ 4 h 5"/>
                    <a:gd name="T14" fmla="*/ 1 w 4"/>
                    <a:gd name="T15" fmla="*/ 5 h 5"/>
                    <a:gd name="T16" fmla="*/ 2 w 4"/>
                    <a:gd name="T17" fmla="*/ 3 h 5"/>
                    <a:gd name="T18" fmla="*/ 2 w 4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5">
                      <a:moveTo>
                        <a:pt x="2" y="3"/>
                      </a:moveTo>
                      <a:cubicBezTo>
                        <a:pt x="2" y="2"/>
                        <a:pt x="2" y="3"/>
                        <a:pt x="3" y="3"/>
                      </a:cubicBezTo>
                      <a:cubicBezTo>
                        <a:pt x="3" y="1"/>
                        <a:pt x="4" y="1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1" y="3"/>
                        <a:pt x="1" y="4"/>
                      </a:cubicBezTo>
                      <a:cubicBezTo>
                        <a:pt x="1" y="4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4"/>
                        <a:pt x="2" y="4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" name="Freeform 120"/>
                <p:cNvSpPr>
                  <a:spLocks/>
                </p:cNvSpPr>
                <p:nvPr/>
              </p:nvSpPr>
              <p:spPr bwMode="auto">
                <a:xfrm>
                  <a:off x="3926" y="2526"/>
                  <a:ext cx="86" cy="77"/>
                </a:xfrm>
                <a:custGeom>
                  <a:avLst/>
                  <a:gdLst>
                    <a:gd name="T0" fmla="*/ 9 w 10"/>
                    <a:gd name="T1" fmla="*/ 9 h 9"/>
                    <a:gd name="T2" fmla="*/ 9 w 10"/>
                    <a:gd name="T3" fmla="*/ 8 h 9"/>
                    <a:gd name="T4" fmla="*/ 8 w 10"/>
                    <a:gd name="T5" fmla="*/ 7 h 9"/>
                    <a:gd name="T6" fmla="*/ 6 w 10"/>
                    <a:gd name="T7" fmla="*/ 6 h 9"/>
                    <a:gd name="T8" fmla="*/ 4 w 10"/>
                    <a:gd name="T9" fmla="*/ 4 h 9"/>
                    <a:gd name="T10" fmla="*/ 4 w 10"/>
                    <a:gd name="T11" fmla="*/ 3 h 9"/>
                    <a:gd name="T12" fmla="*/ 4 w 10"/>
                    <a:gd name="T13" fmla="*/ 3 h 9"/>
                    <a:gd name="T14" fmla="*/ 3 w 10"/>
                    <a:gd name="T15" fmla="*/ 1 h 9"/>
                    <a:gd name="T16" fmla="*/ 0 w 10"/>
                    <a:gd name="T17" fmla="*/ 0 h 9"/>
                    <a:gd name="T18" fmla="*/ 0 w 10"/>
                    <a:gd name="T19" fmla="*/ 2 h 9"/>
                    <a:gd name="T20" fmla="*/ 3 w 10"/>
                    <a:gd name="T21" fmla="*/ 4 h 9"/>
                    <a:gd name="T22" fmla="*/ 4 w 10"/>
                    <a:gd name="T23" fmla="*/ 5 h 9"/>
                    <a:gd name="T24" fmla="*/ 4 w 10"/>
                    <a:gd name="T25" fmla="*/ 5 h 9"/>
                    <a:gd name="T26" fmla="*/ 5 w 10"/>
                    <a:gd name="T27" fmla="*/ 6 h 9"/>
                    <a:gd name="T28" fmla="*/ 6 w 10"/>
                    <a:gd name="T29" fmla="*/ 6 h 9"/>
                    <a:gd name="T30" fmla="*/ 7 w 10"/>
                    <a:gd name="T31" fmla="*/ 6 h 9"/>
                    <a:gd name="T32" fmla="*/ 6 w 10"/>
                    <a:gd name="T33" fmla="*/ 6 h 9"/>
                    <a:gd name="T34" fmla="*/ 7 w 10"/>
                    <a:gd name="T35" fmla="*/ 6 h 9"/>
                    <a:gd name="T36" fmla="*/ 7 w 10"/>
                    <a:gd name="T37" fmla="*/ 7 h 9"/>
                    <a:gd name="T38" fmla="*/ 7 w 10"/>
                    <a:gd name="T39" fmla="*/ 7 h 9"/>
                    <a:gd name="T40" fmla="*/ 7 w 10"/>
                    <a:gd name="T41" fmla="*/ 8 h 9"/>
                    <a:gd name="T42" fmla="*/ 7 w 10"/>
                    <a:gd name="T43" fmla="*/ 8 h 9"/>
                    <a:gd name="T44" fmla="*/ 8 w 10"/>
                    <a:gd name="T45" fmla="*/ 9 h 9"/>
                    <a:gd name="T46" fmla="*/ 8 w 10"/>
                    <a:gd name="T47" fmla="*/ 8 h 9"/>
                    <a:gd name="T48" fmla="*/ 8 w 10"/>
                    <a:gd name="T49" fmla="*/ 8 h 9"/>
                    <a:gd name="T50" fmla="*/ 8 w 10"/>
                    <a:gd name="T51" fmla="*/ 8 h 9"/>
                    <a:gd name="T52" fmla="*/ 8 w 10"/>
                    <a:gd name="T53" fmla="*/ 8 h 9"/>
                    <a:gd name="T54" fmla="*/ 9 w 10"/>
                    <a:gd name="T55" fmla="*/ 8 h 9"/>
                    <a:gd name="T56" fmla="*/ 9 w 10"/>
                    <a:gd name="T57" fmla="*/ 9 h 9"/>
                    <a:gd name="T58" fmla="*/ 9 w 10"/>
                    <a:gd name="T59" fmla="*/ 8 h 9"/>
                    <a:gd name="T60" fmla="*/ 9 w 10"/>
                    <a:gd name="T6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0" h="9">
                      <a:moveTo>
                        <a:pt x="9" y="9"/>
                      </a:moveTo>
                      <a:cubicBezTo>
                        <a:pt x="9" y="9"/>
                        <a:pt x="10" y="9"/>
                        <a:pt x="9" y="8"/>
                      </a:cubicBezTo>
                      <a:cubicBezTo>
                        <a:pt x="9" y="8"/>
                        <a:pt x="9" y="7"/>
                        <a:pt x="8" y="7"/>
                      </a:cubicBezTo>
                      <a:cubicBezTo>
                        <a:pt x="8" y="7"/>
                        <a:pt x="6" y="6"/>
                        <a:pt x="6" y="6"/>
                      </a:cubicBezTo>
                      <a:cubicBezTo>
                        <a:pt x="5" y="5"/>
                        <a:pt x="4" y="4"/>
                        <a:pt x="4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2" y="4"/>
                        <a:pt x="3" y="4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6"/>
                        <a:pt x="5" y="5"/>
                        <a:pt x="5" y="6"/>
                      </a:cubicBezTo>
                      <a:cubicBezTo>
                        <a:pt x="5" y="6"/>
                        <a:pt x="5" y="6"/>
                        <a:pt x="6" y="6"/>
                      </a:cubicBezTo>
                      <a:cubicBezTo>
                        <a:pt x="6" y="6"/>
                        <a:pt x="6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6"/>
                        <a:pt x="6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8" y="8"/>
                        <a:pt x="8" y="9"/>
                        <a:pt x="8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9" y="8"/>
                      </a:cubicBezTo>
                      <a:cubicBezTo>
                        <a:pt x="9" y="8"/>
                        <a:pt x="8" y="8"/>
                        <a:pt x="9" y="9"/>
                      </a:cubicBezTo>
                      <a:cubicBezTo>
                        <a:pt x="9" y="9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" name="Freeform 121"/>
                <p:cNvSpPr>
                  <a:spLocks/>
                </p:cNvSpPr>
                <p:nvPr/>
              </p:nvSpPr>
              <p:spPr bwMode="auto">
                <a:xfrm>
                  <a:off x="4072" y="31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" name="Freeform 122"/>
                <p:cNvSpPr>
                  <a:spLocks/>
                </p:cNvSpPr>
                <p:nvPr/>
              </p:nvSpPr>
              <p:spPr bwMode="auto">
                <a:xfrm>
                  <a:off x="4072" y="31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" name="Freeform 123"/>
                <p:cNvSpPr>
                  <a:spLocks/>
                </p:cNvSpPr>
                <p:nvPr/>
              </p:nvSpPr>
              <p:spPr bwMode="auto">
                <a:xfrm>
                  <a:off x="4029" y="3152"/>
                  <a:ext cx="61" cy="77"/>
                </a:xfrm>
                <a:custGeom>
                  <a:avLst/>
                  <a:gdLst>
                    <a:gd name="T0" fmla="*/ 1 w 7"/>
                    <a:gd name="T1" fmla="*/ 9 h 9"/>
                    <a:gd name="T2" fmla="*/ 1 w 7"/>
                    <a:gd name="T3" fmla="*/ 8 h 9"/>
                    <a:gd name="T4" fmla="*/ 2 w 7"/>
                    <a:gd name="T5" fmla="*/ 8 h 9"/>
                    <a:gd name="T6" fmla="*/ 2 w 7"/>
                    <a:gd name="T7" fmla="*/ 8 h 9"/>
                    <a:gd name="T8" fmla="*/ 4 w 7"/>
                    <a:gd name="T9" fmla="*/ 5 h 9"/>
                    <a:gd name="T10" fmla="*/ 6 w 7"/>
                    <a:gd name="T11" fmla="*/ 1 h 9"/>
                    <a:gd name="T12" fmla="*/ 7 w 7"/>
                    <a:gd name="T13" fmla="*/ 0 h 9"/>
                    <a:gd name="T14" fmla="*/ 6 w 7"/>
                    <a:gd name="T15" fmla="*/ 0 h 9"/>
                    <a:gd name="T16" fmla="*/ 5 w 7"/>
                    <a:gd name="T17" fmla="*/ 1 h 9"/>
                    <a:gd name="T18" fmla="*/ 4 w 7"/>
                    <a:gd name="T19" fmla="*/ 2 h 9"/>
                    <a:gd name="T20" fmla="*/ 2 w 7"/>
                    <a:gd name="T21" fmla="*/ 4 h 9"/>
                    <a:gd name="T22" fmla="*/ 2 w 7"/>
                    <a:gd name="T23" fmla="*/ 4 h 9"/>
                    <a:gd name="T24" fmla="*/ 0 w 7"/>
                    <a:gd name="T25" fmla="*/ 8 h 9"/>
                    <a:gd name="T26" fmla="*/ 1 w 7"/>
                    <a:gd name="T2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9">
                      <a:moveTo>
                        <a:pt x="1" y="9"/>
                      </a:moveTo>
                      <a:cubicBezTo>
                        <a:pt x="1" y="9"/>
                        <a:pt x="1" y="9"/>
                        <a:pt x="1" y="8"/>
                      </a:cubicBezTo>
                      <a:cubicBezTo>
                        <a:pt x="1" y="9"/>
                        <a:pt x="2" y="8"/>
                        <a:pt x="2" y="8"/>
                      </a:cubicBezTo>
                      <a:cubicBezTo>
                        <a:pt x="2" y="8"/>
                        <a:pt x="1" y="8"/>
                        <a:pt x="2" y="8"/>
                      </a:cubicBezTo>
                      <a:cubicBezTo>
                        <a:pt x="2" y="7"/>
                        <a:pt x="3" y="6"/>
                        <a:pt x="4" y="5"/>
                      </a:cubicBezTo>
                      <a:cubicBezTo>
                        <a:pt x="4" y="4"/>
                        <a:pt x="5" y="3"/>
                        <a:pt x="6" y="1"/>
                      </a:cubicBezTo>
                      <a:cubicBezTo>
                        <a:pt x="6" y="1"/>
                        <a:pt x="6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2"/>
                      </a:cubicBezTo>
                      <a:cubicBezTo>
                        <a:pt x="4" y="2"/>
                        <a:pt x="3" y="3"/>
                        <a:pt x="2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1" y="6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" name="Freeform 124"/>
                <p:cNvSpPr>
                  <a:spLocks/>
                </p:cNvSpPr>
                <p:nvPr/>
              </p:nvSpPr>
              <p:spPr bwMode="auto">
                <a:xfrm>
                  <a:off x="3952" y="3186"/>
                  <a:ext cx="60" cy="94"/>
                </a:xfrm>
                <a:custGeom>
                  <a:avLst/>
                  <a:gdLst>
                    <a:gd name="T0" fmla="*/ 1 w 7"/>
                    <a:gd name="T1" fmla="*/ 11 h 11"/>
                    <a:gd name="T2" fmla="*/ 4 w 7"/>
                    <a:gd name="T3" fmla="*/ 8 h 11"/>
                    <a:gd name="T4" fmla="*/ 6 w 7"/>
                    <a:gd name="T5" fmla="*/ 5 h 11"/>
                    <a:gd name="T6" fmla="*/ 6 w 7"/>
                    <a:gd name="T7" fmla="*/ 5 h 11"/>
                    <a:gd name="T8" fmla="*/ 6 w 7"/>
                    <a:gd name="T9" fmla="*/ 4 h 11"/>
                    <a:gd name="T10" fmla="*/ 5 w 7"/>
                    <a:gd name="T11" fmla="*/ 2 h 11"/>
                    <a:gd name="T12" fmla="*/ 4 w 7"/>
                    <a:gd name="T13" fmla="*/ 1 h 11"/>
                    <a:gd name="T14" fmla="*/ 3 w 7"/>
                    <a:gd name="T15" fmla="*/ 4 h 11"/>
                    <a:gd name="T16" fmla="*/ 2 w 7"/>
                    <a:gd name="T17" fmla="*/ 8 h 11"/>
                    <a:gd name="T18" fmla="*/ 0 w 7"/>
                    <a:gd name="T19" fmla="*/ 11 h 11"/>
                    <a:gd name="T20" fmla="*/ 1 w 7"/>
                    <a:gd name="T21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1">
                      <a:moveTo>
                        <a:pt x="1" y="11"/>
                      </a:moveTo>
                      <a:cubicBezTo>
                        <a:pt x="2" y="11"/>
                        <a:pt x="3" y="10"/>
                        <a:pt x="4" y="8"/>
                      </a:cubicBezTo>
                      <a:cubicBezTo>
                        <a:pt x="5" y="7"/>
                        <a:pt x="6" y="6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4"/>
                        <a:pt x="6" y="4"/>
                      </a:cubicBezTo>
                      <a:cubicBezTo>
                        <a:pt x="7" y="3"/>
                        <a:pt x="6" y="2"/>
                        <a:pt x="5" y="2"/>
                      </a:cubicBezTo>
                      <a:cubicBezTo>
                        <a:pt x="6" y="0"/>
                        <a:pt x="5" y="1"/>
                        <a:pt x="4" y="1"/>
                      </a:cubicBezTo>
                      <a:cubicBezTo>
                        <a:pt x="4" y="2"/>
                        <a:pt x="3" y="4"/>
                        <a:pt x="3" y="4"/>
                      </a:cubicBezTo>
                      <a:cubicBezTo>
                        <a:pt x="2" y="6"/>
                        <a:pt x="2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1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" name="Freeform 125"/>
                <p:cNvSpPr>
                  <a:spLocks/>
                </p:cNvSpPr>
                <p:nvPr/>
              </p:nvSpPr>
              <p:spPr bwMode="auto">
                <a:xfrm>
                  <a:off x="3609" y="2766"/>
                  <a:ext cx="8" cy="17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1 h 2"/>
                    <a:gd name="T14" fmla="*/ 1 w 1"/>
                    <a:gd name="T15" fmla="*/ 2 h 2"/>
                    <a:gd name="T16" fmla="*/ 0 w 1"/>
                    <a:gd name="T17" fmla="*/ 2 h 2"/>
                    <a:gd name="T18" fmla="*/ 1 w 1"/>
                    <a:gd name="T19" fmla="*/ 2 h 2"/>
                    <a:gd name="T20" fmla="*/ 1 w 1"/>
                    <a:gd name="T21" fmla="*/ 2 h 2"/>
                    <a:gd name="T22" fmla="*/ 1 w 1"/>
                    <a:gd name="T23" fmla="*/ 2 h 2"/>
                    <a:gd name="T24" fmla="*/ 1 w 1"/>
                    <a:gd name="T25" fmla="*/ 2 h 2"/>
                    <a:gd name="T26" fmla="*/ 1 w 1"/>
                    <a:gd name="T2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" name="Freeform 126"/>
                <p:cNvSpPr>
                  <a:spLocks/>
                </p:cNvSpPr>
                <p:nvPr/>
              </p:nvSpPr>
              <p:spPr bwMode="auto">
                <a:xfrm>
                  <a:off x="3609" y="2774"/>
                  <a:ext cx="8" cy="9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" name="Freeform 127"/>
                <p:cNvSpPr>
                  <a:spLocks/>
                </p:cNvSpPr>
                <p:nvPr/>
              </p:nvSpPr>
              <p:spPr bwMode="auto">
                <a:xfrm>
                  <a:off x="3557" y="2826"/>
                  <a:ext cx="9" cy="9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" name="Freeform 128"/>
                <p:cNvSpPr>
                  <a:spLocks/>
                </p:cNvSpPr>
                <p:nvPr/>
              </p:nvSpPr>
              <p:spPr bwMode="auto">
                <a:xfrm>
                  <a:off x="4107" y="3092"/>
                  <a:ext cx="25" cy="43"/>
                </a:xfrm>
                <a:custGeom>
                  <a:avLst/>
                  <a:gdLst>
                    <a:gd name="T0" fmla="*/ 2 w 3"/>
                    <a:gd name="T1" fmla="*/ 3 h 5"/>
                    <a:gd name="T2" fmla="*/ 3 w 3"/>
                    <a:gd name="T3" fmla="*/ 0 h 5"/>
                    <a:gd name="T4" fmla="*/ 3 w 3"/>
                    <a:gd name="T5" fmla="*/ 0 h 5"/>
                    <a:gd name="T6" fmla="*/ 3 w 3"/>
                    <a:gd name="T7" fmla="*/ 0 h 5"/>
                    <a:gd name="T8" fmla="*/ 1 w 3"/>
                    <a:gd name="T9" fmla="*/ 1 h 5"/>
                    <a:gd name="T10" fmla="*/ 1 w 3"/>
                    <a:gd name="T11" fmla="*/ 2 h 5"/>
                    <a:gd name="T12" fmla="*/ 1 w 3"/>
                    <a:gd name="T13" fmla="*/ 2 h 5"/>
                    <a:gd name="T14" fmla="*/ 0 w 3"/>
                    <a:gd name="T15" fmla="*/ 5 h 5"/>
                    <a:gd name="T16" fmla="*/ 0 w 3"/>
                    <a:gd name="T17" fmla="*/ 5 h 5"/>
                    <a:gd name="T18" fmla="*/ 2 w 3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5">
                      <a:moveTo>
                        <a:pt x="2" y="3"/>
                      </a:moveTo>
                      <a:cubicBezTo>
                        <a:pt x="2" y="2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" name="Freeform 129"/>
                <p:cNvSpPr>
                  <a:spLocks/>
                </p:cNvSpPr>
                <p:nvPr/>
              </p:nvSpPr>
              <p:spPr bwMode="auto">
                <a:xfrm>
                  <a:off x="4090" y="3152"/>
                  <a:ext cx="17" cy="34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3 h 4"/>
                    <a:gd name="T6" fmla="*/ 0 w 2"/>
                    <a:gd name="T7" fmla="*/ 4 h 4"/>
                    <a:gd name="T8" fmla="*/ 0 w 2"/>
                    <a:gd name="T9" fmla="*/ 3 h 4"/>
                    <a:gd name="T10" fmla="*/ 0 w 2"/>
                    <a:gd name="T11" fmla="*/ 3 h 4"/>
                    <a:gd name="T12" fmla="*/ 1 w 2"/>
                    <a:gd name="T13" fmla="*/ 2 h 4"/>
                    <a:gd name="T14" fmla="*/ 1 w 2"/>
                    <a:gd name="T15" fmla="*/ 1 h 4"/>
                    <a:gd name="T16" fmla="*/ 2 w 2"/>
                    <a:gd name="T17" fmla="*/ 0 h 4"/>
                    <a:gd name="T18" fmla="*/ 1 w 2"/>
                    <a:gd name="T19" fmla="*/ 0 h 4"/>
                    <a:gd name="T20" fmla="*/ 1 w 2"/>
                    <a:gd name="T21" fmla="*/ 1 h 4"/>
                    <a:gd name="T22" fmla="*/ 0 w 2"/>
                    <a:gd name="T2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35" name="文本框 34"/>
            <p:cNvSpPr txBox="1"/>
            <p:nvPr/>
          </p:nvSpPr>
          <p:spPr>
            <a:xfrm>
              <a:off x="3933884" y="3666044"/>
              <a:ext cx="1415772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800" dirty="0" smtClean="0">
                  <a:solidFill>
                    <a:schemeClr val="bg1"/>
                  </a:solidFill>
                  <a:latin typeface="汉仪雪君体繁" panose="02010604000101010101" pitchFamily="2" charset="-122"/>
                  <a:ea typeface="汉仪雪君体繁" panose="02010604000101010101" pitchFamily="2" charset="-122"/>
                </a:rPr>
                <a:t>2015</a:t>
              </a:r>
              <a:endParaRPr lang="zh-CN" altLang="en-US" sz="4800" dirty="0">
                <a:solidFill>
                  <a:schemeClr val="bg1"/>
                </a:solidFill>
                <a:latin typeface="汉仪雪君体繁" panose="02010604000101010101" pitchFamily="2" charset="-122"/>
                <a:ea typeface="汉仪雪君体繁" panose="02010604000101010101" pitchFamily="2" charset="-122"/>
              </a:endParaRPr>
            </a:p>
          </p:txBody>
        </p:sp>
      </p:grpSp>
      <p:grpSp>
        <p:nvGrpSpPr>
          <p:cNvPr id="59" name="组合 58"/>
          <p:cNvGrpSpPr/>
          <p:nvPr/>
        </p:nvGrpSpPr>
        <p:grpSpPr>
          <a:xfrm>
            <a:off x="6440185" y="2147171"/>
            <a:ext cx="1528150" cy="1690977"/>
            <a:chOff x="6440185" y="2310368"/>
            <a:chExt cx="1528150" cy="1690977"/>
          </a:xfrm>
          <a:solidFill>
            <a:srgbClr val="024A02"/>
          </a:solidFill>
        </p:grpSpPr>
        <p:grpSp>
          <p:nvGrpSpPr>
            <p:cNvPr id="60" name="组合 59"/>
            <p:cNvGrpSpPr/>
            <p:nvPr/>
          </p:nvGrpSpPr>
          <p:grpSpPr>
            <a:xfrm>
              <a:off x="6440185" y="2310368"/>
              <a:ext cx="1528150" cy="1690977"/>
              <a:chOff x="880541" y="3915002"/>
              <a:chExt cx="1528150" cy="1690977"/>
            </a:xfrm>
            <a:grpFill/>
          </p:grpSpPr>
          <p:sp>
            <p:nvSpPr>
              <p:cNvPr id="62" name="椭圆 61"/>
              <p:cNvSpPr/>
              <p:nvPr/>
            </p:nvSpPr>
            <p:spPr>
              <a:xfrm>
                <a:off x="1130797" y="4164087"/>
                <a:ext cx="1220517" cy="122051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3" name="Group 108"/>
              <p:cNvGrpSpPr>
                <a:grpSpLocks noChangeAspect="1"/>
              </p:cNvGrpSpPr>
              <p:nvPr/>
            </p:nvGrpSpPr>
            <p:grpSpPr bwMode="auto">
              <a:xfrm>
                <a:off x="880541" y="3915002"/>
                <a:ext cx="1528150" cy="1690977"/>
                <a:chOff x="2793" y="2174"/>
                <a:chExt cx="1511" cy="1672"/>
              </a:xfrm>
              <a:grpFill/>
            </p:grpSpPr>
            <p:sp>
              <p:nvSpPr>
                <p:cNvPr id="64" name="Freeform 109"/>
                <p:cNvSpPr>
                  <a:spLocks/>
                </p:cNvSpPr>
                <p:nvPr/>
              </p:nvSpPr>
              <p:spPr bwMode="auto">
                <a:xfrm>
                  <a:off x="2982" y="3538"/>
                  <a:ext cx="43" cy="43"/>
                </a:xfrm>
                <a:custGeom>
                  <a:avLst/>
                  <a:gdLst>
                    <a:gd name="T0" fmla="*/ 1 w 5"/>
                    <a:gd name="T1" fmla="*/ 1 h 5"/>
                    <a:gd name="T2" fmla="*/ 0 w 5"/>
                    <a:gd name="T3" fmla="*/ 0 h 5"/>
                    <a:gd name="T4" fmla="*/ 1 w 5"/>
                    <a:gd name="T5" fmla="*/ 1 h 5"/>
                    <a:gd name="T6" fmla="*/ 4 w 5"/>
                    <a:gd name="T7" fmla="*/ 5 h 5"/>
                    <a:gd name="T8" fmla="*/ 5 w 5"/>
                    <a:gd name="T9" fmla="*/ 5 h 5"/>
                    <a:gd name="T10" fmla="*/ 1 w 5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2"/>
                        <a:pt x="4" y="4"/>
                        <a:pt x="4" y="5"/>
                      </a:cubicBezTo>
                      <a:cubicBezTo>
                        <a:pt x="4" y="5"/>
                        <a:pt x="5" y="5"/>
                        <a:pt x="5" y="5"/>
                      </a:cubicBezTo>
                      <a:cubicBezTo>
                        <a:pt x="4" y="4"/>
                        <a:pt x="2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" name="Freeform 110"/>
                <p:cNvSpPr>
                  <a:spLocks/>
                </p:cNvSpPr>
                <p:nvPr/>
              </p:nvSpPr>
              <p:spPr bwMode="auto">
                <a:xfrm>
                  <a:off x="4287" y="3075"/>
                  <a:ext cx="9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" name="Freeform 111"/>
                <p:cNvSpPr>
                  <a:spLocks/>
                </p:cNvSpPr>
                <p:nvPr/>
              </p:nvSpPr>
              <p:spPr bwMode="auto">
                <a:xfrm>
                  <a:off x="4244" y="2929"/>
                  <a:ext cx="0" cy="17"/>
                </a:xfrm>
                <a:custGeom>
                  <a:avLst/>
                  <a:gdLst>
                    <a:gd name="T0" fmla="*/ 1 h 2"/>
                    <a:gd name="T1" fmla="*/ 1 h 2"/>
                    <a:gd name="T2" fmla="*/ 1 h 2"/>
                    <a:gd name="T3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" name="Freeform 112"/>
                <p:cNvSpPr>
                  <a:spLocks/>
                </p:cNvSpPr>
                <p:nvPr/>
              </p:nvSpPr>
              <p:spPr bwMode="auto">
                <a:xfrm>
                  <a:off x="4167" y="2774"/>
                  <a:ext cx="17" cy="35"/>
                </a:xfrm>
                <a:custGeom>
                  <a:avLst/>
                  <a:gdLst>
                    <a:gd name="T0" fmla="*/ 1 w 2"/>
                    <a:gd name="T1" fmla="*/ 1 h 4"/>
                    <a:gd name="T2" fmla="*/ 0 w 2"/>
                    <a:gd name="T3" fmla="*/ 1 h 4"/>
                    <a:gd name="T4" fmla="*/ 1 w 2"/>
                    <a:gd name="T5" fmla="*/ 2 h 4"/>
                    <a:gd name="T6" fmla="*/ 2 w 2"/>
                    <a:gd name="T7" fmla="*/ 4 h 4"/>
                    <a:gd name="T8" fmla="*/ 1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1" y="1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3"/>
                        <a:pt x="1" y="3"/>
                        <a:pt x="2" y="4"/>
                      </a:cubicBezTo>
                      <a:cubicBezTo>
                        <a:pt x="1" y="3"/>
                        <a:pt x="2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" name="Freeform 113"/>
                <p:cNvSpPr>
                  <a:spLocks/>
                </p:cNvSpPr>
                <p:nvPr/>
              </p:nvSpPr>
              <p:spPr bwMode="auto">
                <a:xfrm>
                  <a:off x="3823" y="3203"/>
                  <a:ext cx="26" cy="35"/>
                </a:xfrm>
                <a:custGeom>
                  <a:avLst/>
                  <a:gdLst>
                    <a:gd name="T0" fmla="*/ 1 w 3"/>
                    <a:gd name="T1" fmla="*/ 1 h 4"/>
                    <a:gd name="T2" fmla="*/ 0 w 3"/>
                    <a:gd name="T3" fmla="*/ 3 h 4"/>
                    <a:gd name="T4" fmla="*/ 1 w 3"/>
                    <a:gd name="T5" fmla="*/ 4 h 4"/>
                    <a:gd name="T6" fmla="*/ 2 w 3"/>
                    <a:gd name="T7" fmla="*/ 3 h 4"/>
                    <a:gd name="T8" fmla="*/ 3 w 3"/>
                    <a:gd name="T9" fmla="*/ 0 h 4"/>
                    <a:gd name="T10" fmla="*/ 1 w 3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1" y="1"/>
                      </a:move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1" y="4"/>
                        <a:pt x="1" y="4"/>
                        <a:pt x="2" y="3"/>
                      </a:cubicBezTo>
                      <a:cubicBezTo>
                        <a:pt x="1" y="2"/>
                        <a:pt x="2" y="1"/>
                        <a:pt x="3" y="0"/>
                      </a:cubicBezTo>
                      <a:cubicBezTo>
                        <a:pt x="2" y="0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" name="Freeform 114"/>
                <p:cNvSpPr>
                  <a:spLocks/>
                </p:cNvSpPr>
                <p:nvPr/>
              </p:nvSpPr>
              <p:spPr bwMode="auto">
                <a:xfrm>
                  <a:off x="2793" y="2174"/>
                  <a:ext cx="1511" cy="1672"/>
                </a:xfrm>
                <a:custGeom>
                  <a:avLst/>
                  <a:gdLst>
                    <a:gd name="T0" fmla="*/ 176 w 176"/>
                    <a:gd name="T1" fmla="*/ 72 h 195"/>
                    <a:gd name="T2" fmla="*/ 159 w 176"/>
                    <a:gd name="T3" fmla="*/ 33 h 195"/>
                    <a:gd name="T4" fmla="*/ 140 w 176"/>
                    <a:gd name="T5" fmla="*/ 14 h 195"/>
                    <a:gd name="T6" fmla="*/ 110 w 176"/>
                    <a:gd name="T7" fmla="*/ 1 h 195"/>
                    <a:gd name="T8" fmla="*/ 66 w 176"/>
                    <a:gd name="T9" fmla="*/ 3 h 195"/>
                    <a:gd name="T10" fmla="*/ 43 w 176"/>
                    <a:gd name="T11" fmla="*/ 15 h 195"/>
                    <a:gd name="T12" fmla="*/ 17 w 176"/>
                    <a:gd name="T13" fmla="*/ 35 h 195"/>
                    <a:gd name="T14" fmla="*/ 4 w 176"/>
                    <a:gd name="T15" fmla="*/ 71 h 195"/>
                    <a:gd name="T16" fmla="*/ 0 w 176"/>
                    <a:gd name="T17" fmla="*/ 105 h 195"/>
                    <a:gd name="T18" fmla="*/ 7 w 176"/>
                    <a:gd name="T19" fmla="*/ 139 h 195"/>
                    <a:gd name="T20" fmla="*/ 23 w 176"/>
                    <a:gd name="T21" fmla="*/ 155 h 195"/>
                    <a:gd name="T22" fmla="*/ 38 w 176"/>
                    <a:gd name="T23" fmla="*/ 176 h 195"/>
                    <a:gd name="T24" fmla="*/ 86 w 176"/>
                    <a:gd name="T25" fmla="*/ 193 h 195"/>
                    <a:gd name="T26" fmla="*/ 108 w 176"/>
                    <a:gd name="T27" fmla="*/ 189 h 195"/>
                    <a:gd name="T28" fmla="*/ 86 w 176"/>
                    <a:gd name="T29" fmla="*/ 187 h 195"/>
                    <a:gd name="T30" fmla="*/ 103 w 176"/>
                    <a:gd name="T31" fmla="*/ 182 h 195"/>
                    <a:gd name="T32" fmla="*/ 123 w 176"/>
                    <a:gd name="T33" fmla="*/ 180 h 195"/>
                    <a:gd name="T34" fmla="*/ 159 w 176"/>
                    <a:gd name="T35" fmla="*/ 152 h 195"/>
                    <a:gd name="T36" fmla="*/ 171 w 176"/>
                    <a:gd name="T37" fmla="*/ 134 h 195"/>
                    <a:gd name="T38" fmla="*/ 172 w 176"/>
                    <a:gd name="T39" fmla="*/ 119 h 195"/>
                    <a:gd name="T40" fmla="*/ 167 w 176"/>
                    <a:gd name="T41" fmla="*/ 128 h 195"/>
                    <a:gd name="T42" fmla="*/ 166 w 176"/>
                    <a:gd name="T43" fmla="*/ 124 h 195"/>
                    <a:gd name="T44" fmla="*/ 167 w 176"/>
                    <a:gd name="T45" fmla="*/ 122 h 195"/>
                    <a:gd name="T46" fmla="*/ 169 w 176"/>
                    <a:gd name="T47" fmla="*/ 120 h 195"/>
                    <a:gd name="T48" fmla="*/ 171 w 176"/>
                    <a:gd name="T49" fmla="*/ 97 h 195"/>
                    <a:gd name="T50" fmla="*/ 167 w 176"/>
                    <a:gd name="T51" fmla="*/ 111 h 195"/>
                    <a:gd name="T52" fmla="*/ 164 w 176"/>
                    <a:gd name="T53" fmla="*/ 115 h 195"/>
                    <a:gd name="T54" fmla="*/ 152 w 176"/>
                    <a:gd name="T55" fmla="*/ 128 h 195"/>
                    <a:gd name="T56" fmla="*/ 149 w 176"/>
                    <a:gd name="T57" fmla="*/ 130 h 195"/>
                    <a:gd name="T58" fmla="*/ 147 w 176"/>
                    <a:gd name="T59" fmla="*/ 129 h 195"/>
                    <a:gd name="T60" fmla="*/ 131 w 176"/>
                    <a:gd name="T61" fmla="*/ 138 h 195"/>
                    <a:gd name="T62" fmla="*/ 124 w 176"/>
                    <a:gd name="T63" fmla="*/ 140 h 195"/>
                    <a:gd name="T64" fmla="*/ 129 w 176"/>
                    <a:gd name="T65" fmla="*/ 134 h 195"/>
                    <a:gd name="T66" fmla="*/ 128 w 176"/>
                    <a:gd name="T67" fmla="*/ 127 h 195"/>
                    <a:gd name="T68" fmla="*/ 115 w 176"/>
                    <a:gd name="T69" fmla="*/ 130 h 195"/>
                    <a:gd name="T70" fmla="*/ 118 w 176"/>
                    <a:gd name="T71" fmla="*/ 122 h 195"/>
                    <a:gd name="T72" fmla="*/ 117 w 176"/>
                    <a:gd name="T73" fmla="*/ 119 h 195"/>
                    <a:gd name="T74" fmla="*/ 112 w 176"/>
                    <a:gd name="T75" fmla="*/ 121 h 195"/>
                    <a:gd name="T76" fmla="*/ 107 w 176"/>
                    <a:gd name="T77" fmla="*/ 123 h 195"/>
                    <a:gd name="T78" fmla="*/ 90 w 176"/>
                    <a:gd name="T79" fmla="*/ 123 h 195"/>
                    <a:gd name="T80" fmla="*/ 69 w 176"/>
                    <a:gd name="T81" fmla="*/ 115 h 195"/>
                    <a:gd name="T82" fmla="*/ 65 w 176"/>
                    <a:gd name="T83" fmla="*/ 110 h 195"/>
                    <a:gd name="T84" fmla="*/ 65 w 176"/>
                    <a:gd name="T85" fmla="*/ 102 h 195"/>
                    <a:gd name="T86" fmla="*/ 65 w 176"/>
                    <a:gd name="T87" fmla="*/ 96 h 195"/>
                    <a:gd name="T88" fmla="*/ 66 w 176"/>
                    <a:gd name="T89" fmla="*/ 91 h 195"/>
                    <a:gd name="T90" fmla="*/ 67 w 176"/>
                    <a:gd name="T91" fmla="*/ 83 h 195"/>
                    <a:gd name="T92" fmla="*/ 72 w 176"/>
                    <a:gd name="T93" fmla="*/ 90 h 195"/>
                    <a:gd name="T94" fmla="*/ 75 w 176"/>
                    <a:gd name="T95" fmla="*/ 81 h 195"/>
                    <a:gd name="T96" fmla="*/ 87 w 176"/>
                    <a:gd name="T97" fmla="*/ 75 h 195"/>
                    <a:gd name="T98" fmla="*/ 88 w 176"/>
                    <a:gd name="T99" fmla="*/ 69 h 195"/>
                    <a:gd name="T100" fmla="*/ 96 w 176"/>
                    <a:gd name="T101" fmla="*/ 65 h 195"/>
                    <a:gd name="T102" fmla="*/ 104 w 176"/>
                    <a:gd name="T103" fmla="*/ 60 h 195"/>
                    <a:gd name="T104" fmla="*/ 116 w 176"/>
                    <a:gd name="T105" fmla="*/ 64 h 195"/>
                    <a:gd name="T106" fmla="*/ 129 w 176"/>
                    <a:gd name="T107" fmla="*/ 59 h 195"/>
                    <a:gd name="T108" fmla="*/ 129 w 176"/>
                    <a:gd name="T109" fmla="*/ 45 h 195"/>
                    <a:gd name="T110" fmla="*/ 127 w 176"/>
                    <a:gd name="T111" fmla="*/ 39 h 195"/>
                    <a:gd name="T112" fmla="*/ 150 w 176"/>
                    <a:gd name="T113" fmla="*/ 50 h 195"/>
                    <a:gd name="T114" fmla="*/ 166 w 176"/>
                    <a:gd name="T115" fmla="*/ 77 h 195"/>
                    <a:gd name="T116" fmla="*/ 172 w 176"/>
                    <a:gd name="T117" fmla="*/ 85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76" h="195">
                      <a:moveTo>
                        <a:pt x="173" y="89"/>
                      </a:moveTo>
                      <a:cubicBezTo>
                        <a:pt x="174" y="89"/>
                        <a:pt x="174" y="88"/>
                        <a:pt x="174" y="88"/>
                      </a:cubicBezTo>
                      <a:cubicBezTo>
                        <a:pt x="174" y="87"/>
                        <a:pt x="175" y="87"/>
                        <a:pt x="175" y="85"/>
                      </a:cubicBezTo>
                      <a:cubicBezTo>
                        <a:pt x="174" y="85"/>
                        <a:pt x="174" y="83"/>
                        <a:pt x="174" y="83"/>
                      </a:cubicBezTo>
                      <a:cubicBezTo>
                        <a:pt x="174" y="84"/>
                        <a:pt x="174" y="82"/>
                        <a:pt x="173" y="83"/>
                      </a:cubicBezTo>
                      <a:cubicBezTo>
                        <a:pt x="173" y="82"/>
                        <a:pt x="173" y="82"/>
                        <a:pt x="173" y="82"/>
                      </a:cubicBezTo>
                      <a:cubicBezTo>
                        <a:pt x="173" y="82"/>
                        <a:pt x="173" y="82"/>
                        <a:pt x="173" y="82"/>
                      </a:cubicBezTo>
                      <a:cubicBezTo>
                        <a:pt x="173" y="81"/>
                        <a:pt x="173" y="80"/>
                        <a:pt x="174" y="80"/>
                      </a:cubicBezTo>
                      <a:cubicBezTo>
                        <a:pt x="173" y="77"/>
                        <a:pt x="173" y="75"/>
                        <a:pt x="173" y="73"/>
                      </a:cubicBezTo>
                      <a:cubicBezTo>
                        <a:pt x="174" y="73"/>
                        <a:pt x="175" y="72"/>
                        <a:pt x="175" y="70"/>
                      </a:cubicBezTo>
                      <a:cubicBezTo>
                        <a:pt x="175" y="71"/>
                        <a:pt x="175" y="71"/>
                        <a:pt x="175" y="71"/>
                      </a:cubicBezTo>
                      <a:cubicBezTo>
                        <a:pt x="175" y="71"/>
                        <a:pt x="176" y="71"/>
                        <a:pt x="176" y="73"/>
                      </a:cubicBezTo>
                      <a:cubicBezTo>
                        <a:pt x="176" y="73"/>
                        <a:pt x="176" y="72"/>
                        <a:pt x="176" y="72"/>
                      </a:cubicBezTo>
                      <a:cubicBezTo>
                        <a:pt x="176" y="71"/>
                        <a:pt x="176" y="71"/>
                        <a:pt x="176" y="71"/>
                      </a:cubicBezTo>
                      <a:cubicBezTo>
                        <a:pt x="176" y="71"/>
                        <a:pt x="176" y="71"/>
                        <a:pt x="176" y="71"/>
                      </a:cubicBezTo>
                      <a:cubicBezTo>
                        <a:pt x="176" y="68"/>
                        <a:pt x="175" y="64"/>
                        <a:pt x="176" y="62"/>
                      </a:cubicBezTo>
                      <a:cubicBezTo>
                        <a:pt x="175" y="62"/>
                        <a:pt x="175" y="61"/>
                        <a:pt x="175" y="60"/>
                      </a:cubicBezTo>
                      <a:cubicBezTo>
                        <a:pt x="175" y="60"/>
                        <a:pt x="174" y="58"/>
                        <a:pt x="173" y="57"/>
                      </a:cubicBezTo>
                      <a:cubicBezTo>
                        <a:pt x="173" y="57"/>
                        <a:pt x="173" y="57"/>
                        <a:pt x="173" y="57"/>
                      </a:cubicBezTo>
                      <a:cubicBezTo>
                        <a:pt x="172" y="54"/>
                        <a:pt x="171" y="52"/>
                        <a:pt x="170" y="50"/>
                      </a:cubicBezTo>
                      <a:cubicBezTo>
                        <a:pt x="170" y="50"/>
                        <a:pt x="170" y="50"/>
                        <a:pt x="170" y="50"/>
                      </a:cubicBezTo>
                      <a:cubicBezTo>
                        <a:pt x="170" y="49"/>
                        <a:pt x="169" y="48"/>
                        <a:pt x="169" y="47"/>
                      </a:cubicBezTo>
                      <a:cubicBezTo>
                        <a:pt x="168" y="46"/>
                        <a:pt x="168" y="45"/>
                        <a:pt x="167" y="43"/>
                      </a:cubicBezTo>
                      <a:cubicBezTo>
                        <a:pt x="165" y="41"/>
                        <a:pt x="164" y="40"/>
                        <a:pt x="162" y="38"/>
                      </a:cubicBezTo>
                      <a:cubicBezTo>
                        <a:pt x="160" y="35"/>
                        <a:pt x="160" y="35"/>
                        <a:pt x="160" y="35"/>
                      </a:cubicBezTo>
                      <a:cubicBezTo>
                        <a:pt x="160" y="34"/>
                        <a:pt x="159" y="33"/>
                        <a:pt x="159" y="33"/>
                      </a:cubicBezTo>
                      <a:cubicBezTo>
                        <a:pt x="159" y="33"/>
                        <a:pt x="159" y="33"/>
                        <a:pt x="159" y="33"/>
                      </a:cubicBezTo>
                      <a:cubicBezTo>
                        <a:pt x="159" y="33"/>
                        <a:pt x="158" y="31"/>
                        <a:pt x="159" y="31"/>
                      </a:cubicBezTo>
                      <a:cubicBezTo>
                        <a:pt x="158" y="30"/>
                        <a:pt x="158" y="30"/>
                        <a:pt x="158" y="30"/>
                      </a:cubicBezTo>
                      <a:cubicBezTo>
                        <a:pt x="158" y="30"/>
                        <a:pt x="158" y="30"/>
                        <a:pt x="158" y="30"/>
                      </a:cubicBezTo>
                      <a:cubicBezTo>
                        <a:pt x="158" y="29"/>
                        <a:pt x="157" y="29"/>
                        <a:pt x="157" y="28"/>
                      </a:cubicBezTo>
                      <a:cubicBezTo>
                        <a:pt x="157" y="29"/>
                        <a:pt x="157" y="28"/>
                        <a:pt x="156" y="28"/>
                      </a:cubicBezTo>
                      <a:cubicBezTo>
                        <a:pt x="157" y="28"/>
                        <a:pt x="156" y="27"/>
                        <a:pt x="156" y="27"/>
                      </a:cubicBezTo>
                      <a:cubicBezTo>
                        <a:pt x="156" y="27"/>
                        <a:pt x="157" y="27"/>
                        <a:pt x="156" y="27"/>
                      </a:cubicBezTo>
                      <a:cubicBezTo>
                        <a:pt x="156" y="26"/>
                        <a:pt x="155" y="25"/>
                        <a:pt x="154" y="24"/>
                      </a:cubicBezTo>
                      <a:cubicBezTo>
                        <a:pt x="153" y="23"/>
                        <a:pt x="152" y="22"/>
                        <a:pt x="151" y="22"/>
                      </a:cubicBezTo>
                      <a:cubicBezTo>
                        <a:pt x="151" y="21"/>
                        <a:pt x="149" y="19"/>
                        <a:pt x="149" y="19"/>
                      </a:cubicBezTo>
                      <a:cubicBezTo>
                        <a:pt x="146" y="18"/>
                        <a:pt x="143" y="16"/>
                        <a:pt x="141" y="14"/>
                      </a:cubicBezTo>
                      <a:cubicBezTo>
                        <a:pt x="141" y="14"/>
                        <a:pt x="141" y="14"/>
                        <a:pt x="140" y="14"/>
                      </a:cubicBezTo>
                      <a:cubicBezTo>
                        <a:pt x="139" y="12"/>
                        <a:pt x="139" y="12"/>
                        <a:pt x="139" y="12"/>
                      </a:cubicBezTo>
                      <a:cubicBezTo>
                        <a:pt x="138" y="11"/>
                        <a:pt x="138" y="11"/>
                        <a:pt x="138" y="11"/>
                      </a:cubicBezTo>
                      <a:cubicBezTo>
                        <a:pt x="139" y="11"/>
                        <a:pt x="137" y="10"/>
                        <a:pt x="137" y="10"/>
                      </a:cubicBezTo>
                      <a:cubicBezTo>
                        <a:pt x="136" y="9"/>
                        <a:pt x="135" y="9"/>
                        <a:pt x="135" y="9"/>
                      </a:cubicBezTo>
                      <a:cubicBezTo>
                        <a:pt x="134" y="8"/>
                        <a:pt x="133" y="8"/>
                        <a:pt x="132" y="7"/>
                      </a:cubicBezTo>
                      <a:cubicBezTo>
                        <a:pt x="131" y="7"/>
                        <a:pt x="130" y="7"/>
                        <a:pt x="129" y="6"/>
                      </a:cubicBezTo>
                      <a:cubicBezTo>
                        <a:pt x="129" y="6"/>
                        <a:pt x="129" y="6"/>
                        <a:pt x="129" y="6"/>
                      </a:cubicBezTo>
                      <a:cubicBezTo>
                        <a:pt x="128" y="6"/>
                        <a:pt x="128" y="6"/>
                        <a:pt x="127" y="6"/>
                      </a:cubicBezTo>
                      <a:cubicBezTo>
                        <a:pt x="125" y="5"/>
                        <a:pt x="122" y="4"/>
                        <a:pt x="120" y="4"/>
                      </a:cubicBezTo>
                      <a:cubicBezTo>
                        <a:pt x="120" y="4"/>
                        <a:pt x="119" y="4"/>
                        <a:pt x="119" y="4"/>
                      </a:cubicBezTo>
                      <a:cubicBezTo>
                        <a:pt x="116" y="3"/>
                        <a:pt x="114" y="2"/>
                        <a:pt x="111" y="2"/>
                      </a:cubicBezTo>
                      <a:cubicBezTo>
                        <a:pt x="111" y="2"/>
                        <a:pt x="110" y="2"/>
                        <a:pt x="109" y="1"/>
                      </a:cubicBezTo>
                      <a:cubicBezTo>
                        <a:pt x="109" y="1"/>
                        <a:pt x="110" y="2"/>
                        <a:pt x="110" y="1"/>
                      </a:cubicBezTo>
                      <a:cubicBezTo>
                        <a:pt x="109" y="1"/>
                        <a:pt x="109" y="1"/>
                        <a:pt x="108" y="1"/>
                      </a:cubicBezTo>
                      <a:cubicBezTo>
                        <a:pt x="108" y="1"/>
                        <a:pt x="109" y="1"/>
                        <a:pt x="109" y="1"/>
                      </a:cubicBezTo>
                      <a:cubicBezTo>
                        <a:pt x="106" y="1"/>
                        <a:pt x="104" y="0"/>
                        <a:pt x="102" y="0"/>
                      </a:cubicBezTo>
                      <a:cubicBezTo>
                        <a:pt x="99" y="0"/>
                        <a:pt x="96" y="1"/>
                        <a:pt x="93" y="1"/>
                      </a:cubicBezTo>
                      <a:cubicBezTo>
                        <a:pt x="92" y="1"/>
                        <a:pt x="91" y="1"/>
                        <a:pt x="89" y="1"/>
                      </a:cubicBezTo>
                      <a:cubicBezTo>
                        <a:pt x="88" y="1"/>
                        <a:pt x="86" y="1"/>
                        <a:pt x="86" y="1"/>
                      </a:cubicBezTo>
                      <a:cubicBezTo>
                        <a:pt x="85" y="1"/>
                        <a:pt x="84" y="1"/>
                        <a:pt x="82" y="1"/>
                      </a:cubicBezTo>
                      <a:cubicBezTo>
                        <a:pt x="80" y="2"/>
                        <a:pt x="77" y="2"/>
                        <a:pt x="76" y="2"/>
                      </a:cubicBezTo>
                      <a:cubicBezTo>
                        <a:pt x="77" y="2"/>
                        <a:pt x="77" y="2"/>
                        <a:pt x="77" y="2"/>
                      </a:cubicBezTo>
                      <a:cubicBezTo>
                        <a:pt x="75" y="2"/>
                        <a:pt x="76" y="1"/>
                        <a:pt x="76" y="1"/>
                      </a:cubicBezTo>
                      <a:cubicBezTo>
                        <a:pt x="75" y="1"/>
                        <a:pt x="74" y="1"/>
                        <a:pt x="72" y="2"/>
                      </a:cubicBezTo>
                      <a:cubicBezTo>
                        <a:pt x="71" y="2"/>
                        <a:pt x="70" y="2"/>
                        <a:pt x="70" y="2"/>
                      </a:cubicBezTo>
                      <a:cubicBezTo>
                        <a:pt x="68" y="3"/>
                        <a:pt x="67" y="3"/>
                        <a:pt x="66" y="3"/>
                      </a:cubicBezTo>
                      <a:cubicBezTo>
                        <a:pt x="66" y="3"/>
                        <a:pt x="65" y="3"/>
                        <a:pt x="65" y="3"/>
                      </a:cubicBezTo>
                      <a:cubicBezTo>
                        <a:pt x="65" y="3"/>
                        <a:pt x="64" y="3"/>
                        <a:pt x="63" y="4"/>
                      </a:cubicBezTo>
                      <a:cubicBezTo>
                        <a:pt x="62" y="4"/>
                        <a:pt x="61" y="4"/>
                        <a:pt x="61" y="4"/>
                      </a:cubicBezTo>
                      <a:cubicBezTo>
                        <a:pt x="61" y="4"/>
                        <a:pt x="60" y="5"/>
                        <a:pt x="60" y="5"/>
                      </a:cubicBezTo>
                      <a:cubicBezTo>
                        <a:pt x="59" y="5"/>
                        <a:pt x="58" y="6"/>
                        <a:pt x="57" y="6"/>
                      </a:cubicBezTo>
                      <a:cubicBezTo>
                        <a:pt x="55" y="7"/>
                        <a:pt x="53" y="8"/>
                        <a:pt x="51" y="8"/>
                      </a:cubicBezTo>
                      <a:cubicBezTo>
                        <a:pt x="51" y="9"/>
                        <a:pt x="50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8" y="9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7" y="10"/>
                        <a:pt x="46" y="11"/>
                        <a:pt x="45" y="12"/>
                      </a:cubicBezTo>
                      <a:cubicBezTo>
                        <a:pt x="46" y="12"/>
                        <a:pt x="44" y="13"/>
                        <a:pt x="44" y="13"/>
                      </a:cubicBezTo>
                      <a:cubicBezTo>
                        <a:pt x="43" y="14"/>
                        <a:pt x="44" y="14"/>
                        <a:pt x="43" y="15"/>
                      </a:cubicBezTo>
                      <a:cubicBezTo>
                        <a:pt x="41" y="16"/>
                        <a:pt x="41" y="17"/>
                        <a:pt x="40" y="18"/>
                      </a:cubicBezTo>
                      <a:cubicBezTo>
                        <a:pt x="40" y="18"/>
                        <a:pt x="39" y="19"/>
                        <a:pt x="39" y="19"/>
                      </a:cubicBezTo>
                      <a:cubicBezTo>
                        <a:pt x="38" y="19"/>
                        <a:pt x="36" y="21"/>
                        <a:pt x="34" y="22"/>
                      </a:cubicBezTo>
                      <a:cubicBezTo>
                        <a:pt x="34" y="22"/>
                        <a:pt x="33" y="23"/>
                        <a:pt x="32" y="23"/>
                      </a:cubicBezTo>
                      <a:cubicBezTo>
                        <a:pt x="32" y="24"/>
                        <a:pt x="32" y="24"/>
                        <a:pt x="31" y="24"/>
                      </a:cubicBezTo>
                      <a:cubicBezTo>
                        <a:pt x="31" y="24"/>
                        <a:pt x="29" y="26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7" y="28"/>
                        <a:pt x="26" y="29"/>
                        <a:pt x="25" y="30"/>
                      </a:cubicBezTo>
                      <a:cubicBezTo>
                        <a:pt x="25" y="29"/>
                        <a:pt x="25" y="29"/>
                        <a:pt x="25" y="30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3" y="30"/>
                        <a:pt x="22" y="31"/>
                        <a:pt x="21" y="31"/>
                      </a:cubicBezTo>
                      <a:cubicBezTo>
                        <a:pt x="20" y="32"/>
                        <a:pt x="19" y="33"/>
                        <a:pt x="17" y="35"/>
                      </a:cubicBezTo>
                      <a:cubicBezTo>
                        <a:pt x="18" y="35"/>
                        <a:pt x="16" y="37"/>
                        <a:pt x="16" y="37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9"/>
                        <a:pt x="16" y="38"/>
                        <a:pt x="16" y="38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5" y="40"/>
                        <a:pt x="14" y="41"/>
                        <a:pt x="14" y="42"/>
                      </a:cubicBezTo>
                      <a:cubicBezTo>
                        <a:pt x="13" y="43"/>
                        <a:pt x="13" y="44"/>
                        <a:pt x="12" y="45"/>
                      </a:cubicBezTo>
                      <a:cubicBezTo>
                        <a:pt x="12" y="45"/>
                        <a:pt x="12" y="46"/>
                        <a:pt x="12" y="46"/>
                      </a:cubicBezTo>
                      <a:cubicBezTo>
                        <a:pt x="11" y="48"/>
                        <a:pt x="11" y="49"/>
                        <a:pt x="11" y="50"/>
                      </a:cubicBezTo>
                      <a:cubicBezTo>
                        <a:pt x="10" y="51"/>
                        <a:pt x="9" y="53"/>
                        <a:pt x="9" y="56"/>
                      </a:cubicBezTo>
                      <a:cubicBezTo>
                        <a:pt x="8" y="58"/>
                        <a:pt x="7" y="61"/>
                        <a:pt x="6" y="62"/>
                      </a:cubicBezTo>
                      <a:cubicBezTo>
                        <a:pt x="6" y="64"/>
                        <a:pt x="6" y="67"/>
                        <a:pt x="5" y="67"/>
                      </a:cubicBezTo>
                      <a:cubicBezTo>
                        <a:pt x="5" y="69"/>
                        <a:pt x="5" y="70"/>
                        <a:pt x="4" y="72"/>
                      </a:cubicBezTo>
                      <a:cubicBezTo>
                        <a:pt x="4" y="72"/>
                        <a:pt x="4" y="71"/>
                        <a:pt x="4" y="71"/>
                      </a:cubicBezTo>
                      <a:cubicBezTo>
                        <a:pt x="4" y="72"/>
                        <a:pt x="4" y="72"/>
                        <a:pt x="4" y="73"/>
                      </a:cubicBezTo>
                      <a:cubicBezTo>
                        <a:pt x="4" y="73"/>
                        <a:pt x="5" y="75"/>
                        <a:pt x="4" y="78"/>
                      </a:cubicBezTo>
                      <a:cubicBezTo>
                        <a:pt x="4" y="80"/>
                        <a:pt x="4" y="81"/>
                        <a:pt x="3" y="81"/>
                      </a:cubicBezTo>
                      <a:cubicBezTo>
                        <a:pt x="3" y="81"/>
                        <a:pt x="2" y="80"/>
                        <a:pt x="2" y="80"/>
                      </a:cubicBezTo>
                      <a:cubicBezTo>
                        <a:pt x="2" y="79"/>
                        <a:pt x="1" y="80"/>
                        <a:pt x="0" y="80"/>
                      </a:cubicBezTo>
                      <a:cubicBezTo>
                        <a:pt x="0" y="82"/>
                        <a:pt x="0" y="84"/>
                        <a:pt x="0" y="86"/>
                      </a:cubicBezTo>
                      <a:cubicBezTo>
                        <a:pt x="0" y="88"/>
                        <a:pt x="1" y="90"/>
                        <a:pt x="1" y="92"/>
                      </a:cubicBezTo>
                      <a:cubicBezTo>
                        <a:pt x="1" y="93"/>
                        <a:pt x="1" y="95"/>
                        <a:pt x="1" y="96"/>
                      </a:cubicBezTo>
                      <a:cubicBezTo>
                        <a:pt x="1" y="97"/>
                        <a:pt x="1" y="99"/>
                        <a:pt x="0" y="99"/>
                      </a:cubicBezTo>
                      <a:cubicBezTo>
                        <a:pt x="0" y="100"/>
                        <a:pt x="0" y="99"/>
                        <a:pt x="0" y="100"/>
                      </a:cubicBezTo>
                      <a:cubicBezTo>
                        <a:pt x="0" y="100"/>
                        <a:pt x="0" y="100"/>
                        <a:pt x="0" y="99"/>
                      </a:cubicBezTo>
                      <a:cubicBezTo>
                        <a:pt x="0" y="100"/>
                        <a:pt x="0" y="100"/>
                        <a:pt x="0" y="100"/>
                      </a:cubicBezTo>
                      <a:cubicBezTo>
                        <a:pt x="0" y="102"/>
                        <a:pt x="0" y="103"/>
                        <a:pt x="0" y="105"/>
                      </a:cubicBezTo>
                      <a:cubicBezTo>
                        <a:pt x="0" y="106"/>
                        <a:pt x="0" y="107"/>
                        <a:pt x="0" y="108"/>
                      </a:cubicBezTo>
                      <a:cubicBezTo>
                        <a:pt x="1" y="112"/>
                        <a:pt x="2" y="116"/>
                        <a:pt x="2" y="119"/>
                      </a:cubicBezTo>
                      <a:cubicBezTo>
                        <a:pt x="2" y="119"/>
                        <a:pt x="2" y="120"/>
                        <a:pt x="2" y="122"/>
                      </a:cubicBezTo>
                      <a:cubicBezTo>
                        <a:pt x="3" y="123"/>
                        <a:pt x="4" y="125"/>
                        <a:pt x="4" y="126"/>
                      </a:cubicBezTo>
                      <a:cubicBezTo>
                        <a:pt x="4" y="127"/>
                        <a:pt x="5" y="129"/>
                        <a:pt x="5" y="129"/>
                      </a:cubicBezTo>
                      <a:cubicBezTo>
                        <a:pt x="6" y="129"/>
                        <a:pt x="7" y="132"/>
                        <a:pt x="6" y="131"/>
                      </a:cubicBezTo>
                      <a:cubicBezTo>
                        <a:pt x="7" y="132"/>
                        <a:pt x="7" y="132"/>
                        <a:pt x="7" y="132"/>
                      </a:cubicBezTo>
                      <a:cubicBezTo>
                        <a:pt x="7" y="132"/>
                        <a:pt x="7" y="133"/>
                        <a:pt x="8" y="134"/>
                      </a:cubicBezTo>
                      <a:cubicBezTo>
                        <a:pt x="8" y="135"/>
                        <a:pt x="8" y="136"/>
                        <a:pt x="8" y="136"/>
                      </a:cubicBezTo>
                      <a:cubicBezTo>
                        <a:pt x="9" y="137"/>
                        <a:pt x="9" y="138"/>
                        <a:pt x="9" y="139"/>
                      </a:cubicBezTo>
                      <a:cubicBezTo>
                        <a:pt x="9" y="139"/>
                        <a:pt x="9" y="140"/>
                        <a:pt x="9" y="140"/>
                      </a:cubicBezTo>
                      <a:cubicBezTo>
                        <a:pt x="9" y="140"/>
                        <a:pt x="8" y="139"/>
                        <a:pt x="7" y="138"/>
                      </a:cubicBezTo>
                      <a:cubicBezTo>
                        <a:pt x="7" y="138"/>
                        <a:pt x="7" y="139"/>
                        <a:pt x="7" y="139"/>
                      </a:cubicBezTo>
                      <a:cubicBezTo>
                        <a:pt x="7" y="138"/>
                        <a:pt x="6" y="137"/>
                        <a:pt x="6" y="137"/>
                      </a:cubicBezTo>
                      <a:cubicBezTo>
                        <a:pt x="5" y="137"/>
                        <a:pt x="6" y="138"/>
                        <a:pt x="7" y="140"/>
                      </a:cubicBezTo>
                      <a:cubicBezTo>
                        <a:pt x="7" y="141"/>
                        <a:pt x="7" y="141"/>
                        <a:pt x="7" y="141"/>
                      </a:cubicBezTo>
                      <a:cubicBezTo>
                        <a:pt x="7" y="143"/>
                        <a:pt x="9" y="146"/>
                        <a:pt x="12" y="149"/>
                      </a:cubicBezTo>
                      <a:cubicBezTo>
                        <a:pt x="12" y="149"/>
                        <a:pt x="12" y="149"/>
                        <a:pt x="12" y="149"/>
                      </a:cubicBezTo>
                      <a:cubicBezTo>
                        <a:pt x="12" y="149"/>
                        <a:pt x="12" y="149"/>
                        <a:pt x="12" y="149"/>
                      </a:cubicBezTo>
                      <a:cubicBezTo>
                        <a:pt x="13" y="150"/>
                        <a:pt x="13" y="150"/>
                        <a:pt x="14" y="151"/>
                      </a:cubicBezTo>
                      <a:cubicBezTo>
                        <a:pt x="15" y="150"/>
                        <a:pt x="13" y="148"/>
                        <a:pt x="13" y="146"/>
                      </a:cubicBezTo>
                      <a:cubicBezTo>
                        <a:pt x="13" y="146"/>
                        <a:pt x="13" y="146"/>
                        <a:pt x="13" y="146"/>
                      </a:cubicBezTo>
                      <a:cubicBezTo>
                        <a:pt x="13" y="146"/>
                        <a:pt x="13" y="145"/>
                        <a:pt x="13" y="145"/>
                      </a:cubicBezTo>
                      <a:cubicBezTo>
                        <a:pt x="13" y="145"/>
                        <a:pt x="15" y="146"/>
                        <a:pt x="16" y="147"/>
                      </a:cubicBezTo>
                      <a:cubicBezTo>
                        <a:pt x="17" y="149"/>
                        <a:pt x="19" y="151"/>
                        <a:pt x="20" y="152"/>
                      </a:cubicBezTo>
                      <a:cubicBezTo>
                        <a:pt x="21" y="153"/>
                        <a:pt x="22" y="155"/>
                        <a:pt x="23" y="155"/>
                      </a:cubicBezTo>
                      <a:cubicBezTo>
                        <a:pt x="22" y="155"/>
                        <a:pt x="24" y="157"/>
                        <a:pt x="24" y="157"/>
                      </a:cubicBezTo>
                      <a:cubicBezTo>
                        <a:pt x="24" y="158"/>
                        <a:pt x="25" y="159"/>
                        <a:pt x="26" y="160"/>
                      </a:cubicBezTo>
                      <a:cubicBezTo>
                        <a:pt x="28" y="161"/>
                        <a:pt x="31" y="163"/>
                        <a:pt x="33" y="165"/>
                      </a:cubicBezTo>
                      <a:cubicBezTo>
                        <a:pt x="35" y="167"/>
                        <a:pt x="37" y="169"/>
                        <a:pt x="39" y="170"/>
                      </a:cubicBezTo>
                      <a:cubicBezTo>
                        <a:pt x="40" y="171"/>
                        <a:pt x="40" y="172"/>
                        <a:pt x="41" y="172"/>
                      </a:cubicBezTo>
                      <a:cubicBezTo>
                        <a:pt x="40" y="171"/>
                        <a:pt x="41" y="173"/>
                        <a:pt x="40" y="172"/>
                      </a:cubicBezTo>
                      <a:cubicBezTo>
                        <a:pt x="39" y="172"/>
                        <a:pt x="38" y="172"/>
                        <a:pt x="37" y="171"/>
                      </a:cubicBezTo>
                      <a:cubicBezTo>
                        <a:pt x="39" y="173"/>
                        <a:pt x="38" y="174"/>
                        <a:pt x="38" y="175"/>
                      </a:cubicBezTo>
                      <a:cubicBezTo>
                        <a:pt x="37" y="174"/>
                        <a:pt x="37" y="174"/>
                        <a:pt x="37" y="174"/>
                      </a:cubicBezTo>
                      <a:cubicBezTo>
                        <a:pt x="37" y="175"/>
                        <a:pt x="38" y="175"/>
                        <a:pt x="37" y="175"/>
                      </a:cubicBezTo>
                      <a:cubicBezTo>
                        <a:pt x="37" y="174"/>
                        <a:pt x="37" y="175"/>
                        <a:pt x="37" y="175"/>
                      </a:cubicBezTo>
                      <a:cubicBezTo>
                        <a:pt x="35" y="174"/>
                        <a:pt x="37" y="175"/>
                        <a:pt x="37" y="175"/>
                      </a:cubicBezTo>
                      <a:cubicBezTo>
                        <a:pt x="37" y="175"/>
                        <a:pt x="37" y="175"/>
                        <a:pt x="38" y="176"/>
                      </a:cubicBezTo>
                      <a:cubicBezTo>
                        <a:pt x="39" y="177"/>
                        <a:pt x="40" y="176"/>
                        <a:pt x="41" y="177"/>
                      </a:cubicBezTo>
                      <a:cubicBezTo>
                        <a:pt x="41" y="177"/>
                        <a:pt x="41" y="177"/>
                        <a:pt x="41" y="177"/>
                      </a:cubicBezTo>
                      <a:cubicBezTo>
                        <a:pt x="42" y="177"/>
                        <a:pt x="44" y="178"/>
                        <a:pt x="45" y="179"/>
                      </a:cubicBezTo>
                      <a:cubicBezTo>
                        <a:pt x="45" y="179"/>
                        <a:pt x="45" y="178"/>
                        <a:pt x="45" y="179"/>
                      </a:cubicBezTo>
                      <a:cubicBezTo>
                        <a:pt x="47" y="180"/>
                        <a:pt x="48" y="182"/>
                        <a:pt x="51" y="183"/>
                      </a:cubicBezTo>
                      <a:cubicBezTo>
                        <a:pt x="52" y="183"/>
                        <a:pt x="51" y="183"/>
                        <a:pt x="52" y="183"/>
                      </a:cubicBezTo>
                      <a:cubicBezTo>
                        <a:pt x="53" y="184"/>
                        <a:pt x="54" y="184"/>
                        <a:pt x="56" y="185"/>
                      </a:cubicBezTo>
                      <a:cubicBezTo>
                        <a:pt x="57" y="186"/>
                        <a:pt x="60" y="187"/>
                        <a:pt x="62" y="188"/>
                      </a:cubicBezTo>
                      <a:cubicBezTo>
                        <a:pt x="65" y="189"/>
                        <a:pt x="68" y="190"/>
                        <a:pt x="70" y="191"/>
                      </a:cubicBezTo>
                      <a:cubicBezTo>
                        <a:pt x="70" y="191"/>
                        <a:pt x="71" y="191"/>
                        <a:pt x="70" y="191"/>
                      </a:cubicBezTo>
                      <a:cubicBezTo>
                        <a:pt x="71" y="191"/>
                        <a:pt x="72" y="191"/>
                        <a:pt x="73" y="191"/>
                      </a:cubicBezTo>
                      <a:cubicBezTo>
                        <a:pt x="74" y="191"/>
                        <a:pt x="76" y="192"/>
                        <a:pt x="78" y="192"/>
                      </a:cubicBezTo>
                      <a:cubicBezTo>
                        <a:pt x="81" y="193"/>
                        <a:pt x="83" y="193"/>
                        <a:pt x="86" y="193"/>
                      </a:cubicBezTo>
                      <a:cubicBezTo>
                        <a:pt x="87" y="194"/>
                        <a:pt x="90" y="194"/>
                        <a:pt x="91" y="194"/>
                      </a:cubicBezTo>
                      <a:cubicBezTo>
                        <a:pt x="91" y="194"/>
                        <a:pt x="93" y="195"/>
                        <a:pt x="94" y="195"/>
                      </a:cubicBezTo>
                      <a:cubicBezTo>
                        <a:pt x="95" y="195"/>
                        <a:pt x="95" y="195"/>
                        <a:pt x="95" y="195"/>
                      </a:cubicBezTo>
                      <a:cubicBezTo>
                        <a:pt x="95" y="195"/>
                        <a:pt x="97" y="194"/>
                        <a:pt x="96" y="194"/>
                      </a:cubicBezTo>
                      <a:cubicBezTo>
                        <a:pt x="97" y="194"/>
                        <a:pt x="97" y="193"/>
                        <a:pt x="99" y="193"/>
                      </a:cubicBezTo>
                      <a:cubicBezTo>
                        <a:pt x="100" y="193"/>
                        <a:pt x="102" y="193"/>
                        <a:pt x="103" y="192"/>
                      </a:cubicBezTo>
                      <a:cubicBezTo>
                        <a:pt x="104" y="192"/>
                        <a:pt x="106" y="192"/>
                        <a:pt x="108" y="192"/>
                      </a:cubicBezTo>
                      <a:cubicBezTo>
                        <a:pt x="109" y="192"/>
                        <a:pt x="109" y="192"/>
                        <a:pt x="109" y="192"/>
                      </a:cubicBezTo>
                      <a:cubicBezTo>
                        <a:pt x="109" y="192"/>
                        <a:pt x="109" y="192"/>
                        <a:pt x="109" y="192"/>
                      </a:cubicBezTo>
                      <a:cubicBezTo>
                        <a:pt x="109" y="192"/>
                        <a:pt x="109" y="192"/>
                        <a:pt x="110" y="192"/>
                      </a:cubicBezTo>
                      <a:cubicBezTo>
                        <a:pt x="112" y="191"/>
                        <a:pt x="114" y="190"/>
                        <a:pt x="112" y="190"/>
                      </a:cubicBezTo>
                      <a:cubicBezTo>
                        <a:pt x="111" y="190"/>
                        <a:pt x="111" y="190"/>
                        <a:pt x="112" y="190"/>
                      </a:cubicBezTo>
                      <a:cubicBezTo>
                        <a:pt x="109" y="190"/>
                        <a:pt x="108" y="190"/>
                        <a:pt x="108" y="189"/>
                      </a:cubicBezTo>
                      <a:cubicBezTo>
                        <a:pt x="110" y="188"/>
                        <a:pt x="108" y="188"/>
                        <a:pt x="109" y="188"/>
                      </a:cubicBezTo>
                      <a:cubicBezTo>
                        <a:pt x="107" y="188"/>
                        <a:pt x="108" y="187"/>
                        <a:pt x="106" y="188"/>
                      </a:cubicBezTo>
                      <a:cubicBezTo>
                        <a:pt x="104" y="188"/>
                        <a:pt x="103" y="187"/>
                        <a:pt x="102" y="187"/>
                      </a:cubicBezTo>
                      <a:cubicBezTo>
                        <a:pt x="102" y="187"/>
                        <a:pt x="99" y="187"/>
                        <a:pt x="100" y="186"/>
                      </a:cubicBezTo>
                      <a:cubicBezTo>
                        <a:pt x="98" y="186"/>
                        <a:pt x="100" y="186"/>
                        <a:pt x="99" y="186"/>
                      </a:cubicBezTo>
                      <a:cubicBezTo>
                        <a:pt x="100" y="186"/>
                        <a:pt x="98" y="186"/>
                        <a:pt x="98" y="185"/>
                      </a:cubicBezTo>
                      <a:cubicBezTo>
                        <a:pt x="98" y="185"/>
                        <a:pt x="98" y="186"/>
                        <a:pt x="99" y="186"/>
                      </a:cubicBezTo>
                      <a:cubicBezTo>
                        <a:pt x="99" y="185"/>
                        <a:pt x="98" y="185"/>
                        <a:pt x="98" y="185"/>
                      </a:cubicBezTo>
                      <a:cubicBezTo>
                        <a:pt x="97" y="185"/>
                        <a:pt x="97" y="185"/>
                        <a:pt x="96" y="185"/>
                      </a:cubicBezTo>
                      <a:cubicBezTo>
                        <a:pt x="97" y="185"/>
                        <a:pt x="97" y="185"/>
                        <a:pt x="97" y="185"/>
                      </a:cubicBezTo>
                      <a:cubicBezTo>
                        <a:pt x="95" y="185"/>
                        <a:pt x="92" y="185"/>
                        <a:pt x="92" y="186"/>
                      </a:cubicBezTo>
                      <a:cubicBezTo>
                        <a:pt x="92" y="186"/>
                        <a:pt x="92" y="186"/>
                        <a:pt x="91" y="187"/>
                      </a:cubicBezTo>
                      <a:cubicBezTo>
                        <a:pt x="91" y="187"/>
                        <a:pt x="88" y="188"/>
                        <a:pt x="86" y="187"/>
                      </a:cubicBezTo>
                      <a:cubicBezTo>
                        <a:pt x="83" y="187"/>
                        <a:pt x="80" y="187"/>
                        <a:pt x="77" y="186"/>
                      </a:cubicBezTo>
                      <a:cubicBezTo>
                        <a:pt x="74" y="185"/>
                        <a:pt x="71" y="184"/>
                        <a:pt x="72" y="183"/>
                      </a:cubicBezTo>
                      <a:cubicBezTo>
                        <a:pt x="73" y="183"/>
                        <a:pt x="75" y="183"/>
                        <a:pt x="74" y="182"/>
                      </a:cubicBezTo>
                      <a:cubicBezTo>
                        <a:pt x="75" y="182"/>
                        <a:pt x="75" y="182"/>
                        <a:pt x="75" y="182"/>
                      </a:cubicBezTo>
                      <a:cubicBezTo>
                        <a:pt x="77" y="183"/>
                        <a:pt x="78" y="182"/>
                        <a:pt x="80" y="183"/>
                      </a:cubicBezTo>
                      <a:cubicBezTo>
                        <a:pt x="80" y="183"/>
                        <a:pt x="82" y="183"/>
                        <a:pt x="83" y="183"/>
                      </a:cubicBezTo>
                      <a:cubicBezTo>
                        <a:pt x="83" y="183"/>
                        <a:pt x="84" y="183"/>
                        <a:pt x="85" y="183"/>
                      </a:cubicBezTo>
                      <a:cubicBezTo>
                        <a:pt x="86" y="183"/>
                        <a:pt x="88" y="183"/>
                        <a:pt x="91" y="183"/>
                      </a:cubicBezTo>
                      <a:cubicBezTo>
                        <a:pt x="92" y="183"/>
                        <a:pt x="94" y="183"/>
                        <a:pt x="97" y="183"/>
                      </a:cubicBezTo>
                      <a:cubicBezTo>
                        <a:pt x="97" y="183"/>
                        <a:pt x="96" y="183"/>
                        <a:pt x="97" y="183"/>
                      </a:cubicBezTo>
                      <a:cubicBezTo>
                        <a:pt x="97" y="183"/>
                        <a:pt x="97" y="183"/>
                        <a:pt x="97" y="183"/>
                      </a:cubicBezTo>
                      <a:cubicBezTo>
                        <a:pt x="98" y="183"/>
                        <a:pt x="97" y="183"/>
                        <a:pt x="98" y="183"/>
                      </a:cubicBezTo>
                      <a:cubicBezTo>
                        <a:pt x="99" y="183"/>
                        <a:pt x="101" y="182"/>
                        <a:pt x="103" y="182"/>
                      </a:cubicBezTo>
                      <a:cubicBezTo>
                        <a:pt x="102" y="182"/>
                        <a:pt x="103" y="182"/>
                        <a:pt x="104" y="182"/>
                      </a:cubicBezTo>
                      <a:cubicBezTo>
                        <a:pt x="104" y="182"/>
                        <a:pt x="103" y="182"/>
                        <a:pt x="103" y="182"/>
                      </a:cubicBezTo>
                      <a:cubicBezTo>
                        <a:pt x="105" y="182"/>
                        <a:pt x="107" y="182"/>
                        <a:pt x="108" y="182"/>
                      </a:cubicBezTo>
                      <a:cubicBezTo>
                        <a:pt x="110" y="181"/>
                        <a:pt x="112" y="181"/>
                        <a:pt x="113" y="181"/>
                      </a:cubicBezTo>
                      <a:cubicBezTo>
                        <a:pt x="113" y="181"/>
                        <a:pt x="112" y="181"/>
                        <a:pt x="112" y="181"/>
                      </a:cubicBezTo>
                      <a:cubicBezTo>
                        <a:pt x="113" y="181"/>
                        <a:pt x="114" y="181"/>
                        <a:pt x="114" y="181"/>
                      </a:cubicBezTo>
                      <a:cubicBezTo>
                        <a:pt x="114" y="181"/>
                        <a:pt x="114" y="181"/>
                        <a:pt x="115" y="181"/>
                      </a:cubicBezTo>
                      <a:cubicBezTo>
                        <a:pt x="114" y="181"/>
                        <a:pt x="115" y="181"/>
                        <a:pt x="115" y="181"/>
                      </a:cubicBezTo>
                      <a:cubicBezTo>
                        <a:pt x="117" y="181"/>
                        <a:pt x="118" y="181"/>
                        <a:pt x="120" y="181"/>
                      </a:cubicBezTo>
                      <a:cubicBezTo>
                        <a:pt x="120" y="181"/>
                        <a:pt x="120" y="181"/>
                        <a:pt x="120" y="181"/>
                      </a:cubicBezTo>
                      <a:cubicBezTo>
                        <a:pt x="121" y="181"/>
                        <a:pt x="124" y="181"/>
                        <a:pt x="125" y="180"/>
                      </a:cubicBezTo>
                      <a:cubicBezTo>
                        <a:pt x="124" y="180"/>
                        <a:pt x="124" y="180"/>
                        <a:pt x="123" y="180"/>
                      </a:cubicBezTo>
                      <a:cubicBezTo>
                        <a:pt x="124" y="180"/>
                        <a:pt x="123" y="180"/>
                        <a:pt x="123" y="180"/>
                      </a:cubicBezTo>
                      <a:cubicBezTo>
                        <a:pt x="124" y="179"/>
                        <a:pt x="122" y="179"/>
                        <a:pt x="123" y="179"/>
                      </a:cubicBezTo>
                      <a:cubicBezTo>
                        <a:pt x="125" y="178"/>
                        <a:pt x="125" y="178"/>
                        <a:pt x="127" y="177"/>
                      </a:cubicBezTo>
                      <a:cubicBezTo>
                        <a:pt x="129" y="177"/>
                        <a:pt x="132" y="176"/>
                        <a:pt x="134" y="175"/>
                      </a:cubicBezTo>
                      <a:cubicBezTo>
                        <a:pt x="136" y="174"/>
                        <a:pt x="137" y="173"/>
                        <a:pt x="139" y="172"/>
                      </a:cubicBezTo>
                      <a:cubicBezTo>
                        <a:pt x="139" y="172"/>
                        <a:pt x="138" y="172"/>
                        <a:pt x="138" y="172"/>
                      </a:cubicBezTo>
                      <a:cubicBezTo>
                        <a:pt x="139" y="171"/>
                        <a:pt x="141" y="170"/>
                        <a:pt x="141" y="169"/>
                      </a:cubicBezTo>
                      <a:cubicBezTo>
                        <a:pt x="144" y="167"/>
                        <a:pt x="146" y="166"/>
                        <a:pt x="147" y="164"/>
                      </a:cubicBezTo>
                      <a:cubicBezTo>
                        <a:pt x="146" y="165"/>
                        <a:pt x="148" y="163"/>
                        <a:pt x="149" y="162"/>
                      </a:cubicBezTo>
                      <a:cubicBezTo>
                        <a:pt x="149" y="162"/>
                        <a:pt x="151" y="160"/>
                        <a:pt x="152" y="159"/>
                      </a:cubicBezTo>
                      <a:cubicBezTo>
                        <a:pt x="152" y="159"/>
                        <a:pt x="152" y="159"/>
                        <a:pt x="153" y="159"/>
                      </a:cubicBezTo>
                      <a:cubicBezTo>
                        <a:pt x="154" y="157"/>
                        <a:pt x="156" y="156"/>
                        <a:pt x="157" y="155"/>
                      </a:cubicBezTo>
                      <a:cubicBezTo>
                        <a:pt x="157" y="155"/>
                        <a:pt x="158" y="154"/>
                        <a:pt x="158" y="153"/>
                      </a:cubicBezTo>
                      <a:cubicBezTo>
                        <a:pt x="159" y="153"/>
                        <a:pt x="159" y="153"/>
                        <a:pt x="159" y="152"/>
                      </a:cubicBezTo>
                      <a:cubicBezTo>
                        <a:pt x="159" y="153"/>
                        <a:pt x="162" y="151"/>
                        <a:pt x="162" y="149"/>
                      </a:cubicBezTo>
                      <a:cubicBezTo>
                        <a:pt x="163" y="149"/>
                        <a:pt x="164" y="148"/>
                        <a:pt x="163" y="147"/>
                      </a:cubicBezTo>
                      <a:cubicBezTo>
                        <a:pt x="163" y="148"/>
                        <a:pt x="163" y="148"/>
                        <a:pt x="163" y="148"/>
                      </a:cubicBezTo>
                      <a:cubicBezTo>
                        <a:pt x="163" y="147"/>
                        <a:pt x="164" y="146"/>
                        <a:pt x="164" y="146"/>
                      </a:cubicBezTo>
                      <a:cubicBezTo>
                        <a:pt x="164" y="146"/>
                        <a:pt x="164" y="147"/>
                        <a:pt x="163" y="147"/>
                      </a:cubicBezTo>
                      <a:cubicBezTo>
                        <a:pt x="164" y="146"/>
                        <a:pt x="164" y="145"/>
                        <a:pt x="165" y="145"/>
                      </a:cubicBezTo>
                      <a:cubicBezTo>
                        <a:pt x="165" y="145"/>
                        <a:pt x="164" y="145"/>
                        <a:pt x="164" y="145"/>
                      </a:cubicBezTo>
                      <a:cubicBezTo>
                        <a:pt x="165" y="145"/>
                        <a:pt x="165" y="145"/>
                        <a:pt x="165" y="144"/>
                      </a:cubicBezTo>
                      <a:cubicBezTo>
                        <a:pt x="165" y="144"/>
                        <a:pt x="165" y="144"/>
                        <a:pt x="165" y="144"/>
                      </a:cubicBezTo>
                      <a:cubicBezTo>
                        <a:pt x="165" y="143"/>
                        <a:pt x="166" y="143"/>
                        <a:pt x="166" y="143"/>
                      </a:cubicBezTo>
                      <a:cubicBezTo>
                        <a:pt x="167" y="141"/>
                        <a:pt x="168" y="140"/>
                        <a:pt x="170" y="138"/>
                      </a:cubicBezTo>
                      <a:cubicBezTo>
                        <a:pt x="170" y="138"/>
                        <a:pt x="170" y="137"/>
                        <a:pt x="170" y="137"/>
                      </a:cubicBezTo>
                      <a:cubicBezTo>
                        <a:pt x="170" y="136"/>
                        <a:pt x="171" y="135"/>
                        <a:pt x="171" y="134"/>
                      </a:cubicBezTo>
                      <a:cubicBezTo>
                        <a:pt x="171" y="134"/>
                        <a:pt x="171" y="134"/>
                        <a:pt x="171" y="134"/>
                      </a:cubicBezTo>
                      <a:cubicBezTo>
                        <a:pt x="171" y="134"/>
                        <a:pt x="171" y="134"/>
                        <a:pt x="171" y="134"/>
                      </a:cubicBezTo>
                      <a:cubicBezTo>
                        <a:pt x="171" y="134"/>
                        <a:pt x="171" y="134"/>
                        <a:pt x="171" y="134"/>
                      </a:cubicBezTo>
                      <a:cubicBezTo>
                        <a:pt x="171" y="134"/>
                        <a:pt x="171" y="133"/>
                        <a:pt x="171" y="133"/>
                      </a:cubicBezTo>
                      <a:cubicBezTo>
                        <a:pt x="171" y="133"/>
                        <a:pt x="171" y="134"/>
                        <a:pt x="171" y="134"/>
                      </a:cubicBezTo>
                      <a:cubicBezTo>
                        <a:pt x="170" y="133"/>
                        <a:pt x="170" y="132"/>
                        <a:pt x="169" y="132"/>
                      </a:cubicBezTo>
                      <a:cubicBezTo>
                        <a:pt x="169" y="133"/>
                        <a:pt x="168" y="133"/>
                        <a:pt x="167" y="133"/>
                      </a:cubicBezTo>
                      <a:cubicBezTo>
                        <a:pt x="168" y="132"/>
                        <a:pt x="168" y="130"/>
                        <a:pt x="169" y="128"/>
                      </a:cubicBezTo>
                      <a:cubicBezTo>
                        <a:pt x="170" y="127"/>
                        <a:pt x="169" y="127"/>
                        <a:pt x="169" y="127"/>
                      </a:cubicBezTo>
                      <a:cubicBezTo>
                        <a:pt x="169" y="127"/>
                        <a:pt x="169" y="127"/>
                        <a:pt x="169" y="127"/>
                      </a:cubicBezTo>
                      <a:cubicBezTo>
                        <a:pt x="169" y="127"/>
                        <a:pt x="169" y="126"/>
                        <a:pt x="169" y="125"/>
                      </a:cubicBezTo>
                      <a:cubicBezTo>
                        <a:pt x="170" y="123"/>
                        <a:pt x="171" y="121"/>
                        <a:pt x="172" y="119"/>
                      </a:cubicBezTo>
                      <a:cubicBezTo>
                        <a:pt x="172" y="119"/>
                        <a:pt x="172" y="119"/>
                        <a:pt x="172" y="119"/>
                      </a:cubicBezTo>
                      <a:cubicBezTo>
                        <a:pt x="172" y="119"/>
                        <a:pt x="172" y="119"/>
                        <a:pt x="172" y="118"/>
                      </a:cubicBezTo>
                      <a:cubicBezTo>
                        <a:pt x="172" y="118"/>
                        <a:pt x="172" y="118"/>
                        <a:pt x="172" y="118"/>
                      </a:cubicBezTo>
                      <a:cubicBezTo>
                        <a:pt x="171" y="118"/>
                        <a:pt x="171" y="119"/>
                        <a:pt x="171" y="119"/>
                      </a:cubicBezTo>
                      <a:cubicBezTo>
                        <a:pt x="171" y="119"/>
                        <a:pt x="171" y="119"/>
                        <a:pt x="171" y="119"/>
                      </a:cubicBezTo>
                      <a:cubicBezTo>
                        <a:pt x="171" y="119"/>
                        <a:pt x="170" y="120"/>
                        <a:pt x="170" y="120"/>
                      </a:cubicBezTo>
                      <a:cubicBezTo>
                        <a:pt x="170" y="121"/>
                        <a:pt x="169" y="121"/>
                        <a:pt x="169" y="121"/>
                      </a:cubicBezTo>
                      <a:cubicBezTo>
                        <a:pt x="169" y="122"/>
                        <a:pt x="169" y="123"/>
                        <a:pt x="168" y="123"/>
                      </a:cubicBezTo>
                      <a:cubicBezTo>
                        <a:pt x="168" y="123"/>
                        <a:pt x="169" y="123"/>
                        <a:pt x="168" y="124"/>
                      </a:cubicBezTo>
                      <a:cubicBezTo>
                        <a:pt x="168" y="124"/>
                        <a:pt x="169" y="123"/>
                        <a:pt x="169" y="124"/>
                      </a:cubicBezTo>
                      <a:cubicBezTo>
                        <a:pt x="168" y="125"/>
                        <a:pt x="168" y="126"/>
                        <a:pt x="167" y="127"/>
                      </a:cubicBezTo>
                      <a:cubicBezTo>
                        <a:pt x="168" y="127"/>
                        <a:pt x="168" y="126"/>
                        <a:pt x="168" y="127"/>
                      </a:cubicBezTo>
                      <a:cubicBezTo>
                        <a:pt x="167" y="127"/>
                        <a:pt x="167" y="127"/>
                        <a:pt x="167" y="127"/>
                      </a:cubicBezTo>
                      <a:cubicBezTo>
                        <a:pt x="167" y="127"/>
                        <a:pt x="166" y="129"/>
                        <a:pt x="167" y="128"/>
                      </a:cubicBezTo>
                      <a:cubicBezTo>
                        <a:pt x="167" y="128"/>
                        <a:pt x="167" y="128"/>
                        <a:pt x="167" y="129"/>
                      </a:cubicBezTo>
                      <a:cubicBezTo>
                        <a:pt x="166" y="128"/>
                        <a:pt x="166" y="129"/>
                        <a:pt x="166" y="129"/>
                      </a:cubicBezTo>
                      <a:cubicBezTo>
                        <a:pt x="166" y="129"/>
                        <a:pt x="167" y="129"/>
                        <a:pt x="167" y="128"/>
                      </a:cubicBezTo>
                      <a:cubicBezTo>
                        <a:pt x="166" y="129"/>
                        <a:pt x="166" y="128"/>
                        <a:pt x="166" y="129"/>
                      </a:cubicBezTo>
                      <a:cubicBezTo>
                        <a:pt x="166" y="129"/>
                        <a:pt x="166" y="129"/>
                        <a:pt x="166" y="128"/>
                      </a:cubicBezTo>
                      <a:cubicBezTo>
                        <a:pt x="166" y="129"/>
                        <a:pt x="165" y="129"/>
                        <a:pt x="165" y="129"/>
                      </a:cubicBezTo>
                      <a:cubicBezTo>
                        <a:pt x="165" y="129"/>
                        <a:pt x="165" y="129"/>
                        <a:pt x="165" y="129"/>
                      </a:cubicBezTo>
                      <a:cubicBezTo>
                        <a:pt x="165" y="128"/>
                        <a:pt x="165" y="128"/>
                        <a:pt x="165" y="128"/>
                      </a:cubicBezTo>
                      <a:cubicBezTo>
                        <a:pt x="165" y="129"/>
                        <a:pt x="166" y="128"/>
                        <a:pt x="165" y="128"/>
                      </a:cubicBezTo>
                      <a:cubicBezTo>
                        <a:pt x="166" y="127"/>
                        <a:pt x="165" y="128"/>
                        <a:pt x="166" y="127"/>
                      </a:cubicBezTo>
                      <a:cubicBezTo>
                        <a:pt x="166" y="127"/>
                        <a:pt x="166" y="126"/>
                        <a:pt x="166" y="125"/>
                      </a:cubicBezTo>
                      <a:cubicBezTo>
                        <a:pt x="166" y="125"/>
                        <a:pt x="167" y="124"/>
                        <a:pt x="167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3"/>
                        <a:pt x="166" y="125"/>
                        <a:pt x="166" y="124"/>
                      </a:cubicBezTo>
                      <a:cubicBezTo>
                        <a:pt x="166" y="124"/>
                        <a:pt x="166" y="125"/>
                        <a:pt x="166" y="125"/>
                      </a:cubicBezTo>
                      <a:cubicBezTo>
                        <a:pt x="166" y="124"/>
                        <a:pt x="165" y="124"/>
                        <a:pt x="165" y="124"/>
                      </a:cubicBezTo>
                      <a:cubicBezTo>
                        <a:pt x="165" y="124"/>
                        <a:pt x="165" y="124"/>
                        <a:pt x="165" y="124"/>
                      </a:cubicBezTo>
                      <a:cubicBezTo>
                        <a:pt x="165" y="123"/>
                        <a:pt x="165" y="123"/>
                        <a:pt x="166" y="122"/>
                      </a:cubicBezTo>
                      <a:cubicBezTo>
                        <a:pt x="166" y="123"/>
                        <a:pt x="166" y="123"/>
                        <a:pt x="166" y="123"/>
                      </a:cubicBezTo>
                      <a:cubicBezTo>
                        <a:pt x="166" y="123"/>
                        <a:pt x="166" y="122"/>
                        <a:pt x="166" y="122"/>
                      </a:cubicBezTo>
                      <a:cubicBezTo>
                        <a:pt x="166" y="122"/>
                        <a:pt x="166" y="123"/>
                        <a:pt x="166" y="123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7" y="122"/>
                        <a:pt x="166" y="123"/>
                      </a:cubicBezTo>
                      <a:cubicBezTo>
                        <a:pt x="167" y="122"/>
                        <a:pt x="167" y="121"/>
                        <a:pt x="167" y="121"/>
                      </a:cubicBezTo>
                      <a:cubicBezTo>
                        <a:pt x="167" y="121"/>
                        <a:pt x="167" y="121"/>
                        <a:pt x="167" y="122"/>
                      </a:cubicBezTo>
                      <a:cubicBezTo>
                        <a:pt x="167" y="121"/>
                        <a:pt x="167" y="121"/>
                        <a:pt x="168" y="121"/>
                      </a:cubicBezTo>
                      <a:cubicBezTo>
                        <a:pt x="168" y="121"/>
                        <a:pt x="168" y="120"/>
                        <a:pt x="168" y="120"/>
                      </a:cubicBezTo>
                      <a:cubicBezTo>
                        <a:pt x="168" y="121"/>
                        <a:pt x="168" y="121"/>
                        <a:pt x="168" y="121"/>
                      </a:cubicBezTo>
                      <a:cubicBezTo>
                        <a:pt x="168" y="121"/>
                        <a:pt x="168" y="122"/>
                        <a:pt x="167" y="122"/>
                      </a:cubicBezTo>
                      <a:cubicBezTo>
                        <a:pt x="167" y="122"/>
                        <a:pt x="167" y="123"/>
                        <a:pt x="167" y="123"/>
                      </a:cubicBezTo>
                      <a:cubicBezTo>
                        <a:pt x="167" y="123"/>
                        <a:pt x="168" y="122"/>
                        <a:pt x="168" y="122"/>
                      </a:cubicBezTo>
                      <a:cubicBezTo>
                        <a:pt x="168" y="122"/>
                        <a:pt x="167" y="123"/>
                        <a:pt x="168" y="123"/>
                      </a:cubicBezTo>
                      <a:cubicBezTo>
                        <a:pt x="168" y="122"/>
                        <a:pt x="168" y="122"/>
                        <a:pt x="168" y="122"/>
                      </a:cubicBezTo>
                      <a:cubicBezTo>
                        <a:pt x="168" y="122"/>
                        <a:pt x="168" y="121"/>
                        <a:pt x="168" y="121"/>
                      </a:cubicBezTo>
                      <a:cubicBezTo>
                        <a:pt x="168" y="121"/>
                        <a:pt x="168" y="121"/>
                        <a:pt x="168" y="121"/>
                      </a:cubicBezTo>
                      <a:cubicBezTo>
                        <a:pt x="169" y="121"/>
                        <a:pt x="168" y="121"/>
                        <a:pt x="169" y="120"/>
                      </a:cubicBezTo>
                      <a:cubicBezTo>
                        <a:pt x="169" y="121"/>
                        <a:pt x="169" y="120"/>
                        <a:pt x="169" y="120"/>
                      </a:cubicBezTo>
                      <a:cubicBezTo>
                        <a:pt x="169" y="120"/>
                        <a:pt x="169" y="119"/>
                        <a:pt x="169" y="120"/>
                      </a:cubicBezTo>
                      <a:cubicBezTo>
                        <a:pt x="170" y="119"/>
                        <a:pt x="170" y="118"/>
                        <a:pt x="170" y="118"/>
                      </a:cubicBezTo>
                      <a:cubicBezTo>
                        <a:pt x="170" y="117"/>
                        <a:pt x="171" y="116"/>
                        <a:pt x="171" y="115"/>
                      </a:cubicBezTo>
                      <a:cubicBezTo>
                        <a:pt x="171" y="114"/>
                        <a:pt x="172" y="112"/>
                        <a:pt x="171" y="112"/>
                      </a:cubicBezTo>
                      <a:cubicBezTo>
                        <a:pt x="172" y="111"/>
                        <a:pt x="171" y="111"/>
                        <a:pt x="172" y="110"/>
                      </a:cubicBezTo>
                      <a:cubicBezTo>
                        <a:pt x="172" y="109"/>
                        <a:pt x="172" y="108"/>
                        <a:pt x="173" y="107"/>
                      </a:cubicBezTo>
                      <a:cubicBezTo>
                        <a:pt x="173" y="106"/>
                        <a:pt x="173" y="106"/>
                        <a:pt x="173" y="105"/>
                      </a:cubicBezTo>
                      <a:cubicBezTo>
                        <a:pt x="173" y="104"/>
                        <a:pt x="173" y="104"/>
                        <a:pt x="173" y="104"/>
                      </a:cubicBezTo>
                      <a:cubicBezTo>
                        <a:pt x="172" y="104"/>
                        <a:pt x="172" y="104"/>
                        <a:pt x="172" y="103"/>
                      </a:cubicBezTo>
                      <a:cubicBezTo>
                        <a:pt x="172" y="103"/>
                        <a:pt x="172" y="103"/>
                        <a:pt x="172" y="103"/>
                      </a:cubicBezTo>
                      <a:cubicBezTo>
                        <a:pt x="172" y="102"/>
                        <a:pt x="172" y="103"/>
                        <a:pt x="171" y="103"/>
                      </a:cubicBezTo>
                      <a:cubicBezTo>
                        <a:pt x="172" y="102"/>
                        <a:pt x="172" y="100"/>
                        <a:pt x="171" y="100"/>
                      </a:cubicBezTo>
                      <a:cubicBezTo>
                        <a:pt x="171" y="99"/>
                        <a:pt x="171" y="99"/>
                        <a:pt x="171" y="99"/>
                      </a:cubicBezTo>
                      <a:cubicBezTo>
                        <a:pt x="171" y="98"/>
                        <a:pt x="171" y="95"/>
                        <a:pt x="171" y="97"/>
                      </a:cubicBezTo>
                      <a:cubicBezTo>
                        <a:pt x="171" y="95"/>
                        <a:pt x="171" y="94"/>
                        <a:pt x="171" y="93"/>
                      </a:cubicBezTo>
                      <a:cubicBezTo>
                        <a:pt x="170" y="92"/>
                        <a:pt x="170" y="92"/>
                        <a:pt x="170" y="90"/>
                      </a:cubicBezTo>
                      <a:cubicBezTo>
                        <a:pt x="170" y="89"/>
                        <a:pt x="169" y="90"/>
                        <a:pt x="169" y="89"/>
                      </a:cubicBezTo>
                      <a:cubicBezTo>
                        <a:pt x="169" y="90"/>
                        <a:pt x="169" y="89"/>
                        <a:pt x="169" y="89"/>
                      </a:cubicBezTo>
                      <a:cubicBezTo>
                        <a:pt x="169" y="90"/>
                        <a:pt x="168" y="93"/>
                        <a:pt x="168" y="94"/>
                      </a:cubicBezTo>
                      <a:cubicBezTo>
                        <a:pt x="169" y="95"/>
                        <a:pt x="169" y="97"/>
                        <a:pt x="169" y="100"/>
                      </a:cubicBezTo>
                      <a:cubicBezTo>
                        <a:pt x="169" y="101"/>
                        <a:pt x="170" y="103"/>
                        <a:pt x="170" y="104"/>
                      </a:cubicBezTo>
                      <a:cubicBezTo>
                        <a:pt x="169" y="105"/>
                        <a:pt x="170" y="105"/>
                        <a:pt x="169" y="106"/>
                      </a:cubicBezTo>
                      <a:cubicBezTo>
                        <a:pt x="169" y="107"/>
                        <a:pt x="168" y="109"/>
                        <a:pt x="167" y="109"/>
                      </a:cubicBezTo>
                      <a:cubicBezTo>
                        <a:pt x="167" y="109"/>
                        <a:pt x="167" y="110"/>
                        <a:pt x="167" y="110"/>
                      </a:cubicBezTo>
                      <a:cubicBezTo>
                        <a:pt x="167" y="110"/>
                        <a:pt x="167" y="109"/>
                        <a:pt x="167" y="110"/>
                      </a:cubicBezTo>
                      <a:cubicBezTo>
                        <a:pt x="167" y="110"/>
                        <a:pt x="167" y="110"/>
                        <a:pt x="167" y="110"/>
                      </a:cubicBezTo>
                      <a:cubicBezTo>
                        <a:pt x="167" y="110"/>
                        <a:pt x="167" y="110"/>
                        <a:pt x="167" y="111"/>
                      </a:cubicBezTo>
                      <a:cubicBezTo>
                        <a:pt x="167" y="111"/>
                        <a:pt x="166" y="111"/>
                        <a:pt x="166" y="113"/>
                      </a:cubicBezTo>
                      <a:cubicBezTo>
                        <a:pt x="166" y="113"/>
                        <a:pt x="166" y="112"/>
                        <a:pt x="166" y="113"/>
                      </a:cubicBezTo>
                      <a:cubicBezTo>
                        <a:pt x="166" y="113"/>
                        <a:pt x="166" y="113"/>
                        <a:pt x="166" y="113"/>
                      </a:cubicBezTo>
                      <a:cubicBezTo>
                        <a:pt x="166" y="114"/>
                        <a:pt x="166" y="113"/>
                        <a:pt x="167" y="112"/>
                      </a:cubicBezTo>
                      <a:cubicBezTo>
                        <a:pt x="167" y="112"/>
                        <a:pt x="166" y="113"/>
                        <a:pt x="167" y="113"/>
                      </a:cubicBezTo>
                      <a:cubicBezTo>
                        <a:pt x="167" y="112"/>
                        <a:pt x="167" y="113"/>
                        <a:pt x="167" y="113"/>
                      </a:cubicBezTo>
                      <a:cubicBezTo>
                        <a:pt x="166" y="115"/>
                        <a:pt x="167" y="115"/>
                        <a:pt x="166" y="117"/>
                      </a:cubicBezTo>
                      <a:cubicBezTo>
                        <a:pt x="166" y="118"/>
                        <a:pt x="165" y="119"/>
                        <a:pt x="165" y="120"/>
                      </a:cubicBezTo>
                      <a:cubicBezTo>
                        <a:pt x="165" y="120"/>
                        <a:pt x="165" y="120"/>
                        <a:pt x="165" y="120"/>
                      </a:cubicBezTo>
                      <a:cubicBezTo>
                        <a:pt x="165" y="120"/>
                        <a:pt x="165" y="120"/>
                        <a:pt x="165" y="120"/>
                      </a:cubicBezTo>
                      <a:cubicBezTo>
                        <a:pt x="164" y="120"/>
                        <a:pt x="165" y="118"/>
                        <a:pt x="165" y="116"/>
                      </a:cubicBezTo>
                      <a:cubicBezTo>
                        <a:pt x="165" y="116"/>
                        <a:pt x="165" y="115"/>
                        <a:pt x="165" y="116"/>
                      </a:cubicBezTo>
                      <a:cubicBezTo>
                        <a:pt x="165" y="114"/>
                        <a:pt x="164" y="115"/>
                        <a:pt x="164" y="115"/>
                      </a:cubicBezTo>
                      <a:cubicBezTo>
                        <a:pt x="164" y="116"/>
                        <a:pt x="164" y="116"/>
                        <a:pt x="163" y="116"/>
                      </a:cubicBezTo>
                      <a:cubicBezTo>
                        <a:pt x="163" y="116"/>
                        <a:pt x="164" y="115"/>
                        <a:pt x="163" y="115"/>
                      </a:cubicBezTo>
                      <a:cubicBezTo>
                        <a:pt x="163" y="116"/>
                        <a:pt x="162" y="116"/>
                        <a:pt x="163" y="114"/>
                      </a:cubicBezTo>
                      <a:cubicBezTo>
                        <a:pt x="162" y="115"/>
                        <a:pt x="162" y="115"/>
                        <a:pt x="161" y="115"/>
                      </a:cubicBezTo>
                      <a:cubicBezTo>
                        <a:pt x="161" y="115"/>
                        <a:pt x="161" y="115"/>
                        <a:pt x="161" y="115"/>
                      </a:cubicBezTo>
                      <a:cubicBezTo>
                        <a:pt x="160" y="117"/>
                        <a:pt x="158" y="120"/>
                        <a:pt x="156" y="123"/>
                      </a:cubicBezTo>
                      <a:cubicBezTo>
                        <a:pt x="156" y="123"/>
                        <a:pt x="155" y="124"/>
                        <a:pt x="155" y="124"/>
                      </a:cubicBezTo>
                      <a:cubicBezTo>
                        <a:pt x="155" y="124"/>
                        <a:pt x="155" y="124"/>
                        <a:pt x="155" y="124"/>
                      </a:cubicBezTo>
                      <a:cubicBezTo>
                        <a:pt x="155" y="124"/>
                        <a:pt x="155" y="124"/>
                        <a:pt x="155" y="123"/>
                      </a:cubicBezTo>
                      <a:cubicBezTo>
                        <a:pt x="156" y="123"/>
                        <a:pt x="156" y="122"/>
                        <a:pt x="156" y="122"/>
                      </a:cubicBezTo>
                      <a:cubicBezTo>
                        <a:pt x="156" y="120"/>
                        <a:pt x="155" y="121"/>
                        <a:pt x="155" y="122"/>
                      </a:cubicBezTo>
                      <a:cubicBezTo>
                        <a:pt x="154" y="123"/>
                        <a:pt x="153" y="125"/>
                        <a:pt x="152" y="126"/>
                      </a:cubicBezTo>
                      <a:cubicBezTo>
                        <a:pt x="152" y="127"/>
                        <a:pt x="151" y="128"/>
                        <a:pt x="152" y="128"/>
                      </a:cubicBezTo>
                      <a:cubicBezTo>
                        <a:pt x="151" y="128"/>
                        <a:pt x="151" y="128"/>
                        <a:pt x="151" y="129"/>
                      </a:cubicBezTo>
                      <a:cubicBezTo>
                        <a:pt x="152" y="128"/>
                        <a:pt x="152" y="128"/>
                        <a:pt x="153" y="127"/>
                      </a:cubicBezTo>
                      <a:cubicBezTo>
                        <a:pt x="153" y="128"/>
                        <a:pt x="152" y="128"/>
                        <a:pt x="152" y="128"/>
                      </a:cubicBezTo>
                      <a:cubicBezTo>
                        <a:pt x="153" y="129"/>
                        <a:pt x="151" y="131"/>
                        <a:pt x="150" y="131"/>
                      </a:cubicBezTo>
                      <a:cubicBezTo>
                        <a:pt x="150" y="131"/>
                        <a:pt x="150" y="131"/>
                        <a:pt x="150" y="131"/>
                      </a:cubicBezTo>
                      <a:cubicBezTo>
                        <a:pt x="150" y="131"/>
                        <a:pt x="150" y="131"/>
                        <a:pt x="150" y="132"/>
                      </a:cubicBezTo>
                      <a:cubicBezTo>
                        <a:pt x="150" y="131"/>
                        <a:pt x="150" y="132"/>
                        <a:pt x="149" y="131"/>
                      </a:cubicBezTo>
                      <a:cubicBezTo>
                        <a:pt x="150" y="131"/>
                        <a:pt x="150" y="131"/>
                        <a:pt x="150" y="130"/>
                      </a:cubicBezTo>
                      <a:cubicBezTo>
                        <a:pt x="150" y="130"/>
                        <a:pt x="150" y="130"/>
                        <a:pt x="150" y="130"/>
                      </a:cubicBezTo>
                      <a:cubicBezTo>
                        <a:pt x="150" y="130"/>
                        <a:pt x="149" y="131"/>
                        <a:pt x="149" y="131"/>
                      </a:cubicBezTo>
                      <a:cubicBezTo>
                        <a:pt x="149" y="131"/>
                        <a:pt x="149" y="131"/>
                        <a:pt x="149" y="130"/>
                      </a:cubicBezTo>
                      <a:cubicBezTo>
                        <a:pt x="149" y="131"/>
                        <a:pt x="149" y="131"/>
                        <a:pt x="149" y="131"/>
                      </a:cubicBezTo>
                      <a:cubicBezTo>
                        <a:pt x="149" y="130"/>
                        <a:pt x="149" y="131"/>
                        <a:pt x="149" y="130"/>
                      </a:cubicBezTo>
                      <a:cubicBezTo>
                        <a:pt x="149" y="131"/>
                        <a:pt x="149" y="130"/>
                        <a:pt x="149" y="130"/>
                      </a:cubicBezTo>
                      <a:cubicBezTo>
                        <a:pt x="149" y="130"/>
                        <a:pt x="149" y="131"/>
                        <a:pt x="149" y="131"/>
                      </a:cubicBezTo>
                      <a:cubicBezTo>
                        <a:pt x="149" y="130"/>
                        <a:pt x="149" y="130"/>
                        <a:pt x="148" y="130"/>
                      </a:cubicBezTo>
                      <a:cubicBezTo>
                        <a:pt x="149" y="130"/>
                        <a:pt x="149" y="130"/>
                        <a:pt x="149" y="130"/>
                      </a:cubicBezTo>
                      <a:cubicBezTo>
                        <a:pt x="149" y="130"/>
                        <a:pt x="148" y="131"/>
                        <a:pt x="148" y="131"/>
                      </a:cubicBezTo>
                      <a:cubicBezTo>
                        <a:pt x="148" y="131"/>
                        <a:pt x="148" y="130"/>
                        <a:pt x="148" y="131"/>
                      </a:cubicBezTo>
                      <a:cubicBezTo>
                        <a:pt x="148" y="130"/>
                        <a:pt x="147" y="130"/>
                        <a:pt x="148" y="129"/>
                      </a:cubicBezTo>
                      <a:cubicBezTo>
                        <a:pt x="148" y="130"/>
                        <a:pt x="147" y="129"/>
                        <a:pt x="147" y="129"/>
                      </a:cubicBezTo>
                      <a:cubicBezTo>
                        <a:pt x="147" y="129"/>
                        <a:pt x="148" y="129"/>
                        <a:pt x="148" y="128"/>
                      </a:cubicBezTo>
                      <a:cubicBezTo>
                        <a:pt x="148" y="128"/>
                        <a:pt x="148" y="127"/>
                        <a:pt x="147" y="128"/>
                      </a:cubicBezTo>
                      <a:cubicBezTo>
                        <a:pt x="148" y="128"/>
                        <a:pt x="148" y="128"/>
                        <a:pt x="148" y="128"/>
                      </a:cubicBezTo>
                      <a:cubicBezTo>
                        <a:pt x="147" y="128"/>
                        <a:pt x="147" y="129"/>
                        <a:pt x="147" y="129"/>
                      </a:cubicBezTo>
                      <a:cubicBezTo>
                        <a:pt x="147" y="129"/>
                        <a:pt x="147" y="129"/>
                        <a:pt x="147" y="129"/>
                      </a:cubicBezTo>
                      <a:cubicBezTo>
                        <a:pt x="146" y="129"/>
                        <a:pt x="146" y="130"/>
                        <a:pt x="146" y="130"/>
                      </a:cubicBezTo>
                      <a:cubicBezTo>
                        <a:pt x="146" y="130"/>
                        <a:pt x="145" y="130"/>
                        <a:pt x="145" y="131"/>
                      </a:cubicBezTo>
                      <a:cubicBezTo>
                        <a:pt x="144" y="131"/>
                        <a:pt x="142" y="133"/>
                        <a:pt x="141" y="133"/>
                      </a:cubicBezTo>
                      <a:cubicBezTo>
                        <a:pt x="141" y="133"/>
                        <a:pt x="140" y="134"/>
                        <a:pt x="139" y="135"/>
                      </a:cubicBezTo>
                      <a:cubicBezTo>
                        <a:pt x="139" y="136"/>
                        <a:pt x="138" y="136"/>
                        <a:pt x="138" y="136"/>
                      </a:cubicBezTo>
                      <a:cubicBezTo>
                        <a:pt x="137" y="137"/>
                        <a:pt x="136" y="137"/>
                        <a:pt x="135" y="138"/>
                      </a:cubicBezTo>
                      <a:cubicBezTo>
                        <a:pt x="134" y="138"/>
                        <a:pt x="133" y="139"/>
                        <a:pt x="133" y="138"/>
                      </a:cubicBezTo>
                      <a:cubicBezTo>
                        <a:pt x="132" y="139"/>
                        <a:pt x="132" y="139"/>
                        <a:pt x="132" y="139"/>
                      </a:cubicBezTo>
                      <a:cubicBezTo>
                        <a:pt x="132" y="139"/>
                        <a:pt x="133" y="138"/>
                        <a:pt x="132" y="139"/>
                      </a:cubicBezTo>
                      <a:cubicBezTo>
                        <a:pt x="132" y="139"/>
                        <a:pt x="132" y="139"/>
                        <a:pt x="132" y="139"/>
                      </a:cubicBezTo>
                      <a:cubicBezTo>
                        <a:pt x="132" y="139"/>
                        <a:pt x="131" y="139"/>
                        <a:pt x="131" y="139"/>
                      </a:cubicBezTo>
                      <a:cubicBezTo>
                        <a:pt x="131" y="139"/>
                        <a:pt x="131" y="139"/>
                        <a:pt x="132" y="139"/>
                      </a:cubicBezTo>
                      <a:cubicBezTo>
                        <a:pt x="131" y="139"/>
                        <a:pt x="132" y="138"/>
                        <a:pt x="131" y="138"/>
                      </a:cubicBezTo>
                      <a:cubicBezTo>
                        <a:pt x="131" y="138"/>
                        <a:pt x="131" y="138"/>
                        <a:pt x="131" y="138"/>
                      </a:cubicBezTo>
                      <a:cubicBezTo>
                        <a:pt x="131" y="138"/>
                        <a:pt x="130" y="138"/>
                        <a:pt x="130" y="138"/>
                      </a:cubicBezTo>
                      <a:cubicBezTo>
                        <a:pt x="129" y="139"/>
                        <a:pt x="129" y="139"/>
                        <a:pt x="129" y="139"/>
                      </a:cubicBezTo>
                      <a:cubicBezTo>
                        <a:pt x="129" y="139"/>
                        <a:pt x="129" y="139"/>
                        <a:pt x="129" y="139"/>
                      </a:cubicBezTo>
                      <a:cubicBezTo>
                        <a:pt x="128" y="139"/>
                        <a:pt x="129" y="139"/>
                        <a:pt x="128" y="140"/>
                      </a:cubicBezTo>
                      <a:cubicBezTo>
                        <a:pt x="128" y="140"/>
                        <a:pt x="127" y="140"/>
                        <a:pt x="126" y="140"/>
                      </a:cubicBezTo>
                      <a:cubicBezTo>
                        <a:pt x="127" y="139"/>
                        <a:pt x="126" y="140"/>
                        <a:pt x="127" y="139"/>
                      </a:cubicBezTo>
                      <a:cubicBezTo>
                        <a:pt x="126" y="139"/>
                        <a:pt x="126" y="139"/>
                        <a:pt x="126" y="140"/>
                      </a:cubicBezTo>
                      <a:cubicBezTo>
                        <a:pt x="126" y="140"/>
                        <a:pt x="126" y="140"/>
                        <a:pt x="126" y="140"/>
                      </a:cubicBezTo>
                      <a:cubicBezTo>
                        <a:pt x="125" y="140"/>
                        <a:pt x="125" y="140"/>
                        <a:pt x="124" y="140"/>
                      </a:cubicBezTo>
                      <a:cubicBezTo>
                        <a:pt x="125" y="140"/>
                        <a:pt x="125" y="140"/>
                        <a:pt x="125" y="140"/>
                      </a:cubicBezTo>
                      <a:cubicBezTo>
                        <a:pt x="124" y="140"/>
                        <a:pt x="124" y="140"/>
                        <a:pt x="124" y="140"/>
                      </a:cubicBezTo>
                      <a:cubicBezTo>
                        <a:pt x="124" y="140"/>
                        <a:pt x="124" y="140"/>
                        <a:pt x="124" y="140"/>
                      </a:cubicBezTo>
                      <a:cubicBezTo>
                        <a:pt x="124" y="140"/>
                        <a:pt x="124" y="139"/>
                        <a:pt x="123" y="139"/>
                      </a:cubicBezTo>
                      <a:cubicBezTo>
                        <a:pt x="124" y="139"/>
                        <a:pt x="124" y="139"/>
                        <a:pt x="124" y="138"/>
                      </a:cubicBezTo>
                      <a:cubicBezTo>
                        <a:pt x="124" y="139"/>
                        <a:pt x="125" y="138"/>
                        <a:pt x="125" y="138"/>
                      </a:cubicBezTo>
                      <a:cubicBezTo>
                        <a:pt x="125" y="138"/>
                        <a:pt x="126" y="138"/>
                        <a:pt x="126" y="138"/>
                      </a:cubicBezTo>
                      <a:cubicBezTo>
                        <a:pt x="126" y="137"/>
                        <a:pt x="127" y="137"/>
                        <a:pt x="129" y="136"/>
                      </a:cubicBezTo>
                      <a:cubicBezTo>
                        <a:pt x="130" y="135"/>
                        <a:pt x="131" y="135"/>
                        <a:pt x="132" y="134"/>
                      </a:cubicBezTo>
                      <a:cubicBezTo>
                        <a:pt x="132" y="134"/>
                        <a:pt x="132" y="133"/>
                        <a:pt x="132" y="133"/>
                      </a:cubicBezTo>
                      <a:cubicBezTo>
                        <a:pt x="132" y="133"/>
                        <a:pt x="133" y="133"/>
                        <a:pt x="133" y="133"/>
                      </a:cubicBezTo>
                      <a:cubicBezTo>
                        <a:pt x="133" y="133"/>
                        <a:pt x="132" y="133"/>
                        <a:pt x="132" y="133"/>
                      </a:cubicBezTo>
                      <a:cubicBezTo>
                        <a:pt x="132" y="133"/>
                        <a:pt x="131" y="133"/>
                        <a:pt x="131" y="133"/>
                      </a:cubicBezTo>
                      <a:cubicBezTo>
                        <a:pt x="131" y="134"/>
                        <a:pt x="130" y="134"/>
                        <a:pt x="130" y="134"/>
                      </a:cubicBezTo>
                      <a:cubicBezTo>
                        <a:pt x="130" y="134"/>
                        <a:pt x="130" y="134"/>
                        <a:pt x="130" y="134"/>
                      </a:cubicBezTo>
                      <a:cubicBezTo>
                        <a:pt x="129" y="134"/>
                        <a:pt x="129" y="134"/>
                        <a:pt x="129" y="134"/>
                      </a:cubicBezTo>
                      <a:cubicBezTo>
                        <a:pt x="129" y="134"/>
                        <a:pt x="128" y="134"/>
                        <a:pt x="129" y="134"/>
                      </a:cubicBezTo>
                      <a:cubicBezTo>
                        <a:pt x="128" y="134"/>
                        <a:pt x="128" y="134"/>
                        <a:pt x="128" y="134"/>
                      </a:cubicBezTo>
                      <a:cubicBezTo>
                        <a:pt x="129" y="134"/>
                        <a:pt x="128" y="134"/>
                        <a:pt x="128" y="133"/>
                      </a:cubicBezTo>
                      <a:cubicBezTo>
                        <a:pt x="129" y="133"/>
                        <a:pt x="130" y="132"/>
                        <a:pt x="130" y="131"/>
                      </a:cubicBezTo>
                      <a:cubicBezTo>
                        <a:pt x="131" y="130"/>
                        <a:pt x="131" y="130"/>
                        <a:pt x="131" y="129"/>
                      </a:cubicBezTo>
                      <a:cubicBezTo>
                        <a:pt x="132" y="129"/>
                        <a:pt x="132" y="128"/>
                        <a:pt x="132" y="128"/>
                      </a:cubicBezTo>
                      <a:cubicBezTo>
                        <a:pt x="132" y="128"/>
                        <a:pt x="132" y="128"/>
                        <a:pt x="132" y="127"/>
                      </a:cubicBezTo>
                      <a:cubicBezTo>
                        <a:pt x="132" y="127"/>
                        <a:pt x="133" y="127"/>
                        <a:pt x="133" y="127"/>
                      </a:cubicBezTo>
                      <a:cubicBezTo>
                        <a:pt x="133" y="126"/>
                        <a:pt x="133" y="125"/>
                        <a:pt x="133" y="125"/>
                      </a:cubicBezTo>
                      <a:cubicBezTo>
                        <a:pt x="133" y="125"/>
                        <a:pt x="133" y="124"/>
                        <a:pt x="133" y="124"/>
                      </a:cubicBezTo>
                      <a:cubicBezTo>
                        <a:pt x="133" y="124"/>
                        <a:pt x="132" y="124"/>
                        <a:pt x="131" y="125"/>
                      </a:cubicBezTo>
                      <a:cubicBezTo>
                        <a:pt x="130" y="125"/>
                        <a:pt x="129" y="126"/>
                        <a:pt x="128" y="127"/>
                      </a:cubicBezTo>
                      <a:cubicBezTo>
                        <a:pt x="128" y="127"/>
                        <a:pt x="128" y="127"/>
                        <a:pt x="128" y="127"/>
                      </a:cubicBezTo>
                      <a:cubicBezTo>
                        <a:pt x="128" y="127"/>
                        <a:pt x="128" y="128"/>
                        <a:pt x="128" y="128"/>
                      </a:cubicBezTo>
                      <a:cubicBezTo>
                        <a:pt x="128" y="128"/>
                        <a:pt x="127" y="128"/>
                        <a:pt x="127" y="127"/>
                      </a:cubicBezTo>
                      <a:cubicBezTo>
                        <a:pt x="126" y="127"/>
                        <a:pt x="126" y="127"/>
                        <a:pt x="126" y="126"/>
                      </a:cubicBezTo>
                      <a:cubicBezTo>
                        <a:pt x="126" y="125"/>
                        <a:pt x="127" y="124"/>
                        <a:pt x="128" y="123"/>
                      </a:cubicBezTo>
                      <a:cubicBezTo>
                        <a:pt x="127" y="123"/>
                        <a:pt x="127" y="123"/>
                        <a:pt x="127" y="123"/>
                      </a:cubicBezTo>
                      <a:cubicBezTo>
                        <a:pt x="127" y="123"/>
                        <a:pt x="127" y="123"/>
                        <a:pt x="127" y="123"/>
                      </a:cubicBezTo>
                      <a:cubicBezTo>
                        <a:pt x="127" y="123"/>
                        <a:pt x="127" y="122"/>
                        <a:pt x="127" y="122"/>
                      </a:cubicBezTo>
                      <a:cubicBezTo>
                        <a:pt x="126" y="123"/>
                        <a:pt x="126" y="123"/>
                        <a:pt x="125" y="124"/>
                      </a:cubicBezTo>
                      <a:cubicBezTo>
                        <a:pt x="124" y="124"/>
                        <a:pt x="124" y="124"/>
                        <a:pt x="123" y="124"/>
                      </a:cubicBezTo>
                      <a:cubicBezTo>
                        <a:pt x="123" y="125"/>
                        <a:pt x="123" y="125"/>
                        <a:pt x="122" y="125"/>
                      </a:cubicBezTo>
                      <a:cubicBezTo>
                        <a:pt x="121" y="126"/>
                        <a:pt x="119" y="128"/>
                        <a:pt x="118" y="129"/>
                      </a:cubicBezTo>
                      <a:cubicBezTo>
                        <a:pt x="118" y="129"/>
                        <a:pt x="117" y="129"/>
                        <a:pt x="116" y="130"/>
                      </a:cubicBezTo>
                      <a:cubicBezTo>
                        <a:pt x="116" y="130"/>
                        <a:pt x="115" y="130"/>
                        <a:pt x="115" y="130"/>
                      </a:cubicBezTo>
                      <a:cubicBezTo>
                        <a:pt x="114" y="130"/>
                        <a:pt x="114" y="129"/>
                        <a:pt x="113" y="129"/>
                      </a:cubicBezTo>
                      <a:cubicBezTo>
                        <a:pt x="113" y="129"/>
                        <a:pt x="113" y="129"/>
                        <a:pt x="113" y="129"/>
                      </a:cubicBezTo>
                      <a:cubicBezTo>
                        <a:pt x="113" y="129"/>
                        <a:pt x="112" y="129"/>
                        <a:pt x="111" y="130"/>
                      </a:cubicBezTo>
                      <a:cubicBezTo>
                        <a:pt x="111" y="130"/>
                        <a:pt x="111" y="130"/>
                        <a:pt x="110" y="130"/>
                      </a:cubicBezTo>
                      <a:cubicBezTo>
                        <a:pt x="110" y="129"/>
                        <a:pt x="111" y="127"/>
                        <a:pt x="111" y="127"/>
                      </a:cubicBezTo>
                      <a:cubicBezTo>
                        <a:pt x="111" y="127"/>
                        <a:pt x="112" y="126"/>
                        <a:pt x="112" y="126"/>
                      </a:cubicBezTo>
                      <a:cubicBezTo>
                        <a:pt x="112" y="126"/>
                        <a:pt x="112" y="126"/>
                        <a:pt x="112" y="126"/>
                      </a:cubicBezTo>
                      <a:cubicBezTo>
                        <a:pt x="113" y="126"/>
                        <a:pt x="113" y="125"/>
                        <a:pt x="113" y="126"/>
                      </a:cubicBezTo>
                      <a:cubicBezTo>
                        <a:pt x="113" y="125"/>
                        <a:pt x="114" y="126"/>
                        <a:pt x="115" y="125"/>
                      </a:cubicBezTo>
                      <a:cubicBezTo>
                        <a:pt x="114" y="125"/>
                        <a:pt x="115" y="125"/>
                        <a:pt x="115" y="125"/>
                      </a:cubicBezTo>
                      <a:cubicBezTo>
                        <a:pt x="115" y="125"/>
                        <a:pt x="116" y="125"/>
                        <a:pt x="115" y="125"/>
                      </a:cubicBezTo>
                      <a:cubicBezTo>
                        <a:pt x="116" y="125"/>
                        <a:pt x="116" y="125"/>
                        <a:pt x="116" y="125"/>
                      </a:cubicBezTo>
                      <a:cubicBezTo>
                        <a:pt x="115" y="124"/>
                        <a:pt x="117" y="123"/>
                        <a:pt x="118" y="122"/>
                      </a:cubicBezTo>
                      <a:cubicBezTo>
                        <a:pt x="118" y="122"/>
                        <a:pt x="119" y="121"/>
                        <a:pt x="119" y="120"/>
                      </a:cubicBezTo>
                      <a:cubicBezTo>
                        <a:pt x="119" y="120"/>
                        <a:pt x="119" y="120"/>
                        <a:pt x="119" y="120"/>
                      </a:cubicBezTo>
                      <a:cubicBezTo>
                        <a:pt x="120" y="120"/>
                        <a:pt x="120" y="119"/>
                        <a:pt x="120" y="119"/>
                      </a:cubicBezTo>
                      <a:cubicBezTo>
                        <a:pt x="120" y="119"/>
                        <a:pt x="120" y="119"/>
                        <a:pt x="120" y="118"/>
                      </a:cubicBezTo>
                      <a:cubicBezTo>
                        <a:pt x="120" y="118"/>
                        <a:pt x="120" y="118"/>
                        <a:pt x="120" y="118"/>
                      </a:cubicBezTo>
                      <a:cubicBezTo>
                        <a:pt x="120" y="118"/>
                        <a:pt x="120" y="118"/>
                        <a:pt x="120" y="118"/>
                      </a:cubicBezTo>
                      <a:cubicBezTo>
                        <a:pt x="119" y="118"/>
                        <a:pt x="119" y="118"/>
                        <a:pt x="118" y="118"/>
                      </a:cubicBezTo>
                      <a:cubicBezTo>
                        <a:pt x="118" y="118"/>
                        <a:pt x="118" y="118"/>
                        <a:pt x="118" y="118"/>
                      </a:cubicBezTo>
                      <a:cubicBezTo>
                        <a:pt x="118" y="118"/>
                        <a:pt x="118" y="118"/>
                        <a:pt x="118" y="119"/>
                      </a:cubicBezTo>
                      <a:cubicBezTo>
                        <a:pt x="118" y="118"/>
                        <a:pt x="117" y="119"/>
                        <a:pt x="117" y="119"/>
                      </a:cubicBezTo>
                      <a:cubicBezTo>
                        <a:pt x="117" y="119"/>
                        <a:pt x="117" y="119"/>
                        <a:pt x="117" y="118"/>
                      </a:cubicBezTo>
                      <a:cubicBezTo>
                        <a:pt x="117" y="119"/>
                        <a:pt x="117" y="119"/>
                        <a:pt x="117" y="119"/>
                      </a:cubicBezTo>
                      <a:cubicBezTo>
                        <a:pt x="117" y="119"/>
                        <a:pt x="117" y="119"/>
                        <a:pt x="117" y="119"/>
                      </a:cubicBezTo>
                      <a:cubicBezTo>
                        <a:pt x="116" y="119"/>
                        <a:pt x="117" y="119"/>
                        <a:pt x="117" y="119"/>
                      </a:cubicBezTo>
                      <a:cubicBezTo>
                        <a:pt x="116" y="119"/>
                        <a:pt x="116" y="119"/>
                        <a:pt x="116" y="119"/>
                      </a:cubicBezTo>
                      <a:cubicBezTo>
                        <a:pt x="116" y="118"/>
                        <a:pt x="115" y="119"/>
                        <a:pt x="116" y="119"/>
                      </a:cubicBezTo>
                      <a:cubicBezTo>
                        <a:pt x="115" y="119"/>
                        <a:pt x="115" y="119"/>
                        <a:pt x="115" y="119"/>
                      </a:cubicBezTo>
                      <a:cubicBezTo>
                        <a:pt x="115" y="119"/>
                        <a:pt x="115" y="119"/>
                        <a:pt x="115" y="119"/>
                      </a:cubicBezTo>
                      <a:cubicBezTo>
                        <a:pt x="115" y="118"/>
                        <a:pt x="114" y="120"/>
                        <a:pt x="113" y="120"/>
                      </a:cubicBezTo>
                      <a:cubicBezTo>
                        <a:pt x="113" y="120"/>
                        <a:pt x="114" y="120"/>
                        <a:pt x="114" y="120"/>
                      </a:cubicBezTo>
                      <a:cubicBezTo>
                        <a:pt x="113" y="120"/>
                        <a:pt x="113" y="120"/>
                        <a:pt x="113" y="120"/>
                      </a:cubicBezTo>
                      <a:cubicBezTo>
                        <a:pt x="113" y="120"/>
                        <a:pt x="112" y="120"/>
                        <a:pt x="112" y="121"/>
                      </a:cubicBezTo>
                      <a:cubicBezTo>
                        <a:pt x="112" y="121"/>
                        <a:pt x="112" y="121"/>
                        <a:pt x="112" y="121"/>
                      </a:cubicBezTo>
                      <a:cubicBezTo>
                        <a:pt x="112" y="121"/>
                        <a:pt x="112" y="121"/>
                        <a:pt x="112" y="121"/>
                      </a:cubicBezTo>
                      <a:cubicBezTo>
                        <a:pt x="112" y="121"/>
                        <a:pt x="112" y="121"/>
                        <a:pt x="112" y="121"/>
                      </a:cubicBezTo>
                      <a:cubicBezTo>
                        <a:pt x="112" y="121"/>
                        <a:pt x="112" y="121"/>
                        <a:pt x="112" y="121"/>
                      </a:cubicBezTo>
                      <a:cubicBezTo>
                        <a:pt x="112" y="121"/>
                        <a:pt x="112" y="121"/>
                        <a:pt x="112" y="121"/>
                      </a:cubicBezTo>
                      <a:cubicBezTo>
                        <a:pt x="113" y="121"/>
                        <a:pt x="113" y="122"/>
                        <a:pt x="113" y="121"/>
                      </a:cubicBezTo>
                      <a:cubicBezTo>
                        <a:pt x="113" y="122"/>
                        <a:pt x="113" y="122"/>
                        <a:pt x="113" y="122"/>
                      </a:cubicBezTo>
                      <a:cubicBezTo>
                        <a:pt x="114" y="122"/>
                        <a:pt x="113" y="123"/>
                        <a:pt x="113" y="123"/>
                      </a:cubicBezTo>
                      <a:cubicBezTo>
                        <a:pt x="112" y="124"/>
                        <a:pt x="112" y="124"/>
                        <a:pt x="111" y="124"/>
                      </a:cubicBezTo>
                      <a:cubicBezTo>
                        <a:pt x="111" y="124"/>
                        <a:pt x="111" y="124"/>
                        <a:pt x="111" y="124"/>
                      </a:cubicBezTo>
                      <a:cubicBezTo>
                        <a:pt x="110" y="124"/>
                        <a:pt x="110" y="123"/>
                        <a:pt x="110" y="123"/>
                      </a:cubicBezTo>
                      <a:cubicBezTo>
                        <a:pt x="110" y="123"/>
                        <a:pt x="110" y="123"/>
                        <a:pt x="110" y="122"/>
                      </a:cubicBezTo>
                      <a:cubicBezTo>
                        <a:pt x="110" y="122"/>
                        <a:pt x="110" y="122"/>
                        <a:pt x="110" y="123"/>
                      </a:cubicBezTo>
                      <a:cubicBezTo>
                        <a:pt x="109" y="123"/>
                        <a:pt x="110" y="122"/>
                        <a:pt x="110" y="122"/>
                      </a:cubicBezTo>
                      <a:cubicBezTo>
                        <a:pt x="109" y="122"/>
                        <a:pt x="109" y="122"/>
                        <a:pt x="109" y="122"/>
                      </a:cubicBezTo>
                      <a:cubicBezTo>
                        <a:pt x="109" y="122"/>
                        <a:pt x="109" y="123"/>
                        <a:pt x="109" y="122"/>
                      </a:cubicBezTo>
                      <a:cubicBezTo>
                        <a:pt x="108" y="123"/>
                        <a:pt x="107" y="123"/>
                        <a:pt x="107" y="123"/>
                      </a:cubicBezTo>
                      <a:cubicBezTo>
                        <a:pt x="106" y="124"/>
                        <a:pt x="106" y="124"/>
                        <a:pt x="105" y="124"/>
                      </a:cubicBezTo>
                      <a:cubicBezTo>
                        <a:pt x="105" y="125"/>
                        <a:pt x="104" y="125"/>
                        <a:pt x="103" y="126"/>
                      </a:cubicBezTo>
                      <a:cubicBezTo>
                        <a:pt x="101" y="126"/>
                        <a:pt x="101" y="125"/>
                        <a:pt x="100" y="124"/>
                      </a:cubicBezTo>
                      <a:cubicBezTo>
                        <a:pt x="100" y="124"/>
                        <a:pt x="98" y="124"/>
                        <a:pt x="98" y="124"/>
                      </a:cubicBezTo>
                      <a:cubicBezTo>
                        <a:pt x="97" y="125"/>
                        <a:pt x="96" y="124"/>
                        <a:pt x="96" y="124"/>
                      </a:cubicBezTo>
                      <a:cubicBezTo>
                        <a:pt x="96" y="124"/>
                        <a:pt x="96" y="124"/>
                        <a:pt x="96" y="124"/>
                      </a:cubicBezTo>
                      <a:cubicBezTo>
                        <a:pt x="96" y="124"/>
                        <a:pt x="96" y="124"/>
                        <a:pt x="96" y="124"/>
                      </a:cubicBezTo>
                      <a:cubicBezTo>
                        <a:pt x="96" y="124"/>
                        <a:pt x="95" y="124"/>
                        <a:pt x="95" y="124"/>
                      </a:cubicBezTo>
                      <a:cubicBezTo>
                        <a:pt x="95" y="124"/>
                        <a:pt x="94" y="124"/>
                        <a:pt x="93" y="124"/>
                      </a:cubicBezTo>
                      <a:cubicBezTo>
                        <a:pt x="92" y="124"/>
                        <a:pt x="91" y="124"/>
                        <a:pt x="90" y="123"/>
                      </a:cubicBezTo>
                      <a:cubicBezTo>
                        <a:pt x="90" y="123"/>
                        <a:pt x="90" y="123"/>
                        <a:pt x="91" y="123"/>
                      </a:cubicBezTo>
                      <a:cubicBezTo>
                        <a:pt x="90" y="123"/>
                        <a:pt x="90" y="123"/>
                        <a:pt x="90" y="123"/>
                      </a:cubicBezTo>
                      <a:cubicBezTo>
                        <a:pt x="90" y="123"/>
                        <a:pt x="90" y="123"/>
                        <a:pt x="90" y="123"/>
                      </a:cubicBezTo>
                      <a:cubicBezTo>
                        <a:pt x="90" y="123"/>
                        <a:pt x="88" y="122"/>
                        <a:pt x="88" y="122"/>
                      </a:cubicBezTo>
                      <a:cubicBezTo>
                        <a:pt x="88" y="122"/>
                        <a:pt x="88" y="122"/>
                        <a:pt x="88" y="122"/>
                      </a:cubicBezTo>
                      <a:cubicBezTo>
                        <a:pt x="86" y="122"/>
                        <a:pt x="84" y="122"/>
                        <a:pt x="83" y="122"/>
                      </a:cubicBezTo>
                      <a:cubicBezTo>
                        <a:pt x="82" y="122"/>
                        <a:pt x="81" y="121"/>
                        <a:pt x="81" y="121"/>
                      </a:cubicBezTo>
                      <a:cubicBezTo>
                        <a:pt x="81" y="121"/>
                        <a:pt x="81" y="121"/>
                        <a:pt x="81" y="121"/>
                      </a:cubicBezTo>
                      <a:cubicBezTo>
                        <a:pt x="81" y="121"/>
                        <a:pt x="81" y="120"/>
                        <a:pt x="80" y="120"/>
                      </a:cubicBezTo>
                      <a:cubicBezTo>
                        <a:pt x="80" y="120"/>
                        <a:pt x="79" y="120"/>
                        <a:pt x="79" y="120"/>
                      </a:cubicBezTo>
                      <a:cubicBezTo>
                        <a:pt x="78" y="120"/>
                        <a:pt x="78" y="119"/>
                        <a:pt x="77" y="119"/>
                      </a:cubicBezTo>
                      <a:cubicBezTo>
                        <a:pt x="77" y="118"/>
                        <a:pt x="76" y="118"/>
                        <a:pt x="76" y="117"/>
                      </a:cubicBezTo>
                      <a:cubicBezTo>
                        <a:pt x="75" y="117"/>
                        <a:pt x="75" y="117"/>
                        <a:pt x="74" y="116"/>
                      </a:cubicBezTo>
                      <a:cubicBezTo>
                        <a:pt x="73" y="116"/>
                        <a:pt x="72" y="115"/>
                        <a:pt x="70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70" y="114"/>
                        <a:pt x="69" y="115"/>
                        <a:pt x="69" y="115"/>
                      </a:cubicBezTo>
                      <a:cubicBezTo>
                        <a:pt x="69" y="115"/>
                        <a:pt x="68" y="114"/>
                        <a:pt x="68" y="115"/>
                      </a:cubicBezTo>
                      <a:cubicBezTo>
                        <a:pt x="68" y="114"/>
                        <a:pt x="68" y="115"/>
                        <a:pt x="68" y="115"/>
                      </a:cubicBezTo>
                      <a:cubicBezTo>
                        <a:pt x="67" y="115"/>
                        <a:pt x="67" y="115"/>
                        <a:pt x="67" y="115"/>
                      </a:cubicBezTo>
                      <a:cubicBezTo>
                        <a:pt x="67" y="115"/>
                        <a:pt x="66" y="114"/>
                        <a:pt x="65" y="114"/>
                      </a:cubicBezTo>
                      <a:cubicBezTo>
                        <a:pt x="65" y="114"/>
                        <a:pt x="65" y="114"/>
                        <a:pt x="65" y="114"/>
                      </a:cubicBezTo>
                      <a:cubicBezTo>
                        <a:pt x="64" y="113"/>
                        <a:pt x="65" y="113"/>
                        <a:pt x="64" y="113"/>
                      </a:cubicBezTo>
                      <a:cubicBezTo>
                        <a:pt x="64" y="113"/>
                        <a:pt x="64" y="113"/>
                        <a:pt x="64" y="113"/>
                      </a:cubicBezTo>
                      <a:cubicBezTo>
                        <a:pt x="63" y="112"/>
                        <a:pt x="63" y="111"/>
                        <a:pt x="62" y="109"/>
                      </a:cubicBezTo>
                      <a:cubicBezTo>
                        <a:pt x="62" y="108"/>
                        <a:pt x="63" y="108"/>
                        <a:pt x="63" y="108"/>
                      </a:cubicBezTo>
                      <a:cubicBezTo>
                        <a:pt x="63" y="108"/>
                        <a:pt x="63" y="108"/>
                        <a:pt x="63" y="108"/>
                      </a:cubicBezTo>
                      <a:cubicBezTo>
                        <a:pt x="63" y="108"/>
                        <a:pt x="63" y="108"/>
                        <a:pt x="63" y="108"/>
                      </a:cubicBezTo>
                      <a:cubicBezTo>
                        <a:pt x="64" y="108"/>
                        <a:pt x="64" y="108"/>
                        <a:pt x="65" y="109"/>
                      </a:cubicBezTo>
                      <a:cubicBezTo>
                        <a:pt x="65" y="109"/>
                        <a:pt x="65" y="109"/>
                        <a:pt x="65" y="110"/>
                      </a:cubicBezTo>
                      <a:cubicBezTo>
                        <a:pt x="65" y="109"/>
                        <a:pt x="66" y="110"/>
                        <a:pt x="66" y="110"/>
                      </a:cubicBezTo>
                      <a:cubicBezTo>
                        <a:pt x="66" y="110"/>
                        <a:pt x="66" y="110"/>
                        <a:pt x="66" y="110"/>
                      </a:cubicBezTo>
                      <a:cubicBezTo>
                        <a:pt x="66" y="110"/>
                        <a:pt x="66" y="110"/>
                        <a:pt x="66" y="110"/>
                      </a:cubicBezTo>
                      <a:cubicBezTo>
                        <a:pt x="66" y="109"/>
                        <a:pt x="66" y="109"/>
                        <a:pt x="66" y="109"/>
                      </a:cubicBezTo>
                      <a:cubicBezTo>
                        <a:pt x="66" y="109"/>
                        <a:pt x="66" y="109"/>
                        <a:pt x="65" y="109"/>
                      </a:cubicBezTo>
                      <a:cubicBezTo>
                        <a:pt x="66" y="109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7"/>
                      </a:cubicBezTo>
                      <a:cubicBezTo>
                        <a:pt x="66" y="107"/>
                        <a:pt x="65" y="107"/>
                        <a:pt x="65" y="107"/>
                      </a:cubicBezTo>
                      <a:cubicBezTo>
                        <a:pt x="65" y="106"/>
                        <a:pt x="66" y="105"/>
                        <a:pt x="66" y="104"/>
                      </a:cubicBezTo>
                      <a:cubicBezTo>
                        <a:pt x="66" y="104"/>
                        <a:pt x="66" y="103"/>
                        <a:pt x="66" y="103"/>
                      </a:cubicBezTo>
                      <a:cubicBezTo>
                        <a:pt x="66" y="103"/>
                        <a:pt x="66" y="103"/>
                        <a:pt x="66" y="103"/>
                      </a:cubicBezTo>
                      <a:cubicBezTo>
                        <a:pt x="66" y="103"/>
                        <a:pt x="65" y="103"/>
                        <a:pt x="65" y="102"/>
                      </a:cubicBezTo>
                      <a:cubicBezTo>
                        <a:pt x="65" y="102"/>
                        <a:pt x="65" y="102"/>
                        <a:pt x="65" y="102"/>
                      </a:cubicBezTo>
                      <a:cubicBezTo>
                        <a:pt x="65" y="102"/>
                        <a:pt x="65" y="102"/>
                        <a:pt x="65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1"/>
                        <a:pt x="64" y="100"/>
                        <a:pt x="64" y="100"/>
                      </a:cubicBezTo>
                      <a:cubicBezTo>
                        <a:pt x="64" y="100"/>
                        <a:pt x="64" y="99"/>
                        <a:pt x="64" y="99"/>
                      </a:cubicBezTo>
                      <a:cubicBezTo>
                        <a:pt x="64" y="99"/>
                        <a:pt x="64" y="99"/>
                        <a:pt x="64" y="99"/>
                      </a:cubicBezTo>
                      <a:cubicBezTo>
                        <a:pt x="64" y="98"/>
                        <a:pt x="64" y="98"/>
                        <a:pt x="64" y="97"/>
                      </a:cubicBezTo>
                      <a:cubicBezTo>
                        <a:pt x="64" y="97"/>
                        <a:pt x="64" y="97"/>
                        <a:pt x="64" y="96"/>
                      </a:cubicBezTo>
                      <a:cubicBezTo>
                        <a:pt x="64" y="95"/>
                        <a:pt x="64" y="96"/>
                        <a:pt x="64" y="95"/>
                      </a:cubicBezTo>
                      <a:cubicBezTo>
                        <a:pt x="64" y="96"/>
                        <a:pt x="65" y="96"/>
                        <a:pt x="65" y="95"/>
                      </a:cubicBezTo>
                      <a:cubicBezTo>
                        <a:pt x="65" y="96"/>
                        <a:pt x="65" y="97"/>
                        <a:pt x="65" y="98"/>
                      </a:cubicBezTo>
                      <a:cubicBezTo>
                        <a:pt x="66" y="98"/>
                        <a:pt x="66" y="98"/>
                        <a:pt x="66" y="98"/>
                      </a:cubicBezTo>
                      <a:cubicBezTo>
                        <a:pt x="65" y="97"/>
                        <a:pt x="65" y="96"/>
                        <a:pt x="65" y="96"/>
                      </a:cubicBezTo>
                      <a:cubicBezTo>
                        <a:pt x="65" y="96"/>
                        <a:pt x="65" y="95"/>
                        <a:pt x="65" y="95"/>
                      </a:cubicBezTo>
                      <a:cubicBezTo>
                        <a:pt x="65" y="95"/>
                        <a:pt x="65" y="95"/>
                        <a:pt x="65" y="95"/>
                      </a:cubicBezTo>
                      <a:cubicBezTo>
                        <a:pt x="65" y="95"/>
                        <a:pt x="65" y="95"/>
                        <a:pt x="65" y="95"/>
                      </a:cubicBezTo>
                      <a:cubicBezTo>
                        <a:pt x="66" y="95"/>
                        <a:pt x="65" y="95"/>
                        <a:pt x="66" y="95"/>
                      </a:cubicBezTo>
                      <a:cubicBezTo>
                        <a:pt x="66" y="95"/>
                        <a:pt x="66" y="95"/>
                        <a:pt x="66" y="95"/>
                      </a:cubicBezTo>
                      <a:cubicBezTo>
                        <a:pt x="66" y="95"/>
                        <a:pt x="66" y="94"/>
                        <a:pt x="66" y="94"/>
                      </a:cubicBezTo>
                      <a:cubicBezTo>
                        <a:pt x="66" y="94"/>
                        <a:pt x="66" y="94"/>
                        <a:pt x="66" y="94"/>
                      </a:cubicBezTo>
                      <a:cubicBezTo>
                        <a:pt x="66" y="94"/>
                        <a:pt x="66" y="94"/>
                        <a:pt x="66" y="94"/>
                      </a:cubicBezTo>
                      <a:cubicBezTo>
                        <a:pt x="66" y="94"/>
                        <a:pt x="66" y="93"/>
                        <a:pt x="66" y="93"/>
                      </a:cubicBezTo>
                      <a:cubicBezTo>
                        <a:pt x="66" y="93"/>
                        <a:pt x="66" y="93"/>
                        <a:pt x="66" y="93"/>
                      </a:cubicBezTo>
                      <a:cubicBezTo>
                        <a:pt x="66" y="93"/>
                        <a:pt x="66" y="92"/>
                        <a:pt x="66" y="92"/>
                      </a:cubicBezTo>
                      <a:cubicBezTo>
                        <a:pt x="66" y="92"/>
                        <a:pt x="66" y="92"/>
                        <a:pt x="66" y="92"/>
                      </a:cubicBezTo>
                      <a:cubicBezTo>
                        <a:pt x="66" y="92"/>
                        <a:pt x="66" y="92"/>
                        <a:pt x="66" y="91"/>
                      </a:cubicBezTo>
                      <a:cubicBezTo>
                        <a:pt x="66" y="91"/>
                        <a:pt x="66" y="92"/>
                        <a:pt x="66" y="91"/>
                      </a:cubicBez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89"/>
                        <a:pt x="66" y="89"/>
                        <a:pt x="66" y="88"/>
                      </a:cubicBezTo>
                      <a:cubicBezTo>
                        <a:pt x="66" y="88"/>
                        <a:pt x="66" y="88"/>
                        <a:pt x="66" y="88"/>
                      </a:cubicBezTo>
                      <a:cubicBezTo>
                        <a:pt x="66" y="87"/>
                        <a:pt x="66" y="87"/>
                        <a:pt x="66" y="86"/>
                      </a:cubicBezTo>
                      <a:cubicBezTo>
                        <a:pt x="66" y="86"/>
                        <a:pt x="66" y="85"/>
                        <a:pt x="66" y="85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4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8" y="83"/>
                      </a:cubicBezTo>
                      <a:cubicBezTo>
                        <a:pt x="68" y="83"/>
                        <a:pt x="68" y="84"/>
                        <a:pt x="69" y="84"/>
                      </a:cubicBezTo>
                      <a:cubicBezTo>
                        <a:pt x="69" y="85"/>
                        <a:pt x="69" y="86"/>
                        <a:pt x="68" y="86"/>
                      </a:cubicBezTo>
                      <a:cubicBezTo>
                        <a:pt x="68" y="87"/>
                        <a:pt x="68" y="87"/>
                        <a:pt x="68" y="87"/>
                      </a:cubicBezTo>
                      <a:cubicBezTo>
                        <a:pt x="68" y="87"/>
                        <a:pt x="68" y="88"/>
                        <a:pt x="68" y="89"/>
                      </a:cubicBezTo>
                      <a:cubicBezTo>
                        <a:pt x="67" y="89"/>
                        <a:pt x="67" y="89"/>
                        <a:pt x="67" y="90"/>
                      </a:cubicBezTo>
                      <a:cubicBezTo>
                        <a:pt x="67" y="90"/>
                        <a:pt x="67" y="90"/>
                        <a:pt x="67" y="90"/>
                      </a:cubicBezTo>
                      <a:cubicBezTo>
                        <a:pt x="67" y="91"/>
                        <a:pt x="67" y="92"/>
                        <a:pt x="68" y="92"/>
                      </a:cubicBezTo>
                      <a:cubicBezTo>
                        <a:pt x="68" y="92"/>
                        <a:pt x="69" y="92"/>
                        <a:pt x="69" y="92"/>
                      </a:cubicBezTo>
                      <a:cubicBezTo>
                        <a:pt x="69" y="92"/>
                        <a:pt x="70" y="92"/>
                        <a:pt x="70" y="92"/>
                      </a:cubicBezTo>
                      <a:cubicBezTo>
                        <a:pt x="70" y="92"/>
                        <a:pt x="70" y="90"/>
                        <a:pt x="70" y="90"/>
                      </a:cubicBezTo>
                      <a:cubicBezTo>
                        <a:pt x="71" y="90"/>
                        <a:pt x="71" y="89"/>
                        <a:pt x="71" y="89"/>
                      </a:cubicBezTo>
                      <a:cubicBezTo>
                        <a:pt x="71" y="90"/>
                        <a:pt x="72" y="89"/>
                        <a:pt x="72" y="90"/>
                      </a:cubicBezTo>
                      <a:cubicBezTo>
                        <a:pt x="72" y="90"/>
                        <a:pt x="72" y="90"/>
                        <a:pt x="72" y="90"/>
                      </a:cubicBezTo>
                      <a:cubicBezTo>
                        <a:pt x="72" y="90"/>
                        <a:pt x="73" y="90"/>
                        <a:pt x="73" y="90"/>
                      </a:cubicBezTo>
                      <a:cubicBezTo>
                        <a:pt x="73" y="90"/>
                        <a:pt x="73" y="89"/>
                        <a:pt x="74" y="89"/>
                      </a:cubicBezTo>
                      <a:cubicBezTo>
                        <a:pt x="74" y="89"/>
                        <a:pt x="76" y="89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7"/>
                        <a:pt x="76" y="88"/>
                        <a:pt x="76" y="87"/>
                      </a:cubicBezTo>
                      <a:cubicBezTo>
                        <a:pt x="76" y="87"/>
                        <a:pt x="76" y="87"/>
                        <a:pt x="76" y="87"/>
                      </a:cubicBezTo>
                      <a:cubicBezTo>
                        <a:pt x="76" y="86"/>
                        <a:pt x="76" y="86"/>
                        <a:pt x="76" y="85"/>
                      </a:cubicBezTo>
                      <a:cubicBezTo>
                        <a:pt x="75" y="84"/>
                        <a:pt x="75" y="84"/>
                        <a:pt x="75" y="83"/>
                      </a:cubicBezTo>
                      <a:cubicBezTo>
                        <a:pt x="75" y="83"/>
                        <a:pt x="75" y="82"/>
                        <a:pt x="75" y="81"/>
                      </a:cubicBezTo>
                      <a:cubicBezTo>
                        <a:pt x="76" y="81"/>
                        <a:pt x="76" y="81"/>
                        <a:pt x="76" y="81"/>
                      </a:cubicBezTo>
                      <a:cubicBezTo>
                        <a:pt x="76" y="80"/>
                        <a:pt x="77" y="81"/>
                        <a:pt x="77" y="81"/>
                      </a:cubicBezTo>
                      <a:cubicBezTo>
                        <a:pt x="78" y="81"/>
                        <a:pt x="78" y="81"/>
                        <a:pt x="78" y="81"/>
                      </a:cubicBezTo>
                      <a:cubicBezTo>
                        <a:pt x="79" y="80"/>
                        <a:pt x="81" y="79"/>
                        <a:pt x="82" y="79"/>
                      </a:cubicBezTo>
                      <a:cubicBezTo>
                        <a:pt x="82" y="79"/>
                        <a:pt x="83" y="79"/>
                        <a:pt x="83" y="80"/>
                      </a:cubicBezTo>
                      <a:cubicBezTo>
                        <a:pt x="83" y="80"/>
                        <a:pt x="84" y="80"/>
                        <a:pt x="84" y="80"/>
                      </a:cubicBezTo>
                      <a:cubicBezTo>
                        <a:pt x="84" y="80"/>
                        <a:pt x="85" y="79"/>
                        <a:pt x="85" y="79"/>
                      </a:cubicBezTo>
                      <a:cubicBezTo>
                        <a:pt x="85" y="79"/>
                        <a:pt x="85" y="79"/>
                        <a:pt x="85" y="78"/>
                      </a:cubicBezTo>
                      <a:cubicBezTo>
                        <a:pt x="85" y="78"/>
                        <a:pt x="84" y="77"/>
                        <a:pt x="84" y="77"/>
                      </a:cubicBezTo>
                      <a:cubicBezTo>
                        <a:pt x="84" y="76"/>
                        <a:pt x="84" y="76"/>
                        <a:pt x="84" y="75"/>
                      </a:cubicBezTo>
                      <a:cubicBezTo>
                        <a:pt x="85" y="75"/>
                        <a:pt x="85" y="75"/>
                        <a:pt x="86" y="75"/>
                      </a:cubicBezTo>
                      <a:cubicBezTo>
                        <a:pt x="86" y="75"/>
                        <a:pt x="86" y="75"/>
                        <a:pt x="86" y="75"/>
                      </a:cubicBezTo>
                      <a:cubicBezTo>
                        <a:pt x="86" y="75"/>
                        <a:pt x="86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4"/>
                        <a:pt x="87" y="73"/>
                        <a:pt x="87" y="73"/>
                      </a:cubicBezTo>
                      <a:cubicBezTo>
                        <a:pt x="87" y="73"/>
                        <a:pt x="87" y="73"/>
                        <a:pt x="87" y="73"/>
                      </a:cubicBezTo>
                      <a:cubicBezTo>
                        <a:pt x="87" y="73"/>
                        <a:pt x="88" y="72"/>
                        <a:pt x="88" y="72"/>
                      </a:cubicBezTo>
                      <a:cubicBezTo>
                        <a:pt x="87" y="72"/>
                        <a:pt x="87" y="71"/>
                        <a:pt x="87" y="71"/>
                      </a:cubicBezTo>
                      <a:cubicBezTo>
                        <a:pt x="87" y="71"/>
                        <a:pt x="87" y="71"/>
                        <a:pt x="87" y="71"/>
                      </a:cubicBezTo>
                      <a:cubicBezTo>
                        <a:pt x="87" y="71"/>
                        <a:pt x="87" y="70"/>
                        <a:pt x="87" y="70"/>
                      </a:cubicBezTo>
                      <a:cubicBezTo>
                        <a:pt x="87" y="70"/>
                        <a:pt x="86" y="70"/>
                        <a:pt x="86" y="69"/>
                      </a:cubicBezTo>
                      <a:cubicBezTo>
                        <a:pt x="87" y="69"/>
                        <a:pt x="88" y="68"/>
                        <a:pt x="88" y="69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ubicBezTo>
                        <a:pt x="88" y="70"/>
                        <a:pt x="89" y="70"/>
                        <a:pt x="89" y="70"/>
                      </a:cubicBezTo>
                      <a:cubicBezTo>
                        <a:pt x="89" y="70"/>
                        <a:pt x="90" y="70"/>
                        <a:pt x="90" y="71"/>
                      </a:cubicBezTo>
                      <a:cubicBezTo>
                        <a:pt x="90" y="71"/>
                        <a:pt x="90" y="71"/>
                        <a:pt x="90" y="71"/>
                      </a:cubicBezTo>
                      <a:cubicBezTo>
                        <a:pt x="91" y="70"/>
                        <a:pt x="91" y="71"/>
                        <a:pt x="92" y="71"/>
                      </a:cubicBezTo>
                      <a:cubicBezTo>
                        <a:pt x="92" y="71"/>
                        <a:pt x="92" y="70"/>
                        <a:pt x="92" y="70"/>
                      </a:cubicBezTo>
                      <a:cubicBezTo>
                        <a:pt x="92" y="70"/>
                        <a:pt x="92" y="70"/>
                        <a:pt x="92" y="69"/>
                      </a:cubicBezTo>
                      <a:cubicBezTo>
                        <a:pt x="92" y="69"/>
                        <a:pt x="92" y="69"/>
                        <a:pt x="92" y="69"/>
                      </a:cubicBezTo>
                      <a:cubicBezTo>
                        <a:pt x="92" y="69"/>
                        <a:pt x="93" y="68"/>
                        <a:pt x="93" y="68"/>
                      </a:cubicBezTo>
                      <a:cubicBezTo>
                        <a:pt x="93" y="68"/>
                        <a:pt x="93" y="68"/>
                        <a:pt x="93" y="68"/>
                      </a:cubicBezTo>
                      <a:cubicBezTo>
                        <a:pt x="93" y="68"/>
                        <a:pt x="93" y="68"/>
                        <a:pt x="93" y="67"/>
                      </a:cubicBezTo>
                      <a:cubicBezTo>
                        <a:pt x="94" y="67"/>
                        <a:pt x="95" y="67"/>
                        <a:pt x="96" y="67"/>
                      </a:cubicBezTo>
                      <a:cubicBezTo>
                        <a:pt x="95" y="67"/>
                        <a:pt x="96" y="67"/>
                        <a:pt x="96" y="67"/>
                      </a:cubicBezTo>
                      <a:cubicBezTo>
                        <a:pt x="95" y="66"/>
                        <a:pt x="95" y="65"/>
                        <a:pt x="96" y="65"/>
                      </a:cubicBezTo>
                      <a:cubicBezTo>
                        <a:pt x="96" y="64"/>
                        <a:pt x="97" y="64"/>
                        <a:pt x="97" y="64"/>
                      </a:cubicBezTo>
                      <a:cubicBezTo>
                        <a:pt x="97" y="63"/>
                        <a:pt x="98" y="63"/>
                        <a:pt x="98" y="63"/>
                      </a:cubicBezTo>
                      <a:cubicBezTo>
                        <a:pt x="98" y="63"/>
                        <a:pt x="98" y="63"/>
                        <a:pt x="98" y="62"/>
                      </a:cubicBezTo>
                      <a:cubicBezTo>
                        <a:pt x="98" y="62"/>
                        <a:pt x="98" y="62"/>
                        <a:pt x="98" y="61"/>
                      </a:cubicBezTo>
                      <a:cubicBezTo>
                        <a:pt x="98" y="61"/>
                        <a:pt x="99" y="61"/>
                        <a:pt x="99" y="61"/>
                      </a:cubicBezTo>
                      <a:cubicBezTo>
                        <a:pt x="99" y="61"/>
                        <a:pt x="100" y="61"/>
                        <a:pt x="9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61"/>
                        <a:pt x="100" y="61"/>
                        <a:pt x="101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1" y="60"/>
                        <a:pt x="101" y="60"/>
                        <a:pt x="101" y="60"/>
                      </a:cubicBezTo>
                      <a:cubicBezTo>
                        <a:pt x="102" y="60"/>
                        <a:pt x="102" y="60"/>
                        <a:pt x="103" y="60"/>
                      </a:cubicBezTo>
                      <a:cubicBezTo>
                        <a:pt x="103" y="60"/>
                        <a:pt x="104" y="60"/>
                        <a:pt x="104" y="60"/>
                      </a:cubicBezTo>
                      <a:cubicBezTo>
                        <a:pt x="105" y="60"/>
                        <a:pt x="106" y="60"/>
                        <a:pt x="106" y="60"/>
                      </a:cubicBezTo>
                      <a:cubicBezTo>
                        <a:pt x="107" y="60"/>
                        <a:pt x="108" y="61"/>
                        <a:pt x="109" y="61"/>
                      </a:cubicBezTo>
                      <a:cubicBezTo>
                        <a:pt x="109" y="61"/>
                        <a:pt x="109" y="61"/>
                        <a:pt x="109" y="61"/>
                      </a:cubicBezTo>
                      <a:cubicBezTo>
                        <a:pt x="109" y="61"/>
                        <a:pt x="110" y="61"/>
                        <a:pt x="110" y="61"/>
                      </a:cubicBezTo>
                      <a:cubicBezTo>
                        <a:pt x="110" y="61"/>
                        <a:pt x="110" y="61"/>
                        <a:pt x="111" y="61"/>
                      </a:cubicBezTo>
                      <a:cubicBezTo>
                        <a:pt x="111" y="61"/>
                        <a:pt x="111" y="61"/>
                        <a:pt x="111" y="61"/>
                      </a:cubicBezTo>
                      <a:cubicBezTo>
                        <a:pt x="111" y="61"/>
                        <a:pt x="111" y="61"/>
                        <a:pt x="111" y="61"/>
                      </a:cubicBezTo>
                      <a:cubicBezTo>
                        <a:pt x="111" y="61"/>
                        <a:pt x="111" y="61"/>
                        <a:pt x="111" y="61"/>
                      </a:cubicBezTo>
                      <a:cubicBezTo>
                        <a:pt x="111" y="61"/>
                        <a:pt x="112" y="62"/>
                        <a:pt x="112" y="62"/>
                      </a:cubicBezTo>
                      <a:cubicBezTo>
                        <a:pt x="112" y="62"/>
                        <a:pt x="112" y="62"/>
                        <a:pt x="112" y="62"/>
                      </a:cubicBezTo>
                      <a:cubicBezTo>
                        <a:pt x="113" y="62"/>
                        <a:pt x="113" y="62"/>
                        <a:pt x="113" y="62"/>
                      </a:cubicBezTo>
                      <a:cubicBezTo>
                        <a:pt x="114" y="62"/>
                        <a:pt x="114" y="63"/>
                        <a:pt x="114" y="63"/>
                      </a:cubicBezTo>
                      <a:cubicBezTo>
                        <a:pt x="115" y="63"/>
                        <a:pt x="116" y="64"/>
                        <a:pt x="116" y="64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8" y="64"/>
                        <a:pt x="119" y="64"/>
                        <a:pt x="120" y="65"/>
                      </a:cubicBezTo>
                      <a:cubicBezTo>
                        <a:pt x="120" y="66"/>
                        <a:pt x="121" y="66"/>
                        <a:pt x="121" y="66"/>
                      </a:cubicBezTo>
                      <a:cubicBezTo>
                        <a:pt x="121" y="66"/>
                        <a:pt x="122" y="66"/>
                        <a:pt x="122" y="66"/>
                      </a:cubicBezTo>
                      <a:cubicBezTo>
                        <a:pt x="122" y="66"/>
                        <a:pt x="121" y="65"/>
                        <a:pt x="120" y="64"/>
                      </a:cubicBezTo>
                      <a:cubicBezTo>
                        <a:pt x="119" y="63"/>
                        <a:pt x="119" y="61"/>
                        <a:pt x="120" y="61"/>
                      </a:cubicBezTo>
                      <a:cubicBezTo>
                        <a:pt x="120" y="61"/>
                        <a:pt x="120" y="61"/>
                        <a:pt x="121" y="61"/>
                      </a:cubicBezTo>
                      <a:cubicBezTo>
                        <a:pt x="121" y="61"/>
                        <a:pt x="121" y="61"/>
                        <a:pt x="122" y="61"/>
                      </a:cubicBezTo>
                      <a:cubicBezTo>
                        <a:pt x="122" y="61"/>
                        <a:pt x="124" y="62"/>
                        <a:pt x="124" y="62"/>
                      </a:cubicBezTo>
                      <a:cubicBezTo>
                        <a:pt x="125" y="61"/>
                        <a:pt x="125" y="61"/>
                        <a:pt x="125" y="60"/>
                      </a:cubicBezTo>
                      <a:cubicBezTo>
                        <a:pt x="126" y="60"/>
                        <a:pt x="127" y="60"/>
                        <a:pt x="127" y="61"/>
                      </a:cubicBezTo>
                      <a:cubicBezTo>
                        <a:pt x="128" y="61"/>
                        <a:pt x="129" y="62"/>
                        <a:pt x="129" y="61"/>
                      </a:cubicBezTo>
                      <a:cubicBezTo>
                        <a:pt x="130" y="61"/>
                        <a:pt x="129" y="60"/>
                        <a:pt x="129" y="59"/>
                      </a:cubicBezTo>
                      <a:cubicBezTo>
                        <a:pt x="129" y="58"/>
                        <a:pt x="129" y="57"/>
                        <a:pt x="130" y="57"/>
                      </a:cubicBezTo>
                      <a:cubicBezTo>
                        <a:pt x="130" y="56"/>
                        <a:pt x="131" y="56"/>
                        <a:pt x="131" y="55"/>
                      </a:cubicBezTo>
                      <a:cubicBezTo>
                        <a:pt x="131" y="54"/>
                        <a:pt x="130" y="53"/>
                        <a:pt x="130" y="52"/>
                      </a:cubicBezTo>
                      <a:cubicBezTo>
                        <a:pt x="130" y="51"/>
                        <a:pt x="128" y="49"/>
                        <a:pt x="130" y="49"/>
                      </a:cubicBezTo>
                      <a:cubicBezTo>
                        <a:pt x="130" y="49"/>
                        <a:pt x="130" y="49"/>
                        <a:pt x="130" y="49"/>
                      </a:cubicBezTo>
                      <a:cubicBezTo>
                        <a:pt x="130" y="49"/>
                        <a:pt x="130" y="49"/>
                        <a:pt x="130" y="49"/>
                      </a:cubicBezTo>
                      <a:cubicBezTo>
                        <a:pt x="130" y="49"/>
                        <a:pt x="130" y="49"/>
                        <a:pt x="130" y="48"/>
                      </a:cubicBezTo>
                      <a:cubicBezTo>
                        <a:pt x="130" y="48"/>
                        <a:pt x="130" y="49"/>
                        <a:pt x="130" y="49"/>
                      </a:cubicBezTo>
                      <a:cubicBezTo>
                        <a:pt x="130" y="48"/>
                        <a:pt x="130" y="48"/>
                        <a:pt x="129" y="47"/>
                      </a:cubicBezTo>
                      <a:cubicBezTo>
                        <a:pt x="129" y="47"/>
                        <a:pt x="129" y="47"/>
                        <a:pt x="129" y="47"/>
                      </a:cubicBezTo>
                      <a:cubicBezTo>
                        <a:pt x="129" y="46"/>
                        <a:pt x="130" y="46"/>
                        <a:pt x="129" y="46"/>
                      </a:cubicBezTo>
                      <a:cubicBezTo>
                        <a:pt x="129" y="46"/>
                        <a:pt x="129" y="45"/>
                        <a:pt x="130" y="45"/>
                      </a:cubicBezTo>
                      <a:cubicBezTo>
                        <a:pt x="130" y="45"/>
                        <a:pt x="129" y="45"/>
                        <a:pt x="129" y="45"/>
                      </a:cubicBezTo>
                      <a:cubicBezTo>
                        <a:pt x="129" y="44"/>
                        <a:pt x="128" y="43"/>
                        <a:pt x="128" y="43"/>
                      </a:cubicBezTo>
                      <a:cubicBezTo>
                        <a:pt x="128" y="43"/>
                        <a:pt x="128" y="43"/>
                        <a:pt x="128" y="42"/>
                      </a:cubicBezTo>
                      <a:cubicBezTo>
                        <a:pt x="129" y="43"/>
                        <a:pt x="128" y="42"/>
                        <a:pt x="129" y="43"/>
                      </a:cubicBezTo>
                      <a:cubicBezTo>
                        <a:pt x="129" y="42"/>
                        <a:pt x="130" y="42"/>
                        <a:pt x="130" y="42"/>
                      </a:cubicBezTo>
                      <a:cubicBezTo>
                        <a:pt x="130" y="42"/>
                        <a:pt x="130" y="42"/>
                        <a:pt x="130" y="42"/>
                      </a:cubicBezTo>
                      <a:cubicBezTo>
                        <a:pt x="130" y="42"/>
                        <a:pt x="130" y="42"/>
                        <a:pt x="130" y="42"/>
                      </a:cubicBezTo>
                      <a:cubicBezTo>
                        <a:pt x="130" y="42"/>
                        <a:pt x="131" y="42"/>
                        <a:pt x="131" y="42"/>
                      </a:cubicBezTo>
                      <a:cubicBezTo>
                        <a:pt x="131" y="42"/>
                        <a:pt x="130" y="41"/>
                        <a:pt x="130" y="42"/>
                      </a:cubicBezTo>
                      <a:cubicBezTo>
                        <a:pt x="131" y="42"/>
                        <a:pt x="130" y="42"/>
                        <a:pt x="130" y="42"/>
                      </a:cubicBezTo>
                      <a:cubicBezTo>
                        <a:pt x="130" y="41"/>
                        <a:pt x="129" y="41"/>
                        <a:pt x="129" y="41"/>
                      </a:cubicBezTo>
                      <a:cubicBezTo>
                        <a:pt x="130" y="41"/>
                        <a:pt x="129" y="41"/>
                        <a:pt x="129" y="41"/>
                      </a:cubicBezTo>
                      <a:cubicBezTo>
                        <a:pt x="129" y="41"/>
                        <a:pt x="129" y="40"/>
                        <a:pt x="128" y="40"/>
                      </a:cubicBezTo>
                      <a:cubicBezTo>
                        <a:pt x="127" y="39"/>
                        <a:pt x="127" y="39"/>
                        <a:pt x="127" y="39"/>
                      </a:cubicBezTo>
                      <a:cubicBezTo>
                        <a:pt x="126" y="38"/>
                        <a:pt x="126" y="38"/>
                        <a:pt x="126" y="37"/>
                      </a:cubicBezTo>
                      <a:cubicBezTo>
                        <a:pt x="126" y="37"/>
                        <a:pt x="126" y="37"/>
                        <a:pt x="127" y="37"/>
                      </a:cubicBezTo>
                      <a:cubicBezTo>
                        <a:pt x="129" y="38"/>
                        <a:pt x="131" y="39"/>
                        <a:pt x="134" y="41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5" y="42"/>
                        <a:pt x="135" y="41"/>
                        <a:pt x="135" y="42"/>
                      </a:cubicBezTo>
                      <a:cubicBezTo>
                        <a:pt x="135" y="42"/>
                        <a:pt x="135" y="42"/>
                        <a:pt x="135" y="42"/>
                      </a:cubicBezTo>
                      <a:cubicBezTo>
                        <a:pt x="136" y="42"/>
                        <a:pt x="137" y="43"/>
                        <a:pt x="138" y="44"/>
                      </a:cubicBezTo>
                      <a:cubicBezTo>
                        <a:pt x="139" y="45"/>
                        <a:pt x="140" y="46"/>
                        <a:pt x="141" y="47"/>
                      </a:cubicBezTo>
                      <a:cubicBezTo>
                        <a:pt x="142" y="47"/>
                        <a:pt x="142" y="48"/>
                        <a:pt x="143" y="48"/>
                      </a:cubicBezTo>
                      <a:cubicBezTo>
                        <a:pt x="144" y="49"/>
                        <a:pt x="145" y="50"/>
                        <a:pt x="146" y="50"/>
                      </a:cubicBezTo>
                      <a:cubicBezTo>
                        <a:pt x="146" y="50"/>
                        <a:pt x="146" y="50"/>
                        <a:pt x="146" y="50"/>
                      </a:cubicBezTo>
                      <a:cubicBezTo>
                        <a:pt x="147" y="50"/>
                        <a:pt x="148" y="50"/>
                        <a:pt x="148" y="50"/>
                      </a:cubicBezTo>
                      <a:cubicBezTo>
                        <a:pt x="148" y="50"/>
                        <a:pt x="149" y="49"/>
                        <a:pt x="150" y="50"/>
                      </a:cubicBezTo>
                      <a:cubicBezTo>
                        <a:pt x="150" y="51"/>
                        <a:pt x="151" y="52"/>
                        <a:pt x="151" y="53"/>
                      </a:cubicBezTo>
                      <a:cubicBezTo>
                        <a:pt x="152" y="54"/>
                        <a:pt x="152" y="54"/>
                        <a:pt x="153" y="56"/>
                      </a:cubicBezTo>
                      <a:cubicBezTo>
                        <a:pt x="153" y="56"/>
                        <a:pt x="154" y="57"/>
                        <a:pt x="155" y="58"/>
                      </a:cubicBezTo>
                      <a:cubicBezTo>
                        <a:pt x="156" y="59"/>
                        <a:pt x="157" y="59"/>
                        <a:pt x="157" y="60"/>
                      </a:cubicBezTo>
                      <a:cubicBezTo>
                        <a:pt x="158" y="60"/>
                        <a:pt x="159" y="61"/>
                        <a:pt x="159" y="60"/>
                      </a:cubicBezTo>
                      <a:cubicBezTo>
                        <a:pt x="159" y="59"/>
                        <a:pt x="159" y="58"/>
                        <a:pt x="159" y="57"/>
                      </a:cubicBezTo>
                      <a:cubicBezTo>
                        <a:pt x="160" y="58"/>
                        <a:pt x="161" y="60"/>
                        <a:pt x="162" y="62"/>
                      </a:cubicBezTo>
                      <a:cubicBezTo>
                        <a:pt x="162" y="63"/>
                        <a:pt x="163" y="63"/>
                        <a:pt x="163" y="64"/>
                      </a:cubicBezTo>
                      <a:cubicBezTo>
                        <a:pt x="164" y="65"/>
                        <a:pt x="164" y="65"/>
                        <a:pt x="164" y="66"/>
                      </a:cubicBezTo>
                      <a:cubicBezTo>
                        <a:pt x="164" y="68"/>
                        <a:pt x="164" y="70"/>
                        <a:pt x="165" y="72"/>
                      </a:cubicBezTo>
                      <a:cubicBezTo>
                        <a:pt x="165" y="72"/>
                        <a:pt x="165" y="72"/>
                        <a:pt x="165" y="72"/>
                      </a:cubicBezTo>
                      <a:cubicBezTo>
                        <a:pt x="165" y="72"/>
                        <a:pt x="165" y="73"/>
                        <a:pt x="166" y="74"/>
                      </a:cubicBezTo>
                      <a:cubicBezTo>
                        <a:pt x="165" y="75"/>
                        <a:pt x="166" y="76"/>
                        <a:pt x="166" y="77"/>
                      </a:cubicBezTo>
                      <a:cubicBezTo>
                        <a:pt x="166" y="78"/>
                        <a:pt x="165" y="78"/>
                        <a:pt x="165" y="79"/>
                      </a:cubicBezTo>
                      <a:cubicBezTo>
                        <a:pt x="166" y="79"/>
                        <a:pt x="166" y="79"/>
                        <a:pt x="166" y="78"/>
                      </a:cubicBezTo>
                      <a:cubicBezTo>
                        <a:pt x="167" y="78"/>
                        <a:pt x="167" y="78"/>
                        <a:pt x="168" y="79"/>
                      </a:cubicBezTo>
                      <a:cubicBezTo>
                        <a:pt x="168" y="78"/>
                        <a:pt x="168" y="78"/>
                        <a:pt x="168" y="78"/>
                      </a:cubicBezTo>
                      <a:cubicBezTo>
                        <a:pt x="168" y="79"/>
                        <a:pt x="168" y="78"/>
                        <a:pt x="168" y="78"/>
                      </a:cubicBezTo>
                      <a:cubicBezTo>
                        <a:pt x="168" y="80"/>
                        <a:pt x="169" y="82"/>
                        <a:pt x="169" y="83"/>
                      </a:cubicBezTo>
                      <a:cubicBezTo>
                        <a:pt x="169" y="83"/>
                        <a:pt x="170" y="85"/>
                        <a:pt x="170" y="85"/>
                      </a:cubicBezTo>
                      <a:cubicBezTo>
                        <a:pt x="171" y="84"/>
                        <a:pt x="171" y="82"/>
                        <a:pt x="171" y="80"/>
                      </a:cubicBezTo>
                      <a:cubicBezTo>
                        <a:pt x="171" y="81"/>
                        <a:pt x="171" y="81"/>
                        <a:pt x="171" y="81"/>
                      </a:cubicBezTo>
                      <a:cubicBezTo>
                        <a:pt x="171" y="80"/>
                        <a:pt x="171" y="80"/>
                        <a:pt x="171" y="80"/>
                      </a:cubicBezTo>
                      <a:cubicBezTo>
                        <a:pt x="171" y="80"/>
                        <a:pt x="172" y="82"/>
                        <a:pt x="172" y="82"/>
                      </a:cubicBezTo>
                      <a:cubicBezTo>
                        <a:pt x="172" y="82"/>
                        <a:pt x="172" y="83"/>
                        <a:pt x="173" y="83"/>
                      </a:cubicBezTo>
                      <a:cubicBezTo>
                        <a:pt x="173" y="84"/>
                        <a:pt x="173" y="85"/>
                        <a:pt x="172" y="85"/>
                      </a:cubicBezTo>
                      <a:cubicBezTo>
                        <a:pt x="173" y="85"/>
                        <a:pt x="173" y="87"/>
                        <a:pt x="173" y="87"/>
                      </a:cubicBezTo>
                      <a:cubicBezTo>
                        <a:pt x="173" y="87"/>
                        <a:pt x="173" y="87"/>
                        <a:pt x="173" y="87"/>
                      </a:cubicBezTo>
                      <a:cubicBezTo>
                        <a:pt x="173" y="88"/>
                        <a:pt x="173" y="88"/>
                        <a:pt x="173" y="88"/>
                      </a:cubicBezTo>
                      <a:cubicBezTo>
                        <a:pt x="173" y="88"/>
                        <a:pt x="173" y="88"/>
                        <a:pt x="173" y="88"/>
                      </a:cubicBezTo>
                      <a:cubicBezTo>
                        <a:pt x="173" y="89"/>
                        <a:pt x="173" y="89"/>
                        <a:pt x="173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" name="Freeform 115"/>
                <p:cNvSpPr>
                  <a:spLocks/>
                </p:cNvSpPr>
                <p:nvPr/>
              </p:nvSpPr>
              <p:spPr bwMode="auto">
                <a:xfrm>
                  <a:off x="4072" y="3289"/>
                  <a:ext cx="9" cy="9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" name="Freeform 116"/>
                <p:cNvSpPr>
                  <a:spLocks/>
                </p:cNvSpPr>
                <p:nvPr/>
              </p:nvSpPr>
              <p:spPr bwMode="auto">
                <a:xfrm>
                  <a:off x="4072" y="328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" name="Freeform 117"/>
                <p:cNvSpPr>
                  <a:spLocks/>
                </p:cNvSpPr>
                <p:nvPr/>
              </p:nvSpPr>
              <p:spPr bwMode="auto">
                <a:xfrm>
                  <a:off x="3411" y="294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" name="Freeform 118"/>
                <p:cNvSpPr>
                  <a:spLocks/>
                </p:cNvSpPr>
                <p:nvPr/>
              </p:nvSpPr>
              <p:spPr bwMode="auto">
                <a:xfrm>
                  <a:off x="4055" y="3255"/>
                  <a:ext cx="9" cy="17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0 w 1"/>
                    <a:gd name="T7" fmla="*/ 1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" name="Freeform 119"/>
                <p:cNvSpPr>
                  <a:spLocks/>
                </p:cNvSpPr>
                <p:nvPr/>
              </p:nvSpPr>
              <p:spPr bwMode="auto">
                <a:xfrm>
                  <a:off x="4064" y="3178"/>
                  <a:ext cx="34" cy="42"/>
                </a:xfrm>
                <a:custGeom>
                  <a:avLst/>
                  <a:gdLst>
                    <a:gd name="T0" fmla="*/ 2 w 4"/>
                    <a:gd name="T1" fmla="*/ 3 h 5"/>
                    <a:gd name="T2" fmla="*/ 3 w 4"/>
                    <a:gd name="T3" fmla="*/ 3 h 5"/>
                    <a:gd name="T4" fmla="*/ 3 w 4"/>
                    <a:gd name="T5" fmla="*/ 0 h 5"/>
                    <a:gd name="T6" fmla="*/ 3 w 4"/>
                    <a:gd name="T7" fmla="*/ 1 h 5"/>
                    <a:gd name="T8" fmla="*/ 1 w 4"/>
                    <a:gd name="T9" fmla="*/ 4 h 5"/>
                    <a:gd name="T10" fmla="*/ 0 w 4"/>
                    <a:gd name="T11" fmla="*/ 5 h 5"/>
                    <a:gd name="T12" fmla="*/ 1 w 4"/>
                    <a:gd name="T13" fmla="*/ 4 h 5"/>
                    <a:gd name="T14" fmla="*/ 1 w 4"/>
                    <a:gd name="T15" fmla="*/ 5 h 5"/>
                    <a:gd name="T16" fmla="*/ 2 w 4"/>
                    <a:gd name="T17" fmla="*/ 3 h 5"/>
                    <a:gd name="T18" fmla="*/ 2 w 4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5">
                      <a:moveTo>
                        <a:pt x="2" y="3"/>
                      </a:moveTo>
                      <a:cubicBezTo>
                        <a:pt x="2" y="2"/>
                        <a:pt x="2" y="3"/>
                        <a:pt x="3" y="3"/>
                      </a:cubicBezTo>
                      <a:cubicBezTo>
                        <a:pt x="3" y="1"/>
                        <a:pt x="4" y="1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1" y="3"/>
                        <a:pt x="1" y="4"/>
                      </a:cubicBezTo>
                      <a:cubicBezTo>
                        <a:pt x="1" y="4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4"/>
                        <a:pt x="2" y="4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" name="Freeform 120"/>
                <p:cNvSpPr>
                  <a:spLocks/>
                </p:cNvSpPr>
                <p:nvPr/>
              </p:nvSpPr>
              <p:spPr bwMode="auto">
                <a:xfrm>
                  <a:off x="3926" y="2526"/>
                  <a:ext cx="86" cy="77"/>
                </a:xfrm>
                <a:custGeom>
                  <a:avLst/>
                  <a:gdLst>
                    <a:gd name="T0" fmla="*/ 9 w 10"/>
                    <a:gd name="T1" fmla="*/ 9 h 9"/>
                    <a:gd name="T2" fmla="*/ 9 w 10"/>
                    <a:gd name="T3" fmla="*/ 8 h 9"/>
                    <a:gd name="T4" fmla="*/ 8 w 10"/>
                    <a:gd name="T5" fmla="*/ 7 h 9"/>
                    <a:gd name="T6" fmla="*/ 6 w 10"/>
                    <a:gd name="T7" fmla="*/ 6 h 9"/>
                    <a:gd name="T8" fmla="*/ 4 w 10"/>
                    <a:gd name="T9" fmla="*/ 4 h 9"/>
                    <a:gd name="T10" fmla="*/ 4 w 10"/>
                    <a:gd name="T11" fmla="*/ 3 h 9"/>
                    <a:gd name="T12" fmla="*/ 4 w 10"/>
                    <a:gd name="T13" fmla="*/ 3 h 9"/>
                    <a:gd name="T14" fmla="*/ 3 w 10"/>
                    <a:gd name="T15" fmla="*/ 1 h 9"/>
                    <a:gd name="T16" fmla="*/ 0 w 10"/>
                    <a:gd name="T17" fmla="*/ 0 h 9"/>
                    <a:gd name="T18" fmla="*/ 0 w 10"/>
                    <a:gd name="T19" fmla="*/ 2 h 9"/>
                    <a:gd name="T20" fmla="*/ 3 w 10"/>
                    <a:gd name="T21" fmla="*/ 4 h 9"/>
                    <a:gd name="T22" fmla="*/ 4 w 10"/>
                    <a:gd name="T23" fmla="*/ 5 h 9"/>
                    <a:gd name="T24" fmla="*/ 4 w 10"/>
                    <a:gd name="T25" fmla="*/ 5 h 9"/>
                    <a:gd name="T26" fmla="*/ 5 w 10"/>
                    <a:gd name="T27" fmla="*/ 6 h 9"/>
                    <a:gd name="T28" fmla="*/ 6 w 10"/>
                    <a:gd name="T29" fmla="*/ 6 h 9"/>
                    <a:gd name="T30" fmla="*/ 7 w 10"/>
                    <a:gd name="T31" fmla="*/ 6 h 9"/>
                    <a:gd name="T32" fmla="*/ 6 w 10"/>
                    <a:gd name="T33" fmla="*/ 6 h 9"/>
                    <a:gd name="T34" fmla="*/ 7 w 10"/>
                    <a:gd name="T35" fmla="*/ 6 h 9"/>
                    <a:gd name="T36" fmla="*/ 7 w 10"/>
                    <a:gd name="T37" fmla="*/ 7 h 9"/>
                    <a:gd name="T38" fmla="*/ 7 w 10"/>
                    <a:gd name="T39" fmla="*/ 7 h 9"/>
                    <a:gd name="T40" fmla="*/ 7 w 10"/>
                    <a:gd name="T41" fmla="*/ 8 h 9"/>
                    <a:gd name="T42" fmla="*/ 7 w 10"/>
                    <a:gd name="T43" fmla="*/ 8 h 9"/>
                    <a:gd name="T44" fmla="*/ 8 w 10"/>
                    <a:gd name="T45" fmla="*/ 9 h 9"/>
                    <a:gd name="T46" fmla="*/ 8 w 10"/>
                    <a:gd name="T47" fmla="*/ 8 h 9"/>
                    <a:gd name="T48" fmla="*/ 8 w 10"/>
                    <a:gd name="T49" fmla="*/ 8 h 9"/>
                    <a:gd name="T50" fmla="*/ 8 w 10"/>
                    <a:gd name="T51" fmla="*/ 8 h 9"/>
                    <a:gd name="T52" fmla="*/ 8 w 10"/>
                    <a:gd name="T53" fmla="*/ 8 h 9"/>
                    <a:gd name="T54" fmla="*/ 9 w 10"/>
                    <a:gd name="T55" fmla="*/ 8 h 9"/>
                    <a:gd name="T56" fmla="*/ 9 w 10"/>
                    <a:gd name="T57" fmla="*/ 9 h 9"/>
                    <a:gd name="T58" fmla="*/ 9 w 10"/>
                    <a:gd name="T59" fmla="*/ 8 h 9"/>
                    <a:gd name="T60" fmla="*/ 9 w 10"/>
                    <a:gd name="T6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0" h="9">
                      <a:moveTo>
                        <a:pt x="9" y="9"/>
                      </a:moveTo>
                      <a:cubicBezTo>
                        <a:pt x="9" y="9"/>
                        <a:pt x="10" y="9"/>
                        <a:pt x="9" y="8"/>
                      </a:cubicBezTo>
                      <a:cubicBezTo>
                        <a:pt x="9" y="8"/>
                        <a:pt x="9" y="7"/>
                        <a:pt x="8" y="7"/>
                      </a:cubicBezTo>
                      <a:cubicBezTo>
                        <a:pt x="8" y="7"/>
                        <a:pt x="6" y="6"/>
                        <a:pt x="6" y="6"/>
                      </a:cubicBezTo>
                      <a:cubicBezTo>
                        <a:pt x="5" y="5"/>
                        <a:pt x="4" y="4"/>
                        <a:pt x="4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2" y="4"/>
                        <a:pt x="3" y="4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6"/>
                        <a:pt x="5" y="5"/>
                        <a:pt x="5" y="6"/>
                      </a:cubicBezTo>
                      <a:cubicBezTo>
                        <a:pt x="5" y="6"/>
                        <a:pt x="5" y="6"/>
                        <a:pt x="6" y="6"/>
                      </a:cubicBezTo>
                      <a:cubicBezTo>
                        <a:pt x="6" y="6"/>
                        <a:pt x="6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6"/>
                        <a:pt x="6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8" y="8"/>
                        <a:pt x="8" y="9"/>
                        <a:pt x="8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9" y="8"/>
                      </a:cubicBezTo>
                      <a:cubicBezTo>
                        <a:pt x="9" y="8"/>
                        <a:pt x="8" y="8"/>
                        <a:pt x="9" y="9"/>
                      </a:cubicBezTo>
                      <a:cubicBezTo>
                        <a:pt x="9" y="9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" name="Freeform 121"/>
                <p:cNvSpPr>
                  <a:spLocks/>
                </p:cNvSpPr>
                <p:nvPr/>
              </p:nvSpPr>
              <p:spPr bwMode="auto">
                <a:xfrm>
                  <a:off x="4072" y="31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" name="Freeform 122"/>
                <p:cNvSpPr>
                  <a:spLocks/>
                </p:cNvSpPr>
                <p:nvPr/>
              </p:nvSpPr>
              <p:spPr bwMode="auto">
                <a:xfrm>
                  <a:off x="4072" y="31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" name="Freeform 123"/>
                <p:cNvSpPr>
                  <a:spLocks/>
                </p:cNvSpPr>
                <p:nvPr/>
              </p:nvSpPr>
              <p:spPr bwMode="auto">
                <a:xfrm>
                  <a:off x="4029" y="3152"/>
                  <a:ext cx="61" cy="77"/>
                </a:xfrm>
                <a:custGeom>
                  <a:avLst/>
                  <a:gdLst>
                    <a:gd name="T0" fmla="*/ 1 w 7"/>
                    <a:gd name="T1" fmla="*/ 9 h 9"/>
                    <a:gd name="T2" fmla="*/ 1 w 7"/>
                    <a:gd name="T3" fmla="*/ 8 h 9"/>
                    <a:gd name="T4" fmla="*/ 2 w 7"/>
                    <a:gd name="T5" fmla="*/ 8 h 9"/>
                    <a:gd name="T6" fmla="*/ 2 w 7"/>
                    <a:gd name="T7" fmla="*/ 8 h 9"/>
                    <a:gd name="T8" fmla="*/ 4 w 7"/>
                    <a:gd name="T9" fmla="*/ 5 h 9"/>
                    <a:gd name="T10" fmla="*/ 6 w 7"/>
                    <a:gd name="T11" fmla="*/ 1 h 9"/>
                    <a:gd name="T12" fmla="*/ 7 w 7"/>
                    <a:gd name="T13" fmla="*/ 0 h 9"/>
                    <a:gd name="T14" fmla="*/ 6 w 7"/>
                    <a:gd name="T15" fmla="*/ 0 h 9"/>
                    <a:gd name="T16" fmla="*/ 5 w 7"/>
                    <a:gd name="T17" fmla="*/ 1 h 9"/>
                    <a:gd name="T18" fmla="*/ 4 w 7"/>
                    <a:gd name="T19" fmla="*/ 2 h 9"/>
                    <a:gd name="T20" fmla="*/ 2 w 7"/>
                    <a:gd name="T21" fmla="*/ 4 h 9"/>
                    <a:gd name="T22" fmla="*/ 2 w 7"/>
                    <a:gd name="T23" fmla="*/ 4 h 9"/>
                    <a:gd name="T24" fmla="*/ 0 w 7"/>
                    <a:gd name="T25" fmla="*/ 8 h 9"/>
                    <a:gd name="T26" fmla="*/ 1 w 7"/>
                    <a:gd name="T2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9">
                      <a:moveTo>
                        <a:pt x="1" y="9"/>
                      </a:moveTo>
                      <a:cubicBezTo>
                        <a:pt x="1" y="9"/>
                        <a:pt x="1" y="9"/>
                        <a:pt x="1" y="8"/>
                      </a:cubicBezTo>
                      <a:cubicBezTo>
                        <a:pt x="1" y="9"/>
                        <a:pt x="2" y="8"/>
                        <a:pt x="2" y="8"/>
                      </a:cubicBezTo>
                      <a:cubicBezTo>
                        <a:pt x="2" y="8"/>
                        <a:pt x="1" y="8"/>
                        <a:pt x="2" y="8"/>
                      </a:cubicBezTo>
                      <a:cubicBezTo>
                        <a:pt x="2" y="7"/>
                        <a:pt x="3" y="6"/>
                        <a:pt x="4" y="5"/>
                      </a:cubicBezTo>
                      <a:cubicBezTo>
                        <a:pt x="4" y="4"/>
                        <a:pt x="5" y="3"/>
                        <a:pt x="6" y="1"/>
                      </a:cubicBezTo>
                      <a:cubicBezTo>
                        <a:pt x="6" y="1"/>
                        <a:pt x="6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2"/>
                      </a:cubicBezTo>
                      <a:cubicBezTo>
                        <a:pt x="4" y="2"/>
                        <a:pt x="3" y="3"/>
                        <a:pt x="2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1" y="6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" name="Freeform 124"/>
                <p:cNvSpPr>
                  <a:spLocks/>
                </p:cNvSpPr>
                <p:nvPr/>
              </p:nvSpPr>
              <p:spPr bwMode="auto">
                <a:xfrm>
                  <a:off x="3952" y="3186"/>
                  <a:ext cx="60" cy="94"/>
                </a:xfrm>
                <a:custGeom>
                  <a:avLst/>
                  <a:gdLst>
                    <a:gd name="T0" fmla="*/ 1 w 7"/>
                    <a:gd name="T1" fmla="*/ 11 h 11"/>
                    <a:gd name="T2" fmla="*/ 4 w 7"/>
                    <a:gd name="T3" fmla="*/ 8 h 11"/>
                    <a:gd name="T4" fmla="*/ 6 w 7"/>
                    <a:gd name="T5" fmla="*/ 5 h 11"/>
                    <a:gd name="T6" fmla="*/ 6 w 7"/>
                    <a:gd name="T7" fmla="*/ 5 h 11"/>
                    <a:gd name="T8" fmla="*/ 6 w 7"/>
                    <a:gd name="T9" fmla="*/ 4 h 11"/>
                    <a:gd name="T10" fmla="*/ 5 w 7"/>
                    <a:gd name="T11" fmla="*/ 2 h 11"/>
                    <a:gd name="T12" fmla="*/ 4 w 7"/>
                    <a:gd name="T13" fmla="*/ 1 h 11"/>
                    <a:gd name="T14" fmla="*/ 3 w 7"/>
                    <a:gd name="T15" fmla="*/ 4 h 11"/>
                    <a:gd name="T16" fmla="*/ 2 w 7"/>
                    <a:gd name="T17" fmla="*/ 8 h 11"/>
                    <a:gd name="T18" fmla="*/ 0 w 7"/>
                    <a:gd name="T19" fmla="*/ 11 h 11"/>
                    <a:gd name="T20" fmla="*/ 1 w 7"/>
                    <a:gd name="T21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1">
                      <a:moveTo>
                        <a:pt x="1" y="11"/>
                      </a:moveTo>
                      <a:cubicBezTo>
                        <a:pt x="2" y="11"/>
                        <a:pt x="3" y="10"/>
                        <a:pt x="4" y="8"/>
                      </a:cubicBezTo>
                      <a:cubicBezTo>
                        <a:pt x="5" y="7"/>
                        <a:pt x="6" y="6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4"/>
                        <a:pt x="6" y="4"/>
                      </a:cubicBezTo>
                      <a:cubicBezTo>
                        <a:pt x="7" y="3"/>
                        <a:pt x="6" y="2"/>
                        <a:pt x="5" y="2"/>
                      </a:cubicBezTo>
                      <a:cubicBezTo>
                        <a:pt x="6" y="0"/>
                        <a:pt x="5" y="1"/>
                        <a:pt x="4" y="1"/>
                      </a:cubicBezTo>
                      <a:cubicBezTo>
                        <a:pt x="4" y="2"/>
                        <a:pt x="3" y="4"/>
                        <a:pt x="3" y="4"/>
                      </a:cubicBezTo>
                      <a:cubicBezTo>
                        <a:pt x="2" y="6"/>
                        <a:pt x="2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1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" name="Freeform 125"/>
                <p:cNvSpPr>
                  <a:spLocks/>
                </p:cNvSpPr>
                <p:nvPr/>
              </p:nvSpPr>
              <p:spPr bwMode="auto">
                <a:xfrm>
                  <a:off x="3609" y="2766"/>
                  <a:ext cx="8" cy="17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1 h 2"/>
                    <a:gd name="T14" fmla="*/ 1 w 1"/>
                    <a:gd name="T15" fmla="*/ 2 h 2"/>
                    <a:gd name="T16" fmla="*/ 0 w 1"/>
                    <a:gd name="T17" fmla="*/ 2 h 2"/>
                    <a:gd name="T18" fmla="*/ 1 w 1"/>
                    <a:gd name="T19" fmla="*/ 2 h 2"/>
                    <a:gd name="T20" fmla="*/ 1 w 1"/>
                    <a:gd name="T21" fmla="*/ 2 h 2"/>
                    <a:gd name="T22" fmla="*/ 1 w 1"/>
                    <a:gd name="T23" fmla="*/ 2 h 2"/>
                    <a:gd name="T24" fmla="*/ 1 w 1"/>
                    <a:gd name="T25" fmla="*/ 2 h 2"/>
                    <a:gd name="T26" fmla="*/ 1 w 1"/>
                    <a:gd name="T2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" name="Freeform 126"/>
                <p:cNvSpPr>
                  <a:spLocks/>
                </p:cNvSpPr>
                <p:nvPr/>
              </p:nvSpPr>
              <p:spPr bwMode="auto">
                <a:xfrm>
                  <a:off x="3609" y="2774"/>
                  <a:ext cx="8" cy="9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" name="Freeform 127"/>
                <p:cNvSpPr>
                  <a:spLocks/>
                </p:cNvSpPr>
                <p:nvPr/>
              </p:nvSpPr>
              <p:spPr bwMode="auto">
                <a:xfrm>
                  <a:off x="3557" y="2826"/>
                  <a:ext cx="9" cy="9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" name="Freeform 128"/>
                <p:cNvSpPr>
                  <a:spLocks/>
                </p:cNvSpPr>
                <p:nvPr/>
              </p:nvSpPr>
              <p:spPr bwMode="auto">
                <a:xfrm>
                  <a:off x="4107" y="3092"/>
                  <a:ext cx="25" cy="43"/>
                </a:xfrm>
                <a:custGeom>
                  <a:avLst/>
                  <a:gdLst>
                    <a:gd name="T0" fmla="*/ 2 w 3"/>
                    <a:gd name="T1" fmla="*/ 3 h 5"/>
                    <a:gd name="T2" fmla="*/ 3 w 3"/>
                    <a:gd name="T3" fmla="*/ 0 h 5"/>
                    <a:gd name="T4" fmla="*/ 3 w 3"/>
                    <a:gd name="T5" fmla="*/ 0 h 5"/>
                    <a:gd name="T6" fmla="*/ 3 w 3"/>
                    <a:gd name="T7" fmla="*/ 0 h 5"/>
                    <a:gd name="T8" fmla="*/ 1 w 3"/>
                    <a:gd name="T9" fmla="*/ 1 h 5"/>
                    <a:gd name="T10" fmla="*/ 1 w 3"/>
                    <a:gd name="T11" fmla="*/ 2 h 5"/>
                    <a:gd name="T12" fmla="*/ 1 w 3"/>
                    <a:gd name="T13" fmla="*/ 2 h 5"/>
                    <a:gd name="T14" fmla="*/ 0 w 3"/>
                    <a:gd name="T15" fmla="*/ 5 h 5"/>
                    <a:gd name="T16" fmla="*/ 0 w 3"/>
                    <a:gd name="T17" fmla="*/ 5 h 5"/>
                    <a:gd name="T18" fmla="*/ 2 w 3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5">
                      <a:moveTo>
                        <a:pt x="2" y="3"/>
                      </a:moveTo>
                      <a:cubicBezTo>
                        <a:pt x="2" y="2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" name="Freeform 129"/>
                <p:cNvSpPr>
                  <a:spLocks/>
                </p:cNvSpPr>
                <p:nvPr/>
              </p:nvSpPr>
              <p:spPr bwMode="auto">
                <a:xfrm>
                  <a:off x="4090" y="3152"/>
                  <a:ext cx="17" cy="34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3 h 4"/>
                    <a:gd name="T6" fmla="*/ 0 w 2"/>
                    <a:gd name="T7" fmla="*/ 4 h 4"/>
                    <a:gd name="T8" fmla="*/ 0 w 2"/>
                    <a:gd name="T9" fmla="*/ 3 h 4"/>
                    <a:gd name="T10" fmla="*/ 0 w 2"/>
                    <a:gd name="T11" fmla="*/ 3 h 4"/>
                    <a:gd name="T12" fmla="*/ 1 w 2"/>
                    <a:gd name="T13" fmla="*/ 2 h 4"/>
                    <a:gd name="T14" fmla="*/ 1 w 2"/>
                    <a:gd name="T15" fmla="*/ 1 h 4"/>
                    <a:gd name="T16" fmla="*/ 2 w 2"/>
                    <a:gd name="T17" fmla="*/ 0 h 4"/>
                    <a:gd name="T18" fmla="*/ 1 w 2"/>
                    <a:gd name="T19" fmla="*/ 0 h 4"/>
                    <a:gd name="T20" fmla="*/ 1 w 2"/>
                    <a:gd name="T21" fmla="*/ 1 h 4"/>
                    <a:gd name="T22" fmla="*/ 0 w 2"/>
                    <a:gd name="T2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61" name="文本框 60"/>
            <p:cNvSpPr txBox="1"/>
            <p:nvPr/>
          </p:nvSpPr>
          <p:spPr>
            <a:xfrm>
              <a:off x="6488877" y="2753589"/>
              <a:ext cx="1415772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800" dirty="0" smtClean="0">
                  <a:solidFill>
                    <a:schemeClr val="bg1"/>
                  </a:solidFill>
                  <a:latin typeface="汉仪雪君体繁" panose="02010604000101010101" pitchFamily="2" charset="-122"/>
                  <a:ea typeface="汉仪雪君体繁" panose="02010604000101010101" pitchFamily="2" charset="-122"/>
                </a:rPr>
                <a:t>2016</a:t>
              </a:r>
              <a:endParaRPr lang="zh-CN" altLang="en-US" sz="4800" dirty="0">
                <a:solidFill>
                  <a:schemeClr val="bg1"/>
                </a:solidFill>
                <a:latin typeface="汉仪雪君体繁" panose="02010604000101010101" pitchFamily="2" charset="-122"/>
                <a:ea typeface="汉仪雪君体繁" panose="02010604000101010101" pitchFamily="2" charset="-122"/>
              </a:endParaRPr>
            </a:p>
          </p:txBody>
        </p:sp>
      </p:grpSp>
      <p:grpSp>
        <p:nvGrpSpPr>
          <p:cNvPr id="85" name="组合 84"/>
          <p:cNvGrpSpPr/>
          <p:nvPr/>
        </p:nvGrpSpPr>
        <p:grpSpPr>
          <a:xfrm>
            <a:off x="9016806" y="1148910"/>
            <a:ext cx="1528150" cy="1690977"/>
            <a:chOff x="9016806" y="1312107"/>
            <a:chExt cx="1528150" cy="1690977"/>
          </a:xfrm>
          <a:solidFill>
            <a:srgbClr val="45923A"/>
          </a:solidFill>
        </p:grpSpPr>
        <p:grpSp>
          <p:nvGrpSpPr>
            <p:cNvPr id="86" name="组合 85"/>
            <p:cNvGrpSpPr/>
            <p:nvPr/>
          </p:nvGrpSpPr>
          <p:grpSpPr>
            <a:xfrm>
              <a:off x="9016806" y="1312107"/>
              <a:ext cx="1528150" cy="1690977"/>
              <a:chOff x="880541" y="3915002"/>
              <a:chExt cx="1528150" cy="1690977"/>
            </a:xfrm>
            <a:grpFill/>
          </p:grpSpPr>
          <p:sp>
            <p:nvSpPr>
              <p:cNvPr id="88" name="椭圆 87"/>
              <p:cNvSpPr/>
              <p:nvPr/>
            </p:nvSpPr>
            <p:spPr>
              <a:xfrm>
                <a:off x="1130797" y="4164087"/>
                <a:ext cx="1220517" cy="122051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9" name="Group 108"/>
              <p:cNvGrpSpPr>
                <a:grpSpLocks noChangeAspect="1"/>
              </p:cNvGrpSpPr>
              <p:nvPr/>
            </p:nvGrpSpPr>
            <p:grpSpPr bwMode="auto">
              <a:xfrm>
                <a:off x="880541" y="3915002"/>
                <a:ext cx="1528150" cy="1690977"/>
                <a:chOff x="2793" y="2174"/>
                <a:chExt cx="1511" cy="1672"/>
              </a:xfrm>
              <a:grpFill/>
            </p:grpSpPr>
            <p:sp>
              <p:nvSpPr>
                <p:cNvPr id="90" name="Freeform 109"/>
                <p:cNvSpPr>
                  <a:spLocks/>
                </p:cNvSpPr>
                <p:nvPr/>
              </p:nvSpPr>
              <p:spPr bwMode="auto">
                <a:xfrm>
                  <a:off x="2982" y="3538"/>
                  <a:ext cx="43" cy="43"/>
                </a:xfrm>
                <a:custGeom>
                  <a:avLst/>
                  <a:gdLst>
                    <a:gd name="T0" fmla="*/ 1 w 5"/>
                    <a:gd name="T1" fmla="*/ 1 h 5"/>
                    <a:gd name="T2" fmla="*/ 0 w 5"/>
                    <a:gd name="T3" fmla="*/ 0 h 5"/>
                    <a:gd name="T4" fmla="*/ 1 w 5"/>
                    <a:gd name="T5" fmla="*/ 1 h 5"/>
                    <a:gd name="T6" fmla="*/ 4 w 5"/>
                    <a:gd name="T7" fmla="*/ 5 h 5"/>
                    <a:gd name="T8" fmla="*/ 5 w 5"/>
                    <a:gd name="T9" fmla="*/ 5 h 5"/>
                    <a:gd name="T10" fmla="*/ 1 w 5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2"/>
                        <a:pt x="4" y="4"/>
                        <a:pt x="4" y="5"/>
                      </a:cubicBezTo>
                      <a:cubicBezTo>
                        <a:pt x="4" y="5"/>
                        <a:pt x="5" y="5"/>
                        <a:pt x="5" y="5"/>
                      </a:cubicBezTo>
                      <a:cubicBezTo>
                        <a:pt x="4" y="4"/>
                        <a:pt x="2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" name="Freeform 110"/>
                <p:cNvSpPr>
                  <a:spLocks/>
                </p:cNvSpPr>
                <p:nvPr/>
              </p:nvSpPr>
              <p:spPr bwMode="auto">
                <a:xfrm>
                  <a:off x="4287" y="3075"/>
                  <a:ext cx="9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" name="Freeform 111"/>
                <p:cNvSpPr>
                  <a:spLocks/>
                </p:cNvSpPr>
                <p:nvPr/>
              </p:nvSpPr>
              <p:spPr bwMode="auto">
                <a:xfrm>
                  <a:off x="4244" y="2929"/>
                  <a:ext cx="0" cy="17"/>
                </a:xfrm>
                <a:custGeom>
                  <a:avLst/>
                  <a:gdLst>
                    <a:gd name="T0" fmla="*/ 1 h 2"/>
                    <a:gd name="T1" fmla="*/ 1 h 2"/>
                    <a:gd name="T2" fmla="*/ 1 h 2"/>
                    <a:gd name="T3" fmla="*/ 1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1"/>
                      </a:move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" name="Freeform 112"/>
                <p:cNvSpPr>
                  <a:spLocks/>
                </p:cNvSpPr>
                <p:nvPr/>
              </p:nvSpPr>
              <p:spPr bwMode="auto">
                <a:xfrm>
                  <a:off x="4167" y="2774"/>
                  <a:ext cx="17" cy="35"/>
                </a:xfrm>
                <a:custGeom>
                  <a:avLst/>
                  <a:gdLst>
                    <a:gd name="T0" fmla="*/ 1 w 2"/>
                    <a:gd name="T1" fmla="*/ 1 h 4"/>
                    <a:gd name="T2" fmla="*/ 0 w 2"/>
                    <a:gd name="T3" fmla="*/ 1 h 4"/>
                    <a:gd name="T4" fmla="*/ 1 w 2"/>
                    <a:gd name="T5" fmla="*/ 2 h 4"/>
                    <a:gd name="T6" fmla="*/ 2 w 2"/>
                    <a:gd name="T7" fmla="*/ 4 h 4"/>
                    <a:gd name="T8" fmla="*/ 1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1" y="1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3"/>
                        <a:pt x="1" y="3"/>
                        <a:pt x="2" y="4"/>
                      </a:cubicBezTo>
                      <a:cubicBezTo>
                        <a:pt x="1" y="3"/>
                        <a:pt x="2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" name="Freeform 113"/>
                <p:cNvSpPr>
                  <a:spLocks/>
                </p:cNvSpPr>
                <p:nvPr/>
              </p:nvSpPr>
              <p:spPr bwMode="auto">
                <a:xfrm>
                  <a:off x="3823" y="3203"/>
                  <a:ext cx="26" cy="35"/>
                </a:xfrm>
                <a:custGeom>
                  <a:avLst/>
                  <a:gdLst>
                    <a:gd name="T0" fmla="*/ 1 w 3"/>
                    <a:gd name="T1" fmla="*/ 1 h 4"/>
                    <a:gd name="T2" fmla="*/ 0 w 3"/>
                    <a:gd name="T3" fmla="*/ 3 h 4"/>
                    <a:gd name="T4" fmla="*/ 1 w 3"/>
                    <a:gd name="T5" fmla="*/ 4 h 4"/>
                    <a:gd name="T6" fmla="*/ 2 w 3"/>
                    <a:gd name="T7" fmla="*/ 3 h 4"/>
                    <a:gd name="T8" fmla="*/ 3 w 3"/>
                    <a:gd name="T9" fmla="*/ 0 h 4"/>
                    <a:gd name="T10" fmla="*/ 1 w 3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1" y="1"/>
                      </a:move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1" y="4"/>
                        <a:pt x="1" y="4"/>
                        <a:pt x="2" y="3"/>
                      </a:cubicBezTo>
                      <a:cubicBezTo>
                        <a:pt x="1" y="2"/>
                        <a:pt x="2" y="1"/>
                        <a:pt x="3" y="0"/>
                      </a:cubicBezTo>
                      <a:cubicBezTo>
                        <a:pt x="2" y="0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" name="Freeform 114"/>
                <p:cNvSpPr>
                  <a:spLocks/>
                </p:cNvSpPr>
                <p:nvPr/>
              </p:nvSpPr>
              <p:spPr bwMode="auto">
                <a:xfrm>
                  <a:off x="2793" y="2174"/>
                  <a:ext cx="1511" cy="1672"/>
                </a:xfrm>
                <a:custGeom>
                  <a:avLst/>
                  <a:gdLst>
                    <a:gd name="T0" fmla="*/ 176 w 176"/>
                    <a:gd name="T1" fmla="*/ 72 h 195"/>
                    <a:gd name="T2" fmla="*/ 159 w 176"/>
                    <a:gd name="T3" fmla="*/ 33 h 195"/>
                    <a:gd name="T4" fmla="*/ 140 w 176"/>
                    <a:gd name="T5" fmla="*/ 14 h 195"/>
                    <a:gd name="T6" fmla="*/ 110 w 176"/>
                    <a:gd name="T7" fmla="*/ 1 h 195"/>
                    <a:gd name="T8" fmla="*/ 66 w 176"/>
                    <a:gd name="T9" fmla="*/ 3 h 195"/>
                    <a:gd name="T10" fmla="*/ 43 w 176"/>
                    <a:gd name="T11" fmla="*/ 15 h 195"/>
                    <a:gd name="T12" fmla="*/ 17 w 176"/>
                    <a:gd name="T13" fmla="*/ 35 h 195"/>
                    <a:gd name="T14" fmla="*/ 4 w 176"/>
                    <a:gd name="T15" fmla="*/ 71 h 195"/>
                    <a:gd name="T16" fmla="*/ 0 w 176"/>
                    <a:gd name="T17" fmla="*/ 105 h 195"/>
                    <a:gd name="T18" fmla="*/ 7 w 176"/>
                    <a:gd name="T19" fmla="*/ 139 h 195"/>
                    <a:gd name="T20" fmla="*/ 23 w 176"/>
                    <a:gd name="T21" fmla="*/ 155 h 195"/>
                    <a:gd name="T22" fmla="*/ 38 w 176"/>
                    <a:gd name="T23" fmla="*/ 176 h 195"/>
                    <a:gd name="T24" fmla="*/ 86 w 176"/>
                    <a:gd name="T25" fmla="*/ 193 h 195"/>
                    <a:gd name="T26" fmla="*/ 108 w 176"/>
                    <a:gd name="T27" fmla="*/ 189 h 195"/>
                    <a:gd name="T28" fmla="*/ 86 w 176"/>
                    <a:gd name="T29" fmla="*/ 187 h 195"/>
                    <a:gd name="T30" fmla="*/ 103 w 176"/>
                    <a:gd name="T31" fmla="*/ 182 h 195"/>
                    <a:gd name="T32" fmla="*/ 123 w 176"/>
                    <a:gd name="T33" fmla="*/ 180 h 195"/>
                    <a:gd name="T34" fmla="*/ 159 w 176"/>
                    <a:gd name="T35" fmla="*/ 152 h 195"/>
                    <a:gd name="T36" fmla="*/ 171 w 176"/>
                    <a:gd name="T37" fmla="*/ 134 h 195"/>
                    <a:gd name="T38" fmla="*/ 172 w 176"/>
                    <a:gd name="T39" fmla="*/ 119 h 195"/>
                    <a:gd name="T40" fmla="*/ 167 w 176"/>
                    <a:gd name="T41" fmla="*/ 128 h 195"/>
                    <a:gd name="T42" fmla="*/ 166 w 176"/>
                    <a:gd name="T43" fmla="*/ 124 h 195"/>
                    <a:gd name="T44" fmla="*/ 167 w 176"/>
                    <a:gd name="T45" fmla="*/ 122 h 195"/>
                    <a:gd name="T46" fmla="*/ 169 w 176"/>
                    <a:gd name="T47" fmla="*/ 120 h 195"/>
                    <a:gd name="T48" fmla="*/ 171 w 176"/>
                    <a:gd name="T49" fmla="*/ 97 h 195"/>
                    <a:gd name="T50" fmla="*/ 167 w 176"/>
                    <a:gd name="T51" fmla="*/ 111 h 195"/>
                    <a:gd name="T52" fmla="*/ 164 w 176"/>
                    <a:gd name="T53" fmla="*/ 115 h 195"/>
                    <a:gd name="T54" fmla="*/ 152 w 176"/>
                    <a:gd name="T55" fmla="*/ 128 h 195"/>
                    <a:gd name="T56" fmla="*/ 149 w 176"/>
                    <a:gd name="T57" fmla="*/ 130 h 195"/>
                    <a:gd name="T58" fmla="*/ 147 w 176"/>
                    <a:gd name="T59" fmla="*/ 129 h 195"/>
                    <a:gd name="T60" fmla="*/ 131 w 176"/>
                    <a:gd name="T61" fmla="*/ 138 h 195"/>
                    <a:gd name="T62" fmla="*/ 124 w 176"/>
                    <a:gd name="T63" fmla="*/ 140 h 195"/>
                    <a:gd name="T64" fmla="*/ 129 w 176"/>
                    <a:gd name="T65" fmla="*/ 134 h 195"/>
                    <a:gd name="T66" fmla="*/ 128 w 176"/>
                    <a:gd name="T67" fmla="*/ 127 h 195"/>
                    <a:gd name="T68" fmla="*/ 115 w 176"/>
                    <a:gd name="T69" fmla="*/ 130 h 195"/>
                    <a:gd name="T70" fmla="*/ 118 w 176"/>
                    <a:gd name="T71" fmla="*/ 122 h 195"/>
                    <a:gd name="T72" fmla="*/ 117 w 176"/>
                    <a:gd name="T73" fmla="*/ 119 h 195"/>
                    <a:gd name="T74" fmla="*/ 112 w 176"/>
                    <a:gd name="T75" fmla="*/ 121 h 195"/>
                    <a:gd name="T76" fmla="*/ 107 w 176"/>
                    <a:gd name="T77" fmla="*/ 123 h 195"/>
                    <a:gd name="T78" fmla="*/ 90 w 176"/>
                    <a:gd name="T79" fmla="*/ 123 h 195"/>
                    <a:gd name="T80" fmla="*/ 69 w 176"/>
                    <a:gd name="T81" fmla="*/ 115 h 195"/>
                    <a:gd name="T82" fmla="*/ 65 w 176"/>
                    <a:gd name="T83" fmla="*/ 110 h 195"/>
                    <a:gd name="T84" fmla="*/ 65 w 176"/>
                    <a:gd name="T85" fmla="*/ 102 h 195"/>
                    <a:gd name="T86" fmla="*/ 65 w 176"/>
                    <a:gd name="T87" fmla="*/ 96 h 195"/>
                    <a:gd name="T88" fmla="*/ 66 w 176"/>
                    <a:gd name="T89" fmla="*/ 91 h 195"/>
                    <a:gd name="T90" fmla="*/ 67 w 176"/>
                    <a:gd name="T91" fmla="*/ 83 h 195"/>
                    <a:gd name="T92" fmla="*/ 72 w 176"/>
                    <a:gd name="T93" fmla="*/ 90 h 195"/>
                    <a:gd name="T94" fmla="*/ 75 w 176"/>
                    <a:gd name="T95" fmla="*/ 81 h 195"/>
                    <a:gd name="T96" fmla="*/ 87 w 176"/>
                    <a:gd name="T97" fmla="*/ 75 h 195"/>
                    <a:gd name="T98" fmla="*/ 88 w 176"/>
                    <a:gd name="T99" fmla="*/ 69 h 195"/>
                    <a:gd name="T100" fmla="*/ 96 w 176"/>
                    <a:gd name="T101" fmla="*/ 65 h 195"/>
                    <a:gd name="T102" fmla="*/ 104 w 176"/>
                    <a:gd name="T103" fmla="*/ 60 h 195"/>
                    <a:gd name="T104" fmla="*/ 116 w 176"/>
                    <a:gd name="T105" fmla="*/ 64 h 195"/>
                    <a:gd name="T106" fmla="*/ 129 w 176"/>
                    <a:gd name="T107" fmla="*/ 59 h 195"/>
                    <a:gd name="T108" fmla="*/ 129 w 176"/>
                    <a:gd name="T109" fmla="*/ 45 h 195"/>
                    <a:gd name="T110" fmla="*/ 127 w 176"/>
                    <a:gd name="T111" fmla="*/ 39 h 195"/>
                    <a:gd name="T112" fmla="*/ 150 w 176"/>
                    <a:gd name="T113" fmla="*/ 50 h 195"/>
                    <a:gd name="T114" fmla="*/ 166 w 176"/>
                    <a:gd name="T115" fmla="*/ 77 h 195"/>
                    <a:gd name="T116" fmla="*/ 172 w 176"/>
                    <a:gd name="T117" fmla="*/ 85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76" h="195">
                      <a:moveTo>
                        <a:pt x="173" y="89"/>
                      </a:moveTo>
                      <a:cubicBezTo>
                        <a:pt x="174" y="89"/>
                        <a:pt x="174" y="88"/>
                        <a:pt x="174" y="88"/>
                      </a:cubicBezTo>
                      <a:cubicBezTo>
                        <a:pt x="174" y="87"/>
                        <a:pt x="175" y="87"/>
                        <a:pt x="175" y="85"/>
                      </a:cubicBezTo>
                      <a:cubicBezTo>
                        <a:pt x="174" y="85"/>
                        <a:pt x="174" y="83"/>
                        <a:pt x="174" y="83"/>
                      </a:cubicBezTo>
                      <a:cubicBezTo>
                        <a:pt x="174" y="84"/>
                        <a:pt x="174" y="82"/>
                        <a:pt x="173" y="83"/>
                      </a:cubicBezTo>
                      <a:cubicBezTo>
                        <a:pt x="173" y="82"/>
                        <a:pt x="173" y="82"/>
                        <a:pt x="173" y="82"/>
                      </a:cubicBezTo>
                      <a:cubicBezTo>
                        <a:pt x="173" y="82"/>
                        <a:pt x="173" y="82"/>
                        <a:pt x="173" y="82"/>
                      </a:cubicBezTo>
                      <a:cubicBezTo>
                        <a:pt x="173" y="81"/>
                        <a:pt x="173" y="80"/>
                        <a:pt x="174" y="80"/>
                      </a:cubicBezTo>
                      <a:cubicBezTo>
                        <a:pt x="173" y="77"/>
                        <a:pt x="173" y="75"/>
                        <a:pt x="173" y="73"/>
                      </a:cubicBezTo>
                      <a:cubicBezTo>
                        <a:pt x="174" y="73"/>
                        <a:pt x="175" y="72"/>
                        <a:pt x="175" y="70"/>
                      </a:cubicBezTo>
                      <a:cubicBezTo>
                        <a:pt x="175" y="71"/>
                        <a:pt x="175" y="71"/>
                        <a:pt x="175" y="71"/>
                      </a:cubicBezTo>
                      <a:cubicBezTo>
                        <a:pt x="175" y="71"/>
                        <a:pt x="176" y="71"/>
                        <a:pt x="176" y="73"/>
                      </a:cubicBezTo>
                      <a:cubicBezTo>
                        <a:pt x="176" y="73"/>
                        <a:pt x="176" y="72"/>
                        <a:pt x="176" y="72"/>
                      </a:cubicBezTo>
                      <a:cubicBezTo>
                        <a:pt x="176" y="71"/>
                        <a:pt x="176" y="71"/>
                        <a:pt x="176" y="71"/>
                      </a:cubicBezTo>
                      <a:cubicBezTo>
                        <a:pt x="176" y="71"/>
                        <a:pt x="176" y="71"/>
                        <a:pt x="176" y="71"/>
                      </a:cubicBezTo>
                      <a:cubicBezTo>
                        <a:pt x="176" y="68"/>
                        <a:pt x="175" y="64"/>
                        <a:pt x="176" y="62"/>
                      </a:cubicBezTo>
                      <a:cubicBezTo>
                        <a:pt x="175" y="62"/>
                        <a:pt x="175" y="61"/>
                        <a:pt x="175" y="60"/>
                      </a:cubicBezTo>
                      <a:cubicBezTo>
                        <a:pt x="175" y="60"/>
                        <a:pt x="174" y="58"/>
                        <a:pt x="173" y="57"/>
                      </a:cubicBezTo>
                      <a:cubicBezTo>
                        <a:pt x="173" y="57"/>
                        <a:pt x="173" y="57"/>
                        <a:pt x="173" y="57"/>
                      </a:cubicBezTo>
                      <a:cubicBezTo>
                        <a:pt x="172" y="54"/>
                        <a:pt x="171" y="52"/>
                        <a:pt x="170" y="50"/>
                      </a:cubicBezTo>
                      <a:cubicBezTo>
                        <a:pt x="170" y="50"/>
                        <a:pt x="170" y="50"/>
                        <a:pt x="170" y="50"/>
                      </a:cubicBezTo>
                      <a:cubicBezTo>
                        <a:pt x="170" y="49"/>
                        <a:pt x="169" y="48"/>
                        <a:pt x="169" y="47"/>
                      </a:cubicBezTo>
                      <a:cubicBezTo>
                        <a:pt x="168" y="46"/>
                        <a:pt x="168" y="45"/>
                        <a:pt x="167" y="43"/>
                      </a:cubicBezTo>
                      <a:cubicBezTo>
                        <a:pt x="165" y="41"/>
                        <a:pt x="164" y="40"/>
                        <a:pt x="162" y="38"/>
                      </a:cubicBezTo>
                      <a:cubicBezTo>
                        <a:pt x="160" y="35"/>
                        <a:pt x="160" y="35"/>
                        <a:pt x="160" y="35"/>
                      </a:cubicBezTo>
                      <a:cubicBezTo>
                        <a:pt x="160" y="34"/>
                        <a:pt x="159" y="33"/>
                        <a:pt x="159" y="33"/>
                      </a:cubicBezTo>
                      <a:cubicBezTo>
                        <a:pt x="159" y="33"/>
                        <a:pt x="159" y="33"/>
                        <a:pt x="159" y="33"/>
                      </a:cubicBezTo>
                      <a:cubicBezTo>
                        <a:pt x="159" y="33"/>
                        <a:pt x="158" y="31"/>
                        <a:pt x="159" y="31"/>
                      </a:cubicBezTo>
                      <a:cubicBezTo>
                        <a:pt x="158" y="30"/>
                        <a:pt x="158" y="30"/>
                        <a:pt x="158" y="30"/>
                      </a:cubicBezTo>
                      <a:cubicBezTo>
                        <a:pt x="158" y="30"/>
                        <a:pt x="158" y="30"/>
                        <a:pt x="158" y="30"/>
                      </a:cubicBezTo>
                      <a:cubicBezTo>
                        <a:pt x="158" y="29"/>
                        <a:pt x="157" y="29"/>
                        <a:pt x="157" y="28"/>
                      </a:cubicBezTo>
                      <a:cubicBezTo>
                        <a:pt x="157" y="29"/>
                        <a:pt x="157" y="28"/>
                        <a:pt x="156" y="28"/>
                      </a:cubicBezTo>
                      <a:cubicBezTo>
                        <a:pt x="157" y="28"/>
                        <a:pt x="156" y="27"/>
                        <a:pt x="156" y="27"/>
                      </a:cubicBezTo>
                      <a:cubicBezTo>
                        <a:pt x="156" y="27"/>
                        <a:pt x="157" y="27"/>
                        <a:pt x="156" y="27"/>
                      </a:cubicBezTo>
                      <a:cubicBezTo>
                        <a:pt x="156" y="26"/>
                        <a:pt x="155" y="25"/>
                        <a:pt x="154" y="24"/>
                      </a:cubicBezTo>
                      <a:cubicBezTo>
                        <a:pt x="153" y="23"/>
                        <a:pt x="152" y="22"/>
                        <a:pt x="151" y="22"/>
                      </a:cubicBezTo>
                      <a:cubicBezTo>
                        <a:pt x="151" y="21"/>
                        <a:pt x="149" y="19"/>
                        <a:pt x="149" y="19"/>
                      </a:cubicBezTo>
                      <a:cubicBezTo>
                        <a:pt x="146" y="18"/>
                        <a:pt x="143" y="16"/>
                        <a:pt x="141" y="14"/>
                      </a:cubicBezTo>
                      <a:cubicBezTo>
                        <a:pt x="141" y="14"/>
                        <a:pt x="141" y="14"/>
                        <a:pt x="140" y="14"/>
                      </a:cubicBezTo>
                      <a:cubicBezTo>
                        <a:pt x="139" y="12"/>
                        <a:pt x="139" y="12"/>
                        <a:pt x="139" y="12"/>
                      </a:cubicBezTo>
                      <a:cubicBezTo>
                        <a:pt x="138" y="11"/>
                        <a:pt x="138" y="11"/>
                        <a:pt x="138" y="11"/>
                      </a:cubicBezTo>
                      <a:cubicBezTo>
                        <a:pt x="139" y="11"/>
                        <a:pt x="137" y="10"/>
                        <a:pt x="137" y="10"/>
                      </a:cubicBezTo>
                      <a:cubicBezTo>
                        <a:pt x="136" y="9"/>
                        <a:pt x="135" y="9"/>
                        <a:pt x="135" y="9"/>
                      </a:cubicBezTo>
                      <a:cubicBezTo>
                        <a:pt x="134" y="8"/>
                        <a:pt x="133" y="8"/>
                        <a:pt x="132" y="7"/>
                      </a:cubicBezTo>
                      <a:cubicBezTo>
                        <a:pt x="131" y="7"/>
                        <a:pt x="130" y="7"/>
                        <a:pt x="129" y="6"/>
                      </a:cubicBezTo>
                      <a:cubicBezTo>
                        <a:pt x="129" y="6"/>
                        <a:pt x="129" y="6"/>
                        <a:pt x="129" y="6"/>
                      </a:cubicBezTo>
                      <a:cubicBezTo>
                        <a:pt x="128" y="6"/>
                        <a:pt x="128" y="6"/>
                        <a:pt x="127" y="6"/>
                      </a:cubicBezTo>
                      <a:cubicBezTo>
                        <a:pt x="125" y="5"/>
                        <a:pt x="122" y="4"/>
                        <a:pt x="120" y="4"/>
                      </a:cubicBezTo>
                      <a:cubicBezTo>
                        <a:pt x="120" y="4"/>
                        <a:pt x="119" y="4"/>
                        <a:pt x="119" y="4"/>
                      </a:cubicBezTo>
                      <a:cubicBezTo>
                        <a:pt x="116" y="3"/>
                        <a:pt x="114" y="2"/>
                        <a:pt x="111" y="2"/>
                      </a:cubicBezTo>
                      <a:cubicBezTo>
                        <a:pt x="111" y="2"/>
                        <a:pt x="110" y="2"/>
                        <a:pt x="109" y="1"/>
                      </a:cubicBezTo>
                      <a:cubicBezTo>
                        <a:pt x="109" y="1"/>
                        <a:pt x="110" y="2"/>
                        <a:pt x="110" y="1"/>
                      </a:cubicBezTo>
                      <a:cubicBezTo>
                        <a:pt x="109" y="1"/>
                        <a:pt x="109" y="1"/>
                        <a:pt x="108" y="1"/>
                      </a:cubicBezTo>
                      <a:cubicBezTo>
                        <a:pt x="108" y="1"/>
                        <a:pt x="109" y="1"/>
                        <a:pt x="109" y="1"/>
                      </a:cubicBezTo>
                      <a:cubicBezTo>
                        <a:pt x="106" y="1"/>
                        <a:pt x="104" y="0"/>
                        <a:pt x="102" y="0"/>
                      </a:cubicBezTo>
                      <a:cubicBezTo>
                        <a:pt x="99" y="0"/>
                        <a:pt x="96" y="1"/>
                        <a:pt x="93" y="1"/>
                      </a:cubicBezTo>
                      <a:cubicBezTo>
                        <a:pt x="92" y="1"/>
                        <a:pt x="91" y="1"/>
                        <a:pt x="89" y="1"/>
                      </a:cubicBezTo>
                      <a:cubicBezTo>
                        <a:pt x="88" y="1"/>
                        <a:pt x="86" y="1"/>
                        <a:pt x="86" y="1"/>
                      </a:cubicBezTo>
                      <a:cubicBezTo>
                        <a:pt x="85" y="1"/>
                        <a:pt x="84" y="1"/>
                        <a:pt x="82" y="1"/>
                      </a:cubicBezTo>
                      <a:cubicBezTo>
                        <a:pt x="80" y="2"/>
                        <a:pt x="77" y="2"/>
                        <a:pt x="76" y="2"/>
                      </a:cubicBezTo>
                      <a:cubicBezTo>
                        <a:pt x="77" y="2"/>
                        <a:pt x="77" y="2"/>
                        <a:pt x="77" y="2"/>
                      </a:cubicBezTo>
                      <a:cubicBezTo>
                        <a:pt x="75" y="2"/>
                        <a:pt x="76" y="1"/>
                        <a:pt x="76" y="1"/>
                      </a:cubicBezTo>
                      <a:cubicBezTo>
                        <a:pt x="75" y="1"/>
                        <a:pt x="74" y="1"/>
                        <a:pt x="72" y="2"/>
                      </a:cubicBezTo>
                      <a:cubicBezTo>
                        <a:pt x="71" y="2"/>
                        <a:pt x="70" y="2"/>
                        <a:pt x="70" y="2"/>
                      </a:cubicBezTo>
                      <a:cubicBezTo>
                        <a:pt x="68" y="3"/>
                        <a:pt x="67" y="3"/>
                        <a:pt x="66" y="3"/>
                      </a:cubicBezTo>
                      <a:cubicBezTo>
                        <a:pt x="66" y="3"/>
                        <a:pt x="65" y="3"/>
                        <a:pt x="65" y="3"/>
                      </a:cubicBezTo>
                      <a:cubicBezTo>
                        <a:pt x="65" y="3"/>
                        <a:pt x="64" y="3"/>
                        <a:pt x="63" y="4"/>
                      </a:cubicBezTo>
                      <a:cubicBezTo>
                        <a:pt x="62" y="4"/>
                        <a:pt x="61" y="4"/>
                        <a:pt x="61" y="4"/>
                      </a:cubicBezTo>
                      <a:cubicBezTo>
                        <a:pt x="61" y="4"/>
                        <a:pt x="60" y="5"/>
                        <a:pt x="60" y="5"/>
                      </a:cubicBezTo>
                      <a:cubicBezTo>
                        <a:pt x="59" y="5"/>
                        <a:pt x="58" y="6"/>
                        <a:pt x="57" y="6"/>
                      </a:cubicBezTo>
                      <a:cubicBezTo>
                        <a:pt x="55" y="7"/>
                        <a:pt x="53" y="8"/>
                        <a:pt x="51" y="8"/>
                      </a:cubicBezTo>
                      <a:cubicBezTo>
                        <a:pt x="51" y="9"/>
                        <a:pt x="50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8" y="9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7" y="10"/>
                        <a:pt x="46" y="11"/>
                        <a:pt x="45" y="12"/>
                      </a:cubicBezTo>
                      <a:cubicBezTo>
                        <a:pt x="46" y="12"/>
                        <a:pt x="44" y="13"/>
                        <a:pt x="44" y="13"/>
                      </a:cubicBezTo>
                      <a:cubicBezTo>
                        <a:pt x="43" y="14"/>
                        <a:pt x="44" y="14"/>
                        <a:pt x="43" y="15"/>
                      </a:cubicBezTo>
                      <a:cubicBezTo>
                        <a:pt x="41" y="16"/>
                        <a:pt x="41" y="17"/>
                        <a:pt x="40" y="18"/>
                      </a:cubicBezTo>
                      <a:cubicBezTo>
                        <a:pt x="40" y="18"/>
                        <a:pt x="39" y="19"/>
                        <a:pt x="39" y="19"/>
                      </a:cubicBezTo>
                      <a:cubicBezTo>
                        <a:pt x="38" y="19"/>
                        <a:pt x="36" y="21"/>
                        <a:pt x="34" y="22"/>
                      </a:cubicBezTo>
                      <a:cubicBezTo>
                        <a:pt x="34" y="22"/>
                        <a:pt x="33" y="23"/>
                        <a:pt x="32" y="23"/>
                      </a:cubicBezTo>
                      <a:cubicBezTo>
                        <a:pt x="32" y="24"/>
                        <a:pt x="32" y="24"/>
                        <a:pt x="31" y="24"/>
                      </a:cubicBezTo>
                      <a:cubicBezTo>
                        <a:pt x="31" y="24"/>
                        <a:pt x="29" y="26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7" y="28"/>
                        <a:pt x="26" y="29"/>
                        <a:pt x="25" y="30"/>
                      </a:cubicBezTo>
                      <a:cubicBezTo>
                        <a:pt x="25" y="29"/>
                        <a:pt x="25" y="29"/>
                        <a:pt x="25" y="30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3" y="30"/>
                        <a:pt x="22" y="31"/>
                        <a:pt x="21" y="31"/>
                      </a:cubicBezTo>
                      <a:cubicBezTo>
                        <a:pt x="20" y="32"/>
                        <a:pt x="19" y="33"/>
                        <a:pt x="17" y="35"/>
                      </a:cubicBezTo>
                      <a:cubicBezTo>
                        <a:pt x="18" y="35"/>
                        <a:pt x="16" y="37"/>
                        <a:pt x="16" y="37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9"/>
                        <a:pt x="16" y="38"/>
                        <a:pt x="16" y="38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5" y="40"/>
                        <a:pt x="14" y="41"/>
                        <a:pt x="14" y="42"/>
                      </a:cubicBezTo>
                      <a:cubicBezTo>
                        <a:pt x="13" y="43"/>
                        <a:pt x="13" y="44"/>
                        <a:pt x="12" y="45"/>
                      </a:cubicBezTo>
                      <a:cubicBezTo>
                        <a:pt x="12" y="45"/>
                        <a:pt x="12" y="46"/>
                        <a:pt x="12" y="46"/>
                      </a:cubicBezTo>
                      <a:cubicBezTo>
                        <a:pt x="11" y="48"/>
                        <a:pt x="11" y="49"/>
                        <a:pt x="11" y="50"/>
                      </a:cubicBezTo>
                      <a:cubicBezTo>
                        <a:pt x="10" y="51"/>
                        <a:pt x="9" y="53"/>
                        <a:pt x="9" y="56"/>
                      </a:cubicBezTo>
                      <a:cubicBezTo>
                        <a:pt x="8" y="58"/>
                        <a:pt x="7" y="61"/>
                        <a:pt x="6" y="62"/>
                      </a:cubicBezTo>
                      <a:cubicBezTo>
                        <a:pt x="6" y="64"/>
                        <a:pt x="6" y="67"/>
                        <a:pt x="5" y="67"/>
                      </a:cubicBezTo>
                      <a:cubicBezTo>
                        <a:pt x="5" y="69"/>
                        <a:pt x="5" y="70"/>
                        <a:pt x="4" y="72"/>
                      </a:cubicBezTo>
                      <a:cubicBezTo>
                        <a:pt x="4" y="72"/>
                        <a:pt x="4" y="71"/>
                        <a:pt x="4" y="71"/>
                      </a:cubicBezTo>
                      <a:cubicBezTo>
                        <a:pt x="4" y="72"/>
                        <a:pt x="4" y="72"/>
                        <a:pt x="4" y="73"/>
                      </a:cubicBezTo>
                      <a:cubicBezTo>
                        <a:pt x="4" y="73"/>
                        <a:pt x="5" y="75"/>
                        <a:pt x="4" y="78"/>
                      </a:cubicBezTo>
                      <a:cubicBezTo>
                        <a:pt x="4" y="80"/>
                        <a:pt x="4" y="81"/>
                        <a:pt x="3" y="81"/>
                      </a:cubicBezTo>
                      <a:cubicBezTo>
                        <a:pt x="3" y="81"/>
                        <a:pt x="2" y="80"/>
                        <a:pt x="2" y="80"/>
                      </a:cubicBezTo>
                      <a:cubicBezTo>
                        <a:pt x="2" y="79"/>
                        <a:pt x="1" y="80"/>
                        <a:pt x="0" y="80"/>
                      </a:cubicBezTo>
                      <a:cubicBezTo>
                        <a:pt x="0" y="82"/>
                        <a:pt x="0" y="84"/>
                        <a:pt x="0" y="86"/>
                      </a:cubicBezTo>
                      <a:cubicBezTo>
                        <a:pt x="0" y="88"/>
                        <a:pt x="1" y="90"/>
                        <a:pt x="1" y="92"/>
                      </a:cubicBezTo>
                      <a:cubicBezTo>
                        <a:pt x="1" y="93"/>
                        <a:pt x="1" y="95"/>
                        <a:pt x="1" y="96"/>
                      </a:cubicBezTo>
                      <a:cubicBezTo>
                        <a:pt x="1" y="97"/>
                        <a:pt x="1" y="99"/>
                        <a:pt x="0" y="99"/>
                      </a:cubicBezTo>
                      <a:cubicBezTo>
                        <a:pt x="0" y="100"/>
                        <a:pt x="0" y="99"/>
                        <a:pt x="0" y="100"/>
                      </a:cubicBezTo>
                      <a:cubicBezTo>
                        <a:pt x="0" y="100"/>
                        <a:pt x="0" y="100"/>
                        <a:pt x="0" y="99"/>
                      </a:cubicBezTo>
                      <a:cubicBezTo>
                        <a:pt x="0" y="100"/>
                        <a:pt x="0" y="100"/>
                        <a:pt x="0" y="100"/>
                      </a:cubicBezTo>
                      <a:cubicBezTo>
                        <a:pt x="0" y="102"/>
                        <a:pt x="0" y="103"/>
                        <a:pt x="0" y="105"/>
                      </a:cubicBezTo>
                      <a:cubicBezTo>
                        <a:pt x="0" y="106"/>
                        <a:pt x="0" y="107"/>
                        <a:pt x="0" y="108"/>
                      </a:cubicBezTo>
                      <a:cubicBezTo>
                        <a:pt x="1" y="112"/>
                        <a:pt x="2" y="116"/>
                        <a:pt x="2" y="119"/>
                      </a:cubicBezTo>
                      <a:cubicBezTo>
                        <a:pt x="2" y="119"/>
                        <a:pt x="2" y="120"/>
                        <a:pt x="2" y="122"/>
                      </a:cubicBezTo>
                      <a:cubicBezTo>
                        <a:pt x="3" y="123"/>
                        <a:pt x="4" y="125"/>
                        <a:pt x="4" y="126"/>
                      </a:cubicBezTo>
                      <a:cubicBezTo>
                        <a:pt x="4" y="127"/>
                        <a:pt x="5" y="129"/>
                        <a:pt x="5" y="129"/>
                      </a:cubicBezTo>
                      <a:cubicBezTo>
                        <a:pt x="6" y="129"/>
                        <a:pt x="7" y="132"/>
                        <a:pt x="6" y="131"/>
                      </a:cubicBezTo>
                      <a:cubicBezTo>
                        <a:pt x="7" y="132"/>
                        <a:pt x="7" y="132"/>
                        <a:pt x="7" y="132"/>
                      </a:cubicBezTo>
                      <a:cubicBezTo>
                        <a:pt x="7" y="132"/>
                        <a:pt x="7" y="133"/>
                        <a:pt x="8" y="134"/>
                      </a:cubicBezTo>
                      <a:cubicBezTo>
                        <a:pt x="8" y="135"/>
                        <a:pt x="8" y="136"/>
                        <a:pt x="8" y="136"/>
                      </a:cubicBezTo>
                      <a:cubicBezTo>
                        <a:pt x="9" y="137"/>
                        <a:pt x="9" y="138"/>
                        <a:pt x="9" y="139"/>
                      </a:cubicBezTo>
                      <a:cubicBezTo>
                        <a:pt x="9" y="139"/>
                        <a:pt x="9" y="140"/>
                        <a:pt x="9" y="140"/>
                      </a:cubicBezTo>
                      <a:cubicBezTo>
                        <a:pt x="9" y="140"/>
                        <a:pt x="8" y="139"/>
                        <a:pt x="7" y="138"/>
                      </a:cubicBezTo>
                      <a:cubicBezTo>
                        <a:pt x="7" y="138"/>
                        <a:pt x="7" y="139"/>
                        <a:pt x="7" y="139"/>
                      </a:cubicBezTo>
                      <a:cubicBezTo>
                        <a:pt x="7" y="138"/>
                        <a:pt x="6" y="137"/>
                        <a:pt x="6" y="137"/>
                      </a:cubicBezTo>
                      <a:cubicBezTo>
                        <a:pt x="5" y="137"/>
                        <a:pt x="6" y="138"/>
                        <a:pt x="7" y="140"/>
                      </a:cubicBezTo>
                      <a:cubicBezTo>
                        <a:pt x="7" y="141"/>
                        <a:pt x="7" y="141"/>
                        <a:pt x="7" y="141"/>
                      </a:cubicBezTo>
                      <a:cubicBezTo>
                        <a:pt x="7" y="143"/>
                        <a:pt x="9" y="146"/>
                        <a:pt x="12" y="149"/>
                      </a:cubicBezTo>
                      <a:cubicBezTo>
                        <a:pt x="12" y="149"/>
                        <a:pt x="12" y="149"/>
                        <a:pt x="12" y="149"/>
                      </a:cubicBezTo>
                      <a:cubicBezTo>
                        <a:pt x="12" y="149"/>
                        <a:pt x="12" y="149"/>
                        <a:pt x="12" y="149"/>
                      </a:cubicBezTo>
                      <a:cubicBezTo>
                        <a:pt x="13" y="150"/>
                        <a:pt x="13" y="150"/>
                        <a:pt x="14" y="151"/>
                      </a:cubicBezTo>
                      <a:cubicBezTo>
                        <a:pt x="15" y="150"/>
                        <a:pt x="13" y="148"/>
                        <a:pt x="13" y="146"/>
                      </a:cubicBezTo>
                      <a:cubicBezTo>
                        <a:pt x="13" y="146"/>
                        <a:pt x="13" y="146"/>
                        <a:pt x="13" y="146"/>
                      </a:cubicBezTo>
                      <a:cubicBezTo>
                        <a:pt x="13" y="146"/>
                        <a:pt x="13" y="145"/>
                        <a:pt x="13" y="145"/>
                      </a:cubicBezTo>
                      <a:cubicBezTo>
                        <a:pt x="13" y="145"/>
                        <a:pt x="15" y="146"/>
                        <a:pt x="16" y="147"/>
                      </a:cubicBezTo>
                      <a:cubicBezTo>
                        <a:pt x="17" y="149"/>
                        <a:pt x="19" y="151"/>
                        <a:pt x="20" y="152"/>
                      </a:cubicBezTo>
                      <a:cubicBezTo>
                        <a:pt x="21" y="153"/>
                        <a:pt x="22" y="155"/>
                        <a:pt x="23" y="155"/>
                      </a:cubicBezTo>
                      <a:cubicBezTo>
                        <a:pt x="22" y="155"/>
                        <a:pt x="24" y="157"/>
                        <a:pt x="24" y="157"/>
                      </a:cubicBezTo>
                      <a:cubicBezTo>
                        <a:pt x="24" y="158"/>
                        <a:pt x="25" y="159"/>
                        <a:pt x="26" y="160"/>
                      </a:cubicBezTo>
                      <a:cubicBezTo>
                        <a:pt x="28" y="161"/>
                        <a:pt x="31" y="163"/>
                        <a:pt x="33" y="165"/>
                      </a:cubicBezTo>
                      <a:cubicBezTo>
                        <a:pt x="35" y="167"/>
                        <a:pt x="37" y="169"/>
                        <a:pt x="39" y="170"/>
                      </a:cubicBezTo>
                      <a:cubicBezTo>
                        <a:pt x="40" y="171"/>
                        <a:pt x="40" y="172"/>
                        <a:pt x="41" y="172"/>
                      </a:cubicBezTo>
                      <a:cubicBezTo>
                        <a:pt x="40" y="171"/>
                        <a:pt x="41" y="173"/>
                        <a:pt x="40" y="172"/>
                      </a:cubicBezTo>
                      <a:cubicBezTo>
                        <a:pt x="39" y="172"/>
                        <a:pt x="38" y="172"/>
                        <a:pt x="37" y="171"/>
                      </a:cubicBezTo>
                      <a:cubicBezTo>
                        <a:pt x="39" y="173"/>
                        <a:pt x="38" y="174"/>
                        <a:pt x="38" y="175"/>
                      </a:cubicBezTo>
                      <a:cubicBezTo>
                        <a:pt x="37" y="174"/>
                        <a:pt x="37" y="174"/>
                        <a:pt x="37" y="174"/>
                      </a:cubicBezTo>
                      <a:cubicBezTo>
                        <a:pt x="37" y="175"/>
                        <a:pt x="38" y="175"/>
                        <a:pt x="37" y="175"/>
                      </a:cubicBezTo>
                      <a:cubicBezTo>
                        <a:pt x="37" y="174"/>
                        <a:pt x="37" y="175"/>
                        <a:pt x="37" y="175"/>
                      </a:cubicBezTo>
                      <a:cubicBezTo>
                        <a:pt x="35" y="174"/>
                        <a:pt x="37" y="175"/>
                        <a:pt x="37" y="175"/>
                      </a:cubicBezTo>
                      <a:cubicBezTo>
                        <a:pt x="37" y="175"/>
                        <a:pt x="37" y="175"/>
                        <a:pt x="38" y="176"/>
                      </a:cubicBezTo>
                      <a:cubicBezTo>
                        <a:pt x="39" y="177"/>
                        <a:pt x="40" y="176"/>
                        <a:pt x="41" y="177"/>
                      </a:cubicBezTo>
                      <a:cubicBezTo>
                        <a:pt x="41" y="177"/>
                        <a:pt x="41" y="177"/>
                        <a:pt x="41" y="177"/>
                      </a:cubicBezTo>
                      <a:cubicBezTo>
                        <a:pt x="42" y="177"/>
                        <a:pt x="44" y="178"/>
                        <a:pt x="45" y="179"/>
                      </a:cubicBezTo>
                      <a:cubicBezTo>
                        <a:pt x="45" y="179"/>
                        <a:pt x="45" y="178"/>
                        <a:pt x="45" y="179"/>
                      </a:cubicBezTo>
                      <a:cubicBezTo>
                        <a:pt x="47" y="180"/>
                        <a:pt x="48" y="182"/>
                        <a:pt x="51" y="183"/>
                      </a:cubicBezTo>
                      <a:cubicBezTo>
                        <a:pt x="52" y="183"/>
                        <a:pt x="51" y="183"/>
                        <a:pt x="52" y="183"/>
                      </a:cubicBezTo>
                      <a:cubicBezTo>
                        <a:pt x="53" y="184"/>
                        <a:pt x="54" y="184"/>
                        <a:pt x="56" y="185"/>
                      </a:cubicBezTo>
                      <a:cubicBezTo>
                        <a:pt x="57" y="186"/>
                        <a:pt x="60" y="187"/>
                        <a:pt x="62" y="188"/>
                      </a:cubicBezTo>
                      <a:cubicBezTo>
                        <a:pt x="65" y="189"/>
                        <a:pt x="68" y="190"/>
                        <a:pt x="70" y="191"/>
                      </a:cubicBezTo>
                      <a:cubicBezTo>
                        <a:pt x="70" y="191"/>
                        <a:pt x="71" y="191"/>
                        <a:pt x="70" y="191"/>
                      </a:cubicBezTo>
                      <a:cubicBezTo>
                        <a:pt x="71" y="191"/>
                        <a:pt x="72" y="191"/>
                        <a:pt x="73" y="191"/>
                      </a:cubicBezTo>
                      <a:cubicBezTo>
                        <a:pt x="74" y="191"/>
                        <a:pt x="76" y="192"/>
                        <a:pt x="78" y="192"/>
                      </a:cubicBezTo>
                      <a:cubicBezTo>
                        <a:pt x="81" y="193"/>
                        <a:pt x="83" y="193"/>
                        <a:pt x="86" y="193"/>
                      </a:cubicBezTo>
                      <a:cubicBezTo>
                        <a:pt x="87" y="194"/>
                        <a:pt x="90" y="194"/>
                        <a:pt x="91" y="194"/>
                      </a:cubicBezTo>
                      <a:cubicBezTo>
                        <a:pt x="91" y="194"/>
                        <a:pt x="93" y="195"/>
                        <a:pt x="94" y="195"/>
                      </a:cubicBezTo>
                      <a:cubicBezTo>
                        <a:pt x="95" y="195"/>
                        <a:pt x="95" y="195"/>
                        <a:pt x="95" y="195"/>
                      </a:cubicBezTo>
                      <a:cubicBezTo>
                        <a:pt x="95" y="195"/>
                        <a:pt x="97" y="194"/>
                        <a:pt x="96" y="194"/>
                      </a:cubicBezTo>
                      <a:cubicBezTo>
                        <a:pt x="97" y="194"/>
                        <a:pt x="97" y="193"/>
                        <a:pt x="99" y="193"/>
                      </a:cubicBezTo>
                      <a:cubicBezTo>
                        <a:pt x="100" y="193"/>
                        <a:pt x="102" y="193"/>
                        <a:pt x="103" y="192"/>
                      </a:cubicBezTo>
                      <a:cubicBezTo>
                        <a:pt x="104" y="192"/>
                        <a:pt x="106" y="192"/>
                        <a:pt x="108" y="192"/>
                      </a:cubicBezTo>
                      <a:cubicBezTo>
                        <a:pt x="109" y="192"/>
                        <a:pt x="109" y="192"/>
                        <a:pt x="109" y="192"/>
                      </a:cubicBezTo>
                      <a:cubicBezTo>
                        <a:pt x="109" y="192"/>
                        <a:pt x="109" y="192"/>
                        <a:pt x="109" y="192"/>
                      </a:cubicBezTo>
                      <a:cubicBezTo>
                        <a:pt x="109" y="192"/>
                        <a:pt x="109" y="192"/>
                        <a:pt x="110" y="192"/>
                      </a:cubicBezTo>
                      <a:cubicBezTo>
                        <a:pt x="112" y="191"/>
                        <a:pt x="114" y="190"/>
                        <a:pt x="112" y="190"/>
                      </a:cubicBezTo>
                      <a:cubicBezTo>
                        <a:pt x="111" y="190"/>
                        <a:pt x="111" y="190"/>
                        <a:pt x="112" y="190"/>
                      </a:cubicBezTo>
                      <a:cubicBezTo>
                        <a:pt x="109" y="190"/>
                        <a:pt x="108" y="190"/>
                        <a:pt x="108" y="189"/>
                      </a:cubicBezTo>
                      <a:cubicBezTo>
                        <a:pt x="110" y="188"/>
                        <a:pt x="108" y="188"/>
                        <a:pt x="109" y="188"/>
                      </a:cubicBezTo>
                      <a:cubicBezTo>
                        <a:pt x="107" y="188"/>
                        <a:pt x="108" y="187"/>
                        <a:pt x="106" y="188"/>
                      </a:cubicBezTo>
                      <a:cubicBezTo>
                        <a:pt x="104" y="188"/>
                        <a:pt x="103" y="187"/>
                        <a:pt x="102" y="187"/>
                      </a:cubicBezTo>
                      <a:cubicBezTo>
                        <a:pt x="102" y="187"/>
                        <a:pt x="99" y="187"/>
                        <a:pt x="100" y="186"/>
                      </a:cubicBezTo>
                      <a:cubicBezTo>
                        <a:pt x="98" y="186"/>
                        <a:pt x="100" y="186"/>
                        <a:pt x="99" y="186"/>
                      </a:cubicBezTo>
                      <a:cubicBezTo>
                        <a:pt x="100" y="186"/>
                        <a:pt x="98" y="186"/>
                        <a:pt x="98" y="185"/>
                      </a:cubicBezTo>
                      <a:cubicBezTo>
                        <a:pt x="98" y="185"/>
                        <a:pt x="98" y="186"/>
                        <a:pt x="99" y="186"/>
                      </a:cubicBezTo>
                      <a:cubicBezTo>
                        <a:pt x="99" y="185"/>
                        <a:pt x="98" y="185"/>
                        <a:pt x="98" y="185"/>
                      </a:cubicBezTo>
                      <a:cubicBezTo>
                        <a:pt x="97" y="185"/>
                        <a:pt x="97" y="185"/>
                        <a:pt x="96" y="185"/>
                      </a:cubicBezTo>
                      <a:cubicBezTo>
                        <a:pt x="97" y="185"/>
                        <a:pt x="97" y="185"/>
                        <a:pt x="97" y="185"/>
                      </a:cubicBezTo>
                      <a:cubicBezTo>
                        <a:pt x="95" y="185"/>
                        <a:pt x="92" y="185"/>
                        <a:pt x="92" y="186"/>
                      </a:cubicBezTo>
                      <a:cubicBezTo>
                        <a:pt x="92" y="186"/>
                        <a:pt x="92" y="186"/>
                        <a:pt x="91" y="187"/>
                      </a:cubicBezTo>
                      <a:cubicBezTo>
                        <a:pt x="91" y="187"/>
                        <a:pt x="88" y="188"/>
                        <a:pt x="86" y="187"/>
                      </a:cubicBezTo>
                      <a:cubicBezTo>
                        <a:pt x="83" y="187"/>
                        <a:pt x="80" y="187"/>
                        <a:pt x="77" y="186"/>
                      </a:cubicBezTo>
                      <a:cubicBezTo>
                        <a:pt x="74" y="185"/>
                        <a:pt x="71" y="184"/>
                        <a:pt x="72" y="183"/>
                      </a:cubicBezTo>
                      <a:cubicBezTo>
                        <a:pt x="73" y="183"/>
                        <a:pt x="75" y="183"/>
                        <a:pt x="74" y="182"/>
                      </a:cubicBezTo>
                      <a:cubicBezTo>
                        <a:pt x="75" y="182"/>
                        <a:pt x="75" y="182"/>
                        <a:pt x="75" y="182"/>
                      </a:cubicBezTo>
                      <a:cubicBezTo>
                        <a:pt x="77" y="183"/>
                        <a:pt x="78" y="182"/>
                        <a:pt x="80" y="183"/>
                      </a:cubicBezTo>
                      <a:cubicBezTo>
                        <a:pt x="80" y="183"/>
                        <a:pt x="82" y="183"/>
                        <a:pt x="83" y="183"/>
                      </a:cubicBezTo>
                      <a:cubicBezTo>
                        <a:pt x="83" y="183"/>
                        <a:pt x="84" y="183"/>
                        <a:pt x="85" y="183"/>
                      </a:cubicBezTo>
                      <a:cubicBezTo>
                        <a:pt x="86" y="183"/>
                        <a:pt x="88" y="183"/>
                        <a:pt x="91" y="183"/>
                      </a:cubicBezTo>
                      <a:cubicBezTo>
                        <a:pt x="92" y="183"/>
                        <a:pt x="94" y="183"/>
                        <a:pt x="97" y="183"/>
                      </a:cubicBezTo>
                      <a:cubicBezTo>
                        <a:pt x="97" y="183"/>
                        <a:pt x="96" y="183"/>
                        <a:pt x="97" y="183"/>
                      </a:cubicBezTo>
                      <a:cubicBezTo>
                        <a:pt x="97" y="183"/>
                        <a:pt x="97" y="183"/>
                        <a:pt x="97" y="183"/>
                      </a:cubicBezTo>
                      <a:cubicBezTo>
                        <a:pt x="98" y="183"/>
                        <a:pt x="97" y="183"/>
                        <a:pt x="98" y="183"/>
                      </a:cubicBezTo>
                      <a:cubicBezTo>
                        <a:pt x="99" y="183"/>
                        <a:pt x="101" y="182"/>
                        <a:pt x="103" y="182"/>
                      </a:cubicBezTo>
                      <a:cubicBezTo>
                        <a:pt x="102" y="182"/>
                        <a:pt x="103" y="182"/>
                        <a:pt x="104" y="182"/>
                      </a:cubicBezTo>
                      <a:cubicBezTo>
                        <a:pt x="104" y="182"/>
                        <a:pt x="103" y="182"/>
                        <a:pt x="103" y="182"/>
                      </a:cubicBezTo>
                      <a:cubicBezTo>
                        <a:pt x="105" y="182"/>
                        <a:pt x="107" y="182"/>
                        <a:pt x="108" y="182"/>
                      </a:cubicBezTo>
                      <a:cubicBezTo>
                        <a:pt x="110" y="181"/>
                        <a:pt x="112" y="181"/>
                        <a:pt x="113" y="181"/>
                      </a:cubicBezTo>
                      <a:cubicBezTo>
                        <a:pt x="113" y="181"/>
                        <a:pt x="112" y="181"/>
                        <a:pt x="112" y="181"/>
                      </a:cubicBezTo>
                      <a:cubicBezTo>
                        <a:pt x="113" y="181"/>
                        <a:pt x="114" y="181"/>
                        <a:pt x="114" y="181"/>
                      </a:cubicBezTo>
                      <a:cubicBezTo>
                        <a:pt x="114" y="181"/>
                        <a:pt x="114" y="181"/>
                        <a:pt x="115" y="181"/>
                      </a:cubicBezTo>
                      <a:cubicBezTo>
                        <a:pt x="114" y="181"/>
                        <a:pt x="115" y="181"/>
                        <a:pt x="115" y="181"/>
                      </a:cubicBezTo>
                      <a:cubicBezTo>
                        <a:pt x="117" y="181"/>
                        <a:pt x="118" y="181"/>
                        <a:pt x="120" y="181"/>
                      </a:cubicBezTo>
                      <a:cubicBezTo>
                        <a:pt x="120" y="181"/>
                        <a:pt x="120" y="181"/>
                        <a:pt x="120" y="181"/>
                      </a:cubicBezTo>
                      <a:cubicBezTo>
                        <a:pt x="121" y="181"/>
                        <a:pt x="124" y="181"/>
                        <a:pt x="125" y="180"/>
                      </a:cubicBezTo>
                      <a:cubicBezTo>
                        <a:pt x="124" y="180"/>
                        <a:pt x="124" y="180"/>
                        <a:pt x="123" y="180"/>
                      </a:cubicBezTo>
                      <a:cubicBezTo>
                        <a:pt x="124" y="180"/>
                        <a:pt x="123" y="180"/>
                        <a:pt x="123" y="180"/>
                      </a:cubicBezTo>
                      <a:cubicBezTo>
                        <a:pt x="124" y="179"/>
                        <a:pt x="122" y="179"/>
                        <a:pt x="123" y="179"/>
                      </a:cubicBezTo>
                      <a:cubicBezTo>
                        <a:pt x="125" y="178"/>
                        <a:pt x="125" y="178"/>
                        <a:pt x="127" y="177"/>
                      </a:cubicBezTo>
                      <a:cubicBezTo>
                        <a:pt x="129" y="177"/>
                        <a:pt x="132" y="176"/>
                        <a:pt x="134" y="175"/>
                      </a:cubicBezTo>
                      <a:cubicBezTo>
                        <a:pt x="136" y="174"/>
                        <a:pt x="137" y="173"/>
                        <a:pt x="139" y="172"/>
                      </a:cubicBezTo>
                      <a:cubicBezTo>
                        <a:pt x="139" y="172"/>
                        <a:pt x="138" y="172"/>
                        <a:pt x="138" y="172"/>
                      </a:cubicBezTo>
                      <a:cubicBezTo>
                        <a:pt x="139" y="171"/>
                        <a:pt x="141" y="170"/>
                        <a:pt x="141" y="169"/>
                      </a:cubicBezTo>
                      <a:cubicBezTo>
                        <a:pt x="144" y="167"/>
                        <a:pt x="146" y="166"/>
                        <a:pt x="147" y="164"/>
                      </a:cubicBezTo>
                      <a:cubicBezTo>
                        <a:pt x="146" y="165"/>
                        <a:pt x="148" y="163"/>
                        <a:pt x="149" y="162"/>
                      </a:cubicBezTo>
                      <a:cubicBezTo>
                        <a:pt x="149" y="162"/>
                        <a:pt x="151" y="160"/>
                        <a:pt x="152" y="159"/>
                      </a:cubicBezTo>
                      <a:cubicBezTo>
                        <a:pt x="152" y="159"/>
                        <a:pt x="152" y="159"/>
                        <a:pt x="153" y="159"/>
                      </a:cubicBezTo>
                      <a:cubicBezTo>
                        <a:pt x="154" y="157"/>
                        <a:pt x="156" y="156"/>
                        <a:pt x="157" y="155"/>
                      </a:cubicBezTo>
                      <a:cubicBezTo>
                        <a:pt x="157" y="155"/>
                        <a:pt x="158" y="154"/>
                        <a:pt x="158" y="153"/>
                      </a:cubicBezTo>
                      <a:cubicBezTo>
                        <a:pt x="159" y="153"/>
                        <a:pt x="159" y="153"/>
                        <a:pt x="159" y="152"/>
                      </a:cubicBezTo>
                      <a:cubicBezTo>
                        <a:pt x="159" y="153"/>
                        <a:pt x="162" y="151"/>
                        <a:pt x="162" y="149"/>
                      </a:cubicBezTo>
                      <a:cubicBezTo>
                        <a:pt x="163" y="149"/>
                        <a:pt x="164" y="148"/>
                        <a:pt x="163" y="147"/>
                      </a:cubicBezTo>
                      <a:cubicBezTo>
                        <a:pt x="163" y="148"/>
                        <a:pt x="163" y="148"/>
                        <a:pt x="163" y="148"/>
                      </a:cubicBezTo>
                      <a:cubicBezTo>
                        <a:pt x="163" y="147"/>
                        <a:pt x="164" y="146"/>
                        <a:pt x="164" y="146"/>
                      </a:cubicBezTo>
                      <a:cubicBezTo>
                        <a:pt x="164" y="146"/>
                        <a:pt x="164" y="147"/>
                        <a:pt x="163" y="147"/>
                      </a:cubicBezTo>
                      <a:cubicBezTo>
                        <a:pt x="164" y="146"/>
                        <a:pt x="164" y="145"/>
                        <a:pt x="165" y="145"/>
                      </a:cubicBezTo>
                      <a:cubicBezTo>
                        <a:pt x="165" y="145"/>
                        <a:pt x="164" y="145"/>
                        <a:pt x="164" y="145"/>
                      </a:cubicBezTo>
                      <a:cubicBezTo>
                        <a:pt x="165" y="145"/>
                        <a:pt x="165" y="145"/>
                        <a:pt x="165" y="144"/>
                      </a:cubicBezTo>
                      <a:cubicBezTo>
                        <a:pt x="165" y="144"/>
                        <a:pt x="165" y="144"/>
                        <a:pt x="165" y="144"/>
                      </a:cubicBezTo>
                      <a:cubicBezTo>
                        <a:pt x="165" y="143"/>
                        <a:pt x="166" y="143"/>
                        <a:pt x="166" y="143"/>
                      </a:cubicBezTo>
                      <a:cubicBezTo>
                        <a:pt x="167" y="141"/>
                        <a:pt x="168" y="140"/>
                        <a:pt x="170" y="138"/>
                      </a:cubicBezTo>
                      <a:cubicBezTo>
                        <a:pt x="170" y="138"/>
                        <a:pt x="170" y="137"/>
                        <a:pt x="170" y="137"/>
                      </a:cubicBezTo>
                      <a:cubicBezTo>
                        <a:pt x="170" y="136"/>
                        <a:pt x="171" y="135"/>
                        <a:pt x="171" y="134"/>
                      </a:cubicBezTo>
                      <a:cubicBezTo>
                        <a:pt x="171" y="134"/>
                        <a:pt x="171" y="134"/>
                        <a:pt x="171" y="134"/>
                      </a:cubicBezTo>
                      <a:cubicBezTo>
                        <a:pt x="171" y="134"/>
                        <a:pt x="171" y="134"/>
                        <a:pt x="171" y="134"/>
                      </a:cubicBezTo>
                      <a:cubicBezTo>
                        <a:pt x="171" y="134"/>
                        <a:pt x="171" y="134"/>
                        <a:pt x="171" y="134"/>
                      </a:cubicBezTo>
                      <a:cubicBezTo>
                        <a:pt x="171" y="134"/>
                        <a:pt x="171" y="133"/>
                        <a:pt x="171" y="133"/>
                      </a:cubicBezTo>
                      <a:cubicBezTo>
                        <a:pt x="171" y="133"/>
                        <a:pt x="171" y="134"/>
                        <a:pt x="171" y="134"/>
                      </a:cubicBezTo>
                      <a:cubicBezTo>
                        <a:pt x="170" y="133"/>
                        <a:pt x="170" y="132"/>
                        <a:pt x="169" y="132"/>
                      </a:cubicBezTo>
                      <a:cubicBezTo>
                        <a:pt x="169" y="133"/>
                        <a:pt x="168" y="133"/>
                        <a:pt x="167" y="133"/>
                      </a:cubicBezTo>
                      <a:cubicBezTo>
                        <a:pt x="168" y="132"/>
                        <a:pt x="168" y="130"/>
                        <a:pt x="169" y="128"/>
                      </a:cubicBezTo>
                      <a:cubicBezTo>
                        <a:pt x="170" y="127"/>
                        <a:pt x="169" y="127"/>
                        <a:pt x="169" y="127"/>
                      </a:cubicBezTo>
                      <a:cubicBezTo>
                        <a:pt x="169" y="127"/>
                        <a:pt x="169" y="127"/>
                        <a:pt x="169" y="127"/>
                      </a:cubicBezTo>
                      <a:cubicBezTo>
                        <a:pt x="169" y="127"/>
                        <a:pt x="169" y="126"/>
                        <a:pt x="169" y="125"/>
                      </a:cubicBezTo>
                      <a:cubicBezTo>
                        <a:pt x="170" y="123"/>
                        <a:pt x="171" y="121"/>
                        <a:pt x="172" y="119"/>
                      </a:cubicBezTo>
                      <a:cubicBezTo>
                        <a:pt x="172" y="119"/>
                        <a:pt x="172" y="119"/>
                        <a:pt x="172" y="119"/>
                      </a:cubicBezTo>
                      <a:cubicBezTo>
                        <a:pt x="172" y="119"/>
                        <a:pt x="172" y="119"/>
                        <a:pt x="172" y="118"/>
                      </a:cubicBezTo>
                      <a:cubicBezTo>
                        <a:pt x="172" y="118"/>
                        <a:pt x="172" y="118"/>
                        <a:pt x="172" y="118"/>
                      </a:cubicBezTo>
                      <a:cubicBezTo>
                        <a:pt x="171" y="118"/>
                        <a:pt x="171" y="119"/>
                        <a:pt x="171" y="119"/>
                      </a:cubicBezTo>
                      <a:cubicBezTo>
                        <a:pt x="171" y="119"/>
                        <a:pt x="171" y="119"/>
                        <a:pt x="171" y="119"/>
                      </a:cubicBezTo>
                      <a:cubicBezTo>
                        <a:pt x="171" y="119"/>
                        <a:pt x="170" y="120"/>
                        <a:pt x="170" y="120"/>
                      </a:cubicBezTo>
                      <a:cubicBezTo>
                        <a:pt x="170" y="121"/>
                        <a:pt x="169" y="121"/>
                        <a:pt x="169" y="121"/>
                      </a:cubicBezTo>
                      <a:cubicBezTo>
                        <a:pt x="169" y="122"/>
                        <a:pt x="169" y="123"/>
                        <a:pt x="168" y="123"/>
                      </a:cubicBezTo>
                      <a:cubicBezTo>
                        <a:pt x="168" y="123"/>
                        <a:pt x="169" y="123"/>
                        <a:pt x="168" y="124"/>
                      </a:cubicBezTo>
                      <a:cubicBezTo>
                        <a:pt x="168" y="124"/>
                        <a:pt x="169" y="123"/>
                        <a:pt x="169" y="124"/>
                      </a:cubicBezTo>
                      <a:cubicBezTo>
                        <a:pt x="168" y="125"/>
                        <a:pt x="168" y="126"/>
                        <a:pt x="167" y="127"/>
                      </a:cubicBezTo>
                      <a:cubicBezTo>
                        <a:pt x="168" y="127"/>
                        <a:pt x="168" y="126"/>
                        <a:pt x="168" y="127"/>
                      </a:cubicBezTo>
                      <a:cubicBezTo>
                        <a:pt x="167" y="127"/>
                        <a:pt x="167" y="127"/>
                        <a:pt x="167" y="127"/>
                      </a:cubicBezTo>
                      <a:cubicBezTo>
                        <a:pt x="167" y="127"/>
                        <a:pt x="166" y="129"/>
                        <a:pt x="167" y="128"/>
                      </a:cubicBezTo>
                      <a:cubicBezTo>
                        <a:pt x="167" y="128"/>
                        <a:pt x="167" y="128"/>
                        <a:pt x="167" y="129"/>
                      </a:cubicBezTo>
                      <a:cubicBezTo>
                        <a:pt x="166" y="128"/>
                        <a:pt x="166" y="129"/>
                        <a:pt x="166" y="129"/>
                      </a:cubicBezTo>
                      <a:cubicBezTo>
                        <a:pt x="166" y="129"/>
                        <a:pt x="167" y="129"/>
                        <a:pt x="167" y="128"/>
                      </a:cubicBezTo>
                      <a:cubicBezTo>
                        <a:pt x="166" y="129"/>
                        <a:pt x="166" y="128"/>
                        <a:pt x="166" y="129"/>
                      </a:cubicBezTo>
                      <a:cubicBezTo>
                        <a:pt x="166" y="129"/>
                        <a:pt x="166" y="129"/>
                        <a:pt x="166" y="128"/>
                      </a:cubicBezTo>
                      <a:cubicBezTo>
                        <a:pt x="166" y="129"/>
                        <a:pt x="165" y="129"/>
                        <a:pt x="165" y="129"/>
                      </a:cubicBezTo>
                      <a:cubicBezTo>
                        <a:pt x="165" y="129"/>
                        <a:pt x="165" y="129"/>
                        <a:pt x="165" y="129"/>
                      </a:cubicBezTo>
                      <a:cubicBezTo>
                        <a:pt x="165" y="128"/>
                        <a:pt x="165" y="128"/>
                        <a:pt x="165" y="128"/>
                      </a:cubicBezTo>
                      <a:cubicBezTo>
                        <a:pt x="165" y="129"/>
                        <a:pt x="166" y="128"/>
                        <a:pt x="165" y="128"/>
                      </a:cubicBezTo>
                      <a:cubicBezTo>
                        <a:pt x="166" y="127"/>
                        <a:pt x="165" y="128"/>
                        <a:pt x="166" y="127"/>
                      </a:cubicBezTo>
                      <a:cubicBezTo>
                        <a:pt x="166" y="127"/>
                        <a:pt x="166" y="126"/>
                        <a:pt x="166" y="125"/>
                      </a:cubicBezTo>
                      <a:cubicBezTo>
                        <a:pt x="166" y="125"/>
                        <a:pt x="167" y="124"/>
                        <a:pt x="167" y="124"/>
                      </a:cubicBezTo>
                      <a:cubicBezTo>
                        <a:pt x="166" y="124"/>
                        <a:pt x="166" y="124"/>
                        <a:pt x="166" y="124"/>
                      </a:cubicBezTo>
                      <a:cubicBezTo>
                        <a:pt x="166" y="123"/>
                        <a:pt x="166" y="125"/>
                        <a:pt x="166" y="124"/>
                      </a:cubicBezTo>
                      <a:cubicBezTo>
                        <a:pt x="166" y="124"/>
                        <a:pt x="166" y="125"/>
                        <a:pt x="166" y="125"/>
                      </a:cubicBezTo>
                      <a:cubicBezTo>
                        <a:pt x="166" y="124"/>
                        <a:pt x="165" y="124"/>
                        <a:pt x="165" y="124"/>
                      </a:cubicBezTo>
                      <a:cubicBezTo>
                        <a:pt x="165" y="124"/>
                        <a:pt x="165" y="124"/>
                        <a:pt x="165" y="124"/>
                      </a:cubicBezTo>
                      <a:cubicBezTo>
                        <a:pt x="165" y="123"/>
                        <a:pt x="165" y="123"/>
                        <a:pt x="166" y="122"/>
                      </a:cubicBezTo>
                      <a:cubicBezTo>
                        <a:pt x="166" y="123"/>
                        <a:pt x="166" y="123"/>
                        <a:pt x="166" y="123"/>
                      </a:cubicBezTo>
                      <a:cubicBezTo>
                        <a:pt x="166" y="123"/>
                        <a:pt x="166" y="122"/>
                        <a:pt x="166" y="122"/>
                      </a:cubicBezTo>
                      <a:cubicBezTo>
                        <a:pt x="166" y="122"/>
                        <a:pt x="166" y="123"/>
                        <a:pt x="166" y="123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6" y="122"/>
                        <a:pt x="166" y="122"/>
                      </a:cubicBezTo>
                      <a:cubicBezTo>
                        <a:pt x="166" y="122"/>
                        <a:pt x="167" y="122"/>
                        <a:pt x="166" y="123"/>
                      </a:cubicBezTo>
                      <a:cubicBezTo>
                        <a:pt x="167" y="122"/>
                        <a:pt x="167" y="121"/>
                        <a:pt x="167" y="121"/>
                      </a:cubicBezTo>
                      <a:cubicBezTo>
                        <a:pt x="167" y="121"/>
                        <a:pt x="167" y="121"/>
                        <a:pt x="167" y="122"/>
                      </a:cubicBezTo>
                      <a:cubicBezTo>
                        <a:pt x="167" y="121"/>
                        <a:pt x="167" y="121"/>
                        <a:pt x="168" y="121"/>
                      </a:cubicBezTo>
                      <a:cubicBezTo>
                        <a:pt x="168" y="121"/>
                        <a:pt x="168" y="120"/>
                        <a:pt x="168" y="120"/>
                      </a:cubicBezTo>
                      <a:cubicBezTo>
                        <a:pt x="168" y="121"/>
                        <a:pt x="168" y="121"/>
                        <a:pt x="168" y="121"/>
                      </a:cubicBezTo>
                      <a:cubicBezTo>
                        <a:pt x="168" y="121"/>
                        <a:pt x="168" y="122"/>
                        <a:pt x="167" y="122"/>
                      </a:cubicBezTo>
                      <a:cubicBezTo>
                        <a:pt x="167" y="122"/>
                        <a:pt x="167" y="123"/>
                        <a:pt x="167" y="123"/>
                      </a:cubicBezTo>
                      <a:cubicBezTo>
                        <a:pt x="167" y="123"/>
                        <a:pt x="168" y="122"/>
                        <a:pt x="168" y="122"/>
                      </a:cubicBezTo>
                      <a:cubicBezTo>
                        <a:pt x="168" y="122"/>
                        <a:pt x="167" y="123"/>
                        <a:pt x="168" y="123"/>
                      </a:cubicBezTo>
                      <a:cubicBezTo>
                        <a:pt x="168" y="122"/>
                        <a:pt x="168" y="122"/>
                        <a:pt x="168" y="122"/>
                      </a:cubicBezTo>
                      <a:cubicBezTo>
                        <a:pt x="168" y="122"/>
                        <a:pt x="168" y="121"/>
                        <a:pt x="168" y="121"/>
                      </a:cubicBezTo>
                      <a:cubicBezTo>
                        <a:pt x="168" y="121"/>
                        <a:pt x="168" y="121"/>
                        <a:pt x="168" y="121"/>
                      </a:cubicBezTo>
                      <a:cubicBezTo>
                        <a:pt x="169" y="121"/>
                        <a:pt x="168" y="121"/>
                        <a:pt x="169" y="120"/>
                      </a:cubicBezTo>
                      <a:cubicBezTo>
                        <a:pt x="169" y="121"/>
                        <a:pt x="169" y="120"/>
                        <a:pt x="169" y="120"/>
                      </a:cubicBezTo>
                      <a:cubicBezTo>
                        <a:pt x="169" y="120"/>
                        <a:pt x="169" y="119"/>
                        <a:pt x="169" y="120"/>
                      </a:cubicBezTo>
                      <a:cubicBezTo>
                        <a:pt x="170" y="119"/>
                        <a:pt x="170" y="118"/>
                        <a:pt x="170" y="118"/>
                      </a:cubicBezTo>
                      <a:cubicBezTo>
                        <a:pt x="170" y="117"/>
                        <a:pt x="171" y="116"/>
                        <a:pt x="171" y="115"/>
                      </a:cubicBezTo>
                      <a:cubicBezTo>
                        <a:pt x="171" y="114"/>
                        <a:pt x="172" y="112"/>
                        <a:pt x="171" y="112"/>
                      </a:cubicBezTo>
                      <a:cubicBezTo>
                        <a:pt x="172" y="111"/>
                        <a:pt x="171" y="111"/>
                        <a:pt x="172" y="110"/>
                      </a:cubicBezTo>
                      <a:cubicBezTo>
                        <a:pt x="172" y="109"/>
                        <a:pt x="172" y="108"/>
                        <a:pt x="173" y="107"/>
                      </a:cubicBezTo>
                      <a:cubicBezTo>
                        <a:pt x="173" y="106"/>
                        <a:pt x="173" y="106"/>
                        <a:pt x="173" y="105"/>
                      </a:cubicBezTo>
                      <a:cubicBezTo>
                        <a:pt x="173" y="104"/>
                        <a:pt x="173" y="104"/>
                        <a:pt x="173" y="104"/>
                      </a:cubicBezTo>
                      <a:cubicBezTo>
                        <a:pt x="172" y="104"/>
                        <a:pt x="172" y="104"/>
                        <a:pt x="172" y="103"/>
                      </a:cubicBezTo>
                      <a:cubicBezTo>
                        <a:pt x="172" y="103"/>
                        <a:pt x="172" y="103"/>
                        <a:pt x="172" y="103"/>
                      </a:cubicBezTo>
                      <a:cubicBezTo>
                        <a:pt x="172" y="102"/>
                        <a:pt x="172" y="103"/>
                        <a:pt x="171" y="103"/>
                      </a:cubicBezTo>
                      <a:cubicBezTo>
                        <a:pt x="172" y="102"/>
                        <a:pt x="172" y="100"/>
                        <a:pt x="171" y="100"/>
                      </a:cubicBezTo>
                      <a:cubicBezTo>
                        <a:pt x="171" y="99"/>
                        <a:pt x="171" y="99"/>
                        <a:pt x="171" y="99"/>
                      </a:cubicBezTo>
                      <a:cubicBezTo>
                        <a:pt x="171" y="98"/>
                        <a:pt x="171" y="95"/>
                        <a:pt x="171" y="97"/>
                      </a:cubicBezTo>
                      <a:cubicBezTo>
                        <a:pt x="171" y="95"/>
                        <a:pt x="171" y="94"/>
                        <a:pt x="171" y="93"/>
                      </a:cubicBezTo>
                      <a:cubicBezTo>
                        <a:pt x="170" y="92"/>
                        <a:pt x="170" y="92"/>
                        <a:pt x="170" y="90"/>
                      </a:cubicBezTo>
                      <a:cubicBezTo>
                        <a:pt x="170" y="89"/>
                        <a:pt x="169" y="90"/>
                        <a:pt x="169" y="89"/>
                      </a:cubicBezTo>
                      <a:cubicBezTo>
                        <a:pt x="169" y="90"/>
                        <a:pt x="169" y="89"/>
                        <a:pt x="169" y="89"/>
                      </a:cubicBezTo>
                      <a:cubicBezTo>
                        <a:pt x="169" y="90"/>
                        <a:pt x="168" y="93"/>
                        <a:pt x="168" y="94"/>
                      </a:cubicBezTo>
                      <a:cubicBezTo>
                        <a:pt x="169" y="95"/>
                        <a:pt x="169" y="97"/>
                        <a:pt x="169" y="100"/>
                      </a:cubicBezTo>
                      <a:cubicBezTo>
                        <a:pt x="169" y="101"/>
                        <a:pt x="170" y="103"/>
                        <a:pt x="170" y="104"/>
                      </a:cubicBezTo>
                      <a:cubicBezTo>
                        <a:pt x="169" y="105"/>
                        <a:pt x="170" y="105"/>
                        <a:pt x="169" y="106"/>
                      </a:cubicBezTo>
                      <a:cubicBezTo>
                        <a:pt x="169" y="107"/>
                        <a:pt x="168" y="109"/>
                        <a:pt x="167" y="109"/>
                      </a:cubicBezTo>
                      <a:cubicBezTo>
                        <a:pt x="167" y="109"/>
                        <a:pt x="167" y="110"/>
                        <a:pt x="167" y="110"/>
                      </a:cubicBezTo>
                      <a:cubicBezTo>
                        <a:pt x="167" y="110"/>
                        <a:pt x="167" y="109"/>
                        <a:pt x="167" y="110"/>
                      </a:cubicBezTo>
                      <a:cubicBezTo>
                        <a:pt x="167" y="110"/>
                        <a:pt x="167" y="110"/>
                        <a:pt x="167" y="110"/>
                      </a:cubicBezTo>
                      <a:cubicBezTo>
                        <a:pt x="167" y="110"/>
                        <a:pt x="167" y="110"/>
                        <a:pt x="167" y="111"/>
                      </a:cubicBezTo>
                      <a:cubicBezTo>
                        <a:pt x="167" y="111"/>
                        <a:pt x="166" y="111"/>
                        <a:pt x="166" y="113"/>
                      </a:cubicBezTo>
                      <a:cubicBezTo>
                        <a:pt x="166" y="113"/>
                        <a:pt x="166" y="112"/>
                        <a:pt x="166" y="113"/>
                      </a:cubicBezTo>
                      <a:cubicBezTo>
                        <a:pt x="166" y="113"/>
                        <a:pt x="166" y="113"/>
                        <a:pt x="166" y="113"/>
                      </a:cubicBezTo>
                      <a:cubicBezTo>
                        <a:pt x="166" y="114"/>
                        <a:pt x="166" y="113"/>
                        <a:pt x="167" y="112"/>
                      </a:cubicBezTo>
                      <a:cubicBezTo>
                        <a:pt x="167" y="112"/>
                        <a:pt x="166" y="113"/>
                        <a:pt x="167" y="113"/>
                      </a:cubicBezTo>
                      <a:cubicBezTo>
                        <a:pt x="167" y="112"/>
                        <a:pt x="167" y="113"/>
                        <a:pt x="167" y="113"/>
                      </a:cubicBezTo>
                      <a:cubicBezTo>
                        <a:pt x="166" y="115"/>
                        <a:pt x="167" y="115"/>
                        <a:pt x="166" y="117"/>
                      </a:cubicBezTo>
                      <a:cubicBezTo>
                        <a:pt x="166" y="118"/>
                        <a:pt x="165" y="119"/>
                        <a:pt x="165" y="120"/>
                      </a:cubicBezTo>
                      <a:cubicBezTo>
                        <a:pt x="165" y="120"/>
                        <a:pt x="165" y="120"/>
                        <a:pt x="165" y="120"/>
                      </a:cubicBezTo>
                      <a:cubicBezTo>
                        <a:pt x="165" y="120"/>
                        <a:pt x="165" y="120"/>
                        <a:pt x="165" y="120"/>
                      </a:cubicBezTo>
                      <a:cubicBezTo>
                        <a:pt x="164" y="120"/>
                        <a:pt x="165" y="118"/>
                        <a:pt x="165" y="116"/>
                      </a:cubicBezTo>
                      <a:cubicBezTo>
                        <a:pt x="165" y="116"/>
                        <a:pt x="165" y="115"/>
                        <a:pt x="165" y="116"/>
                      </a:cubicBezTo>
                      <a:cubicBezTo>
                        <a:pt x="165" y="114"/>
                        <a:pt x="164" y="115"/>
                        <a:pt x="164" y="115"/>
                      </a:cubicBezTo>
                      <a:cubicBezTo>
                        <a:pt x="164" y="116"/>
                        <a:pt x="164" y="116"/>
                        <a:pt x="163" y="116"/>
                      </a:cubicBezTo>
                      <a:cubicBezTo>
                        <a:pt x="163" y="116"/>
                        <a:pt x="164" y="115"/>
                        <a:pt x="163" y="115"/>
                      </a:cubicBezTo>
                      <a:cubicBezTo>
                        <a:pt x="163" y="116"/>
                        <a:pt x="162" y="116"/>
                        <a:pt x="163" y="114"/>
                      </a:cubicBezTo>
                      <a:cubicBezTo>
                        <a:pt x="162" y="115"/>
                        <a:pt x="162" y="115"/>
                        <a:pt x="161" y="115"/>
                      </a:cubicBezTo>
                      <a:cubicBezTo>
                        <a:pt x="161" y="115"/>
                        <a:pt x="161" y="115"/>
                        <a:pt x="161" y="115"/>
                      </a:cubicBezTo>
                      <a:cubicBezTo>
                        <a:pt x="160" y="117"/>
                        <a:pt x="158" y="120"/>
                        <a:pt x="156" y="123"/>
                      </a:cubicBezTo>
                      <a:cubicBezTo>
                        <a:pt x="156" y="123"/>
                        <a:pt x="155" y="124"/>
                        <a:pt x="155" y="124"/>
                      </a:cubicBezTo>
                      <a:cubicBezTo>
                        <a:pt x="155" y="124"/>
                        <a:pt x="155" y="124"/>
                        <a:pt x="155" y="124"/>
                      </a:cubicBezTo>
                      <a:cubicBezTo>
                        <a:pt x="155" y="124"/>
                        <a:pt x="155" y="124"/>
                        <a:pt x="155" y="123"/>
                      </a:cubicBezTo>
                      <a:cubicBezTo>
                        <a:pt x="156" y="123"/>
                        <a:pt x="156" y="122"/>
                        <a:pt x="156" y="122"/>
                      </a:cubicBezTo>
                      <a:cubicBezTo>
                        <a:pt x="156" y="120"/>
                        <a:pt x="155" y="121"/>
                        <a:pt x="155" y="122"/>
                      </a:cubicBezTo>
                      <a:cubicBezTo>
                        <a:pt x="154" y="123"/>
                        <a:pt x="153" y="125"/>
                        <a:pt x="152" y="126"/>
                      </a:cubicBezTo>
                      <a:cubicBezTo>
                        <a:pt x="152" y="127"/>
                        <a:pt x="151" y="128"/>
                        <a:pt x="152" y="128"/>
                      </a:cubicBezTo>
                      <a:cubicBezTo>
                        <a:pt x="151" y="128"/>
                        <a:pt x="151" y="128"/>
                        <a:pt x="151" y="129"/>
                      </a:cubicBezTo>
                      <a:cubicBezTo>
                        <a:pt x="152" y="128"/>
                        <a:pt x="152" y="128"/>
                        <a:pt x="153" y="127"/>
                      </a:cubicBezTo>
                      <a:cubicBezTo>
                        <a:pt x="153" y="128"/>
                        <a:pt x="152" y="128"/>
                        <a:pt x="152" y="128"/>
                      </a:cubicBezTo>
                      <a:cubicBezTo>
                        <a:pt x="153" y="129"/>
                        <a:pt x="151" y="131"/>
                        <a:pt x="150" y="131"/>
                      </a:cubicBezTo>
                      <a:cubicBezTo>
                        <a:pt x="150" y="131"/>
                        <a:pt x="150" y="131"/>
                        <a:pt x="150" y="131"/>
                      </a:cubicBezTo>
                      <a:cubicBezTo>
                        <a:pt x="150" y="131"/>
                        <a:pt x="150" y="131"/>
                        <a:pt x="150" y="132"/>
                      </a:cubicBezTo>
                      <a:cubicBezTo>
                        <a:pt x="150" y="131"/>
                        <a:pt x="150" y="132"/>
                        <a:pt x="149" y="131"/>
                      </a:cubicBezTo>
                      <a:cubicBezTo>
                        <a:pt x="150" y="131"/>
                        <a:pt x="150" y="131"/>
                        <a:pt x="150" y="130"/>
                      </a:cubicBezTo>
                      <a:cubicBezTo>
                        <a:pt x="150" y="130"/>
                        <a:pt x="150" y="130"/>
                        <a:pt x="150" y="130"/>
                      </a:cubicBezTo>
                      <a:cubicBezTo>
                        <a:pt x="150" y="130"/>
                        <a:pt x="149" y="131"/>
                        <a:pt x="149" y="131"/>
                      </a:cubicBezTo>
                      <a:cubicBezTo>
                        <a:pt x="149" y="131"/>
                        <a:pt x="149" y="131"/>
                        <a:pt x="149" y="130"/>
                      </a:cubicBezTo>
                      <a:cubicBezTo>
                        <a:pt x="149" y="131"/>
                        <a:pt x="149" y="131"/>
                        <a:pt x="149" y="131"/>
                      </a:cubicBezTo>
                      <a:cubicBezTo>
                        <a:pt x="149" y="130"/>
                        <a:pt x="149" y="131"/>
                        <a:pt x="149" y="130"/>
                      </a:cubicBezTo>
                      <a:cubicBezTo>
                        <a:pt x="149" y="131"/>
                        <a:pt x="149" y="130"/>
                        <a:pt x="149" y="130"/>
                      </a:cubicBezTo>
                      <a:cubicBezTo>
                        <a:pt x="149" y="130"/>
                        <a:pt x="149" y="131"/>
                        <a:pt x="149" y="131"/>
                      </a:cubicBezTo>
                      <a:cubicBezTo>
                        <a:pt x="149" y="130"/>
                        <a:pt x="149" y="130"/>
                        <a:pt x="148" y="130"/>
                      </a:cubicBezTo>
                      <a:cubicBezTo>
                        <a:pt x="149" y="130"/>
                        <a:pt x="149" y="130"/>
                        <a:pt x="149" y="130"/>
                      </a:cubicBezTo>
                      <a:cubicBezTo>
                        <a:pt x="149" y="130"/>
                        <a:pt x="148" y="131"/>
                        <a:pt x="148" y="131"/>
                      </a:cubicBezTo>
                      <a:cubicBezTo>
                        <a:pt x="148" y="131"/>
                        <a:pt x="148" y="130"/>
                        <a:pt x="148" y="131"/>
                      </a:cubicBezTo>
                      <a:cubicBezTo>
                        <a:pt x="148" y="130"/>
                        <a:pt x="147" y="130"/>
                        <a:pt x="148" y="129"/>
                      </a:cubicBezTo>
                      <a:cubicBezTo>
                        <a:pt x="148" y="130"/>
                        <a:pt x="147" y="129"/>
                        <a:pt x="147" y="129"/>
                      </a:cubicBezTo>
                      <a:cubicBezTo>
                        <a:pt x="147" y="129"/>
                        <a:pt x="148" y="129"/>
                        <a:pt x="148" y="128"/>
                      </a:cubicBezTo>
                      <a:cubicBezTo>
                        <a:pt x="148" y="128"/>
                        <a:pt x="148" y="127"/>
                        <a:pt x="147" y="128"/>
                      </a:cubicBezTo>
                      <a:cubicBezTo>
                        <a:pt x="148" y="128"/>
                        <a:pt x="148" y="128"/>
                        <a:pt x="148" y="128"/>
                      </a:cubicBezTo>
                      <a:cubicBezTo>
                        <a:pt x="147" y="128"/>
                        <a:pt x="147" y="129"/>
                        <a:pt x="147" y="129"/>
                      </a:cubicBezTo>
                      <a:cubicBezTo>
                        <a:pt x="147" y="129"/>
                        <a:pt x="147" y="129"/>
                        <a:pt x="147" y="129"/>
                      </a:cubicBezTo>
                      <a:cubicBezTo>
                        <a:pt x="146" y="129"/>
                        <a:pt x="146" y="130"/>
                        <a:pt x="146" y="130"/>
                      </a:cubicBezTo>
                      <a:cubicBezTo>
                        <a:pt x="146" y="130"/>
                        <a:pt x="145" y="130"/>
                        <a:pt x="145" y="131"/>
                      </a:cubicBezTo>
                      <a:cubicBezTo>
                        <a:pt x="144" y="131"/>
                        <a:pt x="142" y="133"/>
                        <a:pt x="141" y="133"/>
                      </a:cubicBezTo>
                      <a:cubicBezTo>
                        <a:pt x="141" y="133"/>
                        <a:pt x="140" y="134"/>
                        <a:pt x="139" y="135"/>
                      </a:cubicBezTo>
                      <a:cubicBezTo>
                        <a:pt x="139" y="136"/>
                        <a:pt x="138" y="136"/>
                        <a:pt x="138" y="136"/>
                      </a:cubicBezTo>
                      <a:cubicBezTo>
                        <a:pt x="137" y="137"/>
                        <a:pt x="136" y="137"/>
                        <a:pt x="135" y="138"/>
                      </a:cubicBezTo>
                      <a:cubicBezTo>
                        <a:pt x="134" y="138"/>
                        <a:pt x="133" y="139"/>
                        <a:pt x="133" y="138"/>
                      </a:cubicBezTo>
                      <a:cubicBezTo>
                        <a:pt x="132" y="139"/>
                        <a:pt x="132" y="139"/>
                        <a:pt x="132" y="139"/>
                      </a:cubicBezTo>
                      <a:cubicBezTo>
                        <a:pt x="132" y="139"/>
                        <a:pt x="133" y="138"/>
                        <a:pt x="132" y="139"/>
                      </a:cubicBezTo>
                      <a:cubicBezTo>
                        <a:pt x="132" y="139"/>
                        <a:pt x="132" y="139"/>
                        <a:pt x="132" y="139"/>
                      </a:cubicBezTo>
                      <a:cubicBezTo>
                        <a:pt x="132" y="139"/>
                        <a:pt x="131" y="139"/>
                        <a:pt x="131" y="139"/>
                      </a:cubicBezTo>
                      <a:cubicBezTo>
                        <a:pt x="131" y="139"/>
                        <a:pt x="131" y="139"/>
                        <a:pt x="132" y="139"/>
                      </a:cubicBezTo>
                      <a:cubicBezTo>
                        <a:pt x="131" y="139"/>
                        <a:pt x="132" y="138"/>
                        <a:pt x="131" y="138"/>
                      </a:cubicBezTo>
                      <a:cubicBezTo>
                        <a:pt x="131" y="138"/>
                        <a:pt x="131" y="138"/>
                        <a:pt x="131" y="138"/>
                      </a:cubicBezTo>
                      <a:cubicBezTo>
                        <a:pt x="131" y="138"/>
                        <a:pt x="130" y="138"/>
                        <a:pt x="130" y="138"/>
                      </a:cubicBezTo>
                      <a:cubicBezTo>
                        <a:pt x="129" y="139"/>
                        <a:pt x="129" y="139"/>
                        <a:pt x="129" y="139"/>
                      </a:cubicBezTo>
                      <a:cubicBezTo>
                        <a:pt x="129" y="139"/>
                        <a:pt x="129" y="139"/>
                        <a:pt x="129" y="139"/>
                      </a:cubicBezTo>
                      <a:cubicBezTo>
                        <a:pt x="128" y="139"/>
                        <a:pt x="129" y="139"/>
                        <a:pt x="128" y="140"/>
                      </a:cubicBezTo>
                      <a:cubicBezTo>
                        <a:pt x="128" y="140"/>
                        <a:pt x="127" y="140"/>
                        <a:pt x="126" y="140"/>
                      </a:cubicBezTo>
                      <a:cubicBezTo>
                        <a:pt x="127" y="139"/>
                        <a:pt x="126" y="140"/>
                        <a:pt x="127" y="139"/>
                      </a:cubicBezTo>
                      <a:cubicBezTo>
                        <a:pt x="126" y="139"/>
                        <a:pt x="126" y="139"/>
                        <a:pt x="126" y="140"/>
                      </a:cubicBezTo>
                      <a:cubicBezTo>
                        <a:pt x="126" y="140"/>
                        <a:pt x="126" y="140"/>
                        <a:pt x="126" y="140"/>
                      </a:cubicBezTo>
                      <a:cubicBezTo>
                        <a:pt x="125" y="140"/>
                        <a:pt x="125" y="140"/>
                        <a:pt x="124" y="140"/>
                      </a:cubicBezTo>
                      <a:cubicBezTo>
                        <a:pt x="125" y="140"/>
                        <a:pt x="125" y="140"/>
                        <a:pt x="125" y="140"/>
                      </a:cubicBezTo>
                      <a:cubicBezTo>
                        <a:pt x="124" y="140"/>
                        <a:pt x="124" y="140"/>
                        <a:pt x="124" y="140"/>
                      </a:cubicBezTo>
                      <a:cubicBezTo>
                        <a:pt x="124" y="140"/>
                        <a:pt x="124" y="140"/>
                        <a:pt x="124" y="140"/>
                      </a:cubicBezTo>
                      <a:cubicBezTo>
                        <a:pt x="124" y="140"/>
                        <a:pt x="124" y="139"/>
                        <a:pt x="123" y="139"/>
                      </a:cubicBezTo>
                      <a:cubicBezTo>
                        <a:pt x="124" y="139"/>
                        <a:pt x="124" y="139"/>
                        <a:pt x="124" y="138"/>
                      </a:cubicBezTo>
                      <a:cubicBezTo>
                        <a:pt x="124" y="139"/>
                        <a:pt x="125" y="138"/>
                        <a:pt x="125" y="138"/>
                      </a:cubicBezTo>
                      <a:cubicBezTo>
                        <a:pt x="125" y="138"/>
                        <a:pt x="126" y="138"/>
                        <a:pt x="126" y="138"/>
                      </a:cubicBezTo>
                      <a:cubicBezTo>
                        <a:pt x="126" y="137"/>
                        <a:pt x="127" y="137"/>
                        <a:pt x="129" y="136"/>
                      </a:cubicBezTo>
                      <a:cubicBezTo>
                        <a:pt x="130" y="135"/>
                        <a:pt x="131" y="135"/>
                        <a:pt x="132" y="134"/>
                      </a:cubicBezTo>
                      <a:cubicBezTo>
                        <a:pt x="132" y="134"/>
                        <a:pt x="132" y="133"/>
                        <a:pt x="132" y="133"/>
                      </a:cubicBezTo>
                      <a:cubicBezTo>
                        <a:pt x="132" y="133"/>
                        <a:pt x="133" y="133"/>
                        <a:pt x="133" y="133"/>
                      </a:cubicBezTo>
                      <a:cubicBezTo>
                        <a:pt x="133" y="133"/>
                        <a:pt x="132" y="133"/>
                        <a:pt x="132" y="133"/>
                      </a:cubicBezTo>
                      <a:cubicBezTo>
                        <a:pt x="132" y="133"/>
                        <a:pt x="131" y="133"/>
                        <a:pt x="131" y="133"/>
                      </a:cubicBezTo>
                      <a:cubicBezTo>
                        <a:pt x="131" y="134"/>
                        <a:pt x="130" y="134"/>
                        <a:pt x="130" y="134"/>
                      </a:cubicBezTo>
                      <a:cubicBezTo>
                        <a:pt x="130" y="134"/>
                        <a:pt x="130" y="134"/>
                        <a:pt x="130" y="134"/>
                      </a:cubicBezTo>
                      <a:cubicBezTo>
                        <a:pt x="129" y="134"/>
                        <a:pt x="129" y="134"/>
                        <a:pt x="129" y="134"/>
                      </a:cubicBezTo>
                      <a:cubicBezTo>
                        <a:pt x="129" y="134"/>
                        <a:pt x="128" y="134"/>
                        <a:pt x="129" y="134"/>
                      </a:cubicBezTo>
                      <a:cubicBezTo>
                        <a:pt x="128" y="134"/>
                        <a:pt x="128" y="134"/>
                        <a:pt x="128" y="134"/>
                      </a:cubicBezTo>
                      <a:cubicBezTo>
                        <a:pt x="129" y="134"/>
                        <a:pt x="128" y="134"/>
                        <a:pt x="128" y="133"/>
                      </a:cubicBezTo>
                      <a:cubicBezTo>
                        <a:pt x="129" y="133"/>
                        <a:pt x="130" y="132"/>
                        <a:pt x="130" y="131"/>
                      </a:cubicBezTo>
                      <a:cubicBezTo>
                        <a:pt x="131" y="130"/>
                        <a:pt x="131" y="130"/>
                        <a:pt x="131" y="129"/>
                      </a:cubicBezTo>
                      <a:cubicBezTo>
                        <a:pt x="132" y="129"/>
                        <a:pt x="132" y="128"/>
                        <a:pt x="132" y="128"/>
                      </a:cubicBezTo>
                      <a:cubicBezTo>
                        <a:pt x="132" y="128"/>
                        <a:pt x="132" y="128"/>
                        <a:pt x="132" y="127"/>
                      </a:cubicBezTo>
                      <a:cubicBezTo>
                        <a:pt x="132" y="127"/>
                        <a:pt x="133" y="127"/>
                        <a:pt x="133" y="127"/>
                      </a:cubicBezTo>
                      <a:cubicBezTo>
                        <a:pt x="133" y="126"/>
                        <a:pt x="133" y="125"/>
                        <a:pt x="133" y="125"/>
                      </a:cubicBezTo>
                      <a:cubicBezTo>
                        <a:pt x="133" y="125"/>
                        <a:pt x="133" y="124"/>
                        <a:pt x="133" y="124"/>
                      </a:cubicBezTo>
                      <a:cubicBezTo>
                        <a:pt x="133" y="124"/>
                        <a:pt x="132" y="124"/>
                        <a:pt x="131" y="125"/>
                      </a:cubicBezTo>
                      <a:cubicBezTo>
                        <a:pt x="130" y="125"/>
                        <a:pt x="129" y="126"/>
                        <a:pt x="128" y="127"/>
                      </a:cubicBezTo>
                      <a:cubicBezTo>
                        <a:pt x="128" y="127"/>
                        <a:pt x="128" y="127"/>
                        <a:pt x="128" y="127"/>
                      </a:cubicBezTo>
                      <a:cubicBezTo>
                        <a:pt x="128" y="127"/>
                        <a:pt x="128" y="128"/>
                        <a:pt x="128" y="128"/>
                      </a:cubicBezTo>
                      <a:cubicBezTo>
                        <a:pt x="128" y="128"/>
                        <a:pt x="127" y="128"/>
                        <a:pt x="127" y="127"/>
                      </a:cubicBezTo>
                      <a:cubicBezTo>
                        <a:pt x="126" y="127"/>
                        <a:pt x="126" y="127"/>
                        <a:pt x="126" y="126"/>
                      </a:cubicBezTo>
                      <a:cubicBezTo>
                        <a:pt x="126" y="125"/>
                        <a:pt x="127" y="124"/>
                        <a:pt x="128" y="123"/>
                      </a:cubicBezTo>
                      <a:cubicBezTo>
                        <a:pt x="127" y="123"/>
                        <a:pt x="127" y="123"/>
                        <a:pt x="127" y="123"/>
                      </a:cubicBezTo>
                      <a:cubicBezTo>
                        <a:pt x="127" y="123"/>
                        <a:pt x="127" y="123"/>
                        <a:pt x="127" y="123"/>
                      </a:cubicBezTo>
                      <a:cubicBezTo>
                        <a:pt x="127" y="123"/>
                        <a:pt x="127" y="122"/>
                        <a:pt x="127" y="122"/>
                      </a:cubicBezTo>
                      <a:cubicBezTo>
                        <a:pt x="126" y="123"/>
                        <a:pt x="126" y="123"/>
                        <a:pt x="125" y="124"/>
                      </a:cubicBezTo>
                      <a:cubicBezTo>
                        <a:pt x="124" y="124"/>
                        <a:pt x="124" y="124"/>
                        <a:pt x="123" y="124"/>
                      </a:cubicBezTo>
                      <a:cubicBezTo>
                        <a:pt x="123" y="125"/>
                        <a:pt x="123" y="125"/>
                        <a:pt x="122" y="125"/>
                      </a:cubicBezTo>
                      <a:cubicBezTo>
                        <a:pt x="121" y="126"/>
                        <a:pt x="119" y="128"/>
                        <a:pt x="118" y="129"/>
                      </a:cubicBezTo>
                      <a:cubicBezTo>
                        <a:pt x="118" y="129"/>
                        <a:pt x="117" y="129"/>
                        <a:pt x="116" y="130"/>
                      </a:cubicBezTo>
                      <a:cubicBezTo>
                        <a:pt x="116" y="130"/>
                        <a:pt x="115" y="130"/>
                        <a:pt x="115" y="130"/>
                      </a:cubicBezTo>
                      <a:cubicBezTo>
                        <a:pt x="114" y="130"/>
                        <a:pt x="114" y="129"/>
                        <a:pt x="113" y="129"/>
                      </a:cubicBezTo>
                      <a:cubicBezTo>
                        <a:pt x="113" y="129"/>
                        <a:pt x="113" y="129"/>
                        <a:pt x="113" y="129"/>
                      </a:cubicBezTo>
                      <a:cubicBezTo>
                        <a:pt x="113" y="129"/>
                        <a:pt x="112" y="129"/>
                        <a:pt x="111" y="130"/>
                      </a:cubicBezTo>
                      <a:cubicBezTo>
                        <a:pt x="111" y="130"/>
                        <a:pt x="111" y="130"/>
                        <a:pt x="110" y="130"/>
                      </a:cubicBezTo>
                      <a:cubicBezTo>
                        <a:pt x="110" y="129"/>
                        <a:pt x="111" y="127"/>
                        <a:pt x="111" y="127"/>
                      </a:cubicBezTo>
                      <a:cubicBezTo>
                        <a:pt x="111" y="127"/>
                        <a:pt x="112" y="126"/>
                        <a:pt x="112" y="126"/>
                      </a:cubicBezTo>
                      <a:cubicBezTo>
                        <a:pt x="112" y="126"/>
                        <a:pt x="112" y="126"/>
                        <a:pt x="112" y="126"/>
                      </a:cubicBezTo>
                      <a:cubicBezTo>
                        <a:pt x="113" y="126"/>
                        <a:pt x="113" y="125"/>
                        <a:pt x="113" y="126"/>
                      </a:cubicBezTo>
                      <a:cubicBezTo>
                        <a:pt x="113" y="125"/>
                        <a:pt x="114" y="126"/>
                        <a:pt x="115" y="125"/>
                      </a:cubicBezTo>
                      <a:cubicBezTo>
                        <a:pt x="114" y="125"/>
                        <a:pt x="115" y="125"/>
                        <a:pt x="115" y="125"/>
                      </a:cubicBezTo>
                      <a:cubicBezTo>
                        <a:pt x="115" y="125"/>
                        <a:pt x="116" y="125"/>
                        <a:pt x="115" y="125"/>
                      </a:cubicBezTo>
                      <a:cubicBezTo>
                        <a:pt x="116" y="125"/>
                        <a:pt x="116" y="125"/>
                        <a:pt x="116" y="125"/>
                      </a:cubicBezTo>
                      <a:cubicBezTo>
                        <a:pt x="115" y="124"/>
                        <a:pt x="117" y="123"/>
                        <a:pt x="118" y="122"/>
                      </a:cubicBezTo>
                      <a:cubicBezTo>
                        <a:pt x="118" y="122"/>
                        <a:pt x="119" y="121"/>
                        <a:pt x="119" y="120"/>
                      </a:cubicBezTo>
                      <a:cubicBezTo>
                        <a:pt x="119" y="120"/>
                        <a:pt x="119" y="120"/>
                        <a:pt x="119" y="120"/>
                      </a:cubicBezTo>
                      <a:cubicBezTo>
                        <a:pt x="120" y="120"/>
                        <a:pt x="120" y="119"/>
                        <a:pt x="120" y="119"/>
                      </a:cubicBezTo>
                      <a:cubicBezTo>
                        <a:pt x="120" y="119"/>
                        <a:pt x="120" y="119"/>
                        <a:pt x="120" y="118"/>
                      </a:cubicBezTo>
                      <a:cubicBezTo>
                        <a:pt x="120" y="118"/>
                        <a:pt x="120" y="118"/>
                        <a:pt x="120" y="118"/>
                      </a:cubicBezTo>
                      <a:cubicBezTo>
                        <a:pt x="120" y="118"/>
                        <a:pt x="120" y="118"/>
                        <a:pt x="120" y="118"/>
                      </a:cubicBezTo>
                      <a:cubicBezTo>
                        <a:pt x="119" y="118"/>
                        <a:pt x="119" y="118"/>
                        <a:pt x="118" y="118"/>
                      </a:cubicBezTo>
                      <a:cubicBezTo>
                        <a:pt x="118" y="118"/>
                        <a:pt x="118" y="118"/>
                        <a:pt x="118" y="118"/>
                      </a:cubicBezTo>
                      <a:cubicBezTo>
                        <a:pt x="118" y="118"/>
                        <a:pt x="118" y="118"/>
                        <a:pt x="118" y="119"/>
                      </a:cubicBezTo>
                      <a:cubicBezTo>
                        <a:pt x="118" y="118"/>
                        <a:pt x="117" y="119"/>
                        <a:pt x="117" y="119"/>
                      </a:cubicBezTo>
                      <a:cubicBezTo>
                        <a:pt x="117" y="119"/>
                        <a:pt x="117" y="119"/>
                        <a:pt x="117" y="118"/>
                      </a:cubicBezTo>
                      <a:cubicBezTo>
                        <a:pt x="117" y="119"/>
                        <a:pt x="117" y="119"/>
                        <a:pt x="117" y="119"/>
                      </a:cubicBezTo>
                      <a:cubicBezTo>
                        <a:pt x="117" y="119"/>
                        <a:pt x="117" y="119"/>
                        <a:pt x="117" y="119"/>
                      </a:cubicBezTo>
                      <a:cubicBezTo>
                        <a:pt x="116" y="119"/>
                        <a:pt x="117" y="119"/>
                        <a:pt x="117" y="119"/>
                      </a:cubicBezTo>
                      <a:cubicBezTo>
                        <a:pt x="116" y="119"/>
                        <a:pt x="116" y="119"/>
                        <a:pt x="116" y="119"/>
                      </a:cubicBezTo>
                      <a:cubicBezTo>
                        <a:pt x="116" y="118"/>
                        <a:pt x="115" y="119"/>
                        <a:pt x="116" y="119"/>
                      </a:cubicBezTo>
                      <a:cubicBezTo>
                        <a:pt x="115" y="119"/>
                        <a:pt x="115" y="119"/>
                        <a:pt x="115" y="119"/>
                      </a:cubicBezTo>
                      <a:cubicBezTo>
                        <a:pt x="115" y="119"/>
                        <a:pt x="115" y="119"/>
                        <a:pt x="115" y="119"/>
                      </a:cubicBezTo>
                      <a:cubicBezTo>
                        <a:pt x="115" y="118"/>
                        <a:pt x="114" y="120"/>
                        <a:pt x="113" y="120"/>
                      </a:cubicBezTo>
                      <a:cubicBezTo>
                        <a:pt x="113" y="120"/>
                        <a:pt x="114" y="120"/>
                        <a:pt x="114" y="120"/>
                      </a:cubicBezTo>
                      <a:cubicBezTo>
                        <a:pt x="113" y="120"/>
                        <a:pt x="113" y="120"/>
                        <a:pt x="113" y="120"/>
                      </a:cubicBezTo>
                      <a:cubicBezTo>
                        <a:pt x="113" y="120"/>
                        <a:pt x="112" y="120"/>
                        <a:pt x="112" y="121"/>
                      </a:cubicBezTo>
                      <a:cubicBezTo>
                        <a:pt x="112" y="121"/>
                        <a:pt x="112" y="121"/>
                        <a:pt x="112" y="121"/>
                      </a:cubicBezTo>
                      <a:cubicBezTo>
                        <a:pt x="112" y="121"/>
                        <a:pt x="112" y="121"/>
                        <a:pt x="112" y="121"/>
                      </a:cubicBezTo>
                      <a:cubicBezTo>
                        <a:pt x="112" y="121"/>
                        <a:pt x="112" y="121"/>
                        <a:pt x="112" y="121"/>
                      </a:cubicBezTo>
                      <a:cubicBezTo>
                        <a:pt x="112" y="121"/>
                        <a:pt x="112" y="121"/>
                        <a:pt x="112" y="121"/>
                      </a:cubicBezTo>
                      <a:cubicBezTo>
                        <a:pt x="112" y="121"/>
                        <a:pt x="112" y="121"/>
                        <a:pt x="112" y="121"/>
                      </a:cubicBezTo>
                      <a:cubicBezTo>
                        <a:pt x="113" y="121"/>
                        <a:pt x="113" y="122"/>
                        <a:pt x="113" y="121"/>
                      </a:cubicBezTo>
                      <a:cubicBezTo>
                        <a:pt x="113" y="122"/>
                        <a:pt x="113" y="122"/>
                        <a:pt x="113" y="122"/>
                      </a:cubicBezTo>
                      <a:cubicBezTo>
                        <a:pt x="114" y="122"/>
                        <a:pt x="113" y="123"/>
                        <a:pt x="113" y="123"/>
                      </a:cubicBezTo>
                      <a:cubicBezTo>
                        <a:pt x="112" y="124"/>
                        <a:pt x="112" y="124"/>
                        <a:pt x="111" y="124"/>
                      </a:cubicBezTo>
                      <a:cubicBezTo>
                        <a:pt x="111" y="124"/>
                        <a:pt x="111" y="124"/>
                        <a:pt x="111" y="124"/>
                      </a:cubicBezTo>
                      <a:cubicBezTo>
                        <a:pt x="110" y="124"/>
                        <a:pt x="110" y="123"/>
                        <a:pt x="110" y="123"/>
                      </a:cubicBezTo>
                      <a:cubicBezTo>
                        <a:pt x="110" y="123"/>
                        <a:pt x="110" y="123"/>
                        <a:pt x="110" y="122"/>
                      </a:cubicBezTo>
                      <a:cubicBezTo>
                        <a:pt x="110" y="122"/>
                        <a:pt x="110" y="122"/>
                        <a:pt x="110" y="123"/>
                      </a:cubicBezTo>
                      <a:cubicBezTo>
                        <a:pt x="109" y="123"/>
                        <a:pt x="110" y="122"/>
                        <a:pt x="110" y="122"/>
                      </a:cubicBezTo>
                      <a:cubicBezTo>
                        <a:pt x="109" y="122"/>
                        <a:pt x="109" y="122"/>
                        <a:pt x="109" y="122"/>
                      </a:cubicBezTo>
                      <a:cubicBezTo>
                        <a:pt x="109" y="122"/>
                        <a:pt x="109" y="123"/>
                        <a:pt x="109" y="122"/>
                      </a:cubicBezTo>
                      <a:cubicBezTo>
                        <a:pt x="108" y="123"/>
                        <a:pt x="107" y="123"/>
                        <a:pt x="107" y="123"/>
                      </a:cubicBezTo>
                      <a:cubicBezTo>
                        <a:pt x="106" y="124"/>
                        <a:pt x="106" y="124"/>
                        <a:pt x="105" y="124"/>
                      </a:cubicBezTo>
                      <a:cubicBezTo>
                        <a:pt x="105" y="125"/>
                        <a:pt x="104" y="125"/>
                        <a:pt x="103" y="126"/>
                      </a:cubicBezTo>
                      <a:cubicBezTo>
                        <a:pt x="101" y="126"/>
                        <a:pt x="101" y="125"/>
                        <a:pt x="100" y="124"/>
                      </a:cubicBezTo>
                      <a:cubicBezTo>
                        <a:pt x="100" y="124"/>
                        <a:pt x="98" y="124"/>
                        <a:pt x="98" y="124"/>
                      </a:cubicBezTo>
                      <a:cubicBezTo>
                        <a:pt x="97" y="125"/>
                        <a:pt x="96" y="124"/>
                        <a:pt x="96" y="124"/>
                      </a:cubicBezTo>
                      <a:cubicBezTo>
                        <a:pt x="96" y="124"/>
                        <a:pt x="96" y="124"/>
                        <a:pt x="96" y="124"/>
                      </a:cubicBezTo>
                      <a:cubicBezTo>
                        <a:pt x="96" y="124"/>
                        <a:pt x="96" y="124"/>
                        <a:pt x="96" y="124"/>
                      </a:cubicBezTo>
                      <a:cubicBezTo>
                        <a:pt x="96" y="124"/>
                        <a:pt x="95" y="124"/>
                        <a:pt x="95" y="124"/>
                      </a:cubicBezTo>
                      <a:cubicBezTo>
                        <a:pt x="95" y="124"/>
                        <a:pt x="94" y="124"/>
                        <a:pt x="93" y="124"/>
                      </a:cubicBezTo>
                      <a:cubicBezTo>
                        <a:pt x="92" y="124"/>
                        <a:pt x="91" y="124"/>
                        <a:pt x="90" y="123"/>
                      </a:cubicBezTo>
                      <a:cubicBezTo>
                        <a:pt x="90" y="123"/>
                        <a:pt x="90" y="123"/>
                        <a:pt x="91" y="123"/>
                      </a:cubicBezTo>
                      <a:cubicBezTo>
                        <a:pt x="90" y="123"/>
                        <a:pt x="90" y="123"/>
                        <a:pt x="90" y="123"/>
                      </a:cubicBezTo>
                      <a:cubicBezTo>
                        <a:pt x="90" y="123"/>
                        <a:pt x="90" y="123"/>
                        <a:pt x="90" y="123"/>
                      </a:cubicBezTo>
                      <a:cubicBezTo>
                        <a:pt x="90" y="123"/>
                        <a:pt x="88" y="122"/>
                        <a:pt x="88" y="122"/>
                      </a:cubicBezTo>
                      <a:cubicBezTo>
                        <a:pt x="88" y="122"/>
                        <a:pt x="88" y="122"/>
                        <a:pt x="88" y="122"/>
                      </a:cubicBezTo>
                      <a:cubicBezTo>
                        <a:pt x="86" y="122"/>
                        <a:pt x="84" y="122"/>
                        <a:pt x="83" y="122"/>
                      </a:cubicBezTo>
                      <a:cubicBezTo>
                        <a:pt x="82" y="122"/>
                        <a:pt x="81" y="121"/>
                        <a:pt x="81" y="121"/>
                      </a:cubicBezTo>
                      <a:cubicBezTo>
                        <a:pt x="81" y="121"/>
                        <a:pt x="81" y="121"/>
                        <a:pt x="81" y="121"/>
                      </a:cubicBezTo>
                      <a:cubicBezTo>
                        <a:pt x="81" y="121"/>
                        <a:pt x="81" y="120"/>
                        <a:pt x="80" y="120"/>
                      </a:cubicBezTo>
                      <a:cubicBezTo>
                        <a:pt x="80" y="120"/>
                        <a:pt x="79" y="120"/>
                        <a:pt x="79" y="120"/>
                      </a:cubicBezTo>
                      <a:cubicBezTo>
                        <a:pt x="78" y="120"/>
                        <a:pt x="78" y="119"/>
                        <a:pt x="77" y="119"/>
                      </a:cubicBezTo>
                      <a:cubicBezTo>
                        <a:pt x="77" y="118"/>
                        <a:pt x="76" y="118"/>
                        <a:pt x="76" y="117"/>
                      </a:cubicBezTo>
                      <a:cubicBezTo>
                        <a:pt x="75" y="117"/>
                        <a:pt x="75" y="117"/>
                        <a:pt x="74" y="116"/>
                      </a:cubicBezTo>
                      <a:cubicBezTo>
                        <a:pt x="73" y="116"/>
                        <a:pt x="72" y="115"/>
                        <a:pt x="70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70" y="114"/>
                        <a:pt x="69" y="115"/>
                        <a:pt x="69" y="115"/>
                      </a:cubicBezTo>
                      <a:cubicBezTo>
                        <a:pt x="69" y="115"/>
                        <a:pt x="68" y="114"/>
                        <a:pt x="68" y="115"/>
                      </a:cubicBezTo>
                      <a:cubicBezTo>
                        <a:pt x="68" y="114"/>
                        <a:pt x="68" y="115"/>
                        <a:pt x="68" y="115"/>
                      </a:cubicBezTo>
                      <a:cubicBezTo>
                        <a:pt x="67" y="115"/>
                        <a:pt x="67" y="115"/>
                        <a:pt x="67" y="115"/>
                      </a:cubicBezTo>
                      <a:cubicBezTo>
                        <a:pt x="67" y="115"/>
                        <a:pt x="66" y="114"/>
                        <a:pt x="65" y="114"/>
                      </a:cubicBezTo>
                      <a:cubicBezTo>
                        <a:pt x="65" y="114"/>
                        <a:pt x="65" y="114"/>
                        <a:pt x="65" y="114"/>
                      </a:cubicBezTo>
                      <a:cubicBezTo>
                        <a:pt x="64" y="113"/>
                        <a:pt x="65" y="113"/>
                        <a:pt x="64" y="113"/>
                      </a:cubicBezTo>
                      <a:cubicBezTo>
                        <a:pt x="64" y="113"/>
                        <a:pt x="64" y="113"/>
                        <a:pt x="64" y="113"/>
                      </a:cubicBezTo>
                      <a:cubicBezTo>
                        <a:pt x="63" y="112"/>
                        <a:pt x="63" y="111"/>
                        <a:pt x="62" y="109"/>
                      </a:cubicBezTo>
                      <a:cubicBezTo>
                        <a:pt x="62" y="108"/>
                        <a:pt x="63" y="108"/>
                        <a:pt x="63" y="108"/>
                      </a:cubicBezTo>
                      <a:cubicBezTo>
                        <a:pt x="63" y="108"/>
                        <a:pt x="63" y="108"/>
                        <a:pt x="63" y="108"/>
                      </a:cubicBezTo>
                      <a:cubicBezTo>
                        <a:pt x="63" y="108"/>
                        <a:pt x="63" y="108"/>
                        <a:pt x="63" y="108"/>
                      </a:cubicBezTo>
                      <a:cubicBezTo>
                        <a:pt x="64" y="108"/>
                        <a:pt x="64" y="108"/>
                        <a:pt x="65" y="109"/>
                      </a:cubicBezTo>
                      <a:cubicBezTo>
                        <a:pt x="65" y="109"/>
                        <a:pt x="65" y="109"/>
                        <a:pt x="65" y="110"/>
                      </a:cubicBezTo>
                      <a:cubicBezTo>
                        <a:pt x="65" y="109"/>
                        <a:pt x="66" y="110"/>
                        <a:pt x="66" y="110"/>
                      </a:cubicBezTo>
                      <a:cubicBezTo>
                        <a:pt x="66" y="110"/>
                        <a:pt x="66" y="110"/>
                        <a:pt x="66" y="110"/>
                      </a:cubicBezTo>
                      <a:cubicBezTo>
                        <a:pt x="66" y="110"/>
                        <a:pt x="66" y="110"/>
                        <a:pt x="66" y="110"/>
                      </a:cubicBezTo>
                      <a:cubicBezTo>
                        <a:pt x="66" y="109"/>
                        <a:pt x="66" y="109"/>
                        <a:pt x="66" y="109"/>
                      </a:cubicBezTo>
                      <a:cubicBezTo>
                        <a:pt x="66" y="109"/>
                        <a:pt x="66" y="109"/>
                        <a:pt x="65" y="109"/>
                      </a:cubicBezTo>
                      <a:cubicBezTo>
                        <a:pt x="66" y="109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7"/>
                      </a:cubicBezTo>
                      <a:cubicBezTo>
                        <a:pt x="66" y="107"/>
                        <a:pt x="65" y="107"/>
                        <a:pt x="65" y="107"/>
                      </a:cubicBezTo>
                      <a:cubicBezTo>
                        <a:pt x="65" y="106"/>
                        <a:pt x="66" y="105"/>
                        <a:pt x="66" y="104"/>
                      </a:cubicBezTo>
                      <a:cubicBezTo>
                        <a:pt x="66" y="104"/>
                        <a:pt x="66" y="103"/>
                        <a:pt x="66" y="103"/>
                      </a:cubicBezTo>
                      <a:cubicBezTo>
                        <a:pt x="66" y="103"/>
                        <a:pt x="66" y="103"/>
                        <a:pt x="66" y="103"/>
                      </a:cubicBezTo>
                      <a:cubicBezTo>
                        <a:pt x="66" y="103"/>
                        <a:pt x="65" y="103"/>
                        <a:pt x="65" y="102"/>
                      </a:cubicBezTo>
                      <a:cubicBezTo>
                        <a:pt x="65" y="102"/>
                        <a:pt x="65" y="102"/>
                        <a:pt x="65" y="102"/>
                      </a:cubicBezTo>
                      <a:cubicBezTo>
                        <a:pt x="65" y="102"/>
                        <a:pt x="65" y="102"/>
                        <a:pt x="65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1"/>
                        <a:pt x="64" y="100"/>
                        <a:pt x="64" y="100"/>
                      </a:cubicBezTo>
                      <a:cubicBezTo>
                        <a:pt x="64" y="100"/>
                        <a:pt x="64" y="99"/>
                        <a:pt x="64" y="99"/>
                      </a:cubicBezTo>
                      <a:cubicBezTo>
                        <a:pt x="64" y="99"/>
                        <a:pt x="64" y="99"/>
                        <a:pt x="64" y="99"/>
                      </a:cubicBezTo>
                      <a:cubicBezTo>
                        <a:pt x="64" y="98"/>
                        <a:pt x="64" y="98"/>
                        <a:pt x="64" y="97"/>
                      </a:cubicBezTo>
                      <a:cubicBezTo>
                        <a:pt x="64" y="97"/>
                        <a:pt x="64" y="97"/>
                        <a:pt x="64" y="96"/>
                      </a:cubicBezTo>
                      <a:cubicBezTo>
                        <a:pt x="64" y="95"/>
                        <a:pt x="64" y="96"/>
                        <a:pt x="64" y="95"/>
                      </a:cubicBezTo>
                      <a:cubicBezTo>
                        <a:pt x="64" y="96"/>
                        <a:pt x="65" y="96"/>
                        <a:pt x="65" y="95"/>
                      </a:cubicBezTo>
                      <a:cubicBezTo>
                        <a:pt x="65" y="96"/>
                        <a:pt x="65" y="97"/>
                        <a:pt x="65" y="98"/>
                      </a:cubicBezTo>
                      <a:cubicBezTo>
                        <a:pt x="66" y="98"/>
                        <a:pt x="66" y="98"/>
                        <a:pt x="66" y="98"/>
                      </a:cubicBezTo>
                      <a:cubicBezTo>
                        <a:pt x="65" y="97"/>
                        <a:pt x="65" y="96"/>
                        <a:pt x="65" y="96"/>
                      </a:cubicBezTo>
                      <a:cubicBezTo>
                        <a:pt x="65" y="96"/>
                        <a:pt x="65" y="95"/>
                        <a:pt x="65" y="95"/>
                      </a:cubicBezTo>
                      <a:cubicBezTo>
                        <a:pt x="65" y="95"/>
                        <a:pt x="65" y="95"/>
                        <a:pt x="65" y="95"/>
                      </a:cubicBezTo>
                      <a:cubicBezTo>
                        <a:pt x="65" y="95"/>
                        <a:pt x="65" y="95"/>
                        <a:pt x="65" y="95"/>
                      </a:cubicBezTo>
                      <a:cubicBezTo>
                        <a:pt x="66" y="95"/>
                        <a:pt x="65" y="95"/>
                        <a:pt x="66" y="95"/>
                      </a:cubicBezTo>
                      <a:cubicBezTo>
                        <a:pt x="66" y="95"/>
                        <a:pt x="66" y="95"/>
                        <a:pt x="66" y="95"/>
                      </a:cubicBezTo>
                      <a:cubicBezTo>
                        <a:pt x="66" y="95"/>
                        <a:pt x="66" y="94"/>
                        <a:pt x="66" y="94"/>
                      </a:cubicBezTo>
                      <a:cubicBezTo>
                        <a:pt x="66" y="94"/>
                        <a:pt x="66" y="94"/>
                        <a:pt x="66" y="94"/>
                      </a:cubicBezTo>
                      <a:cubicBezTo>
                        <a:pt x="66" y="94"/>
                        <a:pt x="66" y="94"/>
                        <a:pt x="66" y="94"/>
                      </a:cubicBezTo>
                      <a:cubicBezTo>
                        <a:pt x="66" y="94"/>
                        <a:pt x="66" y="93"/>
                        <a:pt x="66" y="93"/>
                      </a:cubicBezTo>
                      <a:cubicBezTo>
                        <a:pt x="66" y="93"/>
                        <a:pt x="66" y="93"/>
                        <a:pt x="66" y="93"/>
                      </a:cubicBezTo>
                      <a:cubicBezTo>
                        <a:pt x="66" y="93"/>
                        <a:pt x="66" y="92"/>
                        <a:pt x="66" y="92"/>
                      </a:cubicBezTo>
                      <a:cubicBezTo>
                        <a:pt x="66" y="92"/>
                        <a:pt x="66" y="92"/>
                        <a:pt x="66" y="92"/>
                      </a:cubicBezTo>
                      <a:cubicBezTo>
                        <a:pt x="66" y="92"/>
                        <a:pt x="66" y="92"/>
                        <a:pt x="66" y="91"/>
                      </a:cubicBezTo>
                      <a:cubicBezTo>
                        <a:pt x="66" y="91"/>
                        <a:pt x="66" y="92"/>
                        <a:pt x="66" y="91"/>
                      </a:cubicBez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6" y="89"/>
                        <a:pt x="66" y="89"/>
                        <a:pt x="66" y="88"/>
                      </a:cubicBezTo>
                      <a:cubicBezTo>
                        <a:pt x="66" y="88"/>
                        <a:pt x="66" y="88"/>
                        <a:pt x="66" y="88"/>
                      </a:cubicBezTo>
                      <a:cubicBezTo>
                        <a:pt x="66" y="87"/>
                        <a:pt x="66" y="87"/>
                        <a:pt x="66" y="86"/>
                      </a:cubicBezTo>
                      <a:cubicBezTo>
                        <a:pt x="66" y="86"/>
                        <a:pt x="66" y="85"/>
                        <a:pt x="66" y="85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4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8" y="83"/>
                      </a:cubicBezTo>
                      <a:cubicBezTo>
                        <a:pt x="68" y="83"/>
                        <a:pt x="68" y="84"/>
                        <a:pt x="69" y="84"/>
                      </a:cubicBezTo>
                      <a:cubicBezTo>
                        <a:pt x="69" y="85"/>
                        <a:pt x="69" y="86"/>
                        <a:pt x="68" y="86"/>
                      </a:cubicBezTo>
                      <a:cubicBezTo>
                        <a:pt x="68" y="87"/>
                        <a:pt x="68" y="87"/>
                        <a:pt x="68" y="87"/>
                      </a:cubicBezTo>
                      <a:cubicBezTo>
                        <a:pt x="68" y="87"/>
                        <a:pt x="68" y="88"/>
                        <a:pt x="68" y="89"/>
                      </a:cubicBezTo>
                      <a:cubicBezTo>
                        <a:pt x="67" y="89"/>
                        <a:pt x="67" y="89"/>
                        <a:pt x="67" y="90"/>
                      </a:cubicBezTo>
                      <a:cubicBezTo>
                        <a:pt x="67" y="90"/>
                        <a:pt x="67" y="90"/>
                        <a:pt x="67" y="90"/>
                      </a:cubicBezTo>
                      <a:cubicBezTo>
                        <a:pt x="67" y="91"/>
                        <a:pt x="67" y="92"/>
                        <a:pt x="68" y="92"/>
                      </a:cubicBezTo>
                      <a:cubicBezTo>
                        <a:pt x="68" y="92"/>
                        <a:pt x="69" y="92"/>
                        <a:pt x="69" y="92"/>
                      </a:cubicBezTo>
                      <a:cubicBezTo>
                        <a:pt x="69" y="92"/>
                        <a:pt x="70" y="92"/>
                        <a:pt x="70" y="92"/>
                      </a:cubicBezTo>
                      <a:cubicBezTo>
                        <a:pt x="70" y="92"/>
                        <a:pt x="70" y="90"/>
                        <a:pt x="70" y="90"/>
                      </a:cubicBezTo>
                      <a:cubicBezTo>
                        <a:pt x="71" y="90"/>
                        <a:pt x="71" y="89"/>
                        <a:pt x="71" y="89"/>
                      </a:cubicBezTo>
                      <a:cubicBezTo>
                        <a:pt x="71" y="90"/>
                        <a:pt x="72" y="89"/>
                        <a:pt x="72" y="90"/>
                      </a:cubicBezTo>
                      <a:cubicBezTo>
                        <a:pt x="72" y="90"/>
                        <a:pt x="72" y="90"/>
                        <a:pt x="72" y="90"/>
                      </a:cubicBezTo>
                      <a:cubicBezTo>
                        <a:pt x="72" y="90"/>
                        <a:pt x="73" y="90"/>
                        <a:pt x="73" y="90"/>
                      </a:cubicBezTo>
                      <a:cubicBezTo>
                        <a:pt x="73" y="90"/>
                        <a:pt x="73" y="89"/>
                        <a:pt x="74" y="89"/>
                      </a:cubicBezTo>
                      <a:cubicBezTo>
                        <a:pt x="74" y="89"/>
                        <a:pt x="76" y="89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6" y="87"/>
                        <a:pt x="76" y="88"/>
                        <a:pt x="76" y="87"/>
                      </a:cubicBezTo>
                      <a:cubicBezTo>
                        <a:pt x="76" y="87"/>
                        <a:pt x="76" y="87"/>
                        <a:pt x="76" y="87"/>
                      </a:cubicBezTo>
                      <a:cubicBezTo>
                        <a:pt x="76" y="86"/>
                        <a:pt x="76" y="86"/>
                        <a:pt x="76" y="85"/>
                      </a:cubicBezTo>
                      <a:cubicBezTo>
                        <a:pt x="75" y="84"/>
                        <a:pt x="75" y="84"/>
                        <a:pt x="75" y="83"/>
                      </a:cubicBezTo>
                      <a:cubicBezTo>
                        <a:pt x="75" y="83"/>
                        <a:pt x="75" y="82"/>
                        <a:pt x="75" y="81"/>
                      </a:cubicBezTo>
                      <a:cubicBezTo>
                        <a:pt x="76" y="81"/>
                        <a:pt x="76" y="81"/>
                        <a:pt x="76" y="81"/>
                      </a:cubicBezTo>
                      <a:cubicBezTo>
                        <a:pt x="76" y="80"/>
                        <a:pt x="77" y="81"/>
                        <a:pt x="77" y="81"/>
                      </a:cubicBezTo>
                      <a:cubicBezTo>
                        <a:pt x="78" y="81"/>
                        <a:pt x="78" y="81"/>
                        <a:pt x="78" y="81"/>
                      </a:cubicBezTo>
                      <a:cubicBezTo>
                        <a:pt x="79" y="80"/>
                        <a:pt x="81" y="79"/>
                        <a:pt x="82" y="79"/>
                      </a:cubicBezTo>
                      <a:cubicBezTo>
                        <a:pt x="82" y="79"/>
                        <a:pt x="83" y="79"/>
                        <a:pt x="83" y="80"/>
                      </a:cubicBezTo>
                      <a:cubicBezTo>
                        <a:pt x="83" y="80"/>
                        <a:pt x="84" y="80"/>
                        <a:pt x="84" y="80"/>
                      </a:cubicBezTo>
                      <a:cubicBezTo>
                        <a:pt x="84" y="80"/>
                        <a:pt x="85" y="79"/>
                        <a:pt x="85" y="79"/>
                      </a:cubicBezTo>
                      <a:cubicBezTo>
                        <a:pt x="85" y="79"/>
                        <a:pt x="85" y="79"/>
                        <a:pt x="85" y="78"/>
                      </a:cubicBezTo>
                      <a:cubicBezTo>
                        <a:pt x="85" y="78"/>
                        <a:pt x="84" y="77"/>
                        <a:pt x="84" y="77"/>
                      </a:cubicBezTo>
                      <a:cubicBezTo>
                        <a:pt x="84" y="76"/>
                        <a:pt x="84" y="76"/>
                        <a:pt x="84" y="75"/>
                      </a:cubicBezTo>
                      <a:cubicBezTo>
                        <a:pt x="85" y="75"/>
                        <a:pt x="85" y="75"/>
                        <a:pt x="86" y="75"/>
                      </a:cubicBezTo>
                      <a:cubicBezTo>
                        <a:pt x="86" y="75"/>
                        <a:pt x="86" y="75"/>
                        <a:pt x="86" y="75"/>
                      </a:cubicBezTo>
                      <a:cubicBezTo>
                        <a:pt x="86" y="75"/>
                        <a:pt x="86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87" y="74"/>
                        <a:pt x="87" y="73"/>
                        <a:pt x="87" y="73"/>
                      </a:cubicBezTo>
                      <a:cubicBezTo>
                        <a:pt x="87" y="73"/>
                        <a:pt x="87" y="73"/>
                        <a:pt x="87" y="73"/>
                      </a:cubicBezTo>
                      <a:cubicBezTo>
                        <a:pt x="87" y="73"/>
                        <a:pt x="88" y="72"/>
                        <a:pt x="88" y="72"/>
                      </a:cubicBezTo>
                      <a:cubicBezTo>
                        <a:pt x="87" y="72"/>
                        <a:pt x="87" y="71"/>
                        <a:pt x="87" y="71"/>
                      </a:cubicBezTo>
                      <a:cubicBezTo>
                        <a:pt x="87" y="71"/>
                        <a:pt x="87" y="71"/>
                        <a:pt x="87" y="71"/>
                      </a:cubicBezTo>
                      <a:cubicBezTo>
                        <a:pt x="87" y="71"/>
                        <a:pt x="87" y="70"/>
                        <a:pt x="87" y="70"/>
                      </a:cubicBezTo>
                      <a:cubicBezTo>
                        <a:pt x="87" y="70"/>
                        <a:pt x="86" y="70"/>
                        <a:pt x="86" y="69"/>
                      </a:cubicBezTo>
                      <a:cubicBezTo>
                        <a:pt x="87" y="69"/>
                        <a:pt x="88" y="68"/>
                        <a:pt x="88" y="69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ubicBezTo>
                        <a:pt x="88" y="70"/>
                        <a:pt x="89" y="70"/>
                        <a:pt x="89" y="70"/>
                      </a:cubicBezTo>
                      <a:cubicBezTo>
                        <a:pt x="89" y="70"/>
                        <a:pt x="90" y="70"/>
                        <a:pt x="90" y="71"/>
                      </a:cubicBezTo>
                      <a:cubicBezTo>
                        <a:pt x="90" y="71"/>
                        <a:pt x="90" y="71"/>
                        <a:pt x="90" y="71"/>
                      </a:cubicBezTo>
                      <a:cubicBezTo>
                        <a:pt x="91" y="70"/>
                        <a:pt x="91" y="71"/>
                        <a:pt x="92" y="71"/>
                      </a:cubicBezTo>
                      <a:cubicBezTo>
                        <a:pt x="92" y="71"/>
                        <a:pt x="92" y="70"/>
                        <a:pt x="92" y="70"/>
                      </a:cubicBezTo>
                      <a:cubicBezTo>
                        <a:pt x="92" y="70"/>
                        <a:pt x="92" y="70"/>
                        <a:pt x="92" y="69"/>
                      </a:cubicBezTo>
                      <a:cubicBezTo>
                        <a:pt x="92" y="69"/>
                        <a:pt x="92" y="69"/>
                        <a:pt x="92" y="69"/>
                      </a:cubicBezTo>
                      <a:cubicBezTo>
                        <a:pt x="92" y="69"/>
                        <a:pt x="93" y="68"/>
                        <a:pt x="93" y="68"/>
                      </a:cubicBezTo>
                      <a:cubicBezTo>
                        <a:pt x="93" y="68"/>
                        <a:pt x="93" y="68"/>
                        <a:pt x="93" y="68"/>
                      </a:cubicBezTo>
                      <a:cubicBezTo>
                        <a:pt x="93" y="68"/>
                        <a:pt x="93" y="68"/>
                        <a:pt x="93" y="67"/>
                      </a:cubicBezTo>
                      <a:cubicBezTo>
                        <a:pt x="94" y="67"/>
                        <a:pt x="95" y="67"/>
                        <a:pt x="96" y="67"/>
                      </a:cubicBezTo>
                      <a:cubicBezTo>
                        <a:pt x="95" y="67"/>
                        <a:pt x="96" y="67"/>
                        <a:pt x="96" y="67"/>
                      </a:cubicBezTo>
                      <a:cubicBezTo>
                        <a:pt x="95" y="66"/>
                        <a:pt x="95" y="65"/>
                        <a:pt x="96" y="65"/>
                      </a:cubicBezTo>
                      <a:cubicBezTo>
                        <a:pt x="96" y="64"/>
                        <a:pt x="97" y="64"/>
                        <a:pt x="97" y="64"/>
                      </a:cubicBezTo>
                      <a:cubicBezTo>
                        <a:pt x="97" y="63"/>
                        <a:pt x="98" y="63"/>
                        <a:pt x="98" y="63"/>
                      </a:cubicBezTo>
                      <a:cubicBezTo>
                        <a:pt x="98" y="63"/>
                        <a:pt x="98" y="63"/>
                        <a:pt x="98" y="62"/>
                      </a:cubicBezTo>
                      <a:cubicBezTo>
                        <a:pt x="98" y="62"/>
                        <a:pt x="98" y="62"/>
                        <a:pt x="98" y="61"/>
                      </a:cubicBezTo>
                      <a:cubicBezTo>
                        <a:pt x="98" y="61"/>
                        <a:pt x="99" y="61"/>
                        <a:pt x="99" y="61"/>
                      </a:cubicBezTo>
                      <a:cubicBezTo>
                        <a:pt x="99" y="61"/>
                        <a:pt x="100" y="61"/>
                        <a:pt x="9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61"/>
                        <a:pt x="100" y="61"/>
                        <a:pt x="101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1" y="60"/>
                        <a:pt x="101" y="60"/>
                        <a:pt x="101" y="60"/>
                      </a:cubicBezTo>
                      <a:cubicBezTo>
                        <a:pt x="102" y="60"/>
                        <a:pt x="102" y="60"/>
                        <a:pt x="103" y="60"/>
                      </a:cubicBezTo>
                      <a:cubicBezTo>
                        <a:pt x="103" y="60"/>
                        <a:pt x="104" y="60"/>
                        <a:pt x="104" y="60"/>
                      </a:cubicBezTo>
                      <a:cubicBezTo>
                        <a:pt x="105" y="60"/>
                        <a:pt x="106" y="60"/>
                        <a:pt x="106" y="60"/>
                      </a:cubicBezTo>
                      <a:cubicBezTo>
                        <a:pt x="107" y="60"/>
                        <a:pt x="108" y="61"/>
                        <a:pt x="109" y="61"/>
                      </a:cubicBezTo>
                      <a:cubicBezTo>
                        <a:pt x="109" y="61"/>
                        <a:pt x="109" y="61"/>
                        <a:pt x="109" y="61"/>
                      </a:cubicBezTo>
                      <a:cubicBezTo>
                        <a:pt x="109" y="61"/>
                        <a:pt x="110" y="61"/>
                        <a:pt x="110" y="61"/>
                      </a:cubicBezTo>
                      <a:cubicBezTo>
                        <a:pt x="110" y="61"/>
                        <a:pt x="110" y="61"/>
                        <a:pt x="111" y="61"/>
                      </a:cubicBezTo>
                      <a:cubicBezTo>
                        <a:pt x="111" y="61"/>
                        <a:pt x="111" y="61"/>
                        <a:pt x="111" y="61"/>
                      </a:cubicBezTo>
                      <a:cubicBezTo>
                        <a:pt x="111" y="61"/>
                        <a:pt x="111" y="61"/>
                        <a:pt x="111" y="61"/>
                      </a:cubicBezTo>
                      <a:cubicBezTo>
                        <a:pt x="111" y="61"/>
                        <a:pt x="111" y="61"/>
                        <a:pt x="111" y="61"/>
                      </a:cubicBezTo>
                      <a:cubicBezTo>
                        <a:pt x="111" y="61"/>
                        <a:pt x="112" y="62"/>
                        <a:pt x="112" y="62"/>
                      </a:cubicBezTo>
                      <a:cubicBezTo>
                        <a:pt x="112" y="62"/>
                        <a:pt x="112" y="62"/>
                        <a:pt x="112" y="62"/>
                      </a:cubicBezTo>
                      <a:cubicBezTo>
                        <a:pt x="113" y="62"/>
                        <a:pt x="113" y="62"/>
                        <a:pt x="113" y="62"/>
                      </a:cubicBezTo>
                      <a:cubicBezTo>
                        <a:pt x="114" y="62"/>
                        <a:pt x="114" y="63"/>
                        <a:pt x="114" y="63"/>
                      </a:cubicBezTo>
                      <a:cubicBezTo>
                        <a:pt x="115" y="63"/>
                        <a:pt x="116" y="64"/>
                        <a:pt x="116" y="64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8" y="64"/>
                        <a:pt x="119" y="64"/>
                        <a:pt x="120" y="65"/>
                      </a:cubicBezTo>
                      <a:cubicBezTo>
                        <a:pt x="120" y="66"/>
                        <a:pt x="121" y="66"/>
                        <a:pt x="121" y="66"/>
                      </a:cubicBezTo>
                      <a:cubicBezTo>
                        <a:pt x="121" y="66"/>
                        <a:pt x="122" y="66"/>
                        <a:pt x="122" y="66"/>
                      </a:cubicBezTo>
                      <a:cubicBezTo>
                        <a:pt x="122" y="66"/>
                        <a:pt x="121" y="65"/>
                        <a:pt x="120" y="64"/>
                      </a:cubicBezTo>
                      <a:cubicBezTo>
                        <a:pt x="119" y="63"/>
                        <a:pt x="119" y="61"/>
                        <a:pt x="120" y="61"/>
                      </a:cubicBezTo>
                      <a:cubicBezTo>
                        <a:pt x="120" y="61"/>
                        <a:pt x="120" y="61"/>
                        <a:pt x="121" y="61"/>
                      </a:cubicBezTo>
                      <a:cubicBezTo>
                        <a:pt x="121" y="61"/>
                        <a:pt x="121" y="61"/>
                        <a:pt x="122" y="61"/>
                      </a:cubicBezTo>
                      <a:cubicBezTo>
                        <a:pt x="122" y="61"/>
                        <a:pt x="124" y="62"/>
                        <a:pt x="124" y="62"/>
                      </a:cubicBezTo>
                      <a:cubicBezTo>
                        <a:pt x="125" y="61"/>
                        <a:pt x="125" y="61"/>
                        <a:pt x="125" y="60"/>
                      </a:cubicBezTo>
                      <a:cubicBezTo>
                        <a:pt x="126" y="60"/>
                        <a:pt x="127" y="60"/>
                        <a:pt x="127" y="61"/>
                      </a:cubicBezTo>
                      <a:cubicBezTo>
                        <a:pt x="128" y="61"/>
                        <a:pt x="129" y="62"/>
                        <a:pt x="129" y="61"/>
                      </a:cubicBezTo>
                      <a:cubicBezTo>
                        <a:pt x="130" y="61"/>
                        <a:pt x="129" y="60"/>
                        <a:pt x="129" y="59"/>
                      </a:cubicBezTo>
                      <a:cubicBezTo>
                        <a:pt x="129" y="58"/>
                        <a:pt x="129" y="57"/>
                        <a:pt x="130" y="57"/>
                      </a:cubicBezTo>
                      <a:cubicBezTo>
                        <a:pt x="130" y="56"/>
                        <a:pt x="131" y="56"/>
                        <a:pt x="131" y="55"/>
                      </a:cubicBezTo>
                      <a:cubicBezTo>
                        <a:pt x="131" y="54"/>
                        <a:pt x="130" y="53"/>
                        <a:pt x="130" y="52"/>
                      </a:cubicBezTo>
                      <a:cubicBezTo>
                        <a:pt x="130" y="51"/>
                        <a:pt x="128" y="49"/>
                        <a:pt x="130" y="49"/>
                      </a:cubicBezTo>
                      <a:cubicBezTo>
                        <a:pt x="130" y="49"/>
                        <a:pt x="130" y="49"/>
                        <a:pt x="130" y="49"/>
                      </a:cubicBezTo>
                      <a:cubicBezTo>
                        <a:pt x="130" y="49"/>
                        <a:pt x="130" y="49"/>
                        <a:pt x="130" y="49"/>
                      </a:cubicBezTo>
                      <a:cubicBezTo>
                        <a:pt x="130" y="49"/>
                        <a:pt x="130" y="49"/>
                        <a:pt x="130" y="48"/>
                      </a:cubicBezTo>
                      <a:cubicBezTo>
                        <a:pt x="130" y="48"/>
                        <a:pt x="130" y="49"/>
                        <a:pt x="130" y="49"/>
                      </a:cubicBezTo>
                      <a:cubicBezTo>
                        <a:pt x="130" y="48"/>
                        <a:pt x="130" y="48"/>
                        <a:pt x="129" y="47"/>
                      </a:cubicBezTo>
                      <a:cubicBezTo>
                        <a:pt x="129" y="47"/>
                        <a:pt x="129" y="47"/>
                        <a:pt x="129" y="47"/>
                      </a:cubicBezTo>
                      <a:cubicBezTo>
                        <a:pt x="129" y="46"/>
                        <a:pt x="130" y="46"/>
                        <a:pt x="129" y="46"/>
                      </a:cubicBezTo>
                      <a:cubicBezTo>
                        <a:pt x="129" y="46"/>
                        <a:pt x="129" y="45"/>
                        <a:pt x="130" y="45"/>
                      </a:cubicBezTo>
                      <a:cubicBezTo>
                        <a:pt x="130" y="45"/>
                        <a:pt x="129" y="45"/>
                        <a:pt x="129" y="45"/>
                      </a:cubicBezTo>
                      <a:cubicBezTo>
                        <a:pt x="129" y="44"/>
                        <a:pt x="128" y="43"/>
                        <a:pt x="128" y="43"/>
                      </a:cubicBezTo>
                      <a:cubicBezTo>
                        <a:pt x="128" y="43"/>
                        <a:pt x="128" y="43"/>
                        <a:pt x="128" y="42"/>
                      </a:cubicBezTo>
                      <a:cubicBezTo>
                        <a:pt x="129" y="43"/>
                        <a:pt x="128" y="42"/>
                        <a:pt x="129" y="43"/>
                      </a:cubicBezTo>
                      <a:cubicBezTo>
                        <a:pt x="129" y="42"/>
                        <a:pt x="130" y="42"/>
                        <a:pt x="130" y="42"/>
                      </a:cubicBezTo>
                      <a:cubicBezTo>
                        <a:pt x="130" y="42"/>
                        <a:pt x="130" y="42"/>
                        <a:pt x="130" y="42"/>
                      </a:cubicBezTo>
                      <a:cubicBezTo>
                        <a:pt x="130" y="42"/>
                        <a:pt x="130" y="42"/>
                        <a:pt x="130" y="42"/>
                      </a:cubicBezTo>
                      <a:cubicBezTo>
                        <a:pt x="130" y="42"/>
                        <a:pt x="131" y="42"/>
                        <a:pt x="131" y="42"/>
                      </a:cubicBezTo>
                      <a:cubicBezTo>
                        <a:pt x="131" y="42"/>
                        <a:pt x="130" y="41"/>
                        <a:pt x="130" y="42"/>
                      </a:cubicBezTo>
                      <a:cubicBezTo>
                        <a:pt x="131" y="42"/>
                        <a:pt x="130" y="42"/>
                        <a:pt x="130" y="42"/>
                      </a:cubicBezTo>
                      <a:cubicBezTo>
                        <a:pt x="130" y="41"/>
                        <a:pt x="129" y="41"/>
                        <a:pt x="129" y="41"/>
                      </a:cubicBezTo>
                      <a:cubicBezTo>
                        <a:pt x="130" y="41"/>
                        <a:pt x="129" y="41"/>
                        <a:pt x="129" y="41"/>
                      </a:cubicBezTo>
                      <a:cubicBezTo>
                        <a:pt x="129" y="41"/>
                        <a:pt x="129" y="40"/>
                        <a:pt x="128" y="40"/>
                      </a:cubicBezTo>
                      <a:cubicBezTo>
                        <a:pt x="127" y="39"/>
                        <a:pt x="127" y="39"/>
                        <a:pt x="127" y="39"/>
                      </a:cubicBezTo>
                      <a:cubicBezTo>
                        <a:pt x="126" y="38"/>
                        <a:pt x="126" y="38"/>
                        <a:pt x="126" y="37"/>
                      </a:cubicBezTo>
                      <a:cubicBezTo>
                        <a:pt x="126" y="37"/>
                        <a:pt x="126" y="37"/>
                        <a:pt x="127" y="37"/>
                      </a:cubicBezTo>
                      <a:cubicBezTo>
                        <a:pt x="129" y="38"/>
                        <a:pt x="131" y="39"/>
                        <a:pt x="134" y="41"/>
                      </a:cubicBezTo>
                      <a:cubicBezTo>
                        <a:pt x="134" y="41"/>
                        <a:pt x="134" y="41"/>
                        <a:pt x="134" y="41"/>
                      </a:cubicBezTo>
                      <a:cubicBezTo>
                        <a:pt x="135" y="42"/>
                        <a:pt x="135" y="41"/>
                        <a:pt x="135" y="42"/>
                      </a:cubicBezTo>
                      <a:cubicBezTo>
                        <a:pt x="135" y="42"/>
                        <a:pt x="135" y="42"/>
                        <a:pt x="135" y="42"/>
                      </a:cubicBezTo>
                      <a:cubicBezTo>
                        <a:pt x="136" y="42"/>
                        <a:pt x="137" y="43"/>
                        <a:pt x="138" y="44"/>
                      </a:cubicBezTo>
                      <a:cubicBezTo>
                        <a:pt x="139" y="45"/>
                        <a:pt x="140" y="46"/>
                        <a:pt x="141" y="47"/>
                      </a:cubicBezTo>
                      <a:cubicBezTo>
                        <a:pt x="142" y="47"/>
                        <a:pt x="142" y="48"/>
                        <a:pt x="143" y="48"/>
                      </a:cubicBezTo>
                      <a:cubicBezTo>
                        <a:pt x="144" y="49"/>
                        <a:pt x="145" y="50"/>
                        <a:pt x="146" y="50"/>
                      </a:cubicBezTo>
                      <a:cubicBezTo>
                        <a:pt x="146" y="50"/>
                        <a:pt x="146" y="50"/>
                        <a:pt x="146" y="50"/>
                      </a:cubicBezTo>
                      <a:cubicBezTo>
                        <a:pt x="147" y="50"/>
                        <a:pt x="148" y="50"/>
                        <a:pt x="148" y="50"/>
                      </a:cubicBezTo>
                      <a:cubicBezTo>
                        <a:pt x="148" y="50"/>
                        <a:pt x="149" y="49"/>
                        <a:pt x="150" y="50"/>
                      </a:cubicBezTo>
                      <a:cubicBezTo>
                        <a:pt x="150" y="51"/>
                        <a:pt x="151" y="52"/>
                        <a:pt x="151" y="53"/>
                      </a:cubicBezTo>
                      <a:cubicBezTo>
                        <a:pt x="152" y="54"/>
                        <a:pt x="152" y="54"/>
                        <a:pt x="153" y="56"/>
                      </a:cubicBezTo>
                      <a:cubicBezTo>
                        <a:pt x="153" y="56"/>
                        <a:pt x="154" y="57"/>
                        <a:pt x="155" y="58"/>
                      </a:cubicBezTo>
                      <a:cubicBezTo>
                        <a:pt x="156" y="59"/>
                        <a:pt x="157" y="59"/>
                        <a:pt x="157" y="60"/>
                      </a:cubicBezTo>
                      <a:cubicBezTo>
                        <a:pt x="158" y="60"/>
                        <a:pt x="159" y="61"/>
                        <a:pt x="159" y="60"/>
                      </a:cubicBezTo>
                      <a:cubicBezTo>
                        <a:pt x="159" y="59"/>
                        <a:pt x="159" y="58"/>
                        <a:pt x="159" y="57"/>
                      </a:cubicBezTo>
                      <a:cubicBezTo>
                        <a:pt x="160" y="58"/>
                        <a:pt x="161" y="60"/>
                        <a:pt x="162" y="62"/>
                      </a:cubicBezTo>
                      <a:cubicBezTo>
                        <a:pt x="162" y="63"/>
                        <a:pt x="163" y="63"/>
                        <a:pt x="163" y="64"/>
                      </a:cubicBezTo>
                      <a:cubicBezTo>
                        <a:pt x="164" y="65"/>
                        <a:pt x="164" y="65"/>
                        <a:pt x="164" y="66"/>
                      </a:cubicBezTo>
                      <a:cubicBezTo>
                        <a:pt x="164" y="68"/>
                        <a:pt x="164" y="70"/>
                        <a:pt x="165" y="72"/>
                      </a:cubicBezTo>
                      <a:cubicBezTo>
                        <a:pt x="165" y="72"/>
                        <a:pt x="165" y="72"/>
                        <a:pt x="165" y="72"/>
                      </a:cubicBezTo>
                      <a:cubicBezTo>
                        <a:pt x="165" y="72"/>
                        <a:pt x="165" y="73"/>
                        <a:pt x="166" y="74"/>
                      </a:cubicBezTo>
                      <a:cubicBezTo>
                        <a:pt x="165" y="75"/>
                        <a:pt x="166" y="76"/>
                        <a:pt x="166" y="77"/>
                      </a:cubicBezTo>
                      <a:cubicBezTo>
                        <a:pt x="166" y="78"/>
                        <a:pt x="165" y="78"/>
                        <a:pt x="165" y="79"/>
                      </a:cubicBezTo>
                      <a:cubicBezTo>
                        <a:pt x="166" y="79"/>
                        <a:pt x="166" y="79"/>
                        <a:pt x="166" y="78"/>
                      </a:cubicBezTo>
                      <a:cubicBezTo>
                        <a:pt x="167" y="78"/>
                        <a:pt x="167" y="78"/>
                        <a:pt x="168" y="79"/>
                      </a:cubicBezTo>
                      <a:cubicBezTo>
                        <a:pt x="168" y="78"/>
                        <a:pt x="168" y="78"/>
                        <a:pt x="168" y="78"/>
                      </a:cubicBezTo>
                      <a:cubicBezTo>
                        <a:pt x="168" y="79"/>
                        <a:pt x="168" y="78"/>
                        <a:pt x="168" y="78"/>
                      </a:cubicBezTo>
                      <a:cubicBezTo>
                        <a:pt x="168" y="80"/>
                        <a:pt x="169" y="82"/>
                        <a:pt x="169" y="83"/>
                      </a:cubicBezTo>
                      <a:cubicBezTo>
                        <a:pt x="169" y="83"/>
                        <a:pt x="170" y="85"/>
                        <a:pt x="170" y="85"/>
                      </a:cubicBezTo>
                      <a:cubicBezTo>
                        <a:pt x="171" y="84"/>
                        <a:pt x="171" y="82"/>
                        <a:pt x="171" y="80"/>
                      </a:cubicBezTo>
                      <a:cubicBezTo>
                        <a:pt x="171" y="81"/>
                        <a:pt x="171" y="81"/>
                        <a:pt x="171" y="81"/>
                      </a:cubicBezTo>
                      <a:cubicBezTo>
                        <a:pt x="171" y="80"/>
                        <a:pt x="171" y="80"/>
                        <a:pt x="171" y="80"/>
                      </a:cubicBezTo>
                      <a:cubicBezTo>
                        <a:pt x="171" y="80"/>
                        <a:pt x="172" y="82"/>
                        <a:pt x="172" y="82"/>
                      </a:cubicBezTo>
                      <a:cubicBezTo>
                        <a:pt x="172" y="82"/>
                        <a:pt x="172" y="83"/>
                        <a:pt x="173" y="83"/>
                      </a:cubicBezTo>
                      <a:cubicBezTo>
                        <a:pt x="173" y="84"/>
                        <a:pt x="173" y="85"/>
                        <a:pt x="172" y="85"/>
                      </a:cubicBezTo>
                      <a:cubicBezTo>
                        <a:pt x="173" y="85"/>
                        <a:pt x="173" y="87"/>
                        <a:pt x="173" y="87"/>
                      </a:cubicBezTo>
                      <a:cubicBezTo>
                        <a:pt x="173" y="87"/>
                        <a:pt x="173" y="87"/>
                        <a:pt x="173" y="87"/>
                      </a:cubicBezTo>
                      <a:cubicBezTo>
                        <a:pt x="173" y="88"/>
                        <a:pt x="173" y="88"/>
                        <a:pt x="173" y="88"/>
                      </a:cubicBezTo>
                      <a:cubicBezTo>
                        <a:pt x="173" y="88"/>
                        <a:pt x="173" y="88"/>
                        <a:pt x="173" y="88"/>
                      </a:cubicBezTo>
                      <a:cubicBezTo>
                        <a:pt x="173" y="89"/>
                        <a:pt x="173" y="89"/>
                        <a:pt x="173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" name="Freeform 115"/>
                <p:cNvSpPr>
                  <a:spLocks/>
                </p:cNvSpPr>
                <p:nvPr/>
              </p:nvSpPr>
              <p:spPr bwMode="auto">
                <a:xfrm>
                  <a:off x="4072" y="3289"/>
                  <a:ext cx="9" cy="9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" name="Freeform 116"/>
                <p:cNvSpPr>
                  <a:spLocks/>
                </p:cNvSpPr>
                <p:nvPr/>
              </p:nvSpPr>
              <p:spPr bwMode="auto">
                <a:xfrm>
                  <a:off x="4072" y="328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" name="Freeform 117"/>
                <p:cNvSpPr>
                  <a:spLocks/>
                </p:cNvSpPr>
                <p:nvPr/>
              </p:nvSpPr>
              <p:spPr bwMode="auto">
                <a:xfrm>
                  <a:off x="3411" y="294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" name="Freeform 118"/>
                <p:cNvSpPr>
                  <a:spLocks/>
                </p:cNvSpPr>
                <p:nvPr/>
              </p:nvSpPr>
              <p:spPr bwMode="auto">
                <a:xfrm>
                  <a:off x="4055" y="3255"/>
                  <a:ext cx="9" cy="17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0 w 1"/>
                    <a:gd name="T7" fmla="*/ 1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" name="Freeform 119"/>
                <p:cNvSpPr>
                  <a:spLocks/>
                </p:cNvSpPr>
                <p:nvPr/>
              </p:nvSpPr>
              <p:spPr bwMode="auto">
                <a:xfrm>
                  <a:off x="4064" y="3178"/>
                  <a:ext cx="34" cy="42"/>
                </a:xfrm>
                <a:custGeom>
                  <a:avLst/>
                  <a:gdLst>
                    <a:gd name="T0" fmla="*/ 2 w 4"/>
                    <a:gd name="T1" fmla="*/ 3 h 5"/>
                    <a:gd name="T2" fmla="*/ 3 w 4"/>
                    <a:gd name="T3" fmla="*/ 3 h 5"/>
                    <a:gd name="T4" fmla="*/ 3 w 4"/>
                    <a:gd name="T5" fmla="*/ 0 h 5"/>
                    <a:gd name="T6" fmla="*/ 3 w 4"/>
                    <a:gd name="T7" fmla="*/ 1 h 5"/>
                    <a:gd name="T8" fmla="*/ 1 w 4"/>
                    <a:gd name="T9" fmla="*/ 4 h 5"/>
                    <a:gd name="T10" fmla="*/ 0 w 4"/>
                    <a:gd name="T11" fmla="*/ 5 h 5"/>
                    <a:gd name="T12" fmla="*/ 1 w 4"/>
                    <a:gd name="T13" fmla="*/ 4 h 5"/>
                    <a:gd name="T14" fmla="*/ 1 w 4"/>
                    <a:gd name="T15" fmla="*/ 5 h 5"/>
                    <a:gd name="T16" fmla="*/ 2 w 4"/>
                    <a:gd name="T17" fmla="*/ 3 h 5"/>
                    <a:gd name="T18" fmla="*/ 2 w 4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5">
                      <a:moveTo>
                        <a:pt x="2" y="3"/>
                      </a:moveTo>
                      <a:cubicBezTo>
                        <a:pt x="2" y="2"/>
                        <a:pt x="2" y="3"/>
                        <a:pt x="3" y="3"/>
                      </a:cubicBezTo>
                      <a:cubicBezTo>
                        <a:pt x="3" y="1"/>
                        <a:pt x="4" y="1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1" y="3"/>
                        <a:pt x="1" y="4"/>
                      </a:cubicBezTo>
                      <a:cubicBezTo>
                        <a:pt x="1" y="4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4"/>
                        <a:pt x="2" y="4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" name="Freeform 120"/>
                <p:cNvSpPr>
                  <a:spLocks/>
                </p:cNvSpPr>
                <p:nvPr/>
              </p:nvSpPr>
              <p:spPr bwMode="auto">
                <a:xfrm>
                  <a:off x="3926" y="2526"/>
                  <a:ext cx="86" cy="77"/>
                </a:xfrm>
                <a:custGeom>
                  <a:avLst/>
                  <a:gdLst>
                    <a:gd name="T0" fmla="*/ 9 w 10"/>
                    <a:gd name="T1" fmla="*/ 9 h 9"/>
                    <a:gd name="T2" fmla="*/ 9 w 10"/>
                    <a:gd name="T3" fmla="*/ 8 h 9"/>
                    <a:gd name="T4" fmla="*/ 8 w 10"/>
                    <a:gd name="T5" fmla="*/ 7 h 9"/>
                    <a:gd name="T6" fmla="*/ 6 w 10"/>
                    <a:gd name="T7" fmla="*/ 6 h 9"/>
                    <a:gd name="T8" fmla="*/ 4 w 10"/>
                    <a:gd name="T9" fmla="*/ 4 h 9"/>
                    <a:gd name="T10" fmla="*/ 4 w 10"/>
                    <a:gd name="T11" fmla="*/ 3 h 9"/>
                    <a:gd name="T12" fmla="*/ 4 w 10"/>
                    <a:gd name="T13" fmla="*/ 3 h 9"/>
                    <a:gd name="T14" fmla="*/ 3 w 10"/>
                    <a:gd name="T15" fmla="*/ 1 h 9"/>
                    <a:gd name="T16" fmla="*/ 0 w 10"/>
                    <a:gd name="T17" fmla="*/ 0 h 9"/>
                    <a:gd name="T18" fmla="*/ 0 w 10"/>
                    <a:gd name="T19" fmla="*/ 2 h 9"/>
                    <a:gd name="T20" fmla="*/ 3 w 10"/>
                    <a:gd name="T21" fmla="*/ 4 h 9"/>
                    <a:gd name="T22" fmla="*/ 4 w 10"/>
                    <a:gd name="T23" fmla="*/ 5 h 9"/>
                    <a:gd name="T24" fmla="*/ 4 w 10"/>
                    <a:gd name="T25" fmla="*/ 5 h 9"/>
                    <a:gd name="T26" fmla="*/ 5 w 10"/>
                    <a:gd name="T27" fmla="*/ 6 h 9"/>
                    <a:gd name="T28" fmla="*/ 6 w 10"/>
                    <a:gd name="T29" fmla="*/ 6 h 9"/>
                    <a:gd name="T30" fmla="*/ 7 w 10"/>
                    <a:gd name="T31" fmla="*/ 6 h 9"/>
                    <a:gd name="T32" fmla="*/ 6 w 10"/>
                    <a:gd name="T33" fmla="*/ 6 h 9"/>
                    <a:gd name="T34" fmla="*/ 7 w 10"/>
                    <a:gd name="T35" fmla="*/ 6 h 9"/>
                    <a:gd name="T36" fmla="*/ 7 w 10"/>
                    <a:gd name="T37" fmla="*/ 7 h 9"/>
                    <a:gd name="T38" fmla="*/ 7 w 10"/>
                    <a:gd name="T39" fmla="*/ 7 h 9"/>
                    <a:gd name="T40" fmla="*/ 7 w 10"/>
                    <a:gd name="T41" fmla="*/ 8 h 9"/>
                    <a:gd name="T42" fmla="*/ 7 w 10"/>
                    <a:gd name="T43" fmla="*/ 8 h 9"/>
                    <a:gd name="T44" fmla="*/ 8 w 10"/>
                    <a:gd name="T45" fmla="*/ 9 h 9"/>
                    <a:gd name="T46" fmla="*/ 8 w 10"/>
                    <a:gd name="T47" fmla="*/ 8 h 9"/>
                    <a:gd name="T48" fmla="*/ 8 w 10"/>
                    <a:gd name="T49" fmla="*/ 8 h 9"/>
                    <a:gd name="T50" fmla="*/ 8 w 10"/>
                    <a:gd name="T51" fmla="*/ 8 h 9"/>
                    <a:gd name="T52" fmla="*/ 8 w 10"/>
                    <a:gd name="T53" fmla="*/ 8 h 9"/>
                    <a:gd name="T54" fmla="*/ 9 w 10"/>
                    <a:gd name="T55" fmla="*/ 8 h 9"/>
                    <a:gd name="T56" fmla="*/ 9 w 10"/>
                    <a:gd name="T57" fmla="*/ 9 h 9"/>
                    <a:gd name="T58" fmla="*/ 9 w 10"/>
                    <a:gd name="T59" fmla="*/ 8 h 9"/>
                    <a:gd name="T60" fmla="*/ 9 w 10"/>
                    <a:gd name="T6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0" h="9">
                      <a:moveTo>
                        <a:pt x="9" y="9"/>
                      </a:moveTo>
                      <a:cubicBezTo>
                        <a:pt x="9" y="9"/>
                        <a:pt x="10" y="9"/>
                        <a:pt x="9" y="8"/>
                      </a:cubicBezTo>
                      <a:cubicBezTo>
                        <a:pt x="9" y="8"/>
                        <a:pt x="9" y="7"/>
                        <a:pt x="8" y="7"/>
                      </a:cubicBezTo>
                      <a:cubicBezTo>
                        <a:pt x="8" y="7"/>
                        <a:pt x="6" y="6"/>
                        <a:pt x="6" y="6"/>
                      </a:cubicBezTo>
                      <a:cubicBezTo>
                        <a:pt x="5" y="5"/>
                        <a:pt x="4" y="4"/>
                        <a:pt x="4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2" y="4"/>
                        <a:pt x="3" y="4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6"/>
                        <a:pt x="5" y="5"/>
                        <a:pt x="5" y="6"/>
                      </a:cubicBezTo>
                      <a:cubicBezTo>
                        <a:pt x="5" y="6"/>
                        <a:pt x="5" y="6"/>
                        <a:pt x="6" y="6"/>
                      </a:cubicBezTo>
                      <a:cubicBezTo>
                        <a:pt x="6" y="6"/>
                        <a:pt x="6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6"/>
                        <a:pt x="6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8" y="8"/>
                        <a:pt x="8" y="9"/>
                        <a:pt x="8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9" y="8"/>
                      </a:cubicBezTo>
                      <a:cubicBezTo>
                        <a:pt x="9" y="8"/>
                        <a:pt x="8" y="8"/>
                        <a:pt x="9" y="9"/>
                      </a:cubicBezTo>
                      <a:cubicBezTo>
                        <a:pt x="9" y="9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" name="Freeform 121"/>
                <p:cNvSpPr>
                  <a:spLocks/>
                </p:cNvSpPr>
                <p:nvPr/>
              </p:nvSpPr>
              <p:spPr bwMode="auto">
                <a:xfrm>
                  <a:off x="4072" y="31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" name="Freeform 122"/>
                <p:cNvSpPr>
                  <a:spLocks/>
                </p:cNvSpPr>
                <p:nvPr/>
              </p:nvSpPr>
              <p:spPr bwMode="auto">
                <a:xfrm>
                  <a:off x="4072" y="31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" name="Freeform 123"/>
                <p:cNvSpPr>
                  <a:spLocks/>
                </p:cNvSpPr>
                <p:nvPr/>
              </p:nvSpPr>
              <p:spPr bwMode="auto">
                <a:xfrm>
                  <a:off x="4029" y="3152"/>
                  <a:ext cx="61" cy="77"/>
                </a:xfrm>
                <a:custGeom>
                  <a:avLst/>
                  <a:gdLst>
                    <a:gd name="T0" fmla="*/ 1 w 7"/>
                    <a:gd name="T1" fmla="*/ 9 h 9"/>
                    <a:gd name="T2" fmla="*/ 1 w 7"/>
                    <a:gd name="T3" fmla="*/ 8 h 9"/>
                    <a:gd name="T4" fmla="*/ 2 w 7"/>
                    <a:gd name="T5" fmla="*/ 8 h 9"/>
                    <a:gd name="T6" fmla="*/ 2 w 7"/>
                    <a:gd name="T7" fmla="*/ 8 h 9"/>
                    <a:gd name="T8" fmla="*/ 4 w 7"/>
                    <a:gd name="T9" fmla="*/ 5 h 9"/>
                    <a:gd name="T10" fmla="*/ 6 w 7"/>
                    <a:gd name="T11" fmla="*/ 1 h 9"/>
                    <a:gd name="T12" fmla="*/ 7 w 7"/>
                    <a:gd name="T13" fmla="*/ 0 h 9"/>
                    <a:gd name="T14" fmla="*/ 6 w 7"/>
                    <a:gd name="T15" fmla="*/ 0 h 9"/>
                    <a:gd name="T16" fmla="*/ 5 w 7"/>
                    <a:gd name="T17" fmla="*/ 1 h 9"/>
                    <a:gd name="T18" fmla="*/ 4 w 7"/>
                    <a:gd name="T19" fmla="*/ 2 h 9"/>
                    <a:gd name="T20" fmla="*/ 2 w 7"/>
                    <a:gd name="T21" fmla="*/ 4 h 9"/>
                    <a:gd name="T22" fmla="*/ 2 w 7"/>
                    <a:gd name="T23" fmla="*/ 4 h 9"/>
                    <a:gd name="T24" fmla="*/ 0 w 7"/>
                    <a:gd name="T25" fmla="*/ 8 h 9"/>
                    <a:gd name="T26" fmla="*/ 1 w 7"/>
                    <a:gd name="T2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9">
                      <a:moveTo>
                        <a:pt x="1" y="9"/>
                      </a:moveTo>
                      <a:cubicBezTo>
                        <a:pt x="1" y="9"/>
                        <a:pt x="1" y="9"/>
                        <a:pt x="1" y="8"/>
                      </a:cubicBezTo>
                      <a:cubicBezTo>
                        <a:pt x="1" y="9"/>
                        <a:pt x="2" y="8"/>
                        <a:pt x="2" y="8"/>
                      </a:cubicBezTo>
                      <a:cubicBezTo>
                        <a:pt x="2" y="8"/>
                        <a:pt x="1" y="8"/>
                        <a:pt x="2" y="8"/>
                      </a:cubicBezTo>
                      <a:cubicBezTo>
                        <a:pt x="2" y="7"/>
                        <a:pt x="3" y="6"/>
                        <a:pt x="4" y="5"/>
                      </a:cubicBezTo>
                      <a:cubicBezTo>
                        <a:pt x="4" y="4"/>
                        <a:pt x="5" y="3"/>
                        <a:pt x="6" y="1"/>
                      </a:cubicBezTo>
                      <a:cubicBezTo>
                        <a:pt x="6" y="1"/>
                        <a:pt x="6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2"/>
                      </a:cubicBezTo>
                      <a:cubicBezTo>
                        <a:pt x="4" y="2"/>
                        <a:pt x="3" y="3"/>
                        <a:pt x="2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1" y="6"/>
                        <a:pt x="0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" name="Freeform 124"/>
                <p:cNvSpPr>
                  <a:spLocks/>
                </p:cNvSpPr>
                <p:nvPr/>
              </p:nvSpPr>
              <p:spPr bwMode="auto">
                <a:xfrm>
                  <a:off x="3952" y="3186"/>
                  <a:ext cx="60" cy="94"/>
                </a:xfrm>
                <a:custGeom>
                  <a:avLst/>
                  <a:gdLst>
                    <a:gd name="T0" fmla="*/ 1 w 7"/>
                    <a:gd name="T1" fmla="*/ 11 h 11"/>
                    <a:gd name="T2" fmla="*/ 4 w 7"/>
                    <a:gd name="T3" fmla="*/ 8 h 11"/>
                    <a:gd name="T4" fmla="*/ 6 w 7"/>
                    <a:gd name="T5" fmla="*/ 5 h 11"/>
                    <a:gd name="T6" fmla="*/ 6 w 7"/>
                    <a:gd name="T7" fmla="*/ 5 h 11"/>
                    <a:gd name="T8" fmla="*/ 6 w 7"/>
                    <a:gd name="T9" fmla="*/ 4 h 11"/>
                    <a:gd name="T10" fmla="*/ 5 w 7"/>
                    <a:gd name="T11" fmla="*/ 2 h 11"/>
                    <a:gd name="T12" fmla="*/ 4 w 7"/>
                    <a:gd name="T13" fmla="*/ 1 h 11"/>
                    <a:gd name="T14" fmla="*/ 3 w 7"/>
                    <a:gd name="T15" fmla="*/ 4 h 11"/>
                    <a:gd name="T16" fmla="*/ 2 w 7"/>
                    <a:gd name="T17" fmla="*/ 8 h 11"/>
                    <a:gd name="T18" fmla="*/ 0 w 7"/>
                    <a:gd name="T19" fmla="*/ 11 h 11"/>
                    <a:gd name="T20" fmla="*/ 1 w 7"/>
                    <a:gd name="T21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1">
                      <a:moveTo>
                        <a:pt x="1" y="11"/>
                      </a:moveTo>
                      <a:cubicBezTo>
                        <a:pt x="2" y="11"/>
                        <a:pt x="3" y="10"/>
                        <a:pt x="4" y="8"/>
                      </a:cubicBezTo>
                      <a:cubicBezTo>
                        <a:pt x="5" y="7"/>
                        <a:pt x="6" y="6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4"/>
                        <a:pt x="6" y="4"/>
                      </a:cubicBezTo>
                      <a:cubicBezTo>
                        <a:pt x="7" y="3"/>
                        <a:pt x="6" y="2"/>
                        <a:pt x="5" y="2"/>
                      </a:cubicBezTo>
                      <a:cubicBezTo>
                        <a:pt x="6" y="0"/>
                        <a:pt x="5" y="1"/>
                        <a:pt x="4" y="1"/>
                      </a:cubicBezTo>
                      <a:cubicBezTo>
                        <a:pt x="4" y="2"/>
                        <a:pt x="3" y="4"/>
                        <a:pt x="3" y="4"/>
                      </a:cubicBezTo>
                      <a:cubicBezTo>
                        <a:pt x="2" y="6"/>
                        <a:pt x="2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1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" name="Freeform 125"/>
                <p:cNvSpPr>
                  <a:spLocks/>
                </p:cNvSpPr>
                <p:nvPr/>
              </p:nvSpPr>
              <p:spPr bwMode="auto">
                <a:xfrm>
                  <a:off x="3609" y="2766"/>
                  <a:ext cx="8" cy="17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0 h 2"/>
                    <a:gd name="T6" fmla="*/ 0 w 1"/>
                    <a:gd name="T7" fmla="*/ 0 h 2"/>
                    <a:gd name="T8" fmla="*/ 0 w 1"/>
                    <a:gd name="T9" fmla="*/ 1 h 2"/>
                    <a:gd name="T10" fmla="*/ 0 w 1"/>
                    <a:gd name="T11" fmla="*/ 1 h 2"/>
                    <a:gd name="T12" fmla="*/ 0 w 1"/>
                    <a:gd name="T13" fmla="*/ 1 h 2"/>
                    <a:gd name="T14" fmla="*/ 1 w 1"/>
                    <a:gd name="T15" fmla="*/ 2 h 2"/>
                    <a:gd name="T16" fmla="*/ 0 w 1"/>
                    <a:gd name="T17" fmla="*/ 2 h 2"/>
                    <a:gd name="T18" fmla="*/ 1 w 1"/>
                    <a:gd name="T19" fmla="*/ 2 h 2"/>
                    <a:gd name="T20" fmla="*/ 1 w 1"/>
                    <a:gd name="T21" fmla="*/ 2 h 2"/>
                    <a:gd name="T22" fmla="*/ 1 w 1"/>
                    <a:gd name="T23" fmla="*/ 2 h 2"/>
                    <a:gd name="T24" fmla="*/ 1 w 1"/>
                    <a:gd name="T25" fmla="*/ 2 h 2"/>
                    <a:gd name="T26" fmla="*/ 1 w 1"/>
                    <a:gd name="T2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" name="Freeform 126"/>
                <p:cNvSpPr>
                  <a:spLocks/>
                </p:cNvSpPr>
                <p:nvPr/>
              </p:nvSpPr>
              <p:spPr bwMode="auto">
                <a:xfrm>
                  <a:off x="3609" y="2774"/>
                  <a:ext cx="8" cy="9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" name="Freeform 127"/>
                <p:cNvSpPr>
                  <a:spLocks/>
                </p:cNvSpPr>
                <p:nvPr/>
              </p:nvSpPr>
              <p:spPr bwMode="auto">
                <a:xfrm>
                  <a:off x="3557" y="2826"/>
                  <a:ext cx="9" cy="9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" name="Freeform 128"/>
                <p:cNvSpPr>
                  <a:spLocks/>
                </p:cNvSpPr>
                <p:nvPr/>
              </p:nvSpPr>
              <p:spPr bwMode="auto">
                <a:xfrm>
                  <a:off x="4107" y="3092"/>
                  <a:ext cx="25" cy="43"/>
                </a:xfrm>
                <a:custGeom>
                  <a:avLst/>
                  <a:gdLst>
                    <a:gd name="T0" fmla="*/ 2 w 3"/>
                    <a:gd name="T1" fmla="*/ 3 h 5"/>
                    <a:gd name="T2" fmla="*/ 3 w 3"/>
                    <a:gd name="T3" fmla="*/ 0 h 5"/>
                    <a:gd name="T4" fmla="*/ 3 w 3"/>
                    <a:gd name="T5" fmla="*/ 0 h 5"/>
                    <a:gd name="T6" fmla="*/ 3 w 3"/>
                    <a:gd name="T7" fmla="*/ 0 h 5"/>
                    <a:gd name="T8" fmla="*/ 1 w 3"/>
                    <a:gd name="T9" fmla="*/ 1 h 5"/>
                    <a:gd name="T10" fmla="*/ 1 w 3"/>
                    <a:gd name="T11" fmla="*/ 2 h 5"/>
                    <a:gd name="T12" fmla="*/ 1 w 3"/>
                    <a:gd name="T13" fmla="*/ 2 h 5"/>
                    <a:gd name="T14" fmla="*/ 0 w 3"/>
                    <a:gd name="T15" fmla="*/ 5 h 5"/>
                    <a:gd name="T16" fmla="*/ 0 w 3"/>
                    <a:gd name="T17" fmla="*/ 5 h 5"/>
                    <a:gd name="T18" fmla="*/ 2 w 3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5">
                      <a:moveTo>
                        <a:pt x="2" y="3"/>
                      </a:moveTo>
                      <a:cubicBezTo>
                        <a:pt x="2" y="2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" name="Freeform 129"/>
                <p:cNvSpPr>
                  <a:spLocks/>
                </p:cNvSpPr>
                <p:nvPr/>
              </p:nvSpPr>
              <p:spPr bwMode="auto">
                <a:xfrm>
                  <a:off x="4090" y="3152"/>
                  <a:ext cx="17" cy="34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3 h 4"/>
                    <a:gd name="T4" fmla="*/ 0 w 2"/>
                    <a:gd name="T5" fmla="*/ 3 h 4"/>
                    <a:gd name="T6" fmla="*/ 0 w 2"/>
                    <a:gd name="T7" fmla="*/ 4 h 4"/>
                    <a:gd name="T8" fmla="*/ 0 w 2"/>
                    <a:gd name="T9" fmla="*/ 3 h 4"/>
                    <a:gd name="T10" fmla="*/ 0 w 2"/>
                    <a:gd name="T11" fmla="*/ 3 h 4"/>
                    <a:gd name="T12" fmla="*/ 1 w 2"/>
                    <a:gd name="T13" fmla="*/ 2 h 4"/>
                    <a:gd name="T14" fmla="*/ 1 w 2"/>
                    <a:gd name="T15" fmla="*/ 1 h 4"/>
                    <a:gd name="T16" fmla="*/ 2 w 2"/>
                    <a:gd name="T17" fmla="*/ 0 h 4"/>
                    <a:gd name="T18" fmla="*/ 1 w 2"/>
                    <a:gd name="T19" fmla="*/ 0 h 4"/>
                    <a:gd name="T20" fmla="*/ 1 w 2"/>
                    <a:gd name="T21" fmla="*/ 1 h 4"/>
                    <a:gd name="T22" fmla="*/ 0 w 2"/>
                    <a:gd name="T2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87" name="文本框 86"/>
            <p:cNvSpPr txBox="1"/>
            <p:nvPr/>
          </p:nvSpPr>
          <p:spPr>
            <a:xfrm>
              <a:off x="9028319" y="1772687"/>
              <a:ext cx="1415772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800" dirty="0" smtClean="0">
                  <a:solidFill>
                    <a:schemeClr val="bg1"/>
                  </a:solidFill>
                  <a:latin typeface="汉仪雪君体繁" panose="02010604000101010101" pitchFamily="2" charset="-122"/>
                  <a:ea typeface="汉仪雪君体繁" panose="02010604000101010101" pitchFamily="2" charset="-122"/>
                </a:rPr>
                <a:t>2017</a:t>
              </a:r>
              <a:endParaRPr lang="zh-CN" altLang="en-US" sz="4800" dirty="0">
                <a:solidFill>
                  <a:schemeClr val="bg1"/>
                </a:solidFill>
                <a:latin typeface="汉仪雪君体繁" panose="02010604000101010101" pitchFamily="2" charset="-122"/>
                <a:ea typeface="汉仪雪君体繁" panose="02010604000101010101" pitchFamily="2" charset="-122"/>
              </a:endParaRPr>
            </a:p>
          </p:txBody>
        </p:sp>
      </p:grpSp>
      <p:grpSp>
        <p:nvGrpSpPr>
          <p:cNvPr id="111" name="组合 110"/>
          <p:cNvGrpSpPr/>
          <p:nvPr/>
        </p:nvGrpSpPr>
        <p:grpSpPr>
          <a:xfrm>
            <a:off x="909336" y="2601525"/>
            <a:ext cx="2785865" cy="1348599"/>
            <a:chOff x="502935" y="2764722"/>
            <a:chExt cx="2785865" cy="1348599"/>
          </a:xfrm>
        </p:grpSpPr>
        <p:sp>
          <p:nvSpPr>
            <p:cNvPr id="112" name="矩形 111"/>
            <p:cNvSpPr/>
            <p:nvPr/>
          </p:nvSpPr>
          <p:spPr>
            <a:xfrm>
              <a:off x="905853" y="2764722"/>
              <a:ext cx="1980029" cy="523220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dist"/>
              <a:r>
                <a:rPr lang="zh-CN" altLang="en-US" sz="2800" dirty="0" smtClean="0">
                  <a:solidFill>
                    <a:srgbClr val="024A02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  <a:cs typeface="Adobe Devanagari" panose="02040503050201020203" pitchFamily="18" charset="0"/>
                </a:rPr>
                <a:t>添加副标题</a:t>
              </a:r>
              <a:endParaRPr lang="zh-CN" altLang="en-US" sz="2800" dirty="0">
                <a:solidFill>
                  <a:srgbClr val="024A02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endParaRPr>
            </a:p>
          </p:txBody>
        </p:sp>
        <p:sp>
          <p:nvSpPr>
            <p:cNvPr id="113" name="矩形 112"/>
            <p:cNvSpPr/>
            <p:nvPr/>
          </p:nvSpPr>
          <p:spPr>
            <a:xfrm>
              <a:off x="502935" y="3380813"/>
              <a:ext cx="2785865" cy="732508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请在此处添加说明文字，请在此处添加说明</a:t>
              </a:r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……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14" name="组合 113"/>
          <p:cNvGrpSpPr/>
          <p:nvPr/>
        </p:nvGrpSpPr>
        <p:grpSpPr>
          <a:xfrm>
            <a:off x="3234705" y="4940596"/>
            <a:ext cx="2785865" cy="1348599"/>
            <a:chOff x="502935" y="2764722"/>
            <a:chExt cx="2785865" cy="1348599"/>
          </a:xfrm>
        </p:grpSpPr>
        <p:sp>
          <p:nvSpPr>
            <p:cNvPr id="115" name="矩形 114"/>
            <p:cNvSpPr/>
            <p:nvPr/>
          </p:nvSpPr>
          <p:spPr>
            <a:xfrm>
              <a:off x="905853" y="2764722"/>
              <a:ext cx="1980029" cy="523220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dist"/>
              <a:r>
                <a:rPr lang="zh-CN" altLang="en-US" sz="2800" dirty="0" smtClean="0">
                  <a:solidFill>
                    <a:srgbClr val="024A02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  <a:cs typeface="Adobe Devanagari" panose="02040503050201020203" pitchFamily="18" charset="0"/>
                </a:rPr>
                <a:t>添加副标题</a:t>
              </a:r>
              <a:endParaRPr lang="zh-CN" altLang="en-US" sz="2800" dirty="0">
                <a:solidFill>
                  <a:srgbClr val="024A02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endParaRPr>
            </a:p>
          </p:txBody>
        </p:sp>
        <p:sp>
          <p:nvSpPr>
            <p:cNvPr id="116" name="矩形 115"/>
            <p:cNvSpPr/>
            <p:nvPr/>
          </p:nvSpPr>
          <p:spPr>
            <a:xfrm>
              <a:off x="502935" y="3380813"/>
              <a:ext cx="2785865" cy="732508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请在此处添加说明文字，请在此处添加说明</a:t>
              </a:r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……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6019963" y="3966634"/>
            <a:ext cx="2785865" cy="1348599"/>
            <a:chOff x="502935" y="2764722"/>
            <a:chExt cx="2785865" cy="1348599"/>
          </a:xfrm>
        </p:grpSpPr>
        <p:sp>
          <p:nvSpPr>
            <p:cNvPr id="118" name="矩形 117"/>
            <p:cNvSpPr/>
            <p:nvPr/>
          </p:nvSpPr>
          <p:spPr>
            <a:xfrm>
              <a:off x="905853" y="2764722"/>
              <a:ext cx="1980029" cy="523220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dist"/>
              <a:r>
                <a:rPr lang="zh-CN" altLang="en-US" sz="2800" dirty="0" smtClean="0">
                  <a:solidFill>
                    <a:srgbClr val="800000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  <a:cs typeface="Adobe Devanagari" panose="02040503050201020203" pitchFamily="18" charset="0"/>
                </a:rPr>
                <a:t>添加副标题</a:t>
              </a:r>
              <a:endParaRPr lang="zh-CN" altLang="en-US" sz="2800" dirty="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endParaRPr>
            </a:p>
          </p:txBody>
        </p:sp>
        <p:sp>
          <p:nvSpPr>
            <p:cNvPr id="119" name="矩形 118"/>
            <p:cNvSpPr/>
            <p:nvPr/>
          </p:nvSpPr>
          <p:spPr>
            <a:xfrm>
              <a:off x="502935" y="3380813"/>
              <a:ext cx="2785865" cy="732508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请在此处添加说明文字，请在此处添加说明</a:t>
              </a:r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……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8599636" y="2851337"/>
            <a:ext cx="2785865" cy="1348599"/>
            <a:chOff x="502935" y="2764722"/>
            <a:chExt cx="2785865" cy="1348599"/>
          </a:xfrm>
        </p:grpSpPr>
        <p:sp>
          <p:nvSpPr>
            <p:cNvPr id="121" name="矩形 120"/>
            <p:cNvSpPr/>
            <p:nvPr/>
          </p:nvSpPr>
          <p:spPr>
            <a:xfrm>
              <a:off x="905853" y="2764722"/>
              <a:ext cx="1980029" cy="523220"/>
            </a:xfrm>
            <a:prstGeom prst="rect">
              <a:avLst/>
            </a:prstGeom>
          </p:spPr>
          <p:txBody>
            <a:bodyPr vert="horz" wrap="none">
              <a:spAutoFit/>
            </a:bodyPr>
            <a:lstStyle/>
            <a:p>
              <a:pPr algn="dist"/>
              <a:r>
                <a:rPr lang="zh-CN" altLang="en-US" sz="2800" dirty="0" smtClean="0">
                  <a:solidFill>
                    <a:srgbClr val="024A02"/>
                  </a:solidFill>
                  <a:latin typeface="汉仪雪君体简" panose="02010604000101010101" pitchFamily="2" charset="-122"/>
                  <a:ea typeface="汉仪雪君体简" panose="02010604000101010101" pitchFamily="2" charset="-122"/>
                  <a:cs typeface="Adobe Devanagari" panose="02040503050201020203" pitchFamily="18" charset="0"/>
                </a:rPr>
                <a:t>添加副标题</a:t>
              </a:r>
              <a:endParaRPr lang="zh-CN" altLang="en-US" sz="2800" dirty="0">
                <a:solidFill>
                  <a:srgbClr val="024A02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endParaRPr>
            </a:p>
          </p:txBody>
        </p:sp>
        <p:sp>
          <p:nvSpPr>
            <p:cNvPr id="122" name="矩形 121"/>
            <p:cNvSpPr/>
            <p:nvPr/>
          </p:nvSpPr>
          <p:spPr>
            <a:xfrm>
              <a:off x="502935" y="3380813"/>
              <a:ext cx="2785865" cy="732508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请在此处添加说明文字，请在此处添加说明</a:t>
              </a:r>
              <a:r>
                <a:rPr lang="zh-CN" altLang="en-US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  <a:r>
                <a:rPr lang="en-US" altLang="zh-CN" sz="16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……</a:t>
              </a:r>
              <a:endPara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23" name="Group 4"/>
          <p:cNvGrpSpPr>
            <a:grpSpLocks noChangeAspect="1"/>
          </p:cNvGrpSpPr>
          <p:nvPr/>
        </p:nvGrpSpPr>
        <p:grpSpPr bwMode="auto">
          <a:xfrm rot="19399112" flipV="1">
            <a:off x="5437750" y="3401394"/>
            <a:ext cx="1021516" cy="436896"/>
            <a:chOff x="3698" y="2071"/>
            <a:chExt cx="1791" cy="766"/>
          </a:xfrm>
          <a:solidFill>
            <a:srgbClr val="45923A"/>
          </a:solidFill>
        </p:grpSpPr>
        <p:sp>
          <p:nvSpPr>
            <p:cNvPr id="124" name="Freeform 5"/>
            <p:cNvSpPr>
              <a:spLocks/>
            </p:cNvSpPr>
            <p:nvPr/>
          </p:nvSpPr>
          <p:spPr bwMode="auto">
            <a:xfrm>
              <a:off x="3897" y="2518"/>
              <a:ext cx="214" cy="63"/>
            </a:xfrm>
            <a:custGeom>
              <a:avLst/>
              <a:gdLst>
                <a:gd name="T0" fmla="*/ 14 w 14"/>
                <a:gd name="T1" fmla="*/ 1 h 4"/>
                <a:gd name="T2" fmla="*/ 0 w 14"/>
                <a:gd name="T3" fmla="*/ 2 h 4"/>
                <a:gd name="T4" fmla="*/ 14 w 1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4">
                  <a:moveTo>
                    <a:pt x="14" y="1"/>
                  </a:moveTo>
                  <a:cubicBezTo>
                    <a:pt x="10" y="4"/>
                    <a:pt x="6" y="3"/>
                    <a:pt x="0" y="2"/>
                  </a:cubicBezTo>
                  <a:cubicBezTo>
                    <a:pt x="2" y="0"/>
                    <a:pt x="9" y="1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6"/>
            <p:cNvSpPr>
              <a:spLocks noEditPoints="1"/>
            </p:cNvSpPr>
            <p:nvPr/>
          </p:nvSpPr>
          <p:spPr bwMode="auto">
            <a:xfrm>
              <a:off x="3698" y="2071"/>
              <a:ext cx="1791" cy="766"/>
            </a:xfrm>
            <a:custGeom>
              <a:avLst/>
              <a:gdLst>
                <a:gd name="T0" fmla="*/ 87 w 117"/>
                <a:gd name="T1" fmla="*/ 5 h 48"/>
                <a:gd name="T2" fmla="*/ 102 w 117"/>
                <a:gd name="T3" fmla="*/ 10 h 48"/>
                <a:gd name="T4" fmla="*/ 117 w 117"/>
                <a:gd name="T5" fmla="*/ 19 h 48"/>
                <a:gd name="T6" fmla="*/ 80 w 117"/>
                <a:gd name="T7" fmla="*/ 48 h 48"/>
                <a:gd name="T8" fmla="*/ 75 w 117"/>
                <a:gd name="T9" fmla="*/ 47 h 48"/>
                <a:gd name="T10" fmla="*/ 72 w 117"/>
                <a:gd name="T11" fmla="*/ 37 h 48"/>
                <a:gd name="T12" fmla="*/ 5 w 117"/>
                <a:gd name="T13" fmla="*/ 37 h 48"/>
                <a:gd name="T14" fmla="*/ 0 w 117"/>
                <a:gd name="T15" fmla="*/ 26 h 48"/>
                <a:gd name="T16" fmla="*/ 69 w 117"/>
                <a:gd name="T17" fmla="*/ 15 h 48"/>
                <a:gd name="T18" fmla="*/ 87 w 117"/>
                <a:gd name="T19" fmla="*/ 5 h 48"/>
                <a:gd name="T20" fmla="*/ 13 w 117"/>
                <a:gd name="T21" fmla="*/ 30 h 48"/>
                <a:gd name="T22" fmla="*/ 27 w 117"/>
                <a:gd name="T23" fmla="*/ 29 h 48"/>
                <a:gd name="T24" fmla="*/ 13 w 117"/>
                <a:gd name="T25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48">
                  <a:moveTo>
                    <a:pt x="87" y="5"/>
                  </a:moveTo>
                  <a:cubicBezTo>
                    <a:pt x="85" y="12"/>
                    <a:pt x="96" y="11"/>
                    <a:pt x="102" y="10"/>
                  </a:cubicBezTo>
                  <a:cubicBezTo>
                    <a:pt x="103" y="18"/>
                    <a:pt x="113" y="18"/>
                    <a:pt x="117" y="19"/>
                  </a:cubicBezTo>
                  <a:cubicBezTo>
                    <a:pt x="111" y="34"/>
                    <a:pt x="88" y="34"/>
                    <a:pt x="80" y="48"/>
                  </a:cubicBezTo>
                  <a:cubicBezTo>
                    <a:pt x="79" y="47"/>
                    <a:pt x="77" y="46"/>
                    <a:pt x="75" y="47"/>
                  </a:cubicBezTo>
                  <a:cubicBezTo>
                    <a:pt x="79" y="43"/>
                    <a:pt x="71" y="44"/>
                    <a:pt x="72" y="37"/>
                  </a:cubicBezTo>
                  <a:cubicBezTo>
                    <a:pt x="51" y="38"/>
                    <a:pt x="25" y="36"/>
                    <a:pt x="5" y="37"/>
                  </a:cubicBezTo>
                  <a:cubicBezTo>
                    <a:pt x="2" y="34"/>
                    <a:pt x="2" y="29"/>
                    <a:pt x="0" y="26"/>
                  </a:cubicBezTo>
                  <a:cubicBezTo>
                    <a:pt x="22" y="21"/>
                    <a:pt x="47" y="19"/>
                    <a:pt x="69" y="15"/>
                  </a:cubicBezTo>
                  <a:cubicBezTo>
                    <a:pt x="71" y="4"/>
                    <a:pt x="74" y="0"/>
                    <a:pt x="87" y="5"/>
                  </a:cubicBezTo>
                  <a:close/>
                  <a:moveTo>
                    <a:pt x="13" y="30"/>
                  </a:moveTo>
                  <a:cubicBezTo>
                    <a:pt x="19" y="31"/>
                    <a:pt x="23" y="32"/>
                    <a:pt x="27" y="29"/>
                  </a:cubicBezTo>
                  <a:cubicBezTo>
                    <a:pt x="22" y="29"/>
                    <a:pt x="15" y="28"/>
                    <a:pt x="1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6" name="Group 4"/>
          <p:cNvGrpSpPr>
            <a:grpSpLocks noChangeAspect="1"/>
          </p:cNvGrpSpPr>
          <p:nvPr/>
        </p:nvGrpSpPr>
        <p:grpSpPr bwMode="auto">
          <a:xfrm rot="19399112" flipV="1">
            <a:off x="8009485" y="2429949"/>
            <a:ext cx="1021516" cy="436896"/>
            <a:chOff x="3698" y="2071"/>
            <a:chExt cx="1791" cy="766"/>
          </a:xfrm>
          <a:solidFill>
            <a:srgbClr val="45923A"/>
          </a:solidFill>
        </p:grpSpPr>
        <p:sp>
          <p:nvSpPr>
            <p:cNvPr id="127" name="Freeform 5"/>
            <p:cNvSpPr>
              <a:spLocks/>
            </p:cNvSpPr>
            <p:nvPr/>
          </p:nvSpPr>
          <p:spPr bwMode="auto">
            <a:xfrm>
              <a:off x="3897" y="2518"/>
              <a:ext cx="214" cy="63"/>
            </a:xfrm>
            <a:custGeom>
              <a:avLst/>
              <a:gdLst>
                <a:gd name="T0" fmla="*/ 14 w 14"/>
                <a:gd name="T1" fmla="*/ 1 h 4"/>
                <a:gd name="T2" fmla="*/ 0 w 14"/>
                <a:gd name="T3" fmla="*/ 2 h 4"/>
                <a:gd name="T4" fmla="*/ 14 w 1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4">
                  <a:moveTo>
                    <a:pt x="14" y="1"/>
                  </a:moveTo>
                  <a:cubicBezTo>
                    <a:pt x="10" y="4"/>
                    <a:pt x="6" y="3"/>
                    <a:pt x="0" y="2"/>
                  </a:cubicBezTo>
                  <a:cubicBezTo>
                    <a:pt x="2" y="0"/>
                    <a:pt x="9" y="1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6"/>
            <p:cNvSpPr>
              <a:spLocks noEditPoints="1"/>
            </p:cNvSpPr>
            <p:nvPr/>
          </p:nvSpPr>
          <p:spPr bwMode="auto">
            <a:xfrm>
              <a:off x="3698" y="2071"/>
              <a:ext cx="1791" cy="766"/>
            </a:xfrm>
            <a:custGeom>
              <a:avLst/>
              <a:gdLst>
                <a:gd name="T0" fmla="*/ 87 w 117"/>
                <a:gd name="T1" fmla="*/ 5 h 48"/>
                <a:gd name="T2" fmla="*/ 102 w 117"/>
                <a:gd name="T3" fmla="*/ 10 h 48"/>
                <a:gd name="T4" fmla="*/ 117 w 117"/>
                <a:gd name="T5" fmla="*/ 19 h 48"/>
                <a:gd name="T6" fmla="*/ 80 w 117"/>
                <a:gd name="T7" fmla="*/ 48 h 48"/>
                <a:gd name="T8" fmla="*/ 75 w 117"/>
                <a:gd name="T9" fmla="*/ 47 h 48"/>
                <a:gd name="T10" fmla="*/ 72 w 117"/>
                <a:gd name="T11" fmla="*/ 37 h 48"/>
                <a:gd name="T12" fmla="*/ 5 w 117"/>
                <a:gd name="T13" fmla="*/ 37 h 48"/>
                <a:gd name="T14" fmla="*/ 0 w 117"/>
                <a:gd name="T15" fmla="*/ 26 h 48"/>
                <a:gd name="T16" fmla="*/ 69 w 117"/>
                <a:gd name="T17" fmla="*/ 15 h 48"/>
                <a:gd name="T18" fmla="*/ 87 w 117"/>
                <a:gd name="T19" fmla="*/ 5 h 48"/>
                <a:gd name="T20" fmla="*/ 13 w 117"/>
                <a:gd name="T21" fmla="*/ 30 h 48"/>
                <a:gd name="T22" fmla="*/ 27 w 117"/>
                <a:gd name="T23" fmla="*/ 29 h 48"/>
                <a:gd name="T24" fmla="*/ 13 w 117"/>
                <a:gd name="T25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48">
                  <a:moveTo>
                    <a:pt x="87" y="5"/>
                  </a:moveTo>
                  <a:cubicBezTo>
                    <a:pt x="85" y="12"/>
                    <a:pt x="96" y="11"/>
                    <a:pt x="102" y="10"/>
                  </a:cubicBezTo>
                  <a:cubicBezTo>
                    <a:pt x="103" y="18"/>
                    <a:pt x="113" y="18"/>
                    <a:pt x="117" y="19"/>
                  </a:cubicBezTo>
                  <a:cubicBezTo>
                    <a:pt x="111" y="34"/>
                    <a:pt x="88" y="34"/>
                    <a:pt x="80" y="48"/>
                  </a:cubicBezTo>
                  <a:cubicBezTo>
                    <a:pt x="79" y="47"/>
                    <a:pt x="77" y="46"/>
                    <a:pt x="75" y="47"/>
                  </a:cubicBezTo>
                  <a:cubicBezTo>
                    <a:pt x="79" y="43"/>
                    <a:pt x="71" y="44"/>
                    <a:pt x="72" y="37"/>
                  </a:cubicBezTo>
                  <a:cubicBezTo>
                    <a:pt x="51" y="38"/>
                    <a:pt x="25" y="36"/>
                    <a:pt x="5" y="37"/>
                  </a:cubicBezTo>
                  <a:cubicBezTo>
                    <a:pt x="2" y="34"/>
                    <a:pt x="2" y="29"/>
                    <a:pt x="0" y="26"/>
                  </a:cubicBezTo>
                  <a:cubicBezTo>
                    <a:pt x="22" y="21"/>
                    <a:pt x="47" y="19"/>
                    <a:pt x="69" y="15"/>
                  </a:cubicBezTo>
                  <a:cubicBezTo>
                    <a:pt x="71" y="4"/>
                    <a:pt x="74" y="0"/>
                    <a:pt x="87" y="5"/>
                  </a:cubicBezTo>
                  <a:close/>
                  <a:moveTo>
                    <a:pt x="13" y="30"/>
                  </a:moveTo>
                  <a:cubicBezTo>
                    <a:pt x="19" y="31"/>
                    <a:pt x="23" y="32"/>
                    <a:pt x="27" y="29"/>
                  </a:cubicBezTo>
                  <a:cubicBezTo>
                    <a:pt x="22" y="29"/>
                    <a:pt x="15" y="28"/>
                    <a:pt x="1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97371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25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25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75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7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矩形 26"/>
          <p:cNvSpPr/>
          <p:nvPr/>
        </p:nvSpPr>
        <p:spPr>
          <a:xfrm>
            <a:off x="3602372" y="436147"/>
            <a:ext cx="4987263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r>
              <a:rPr lang="zh-CN" altLang="en-US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传统食俗</a:t>
            </a:r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endParaRPr lang="zh-CN" altLang="en-US" sz="4500" b="1" dirty="0" smtClean="0">
              <a:blipFill>
                <a:blip r:embed="rId2"/>
                <a:stretch>
                  <a:fillRect/>
                </a:stretch>
              </a:blipFill>
              <a:latin typeface="汉仪雪君体简" panose="02010604000101010101" pitchFamily="2" charset="-122"/>
              <a:ea typeface="汉仪雪君体简" panose="02010604000101010101" pitchFamily="2" charset="-122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1583874" y="4991188"/>
            <a:ext cx="8995226" cy="11726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请在此处添加说明文字，请在此处添加说明文字，请在此处添加说明文字，请在此处添加说明文字，请在此处添加说明文字，请在此处添加说明文字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请在此处添加说明文字，请在此处添加说明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……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1583874" y="1782122"/>
            <a:ext cx="3511580" cy="2918782"/>
            <a:chOff x="1583874" y="1854692"/>
            <a:chExt cx="3511580" cy="2918782"/>
          </a:xfrm>
        </p:grpSpPr>
        <p:grpSp>
          <p:nvGrpSpPr>
            <p:cNvPr id="5" name="Gruppieren 10"/>
            <p:cNvGrpSpPr/>
            <p:nvPr/>
          </p:nvGrpSpPr>
          <p:grpSpPr bwMode="gray">
            <a:xfrm>
              <a:off x="1583874" y="1854692"/>
              <a:ext cx="3511580" cy="2918782"/>
              <a:chOff x="590520" y="2154911"/>
              <a:chExt cx="4396981" cy="3654716"/>
            </a:xfrm>
          </p:grpSpPr>
          <p:pic>
            <p:nvPicPr>
              <p:cNvPr id="181" name="Grafik 6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gray">
              <a:xfrm>
                <a:off x="590520" y="2154911"/>
                <a:ext cx="4396981" cy="3654716"/>
              </a:xfrm>
              <a:prstGeom prst="rect">
                <a:avLst/>
              </a:prstGeom>
            </p:spPr>
          </p:pic>
          <p:sp>
            <p:nvSpPr>
              <p:cNvPr id="182" name="Rechteck 7"/>
              <p:cNvSpPr/>
              <p:nvPr/>
            </p:nvSpPr>
            <p:spPr bwMode="gray">
              <a:xfrm>
                <a:off x="772305" y="2330260"/>
                <a:ext cx="4042839" cy="228460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2" tIns="45718" rIns="91422" bIns="45718" rtlCol="0" anchor="ctr"/>
              <a:lstStyle/>
              <a:p>
                <a:pPr algn="ctr"/>
                <a:endParaRPr lang="en-US" sz="160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6" name="Group 4"/>
            <p:cNvGrpSpPr/>
            <p:nvPr/>
          </p:nvGrpSpPr>
          <p:grpSpPr>
            <a:xfrm>
              <a:off x="1880612" y="2108373"/>
              <a:ext cx="2918104" cy="1597283"/>
              <a:chOff x="1759862" y="1509617"/>
              <a:chExt cx="8672277" cy="4746945"/>
            </a:xfrm>
            <a:solidFill>
              <a:srgbClr val="45923A"/>
            </a:solidFill>
          </p:grpSpPr>
          <p:grpSp>
            <p:nvGrpSpPr>
              <p:cNvPr id="7" name="Group 341"/>
              <p:cNvGrpSpPr/>
              <p:nvPr/>
            </p:nvGrpSpPr>
            <p:grpSpPr>
              <a:xfrm>
                <a:off x="5404799" y="3516867"/>
                <a:ext cx="1654276" cy="2035131"/>
                <a:chOff x="4097338" y="2217738"/>
                <a:chExt cx="1139825" cy="1274763"/>
              </a:xfrm>
              <a:grpFill/>
            </p:grpSpPr>
            <p:sp>
              <p:nvSpPr>
                <p:cNvPr id="179" name="Freeform 5"/>
                <p:cNvSpPr>
                  <a:spLocks/>
                </p:cNvSpPr>
                <p:nvPr/>
              </p:nvSpPr>
              <p:spPr bwMode="auto">
                <a:xfrm>
                  <a:off x="5102225" y="3086100"/>
                  <a:ext cx="120650" cy="233363"/>
                </a:xfrm>
                <a:custGeom>
                  <a:avLst/>
                  <a:gdLst/>
                  <a:ahLst/>
                  <a:cxnLst>
                    <a:cxn ang="0">
                      <a:pos x="9" y="114"/>
                    </a:cxn>
                    <a:cxn ang="0">
                      <a:pos x="18" y="94"/>
                    </a:cxn>
                    <a:cxn ang="0">
                      <a:pos x="11" y="71"/>
                    </a:cxn>
                    <a:cxn ang="0">
                      <a:pos x="40" y="43"/>
                    </a:cxn>
                    <a:cxn ang="0">
                      <a:pos x="71" y="13"/>
                    </a:cxn>
                    <a:cxn ang="0">
                      <a:pos x="73" y="0"/>
                    </a:cxn>
                    <a:cxn ang="0">
                      <a:pos x="91" y="42"/>
                    </a:cxn>
                    <a:cxn ang="0">
                      <a:pos x="91" y="49"/>
                    </a:cxn>
                    <a:cxn ang="0">
                      <a:pos x="84" y="47"/>
                    </a:cxn>
                    <a:cxn ang="0">
                      <a:pos x="64" y="126"/>
                    </a:cxn>
                    <a:cxn ang="0">
                      <a:pos x="25" y="175"/>
                    </a:cxn>
                    <a:cxn ang="0">
                      <a:pos x="5" y="151"/>
                    </a:cxn>
                    <a:cxn ang="0">
                      <a:pos x="5" y="140"/>
                    </a:cxn>
                    <a:cxn ang="0">
                      <a:pos x="0" y="122"/>
                    </a:cxn>
                    <a:cxn ang="0">
                      <a:pos x="9" y="114"/>
                    </a:cxn>
                  </a:cxnLst>
                  <a:rect l="0" t="0" r="r" b="b"/>
                  <a:pathLst>
                    <a:path w="91" h="175">
                      <a:moveTo>
                        <a:pt x="9" y="114"/>
                      </a:moveTo>
                      <a:cubicBezTo>
                        <a:pt x="9" y="114"/>
                        <a:pt x="18" y="95"/>
                        <a:pt x="18" y="94"/>
                      </a:cubicBezTo>
                      <a:cubicBezTo>
                        <a:pt x="18" y="89"/>
                        <a:pt x="11" y="78"/>
                        <a:pt x="11" y="71"/>
                      </a:cubicBezTo>
                      <a:cubicBezTo>
                        <a:pt x="11" y="49"/>
                        <a:pt x="27" y="50"/>
                        <a:pt x="40" y="43"/>
                      </a:cubicBezTo>
                      <a:cubicBezTo>
                        <a:pt x="50" y="37"/>
                        <a:pt x="64" y="20"/>
                        <a:pt x="71" y="13"/>
                      </a:cubicBezTo>
                      <a:cubicBezTo>
                        <a:pt x="73" y="11"/>
                        <a:pt x="72" y="4"/>
                        <a:pt x="73" y="0"/>
                      </a:cubicBezTo>
                      <a:cubicBezTo>
                        <a:pt x="88" y="2"/>
                        <a:pt x="87" y="31"/>
                        <a:pt x="91" y="42"/>
                      </a:cubicBezTo>
                      <a:cubicBezTo>
                        <a:pt x="91" y="49"/>
                        <a:pt x="91" y="49"/>
                        <a:pt x="91" y="49"/>
                      </a:cubicBezTo>
                      <a:cubicBezTo>
                        <a:pt x="89" y="48"/>
                        <a:pt x="85" y="47"/>
                        <a:pt x="84" y="47"/>
                      </a:cubicBezTo>
                      <a:cubicBezTo>
                        <a:pt x="84" y="79"/>
                        <a:pt x="74" y="101"/>
                        <a:pt x="64" y="126"/>
                      </a:cubicBezTo>
                      <a:cubicBezTo>
                        <a:pt x="56" y="146"/>
                        <a:pt x="52" y="175"/>
                        <a:pt x="25" y="175"/>
                      </a:cubicBezTo>
                      <a:cubicBezTo>
                        <a:pt x="14" y="175"/>
                        <a:pt x="5" y="163"/>
                        <a:pt x="5" y="151"/>
                      </a:cubicBezTo>
                      <a:cubicBezTo>
                        <a:pt x="5" y="145"/>
                        <a:pt x="6" y="143"/>
                        <a:pt x="5" y="140"/>
                      </a:cubicBezTo>
                      <a:cubicBezTo>
                        <a:pt x="0" y="136"/>
                        <a:pt x="0" y="129"/>
                        <a:pt x="0" y="122"/>
                      </a:cubicBezTo>
                      <a:cubicBezTo>
                        <a:pt x="0" y="121"/>
                        <a:pt x="8" y="114"/>
                        <a:pt x="9" y="1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80" name="Freeform 6"/>
                <p:cNvSpPr>
                  <a:spLocks/>
                </p:cNvSpPr>
                <p:nvPr/>
              </p:nvSpPr>
              <p:spPr bwMode="auto">
                <a:xfrm>
                  <a:off x="4097338" y="2217738"/>
                  <a:ext cx="1139825" cy="1274763"/>
                </a:xfrm>
                <a:custGeom>
                  <a:avLst/>
                  <a:gdLst/>
                  <a:ahLst/>
                  <a:cxnLst>
                    <a:cxn ang="0">
                      <a:pos x="499" y="66"/>
                    </a:cxn>
                    <a:cxn ang="0">
                      <a:pos x="527" y="81"/>
                    </a:cxn>
                    <a:cxn ang="0">
                      <a:pos x="609" y="86"/>
                    </a:cxn>
                    <a:cxn ang="0">
                      <a:pos x="644" y="89"/>
                    </a:cxn>
                    <a:cxn ang="0">
                      <a:pos x="644" y="136"/>
                    </a:cxn>
                    <a:cxn ang="0">
                      <a:pos x="620" y="115"/>
                    </a:cxn>
                    <a:cxn ang="0">
                      <a:pos x="679" y="223"/>
                    </a:cxn>
                    <a:cxn ang="0">
                      <a:pos x="699" y="267"/>
                    </a:cxn>
                    <a:cxn ang="0">
                      <a:pos x="730" y="310"/>
                    </a:cxn>
                    <a:cxn ang="0">
                      <a:pos x="755" y="348"/>
                    </a:cxn>
                    <a:cxn ang="0">
                      <a:pos x="787" y="359"/>
                    </a:cxn>
                    <a:cxn ang="0">
                      <a:pos x="853" y="346"/>
                    </a:cxn>
                    <a:cxn ang="0">
                      <a:pos x="826" y="425"/>
                    </a:cxn>
                    <a:cxn ang="0">
                      <a:pos x="719" y="541"/>
                    </a:cxn>
                    <a:cxn ang="0">
                      <a:pos x="708" y="600"/>
                    </a:cxn>
                    <a:cxn ang="0">
                      <a:pos x="721" y="638"/>
                    </a:cxn>
                    <a:cxn ang="0">
                      <a:pos x="720" y="676"/>
                    </a:cxn>
                    <a:cxn ang="0">
                      <a:pos x="660" y="745"/>
                    </a:cxn>
                    <a:cxn ang="0">
                      <a:pos x="659" y="788"/>
                    </a:cxn>
                    <a:cxn ang="0">
                      <a:pos x="643" y="816"/>
                    </a:cxn>
                    <a:cxn ang="0">
                      <a:pos x="627" y="846"/>
                    </a:cxn>
                    <a:cxn ang="0">
                      <a:pos x="592" y="902"/>
                    </a:cxn>
                    <a:cxn ang="0">
                      <a:pos x="538" y="946"/>
                    </a:cxn>
                    <a:cxn ang="0">
                      <a:pos x="512" y="944"/>
                    </a:cxn>
                    <a:cxn ang="0">
                      <a:pos x="452" y="949"/>
                    </a:cxn>
                    <a:cxn ang="0">
                      <a:pos x="440" y="929"/>
                    </a:cxn>
                    <a:cxn ang="0">
                      <a:pos x="431" y="893"/>
                    </a:cxn>
                    <a:cxn ang="0">
                      <a:pos x="395" y="789"/>
                    </a:cxn>
                    <a:cxn ang="0">
                      <a:pos x="360" y="708"/>
                    </a:cxn>
                    <a:cxn ang="0">
                      <a:pos x="382" y="621"/>
                    </a:cxn>
                    <a:cxn ang="0">
                      <a:pos x="364" y="558"/>
                    </a:cxn>
                    <a:cxn ang="0">
                      <a:pos x="337" y="490"/>
                    </a:cxn>
                    <a:cxn ang="0">
                      <a:pos x="342" y="461"/>
                    </a:cxn>
                    <a:cxn ang="0">
                      <a:pos x="295" y="443"/>
                    </a:cxn>
                    <a:cxn ang="0">
                      <a:pos x="206" y="433"/>
                    </a:cxn>
                    <a:cxn ang="0">
                      <a:pos x="164" y="434"/>
                    </a:cxn>
                    <a:cxn ang="0">
                      <a:pos x="109" y="439"/>
                    </a:cxn>
                    <a:cxn ang="0">
                      <a:pos x="40" y="369"/>
                    </a:cxn>
                    <a:cxn ang="0">
                      <a:pos x="7" y="338"/>
                    </a:cxn>
                    <a:cxn ang="0">
                      <a:pos x="7" y="324"/>
                    </a:cxn>
                    <a:cxn ang="0">
                      <a:pos x="18" y="269"/>
                    </a:cxn>
                    <a:cxn ang="0">
                      <a:pos x="22" y="199"/>
                    </a:cxn>
                    <a:cxn ang="0">
                      <a:pos x="77" y="132"/>
                    </a:cxn>
                    <a:cxn ang="0">
                      <a:pos x="104" y="77"/>
                    </a:cxn>
                    <a:cxn ang="0">
                      <a:pos x="141" y="36"/>
                    </a:cxn>
                    <a:cxn ang="0">
                      <a:pos x="187" y="35"/>
                    </a:cxn>
                    <a:cxn ang="0">
                      <a:pos x="273" y="6"/>
                    </a:cxn>
                    <a:cxn ang="0">
                      <a:pos x="307" y="4"/>
                    </a:cxn>
                    <a:cxn ang="0">
                      <a:pos x="338" y="0"/>
                    </a:cxn>
                    <a:cxn ang="0">
                      <a:pos x="358" y="6"/>
                    </a:cxn>
                    <a:cxn ang="0">
                      <a:pos x="357" y="27"/>
                    </a:cxn>
                    <a:cxn ang="0">
                      <a:pos x="371" y="64"/>
                    </a:cxn>
                    <a:cxn ang="0">
                      <a:pos x="455" y="100"/>
                    </a:cxn>
                    <a:cxn ang="0">
                      <a:pos x="464" y="84"/>
                    </a:cxn>
                    <a:cxn ang="0">
                      <a:pos x="490" y="66"/>
                    </a:cxn>
                  </a:cxnLst>
                  <a:rect l="0" t="0" r="r" b="b"/>
                  <a:pathLst>
                    <a:path w="856" h="957">
                      <a:moveTo>
                        <a:pt x="490" y="66"/>
                      </a:moveTo>
                      <a:cubicBezTo>
                        <a:pt x="499" y="66"/>
                        <a:pt x="499" y="66"/>
                        <a:pt x="499" y="66"/>
                      </a:cubicBezTo>
                      <a:cubicBezTo>
                        <a:pt x="499" y="73"/>
                        <a:pt x="504" y="74"/>
                        <a:pt x="506" y="77"/>
                      </a:cubicBezTo>
                      <a:cubicBezTo>
                        <a:pt x="510" y="82"/>
                        <a:pt x="520" y="78"/>
                        <a:pt x="527" y="81"/>
                      </a:cubicBezTo>
                      <a:cubicBezTo>
                        <a:pt x="541" y="86"/>
                        <a:pt x="561" y="93"/>
                        <a:pt x="576" y="93"/>
                      </a:cubicBezTo>
                      <a:cubicBezTo>
                        <a:pt x="591" y="93"/>
                        <a:pt x="595" y="86"/>
                        <a:pt x="609" y="86"/>
                      </a:cubicBezTo>
                      <a:cubicBezTo>
                        <a:pt x="617" y="86"/>
                        <a:pt x="622" y="92"/>
                        <a:pt x="632" y="92"/>
                      </a:cubicBezTo>
                      <a:cubicBezTo>
                        <a:pt x="638" y="92"/>
                        <a:pt x="638" y="90"/>
                        <a:pt x="644" y="89"/>
                      </a:cubicBezTo>
                      <a:cubicBezTo>
                        <a:pt x="647" y="96"/>
                        <a:pt x="653" y="102"/>
                        <a:pt x="653" y="111"/>
                      </a:cubicBezTo>
                      <a:cubicBezTo>
                        <a:pt x="653" y="115"/>
                        <a:pt x="646" y="131"/>
                        <a:pt x="644" y="136"/>
                      </a:cubicBezTo>
                      <a:cubicBezTo>
                        <a:pt x="635" y="135"/>
                        <a:pt x="627" y="115"/>
                        <a:pt x="620" y="107"/>
                      </a:cubicBezTo>
                      <a:cubicBezTo>
                        <a:pt x="620" y="115"/>
                        <a:pt x="620" y="115"/>
                        <a:pt x="620" y="115"/>
                      </a:cubicBezTo>
                      <a:cubicBezTo>
                        <a:pt x="662" y="189"/>
                        <a:pt x="662" y="189"/>
                        <a:pt x="662" y="189"/>
                      </a:cubicBezTo>
                      <a:cubicBezTo>
                        <a:pt x="659" y="198"/>
                        <a:pt x="673" y="218"/>
                        <a:pt x="679" y="223"/>
                      </a:cubicBezTo>
                      <a:cubicBezTo>
                        <a:pt x="679" y="246"/>
                        <a:pt x="679" y="246"/>
                        <a:pt x="679" y="246"/>
                      </a:cubicBezTo>
                      <a:cubicBezTo>
                        <a:pt x="684" y="258"/>
                        <a:pt x="692" y="258"/>
                        <a:pt x="699" y="267"/>
                      </a:cubicBezTo>
                      <a:cubicBezTo>
                        <a:pt x="707" y="278"/>
                        <a:pt x="702" y="289"/>
                        <a:pt x="710" y="297"/>
                      </a:cubicBezTo>
                      <a:cubicBezTo>
                        <a:pt x="717" y="304"/>
                        <a:pt x="722" y="305"/>
                        <a:pt x="730" y="310"/>
                      </a:cubicBezTo>
                      <a:cubicBezTo>
                        <a:pt x="737" y="316"/>
                        <a:pt x="741" y="334"/>
                        <a:pt x="755" y="334"/>
                      </a:cubicBezTo>
                      <a:cubicBezTo>
                        <a:pt x="755" y="341"/>
                        <a:pt x="759" y="343"/>
                        <a:pt x="755" y="348"/>
                      </a:cubicBezTo>
                      <a:cubicBezTo>
                        <a:pt x="761" y="352"/>
                        <a:pt x="767" y="366"/>
                        <a:pt x="774" y="366"/>
                      </a:cubicBezTo>
                      <a:cubicBezTo>
                        <a:pt x="781" y="366"/>
                        <a:pt x="782" y="361"/>
                        <a:pt x="787" y="359"/>
                      </a:cubicBezTo>
                      <a:cubicBezTo>
                        <a:pt x="794" y="357"/>
                        <a:pt x="798" y="360"/>
                        <a:pt x="805" y="359"/>
                      </a:cubicBezTo>
                      <a:cubicBezTo>
                        <a:pt x="822" y="356"/>
                        <a:pt x="838" y="350"/>
                        <a:pt x="853" y="346"/>
                      </a:cubicBezTo>
                      <a:cubicBezTo>
                        <a:pt x="855" y="348"/>
                        <a:pt x="856" y="350"/>
                        <a:pt x="856" y="352"/>
                      </a:cubicBezTo>
                      <a:cubicBezTo>
                        <a:pt x="856" y="377"/>
                        <a:pt x="837" y="410"/>
                        <a:pt x="826" y="425"/>
                      </a:cubicBezTo>
                      <a:cubicBezTo>
                        <a:pt x="812" y="443"/>
                        <a:pt x="807" y="459"/>
                        <a:pt x="790" y="471"/>
                      </a:cubicBezTo>
                      <a:cubicBezTo>
                        <a:pt x="761" y="494"/>
                        <a:pt x="730" y="501"/>
                        <a:pt x="719" y="541"/>
                      </a:cubicBezTo>
                      <a:cubicBezTo>
                        <a:pt x="716" y="552"/>
                        <a:pt x="704" y="555"/>
                        <a:pt x="704" y="567"/>
                      </a:cubicBezTo>
                      <a:cubicBezTo>
                        <a:pt x="704" y="581"/>
                        <a:pt x="708" y="587"/>
                        <a:pt x="708" y="600"/>
                      </a:cubicBezTo>
                      <a:cubicBezTo>
                        <a:pt x="708" y="615"/>
                        <a:pt x="724" y="623"/>
                        <a:pt x="724" y="631"/>
                      </a:cubicBezTo>
                      <a:cubicBezTo>
                        <a:pt x="724" y="634"/>
                        <a:pt x="722" y="637"/>
                        <a:pt x="721" y="638"/>
                      </a:cubicBezTo>
                      <a:cubicBezTo>
                        <a:pt x="721" y="649"/>
                        <a:pt x="721" y="649"/>
                        <a:pt x="721" y="649"/>
                      </a:cubicBezTo>
                      <a:cubicBezTo>
                        <a:pt x="721" y="656"/>
                        <a:pt x="720" y="664"/>
                        <a:pt x="720" y="676"/>
                      </a:cubicBezTo>
                      <a:cubicBezTo>
                        <a:pt x="722" y="679"/>
                        <a:pt x="723" y="682"/>
                        <a:pt x="723" y="685"/>
                      </a:cubicBezTo>
                      <a:cubicBezTo>
                        <a:pt x="723" y="720"/>
                        <a:pt x="665" y="716"/>
                        <a:pt x="660" y="745"/>
                      </a:cubicBezTo>
                      <a:cubicBezTo>
                        <a:pt x="654" y="746"/>
                        <a:pt x="647" y="753"/>
                        <a:pt x="647" y="758"/>
                      </a:cubicBezTo>
                      <a:cubicBezTo>
                        <a:pt x="647" y="768"/>
                        <a:pt x="659" y="774"/>
                        <a:pt x="659" y="788"/>
                      </a:cubicBezTo>
                      <a:cubicBezTo>
                        <a:pt x="659" y="795"/>
                        <a:pt x="658" y="809"/>
                        <a:pt x="656" y="813"/>
                      </a:cubicBezTo>
                      <a:cubicBezTo>
                        <a:pt x="653" y="817"/>
                        <a:pt x="646" y="815"/>
                        <a:pt x="643" y="816"/>
                      </a:cubicBezTo>
                      <a:cubicBezTo>
                        <a:pt x="632" y="822"/>
                        <a:pt x="626" y="826"/>
                        <a:pt x="621" y="837"/>
                      </a:cubicBezTo>
                      <a:cubicBezTo>
                        <a:pt x="624" y="839"/>
                        <a:pt x="627" y="842"/>
                        <a:pt x="627" y="846"/>
                      </a:cubicBezTo>
                      <a:cubicBezTo>
                        <a:pt x="627" y="859"/>
                        <a:pt x="615" y="868"/>
                        <a:pt x="610" y="874"/>
                      </a:cubicBezTo>
                      <a:cubicBezTo>
                        <a:pt x="600" y="883"/>
                        <a:pt x="599" y="893"/>
                        <a:pt x="592" y="902"/>
                      </a:cubicBezTo>
                      <a:cubicBezTo>
                        <a:pt x="581" y="916"/>
                        <a:pt x="576" y="929"/>
                        <a:pt x="558" y="938"/>
                      </a:cubicBezTo>
                      <a:cubicBezTo>
                        <a:pt x="550" y="941"/>
                        <a:pt x="539" y="938"/>
                        <a:pt x="538" y="946"/>
                      </a:cubicBezTo>
                      <a:cubicBezTo>
                        <a:pt x="532" y="946"/>
                        <a:pt x="529" y="949"/>
                        <a:pt x="525" y="949"/>
                      </a:cubicBezTo>
                      <a:cubicBezTo>
                        <a:pt x="520" y="949"/>
                        <a:pt x="517" y="944"/>
                        <a:pt x="512" y="944"/>
                      </a:cubicBezTo>
                      <a:cubicBezTo>
                        <a:pt x="494" y="944"/>
                        <a:pt x="483" y="957"/>
                        <a:pt x="466" y="957"/>
                      </a:cubicBezTo>
                      <a:cubicBezTo>
                        <a:pt x="459" y="957"/>
                        <a:pt x="455" y="953"/>
                        <a:pt x="452" y="949"/>
                      </a:cubicBezTo>
                      <a:cubicBezTo>
                        <a:pt x="449" y="949"/>
                        <a:pt x="449" y="950"/>
                        <a:pt x="448" y="951"/>
                      </a:cubicBezTo>
                      <a:cubicBezTo>
                        <a:pt x="448" y="942"/>
                        <a:pt x="443" y="932"/>
                        <a:pt x="440" y="929"/>
                      </a:cubicBezTo>
                      <a:cubicBezTo>
                        <a:pt x="443" y="925"/>
                        <a:pt x="445" y="922"/>
                        <a:pt x="445" y="917"/>
                      </a:cubicBezTo>
                      <a:cubicBezTo>
                        <a:pt x="445" y="910"/>
                        <a:pt x="433" y="897"/>
                        <a:pt x="431" y="893"/>
                      </a:cubicBezTo>
                      <a:cubicBezTo>
                        <a:pt x="415" y="866"/>
                        <a:pt x="395" y="840"/>
                        <a:pt x="395" y="801"/>
                      </a:cubicBezTo>
                      <a:cubicBezTo>
                        <a:pt x="395" y="794"/>
                        <a:pt x="395" y="792"/>
                        <a:pt x="395" y="789"/>
                      </a:cubicBezTo>
                      <a:cubicBezTo>
                        <a:pt x="395" y="783"/>
                        <a:pt x="389" y="781"/>
                        <a:pt x="386" y="774"/>
                      </a:cubicBezTo>
                      <a:cubicBezTo>
                        <a:pt x="374" y="754"/>
                        <a:pt x="360" y="737"/>
                        <a:pt x="360" y="708"/>
                      </a:cubicBezTo>
                      <a:cubicBezTo>
                        <a:pt x="360" y="677"/>
                        <a:pt x="388" y="670"/>
                        <a:pt x="388" y="646"/>
                      </a:cubicBezTo>
                      <a:cubicBezTo>
                        <a:pt x="388" y="635"/>
                        <a:pt x="384" y="631"/>
                        <a:pt x="382" y="621"/>
                      </a:cubicBezTo>
                      <a:cubicBezTo>
                        <a:pt x="379" y="602"/>
                        <a:pt x="376" y="596"/>
                        <a:pt x="371" y="585"/>
                      </a:cubicBezTo>
                      <a:cubicBezTo>
                        <a:pt x="368" y="576"/>
                        <a:pt x="370" y="566"/>
                        <a:pt x="364" y="558"/>
                      </a:cubicBezTo>
                      <a:cubicBezTo>
                        <a:pt x="352" y="544"/>
                        <a:pt x="327" y="528"/>
                        <a:pt x="327" y="508"/>
                      </a:cubicBezTo>
                      <a:cubicBezTo>
                        <a:pt x="327" y="503"/>
                        <a:pt x="334" y="492"/>
                        <a:pt x="337" y="490"/>
                      </a:cubicBezTo>
                      <a:cubicBezTo>
                        <a:pt x="336" y="486"/>
                        <a:pt x="337" y="485"/>
                        <a:pt x="337" y="483"/>
                      </a:cubicBezTo>
                      <a:cubicBezTo>
                        <a:pt x="337" y="478"/>
                        <a:pt x="337" y="465"/>
                        <a:pt x="342" y="461"/>
                      </a:cubicBezTo>
                      <a:cubicBezTo>
                        <a:pt x="337" y="451"/>
                        <a:pt x="329" y="443"/>
                        <a:pt x="314" y="443"/>
                      </a:cubicBezTo>
                      <a:cubicBezTo>
                        <a:pt x="306" y="443"/>
                        <a:pt x="299" y="443"/>
                        <a:pt x="295" y="443"/>
                      </a:cubicBezTo>
                      <a:cubicBezTo>
                        <a:pt x="282" y="443"/>
                        <a:pt x="279" y="417"/>
                        <a:pt x="261" y="417"/>
                      </a:cubicBezTo>
                      <a:cubicBezTo>
                        <a:pt x="239" y="417"/>
                        <a:pt x="223" y="427"/>
                        <a:pt x="206" y="433"/>
                      </a:cubicBezTo>
                      <a:cubicBezTo>
                        <a:pt x="199" y="435"/>
                        <a:pt x="197" y="440"/>
                        <a:pt x="191" y="440"/>
                      </a:cubicBezTo>
                      <a:cubicBezTo>
                        <a:pt x="184" y="440"/>
                        <a:pt x="173" y="434"/>
                        <a:pt x="164" y="434"/>
                      </a:cubicBezTo>
                      <a:cubicBezTo>
                        <a:pt x="147" y="434"/>
                        <a:pt x="139" y="443"/>
                        <a:pt x="122" y="443"/>
                      </a:cubicBezTo>
                      <a:cubicBezTo>
                        <a:pt x="117" y="443"/>
                        <a:pt x="111" y="440"/>
                        <a:pt x="109" y="439"/>
                      </a:cubicBezTo>
                      <a:cubicBezTo>
                        <a:pt x="97" y="430"/>
                        <a:pt x="71" y="415"/>
                        <a:pt x="62" y="401"/>
                      </a:cubicBezTo>
                      <a:cubicBezTo>
                        <a:pt x="53" y="388"/>
                        <a:pt x="51" y="377"/>
                        <a:pt x="40" y="369"/>
                      </a:cubicBezTo>
                      <a:cubicBezTo>
                        <a:pt x="37" y="366"/>
                        <a:pt x="13" y="346"/>
                        <a:pt x="13" y="344"/>
                      </a:cubicBezTo>
                      <a:cubicBezTo>
                        <a:pt x="11" y="341"/>
                        <a:pt x="10" y="340"/>
                        <a:pt x="7" y="338"/>
                      </a:cubicBezTo>
                      <a:cubicBezTo>
                        <a:pt x="9" y="338"/>
                        <a:pt x="9" y="338"/>
                        <a:pt x="9" y="338"/>
                      </a:cubicBezTo>
                      <a:cubicBezTo>
                        <a:pt x="9" y="331"/>
                        <a:pt x="7" y="328"/>
                        <a:pt x="7" y="324"/>
                      </a:cubicBezTo>
                      <a:cubicBezTo>
                        <a:pt x="7" y="317"/>
                        <a:pt x="3" y="315"/>
                        <a:pt x="0" y="309"/>
                      </a:cubicBezTo>
                      <a:cubicBezTo>
                        <a:pt x="10" y="304"/>
                        <a:pt x="18" y="280"/>
                        <a:pt x="18" y="269"/>
                      </a:cubicBezTo>
                      <a:cubicBezTo>
                        <a:pt x="18" y="250"/>
                        <a:pt x="10" y="238"/>
                        <a:pt x="10" y="220"/>
                      </a:cubicBezTo>
                      <a:cubicBezTo>
                        <a:pt x="10" y="211"/>
                        <a:pt x="20" y="206"/>
                        <a:pt x="22" y="199"/>
                      </a:cubicBezTo>
                      <a:cubicBezTo>
                        <a:pt x="28" y="182"/>
                        <a:pt x="41" y="158"/>
                        <a:pt x="52" y="144"/>
                      </a:cubicBezTo>
                      <a:cubicBezTo>
                        <a:pt x="58" y="135"/>
                        <a:pt x="69" y="136"/>
                        <a:pt x="77" y="132"/>
                      </a:cubicBezTo>
                      <a:cubicBezTo>
                        <a:pt x="84" y="128"/>
                        <a:pt x="95" y="119"/>
                        <a:pt x="97" y="112"/>
                      </a:cubicBezTo>
                      <a:cubicBezTo>
                        <a:pt x="102" y="96"/>
                        <a:pt x="96" y="89"/>
                        <a:pt x="104" y="77"/>
                      </a:cubicBezTo>
                      <a:cubicBezTo>
                        <a:pt x="116" y="63"/>
                        <a:pt x="131" y="49"/>
                        <a:pt x="142" y="36"/>
                      </a:cubicBezTo>
                      <a:cubicBezTo>
                        <a:pt x="141" y="36"/>
                        <a:pt x="141" y="36"/>
                        <a:pt x="141" y="36"/>
                      </a:cubicBezTo>
                      <a:cubicBezTo>
                        <a:pt x="145" y="31"/>
                        <a:pt x="146" y="27"/>
                        <a:pt x="150" y="24"/>
                      </a:cubicBezTo>
                      <a:cubicBezTo>
                        <a:pt x="161" y="32"/>
                        <a:pt x="172" y="35"/>
                        <a:pt x="187" y="35"/>
                      </a:cubicBezTo>
                      <a:cubicBezTo>
                        <a:pt x="197" y="35"/>
                        <a:pt x="198" y="29"/>
                        <a:pt x="204" y="27"/>
                      </a:cubicBezTo>
                      <a:cubicBezTo>
                        <a:pt x="221" y="18"/>
                        <a:pt x="254" y="6"/>
                        <a:pt x="273" y="6"/>
                      </a:cubicBezTo>
                      <a:cubicBezTo>
                        <a:pt x="280" y="6"/>
                        <a:pt x="285" y="10"/>
                        <a:pt x="289" y="10"/>
                      </a:cubicBezTo>
                      <a:cubicBezTo>
                        <a:pt x="294" y="10"/>
                        <a:pt x="301" y="4"/>
                        <a:pt x="307" y="4"/>
                      </a:cubicBezTo>
                      <a:cubicBezTo>
                        <a:pt x="313" y="4"/>
                        <a:pt x="316" y="7"/>
                        <a:pt x="321" y="7"/>
                      </a:cubicBezTo>
                      <a:cubicBezTo>
                        <a:pt x="329" y="7"/>
                        <a:pt x="330" y="0"/>
                        <a:pt x="338" y="0"/>
                      </a:cubicBezTo>
                      <a:cubicBezTo>
                        <a:pt x="347" y="0"/>
                        <a:pt x="344" y="8"/>
                        <a:pt x="351" y="8"/>
                      </a:cubicBezTo>
                      <a:cubicBezTo>
                        <a:pt x="354" y="8"/>
                        <a:pt x="355" y="6"/>
                        <a:pt x="358" y="6"/>
                      </a:cubicBezTo>
                      <a:cubicBezTo>
                        <a:pt x="358" y="12"/>
                        <a:pt x="351" y="11"/>
                        <a:pt x="351" y="17"/>
                      </a:cubicBezTo>
                      <a:cubicBezTo>
                        <a:pt x="351" y="21"/>
                        <a:pt x="357" y="23"/>
                        <a:pt x="357" y="27"/>
                      </a:cubicBezTo>
                      <a:cubicBezTo>
                        <a:pt x="357" y="33"/>
                        <a:pt x="351" y="37"/>
                        <a:pt x="351" y="44"/>
                      </a:cubicBezTo>
                      <a:cubicBezTo>
                        <a:pt x="351" y="55"/>
                        <a:pt x="363" y="64"/>
                        <a:pt x="371" y="64"/>
                      </a:cubicBezTo>
                      <a:cubicBezTo>
                        <a:pt x="377" y="64"/>
                        <a:pt x="380" y="64"/>
                        <a:pt x="384" y="64"/>
                      </a:cubicBezTo>
                      <a:cubicBezTo>
                        <a:pt x="412" y="64"/>
                        <a:pt x="423" y="100"/>
                        <a:pt x="455" y="100"/>
                      </a:cubicBezTo>
                      <a:cubicBezTo>
                        <a:pt x="459" y="100"/>
                        <a:pt x="464" y="95"/>
                        <a:pt x="464" y="93"/>
                      </a:cubicBezTo>
                      <a:cubicBezTo>
                        <a:pt x="464" y="90"/>
                        <a:pt x="464" y="87"/>
                        <a:pt x="464" y="84"/>
                      </a:cubicBezTo>
                      <a:cubicBezTo>
                        <a:pt x="464" y="70"/>
                        <a:pt x="475" y="70"/>
                        <a:pt x="488" y="66"/>
                      </a:cubicBezTo>
                      <a:lnTo>
                        <a:pt x="490" y="66"/>
                      </a:lnTo>
                      <a:close/>
                    </a:path>
                  </a:pathLst>
                </a:custGeom>
                <a:solidFill>
                  <a:srgbClr val="024A0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</p:grpSp>
          <p:grpSp>
            <p:nvGrpSpPr>
              <p:cNvPr id="8" name="Group 274"/>
              <p:cNvGrpSpPr/>
              <p:nvPr/>
            </p:nvGrpSpPr>
            <p:grpSpPr>
              <a:xfrm>
                <a:off x="3856507" y="4246775"/>
                <a:ext cx="1131266" cy="2009787"/>
                <a:chOff x="3030538" y="2674938"/>
                <a:chExt cx="779463" cy="1258888"/>
              </a:xfrm>
              <a:grpFill/>
            </p:grpSpPr>
            <p:sp>
              <p:nvSpPr>
                <p:cNvPr id="177" name="Freeform 22"/>
                <p:cNvSpPr>
                  <a:spLocks/>
                </p:cNvSpPr>
                <p:nvPr/>
              </p:nvSpPr>
              <p:spPr bwMode="auto"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20" y="4"/>
                    </a:cxn>
                    <a:cxn ang="0">
                      <a:pos x="27" y="5"/>
                    </a:cxn>
                    <a:cxn ang="0">
                      <a:pos x="30" y="9"/>
                    </a:cxn>
                    <a:cxn ang="0">
                      <a:pos x="18" y="23"/>
                    </a:cxn>
                    <a:cxn ang="0">
                      <a:pos x="0" y="11"/>
                    </a:cxn>
                    <a:cxn ang="0">
                      <a:pos x="9" y="0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30" h="23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78" name="Freeform 23"/>
                <p:cNvSpPr>
                  <a:spLocks/>
                </p:cNvSpPr>
                <p:nvPr/>
              </p:nvSpPr>
              <p:spPr bwMode="auto"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>
                    <a:cxn ang="0">
                      <a:pos x="46" y="91"/>
                    </a:cxn>
                    <a:cxn ang="0">
                      <a:pos x="51" y="51"/>
                    </a:cxn>
                    <a:cxn ang="0">
                      <a:pos x="59" y="46"/>
                    </a:cxn>
                    <a:cxn ang="0">
                      <a:pos x="82" y="18"/>
                    </a:cxn>
                    <a:cxn ang="0">
                      <a:pos x="128" y="6"/>
                    </a:cxn>
                    <a:cxn ang="0">
                      <a:pos x="126" y="42"/>
                    </a:cxn>
                    <a:cxn ang="0">
                      <a:pos x="136" y="13"/>
                    </a:cxn>
                    <a:cxn ang="0">
                      <a:pos x="146" y="5"/>
                    </a:cxn>
                    <a:cxn ang="0">
                      <a:pos x="194" y="24"/>
                    </a:cxn>
                    <a:cxn ang="0">
                      <a:pos x="227" y="20"/>
                    </a:cxn>
                    <a:cxn ang="0">
                      <a:pos x="233" y="26"/>
                    </a:cxn>
                    <a:cxn ang="0">
                      <a:pos x="270" y="50"/>
                    </a:cxn>
                    <a:cxn ang="0">
                      <a:pos x="328" y="84"/>
                    </a:cxn>
                    <a:cxn ang="0">
                      <a:pos x="354" y="89"/>
                    </a:cxn>
                    <a:cxn ang="0">
                      <a:pos x="389" y="130"/>
                    </a:cxn>
                    <a:cxn ang="0">
                      <a:pos x="383" y="170"/>
                    </a:cxn>
                    <a:cxn ang="0">
                      <a:pos x="403" y="185"/>
                    </a:cxn>
                    <a:cxn ang="0">
                      <a:pos x="454" y="175"/>
                    </a:cxn>
                    <a:cxn ang="0">
                      <a:pos x="467" y="191"/>
                    </a:cxn>
                    <a:cxn ang="0">
                      <a:pos x="513" y="191"/>
                    </a:cxn>
                    <a:cxn ang="0">
                      <a:pos x="575" y="220"/>
                    </a:cxn>
                    <a:cxn ang="0">
                      <a:pos x="549" y="310"/>
                    </a:cxn>
                    <a:cxn ang="0">
                      <a:pos x="532" y="374"/>
                    </a:cxn>
                    <a:cxn ang="0">
                      <a:pos x="522" y="405"/>
                    </a:cxn>
                    <a:cxn ang="0">
                      <a:pos x="485" y="449"/>
                    </a:cxn>
                    <a:cxn ang="0">
                      <a:pos x="429" y="474"/>
                    </a:cxn>
                    <a:cxn ang="0">
                      <a:pos x="412" y="524"/>
                    </a:cxn>
                    <a:cxn ang="0">
                      <a:pos x="388" y="559"/>
                    </a:cxn>
                    <a:cxn ang="0">
                      <a:pos x="311" y="614"/>
                    </a:cxn>
                    <a:cxn ang="0">
                      <a:pos x="297" y="619"/>
                    </a:cxn>
                    <a:cxn ang="0">
                      <a:pos x="308" y="654"/>
                    </a:cxn>
                    <a:cxn ang="0">
                      <a:pos x="244" y="677"/>
                    </a:cxn>
                    <a:cxn ang="0">
                      <a:pos x="240" y="707"/>
                    </a:cxn>
                    <a:cxn ang="0">
                      <a:pos x="205" y="711"/>
                    </a:cxn>
                    <a:cxn ang="0">
                      <a:pos x="225" y="730"/>
                    </a:cxn>
                    <a:cxn ang="0">
                      <a:pos x="214" y="739"/>
                    </a:cxn>
                    <a:cxn ang="0">
                      <a:pos x="178" y="787"/>
                    </a:cxn>
                    <a:cxn ang="0">
                      <a:pos x="176" y="846"/>
                    </a:cxn>
                    <a:cxn ang="0">
                      <a:pos x="161" y="884"/>
                    </a:cxn>
                    <a:cxn ang="0">
                      <a:pos x="200" y="935"/>
                    </a:cxn>
                    <a:cxn ang="0">
                      <a:pos x="169" y="945"/>
                    </a:cxn>
                    <a:cxn ang="0">
                      <a:pos x="127" y="921"/>
                    </a:cxn>
                    <a:cxn ang="0">
                      <a:pos x="92" y="903"/>
                    </a:cxn>
                    <a:cxn ang="0">
                      <a:pos x="93" y="889"/>
                    </a:cxn>
                    <a:cxn ang="0">
                      <a:pos x="84" y="857"/>
                    </a:cxn>
                    <a:cxn ang="0">
                      <a:pos x="82" y="791"/>
                    </a:cxn>
                    <a:cxn ang="0">
                      <a:pos x="86" y="782"/>
                    </a:cxn>
                    <a:cxn ang="0">
                      <a:pos x="112" y="718"/>
                    </a:cxn>
                    <a:cxn ang="0">
                      <a:pos x="95" y="708"/>
                    </a:cxn>
                    <a:cxn ang="0">
                      <a:pos x="102" y="680"/>
                    </a:cxn>
                    <a:cxn ang="0">
                      <a:pos x="114" y="626"/>
                    </a:cxn>
                    <a:cxn ang="0">
                      <a:pos x="124" y="562"/>
                    </a:cxn>
                    <a:cxn ang="0">
                      <a:pos x="136" y="494"/>
                    </a:cxn>
                    <a:cxn ang="0">
                      <a:pos x="143" y="434"/>
                    </a:cxn>
                    <a:cxn ang="0">
                      <a:pos x="104" y="370"/>
                    </a:cxn>
                    <a:cxn ang="0">
                      <a:pos x="62" y="330"/>
                    </a:cxn>
                    <a:cxn ang="0">
                      <a:pos x="28" y="261"/>
                    </a:cxn>
                    <a:cxn ang="0">
                      <a:pos x="11" y="242"/>
                    </a:cxn>
                    <a:cxn ang="0">
                      <a:pos x="18" y="191"/>
                    </a:cxn>
                    <a:cxn ang="0">
                      <a:pos x="14" y="148"/>
                    </a:cxn>
                    <a:cxn ang="0">
                      <a:pos x="47" y="106"/>
                    </a:cxn>
                  </a:cxnLst>
                  <a:rect l="0" t="0" r="r" b="b"/>
                  <a:pathLst>
                    <a:path w="586" h="945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</p:grpSp>
          <p:grpSp>
            <p:nvGrpSpPr>
              <p:cNvPr id="9" name="Group 277"/>
              <p:cNvGrpSpPr/>
              <p:nvPr/>
            </p:nvGrpSpPr>
            <p:grpSpPr>
              <a:xfrm>
                <a:off x="1759862" y="1509617"/>
                <a:ext cx="3760138" cy="2881621"/>
                <a:chOff x="1585913" y="960438"/>
                <a:chExt cx="2590800" cy="1804987"/>
              </a:xfrm>
              <a:grpFill/>
            </p:grpSpPr>
            <p:sp>
              <p:nvSpPr>
                <p:cNvPr id="114" name="Freeform 21"/>
                <p:cNvSpPr>
                  <a:spLocks/>
                </p:cNvSpPr>
                <p:nvPr/>
              </p:nvSpPr>
              <p:spPr bwMode="auto">
                <a:xfrm>
                  <a:off x="3359150" y="2703513"/>
                  <a:ext cx="12700" cy="14288"/>
                </a:xfrm>
                <a:custGeom>
                  <a:avLst/>
                  <a:gdLst/>
                  <a:ahLst/>
                  <a:cxnLst>
                    <a:cxn ang="0">
                      <a:pos x="9" y="4"/>
                    </a:cxn>
                    <a:cxn ang="0">
                      <a:pos x="9" y="0"/>
                    </a:cxn>
                    <a:cxn ang="0">
                      <a:pos x="5" y="0"/>
                    </a:cxn>
                    <a:cxn ang="0">
                      <a:pos x="0" y="9"/>
                    </a:cxn>
                    <a:cxn ang="0">
                      <a:pos x="4" y="9"/>
                    </a:cxn>
                    <a:cxn ang="0">
                      <a:pos x="9" y="4"/>
                    </a:cxn>
                  </a:cxnLst>
                  <a:rect l="0" t="0" r="r" b="b"/>
                  <a:pathLst>
                    <a:path w="9" h="11">
                      <a:moveTo>
                        <a:pt x="9" y="4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0"/>
                        <a:pt x="6" y="0"/>
                        <a:pt x="5" y="0"/>
                      </a:cubicBezTo>
                      <a:cubicBezTo>
                        <a:pt x="2" y="0"/>
                        <a:pt x="0" y="5"/>
                        <a:pt x="0" y="9"/>
                      </a:cubicBezTo>
                      <a:cubicBezTo>
                        <a:pt x="0" y="11"/>
                        <a:pt x="2" y="9"/>
                        <a:pt x="4" y="9"/>
                      </a:cubicBezTo>
                      <a:cubicBezTo>
                        <a:pt x="6" y="9"/>
                        <a:pt x="8" y="5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15" name="Freeform 39"/>
                <p:cNvSpPr>
                  <a:spLocks/>
                </p:cNvSpPr>
                <p:nvPr/>
              </p:nvSpPr>
              <p:spPr bwMode="auto">
                <a:xfrm>
                  <a:off x="3989388" y="1552575"/>
                  <a:ext cx="169863" cy="77788"/>
                </a:xfrm>
                <a:custGeom>
                  <a:avLst/>
                  <a:gdLst/>
                  <a:ahLst/>
                  <a:cxnLst>
                    <a:cxn ang="0">
                      <a:pos x="127" y="31"/>
                    </a:cxn>
                    <a:cxn ang="0">
                      <a:pos x="108" y="47"/>
                    </a:cxn>
                    <a:cxn ang="0">
                      <a:pos x="74" y="58"/>
                    </a:cxn>
                    <a:cxn ang="0">
                      <a:pos x="34" y="50"/>
                    </a:cxn>
                    <a:cxn ang="0">
                      <a:pos x="14" y="42"/>
                    </a:cxn>
                    <a:cxn ang="0">
                      <a:pos x="18" y="40"/>
                    </a:cxn>
                    <a:cxn ang="0">
                      <a:pos x="21" y="27"/>
                    </a:cxn>
                    <a:cxn ang="0">
                      <a:pos x="2" y="25"/>
                    </a:cxn>
                    <a:cxn ang="0">
                      <a:pos x="25" y="21"/>
                    </a:cxn>
                    <a:cxn ang="0">
                      <a:pos x="23" y="18"/>
                    </a:cxn>
                    <a:cxn ang="0">
                      <a:pos x="0" y="8"/>
                    </a:cxn>
                    <a:cxn ang="0">
                      <a:pos x="9" y="9"/>
                    </a:cxn>
                    <a:cxn ang="0">
                      <a:pos x="9" y="5"/>
                    </a:cxn>
                    <a:cxn ang="0">
                      <a:pos x="17" y="0"/>
                    </a:cxn>
                    <a:cxn ang="0">
                      <a:pos x="21" y="0"/>
                    </a:cxn>
                    <a:cxn ang="0">
                      <a:pos x="23" y="7"/>
                    </a:cxn>
                    <a:cxn ang="0">
                      <a:pos x="30" y="16"/>
                    </a:cxn>
                    <a:cxn ang="0">
                      <a:pos x="38" y="13"/>
                    </a:cxn>
                    <a:cxn ang="0">
                      <a:pos x="38" y="8"/>
                    </a:cxn>
                    <a:cxn ang="0">
                      <a:pos x="44" y="12"/>
                    </a:cxn>
                    <a:cxn ang="0">
                      <a:pos x="54" y="9"/>
                    </a:cxn>
                    <a:cxn ang="0">
                      <a:pos x="60" y="12"/>
                    </a:cxn>
                    <a:cxn ang="0">
                      <a:pos x="60" y="8"/>
                    </a:cxn>
                    <a:cxn ang="0">
                      <a:pos x="74" y="9"/>
                    </a:cxn>
                    <a:cxn ang="0">
                      <a:pos x="89" y="8"/>
                    </a:cxn>
                    <a:cxn ang="0">
                      <a:pos x="91" y="1"/>
                    </a:cxn>
                    <a:cxn ang="0">
                      <a:pos x="96" y="1"/>
                    </a:cxn>
                    <a:cxn ang="0">
                      <a:pos x="104" y="7"/>
                    </a:cxn>
                    <a:cxn ang="0">
                      <a:pos x="115" y="4"/>
                    </a:cxn>
                    <a:cxn ang="0">
                      <a:pos x="112" y="8"/>
                    </a:cxn>
                    <a:cxn ang="0">
                      <a:pos x="128" y="30"/>
                    </a:cxn>
                    <a:cxn ang="0">
                      <a:pos x="127" y="31"/>
                    </a:cxn>
                  </a:cxnLst>
                  <a:rect l="0" t="0" r="r" b="b"/>
                  <a:pathLst>
                    <a:path w="128" h="58">
                      <a:moveTo>
                        <a:pt x="127" y="31"/>
                      </a:moveTo>
                      <a:cubicBezTo>
                        <a:pt x="124" y="38"/>
                        <a:pt x="113" y="45"/>
                        <a:pt x="108" y="47"/>
                      </a:cubicBezTo>
                      <a:cubicBezTo>
                        <a:pt x="97" y="51"/>
                        <a:pt x="89" y="58"/>
                        <a:pt x="74" y="58"/>
                      </a:cubicBezTo>
                      <a:cubicBezTo>
                        <a:pt x="57" y="58"/>
                        <a:pt x="46" y="54"/>
                        <a:pt x="34" y="50"/>
                      </a:cubicBezTo>
                      <a:cubicBezTo>
                        <a:pt x="28" y="49"/>
                        <a:pt x="24" y="42"/>
                        <a:pt x="14" y="42"/>
                      </a:cubicBezTo>
                      <a:cubicBezTo>
                        <a:pt x="16" y="41"/>
                        <a:pt x="17" y="40"/>
                        <a:pt x="18" y="40"/>
                      </a:cubicBezTo>
                      <a:cubicBezTo>
                        <a:pt x="18" y="34"/>
                        <a:pt x="20" y="32"/>
                        <a:pt x="21" y="27"/>
                      </a:cubicBezTo>
                      <a:cubicBezTo>
                        <a:pt x="14" y="25"/>
                        <a:pt x="6" y="30"/>
                        <a:pt x="2" y="25"/>
                      </a:cubicBezTo>
                      <a:cubicBezTo>
                        <a:pt x="8" y="25"/>
                        <a:pt x="20" y="23"/>
                        <a:pt x="25" y="21"/>
                      </a:cubicBezTo>
                      <a:cubicBezTo>
                        <a:pt x="23" y="20"/>
                        <a:pt x="23" y="19"/>
                        <a:pt x="23" y="18"/>
                      </a:cubicBezTo>
                      <a:cubicBezTo>
                        <a:pt x="18" y="18"/>
                        <a:pt x="1" y="13"/>
                        <a:pt x="0" y="8"/>
                      </a:cubicBezTo>
                      <a:cubicBezTo>
                        <a:pt x="4" y="7"/>
                        <a:pt x="7" y="8"/>
                        <a:pt x="9" y="9"/>
                      </a:cubicBezTo>
                      <a:cubicBezTo>
                        <a:pt x="9" y="8"/>
                        <a:pt x="9" y="7"/>
                        <a:pt x="9" y="5"/>
                      </a:cubicBezTo>
                      <a:cubicBezTo>
                        <a:pt x="13" y="5"/>
                        <a:pt x="14" y="0"/>
                        <a:pt x="17" y="0"/>
                      </a:cubicBezTo>
                      <a:cubicBezTo>
                        <a:pt x="18" y="0"/>
                        <a:pt x="19" y="0"/>
                        <a:pt x="21" y="0"/>
                      </a:cubicBezTo>
                      <a:cubicBezTo>
                        <a:pt x="21" y="3"/>
                        <a:pt x="23" y="4"/>
                        <a:pt x="23" y="7"/>
                      </a:cubicBezTo>
                      <a:cubicBezTo>
                        <a:pt x="23" y="10"/>
                        <a:pt x="27" y="16"/>
                        <a:pt x="30" y="16"/>
                      </a:cubicBezTo>
                      <a:cubicBezTo>
                        <a:pt x="33" y="16"/>
                        <a:pt x="36" y="14"/>
                        <a:pt x="38" y="13"/>
                      </a:cubicBezTo>
                      <a:cubicBezTo>
                        <a:pt x="37" y="10"/>
                        <a:pt x="37" y="9"/>
                        <a:pt x="38" y="8"/>
                      </a:cubicBezTo>
                      <a:cubicBezTo>
                        <a:pt x="40" y="9"/>
                        <a:pt x="41" y="12"/>
                        <a:pt x="44" y="12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8" y="10"/>
                        <a:pt x="59" y="11"/>
                        <a:pt x="60" y="12"/>
                      </a:cubicBezTo>
                      <a:cubicBezTo>
                        <a:pt x="60" y="11"/>
                        <a:pt x="60" y="9"/>
                        <a:pt x="60" y="8"/>
                      </a:cubicBezTo>
                      <a:cubicBezTo>
                        <a:pt x="67" y="8"/>
                        <a:pt x="70" y="9"/>
                        <a:pt x="74" y="9"/>
                      </a:cubicBezTo>
                      <a:cubicBezTo>
                        <a:pt x="80" y="9"/>
                        <a:pt x="85" y="4"/>
                        <a:pt x="89" y="8"/>
                      </a:cubicBezTo>
                      <a:cubicBezTo>
                        <a:pt x="89" y="4"/>
                        <a:pt x="90" y="3"/>
                        <a:pt x="91" y="1"/>
                      </a:cubicBezTo>
                      <a:cubicBezTo>
                        <a:pt x="94" y="2"/>
                        <a:pt x="94" y="2"/>
                        <a:pt x="96" y="1"/>
                      </a:cubicBezTo>
                      <a:cubicBezTo>
                        <a:pt x="96" y="6"/>
                        <a:pt x="100" y="7"/>
                        <a:pt x="104" y="7"/>
                      </a:cubicBezTo>
                      <a:cubicBezTo>
                        <a:pt x="108" y="7"/>
                        <a:pt x="111" y="4"/>
                        <a:pt x="115" y="4"/>
                      </a:cubicBezTo>
                      <a:cubicBezTo>
                        <a:pt x="113" y="5"/>
                        <a:pt x="112" y="7"/>
                        <a:pt x="112" y="8"/>
                      </a:cubicBezTo>
                      <a:cubicBezTo>
                        <a:pt x="112" y="21"/>
                        <a:pt x="128" y="18"/>
                        <a:pt x="128" y="30"/>
                      </a:cubicBezTo>
                      <a:lnTo>
                        <a:pt x="127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16" name="Freeform 40"/>
                <p:cNvSpPr>
                  <a:spLocks/>
                </p:cNvSpPr>
                <p:nvPr/>
              </p:nvSpPr>
              <p:spPr bwMode="auto">
                <a:xfrm>
                  <a:off x="2971800" y="2487613"/>
                  <a:ext cx="174625" cy="60325"/>
                </a:xfrm>
                <a:custGeom>
                  <a:avLst/>
                  <a:gdLst/>
                  <a:ahLst/>
                  <a:cxnLst>
                    <a:cxn ang="0">
                      <a:pos x="131" y="40"/>
                    </a:cxn>
                    <a:cxn ang="0">
                      <a:pos x="114" y="45"/>
                    </a:cxn>
                    <a:cxn ang="0">
                      <a:pos x="88" y="42"/>
                    </a:cxn>
                    <a:cxn ang="0">
                      <a:pos x="88" y="39"/>
                    </a:cxn>
                    <a:cxn ang="0">
                      <a:pos x="93" y="35"/>
                    </a:cxn>
                    <a:cxn ang="0">
                      <a:pos x="78" y="26"/>
                    </a:cxn>
                    <a:cxn ang="0">
                      <a:pos x="73" y="22"/>
                    </a:cxn>
                    <a:cxn ang="0">
                      <a:pos x="64" y="22"/>
                    </a:cxn>
                    <a:cxn ang="0">
                      <a:pos x="48" y="15"/>
                    </a:cxn>
                    <a:cxn ang="0">
                      <a:pos x="35" y="15"/>
                    </a:cxn>
                    <a:cxn ang="0">
                      <a:pos x="34" y="10"/>
                    </a:cxn>
                    <a:cxn ang="0">
                      <a:pos x="28" y="9"/>
                    </a:cxn>
                    <a:cxn ang="0">
                      <a:pos x="4" y="20"/>
                    </a:cxn>
                    <a:cxn ang="0">
                      <a:pos x="0" y="20"/>
                    </a:cxn>
                    <a:cxn ang="0">
                      <a:pos x="36" y="0"/>
                    </a:cxn>
                    <a:cxn ang="0">
                      <a:pos x="79" y="11"/>
                    </a:cxn>
                    <a:cxn ang="0">
                      <a:pos x="86" y="17"/>
                    </a:cxn>
                    <a:cxn ang="0">
                      <a:pos x="114" y="28"/>
                    </a:cxn>
                    <a:cxn ang="0">
                      <a:pos x="114" y="31"/>
                    </a:cxn>
                    <a:cxn ang="0">
                      <a:pos x="120" y="31"/>
                    </a:cxn>
                    <a:cxn ang="0">
                      <a:pos x="131" y="40"/>
                    </a:cxn>
                  </a:cxnLst>
                  <a:rect l="0" t="0" r="r" b="b"/>
                  <a:pathLst>
                    <a:path w="131" h="45">
                      <a:moveTo>
                        <a:pt x="131" y="40"/>
                      </a:moveTo>
                      <a:cubicBezTo>
                        <a:pt x="127" y="45"/>
                        <a:pt x="119" y="45"/>
                        <a:pt x="114" y="45"/>
                      </a:cubicBezTo>
                      <a:cubicBezTo>
                        <a:pt x="104" y="45"/>
                        <a:pt x="97" y="42"/>
                        <a:pt x="88" y="42"/>
                      </a:cubicBezTo>
                      <a:cubicBezTo>
                        <a:pt x="88" y="41"/>
                        <a:pt x="88" y="40"/>
                        <a:pt x="88" y="39"/>
                      </a:cubicBezTo>
                      <a:cubicBezTo>
                        <a:pt x="90" y="39"/>
                        <a:pt x="92" y="38"/>
                        <a:pt x="93" y="35"/>
                      </a:cubicBezTo>
                      <a:cubicBezTo>
                        <a:pt x="86" y="32"/>
                        <a:pt x="79" y="33"/>
                        <a:pt x="78" y="26"/>
                      </a:cubicBezTo>
                      <a:cubicBezTo>
                        <a:pt x="74" y="26"/>
                        <a:pt x="75" y="23"/>
                        <a:pt x="73" y="22"/>
                      </a:cubicBezTo>
                      <a:cubicBezTo>
                        <a:pt x="69" y="20"/>
                        <a:pt x="67" y="22"/>
                        <a:pt x="64" y="22"/>
                      </a:cubicBezTo>
                      <a:cubicBezTo>
                        <a:pt x="57" y="22"/>
                        <a:pt x="54" y="15"/>
                        <a:pt x="48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3" y="13"/>
                        <a:pt x="33" y="12"/>
                        <a:pt x="34" y="10"/>
                      </a:cubicBezTo>
                      <a:cubicBezTo>
                        <a:pt x="33" y="9"/>
                        <a:pt x="30" y="9"/>
                        <a:pt x="28" y="9"/>
                      </a:cubicBezTo>
                      <a:cubicBezTo>
                        <a:pt x="20" y="9"/>
                        <a:pt x="8" y="15"/>
                        <a:pt x="4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7" y="8"/>
                        <a:pt x="16" y="0"/>
                        <a:pt x="36" y="0"/>
                      </a:cubicBezTo>
                      <a:cubicBezTo>
                        <a:pt x="55" y="0"/>
                        <a:pt x="64" y="11"/>
                        <a:pt x="79" y="11"/>
                      </a:cubicBezTo>
                      <a:cubicBezTo>
                        <a:pt x="82" y="11"/>
                        <a:pt x="86" y="16"/>
                        <a:pt x="86" y="17"/>
                      </a:cubicBezTo>
                      <a:cubicBezTo>
                        <a:pt x="93" y="23"/>
                        <a:pt x="104" y="28"/>
                        <a:pt x="114" y="28"/>
                      </a:cubicBezTo>
                      <a:cubicBezTo>
                        <a:pt x="114" y="28"/>
                        <a:pt x="113" y="30"/>
                        <a:pt x="114" y="31"/>
                      </a:cubicBezTo>
                      <a:cubicBezTo>
                        <a:pt x="120" y="31"/>
                        <a:pt x="120" y="31"/>
                        <a:pt x="120" y="31"/>
                      </a:cubicBezTo>
                      <a:cubicBezTo>
                        <a:pt x="125" y="32"/>
                        <a:pt x="127" y="39"/>
                        <a:pt x="131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17" name="Freeform 41"/>
                <p:cNvSpPr>
                  <a:spLocks/>
                </p:cNvSpPr>
                <p:nvPr/>
              </p:nvSpPr>
              <p:spPr bwMode="auto">
                <a:xfrm>
                  <a:off x="2995613" y="2509838"/>
                  <a:ext cx="9525" cy="11113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6" y="7"/>
                    </a:cxn>
                    <a:cxn ang="0">
                      <a:pos x="0" y="7"/>
                    </a:cxn>
                    <a:cxn ang="0">
                      <a:pos x="4" y="3"/>
                    </a:cxn>
                    <a:cxn ang="0">
                      <a:pos x="4" y="0"/>
                    </a:cxn>
                    <a:cxn ang="0">
                      <a:pos x="5" y="0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7" h="8">
                      <a:moveTo>
                        <a:pt x="6" y="0"/>
                      </a:moveTo>
                      <a:cubicBezTo>
                        <a:pt x="6" y="3"/>
                        <a:pt x="7" y="5"/>
                        <a:pt x="6" y="7"/>
                      </a:cubicBezTo>
                      <a:cubicBezTo>
                        <a:pt x="5" y="7"/>
                        <a:pt x="0" y="8"/>
                        <a:pt x="0" y="7"/>
                      </a:cubicBezTo>
                      <a:cubicBezTo>
                        <a:pt x="0" y="4"/>
                        <a:pt x="2" y="3"/>
                        <a:pt x="4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18" name="Freeform 42"/>
                <p:cNvSpPr>
                  <a:spLocks/>
                </p:cNvSpPr>
                <p:nvPr/>
              </p:nvSpPr>
              <p:spPr bwMode="auto">
                <a:xfrm>
                  <a:off x="3082925" y="2568575"/>
                  <a:ext cx="28575" cy="14288"/>
                </a:xfrm>
                <a:custGeom>
                  <a:avLst/>
                  <a:gdLst/>
                  <a:ahLst/>
                  <a:cxnLst>
                    <a:cxn ang="0">
                      <a:pos x="18" y="3"/>
                    </a:cxn>
                    <a:cxn ang="0">
                      <a:pos x="22" y="7"/>
                    </a:cxn>
                    <a:cxn ang="0">
                      <a:pos x="7" y="10"/>
                    </a:cxn>
                    <a:cxn ang="0">
                      <a:pos x="0" y="3"/>
                    </a:cxn>
                    <a:cxn ang="0">
                      <a:pos x="5" y="0"/>
                    </a:cxn>
                    <a:cxn ang="0">
                      <a:pos x="19" y="4"/>
                    </a:cxn>
                    <a:cxn ang="0">
                      <a:pos x="18" y="3"/>
                    </a:cxn>
                  </a:cxnLst>
                  <a:rect l="0" t="0" r="r" b="b"/>
                  <a:pathLst>
                    <a:path w="22" h="10">
                      <a:moveTo>
                        <a:pt x="18" y="3"/>
                      </a:moveTo>
                      <a:cubicBezTo>
                        <a:pt x="21" y="4"/>
                        <a:pt x="22" y="5"/>
                        <a:pt x="22" y="7"/>
                      </a:cubicBezTo>
                      <a:cubicBezTo>
                        <a:pt x="17" y="8"/>
                        <a:pt x="13" y="10"/>
                        <a:pt x="7" y="10"/>
                      </a:cubicBezTo>
                      <a:cubicBezTo>
                        <a:pt x="4" y="10"/>
                        <a:pt x="0" y="7"/>
                        <a:pt x="0" y="3"/>
                      </a:cubicBezTo>
                      <a:cubicBezTo>
                        <a:pt x="0" y="1"/>
                        <a:pt x="3" y="0"/>
                        <a:pt x="5" y="0"/>
                      </a:cubicBezTo>
                      <a:cubicBezTo>
                        <a:pt x="10" y="0"/>
                        <a:pt x="16" y="3"/>
                        <a:pt x="19" y="4"/>
                      </a:cubicBezTo>
                      <a:lnTo>
                        <a:pt x="18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19" name="Freeform 43"/>
                <p:cNvSpPr>
                  <a:spLocks/>
                </p:cNvSpPr>
                <p:nvPr/>
              </p:nvSpPr>
              <p:spPr bwMode="auto">
                <a:xfrm>
                  <a:off x="3267075" y="2568575"/>
                  <a:ext cx="23813" cy="9525"/>
                </a:xfrm>
                <a:custGeom>
                  <a:avLst/>
                  <a:gdLst/>
                  <a:ahLst/>
                  <a:cxnLst>
                    <a:cxn ang="0">
                      <a:pos x="18" y="4"/>
                    </a:cxn>
                    <a:cxn ang="0">
                      <a:pos x="11" y="7"/>
                    </a:cxn>
                    <a:cxn ang="0">
                      <a:pos x="0" y="2"/>
                    </a:cxn>
                    <a:cxn ang="0">
                      <a:pos x="5" y="0"/>
                    </a:cxn>
                    <a:cxn ang="0">
                      <a:pos x="18" y="4"/>
                    </a:cxn>
                  </a:cxnLst>
                  <a:rect l="0" t="0" r="r" b="b"/>
                  <a:pathLst>
                    <a:path w="18" h="7">
                      <a:moveTo>
                        <a:pt x="18" y="4"/>
                      </a:moveTo>
                      <a:cubicBezTo>
                        <a:pt x="17" y="7"/>
                        <a:pt x="14" y="7"/>
                        <a:pt x="11" y="7"/>
                      </a:cubicBezTo>
                      <a:cubicBezTo>
                        <a:pt x="6" y="7"/>
                        <a:pt x="0" y="7"/>
                        <a:pt x="0" y="2"/>
                      </a:cubicBezTo>
                      <a:cubicBezTo>
                        <a:pt x="0" y="0"/>
                        <a:pt x="4" y="0"/>
                        <a:pt x="5" y="0"/>
                      </a:cubicBezTo>
                      <a:cubicBezTo>
                        <a:pt x="6" y="0"/>
                        <a:pt x="17" y="2"/>
                        <a:pt x="1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20" name="Freeform 44"/>
                <p:cNvSpPr>
                  <a:spLocks/>
                </p:cNvSpPr>
                <p:nvPr/>
              </p:nvSpPr>
              <p:spPr bwMode="auto">
                <a:xfrm>
                  <a:off x="3146425" y="2543175"/>
                  <a:ext cx="100013" cy="39688"/>
                </a:xfrm>
                <a:custGeom>
                  <a:avLst/>
                  <a:gdLst/>
                  <a:ahLst/>
                  <a:cxnLst>
                    <a:cxn ang="0">
                      <a:pos x="64" y="11"/>
                    </a:cxn>
                    <a:cxn ang="0">
                      <a:pos x="75" y="21"/>
                    </a:cxn>
                    <a:cxn ang="0">
                      <a:pos x="59" y="21"/>
                    </a:cxn>
                    <a:cxn ang="0">
                      <a:pos x="51" y="24"/>
                    </a:cxn>
                    <a:cxn ang="0">
                      <a:pos x="47" y="22"/>
                    </a:cxn>
                    <a:cxn ang="0">
                      <a:pos x="37" y="30"/>
                    </a:cxn>
                    <a:cxn ang="0">
                      <a:pos x="31" y="24"/>
                    </a:cxn>
                    <a:cxn ang="0">
                      <a:pos x="11" y="23"/>
                    </a:cxn>
                    <a:cxn ang="0">
                      <a:pos x="6" y="23"/>
                    </a:cxn>
                    <a:cxn ang="0">
                      <a:pos x="6" y="27"/>
                    </a:cxn>
                    <a:cxn ang="0">
                      <a:pos x="0" y="19"/>
                    </a:cxn>
                    <a:cxn ang="0">
                      <a:pos x="3" y="18"/>
                    </a:cxn>
                    <a:cxn ang="0">
                      <a:pos x="22" y="17"/>
                    </a:cxn>
                    <a:cxn ang="0">
                      <a:pos x="19" y="8"/>
                    </a:cxn>
                    <a:cxn ang="0">
                      <a:pos x="14" y="3"/>
                    </a:cxn>
                    <a:cxn ang="0">
                      <a:pos x="17" y="0"/>
                    </a:cxn>
                    <a:cxn ang="0">
                      <a:pos x="28" y="3"/>
                    </a:cxn>
                    <a:cxn ang="0">
                      <a:pos x="41" y="1"/>
                    </a:cxn>
                    <a:cxn ang="0">
                      <a:pos x="66" y="13"/>
                    </a:cxn>
                    <a:cxn ang="0">
                      <a:pos x="64" y="11"/>
                    </a:cxn>
                  </a:cxnLst>
                  <a:rect l="0" t="0" r="r" b="b"/>
                  <a:pathLst>
                    <a:path w="75" h="30">
                      <a:moveTo>
                        <a:pt x="64" y="11"/>
                      </a:moveTo>
                      <a:cubicBezTo>
                        <a:pt x="68" y="15"/>
                        <a:pt x="72" y="16"/>
                        <a:pt x="75" y="21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56" y="23"/>
                        <a:pt x="54" y="24"/>
                        <a:pt x="51" y="24"/>
                      </a:cubicBezTo>
                      <a:cubicBezTo>
                        <a:pt x="49" y="24"/>
                        <a:pt x="49" y="22"/>
                        <a:pt x="47" y="22"/>
                      </a:cubicBezTo>
                      <a:cubicBezTo>
                        <a:pt x="41" y="22"/>
                        <a:pt x="41" y="30"/>
                        <a:pt x="37" y="30"/>
                      </a:cubicBezTo>
                      <a:cubicBezTo>
                        <a:pt x="33" y="30"/>
                        <a:pt x="34" y="26"/>
                        <a:pt x="31" y="24"/>
                      </a:cubicBezTo>
                      <a:cubicBezTo>
                        <a:pt x="27" y="22"/>
                        <a:pt x="17" y="23"/>
                        <a:pt x="11" y="23"/>
                      </a:cubicBezTo>
                      <a:cubicBezTo>
                        <a:pt x="8" y="23"/>
                        <a:pt x="8" y="24"/>
                        <a:pt x="6" y="23"/>
                      </a:cubicBezTo>
                      <a:cubicBezTo>
                        <a:pt x="6" y="24"/>
                        <a:pt x="6" y="25"/>
                        <a:pt x="6" y="27"/>
                      </a:cubicBezTo>
                      <a:cubicBezTo>
                        <a:pt x="3" y="26"/>
                        <a:pt x="0" y="22"/>
                        <a:pt x="0" y="19"/>
                      </a:cubicBezTo>
                      <a:cubicBezTo>
                        <a:pt x="1" y="19"/>
                        <a:pt x="2" y="18"/>
                        <a:pt x="3" y="18"/>
                      </a:cubicBezTo>
                      <a:cubicBezTo>
                        <a:pt x="13" y="18"/>
                        <a:pt x="17" y="20"/>
                        <a:pt x="22" y="17"/>
                      </a:cubicBezTo>
                      <a:cubicBezTo>
                        <a:pt x="20" y="15"/>
                        <a:pt x="19" y="12"/>
                        <a:pt x="19" y="8"/>
                      </a:cubicBezTo>
                      <a:cubicBezTo>
                        <a:pt x="17" y="8"/>
                        <a:pt x="14" y="6"/>
                        <a:pt x="14" y="3"/>
                      </a:cubicBezTo>
                      <a:cubicBezTo>
                        <a:pt x="14" y="2"/>
                        <a:pt x="16" y="0"/>
                        <a:pt x="17" y="0"/>
                      </a:cubicBezTo>
                      <a:cubicBezTo>
                        <a:pt x="21" y="0"/>
                        <a:pt x="24" y="3"/>
                        <a:pt x="28" y="3"/>
                      </a:cubicBezTo>
                      <a:cubicBezTo>
                        <a:pt x="34" y="3"/>
                        <a:pt x="36" y="1"/>
                        <a:pt x="41" y="1"/>
                      </a:cubicBezTo>
                      <a:cubicBezTo>
                        <a:pt x="55" y="1"/>
                        <a:pt x="58" y="9"/>
                        <a:pt x="66" y="13"/>
                      </a:cubicBezTo>
                      <a:lnTo>
                        <a:pt x="64" y="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21" name="Freeform 45"/>
                <p:cNvSpPr>
                  <a:spLocks/>
                </p:cNvSpPr>
                <p:nvPr/>
              </p:nvSpPr>
              <p:spPr bwMode="auto">
                <a:xfrm>
                  <a:off x="3076575" y="2455863"/>
                  <a:ext cx="9525" cy="1111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7" y="6"/>
                    </a:cxn>
                    <a:cxn ang="0">
                      <a:pos x="5" y="8"/>
                    </a:cxn>
                    <a:cxn ang="0">
                      <a:pos x="0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7" h="8">
                      <a:moveTo>
                        <a:pt x="2" y="0"/>
                      </a:moveTo>
                      <a:cubicBezTo>
                        <a:pt x="6" y="0"/>
                        <a:pt x="7" y="3"/>
                        <a:pt x="7" y="6"/>
                      </a:cubicBezTo>
                      <a:cubicBezTo>
                        <a:pt x="7" y="7"/>
                        <a:pt x="6" y="8"/>
                        <a:pt x="5" y="8"/>
                      </a:cubicBezTo>
                      <a:cubicBezTo>
                        <a:pt x="0" y="8"/>
                        <a:pt x="0" y="3"/>
                        <a:pt x="0" y="0"/>
                      </a:cubicBezTo>
                      <a:cubicBezTo>
                        <a:pt x="0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22" name="Freeform 46"/>
                <p:cNvSpPr>
                  <a:spLocks/>
                </p:cNvSpPr>
                <p:nvPr/>
              </p:nvSpPr>
              <p:spPr bwMode="auto">
                <a:xfrm>
                  <a:off x="3068638" y="2422525"/>
                  <a:ext cx="14288" cy="4763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6" y="0"/>
                    </a:cxn>
                    <a:cxn ang="0">
                      <a:pos x="11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1" h="4">
                      <a:moveTo>
                        <a:pt x="0" y="3"/>
                      </a:moveTo>
                      <a:cubicBezTo>
                        <a:pt x="1" y="2"/>
                        <a:pt x="4" y="0"/>
                        <a:pt x="6" y="0"/>
                      </a:cubicBezTo>
                      <a:cubicBezTo>
                        <a:pt x="9" y="0"/>
                        <a:pt x="10" y="2"/>
                        <a:pt x="11" y="3"/>
                      </a:cubicBezTo>
                      <a:cubicBezTo>
                        <a:pt x="7" y="4"/>
                        <a:pt x="2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23" name="Freeform 47"/>
                <p:cNvSpPr>
                  <a:spLocks/>
                </p:cNvSpPr>
                <p:nvPr/>
              </p:nvSpPr>
              <p:spPr bwMode="auto">
                <a:xfrm>
                  <a:off x="3094038" y="2428875"/>
                  <a:ext cx="4763" cy="6350"/>
                </a:xfrm>
                <a:custGeom>
                  <a:avLst/>
                  <a:gdLst/>
                  <a:ahLst/>
                  <a:cxnLst>
                    <a:cxn ang="0">
                      <a:pos x="3" y="4"/>
                    </a:cxn>
                    <a:cxn ang="0">
                      <a:pos x="1" y="0"/>
                    </a:cxn>
                    <a:cxn ang="0">
                      <a:pos x="3" y="4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2" y="4"/>
                        <a:pt x="0" y="1"/>
                        <a:pt x="1" y="0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24" name="Freeform 48"/>
                <p:cNvSpPr>
                  <a:spLocks/>
                </p:cNvSpPr>
                <p:nvPr/>
              </p:nvSpPr>
              <p:spPr bwMode="auto">
                <a:xfrm>
                  <a:off x="3154363" y="2517775"/>
                  <a:ext cx="11113" cy="79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7"/>
                    </a:cxn>
                    <a:cxn ang="0">
                      <a:pos x="2" y="7"/>
                    </a:cxn>
                    <a:cxn ang="0">
                      <a:pos x="9" y="4"/>
                    </a:cxn>
                    <a:cxn ang="0">
                      <a:pos x="9" y="0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9" h="7">
                      <a:moveTo>
                        <a:pt x="0" y="4"/>
                      </a:move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7"/>
                        <a:pt x="1" y="7"/>
                        <a:pt x="2" y="7"/>
                      </a:cubicBezTo>
                      <a:cubicBezTo>
                        <a:pt x="4" y="7"/>
                        <a:pt x="7" y="6"/>
                        <a:pt x="9" y="4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7" y="3"/>
                        <a:pt x="4" y="5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25" name="Freeform 49"/>
                <p:cNvSpPr>
                  <a:spLocks/>
                </p:cNvSpPr>
                <p:nvPr/>
              </p:nvSpPr>
              <p:spPr bwMode="auto">
                <a:xfrm>
                  <a:off x="2301875" y="1979613"/>
                  <a:ext cx="966788" cy="473075"/>
                </a:xfrm>
                <a:custGeom>
                  <a:avLst/>
                  <a:gdLst/>
                  <a:ahLst/>
                  <a:cxnLst>
                    <a:cxn ang="0">
                      <a:pos x="543" y="285"/>
                    </a:cxn>
                    <a:cxn ang="0">
                      <a:pos x="555" y="317"/>
                    </a:cxn>
                    <a:cxn ang="0">
                      <a:pos x="560" y="338"/>
                    </a:cxn>
                    <a:cxn ang="0">
                      <a:pos x="542" y="345"/>
                    </a:cxn>
                    <a:cxn ang="0">
                      <a:pos x="507" y="287"/>
                    </a:cxn>
                    <a:cxn ang="0">
                      <a:pos x="474" y="283"/>
                    </a:cxn>
                    <a:cxn ang="0">
                      <a:pos x="460" y="283"/>
                    </a:cxn>
                    <a:cxn ang="0">
                      <a:pos x="443" y="286"/>
                    </a:cxn>
                    <a:cxn ang="0">
                      <a:pos x="412" y="292"/>
                    </a:cxn>
                    <a:cxn ang="0">
                      <a:pos x="393" y="291"/>
                    </a:cxn>
                    <a:cxn ang="0">
                      <a:pos x="357" y="309"/>
                    </a:cxn>
                    <a:cxn ang="0">
                      <a:pos x="343" y="342"/>
                    </a:cxn>
                    <a:cxn ang="0">
                      <a:pos x="282" y="290"/>
                    </a:cxn>
                    <a:cxn ang="0">
                      <a:pos x="246" y="281"/>
                    </a:cxn>
                    <a:cxn ang="0">
                      <a:pos x="207" y="262"/>
                    </a:cxn>
                    <a:cxn ang="0">
                      <a:pos x="170" y="268"/>
                    </a:cxn>
                    <a:cxn ang="0">
                      <a:pos x="95" y="252"/>
                    </a:cxn>
                    <a:cxn ang="0">
                      <a:pos x="47" y="214"/>
                    </a:cxn>
                    <a:cxn ang="0">
                      <a:pos x="4" y="141"/>
                    </a:cxn>
                    <a:cxn ang="0">
                      <a:pos x="4" y="95"/>
                    </a:cxn>
                    <a:cxn ang="0">
                      <a:pos x="0" y="23"/>
                    </a:cxn>
                    <a:cxn ang="0">
                      <a:pos x="20" y="27"/>
                    </a:cxn>
                    <a:cxn ang="0">
                      <a:pos x="20" y="5"/>
                    </a:cxn>
                    <a:cxn ang="0">
                      <a:pos x="373" y="0"/>
                    </a:cxn>
                    <a:cxn ang="0">
                      <a:pos x="406" y="11"/>
                    </a:cxn>
                    <a:cxn ang="0">
                      <a:pos x="408" y="45"/>
                    </a:cxn>
                    <a:cxn ang="0">
                      <a:pos x="423" y="42"/>
                    </a:cxn>
                    <a:cxn ang="0">
                      <a:pos x="441" y="40"/>
                    </a:cxn>
                    <a:cxn ang="0">
                      <a:pos x="456" y="42"/>
                    </a:cxn>
                    <a:cxn ang="0">
                      <a:pos x="472" y="47"/>
                    </a:cxn>
                    <a:cxn ang="0">
                      <a:pos x="510" y="48"/>
                    </a:cxn>
                    <a:cxn ang="0">
                      <a:pos x="490" y="54"/>
                    </a:cxn>
                    <a:cxn ang="0">
                      <a:pos x="472" y="69"/>
                    </a:cxn>
                    <a:cxn ang="0">
                      <a:pos x="471" y="121"/>
                    </a:cxn>
                    <a:cxn ang="0">
                      <a:pos x="480" y="88"/>
                    </a:cxn>
                    <a:cxn ang="0">
                      <a:pos x="501" y="57"/>
                    </a:cxn>
                    <a:cxn ang="0">
                      <a:pos x="516" y="87"/>
                    </a:cxn>
                    <a:cxn ang="0">
                      <a:pos x="531" y="97"/>
                    </a:cxn>
                    <a:cxn ang="0">
                      <a:pos x="527" y="123"/>
                    </a:cxn>
                    <a:cxn ang="0">
                      <a:pos x="564" y="97"/>
                    </a:cxn>
                    <a:cxn ang="0">
                      <a:pos x="610" y="84"/>
                    </a:cxn>
                    <a:cxn ang="0">
                      <a:pos x="653" y="65"/>
                    </a:cxn>
                    <a:cxn ang="0">
                      <a:pos x="675" y="63"/>
                    </a:cxn>
                    <a:cxn ang="0">
                      <a:pos x="699" y="28"/>
                    </a:cxn>
                    <a:cxn ang="0">
                      <a:pos x="726" y="73"/>
                    </a:cxn>
                    <a:cxn ang="0">
                      <a:pos x="701" y="80"/>
                    </a:cxn>
                    <a:cxn ang="0">
                      <a:pos x="681" y="113"/>
                    </a:cxn>
                    <a:cxn ang="0">
                      <a:pos x="690" y="118"/>
                    </a:cxn>
                    <a:cxn ang="0">
                      <a:pos x="676" y="122"/>
                    </a:cxn>
                    <a:cxn ang="0">
                      <a:pos x="648" y="132"/>
                    </a:cxn>
                    <a:cxn ang="0">
                      <a:pos x="642" y="134"/>
                    </a:cxn>
                    <a:cxn ang="0">
                      <a:pos x="635" y="137"/>
                    </a:cxn>
                    <a:cxn ang="0">
                      <a:pos x="627" y="161"/>
                    </a:cxn>
                    <a:cxn ang="0">
                      <a:pos x="622" y="159"/>
                    </a:cxn>
                    <a:cxn ang="0">
                      <a:pos x="615" y="186"/>
                    </a:cxn>
                    <a:cxn ang="0">
                      <a:pos x="614" y="178"/>
                    </a:cxn>
                    <a:cxn ang="0">
                      <a:pos x="608" y="170"/>
                    </a:cxn>
                    <a:cxn ang="0">
                      <a:pos x="611" y="192"/>
                    </a:cxn>
                    <a:cxn ang="0">
                      <a:pos x="614" y="196"/>
                    </a:cxn>
                    <a:cxn ang="0">
                      <a:pos x="614" y="205"/>
                    </a:cxn>
                    <a:cxn ang="0">
                      <a:pos x="607" y="213"/>
                    </a:cxn>
                    <a:cxn ang="0">
                      <a:pos x="607" y="221"/>
                    </a:cxn>
                    <a:cxn ang="0">
                      <a:pos x="589" y="232"/>
                    </a:cxn>
                  </a:cxnLst>
                  <a:rect l="0" t="0" r="r" b="b"/>
                  <a:pathLst>
                    <a:path w="726" h="356">
                      <a:moveTo>
                        <a:pt x="590" y="233"/>
                      </a:moveTo>
                      <a:cubicBezTo>
                        <a:pt x="569" y="245"/>
                        <a:pt x="543" y="253"/>
                        <a:pt x="543" y="285"/>
                      </a:cubicBezTo>
                      <a:cubicBezTo>
                        <a:pt x="543" y="300"/>
                        <a:pt x="555" y="304"/>
                        <a:pt x="555" y="318"/>
                      </a:cubicBezTo>
                      <a:cubicBezTo>
                        <a:pt x="555" y="317"/>
                        <a:pt x="555" y="317"/>
                        <a:pt x="555" y="317"/>
                      </a:cubicBezTo>
                      <a:cubicBezTo>
                        <a:pt x="555" y="320"/>
                        <a:pt x="555" y="320"/>
                        <a:pt x="555" y="320"/>
                      </a:cubicBezTo>
                      <a:cubicBezTo>
                        <a:pt x="556" y="326"/>
                        <a:pt x="560" y="330"/>
                        <a:pt x="560" y="338"/>
                      </a:cubicBezTo>
                      <a:cubicBezTo>
                        <a:pt x="560" y="347"/>
                        <a:pt x="558" y="356"/>
                        <a:pt x="551" y="356"/>
                      </a:cubicBezTo>
                      <a:cubicBezTo>
                        <a:pt x="544" y="356"/>
                        <a:pt x="544" y="349"/>
                        <a:pt x="542" y="345"/>
                      </a:cubicBezTo>
                      <a:cubicBezTo>
                        <a:pt x="537" y="338"/>
                        <a:pt x="532" y="335"/>
                        <a:pt x="529" y="328"/>
                      </a:cubicBezTo>
                      <a:cubicBezTo>
                        <a:pt x="522" y="314"/>
                        <a:pt x="527" y="287"/>
                        <a:pt x="507" y="287"/>
                      </a:cubicBezTo>
                      <a:cubicBezTo>
                        <a:pt x="503" y="287"/>
                        <a:pt x="502" y="293"/>
                        <a:pt x="498" y="293"/>
                      </a:cubicBezTo>
                      <a:cubicBezTo>
                        <a:pt x="490" y="293"/>
                        <a:pt x="485" y="283"/>
                        <a:pt x="474" y="283"/>
                      </a:cubicBezTo>
                      <a:cubicBezTo>
                        <a:pt x="468" y="283"/>
                        <a:pt x="467" y="286"/>
                        <a:pt x="463" y="286"/>
                      </a:cubicBezTo>
                      <a:cubicBezTo>
                        <a:pt x="462" y="286"/>
                        <a:pt x="460" y="284"/>
                        <a:pt x="460" y="283"/>
                      </a:cubicBezTo>
                      <a:cubicBezTo>
                        <a:pt x="453" y="285"/>
                        <a:pt x="444" y="284"/>
                        <a:pt x="436" y="286"/>
                      </a:cubicBezTo>
                      <a:cubicBezTo>
                        <a:pt x="441" y="288"/>
                        <a:pt x="440" y="288"/>
                        <a:pt x="443" y="286"/>
                      </a:cubicBezTo>
                      <a:cubicBezTo>
                        <a:pt x="442" y="293"/>
                        <a:pt x="438" y="297"/>
                        <a:pt x="443" y="301"/>
                      </a:cubicBezTo>
                      <a:cubicBezTo>
                        <a:pt x="431" y="307"/>
                        <a:pt x="421" y="292"/>
                        <a:pt x="412" y="292"/>
                      </a:cubicBezTo>
                      <a:cubicBezTo>
                        <a:pt x="409" y="292"/>
                        <a:pt x="408" y="295"/>
                        <a:pt x="405" y="295"/>
                      </a:cubicBezTo>
                      <a:cubicBezTo>
                        <a:pt x="400" y="295"/>
                        <a:pt x="398" y="291"/>
                        <a:pt x="393" y="291"/>
                      </a:cubicBezTo>
                      <a:cubicBezTo>
                        <a:pt x="380" y="291"/>
                        <a:pt x="374" y="302"/>
                        <a:pt x="368" y="307"/>
                      </a:cubicBezTo>
                      <a:cubicBezTo>
                        <a:pt x="365" y="311"/>
                        <a:pt x="361" y="308"/>
                        <a:pt x="357" y="309"/>
                      </a:cubicBezTo>
                      <a:cubicBezTo>
                        <a:pt x="347" y="313"/>
                        <a:pt x="341" y="325"/>
                        <a:pt x="341" y="338"/>
                      </a:cubicBezTo>
                      <a:cubicBezTo>
                        <a:pt x="341" y="339"/>
                        <a:pt x="343" y="341"/>
                        <a:pt x="343" y="342"/>
                      </a:cubicBezTo>
                      <a:cubicBezTo>
                        <a:pt x="336" y="342"/>
                        <a:pt x="325" y="339"/>
                        <a:pt x="321" y="336"/>
                      </a:cubicBezTo>
                      <a:cubicBezTo>
                        <a:pt x="307" y="322"/>
                        <a:pt x="308" y="290"/>
                        <a:pt x="282" y="290"/>
                      </a:cubicBezTo>
                      <a:cubicBezTo>
                        <a:pt x="272" y="290"/>
                        <a:pt x="275" y="302"/>
                        <a:pt x="266" y="302"/>
                      </a:cubicBezTo>
                      <a:cubicBezTo>
                        <a:pt x="257" y="302"/>
                        <a:pt x="250" y="287"/>
                        <a:pt x="246" y="281"/>
                      </a:cubicBezTo>
                      <a:cubicBezTo>
                        <a:pt x="239" y="268"/>
                        <a:pt x="230" y="266"/>
                        <a:pt x="215" y="262"/>
                      </a:cubicBezTo>
                      <a:cubicBezTo>
                        <a:pt x="207" y="262"/>
                        <a:pt x="207" y="262"/>
                        <a:pt x="207" y="262"/>
                      </a:cubicBezTo>
                      <a:cubicBezTo>
                        <a:pt x="207" y="268"/>
                        <a:pt x="207" y="268"/>
                        <a:pt x="207" y="268"/>
                      </a:cubicBezTo>
                      <a:cubicBezTo>
                        <a:pt x="170" y="268"/>
                        <a:pt x="170" y="268"/>
                        <a:pt x="170" y="268"/>
                      </a:cubicBezTo>
                      <a:cubicBezTo>
                        <a:pt x="123" y="252"/>
                        <a:pt x="123" y="252"/>
                        <a:pt x="123" y="252"/>
                      </a:cubicBezTo>
                      <a:cubicBezTo>
                        <a:pt x="95" y="252"/>
                        <a:pt x="95" y="252"/>
                        <a:pt x="95" y="252"/>
                      </a:cubicBezTo>
                      <a:cubicBezTo>
                        <a:pt x="88" y="239"/>
                        <a:pt x="66" y="230"/>
                        <a:pt x="50" y="223"/>
                      </a:cubicBezTo>
                      <a:cubicBezTo>
                        <a:pt x="47" y="222"/>
                        <a:pt x="48" y="217"/>
                        <a:pt x="47" y="214"/>
                      </a:cubicBezTo>
                      <a:cubicBezTo>
                        <a:pt x="40" y="198"/>
                        <a:pt x="28" y="193"/>
                        <a:pt x="30" y="175"/>
                      </a:cubicBezTo>
                      <a:cubicBezTo>
                        <a:pt x="21" y="174"/>
                        <a:pt x="11" y="154"/>
                        <a:pt x="4" y="141"/>
                      </a:cubicBezTo>
                      <a:cubicBezTo>
                        <a:pt x="2" y="137"/>
                        <a:pt x="6" y="134"/>
                        <a:pt x="8" y="133"/>
                      </a:cubicBezTo>
                      <a:cubicBezTo>
                        <a:pt x="3" y="123"/>
                        <a:pt x="8" y="107"/>
                        <a:pt x="4" y="95"/>
                      </a:cubicBezTo>
                      <a:cubicBezTo>
                        <a:pt x="0" y="85"/>
                        <a:pt x="11" y="60"/>
                        <a:pt x="11" y="46"/>
                      </a:cubicBezTo>
                      <a:cubicBezTo>
                        <a:pt x="11" y="36"/>
                        <a:pt x="0" y="32"/>
                        <a:pt x="0" y="23"/>
                      </a:cubicBezTo>
                      <a:cubicBezTo>
                        <a:pt x="0" y="20"/>
                        <a:pt x="5" y="20"/>
                        <a:pt x="7" y="20"/>
                      </a:cubicBezTo>
                      <a:cubicBezTo>
                        <a:pt x="13" y="20"/>
                        <a:pt x="17" y="23"/>
                        <a:pt x="20" y="27"/>
                      </a:cubicBezTo>
                      <a:cubicBezTo>
                        <a:pt x="22" y="24"/>
                        <a:pt x="26" y="19"/>
                        <a:pt x="26" y="15"/>
                      </a:cubicBezTo>
                      <a:cubicBezTo>
                        <a:pt x="26" y="11"/>
                        <a:pt x="22" y="10"/>
                        <a:pt x="20" y="5"/>
                      </a:cubicBezTo>
                      <a:cubicBezTo>
                        <a:pt x="373" y="5"/>
                        <a:pt x="373" y="5"/>
                        <a:pt x="373" y="5"/>
                      </a:cubicBezTo>
                      <a:cubicBezTo>
                        <a:pt x="373" y="0"/>
                        <a:pt x="373" y="0"/>
                        <a:pt x="373" y="0"/>
                      </a:cubicBezTo>
                      <a:cubicBezTo>
                        <a:pt x="379" y="4"/>
                        <a:pt x="378" y="8"/>
                        <a:pt x="384" y="11"/>
                      </a:cubicBezTo>
                      <a:cubicBezTo>
                        <a:pt x="406" y="11"/>
                        <a:pt x="406" y="11"/>
                        <a:pt x="406" y="11"/>
                      </a:cubicBezTo>
                      <a:cubicBezTo>
                        <a:pt x="415" y="20"/>
                        <a:pt x="426" y="20"/>
                        <a:pt x="443" y="20"/>
                      </a:cubicBezTo>
                      <a:cubicBezTo>
                        <a:pt x="431" y="28"/>
                        <a:pt x="418" y="32"/>
                        <a:pt x="408" y="45"/>
                      </a:cubicBezTo>
                      <a:cubicBezTo>
                        <a:pt x="415" y="45"/>
                        <a:pt x="415" y="45"/>
                        <a:pt x="415" y="45"/>
                      </a:cubicBezTo>
                      <a:cubicBezTo>
                        <a:pt x="418" y="43"/>
                        <a:pt x="420" y="42"/>
                        <a:pt x="423" y="42"/>
                      </a:cubicBezTo>
                      <a:cubicBezTo>
                        <a:pt x="425" y="46"/>
                        <a:pt x="426" y="46"/>
                        <a:pt x="429" y="46"/>
                      </a:cubicBezTo>
                      <a:cubicBezTo>
                        <a:pt x="437" y="46"/>
                        <a:pt x="437" y="40"/>
                        <a:pt x="441" y="40"/>
                      </a:cubicBezTo>
                      <a:cubicBezTo>
                        <a:pt x="446" y="40"/>
                        <a:pt x="454" y="32"/>
                        <a:pt x="461" y="31"/>
                      </a:cubicBezTo>
                      <a:cubicBezTo>
                        <a:pt x="461" y="37"/>
                        <a:pt x="458" y="38"/>
                        <a:pt x="456" y="42"/>
                      </a:cubicBezTo>
                      <a:cubicBezTo>
                        <a:pt x="465" y="42"/>
                        <a:pt x="465" y="42"/>
                        <a:pt x="465" y="42"/>
                      </a:cubicBezTo>
                      <a:cubicBezTo>
                        <a:pt x="465" y="45"/>
                        <a:pt x="469" y="47"/>
                        <a:pt x="472" y="47"/>
                      </a:cubicBezTo>
                      <a:cubicBezTo>
                        <a:pt x="478" y="47"/>
                        <a:pt x="480" y="43"/>
                        <a:pt x="484" y="43"/>
                      </a:cubicBezTo>
                      <a:cubicBezTo>
                        <a:pt x="495" y="43"/>
                        <a:pt x="500" y="48"/>
                        <a:pt x="510" y="48"/>
                      </a:cubicBezTo>
                      <a:cubicBezTo>
                        <a:pt x="510" y="54"/>
                        <a:pt x="510" y="54"/>
                        <a:pt x="510" y="54"/>
                      </a:cubicBezTo>
                      <a:cubicBezTo>
                        <a:pt x="503" y="56"/>
                        <a:pt x="493" y="54"/>
                        <a:pt x="490" y="54"/>
                      </a:cubicBezTo>
                      <a:cubicBezTo>
                        <a:pt x="480" y="54"/>
                        <a:pt x="462" y="66"/>
                        <a:pt x="462" y="75"/>
                      </a:cubicBezTo>
                      <a:cubicBezTo>
                        <a:pt x="466" y="72"/>
                        <a:pt x="468" y="69"/>
                        <a:pt x="472" y="69"/>
                      </a:cubicBezTo>
                      <a:cubicBezTo>
                        <a:pt x="465" y="78"/>
                        <a:pt x="461" y="101"/>
                        <a:pt x="461" y="112"/>
                      </a:cubicBezTo>
                      <a:cubicBezTo>
                        <a:pt x="461" y="117"/>
                        <a:pt x="466" y="121"/>
                        <a:pt x="471" y="121"/>
                      </a:cubicBezTo>
                      <a:cubicBezTo>
                        <a:pt x="478" y="121"/>
                        <a:pt x="480" y="108"/>
                        <a:pt x="480" y="102"/>
                      </a:cubicBezTo>
                      <a:cubicBezTo>
                        <a:pt x="480" y="97"/>
                        <a:pt x="480" y="88"/>
                        <a:pt x="480" y="88"/>
                      </a:cubicBezTo>
                      <a:cubicBezTo>
                        <a:pt x="480" y="82"/>
                        <a:pt x="480" y="69"/>
                        <a:pt x="485" y="69"/>
                      </a:cubicBezTo>
                      <a:cubicBezTo>
                        <a:pt x="501" y="68"/>
                        <a:pt x="494" y="57"/>
                        <a:pt x="501" y="57"/>
                      </a:cubicBezTo>
                      <a:cubicBezTo>
                        <a:pt x="504" y="57"/>
                        <a:pt x="521" y="65"/>
                        <a:pt x="521" y="70"/>
                      </a:cubicBezTo>
                      <a:cubicBezTo>
                        <a:pt x="521" y="77"/>
                        <a:pt x="517" y="81"/>
                        <a:pt x="516" y="87"/>
                      </a:cubicBezTo>
                      <a:cubicBezTo>
                        <a:pt x="521" y="87"/>
                        <a:pt x="520" y="85"/>
                        <a:pt x="525" y="84"/>
                      </a:cubicBezTo>
                      <a:cubicBezTo>
                        <a:pt x="526" y="91"/>
                        <a:pt x="526" y="94"/>
                        <a:pt x="531" y="97"/>
                      </a:cubicBezTo>
                      <a:cubicBezTo>
                        <a:pt x="526" y="103"/>
                        <a:pt x="521" y="106"/>
                        <a:pt x="521" y="112"/>
                      </a:cubicBezTo>
                      <a:cubicBezTo>
                        <a:pt x="521" y="117"/>
                        <a:pt x="523" y="123"/>
                        <a:pt x="527" y="123"/>
                      </a:cubicBezTo>
                      <a:cubicBezTo>
                        <a:pt x="539" y="123"/>
                        <a:pt x="559" y="112"/>
                        <a:pt x="568" y="108"/>
                      </a:cubicBezTo>
                      <a:cubicBezTo>
                        <a:pt x="567" y="103"/>
                        <a:pt x="565" y="99"/>
                        <a:pt x="564" y="97"/>
                      </a:cubicBezTo>
                      <a:cubicBezTo>
                        <a:pt x="567" y="97"/>
                        <a:pt x="567" y="97"/>
                        <a:pt x="569" y="97"/>
                      </a:cubicBezTo>
                      <a:cubicBezTo>
                        <a:pt x="582" y="97"/>
                        <a:pt x="610" y="101"/>
                        <a:pt x="610" y="84"/>
                      </a:cubicBezTo>
                      <a:cubicBezTo>
                        <a:pt x="611" y="84"/>
                        <a:pt x="627" y="68"/>
                        <a:pt x="630" y="66"/>
                      </a:cubicBezTo>
                      <a:cubicBezTo>
                        <a:pt x="632" y="64"/>
                        <a:pt x="643" y="65"/>
                        <a:pt x="653" y="65"/>
                      </a:cubicBezTo>
                      <a:cubicBezTo>
                        <a:pt x="657" y="65"/>
                        <a:pt x="660" y="65"/>
                        <a:pt x="664" y="65"/>
                      </a:cubicBezTo>
                      <a:cubicBezTo>
                        <a:pt x="668" y="65"/>
                        <a:pt x="672" y="63"/>
                        <a:pt x="675" y="63"/>
                      </a:cubicBezTo>
                      <a:cubicBezTo>
                        <a:pt x="680" y="62"/>
                        <a:pt x="678" y="61"/>
                        <a:pt x="680" y="59"/>
                      </a:cubicBezTo>
                      <a:cubicBezTo>
                        <a:pt x="688" y="51"/>
                        <a:pt x="688" y="36"/>
                        <a:pt x="699" y="28"/>
                      </a:cubicBezTo>
                      <a:cubicBezTo>
                        <a:pt x="704" y="35"/>
                        <a:pt x="712" y="25"/>
                        <a:pt x="716" y="32"/>
                      </a:cubicBezTo>
                      <a:cubicBezTo>
                        <a:pt x="723" y="44"/>
                        <a:pt x="717" y="62"/>
                        <a:pt x="726" y="73"/>
                      </a:cubicBezTo>
                      <a:cubicBezTo>
                        <a:pt x="723" y="77"/>
                        <a:pt x="718" y="80"/>
                        <a:pt x="712" y="80"/>
                      </a:cubicBezTo>
                      <a:cubicBezTo>
                        <a:pt x="706" y="80"/>
                        <a:pt x="706" y="78"/>
                        <a:pt x="701" y="80"/>
                      </a:cubicBezTo>
                      <a:cubicBezTo>
                        <a:pt x="694" y="87"/>
                        <a:pt x="679" y="92"/>
                        <a:pt x="679" y="109"/>
                      </a:cubicBezTo>
                      <a:cubicBezTo>
                        <a:pt x="679" y="110"/>
                        <a:pt x="680" y="112"/>
                        <a:pt x="681" y="113"/>
                      </a:cubicBezTo>
                      <a:cubicBezTo>
                        <a:pt x="681" y="115"/>
                        <a:pt x="683" y="121"/>
                        <a:pt x="686" y="121"/>
                      </a:cubicBezTo>
                      <a:cubicBezTo>
                        <a:pt x="687" y="121"/>
                        <a:pt x="690" y="118"/>
                        <a:pt x="690" y="118"/>
                      </a:cubicBezTo>
                      <a:cubicBezTo>
                        <a:pt x="690" y="121"/>
                        <a:pt x="690" y="121"/>
                        <a:pt x="690" y="121"/>
                      </a:cubicBezTo>
                      <a:cubicBezTo>
                        <a:pt x="685" y="122"/>
                        <a:pt x="678" y="124"/>
                        <a:pt x="676" y="122"/>
                      </a:cubicBezTo>
                      <a:cubicBezTo>
                        <a:pt x="667" y="129"/>
                        <a:pt x="652" y="126"/>
                        <a:pt x="643" y="132"/>
                      </a:cubicBezTo>
                      <a:cubicBezTo>
                        <a:pt x="648" y="132"/>
                        <a:pt x="648" y="132"/>
                        <a:pt x="648" y="132"/>
                      </a:cubicBezTo>
                      <a:cubicBezTo>
                        <a:pt x="652" y="132"/>
                        <a:pt x="656" y="129"/>
                        <a:pt x="659" y="132"/>
                      </a:cubicBezTo>
                      <a:cubicBezTo>
                        <a:pt x="653" y="134"/>
                        <a:pt x="648" y="134"/>
                        <a:pt x="642" y="134"/>
                      </a:cubicBezTo>
                      <a:cubicBezTo>
                        <a:pt x="641" y="134"/>
                        <a:pt x="639" y="133"/>
                        <a:pt x="638" y="133"/>
                      </a:cubicBezTo>
                      <a:cubicBezTo>
                        <a:pt x="637" y="134"/>
                        <a:pt x="635" y="135"/>
                        <a:pt x="635" y="137"/>
                      </a:cubicBezTo>
                      <a:cubicBezTo>
                        <a:pt x="635" y="139"/>
                        <a:pt x="639" y="142"/>
                        <a:pt x="639" y="142"/>
                      </a:cubicBezTo>
                      <a:cubicBezTo>
                        <a:pt x="638" y="145"/>
                        <a:pt x="630" y="161"/>
                        <a:pt x="627" y="161"/>
                      </a:cubicBezTo>
                      <a:cubicBezTo>
                        <a:pt x="626" y="161"/>
                        <a:pt x="625" y="158"/>
                        <a:pt x="624" y="157"/>
                      </a:cubicBezTo>
                      <a:cubicBezTo>
                        <a:pt x="622" y="159"/>
                        <a:pt x="622" y="159"/>
                        <a:pt x="622" y="159"/>
                      </a:cubicBezTo>
                      <a:cubicBezTo>
                        <a:pt x="623" y="163"/>
                        <a:pt x="626" y="164"/>
                        <a:pt x="626" y="168"/>
                      </a:cubicBezTo>
                      <a:cubicBezTo>
                        <a:pt x="626" y="170"/>
                        <a:pt x="617" y="186"/>
                        <a:pt x="615" y="186"/>
                      </a:cubicBezTo>
                      <a:cubicBezTo>
                        <a:pt x="615" y="186"/>
                        <a:pt x="614" y="184"/>
                        <a:pt x="614" y="183"/>
                      </a:cubicBezTo>
                      <a:cubicBezTo>
                        <a:pt x="614" y="181"/>
                        <a:pt x="614" y="180"/>
                        <a:pt x="614" y="178"/>
                      </a:cubicBezTo>
                      <a:cubicBezTo>
                        <a:pt x="614" y="175"/>
                        <a:pt x="610" y="168"/>
                        <a:pt x="609" y="164"/>
                      </a:cubicBezTo>
                      <a:cubicBezTo>
                        <a:pt x="608" y="166"/>
                        <a:pt x="608" y="170"/>
                        <a:pt x="608" y="170"/>
                      </a:cubicBezTo>
                      <a:cubicBezTo>
                        <a:pt x="608" y="173"/>
                        <a:pt x="611" y="181"/>
                        <a:pt x="611" y="185"/>
                      </a:cubicBezTo>
                      <a:cubicBezTo>
                        <a:pt x="611" y="189"/>
                        <a:pt x="608" y="189"/>
                        <a:pt x="611" y="192"/>
                      </a:cubicBezTo>
                      <a:cubicBezTo>
                        <a:pt x="612" y="192"/>
                        <a:pt x="613" y="192"/>
                        <a:pt x="614" y="192"/>
                      </a:cubicBezTo>
                      <a:cubicBezTo>
                        <a:pt x="614" y="193"/>
                        <a:pt x="614" y="195"/>
                        <a:pt x="614" y="196"/>
                      </a:cubicBezTo>
                      <a:cubicBezTo>
                        <a:pt x="614" y="200"/>
                        <a:pt x="610" y="201"/>
                        <a:pt x="608" y="201"/>
                      </a:cubicBezTo>
                      <a:cubicBezTo>
                        <a:pt x="610" y="205"/>
                        <a:pt x="612" y="205"/>
                        <a:pt x="614" y="205"/>
                      </a:cubicBezTo>
                      <a:cubicBezTo>
                        <a:pt x="613" y="210"/>
                        <a:pt x="611" y="210"/>
                        <a:pt x="607" y="210"/>
                      </a:cubicBezTo>
                      <a:cubicBezTo>
                        <a:pt x="607" y="213"/>
                        <a:pt x="607" y="213"/>
                        <a:pt x="607" y="213"/>
                      </a:cubicBezTo>
                      <a:cubicBezTo>
                        <a:pt x="612" y="216"/>
                        <a:pt x="612" y="216"/>
                        <a:pt x="612" y="216"/>
                      </a:cubicBezTo>
                      <a:cubicBezTo>
                        <a:pt x="611" y="218"/>
                        <a:pt x="610" y="221"/>
                        <a:pt x="607" y="221"/>
                      </a:cubicBezTo>
                      <a:cubicBezTo>
                        <a:pt x="602" y="222"/>
                        <a:pt x="600" y="226"/>
                        <a:pt x="596" y="226"/>
                      </a:cubicBezTo>
                      <a:cubicBezTo>
                        <a:pt x="591" y="228"/>
                        <a:pt x="591" y="230"/>
                        <a:pt x="589" y="232"/>
                      </a:cubicBezTo>
                      <a:lnTo>
                        <a:pt x="590" y="23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26" name="Freeform 50"/>
                <p:cNvSpPr>
                  <a:spLocks/>
                </p:cNvSpPr>
                <p:nvPr/>
              </p:nvSpPr>
              <p:spPr bwMode="auto">
                <a:xfrm>
                  <a:off x="2030413" y="1400175"/>
                  <a:ext cx="1425575" cy="736600"/>
                </a:xfrm>
                <a:custGeom>
                  <a:avLst/>
                  <a:gdLst/>
                  <a:ahLst/>
                  <a:cxnLst>
                    <a:cxn ang="0">
                      <a:pos x="950" y="501"/>
                    </a:cxn>
                    <a:cxn ang="0">
                      <a:pos x="950" y="527"/>
                    </a:cxn>
                    <a:cxn ang="0">
                      <a:pos x="955" y="469"/>
                    </a:cxn>
                    <a:cxn ang="0">
                      <a:pos x="944" y="436"/>
                    </a:cxn>
                    <a:cxn ang="0">
                      <a:pos x="982" y="418"/>
                    </a:cxn>
                    <a:cxn ang="0">
                      <a:pos x="1060" y="356"/>
                    </a:cxn>
                    <a:cxn ang="0">
                      <a:pos x="1050" y="346"/>
                    </a:cxn>
                    <a:cxn ang="0">
                      <a:pos x="991" y="310"/>
                    </a:cxn>
                    <a:cxn ang="0">
                      <a:pos x="965" y="247"/>
                    </a:cxn>
                    <a:cxn ang="0">
                      <a:pos x="908" y="267"/>
                    </a:cxn>
                    <a:cxn ang="0">
                      <a:pos x="831" y="204"/>
                    </a:cxn>
                    <a:cxn ang="0">
                      <a:pos x="794" y="247"/>
                    </a:cxn>
                    <a:cxn ang="0">
                      <a:pos x="783" y="387"/>
                    </a:cxn>
                    <a:cxn ang="0">
                      <a:pos x="726" y="334"/>
                    </a:cxn>
                    <a:cxn ang="0">
                      <a:pos x="607" y="306"/>
                    </a:cxn>
                    <a:cxn ang="0">
                      <a:pos x="595" y="216"/>
                    </a:cxn>
                    <a:cxn ang="0">
                      <a:pos x="633" y="178"/>
                    </a:cxn>
                    <a:cxn ang="0">
                      <a:pos x="675" y="146"/>
                    </a:cxn>
                    <a:cxn ang="0">
                      <a:pos x="686" y="127"/>
                    </a:cxn>
                    <a:cxn ang="0">
                      <a:pos x="722" y="120"/>
                    </a:cxn>
                    <a:cxn ang="0">
                      <a:pos x="746" y="61"/>
                    </a:cxn>
                    <a:cxn ang="0">
                      <a:pos x="702" y="67"/>
                    </a:cxn>
                    <a:cxn ang="0">
                      <a:pos x="665" y="74"/>
                    </a:cxn>
                    <a:cxn ang="0">
                      <a:pos x="625" y="55"/>
                    </a:cxn>
                    <a:cxn ang="0">
                      <a:pos x="574" y="0"/>
                    </a:cxn>
                    <a:cxn ang="0">
                      <a:pos x="555" y="38"/>
                    </a:cxn>
                    <a:cxn ang="0">
                      <a:pos x="567" y="98"/>
                    </a:cxn>
                    <a:cxn ang="0">
                      <a:pos x="492" y="92"/>
                    </a:cxn>
                    <a:cxn ang="0">
                      <a:pos x="430" y="75"/>
                    </a:cxn>
                    <a:cxn ang="0">
                      <a:pos x="387" y="89"/>
                    </a:cxn>
                    <a:cxn ang="0">
                      <a:pos x="333" y="81"/>
                    </a:cxn>
                    <a:cxn ang="0">
                      <a:pos x="202" y="42"/>
                    </a:cxn>
                    <a:cxn ang="0">
                      <a:pos x="138" y="40"/>
                    </a:cxn>
                    <a:cxn ang="0">
                      <a:pos x="61" y="70"/>
                    </a:cxn>
                    <a:cxn ang="0">
                      <a:pos x="0" y="242"/>
                    </a:cxn>
                    <a:cxn ang="0">
                      <a:pos x="67" y="253"/>
                    </a:cxn>
                    <a:cxn ang="0">
                      <a:pos x="124" y="316"/>
                    </a:cxn>
                    <a:cxn ang="0">
                      <a:pos x="136" y="366"/>
                    </a:cxn>
                    <a:cxn ang="0">
                      <a:pos x="181" y="413"/>
                    </a:cxn>
                    <a:cxn ang="0">
                      <a:pos x="224" y="440"/>
                    </a:cxn>
                    <a:cxn ang="0">
                      <a:pos x="610" y="446"/>
                    </a:cxn>
                    <a:cxn ang="0">
                      <a:pos x="676" y="453"/>
                    </a:cxn>
                    <a:cxn ang="0">
                      <a:pos x="705" y="477"/>
                    </a:cxn>
                    <a:cxn ang="0">
                      <a:pos x="759" y="512"/>
                    </a:cxn>
                    <a:cxn ang="0">
                      <a:pos x="732" y="553"/>
                    </a:cxn>
                    <a:cxn ang="0">
                      <a:pos x="772" y="543"/>
                    </a:cxn>
                    <a:cxn ang="0">
                      <a:pos x="814" y="519"/>
                    </a:cxn>
                    <a:cxn ang="0">
                      <a:pos x="879" y="498"/>
                    </a:cxn>
                    <a:cxn ang="0">
                      <a:pos x="928" y="505"/>
                    </a:cxn>
                  </a:cxnLst>
                  <a:rect l="0" t="0" r="r" b="b"/>
                  <a:pathLst>
                    <a:path w="1071" h="553">
                      <a:moveTo>
                        <a:pt x="928" y="503"/>
                      </a:moveTo>
                      <a:cubicBezTo>
                        <a:pt x="928" y="502"/>
                        <a:pt x="928" y="502"/>
                        <a:pt x="928" y="502"/>
                      </a:cubicBezTo>
                      <a:cubicBezTo>
                        <a:pt x="928" y="502"/>
                        <a:pt x="931" y="502"/>
                        <a:pt x="932" y="502"/>
                      </a:cubicBezTo>
                      <a:cubicBezTo>
                        <a:pt x="935" y="502"/>
                        <a:pt x="946" y="504"/>
                        <a:pt x="950" y="501"/>
                      </a:cubicBezTo>
                      <a:cubicBezTo>
                        <a:pt x="954" y="498"/>
                        <a:pt x="954" y="493"/>
                        <a:pt x="960" y="492"/>
                      </a:cubicBezTo>
                      <a:cubicBezTo>
                        <a:pt x="960" y="498"/>
                        <a:pt x="960" y="499"/>
                        <a:pt x="967" y="499"/>
                      </a:cubicBezTo>
                      <a:cubicBezTo>
                        <a:pt x="957" y="500"/>
                        <a:pt x="941" y="507"/>
                        <a:pt x="941" y="516"/>
                      </a:cubicBezTo>
                      <a:cubicBezTo>
                        <a:pt x="941" y="520"/>
                        <a:pt x="947" y="527"/>
                        <a:pt x="950" y="527"/>
                      </a:cubicBezTo>
                      <a:cubicBezTo>
                        <a:pt x="953" y="527"/>
                        <a:pt x="961" y="516"/>
                        <a:pt x="970" y="513"/>
                      </a:cubicBezTo>
                      <a:cubicBezTo>
                        <a:pt x="972" y="513"/>
                        <a:pt x="1003" y="501"/>
                        <a:pt x="1003" y="497"/>
                      </a:cubicBezTo>
                      <a:cubicBezTo>
                        <a:pt x="1003" y="493"/>
                        <a:pt x="991" y="492"/>
                        <a:pt x="988" y="492"/>
                      </a:cubicBezTo>
                      <a:cubicBezTo>
                        <a:pt x="976" y="492"/>
                        <a:pt x="955" y="480"/>
                        <a:pt x="955" y="469"/>
                      </a:cubicBezTo>
                      <a:cubicBezTo>
                        <a:pt x="955" y="466"/>
                        <a:pt x="959" y="463"/>
                        <a:pt x="960" y="458"/>
                      </a:cubicBezTo>
                      <a:cubicBezTo>
                        <a:pt x="958" y="458"/>
                        <a:pt x="953" y="457"/>
                        <a:pt x="949" y="457"/>
                      </a:cubicBezTo>
                      <a:cubicBezTo>
                        <a:pt x="951" y="453"/>
                        <a:pt x="967" y="451"/>
                        <a:pt x="967" y="442"/>
                      </a:cubicBezTo>
                      <a:cubicBezTo>
                        <a:pt x="967" y="434"/>
                        <a:pt x="954" y="436"/>
                        <a:pt x="944" y="436"/>
                      </a:cubicBezTo>
                      <a:cubicBezTo>
                        <a:pt x="925" y="436"/>
                        <a:pt x="916" y="449"/>
                        <a:pt x="903" y="451"/>
                      </a:cubicBezTo>
                      <a:cubicBezTo>
                        <a:pt x="909" y="439"/>
                        <a:pt x="918" y="443"/>
                        <a:pt x="928" y="433"/>
                      </a:cubicBezTo>
                      <a:cubicBezTo>
                        <a:pt x="934" y="427"/>
                        <a:pt x="929" y="423"/>
                        <a:pt x="939" y="420"/>
                      </a:cubicBezTo>
                      <a:cubicBezTo>
                        <a:pt x="955" y="415"/>
                        <a:pt x="965" y="418"/>
                        <a:pt x="982" y="418"/>
                      </a:cubicBezTo>
                      <a:cubicBezTo>
                        <a:pt x="1004" y="418"/>
                        <a:pt x="1016" y="425"/>
                        <a:pt x="1029" y="408"/>
                      </a:cubicBezTo>
                      <a:cubicBezTo>
                        <a:pt x="1035" y="400"/>
                        <a:pt x="1071" y="398"/>
                        <a:pt x="1071" y="384"/>
                      </a:cubicBezTo>
                      <a:cubicBezTo>
                        <a:pt x="1071" y="374"/>
                        <a:pt x="1067" y="370"/>
                        <a:pt x="1063" y="363"/>
                      </a:cubicBezTo>
                      <a:cubicBezTo>
                        <a:pt x="1060" y="363"/>
                        <a:pt x="1065" y="359"/>
                        <a:pt x="1060" y="356"/>
                      </a:cubicBezTo>
                      <a:cubicBezTo>
                        <a:pt x="1060" y="351"/>
                        <a:pt x="1060" y="351"/>
                        <a:pt x="1060" y="351"/>
                      </a:cubicBezTo>
                      <a:cubicBezTo>
                        <a:pt x="1050" y="357"/>
                        <a:pt x="1029" y="364"/>
                        <a:pt x="1018" y="364"/>
                      </a:cubicBezTo>
                      <a:cubicBezTo>
                        <a:pt x="1017" y="364"/>
                        <a:pt x="1014" y="363"/>
                        <a:pt x="1014" y="362"/>
                      </a:cubicBezTo>
                      <a:cubicBezTo>
                        <a:pt x="1022" y="358"/>
                        <a:pt x="1047" y="354"/>
                        <a:pt x="1050" y="346"/>
                      </a:cubicBezTo>
                      <a:cubicBezTo>
                        <a:pt x="1050" y="344"/>
                        <a:pt x="1046" y="343"/>
                        <a:pt x="1046" y="341"/>
                      </a:cubicBezTo>
                      <a:cubicBezTo>
                        <a:pt x="1035" y="342"/>
                        <a:pt x="1013" y="337"/>
                        <a:pt x="1013" y="322"/>
                      </a:cubicBezTo>
                      <a:cubicBezTo>
                        <a:pt x="1013" y="321"/>
                        <a:pt x="1013" y="321"/>
                        <a:pt x="1013" y="321"/>
                      </a:cubicBezTo>
                      <a:cubicBezTo>
                        <a:pt x="1003" y="321"/>
                        <a:pt x="997" y="315"/>
                        <a:pt x="991" y="310"/>
                      </a:cubicBezTo>
                      <a:cubicBezTo>
                        <a:pt x="994" y="309"/>
                        <a:pt x="998" y="308"/>
                        <a:pt x="998" y="302"/>
                      </a:cubicBezTo>
                      <a:cubicBezTo>
                        <a:pt x="998" y="298"/>
                        <a:pt x="994" y="295"/>
                        <a:pt x="995" y="290"/>
                      </a:cubicBezTo>
                      <a:cubicBezTo>
                        <a:pt x="991" y="289"/>
                        <a:pt x="977" y="280"/>
                        <a:pt x="980" y="272"/>
                      </a:cubicBezTo>
                      <a:cubicBezTo>
                        <a:pt x="985" y="262"/>
                        <a:pt x="966" y="259"/>
                        <a:pt x="965" y="247"/>
                      </a:cubicBezTo>
                      <a:cubicBezTo>
                        <a:pt x="964" y="247"/>
                        <a:pt x="959" y="243"/>
                        <a:pt x="958" y="242"/>
                      </a:cubicBezTo>
                      <a:cubicBezTo>
                        <a:pt x="954" y="244"/>
                        <a:pt x="947" y="248"/>
                        <a:pt x="947" y="254"/>
                      </a:cubicBezTo>
                      <a:cubicBezTo>
                        <a:pt x="947" y="261"/>
                        <a:pt x="933" y="277"/>
                        <a:pt x="922" y="277"/>
                      </a:cubicBezTo>
                      <a:cubicBezTo>
                        <a:pt x="914" y="277"/>
                        <a:pt x="913" y="267"/>
                        <a:pt x="908" y="267"/>
                      </a:cubicBezTo>
                      <a:cubicBezTo>
                        <a:pt x="900" y="267"/>
                        <a:pt x="897" y="246"/>
                        <a:pt x="896" y="236"/>
                      </a:cubicBezTo>
                      <a:cubicBezTo>
                        <a:pt x="894" y="224"/>
                        <a:pt x="870" y="233"/>
                        <a:pt x="870" y="216"/>
                      </a:cubicBezTo>
                      <a:cubicBezTo>
                        <a:pt x="858" y="215"/>
                        <a:pt x="855" y="200"/>
                        <a:pt x="843" y="200"/>
                      </a:cubicBezTo>
                      <a:cubicBezTo>
                        <a:pt x="837" y="200"/>
                        <a:pt x="837" y="204"/>
                        <a:pt x="831" y="204"/>
                      </a:cubicBezTo>
                      <a:cubicBezTo>
                        <a:pt x="818" y="204"/>
                        <a:pt x="810" y="197"/>
                        <a:pt x="797" y="197"/>
                      </a:cubicBezTo>
                      <a:cubicBezTo>
                        <a:pt x="791" y="197"/>
                        <a:pt x="784" y="200"/>
                        <a:pt x="784" y="208"/>
                      </a:cubicBezTo>
                      <a:cubicBezTo>
                        <a:pt x="784" y="212"/>
                        <a:pt x="800" y="218"/>
                        <a:pt x="786" y="227"/>
                      </a:cubicBezTo>
                      <a:cubicBezTo>
                        <a:pt x="780" y="231"/>
                        <a:pt x="794" y="241"/>
                        <a:pt x="794" y="247"/>
                      </a:cubicBezTo>
                      <a:cubicBezTo>
                        <a:pt x="796" y="260"/>
                        <a:pt x="783" y="264"/>
                        <a:pt x="778" y="266"/>
                      </a:cubicBezTo>
                      <a:cubicBezTo>
                        <a:pt x="788" y="283"/>
                        <a:pt x="803" y="289"/>
                        <a:pt x="803" y="318"/>
                      </a:cubicBezTo>
                      <a:cubicBezTo>
                        <a:pt x="803" y="326"/>
                        <a:pt x="777" y="346"/>
                        <a:pt x="768" y="347"/>
                      </a:cubicBezTo>
                      <a:cubicBezTo>
                        <a:pt x="783" y="355"/>
                        <a:pt x="777" y="379"/>
                        <a:pt x="783" y="387"/>
                      </a:cubicBezTo>
                      <a:cubicBezTo>
                        <a:pt x="782" y="389"/>
                        <a:pt x="776" y="392"/>
                        <a:pt x="775" y="397"/>
                      </a:cubicBezTo>
                      <a:cubicBezTo>
                        <a:pt x="770" y="397"/>
                        <a:pt x="766" y="406"/>
                        <a:pt x="762" y="403"/>
                      </a:cubicBezTo>
                      <a:cubicBezTo>
                        <a:pt x="751" y="394"/>
                        <a:pt x="736" y="380"/>
                        <a:pt x="736" y="367"/>
                      </a:cubicBezTo>
                      <a:cubicBezTo>
                        <a:pt x="736" y="353"/>
                        <a:pt x="738" y="342"/>
                        <a:pt x="726" y="334"/>
                      </a:cubicBezTo>
                      <a:cubicBezTo>
                        <a:pt x="697" y="334"/>
                        <a:pt x="697" y="334"/>
                        <a:pt x="697" y="334"/>
                      </a:cubicBezTo>
                      <a:cubicBezTo>
                        <a:pt x="681" y="322"/>
                        <a:pt x="662" y="315"/>
                        <a:pt x="643" y="308"/>
                      </a:cubicBezTo>
                      <a:cubicBezTo>
                        <a:pt x="640" y="306"/>
                        <a:pt x="629" y="299"/>
                        <a:pt x="623" y="299"/>
                      </a:cubicBezTo>
                      <a:cubicBezTo>
                        <a:pt x="617" y="299"/>
                        <a:pt x="614" y="306"/>
                        <a:pt x="607" y="306"/>
                      </a:cubicBezTo>
                      <a:cubicBezTo>
                        <a:pt x="607" y="295"/>
                        <a:pt x="600" y="270"/>
                        <a:pt x="590" y="270"/>
                      </a:cubicBezTo>
                      <a:cubicBezTo>
                        <a:pt x="586" y="270"/>
                        <a:pt x="584" y="274"/>
                        <a:pt x="579" y="275"/>
                      </a:cubicBezTo>
                      <a:cubicBezTo>
                        <a:pt x="581" y="269"/>
                        <a:pt x="579" y="268"/>
                        <a:pt x="579" y="255"/>
                      </a:cubicBezTo>
                      <a:cubicBezTo>
                        <a:pt x="579" y="237"/>
                        <a:pt x="584" y="227"/>
                        <a:pt x="595" y="216"/>
                      </a:cubicBezTo>
                      <a:cubicBezTo>
                        <a:pt x="598" y="213"/>
                        <a:pt x="606" y="196"/>
                        <a:pt x="609" y="194"/>
                      </a:cubicBezTo>
                      <a:cubicBezTo>
                        <a:pt x="617" y="192"/>
                        <a:pt x="630" y="196"/>
                        <a:pt x="630" y="186"/>
                      </a:cubicBezTo>
                      <a:cubicBezTo>
                        <a:pt x="630" y="179"/>
                        <a:pt x="613" y="178"/>
                        <a:pt x="607" y="175"/>
                      </a:cubicBezTo>
                      <a:cubicBezTo>
                        <a:pt x="611" y="176"/>
                        <a:pt x="597" y="167"/>
                        <a:pt x="633" y="178"/>
                      </a:cubicBezTo>
                      <a:cubicBezTo>
                        <a:pt x="643" y="181"/>
                        <a:pt x="637" y="169"/>
                        <a:pt x="642" y="169"/>
                      </a:cubicBezTo>
                      <a:cubicBezTo>
                        <a:pt x="643" y="169"/>
                        <a:pt x="647" y="169"/>
                        <a:pt x="652" y="169"/>
                      </a:cubicBezTo>
                      <a:cubicBezTo>
                        <a:pt x="662" y="169"/>
                        <a:pt x="668" y="158"/>
                        <a:pt x="675" y="153"/>
                      </a:cubicBezTo>
                      <a:cubicBezTo>
                        <a:pt x="675" y="146"/>
                        <a:pt x="675" y="146"/>
                        <a:pt x="675" y="146"/>
                      </a:cubicBezTo>
                      <a:cubicBezTo>
                        <a:pt x="660" y="142"/>
                        <a:pt x="645" y="145"/>
                        <a:pt x="639" y="131"/>
                      </a:cubicBezTo>
                      <a:cubicBezTo>
                        <a:pt x="639" y="131"/>
                        <a:pt x="643" y="131"/>
                        <a:pt x="647" y="131"/>
                      </a:cubicBezTo>
                      <a:cubicBezTo>
                        <a:pt x="652" y="135"/>
                        <a:pt x="658" y="141"/>
                        <a:pt x="666" y="141"/>
                      </a:cubicBezTo>
                      <a:cubicBezTo>
                        <a:pt x="673" y="141"/>
                        <a:pt x="686" y="132"/>
                        <a:pt x="686" y="127"/>
                      </a:cubicBezTo>
                      <a:cubicBezTo>
                        <a:pt x="686" y="125"/>
                        <a:pt x="680" y="117"/>
                        <a:pt x="683" y="117"/>
                      </a:cubicBezTo>
                      <a:cubicBezTo>
                        <a:pt x="693" y="117"/>
                        <a:pt x="696" y="126"/>
                        <a:pt x="703" y="126"/>
                      </a:cubicBezTo>
                      <a:cubicBezTo>
                        <a:pt x="707" y="126"/>
                        <a:pt x="709" y="123"/>
                        <a:pt x="717" y="123"/>
                      </a:cubicBezTo>
                      <a:cubicBezTo>
                        <a:pt x="715" y="120"/>
                        <a:pt x="717" y="112"/>
                        <a:pt x="722" y="120"/>
                      </a:cubicBezTo>
                      <a:cubicBezTo>
                        <a:pt x="725" y="125"/>
                        <a:pt x="748" y="105"/>
                        <a:pt x="748" y="100"/>
                      </a:cubicBezTo>
                      <a:cubicBezTo>
                        <a:pt x="748" y="96"/>
                        <a:pt x="738" y="91"/>
                        <a:pt x="738" y="89"/>
                      </a:cubicBezTo>
                      <a:cubicBezTo>
                        <a:pt x="738" y="85"/>
                        <a:pt x="732" y="78"/>
                        <a:pt x="746" y="72"/>
                      </a:cubicBezTo>
                      <a:cubicBezTo>
                        <a:pt x="748" y="68"/>
                        <a:pt x="746" y="68"/>
                        <a:pt x="746" y="61"/>
                      </a:cubicBezTo>
                      <a:cubicBezTo>
                        <a:pt x="732" y="61"/>
                        <a:pt x="735" y="50"/>
                        <a:pt x="717" y="50"/>
                      </a:cubicBezTo>
                      <a:cubicBezTo>
                        <a:pt x="713" y="49"/>
                        <a:pt x="710" y="47"/>
                        <a:pt x="706" y="47"/>
                      </a:cubicBezTo>
                      <a:cubicBezTo>
                        <a:pt x="701" y="47"/>
                        <a:pt x="695" y="50"/>
                        <a:pt x="695" y="55"/>
                      </a:cubicBezTo>
                      <a:cubicBezTo>
                        <a:pt x="695" y="61"/>
                        <a:pt x="702" y="63"/>
                        <a:pt x="702" y="67"/>
                      </a:cubicBezTo>
                      <a:cubicBezTo>
                        <a:pt x="702" y="72"/>
                        <a:pt x="692" y="72"/>
                        <a:pt x="689" y="76"/>
                      </a:cubicBezTo>
                      <a:cubicBezTo>
                        <a:pt x="686" y="84"/>
                        <a:pt x="687" y="90"/>
                        <a:pt x="681" y="98"/>
                      </a:cubicBezTo>
                      <a:cubicBezTo>
                        <a:pt x="671" y="110"/>
                        <a:pt x="658" y="90"/>
                        <a:pt x="658" y="85"/>
                      </a:cubicBezTo>
                      <a:cubicBezTo>
                        <a:pt x="658" y="79"/>
                        <a:pt x="665" y="81"/>
                        <a:pt x="665" y="74"/>
                      </a:cubicBezTo>
                      <a:cubicBezTo>
                        <a:pt x="665" y="71"/>
                        <a:pt x="652" y="59"/>
                        <a:pt x="649" y="59"/>
                      </a:cubicBezTo>
                      <a:cubicBezTo>
                        <a:pt x="636" y="59"/>
                        <a:pt x="645" y="78"/>
                        <a:pt x="631" y="78"/>
                      </a:cubicBezTo>
                      <a:cubicBezTo>
                        <a:pt x="631" y="70"/>
                        <a:pt x="630" y="65"/>
                        <a:pt x="621" y="60"/>
                      </a:cubicBezTo>
                      <a:cubicBezTo>
                        <a:pt x="622" y="58"/>
                        <a:pt x="623" y="57"/>
                        <a:pt x="625" y="55"/>
                      </a:cubicBezTo>
                      <a:cubicBezTo>
                        <a:pt x="618" y="51"/>
                        <a:pt x="609" y="55"/>
                        <a:pt x="603" y="48"/>
                      </a:cubicBezTo>
                      <a:cubicBezTo>
                        <a:pt x="606" y="47"/>
                        <a:pt x="614" y="44"/>
                        <a:pt x="614" y="38"/>
                      </a:cubicBezTo>
                      <a:cubicBezTo>
                        <a:pt x="614" y="29"/>
                        <a:pt x="601" y="30"/>
                        <a:pt x="601" y="23"/>
                      </a:cubicBezTo>
                      <a:cubicBezTo>
                        <a:pt x="601" y="10"/>
                        <a:pt x="591" y="1"/>
                        <a:pt x="574" y="0"/>
                      </a:cubicBezTo>
                      <a:cubicBezTo>
                        <a:pt x="565" y="0"/>
                        <a:pt x="569" y="6"/>
                        <a:pt x="569" y="10"/>
                      </a:cubicBezTo>
                      <a:cubicBezTo>
                        <a:pt x="564" y="11"/>
                        <a:pt x="557" y="10"/>
                        <a:pt x="557" y="17"/>
                      </a:cubicBezTo>
                      <a:cubicBezTo>
                        <a:pt x="557" y="21"/>
                        <a:pt x="561" y="23"/>
                        <a:pt x="561" y="28"/>
                      </a:cubicBezTo>
                      <a:cubicBezTo>
                        <a:pt x="561" y="32"/>
                        <a:pt x="555" y="32"/>
                        <a:pt x="555" y="38"/>
                      </a:cubicBezTo>
                      <a:cubicBezTo>
                        <a:pt x="555" y="52"/>
                        <a:pt x="585" y="44"/>
                        <a:pt x="585" y="59"/>
                      </a:cubicBezTo>
                      <a:cubicBezTo>
                        <a:pt x="585" y="61"/>
                        <a:pt x="581" y="72"/>
                        <a:pt x="581" y="72"/>
                      </a:cubicBezTo>
                      <a:cubicBezTo>
                        <a:pt x="584" y="70"/>
                        <a:pt x="587" y="69"/>
                        <a:pt x="591" y="67"/>
                      </a:cubicBezTo>
                      <a:cubicBezTo>
                        <a:pt x="596" y="85"/>
                        <a:pt x="567" y="77"/>
                        <a:pt x="567" y="98"/>
                      </a:cubicBezTo>
                      <a:cubicBezTo>
                        <a:pt x="553" y="102"/>
                        <a:pt x="564" y="88"/>
                        <a:pt x="561" y="83"/>
                      </a:cubicBezTo>
                      <a:cubicBezTo>
                        <a:pt x="559" y="81"/>
                        <a:pt x="547" y="78"/>
                        <a:pt x="541" y="78"/>
                      </a:cubicBezTo>
                      <a:cubicBezTo>
                        <a:pt x="533" y="78"/>
                        <a:pt x="530" y="82"/>
                        <a:pt x="530" y="92"/>
                      </a:cubicBezTo>
                      <a:cubicBezTo>
                        <a:pt x="522" y="91"/>
                        <a:pt x="517" y="92"/>
                        <a:pt x="492" y="92"/>
                      </a:cubicBezTo>
                      <a:cubicBezTo>
                        <a:pt x="468" y="92"/>
                        <a:pt x="441" y="83"/>
                        <a:pt x="435" y="65"/>
                      </a:cubicBezTo>
                      <a:cubicBezTo>
                        <a:pt x="427" y="67"/>
                        <a:pt x="400" y="68"/>
                        <a:pt x="400" y="78"/>
                      </a:cubicBezTo>
                      <a:cubicBezTo>
                        <a:pt x="400" y="81"/>
                        <a:pt x="403" y="82"/>
                        <a:pt x="406" y="82"/>
                      </a:cubicBezTo>
                      <a:cubicBezTo>
                        <a:pt x="413" y="82"/>
                        <a:pt x="425" y="79"/>
                        <a:pt x="430" y="75"/>
                      </a:cubicBezTo>
                      <a:cubicBezTo>
                        <a:pt x="432" y="90"/>
                        <a:pt x="409" y="78"/>
                        <a:pt x="409" y="93"/>
                      </a:cubicBezTo>
                      <a:cubicBezTo>
                        <a:pt x="409" y="96"/>
                        <a:pt x="414" y="106"/>
                        <a:pt x="412" y="106"/>
                      </a:cubicBezTo>
                      <a:cubicBezTo>
                        <a:pt x="403" y="106"/>
                        <a:pt x="401" y="95"/>
                        <a:pt x="394" y="92"/>
                      </a:cubicBezTo>
                      <a:cubicBezTo>
                        <a:pt x="387" y="89"/>
                        <a:pt x="387" y="89"/>
                        <a:pt x="387" y="89"/>
                      </a:cubicBezTo>
                      <a:cubicBezTo>
                        <a:pt x="377" y="89"/>
                        <a:pt x="370" y="89"/>
                        <a:pt x="359" y="89"/>
                      </a:cubicBezTo>
                      <a:cubicBezTo>
                        <a:pt x="350" y="89"/>
                        <a:pt x="344" y="92"/>
                        <a:pt x="335" y="93"/>
                      </a:cubicBezTo>
                      <a:cubicBezTo>
                        <a:pt x="317" y="93"/>
                        <a:pt x="317" y="87"/>
                        <a:pt x="317" y="86"/>
                      </a:cubicBezTo>
                      <a:cubicBezTo>
                        <a:pt x="317" y="82"/>
                        <a:pt x="331" y="83"/>
                        <a:pt x="333" y="81"/>
                      </a:cubicBezTo>
                      <a:cubicBezTo>
                        <a:pt x="321" y="64"/>
                        <a:pt x="323" y="66"/>
                        <a:pt x="298" y="68"/>
                      </a:cubicBezTo>
                      <a:cubicBezTo>
                        <a:pt x="271" y="70"/>
                        <a:pt x="258" y="48"/>
                        <a:pt x="231" y="48"/>
                      </a:cubicBezTo>
                      <a:cubicBezTo>
                        <a:pt x="223" y="48"/>
                        <a:pt x="219" y="54"/>
                        <a:pt x="212" y="54"/>
                      </a:cubicBezTo>
                      <a:cubicBezTo>
                        <a:pt x="207" y="54"/>
                        <a:pt x="202" y="46"/>
                        <a:pt x="202" y="42"/>
                      </a:cubicBezTo>
                      <a:cubicBezTo>
                        <a:pt x="193" y="44"/>
                        <a:pt x="193" y="54"/>
                        <a:pt x="184" y="54"/>
                      </a:cubicBezTo>
                      <a:cubicBezTo>
                        <a:pt x="176" y="54"/>
                        <a:pt x="164" y="34"/>
                        <a:pt x="161" y="34"/>
                      </a:cubicBezTo>
                      <a:cubicBezTo>
                        <a:pt x="153" y="34"/>
                        <a:pt x="156" y="47"/>
                        <a:pt x="146" y="47"/>
                      </a:cubicBezTo>
                      <a:cubicBezTo>
                        <a:pt x="143" y="47"/>
                        <a:pt x="140" y="44"/>
                        <a:pt x="138" y="40"/>
                      </a:cubicBezTo>
                      <a:cubicBezTo>
                        <a:pt x="125" y="44"/>
                        <a:pt x="120" y="44"/>
                        <a:pt x="108" y="49"/>
                      </a:cubicBezTo>
                      <a:cubicBezTo>
                        <a:pt x="103" y="50"/>
                        <a:pt x="91" y="59"/>
                        <a:pt x="87" y="55"/>
                      </a:cubicBezTo>
                      <a:cubicBezTo>
                        <a:pt x="76" y="44"/>
                        <a:pt x="78" y="58"/>
                        <a:pt x="74" y="58"/>
                      </a:cubicBezTo>
                      <a:cubicBezTo>
                        <a:pt x="45" y="59"/>
                        <a:pt x="65" y="70"/>
                        <a:pt x="61" y="70"/>
                      </a:cubicBezTo>
                      <a:cubicBezTo>
                        <a:pt x="50" y="70"/>
                        <a:pt x="30" y="67"/>
                        <a:pt x="12" y="56"/>
                      </a:cubicBezTo>
                      <a:cubicBezTo>
                        <a:pt x="11" y="56"/>
                        <a:pt x="6" y="52"/>
                        <a:pt x="6" y="51"/>
                      </a:cubicBezTo>
                      <a:cubicBezTo>
                        <a:pt x="3" y="52"/>
                        <a:pt x="5" y="52"/>
                        <a:pt x="0" y="51"/>
                      </a:cubicBezTo>
                      <a:cubicBezTo>
                        <a:pt x="0" y="242"/>
                        <a:pt x="0" y="242"/>
                        <a:pt x="0" y="242"/>
                      </a:cubicBezTo>
                      <a:cubicBezTo>
                        <a:pt x="6" y="247"/>
                        <a:pt x="19" y="240"/>
                        <a:pt x="25" y="248"/>
                      </a:cubicBezTo>
                      <a:cubicBezTo>
                        <a:pt x="29" y="254"/>
                        <a:pt x="38" y="266"/>
                        <a:pt x="47" y="266"/>
                      </a:cubicBezTo>
                      <a:cubicBezTo>
                        <a:pt x="53" y="266"/>
                        <a:pt x="53" y="257"/>
                        <a:pt x="59" y="255"/>
                      </a:cubicBezTo>
                      <a:cubicBezTo>
                        <a:pt x="62" y="254"/>
                        <a:pt x="64" y="255"/>
                        <a:pt x="67" y="253"/>
                      </a:cubicBezTo>
                      <a:cubicBezTo>
                        <a:pt x="81" y="266"/>
                        <a:pt x="87" y="271"/>
                        <a:pt x="99" y="288"/>
                      </a:cubicBezTo>
                      <a:cubicBezTo>
                        <a:pt x="100" y="290"/>
                        <a:pt x="103" y="291"/>
                        <a:pt x="105" y="295"/>
                      </a:cubicBezTo>
                      <a:cubicBezTo>
                        <a:pt x="106" y="300"/>
                        <a:pt x="108" y="306"/>
                        <a:pt x="113" y="311"/>
                      </a:cubicBezTo>
                      <a:cubicBezTo>
                        <a:pt x="116" y="314"/>
                        <a:pt x="121" y="313"/>
                        <a:pt x="124" y="316"/>
                      </a:cubicBezTo>
                      <a:cubicBezTo>
                        <a:pt x="128" y="320"/>
                        <a:pt x="135" y="322"/>
                        <a:pt x="135" y="332"/>
                      </a:cubicBezTo>
                      <a:cubicBezTo>
                        <a:pt x="135" y="336"/>
                        <a:pt x="129" y="337"/>
                        <a:pt x="129" y="340"/>
                      </a:cubicBezTo>
                      <a:cubicBezTo>
                        <a:pt x="129" y="343"/>
                        <a:pt x="132" y="344"/>
                        <a:pt x="132" y="347"/>
                      </a:cubicBezTo>
                      <a:cubicBezTo>
                        <a:pt x="132" y="352"/>
                        <a:pt x="130" y="364"/>
                        <a:pt x="136" y="366"/>
                      </a:cubicBezTo>
                      <a:cubicBezTo>
                        <a:pt x="140" y="367"/>
                        <a:pt x="143" y="367"/>
                        <a:pt x="146" y="370"/>
                      </a:cubicBezTo>
                      <a:cubicBezTo>
                        <a:pt x="150" y="373"/>
                        <a:pt x="145" y="379"/>
                        <a:pt x="150" y="383"/>
                      </a:cubicBezTo>
                      <a:cubicBezTo>
                        <a:pt x="150" y="383"/>
                        <a:pt x="162" y="390"/>
                        <a:pt x="162" y="391"/>
                      </a:cubicBezTo>
                      <a:cubicBezTo>
                        <a:pt x="165" y="401"/>
                        <a:pt x="166" y="413"/>
                        <a:pt x="181" y="413"/>
                      </a:cubicBezTo>
                      <a:cubicBezTo>
                        <a:pt x="183" y="422"/>
                        <a:pt x="199" y="416"/>
                        <a:pt x="202" y="428"/>
                      </a:cubicBezTo>
                      <a:cubicBezTo>
                        <a:pt x="204" y="432"/>
                        <a:pt x="215" y="433"/>
                        <a:pt x="219" y="437"/>
                      </a:cubicBezTo>
                      <a:cubicBezTo>
                        <a:pt x="220" y="438"/>
                        <a:pt x="222" y="439"/>
                        <a:pt x="224" y="440"/>
                      </a:cubicBezTo>
                      <a:cubicBezTo>
                        <a:pt x="224" y="440"/>
                        <a:pt x="224" y="440"/>
                        <a:pt x="224" y="440"/>
                      </a:cubicBezTo>
                      <a:cubicBezTo>
                        <a:pt x="577" y="440"/>
                        <a:pt x="577" y="440"/>
                        <a:pt x="577" y="440"/>
                      </a:cubicBezTo>
                      <a:cubicBezTo>
                        <a:pt x="577" y="435"/>
                        <a:pt x="577" y="435"/>
                        <a:pt x="577" y="435"/>
                      </a:cubicBezTo>
                      <a:cubicBezTo>
                        <a:pt x="583" y="439"/>
                        <a:pt x="582" y="443"/>
                        <a:pt x="588" y="446"/>
                      </a:cubicBezTo>
                      <a:cubicBezTo>
                        <a:pt x="610" y="446"/>
                        <a:pt x="610" y="446"/>
                        <a:pt x="610" y="446"/>
                      </a:cubicBezTo>
                      <a:cubicBezTo>
                        <a:pt x="619" y="455"/>
                        <a:pt x="630" y="455"/>
                        <a:pt x="647" y="455"/>
                      </a:cubicBezTo>
                      <a:cubicBezTo>
                        <a:pt x="652" y="453"/>
                        <a:pt x="653" y="455"/>
                        <a:pt x="658" y="452"/>
                      </a:cubicBezTo>
                      <a:cubicBezTo>
                        <a:pt x="662" y="450"/>
                        <a:pt x="661" y="443"/>
                        <a:pt x="665" y="443"/>
                      </a:cubicBezTo>
                      <a:cubicBezTo>
                        <a:pt x="670" y="443"/>
                        <a:pt x="674" y="451"/>
                        <a:pt x="676" y="453"/>
                      </a:cubicBezTo>
                      <a:cubicBezTo>
                        <a:pt x="677" y="451"/>
                        <a:pt x="676" y="448"/>
                        <a:pt x="676" y="447"/>
                      </a:cubicBezTo>
                      <a:cubicBezTo>
                        <a:pt x="677" y="447"/>
                        <a:pt x="678" y="447"/>
                        <a:pt x="680" y="447"/>
                      </a:cubicBezTo>
                      <a:cubicBezTo>
                        <a:pt x="682" y="447"/>
                        <a:pt x="701" y="462"/>
                        <a:pt x="702" y="463"/>
                      </a:cubicBezTo>
                      <a:cubicBezTo>
                        <a:pt x="704" y="469"/>
                        <a:pt x="702" y="473"/>
                        <a:pt x="705" y="477"/>
                      </a:cubicBezTo>
                      <a:cubicBezTo>
                        <a:pt x="715" y="487"/>
                        <a:pt x="729" y="485"/>
                        <a:pt x="740" y="492"/>
                      </a:cubicBezTo>
                      <a:cubicBezTo>
                        <a:pt x="752" y="492"/>
                        <a:pt x="752" y="492"/>
                        <a:pt x="752" y="492"/>
                      </a:cubicBezTo>
                      <a:cubicBezTo>
                        <a:pt x="757" y="495"/>
                        <a:pt x="763" y="500"/>
                        <a:pt x="763" y="506"/>
                      </a:cubicBezTo>
                      <a:cubicBezTo>
                        <a:pt x="763" y="509"/>
                        <a:pt x="762" y="512"/>
                        <a:pt x="759" y="512"/>
                      </a:cubicBezTo>
                      <a:cubicBezTo>
                        <a:pt x="754" y="512"/>
                        <a:pt x="748" y="506"/>
                        <a:pt x="747" y="504"/>
                      </a:cubicBezTo>
                      <a:cubicBezTo>
                        <a:pt x="745" y="511"/>
                        <a:pt x="741" y="532"/>
                        <a:pt x="735" y="532"/>
                      </a:cubicBezTo>
                      <a:cubicBezTo>
                        <a:pt x="730" y="538"/>
                        <a:pt x="725" y="541"/>
                        <a:pt x="725" y="547"/>
                      </a:cubicBezTo>
                      <a:cubicBezTo>
                        <a:pt x="726" y="549"/>
                        <a:pt x="729" y="553"/>
                        <a:pt x="732" y="553"/>
                      </a:cubicBezTo>
                      <a:cubicBezTo>
                        <a:pt x="736" y="553"/>
                        <a:pt x="736" y="550"/>
                        <a:pt x="738" y="548"/>
                      </a:cubicBezTo>
                      <a:cubicBezTo>
                        <a:pt x="742" y="544"/>
                        <a:pt x="748" y="545"/>
                        <a:pt x="755" y="545"/>
                      </a:cubicBezTo>
                      <a:cubicBezTo>
                        <a:pt x="760" y="545"/>
                        <a:pt x="763" y="548"/>
                        <a:pt x="765" y="546"/>
                      </a:cubicBezTo>
                      <a:cubicBezTo>
                        <a:pt x="768" y="545"/>
                        <a:pt x="770" y="544"/>
                        <a:pt x="772" y="543"/>
                      </a:cubicBezTo>
                      <a:cubicBezTo>
                        <a:pt x="772" y="540"/>
                        <a:pt x="771" y="538"/>
                        <a:pt x="770" y="536"/>
                      </a:cubicBezTo>
                      <a:cubicBezTo>
                        <a:pt x="769" y="534"/>
                        <a:pt x="767" y="533"/>
                        <a:pt x="767" y="531"/>
                      </a:cubicBezTo>
                      <a:cubicBezTo>
                        <a:pt x="767" y="529"/>
                        <a:pt x="771" y="528"/>
                        <a:pt x="773" y="528"/>
                      </a:cubicBezTo>
                      <a:cubicBezTo>
                        <a:pt x="782" y="525"/>
                        <a:pt x="803" y="519"/>
                        <a:pt x="814" y="519"/>
                      </a:cubicBezTo>
                      <a:cubicBezTo>
                        <a:pt x="815" y="519"/>
                        <a:pt x="831" y="503"/>
                        <a:pt x="834" y="501"/>
                      </a:cubicBezTo>
                      <a:cubicBezTo>
                        <a:pt x="836" y="499"/>
                        <a:pt x="847" y="500"/>
                        <a:pt x="857" y="500"/>
                      </a:cubicBezTo>
                      <a:cubicBezTo>
                        <a:pt x="861" y="500"/>
                        <a:pt x="864" y="500"/>
                        <a:pt x="868" y="500"/>
                      </a:cubicBezTo>
                      <a:cubicBezTo>
                        <a:pt x="872" y="500"/>
                        <a:pt x="876" y="498"/>
                        <a:pt x="879" y="498"/>
                      </a:cubicBezTo>
                      <a:cubicBezTo>
                        <a:pt x="884" y="497"/>
                        <a:pt x="882" y="496"/>
                        <a:pt x="884" y="494"/>
                      </a:cubicBezTo>
                      <a:cubicBezTo>
                        <a:pt x="892" y="486"/>
                        <a:pt x="892" y="471"/>
                        <a:pt x="903" y="463"/>
                      </a:cubicBezTo>
                      <a:cubicBezTo>
                        <a:pt x="908" y="470"/>
                        <a:pt x="916" y="460"/>
                        <a:pt x="920" y="467"/>
                      </a:cubicBezTo>
                      <a:cubicBezTo>
                        <a:pt x="926" y="478"/>
                        <a:pt x="922" y="494"/>
                        <a:pt x="928" y="505"/>
                      </a:cubicBezTo>
                      <a:lnTo>
                        <a:pt x="928" y="5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27" name="Freeform 51"/>
                <p:cNvSpPr>
                  <a:spLocks/>
                </p:cNvSpPr>
                <p:nvPr/>
              </p:nvSpPr>
              <p:spPr bwMode="auto">
                <a:xfrm>
                  <a:off x="1585913" y="1417638"/>
                  <a:ext cx="623888" cy="457200"/>
                </a:xfrm>
                <a:custGeom>
                  <a:avLst/>
                  <a:gdLst/>
                  <a:ahLst/>
                  <a:cxnLst>
                    <a:cxn ang="0">
                      <a:pos x="334" y="228"/>
                    </a:cxn>
                    <a:cxn ang="0">
                      <a:pos x="381" y="252"/>
                    </a:cxn>
                    <a:cxn ang="0">
                      <a:pos x="401" y="239"/>
                    </a:cxn>
                    <a:cxn ang="0">
                      <a:pos x="439" y="281"/>
                    </a:cxn>
                    <a:cxn ang="0">
                      <a:pos x="458" y="302"/>
                    </a:cxn>
                    <a:cxn ang="0">
                      <a:pos x="463" y="326"/>
                    </a:cxn>
                    <a:cxn ang="0">
                      <a:pos x="440" y="314"/>
                    </a:cxn>
                    <a:cxn ang="0">
                      <a:pos x="427" y="300"/>
                    </a:cxn>
                    <a:cxn ang="0">
                      <a:pos x="426" y="286"/>
                    </a:cxn>
                    <a:cxn ang="0">
                      <a:pos x="414" y="286"/>
                    </a:cxn>
                    <a:cxn ang="0">
                      <a:pos x="412" y="270"/>
                    </a:cxn>
                    <a:cxn ang="0">
                      <a:pos x="390" y="261"/>
                    </a:cxn>
                    <a:cxn ang="0">
                      <a:pos x="363" y="252"/>
                    </a:cxn>
                    <a:cxn ang="0">
                      <a:pos x="299" y="236"/>
                    </a:cxn>
                    <a:cxn ang="0">
                      <a:pos x="240" y="221"/>
                    </a:cxn>
                    <a:cxn ang="0">
                      <a:pos x="200" y="252"/>
                    </a:cxn>
                    <a:cxn ang="0">
                      <a:pos x="199" y="245"/>
                    </a:cxn>
                    <a:cxn ang="0">
                      <a:pos x="218" y="219"/>
                    </a:cxn>
                    <a:cxn ang="0">
                      <a:pos x="213" y="214"/>
                    </a:cxn>
                    <a:cxn ang="0">
                      <a:pos x="173" y="260"/>
                    </a:cxn>
                    <a:cxn ang="0">
                      <a:pos x="143" y="288"/>
                    </a:cxn>
                    <a:cxn ang="0">
                      <a:pos x="79" y="322"/>
                    </a:cxn>
                    <a:cxn ang="0">
                      <a:pos x="57" y="328"/>
                    </a:cxn>
                    <a:cxn ang="0">
                      <a:pos x="92" y="307"/>
                    </a:cxn>
                    <a:cxn ang="0">
                      <a:pos x="148" y="256"/>
                    </a:cxn>
                    <a:cxn ang="0">
                      <a:pos x="125" y="262"/>
                    </a:cxn>
                    <a:cxn ang="0">
                      <a:pos x="110" y="266"/>
                    </a:cxn>
                    <a:cxn ang="0">
                      <a:pos x="88" y="261"/>
                    </a:cxn>
                    <a:cxn ang="0">
                      <a:pos x="76" y="264"/>
                    </a:cxn>
                    <a:cxn ang="0">
                      <a:pos x="72" y="244"/>
                    </a:cxn>
                    <a:cxn ang="0">
                      <a:pos x="60" y="245"/>
                    </a:cxn>
                    <a:cxn ang="0">
                      <a:pos x="37" y="224"/>
                    </a:cxn>
                    <a:cxn ang="0">
                      <a:pos x="52" y="180"/>
                    </a:cxn>
                    <a:cxn ang="0">
                      <a:pos x="79" y="152"/>
                    </a:cxn>
                    <a:cxn ang="0">
                      <a:pos x="85" y="145"/>
                    </a:cxn>
                    <a:cxn ang="0">
                      <a:pos x="60" y="153"/>
                    </a:cxn>
                    <a:cxn ang="0">
                      <a:pos x="18" y="150"/>
                    </a:cxn>
                    <a:cxn ang="0">
                      <a:pos x="13" y="133"/>
                    </a:cxn>
                    <a:cxn ang="0">
                      <a:pos x="40" y="106"/>
                    </a:cxn>
                    <a:cxn ang="0">
                      <a:pos x="64" y="116"/>
                    </a:cxn>
                    <a:cxn ang="0">
                      <a:pos x="50" y="95"/>
                    </a:cxn>
                    <a:cxn ang="0">
                      <a:pos x="13" y="68"/>
                    </a:cxn>
                    <a:cxn ang="0">
                      <a:pos x="44" y="56"/>
                    </a:cxn>
                    <a:cxn ang="0">
                      <a:pos x="117" y="13"/>
                    </a:cxn>
                    <a:cxn ang="0">
                      <a:pos x="150" y="7"/>
                    </a:cxn>
                    <a:cxn ang="0">
                      <a:pos x="157" y="7"/>
                    </a:cxn>
                    <a:cxn ang="0">
                      <a:pos x="189" y="11"/>
                    </a:cxn>
                    <a:cxn ang="0">
                      <a:pos x="236" y="20"/>
                    </a:cxn>
                    <a:cxn ang="0">
                      <a:pos x="307" y="28"/>
                    </a:cxn>
                    <a:cxn ang="0">
                      <a:pos x="334" y="36"/>
                    </a:cxn>
                  </a:cxnLst>
                  <a:rect l="0" t="0" r="r" b="b"/>
                  <a:pathLst>
                    <a:path w="469" h="343">
                      <a:moveTo>
                        <a:pt x="334" y="37"/>
                      </a:moveTo>
                      <a:cubicBezTo>
                        <a:pt x="334" y="228"/>
                        <a:pt x="334" y="228"/>
                        <a:pt x="334" y="228"/>
                      </a:cubicBezTo>
                      <a:cubicBezTo>
                        <a:pt x="340" y="233"/>
                        <a:pt x="353" y="226"/>
                        <a:pt x="359" y="234"/>
                      </a:cubicBezTo>
                      <a:cubicBezTo>
                        <a:pt x="363" y="240"/>
                        <a:pt x="372" y="252"/>
                        <a:pt x="381" y="252"/>
                      </a:cubicBezTo>
                      <a:cubicBezTo>
                        <a:pt x="387" y="252"/>
                        <a:pt x="387" y="243"/>
                        <a:pt x="393" y="241"/>
                      </a:cubicBezTo>
                      <a:cubicBezTo>
                        <a:pt x="396" y="240"/>
                        <a:pt x="398" y="241"/>
                        <a:pt x="401" y="239"/>
                      </a:cubicBezTo>
                      <a:cubicBezTo>
                        <a:pt x="415" y="252"/>
                        <a:pt x="421" y="257"/>
                        <a:pt x="433" y="274"/>
                      </a:cubicBezTo>
                      <a:cubicBezTo>
                        <a:pt x="434" y="276"/>
                        <a:pt x="437" y="277"/>
                        <a:pt x="439" y="281"/>
                      </a:cubicBezTo>
                      <a:cubicBezTo>
                        <a:pt x="440" y="286"/>
                        <a:pt x="442" y="292"/>
                        <a:pt x="447" y="297"/>
                      </a:cubicBezTo>
                      <a:cubicBezTo>
                        <a:pt x="450" y="300"/>
                        <a:pt x="455" y="299"/>
                        <a:pt x="458" y="302"/>
                      </a:cubicBezTo>
                      <a:cubicBezTo>
                        <a:pt x="462" y="306"/>
                        <a:pt x="469" y="308"/>
                        <a:pt x="469" y="318"/>
                      </a:cubicBezTo>
                      <a:cubicBezTo>
                        <a:pt x="469" y="322"/>
                        <a:pt x="463" y="323"/>
                        <a:pt x="463" y="326"/>
                      </a:cubicBezTo>
                      <a:cubicBezTo>
                        <a:pt x="461" y="326"/>
                        <a:pt x="461" y="327"/>
                        <a:pt x="459" y="327"/>
                      </a:cubicBezTo>
                      <a:cubicBezTo>
                        <a:pt x="451" y="327"/>
                        <a:pt x="440" y="318"/>
                        <a:pt x="440" y="314"/>
                      </a:cubicBezTo>
                      <a:cubicBezTo>
                        <a:pt x="440" y="310"/>
                        <a:pt x="440" y="311"/>
                        <a:pt x="440" y="307"/>
                      </a:cubicBezTo>
                      <a:cubicBezTo>
                        <a:pt x="440" y="300"/>
                        <a:pt x="435" y="300"/>
                        <a:pt x="427" y="300"/>
                      </a:cubicBezTo>
                      <a:cubicBezTo>
                        <a:pt x="421" y="300"/>
                        <a:pt x="419" y="296"/>
                        <a:pt x="419" y="294"/>
                      </a:cubicBezTo>
                      <a:cubicBezTo>
                        <a:pt x="419" y="290"/>
                        <a:pt x="426" y="290"/>
                        <a:pt x="426" y="286"/>
                      </a:cubicBezTo>
                      <a:cubicBezTo>
                        <a:pt x="426" y="283"/>
                        <a:pt x="426" y="281"/>
                        <a:pt x="426" y="281"/>
                      </a:cubicBezTo>
                      <a:cubicBezTo>
                        <a:pt x="417" y="281"/>
                        <a:pt x="420" y="286"/>
                        <a:pt x="414" y="286"/>
                      </a:cubicBezTo>
                      <a:cubicBezTo>
                        <a:pt x="412" y="286"/>
                        <a:pt x="407" y="282"/>
                        <a:pt x="407" y="280"/>
                      </a:cubicBezTo>
                      <a:cubicBezTo>
                        <a:pt x="407" y="274"/>
                        <a:pt x="410" y="273"/>
                        <a:pt x="412" y="270"/>
                      </a:cubicBezTo>
                      <a:cubicBezTo>
                        <a:pt x="409" y="268"/>
                        <a:pt x="405" y="264"/>
                        <a:pt x="404" y="267"/>
                      </a:cubicBezTo>
                      <a:cubicBezTo>
                        <a:pt x="397" y="267"/>
                        <a:pt x="394" y="264"/>
                        <a:pt x="390" y="261"/>
                      </a:cubicBezTo>
                      <a:cubicBezTo>
                        <a:pt x="389" y="264"/>
                        <a:pt x="387" y="269"/>
                        <a:pt x="384" y="269"/>
                      </a:cubicBezTo>
                      <a:cubicBezTo>
                        <a:pt x="375" y="269"/>
                        <a:pt x="368" y="256"/>
                        <a:pt x="363" y="252"/>
                      </a:cubicBezTo>
                      <a:cubicBezTo>
                        <a:pt x="352" y="243"/>
                        <a:pt x="337" y="244"/>
                        <a:pt x="323" y="236"/>
                      </a:cubicBezTo>
                      <a:cubicBezTo>
                        <a:pt x="299" y="236"/>
                        <a:pt x="299" y="236"/>
                        <a:pt x="299" y="236"/>
                      </a:cubicBezTo>
                      <a:cubicBezTo>
                        <a:pt x="285" y="232"/>
                        <a:pt x="265" y="230"/>
                        <a:pt x="258" y="214"/>
                      </a:cubicBezTo>
                      <a:cubicBezTo>
                        <a:pt x="252" y="217"/>
                        <a:pt x="244" y="219"/>
                        <a:pt x="240" y="221"/>
                      </a:cubicBezTo>
                      <a:cubicBezTo>
                        <a:pt x="241" y="224"/>
                        <a:pt x="242" y="225"/>
                        <a:pt x="244" y="227"/>
                      </a:cubicBezTo>
                      <a:cubicBezTo>
                        <a:pt x="238" y="236"/>
                        <a:pt x="210" y="252"/>
                        <a:pt x="200" y="252"/>
                      </a:cubicBezTo>
                      <a:cubicBezTo>
                        <a:pt x="198" y="252"/>
                        <a:pt x="195" y="251"/>
                        <a:pt x="195" y="249"/>
                      </a:cubicBezTo>
                      <a:cubicBezTo>
                        <a:pt x="195" y="246"/>
                        <a:pt x="198" y="246"/>
                        <a:pt x="199" y="245"/>
                      </a:cubicBezTo>
                      <a:cubicBezTo>
                        <a:pt x="197" y="242"/>
                        <a:pt x="199" y="242"/>
                        <a:pt x="199" y="240"/>
                      </a:cubicBezTo>
                      <a:cubicBezTo>
                        <a:pt x="199" y="230"/>
                        <a:pt x="205" y="223"/>
                        <a:pt x="218" y="219"/>
                      </a:cubicBezTo>
                      <a:cubicBezTo>
                        <a:pt x="218" y="217"/>
                        <a:pt x="218" y="216"/>
                        <a:pt x="218" y="214"/>
                      </a:cubicBezTo>
                      <a:cubicBezTo>
                        <a:pt x="214" y="214"/>
                        <a:pt x="215" y="214"/>
                        <a:pt x="213" y="214"/>
                      </a:cubicBezTo>
                      <a:cubicBezTo>
                        <a:pt x="203" y="214"/>
                        <a:pt x="173" y="239"/>
                        <a:pt x="173" y="253"/>
                      </a:cubicBezTo>
                      <a:cubicBezTo>
                        <a:pt x="173" y="255"/>
                        <a:pt x="173" y="258"/>
                        <a:pt x="173" y="260"/>
                      </a:cubicBezTo>
                      <a:cubicBezTo>
                        <a:pt x="173" y="270"/>
                        <a:pt x="164" y="273"/>
                        <a:pt x="154" y="277"/>
                      </a:cubicBezTo>
                      <a:cubicBezTo>
                        <a:pt x="148" y="280"/>
                        <a:pt x="146" y="284"/>
                        <a:pt x="143" y="288"/>
                      </a:cubicBezTo>
                      <a:cubicBezTo>
                        <a:pt x="136" y="297"/>
                        <a:pt x="121" y="301"/>
                        <a:pt x="114" y="308"/>
                      </a:cubicBezTo>
                      <a:cubicBezTo>
                        <a:pt x="107" y="315"/>
                        <a:pt x="91" y="320"/>
                        <a:pt x="79" y="322"/>
                      </a:cubicBezTo>
                      <a:cubicBezTo>
                        <a:pt x="63" y="324"/>
                        <a:pt x="54" y="343"/>
                        <a:pt x="35" y="337"/>
                      </a:cubicBezTo>
                      <a:cubicBezTo>
                        <a:pt x="41" y="329"/>
                        <a:pt x="49" y="333"/>
                        <a:pt x="57" y="328"/>
                      </a:cubicBezTo>
                      <a:cubicBezTo>
                        <a:pt x="62" y="325"/>
                        <a:pt x="66" y="316"/>
                        <a:pt x="71" y="314"/>
                      </a:cubicBezTo>
                      <a:cubicBezTo>
                        <a:pt x="78" y="309"/>
                        <a:pt x="87" y="314"/>
                        <a:pt x="92" y="307"/>
                      </a:cubicBezTo>
                      <a:cubicBezTo>
                        <a:pt x="99" y="297"/>
                        <a:pt x="117" y="290"/>
                        <a:pt x="127" y="283"/>
                      </a:cubicBezTo>
                      <a:cubicBezTo>
                        <a:pt x="137" y="276"/>
                        <a:pt x="137" y="263"/>
                        <a:pt x="148" y="256"/>
                      </a:cubicBezTo>
                      <a:cubicBezTo>
                        <a:pt x="141" y="256"/>
                        <a:pt x="141" y="256"/>
                        <a:pt x="141" y="256"/>
                      </a:cubicBezTo>
                      <a:cubicBezTo>
                        <a:pt x="135" y="259"/>
                        <a:pt x="132" y="262"/>
                        <a:pt x="125" y="262"/>
                      </a:cubicBezTo>
                      <a:cubicBezTo>
                        <a:pt x="120" y="262"/>
                        <a:pt x="117" y="260"/>
                        <a:pt x="113" y="258"/>
                      </a:cubicBezTo>
                      <a:cubicBezTo>
                        <a:pt x="112" y="262"/>
                        <a:pt x="110" y="263"/>
                        <a:pt x="110" y="266"/>
                      </a:cubicBezTo>
                      <a:cubicBezTo>
                        <a:pt x="99" y="262"/>
                        <a:pt x="96" y="260"/>
                        <a:pt x="89" y="254"/>
                      </a:cubicBezTo>
                      <a:cubicBezTo>
                        <a:pt x="88" y="257"/>
                        <a:pt x="88" y="259"/>
                        <a:pt x="88" y="261"/>
                      </a:cubicBezTo>
                      <a:cubicBezTo>
                        <a:pt x="84" y="261"/>
                        <a:pt x="85" y="261"/>
                        <a:pt x="83" y="261"/>
                      </a:cubicBezTo>
                      <a:cubicBezTo>
                        <a:pt x="80" y="261"/>
                        <a:pt x="78" y="264"/>
                        <a:pt x="76" y="264"/>
                      </a:cubicBezTo>
                      <a:cubicBezTo>
                        <a:pt x="74" y="264"/>
                        <a:pt x="72" y="257"/>
                        <a:pt x="72" y="253"/>
                      </a:cubicBezTo>
                      <a:cubicBezTo>
                        <a:pt x="72" y="248"/>
                        <a:pt x="72" y="248"/>
                        <a:pt x="72" y="244"/>
                      </a:cubicBezTo>
                      <a:cubicBezTo>
                        <a:pt x="72" y="243"/>
                        <a:pt x="72" y="238"/>
                        <a:pt x="68" y="238"/>
                      </a:cubicBezTo>
                      <a:cubicBezTo>
                        <a:pt x="65" y="238"/>
                        <a:pt x="61" y="245"/>
                        <a:pt x="60" y="245"/>
                      </a:cubicBezTo>
                      <a:cubicBezTo>
                        <a:pt x="54" y="245"/>
                        <a:pt x="33" y="229"/>
                        <a:pt x="30" y="225"/>
                      </a:cubicBezTo>
                      <a:cubicBezTo>
                        <a:pt x="32" y="225"/>
                        <a:pt x="35" y="224"/>
                        <a:pt x="37" y="224"/>
                      </a:cubicBezTo>
                      <a:cubicBezTo>
                        <a:pt x="33" y="214"/>
                        <a:pt x="19" y="212"/>
                        <a:pt x="19" y="205"/>
                      </a:cubicBezTo>
                      <a:cubicBezTo>
                        <a:pt x="19" y="191"/>
                        <a:pt x="43" y="180"/>
                        <a:pt x="52" y="180"/>
                      </a:cubicBezTo>
                      <a:cubicBezTo>
                        <a:pt x="56" y="180"/>
                        <a:pt x="86" y="169"/>
                        <a:pt x="86" y="163"/>
                      </a:cubicBezTo>
                      <a:cubicBezTo>
                        <a:pt x="86" y="160"/>
                        <a:pt x="79" y="153"/>
                        <a:pt x="79" y="152"/>
                      </a:cubicBezTo>
                      <a:cubicBezTo>
                        <a:pt x="83" y="150"/>
                        <a:pt x="82" y="150"/>
                        <a:pt x="85" y="152"/>
                      </a:cubicBezTo>
                      <a:cubicBezTo>
                        <a:pt x="85" y="145"/>
                        <a:pt x="85" y="145"/>
                        <a:pt x="85" y="145"/>
                      </a:cubicBezTo>
                      <a:cubicBezTo>
                        <a:pt x="81" y="145"/>
                        <a:pt x="81" y="145"/>
                        <a:pt x="79" y="145"/>
                      </a:cubicBezTo>
                      <a:cubicBezTo>
                        <a:pt x="72" y="145"/>
                        <a:pt x="69" y="153"/>
                        <a:pt x="60" y="153"/>
                      </a:cubicBezTo>
                      <a:cubicBezTo>
                        <a:pt x="51" y="153"/>
                        <a:pt x="48" y="148"/>
                        <a:pt x="41" y="150"/>
                      </a:cubicBezTo>
                      <a:cubicBezTo>
                        <a:pt x="32" y="150"/>
                        <a:pt x="21" y="150"/>
                        <a:pt x="18" y="150"/>
                      </a:cubicBezTo>
                      <a:cubicBezTo>
                        <a:pt x="17" y="143"/>
                        <a:pt x="12" y="141"/>
                        <a:pt x="12" y="137"/>
                      </a:cubicBezTo>
                      <a:cubicBezTo>
                        <a:pt x="12" y="136"/>
                        <a:pt x="13" y="134"/>
                        <a:pt x="13" y="133"/>
                      </a:cubicBezTo>
                      <a:cubicBezTo>
                        <a:pt x="6" y="133"/>
                        <a:pt x="2" y="130"/>
                        <a:pt x="0" y="126"/>
                      </a:cubicBezTo>
                      <a:cubicBezTo>
                        <a:pt x="11" y="119"/>
                        <a:pt x="29" y="113"/>
                        <a:pt x="40" y="106"/>
                      </a:cubicBezTo>
                      <a:cubicBezTo>
                        <a:pt x="48" y="106"/>
                        <a:pt x="48" y="106"/>
                        <a:pt x="48" y="106"/>
                      </a:cubicBezTo>
                      <a:cubicBezTo>
                        <a:pt x="48" y="120"/>
                        <a:pt x="55" y="116"/>
                        <a:pt x="64" y="116"/>
                      </a:cubicBezTo>
                      <a:cubicBezTo>
                        <a:pt x="70" y="116"/>
                        <a:pt x="71" y="118"/>
                        <a:pt x="76" y="116"/>
                      </a:cubicBezTo>
                      <a:cubicBezTo>
                        <a:pt x="72" y="102"/>
                        <a:pt x="63" y="101"/>
                        <a:pt x="50" y="95"/>
                      </a:cubicBezTo>
                      <a:cubicBezTo>
                        <a:pt x="46" y="94"/>
                        <a:pt x="41" y="80"/>
                        <a:pt x="37" y="78"/>
                      </a:cubicBezTo>
                      <a:cubicBezTo>
                        <a:pt x="31" y="75"/>
                        <a:pt x="13" y="71"/>
                        <a:pt x="13" y="68"/>
                      </a:cubicBezTo>
                      <a:cubicBezTo>
                        <a:pt x="13" y="68"/>
                        <a:pt x="20" y="57"/>
                        <a:pt x="20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57" y="38"/>
                        <a:pt x="77" y="21"/>
                        <a:pt x="101" y="14"/>
                      </a:cubicBezTo>
                      <a:cubicBezTo>
                        <a:pt x="107" y="12"/>
                        <a:pt x="111" y="15"/>
                        <a:pt x="117" y="13"/>
                      </a:cubicBezTo>
                      <a:cubicBezTo>
                        <a:pt x="124" y="10"/>
                        <a:pt x="128" y="0"/>
                        <a:pt x="136" y="0"/>
                      </a:cubicBezTo>
                      <a:cubicBezTo>
                        <a:pt x="142" y="0"/>
                        <a:pt x="144" y="5"/>
                        <a:pt x="150" y="7"/>
                      </a:cubicBezTo>
                      <a:cubicBezTo>
                        <a:pt x="147" y="10"/>
                        <a:pt x="147" y="11"/>
                        <a:pt x="146" y="13"/>
                      </a:cubicBezTo>
                      <a:cubicBezTo>
                        <a:pt x="150" y="14"/>
                        <a:pt x="154" y="11"/>
                        <a:pt x="157" y="7"/>
                      </a:cubicBezTo>
                      <a:cubicBezTo>
                        <a:pt x="162" y="9"/>
                        <a:pt x="163" y="10"/>
                        <a:pt x="167" y="11"/>
                      </a:cubicBezTo>
                      <a:cubicBezTo>
                        <a:pt x="189" y="11"/>
                        <a:pt x="189" y="11"/>
                        <a:pt x="189" y="11"/>
                      </a:cubicBezTo>
                      <a:cubicBezTo>
                        <a:pt x="194" y="15"/>
                        <a:pt x="196" y="17"/>
                        <a:pt x="202" y="20"/>
                      </a:cubicBezTo>
                      <a:cubicBezTo>
                        <a:pt x="236" y="20"/>
                        <a:pt x="236" y="20"/>
                        <a:pt x="236" y="20"/>
                      </a:cubicBezTo>
                      <a:cubicBezTo>
                        <a:pt x="245" y="29"/>
                        <a:pt x="272" y="31"/>
                        <a:pt x="286" y="31"/>
                      </a:cubicBezTo>
                      <a:cubicBezTo>
                        <a:pt x="294" y="31"/>
                        <a:pt x="299" y="28"/>
                        <a:pt x="307" y="28"/>
                      </a:cubicBezTo>
                      <a:cubicBezTo>
                        <a:pt x="319" y="28"/>
                        <a:pt x="323" y="34"/>
                        <a:pt x="334" y="37"/>
                      </a:cubicBezTo>
                      <a:cubicBezTo>
                        <a:pt x="334" y="36"/>
                        <a:pt x="334" y="36"/>
                        <a:pt x="334" y="36"/>
                      </a:cubicBezTo>
                      <a:lnTo>
                        <a:pt x="334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28" name="Freeform 52"/>
                <p:cNvSpPr>
                  <a:spLocks/>
                </p:cNvSpPr>
                <p:nvPr/>
              </p:nvSpPr>
              <p:spPr bwMode="auto">
                <a:xfrm>
                  <a:off x="2149475" y="1820863"/>
                  <a:ext cx="28575" cy="38100"/>
                </a:xfrm>
                <a:custGeom>
                  <a:avLst/>
                  <a:gdLst/>
                  <a:ahLst/>
                  <a:cxnLst>
                    <a:cxn ang="0">
                      <a:pos x="9" y="11"/>
                    </a:cxn>
                    <a:cxn ang="0">
                      <a:pos x="0" y="11"/>
                    </a:cxn>
                    <a:cxn ang="0">
                      <a:pos x="11" y="2"/>
                    </a:cxn>
                    <a:cxn ang="0">
                      <a:pos x="22" y="25"/>
                    </a:cxn>
                    <a:cxn ang="0">
                      <a:pos x="18" y="29"/>
                    </a:cxn>
                    <a:cxn ang="0">
                      <a:pos x="9" y="20"/>
                    </a:cxn>
                    <a:cxn ang="0">
                      <a:pos x="9" y="11"/>
                    </a:cxn>
                  </a:cxnLst>
                  <a:rect l="0" t="0" r="r" b="b"/>
                  <a:pathLst>
                    <a:path w="22" h="29">
                      <a:moveTo>
                        <a:pt x="9" y="11"/>
                      </a:moveTo>
                      <a:cubicBezTo>
                        <a:pt x="2" y="9"/>
                        <a:pt x="5" y="7"/>
                        <a:pt x="0" y="11"/>
                      </a:cubicBezTo>
                      <a:cubicBezTo>
                        <a:pt x="0" y="0"/>
                        <a:pt x="2" y="0"/>
                        <a:pt x="11" y="2"/>
                      </a:cubicBezTo>
                      <a:cubicBezTo>
                        <a:pt x="10" y="14"/>
                        <a:pt x="22" y="15"/>
                        <a:pt x="22" y="25"/>
                      </a:cubicBezTo>
                      <a:cubicBezTo>
                        <a:pt x="22" y="28"/>
                        <a:pt x="20" y="29"/>
                        <a:pt x="18" y="29"/>
                      </a:cubicBezTo>
                      <a:cubicBezTo>
                        <a:pt x="14" y="29"/>
                        <a:pt x="9" y="20"/>
                        <a:pt x="9" y="20"/>
                      </a:cubicBezTo>
                      <a:cubicBezTo>
                        <a:pt x="9" y="16"/>
                        <a:pt x="8" y="13"/>
                        <a:pt x="9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29" name="Freeform 53"/>
                <p:cNvSpPr>
                  <a:spLocks/>
                </p:cNvSpPr>
                <p:nvPr/>
              </p:nvSpPr>
              <p:spPr bwMode="auto">
                <a:xfrm>
                  <a:off x="2105025" y="1776413"/>
                  <a:ext cx="30163" cy="46038"/>
                </a:xfrm>
                <a:custGeom>
                  <a:avLst/>
                  <a:gdLst/>
                  <a:ahLst/>
                  <a:cxnLst>
                    <a:cxn ang="0">
                      <a:pos x="15" y="18"/>
                    </a:cxn>
                    <a:cxn ang="0">
                      <a:pos x="19" y="18"/>
                    </a:cxn>
                    <a:cxn ang="0">
                      <a:pos x="19" y="35"/>
                    </a:cxn>
                    <a:cxn ang="0">
                      <a:pos x="11" y="17"/>
                    </a:cxn>
                    <a:cxn ang="0">
                      <a:pos x="0" y="4"/>
                    </a:cxn>
                    <a:cxn ang="0">
                      <a:pos x="5" y="0"/>
                    </a:cxn>
                    <a:cxn ang="0">
                      <a:pos x="15" y="0"/>
                    </a:cxn>
                    <a:cxn ang="0">
                      <a:pos x="15" y="18"/>
                    </a:cxn>
                  </a:cxnLst>
                  <a:rect l="0" t="0" r="r" b="b"/>
                  <a:pathLst>
                    <a:path w="23" h="35">
                      <a:moveTo>
                        <a:pt x="15" y="18"/>
                      </a:moveTo>
                      <a:cubicBezTo>
                        <a:pt x="15" y="19"/>
                        <a:pt x="19" y="19"/>
                        <a:pt x="19" y="18"/>
                      </a:cubicBezTo>
                      <a:cubicBezTo>
                        <a:pt x="19" y="24"/>
                        <a:pt x="23" y="30"/>
                        <a:pt x="19" y="35"/>
                      </a:cubicBezTo>
                      <a:cubicBezTo>
                        <a:pt x="13" y="30"/>
                        <a:pt x="11" y="24"/>
                        <a:pt x="11" y="17"/>
                      </a:cubicBezTo>
                      <a:cubicBezTo>
                        <a:pt x="5" y="16"/>
                        <a:pt x="0" y="11"/>
                        <a:pt x="0" y="4"/>
                      </a:cubicBezTo>
                      <a:cubicBezTo>
                        <a:pt x="0" y="1"/>
                        <a:pt x="3" y="0"/>
                        <a:pt x="5" y="0"/>
                      </a:cubicBezTo>
                      <a:cubicBezTo>
                        <a:pt x="13" y="0"/>
                        <a:pt x="9" y="3"/>
                        <a:pt x="15" y="0"/>
                      </a:cubicBezTo>
                      <a:cubicBezTo>
                        <a:pt x="15" y="11"/>
                        <a:pt x="13" y="11"/>
                        <a:pt x="15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30" name="Freeform 54"/>
                <p:cNvSpPr>
                  <a:spLocks/>
                </p:cNvSpPr>
                <p:nvPr/>
              </p:nvSpPr>
              <p:spPr bwMode="auto">
                <a:xfrm>
                  <a:off x="2389188" y="1335088"/>
                  <a:ext cx="307975" cy="161925"/>
                </a:xfrm>
                <a:custGeom>
                  <a:avLst/>
                  <a:gdLst/>
                  <a:ahLst/>
                  <a:cxnLst>
                    <a:cxn ang="0">
                      <a:pos x="214" y="96"/>
                    </a:cxn>
                    <a:cxn ang="0">
                      <a:pos x="209" y="100"/>
                    </a:cxn>
                    <a:cxn ang="0">
                      <a:pos x="215" y="103"/>
                    </a:cxn>
                    <a:cxn ang="0">
                      <a:pos x="220" y="110"/>
                    </a:cxn>
                    <a:cxn ang="0">
                      <a:pos x="195" y="118"/>
                    </a:cxn>
                    <a:cxn ang="0">
                      <a:pos x="158" y="104"/>
                    </a:cxn>
                    <a:cxn ang="0">
                      <a:pos x="147" y="112"/>
                    </a:cxn>
                    <a:cxn ang="0">
                      <a:pos x="115" y="121"/>
                    </a:cxn>
                    <a:cxn ang="0">
                      <a:pos x="75" y="121"/>
                    </a:cxn>
                    <a:cxn ang="0">
                      <a:pos x="68" y="110"/>
                    </a:cxn>
                    <a:cxn ang="0">
                      <a:pos x="43" y="108"/>
                    </a:cxn>
                    <a:cxn ang="0">
                      <a:pos x="23" y="92"/>
                    </a:cxn>
                    <a:cxn ang="0">
                      <a:pos x="65" y="82"/>
                    </a:cxn>
                    <a:cxn ang="0">
                      <a:pos x="80" y="81"/>
                    </a:cxn>
                    <a:cxn ang="0">
                      <a:pos x="69" y="77"/>
                    </a:cxn>
                    <a:cxn ang="0">
                      <a:pos x="45" y="77"/>
                    </a:cxn>
                    <a:cxn ang="0">
                      <a:pos x="12" y="69"/>
                    </a:cxn>
                    <a:cxn ang="0">
                      <a:pos x="29" y="60"/>
                    </a:cxn>
                    <a:cxn ang="0">
                      <a:pos x="14" y="59"/>
                    </a:cxn>
                    <a:cxn ang="0">
                      <a:pos x="0" y="51"/>
                    </a:cxn>
                    <a:cxn ang="0">
                      <a:pos x="56" y="13"/>
                    </a:cxn>
                    <a:cxn ang="0">
                      <a:pos x="64" y="29"/>
                    </a:cxn>
                    <a:cxn ang="0">
                      <a:pos x="78" y="21"/>
                    </a:cxn>
                    <a:cxn ang="0">
                      <a:pos x="98" y="34"/>
                    </a:cxn>
                    <a:cxn ang="0">
                      <a:pos x="111" y="31"/>
                    </a:cxn>
                    <a:cxn ang="0">
                      <a:pos x="109" y="23"/>
                    </a:cxn>
                    <a:cxn ang="0">
                      <a:pos x="118" y="23"/>
                    </a:cxn>
                    <a:cxn ang="0">
                      <a:pos x="133" y="35"/>
                    </a:cxn>
                    <a:cxn ang="0">
                      <a:pos x="140" y="51"/>
                    </a:cxn>
                    <a:cxn ang="0">
                      <a:pos x="146" y="48"/>
                    </a:cxn>
                    <a:cxn ang="0">
                      <a:pos x="136" y="17"/>
                    </a:cxn>
                    <a:cxn ang="0">
                      <a:pos x="144" y="12"/>
                    </a:cxn>
                    <a:cxn ang="0">
                      <a:pos x="156" y="12"/>
                    </a:cxn>
                    <a:cxn ang="0">
                      <a:pos x="156" y="7"/>
                    </a:cxn>
                    <a:cxn ang="0">
                      <a:pos x="169" y="0"/>
                    </a:cxn>
                    <a:cxn ang="0">
                      <a:pos x="184" y="10"/>
                    </a:cxn>
                    <a:cxn ang="0">
                      <a:pos x="175" y="24"/>
                    </a:cxn>
                    <a:cxn ang="0">
                      <a:pos x="187" y="62"/>
                    </a:cxn>
                    <a:cxn ang="0">
                      <a:pos x="232" y="92"/>
                    </a:cxn>
                    <a:cxn ang="0">
                      <a:pos x="214" y="96"/>
                    </a:cxn>
                  </a:cxnLst>
                  <a:rect l="0" t="0" r="r" b="b"/>
                  <a:pathLst>
                    <a:path w="232" h="121">
                      <a:moveTo>
                        <a:pt x="214" y="96"/>
                      </a:moveTo>
                      <a:cubicBezTo>
                        <a:pt x="211" y="96"/>
                        <a:pt x="209" y="97"/>
                        <a:pt x="209" y="100"/>
                      </a:cubicBezTo>
                      <a:cubicBezTo>
                        <a:pt x="209" y="103"/>
                        <a:pt x="214" y="103"/>
                        <a:pt x="215" y="103"/>
                      </a:cubicBezTo>
                      <a:cubicBezTo>
                        <a:pt x="216" y="107"/>
                        <a:pt x="218" y="108"/>
                        <a:pt x="220" y="110"/>
                      </a:cubicBezTo>
                      <a:cubicBezTo>
                        <a:pt x="216" y="118"/>
                        <a:pt x="206" y="118"/>
                        <a:pt x="195" y="118"/>
                      </a:cubicBezTo>
                      <a:cubicBezTo>
                        <a:pt x="177" y="118"/>
                        <a:pt x="171" y="104"/>
                        <a:pt x="158" y="104"/>
                      </a:cubicBezTo>
                      <a:cubicBezTo>
                        <a:pt x="150" y="104"/>
                        <a:pt x="154" y="109"/>
                        <a:pt x="147" y="112"/>
                      </a:cubicBezTo>
                      <a:cubicBezTo>
                        <a:pt x="135" y="118"/>
                        <a:pt x="124" y="115"/>
                        <a:pt x="115" y="121"/>
                      </a:cubicBezTo>
                      <a:cubicBezTo>
                        <a:pt x="95" y="121"/>
                        <a:pt x="87" y="121"/>
                        <a:pt x="75" y="121"/>
                      </a:cubicBezTo>
                      <a:cubicBezTo>
                        <a:pt x="68" y="121"/>
                        <a:pt x="73" y="114"/>
                        <a:pt x="68" y="110"/>
                      </a:cubicBezTo>
                      <a:cubicBezTo>
                        <a:pt x="63" y="107"/>
                        <a:pt x="49" y="108"/>
                        <a:pt x="43" y="108"/>
                      </a:cubicBezTo>
                      <a:cubicBezTo>
                        <a:pt x="34" y="108"/>
                        <a:pt x="26" y="98"/>
                        <a:pt x="23" y="92"/>
                      </a:cubicBezTo>
                      <a:cubicBezTo>
                        <a:pt x="33" y="85"/>
                        <a:pt x="47" y="82"/>
                        <a:pt x="65" y="82"/>
                      </a:cubicBezTo>
                      <a:cubicBezTo>
                        <a:pt x="72" y="82"/>
                        <a:pt x="75" y="82"/>
                        <a:pt x="80" y="81"/>
                      </a:cubicBezTo>
                      <a:cubicBezTo>
                        <a:pt x="77" y="80"/>
                        <a:pt x="73" y="77"/>
                        <a:pt x="69" y="77"/>
                      </a:cubicBezTo>
                      <a:cubicBezTo>
                        <a:pt x="60" y="77"/>
                        <a:pt x="50" y="77"/>
                        <a:pt x="45" y="77"/>
                      </a:cubicBezTo>
                      <a:cubicBezTo>
                        <a:pt x="36" y="77"/>
                        <a:pt x="12" y="81"/>
                        <a:pt x="12" y="69"/>
                      </a:cubicBezTo>
                      <a:cubicBezTo>
                        <a:pt x="12" y="59"/>
                        <a:pt x="24" y="63"/>
                        <a:pt x="29" y="60"/>
                      </a:cubicBezTo>
                      <a:cubicBezTo>
                        <a:pt x="22" y="58"/>
                        <a:pt x="19" y="59"/>
                        <a:pt x="14" y="59"/>
                      </a:cubicBezTo>
                      <a:cubicBezTo>
                        <a:pt x="9" y="59"/>
                        <a:pt x="0" y="53"/>
                        <a:pt x="0" y="51"/>
                      </a:cubicBezTo>
                      <a:cubicBezTo>
                        <a:pt x="0" y="29"/>
                        <a:pt x="41" y="13"/>
                        <a:pt x="56" y="13"/>
                      </a:cubicBezTo>
                      <a:cubicBezTo>
                        <a:pt x="63" y="13"/>
                        <a:pt x="62" y="26"/>
                        <a:pt x="64" y="29"/>
                      </a:cubicBezTo>
                      <a:cubicBezTo>
                        <a:pt x="68" y="26"/>
                        <a:pt x="71" y="21"/>
                        <a:pt x="78" y="21"/>
                      </a:cubicBezTo>
                      <a:cubicBezTo>
                        <a:pt x="90" y="21"/>
                        <a:pt x="94" y="26"/>
                        <a:pt x="98" y="34"/>
                      </a:cubicBezTo>
                      <a:cubicBezTo>
                        <a:pt x="102" y="33"/>
                        <a:pt x="106" y="32"/>
                        <a:pt x="111" y="31"/>
                      </a:cubicBezTo>
                      <a:cubicBezTo>
                        <a:pt x="110" y="27"/>
                        <a:pt x="109" y="25"/>
                        <a:pt x="109" y="23"/>
                      </a:cubicBezTo>
                      <a:cubicBezTo>
                        <a:pt x="118" y="23"/>
                        <a:pt x="118" y="23"/>
                        <a:pt x="118" y="23"/>
                      </a:cubicBezTo>
                      <a:cubicBezTo>
                        <a:pt x="124" y="25"/>
                        <a:pt x="131" y="30"/>
                        <a:pt x="133" y="35"/>
                      </a:cubicBezTo>
                      <a:cubicBezTo>
                        <a:pt x="135" y="40"/>
                        <a:pt x="132" y="51"/>
                        <a:pt x="140" y="51"/>
                      </a:cubicBezTo>
                      <a:cubicBezTo>
                        <a:pt x="144" y="51"/>
                        <a:pt x="144" y="50"/>
                        <a:pt x="146" y="48"/>
                      </a:cubicBezTo>
                      <a:cubicBezTo>
                        <a:pt x="142" y="42"/>
                        <a:pt x="136" y="21"/>
                        <a:pt x="136" y="17"/>
                      </a:cubicBezTo>
                      <a:cubicBezTo>
                        <a:pt x="136" y="14"/>
                        <a:pt x="140" y="12"/>
                        <a:pt x="144" y="12"/>
                      </a:cubicBezTo>
                      <a:cubicBezTo>
                        <a:pt x="152" y="12"/>
                        <a:pt x="149" y="15"/>
                        <a:pt x="156" y="12"/>
                      </a:cubicBezTo>
                      <a:cubicBezTo>
                        <a:pt x="156" y="10"/>
                        <a:pt x="156" y="9"/>
                        <a:pt x="156" y="7"/>
                      </a:cubicBezTo>
                      <a:cubicBezTo>
                        <a:pt x="156" y="3"/>
                        <a:pt x="162" y="0"/>
                        <a:pt x="169" y="0"/>
                      </a:cubicBezTo>
                      <a:cubicBezTo>
                        <a:pt x="177" y="0"/>
                        <a:pt x="184" y="3"/>
                        <a:pt x="184" y="10"/>
                      </a:cubicBezTo>
                      <a:cubicBezTo>
                        <a:pt x="184" y="16"/>
                        <a:pt x="175" y="20"/>
                        <a:pt x="175" y="24"/>
                      </a:cubicBezTo>
                      <a:cubicBezTo>
                        <a:pt x="175" y="40"/>
                        <a:pt x="187" y="50"/>
                        <a:pt x="187" y="62"/>
                      </a:cubicBezTo>
                      <a:cubicBezTo>
                        <a:pt x="187" y="76"/>
                        <a:pt x="224" y="85"/>
                        <a:pt x="232" y="92"/>
                      </a:cubicBezTo>
                      <a:cubicBezTo>
                        <a:pt x="224" y="97"/>
                        <a:pt x="222" y="96"/>
                        <a:pt x="214" y="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31" name="Freeform 55"/>
                <p:cNvSpPr>
                  <a:spLocks/>
                </p:cNvSpPr>
                <p:nvPr/>
              </p:nvSpPr>
              <p:spPr bwMode="auto">
                <a:xfrm>
                  <a:off x="2274888" y="1309688"/>
                  <a:ext cx="173038" cy="114300"/>
                </a:xfrm>
                <a:custGeom>
                  <a:avLst/>
                  <a:gdLst/>
                  <a:ahLst/>
                  <a:cxnLst>
                    <a:cxn ang="0">
                      <a:pos x="28" y="82"/>
                    </a:cxn>
                    <a:cxn ang="0">
                      <a:pos x="22" y="73"/>
                    </a:cxn>
                    <a:cxn ang="0">
                      <a:pos x="0" y="64"/>
                    </a:cxn>
                    <a:cxn ang="0">
                      <a:pos x="22" y="21"/>
                    </a:cxn>
                    <a:cxn ang="0">
                      <a:pos x="16" y="5"/>
                    </a:cxn>
                    <a:cxn ang="0">
                      <a:pos x="42" y="5"/>
                    </a:cxn>
                    <a:cxn ang="0">
                      <a:pos x="60" y="2"/>
                    </a:cxn>
                    <a:cxn ang="0">
                      <a:pos x="84" y="11"/>
                    </a:cxn>
                    <a:cxn ang="0">
                      <a:pos x="99" y="10"/>
                    </a:cxn>
                    <a:cxn ang="0">
                      <a:pos x="130" y="29"/>
                    </a:cxn>
                    <a:cxn ang="0">
                      <a:pos x="102" y="38"/>
                    </a:cxn>
                    <a:cxn ang="0">
                      <a:pos x="69" y="71"/>
                    </a:cxn>
                    <a:cxn ang="0">
                      <a:pos x="35" y="86"/>
                    </a:cxn>
                    <a:cxn ang="0">
                      <a:pos x="28" y="82"/>
                    </a:cxn>
                  </a:cxnLst>
                  <a:rect l="0" t="0" r="r" b="b"/>
                  <a:pathLst>
                    <a:path w="130" h="86">
                      <a:moveTo>
                        <a:pt x="28" y="82"/>
                      </a:moveTo>
                      <a:cubicBezTo>
                        <a:pt x="26" y="82"/>
                        <a:pt x="23" y="75"/>
                        <a:pt x="22" y="73"/>
                      </a:cubicBezTo>
                      <a:cubicBezTo>
                        <a:pt x="18" y="68"/>
                        <a:pt x="0" y="69"/>
                        <a:pt x="0" y="64"/>
                      </a:cubicBezTo>
                      <a:cubicBezTo>
                        <a:pt x="0" y="49"/>
                        <a:pt x="22" y="37"/>
                        <a:pt x="22" y="21"/>
                      </a:cubicBezTo>
                      <a:cubicBezTo>
                        <a:pt x="22" y="17"/>
                        <a:pt x="16" y="10"/>
                        <a:pt x="16" y="5"/>
                      </a:cubicBezTo>
                      <a:cubicBezTo>
                        <a:pt x="27" y="1"/>
                        <a:pt x="32" y="5"/>
                        <a:pt x="42" y="5"/>
                      </a:cubicBezTo>
                      <a:cubicBezTo>
                        <a:pt x="48" y="5"/>
                        <a:pt x="52" y="0"/>
                        <a:pt x="60" y="2"/>
                      </a:cubicBezTo>
                      <a:cubicBezTo>
                        <a:pt x="70" y="5"/>
                        <a:pt x="74" y="10"/>
                        <a:pt x="84" y="11"/>
                      </a:cubicBezTo>
                      <a:cubicBezTo>
                        <a:pt x="88" y="15"/>
                        <a:pt x="93" y="10"/>
                        <a:pt x="99" y="10"/>
                      </a:cubicBezTo>
                      <a:cubicBezTo>
                        <a:pt x="108" y="10"/>
                        <a:pt x="130" y="19"/>
                        <a:pt x="130" y="29"/>
                      </a:cubicBezTo>
                      <a:cubicBezTo>
                        <a:pt x="130" y="34"/>
                        <a:pt x="106" y="37"/>
                        <a:pt x="102" y="38"/>
                      </a:cubicBezTo>
                      <a:cubicBezTo>
                        <a:pt x="88" y="43"/>
                        <a:pt x="69" y="61"/>
                        <a:pt x="69" y="71"/>
                      </a:cubicBezTo>
                      <a:cubicBezTo>
                        <a:pt x="69" y="75"/>
                        <a:pt x="38" y="86"/>
                        <a:pt x="35" y="86"/>
                      </a:cubicBezTo>
                      <a:cubicBezTo>
                        <a:pt x="32" y="86"/>
                        <a:pt x="30" y="82"/>
                        <a:pt x="28" y="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32" name="Freeform 56"/>
                <p:cNvSpPr>
                  <a:spLocks/>
                </p:cNvSpPr>
                <p:nvPr/>
              </p:nvSpPr>
              <p:spPr bwMode="auto">
                <a:xfrm>
                  <a:off x="2413000" y="1228725"/>
                  <a:ext cx="204788" cy="87313"/>
                </a:xfrm>
                <a:custGeom>
                  <a:avLst/>
                  <a:gdLst/>
                  <a:ahLst/>
                  <a:cxnLst>
                    <a:cxn ang="0">
                      <a:pos x="53" y="65"/>
                    </a:cxn>
                    <a:cxn ang="0">
                      <a:pos x="41" y="59"/>
                    </a:cxn>
                    <a:cxn ang="0">
                      <a:pos x="53" y="53"/>
                    </a:cxn>
                    <a:cxn ang="0">
                      <a:pos x="46" y="43"/>
                    </a:cxn>
                    <a:cxn ang="0">
                      <a:pos x="41" y="49"/>
                    </a:cxn>
                    <a:cxn ang="0">
                      <a:pos x="22" y="52"/>
                    </a:cxn>
                    <a:cxn ang="0">
                      <a:pos x="7" y="49"/>
                    </a:cxn>
                    <a:cxn ang="0">
                      <a:pos x="0" y="42"/>
                    </a:cxn>
                    <a:cxn ang="0">
                      <a:pos x="0" y="36"/>
                    </a:cxn>
                    <a:cxn ang="0">
                      <a:pos x="11" y="31"/>
                    </a:cxn>
                    <a:cxn ang="0">
                      <a:pos x="31" y="36"/>
                    </a:cxn>
                    <a:cxn ang="0">
                      <a:pos x="11" y="30"/>
                    </a:cxn>
                    <a:cxn ang="0">
                      <a:pos x="11" y="23"/>
                    </a:cxn>
                    <a:cxn ang="0">
                      <a:pos x="19" y="23"/>
                    </a:cxn>
                    <a:cxn ang="0">
                      <a:pos x="38" y="26"/>
                    </a:cxn>
                    <a:cxn ang="0">
                      <a:pos x="16" y="22"/>
                    </a:cxn>
                    <a:cxn ang="0">
                      <a:pos x="25" y="17"/>
                    </a:cxn>
                    <a:cxn ang="0">
                      <a:pos x="36" y="18"/>
                    </a:cxn>
                    <a:cxn ang="0">
                      <a:pos x="23" y="12"/>
                    </a:cxn>
                    <a:cxn ang="0">
                      <a:pos x="38" y="12"/>
                    </a:cxn>
                    <a:cxn ang="0">
                      <a:pos x="45" y="19"/>
                    </a:cxn>
                    <a:cxn ang="0">
                      <a:pos x="55" y="19"/>
                    </a:cxn>
                    <a:cxn ang="0">
                      <a:pos x="97" y="36"/>
                    </a:cxn>
                    <a:cxn ang="0">
                      <a:pos x="107" y="30"/>
                    </a:cxn>
                    <a:cxn ang="0">
                      <a:pos x="98" y="29"/>
                    </a:cxn>
                    <a:cxn ang="0">
                      <a:pos x="102" y="27"/>
                    </a:cxn>
                    <a:cxn ang="0">
                      <a:pos x="102" y="21"/>
                    </a:cxn>
                    <a:cxn ang="0">
                      <a:pos x="91" y="15"/>
                    </a:cxn>
                    <a:cxn ang="0">
                      <a:pos x="107" y="0"/>
                    </a:cxn>
                    <a:cxn ang="0">
                      <a:pos x="116" y="4"/>
                    </a:cxn>
                    <a:cxn ang="0">
                      <a:pos x="116" y="9"/>
                    </a:cxn>
                    <a:cxn ang="0">
                      <a:pos x="132" y="26"/>
                    </a:cxn>
                    <a:cxn ang="0">
                      <a:pos x="144" y="20"/>
                    </a:cxn>
                    <a:cxn ang="0">
                      <a:pos x="154" y="31"/>
                    </a:cxn>
                    <a:cxn ang="0">
                      <a:pos x="140" y="52"/>
                    </a:cxn>
                    <a:cxn ang="0">
                      <a:pos x="111" y="51"/>
                    </a:cxn>
                    <a:cxn ang="0">
                      <a:pos x="82" y="59"/>
                    </a:cxn>
                    <a:cxn ang="0">
                      <a:pos x="53" y="65"/>
                    </a:cxn>
                  </a:cxnLst>
                  <a:rect l="0" t="0" r="r" b="b"/>
                  <a:pathLst>
                    <a:path w="154" h="65">
                      <a:moveTo>
                        <a:pt x="53" y="65"/>
                      </a:moveTo>
                      <a:cubicBezTo>
                        <a:pt x="48" y="65"/>
                        <a:pt x="41" y="61"/>
                        <a:pt x="41" y="59"/>
                      </a:cubicBezTo>
                      <a:cubicBezTo>
                        <a:pt x="41" y="52"/>
                        <a:pt x="47" y="53"/>
                        <a:pt x="53" y="53"/>
                      </a:cubicBezTo>
                      <a:cubicBezTo>
                        <a:pt x="50" y="50"/>
                        <a:pt x="46" y="48"/>
                        <a:pt x="46" y="43"/>
                      </a:cubicBezTo>
                      <a:cubicBezTo>
                        <a:pt x="43" y="44"/>
                        <a:pt x="41" y="46"/>
                        <a:pt x="41" y="49"/>
                      </a:cubicBezTo>
                      <a:cubicBezTo>
                        <a:pt x="33" y="50"/>
                        <a:pt x="27" y="52"/>
                        <a:pt x="22" y="52"/>
                      </a:cubicBezTo>
                      <a:cubicBezTo>
                        <a:pt x="16" y="52"/>
                        <a:pt x="10" y="49"/>
                        <a:pt x="7" y="49"/>
                      </a:cubicBezTo>
                      <a:cubicBezTo>
                        <a:pt x="3" y="49"/>
                        <a:pt x="0" y="46"/>
                        <a:pt x="0" y="42"/>
                      </a:cubicBezTo>
                      <a:cubicBezTo>
                        <a:pt x="0" y="38"/>
                        <a:pt x="2" y="39"/>
                        <a:pt x="0" y="36"/>
                      </a:cubicBezTo>
                      <a:cubicBezTo>
                        <a:pt x="5" y="35"/>
                        <a:pt x="7" y="31"/>
                        <a:pt x="11" y="31"/>
                      </a:cubicBezTo>
                      <a:cubicBezTo>
                        <a:pt x="20" y="31"/>
                        <a:pt x="24" y="35"/>
                        <a:pt x="31" y="36"/>
                      </a:cubicBezTo>
                      <a:cubicBezTo>
                        <a:pt x="24" y="35"/>
                        <a:pt x="17" y="32"/>
                        <a:pt x="11" y="30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5" y="23"/>
                        <a:pt x="19" y="23"/>
                        <a:pt x="19" y="23"/>
                      </a:cubicBezTo>
                      <a:cubicBezTo>
                        <a:pt x="20" y="23"/>
                        <a:pt x="34" y="26"/>
                        <a:pt x="38" y="26"/>
                      </a:cubicBezTo>
                      <a:cubicBezTo>
                        <a:pt x="30" y="25"/>
                        <a:pt x="23" y="26"/>
                        <a:pt x="16" y="22"/>
                      </a:cubicBezTo>
                      <a:cubicBezTo>
                        <a:pt x="18" y="19"/>
                        <a:pt x="22" y="17"/>
                        <a:pt x="25" y="17"/>
                      </a:cubicBezTo>
                      <a:cubicBezTo>
                        <a:pt x="31" y="17"/>
                        <a:pt x="32" y="19"/>
                        <a:pt x="36" y="18"/>
                      </a:cubicBezTo>
                      <a:cubicBezTo>
                        <a:pt x="31" y="19"/>
                        <a:pt x="23" y="18"/>
                        <a:pt x="23" y="12"/>
                      </a:cubicBezTo>
                      <a:cubicBezTo>
                        <a:pt x="31" y="11"/>
                        <a:pt x="34" y="12"/>
                        <a:pt x="38" y="12"/>
                      </a:cubicBezTo>
                      <a:cubicBezTo>
                        <a:pt x="39" y="12"/>
                        <a:pt x="45" y="14"/>
                        <a:pt x="45" y="19"/>
                      </a:cubicBezTo>
                      <a:cubicBezTo>
                        <a:pt x="50" y="19"/>
                        <a:pt x="54" y="19"/>
                        <a:pt x="55" y="19"/>
                      </a:cubicBezTo>
                      <a:cubicBezTo>
                        <a:pt x="68" y="19"/>
                        <a:pt x="78" y="36"/>
                        <a:pt x="97" y="36"/>
                      </a:cubicBezTo>
                      <a:cubicBezTo>
                        <a:pt x="103" y="36"/>
                        <a:pt x="105" y="34"/>
                        <a:pt x="107" y="30"/>
                      </a:cubicBezTo>
                      <a:cubicBezTo>
                        <a:pt x="102" y="30"/>
                        <a:pt x="100" y="30"/>
                        <a:pt x="98" y="29"/>
                      </a:cubicBezTo>
                      <a:cubicBezTo>
                        <a:pt x="98" y="28"/>
                        <a:pt x="101" y="27"/>
                        <a:pt x="102" y="27"/>
                      </a:cubicBezTo>
                      <a:cubicBezTo>
                        <a:pt x="102" y="21"/>
                        <a:pt x="102" y="21"/>
                        <a:pt x="102" y="21"/>
                      </a:cubicBezTo>
                      <a:cubicBezTo>
                        <a:pt x="99" y="21"/>
                        <a:pt x="91" y="19"/>
                        <a:pt x="91" y="15"/>
                      </a:cubicBezTo>
                      <a:cubicBezTo>
                        <a:pt x="91" y="7"/>
                        <a:pt x="103" y="4"/>
                        <a:pt x="107" y="0"/>
                      </a:cubicBezTo>
                      <a:cubicBezTo>
                        <a:pt x="110" y="2"/>
                        <a:pt x="113" y="4"/>
                        <a:pt x="116" y="4"/>
                      </a:cubicBezTo>
                      <a:cubicBezTo>
                        <a:pt x="115" y="7"/>
                        <a:pt x="116" y="8"/>
                        <a:pt x="116" y="9"/>
                      </a:cubicBezTo>
                      <a:cubicBezTo>
                        <a:pt x="116" y="16"/>
                        <a:pt x="124" y="26"/>
                        <a:pt x="132" y="26"/>
                      </a:cubicBezTo>
                      <a:cubicBezTo>
                        <a:pt x="136" y="26"/>
                        <a:pt x="139" y="20"/>
                        <a:pt x="144" y="20"/>
                      </a:cubicBezTo>
                      <a:cubicBezTo>
                        <a:pt x="150" y="20"/>
                        <a:pt x="154" y="26"/>
                        <a:pt x="154" y="31"/>
                      </a:cubicBezTo>
                      <a:cubicBezTo>
                        <a:pt x="154" y="37"/>
                        <a:pt x="144" y="51"/>
                        <a:pt x="140" y="52"/>
                      </a:cubicBezTo>
                      <a:cubicBezTo>
                        <a:pt x="137" y="53"/>
                        <a:pt x="111" y="50"/>
                        <a:pt x="111" y="51"/>
                      </a:cubicBezTo>
                      <a:cubicBezTo>
                        <a:pt x="111" y="52"/>
                        <a:pt x="83" y="58"/>
                        <a:pt x="82" y="59"/>
                      </a:cubicBezTo>
                      <a:cubicBezTo>
                        <a:pt x="73" y="62"/>
                        <a:pt x="64" y="65"/>
                        <a:pt x="53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33" name="Freeform 57"/>
                <p:cNvSpPr>
                  <a:spLocks/>
                </p:cNvSpPr>
                <p:nvPr/>
              </p:nvSpPr>
              <p:spPr bwMode="auto">
                <a:xfrm>
                  <a:off x="2382838" y="1260475"/>
                  <a:ext cx="28575" cy="20638"/>
                </a:xfrm>
                <a:custGeom>
                  <a:avLst/>
                  <a:gdLst/>
                  <a:ahLst/>
                  <a:cxnLst>
                    <a:cxn ang="0">
                      <a:pos x="8" y="16"/>
                    </a:cxn>
                    <a:cxn ang="0">
                      <a:pos x="0" y="11"/>
                    </a:cxn>
                    <a:cxn ang="0">
                      <a:pos x="21" y="0"/>
                    </a:cxn>
                    <a:cxn ang="0">
                      <a:pos x="8" y="16"/>
                    </a:cxn>
                  </a:cxnLst>
                  <a:rect l="0" t="0" r="r" b="b"/>
                  <a:pathLst>
                    <a:path w="21" h="16">
                      <a:moveTo>
                        <a:pt x="8" y="16"/>
                      </a:moveTo>
                      <a:cubicBezTo>
                        <a:pt x="4" y="16"/>
                        <a:pt x="0" y="14"/>
                        <a:pt x="0" y="11"/>
                      </a:cubicBezTo>
                      <a:cubicBezTo>
                        <a:pt x="0" y="3"/>
                        <a:pt x="16" y="0"/>
                        <a:pt x="21" y="0"/>
                      </a:cubicBezTo>
                      <a:cubicBezTo>
                        <a:pt x="20" y="7"/>
                        <a:pt x="13" y="16"/>
                        <a:pt x="8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34" name="Freeform 58"/>
                <p:cNvSpPr>
                  <a:spLocks/>
                </p:cNvSpPr>
                <p:nvPr/>
              </p:nvSpPr>
              <p:spPr bwMode="auto">
                <a:xfrm>
                  <a:off x="2457450" y="1230313"/>
                  <a:ext cx="22225" cy="7938"/>
                </a:xfrm>
                <a:custGeom>
                  <a:avLst/>
                  <a:gdLst/>
                  <a:ahLst/>
                  <a:cxnLst>
                    <a:cxn ang="0">
                      <a:pos x="6" y="6"/>
                    </a:cxn>
                    <a:cxn ang="0">
                      <a:pos x="0" y="0"/>
                    </a:cxn>
                    <a:cxn ang="0">
                      <a:pos x="16" y="0"/>
                    </a:cxn>
                    <a:cxn ang="0">
                      <a:pos x="16" y="6"/>
                    </a:cxn>
                    <a:cxn ang="0">
                      <a:pos x="6" y="6"/>
                    </a:cxn>
                  </a:cxnLst>
                  <a:rect l="0" t="0" r="r" b="b"/>
                  <a:pathLst>
                    <a:path w="16" h="6">
                      <a:moveTo>
                        <a:pt x="6" y="6"/>
                      </a:moveTo>
                      <a:cubicBezTo>
                        <a:pt x="4" y="6"/>
                        <a:pt x="0" y="4"/>
                        <a:pt x="0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4" y="6"/>
                        <a:pt x="6" y="6"/>
                        <a:pt x="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35" name="Freeform 59"/>
                <p:cNvSpPr>
                  <a:spLocks/>
                </p:cNvSpPr>
                <p:nvPr/>
              </p:nvSpPr>
              <p:spPr bwMode="auto">
                <a:xfrm>
                  <a:off x="2324100" y="1203325"/>
                  <a:ext cx="117475" cy="65088"/>
                </a:xfrm>
                <a:custGeom>
                  <a:avLst/>
                  <a:gdLst/>
                  <a:ahLst/>
                  <a:cxnLst>
                    <a:cxn ang="0">
                      <a:pos x="88" y="8"/>
                    </a:cxn>
                    <a:cxn ang="0">
                      <a:pos x="82" y="15"/>
                    </a:cxn>
                    <a:cxn ang="0">
                      <a:pos x="86" y="24"/>
                    </a:cxn>
                    <a:cxn ang="0">
                      <a:pos x="67" y="38"/>
                    </a:cxn>
                    <a:cxn ang="0">
                      <a:pos x="56" y="26"/>
                    </a:cxn>
                    <a:cxn ang="0">
                      <a:pos x="41" y="39"/>
                    </a:cxn>
                    <a:cxn ang="0">
                      <a:pos x="32" y="49"/>
                    </a:cxn>
                    <a:cxn ang="0">
                      <a:pos x="24" y="42"/>
                    </a:cxn>
                    <a:cxn ang="0">
                      <a:pos x="12" y="42"/>
                    </a:cxn>
                    <a:cxn ang="0">
                      <a:pos x="4" y="46"/>
                    </a:cxn>
                    <a:cxn ang="0">
                      <a:pos x="0" y="39"/>
                    </a:cxn>
                    <a:cxn ang="0">
                      <a:pos x="10" y="31"/>
                    </a:cxn>
                    <a:cxn ang="0">
                      <a:pos x="31" y="23"/>
                    </a:cxn>
                    <a:cxn ang="0">
                      <a:pos x="54" y="6"/>
                    </a:cxn>
                    <a:cxn ang="0">
                      <a:pos x="62" y="7"/>
                    </a:cxn>
                    <a:cxn ang="0">
                      <a:pos x="88" y="8"/>
                    </a:cxn>
                  </a:cxnLst>
                  <a:rect l="0" t="0" r="r" b="b"/>
                  <a:pathLst>
                    <a:path w="88" h="49">
                      <a:moveTo>
                        <a:pt x="88" y="8"/>
                      </a:moveTo>
                      <a:cubicBezTo>
                        <a:pt x="88" y="11"/>
                        <a:pt x="86" y="14"/>
                        <a:pt x="82" y="15"/>
                      </a:cubicBezTo>
                      <a:cubicBezTo>
                        <a:pt x="83" y="19"/>
                        <a:pt x="86" y="20"/>
                        <a:pt x="86" y="24"/>
                      </a:cubicBezTo>
                      <a:cubicBezTo>
                        <a:pt x="67" y="38"/>
                        <a:pt x="67" y="38"/>
                        <a:pt x="67" y="38"/>
                      </a:cubicBezTo>
                      <a:cubicBezTo>
                        <a:pt x="60" y="38"/>
                        <a:pt x="60" y="28"/>
                        <a:pt x="56" y="26"/>
                      </a:cubicBezTo>
                      <a:cubicBezTo>
                        <a:pt x="55" y="33"/>
                        <a:pt x="48" y="40"/>
                        <a:pt x="41" y="39"/>
                      </a:cubicBezTo>
                      <a:cubicBezTo>
                        <a:pt x="40" y="44"/>
                        <a:pt x="37" y="49"/>
                        <a:pt x="32" y="49"/>
                      </a:cubicBezTo>
                      <a:cubicBezTo>
                        <a:pt x="28" y="49"/>
                        <a:pt x="25" y="44"/>
                        <a:pt x="24" y="42"/>
                      </a:cubicBezTo>
                      <a:cubicBezTo>
                        <a:pt x="19" y="45"/>
                        <a:pt x="16" y="42"/>
                        <a:pt x="12" y="42"/>
                      </a:cubicBezTo>
                      <a:cubicBezTo>
                        <a:pt x="9" y="42"/>
                        <a:pt x="8" y="45"/>
                        <a:pt x="4" y="46"/>
                      </a:cubicBezTo>
                      <a:cubicBezTo>
                        <a:pt x="4" y="43"/>
                        <a:pt x="0" y="41"/>
                        <a:pt x="0" y="39"/>
                      </a:cubicBezTo>
                      <a:cubicBezTo>
                        <a:pt x="0" y="38"/>
                        <a:pt x="8" y="32"/>
                        <a:pt x="10" y="31"/>
                      </a:cubicBezTo>
                      <a:cubicBezTo>
                        <a:pt x="17" y="28"/>
                        <a:pt x="23" y="27"/>
                        <a:pt x="31" y="23"/>
                      </a:cubicBezTo>
                      <a:cubicBezTo>
                        <a:pt x="39" y="18"/>
                        <a:pt x="41" y="6"/>
                        <a:pt x="54" y="6"/>
                      </a:cubicBezTo>
                      <a:cubicBezTo>
                        <a:pt x="57" y="6"/>
                        <a:pt x="58" y="7"/>
                        <a:pt x="62" y="7"/>
                      </a:cubicBezTo>
                      <a:cubicBezTo>
                        <a:pt x="62" y="7"/>
                        <a:pt x="88" y="0"/>
                        <a:pt x="88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36" name="Freeform 60"/>
                <p:cNvSpPr>
                  <a:spLocks/>
                </p:cNvSpPr>
                <p:nvPr/>
              </p:nvSpPr>
              <p:spPr bwMode="auto">
                <a:xfrm>
                  <a:off x="2481263" y="1162050"/>
                  <a:ext cx="66675" cy="20638"/>
                </a:xfrm>
                <a:custGeom>
                  <a:avLst/>
                  <a:gdLst/>
                  <a:ahLst/>
                  <a:cxnLst>
                    <a:cxn ang="0">
                      <a:pos x="20" y="15"/>
                    </a:cxn>
                    <a:cxn ang="0">
                      <a:pos x="9" y="12"/>
                    </a:cxn>
                    <a:cxn ang="0">
                      <a:pos x="0" y="15"/>
                    </a:cxn>
                    <a:cxn ang="0">
                      <a:pos x="32" y="0"/>
                    </a:cxn>
                    <a:cxn ang="0">
                      <a:pos x="50" y="11"/>
                    </a:cxn>
                    <a:cxn ang="0">
                      <a:pos x="39" y="15"/>
                    </a:cxn>
                    <a:cxn ang="0">
                      <a:pos x="20" y="15"/>
                    </a:cxn>
                  </a:cxnLst>
                  <a:rect l="0" t="0" r="r" b="b"/>
                  <a:pathLst>
                    <a:path w="50" h="15">
                      <a:moveTo>
                        <a:pt x="20" y="15"/>
                      </a:moveTo>
                      <a:cubicBezTo>
                        <a:pt x="14" y="15"/>
                        <a:pt x="13" y="12"/>
                        <a:pt x="9" y="12"/>
                      </a:cubicBezTo>
                      <a:cubicBezTo>
                        <a:pt x="5" y="12"/>
                        <a:pt x="3" y="15"/>
                        <a:pt x="0" y="15"/>
                      </a:cubicBezTo>
                      <a:cubicBezTo>
                        <a:pt x="0" y="9"/>
                        <a:pt x="26" y="0"/>
                        <a:pt x="32" y="0"/>
                      </a:cubicBezTo>
                      <a:cubicBezTo>
                        <a:pt x="41" y="0"/>
                        <a:pt x="49" y="5"/>
                        <a:pt x="50" y="11"/>
                      </a:cubicBezTo>
                      <a:cubicBezTo>
                        <a:pt x="47" y="12"/>
                        <a:pt x="44" y="15"/>
                        <a:pt x="39" y="15"/>
                      </a:cubicBezTo>
                      <a:cubicBezTo>
                        <a:pt x="27" y="15"/>
                        <a:pt x="29" y="15"/>
                        <a:pt x="2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37" name="Freeform 61"/>
                <p:cNvSpPr>
                  <a:spLocks/>
                </p:cNvSpPr>
                <p:nvPr/>
              </p:nvSpPr>
              <p:spPr bwMode="auto">
                <a:xfrm>
                  <a:off x="2482850" y="1185863"/>
                  <a:ext cx="58738" cy="30163"/>
                </a:xfrm>
                <a:custGeom>
                  <a:avLst/>
                  <a:gdLst/>
                  <a:ahLst/>
                  <a:cxnLst>
                    <a:cxn ang="0">
                      <a:pos x="38" y="10"/>
                    </a:cxn>
                    <a:cxn ang="0">
                      <a:pos x="14" y="23"/>
                    </a:cxn>
                    <a:cxn ang="0">
                      <a:pos x="0" y="11"/>
                    </a:cxn>
                    <a:cxn ang="0">
                      <a:pos x="36" y="0"/>
                    </a:cxn>
                    <a:cxn ang="0">
                      <a:pos x="44" y="5"/>
                    </a:cxn>
                    <a:cxn ang="0">
                      <a:pos x="25" y="10"/>
                    </a:cxn>
                    <a:cxn ang="0">
                      <a:pos x="38" y="10"/>
                    </a:cxn>
                  </a:cxnLst>
                  <a:rect l="0" t="0" r="r" b="b"/>
                  <a:pathLst>
                    <a:path w="44" h="23">
                      <a:moveTo>
                        <a:pt x="38" y="10"/>
                      </a:moveTo>
                      <a:cubicBezTo>
                        <a:pt x="38" y="19"/>
                        <a:pt x="24" y="23"/>
                        <a:pt x="14" y="23"/>
                      </a:cubicBezTo>
                      <a:cubicBezTo>
                        <a:pt x="8" y="23"/>
                        <a:pt x="0" y="15"/>
                        <a:pt x="0" y="11"/>
                      </a:cubicBezTo>
                      <a:cubicBezTo>
                        <a:pt x="0" y="1"/>
                        <a:pt x="27" y="0"/>
                        <a:pt x="36" y="0"/>
                      </a:cubicBezTo>
                      <a:cubicBezTo>
                        <a:pt x="41" y="0"/>
                        <a:pt x="43" y="3"/>
                        <a:pt x="44" y="5"/>
                      </a:cubicBezTo>
                      <a:cubicBezTo>
                        <a:pt x="39" y="9"/>
                        <a:pt x="32" y="10"/>
                        <a:pt x="25" y="10"/>
                      </a:cubicBezTo>
                      <a:lnTo>
                        <a:pt x="38" y="1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38" name="Freeform 62"/>
                <p:cNvSpPr>
                  <a:spLocks/>
                </p:cNvSpPr>
                <p:nvPr/>
              </p:nvSpPr>
              <p:spPr bwMode="auto">
                <a:xfrm>
                  <a:off x="2454275" y="1181100"/>
                  <a:ext cx="20638" cy="22225"/>
                </a:xfrm>
                <a:custGeom>
                  <a:avLst/>
                  <a:gdLst/>
                  <a:ahLst/>
                  <a:cxnLst>
                    <a:cxn ang="0">
                      <a:pos x="15" y="12"/>
                    </a:cxn>
                    <a:cxn ang="0">
                      <a:pos x="9" y="17"/>
                    </a:cxn>
                    <a:cxn ang="0">
                      <a:pos x="0" y="11"/>
                    </a:cxn>
                    <a:cxn ang="0">
                      <a:pos x="15" y="12"/>
                    </a:cxn>
                  </a:cxnLst>
                  <a:rect l="0" t="0" r="r" b="b"/>
                  <a:pathLst>
                    <a:path w="15" h="17">
                      <a:moveTo>
                        <a:pt x="15" y="12"/>
                      </a:moveTo>
                      <a:cubicBezTo>
                        <a:pt x="13" y="15"/>
                        <a:pt x="12" y="17"/>
                        <a:pt x="9" y="17"/>
                      </a:cubicBezTo>
                      <a:cubicBezTo>
                        <a:pt x="5" y="17"/>
                        <a:pt x="0" y="13"/>
                        <a:pt x="0" y="11"/>
                      </a:cubicBezTo>
                      <a:cubicBezTo>
                        <a:pt x="0" y="0"/>
                        <a:pt x="12" y="11"/>
                        <a:pt x="1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39" name="Freeform 63"/>
                <p:cNvSpPr>
                  <a:spLocks/>
                </p:cNvSpPr>
                <p:nvPr/>
              </p:nvSpPr>
              <p:spPr bwMode="auto">
                <a:xfrm>
                  <a:off x="2671763" y="1335088"/>
                  <a:ext cx="100013" cy="80963"/>
                </a:xfrm>
                <a:custGeom>
                  <a:avLst/>
                  <a:gdLst/>
                  <a:ahLst/>
                  <a:cxnLst>
                    <a:cxn ang="0">
                      <a:pos x="66" y="23"/>
                    </a:cxn>
                    <a:cxn ang="0">
                      <a:pos x="65" y="30"/>
                    </a:cxn>
                    <a:cxn ang="0">
                      <a:pos x="75" y="32"/>
                    </a:cxn>
                    <a:cxn ang="0">
                      <a:pos x="57" y="55"/>
                    </a:cxn>
                    <a:cxn ang="0">
                      <a:pos x="49" y="61"/>
                    </a:cxn>
                    <a:cxn ang="0">
                      <a:pos x="39" y="54"/>
                    </a:cxn>
                    <a:cxn ang="0">
                      <a:pos x="0" y="30"/>
                    </a:cxn>
                    <a:cxn ang="0">
                      <a:pos x="0" y="23"/>
                    </a:cxn>
                    <a:cxn ang="0">
                      <a:pos x="20" y="28"/>
                    </a:cxn>
                    <a:cxn ang="0">
                      <a:pos x="27" y="28"/>
                    </a:cxn>
                    <a:cxn ang="0">
                      <a:pos x="27" y="16"/>
                    </a:cxn>
                    <a:cxn ang="0">
                      <a:pos x="12" y="11"/>
                    </a:cxn>
                    <a:cxn ang="0">
                      <a:pos x="16" y="7"/>
                    </a:cxn>
                    <a:cxn ang="0">
                      <a:pos x="42" y="2"/>
                    </a:cxn>
                    <a:cxn ang="0">
                      <a:pos x="60" y="2"/>
                    </a:cxn>
                    <a:cxn ang="0">
                      <a:pos x="64" y="6"/>
                    </a:cxn>
                    <a:cxn ang="0">
                      <a:pos x="50" y="22"/>
                    </a:cxn>
                    <a:cxn ang="0">
                      <a:pos x="66" y="23"/>
                    </a:cxn>
                  </a:cxnLst>
                  <a:rect l="0" t="0" r="r" b="b"/>
                  <a:pathLst>
                    <a:path w="75" h="61">
                      <a:moveTo>
                        <a:pt x="66" y="23"/>
                      </a:moveTo>
                      <a:cubicBezTo>
                        <a:pt x="66" y="29"/>
                        <a:pt x="65" y="25"/>
                        <a:pt x="65" y="30"/>
                      </a:cubicBezTo>
                      <a:cubicBezTo>
                        <a:pt x="67" y="30"/>
                        <a:pt x="72" y="31"/>
                        <a:pt x="75" y="32"/>
                      </a:cubicBezTo>
                      <a:cubicBezTo>
                        <a:pt x="73" y="56"/>
                        <a:pt x="72" y="49"/>
                        <a:pt x="57" y="55"/>
                      </a:cubicBezTo>
                      <a:cubicBezTo>
                        <a:pt x="53" y="56"/>
                        <a:pt x="53" y="61"/>
                        <a:pt x="49" y="61"/>
                      </a:cubicBezTo>
                      <a:cubicBezTo>
                        <a:pt x="42" y="61"/>
                        <a:pt x="42" y="56"/>
                        <a:pt x="39" y="54"/>
                      </a:cubicBezTo>
                      <a:cubicBezTo>
                        <a:pt x="27" y="41"/>
                        <a:pt x="13" y="43"/>
                        <a:pt x="0" y="30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6" y="23"/>
                        <a:pt x="12" y="28"/>
                        <a:pt x="20" y="28"/>
                      </a:cubicBezTo>
                      <a:cubicBezTo>
                        <a:pt x="24" y="28"/>
                        <a:pt x="23" y="28"/>
                        <a:pt x="27" y="28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1" y="15"/>
                        <a:pt x="12" y="16"/>
                        <a:pt x="12" y="11"/>
                      </a:cubicBezTo>
                      <a:cubicBezTo>
                        <a:pt x="12" y="9"/>
                        <a:pt x="15" y="8"/>
                        <a:pt x="16" y="7"/>
                      </a:cubicBezTo>
                      <a:cubicBezTo>
                        <a:pt x="23" y="0"/>
                        <a:pt x="32" y="2"/>
                        <a:pt x="42" y="2"/>
                      </a:cubicBezTo>
                      <a:cubicBezTo>
                        <a:pt x="50" y="2"/>
                        <a:pt x="60" y="2"/>
                        <a:pt x="60" y="2"/>
                      </a:cubicBezTo>
                      <a:cubicBezTo>
                        <a:pt x="61" y="2"/>
                        <a:pt x="64" y="4"/>
                        <a:pt x="64" y="6"/>
                      </a:cubicBezTo>
                      <a:cubicBezTo>
                        <a:pt x="64" y="15"/>
                        <a:pt x="53" y="18"/>
                        <a:pt x="50" y="22"/>
                      </a:cubicBezTo>
                      <a:cubicBezTo>
                        <a:pt x="53" y="22"/>
                        <a:pt x="66" y="18"/>
                        <a:pt x="66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40" name="Freeform 64"/>
                <p:cNvSpPr>
                  <a:spLocks/>
                </p:cNvSpPr>
                <p:nvPr/>
              </p:nvSpPr>
              <p:spPr bwMode="auto">
                <a:xfrm>
                  <a:off x="2636838" y="1236663"/>
                  <a:ext cx="111125" cy="60325"/>
                </a:xfrm>
                <a:custGeom>
                  <a:avLst/>
                  <a:gdLst/>
                  <a:ahLst/>
                  <a:cxnLst>
                    <a:cxn ang="0">
                      <a:pos x="4" y="11"/>
                    </a:cxn>
                    <a:cxn ang="0">
                      <a:pos x="0" y="2"/>
                    </a:cxn>
                    <a:cxn ang="0">
                      <a:pos x="5" y="2"/>
                    </a:cxn>
                    <a:cxn ang="0">
                      <a:pos x="38" y="20"/>
                    </a:cxn>
                    <a:cxn ang="0">
                      <a:pos x="29" y="13"/>
                    </a:cxn>
                    <a:cxn ang="0">
                      <a:pos x="29" y="8"/>
                    </a:cxn>
                    <a:cxn ang="0">
                      <a:pos x="54" y="17"/>
                    </a:cxn>
                    <a:cxn ang="0">
                      <a:pos x="54" y="8"/>
                    </a:cxn>
                    <a:cxn ang="0">
                      <a:pos x="38" y="1"/>
                    </a:cxn>
                    <a:cxn ang="0">
                      <a:pos x="46" y="1"/>
                    </a:cxn>
                    <a:cxn ang="0">
                      <a:pos x="66" y="5"/>
                    </a:cxn>
                    <a:cxn ang="0">
                      <a:pos x="75" y="2"/>
                    </a:cxn>
                    <a:cxn ang="0">
                      <a:pos x="84" y="13"/>
                    </a:cxn>
                    <a:cxn ang="0">
                      <a:pos x="80" y="41"/>
                    </a:cxn>
                    <a:cxn ang="0">
                      <a:pos x="62" y="43"/>
                    </a:cxn>
                    <a:cxn ang="0">
                      <a:pos x="48" y="41"/>
                    </a:cxn>
                    <a:cxn ang="0">
                      <a:pos x="51" y="36"/>
                    </a:cxn>
                    <a:cxn ang="0">
                      <a:pos x="51" y="32"/>
                    </a:cxn>
                    <a:cxn ang="0">
                      <a:pos x="62" y="25"/>
                    </a:cxn>
                    <a:cxn ang="0">
                      <a:pos x="57" y="24"/>
                    </a:cxn>
                    <a:cxn ang="0">
                      <a:pos x="25" y="28"/>
                    </a:cxn>
                    <a:cxn ang="0">
                      <a:pos x="20" y="23"/>
                    </a:cxn>
                    <a:cxn ang="0">
                      <a:pos x="13" y="23"/>
                    </a:cxn>
                    <a:cxn ang="0">
                      <a:pos x="12" y="19"/>
                    </a:cxn>
                    <a:cxn ang="0">
                      <a:pos x="1" y="14"/>
                    </a:cxn>
                    <a:cxn ang="0">
                      <a:pos x="1" y="6"/>
                    </a:cxn>
                    <a:cxn ang="0">
                      <a:pos x="4" y="11"/>
                    </a:cxn>
                  </a:cxnLst>
                  <a:rect l="0" t="0" r="r" b="b"/>
                  <a:pathLst>
                    <a:path w="84" h="45">
                      <a:moveTo>
                        <a:pt x="4" y="11"/>
                      </a:moveTo>
                      <a:cubicBezTo>
                        <a:pt x="2" y="9"/>
                        <a:pt x="0" y="6"/>
                        <a:pt x="0" y="2"/>
                      </a:cubicBezTo>
                      <a:cubicBezTo>
                        <a:pt x="1" y="2"/>
                        <a:pt x="3" y="2"/>
                        <a:pt x="5" y="2"/>
                      </a:cubicBezTo>
                      <a:cubicBezTo>
                        <a:pt x="18" y="2"/>
                        <a:pt x="24" y="24"/>
                        <a:pt x="38" y="20"/>
                      </a:cubicBezTo>
                      <a:cubicBezTo>
                        <a:pt x="35" y="18"/>
                        <a:pt x="31" y="15"/>
                        <a:pt x="29" y="13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39" y="8"/>
                        <a:pt x="43" y="17"/>
                        <a:pt x="54" y="17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46" y="8"/>
                        <a:pt x="40" y="8"/>
                        <a:pt x="38" y="1"/>
                      </a:cubicBezTo>
                      <a:cubicBezTo>
                        <a:pt x="41" y="0"/>
                        <a:pt x="43" y="1"/>
                        <a:pt x="46" y="1"/>
                      </a:cubicBezTo>
                      <a:cubicBezTo>
                        <a:pt x="53" y="1"/>
                        <a:pt x="58" y="5"/>
                        <a:pt x="66" y="5"/>
                      </a:cubicBezTo>
                      <a:cubicBezTo>
                        <a:pt x="69" y="5"/>
                        <a:pt x="71" y="2"/>
                        <a:pt x="75" y="2"/>
                      </a:cubicBezTo>
                      <a:cubicBezTo>
                        <a:pt x="83" y="2"/>
                        <a:pt x="84" y="6"/>
                        <a:pt x="84" y="13"/>
                      </a:cubicBezTo>
                      <a:cubicBezTo>
                        <a:pt x="84" y="23"/>
                        <a:pt x="78" y="28"/>
                        <a:pt x="80" y="41"/>
                      </a:cubicBezTo>
                      <a:cubicBezTo>
                        <a:pt x="73" y="43"/>
                        <a:pt x="64" y="43"/>
                        <a:pt x="62" y="43"/>
                      </a:cubicBezTo>
                      <a:cubicBezTo>
                        <a:pt x="60" y="43"/>
                        <a:pt x="48" y="45"/>
                        <a:pt x="48" y="41"/>
                      </a:cubicBezTo>
                      <a:cubicBezTo>
                        <a:pt x="48" y="39"/>
                        <a:pt x="50" y="37"/>
                        <a:pt x="51" y="36"/>
                      </a:cubicBezTo>
                      <a:cubicBezTo>
                        <a:pt x="51" y="35"/>
                        <a:pt x="51" y="33"/>
                        <a:pt x="51" y="32"/>
                      </a:cubicBezTo>
                      <a:cubicBezTo>
                        <a:pt x="51" y="28"/>
                        <a:pt x="60" y="28"/>
                        <a:pt x="62" y="25"/>
                      </a:cubicBezTo>
                      <a:cubicBezTo>
                        <a:pt x="61" y="24"/>
                        <a:pt x="59" y="24"/>
                        <a:pt x="57" y="24"/>
                      </a:cubicBezTo>
                      <a:cubicBezTo>
                        <a:pt x="49" y="24"/>
                        <a:pt x="34" y="28"/>
                        <a:pt x="25" y="28"/>
                      </a:cubicBezTo>
                      <a:cubicBezTo>
                        <a:pt x="22" y="28"/>
                        <a:pt x="20" y="26"/>
                        <a:pt x="20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7" y="20"/>
                        <a:pt x="4" y="17"/>
                        <a:pt x="1" y="14"/>
                      </a:cubicBezTo>
                      <a:cubicBezTo>
                        <a:pt x="1" y="6"/>
                        <a:pt x="1" y="6"/>
                        <a:pt x="1" y="6"/>
                      </a:cubicBezTo>
                      <a:lnTo>
                        <a:pt x="4" y="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41" name="Freeform 65"/>
                <p:cNvSpPr>
                  <a:spLocks/>
                </p:cNvSpPr>
                <p:nvPr/>
              </p:nvSpPr>
              <p:spPr bwMode="auto">
                <a:xfrm>
                  <a:off x="2720975" y="1462088"/>
                  <a:ext cx="65088" cy="38100"/>
                </a:xfrm>
                <a:custGeom>
                  <a:avLst/>
                  <a:gdLst/>
                  <a:ahLst/>
                  <a:cxnLst>
                    <a:cxn ang="0">
                      <a:pos x="38" y="29"/>
                    </a:cxn>
                    <a:cxn ang="0">
                      <a:pos x="0" y="16"/>
                    </a:cxn>
                    <a:cxn ang="0">
                      <a:pos x="9" y="14"/>
                    </a:cxn>
                    <a:cxn ang="0">
                      <a:pos x="22" y="0"/>
                    </a:cxn>
                    <a:cxn ang="0">
                      <a:pos x="49" y="22"/>
                    </a:cxn>
                    <a:cxn ang="0">
                      <a:pos x="38" y="29"/>
                    </a:cxn>
                  </a:cxnLst>
                  <a:rect l="0" t="0" r="r" b="b"/>
                  <a:pathLst>
                    <a:path w="49" h="29">
                      <a:moveTo>
                        <a:pt x="38" y="29"/>
                      </a:moveTo>
                      <a:cubicBezTo>
                        <a:pt x="32" y="29"/>
                        <a:pt x="0" y="17"/>
                        <a:pt x="0" y="16"/>
                      </a:cubicBezTo>
                      <a:cubicBezTo>
                        <a:pt x="0" y="12"/>
                        <a:pt x="8" y="14"/>
                        <a:pt x="9" y="14"/>
                      </a:cubicBezTo>
                      <a:cubicBezTo>
                        <a:pt x="15" y="12"/>
                        <a:pt x="13" y="0"/>
                        <a:pt x="22" y="0"/>
                      </a:cubicBezTo>
                      <a:cubicBezTo>
                        <a:pt x="28" y="0"/>
                        <a:pt x="46" y="16"/>
                        <a:pt x="49" y="22"/>
                      </a:cubicBezTo>
                      <a:cubicBezTo>
                        <a:pt x="45" y="25"/>
                        <a:pt x="43" y="29"/>
                        <a:pt x="38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42" name="Freeform 66"/>
                <p:cNvSpPr>
                  <a:spLocks/>
                </p:cNvSpPr>
                <p:nvPr/>
              </p:nvSpPr>
              <p:spPr bwMode="auto">
                <a:xfrm>
                  <a:off x="2784475" y="1323975"/>
                  <a:ext cx="85725" cy="69850"/>
                </a:xfrm>
                <a:custGeom>
                  <a:avLst/>
                  <a:gdLst/>
                  <a:ahLst/>
                  <a:cxnLst>
                    <a:cxn ang="0">
                      <a:pos x="65" y="11"/>
                    </a:cxn>
                    <a:cxn ang="0">
                      <a:pos x="57" y="18"/>
                    </a:cxn>
                    <a:cxn ang="0">
                      <a:pos x="32" y="35"/>
                    </a:cxn>
                    <a:cxn ang="0">
                      <a:pos x="20" y="38"/>
                    </a:cxn>
                    <a:cxn ang="0">
                      <a:pos x="25" y="38"/>
                    </a:cxn>
                    <a:cxn ang="0">
                      <a:pos x="15" y="53"/>
                    </a:cxn>
                    <a:cxn ang="0">
                      <a:pos x="6" y="53"/>
                    </a:cxn>
                    <a:cxn ang="0">
                      <a:pos x="7" y="40"/>
                    </a:cxn>
                    <a:cxn ang="0">
                      <a:pos x="0" y="19"/>
                    </a:cxn>
                    <a:cxn ang="0">
                      <a:pos x="0" y="11"/>
                    </a:cxn>
                    <a:cxn ang="0">
                      <a:pos x="10" y="11"/>
                    </a:cxn>
                    <a:cxn ang="0">
                      <a:pos x="10" y="7"/>
                    </a:cxn>
                    <a:cxn ang="0">
                      <a:pos x="22" y="0"/>
                    </a:cxn>
                    <a:cxn ang="0">
                      <a:pos x="65" y="5"/>
                    </a:cxn>
                    <a:cxn ang="0">
                      <a:pos x="65" y="11"/>
                    </a:cxn>
                  </a:cxnLst>
                  <a:rect l="0" t="0" r="r" b="b"/>
                  <a:pathLst>
                    <a:path w="65" h="53">
                      <a:moveTo>
                        <a:pt x="65" y="11"/>
                      </a:moveTo>
                      <a:cubicBezTo>
                        <a:pt x="65" y="12"/>
                        <a:pt x="57" y="18"/>
                        <a:pt x="57" y="18"/>
                      </a:cubicBezTo>
                      <a:cubicBezTo>
                        <a:pt x="51" y="26"/>
                        <a:pt x="45" y="35"/>
                        <a:pt x="32" y="35"/>
                      </a:cubicBezTo>
                      <a:cubicBezTo>
                        <a:pt x="22" y="35"/>
                        <a:pt x="22" y="30"/>
                        <a:pt x="20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4" y="46"/>
                        <a:pt x="21" y="48"/>
                        <a:pt x="15" y="53"/>
                      </a:cubicBezTo>
                      <a:cubicBezTo>
                        <a:pt x="6" y="53"/>
                        <a:pt x="6" y="53"/>
                        <a:pt x="6" y="53"/>
                      </a:cubicBezTo>
                      <a:cubicBezTo>
                        <a:pt x="6" y="47"/>
                        <a:pt x="6" y="42"/>
                        <a:pt x="7" y="40"/>
                      </a:cubicBezTo>
                      <a:cubicBezTo>
                        <a:pt x="0" y="33"/>
                        <a:pt x="3" y="27"/>
                        <a:pt x="0" y="1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1"/>
                        <a:pt x="8" y="11"/>
                        <a:pt x="10" y="11"/>
                      </a:cubicBezTo>
                      <a:cubicBezTo>
                        <a:pt x="9" y="11"/>
                        <a:pt x="10" y="8"/>
                        <a:pt x="10" y="7"/>
                      </a:cubicBezTo>
                      <a:cubicBezTo>
                        <a:pt x="10" y="6"/>
                        <a:pt x="13" y="0"/>
                        <a:pt x="22" y="0"/>
                      </a:cubicBezTo>
                      <a:cubicBezTo>
                        <a:pt x="37" y="0"/>
                        <a:pt x="49" y="5"/>
                        <a:pt x="65" y="5"/>
                      </a:cubicBezTo>
                      <a:cubicBezTo>
                        <a:pt x="65" y="8"/>
                        <a:pt x="65" y="9"/>
                        <a:pt x="6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43" name="Freeform 67"/>
                <p:cNvSpPr>
                  <a:spLocks/>
                </p:cNvSpPr>
                <p:nvPr/>
              </p:nvSpPr>
              <p:spPr bwMode="auto">
                <a:xfrm>
                  <a:off x="2608263" y="1198563"/>
                  <a:ext cx="28575" cy="23813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15" y="18"/>
                    </a:cxn>
                    <a:cxn ang="0">
                      <a:pos x="0" y="0"/>
                    </a:cxn>
                    <a:cxn ang="0">
                      <a:pos x="21" y="12"/>
                    </a:cxn>
                  </a:cxnLst>
                  <a:rect l="0" t="0" r="r" b="b"/>
                  <a:pathLst>
                    <a:path w="21" h="18">
                      <a:moveTo>
                        <a:pt x="21" y="12"/>
                      </a:moveTo>
                      <a:cubicBezTo>
                        <a:pt x="21" y="16"/>
                        <a:pt x="18" y="18"/>
                        <a:pt x="15" y="18"/>
                      </a:cubicBezTo>
                      <a:cubicBezTo>
                        <a:pt x="10" y="18"/>
                        <a:pt x="0" y="6"/>
                        <a:pt x="0" y="0"/>
                      </a:cubicBezTo>
                      <a:cubicBezTo>
                        <a:pt x="11" y="0"/>
                        <a:pt x="12" y="9"/>
                        <a:pt x="2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44" name="Freeform 68"/>
                <p:cNvSpPr>
                  <a:spLocks/>
                </p:cNvSpPr>
                <p:nvPr/>
              </p:nvSpPr>
              <p:spPr bwMode="auto">
                <a:xfrm>
                  <a:off x="2625725" y="1277938"/>
                  <a:ext cx="19050" cy="15875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15" y="6"/>
                    </a:cxn>
                    <a:cxn ang="0">
                      <a:pos x="9" y="12"/>
                    </a:cxn>
                    <a:cxn ang="0">
                      <a:pos x="0" y="12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5" h="12">
                      <a:moveTo>
                        <a:pt x="12" y="0"/>
                      </a:moveTo>
                      <a:cubicBezTo>
                        <a:pt x="13" y="2"/>
                        <a:pt x="15" y="3"/>
                        <a:pt x="15" y="6"/>
                      </a:cubicBezTo>
                      <a:cubicBezTo>
                        <a:pt x="15" y="12"/>
                        <a:pt x="11" y="12"/>
                        <a:pt x="9" y="12"/>
                      </a:cubicBezTo>
                      <a:cubicBezTo>
                        <a:pt x="4" y="12"/>
                        <a:pt x="3" y="11"/>
                        <a:pt x="0" y="12"/>
                      </a:cubicBezTo>
                      <a:cubicBezTo>
                        <a:pt x="2" y="4"/>
                        <a:pt x="6" y="2"/>
                        <a:pt x="1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45" name="Freeform 69"/>
                <p:cNvSpPr>
                  <a:spLocks/>
                </p:cNvSpPr>
                <p:nvPr/>
              </p:nvSpPr>
              <p:spPr bwMode="auto">
                <a:xfrm>
                  <a:off x="2614613" y="1139825"/>
                  <a:ext cx="109538" cy="57150"/>
                </a:xfrm>
                <a:custGeom>
                  <a:avLst/>
                  <a:gdLst/>
                  <a:ahLst/>
                  <a:cxnLst>
                    <a:cxn ang="0">
                      <a:pos x="54" y="32"/>
                    </a:cxn>
                    <a:cxn ang="0">
                      <a:pos x="33" y="30"/>
                    </a:cxn>
                    <a:cxn ang="0">
                      <a:pos x="19" y="29"/>
                    </a:cxn>
                    <a:cxn ang="0">
                      <a:pos x="7" y="25"/>
                    </a:cxn>
                    <a:cxn ang="0">
                      <a:pos x="20" y="20"/>
                    </a:cxn>
                    <a:cxn ang="0">
                      <a:pos x="20" y="15"/>
                    </a:cxn>
                    <a:cxn ang="0">
                      <a:pos x="5" y="15"/>
                    </a:cxn>
                    <a:cxn ang="0">
                      <a:pos x="8" y="10"/>
                    </a:cxn>
                    <a:cxn ang="0">
                      <a:pos x="0" y="3"/>
                    </a:cxn>
                    <a:cxn ang="0">
                      <a:pos x="14" y="0"/>
                    </a:cxn>
                    <a:cxn ang="0">
                      <a:pos x="31" y="8"/>
                    </a:cxn>
                    <a:cxn ang="0">
                      <a:pos x="40" y="4"/>
                    </a:cxn>
                    <a:cxn ang="0">
                      <a:pos x="53" y="15"/>
                    </a:cxn>
                    <a:cxn ang="0">
                      <a:pos x="60" y="11"/>
                    </a:cxn>
                    <a:cxn ang="0">
                      <a:pos x="73" y="21"/>
                    </a:cxn>
                    <a:cxn ang="0">
                      <a:pos x="70" y="26"/>
                    </a:cxn>
                    <a:cxn ang="0">
                      <a:pos x="82" y="37"/>
                    </a:cxn>
                    <a:cxn ang="0">
                      <a:pos x="74" y="43"/>
                    </a:cxn>
                    <a:cxn ang="0">
                      <a:pos x="54" y="32"/>
                    </a:cxn>
                  </a:cxnLst>
                  <a:rect l="0" t="0" r="r" b="b"/>
                  <a:pathLst>
                    <a:path w="82" h="43">
                      <a:moveTo>
                        <a:pt x="54" y="32"/>
                      </a:moveTo>
                      <a:cubicBezTo>
                        <a:pt x="46" y="32"/>
                        <a:pt x="41" y="29"/>
                        <a:pt x="33" y="30"/>
                      </a:cubicBezTo>
                      <a:cubicBezTo>
                        <a:pt x="31" y="26"/>
                        <a:pt x="25" y="29"/>
                        <a:pt x="19" y="29"/>
                      </a:cubicBezTo>
                      <a:cubicBezTo>
                        <a:pt x="13" y="29"/>
                        <a:pt x="11" y="29"/>
                        <a:pt x="7" y="25"/>
                      </a:cubicBezTo>
                      <a:cubicBezTo>
                        <a:pt x="11" y="21"/>
                        <a:pt x="15" y="22"/>
                        <a:pt x="20" y="20"/>
                      </a:cubicBezTo>
                      <a:cubicBezTo>
                        <a:pt x="19" y="18"/>
                        <a:pt x="19" y="16"/>
                        <a:pt x="20" y="15"/>
                      </a:cubicBezTo>
                      <a:cubicBezTo>
                        <a:pt x="10" y="15"/>
                        <a:pt x="8" y="17"/>
                        <a:pt x="5" y="15"/>
                      </a:cubicBezTo>
                      <a:cubicBezTo>
                        <a:pt x="6" y="14"/>
                        <a:pt x="7" y="12"/>
                        <a:pt x="8" y="10"/>
                      </a:cubicBezTo>
                      <a:cubicBezTo>
                        <a:pt x="2" y="10"/>
                        <a:pt x="0" y="9"/>
                        <a:pt x="0" y="3"/>
                      </a:cubicBezTo>
                      <a:cubicBezTo>
                        <a:pt x="6" y="3"/>
                        <a:pt x="9" y="0"/>
                        <a:pt x="14" y="0"/>
                      </a:cubicBezTo>
                      <a:cubicBezTo>
                        <a:pt x="24" y="0"/>
                        <a:pt x="26" y="8"/>
                        <a:pt x="31" y="8"/>
                      </a:cubicBezTo>
                      <a:cubicBezTo>
                        <a:pt x="35" y="8"/>
                        <a:pt x="36" y="4"/>
                        <a:pt x="40" y="4"/>
                      </a:cubicBezTo>
                      <a:cubicBezTo>
                        <a:pt x="49" y="4"/>
                        <a:pt x="48" y="15"/>
                        <a:pt x="53" y="15"/>
                      </a:cubicBezTo>
                      <a:cubicBezTo>
                        <a:pt x="56" y="15"/>
                        <a:pt x="57" y="11"/>
                        <a:pt x="60" y="11"/>
                      </a:cubicBezTo>
                      <a:cubicBezTo>
                        <a:pt x="66" y="11"/>
                        <a:pt x="71" y="19"/>
                        <a:pt x="73" y="21"/>
                      </a:cubicBezTo>
                      <a:cubicBezTo>
                        <a:pt x="72" y="22"/>
                        <a:pt x="70" y="24"/>
                        <a:pt x="70" y="26"/>
                      </a:cubicBezTo>
                      <a:cubicBezTo>
                        <a:pt x="73" y="29"/>
                        <a:pt x="82" y="33"/>
                        <a:pt x="82" y="37"/>
                      </a:cubicBezTo>
                      <a:cubicBezTo>
                        <a:pt x="82" y="42"/>
                        <a:pt x="77" y="43"/>
                        <a:pt x="74" y="43"/>
                      </a:cubicBezTo>
                      <a:cubicBezTo>
                        <a:pt x="63" y="43"/>
                        <a:pt x="64" y="32"/>
                        <a:pt x="54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46" name="Freeform 70"/>
                <p:cNvSpPr>
                  <a:spLocks/>
                </p:cNvSpPr>
                <p:nvPr/>
              </p:nvSpPr>
              <p:spPr bwMode="auto">
                <a:xfrm>
                  <a:off x="2657475" y="1189038"/>
                  <a:ext cx="30163" cy="9525"/>
                </a:xfrm>
                <a:custGeom>
                  <a:avLst/>
                  <a:gdLst/>
                  <a:ahLst/>
                  <a:cxnLst>
                    <a:cxn ang="0">
                      <a:pos x="8" y="7"/>
                    </a:cxn>
                    <a:cxn ang="0">
                      <a:pos x="12" y="0"/>
                    </a:cxn>
                    <a:cxn ang="0">
                      <a:pos x="23" y="4"/>
                    </a:cxn>
                    <a:cxn ang="0">
                      <a:pos x="8" y="7"/>
                    </a:cxn>
                  </a:cxnLst>
                  <a:rect l="0" t="0" r="r" b="b"/>
                  <a:pathLst>
                    <a:path w="23" h="7">
                      <a:moveTo>
                        <a:pt x="8" y="7"/>
                      </a:moveTo>
                      <a:cubicBezTo>
                        <a:pt x="0" y="7"/>
                        <a:pt x="11" y="0"/>
                        <a:pt x="12" y="0"/>
                      </a:cubicBezTo>
                      <a:cubicBezTo>
                        <a:pt x="17" y="0"/>
                        <a:pt x="19" y="3"/>
                        <a:pt x="23" y="4"/>
                      </a:cubicBezTo>
                      <a:cubicBezTo>
                        <a:pt x="20" y="7"/>
                        <a:pt x="15" y="7"/>
                        <a:pt x="8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47" name="Freeform 71"/>
                <p:cNvSpPr>
                  <a:spLocks/>
                </p:cNvSpPr>
                <p:nvPr/>
              </p:nvSpPr>
              <p:spPr bwMode="auto">
                <a:xfrm>
                  <a:off x="2765425" y="1223963"/>
                  <a:ext cx="287338" cy="90488"/>
                </a:xfrm>
                <a:custGeom>
                  <a:avLst/>
                  <a:gdLst/>
                  <a:ahLst/>
                  <a:cxnLst>
                    <a:cxn ang="0">
                      <a:pos x="215" y="45"/>
                    </a:cxn>
                    <a:cxn ang="0">
                      <a:pos x="210" y="51"/>
                    </a:cxn>
                    <a:cxn ang="0">
                      <a:pos x="216" y="52"/>
                    </a:cxn>
                    <a:cxn ang="0">
                      <a:pos x="179" y="67"/>
                    </a:cxn>
                    <a:cxn ang="0">
                      <a:pos x="170" y="60"/>
                    </a:cxn>
                    <a:cxn ang="0">
                      <a:pos x="159" y="66"/>
                    </a:cxn>
                    <a:cxn ang="0">
                      <a:pos x="124" y="66"/>
                    </a:cxn>
                    <a:cxn ang="0">
                      <a:pos x="102" y="60"/>
                    </a:cxn>
                    <a:cxn ang="0">
                      <a:pos x="97" y="60"/>
                    </a:cxn>
                    <a:cxn ang="0">
                      <a:pos x="84" y="67"/>
                    </a:cxn>
                    <a:cxn ang="0">
                      <a:pos x="53" y="47"/>
                    </a:cxn>
                    <a:cxn ang="0">
                      <a:pos x="58" y="40"/>
                    </a:cxn>
                    <a:cxn ang="0">
                      <a:pos x="40" y="18"/>
                    </a:cxn>
                    <a:cxn ang="0">
                      <a:pos x="32" y="22"/>
                    </a:cxn>
                    <a:cxn ang="0">
                      <a:pos x="0" y="7"/>
                    </a:cxn>
                    <a:cxn ang="0">
                      <a:pos x="13" y="0"/>
                    </a:cxn>
                    <a:cxn ang="0">
                      <a:pos x="51" y="15"/>
                    </a:cxn>
                    <a:cxn ang="0">
                      <a:pos x="60" y="12"/>
                    </a:cxn>
                    <a:cxn ang="0">
                      <a:pos x="68" y="12"/>
                    </a:cxn>
                    <a:cxn ang="0">
                      <a:pos x="89" y="25"/>
                    </a:cxn>
                    <a:cxn ang="0">
                      <a:pos x="71" y="25"/>
                    </a:cxn>
                    <a:cxn ang="0">
                      <a:pos x="91" y="35"/>
                    </a:cxn>
                    <a:cxn ang="0">
                      <a:pos x="88" y="38"/>
                    </a:cxn>
                    <a:cxn ang="0">
                      <a:pos x="95" y="40"/>
                    </a:cxn>
                    <a:cxn ang="0">
                      <a:pos x="125" y="45"/>
                    </a:cxn>
                    <a:cxn ang="0">
                      <a:pos x="181" y="34"/>
                    </a:cxn>
                    <a:cxn ang="0">
                      <a:pos x="216" y="46"/>
                    </a:cxn>
                    <a:cxn ang="0">
                      <a:pos x="211" y="47"/>
                    </a:cxn>
                    <a:cxn ang="0">
                      <a:pos x="215" y="45"/>
                    </a:cxn>
                  </a:cxnLst>
                  <a:rect l="0" t="0" r="r" b="b"/>
                  <a:pathLst>
                    <a:path w="216" h="68">
                      <a:moveTo>
                        <a:pt x="215" y="45"/>
                      </a:moveTo>
                      <a:cubicBezTo>
                        <a:pt x="213" y="46"/>
                        <a:pt x="211" y="48"/>
                        <a:pt x="210" y="51"/>
                      </a:cubicBezTo>
                      <a:cubicBezTo>
                        <a:pt x="213" y="52"/>
                        <a:pt x="216" y="52"/>
                        <a:pt x="216" y="52"/>
                      </a:cubicBezTo>
                      <a:cubicBezTo>
                        <a:pt x="215" y="67"/>
                        <a:pt x="195" y="67"/>
                        <a:pt x="179" y="67"/>
                      </a:cubicBezTo>
                      <a:cubicBezTo>
                        <a:pt x="174" y="67"/>
                        <a:pt x="171" y="64"/>
                        <a:pt x="170" y="60"/>
                      </a:cubicBezTo>
                      <a:cubicBezTo>
                        <a:pt x="164" y="61"/>
                        <a:pt x="163" y="64"/>
                        <a:pt x="159" y="66"/>
                      </a:cubicBezTo>
                      <a:cubicBezTo>
                        <a:pt x="124" y="66"/>
                        <a:pt x="124" y="66"/>
                        <a:pt x="124" y="66"/>
                      </a:cubicBezTo>
                      <a:cubicBezTo>
                        <a:pt x="115" y="68"/>
                        <a:pt x="101" y="67"/>
                        <a:pt x="102" y="60"/>
                      </a:cubicBezTo>
                      <a:cubicBezTo>
                        <a:pt x="97" y="60"/>
                        <a:pt x="97" y="60"/>
                        <a:pt x="97" y="60"/>
                      </a:cubicBezTo>
                      <a:cubicBezTo>
                        <a:pt x="95" y="62"/>
                        <a:pt x="88" y="67"/>
                        <a:pt x="84" y="67"/>
                      </a:cubicBezTo>
                      <a:cubicBezTo>
                        <a:pt x="75" y="67"/>
                        <a:pt x="53" y="56"/>
                        <a:pt x="53" y="47"/>
                      </a:cubicBezTo>
                      <a:cubicBezTo>
                        <a:pt x="53" y="44"/>
                        <a:pt x="56" y="41"/>
                        <a:pt x="58" y="40"/>
                      </a:cubicBezTo>
                      <a:cubicBezTo>
                        <a:pt x="50" y="32"/>
                        <a:pt x="48" y="25"/>
                        <a:pt x="40" y="18"/>
                      </a:cubicBezTo>
                      <a:cubicBezTo>
                        <a:pt x="38" y="20"/>
                        <a:pt x="35" y="22"/>
                        <a:pt x="32" y="22"/>
                      </a:cubicBezTo>
                      <a:cubicBezTo>
                        <a:pt x="27" y="22"/>
                        <a:pt x="0" y="11"/>
                        <a:pt x="0" y="7"/>
                      </a:cubicBezTo>
                      <a:cubicBezTo>
                        <a:pt x="0" y="0"/>
                        <a:pt x="8" y="0"/>
                        <a:pt x="13" y="0"/>
                      </a:cubicBezTo>
                      <a:cubicBezTo>
                        <a:pt x="33" y="0"/>
                        <a:pt x="36" y="15"/>
                        <a:pt x="51" y="15"/>
                      </a:cubicBezTo>
                      <a:cubicBezTo>
                        <a:pt x="56" y="15"/>
                        <a:pt x="58" y="15"/>
                        <a:pt x="60" y="12"/>
                      </a:cubicBezTo>
                      <a:cubicBezTo>
                        <a:pt x="63" y="12"/>
                        <a:pt x="68" y="12"/>
                        <a:pt x="68" y="12"/>
                      </a:cubicBezTo>
                      <a:cubicBezTo>
                        <a:pt x="65" y="22"/>
                        <a:pt x="85" y="19"/>
                        <a:pt x="89" y="25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4" y="37"/>
                        <a:pt x="85" y="30"/>
                        <a:pt x="91" y="35"/>
                      </a:cubicBezTo>
                      <a:cubicBezTo>
                        <a:pt x="90" y="36"/>
                        <a:pt x="88" y="36"/>
                        <a:pt x="88" y="38"/>
                      </a:cubicBezTo>
                      <a:cubicBezTo>
                        <a:pt x="88" y="44"/>
                        <a:pt x="93" y="41"/>
                        <a:pt x="95" y="40"/>
                      </a:cubicBezTo>
                      <a:cubicBezTo>
                        <a:pt x="106" y="42"/>
                        <a:pt x="114" y="45"/>
                        <a:pt x="125" y="45"/>
                      </a:cubicBezTo>
                      <a:cubicBezTo>
                        <a:pt x="150" y="45"/>
                        <a:pt x="158" y="34"/>
                        <a:pt x="181" y="34"/>
                      </a:cubicBezTo>
                      <a:cubicBezTo>
                        <a:pt x="198" y="34"/>
                        <a:pt x="210" y="35"/>
                        <a:pt x="216" y="46"/>
                      </a:cubicBezTo>
                      <a:cubicBezTo>
                        <a:pt x="215" y="47"/>
                        <a:pt x="213" y="47"/>
                        <a:pt x="211" y="47"/>
                      </a:cubicBezTo>
                      <a:lnTo>
                        <a:pt x="215" y="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48" name="Freeform 72"/>
                <p:cNvSpPr>
                  <a:spLocks/>
                </p:cNvSpPr>
                <p:nvPr/>
              </p:nvSpPr>
              <p:spPr bwMode="auto">
                <a:xfrm>
                  <a:off x="2768600" y="1271588"/>
                  <a:ext cx="49213" cy="38100"/>
                </a:xfrm>
                <a:custGeom>
                  <a:avLst/>
                  <a:gdLst/>
                  <a:ahLst/>
                  <a:cxnLst>
                    <a:cxn ang="0">
                      <a:pos x="6" y="10"/>
                    </a:cxn>
                    <a:cxn ang="0">
                      <a:pos x="19" y="0"/>
                    </a:cxn>
                    <a:cxn ang="0">
                      <a:pos x="37" y="15"/>
                    </a:cxn>
                    <a:cxn ang="0">
                      <a:pos x="29" y="29"/>
                    </a:cxn>
                    <a:cxn ang="0">
                      <a:pos x="0" y="17"/>
                    </a:cxn>
                    <a:cxn ang="0">
                      <a:pos x="6" y="10"/>
                    </a:cxn>
                  </a:cxnLst>
                  <a:rect l="0" t="0" r="r" b="b"/>
                  <a:pathLst>
                    <a:path w="37" h="29">
                      <a:moveTo>
                        <a:pt x="6" y="10"/>
                      </a:moveTo>
                      <a:cubicBezTo>
                        <a:pt x="10" y="10"/>
                        <a:pt x="9" y="0"/>
                        <a:pt x="19" y="0"/>
                      </a:cubicBezTo>
                      <a:cubicBezTo>
                        <a:pt x="27" y="0"/>
                        <a:pt x="37" y="9"/>
                        <a:pt x="37" y="15"/>
                      </a:cubicBezTo>
                      <a:cubicBezTo>
                        <a:pt x="37" y="22"/>
                        <a:pt x="35" y="29"/>
                        <a:pt x="29" y="29"/>
                      </a:cubicBezTo>
                      <a:cubicBezTo>
                        <a:pt x="25" y="29"/>
                        <a:pt x="0" y="17"/>
                        <a:pt x="0" y="17"/>
                      </a:cubicBezTo>
                      <a:cubicBezTo>
                        <a:pt x="0" y="13"/>
                        <a:pt x="5" y="10"/>
                        <a:pt x="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49" name="Freeform 73"/>
                <p:cNvSpPr>
                  <a:spLocks/>
                </p:cNvSpPr>
                <p:nvPr/>
              </p:nvSpPr>
              <p:spPr bwMode="auto">
                <a:xfrm>
                  <a:off x="2774950" y="1198563"/>
                  <a:ext cx="46038" cy="12700"/>
                </a:xfrm>
                <a:custGeom>
                  <a:avLst/>
                  <a:gdLst/>
                  <a:ahLst/>
                  <a:cxnLst>
                    <a:cxn ang="0">
                      <a:pos x="29" y="0"/>
                    </a:cxn>
                    <a:cxn ang="0">
                      <a:pos x="35" y="0"/>
                    </a:cxn>
                    <a:cxn ang="0">
                      <a:pos x="35" y="6"/>
                    </a:cxn>
                    <a:cxn ang="0">
                      <a:pos x="28" y="10"/>
                    </a:cxn>
                    <a:cxn ang="0">
                      <a:pos x="0" y="5"/>
                    </a:cxn>
                    <a:cxn ang="0">
                      <a:pos x="29" y="0"/>
                    </a:cxn>
                  </a:cxnLst>
                  <a:rect l="0" t="0" r="r" b="b"/>
                  <a:pathLst>
                    <a:path w="35" h="10">
                      <a:moveTo>
                        <a:pt x="29" y="0"/>
                      </a:moveTo>
                      <a:cubicBezTo>
                        <a:pt x="34" y="0"/>
                        <a:pt x="30" y="1"/>
                        <a:pt x="35" y="0"/>
                      </a:cubicBezTo>
                      <a:cubicBezTo>
                        <a:pt x="35" y="3"/>
                        <a:pt x="35" y="5"/>
                        <a:pt x="35" y="6"/>
                      </a:cubicBezTo>
                      <a:cubicBezTo>
                        <a:pt x="35" y="8"/>
                        <a:pt x="32" y="10"/>
                        <a:pt x="28" y="10"/>
                      </a:cubicBezTo>
                      <a:cubicBezTo>
                        <a:pt x="26" y="10"/>
                        <a:pt x="0" y="5"/>
                        <a:pt x="0" y="5"/>
                      </a:cubicBezTo>
                      <a:cubicBezTo>
                        <a:pt x="5" y="1"/>
                        <a:pt x="21" y="0"/>
                        <a:pt x="2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50" name="Freeform 74"/>
                <p:cNvSpPr>
                  <a:spLocks/>
                </p:cNvSpPr>
                <p:nvPr/>
              </p:nvSpPr>
              <p:spPr bwMode="auto">
                <a:xfrm>
                  <a:off x="2740025" y="1154113"/>
                  <a:ext cx="53975" cy="44450"/>
                </a:xfrm>
                <a:custGeom>
                  <a:avLst/>
                  <a:gdLst/>
                  <a:ahLst/>
                  <a:cxnLst>
                    <a:cxn ang="0">
                      <a:pos x="10" y="28"/>
                    </a:cxn>
                    <a:cxn ang="0">
                      <a:pos x="14" y="23"/>
                    </a:cxn>
                    <a:cxn ang="0">
                      <a:pos x="0" y="7"/>
                    </a:cxn>
                    <a:cxn ang="0">
                      <a:pos x="10" y="0"/>
                    </a:cxn>
                    <a:cxn ang="0">
                      <a:pos x="25" y="7"/>
                    </a:cxn>
                    <a:cxn ang="0">
                      <a:pos x="41" y="17"/>
                    </a:cxn>
                    <a:cxn ang="0">
                      <a:pos x="41" y="28"/>
                    </a:cxn>
                    <a:cxn ang="0">
                      <a:pos x="10" y="28"/>
                    </a:cxn>
                  </a:cxnLst>
                  <a:rect l="0" t="0" r="r" b="b"/>
                  <a:pathLst>
                    <a:path w="41" h="33">
                      <a:moveTo>
                        <a:pt x="10" y="28"/>
                      </a:moveTo>
                      <a:cubicBezTo>
                        <a:pt x="10" y="26"/>
                        <a:pt x="13" y="24"/>
                        <a:pt x="14" y="23"/>
                      </a:cubicBezTo>
                      <a:cubicBezTo>
                        <a:pt x="9" y="18"/>
                        <a:pt x="0" y="15"/>
                        <a:pt x="0" y="7"/>
                      </a:cubicBezTo>
                      <a:cubicBezTo>
                        <a:pt x="0" y="2"/>
                        <a:pt x="6" y="0"/>
                        <a:pt x="10" y="0"/>
                      </a:cubicBezTo>
                      <a:cubicBezTo>
                        <a:pt x="11" y="4"/>
                        <a:pt x="21" y="7"/>
                        <a:pt x="25" y="7"/>
                      </a:cubicBezTo>
                      <a:cubicBezTo>
                        <a:pt x="25" y="17"/>
                        <a:pt x="41" y="7"/>
                        <a:pt x="41" y="17"/>
                      </a:cubicBezTo>
                      <a:cubicBezTo>
                        <a:pt x="41" y="20"/>
                        <a:pt x="39" y="23"/>
                        <a:pt x="41" y="28"/>
                      </a:cubicBezTo>
                      <a:cubicBezTo>
                        <a:pt x="25" y="31"/>
                        <a:pt x="10" y="33"/>
                        <a:pt x="10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51" name="Freeform 75"/>
                <p:cNvSpPr>
                  <a:spLocks/>
                </p:cNvSpPr>
                <p:nvPr/>
              </p:nvSpPr>
              <p:spPr bwMode="auto">
                <a:xfrm>
                  <a:off x="2719388" y="1114425"/>
                  <a:ext cx="20638" cy="12700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16" y="9"/>
                    </a:cxn>
                    <a:cxn ang="0">
                      <a:pos x="8" y="9"/>
                    </a:cxn>
                    <a:cxn ang="0">
                      <a:pos x="0" y="0"/>
                    </a:cxn>
                    <a:cxn ang="0">
                      <a:pos x="16" y="0"/>
                    </a:cxn>
                  </a:cxnLst>
                  <a:rect l="0" t="0" r="r" b="b"/>
                  <a:pathLst>
                    <a:path w="16" h="9">
                      <a:moveTo>
                        <a:pt x="16" y="0"/>
                      </a:move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7"/>
                        <a:pt x="0" y="6"/>
                        <a:pt x="0" y="0"/>
                      </a:cubicBezTo>
                      <a:cubicBezTo>
                        <a:pt x="6" y="0"/>
                        <a:pt x="13" y="0"/>
                        <a:pt x="1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52" name="Freeform 76"/>
                <p:cNvSpPr>
                  <a:spLocks/>
                </p:cNvSpPr>
                <p:nvPr/>
              </p:nvSpPr>
              <p:spPr bwMode="auto">
                <a:xfrm>
                  <a:off x="2776538" y="1062038"/>
                  <a:ext cx="184150" cy="123825"/>
                </a:xfrm>
                <a:custGeom>
                  <a:avLst/>
                  <a:gdLst/>
                  <a:ahLst/>
                  <a:cxnLst>
                    <a:cxn ang="0">
                      <a:pos x="92" y="37"/>
                    </a:cxn>
                    <a:cxn ang="0">
                      <a:pos x="97" y="37"/>
                    </a:cxn>
                    <a:cxn ang="0">
                      <a:pos x="97" y="32"/>
                    </a:cxn>
                    <a:cxn ang="0">
                      <a:pos x="95" y="28"/>
                    </a:cxn>
                    <a:cxn ang="0">
                      <a:pos x="100" y="28"/>
                    </a:cxn>
                    <a:cxn ang="0">
                      <a:pos x="105" y="36"/>
                    </a:cxn>
                    <a:cxn ang="0">
                      <a:pos x="111" y="43"/>
                    </a:cxn>
                    <a:cxn ang="0">
                      <a:pos x="108" y="49"/>
                    </a:cxn>
                    <a:cxn ang="0">
                      <a:pos x="115" y="49"/>
                    </a:cxn>
                    <a:cxn ang="0">
                      <a:pos x="137" y="55"/>
                    </a:cxn>
                    <a:cxn ang="0">
                      <a:pos x="136" y="61"/>
                    </a:cxn>
                    <a:cxn ang="0">
                      <a:pos x="126" y="64"/>
                    </a:cxn>
                    <a:cxn ang="0">
                      <a:pos x="105" y="78"/>
                    </a:cxn>
                    <a:cxn ang="0">
                      <a:pos x="98" y="69"/>
                    </a:cxn>
                    <a:cxn ang="0">
                      <a:pos x="93" y="76"/>
                    </a:cxn>
                    <a:cxn ang="0">
                      <a:pos x="99" y="84"/>
                    </a:cxn>
                    <a:cxn ang="0">
                      <a:pos x="91" y="84"/>
                    </a:cxn>
                    <a:cxn ang="0">
                      <a:pos x="91" y="90"/>
                    </a:cxn>
                    <a:cxn ang="0">
                      <a:pos x="75" y="82"/>
                    </a:cxn>
                    <a:cxn ang="0">
                      <a:pos x="64" y="92"/>
                    </a:cxn>
                    <a:cxn ang="0">
                      <a:pos x="47" y="84"/>
                    </a:cxn>
                    <a:cxn ang="0">
                      <a:pos x="53" y="81"/>
                    </a:cxn>
                    <a:cxn ang="0">
                      <a:pos x="33" y="70"/>
                    </a:cxn>
                    <a:cxn ang="0">
                      <a:pos x="66" y="61"/>
                    </a:cxn>
                    <a:cxn ang="0">
                      <a:pos x="48" y="58"/>
                    </a:cxn>
                    <a:cxn ang="0">
                      <a:pos x="35" y="61"/>
                    </a:cxn>
                    <a:cxn ang="0">
                      <a:pos x="29" y="56"/>
                    </a:cxn>
                    <a:cxn ang="0">
                      <a:pos x="19" y="59"/>
                    </a:cxn>
                    <a:cxn ang="0">
                      <a:pos x="16" y="55"/>
                    </a:cxn>
                    <a:cxn ang="0">
                      <a:pos x="26" y="49"/>
                    </a:cxn>
                    <a:cxn ang="0">
                      <a:pos x="0" y="35"/>
                    </a:cxn>
                    <a:cxn ang="0">
                      <a:pos x="7" y="35"/>
                    </a:cxn>
                    <a:cxn ang="0">
                      <a:pos x="20" y="39"/>
                    </a:cxn>
                    <a:cxn ang="0">
                      <a:pos x="24" y="36"/>
                    </a:cxn>
                    <a:cxn ang="0">
                      <a:pos x="5" y="26"/>
                    </a:cxn>
                    <a:cxn ang="0">
                      <a:pos x="15" y="22"/>
                    </a:cxn>
                    <a:cxn ang="0">
                      <a:pos x="27" y="25"/>
                    </a:cxn>
                    <a:cxn ang="0">
                      <a:pos x="32" y="20"/>
                    </a:cxn>
                    <a:cxn ang="0">
                      <a:pos x="19" y="20"/>
                    </a:cxn>
                    <a:cxn ang="0">
                      <a:pos x="14" y="13"/>
                    </a:cxn>
                    <a:cxn ang="0">
                      <a:pos x="30" y="9"/>
                    </a:cxn>
                    <a:cxn ang="0">
                      <a:pos x="38" y="9"/>
                    </a:cxn>
                    <a:cxn ang="0">
                      <a:pos x="25" y="0"/>
                    </a:cxn>
                    <a:cxn ang="0">
                      <a:pos x="53" y="5"/>
                    </a:cxn>
                    <a:cxn ang="0">
                      <a:pos x="67" y="24"/>
                    </a:cxn>
                    <a:cxn ang="0">
                      <a:pos x="84" y="25"/>
                    </a:cxn>
                    <a:cxn ang="0">
                      <a:pos x="92" y="37"/>
                    </a:cxn>
                  </a:cxnLst>
                  <a:rect l="0" t="0" r="r" b="b"/>
                  <a:pathLst>
                    <a:path w="138" h="92">
                      <a:moveTo>
                        <a:pt x="92" y="37"/>
                      </a:moveTo>
                      <a:cubicBezTo>
                        <a:pt x="97" y="37"/>
                        <a:pt x="97" y="37"/>
                        <a:pt x="97" y="37"/>
                      </a:cubicBezTo>
                      <a:cubicBezTo>
                        <a:pt x="97" y="32"/>
                        <a:pt x="97" y="32"/>
                        <a:pt x="97" y="32"/>
                      </a:cubicBezTo>
                      <a:cubicBezTo>
                        <a:pt x="95" y="28"/>
                        <a:pt x="95" y="28"/>
                        <a:pt x="95" y="28"/>
                      </a:cubicBezTo>
                      <a:cubicBezTo>
                        <a:pt x="97" y="28"/>
                        <a:pt x="98" y="28"/>
                        <a:pt x="100" y="28"/>
                      </a:cubicBezTo>
                      <a:cubicBezTo>
                        <a:pt x="106" y="28"/>
                        <a:pt x="105" y="31"/>
                        <a:pt x="105" y="36"/>
                      </a:cubicBezTo>
                      <a:cubicBezTo>
                        <a:pt x="105" y="39"/>
                        <a:pt x="111" y="39"/>
                        <a:pt x="111" y="43"/>
                      </a:cubicBezTo>
                      <a:cubicBezTo>
                        <a:pt x="111" y="46"/>
                        <a:pt x="108" y="46"/>
                        <a:pt x="108" y="49"/>
                      </a:cubicBezTo>
                      <a:cubicBezTo>
                        <a:pt x="108" y="53"/>
                        <a:pt x="114" y="49"/>
                        <a:pt x="115" y="49"/>
                      </a:cubicBezTo>
                      <a:cubicBezTo>
                        <a:pt x="120" y="49"/>
                        <a:pt x="131" y="54"/>
                        <a:pt x="137" y="55"/>
                      </a:cubicBezTo>
                      <a:cubicBezTo>
                        <a:pt x="137" y="58"/>
                        <a:pt x="138" y="60"/>
                        <a:pt x="136" y="61"/>
                      </a:cubicBezTo>
                      <a:cubicBezTo>
                        <a:pt x="135" y="64"/>
                        <a:pt x="130" y="63"/>
                        <a:pt x="126" y="64"/>
                      </a:cubicBezTo>
                      <a:cubicBezTo>
                        <a:pt x="117" y="65"/>
                        <a:pt x="111" y="78"/>
                        <a:pt x="105" y="78"/>
                      </a:cubicBezTo>
                      <a:cubicBezTo>
                        <a:pt x="100" y="78"/>
                        <a:pt x="100" y="74"/>
                        <a:pt x="98" y="69"/>
                      </a:cubicBezTo>
                      <a:cubicBezTo>
                        <a:pt x="96" y="71"/>
                        <a:pt x="95" y="73"/>
                        <a:pt x="93" y="76"/>
                      </a:cubicBezTo>
                      <a:cubicBezTo>
                        <a:pt x="96" y="80"/>
                        <a:pt x="97" y="81"/>
                        <a:pt x="99" y="84"/>
                      </a:cubicBezTo>
                      <a:cubicBezTo>
                        <a:pt x="91" y="84"/>
                        <a:pt x="91" y="84"/>
                        <a:pt x="91" y="84"/>
                      </a:cubicBezTo>
                      <a:cubicBezTo>
                        <a:pt x="91" y="90"/>
                        <a:pt x="91" y="90"/>
                        <a:pt x="91" y="90"/>
                      </a:cubicBezTo>
                      <a:cubicBezTo>
                        <a:pt x="87" y="91"/>
                        <a:pt x="79" y="85"/>
                        <a:pt x="75" y="82"/>
                      </a:cubicBezTo>
                      <a:cubicBezTo>
                        <a:pt x="75" y="90"/>
                        <a:pt x="71" y="92"/>
                        <a:pt x="64" y="92"/>
                      </a:cubicBezTo>
                      <a:cubicBezTo>
                        <a:pt x="57" y="92"/>
                        <a:pt x="48" y="91"/>
                        <a:pt x="47" y="84"/>
                      </a:cubicBezTo>
                      <a:cubicBezTo>
                        <a:pt x="50" y="84"/>
                        <a:pt x="51" y="83"/>
                        <a:pt x="53" y="81"/>
                      </a:cubicBezTo>
                      <a:cubicBezTo>
                        <a:pt x="45" y="81"/>
                        <a:pt x="33" y="77"/>
                        <a:pt x="33" y="70"/>
                      </a:cubicBezTo>
                      <a:cubicBezTo>
                        <a:pt x="33" y="62"/>
                        <a:pt x="60" y="63"/>
                        <a:pt x="66" y="61"/>
                      </a:cubicBezTo>
                      <a:cubicBezTo>
                        <a:pt x="60" y="60"/>
                        <a:pt x="55" y="58"/>
                        <a:pt x="48" y="58"/>
                      </a:cubicBezTo>
                      <a:cubicBezTo>
                        <a:pt x="41" y="58"/>
                        <a:pt x="40" y="61"/>
                        <a:pt x="35" y="61"/>
                      </a:cubicBezTo>
                      <a:cubicBezTo>
                        <a:pt x="30" y="61"/>
                        <a:pt x="30" y="58"/>
                        <a:pt x="29" y="56"/>
                      </a:cubicBezTo>
                      <a:cubicBezTo>
                        <a:pt x="24" y="58"/>
                        <a:pt x="23" y="59"/>
                        <a:pt x="19" y="59"/>
                      </a:cubicBezTo>
                      <a:cubicBezTo>
                        <a:pt x="16" y="59"/>
                        <a:pt x="16" y="58"/>
                        <a:pt x="16" y="55"/>
                      </a:cubicBezTo>
                      <a:cubicBezTo>
                        <a:pt x="20" y="53"/>
                        <a:pt x="23" y="53"/>
                        <a:pt x="26" y="49"/>
                      </a:cubicBezTo>
                      <a:cubicBezTo>
                        <a:pt x="11" y="49"/>
                        <a:pt x="2" y="48"/>
                        <a:pt x="0" y="35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9" y="37"/>
                        <a:pt x="16" y="39"/>
                        <a:pt x="20" y="39"/>
                      </a:cubicBezTo>
                      <a:cubicBezTo>
                        <a:pt x="22" y="39"/>
                        <a:pt x="24" y="36"/>
                        <a:pt x="24" y="36"/>
                      </a:cubicBezTo>
                      <a:cubicBezTo>
                        <a:pt x="19" y="34"/>
                        <a:pt x="5" y="31"/>
                        <a:pt x="5" y="26"/>
                      </a:cubicBezTo>
                      <a:cubicBezTo>
                        <a:pt x="5" y="21"/>
                        <a:pt x="11" y="22"/>
                        <a:pt x="15" y="22"/>
                      </a:cubicBezTo>
                      <a:cubicBezTo>
                        <a:pt x="21" y="22"/>
                        <a:pt x="23" y="25"/>
                        <a:pt x="27" y="25"/>
                      </a:cubicBezTo>
                      <a:cubicBezTo>
                        <a:pt x="30" y="25"/>
                        <a:pt x="30" y="22"/>
                        <a:pt x="32" y="20"/>
                      </a:cubicBezTo>
                      <a:cubicBezTo>
                        <a:pt x="27" y="18"/>
                        <a:pt x="22" y="20"/>
                        <a:pt x="19" y="20"/>
                      </a:cubicBezTo>
                      <a:cubicBezTo>
                        <a:pt x="18" y="20"/>
                        <a:pt x="14" y="14"/>
                        <a:pt x="14" y="13"/>
                      </a:cubicBezTo>
                      <a:cubicBezTo>
                        <a:pt x="19" y="10"/>
                        <a:pt x="23" y="8"/>
                        <a:pt x="30" y="9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7"/>
                        <a:pt x="25" y="6"/>
                        <a:pt x="25" y="0"/>
                      </a:cubicBezTo>
                      <a:cubicBezTo>
                        <a:pt x="36" y="1"/>
                        <a:pt x="45" y="2"/>
                        <a:pt x="53" y="5"/>
                      </a:cubicBezTo>
                      <a:cubicBezTo>
                        <a:pt x="61" y="9"/>
                        <a:pt x="60" y="21"/>
                        <a:pt x="67" y="24"/>
                      </a:cubicBezTo>
                      <a:cubicBezTo>
                        <a:pt x="73" y="27"/>
                        <a:pt x="78" y="22"/>
                        <a:pt x="84" y="25"/>
                      </a:cubicBezTo>
                      <a:cubicBezTo>
                        <a:pt x="91" y="28"/>
                        <a:pt x="88" y="33"/>
                        <a:pt x="92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53" name="Freeform 77"/>
                <p:cNvSpPr>
                  <a:spLocks/>
                </p:cNvSpPr>
                <p:nvPr/>
              </p:nvSpPr>
              <p:spPr bwMode="auto">
                <a:xfrm>
                  <a:off x="2925763" y="1574800"/>
                  <a:ext cx="117475" cy="74613"/>
                </a:xfrm>
                <a:custGeom>
                  <a:avLst/>
                  <a:gdLst/>
                  <a:ahLst/>
                  <a:cxnLst>
                    <a:cxn ang="0">
                      <a:pos x="6" y="39"/>
                    </a:cxn>
                    <a:cxn ang="0">
                      <a:pos x="11" y="33"/>
                    </a:cxn>
                    <a:cxn ang="0">
                      <a:pos x="11" y="27"/>
                    </a:cxn>
                    <a:cxn ang="0">
                      <a:pos x="25" y="0"/>
                    </a:cxn>
                    <a:cxn ang="0">
                      <a:pos x="32" y="13"/>
                    </a:cxn>
                    <a:cxn ang="0">
                      <a:pos x="36" y="9"/>
                    </a:cxn>
                    <a:cxn ang="0">
                      <a:pos x="67" y="27"/>
                    </a:cxn>
                    <a:cxn ang="0">
                      <a:pos x="70" y="35"/>
                    </a:cxn>
                    <a:cxn ang="0">
                      <a:pos x="89" y="43"/>
                    </a:cxn>
                    <a:cxn ang="0">
                      <a:pos x="75" y="48"/>
                    </a:cxn>
                    <a:cxn ang="0">
                      <a:pos x="63" y="48"/>
                    </a:cxn>
                    <a:cxn ang="0">
                      <a:pos x="46" y="37"/>
                    </a:cxn>
                    <a:cxn ang="0">
                      <a:pos x="25" y="53"/>
                    </a:cxn>
                    <a:cxn ang="0">
                      <a:pos x="22" y="57"/>
                    </a:cxn>
                    <a:cxn ang="0">
                      <a:pos x="19" y="48"/>
                    </a:cxn>
                    <a:cxn ang="0">
                      <a:pos x="0" y="48"/>
                    </a:cxn>
                    <a:cxn ang="0">
                      <a:pos x="6" y="39"/>
                    </a:cxn>
                  </a:cxnLst>
                  <a:rect l="0" t="0" r="r" b="b"/>
                  <a:pathLst>
                    <a:path w="89" h="57">
                      <a:moveTo>
                        <a:pt x="6" y="39"/>
                      </a:moveTo>
                      <a:cubicBezTo>
                        <a:pt x="9" y="37"/>
                        <a:pt x="11" y="36"/>
                        <a:pt x="11" y="33"/>
                      </a:cubicBezTo>
                      <a:cubicBezTo>
                        <a:pt x="11" y="29"/>
                        <a:pt x="11" y="31"/>
                        <a:pt x="11" y="27"/>
                      </a:cubicBezTo>
                      <a:cubicBezTo>
                        <a:pt x="11" y="19"/>
                        <a:pt x="13" y="2"/>
                        <a:pt x="25" y="0"/>
                      </a:cubicBezTo>
                      <a:cubicBezTo>
                        <a:pt x="28" y="7"/>
                        <a:pt x="30" y="8"/>
                        <a:pt x="32" y="13"/>
                      </a:cubicBezTo>
                      <a:cubicBezTo>
                        <a:pt x="33" y="11"/>
                        <a:pt x="35" y="10"/>
                        <a:pt x="36" y="9"/>
                      </a:cubicBezTo>
                      <a:cubicBezTo>
                        <a:pt x="45" y="21"/>
                        <a:pt x="59" y="16"/>
                        <a:pt x="67" y="27"/>
                      </a:cubicBezTo>
                      <a:cubicBezTo>
                        <a:pt x="69" y="30"/>
                        <a:pt x="68" y="33"/>
                        <a:pt x="70" y="35"/>
                      </a:cubicBezTo>
                      <a:cubicBezTo>
                        <a:pt x="77" y="40"/>
                        <a:pt x="85" y="38"/>
                        <a:pt x="89" y="43"/>
                      </a:cubicBezTo>
                      <a:cubicBezTo>
                        <a:pt x="84" y="46"/>
                        <a:pt x="80" y="48"/>
                        <a:pt x="75" y="48"/>
                      </a:cubicBezTo>
                      <a:cubicBezTo>
                        <a:pt x="69" y="48"/>
                        <a:pt x="67" y="48"/>
                        <a:pt x="63" y="48"/>
                      </a:cubicBezTo>
                      <a:cubicBezTo>
                        <a:pt x="63" y="48"/>
                        <a:pt x="49" y="38"/>
                        <a:pt x="46" y="37"/>
                      </a:cubicBezTo>
                      <a:cubicBezTo>
                        <a:pt x="46" y="47"/>
                        <a:pt x="31" y="56"/>
                        <a:pt x="25" y="53"/>
                      </a:cubicBezTo>
                      <a:cubicBezTo>
                        <a:pt x="24" y="55"/>
                        <a:pt x="24" y="57"/>
                        <a:pt x="22" y="57"/>
                      </a:cubicBezTo>
                      <a:cubicBezTo>
                        <a:pt x="16" y="57"/>
                        <a:pt x="18" y="52"/>
                        <a:pt x="19" y="48"/>
                      </a:cubicBezTo>
                      <a:cubicBezTo>
                        <a:pt x="12" y="46"/>
                        <a:pt x="3" y="48"/>
                        <a:pt x="0" y="48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54" name="Freeform 78"/>
                <p:cNvSpPr>
                  <a:spLocks/>
                </p:cNvSpPr>
                <p:nvPr/>
              </p:nvSpPr>
              <p:spPr bwMode="auto">
                <a:xfrm>
                  <a:off x="3094038" y="1500188"/>
                  <a:ext cx="36513" cy="36513"/>
                </a:xfrm>
                <a:custGeom>
                  <a:avLst/>
                  <a:gdLst/>
                  <a:ahLst/>
                  <a:cxnLst>
                    <a:cxn ang="0">
                      <a:pos x="27" y="18"/>
                    </a:cxn>
                    <a:cxn ang="0">
                      <a:pos x="11" y="28"/>
                    </a:cxn>
                    <a:cxn ang="0">
                      <a:pos x="0" y="18"/>
                    </a:cxn>
                    <a:cxn ang="0">
                      <a:pos x="27" y="18"/>
                    </a:cxn>
                  </a:cxnLst>
                  <a:rect l="0" t="0" r="r" b="b"/>
                  <a:pathLst>
                    <a:path w="27" h="28">
                      <a:moveTo>
                        <a:pt x="27" y="18"/>
                      </a:moveTo>
                      <a:cubicBezTo>
                        <a:pt x="27" y="24"/>
                        <a:pt x="16" y="28"/>
                        <a:pt x="11" y="28"/>
                      </a:cubicBezTo>
                      <a:cubicBezTo>
                        <a:pt x="4" y="28"/>
                        <a:pt x="0" y="23"/>
                        <a:pt x="0" y="18"/>
                      </a:cubicBezTo>
                      <a:cubicBezTo>
                        <a:pt x="0" y="0"/>
                        <a:pt x="27" y="3"/>
                        <a:pt x="27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55" name="Freeform 79"/>
                <p:cNvSpPr>
                  <a:spLocks/>
                </p:cNvSpPr>
                <p:nvPr/>
              </p:nvSpPr>
              <p:spPr bwMode="auto">
                <a:xfrm>
                  <a:off x="2984500" y="1652588"/>
                  <a:ext cx="30163" cy="23813"/>
                </a:xfrm>
                <a:custGeom>
                  <a:avLst/>
                  <a:gdLst/>
                  <a:ahLst/>
                  <a:cxnLst>
                    <a:cxn ang="0">
                      <a:pos x="10" y="1"/>
                    </a:cxn>
                    <a:cxn ang="0">
                      <a:pos x="22" y="3"/>
                    </a:cxn>
                    <a:cxn ang="0">
                      <a:pos x="0" y="18"/>
                    </a:cxn>
                    <a:cxn ang="0">
                      <a:pos x="0" y="12"/>
                    </a:cxn>
                    <a:cxn ang="0">
                      <a:pos x="10" y="1"/>
                    </a:cxn>
                  </a:cxnLst>
                  <a:rect l="0" t="0" r="r" b="b"/>
                  <a:pathLst>
                    <a:path w="22" h="18">
                      <a:moveTo>
                        <a:pt x="10" y="1"/>
                      </a:moveTo>
                      <a:cubicBezTo>
                        <a:pt x="19" y="0"/>
                        <a:pt x="17" y="0"/>
                        <a:pt x="22" y="3"/>
                      </a:cubicBezTo>
                      <a:cubicBezTo>
                        <a:pt x="18" y="8"/>
                        <a:pt x="7" y="17"/>
                        <a:pt x="0" y="18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4" y="7"/>
                        <a:pt x="9" y="4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56" name="Freeform 80"/>
                <p:cNvSpPr>
                  <a:spLocks/>
                </p:cNvSpPr>
                <p:nvPr/>
              </p:nvSpPr>
              <p:spPr bwMode="auto">
                <a:xfrm>
                  <a:off x="3032125" y="1336675"/>
                  <a:ext cx="79375" cy="33338"/>
                </a:xfrm>
                <a:custGeom>
                  <a:avLst/>
                  <a:gdLst/>
                  <a:ahLst/>
                  <a:cxnLst>
                    <a:cxn ang="0">
                      <a:pos x="22" y="25"/>
                    </a:cxn>
                    <a:cxn ang="0">
                      <a:pos x="9" y="16"/>
                    </a:cxn>
                    <a:cxn ang="0">
                      <a:pos x="0" y="6"/>
                    </a:cxn>
                    <a:cxn ang="0">
                      <a:pos x="8" y="0"/>
                    </a:cxn>
                    <a:cxn ang="0">
                      <a:pos x="30" y="3"/>
                    </a:cxn>
                    <a:cxn ang="0">
                      <a:pos x="60" y="17"/>
                    </a:cxn>
                    <a:cxn ang="0">
                      <a:pos x="52" y="24"/>
                    </a:cxn>
                    <a:cxn ang="0">
                      <a:pos x="39" y="21"/>
                    </a:cxn>
                    <a:cxn ang="0">
                      <a:pos x="22" y="25"/>
                    </a:cxn>
                  </a:cxnLst>
                  <a:rect l="0" t="0" r="r" b="b"/>
                  <a:pathLst>
                    <a:path w="60" h="25">
                      <a:moveTo>
                        <a:pt x="22" y="25"/>
                      </a:moveTo>
                      <a:cubicBezTo>
                        <a:pt x="14" y="25"/>
                        <a:pt x="6" y="23"/>
                        <a:pt x="9" y="16"/>
                      </a:cubicBezTo>
                      <a:cubicBezTo>
                        <a:pt x="5" y="13"/>
                        <a:pt x="0" y="11"/>
                        <a:pt x="0" y="6"/>
                      </a:cubicBezTo>
                      <a:cubicBezTo>
                        <a:pt x="0" y="2"/>
                        <a:pt x="4" y="0"/>
                        <a:pt x="8" y="0"/>
                      </a:cubicBezTo>
                      <a:cubicBezTo>
                        <a:pt x="18" y="0"/>
                        <a:pt x="21" y="3"/>
                        <a:pt x="30" y="3"/>
                      </a:cubicBezTo>
                      <a:cubicBezTo>
                        <a:pt x="42" y="3"/>
                        <a:pt x="52" y="13"/>
                        <a:pt x="60" y="17"/>
                      </a:cubicBezTo>
                      <a:cubicBezTo>
                        <a:pt x="59" y="21"/>
                        <a:pt x="56" y="24"/>
                        <a:pt x="52" y="24"/>
                      </a:cubicBezTo>
                      <a:cubicBezTo>
                        <a:pt x="46" y="24"/>
                        <a:pt x="44" y="21"/>
                        <a:pt x="39" y="21"/>
                      </a:cubicBezTo>
                      <a:cubicBezTo>
                        <a:pt x="34" y="21"/>
                        <a:pt x="30" y="25"/>
                        <a:pt x="22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57" name="Freeform 81"/>
                <p:cNvSpPr>
                  <a:spLocks/>
                </p:cNvSpPr>
                <p:nvPr/>
              </p:nvSpPr>
              <p:spPr bwMode="auto">
                <a:xfrm>
                  <a:off x="3040063" y="1666875"/>
                  <a:ext cx="17463" cy="20638"/>
                </a:xfrm>
                <a:custGeom>
                  <a:avLst/>
                  <a:gdLst/>
                  <a:ahLst/>
                  <a:cxnLst>
                    <a:cxn ang="0">
                      <a:pos x="14" y="6"/>
                    </a:cxn>
                    <a:cxn ang="0">
                      <a:pos x="6" y="15"/>
                    </a:cxn>
                    <a:cxn ang="0">
                      <a:pos x="0" y="9"/>
                    </a:cxn>
                    <a:cxn ang="0">
                      <a:pos x="14" y="6"/>
                    </a:cxn>
                  </a:cxnLst>
                  <a:rect l="0" t="0" r="r" b="b"/>
                  <a:pathLst>
                    <a:path w="14" h="15">
                      <a:moveTo>
                        <a:pt x="14" y="6"/>
                      </a:moveTo>
                      <a:cubicBezTo>
                        <a:pt x="12" y="9"/>
                        <a:pt x="11" y="15"/>
                        <a:pt x="6" y="15"/>
                      </a:cubicBezTo>
                      <a:cubicBezTo>
                        <a:pt x="5" y="15"/>
                        <a:pt x="0" y="9"/>
                        <a:pt x="0" y="9"/>
                      </a:cubicBezTo>
                      <a:cubicBezTo>
                        <a:pt x="0" y="1"/>
                        <a:pt x="10" y="0"/>
                        <a:pt x="1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58" name="Freeform 82"/>
                <p:cNvSpPr>
                  <a:spLocks/>
                </p:cNvSpPr>
                <p:nvPr/>
              </p:nvSpPr>
              <p:spPr bwMode="auto">
                <a:xfrm>
                  <a:off x="3136900" y="1509713"/>
                  <a:ext cx="19050" cy="11113"/>
                </a:xfrm>
                <a:custGeom>
                  <a:avLst/>
                  <a:gdLst/>
                  <a:ahLst/>
                  <a:cxnLst>
                    <a:cxn ang="0">
                      <a:pos x="5" y="8"/>
                    </a:cxn>
                    <a:cxn ang="0">
                      <a:pos x="0" y="4"/>
                    </a:cxn>
                    <a:cxn ang="0">
                      <a:pos x="5" y="0"/>
                    </a:cxn>
                    <a:cxn ang="0">
                      <a:pos x="14" y="7"/>
                    </a:cxn>
                    <a:cxn ang="0">
                      <a:pos x="5" y="8"/>
                    </a:cxn>
                  </a:cxnLst>
                  <a:rect l="0" t="0" r="r" b="b"/>
                  <a:pathLst>
                    <a:path w="14" h="8">
                      <a:moveTo>
                        <a:pt x="5" y="8"/>
                      </a:moveTo>
                      <a:cubicBezTo>
                        <a:pt x="2" y="8"/>
                        <a:pt x="0" y="7"/>
                        <a:pt x="0" y="4"/>
                      </a:cubicBezTo>
                      <a:cubicBezTo>
                        <a:pt x="0" y="3"/>
                        <a:pt x="4" y="0"/>
                        <a:pt x="5" y="0"/>
                      </a:cubicBezTo>
                      <a:cubicBezTo>
                        <a:pt x="9" y="0"/>
                        <a:pt x="13" y="5"/>
                        <a:pt x="14" y="7"/>
                      </a:cubicBezTo>
                      <a:cubicBezTo>
                        <a:pt x="8" y="8"/>
                        <a:pt x="10" y="8"/>
                        <a:pt x="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59" name="Freeform 83"/>
                <p:cNvSpPr>
                  <a:spLocks/>
                </p:cNvSpPr>
                <p:nvPr/>
              </p:nvSpPr>
              <p:spPr bwMode="auto">
                <a:xfrm>
                  <a:off x="3052763" y="1476375"/>
                  <a:ext cx="20638" cy="12700"/>
                </a:xfrm>
                <a:custGeom>
                  <a:avLst/>
                  <a:gdLst/>
                  <a:ahLst/>
                  <a:cxnLst>
                    <a:cxn ang="0">
                      <a:pos x="5" y="10"/>
                    </a:cxn>
                    <a:cxn ang="0">
                      <a:pos x="15" y="0"/>
                    </a:cxn>
                    <a:cxn ang="0">
                      <a:pos x="5" y="10"/>
                    </a:cxn>
                  </a:cxnLst>
                  <a:rect l="0" t="0" r="r" b="b"/>
                  <a:pathLst>
                    <a:path w="15" h="10">
                      <a:moveTo>
                        <a:pt x="5" y="10"/>
                      </a:moveTo>
                      <a:cubicBezTo>
                        <a:pt x="0" y="10"/>
                        <a:pt x="10" y="0"/>
                        <a:pt x="15" y="0"/>
                      </a:cubicBezTo>
                      <a:cubicBezTo>
                        <a:pt x="14" y="6"/>
                        <a:pt x="10" y="10"/>
                        <a:pt x="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60" name="Freeform 84"/>
                <p:cNvSpPr>
                  <a:spLocks/>
                </p:cNvSpPr>
                <p:nvPr/>
              </p:nvSpPr>
              <p:spPr bwMode="auto">
                <a:xfrm>
                  <a:off x="2876550" y="1335088"/>
                  <a:ext cx="482600" cy="347663"/>
                </a:xfrm>
                <a:custGeom>
                  <a:avLst/>
                  <a:gdLst/>
                  <a:ahLst/>
                  <a:cxnLst>
                    <a:cxn ang="0">
                      <a:pos x="333" y="196"/>
                    </a:cxn>
                    <a:cxn ang="0">
                      <a:pos x="281" y="171"/>
                    </a:cxn>
                    <a:cxn ang="0">
                      <a:pos x="289" y="177"/>
                    </a:cxn>
                    <a:cxn ang="0">
                      <a:pos x="283" y="184"/>
                    </a:cxn>
                    <a:cxn ang="0">
                      <a:pos x="298" y="201"/>
                    </a:cxn>
                    <a:cxn ang="0">
                      <a:pos x="318" y="206"/>
                    </a:cxn>
                    <a:cxn ang="0">
                      <a:pos x="326" y="225"/>
                    </a:cxn>
                    <a:cxn ang="0">
                      <a:pos x="278" y="225"/>
                    </a:cxn>
                    <a:cxn ang="0">
                      <a:pos x="304" y="256"/>
                    </a:cxn>
                    <a:cxn ang="0">
                      <a:pos x="295" y="256"/>
                    </a:cxn>
                    <a:cxn ang="0">
                      <a:pos x="233" y="226"/>
                    </a:cxn>
                    <a:cxn ang="0">
                      <a:pos x="190" y="210"/>
                    </a:cxn>
                    <a:cxn ang="0">
                      <a:pos x="169" y="214"/>
                    </a:cxn>
                    <a:cxn ang="0">
                      <a:pos x="168" y="189"/>
                    </a:cxn>
                    <a:cxn ang="0">
                      <a:pos x="207" y="183"/>
                    </a:cxn>
                    <a:cxn ang="0">
                      <a:pos x="210" y="167"/>
                    </a:cxn>
                    <a:cxn ang="0">
                      <a:pos x="186" y="115"/>
                    </a:cxn>
                    <a:cxn ang="0">
                      <a:pos x="168" y="115"/>
                    </a:cxn>
                    <a:cxn ang="0">
                      <a:pos x="146" y="85"/>
                    </a:cxn>
                    <a:cxn ang="0">
                      <a:pos x="122" y="91"/>
                    </a:cxn>
                    <a:cxn ang="0">
                      <a:pos x="41" y="82"/>
                    </a:cxn>
                    <a:cxn ang="0">
                      <a:pos x="11" y="69"/>
                    </a:cxn>
                    <a:cxn ang="0">
                      <a:pos x="30" y="65"/>
                    </a:cxn>
                    <a:cxn ang="0">
                      <a:pos x="0" y="48"/>
                    </a:cxn>
                    <a:cxn ang="0">
                      <a:pos x="11" y="16"/>
                    </a:cxn>
                    <a:cxn ang="0">
                      <a:pos x="61" y="4"/>
                    </a:cxn>
                    <a:cxn ang="0">
                      <a:pos x="46" y="32"/>
                    </a:cxn>
                    <a:cxn ang="0">
                      <a:pos x="50" y="47"/>
                    </a:cxn>
                    <a:cxn ang="0">
                      <a:pos x="55" y="26"/>
                    </a:cxn>
                    <a:cxn ang="0">
                      <a:pos x="120" y="29"/>
                    </a:cxn>
                    <a:cxn ang="0">
                      <a:pos x="128" y="34"/>
                    </a:cxn>
                    <a:cxn ang="0">
                      <a:pos x="156" y="27"/>
                    </a:cxn>
                    <a:cxn ang="0">
                      <a:pos x="217" y="56"/>
                    </a:cxn>
                    <a:cxn ang="0">
                      <a:pos x="242" y="65"/>
                    </a:cxn>
                    <a:cxn ang="0">
                      <a:pos x="273" y="85"/>
                    </a:cxn>
                    <a:cxn ang="0">
                      <a:pos x="293" y="95"/>
                    </a:cxn>
                    <a:cxn ang="0">
                      <a:pos x="291" y="102"/>
                    </a:cxn>
                    <a:cxn ang="0">
                      <a:pos x="283" y="116"/>
                    </a:cxn>
                    <a:cxn ang="0">
                      <a:pos x="317" y="135"/>
                    </a:cxn>
                    <a:cxn ang="0">
                      <a:pos x="342" y="153"/>
                    </a:cxn>
                    <a:cxn ang="0">
                      <a:pos x="362" y="165"/>
                    </a:cxn>
                    <a:cxn ang="0">
                      <a:pos x="349" y="178"/>
                    </a:cxn>
                  </a:cxnLst>
                  <a:rect l="0" t="0" r="r" b="b"/>
                  <a:pathLst>
                    <a:path w="362" h="261">
                      <a:moveTo>
                        <a:pt x="339" y="184"/>
                      </a:moveTo>
                      <a:cubicBezTo>
                        <a:pt x="339" y="189"/>
                        <a:pt x="338" y="196"/>
                        <a:pt x="333" y="196"/>
                      </a:cubicBezTo>
                      <a:cubicBezTo>
                        <a:pt x="311" y="196"/>
                        <a:pt x="311" y="166"/>
                        <a:pt x="289" y="166"/>
                      </a:cubicBezTo>
                      <a:cubicBezTo>
                        <a:pt x="287" y="166"/>
                        <a:pt x="281" y="171"/>
                        <a:pt x="281" y="171"/>
                      </a:cubicBezTo>
                      <a:cubicBezTo>
                        <a:pt x="284" y="173"/>
                        <a:pt x="285" y="173"/>
                        <a:pt x="289" y="172"/>
                      </a:cubicBezTo>
                      <a:cubicBezTo>
                        <a:pt x="289" y="177"/>
                        <a:pt x="289" y="177"/>
                        <a:pt x="289" y="177"/>
                      </a:cubicBezTo>
                      <a:cubicBezTo>
                        <a:pt x="287" y="178"/>
                        <a:pt x="284" y="178"/>
                        <a:pt x="283" y="177"/>
                      </a:cubicBezTo>
                      <a:cubicBezTo>
                        <a:pt x="283" y="184"/>
                        <a:pt x="283" y="184"/>
                        <a:pt x="283" y="184"/>
                      </a:cubicBezTo>
                      <a:cubicBezTo>
                        <a:pt x="288" y="184"/>
                        <a:pt x="288" y="184"/>
                        <a:pt x="288" y="184"/>
                      </a:cubicBezTo>
                      <a:cubicBezTo>
                        <a:pt x="289" y="189"/>
                        <a:pt x="295" y="199"/>
                        <a:pt x="298" y="201"/>
                      </a:cubicBezTo>
                      <a:cubicBezTo>
                        <a:pt x="307" y="204"/>
                        <a:pt x="310" y="198"/>
                        <a:pt x="311" y="206"/>
                      </a:cubicBezTo>
                      <a:cubicBezTo>
                        <a:pt x="315" y="206"/>
                        <a:pt x="315" y="206"/>
                        <a:pt x="318" y="206"/>
                      </a:cubicBezTo>
                      <a:cubicBezTo>
                        <a:pt x="318" y="213"/>
                        <a:pt x="318" y="213"/>
                        <a:pt x="318" y="215"/>
                      </a:cubicBezTo>
                      <a:cubicBezTo>
                        <a:pt x="318" y="218"/>
                        <a:pt x="326" y="220"/>
                        <a:pt x="326" y="225"/>
                      </a:cubicBezTo>
                      <a:cubicBezTo>
                        <a:pt x="326" y="229"/>
                        <a:pt x="321" y="238"/>
                        <a:pt x="319" y="242"/>
                      </a:cubicBezTo>
                      <a:cubicBezTo>
                        <a:pt x="311" y="242"/>
                        <a:pt x="283" y="231"/>
                        <a:pt x="278" y="225"/>
                      </a:cubicBezTo>
                      <a:cubicBezTo>
                        <a:pt x="272" y="225"/>
                        <a:pt x="272" y="225"/>
                        <a:pt x="272" y="225"/>
                      </a:cubicBezTo>
                      <a:cubicBezTo>
                        <a:pt x="279" y="234"/>
                        <a:pt x="304" y="243"/>
                        <a:pt x="304" y="256"/>
                      </a:cubicBezTo>
                      <a:cubicBezTo>
                        <a:pt x="304" y="259"/>
                        <a:pt x="301" y="261"/>
                        <a:pt x="299" y="261"/>
                      </a:cubicBezTo>
                      <a:cubicBezTo>
                        <a:pt x="297" y="261"/>
                        <a:pt x="296" y="256"/>
                        <a:pt x="295" y="256"/>
                      </a:cubicBezTo>
                      <a:cubicBezTo>
                        <a:pt x="282" y="249"/>
                        <a:pt x="274" y="252"/>
                        <a:pt x="263" y="245"/>
                      </a:cubicBezTo>
                      <a:cubicBezTo>
                        <a:pt x="252" y="239"/>
                        <a:pt x="226" y="240"/>
                        <a:pt x="233" y="226"/>
                      </a:cubicBezTo>
                      <a:cubicBezTo>
                        <a:pt x="219" y="219"/>
                        <a:pt x="212" y="211"/>
                        <a:pt x="199" y="204"/>
                      </a:cubicBezTo>
                      <a:cubicBezTo>
                        <a:pt x="197" y="207"/>
                        <a:pt x="194" y="210"/>
                        <a:pt x="190" y="210"/>
                      </a:cubicBezTo>
                      <a:cubicBezTo>
                        <a:pt x="186" y="210"/>
                        <a:pt x="187" y="207"/>
                        <a:pt x="183" y="207"/>
                      </a:cubicBezTo>
                      <a:cubicBezTo>
                        <a:pt x="177" y="207"/>
                        <a:pt x="175" y="214"/>
                        <a:pt x="169" y="214"/>
                      </a:cubicBezTo>
                      <a:cubicBezTo>
                        <a:pt x="165" y="214"/>
                        <a:pt x="150" y="208"/>
                        <a:pt x="150" y="201"/>
                      </a:cubicBezTo>
                      <a:cubicBezTo>
                        <a:pt x="150" y="197"/>
                        <a:pt x="162" y="189"/>
                        <a:pt x="168" y="189"/>
                      </a:cubicBezTo>
                      <a:cubicBezTo>
                        <a:pt x="176" y="189"/>
                        <a:pt x="183" y="189"/>
                        <a:pt x="187" y="189"/>
                      </a:cubicBezTo>
                      <a:cubicBezTo>
                        <a:pt x="191" y="189"/>
                        <a:pt x="202" y="187"/>
                        <a:pt x="207" y="183"/>
                      </a:cubicBezTo>
                      <a:cubicBezTo>
                        <a:pt x="205" y="182"/>
                        <a:pt x="199" y="178"/>
                        <a:pt x="199" y="174"/>
                      </a:cubicBezTo>
                      <a:cubicBezTo>
                        <a:pt x="199" y="167"/>
                        <a:pt x="207" y="171"/>
                        <a:pt x="210" y="167"/>
                      </a:cubicBezTo>
                      <a:cubicBezTo>
                        <a:pt x="214" y="163"/>
                        <a:pt x="223" y="154"/>
                        <a:pt x="223" y="148"/>
                      </a:cubicBezTo>
                      <a:cubicBezTo>
                        <a:pt x="223" y="136"/>
                        <a:pt x="195" y="115"/>
                        <a:pt x="186" y="115"/>
                      </a:cubicBezTo>
                      <a:cubicBezTo>
                        <a:pt x="180" y="115"/>
                        <a:pt x="177" y="120"/>
                        <a:pt x="172" y="120"/>
                      </a:cubicBezTo>
                      <a:cubicBezTo>
                        <a:pt x="170" y="120"/>
                        <a:pt x="168" y="115"/>
                        <a:pt x="168" y="115"/>
                      </a:cubicBezTo>
                      <a:cubicBezTo>
                        <a:pt x="168" y="110"/>
                        <a:pt x="176" y="109"/>
                        <a:pt x="179" y="109"/>
                      </a:cubicBezTo>
                      <a:cubicBezTo>
                        <a:pt x="175" y="105"/>
                        <a:pt x="151" y="85"/>
                        <a:pt x="146" y="85"/>
                      </a:cubicBezTo>
                      <a:cubicBezTo>
                        <a:pt x="140" y="85"/>
                        <a:pt x="133" y="101"/>
                        <a:pt x="125" y="101"/>
                      </a:cubicBezTo>
                      <a:cubicBezTo>
                        <a:pt x="120" y="101"/>
                        <a:pt x="121" y="94"/>
                        <a:pt x="122" y="91"/>
                      </a:cubicBezTo>
                      <a:cubicBezTo>
                        <a:pt x="108" y="90"/>
                        <a:pt x="75" y="91"/>
                        <a:pt x="55" y="91"/>
                      </a:cubicBezTo>
                      <a:cubicBezTo>
                        <a:pt x="51" y="91"/>
                        <a:pt x="44" y="86"/>
                        <a:pt x="41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8" y="76"/>
                        <a:pt x="11" y="75"/>
                        <a:pt x="11" y="69"/>
                      </a:cubicBezTo>
                      <a:cubicBezTo>
                        <a:pt x="16" y="67"/>
                        <a:pt x="23" y="70"/>
                        <a:pt x="30" y="70"/>
                      </a:cubicBezTo>
                      <a:cubicBezTo>
                        <a:pt x="30" y="65"/>
                        <a:pt x="30" y="65"/>
                        <a:pt x="30" y="65"/>
                      </a:cubicBezTo>
                      <a:cubicBezTo>
                        <a:pt x="26" y="62"/>
                        <a:pt x="6" y="60"/>
                        <a:pt x="6" y="60"/>
                      </a:cubicBezTo>
                      <a:cubicBezTo>
                        <a:pt x="6" y="60"/>
                        <a:pt x="0" y="52"/>
                        <a:pt x="0" y="48"/>
                      </a:cubicBezTo>
                      <a:cubicBezTo>
                        <a:pt x="0" y="36"/>
                        <a:pt x="2" y="33"/>
                        <a:pt x="8" y="29"/>
                      </a:cubicBezTo>
                      <a:cubicBezTo>
                        <a:pt x="12" y="26"/>
                        <a:pt x="10" y="18"/>
                        <a:pt x="11" y="16"/>
                      </a:cubicBezTo>
                      <a:cubicBezTo>
                        <a:pt x="20" y="7"/>
                        <a:pt x="32" y="0"/>
                        <a:pt x="47" y="0"/>
                      </a:cubicBezTo>
                      <a:cubicBezTo>
                        <a:pt x="47" y="0"/>
                        <a:pt x="61" y="4"/>
                        <a:pt x="61" y="4"/>
                      </a:cubicBezTo>
                      <a:cubicBezTo>
                        <a:pt x="57" y="14"/>
                        <a:pt x="42" y="14"/>
                        <a:pt x="42" y="27"/>
                      </a:cubicBezTo>
                      <a:cubicBezTo>
                        <a:pt x="42" y="30"/>
                        <a:pt x="44" y="32"/>
                        <a:pt x="46" y="32"/>
                      </a:cubicBezTo>
                      <a:cubicBezTo>
                        <a:pt x="45" y="35"/>
                        <a:pt x="46" y="40"/>
                        <a:pt x="46" y="40"/>
                      </a:cubicBezTo>
                      <a:cubicBezTo>
                        <a:pt x="46" y="43"/>
                        <a:pt x="45" y="47"/>
                        <a:pt x="50" y="47"/>
                      </a:cubicBezTo>
                      <a:cubicBezTo>
                        <a:pt x="53" y="47"/>
                        <a:pt x="59" y="42"/>
                        <a:pt x="59" y="38"/>
                      </a:cubicBezTo>
                      <a:cubicBezTo>
                        <a:pt x="59" y="34"/>
                        <a:pt x="55" y="31"/>
                        <a:pt x="55" y="26"/>
                      </a:cubicBezTo>
                      <a:cubicBezTo>
                        <a:pt x="55" y="10"/>
                        <a:pt x="84" y="4"/>
                        <a:pt x="102" y="4"/>
                      </a:cubicBezTo>
                      <a:cubicBezTo>
                        <a:pt x="113" y="4"/>
                        <a:pt x="120" y="20"/>
                        <a:pt x="120" y="29"/>
                      </a:cubicBezTo>
                      <a:cubicBezTo>
                        <a:pt x="120" y="31"/>
                        <a:pt x="117" y="38"/>
                        <a:pt x="120" y="38"/>
                      </a:cubicBezTo>
                      <a:cubicBezTo>
                        <a:pt x="122" y="38"/>
                        <a:pt x="124" y="34"/>
                        <a:pt x="128" y="34"/>
                      </a:cubicBezTo>
                      <a:cubicBezTo>
                        <a:pt x="133" y="34"/>
                        <a:pt x="135" y="38"/>
                        <a:pt x="138" y="38"/>
                      </a:cubicBezTo>
                      <a:cubicBezTo>
                        <a:pt x="146" y="38"/>
                        <a:pt x="148" y="27"/>
                        <a:pt x="156" y="27"/>
                      </a:cubicBezTo>
                      <a:cubicBezTo>
                        <a:pt x="165" y="27"/>
                        <a:pt x="183" y="30"/>
                        <a:pt x="189" y="34"/>
                      </a:cubicBezTo>
                      <a:cubicBezTo>
                        <a:pt x="199" y="41"/>
                        <a:pt x="202" y="56"/>
                        <a:pt x="217" y="56"/>
                      </a:cubicBezTo>
                      <a:cubicBezTo>
                        <a:pt x="223" y="56"/>
                        <a:pt x="224" y="56"/>
                        <a:pt x="228" y="56"/>
                      </a:cubicBezTo>
                      <a:cubicBezTo>
                        <a:pt x="232" y="56"/>
                        <a:pt x="243" y="57"/>
                        <a:pt x="242" y="65"/>
                      </a:cubicBezTo>
                      <a:cubicBezTo>
                        <a:pt x="254" y="69"/>
                        <a:pt x="261" y="76"/>
                        <a:pt x="273" y="77"/>
                      </a:cubicBezTo>
                      <a:cubicBezTo>
                        <a:pt x="273" y="85"/>
                        <a:pt x="273" y="85"/>
                        <a:pt x="273" y="85"/>
                      </a:cubicBezTo>
                      <a:cubicBezTo>
                        <a:pt x="276" y="85"/>
                        <a:pt x="281" y="85"/>
                        <a:pt x="281" y="85"/>
                      </a:cubicBezTo>
                      <a:cubicBezTo>
                        <a:pt x="287" y="85"/>
                        <a:pt x="290" y="89"/>
                        <a:pt x="293" y="95"/>
                      </a:cubicBezTo>
                      <a:cubicBezTo>
                        <a:pt x="287" y="96"/>
                        <a:pt x="281" y="96"/>
                        <a:pt x="277" y="101"/>
                      </a:cubicBezTo>
                      <a:cubicBezTo>
                        <a:pt x="285" y="102"/>
                        <a:pt x="287" y="102"/>
                        <a:pt x="291" y="102"/>
                      </a:cubicBezTo>
                      <a:cubicBezTo>
                        <a:pt x="293" y="102"/>
                        <a:pt x="296" y="103"/>
                        <a:pt x="297" y="106"/>
                      </a:cubicBezTo>
                      <a:cubicBezTo>
                        <a:pt x="290" y="110"/>
                        <a:pt x="287" y="110"/>
                        <a:pt x="283" y="116"/>
                      </a:cubicBezTo>
                      <a:cubicBezTo>
                        <a:pt x="287" y="118"/>
                        <a:pt x="289" y="120"/>
                        <a:pt x="295" y="120"/>
                      </a:cubicBezTo>
                      <a:cubicBezTo>
                        <a:pt x="296" y="130"/>
                        <a:pt x="308" y="134"/>
                        <a:pt x="317" y="135"/>
                      </a:cubicBezTo>
                      <a:cubicBezTo>
                        <a:pt x="318" y="143"/>
                        <a:pt x="320" y="151"/>
                        <a:pt x="327" y="151"/>
                      </a:cubicBezTo>
                      <a:cubicBezTo>
                        <a:pt x="337" y="151"/>
                        <a:pt x="339" y="145"/>
                        <a:pt x="342" y="153"/>
                      </a:cubicBezTo>
                      <a:cubicBezTo>
                        <a:pt x="344" y="155"/>
                        <a:pt x="348" y="155"/>
                        <a:pt x="350" y="155"/>
                      </a:cubicBezTo>
                      <a:cubicBezTo>
                        <a:pt x="359" y="155"/>
                        <a:pt x="362" y="158"/>
                        <a:pt x="362" y="165"/>
                      </a:cubicBezTo>
                      <a:cubicBezTo>
                        <a:pt x="362" y="171"/>
                        <a:pt x="355" y="173"/>
                        <a:pt x="349" y="173"/>
                      </a:cubicBezTo>
                      <a:cubicBezTo>
                        <a:pt x="349" y="178"/>
                        <a:pt x="349" y="176"/>
                        <a:pt x="349" y="178"/>
                      </a:cubicBezTo>
                      <a:cubicBezTo>
                        <a:pt x="349" y="180"/>
                        <a:pt x="348" y="184"/>
                        <a:pt x="339" y="1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61" name="Freeform 85"/>
                <p:cNvSpPr>
                  <a:spLocks/>
                </p:cNvSpPr>
                <p:nvPr/>
              </p:nvSpPr>
              <p:spPr bwMode="auto">
                <a:xfrm>
                  <a:off x="3073400" y="1635125"/>
                  <a:ext cx="14288" cy="12700"/>
                </a:xfrm>
                <a:custGeom>
                  <a:avLst/>
                  <a:gdLst/>
                  <a:ahLst/>
                  <a:cxnLst>
                    <a:cxn ang="0">
                      <a:pos x="10" y="6"/>
                    </a:cxn>
                    <a:cxn ang="0">
                      <a:pos x="0" y="6"/>
                    </a:cxn>
                    <a:cxn ang="0">
                      <a:pos x="10" y="6"/>
                    </a:cxn>
                  </a:cxnLst>
                  <a:rect l="0" t="0" r="r" b="b"/>
                  <a:pathLst>
                    <a:path w="10" h="9">
                      <a:moveTo>
                        <a:pt x="10" y="6"/>
                      </a:moveTo>
                      <a:cubicBezTo>
                        <a:pt x="6" y="9"/>
                        <a:pt x="5" y="9"/>
                        <a:pt x="0" y="6"/>
                      </a:cubicBezTo>
                      <a:cubicBezTo>
                        <a:pt x="5" y="0"/>
                        <a:pt x="5" y="3"/>
                        <a:pt x="1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62" name="Freeform 86"/>
                <p:cNvSpPr>
                  <a:spLocks/>
                </p:cNvSpPr>
                <p:nvPr/>
              </p:nvSpPr>
              <p:spPr bwMode="auto">
                <a:xfrm>
                  <a:off x="2974975" y="1568450"/>
                  <a:ext cx="12700" cy="12700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9" y="9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9" h="9">
                      <a:moveTo>
                        <a:pt x="1" y="2"/>
                      </a:moveTo>
                      <a:cubicBezTo>
                        <a:pt x="6" y="0"/>
                        <a:pt x="6" y="5"/>
                        <a:pt x="9" y="9"/>
                      </a:cubicBezTo>
                      <a:cubicBezTo>
                        <a:pt x="4" y="9"/>
                        <a:pt x="0" y="5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63" name="Freeform 87"/>
                <p:cNvSpPr>
                  <a:spLocks/>
                </p:cNvSpPr>
                <p:nvPr/>
              </p:nvSpPr>
              <p:spPr bwMode="auto">
                <a:xfrm>
                  <a:off x="2847975" y="985838"/>
                  <a:ext cx="514350" cy="269875"/>
                </a:xfrm>
                <a:custGeom>
                  <a:avLst/>
                  <a:gdLst/>
                  <a:ahLst/>
                  <a:cxnLst>
                    <a:cxn ang="0">
                      <a:pos x="307" y="16"/>
                    </a:cxn>
                    <a:cxn ang="0">
                      <a:pos x="350" y="9"/>
                    </a:cxn>
                    <a:cxn ang="0">
                      <a:pos x="386" y="28"/>
                    </a:cxn>
                    <a:cxn ang="0">
                      <a:pos x="313" y="51"/>
                    </a:cxn>
                    <a:cxn ang="0">
                      <a:pos x="295" y="74"/>
                    </a:cxn>
                    <a:cxn ang="0">
                      <a:pos x="231" y="108"/>
                    </a:cxn>
                    <a:cxn ang="0">
                      <a:pos x="216" y="118"/>
                    </a:cxn>
                    <a:cxn ang="0">
                      <a:pos x="216" y="137"/>
                    </a:cxn>
                    <a:cxn ang="0">
                      <a:pos x="174" y="157"/>
                    </a:cxn>
                    <a:cxn ang="0">
                      <a:pos x="158" y="184"/>
                    </a:cxn>
                    <a:cxn ang="0">
                      <a:pos x="176" y="188"/>
                    </a:cxn>
                    <a:cxn ang="0">
                      <a:pos x="126" y="197"/>
                    </a:cxn>
                    <a:cxn ang="0">
                      <a:pos x="80" y="201"/>
                    </a:cxn>
                    <a:cxn ang="0">
                      <a:pos x="33" y="197"/>
                    </a:cxn>
                    <a:cxn ang="0">
                      <a:pos x="60" y="176"/>
                    </a:cxn>
                    <a:cxn ang="0">
                      <a:pos x="57" y="158"/>
                    </a:cxn>
                    <a:cxn ang="0">
                      <a:pos x="92" y="170"/>
                    </a:cxn>
                    <a:cxn ang="0">
                      <a:pos x="66" y="148"/>
                    </a:cxn>
                    <a:cxn ang="0">
                      <a:pos x="55" y="151"/>
                    </a:cxn>
                    <a:cxn ang="0">
                      <a:pos x="68" y="131"/>
                    </a:cxn>
                    <a:cxn ang="0">
                      <a:pos x="62" y="97"/>
                    </a:cxn>
                    <a:cxn ang="0">
                      <a:pos x="67" y="89"/>
                    </a:cxn>
                    <a:cxn ang="0">
                      <a:pos x="97" y="90"/>
                    </a:cxn>
                    <a:cxn ang="0">
                      <a:pos x="108" y="91"/>
                    </a:cxn>
                    <a:cxn ang="0">
                      <a:pos x="133" y="86"/>
                    </a:cxn>
                    <a:cxn ang="0">
                      <a:pos x="147" y="74"/>
                    </a:cxn>
                    <a:cxn ang="0">
                      <a:pos x="99" y="81"/>
                    </a:cxn>
                    <a:cxn ang="0">
                      <a:pos x="72" y="76"/>
                    </a:cxn>
                    <a:cxn ang="0">
                      <a:pos x="57" y="81"/>
                    </a:cxn>
                    <a:cxn ang="0">
                      <a:pos x="44" y="67"/>
                    </a:cxn>
                    <a:cxn ang="0">
                      <a:pos x="51" y="53"/>
                    </a:cxn>
                    <a:cxn ang="0">
                      <a:pos x="25" y="60"/>
                    </a:cxn>
                    <a:cxn ang="0">
                      <a:pos x="29" y="49"/>
                    </a:cxn>
                    <a:cxn ang="0">
                      <a:pos x="9" y="52"/>
                    </a:cxn>
                    <a:cxn ang="0">
                      <a:pos x="44" y="36"/>
                    </a:cxn>
                    <a:cxn ang="0">
                      <a:pos x="57" y="32"/>
                    </a:cxn>
                    <a:cxn ang="0">
                      <a:pos x="104" y="32"/>
                    </a:cxn>
                    <a:cxn ang="0">
                      <a:pos x="135" y="11"/>
                    </a:cxn>
                    <a:cxn ang="0">
                      <a:pos x="196" y="6"/>
                    </a:cxn>
                    <a:cxn ang="0">
                      <a:pos x="218" y="8"/>
                    </a:cxn>
                    <a:cxn ang="0">
                      <a:pos x="245" y="3"/>
                    </a:cxn>
                    <a:cxn ang="0">
                      <a:pos x="315" y="11"/>
                    </a:cxn>
                  </a:cxnLst>
                  <a:rect l="0" t="0" r="r" b="b"/>
                  <a:pathLst>
                    <a:path w="386" h="203">
                      <a:moveTo>
                        <a:pt x="315" y="11"/>
                      </a:moveTo>
                      <a:cubicBezTo>
                        <a:pt x="312" y="14"/>
                        <a:pt x="310" y="15"/>
                        <a:pt x="307" y="16"/>
                      </a:cubicBezTo>
                      <a:cubicBezTo>
                        <a:pt x="342" y="6"/>
                        <a:pt x="342" y="6"/>
                        <a:pt x="342" y="6"/>
                      </a:cubicBezTo>
                      <a:cubicBezTo>
                        <a:pt x="345" y="7"/>
                        <a:pt x="347" y="8"/>
                        <a:pt x="350" y="9"/>
                      </a:cubicBezTo>
                      <a:cubicBezTo>
                        <a:pt x="355" y="11"/>
                        <a:pt x="355" y="14"/>
                        <a:pt x="358" y="17"/>
                      </a:cubicBezTo>
                      <a:cubicBezTo>
                        <a:pt x="363" y="22"/>
                        <a:pt x="386" y="20"/>
                        <a:pt x="386" y="28"/>
                      </a:cubicBezTo>
                      <a:cubicBezTo>
                        <a:pt x="386" y="33"/>
                        <a:pt x="378" y="32"/>
                        <a:pt x="375" y="34"/>
                      </a:cubicBezTo>
                      <a:cubicBezTo>
                        <a:pt x="358" y="48"/>
                        <a:pt x="336" y="40"/>
                        <a:pt x="313" y="51"/>
                      </a:cubicBezTo>
                      <a:cubicBezTo>
                        <a:pt x="317" y="56"/>
                        <a:pt x="335" y="52"/>
                        <a:pt x="346" y="52"/>
                      </a:cubicBezTo>
                      <a:cubicBezTo>
                        <a:pt x="336" y="63"/>
                        <a:pt x="311" y="69"/>
                        <a:pt x="295" y="74"/>
                      </a:cubicBezTo>
                      <a:cubicBezTo>
                        <a:pt x="277" y="80"/>
                        <a:pt x="267" y="97"/>
                        <a:pt x="254" y="107"/>
                      </a:cubicBezTo>
                      <a:cubicBezTo>
                        <a:pt x="248" y="112"/>
                        <a:pt x="238" y="106"/>
                        <a:pt x="231" y="108"/>
                      </a:cubicBezTo>
                      <a:cubicBezTo>
                        <a:pt x="221" y="112"/>
                        <a:pt x="210" y="112"/>
                        <a:pt x="203" y="118"/>
                      </a:cubicBezTo>
                      <a:cubicBezTo>
                        <a:pt x="216" y="118"/>
                        <a:pt x="216" y="118"/>
                        <a:pt x="216" y="118"/>
                      </a:cubicBezTo>
                      <a:cubicBezTo>
                        <a:pt x="217" y="128"/>
                        <a:pt x="211" y="127"/>
                        <a:pt x="203" y="126"/>
                      </a:cubicBezTo>
                      <a:cubicBezTo>
                        <a:pt x="208" y="129"/>
                        <a:pt x="213" y="131"/>
                        <a:pt x="216" y="137"/>
                      </a:cubicBezTo>
                      <a:cubicBezTo>
                        <a:pt x="206" y="141"/>
                        <a:pt x="203" y="152"/>
                        <a:pt x="196" y="157"/>
                      </a:cubicBezTo>
                      <a:cubicBezTo>
                        <a:pt x="177" y="157"/>
                        <a:pt x="177" y="157"/>
                        <a:pt x="174" y="157"/>
                      </a:cubicBezTo>
                      <a:cubicBezTo>
                        <a:pt x="175" y="160"/>
                        <a:pt x="177" y="161"/>
                        <a:pt x="177" y="164"/>
                      </a:cubicBezTo>
                      <a:cubicBezTo>
                        <a:pt x="177" y="178"/>
                        <a:pt x="158" y="169"/>
                        <a:pt x="158" y="184"/>
                      </a:cubicBezTo>
                      <a:cubicBezTo>
                        <a:pt x="165" y="184"/>
                        <a:pt x="166" y="184"/>
                        <a:pt x="169" y="184"/>
                      </a:cubicBezTo>
                      <a:cubicBezTo>
                        <a:pt x="171" y="184"/>
                        <a:pt x="176" y="184"/>
                        <a:pt x="176" y="188"/>
                      </a:cubicBezTo>
                      <a:cubicBezTo>
                        <a:pt x="176" y="195"/>
                        <a:pt x="151" y="203"/>
                        <a:pt x="141" y="203"/>
                      </a:cubicBezTo>
                      <a:cubicBezTo>
                        <a:pt x="131" y="203"/>
                        <a:pt x="135" y="197"/>
                        <a:pt x="126" y="197"/>
                      </a:cubicBezTo>
                      <a:cubicBezTo>
                        <a:pt x="113" y="197"/>
                        <a:pt x="104" y="197"/>
                        <a:pt x="93" y="197"/>
                      </a:cubicBezTo>
                      <a:cubicBezTo>
                        <a:pt x="89" y="197"/>
                        <a:pt x="86" y="201"/>
                        <a:pt x="80" y="201"/>
                      </a:cubicBezTo>
                      <a:cubicBezTo>
                        <a:pt x="65" y="201"/>
                        <a:pt x="53" y="197"/>
                        <a:pt x="38" y="192"/>
                      </a:cubicBezTo>
                      <a:cubicBezTo>
                        <a:pt x="37" y="194"/>
                        <a:pt x="35" y="197"/>
                        <a:pt x="33" y="197"/>
                      </a:cubicBezTo>
                      <a:cubicBezTo>
                        <a:pt x="29" y="197"/>
                        <a:pt x="28" y="194"/>
                        <a:pt x="28" y="193"/>
                      </a:cubicBezTo>
                      <a:cubicBezTo>
                        <a:pt x="28" y="176"/>
                        <a:pt x="51" y="182"/>
                        <a:pt x="60" y="176"/>
                      </a:cubicBezTo>
                      <a:cubicBezTo>
                        <a:pt x="55" y="172"/>
                        <a:pt x="46" y="170"/>
                        <a:pt x="46" y="162"/>
                      </a:cubicBezTo>
                      <a:cubicBezTo>
                        <a:pt x="46" y="156"/>
                        <a:pt x="52" y="158"/>
                        <a:pt x="57" y="158"/>
                      </a:cubicBezTo>
                      <a:cubicBezTo>
                        <a:pt x="71" y="158"/>
                        <a:pt x="76" y="165"/>
                        <a:pt x="84" y="170"/>
                      </a:cubicBezTo>
                      <a:cubicBezTo>
                        <a:pt x="92" y="170"/>
                        <a:pt x="92" y="170"/>
                        <a:pt x="92" y="170"/>
                      </a:cubicBezTo>
                      <a:cubicBezTo>
                        <a:pt x="86" y="164"/>
                        <a:pt x="72" y="159"/>
                        <a:pt x="72" y="148"/>
                      </a:cubicBezTo>
                      <a:cubicBezTo>
                        <a:pt x="66" y="148"/>
                        <a:pt x="66" y="148"/>
                        <a:pt x="66" y="148"/>
                      </a:cubicBezTo>
                      <a:cubicBezTo>
                        <a:pt x="63" y="149"/>
                        <a:pt x="63" y="149"/>
                        <a:pt x="61" y="151"/>
                      </a:cubicBezTo>
                      <a:cubicBezTo>
                        <a:pt x="55" y="151"/>
                        <a:pt x="55" y="151"/>
                        <a:pt x="55" y="151"/>
                      </a:cubicBezTo>
                      <a:cubicBezTo>
                        <a:pt x="55" y="146"/>
                        <a:pt x="55" y="146"/>
                        <a:pt x="55" y="146"/>
                      </a:cubicBezTo>
                      <a:cubicBezTo>
                        <a:pt x="58" y="138"/>
                        <a:pt x="61" y="134"/>
                        <a:pt x="68" y="131"/>
                      </a:cubicBezTo>
                      <a:cubicBezTo>
                        <a:pt x="79" y="128"/>
                        <a:pt x="92" y="132"/>
                        <a:pt x="92" y="119"/>
                      </a:cubicBezTo>
                      <a:cubicBezTo>
                        <a:pt x="92" y="105"/>
                        <a:pt x="62" y="105"/>
                        <a:pt x="62" y="97"/>
                      </a:cubicBezTo>
                      <a:cubicBezTo>
                        <a:pt x="62" y="93"/>
                        <a:pt x="69" y="94"/>
                        <a:pt x="73" y="94"/>
                      </a:cubicBezTo>
                      <a:cubicBezTo>
                        <a:pt x="68" y="94"/>
                        <a:pt x="67" y="92"/>
                        <a:pt x="67" y="89"/>
                      </a:cubicBezTo>
                      <a:cubicBezTo>
                        <a:pt x="69" y="88"/>
                        <a:pt x="71" y="89"/>
                        <a:pt x="73" y="89"/>
                      </a:cubicBezTo>
                      <a:cubicBezTo>
                        <a:pt x="78" y="89"/>
                        <a:pt x="88" y="87"/>
                        <a:pt x="97" y="90"/>
                      </a:cubicBezTo>
                      <a:cubicBezTo>
                        <a:pt x="108" y="93"/>
                        <a:pt x="112" y="106"/>
                        <a:pt x="124" y="104"/>
                      </a:cubicBezTo>
                      <a:cubicBezTo>
                        <a:pt x="122" y="102"/>
                        <a:pt x="108" y="93"/>
                        <a:pt x="108" y="91"/>
                      </a:cubicBezTo>
                      <a:cubicBezTo>
                        <a:pt x="108" y="89"/>
                        <a:pt x="110" y="88"/>
                        <a:pt x="111" y="86"/>
                      </a:cubicBezTo>
                      <a:cubicBezTo>
                        <a:pt x="133" y="86"/>
                        <a:pt x="133" y="86"/>
                        <a:pt x="133" y="86"/>
                      </a:cubicBezTo>
                      <a:cubicBezTo>
                        <a:pt x="141" y="83"/>
                        <a:pt x="149" y="81"/>
                        <a:pt x="154" y="74"/>
                      </a:cubicBezTo>
                      <a:cubicBezTo>
                        <a:pt x="147" y="74"/>
                        <a:pt x="147" y="74"/>
                        <a:pt x="147" y="74"/>
                      </a:cubicBezTo>
                      <a:cubicBezTo>
                        <a:pt x="138" y="81"/>
                        <a:pt x="128" y="84"/>
                        <a:pt x="114" y="84"/>
                      </a:cubicBezTo>
                      <a:cubicBezTo>
                        <a:pt x="106" y="84"/>
                        <a:pt x="103" y="81"/>
                        <a:pt x="99" y="81"/>
                      </a:cubicBezTo>
                      <a:cubicBezTo>
                        <a:pt x="95" y="81"/>
                        <a:pt x="93" y="85"/>
                        <a:pt x="90" y="85"/>
                      </a:cubicBezTo>
                      <a:cubicBezTo>
                        <a:pt x="81" y="85"/>
                        <a:pt x="70" y="82"/>
                        <a:pt x="72" y="76"/>
                      </a:cubicBezTo>
                      <a:cubicBezTo>
                        <a:pt x="67" y="76"/>
                        <a:pt x="67" y="76"/>
                        <a:pt x="67" y="76"/>
                      </a:cubicBezTo>
                      <a:cubicBezTo>
                        <a:pt x="63" y="78"/>
                        <a:pt x="61" y="81"/>
                        <a:pt x="57" y="81"/>
                      </a:cubicBezTo>
                      <a:cubicBezTo>
                        <a:pt x="48" y="81"/>
                        <a:pt x="36" y="75"/>
                        <a:pt x="33" y="71"/>
                      </a:cubicBezTo>
                      <a:cubicBezTo>
                        <a:pt x="36" y="69"/>
                        <a:pt x="39" y="67"/>
                        <a:pt x="44" y="67"/>
                      </a:cubicBezTo>
                      <a:cubicBezTo>
                        <a:pt x="36" y="67"/>
                        <a:pt x="27" y="66"/>
                        <a:pt x="24" y="67"/>
                      </a:cubicBezTo>
                      <a:cubicBezTo>
                        <a:pt x="29" y="55"/>
                        <a:pt x="40" y="56"/>
                        <a:pt x="51" y="53"/>
                      </a:cubicBezTo>
                      <a:cubicBezTo>
                        <a:pt x="47" y="52"/>
                        <a:pt x="46" y="52"/>
                        <a:pt x="42" y="52"/>
                      </a:cubicBezTo>
                      <a:cubicBezTo>
                        <a:pt x="33" y="52"/>
                        <a:pt x="33" y="60"/>
                        <a:pt x="25" y="60"/>
                      </a:cubicBezTo>
                      <a:cubicBezTo>
                        <a:pt x="22" y="60"/>
                        <a:pt x="18" y="57"/>
                        <a:pt x="17" y="56"/>
                      </a:cubicBezTo>
                      <a:cubicBezTo>
                        <a:pt x="21" y="52"/>
                        <a:pt x="24" y="51"/>
                        <a:pt x="29" y="49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3" y="50"/>
                        <a:pt x="11" y="51"/>
                        <a:pt x="9" y="52"/>
                      </a:cubicBezTo>
                      <a:cubicBezTo>
                        <a:pt x="7" y="52"/>
                        <a:pt x="2" y="52"/>
                        <a:pt x="0" y="52"/>
                      </a:cubicBezTo>
                      <a:cubicBezTo>
                        <a:pt x="2" y="41"/>
                        <a:pt x="31" y="36"/>
                        <a:pt x="44" y="36"/>
                      </a:cubicBezTo>
                      <a:cubicBezTo>
                        <a:pt x="49" y="36"/>
                        <a:pt x="52" y="36"/>
                        <a:pt x="53" y="36"/>
                      </a:cubicBezTo>
                      <a:cubicBezTo>
                        <a:pt x="55" y="36"/>
                        <a:pt x="57" y="34"/>
                        <a:pt x="57" y="32"/>
                      </a:cubicBezTo>
                      <a:cubicBezTo>
                        <a:pt x="71" y="32"/>
                        <a:pt x="65" y="22"/>
                        <a:pt x="74" y="22"/>
                      </a:cubicBezTo>
                      <a:cubicBezTo>
                        <a:pt x="83" y="22"/>
                        <a:pt x="100" y="31"/>
                        <a:pt x="104" y="32"/>
                      </a:cubicBezTo>
                      <a:cubicBezTo>
                        <a:pt x="108" y="22"/>
                        <a:pt x="113" y="12"/>
                        <a:pt x="126" y="12"/>
                      </a:cubicBezTo>
                      <a:cubicBezTo>
                        <a:pt x="134" y="12"/>
                        <a:pt x="129" y="16"/>
                        <a:pt x="135" y="11"/>
                      </a:cubicBezTo>
                      <a:cubicBezTo>
                        <a:pt x="137" y="7"/>
                        <a:pt x="141" y="6"/>
                        <a:pt x="145" y="6"/>
                      </a:cubicBezTo>
                      <a:cubicBezTo>
                        <a:pt x="168" y="6"/>
                        <a:pt x="173" y="6"/>
                        <a:pt x="196" y="6"/>
                      </a:cubicBezTo>
                      <a:cubicBezTo>
                        <a:pt x="197" y="4"/>
                        <a:pt x="199" y="3"/>
                        <a:pt x="201" y="3"/>
                      </a:cubicBezTo>
                      <a:cubicBezTo>
                        <a:pt x="209" y="3"/>
                        <a:pt x="211" y="8"/>
                        <a:pt x="218" y="8"/>
                      </a:cubicBezTo>
                      <a:cubicBezTo>
                        <a:pt x="224" y="8"/>
                        <a:pt x="226" y="0"/>
                        <a:pt x="232" y="0"/>
                      </a:cubicBezTo>
                      <a:cubicBezTo>
                        <a:pt x="239" y="0"/>
                        <a:pt x="241" y="3"/>
                        <a:pt x="245" y="3"/>
                      </a:cubicBezTo>
                      <a:cubicBezTo>
                        <a:pt x="250" y="3"/>
                        <a:pt x="253" y="3"/>
                        <a:pt x="258" y="3"/>
                      </a:cubicBezTo>
                      <a:cubicBezTo>
                        <a:pt x="268" y="3"/>
                        <a:pt x="306" y="2"/>
                        <a:pt x="31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64" name="Freeform 88"/>
                <p:cNvSpPr>
                  <a:spLocks/>
                </p:cNvSpPr>
                <p:nvPr/>
              </p:nvSpPr>
              <p:spPr bwMode="auto">
                <a:xfrm>
                  <a:off x="3170238" y="960438"/>
                  <a:ext cx="1006475" cy="765175"/>
                </a:xfrm>
                <a:custGeom>
                  <a:avLst/>
                  <a:gdLst/>
                  <a:ahLst/>
                  <a:cxnLst>
                    <a:cxn ang="0">
                      <a:pos x="280" y="372"/>
                    </a:cxn>
                    <a:cxn ang="0">
                      <a:pos x="267" y="360"/>
                    </a:cxn>
                    <a:cxn ang="0">
                      <a:pos x="228" y="336"/>
                    </a:cxn>
                    <a:cxn ang="0">
                      <a:pos x="215" y="302"/>
                    </a:cxn>
                    <a:cxn ang="0">
                      <a:pos x="109" y="219"/>
                    </a:cxn>
                    <a:cxn ang="0">
                      <a:pos x="73" y="223"/>
                    </a:cxn>
                    <a:cxn ang="0">
                      <a:pos x="43" y="217"/>
                    </a:cxn>
                    <a:cxn ang="0">
                      <a:pos x="19" y="202"/>
                    </a:cxn>
                    <a:cxn ang="0">
                      <a:pos x="51" y="190"/>
                    </a:cxn>
                    <a:cxn ang="0">
                      <a:pos x="64" y="180"/>
                    </a:cxn>
                    <a:cxn ang="0">
                      <a:pos x="0" y="166"/>
                    </a:cxn>
                    <a:cxn ang="0">
                      <a:pos x="84" y="141"/>
                    </a:cxn>
                    <a:cxn ang="0">
                      <a:pos x="72" y="102"/>
                    </a:cxn>
                    <a:cxn ang="0">
                      <a:pos x="144" y="59"/>
                    </a:cxn>
                    <a:cxn ang="0">
                      <a:pos x="237" y="56"/>
                    </a:cxn>
                    <a:cxn ang="0">
                      <a:pos x="260" y="53"/>
                    </a:cxn>
                    <a:cxn ang="0">
                      <a:pos x="274" y="38"/>
                    </a:cxn>
                    <a:cxn ang="0">
                      <a:pos x="309" y="36"/>
                    </a:cxn>
                    <a:cxn ang="0">
                      <a:pos x="355" y="15"/>
                    </a:cxn>
                    <a:cxn ang="0">
                      <a:pos x="391" y="13"/>
                    </a:cxn>
                    <a:cxn ang="0">
                      <a:pos x="534" y="0"/>
                    </a:cxn>
                    <a:cxn ang="0">
                      <a:pos x="594" y="48"/>
                    </a:cxn>
                    <a:cxn ang="0">
                      <a:pos x="570" y="75"/>
                    </a:cxn>
                    <a:cxn ang="0">
                      <a:pos x="603" y="102"/>
                    </a:cxn>
                    <a:cxn ang="0">
                      <a:pos x="684" y="66"/>
                    </a:cxn>
                    <a:cxn ang="0">
                      <a:pos x="730" y="51"/>
                    </a:cxn>
                    <a:cxn ang="0">
                      <a:pos x="702" y="94"/>
                    </a:cxn>
                    <a:cxn ang="0">
                      <a:pos x="691" y="114"/>
                    </a:cxn>
                    <a:cxn ang="0">
                      <a:pos x="654" y="150"/>
                    </a:cxn>
                    <a:cxn ang="0">
                      <a:pos x="677" y="178"/>
                    </a:cxn>
                    <a:cxn ang="0">
                      <a:pos x="657" y="202"/>
                    </a:cxn>
                    <a:cxn ang="0">
                      <a:pos x="669" y="236"/>
                    </a:cxn>
                    <a:cxn ang="0">
                      <a:pos x="673" y="260"/>
                    </a:cxn>
                    <a:cxn ang="0">
                      <a:pos x="633" y="295"/>
                    </a:cxn>
                    <a:cxn ang="0">
                      <a:pos x="637" y="305"/>
                    </a:cxn>
                    <a:cxn ang="0">
                      <a:pos x="601" y="297"/>
                    </a:cxn>
                    <a:cxn ang="0">
                      <a:pos x="633" y="358"/>
                    </a:cxn>
                    <a:cxn ang="0">
                      <a:pos x="596" y="347"/>
                    </a:cxn>
                    <a:cxn ang="0">
                      <a:pos x="616" y="375"/>
                    </a:cxn>
                    <a:cxn ang="0">
                      <a:pos x="518" y="408"/>
                    </a:cxn>
                    <a:cxn ang="0">
                      <a:pos x="483" y="445"/>
                    </a:cxn>
                    <a:cxn ang="0">
                      <a:pos x="443" y="449"/>
                    </a:cxn>
                    <a:cxn ang="0">
                      <a:pos x="402" y="485"/>
                    </a:cxn>
                    <a:cxn ang="0">
                      <a:pos x="384" y="523"/>
                    </a:cxn>
                    <a:cxn ang="0">
                      <a:pos x="362" y="571"/>
                    </a:cxn>
                    <a:cxn ang="0">
                      <a:pos x="313" y="560"/>
                    </a:cxn>
                    <a:cxn ang="0">
                      <a:pos x="270" y="499"/>
                    </a:cxn>
                    <a:cxn ang="0">
                      <a:pos x="256" y="475"/>
                    </a:cxn>
                    <a:cxn ang="0">
                      <a:pos x="237" y="438"/>
                    </a:cxn>
                    <a:cxn ang="0">
                      <a:pos x="255" y="403"/>
                    </a:cxn>
                  </a:cxnLst>
                  <a:rect l="0" t="0" r="r" b="b"/>
                  <a:pathLst>
                    <a:path w="756" h="575">
                      <a:moveTo>
                        <a:pt x="255" y="403"/>
                      </a:moveTo>
                      <a:cubicBezTo>
                        <a:pt x="261" y="400"/>
                        <a:pt x="261" y="400"/>
                        <a:pt x="267" y="402"/>
                      </a:cubicBezTo>
                      <a:cubicBezTo>
                        <a:pt x="270" y="389"/>
                        <a:pt x="276" y="385"/>
                        <a:pt x="280" y="372"/>
                      </a:cubicBezTo>
                      <a:cubicBezTo>
                        <a:pt x="266" y="368"/>
                        <a:pt x="234" y="366"/>
                        <a:pt x="233" y="353"/>
                      </a:cubicBezTo>
                      <a:cubicBezTo>
                        <a:pt x="237" y="352"/>
                        <a:pt x="236" y="353"/>
                        <a:pt x="240" y="353"/>
                      </a:cubicBezTo>
                      <a:cubicBezTo>
                        <a:pt x="250" y="353"/>
                        <a:pt x="256" y="360"/>
                        <a:pt x="267" y="360"/>
                      </a:cubicBezTo>
                      <a:cubicBezTo>
                        <a:pt x="271" y="360"/>
                        <a:pt x="271" y="356"/>
                        <a:pt x="271" y="353"/>
                      </a:cubicBezTo>
                      <a:cubicBezTo>
                        <a:pt x="258" y="349"/>
                        <a:pt x="254" y="328"/>
                        <a:pt x="239" y="328"/>
                      </a:cubicBezTo>
                      <a:cubicBezTo>
                        <a:pt x="235" y="328"/>
                        <a:pt x="234" y="336"/>
                        <a:pt x="228" y="336"/>
                      </a:cubicBezTo>
                      <a:cubicBezTo>
                        <a:pt x="220" y="336"/>
                        <a:pt x="216" y="335"/>
                        <a:pt x="216" y="328"/>
                      </a:cubicBezTo>
                      <a:cubicBezTo>
                        <a:pt x="216" y="318"/>
                        <a:pt x="226" y="319"/>
                        <a:pt x="226" y="309"/>
                      </a:cubicBezTo>
                      <a:cubicBezTo>
                        <a:pt x="226" y="303"/>
                        <a:pt x="219" y="302"/>
                        <a:pt x="215" y="302"/>
                      </a:cubicBezTo>
                      <a:cubicBezTo>
                        <a:pt x="215" y="295"/>
                        <a:pt x="215" y="295"/>
                        <a:pt x="215" y="295"/>
                      </a:cubicBezTo>
                      <a:cubicBezTo>
                        <a:pt x="203" y="257"/>
                        <a:pt x="172" y="219"/>
                        <a:pt x="122" y="219"/>
                      </a:cubicBezTo>
                      <a:cubicBezTo>
                        <a:pt x="115" y="219"/>
                        <a:pt x="113" y="219"/>
                        <a:pt x="109" y="219"/>
                      </a:cubicBezTo>
                      <a:cubicBezTo>
                        <a:pt x="103" y="219"/>
                        <a:pt x="101" y="224"/>
                        <a:pt x="95" y="224"/>
                      </a:cubicBezTo>
                      <a:cubicBezTo>
                        <a:pt x="91" y="224"/>
                        <a:pt x="87" y="221"/>
                        <a:pt x="82" y="221"/>
                      </a:cubicBezTo>
                      <a:cubicBezTo>
                        <a:pt x="77" y="221"/>
                        <a:pt x="75" y="222"/>
                        <a:pt x="73" y="223"/>
                      </a:cubicBezTo>
                      <a:cubicBezTo>
                        <a:pt x="74" y="224"/>
                        <a:pt x="76" y="226"/>
                        <a:pt x="77" y="226"/>
                      </a:cubicBezTo>
                      <a:cubicBezTo>
                        <a:pt x="75" y="229"/>
                        <a:pt x="75" y="228"/>
                        <a:pt x="72" y="228"/>
                      </a:cubicBezTo>
                      <a:cubicBezTo>
                        <a:pt x="62" y="228"/>
                        <a:pt x="48" y="224"/>
                        <a:pt x="43" y="217"/>
                      </a:cubicBezTo>
                      <a:cubicBezTo>
                        <a:pt x="47" y="214"/>
                        <a:pt x="50" y="214"/>
                        <a:pt x="52" y="210"/>
                      </a:cubicBezTo>
                      <a:cubicBezTo>
                        <a:pt x="45" y="207"/>
                        <a:pt x="39" y="202"/>
                        <a:pt x="34" y="202"/>
                      </a:cubicBezTo>
                      <a:cubicBezTo>
                        <a:pt x="24" y="202"/>
                        <a:pt x="27" y="206"/>
                        <a:pt x="19" y="202"/>
                      </a:cubicBezTo>
                      <a:cubicBezTo>
                        <a:pt x="19" y="196"/>
                        <a:pt x="28" y="194"/>
                        <a:pt x="32" y="194"/>
                      </a:cubicBezTo>
                      <a:cubicBezTo>
                        <a:pt x="37" y="194"/>
                        <a:pt x="40" y="194"/>
                        <a:pt x="43" y="194"/>
                      </a:cubicBezTo>
                      <a:cubicBezTo>
                        <a:pt x="47" y="194"/>
                        <a:pt x="49" y="193"/>
                        <a:pt x="51" y="190"/>
                      </a:cubicBezTo>
                      <a:cubicBezTo>
                        <a:pt x="76" y="190"/>
                        <a:pt x="76" y="190"/>
                        <a:pt x="76" y="190"/>
                      </a:cubicBezTo>
                      <a:cubicBezTo>
                        <a:pt x="80" y="187"/>
                        <a:pt x="80" y="185"/>
                        <a:pt x="82" y="180"/>
                      </a:cubicBezTo>
                      <a:cubicBezTo>
                        <a:pt x="64" y="180"/>
                        <a:pt x="64" y="180"/>
                        <a:pt x="64" y="180"/>
                      </a:cubicBezTo>
                      <a:cubicBezTo>
                        <a:pt x="63" y="183"/>
                        <a:pt x="62" y="185"/>
                        <a:pt x="60" y="185"/>
                      </a:cubicBezTo>
                      <a:cubicBezTo>
                        <a:pt x="53" y="185"/>
                        <a:pt x="50" y="185"/>
                        <a:pt x="44" y="185"/>
                      </a:cubicBezTo>
                      <a:cubicBezTo>
                        <a:pt x="42" y="185"/>
                        <a:pt x="0" y="173"/>
                        <a:pt x="0" y="166"/>
                      </a:cubicBezTo>
                      <a:cubicBezTo>
                        <a:pt x="0" y="152"/>
                        <a:pt x="16" y="157"/>
                        <a:pt x="25" y="154"/>
                      </a:cubicBezTo>
                      <a:cubicBezTo>
                        <a:pt x="33" y="151"/>
                        <a:pt x="38" y="146"/>
                        <a:pt x="46" y="144"/>
                      </a:cubicBezTo>
                      <a:cubicBezTo>
                        <a:pt x="58" y="140"/>
                        <a:pt x="74" y="146"/>
                        <a:pt x="84" y="141"/>
                      </a:cubicBezTo>
                      <a:cubicBezTo>
                        <a:pt x="91" y="136"/>
                        <a:pt x="96" y="128"/>
                        <a:pt x="96" y="117"/>
                      </a:cubicBezTo>
                      <a:cubicBezTo>
                        <a:pt x="88" y="116"/>
                        <a:pt x="63" y="117"/>
                        <a:pt x="63" y="109"/>
                      </a:cubicBezTo>
                      <a:cubicBezTo>
                        <a:pt x="63" y="105"/>
                        <a:pt x="69" y="102"/>
                        <a:pt x="72" y="102"/>
                      </a:cubicBezTo>
                      <a:cubicBezTo>
                        <a:pt x="87" y="97"/>
                        <a:pt x="106" y="86"/>
                        <a:pt x="115" y="78"/>
                      </a:cubicBezTo>
                      <a:cubicBezTo>
                        <a:pt x="119" y="80"/>
                        <a:pt x="122" y="81"/>
                        <a:pt x="127" y="81"/>
                      </a:cubicBezTo>
                      <a:cubicBezTo>
                        <a:pt x="142" y="81"/>
                        <a:pt x="130" y="61"/>
                        <a:pt x="144" y="59"/>
                      </a:cubicBezTo>
                      <a:cubicBezTo>
                        <a:pt x="162" y="57"/>
                        <a:pt x="169" y="52"/>
                        <a:pt x="185" y="52"/>
                      </a:cubicBezTo>
                      <a:cubicBezTo>
                        <a:pt x="198" y="49"/>
                        <a:pt x="206" y="42"/>
                        <a:pt x="218" y="42"/>
                      </a:cubicBezTo>
                      <a:cubicBezTo>
                        <a:pt x="226" y="42"/>
                        <a:pt x="229" y="56"/>
                        <a:pt x="237" y="56"/>
                      </a:cubicBezTo>
                      <a:cubicBezTo>
                        <a:pt x="237" y="52"/>
                        <a:pt x="235" y="50"/>
                        <a:pt x="235" y="47"/>
                      </a:cubicBezTo>
                      <a:cubicBezTo>
                        <a:pt x="239" y="42"/>
                        <a:pt x="239" y="42"/>
                        <a:pt x="239" y="42"/>
                      </a:cubicBezTo>
                      <a:cubicBezTo>
                        <a:pt x="244" y="51"/>
                        <a:pt x="252" y="50"/>
                        <a:pt x="260" y="53"/>
                      </a:cubicBezTo>
                      <a:cubicBezTo>
                        <a:pt x="262" y="53"/>
                        <a:pt x="267" y="53"/>
                        <a:pt x="267" y="53"/>
                      </a:cubicBezTo>
                      <a:cubicBezTo>
                        <a:pt x="266" y="50"/>
                        <a:pt x="263" y="47"/>
                        <a:pt x="263" y="44"/>
                      </a:cubicBezTo>
                      <a:cubicBezTo>
                        <a:pt x="263" y="38"/>
                        <a:pt x="270" y="38"/>
                        <a:pt x="274" y="38"/>
                      </a:cubicBezTo>
                      <a:cubicBezTo>
                        <a:pt x="293" y="38"/>
                        <a:pt x="303" y="48"/>
                        <a:pt x="314" y="53"/>
                      </a:cubicBezTo>
                      <a:cubicBezTo>
                        <a:pt x="334" y="53"/>
                        <a:pt x="334" y="53"/>
                        <a:pt x="334" y="53"/>
                      </a:cubicBezTo>
                      <a:cubicBezTo>
                        <a:pt x="327" y="50"/>
                        <a:pt x="309" y="44"/>
                        <a:pt x="309" y="36"/>
                      </a:cubicBezTo>
                      <a:cubicBezTo>
                        <a:pt x="309" y="29"/>
                        <a:pt x="322" y="31"/>
                        <a:pt x="326" y="30"/>
                      </a:cubicBezTo>
                      <a:cubicBezTo>
                        <a:pt x="323" y="27"/>
                        <a:pt x="320" y="27"/>
                        <a:pt x="318" y="24"/>
                      </a:cubicBezTo>
                      <a:cubicBezTo>
                        <a:pt x="330" y="18"/>
                        <a:pt x="341" y="15"/>
                        <a:pt x="355" y="15"/>
                      </a:cubicBezTo>
                      <a:cubicBezTo>
                        <a:pt x="366" y="15"/>
                        <a:pt x="373" y="15"/>
                        <a:pt x="382" y="18"/>
                      </a:cubicBezTo>
                      <a:cubicBezTo>
                        <a:pt x="391" y="18"/>
                        <a:pt x="391" y="18"/>
                        <a:pt x="391" y="18"/>
                      </a:cubicBezTo>
                      <a:cubicBezTo>
                        <a:pt x="391" y="13"/>
                        <a:pt x="391" y="13"/>
                        <a:pt x="391" y="13"/>
                      </a:cubicBezTo>
                      <a:cubicBezTo>
                        <a:pt x="398" y="12"/>
                        <a:pt x="402" y="13"/>
                        <a:pt x="409" y="13"/>
                      </a:cubicBezTo>
                      <a:cubicBezTo>
                        <a:pt x="430" y="13"/>
                        <a:pt x="447" y="0"/>
                        <a:pt x="470" y="0"/>
                      </a:cubicBezTo>
                      <a:cubicBezTo>
                        <a:pt x="495" y="0"/>
                        <a:pt x="512" y="0"/>
                        <a:pt x="534" y="0"/>
                      </a:cubicBezTo>
                      <a:cubicBezTo>
                        <a:pt x="560" y="0"/>
                        <a:pt x="579" y="17"/>
                        <a:pt x="600" y="26"/>
                      </a:cubicBezTo>
                      <a:cubicBezTo>
                        <a:pt x="612" y="31"/>
                        <a:pt x="627" y="28"/>
                        <a:pt x="638" y="30"/>
                      </a:cubicBezTo>
                      <a:cubicBezTo>
                        <a:pt x="636" y="46"/>
                        <a:pt x="606" y="44"/>
                        <a:pt x="594" y="48"/>
                      </a:cubicBezTo>
                      <a:cubicBezTo>
                        <a:pt x="497" y="53"/>
                        <a:pt x="497" y="53"/>
                        <a:pt x="497" y="53"/>
                      </a:cubicBezTo>
                      <a:cubicBezTo>
                        <a:pt x="505" y="59"/>
                        <a:pt x="579" y="50"/>
                        <a:pt x="587" y="53"/>
                      </a:cubicBezTo>
                      <a:cubicBezTo>
                        <a:pt x="586" y="57"/>
                        <a:pt x="567" y="75"/>
                        <a:pt x="570" y="75"/>
                      </a:cubicBezTo>
                      <a:cubicBezTo>
                        <a:pt x="581" y="75"/>
                        <a:pt x="607" y="50"/>
                        <a:pt x="622" y="50"/>
                      </a:cubicBezTo>
                      <a:cubicBezTo>
                        <a:pt x="630" y="50"/>
                        <a:pt x="633" y="57"/>
                        <a:pt x="633" y="64"/>
                      </a:cubicBezTo>
                      <a:cubicBezTo>
                        <a:pt x="633" y="67"/>
                        <a:pt x="605" y="97"/>
                        <a:pt x="603" y="102"/>
                      </a:cubicBezTo>
                      <a:cubicBezTo>
                        <a:pt x="615" y="99"/>
                        <a:pt x="637" y="70"/>
                        <a:pt x="644" y="64"/>
                      </a:cubicBezTo>
                      <a:cubicBezTo>
                        <a:pt x="655" y="64"/>
                        <a:pt x="674" y="64"/>
                        <a:pt x="674" y="64"/>
                      </a:cubicBezTo>
                      <a:cubicBezTo>
                        <a:pt x="674" y="64"/>
                        <a:pt x="682" y="66"/>
                        <a:pt x="684" y="66"/>
                      </a:cubicBezTo>
                      <a:cubicBezTo>
                        <a:pt x="692" y="63"/>
                        <a:pt x="693" y="60"/>
                        <a:pt x="700" y="57"/>
                      </a:cubicBezTo>
                      <a:cubicBezTo>
                        <a:pt x="721" y="57"/>
                        <a:pt x="721" y="57"/>
                        <a:pt x="721" y="57"/>
                      </a:cubicBezTo>
                      <a:cubicBezTo>
                        <a:pt x="723" y="52"/>
                        <a:pt x="726" y="51"/>
                        <a:pt x="730" y="51"/>
                      </a:cubicBezTo>
                      <a:cubicBezTo>
                        <a:pt x="736" y="51"/>
                        <a:pt x="756" y="61"/>
                        <a:pt x="756" y="67"/>
                      </a:cubicBezTo>
                      <a:cubicBezTo>
                        <a:pt x="756" y="72"/>
                        <a:pt x="748" y="76"/>
                        <a:pt x="745" y="77"/>
                      </a:cubicBezTo>
                      <a:cubicBezTo>
                        <a:pt x="731" y="82"/>
                        <a:pt x="722" y="94"/>
                        <a:pt x="702" y="94"/>
                      </a:cubicBezTo>
                      <a:cubicBezTo>
                        <a:pt x="707" y="97"/>
                        <a:pt x="708" y="97"/>
                        <a:pt x="711" y="94"/>
                      </a:cubicBezTo>
                      <a:cubicBezTo>
                        <a:pt x="711" y="107"/>
                        <a:pt x="699" y="107"/>
                        <a:pt x="691" y="109"/>
                      </a:cubicBezTo>
                      <a:cubicBezTo>
                        <a:pt x="694" y="115"/>
                        <a:pt x="691" y="110"/>
                        <a:pt x="691" y="114"/>
                      </a:cubicBezTo>
                      <a:cubicBezTo>
                        <a:pt x="691" y="121"/>
                        <a:pt x="680" y="123"/>
                        <a:pt x="671" y="125"/>
                      </a:cubicBezTo>
                      <a:cubicBezTo>
                        <a:pt x="672" y="130"/>
                        <a:pt x="671" y="130"/>
                        <a:pt x="671" y="132"/>
                      </a:cubicBezTo>
                      <a:cubicBezTo>
                        <a:pt x="671" y="141"/>
                        <a:pt x="662" y="144"/>
                        <a:pt x="654" y="150"/>
                      </a:cubicBezTo>
                      <a:cubicBezTo>
                        <a:pt x="648" y="154"/>
                        <a:pt x="649" y="165"/>
                        <a:pt x="646" y="169"/>
                      </a:cubicBezTo>
                      <a:cubicBezTo>
                        <a:pt x="651" y="172"/>
                        <a:pt x="655" y="169"/>
                        <a:pt x="659" y="169"/>
                      </a:cubicBezTo>
                      <a:cubicBezTo>
                        <a:pt x="667" y="169"/>
                        <a:pt x="673" y="174"/>
                        <a:pt x="677" y="178"/>
                      </a:cubicBezTo>
                      <a:cubicBezTo>
                        <a:pt x="675" y="179"/>
                        <a:pt x="672" y="180"/>
                        <a:pt x="669" y="180"/>
                      </a:cubicBezTo>
                      <a:cubicBezTo>
                        <a:pt x="671" y="187"/>
                        <a:pt x="688" y="185"/>
                        <a:pt x="688" y="196"/>
                      </a:cubicBezTo>
                      <a:cubicBezTo>
                        <a:pt x="688" y="206"/>
                        <a:pt x="665" y="202"/>
                        <a:pt x="657" y="202"/>
                      </a:cubicBezTo>
                      <a:cubicBezTo>
                        <a:pt x="652" y="202"/>
                        <a:pt x="648" y="206"/>
                        <a:pt x="648" y="209"/>
                      </a:cubicBezTo>
                      <a:cubicBezTo>
                        <a:pt x="648" y="217"/>
                        <a:pt x="656" y="217"/>
                        <a:pt x="663" y="217"/>
                      </a:cubicBezTo>
                      <a:cubicBezTo>
                        <a:pt x="663" y="226"/>
                        <a:pt x="669" y="229"/>
                        <a:pt x="669" y="236"/>
                      </a:cubicBezTo>
                      <a:cubicBezTo>
                        <a:pt x="669" y="239"/>
                        <a:pt x="667" y="243"/>
                        <a:pt x="669" y="245"/>
                      </a:cubicBezTo>
                      <a:cubicBezTo>
                        <a:pt x="662" y="245"/>
                        <a:pt x="655" y="245"/>
                        <a:pt x="655" y="251"/>
                      </a:cubicBezTo>
                      <a:cubicBezTo>
                        <a:pt x="655" y="258"/>
                        <a:pt x="667" y="258"/>
                        <a:pt x="673" y="260"/>
                      </a:cubicBezTo>
                      <a:cubicBezTo>
                        <a:pt x="670" y="267"/>
                        <a:pt x="661" y="271"/>
                        <a:pt x="653" y="272"/>
                      </a:cubicBezTo>
                      <a:cubicBezTo>
                        <a:pt x="653" y="275"/>
                        <a:pt x="655" y="277"/>
                        <a:pt x="657" y="278"/>
                      </a:cubicBezTo>
                      <a:cubicBezTo>
                        <a:pt x="654" y="292"/>
                        <a:pt x="637" y="286"/>
                        <a:pt x="633" y="295"/>
                      </a:cubicBezTo>
                      <a:cubicBezTo>
                        <a:pt x="628" y="292"/>
                        <a:pt x="623" y="290"/>
                        <a:pt x="620" y="285"/>
                      </a:cubicBezTo>
                      <a:cubicBezTo>
                        <a:pt x="613" y="285"/>
                        <a:pt x="613" y="285"/>
                        <a:pt x="613" y="285"/>
                      </a:cubicBezTo>
                      <a:cubicBezTo>
                        <a:pt x="618" y="297"/>
                        <a:pt x="637" y="293"/>
                        <a:pt x="637" y="305"/>
                      </a:cubicBezTo>
                      <a:cubicBezTo>
                        <a:pt x="637" y="310"/>
                        <a:pt x="636" y="317"/>
                        <a:pt x="631" y="317"/>
                      </a:cubicBezTo>
                      <a:cubicBezTo>
                        <a:pt x="623" y="317"/>
                        <a:pt x="609" y="306"/>
                        <a:pt x="607" y="297"/>
                      </a:cubicBezTo>
                      <a:cubicBezTo>
                        <a:pt x="603" y="298"/>
                        <a:pt x="602" y="297"/>
                        <a:pt x="601" y="297"/>
                      </a:cubicBezTo>
                      <a:cubicBezTo>
                        <a:pt x="601" y="304"/>
                        <a:pt x="601" y="304"/>
                        <a:pt x="601" y="304"/>
                      </a:cubicBezTo>
                      <a:cubicBezTo>
                        <a:pt x="617" y="320"/>
                        <a:pt x="645" y="327"/>
                        <a:pt x="645" y="352"/>
                      </a:cubicBezTo>
                      <a:cubicBezTo>
                        <a:pt x="645" y="357"/>
                        <a:pt x="638" y="358"/>
                        <a:pt x="633" y="358"/>
                      </a:cubicBezTo>
                      <a:cubicBezTo>
                        <a:pt x="612" y="358"/>
                        <a:pt x="617" y="336"/>
                        <a:pt x="599" y="336"/>
                      </a:cubicBezTo>
                      <a:cubicBezTo>
                        <a:pt x="596" y="336"/>
                        <a:pt x="594" y="337"/>
                        <a:pt x="592" y="336"/>
                      </a:cubicBezTo>
                      <a:cubicBezTo>
                        <a:pt x="592" y="342"/>
                        <a:pt x="596" y="343"/>
                        <a:pt x="596" y="347"/>
                      </a:cubicBezTo>
                      <a:cubicBezTo>
                        <a:pt x="596" y="351"/>
                        <a:pt x="589" y="352"/>
                        <a:pt x="587" y="352"/>
                      </a:cubicBezTo>
                      <a:cubicBezTo>
                        <a:pt x="587" y="366"/>
                        <a:pt x="626" y="364"/>
                        <a:pt x="635" y="367"/>
                      </a:cubicBezTo>
                      <a:cubicBezTo>
                        <a:pt x="629" y="372"/>
                        <a:pt x="624" y="373"/>
                        <a:pt x="616" y="375"/>
                      </a:cubicBezTo>
                      <a:cubicBezTo>
                        <a:pt x="602" y="380"/>
                        <a:pt x="597" y="393"/>
                        <a:pt x="584" y="397"/>
                      </a:cubicBezTo>
                      <a:cubicBezTo>
                        <a:pt x="569" y="402"/>
                        <a:pt x="556" y="400"/>
                        <a:pt x="539" y="408"/>
                      </a:cubicBezTo>
                      <a:cubicBezTo>
                        <a:pt x="518" y="408"/>
                        <a:pt x="518" y="408"/>
                        <a:pt x="518" y="408"/>
                      </a:cubicBezTo>
                      <a:cubicBezTo>
                        <a:pt x="514" y="410"/>
                        <a:pt x="510" y="412"/>
                        <a:pt x="510" y="415"/>
                      </a:cubicBezTo>
                      <a:cubicBezTo>
                        <a:pt x="498" y="423"/>
                        <a:pt x="498" y="423"/>
                        <a:pt x="498" y="423"/>
                      </a:cubicBezTo>
                      <a:cubicBezTo>
                        <a:pt x="490" y="430"/>
                        <a:pt x="490" y="438"/>
                        <a:pt x="483" y="445"/>
                      </a:cubicBezTo>
                      <a:cubicBezTo>
                        <a:pt x="474" y="454"/>
                        <a:pt x="459" y="452"/>
                        <a:pt x="450" y="458"/>
                      </a:cubicBezTo>
                      <a:cubicBezTo>
                        <a:pt x="443" y="458"/>
                        <a:pt x="443" y="458"/>
                        <a:pt x="443" y="458"/>
                      </a:cubicBezTo>
                      <a:cubicBezTo>
                        <a:pt x="443" y="449"/>
                        <a:pt x="443" y="449"/>
                        <a:pt x="443" y="449"/>
                      </a:cubicBezTo>
                      <a:cubicBezTo>
                        <a:pt x="437" y="452"/>
                        <a:pt x="438" y="457"/>
                        <a:pt x="435" y="460"/>
                      </a:cubicBezTo>
                      <a:cubicBezTo>
                        <a:pt x="425" y="470"/>
                        <a:pt x="401" y="466"/>
                        <a:pt x="401" y="480"/>
                      </a:cubicBezTo>
                      <a:cubicBezTo>
                        <a:pt x="401" y="482"/>
                        <a:pt x="402" y="483"/>
                        <a:pt x="402" y="485"/>
                      </a:cubicBezTo>
                      <a:cubicBezTo>
                        <a:pt x="401" y="486"/>
                        <a:pt x="399" y="488"/>
                        <a:pt x="399" y="490"/>
                      </a:cubicBezTo>
                      <a:cubicBezTo>
                        <a:pt x="399" y="493"/>
                        <a:pt x="405" y="495"/>
                        <a:pt x="405" y="500"/>
                      </a:cubicBezTo>
                      <a:cubicBezTo>
                        <a:pt x="405" y="515"/>
                        <a:pt x="384" y="510"/>
                        <a:pt x="384" y="523"/>
                      </a:cubicBezTo>
                      <a:cubicBezTo>
                        <a:pt x="384" y="531"/>
                        <a:pt x="383" y="543"/>
                        <a:pt x="384" y="547"/>
                      </a:cubicBezTo>
                      <a:cubicBezTo>
                        <a:pt x="374" y="552"/>
                        <a:pt x="379" y="575"/>
                        <a:pt x="367" y="575"/>
                      </a:cubicBezTo>
                      <a:cubicBezTo>
                        <a:pt x="364" y="575"/>
                        <a:pt x="363" y="573"/>
                        <a:pt x="362" y="571"/>
                      </a:cubicBezTo>
                      <a:cubicBezTo>
                        <a:pt x="356" y="571"/>
                        <a:pt x="356" y="574"/>
                        <a:pt x="353" y="574"/>
                      </a:cubicBezTo>
                      <a:cubicBezTo>
                        <a:pt x="342" y="574"/>
                        <a:pt x="343" y="554"/>
                        <a:pt x="332" y="554"/>
                      </a:cubicBezTo>
                      <a:cubicBezTo>
                        <a:pt x="326" y="554"/>
                        <a:pt x="319" y="559"/>
                        <a:pt x="313" y="560"/>
                      </a:cubicBezTo>
                      <a:cubicBezTo>
                        <a:pt x="310" y="550"/>
                        <a:pt x="306" y="553"/>
                        <a:pt x="299" y="547"/>
                      </a:cubicBezTo>
                      <a:cubicBezTo>
                        <a:pt x="296" y="546"/>
                        <a:pt x="297" y="539"/>
                        <a:pt x="296" y="539"/>
                      </a:cubicBezTo>
                      <a:cubicBezTo>
                        <a:pt x="287" y="531"/>
                        <a:pt x="270" y="512"/>
                        <a:pt x="270" y="499"/>
                      </a:cubicBezTo>
                      <a:cubicBezTo>
                        <a:pt x="270" y="493"/>
                        <a:pt x="274" y="494"/>
                        <a:pt x="277" y="490"/>
                      </a:cubicBezTo>
                      <a:cubicBezTo>
                        <a:pt x="270" y="482"/>
                        <a:pt x="268" y="493"/>
                        <a:pt x="260" y="489"/>
                      </a:cubicBezTo>
                      <a:cubicBezTo>
                        <a:pt x="259" y="487"/>
                        <a:pt x="257" y="479"/>
                        <a:pt x="256" y="475"/>
                      </a:cubicBezTo>
                      <a:cubicBezTo>
                        <a:pt x="253" y="466"/>
                        <a:pt x="241" y="461"/>
                        <a:pt x="241" y="449"/>
                      </a:cubicBezTo>
                      <a:cubicBezTo>
                        <a:pt x="241" y="445"/>
                        <a:pt x="244" y="443"/>
                        <a:pt x="246" y="438"/>
                      </a:cubicBezTo>
                      <a:cubicBezTo>
                        <a:pt x="243" y="437"/>
                        <a:pt x="240" y="436"/>
                        <a:pt x="237" y="438"/>
                      </a:cubicBezTo>
                      <a:cubicBezTo>
                        <a:pt x="237" y="428"/>
                        <a:pt x="237" y="428"/>
                        <a:pt x="237" y="428"/>
                      </a:cubicBezTo>
                      <a:cubicBezTo>
                        <a:pt x="243" y="420"/>
                        <a:pt x="246" y="411"/>
                        <a:pt x="255" y="404"/>
                      </a:cubicBezTo>
                      <a:lnTo>
                        <a:pt x="255" y="4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65" name="Freeform 89"/>
                <p:cNvSpPr>
                  <a:spLocks/>
                </p:cNvSpPr>
                <p:nvPr/>
              </p:nvSpPr>
              <p:spPr bwMode="auto">
                <a:xfrm>
                  <a:off x="3470275" y="1443038"/>
                  <a:ext cx="47625" cy="31750"/>
                </a:xfrm>
                <a:custGeom>
                  <a:avLst/>
                  <a:gdLst/>
                  <a:ahLst/>
                  <a:cxnLst>
                    <a:cxn ang="0">
                      <a:pos x="9" y="24"/>
                    </a:cxn>
                    <a:cxn ang="0">
                      <a:pos x="0" y="9"/>
                    </a:cxn>
                    <a:cxn ang="0">
                      <a:pos x="10" y="0"/>
                    </a:cxn>
                    <a:cxn ang="0">
                      <a:pos x="36" y="16"/>
                    </a:cxn>
                    <a:cxn ang="0">
                      <a:pos x="19" y="24"/>
                    </a:cxn>
                    <a:cxn ang="0">
                      <a:pos x="9" y="24"/>
                    </a:cxn>
                  </a:cxnLst>
                  <a:rect l="0" t="0" r="r" b="b"/>
                  <a:pathLst>
                    <a:path w="36" h="24">
                      <a:moveTo>
                        <a:pt x="9" y="24"/>
                      </a:moveTo>
                      <a:cubicBezTo>
                        <a:pt x="5" y="24"/>
                        <a:pt x="0" y="14"/>
                        <a:pt x="0" y="9"/>
                      </a:cubicBezTo>
                      <a:cubicBezTo>
                        <a:pt x="0" y="2"/>
                        <a:pt x="6" y="0"/>
                        <a:pt x="10" y="0"/>
                      </a:cubicBezTo>
                      <a:cubicBezTo>
                        <a:pt x="21" y="0"/>
                        <a:pt x="25" y="12"/>
                        <a:pt x="36" y="16"/>
                      </a:cubicBezTo>
                      <a:cubicBezTo>
                        <a:pt x="35" y="23"/>
                        <a:pt x="26" y="24"/>
                        <a:pt x="19" y="24"/>
                      </a:cubicBezTo>
                      <a:lnTo>
                        <a:pt x="9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66" name="Freeform 90"/>
                <p:cNvSpPr>
                  <a:spLocks/>
                </p:cNvSpPr>
                <p:nvPr/>
              </p:nvSpPr>
              <p:spPr bwMode="auto">
                <a:xfrm>
                  <a:off x="4070350" y="1277938"/>
                  <a:ext cx="26988" cy="15875"/>
                </a:xfrm>
                <a:custGeom>
                  <a:avLst/>
                  <a:gdLst/>
                  <a:ahLst/>
                  <a:cxnLst>
                    <a:cxn ang="0">
                      <a:pos x="6" y="12"/>
                    </a:cxn>
                    <a:cxn ang="0">
                      <a:pos x="0" y="5"/>
                    </a:cxn>
                    <a:cxn ang="0">
                      <a:pos x="4" y="0"/>
                    </a:cxn>
                    <a:cxn ang="0">
                      <a:pos x="12" y="0"/>
                    </a:cxn>
                    <a:cxn ang="0">
                      <a:pos x="12" y="5"/>
                    </a:cxn>
                    <a:cxn ang="0">
                      <a:pos x="20" y="5"/>
                    </a:cxn>
                    <a:cxn ang="0">
                      <a:pos x="6" y="12"/>
                    </a:cxn>
                  </a:cxnLst>
                  <a:rect l="0" t="0" r="r" b="b"/>
                  <a:pathLst>
                    <a:path w="20" h="12">
                      <a:moveTo>
                        <a:pt x="6" y="12"/>
                      </a:moveTo>
                      <a:cubicBezTo>
                        <a:pt x="2" y="12"/>
                        <a:pt x="0" y="8"/>
                        <a:pt x="0" y="5"/>
                      </a:cubicBezTo>
                      <a:cubicBezTo>
                        <a:pt x="0" y="3"/>
                        <a:pt x="3" y="1"/>
                        <a:pt x="4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3"/>
                        <a:pt x="12" y="4"/>
                        <a:pt x="12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17" y="7"/>
                        <a:pt x="10" y="12"/>
                        <a:pt x="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67" name="Freeform 91"/>
                <p:cNvSpPr>
                  <a:spLocks/>
                </p:cNvSpPr>
                <p:nvPr/>
              </p:nvSpPr>
              <p:spPr bwMode="auto">
                <a:xfrm>
                  <a:off x="3397250" y="1928813"/>
                  <a:ext cx="109538" cy="106363"/>
                </a:xfrm>
                <a:custGeom>
                  <a:avLst/>
                  <a:gdLst/>
                  <a:ahLst/>
                  <a:cxnLst>
                    <a:cxn ang="0">
                      <a:pos x="4" y="67"/>
                    </a:cxn>
                    <a:cxn ang="0">
                      <a:pos x="0" y="62"/>
                    </a:cxn>
                    <a:cxn ang="0">
                      <a:pos x="8" y="54"/>
                    </a:cxn>
                    <a:cxn ang="0">
                      <a:pos x="8" y="51"/>
                    </a:cxn>
                    <a:cxn ang="0">
                      <a:pos x="4" y="49"/>
                    </a:cxn>
                    <a:cxn ang="0">
                      <a:pos x="28" y="13"/>
                    </a:cxn>
                    <a:cxn ang="0">
                      <a:pos x="41" y="0"/>
                    </a:cxn>
                    <a:cxn ang="0">
                      <a:pos x="44" y="4"/>
                    </a:cxn>
                    <a:cxn ang="0">
                      <a:pos x="32" y="27"/>
                    </a:cxn>
                    <a:cxn ang="0">
                      <a:pos x="32" y="31"/>
                    </a:cxn>
                    <a:cxn ang="0">
                      <a:pos x="39" y="27"/>
                    </a:cxn>
                    <a:cxn ang="0">
                      <a:pos x="46" y="29"/>
                    </a:cxn>
                    <a:cxn ang="0">
                      <a:pos x="44" y="32"/>
                    </a:cxn>
                    <a:cxn ang="0">
                      <a:pos x="44" y="36"/>
                    </a:cxn>
                    <a:cxn ang="0">
                      <a:pos x="52" y="36"/>
                    </a:cxn>
                    <a:cxn ang="0">
                      <a:pos x="52" y="38"/>
                    </a:cxn>
                    <a:cxn ang="0">
                      <a:pos x="57" y="36"/>
                    </a:cxn>
                    <a:cxn ang="0">
                      <a:pos x="70" y="36"/>
                    </a:cxn>
                    <a:cxn ang="0">
                      <a:pos x="69" y="51"/>
                    </a:cxn>
                    <a:cxn ang="0">
                      <a:pos x="74" y="49"/>
                    </a:cxn>
                    <a:cxn ang="0">
                      <a:pos x="70" y="56"/>
                    </a:cxn>
                    <a:cxn ang="0">
                      <a:pos x="73" y="63"/>
                    </a:cxn>
                    <a:cxn ang="0">
                      <a:pos x="79" y="60"/>
                    </a:cxn>
                    <a:cxn ang="0">
                      <a:pos x="82" y="70"/>
                    </a:cxn>
                    <a:cxn ang="0">
                      <a:pos x="75" y="80"/>
                    </a:cxn>
                    <a:cxn ang="0">
                      <a:pos x="71" y="75"/>
                    </a:cxn>
                    <a:cxn ang="0">
                      <a:pos x="67" y="74"/>
                    </a:cxn>
                    <a:cxn ang="0">
                      <a:pos x="63" y="62"/>
                    </a:cxn>
                    <a:cxn ang="0">
                      <a:pos x="50" y="74"/>
                    </a:cxn>
                    <a:cxn ang="0">
                      <a:pos x="47" y="74"/>
                    </a:cxn>
                    <a:cxn ang="0">
                      <a:pos x="52" y="67"/>
                    </a:cxn>
                    <a:cxn ang="0">
                      <a:pos x="40" y="65"/>
                    </a:cxn>
                    <a:cxn ang="0">
                      <a:pos x="31" y="67"/>
                    </a:cxn>
                    <a:cxn ang="0">
                      <a:pos x="18" y="64"/>
                    </a:cxn>
                    <a:cxn ang="0">
                      <a:pos x="4" y="67"/>
                    </a:cxn>
                  </a:cxnLst>
                  <a:rect l="0" t="0" r="r" b="b"/>
                  <a:pathLst>
                    <a:path w="82" h="80">
                      <a:moveTo>
                        <a:pt x="4" y="67"/>
                      </a:moveTo>
                      <a:cubicBezTo>
                        <a:pt x="2" y="67"/>
                        <a:pt x="0" y="64"/>
                        <a:pt x="0" y="62"/>
                      </a:cubicBezTo>
                      <a:cubicBezTo>
                        <a:pt x="0" y="61"/>
                        <a:pt x="8" y="55"/>
                        <a:pt x="8" y="54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6" y="51"/>
                        <a:pt x="5" y="51"/>
                        <a:pt x="4" y="49"/>
                      </a:cubicBezTo>
                      <a:cubicBezTo>
                        <a:pt x="17" y="43"/>
                        <a:pt x="21" y="23"/>
                        <a:pt x="28" y="13"/>
                      </a:cubicBezTo>
                      <a:cubicBezTo>
                        <a:pt x="32" y="7"/>
                        <a:pt x="34" y="0"/>
                        <a:pt x="41" y="0"/>
                      </a:cubicBezTo>
                      <a:cubicBezTo>
                        <a:pt x="43" y="0"/>
                        <a:pt x="44" y="3"/>
                        <a:pt x="44" y="4"/>
                      </a:cubicBezTo>
                      <a:cubicBezTo>
                        <a:pt x="44" y="14"/>
                        <a:pt x="35" y="19"/>
                        <a:pt x="32" y="27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6" y="30"/>
                        <a:pt x="36" y="27"/>
                        <a:pt x="39" y="27"/>
                      </a:cubicBezTo>
                      <a:cubicBezTo>
                        <a:pt x="42" y="27"/>
                        <a:pt x="44" y="28"/>
                        <a:pt x="46" y="29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6"/>
                        <a:pt x="44" y="36"/>
                        <a:pt x="44" y="36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2" y="36"/>
                        <a:pt x="52" y="38"/>
                        <a:pt x="52" y="38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62" y="37"/>
                        <a:pt x="68" y="37"/>
                        <a:pt x="70" y="36"/>
                      </a:cubicBezTo>
                      <a:cubicBezTo>
                        <a:pt x="70" y="40"/>
                        <a:pt x="69" y="44"/>
                        <a:pt x="69" y="51"/>
                      </a:cubicBezTo>
                      <a:cubicBezTo>
                        <a:pt x="70" y="50"/>
                        <a:pt x="73" y="49"/>
                        <a:pt x="74" y="49"/>
                      </a:cubicBezTo>
                      <a:cubicBezTo>
                        <a:pt x="74" y="53"/>
                        <a:pt x="70" y="54"/>
                        <a:pt x="70" y="56"/>
                      </a:cubicBezTo>
                      <a:cubicBezTo>
                        <a:pt x="70" y="58"/>
                        <a:pt x="73" y="60"/>
                        <a:pt x="73" y="63"/>
                      </a:cubicBezTo>
                      <a:cubicBezTo>
                        <a:pt x="77" y="63"/>
                        <a:pt x="76" y="62"/>
                        <a:pt x="79" y="60"/>
                      </a:cubicBezTo>
                      <a:cubicBezTo>
                        <a:pt x="79" y="66"/>
                        <a:pt x="82" y="65"/>
                        <a:pt x="82" y="70"/>
                      </a:cubicBezTo>
                      <a:cubicBezTo>
                        <a:pt x="82" y="75"/>
                        <a:pt x="79" y="80"/>
                        <a:pt x="75" y="80"/>
                      </a:cubicBezTo>
                      <a:cubicBezTo>
                        <a:pt x="72" y="80"/>
                        <a:pt x="71" y="77"/>
                        <a:pt x="71" y="75"/>
                      </a:cubicBezTo>
                      <a:cubicBezTo>
                        <a:pt x="69" y="75"/>
                        <a:pt x="69" y="74"/>
                        <a:pt x="67" y="74"/>
                      </a:cubicBezTo>
                      <a:cubicBezTo>
                        <a:pt x="64" y="74"/>
                        <a:pt x="66" y="66"/>
                        <a:pt x="63" y="62"/>
                      </a:cubicBezTo>
                      <a:cubicBezTo>
                        <a:pt x="59" y="67"/>
                        <a:pt x="55" y="74"/>
                        <a:pt x="50" y="74"/>
                      </a:cubicBezTo>
                      <a:cubicBezTo>
                        <a:pt x="49" y="74"/>
                        <a:pt x="47" y="75"/>
                        <a:pt x="47" y="74"/>
                      </a:cubicBezTo>
                      <a:cubicBezTo>
                        <a:pt x="47" y="70"/>
                        <a:pt x="51" y="70"/>
                        <a:pt x="52" y="67"/>
                      </a:cubicBezTo>
                      <a:cubicBezTo>
                        <a:pt x="48" y="67"/>
                        <a:pt x="42" y="70"/>
                        <a:pt x="40" y="65"/>
                      </a:cubicBezTo>
                      <a:cubicBezTo>
                        <a:pt x="37" y="66"/>
                        <a:pt x="34" y="67"/>
                        <a:pt x="31" y="67"/>
                      </a:cubicBezTo>
                      <a:cubicBezTo>
                        <a:pt x="25" y="67"/>
                        <a:pt x="23" y="64"/>
                        <a:pt x="18" y="64"/>
                      </a:cubicBezTo>
                      <a:cubicBezTo>
                        <a:pt x="11" y="64"/>
                        <a:pt x="9" y="67"/>
                        <a:pt x="4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68" name="Freeform 92"/>
                <p:cNvSpPr>
                  <a:spLocks/>
                </p:cNvSpPr>
                <p:nvPr/>
              </p:nvSpPr>
              <p:spPr bwMode="auto">
                <a:xfrm>
                  <a:off x="2427288" y="2314575"/>
                  <a:ext cx="671513" cy="450850"/>
                </a:xfrm>
                <a:custGeom>
                  <a:avLst/>
                  <a:gdLst/>
                  <a:ahLst/>
                  <a:cxnLst>
                    <a:cxn ang="0">
                      <a:pos x="250" y="98"/>
                    </a:cxn>
                    <a:cxn ang="0">
                      <a:pos x="246" y="141"/>
                    </a:cxn>
                    <a:cxn ang="0">
                      <a:pos x="251" y="160"/>
                    </a:cxn>
                    <a:cxn ang="0">
                      <a:pos x="281" y="192"/>
                    </a:cxn>
                    <a:cxn ang="0">
                      <a:pos x="312" y="191"/>
                    </a:cxn>
                    <a:cxn ang="0">
                      <a:pos x="327" y="187"/>
                    </a:cxn>
                    <a:cxn ang="0">
                      <a:pos x="363" y="152"/>
                    </a:cxn>
                    <a:cxn ang="0">
                      <a:pos x="382" y="154"/>
                    </a:cxn>
                    <a:cxn ang="0">
                      <a:pos x="374" y="180"/>
                    </a:cxn>
                    <a:cxn ang="0">
                      <a:pos x="369" y="192"/>
                    </a:cxn>
                    <a:cxn ang="0">
                      <a:pos x="365" y="213"/>
                    </a:cxn>
                    <a:cxn ang="0">
                      <a:pos x="357" y="224"/>
                    </a:cxn>
                    <a:cxn ang="0">
                      <a:pos x="405" y="226"/>
                    </a:cxn>
                    <a:cxn ang="0">
                      <a:pos x="426" y="242"/>
                    </a:cxn>
                    <a:cxn ang="0">
                      <a:pos x="423" y="289"/>
                    </a:cxn>
                    <a:cxn ang="0">
                      <a:pos x="451" y="316"/>
                    </a:cxn>
                    <a:cxn ang="0">
                      <a:pos x="504" y="322"/>
                    </a:cxn>
                    <a:cxn ang="0">
                      <a:pos x="488" y="329"/>
                    </a:cxn>
                    <a:cxn ang="0">
                      <a:pos x="480" y="316"/>
                    </a:cxn>
                    <a:cxn ang="0">
                      <a:pos x="468" y="332"/>
                    </a:cxn>
                    <a:cxn ang="0">
                      <a:pos x="446" y="326"/>
                    </a:cxn>
                    <a:cxn ang="0">
                      <a:pos x="431" y="323"/>
                    </a:cxn>
                    <a:cxn ang="0">
                      <a:pos x="406" y="302"/>
                    </a:cxn>
                    <a:cxn ang="0">
                      <a:pos x="402" y="306"/>
                    </a:cxn>
                    <a:cxn ang="0">
                      <a:pos x="391" y="281"/>
                    </a:cxn>
                    <a:cxn ang="0">
                      <a:pos x="372" y="260"/>
                    </a:cxn>
                    <a:cxn ang="0">
                      <a:pos x="345" y="255"/>
                    </a:cxn>
                    <a:cxn ang="0">
                      <a:pos x="294" y="226"/>
                    </a:cxn>
                    <a:cxn ang="0">
                      <a:pos x="282" y="222"/>
                    </a:cxn>
                    <a:cxn ang="0">
                      <a:pos x="256" y="227"/>
                    </a:cxn>
                    <a:cxn ang="0">
                      <a:pos x="221" y="214"/>
                    </a:cxn>
                    <a:cxn ang="0">
                      <a:pos x="195" y="203"/>
                    </a:cxn>
                    <a:cxn ang="0">
                      <a:pos x="175" y="195"/>
                    </a:cxn>
                    <a:cxn ang="0">
                      <a:pos x="148" y="172"/>
                    </a:cxn>
                    <a:cxn ang="0">
                      <a:pos x="148" y="150"/>
                    </a:cxn>
                    <a:cxn ang="0">
                      <a:pos x="102" y="101"/>
                    </a:cxn>
                    <a:cxn ang="0">
                      <a:pos x="82" y="68"/>
                    </a:cxn>
                    <a:cxn ang="0">
                      <a:pos x="62" y="53"/>
                    </a:cxn>
                    <a:cxn ang="0">
                      <a:pos x="49" y="22"/>
                    </a:cxn>
                    <a:cxn ang="0">
                      <a:pos x="28" y="19"/>
                    </a:cxn>
                    <a:cxn ang="0">
                      <a:pos x="49" y="53"/>
                    </a:cxn>
                    <a:cxn ang="0">
                      <a:pos x="73" y="95"/>
                    </a:cxn>
                    <a:cxn ang="0">
                      <a:pos x="96" y="130"/>
                    </a:cxn>
                    <a:cxn ang="0">
                      <a:pos x="86" y="127"/>
                    </a:cxn>
                    <a:cxn ang="0">
                      <a:pos x="65" y="109"/>
                    </a:cxn>
                    <a:cxn ang="0">
                      <a:pos x="52" y="84"/>
                    </a:cxn>
                    <a:cxn ang="0">
                      <a:pos x="40" y="69"/>
                    </a:cxn>
                    <a:cxn ang="0">
                      <a:pos x="11" y="24"/>
                    </a:cxn>
                    <a:cxn ang="0">
                      <a:pos x="0" y="0"/>
                    </a:cxn>
                    <a:cxn ang="0">
                      <a:pos x="76" y="16"/>
                    </a:cxn>
                    <a:cxn ang="0">
                      <a:pos x="113" y="10"/>
                    </a:cxn>
                    <a:cxn ang="0">
                      <a:pos x="152" y="29"/>
                    </a:cxn>
                    <a:cxn ang="0">
                      <a:pos x="188" y="38"/>
                    </a:cxn>
                    <a:cxn ang="0">
                      <a:pos x="249" y="90"/>
                    </a:cxn>
                    <a:cxn ang="0">
                      <a:pos x="247" y="86"/>
                    </a:cxn>
                  </a:cxnLst>
                  <a:rect l="0" t="0" r="r" b="b"/>
                  <a:pathLst>
                    <a:path w="504" h="338">
                      <a:moveTo>
                        <a:pt x="248" y="91"/>
                      </a:moveTo>
                      <a:cubicBezTo>
                        <a:pt x="249" y="94"/>
                        <a:pt x="250" y="96"/>
                        <a:pt x="250" y="98"/>
                      </a:cubicBezTo>
                      <a:cubicBezTo>
                        <a:pt x="250" y="106"/>
                        <a:pt x="247" y="109"/>
                        <a:pt x="246" y="116"/>
                      </a:cubicBezTo>
                      <a:cubicBezTo>
                        <a:pt x="246" y="141"/>
                        <a:pt x="246" y="141"/>
                        <a:pt x="246" y="141"/>
                      </a:cubicBezTo>
                      <a:cubicBezTo>
                        <a:pt x="245" y="144"/>
                        <a:pt x="248" y="148"/>
                        <a:pt x="249" y="150"/>
                      </a:cubicBezTo>
                      <a:cubicBezTo>
                        <a:pt x="251" y="154"/>
                        <a:pt x="249" y="156"/>
                        <a:pt x="251" y="160"/>
                      </a:cubicBezTo>
                      <a:cubicBezTo>
                        <a:pt x="252" y="164"/>
                        <a:pt x="258" y="170"/>
                        <a:pt x="261" y="173"/>
                      </a:cubicBezTo>
                      <a:cubicBezTo>
                        <a:pt x="269" y="181"/>
                        <a:pt x="269" y="188"/>
                        <a:pt x="281" y="192"/>
                      </a:cubicBezTo>
                      <a:cubicBezTo>
                        <a:pt x="285" y="193"/>
                        <a:pt x="285" y="197"/>
                        <a:pt x="288" y="197"/>
                      </a:cubicBezTo>
                      <a:cubicBezTo>
                        <a:pt x="297" y="197"/>
                        <a:pt x="304" y="191"/>
                        <a:pt x="312" y="191"/>
                      </a:cubicBezTo>
                      <a:cubicBezTo>
                        <a:pt x="317" y="191"/>
                        <a:pt x="319" y="194"/>
                        <a:pt x="321" y="194"/>
                      </a:cubicBezTo>
                      <a:cubicBezTo>
                        <a:pt x="324" y="194"/>
                        <a:pt x="327" y="188"/>
                        <a:pt x="327" y="187"/>
                      </a:cubicBezTo>
                      <a:cubicBezTo>
                        <a:pt x="329" y="181"/>
                        <a:pt x="336" y="176"/>
                        <a:pt x="336" y="169"/>
                      </a:cubicBezTo>
                      <a:cubicBezTo>
                        <a:pt x="336" y="156"/>
                        <a:pt x="351" y="152"/>
                        <a:pt x="363" y="152"/>
                      </a:cubicBezTo>
                      <a:cubicBezTo>
                        <a:pt x="367" y="152"/>
                        <a:pt x="370" y="152"/>
                        <a:pt x="372" y="153"/>
                      </a:cubicBezTo>
                      <a:cubicBezTo>
                        <a:pt x="373" y="154"/>
                        <a:pt x="379" y="154"/>
                        <a:pt x="382" y="154"/>
                      </a:cubicBezTo>
                      <a:cubicBezTo>
                        <a:pt x="382" y="155"/>
                        <a:pt x="382" y="157"/>
                        <a:pt x="382" y="158"/>
                      </a:cubicBezTo>
                      <a:cubicBezTo>
                        <a:pt x="382" y="164"/>
                        <a:pt x="374" y="172"/>
                        <a:pt x="374" y="180"/>
                      </a:cubicBezTo>
                      <a:cubicBezTo>
                        <a:pt x="374" y="188"/>
                        <a:pt x="372" y="191"/>
                        <a:pt x="369" y="195"/>
                      </a:cubicBezTo>
                      <a:cubicBezTo>
                        <a:pt x="369" y="194"/>
                        <a:pt x="369" y="193"/>
                        <a:pt x="369" y="192"/>
                      </a:cubicBezTo>
                      <a:cubicBezTo>
                        <a:pt x="368" y="192"/>
                        <a:pt x="367" y="192"/>
                        <a:pt x="365" y="192"/>
                      </a:cubicBezTo>
                      <a:cubicBezTo>
                        <a:pt x="365" y="197"/>
                        <a:pt x="365" y="207"/>
                        <a:pt x="365" y="213"/>
                      </a:cubicBezTo>
                      <a:cubicBezTo>
                        <a:pt x="365" y="217"/>
                        <a:pt x="360" y="219"/>
                        <a:pt x="357" y="222"/>
                      </a:cubicBezTo>
                      <a:cubicBezTo>
                        <a:pt x="357" y="223"/>
                        <a:pt x="357" y="223"/>
                        <a:pt x="357" y="224"/>
                      </a:cubicBezTo>
                      <a:cubicBezTo>
                        <a:pt x="357" y="227"/>
                        <a:pt x="360" y="229"/>
                        <a:pt x="363" y="229"/>
                      </a:cubicBezTo>
                      <a:cubicBezTo>
                        <a:pt x="377" y="229"/>
                        <a:pt x="389" y="226"/>
                        <a:pt x="405" y="226"/>
                      </a:cubicBezTo>
                      <a:cubicBezTo>
                        <a:pt x="415" y="226"/>
                        <a:pt x="418" y="234"/>
                        <a:pt x="426" y="236"/>
                      </a:cubicBezTo>
                      <a:cubicBezTo>
                        <a:pt x="426" y="238"/>
                        <a:pt x="426" y="240"/>
                        <a:pt x="426" y="242"/>
                      </a:cubicBezTo>
                      <a:cubicBezTo>
                        <a:pt x="426" y="246"/>
                        <a:pt x="425" y="257"/>
                        <a:pt x="423" y="262"/>
                      </a:cubicBezTo>
                      <a:cubicBezTo>
                        <a:pt x="423" y="272"/>
                        <a:pt x="423" y="281"/>
                        <a:pt x="423" y="289"/>
                      </a:cubicBezTo>
                      <a:cubicBezTo>
                        <a:pt x="423" y="298"/>
                        <a:pt x="432" y="302"/>
                        <a:pt x="439" y="306"/>
                      </a:cubicBezTo>
                      <a:cubicBezTo>
                        <a:pt x="444" y="308"/>
                        <a:pt x="444" y="316"/>
                        <a:pt x="451" y="316"/>
                      </a:cubicBezTo>
                      <a:cubicBezTo>
                        <a:pt x="463" y="316"/>
                        <a:pt x="469" y="307"/>
                        <a:pt x="479" y="307"/>
                      </a:cubicBezTo>
                      <a:cubicBezTo>
                        <a:pt x="491" y="307"/>
                        <a:pt x="497" y="316"/>
                        <a:pt x="504" y="322"/>
                      </a:cubicBezTo>
                      <a:cubicBezTo>
                        <a:pt x="503" y="323"/>
                        <a:pt x="494" y="333"/>
                        <a:pt x="493" y="332"/>
                      </a:cubicBezTo>
                      <a:cubicBezTo>
                        <a:pt x="492" y="331"/>
                        <a:pt x="488" y="330"/>
                        <a:pt x="488" y="329"/>
                      </a:cubicBezTo>
                      <a:cubicBezTo>
                        <a:pt x="488" y="327"/>
                        <a:pt x="490" y="326"/>
                        <a:pt x="491" y="324"/>
                      </a:cubicBezTo>
                      <a:cubicBezTo>
                        <a:pt x="486" y="322"/>
                        <a:pt x="484" y="316"/>
                        <a:pt x="480" y="316"/>
                      </a:cubicBezTo>
                      <a:cubicBezTo>
                        <a:pt x="476" y="316"/>
                        <a:pt x="464" y="325"/>
                        <a:pt x="464" y="328"/>
                      </a:cubicBezTo>
                      <a:cubicBezTo>
                        <a:pt x="464" y="330"/>
                        <a:pt x="467" y="331"/>
                        <a:pt x="468" y="332"/>
                      </a:cubicBezTo>
                      <a:cubicBezTo>
                        <a:pt x="467" y="336"/>
                        <a:pt x="465" y="338"/>
                        <a:pt x="461" y="338"/>
                      </a:cubicBezTo>
                      <a:cubicBezTo>
                        <a:pt x="454" y="338"/>
                        <a:pt x="450" y="330"/>
                        <a:pt x="446" y="326"/>
                      </a:cubicBezTo>
                      <a:cubicBezTo>
                        <a:pt x="443" y="323"/>
                        <a:pt x="436" y="326"/>
                        <a:pt x="433" y="326"/>
                      </a:cubicBezTo>
                      <a:cubicBezTo>
                        <a:pt x="432" y="326"/>
                        <a:pt x="431" y="324"/>
                        <a:pt x="431" y="323"/>
                      </a:cubicBezTo>
                      <a:cubicBezTo>
                        <a:pt x="424" y="322"/>
                        <a:pt x="424" y="318"/>
                        <a:pt x="423" y="314"/>
                      </a:cubicBezTo>
                      <a:cubicBezTo>
                        <a:pt x="421" y="311"/>
                        <a:pt x="406" y="302"/>
                        <a:pt x="406" y="302"/>
                      </a:cubicBezTo>
                      <a:cubicBezTo>
                        <a:pt x="405" y="304"/>
                        <a:pt x="405" y="305"/>
                        <a:pt x="406" y="306"/>
                      </a:cubicBezTo>
                      <a:cubicBezTo>
                        <a:pt x="402" y="306"/>
                        <a:pt x="402" y="306"/>
                        <a:pt x="402" y="306"/>
                      </a:cubicBezTo>
                      <a:cubicBezTo>
                        <a:pt x="395" y="302"/>
                        <a:pt x="399" y="296"/>
                        <a:pt x="397" y="289"/>
                      </a:cubicBezTo>
                      <a:cubicBezTo>
                        <a:pt x="396" y="285"/>
                        <a:pt x="394" y="284"/>
                        <a:pt x="391" y="281"/>
                      </a:cubicBezTo>
                      <a:cubicBezTo>
                        <a:pt x="384" y="274"/>
                        <a:pt x="377" y="270"/>
                        <a:pt x="374" y="260"/>
                      </a:cubicBezTo>
                      <a:cubicBezTo>
                        <a:pt x="373" y="260"/>
                        <a:pt x="372" y="260"/>
                        <a:pt x="372" y="260"/>
                      </a:cubicBezTo>
                      <a:cubicBezTo>
                        <a:pt x="368" y="260"/>
                        <a:pt x="366" y="262"/>
                        <a:pt x="363" y="262"/>
                      </a:cubicBezTo>
                      <a:cubicBezTo>
                        <a:pt x="355" y="262"/>
                        <a:pt x="350" y="257"/>
                        <a:pt x="345" y="255"/>
                      </a:cubicBezTo>
                      <a:cubicBezTo>
                        <a:pt x="336" y="251"/>
                        <a:pt x="330" y="253"/>
                        <a:pt x="321" y="248"/>
                      </a:cubicBezTo>
                      <a:cubicBezTo>
                        <a:pt x="308" y="242"/>
                        <a:pt x="306" y="232"/>
                        <a:pt x="294" y="226"/>
                      </a:cubicBezTo>
                      <a:cubicBezTo>
                        <a:pt x="291" y="226"/>
                        <a:pt x="291" y="226"/>
                        <a:pt x="291" y="226"/>
                      </a:cubicBezTo>
                      <a:cubicBezTo>
                        <a:pt x="288" y="224"/>
                        <a:pt x="285" y="222"/>
                        <a:pt x="282" y="222"/>
                      </a:cubicBezTo>
                      <a:cubicBezTo>
                        <a:pt x="274" y="222"/>
                        <a:pt x="272" y="231"/>
                        <a:pt x="265" y="231"/>
                      </a:cubicBezTo>
                      <a:cubicBezTo>
                        <a:pt x="261" y="231"/>
                        <a:pt x="258" y="228"/>
                        <a:pt x="256" y="227"/>
                      </a:cubicBezTo>
                      <a:cubicBezTo>
                        <a:pt x="252" y="225"/>
                        <a:pt x="249" y="226"/>
                        <a:pt x="246" y="226"/>
                      </a:cubicBezTo>
                      <a:cubicBezTo>
                        <a:pt x="241" y="226"/>
                        <a:pt x="226" y="216"/>
                        <a:pt x="221" y="214"/>
                      </a:cubicBezTo>
                      <a:cubicBezTo>
                        <a:pt x="216" y="211"/>
                        <a:pt x="213" y="214"/>
                        <a:pt x="208" y="213"/>
                      </a:cubicBezTo>
                      <a:cubicBezTo>
                        <a:pt x="202" y="211"/>
                        <a:pt x="201" y="206"/>
                        <a:pt x="195" y="203"/>
                      </a:cubicBezTo>
                      <a:cubicBezTo>
                        <a:pt x="189" y="200"/>
                        <a:pt x="186" y="201"/>
                        <a:pt x="180" y="198"/>
                      </a:cubicBezTo>
                      <a:cubicBezTo>
                        <a:pt x="177" y="197"/>
                        <a:pt x="177" y="196"/>
                        <a:pt x="175" y="195"/>
                      </a:cubicBezTo>
                      <a:cubicBezTo>
                        <a:pt x="170" y="190"/>
                        <a:pt x="156" y="187"/>
                        <a:pt x="155" y="181"/>
                      </a:cubicBezTo>
                      <a:cubicBezTo>
                        <a:pt x="151" y="181"/>
                        <a:pt x="148" y="176"/>
                        <a:pt x="148" y="172"/>
                      </a:cubicBezTo>
                      <a:cubicBezTo>
                        <a:pt x="148" y="167"/>
                        <a:pt x="153" y="165"/>
                        <a:pt x="153" y="160"/>
                      </a:cubicBezTo>
                      <a:cubicBezTo>
                        <a:pt x="153" y="154"/>
                        <a:pt x="149" y="153"/>
                        <a:pt x="148" y="150"/>
                      </a:cubicBezTo>
                      <a:cubicBezTo>
                        <a:pt x="143" y="134"/>
                        <a:pt x="128" y="121"/>
                        <a:pt x="118" y="111"/>
                      </a:cubicBezTo>
                      <a:cubicBezTo>
                        <a:pt x="114" y="107"/>
                        <a:pt x="107" y="105"/>
                        <a:pt x="102" y="101"/>
                      </a:cubicBezTo>
                      <a:cubicBezTo>
                        <a:pt x="99" y="97"/>
                        <a:pt x="102" y="93"/>
                        <a:pt x="100" y="88"/>
                      </a:cubicBezTo>
                      <a:cubicBezTo>
                        <a:pt x="96" y="80"/>
                        <a:pt x="82" y="79"/>
                        <a:pt x="82" y="68"/>
                      </a:cubicBezTo>
                      <a:cubicBezTo>
                        <a:pt x="78" y="68"/>
                        <a:pt x="79" y="67"/>
                        <a:pt x="77" y="68"/>
                      </a:cubicBezTo>
                      <a:cubicBezTo>
                        <a:pt x="72" y="63"/>
                        <a:pt x="67" y="58"/>
                        <a:pt x="62" y="53"/>
                      </a:cubicBezTo>
                      <a:cubicBezTo>
                        <a:pt x="58" y="49"/>
                        <a:pt x="60" y="42"/>
                        <a:pt x="56" y="38"/>
                      </a:cubicBezTo>
                      <a:cubicBezTo>
                        <a:pt x="52" y="34"/>
                        <a:pt x="53" y="24"/>
                        <a:pt x="49" y="22"/>
                      </a:cubicBezTo>
                      <a:cubicBezTo>
                        <a:pt x="42" y="19"/>
                        <a:pt x="35" y="19"/>
                        <a:pt x="29" y="13"/>
                      </a:cubicBezTo>
                      <a:cubicBezTo>
                        <a:pt x="27" y="15"/>
                        <a:pt x="28" y="18"/>
                        <a:pt x="28" y="19"/>
                      </a:cubicBezTo>
                      <a:cubicBezTo>
                        <a:pt x="28" y="28"/>
                        <a:pt x="32" y="34"/>
                        <a:pt x="36" y="41"/>
                      </a:cubicBezTo>
                      <a:cubicBezTo>
                        <a:pt x="39" y="48"/>
                        <a:pt x="45" y="48"/>
                        <a:pt x="49" y="53"/>
                      </a:cubicBezTo>
                      <a:cubicBezTo>
                        <a:pt x="55" y="59"/>
                        <a:pt x="56" y="63"/>
                        <a:pt x="58" y="71"/>
                      </a:cubicBezTo>
                      <a:cubicBezTo>
                        <a:pt x="61" y="81"/>
                        <a:pt x="70" y="86"/>
                        <a:pt x="73" y="95"/>
                      </a:cubicBezTo>
                      <a:cubicBezTo>
                        <a:pt x="77" y="106"/>
                        <a:pt x="80" y="117"/>
                        <a:pt x="87" y="122"/>
                      </a:cubicBezTo>
                      <a:cubicBezTo>
                        <a:pt x="91" y="119"/>
                        <a:pt x="96" y="126"/>
                        <a:pt x="96" y="130"/>
                      </a:cubicBezTo>
                      <a:cubicBezTo>
                        <a:pt x="96" y="132"/>
                        <a:pt x="95" y="136"/>
                        <a:pt x="93" y="136"/>
                      </a:cubicBezTo>
                      <a:cubicBezTo>
                        <a:pt x="92" y="136"/>
                        <a:pt x="86" y="129"/>
                        <a:pt x="86" y="127"/>
                      </a:cubicBezTo>
                      <a:cubicBezTo>
                        <a:pt x="78" y="127"/>
                        <a:pt x="74" y="117"/>
                        <a:pt x="69" y="113"/>
                      </a:cubicBezTo>
                      <a:cubicBezTo>
                        <a:pt x="66" y="112"/>
                        <a:pt x="66" y="112"/>
                        <a:pt x="65" y="109"/>
                      </a:cubicBezTo>
                      <a:cubicBezTo>
                        <a:pt x="65" y="98"/>
                        <a:pt x="65" y="98"/>
                        <a:pt x="65" y="98"/>
                      </a:cubicBezTo>
                      <a:cubicBezTo>
                        <a:pt x="60" y="93"/>
                        <a:pt x="56" y="88"/>
                        <a:pt x="52" y="84"/>
                      </a:cubicBezTo>
                      <a:cubicBezTo>
                        <a:pt x="46" y="78"/>
                        <a:pt x="36" y="79"/>
                        <a:pt x="31" y="72"/>
                      </a:cubicBezTo>
                      <a:cubicBezTo>
                        <a:pt x="34" y="72"/>
                        <a:pt x="44" y="74"/>
                        <a:pt x="40" y="69"/>
                      </a:cubicBezTo>
                      <a:cubicBezTo>
                        <a:pt x="34" y="59"/>
                        <a:pt x="26" y="50"/>
                        <a:pt x="19" y="45"/>
                      </a:cubicBezTo>
                      <a:cubicBezTo>
                        <a:pt x="14" y="41"/>
                        <a:pt x="14" y="29"/>
                        <a:pt x="11" y="24"/>
                      </a:cubicBezTo>
                      <a:cubicBezTo>
                        <a:pt x="7" y="16"/>
                        <a:pt x="3" y="13"/>
                        <a:pt x="0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113" y="16"/>
                        <a:pt x="113" y="16"/>
                        <a:pt x="113" y="16"/>
                      </a:cubicBezTo>
                      <a:cubicBezTo>
                        <a:pt x="113" y="10"/>
                        <a:pt x="113" y="10"/>
                        <a:pt x="113" y="10"/>
                      </a:cubicBezTo>
                      <a:cubicBezTo>
                        <a:pt x="121" y="10"/>
                        <a:pt x="121" y="10"/>
                        <a:pt x="121" y="10"/>
                      </a:cubicBezTo>
                      <a:cubicBezTo>
                        <a:pt x="136" y="14"/>
                        <a:pt x="145" y="16"/>
                        <a:pt x="152" y="29"/>
                      </a:cubicBezTo>
                      <a:cubicBezTo>
                        <a:pt x="156" y="35"/>
                        <a:pt x="163" y="50"/>
                        <a:pt x="172" y="50"/>
                      </a:cubicBezTo>
                      <a:cubicBezTo>
                        <a:pt x="181" y="50"/>
                        <a:pt x="178" y="38"/>
                        <a:pt x="188" y="38"/>
                      </a:cubicBezTo>
                      <a:cubicBezTo>
                        <a:pt x="214" y="38"/>
                        <a:pt x="213" y="70"/>
                        <a:pt x="227" y="84"/>
                      </a:cubicBezTo>
                      <a:cubicBezTo>
                        <a:pt x="231" y="87"/>
                        <a:pt x="242" y="90"/>
                        <a:pt x="249" y="90"/>
                      </a:cubicBezTo>
                      <a:cubicBezTo>
                        <a:pt x="249" y="89"/>
                        <a:pt x="247" y="87"/>
                        <a:pt x="247" y="86"/>
                      </a:cubicBezTo>
                      <a:cubicBezTo>
                        <a:pt x="247" y="86"/>
                        <a:pt x="247" y="86"/>
                        <a:pt x="247" y="86"/>
                      </a:cubicBezTo>
                      <a:lnTo>
                        <a:pt x="248" y="9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69" name="Freeform 93"/>
                <p:cNvSpPr>
                  <a:spLocks/>
                </p:cNvSpPr>
                <p:nvPr/>
              </p:nvSpPr>
              <p:spPr bwMode="auto">
                <a:xfrm>
                  <a:off x="3016250" y="1895475"/>
                  <a:ext cx="20638" cy="952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7"/>
                    </a:cxn>
                    <a:cxn ang="0">
                      <a:pos x="12" y="7"/>
                    </a:cxn>
                    <a:cxn ang="0">
                      <a:pos x="0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" h="8">
                      <a:moveTo>
                        <a:pt x="0" y="0"/>
                      </a:moveTo>
                      <a:cubicBezTo>
                        <a:pt x="7" y="0"/>
                        <a:pt x="15" y="1"/>
                        <a:pt x="15" y="7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70" name="Freeform 94"/>
                <p:cNvSpPr>
                  <a:spLocks/>
                </p:cNvSpPr>
                <p:nvPr/>
              </p:nvSpPr>
              <p:spPr bwMode="auto">
                <a:xfrm>
                  <a:off x="2239963" y="1951038"/>
                  <a:ext cx="79375" cy="50800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6" y="0"/>
                    </a:cxn>
                    <a:cxn ang="0">
                      <a:pos x="18" y="6"/>
                    </a:cxn>
                    <a:cxn ang="0">
                      <a:pos x="59" y="34"/>
                    </a:cxn>
                    <a:cxn ang="0">
                      <a:pos x="59" y="38"/>
                    </a:cxn>
                    <a:cxn ang="0">
                      <a:pos x="55" y="38"/>
                    </a:cxn>
                    <a:cxn ang="0">
                      <a:pos x="22" y="22"/>
                    </a:cxn>
                    <a:cxn ang="0">
                      <a:pos x="27" y="17"/>
                    </a:cxn>
                    <a:cxn ang="0">
                      <a:pos x="4" y="8"/>
                    </a:cxn>
                    <a:cxn ang="0">
                      <a:pos x="8" y="4"/>
                    </a:cxn>
                    <a:cxn ang="0">
                      <a:pos x="2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59" h="38">
                      <a:moveTo>
                        <a:pt x="0" y="2"/>
                      </a:moveTo>
                      <a:cubicBezTo>
                        <a:pt x="2" y="1"/>
                        <a:pt x="4" y="0"/>
                        <a:pt x="6" y="0"/>
                      </a:cubicBezTo>
                      <a:cubicBezTo>
                        <a:pt x="11" y="0"/>
                        <a:pt x="15" y="5"/>
                        <a:pt x="18" y="6"/>
                      </a:cubicBezTo>
                      <a:cubicBezTo>
                        <a:pt x="37" y="12"/>
                        <a:pt x="48" y="23"/>
                        <a:pt x="59" y="34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8" y="38"/>
                        <a:pt x="56" y="38"/>
                        <a:pt x="55" y="38"/>
                      </a:cubicBezTo>
                      <a:cubicBezTo>
                        <a:pt x="45" y="38"/>
                        <a:pt x="29" y="26"/>
                        <a:pt x="22" y="22"/>
                      </a:cubicBezTo>
                      <a:cubicBezTo>
                        <a:pt x="23" y="19"/>
                        <a:pt x="25" y="19"/>
                        <a:pt x="27" y="17"/>
                      </a:cubicBezTo>
                      <a:cubicBezTo>
                        <a:pt x="18" y="17"/>
                        <a:pt x="6" y="13"/>
                        <a:pt x="4" y="8"/>
                      </a:cubicBezTo>
                      <a:cubicBezTo>
                        <a:pt x="6" y="7"/>
                        <a:pt x="8" y="5"/>
                        <a:pt x="8" y="4"/>
                      </a:cubicBezTo>
                      <a:cubicBezTo>
                        <a:pt x="6" y="3"/>
                        <a:pt x="2" y="2"/>
                        <a:pt x="2" y="2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71" name="Freeform 95"/>
                <p:cNvSpPr>
                  <a:spLocks/>
                </p:cNvSpPr>
                <p:nvPr/>
              </p:nvSpPr>
              <p:spPr bwMode="auto">
                <a:xfrm>
                  <a:off x="2162175" y="1876425"/>
                  <a:ext cx="28575" cy="39688"/>
                </a:xfrm>
                <a:custGeom>
                  <a:avLst/>
                  <a:gdLst/>
                  <a:ahLst/>
                  <a:cxnLst>
                    <a:cxn ang="0">
                      <a:pos x="5" y="12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10" y="3"/>
                    </a:cxn>
                    <a:cxn ang="0">
                      <a:pos x="7" y="8"/>
                    </a:cxn>
                    <a:cxn ang="0">
                      <a:pos x="13" y="3"/>
                    </a:cxn>
                    <a:cxn ang="0">
                      <a:pos x="13" y="12"/>
                    </a:cxn>
                    <a:cxn ang="0">
                      <a:pos x="15" y="18"/>
                    </a:cxn>
                    <a:cxn ang="0">
                      <a:pos x="13" y="22"/>
                    </a:cxn>
                    <a:cxn ang="0">
                      <a:pos x="17" y="30"/>
                    </a:cxn>
                    <a:cxn ang="0">
                      <a:pos x="10" y="22"/>
                    </a:cxn>
                    <a:cxn ang="0">
                      <a:pos x="12" y="17"/>
                    </a:cxn>
                    <a:cxn ang="0">
                      <a:pos x="5" y="12"/>
                    </a:cxn>
                  </a:cxnLst>
                  <a:rect l="0" t="0" r="r" b="b"/>
                  <a:pathLst>
                    <a:path w="21" h="30">
                      <a:moveTo>
                        <a:pt x="5" y="12"/>
                      </a:moveTo>
                      <a:cubicBezTo>
                        <a:pt x="3" y="12"/>
                        <a:pt x="2" y="6"/>
                        <a:pt x="0" y="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0"/>
                        <a:pt x="6" y="3"/>
                        <a:pt x="10" y="3"/>
                      </a:cubicBezTo>
                      <a:cubicBezTo>
                        <a:pt x="10" y="4"/>
                        <a:pt x="5" y="8"/>
                        <a:pt x="7" y="8"/>
                      </a:cubicBezTo>
                      <a:cubicBezTo>
                        <a:pt x="10" y="8"/>
                        <a:pt x="12" y="5"/>
                        <a:pt x="13" y="3"/>
                      </a:cubicBezTo>
                      <a:cubicBezTo>
                        <a:pt x="14" y="5"/>
                        <a:pt x="13" y="8"/>
                        <a:pt x="13" y="12"/>
                      </a:cubicBezTo>
                      <a:cubicBezTo>
                        <a:pt x="13" y="15"/>
                        <a:pt x="15" y="15"/>
                        <a:pt x="15" y="18"/>
                      </a:cubicBezTo>
                      <a:cubicBezTo>
                        <a:pt x="15" y="19"/>
                        <a:pt x="13" y="20"/>
                        <a:pt x="13" y="22"/>
                      </a:cubicBezTo>
                      <a:cubicBezTo>
                        <a:pt x="13" y="24"/>
                        <a:pt x="21" y="30"/>
                        <a:pt x="17" y="30"/>
                      </a:cubicBezTo>
                      <a:cubicBezTo>
                        <a:pt x="13" y="30"/>
                        <a:pt x="10" y="26"/>
                        <a:pt x="10" y="22"/>
                      </a:cubicBezTo>
                      <a:cubicBezTo>
                        <a:pt x="10" y="19"/>
                        <a:pt x="12" y="18"/>
                        <a:pt x="12" y="17"/>
                      </a:cubicBezTo>
                      <a:cubicBezTo>
                        <a:pt x="9" y="16"/>
                        <a:pt x="8" y="12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72" name="Freeform 96"/>
                <p:cNvSpPr>
                  <a:spLocks/>
                </p:cNvSpPr>
                <p:nvPr/>
              </p:nvSpPr>
              <p:spPr bwMode="auto">
                <a:xfrm>
                  <a:off x="1803400" y="1787525"/>
                  <a:ext cx="34925" cy="23813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27" y="0"/>
                    </a:cxn>
                    <a:cxn ang="0">
                      <a:pos x="27" y="6"/>
                    </a:cxn>
                    <a:cxn ang="0">
                      <a:pos x="10" y="18"/>
                    </a:cxn>
                    <a:cxn ang="0">
                      <a:pos x="0" y="12"/>
                    </a:cxn>
                    <a:cxn ang="0">
                      <a:pos x="0" y="7"/>
                    </a:cxn>
                    <a:cxn ang="0">
                      <a:pos x="21" y="0"/>
                    </a:cxn>
                  </a:cxnLst>
                  <a:rect l="0" t="0" r="r" b="b"/>
                  <a:pathLst>
                    <a:path w="27" h="18">
                      <a:moveTo>
                        <a:pt x="21" y="0"/>
                      </a:moveTo>
                      <a:cubicBezTo>
                        <a:pt x="25" y="0"/>
                        <a:pt x="25" y="0"/>
                        <a:pt x="27" y="0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19" y="10"/>
                        <a:pt x="16" y="13"/>
                        <a:pt x="10" y="18"/>
                      </a:cubicBezTo>
                      <a:cubicBezTo>
                        <a:pt x="6" y="15"/>
                        <a:pt x="3" y="15"/>
                        <a:pt x="0" y="12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8" y="5"/>
                        <a:pt x="14" y="0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73" name="Freeform 97"/>
                <p:cNvSpPr>
                  <a:spLocks/>
                </p:cNvSpPr>
                <p:nvPr/>
              </p:nvSpPr>
              <p:spPr bwMode="auto">
                <a:xfrm>
                  <a:off x="3311525" y="1963738"/>
                  <a:ext cx="42863" cy="22225"/>
                </a:xfrm>
                <a:custGeom>
                  <a:avLst/>
                  <a:gdLst/>
                  <a:ahLst/>
                  <a:cxnLst>
                    <a:cxn ang="0">
                      <a:pos x="26" y="17"/>
                    </a:cxn>
                    <a:cxn ang="0">
                      <a:pos x="32" y="14"/>
                    </a:cxn>
                    <a:cxn ang="0">
                      <a:pos x="0" y="3"/>
                    </a:cxn>
                    <a:cxn ang="0">
                      <a:pos x="26" y="17"/>
                    </a:cxn>
                  </a:cxnLst>
                  <a:rect l="0" t="0" r="r" b="b"/>
                  <a:pathLst>
                    <a:path w="32" h="17">
                      <a:moveTo>
                        <a:pt x="26" y="17"/>
                      </a:moveTo>
                      <a:cubicBezTo>
                        <a:pt x="29" y="17"/>
                        <a:pt x="30" y="16"/>
                        <a:pt x="32" y="14"/>
                      </a:cubicBezTo>
                      <a:cubicBezTo>
                        <a:pt x="22" y="9"/>
                        <a:pt x="14" y="0"/>
                        <a:pt x="0" y="3"/>
                      </a:cubicBezTo>
                      <a:cubicBezTo>
                        <a:pt x="6" y="7"/>
                        <a:pt x="18" y="17"/>
                        <a:pt x="26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74" name="Freeform 98"/>
                <p:cNvSpPr>
                  <a:spLocks/>
                </p:cNvSpPr>
                <p:nvPr/>
              </p:nvSpPr>
              <p:spPr bwMode="auto">
                <a:xfrm>
                  <a:off x="3314700" y="2030413"/>
                  <a:ext cx="31750" cy="20638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1" y="7"/>
                    </a:cxn>
                    <a:cxn ang="0">
                      <a:pos x="24" y="7"/>
                    </a:cxn>
                    <a:cxn ang="0">
                      <a:pos x="24" y="10"/>
                    </a:cxn>
                    <a:cxn ang="0">
                      <a:pos x="19" y="15"/>
                    </a:cxn>
                    <a:cxn ang="0">
                      <a:pos x="0" y="3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24" h="15">
                      <a:moveTo>
                        <a:pt x="1" y="0"/>
                      </a:moveTo>
                      <a:cubicBezTo>
                        <a:pt x="4" y="4"/>
                        <a:pt x="7" y="6"/>
                        <a:pt x="11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9"/>
                        <a:pt x="24" y="10"/>
                      </a:cubicBezTo>
                      <a:cubicBezTo>
                        <a:pt x="24" y="12"/>
                        <a:pt x="20" y="15"/>
                        <a:pt x="19" y="15"/>
                      </a:cubicBezTo>
                      <a:cubicBezTo>
                        <a:pt x="16" y="15"/>
                        <a:pt x="0" y="6"/>
                        <a:pt x="0" y="3"/>
                      </a:cubicBezTo>
                      <a:cubicBezTo>
                        <a:pt x="0" y="2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75" name="Freeform 99"/>
                <p:cNvSpPr>
                  <a:spLocks/>
                </p:cNvSpPr>
                <p:nvPr/>
              </p:nvSpPr>
              <p:spPr bwMode="auto">
                <a:xfrm>
                  <a:off x="3362325" y="2030413"/>
                  <a:ext cx="22225" cy="26988"/>
                </a:xfrm>
                <a:custGeom>
                  <a:avLst/>
                  <a:gdLst/>
                  <a:ahLst/>
                  <a:cxnLst>
                    <a:cxn ang="0">
                      <a:pos x="17" y="12"/>
                    </a:cxn>
                    <a:cxn ang="0">
                      <a:pos x="17" y="15"/>
                    </a:cxn>
                    <a:cxn ang="0">
                      <a:pos x="7" y="20"/>
                    </a:cxn>
                    <a:cxn ang="0">
                      <a:pos x="0" y="15"/>
                    </a:cxn>
                    <a:cxn ang="0">
                      <a:pos x="10" y="0"/>
                    </a:cxn>
                    <a:cxn ang="0">
                      <a:pos x="14" y="5"/>
                    </a:cxn>
                    <a:cxn ang="0">
                      <a:pos x="17" y="12"/>
                    </a:cxn>
                  </a:cxnLst>
                  <a:rect l="0" t="0" r="r" b="b"/>
                  <a:pathLst>
                    <a:path w="17" h="20">
                      <a:moveTo>
                        <a:pt x="17" y="12"/>
                      </a:moveTo>
                      <a:cubicBezTo>
                        <a:pt x="17" y="12"/>
                        <a:pt x="17" y="14"/>
                        <a:pt x="17" y="15"/>
                      </a:cubicBezTo>
                      <a:cubicBezTo>
                        <a:pt x="17" y="18"/>
                        <a:pt x="12" y="20"/>
                        <a:pt x="7" y="20"/>
                      </a:cubicBezTo>
                      <a:cubicBezTo>
                        <a:pt x="3" y="20"/>
                        <a:pt x="0" y="18"/>
                        <a:pt x="0" y="15"/>
                      </a:cubicBezTo>
                      <a:cubicBezTo>
                        <a:pt x="0" y="13"/>
                        <a:pt x="6" y="2"/>
                        <a:pt x="10" y="0"/>
                      </a:cubicBezTo>
                      <a:cubicBezTo>
                        <a:pt x="11" y="2"/>
                        <a:pt x="14" y="3"/>
                        <a:pt x="14" y="5"/>
                      </a:cubicBezTo>
                      <a:cubicBezTo>
                        <a:pt x="14" y="9"/>
                        <a:pt x="7" y="12"/>
                        <a:pt x="1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76" name="Freeform 100"/>
                <p:cNvSpPr>
                  <a:spLocks/>
                </p:cNvSpPr>
                <p:nvPr/>
              </p:nvSpPr>
              <p:spPr bwMode="auto">
                <a:xfrm>
                  <a:off x="1593850" y="1724025"/>
                  <a:ext cx="26988" cy="12700"/>
                </a:xfrm>
                <a:custGeom>
                  <a:avLst/>
                  <a:gdLst/>
                  <a:ahLst/>
                  <a:cxnLst>
                    <a:cxn ang="0">
                      <a:pos x="6" y="4"/>
                    </a:cxn>
                    <a:cxn ang="0">
                      <a:pos x="13" y="1"/>
                    </a:cxn>
                    <a:cxn ang="0">
                      <a:pos x="20" y="9"/>
                    </a:cxn>
                    <a:cxn ang="0">
                      <a:pos x="5" y="9"/>
                    </a:cxn>
                    <a:cxn ang="0">
                      <a:pos x="0" y="4"/>
                    </a:cxn>
                    <a:cxn ang="0">
                      <a:pos x="6" y="4"/>
                    </a:cxn>
                  </a:cxnLst>
                  <a:rect l="0" t="0" r="r" b="b"/>
                  <a:pathLst>
                    <a:path w="20" h="9">
                      <a:moveTo>
                        <a:pt x="6" y="4"/>
                      </a:moveTo>
                      <a:cubicBezTo>
                        <a:pt x="8" y="0"/>
                        <a:pt x="10" y="1"/>
                        <a:pt x="13" y="1"/>
                      </a:cubicBezTo>
                      <a:cubicBezTo>
                        <a:pt x="18" y="1"/>
                        <a:pt x="19" y="4"/>
                        <a:pt x="20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3" y="7"/>
                        <a:pt x="1" y="6"/>
                        <a:pt x="0" y="4"/>
                      </a:cubicBez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</p:grpSp>
          <p:grpSp>
            <p:nvGrpSpPr>
              <p:cNvPr id="10" name="Group 345"/>
              <p:cNvGrpSpPr/>
              <p:nvPr/>
            </p:nvGrpSpPr>
            <p:grpSpPr>
              <a:xfrm>
                <a:off x="5582206" y="1714902"/>
                <a:ext cx="997635" cy="1845052"/>
                <a:chOff x="4219575" y="1089025"/>
                <a:chExt cx="687388" cy="1155701"/>
              </a:xfrm>
              <a:grpFill/>
            </p:grpSpPr>
            <p:sp>
              <p:nvSpPr>
                <p:cNvPr id="99" name="Freeform 36"/>
                <p:cNvSpPr>
                  <a:spLocks/>
                </p:cNvSpPr>
                <p:nvPr/>
              </p:nvSpPr>
              <p:spPr bwMode="auto">
                <a:xfrm>
                  <a:off x="4568825" y="1816100"/>
                  <a:ext cx="26988" cy="39688"/>
                </a:xfrm>
                <a:custGeom>
                  <a:avLst/>
                  <a:gdLst/>
                  <a:ahLst/>
                  <a:cxnLst>
                    <a:cxn ang="0">
                      <a:pos x="3" y="27"/>
                    </a:cxn>
                    <a:cxn ang="0">
                      <a:pos x="9" y="21"/>
                    </a:cxn>
                    <a:cxn ang="0">
                      <a:pos x="0" y="14"/>
                    </a:cxn>
                    <a:cxn ang="0">
                      <a:pos x="9" y="0"/>
                    </a:cxn>
                    <a:cxn ang="0">
                      <a:pos x="20" y="12"/>
                    </a:cxn>
                    <a:cxn ang="0">
                      <a:pos x="6" y="30"/>
                    </a:cxn>
                    <a:cxn ang="0">
                      <a:pos x="0" y="27"/>
                    </a:cxn>
                    <a:cxn ang="0">
                      <a:pos x="2" y="25"/>
                    </a:cxn>
                    <a:cxn ang="0">
                      <a:pos x="3" y="27"/>
                    </a:cxn>
                  </a:cxnLst>
                  <a:rect l="0" t="0" r="r" b="b"/>
                  <a:pathLst>
                    <a:path w="20" h="30">
                      <a:moveTo>
                        <a:pt x="3" y="27"/>
                      </a:moveTo>
                      <a:cubicBezTo>
                        <a:pt x="6" y="26"/>
                        <a:pt x="9" y="23"/>
                        <a:pt x="9" y="21"/>
                      </a:cubicBezTo>
                      <a:cubicBezTo>
                        <a:pt x="5" y="20"/>
                        <a:pt x="0" y="16"/>
                        <a:pt x="0" y="14"/>
                      </a:cubicBezTo>
                      <a:cubicBezTo>
                        <a:pt x="0" y="12"/>
                        <a:pt x="5" y="0"/>
                        <a:pt x="9" y="0"/>
                      </a:cubicBezTo>
                      <a:cubicBezTo>
                        <a:pt x="17" y="0"/>
                        <a:pt x="18" y="4"/>
                        <a:pt x="20" y="12"/>
                      </a:cubicBezTo>
                      <a:cubicBezTo>
                        <a:pt x="12" y="14"/>
                        <a:pt x="16" y="30"/>
                        <a:pt x="6" y="30"/>
                      </a:cubicBezTo>
                      <a:cubicBezTo>
                        <a:pt x="3" y="30"/>
                        <a:pt x="1" y="27"/>
                        <a:pt x="0" y="27"/>
                      </a:cubicBezTo>
                      <a:cubicBezTo>
                        <a:pt x="1" y="26"/>
                        <a:pt x="2" y="25"/>
                        <a:pt x="2" y="25"/>
                      </a:cubicBezTo>
                      <a:lnTo>
                        <a:pt x="3" y="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grpSp>
              <p:nvGrpSpPr>
                <p:cNvPr id="100" name="Group 343"/>
                <p:cNvGrpSpPr/>
                <p:nvPr/>
              </p:nvGrpSpPr>
              <p:grpSpPr>
                <a:xfrm>
                  <a:off x="4219575" y="1089025"/>
                  <a:ext cx="687388" cy="1155701"/>
                  <a:chOff x="4219575" y="1089025"/>
                  <a:chExt cx="687388" cy="1155701"/>
                </a:xfrm>
                <a:grpFill/>
              </p:grpSpPr>
              <p:sp>
                <p:nvSpPr>
                  <p:cNvPr id="101" name="Freeform 24"/>
                  <p:cNvSpPr>
                    <a:spLocks/>
                  </p:cNvSpPr>
                  <p:nvPr/>
                </p:nvSpPr>
                <p:spPr bwMode="auto">
                  <a:xfrm>
                    <a:off x="4230688" y="1782763"/>
                    <a:ext cx="646113" cy="461963"/>
                  </a:xfrm>
                  <a:custGeom>
                    <a:avLst/>
                    <a:gdLst/>
                    <a:ahLst/>
                    <a:cxnLst>
                      <a:cxn ang="0">
                        <a:pos x="473" y="233"/>
                      </a:cxn>
                      <a:cxn ang="0">
                        <a:pos x="470" y="273"/>
                      </a:cxn>
                      <a:cxn ang="0">
                        <a:pos x="427" y="274"/>
                      </a:cxn>
                      <a:cxn ang="0">
                        <a:pos x="401" y="283"/>
                      </a:cxn>
                      <a:cxn ang="0">
                        <a:pos x="403" y="303"/>
                      </a:cxn>
                      <a:cxn ang="0">
                        <a:pos x="413" y="322"/>
                      </a:cxn>
                      <a:cxn ang="0">
                        <a:pos x="401" y="319"/>
                      </a:cxn>
                      <a:cxn ang="0">
                        <a:pos x="397" y="336"/>
                      </a:cxn>
                      <a:cxn ang="0">
                        <a:pos x="382" y="315"/>
                      </a:cxn>
                      <a:cxn ang="0">
                        <a:pos x="358" y="278"/>
                      </a:cxn>
                      <a:cxn ang="0">
                        <a:pos x="329" y="238"/>
                      </a:cxn>
                      <a:cxn ang="0">
                        <a:pos x="289" y="213"/>
                      </a:cxn>
                      <a:cxn ang="0">
                        <a:pos x="270" y="212"/>
                      </a:cxn>
                      <a:cxn ang="0">
                        <a:pos x="289" y="244"/>
                      </a:cxn>
                      <a:cxn ang="0">
                        <a:pos x="315" y="264"/>
                      </a:cxn>
                      <a:cxn ang="0">
                        <a:pos x="330" y="283"/>
                      </a:cxn>
                      <a:cxn ang="0">
                        <a:pos x="323" y="305"/>
                      </a:cxn>
                      <a:cxn ang="0">
                        <a:pos x="316" y="303"/>
                      </a:cxn>
                      <a:cxn ang="0">
                        <a:pos x="291" y="273"/>
                      </a:cxn>
                      <a:cxn ang="0">
                        <a:pos x="229" y="223"/>
                      </a:cxn>
                      <a:cxn ang="0">
                        <a:pos x="168" y="237"/>
                      </a:cxn>
                      <a:cxn ang="0">
                        <a:pos x="135" y="272"/>
                      </a:cxn>
                      <a:cxn ang="0">
                        <a:pos x="101" y="326"/>
                      </a:cxn>
                      <a:cxn ang="0">
                        <a:pos x="72" y="338"/>
                      </a:cxn>
                      <a:cxn ang="0">
                        <a:pos x="10" y="334"/>
                      </a:cxn>
                      <a:cxn ang="0">
                        <a:pos x="0" y="306"/>
                      </a:cxn>
                      <a:cxn ang="0">
                        <a:pos x="4" y="246"/>
                      </a:cxn>
                      <a:cxn ang="0">
                        <a:pos x="48" y="235"/>
                      </a:cxn>
                      <a:cxn ang="0">
                        <a:pos x="89" y="240"/>
                      </a:cxn>
                      <a:cxn ang="0">
                        <a:pos x="105" y="206"/>
                      </a:cxn>
                      <a:cxn ang="0">
                        <a:pos x="103" y="193"/>
                      </a:cxn>
                      <a:cxn ang="0">
                        <a:pos x="60" y="163"/>
                      </a:cxn>
                      <a:cxn ang="0">
                        <a:pos x="88" y="157"/>
                      </a:cxn>
                      <a:cxn ang="0">
                        <a:pos x="96" y="143"/>
                      </a:cxn>
                      <a:cxn ang="0">
                        <a:pos x="114" y="145"/>
                      </a:cxn>
                      <a:cxn ang="0">
                        <a:pos x="147" y="118"/>
                      </a:cxn>
                      <a:cxn ang="0">
                        <a:pos x="176" y="89"/>
                      </a:cxn>
                      <a:cxn ang="0">
                        <a:pos x="208" y="73"/>
                      </a:cxn>
                      <a:cxn ang="0">
                        <a:pos x="225" y="54"/>
                      </a:cxn>
                      <a:cxn ang="0">
                        <a:pos x="245" y="5"/>
                      </a:cxn>
                      <a:cxn ang="0">
                        <a:pos x="251" y="25"/>
                      </a:cxn>
                      <a:cxn ang="0">
                        <a:pos x="240" y="54"/>
                      </a:cxn>
                      <a:cxn ang="0">
                        <a:pos x="254" y="66"/>
                      </a:cxn>
                      <a:cxn ang="0">
                        <a:pos x="289" y="68"/>
                      </a:cxn>
                      <a:cxn ang="0">
                        <a:pos x="333" y="50"/>
                      </a:cxn>
                      <a:cxn ang="0">
                        <a:pos x="378" y="55"/>
                      </a:cxn>
                      <a:cxn ang="0">
                        <a:pos x="408" y="95"/>
                      </a:cxn>
                      <a:cxn ang="0">
                        <a:pos x="399" y="153"/>
                      </a:cxn>
                      <a:cxn ang="0">
                        <a:pos x="470" y="180"/>
                      </a:cxn>
                      <a:cxn ang="0">
                        <a:pos x="474" y="204"/>
                      </a:cxn>
                      <a:cxn ang="0">
                        <a:pos x="476" y="216"/>
                      </a:cxn>
                    </a:cxnLst>
                    <a:rect l="0" t="0" r="r" b="b"/>
                    <a:pathLst>
                      <a:path w="485" h="347">
                        <a:moveTo>
                          <a:pt x="476" y="216"/>
                        </a:moveTo>
                        <a:cubicBezTo>
                          <a:pt x="474" y="223"/>
                          <a:pt x="475" y="219"/>
                          <a:pt x="473" y="222"/>
                        </a:cubicBezTo>
                        <a:cubicBezTo>
                          <a:pt x="473" y="233"/>
                          <a:pt x="473" y="233"/>
                          <a:pt x="473" y="233"/>
                        </a:cubicBezTo>
                        <a:cubicBezTo>
                          <a:pt x="469" y="238"/>
                          <a:pt x="461" y="246"/>
                          <a:pt x="461" y="253"/>
                        </a:cubicBezTo>
                        <a:cubicBezTo>
                          <a:pt x="461" y="261"/>
                          <a:pt x="473" y="268"/>
                          <a:pt x="476" y="272"/>
                        </a:cubicBezTo>
                        <a:cubicBezTo>
                          <a:pt x="474" y="273"/>
                          <a:pt x="472" y="273"/>
                          <a:pt x="470" y="273"/>
                        </a:cubicBezTo>
                        <a:cubicBezTo>
                          <a:pt x="466" y="275"/>
                          <a:pt x="463" y="273"/>
                          <a:pt x="459" y="275"/>
                        </a:cubicBezTo>
                        <a:cubicBezTo>
                          <a:pt x="453" y="277"/>
                          <a:pt x="452" y="283"/>
                          <a:pt x="446" y="283"/>
                        </a:cubicBezTo>
                        <a:cubicBezTo>
                          <a:pt x="439" y="283"/>
                          <a:pt x="435" y="274"/>
                          <a:pt x="427" y="274"/>
                        </a:cubicBezTo>
                        <a:cubicBezTo>
                          <a:pt x="420" y="274"/>
                          <a:pt x="419" y="278"/>
                          <a:pt x="413" y="280"/>
                        </a:cubicBezTo>
                        <a:cubicBezTo>
                          <a:pt x="414" y="284"/>
                          <a:pt x="414" y="286"/>
                          <a:pt x="413" y="290"/>
                        </a:cubicBezTo>
                        <a:cubicBezTo>
                          <a:pt x="406" y="290"/>
                          <a:pt x="405" y="283"/>
                          <a:pt x="401" y="283"/>
                        </a:cubicBezTo>
                        <a:cubicBezTo>
                          <a:pt x="399" y="283"/>
                          <a:pt x="397" y="286"/>
                          <a:pt x="397" y="288"/>
                        </a:cubicBezTo>
                        <a:cubicBezTo>
                          <a:pt x="405" y="298"/>
                          <a:pt x="405" y="298"/>
                          <a:pt x="405" y="298"/>
                        </a:cubicBezTo>
                        <a:cubicBezTo>
                          <a:pt x="405" y="300"/>
                          <a:pt x="403" y="302"/>
                          <a:pt x="403" y="303"/>
                        </a:cubicBezTo>
                        <a:cubicBezTo>
                          <a:pt x="403" y="304"/>
                          <a:pt x="415" y="315"/>
                          <a:pt x="419" y="315"/>
                        </a:cubicBezTo>
                        <a:cubicBezTo>
                          <a:pt x="419" y="317"/>
                          <a:pt x="420" y="318"/>
                          <a:pt x="420" y="319"/>
                        </a:cubicBezTo>
                        <a:cubicBezTo>
                          <a:pt x="418" y="321"/>
                          <a:pt x="414" y="319"/>
                          <a:pt x="413" y="322"/>
                        </a:cubicBezTo>
                        <a:cubicBezTo>
                          <a:pt x="412" y="322"/>
                          <a:pt x="412" y="322"/>
                          <a:pt x="412" y="322"/>
                        </a:cubicBezTo>
                        <a:cubicBezTo>
                          <a:pt x="407" y="321"/>
                          <a:pt x="403" y="317"/>
                          <a:pt x="401" y="315"/>
                        </a:cubicBezTo>
                        <a:cubicBezTo>
                          <a:pt x="401" y="319"/>
                          <a:pt x="401" y="319"/>
                          <a:pt x="401" y="319"/>
                        </a:cubicBezTo>
                        <a:cubicBezTo>
                          <a:pt x="402" y="321"/>
                          <a:pt x="403" y="323"/>
                          <a:pt x="403" y="326"/>
                        </a:cubicBezTo>
                        <a:cubicBezTo>
                          <a:pt x="403" y="329"/>
                          <a:pt x="399" y="334"/>
                          <a:pt x="403" y="336"/>
                        </a:cubicBezTo>
                        <a:cubicBezTo>
                          <a:pt x="401" y="336"/>
                          <a:pt x="397" y="336"/>
                          <a:pt x="397" y="336"/>
                        </a:cubicBezTo>
                        <a:cubicBezTo>
                          <a:pt x="390" y="336"/>
                          <a:pt x="384" y="329"/>
                          <a:pt x="384" y="322"/>
                        </a:cubicBezTo>
                        <a:cubicBezTo>
                          <a:pt x="384" y="319"/>
                          <a:pt x="388" y="317"/>
                          <a:pt x="390" y="315"/>
                        </a:cubicBezTo>
                        <a:cubicBezTo>
                          <a:pt x="387" y="315"/>
                          <a:pt x="385" y="315"/>
                          <a:pt x="382" y="315"/>
                        </a:cubicBezTo>
                        <a:cubicBezTo>
                          <a:pt x="380" y="315"/>
                          <a:pt x="379" y="311"/>
                          <a:pt x="379" y="310"/>
                        </a:cubicBezTo>
                        <a:cubicBezTo>
                          <a:pt x="378" y="304"/>
                          <a:pt x="374" y="300"/>
                          <a:pt x="370" y="296"/>
                        </a:cubicBezTo>
                        <a:cubicBezTo>
                          <a:pt x="365" y="291"/>
                          <a:pt x="358" y="287"/>
                          <a:pt x="358" y="278"/>
                        </a:cubicBezTo>
                        <a:cubicBezTo>
                          <a:pt x="358" y="272"/>
                          <a:pt x="358" y="270"/>
                          <a:pt x="358" y="266"/>
                        </a:cubicBezTo>
                        <a:cubicBezTo>
                          <a:pt x="358" y="260"/>
                          <a:pt x="348" y="251"/>
                          <a:pt x="342" y="248"/>
                        </a:cubicBezTo>
                        <a:cubicBezTo>
                          <a:pt x="336" y="245"/>
                          <a:pt x="329" y="244"/>
                          <a:pt x="329" y="238"/>
                        </a:cubicBezTo>
                        <a:cubicBezTo>
                          <a:pt x="326" y="238"/>
                          <a:pt x="325" y="238"/>
                          <a:pt x="323" y="238"/>
                        </a:cubicBezTo>
                        <a:cubicBezTo>
                          <a:pt x="313" y="238"/>
                          <a:pt x="302" y="223"/>
                          <a:pt x="302" y="213"/>
                        </a:cubicBezTo>
                        <a:cubicBezTo>
                          <a:pt x="297" y="213"/>
                          <a:pt x="293" y="213"/>
                          <a:pt x="289" y="213"/>
                        </a:cubicBezTo>
                        <a:cubicBezTo>
                          <a:pt x="283" y="213"/>
                          <a:pt x="285" y="204"/>
                          <a:pt x="283" y="201"/>
                        </a:cubicBezTo>
                        <a:cubicBezTo>
                          <a:pt x="278" y="204"/>
                          <a:pt x="268" y="204"/>
                          <a:pt x="268" y="209"/>
                        </a:cubicBezTo>
                        <a:cubicBezTo>
                          <a:pt x="268" y="210"/>
                          <a:pt x="270" y="212"/>
                          <a:pt x="270" y="212"/>
                        </a:cubicBezTo>
                        <a:cubicBezTo>
                          <a:pt x="270" y="214"/>
                          <a:pt x="269" y="217"/>
                          <a:pt x="269" y="220"/>
                        </a:cubicBezTo>
                        <a:cubicBezTo>
                          <a:pt x="269" y="226"/>
                          <a:pt x="273" y="229"/>
                          <a:pt x="278" y="231"/>
                        </a:cubicBezTo>
                        <a:cubicBezTo>
                          <a:pt x="285" y="233"/>
                          <a:pt x="288" y="240"/>
                          <a:pt x="289" y="244"/>
                        </a:cubicBezTo>
                        <a:cubicBezTo>
                          <a:pt x="291" y="250"/>
                          <a:pt x="294" y="257"/>
                          <a:pt x="298" y="259"/>
                        </a:cubicBezTo>
                        <a:cubicBezTo>
                          <a:pt x="304" y="262"/>
                          <a:pt x="309" y="260"/>
                          <a:pt x="315" y="260"/>
                        </a:cubicBezTo>
                        <a:cubicBezTo>
                          <a:pt x="315" y="261"/>
                          <a:pt x="315" y="263"/>
                          <a:pt x="315" y="264"/>
                        </a:cubicBezTo>
                        <a:cubicBezTo>
                          <a:pt x="313" y="269"/>
                          <a:pt x="323" y="271"/>
                          <a:pt x="326" y="272"/>
                        </a:cubicBezTo>
                        <a:cubicBezTo>
                          <a:pt x="335" y="277"/>
                          <a:pt x="345" y="280"/>
                          <a:pt x="344" y="290"/>
                        </a:cubicBezTo>
                        <a:cubicBezTo>
                          <a:pt x="340" y="289"/>
                          <a:pt x="337" y="283"/>
                          <a:pt x="330" y="283"/>
                        </a:cubicBezTo>
                        <a:cubicBezTo>
                          <a:pt x="325" y="283"/>
                          <a:pt x="320" y="286"/>
                          <a:pt x="320" y="290"/>
                        </a:cubicBezTo>
                        <a:cubicBezTo>
                          <a:pt x="320" y="296"/>
                          <a:pt x="328" y="297"/>
                          <a:pt x="328" y="303"/>
                        </a:cubicBezTo>
                        <a:cubicBezTo>
                          <a:pt x="328" y="305"/>
                          <a:pt x="323" y="305"/>
                          <a:pt x="323" y="305"/>
                        </a:cubicBezTo>
                        <a:cubicBezTo>
                          <a:pt x="319" y="309"/>
                          <a:pt x="319" y="318"/>
                          <a:pt x="313" y="318"/>
                        </a:cubicBezTo>
                        <a:cubicBezTo>
                          <a:pt x="310" y="318"/>
                          <a:pt x="308" y="317"/>
                          <a:pt x="308" y="315"/>
                        </a:cubicBezTo>
                        <a:cubicBezTo>
                          <a:pt x="314" y="315"/>
                          <a:pt x="316" y="309"/>
                          <a:pt x="316" y="303"/>
                        </a:cubicBezTo>
                        <a:cubicBezTo>
                          <a:pt x="316" y="297"/>
                          <a:pt x="312" y="295"/>
                          <a:pt x="311" y="291"/>
                        </a:cubicBezTo>
                        <a:cubicBezTo>
                          <a:pt x="310" y="291"/>
                          <a:pt x="300" y="281"/>
                          <a:pt x="299" y="278"/>
                        </a:cubicBezTo>
                        <a:cubicBezTo>
                          <a:pt x="297" y="278"/>
                          <a:pt x="291" y="276"/>
                          <a:pt x="291" y="273"/>
                        </a:cubicBezTo>
                        <a:cubicBezTo>
                          <a:pt x="277" y="270"/>
                          <a:pt x="274" y="266"/>
                          <a:pt x="266" y="259"/>
                        </a:cubicBezTo>
                        <a:cubicBezTo>
                          <a:pt x="263" y="256"/>
                          <a:pt x="257" y="254"/>
                          <a:pt x="256" y="251"/>
                        </a:cubicBezTo>
                        <a:cubicBezTo>
                          <a:pt x="248" y="241"/>
                          <a:pt x="245" y="223"/>
                          <a:pt x="229" y="223"/>
                        </a:cubicBezTo>
                        <a:cubicBezTo>
                          <a:pt x="221" y="223"/>
                          <a:pt x="220" y="228"/>
                          <a:pt x="216" y="230"/>
                        </a:cubicBezTo>
                        <a:cubicBezTo>
                          <a:pt x="208" y="234"/>
                          <a:pt x="202" y="242"/>
                          <a:pt x="192" y="242"/>
                        </a:cubicBezTo>
                        <a:cubicBezTo>
                          <a:pt x="183" y="242"/>
                          <a:pt x="177" y="237"/>
                          <a:pt x="168" y="237"/>
                        </a:cubicBezTo>
                        <a:cubicBezTo>
                          <a:pt x="161" y="237"/>
                          <a:pt x="154" y="242"/>
                          <a:pt x="154" y="248"/>
                        </a:cubicBezTo>
                        <a:cubicBezTo>
                          <a:pt x="157" y="258"/>
                          <a:pt x="157" y="258"/>
                          <a:pt x="157" y="258"/>
                        </a:cubicBezTo>
                        <a:cubicBezTo>
                          <a:pt x="154" y="267"/>
                          <a:pt x="144" y="270"/>
                          <a:pt x="135" y="272"/>
                        </a:cubicBezTo>
                        <a:cubicBezTo>
                          <a:pt x="127" y="274"/>
                          <a:pt x="114" y="292"/>
                          <a:pt x="114" y="302"/>
                        </a:cubicBezTo>
                        <a:cubicBezTo>
                          <a:pt x="114" y="305"/>
                          <a:pt x="117" y="306"/>
                          <a:pt x="119" y="307"/>
                        </a:cubicBezTo>
                        <a:cubicBezTo>
                          <a:pt x="113" y="316"/>
                          <a:pt x="110" y="321"/>
                          <a:pt x="101" y="326"/>
                        </a:cubicBezTo>
                        <a:cubicBezTo>
                          <a:pt x="96" y="328"/>
                          <a:pt x="95" y="340"/>
                          <a:pt x="86" y="337"/>
                        </a:cubicBezTo>
                        <a:cubicBezTo>
                          <a:pt x="86" y="337"/>
                          <a:pt x="86" y="337"/>
                          <a:pt x="86" y="337"/>
                        </a:cubicBezTo>
                        <a:cubicBezTo>
                          <a:pt x="82" y="336"/>
                          <a:pt x="75" y="338"/>
                          <a:pt x="72" y="338"/>
                        </a:cubicBezTo>
                        <a:cubicBezTo>
                          <a:pt x="62" y="338"/>
                          <a:pt x="56" y="347"/>
                          <a:pt x="46" y="347"/>
                        </a:cubicBezTo>
                        <a:cubicBezTo>
                          <a:pt x="40" y="347"/>
                          <a:pt x="39" y="331"/>
                          <a:pt x="29" y="331"/>
                        </a:cubicBezTo>
                        <a:cubicBezTo>
                          <a:pt x="22" y="331"/>
                          <a:pt x="17" y="334"/>
                          <a:pt x="10" y="334"/>
                        </a:cubicBezTo>
                        <a:cubicBezTo>
                          <a:pt x="8" y="334"/>
                          <a:pt x="7" y="332"/>
                          <a:pt x="7" y="330"/>
                        </a:cubicBezTo>
                        <a:cubicBezTo>
                          <a:pt x="7" y="321"/>
                          <a:pt x="7" y="318"/>
                          <a:pt x="7" y="313"/>
                        </a:cubicBezTo>
                        <a:cubicBezTo>
                          <a:pt x="3" y="313"/>
                          <a:pt x="0" y="310"/>
                          <a:pt x="0" y="306"/>
                        </a:cubicBezTo>
                        <a:cubicBezTo>
                          <a:pt x="0" y="301"/>
                          <a:pt x="4" y="299"/>
                          <a:pt x="4" y="296"/>
                        </a:cubicBezTo>
                        <a:cubicBezTo>
                          <a:pt x="4" y="285"/>
                          <a:pt x="8" y="274"/>
                          <a:pt x="8" y="262"/>
                        </a:cubicBezTo>
                        <a:cubicBezTo>
                          <a:pt x="8" y="256"/>
                          <a:pt x="4" y="250"/>
                          <a:pt x="4" y="246"/>
                        </a:cubicBezTo>
                        <a:cubicBezTo>
                          <a:pt x="4" y="243"/>
                          <a:pt x="19" y="234"/>
                          <a:pt x="21" y="234"/>
                        </a:cubicBezTo>
                        <a:cubicBezTo>
                          <a:pt x="23" y="234"/>
                          <a:pt x="25" y="236"/>
                          <a:pt x="28" y="235"/>
                        </a:cubicBezTo>
                        <a:cubicBezTo>
                          <a:pt x="48" y="235"/>
                          <a:pt x="48" y="235"/>
                          <a:pt x="48" y="235"/>
                        </a:cubicBezTo>
                        <a:cubicBezTo>
                          <a:pt x="49" y="237"/>
                          <a:pt x="53" y="238"/>
                          <a:pt x="55" y="238"/>
                        </a:cubicBezTo>
                        <a:cubicBezTo>
                          <a:pt x="76" y="238"/>
                          <a:pt x="76" y="238"/>
                          <a:pt x="76" y="238"/>
                        </a:cubicBezTo>
                        <a:cubicBezTo>
                          <a:pt x="82" y="237"/>
                          <a:pt x="84" y="240"/>
                          <a:pt x="89" y="240"/>
                        </a:cubicBezTo>
                        <a:cubicBezTo>
                          <a:pt x="92" y="240"/>
                          <a:pt x="98" y="238"/>
                          <a:pt x="100" y="238"/>
                        </a:cubicBezTo>
                        <a:cubicBezTo>
                          <a:pt x="100" y="229"/>
                          <a:pt x="105" y="226"/>
                          <a:pt x="105" y="218"/>
                        </a:cubicBezTo>
                        <a:cubicBezTo>
                          <a:pt x="105" y="216"/>
                          <a:pt x="105" y="208"/>
                          <a:pt x="105" y="206"/>
                        </a:cubicBezTo>
                        <a:cubicBezTo>
                          <a:pt x="104" y="206"/>
                          <a:pt x="104" y="206"/>
                          <a:pt x="104" y="206"/>
                        </a:cubicBezTo>
                        <a:cubicBezTo>
                          <a:pt x="105" y="205"/>
                          <a:pt x="106" y="201"/>
                          <a:pt x="106" y="200"/>
                        </a:cubicBezTo>
                        <a:cubicBezTo>
                          <a:pt x="106" y="196"/>
                          <a:pt x="103" y="197"/>
                          <a:pt x="103" y="193"/>
                        </a:cubicBezTo>
                        <a:cubicBezTo>
                          <a:pt x="94" y="193"/>
                          <a:pt x="92" y="185"/>
                          <a:pt x="92" y="178"/>
                        </a:cubicBezTo>
                        <a:cubicBezTo>
                          <a:pt x="89" y="178"/>
                          <a:pt x="89" y="175"/>
                          <a:pt x="87" y="175"/>
                        </a:cubicBezTo>
                        <a:cubicBezTo>
                          <a:pt x="79" y="173"/>
                          <a:pt x="60" y="169"/>
                          <a:pt x="60" y="163"/>
                        </a:cubicBezTo>
                        <a:cubicBezTo>
                          <a:pt x="60" y="163"/>
                          <a:pt x="60" y="161"/>
                          <a:pt x="60" y="161"/>
                        </a:cubicBezTo>
                        <a:cubicBezTo>
                          <a:pt x="60" y="157"/>
                          <a:pt x="72" y="154"/>
                          <a:pt x="76" y="153"/>
                        </a:cubicBezTo>
                        <a:cubicBezTo>
                          <a:pt x="78" y="156"/>
                          <a:pt x="85" y="157"/>
                          <a:pt x="88" y="157"/>
                        </a:cubicBezTo>
                        <a:cubicBezTo>
                          <a:pt x="92" y="157"/>
                          <a:pt x="97" y="156"/>
                          <a:pt x="98" y="155"/>
                        </a:cubicBezTo>
                        <a:cubicBezTo>
                          <a:pt x="98" y="152"/>
                          <a:pt x="98" y="152"/>
                          <a:pt x="98" y="152"/>
                        </a:cubicBezTo>
                        <a:cubicBezTo>
                          <a:pt x="95" y="151"/>
                          <a:pt x="97" y="145"/>
                          <a:pt x="96" y="143"/>
                        </a:cubicBezTo>
                        <a:cubicBezTo>
                          <a:pt x="96" y="140"/>
                          <a:pt x="96" y="140"/>
                          <a:pt x="96" y="140"/>
                        </a:cubicBezTo>
                        <a:cubicBezTo>
                          <a:pt x="101" y="140"/>
                          <a:pt x="101" y="140"/>
                          <a:pt x="101" y="140"/>
                        </a:cubicBezTo>
                        <a:cubicBezTo>
                          <a:pt x="104" y="143"/>
                          <a:pt x="109" y="145"/>
                          <a:pt x="114" y="145"/>
                        </a:cubicBezTo>
                        <a:cubicBezTo>
                          <a:pt x="117" y="145"/>
                          <a:pt x="120" y="142"/>
                          <a:pt x="121" y="139"/>
                        </a:cubicBezTo>
                        <a:cubicBezTo>
                          <a:pt x="135" y="139"/>
                          <a:pt x="138" y="129"/>
                          <a:pt x="141" y="119"/>
                        </a:cubicBezTo>
                        <a:cubicBezTo>
                          <a:pt x="143" y="119"/>
                          <a:pt x="145" y="118"/>
                          <a:pt x="147" y="118"/>
                        </a:cubicBezTo>
                        <a:cubicBezTo>
                          <a:pt x="150" y="117"/>
                          <a:pt x="167" y="110"/>
                          <a:pt x="169" y="108"/>
                        </a:cubicBezTo>
                        <a:cubicBezTo>
                          <a:pt x="173" y="104"/>
                          <a:pt x="171" y="99"/>
                          <a:pt x="171" y="94"/>
                        </a:cubicBezTo>
                        <a:cubicBezTo>
                          <a:pt x="171" y="92"/>
                          <a:pt x="175" y="89"/>
                          <a:pt x="176" y="89"/>
                        </a:cubicBezTo>
                        <a:cubicBezTo>
                          <a:pt x="182" y="83"/>
                          <a:pt x="188" y="76"/>
                          <a:pt x="198" y="76"/>
                        </a:cubicBezTo>
                        <a:cubicBezTo>
                          <a:pt x="204" y="76"/>
                          <a:pt x="201" y="77"/>
                          <a:pt x="204" y="76"/>
                        </a:cubicBezTo>
                        <a:cubicBezTo>
                          <a:pt x="206" y="77"/>
                          <a:pt x="207" y="74"/>
                          <a:pt x="208" y="73"/>
                        </a:cubicBezTo>
                        <a:cubicBezTo>
                          <a:pt x="211" y="70"/>
                          <a:pt x="215" y="72"/>
                          <a:pt x="219" y="72"/>
                        </a:cubicBezTo>
                        <a:cubicBezTo>
                          <a:pt x="221" y="72"/>
                          <a:pt x="229" y="68"/>
                          <a:pt x="229" y="65"/>
                        </a:cubicBezTo>
                        <a:cubicBezTo>
                          <a:pt x="229" y="63"/>
                          <a:pt x="225" y="54"/>
                          <a:pt x="225" y="54"/>
                        </a:cubicBezTo>
                        <a:cubicBezTo>
                          <a:pt x="224" y="42"/>
                          <a:pt x="217" y="38"/>
                          <a:pt x="217" y="28"/>
                        </a:cubicBezTo>
                        <a:cubicBezTo>
                          <a:pt x="217" y="9"/>
                          <a:pt x="234" y="8"/>
                          <a:pt x="245" y="0"/>
                        </a:cubicBezTo>
                        <a:cubicBezTo>
                          <a:pt x="245" y="5"/>
                          <a:pt x="245" y="5"/>
                          <a:pt x="245" y="5"/>
                        </a:cubicBezTo>
                        <a:cubicBezTo>
                          <a:pt x="243" y="10"/>
                          <a:pt x="242" y="12"/>
                          <a:pt x="242" y="17"/>
                        </a:cubicBezTo>
                        <a:cubicBezTo>
                          <a:pt x="242" y="21"/>
                          <a:pt x="247" y="22"/>
                          <a:pt x="251" y="22"/>
                        </a:cubicBezTo>
                        <a:cubicBezTo>
                          <a:pt x="251" y="23"/>
                          <a:pt x="251" y="24"/>
                          <a:pt x="251" y="25"/>
                        </a:cubicBezTo>
                        <a:cubicBezTo>
                          <a:pt x="251" y="27"/>
                          <a:pt x="247" y="28"/>
                          <a:pt x="245" y="29"/>
                        </a:cubicBezTo>
                        <a:cubicBezTo>
                          <a:pt x="241" y="34"/>
                          <a:pt x="236" y="38"/>
                          <a:pt x="236" y="46"/>
                        </a:cubicBezTo>
                        <a:cubicBezTo>
                          <a:pt x="236" y="50"/>
                          <a:pt x="238" y="53"/>
                          <a:pt x="240" y="54"/>
                        </a:cubicBezTo>
                        <a:cubicBezTo>
                          <a:pt x="240" y="56"/>
                          <a:pt x="241" y="57"/>
                          <a:pt x="240" y="59"/>
                        </a:cubicBezTo>
                        <a:cubicBezTo>
                          <a:pt x="245" y="59"/>
                          <a:pt x="247" y="60"/>
                          <a:pt x="251" y="60"/>
                        </a:cubicBezTo>
                        <a:cubicBezTo>
                          <a:pt x="252" y="63"/>
                          <a:pt x="253" y="66"/>
                          <a:pt x="254" y="66"/>
                        </a:cubicBezTo>
                        <a:cubicBezTo>
                          <a:pt x="266" y="66"/>
                          <a:pt x="274" y="56"/>
                          <a:pt x="285" y="57"/>
                        </a:cubicBezTo>
                        <a:cubicBezTo>
                          <a:pt x="284" y="59"/>
                          <a:pt x="282" y="60"/>
                          <a:pt x="282" y="62"/>
                        </a:cubicBezTo>
                        <a:cubicBezTo>
                          <a:pt x="282" y="63"/>
                          <a:pt x="289" y="68"/>
                          <a:pt x="289" y="68"/>
                        </a:cubicBezTo>
                        <a:cubicBezTo>
                          <a:pt x="294" y="68"/>
                          <a:pt x="295" y="65"/>
                          <a:pt x="297" y="64"/>
                        </a:cubicBezTo>
                        <a:cubicBezTo>
                          <a:pt x="304" y="60"/>
                          <a:pt x="310" y="62"/>
                          <a:pt x="317" y="59"/>
                        </a:cubicBezTo>
                        <a:cubicBezTo>
                          <a:pt x="321" y="57"/>
                          <a:pt x="328" y="50"/>
                          <a:pt x="333" y="50"/>
                        </a:cubicBezTo>
                        <a:cubicBezTo>
                          <a:pt x="339" y="50"/>
                          <a:pt x="345" y="51"/>
                          <a:pt x="348" y="52"/>
                        </a:cubicBezTo>
                        <a:cubicBezTo>
                          <a:pt x="347" y="54"/>
                          <a:pt x="346" y="56"/>
                          <a:pt x="346" y="57"/>
                        </a:cubicBezTo>
                        <a:cubicBezTo>
                          <a:pt x="358" y="57"/>
                          <a:pt x="370" y="55"/>
                          <a:pt x="378" y="55"/>
                        </a:cubicBezTo>
                        <a:cubicBezTo>
                          <a:pt x="386" y="55"/>
                          <a:pt x="392" y="54"/>
                          <a:pt x="401" y="54"/>
                        </a:cubicBezTo>
                        <a:cubicBezTo>
                          <a:pt x="410" y="54"/>
                          <a:pt x="414" y="70"/>
                          <a:pt x="414" y="80"/>
                        </a:cubicBezTo>
                        <a:cubicBezTo>
                          <a:pt x="414" y="86"/>
                          <a:pt x="408" y="89"/>
                          <a:pt x="408" y="95"/>
                        </a:cubicBezTo>
                        <a:cubicBezTo>
                          <a:pt x="408" y="104"/>
                          <a:pt x="416" y="110"/>
                          <a:pt x="416" y="118"/>
                        </a:cubicBezTo>
                        <a:cubicBezTo>
                          <a:pt x="416" y="123"/>
                          <a:pt x="408" y="125"/>
                          <a:pt x="406" y="128"/>
                        </a:cubicBezTo>
                        <a:cubicBezTo>
                          <a:pt x="401" y="136"/>
                          <a:pt x="399" y="143"/>
                          <a:pt x="399" y="153"/>
                        </a:cubicBezTo>
                        <a:cubicBezTo>
                          <a:pt x="399" y="166"/>
                          <a:pt x="408" y="163"/>
                          <a:pt x="418" y="163"/>
                        </a:cubicBezTo>
                        <a:cubicBezTo>
                          <a:pt x="432" y="163"/>
                          <a:pt x="439" y="157"/>
                          <a:pt x="450" y="157"/>
                        </a:cubicBezTo>
                        <a:cubicBezTo>
                          <a:pt x="461" y="157"/>
                          <a:pt x="459" y="180"/>
                          <a:pt x="470" y="180"/>
                        </a:cubicBezTo>
                        <a:cubicBezTo>
                          <a:pt x="470" y="198"/>
                          <a:pt x="470" y="198"/>
                          <a:pt x="470" y="198"/>
                        </a:cubicBezTo>
                        <a:cubicBezTo>
                          <a:pt x="470" y="200"/>
                          <a:pt x="471" y="201"/>
                          <a:pt x="472" y="201"/>
                        </a:cubicBezTo>
                        <a:cubicBezTo>
                          <a:pt x="474" y="204"/>
                          <a:pt x="474" y="204"/>
                          <a:pt x="474" y="204"/>
                        </a:cubicBezTo>
                        <a:cubicBezTo>
                          <a:pt x="476" y="204"/>
                          <a:pt x="482" y="202"/>
                          <a:pt x="485" y="201"/>
                        </a:cubicBezTo>
                        <a:cubicBezTo>
                          <a:pt x="485" y="204"/>
                          <a:pt x="485" y="206"/>
                          <a:pt x="485" y="208"/>
                        </a:cubicBezTo>
                        <a:cubicBezTo>
                          <a:pt x="481" y="209"/>
                          <a:pt x="476" y="211"/>
                          <a:pt x="476" y="21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102" name="Freeform 25"/>
                  <p:cNvSpPr>
                    <a:spLocks/>
                  </p:cNvSpPr>
                  <p:nvPr/>
                </p:nvSpPr>
                <p:spPr bwMode="auto">
                  <a:xfrm>
                    <a:off x="4470400" y="1416050"/>
                    <a:ext cx="436563" cy="423863"/>
                  </a:xfrm>
                  <a:custGeom>
                    <a:avLst/>
                    <a:gdLst/>
                    <a:ahLst/>
                    <a:cxnLst>
                      <a:cxn ang="0">
                        <a:pos x="66" y="236"/>
                      </a:cxn>
                      <a:cxn ang="0">
                        <a:pos x="4" y="254"/>
                      </a:cxn>
                      <a:cxn ang="0">
                        <a:pos x="12" y="241"/>
                      </a:cxn>
                      <a:cxn ang="0">
                        <a:pos x="8" y="231"/>
                      </a:cxn>
                      <a:cxn ang="0">
                        <a:pos x="10" y="190"/>
                      </a:cxn>
                      <a:cxn ang="0">
                        <a:pos x="55" y="163"/>
                      </a:cxn>
                      <a:cxn ang="0">
                        <a:pos x="85" y="129"/>
                      </a:cxn>
                      <a:cxn ang="0">
                        <a:pos x="97" y="102"/>
                      </a:cxn>
                      <a:cxn ang="0">
                        <a:pos x="142" y="55"/>
                      </a:cxn>
                      <a:cxn ang="0">
                        <a:pos x="124" y="57"/>
                      </a:cxn>
                      <a:cxn ang="0">
                        <a:pos x="124" y="49"/>
                      </a:cxn>
                      <a:cxn ang="0">
                        <a:pos x="132" y="44"/>
                      </a:cxn>
                      <a:cxn ang="0">
                        <a:pos x="148" y="57"/>
                      </a:cxn>
                      <a:cxn ang="0">
                        <a:pos x="149" y="45"/>
                      </a:cxn>
                      <a:cxn ang="0">
                        <a:pos x="168" y="37"/>
                      </a:cxn>
                      <a:cxn ang="0">
                        <a:pos x="183" y="28"/>
                      </a:cxn>
                      <a:cxn ang="0">
                        <a:pos x="199" y="21"/>
                      </a:cxn>
                      <a:cxn ang="0">
                        <a:pos x="221" y="17"/>
                      </a:cxn>
                      <a:cxn ang="0">
                        <a:pos x="223" y="5"/>
                      </a:cxn>
                      <a:cxn ang="0">
                        <a:pos x="256" y="6"/>
                      </a:cxn>
                      <a:cxn ang="0">
                        <a:pos x="266" y="7"/>
                      </a:cxn>
                      <a:cxn ang="0">
                        <a:pos x="285" y="2"/>
                      </a:cxn>
                      <a:cxn ang="0">
                        <a:pos x="296" y="6"/>
                      </a:cxn>
                      <a:cxn ang="0">
                        <a:pos x="293" y="24"/>
                      </a:cxn>
                      <a:cxn ang="0">
                        <a:pos x="315" y="32"/>
                      </a:cxn>
                      <a:cxn ang="0">
                        <a:pos x="309" y="72"/>
                      </a:cxn>
                      <a:cxn ang="0">
                        <a:pos x="310" y="113"/>
                      </a:cxn>
                      <a:cxn ang="0">
                        <a:pos x="318" y="148"/>
                      </a:cxn>
                      <a:cxn ang="0">
                        <a:pos x="327" y="172"/>
                      </a:cxn>
                      <a:cxn ang="0">
                        <a:pos x="255" y="224"/>
                      </a:cxn>
                      <a:cxn ang="0">
                        <a:pos x="218" y="225"/>
                      </a:cxn>
                      <a:cxn ang="0">
                        <a:pos x="206" y="200"/>
                      </a:cxn>
                      <a:cxn ang="0">
                        <a:pos x="197" y="174"/>
                      </a:cxn>
                      <a:cxn ang="0">
                        <a:pos x="254" y="130"/>
                      </a:cxn>
                      <a:cxn ang="0">
                        <a:pos x="202" y="135"/>
                      </a:cxn>
                      <a:cxn ang="0">
                        <a:pos x="172" y="169"/>
                      </a:cxn>
                      <a:cxn ang="0">
                        <a:pos x="146" y="201"/>
                      </a:cxn>
                      <a:cxn ang="0">
                        <a:pos x="150" y="218"/>
                      </a:cxn>
                      <a:cxn ang="0">
                        <a:pos x="152" y="253"/>
                      </a:cxn>
                      <a:cxn ang="0">
                        <a:pos x="146" y="283"/>
                      </a:cxn>
                      <a:cxn ang="0">
                        <a:pos x="121" y="304"/>
                      </a:cxn>
                      <a:cxn ang="0">
                        <a:pos x="90" y="297"/>
                      </a:cxn>
                      <a:cxn ang="0">
                        <a:pos x="82" y="269"/>
                      </a:cxn>
                      <a:cxn ang="0">
                        <a:pos x="76" y="245"/>
                      </a:cxn>
                    </a:cxnLst>
                    <a:rect l="0" t="0" r="r" b="b"/>
                    <a:pathLst>
                      <a:path w="327" h="318">
                        <a:moveTo>
                          <a:pt x="76" y="247"/>
                        </a:moveTo>
                        <a:cubicBezTo>
                          <a:pt x="70" y="245"/>
                          <a:pt x="69" y="241"/>
                          <a:pt x="66" y="236"/>
                        </a:cubicBezTo>
                        <a:cubicBezTo>
                          <a:pt x="57" y="249"/>
                          <a:pt x="43" y="266"/>
                          <a:pt x="24" y="266"/>
                        </a:cubicBezTo>
                        <a:cubicBezTo>
                          <a:pt x="22" y="266"/>
                          <a:pt x="4" y="256"/>
                          <a:pt x="4" y="254"/>
                        </a:cubicBezTo>
                        <a:cubicBezTo>
                          <a:pt x="4" y="250"/>
                          <a:pt x="10" y="248"/>
                          <a:pt x="12" y="247"/>
                        </a:cubicBezTo>
                        <a:cubicBezTo>
                          <a:pt x="12" y="241"/>
                          <a:pt x="12" y="241"/>
                          <a:pt x="12" y="241"/>
                        </a:cubicBezTo>
                        <a:cubicBezTo>
                          <a:pt x="6" y="241"/>
                          <a:pt x="6" y="241"/>
                          <a:pt x="0" y="243"/>
                        </a:cubicBezTo>
                        <a:cubicBezTo>
                          <a:pt x="0" y="240"/>
                          <a:pt x="5" y="234"/>
                          <a:pt x="8" y="231"/>
                        </a:cubicBezTo>
                        <a:cubicBezTo>
                          <a:pt x="1" y="223"/>
                          <a:pt x="0" y="212"/>
                          <a:pt x="0" y="200"/>
                        </a:cubicBezTo>
                        <a:cubicBezTo>
                          <a:pt x="0" y="193"/>
                          <a:pt x="7" y="194"/>
                          <a:pt x="10" y="190"/>
                        </a:cubicBezTo>
                        <a:cubicBezTo>
                          <a:pt x="15" y="182"/>
                          <a:pt x="20" y="177"/>
                          <a:pt x="30" y="174"/>
                        </a:cubicBezTo>
                        <a:cubicBezTo>
                          <a:pt x="38" y="172"/>
                          <a:pt x="39" y="162"/>
                          <a:pt x="55" y="163"/>
                        </a:cubicBezTo>
                        <a:cubicBezTo>
                          <a:pt x="50" y="162"/>
                          <a:pt x="49" y="161"/>
                          <a:pt x="45" y="160"/>
                        </a:cubicBezTo>
                        <a:cubicBezTo>
                          <a:pt x="64" y="155"/>
                          <a:pt x="71" y="140"/>
                          <a:pt x="85" y="129"/>
                        </a:cubicBezTo>
                        <a:cubicBezTo>
                          <a:pt x="90" y="126"/>
                          <a:pt x="89" y="112"/>
                          <a:pt x="93" y="112"/>
                        </a:cubicBezTo>
                        <a:cubicBezTo>
                          <a:pt x="93" y="112"/>
                          <a:pt x="97" y="102"/>
                          <a:pt x="97" y="102"/>
                        </a:cubicBezTo>
                        <a:cubicBezTo>
                          <a:pt x="102" y="93"/>
                          <a:pt x="109" y="87"/>
                          <a:pt x="118" y="83"/>
                        </a:cubicBezTo>
                        <a:cubicBezTo>
                          <a:pt x="127" y="80"/>
                          <a:pt x="139" y="65"/>
                          <a:pt x="142" y="55"/>
                        </a:cubicBezTo>
                        <a:cubicBezTo>
                          <a:pt x="131" y="58"/>
                          <a:pt x="126" y="63"/>
                          <a:pt x="116" y="63"/>
                        </a:cubicBezTo>
                        <a:cubicBezTo>
                          <a:pt x="118" y="60"/>
                          <a:pt x="123" y="58"/>
                          <a:pt x="124" y="57"/>
                        </a:cubicBezTo>
                        <a:cubicBezTo>
                          <a:pt x="122" y="57"/>
                          <a:pt x="118" y="56"/>
                          <a:pt x="118" y="56"/>
                        </a:cubicBezTo>
                        <a:cubicBezTo>
                          <a:pt x="119" y="51"/>
                          <a:pt x="121" y="49"/>
                          <a:pt x="124" y="49"/>
                        </a:cubicBezTo>
                        <a:cubicBezTo>
                          <a:pt x="126" y="49"/>
                          <a:pt x="127" y="50"/>
                          <a:pt x="128" y="50"/>
                        </a:cubicBezTo>
                        <a:cubicBezTo>
                          <a:pt x="129" y="47"/>
                          <a:pt x="131" y="46"/>
                          <a:pt x="132" y="44"/>
                        </a:cubicBezTo>
                        <a:cubicBezTo>
                          <a:pt x="134" y="47"/>
                          <a:pt x="135" y="49"/>
                          <a:pt x="133" y="52"/>
                        </a:cubicBezTo>
                        <a:cubicBezTo>
                          <a:pt x="140" y="52"/>
                          <a:pt x="142" y="57"/>
                          <a:pt x="148" y="57"/>
                        </a:cubicBezTo>
                        <a:cubicBezTo>
                          <a:pt x="150" y="57"/>
                          <a:pt x="155" y="46"/>
                          <a:pt x="156" y="46"/>
                        </a:cubicBezTo>
                        <a:cubicBezTo>
                          <a:pt x="153" y="45"/>
                          <a:pt x="153" y="44"/>
                          <a:pt x="149" y="45"/>
                        </a:cubicBezTo>
                        <a:cubicBezTo>
                          <a:pt x="151" y="41"/>
                          <a:pt x="154" y="38"/>
                          <a:pt x="159" y="38"/>
                        </a:cubicBezTo>
                        <a:cubicBezTo>
                          <a:pt x="162" y="38"/>
                          <a:pt x="165" y="39"/>
                          <a:pt x="168" y="37"/>
                        </a:cubicBezTo>
                        <a:cubicBezTo>
                          <a:pt x="165" y="35"/>
                          <a:pt x="166" y="35"/>
                          <a:pt x="164" y="33"/>
                        </a:cubicBezTo>
                        <a:cubicBezTo>
                          <a:pt x="169" y="29"/>
                          <a:pt x="176" y="29"/>
                          <a:pt x="183" y="28"/>
                        </a:cubicBezTo>
                        <a:cubicBezTo>
                          <a:pt x="183" y="33"/>
                          <a:pt x="183" y="33"/>
                          <a:pt x="183" y="33"/>
                        </a:cubicBezTo>
                        <a:cubicBezTo>
                          <a:pt x="189" y="32"/>
                          <a:pt x="190" y="22"/>
                          <a:pt x="199" y="21"/>
                        </a:cubicBezTo>
                        <a:cubicBezTo>
                          <a:pt x="199" y="29"/>
                          <a:pt x="199" y="29"/>
                          <a:pt x="199" y="29"/>
                        </a:cubicBezTo>
                        <a:cubicBezTo>
                          <a:pt x="205" y="18"/>
                          <a:pt x="213" y="21"/>
                          <a:pt x="221" y="17"/>
                        </a:cubicBezTo>
                        <a:cubicBezTo>
                          <a:pt x="217" y="15"/>
                          <a:pt x="214" y="14"/>
                          <a:pt x="214" y="11"/>
                        </a:cubicBezTo>
                        <a:cubicBezTo>
                          <a:pt x="214" y="9"/>
                          <a:pt x="222" y="7"/>
                          <a:pt x="223" y="5"/>
                        </a:cubicBezTo>
                        <a:cubicBezTo>
                          <a:pt x="226" y="8"/>
                          <a:pt x="228" y="11"/>
                          <a:pt x="232" y="11"/>
                        </a:cubicBezTo>
                        <a:cubicBezTo>
                          <a:pt x="239" y="11"/>
                          <a:pt x="256" y="0"/>
                          <a:pt x="256" y="6"/>
                        </a:cubicBezTo>
                        <a:cubicBezTo>
                          <a:pt x="256" y="12"/>
                          <a:pt x="248" y="14"/>
                          <a:pt x="247" y="20"/>
                        </a:cubicBezTo>
                        <a:cubicBezTo>
                          <a:pt x="255" y="21"/>
                          <a:pt x="258" y="11"/>
                          <a:pt x="266" y="7"/>
                        </a:cubicBezTo>
                        <a:cubicBezTo>
                          <a:pt x="267" y="10"/>
                          <a:pt x="267" y="12"/>
                          <a:pt x="268" y="15"/>
                        </a:cubicBezTo>
                        <a:cubicBezTo>
                          <a:pt x="274" y="9"/>
                          <a:pt x="277" y="7"/>
                          <a:pt x="285" y="2"/>
                        </a:cubicBezTo>
                        <a:cubicBezTo>
                          <a:pt x="285" y="8"/>
                          <a:pt x="284" y="12"/>
                          <a:pt x="289" y="13"/>
                        </a:cubicBezTo>
                        <a:cubicBezTo>
                          <a:pt x="290" y="9"/>
                          <a:pt x="292" y="6"/>
                          <a:pt x="296" y="6"/>
                        </a:cubicBezTo>
                        <a:cubicBezTo>
                          <a:pt x="298" y="6"/>
                          <a:pt x="307" y="11"/>
                          <a:pt x="311" y="13"/>
                        </a:cubicBezTo>
                        <a:cubicBezTo>
                          <a:pt x="307" y="24"/>
                          <a:pt x="303" y="20"/>
                          <a:pt x="293" y="24"/>
                        </a:cubicBezTo>
                        <a:cubicBezTo>
                          <a:pt x="298" y="27"/>
                          <a:pt x="301" y="28"/>
                          <a:pt x="301" y="30"/>
                        </a:cubicBezTo>
                        <a:cubicBezTo>
                          <a:pt x="305" y="31"/>
                          <a:pt x="314" y="32"/>
                          <a:pt x="315" y="32"/>
                        </a:cubicBezTo>
                        <a:cubicBezTo>
                          <a:pt x="309" y="36"/>
                          <a:pt x="293" y="44"/>
                          <a:pt x="293" y="55"/>
                        </a:cubicBezTo>
                        <a:cubicBezTo>
                          <a:pt x="293" y="63"/>
                          <a:pt x="309" y="62"/>
                          <a:pt x="309" y="72"/>
                        </a:cubicBezTo>
                        <a:cubicBezTo>
                          <a:pt x="309" y="80"/>
                          <a:pt x="301" y="83"/>
                          <a:pt x="301" y="91"/>
                        </a:cubicBezTo>
                        <a:cubicBezTo>
                          <a:pt x="301" y="99"/>
                          <a:pt x="310" y="104"/>
                          <a:pt x="310" y="113"/>
                        </a:cubicBezTo>
                        <a:cubicBezTo>
                          <a:pt x="310" y="118"/>
                          <a:pt x="305" y="121"/>
                          <a:pt x="305" y="126"/>
                        </a:cubicBezTo>
                        <a:cubicBezTo>
                          <a:pt x="305" y="136"/>
                          <a:pt x="318" y="138"/>
                          <a:pt x="318" y="148"/>
                        </a:cubicBezTo>
                        <a:cubicBezTo>
                          <a:pt x="318" y="151"/>
                          <a:pt x="314" y="153"/>
                          <a:pt x="313" y="154"/>
                        </a:cubicBezTo>
                        <a:cubicBezTo>
                          <a:pt x="317" y="161"/>
                          <a:pt x="327" y="163"/>
                          <a:pt x="327" y="172"/>
                        </a:cubicBezTo>
                        <a:cubicBezTo>
                          <a:pt x="327" y="187"/>
                          <a:pt x="297" y="203"/>
                          <a:pt x="288" y="215"/>
                        </a:cubicBezTo>
                        <a:cubicBezTo>
                          <a:pt x="283" y="224"/>
                          <a:pt x="263" y="226"/>
                          <a:pt x="255" y="224"/>
                        </a:cubicBezTo>
                        <a:cubicBezTo>
                          <a:pt x="246" y="227"/>
                          <a:pt x="236" y="231"/>
                          <a:pt x="228" y="231"/>
                        </a:cubicBezTo>
                        <a:cubicBezTo>
                          <a:pt x="222" y="231"/>
                          <a:pt x="218" y="230"/>
                          <a:pt x="218" y="225"/>
                        </a:cubicBezTo>
                        <a:cubicBezTo>
                          <a:pt x="209" y="225"/>
                          <a:pt x="199" y="219"/>
                          <a:pt x="199" y="210"/>
                        </a:cubicBezTo>
                        <a:cubicBezTo>
                          <a:pt x="199" y="205"/>
                          <a:pt x="204" y="202"/>
                          <a:pt x="206" y="200"/>
                        </a:cubicBezTo>
                        <a:cubicBezTo>
                          <a:pt x="201" y="198"/>
                          <a:pt x="197" y="188"/>
                          <a:pt x="197" y="183"/>
                        </a:cubicBezTo>
                        <a:cubicBezTo>
                          <a:pt x="197" y="180"/>
                          <a:pt x="198" y="178"/>
                          <a:pt x="197" y="174"/>
                        </a:cubicBezTo>
                        <a:cubicBezTo>
                          <a:pt x="216" y="174"/>
                          <a:pt x="225" y="150"/>
                          <a:pt x="237" y="144"/>
                        </a:cubicBezTo>
                        <a:cubicBezTo>
                          <a:pt x="243" y="140"/>
                          <a:pt x="254" y="138"/>
                          <a:pt x="254" y="130"/>
                        </a:cubicBezTo>
                        <a:cubicBezTo>
                          <a:pt x="254" y="119"/>
                          <a:pt x="239" y="117"/>
                          <a:pt x="228" y="117"/>
                        </a:cubicBezTo>
                        <a:cubicBezTo>
                          <a:pt x="213" y="117"/>
                          <a:pt x="202" y="122"/>
                          <a:pt x="202" y="135"/>
                        </a:cubicBezTo>
                        <a:cubicBezTo>
                          <a:pt x="202" y="140"/>
                          <a:pt x="203" y="142"/>
                          <a:pt x="202" y="145"/>
                        </a:cubicBezTo>
                        <a:cubicBezTo>
                          <a:pt x="202" y="155"/>
                          <a:pt x="181" y="164"/>
                          <a:pt x="172" y="169"/>
                        </a:cubicBezTo>
                        <a:cubicBezTo>
                          <a:pt x="165" y="174"/>
                          <a:pt x="157" y="175"/>
                          <a:pt x="152" y="183"/>
                        </a:cubicBezTo>
                        <a:cubicBezTo>
                          <a:pt x="149" y="189"/>
                          <a:pt x="153" y="198"/>
                          <a:pt x="146" y="201"/>
                        </a:cubicBezTo>
                        <a:cubicBezTo>
                          <a:pt x="146" y="210"/>
                          <a:pt x="146" y="210"/>
                          <a:pt x="146" y="210"/>
                        </a:cubicBezTo>
                        <a:cubicBezTo>
                          <a:pt x="149" y="212"/>
                          <a:pt x="150" y="215"/>
                          <a:pt x="150" y="218"/>
                        </a:cubicBezTo>
                        <a:cubicBezTo>
                          <a:pt x="158" y="219"/>
                          <a:pt x="170" y="227"/>
                          <a:pt x="170" y="235"/>
                        </a:cubicBezTo>
                        <a:cubicBezTo>
                          <a:pt x="170" y="242"/>
                          <a:pt x="157" y="253"/>
                          <a:pt x="152" y="253"/>
                        </a:cubicBezTo>
                        <a:cubicBezTo>
                          <a:pt x="143" y="253"/>
                          <a:pt x="140" y="266"/>
                          <a:pt x="140" y="275"/>
                        </a:cubicBezTo>
                        <a:cubicBezTo>
                          <a:pt x="140" y="280"/>
                          <a:pt x="144" y="282"/>
                          <a:pt x="146" y="283"/>
                        </a:cubicBezTo>
                        <a:cubicBezTo>
                          <a:pt x="145" y="294"/>
                          <a:pt x="135" y="295"/>
                          <a:pt x="133" y="304"/>
                        </a:cubicBezTo>
                        <a:cubicBezTo>
                          <a:pt x="127" y="304"/>
                          <a:pt x="125" y="304"/>
                          <a:pt x="121" y="304"/>
                        </a:cubicBezTo>
                        <a:cubicBezTo>
                          <a:pt x="114" y="304"/>
                          <a:pt x="111" y="318"/>
                          <a:pt x="100" y="318"/>
                        </a:cubicBezTo>
                        <a:cubicBezTo>
                          <a:pt x="97" y="318"/>
                          <a:pt x="90" y="299"/>
                          <a:pt x="90" y="297"/>
                        </a:cubicBezTo>
                        <a:cubicBezTo>
                          <a:pt x="90" y="296"/>
                          <a:pt x="91" y="294"/>
                          <a:pt x="91" y="293"/>
                        </a:cubicBezTo>
                        <a:cubicBezTo>
                          <a:pt x="84" y="285"/>
                          <a:pt x="85" y="279"/>
                          <a:pt x="82" y="269"/>
                        </a:cubicBezTo>
                        <a:cubicBezTo>
                          <a:pt x="79" y="263"/>
                          <a:pt x="73" y="261"/>
                          <a:pt x="73" y="253"/>
                        </a:cubicBezTo>
                        <a:cubicBezTo>
                          <a:pt x="73" y="250"/>
                          <a:pt x="75" y="246"/>
                          <a:pt x="76" y="245"/>
                        </a:cubicBezTo>
                        <a:lnTo>
                          <a:pt x="76" y="247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103" name="Freeform 26"/>
                  <p:cNvSpPr>
                    <a:spLocks/>
                  </p:cNvSpPr>
                  <p:nvPr/>
                </p:nvSpPr>
                <p:spPr bwMode="auto">
                  <a:xfrm>
                    <a:off x="4559300" y="1109663"/>
                    <a:ext cx="234950" cy="128588"/>
                  </a:xfrm>
                  <a:custGeom>
                    <a:avLst/>
                    <a:gdLst/>
                    <a:ahLst/>
                    <a:cxnLst>
                      <a:cxn ang="0">
                        <a:pos x="148" y="79"/>
                      </a:cxn>
                      <a:cxn ang="0">
                        <a:pos x="148" y="71"/>
                      </a:cxn>
                      <a:cxn ang="0">
                        <a:pos x="128" y="71"/>
                      </a:cxn>
                      <a:cxn ang="0">
                        <a:pos x="135" y="58"/>
                      </a:cxn>
                      <a:cxn ang="0">
                        <a:pos x="126" y="46"/>
                      </a:cxn>
                      <a:cxn ang="0">
                        <a:pos x="132" y="45"/>
                      </a:cxn>
                      <a:cxn ang="0">
                        <a:pos x="121" y="38"/>
                      </a:cxn>
                      <a:cxn ang="0">
                        <a:pos x="97" y="69"/>
                      </a:cxn>
                      <a:cxn ang="0">
                        <a:pos x="90" y="73"/>
                      </a:cxn>
                      <a:cxn ang="0">
                        <a:pos x="78" y="97"/>
                      </a:cxn>
                      <a:cxn ang="0">
                        <a:pos x="43" y="69"/>
                      </a:cxn>
                      <a:cxn ang="0">
                        <a:pos x="60" y="70"/>
                      </a:cxn>
                      <a:cxn ang="0">
                        <a:pos x="74" y="66"/>
                      </a:cxn>
                      <a:cxn ang="0">
                        <a:pos x="54" y="64"/>
                      </a:cxn>
                      <a:cxn ang="0">
                        <a:pos x="38" y="58"/>
                      </a:cxn>
                      <a:cxn ang="0">
                        <a:pos x="50" y="54"/>
                      </a:cxn>
                      <a:cxn ang="0">
                        <a:pos x="72" y="43"/>
                      </a:cxn>
                      <a:cxn ang="0">
                        <a:pos x="61" y="43"/>
                      </a:cxn>
                      <a:cxn ang="0">
                        <a:pos x="54" y="39"/>
                      </a:cxn>
                      <a:cxn ang="0">
                        <a:pos x="51" y="39"/>
                      </a:cxn>
                      <a:cxn ang="0">
                        <a:pos x="38" y="51"/>
                      </a:cxn>
                      <a:cxn ang="0">
                        <a:pos x="23" y="44"/>
                      </a:cxn>
                      <a:cxn ang="0">
                        <a:pos x="27" y="43"/>
                      </a:cxn>
                      <a:cxn ang="0">
                        <a:pos x="15" y="28"/>
                      </a:cxn>
                      <a:cxn ang="0">
                        <a:pos x="11" y="26"/>
                      </a:cxn>
                      <a:cxn ang="0">
                        <a:pos x="0" y="16"/>
                      </a:cxn>
                      <a:cxn ang="0">
                        <a:pos x="16" y="5"/>
                      </a:cxn>
                      <a:cxn ang="0">
                        <a:pos x="38" y="7"/>
                      </a:cxn>
                      <a:cxn ang="0">
                        <a:pos x="32" y="13"/>
                      </a:cxn>
                      <a:cxn ang="0">
                        <a:pos x="44" y="20"/>
                      </a:cxn>
                      <a:cxn ang="0">
                        <a:pos x="41" y="14"/>
                      </a:cxn>
                      <a:cxn ang="0">
                        <a:pos x="49" y="7"/>
                      </a:cxn>
                      <a:cxn ang="0">
                        <a:pos x="68" y="26"/>
                      </a:cxn>
                      <a:cxn ang="0">
                        <a:pos x="63" y="7"/>
                      </a:cxn>
                      <a:cxn ang="0">
                        <a:pos x="72" y="0"/>
                      </a:cxn>
                      <a:cxn ang="0">
                        <a:pos x="90" y="9"/>
                      </a:cxn>
                      <a:cxn ang="0">
                        <a:pos x="88" y="18"/>
                      </a:cxn>
                      <a:cxn ang="0">
                        <a:pos x="96" y="12"/>
                      </a:cxn>
                      <a:cxn ang="0">
                        <a:pos x="102" y="23"/>
                      </a:cxn>
                      <a:cxn ang="0">
                        <a:pos x="106" y="23"/>
                      </a:cxn>
                      <a:cxn ang="0">
                        <a:pos x="141" y="41"/>
                      </a:cxn>
                      <a:cxn ang="0">
                        <a:pos x="137" y="42"/>
                      </a:cxn>
                      <a:cxn ang="0">
                        <a:pos x="145" y="42"/>
                      </a:cxn>
                      <a:cxn ang="0">
                        <a:pos x="145" y="49"/>
                      </a:cxn>
                      <a:cxn ang="0">
                        <a:pos x="159" y="49"/>
                      </a:cxn>
                      <a:cxn ang="0">
                        <a:pos x="176" y="64"/>
                      </a:cxn>
                      <a:cxn ang="0">
                        <a:pos x="148" y="79"/>
                      </a:cxn>
                    </a:cxnLst>
                    <a:rect l="0" t="0" r="r" b="b"/>
                    <a:pathLst>
                      <a:path w="176" h="97">
                        <a:moveTo>
                          <a:pt x="148" y="79"/>
                        </a:moveTo>
                        <a:cubicBezTo>
                          <a:pt x="147" y="76"/>
                          <a:pt x="147" y="74"/>
                          <a:pt x="148" y="71"/>
                        </a:cubicBezTo>
                        <a:cubicBezTo>
                          <a:pt x="143" y="71"/>
                          <a:pt x="134" y="71"/>
                          <a:pt x="128" y="71"/>
                        </a:cubicBezTo>
                        <a:cubicBezTo>
                          <a:pt x="129" y="63"/>
                          <a:pt x="134" y="65"/>
                          <a:pt x="135" y="58"/>
                        </a:cubicBezTo>
                        <a:cubicBezTo>
                          <a:pt x="132" y="57"/>
                          <a:pt x="128" y="49"/>
                          <a:pt x="126" y="46"/>
                        </a:cubicBezTo>
                        <a:cubicBezTo>
                          <a:pt x="128" y="45"/>
                          <a:pt x="130" y="45"/>
                          <a:pt x="132" y="45"/>
                        </a:cubicBezTo>
                        <a:cubicBezTo>
                          <a:pt x="125" y="44"/>
                          <a:pt x="121" y="38"/>
                          <a:pt x="121" y="38"/>
                        </a:cubicBezTo>
                        <a:cubicBezTo>
                          <a:pt x="106" y="38"/>
                          <a:pt x="102" y="58"/>
                          <a:pt x="97" y="69"/>
                        </a:cubicBezTo>
                        <a:cubicBezTo>
                          <a:pt x="96" y="72"/>
                          <a:pt x="93" y="71"/>
                          <a:pt x="90" y="73"/>
                        </a:cubicBezTo>
                        <a:cubicBezTo>
                          <a:pt x="83" y="79"/>
                          <a:pt x="84" y="91"/>
                          <a:pt x="78" y="97"/>
                        </a:cubicBezTo>
                        <a:cubicBezTo>
                          <a:pt x="67" y="90"/>
                          <a:pt x="43" y="84"/>
                          <a:pt x="43" y="69"/>
                        </a:cubicBezTo>
                        <a:cubicBezTo>
                          <a:pt x="49" y="68"/>
                          <a:pt x="60" y="70"/>
                          <a:pt x="60" y="70"/>
                        </a:cubicBezTo>
                        <a:cubicBezTo>
                          <a:pt x="64" y="66"/>
                          <a:pt x="69" y="67"/>
                          <a:pt x="74" y="66"/>
                        </a:cubicBezTo>
                        <a:cubicBezTo>
                          <a:pt x="72" y="64"/>
                          <a:pt x="57" y="64"/>
                          <a:pt x="54" y="64"/>
                        </a:cubicBezTo>
                        <a:cubicBezTo>
                          <a:pt x="49" y="64"/>
                          <a:pt x="38" y="69"/>
                          <a:pt x="38" y="58"/>
                        </a:cubicBezTo>
                        <a:cubicBezTo>
                          <a:pt x="38" y="54"/>
                          <a:pt x="48" y="54"/>
                          <a:pt x="50" y="54"/>
                        </a:cubicBezTo>
                        <a:cubicBezTo>
                          <a:pt x="56" y="52"/>
                          <a:pt x="68" y="47"/>
                          <a:pt x="72" y="43"/>
                        </a:cubicBezTo>
                        <a:cubicBezTo>
                          <a:pt x="66" y="43"/>
                          <a:pt x="63" y="43"/>
                          <a:pt x="61" y="43"/>
                        </a:cubicBezTo>
                        <a:cubicBezTo>
                          <a:pt x="60" y="43"/>
                          <a:pt x="56" y="40"/>
                          <a:pt x="54" y="39"/>
                        </a:cubicBezTo>
                        <a:cubicBezTo>
                          <a:pt x="53" y="39"/>
                          <a:pt x="52" y="39"/>
                          <a:pt x="51" y="39"/>
                        </a:cubicBezTo>
                        <a:cubicBezTo>
                          <a:pt x="47" y="41"/>
                          <a:pt x="47" y="51"/>
                          <a:pt x="38" y="51"/>
                        </a:cubicBezTo>
                        <a:cubicBezTo>
                          <a:pt x="31" y="51"/>
                          <a:pt x="26" y="48"/>
                          <a:pt x="23" y="44"/>
                        </a:cubicBezTo>
                        <a:cubicBezTo>
                          <a:pt x="25" y="43"/>
                          <a:pt x="26" y="43"/>
                          <a:pt x="27" y="43"/>
                        </a:cubicBezTo>
                        <a:cubicBezTo>
                          <a:pt x="19" y="39"/>
                          <a:pt x="13" y="35"/>
                          <a:pt x="15" y="28"/>
                        </a:cubicBezTo>
                        <a:cubicBezTo>
                          <a:pt x="13" y="28"/>
                          <a:pt x="12" y="26"/>
                          <a:pt x="11" y="26"/>
                        </a:cubicBezTo>
                        <a:cubicBezTo>
                          <a:pt x="8" y="26"/>
                          <a:pt x="3" y="19"/>
                          <a:pt x="0" y="16"/>
                        </a:cubicBezTo>
                        <a:cubicBezTo>
                          <a:pt x="2" y="14"/>
                          <a:pt x="11" y="5"/>
                          <a:pt x="16" y="5"/>
                        </a:cubicBezTo>
                        <a:cubicBezTo>
                          <a:pt x="23" y="5"/>
                          <a:pt x="27" y="5"/>
                          <a:pt x="38" y="7"/>
                        </a:cubicBezTo>
                        <a:cubicBezTo>
                          <a:pt x="35" y="10"/>
                          <a:pt x="34" y="11"/>
                          <a:pt x="32" y="13"/>
                        </a:cubicBezTo>
                        <a:cubicBezTo>
                          <a:pt x="37" y="17"/>
                          <a:pt x="41" y="17"/>
                          <a:pt x="44" y="20"/>
                        </a:cubicBezTo>
                        <a:cubicBezTo>
                          <a:pt x="42" y="19"/>
                          <a:pt x="41" y="17"/>
                          <a:pt x="41" y="14"/>
                        </a:cubicBezTo>
                        <a:cubicBezTo>
                          <a:pt x="41" y="10"/>
                          <a:pt x="45" y="7"/>
                          <a:pt x="49" y="7"/>
                        </a:cubicBezTo>
                        <a:cubicBezTo>
                          <a:pt x="60" y="7"/>
                          <a:pt x="57" y="22"/>
                          <a:pt x="68" y="26"/>
                        </a:cubicBezTo>
                        <a:cubicBezTo>
                          <a:pt x="66" y="19"/>
                          <a:pt x="63" y="15"/>
                          <a:pt x="63" y="7"/>
                        </a:cubicBezTo>
                        <a:cubicBezTo>
                          <a:pt x="63" y="0"/>
                          <a:pt x="66" y="0"/>
                          <a:pt x="72" y="0"/>
                        </a:cubicBezTo>
                        <a:cubicBezTo>
                          <a:pt x="78" y="0"/>
                          <a:pt x="90" y="4"/>
                          <a:pt x="90" y="9"/>
                        </a:cubicBezTo>
                        <a:cubicBezTo>
                          <a:pt x="90" y="12"/>
                          <a:pt x="88" y="15"/>
                          <a:pt x="88" y="18"/>
                        </a:cubicBezTo>
                        <a:cubicBezTo>
                          <a:pt x="92" y="16"/>
                          <a:pt x="93" y="12"/>
                          <a:pt x="96" y="12"/>
                        </a:cubicBezTo>
                        <a:cubicBezTo>
                          <a:pt x="103" y="12"/>
                          <a:pt x="102" y="19"/>
                          <a:pt x="102" y="23"/>
                        </a:cubicBezTo>
                        <a:cubicBezTo>
                          <a:pt x="103" y="23"/>
                          <a:pt x="105" y="23"/>
                          <a:pt x="106" y="23"/>
                        </a:cubicBezTo>
                        <a:cubicBezTo>
                          <a:pt x="113" y="23"/>
                          <a:pt x="137" y="36"/>
                          <a:pt x="141" y="41"/>
                        </a:cubicBezTo>
                        <a:cubicBezTo>
                          <a:pt x="140" y="42"/>
                          <a:pt x="138" y="42"/>
                          <a:pt x="137" y="42"/>
                        </a:cubicBezTo>
                        <a:cubicBezTo>
                          <a:pt x="140" y="43"/>
                          <a:pt x="142" y="42"/>
                          <a:pt x="145" y="42"/>
                        </a:cubicBezTo>
                        <a:cubicBezTo>
                          <a:pt x="146" y="44"/>
                          <a:pt x="146" y="47"/>
                          <a:pt x="145" y="49"/>
                        </a:cubicBezTo>
                        <a:cubicBezTo>
                          <a:pt x="151" y="49"/>
                          <a:pt x="154" y="49"/>
                          <a:pt x="159" y="49"/>
                        </a:cubicBezTo>
                        <a:cubicBezTo>
                          <a:pt x="159" y="62"/>
                          <a:pt x="172" y="59"/>
                          <a:pt x="176" y="64"/>
                        </a:cubicBezTo>
                        <a:cubicBezTo>
                          <a:pt x="164" y="68"/>
                          <a:pt x="159" y="76"/>
                          <a:pt x="148" y="7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104" name="Freeform 27"/>
                  <p:cNvSpPr>
                    <a:spLocks/>
                  </p:cNvSpPr>
                  <p:nvPr/>
                </p:nvSpPr>
                <p:spPr bwMode="auto">
                  <a:xfrm>
                    <a:off x="4683125" y="1089025"/>
                    <a:ext cx="150813" cy="55563"/>
                  </a:xfrm>
                  <a:custGeom>
                    <a:avLst/>
                    <a:gdLst/>
                    <a:ahLst/>
                    <a:cxnLst>
                      <a:cxn ang="0">
                        <a:pos x="114" y="19"/>
                      </a:cxn>
                      <a:cxn ang="0">
                        <a:pos x="69" y="41"/>
                      </a:cxn>
                      <a:cxn ang="0">
                        <a:pos x="54" y="34"/>
                      </a:cxn>
                      <a:cxn ang="0">
                        <a:pos x="28" y="34"/>
                      </a:cxn>
                      <a:cxn ang="0">
                        <a:pos x="23" y="26"/>
                      </a:cxn>
                      <a:cxn ang="0">
                        <a:pos x="32" y="26"/>
                      </a:cxn>
                      <a:cxn ang="0">
                        <a:pos x="43" y="24"/>
                      </a:cxn>
                      <a:cxn ang="0">
                        <a:pos x="22" y="23"/>
                      </a:cxn>
                      <a:cxn ang="0">
                        <a:pos x="6" y="18"/>
                      </a:cxn>
                      <a:cxn ang="0">
                        <a:pos x="0" y="7"/>
                      </a:cxn>
                      <a:cxn ang="0">
                        <a:pos x="6" y="7"/>
                      </a:cxn>
                      <a:cxn ang="0">
                        <a:pos x="15" y="8"/>
                      </a:cxn>
                      <a:cxn ang="0">
                        <a:pos x="15" y="6"/>
                      </a:cxn>
                      <a:cxn ang="0">
                        <a:pos x="23" y="6"/>
                      </a:cxn>
                      <a:cxn ang="0">
                        <a:pos x="21" y="2"/>
                      </a:cxn>
                      <a:cxn ang="0">
                        <a:pos x="33" y="2"/>
                      </a:cxn>
                      <a:cxn ang="0">
                        <a:pos x="51" y="11"/>
                      </a:cxn>
                      <a:cxn ang="0">
                        <a:pos x="62" y="0"/>
                      </a:cxn>
                      <a:cxn ang="0">
                        <a:pos x="67" y="0"/>
                      </a:cxn>
                      <a:cxn ang="0">
                        <a:pos x="67" y="12"/>
                      </a:cxn>
                      <a:cxn ang="0">
                        <a:pos x="80" y="7"/>
                      </a:cxn>
                      <a:cxn ang="0">
                        <a:pos x="95" y="7"/>
                      </a:cxn>
                      <a:cxn ang="0">
                        <a:pos x="114" y="19"/>
                      </a:cxn>
                    </a:cxnLst>
                    <a:rect l="0" t="0" r="r" b="b"/>
                    <a:pathLst>
                      <a:path w="114" h="41">
                        <a:moveTo>
                          <a:pt x="114" y="19"/>
                        </a:moveTo>
                        <a:cubicBezTo>
                          <a:pt x="104" y="26"/>
                          <a:pt x="82" y="41"/>
                          <a:pt x="69" y="41"/>
                        </a:cubicBezTo>
                        <a:cubicBezTo>
                          <a:pt x="61" y="41"/>
                          <a:pt x="57" y="39"/>
                          <a:pt x="54" y="34"/>
                        </a:cubicBezTo>
                        <a:cubicBezTo>
                          <a:pt x="28" y="34"/>
                          <a:pt x="28" y="34"/>
                          <a:pt x="28" y="34"/>
                        </a:cubicBezTo>
                        <a:cubicBezTo>
                          <a:pt x="25" y="32"/>
                          <a:pt x="23" y="30"/>
                          <a:pt x="23" y="26"/>
                        </a:cubicBezTo>
                        <a:cubicBezTo>
                          <a:pt x="26" y="26"/>
                          <a:pt x="31" y="26"/>
                          <a:pt x="32" y="26"/>
                        </a:cubicBezTo>
                        <a:cubicBezTo>
                          <a:pt x="36" y="25"/>
                          <a:pt x="40" y="25"/>
                          <a:pt x="43" y="24"/>
                        </a:cubicBezTo>
                        <a:cubicBezTo>
                          <a:pt x="41" y="24"/>
                          <a:pt x="23" y="23"/>
                          <a:pt x="22" y="23"/>
                        </a:cubicBezTo>
                        <a:cubicBezTo>
                          <a:pt x="14" y="23"/>
                          <a:pt x="6" y="28"/>
                          <a:pt x="6" y="18"/>
                        </a:cubicBezTo>
                        <a:cubicBezTo>
                          <a:pt x="3" y="15"/>
                          <a:pt x="0" y="12"/>
                          <a:pt x="0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9" y="9"/>
                          <a:pt x="13" y="10"/>
                          <a:pt x="15" y="8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cubicBezTo>
                          <a:pt x="23" y="6"/>
                          <a:pt x="23" y="6"/>
                          <a:pt x="23" y="6"/>
                        </a:cubicBezTo>
                        <a:cubicBezTo>
                          <a:pt x="21" y="2"/>
                          <a:pt x="21" y="2"/>
                          <a:pt x="21" y="2"/>
                        </a:cubicBezTo>
                        <a:cubicBezTo>
                          <a:pt x="33" y="2"/>
                          <a:pt x="33" y="2"/>
                          <a:pt x="33" y="2"/>
                        </a:cubicBezTo>
                        <a:cubicBezTo>
                          <a:pt x="36" y="4"/>
                          <a:pt x="48" y="11"/>
                          <a:pt x="51" y="11"/>
                        </a:cubicBezTo>
                        <a:cubicBezTo>
                          <a:pt x="56" y="11"/>
                          <a:pt x="59" y="2"/>
                          <a:pt x="62" y="0"/>
                        </a:cubicBezTo>
                        <a:cubicBezTo>
                          <a:pt x="67" y="0"/>
                          <a:pt x="67" y="0"/>
                          <a:pt x="67" y="0"/>
                        </a:cubicBezTo>
                        <a:cubicBezTo>
                          <a:pt x="67" y="6"/>
                          <a:pt x="66" y="8"/>
                          <a:pt x="67" y="12"/>
                        </a:cubicBezTo>
                        <a:cubicBezTo>
                          <a:pt x="71" y="12"/>
                          <a:pt x="73" y="7"/>
                          <a:pt x="80" y="7"/>
                        </a:cubicBezTo>
                        <a:cubicBezTo>
                          <a:pt x="91" y="7"/>
                          <a:pt x="88" y="7"/>
                          <a:pt x="95" y="7"/>
                        </a:cubicBezTo>
                        <a:cubicBezTo>
                          <a:pt x="103" y="7"/>
                          <a:pt x="112" y="14"/>
                          <a:pt x="114" y="1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105" name="Freeform 28"/>
                  <p:cNvSpPr>
                    <a:spLocks/>
                  </p:cNvSpPr>
                  <p:nvPr/>
                </p:nvSpPr>
                <p:spPr bwMode="auto">
                  <a:xfrm>
                    <a:off x="4219575" y="1841500"/>
                    <a:ext cx="73025" cy="87313"/>
                  </a:xfrm>
                  <a:custGeom>
                    <a:avLst/>
                    <a:gdLst/>
                    <a:ahLst/>
                    <a:cxnLst>
                      <a:cxn ang="0">
                        <a:pos x="9" y="19"/>
                      </a:cxn>
                      <a:cxn ang="0">
                        <a:pos x="22" y="14"/>
                      </a:cxn>
                      <a:cxn ang="0">
                        <a:pos x="19" y="8"/>
                      </a:cxn>
                      <a:cxn ang="0">
                        <a:pos x="32" y="0"/>
                      </a:cxn>
                      <a:cxn ang="0">
                        <a:pos x="40" y="0"/>
                      </a:cxn>
                      <a:cxn ang="0">
                        <a:pos x="55" y="18"/>
                      </a:cxn>
                      <a:cxn ang="0">
                        <a:pos x="47" y="24"/>
                      </a:cxn>
                      <a:cxn ang="0">
                        <a:pos x="47" y="39"/>
                      </a:cxn>
                      <a:cxn ang="0">
                        <a:pos x="47" y="52"/>
                      </a:cxn>
                      <a:cxn ang="0">
                        <a:pos x="35" y="54"/>
                      </a:cxn>
                      <a:cxn ang="0">
                        <a:pos x="19" y="64"/>
                      </a:cxn>
                      <a:cxn ang="0">
                        <a:pos x="11" y="65"/>
                      </a:cxn>
                      <a:cxn ang="0">
                        <a:pos x="0" y="55"/>
                      </a:cxn>
                      <a:cxn ang="0">
                        <a:pos x="13" y="33"/>
                      </a:cxn>
                      <a:cxn ang="0">
                        <a:pos x="4" y="23"/>
                      </a:cxn>
                      <a:cxn ang="0">
                        <a:pos x="9" y="19"/>
                      </a:cxn>
                    </a:cxnLst>
                    <a:rect l="0" t="0" r="r" b="b"/>
                    <a:pathLst>
                      <a:path w="55" h="65">
                        <a:moveTo>
                          <a:pt x="9" y="19"/>
                        </a:moveTo>
                        <a:cubicBezTo>
                          <a:pt x="12" y="19"/>
                          <a:pt x="19" y="16"/>
                          <a:pt x="22" y="14"/>
                        </a:cubicBezTo>
                        <a:cubicBezTo>
                          <a:pt x="20" y="11"/>
                          <a:pt x="19" y="10"/>
                          <a:pt x="19" y="8"/>
                        </a:cubicBezTo>
                        <a:cubicBezTo>
                          <a:pt x="19" y="5"/>
                          <a:pt x="28" y="0"/>
                          <a:pt x="32" y="0"/>
                        </a:cubicBezTo>
                        <a:cubicBezTo>
                          <a:pt x="35" y="0"/>
                          <a:pt x="37" y="0"/>
                          <a:pt x="40" y="0"/>
                        </a:cubicBezTo>
                        <a:cubicBezTo>
                          <a:pt x="50" y="0"/>
                          <a:pt x="55" y="10"/>
                          <a:pt x="55" y="18"/>
                        </a:cubicBezTo>
                        <a:cubicBezTo>
                          <a:pt x="55" y="21"/>
                          <a:pt x="47" y="21"/>
                          <a:pt x="47" y="24"/>
                        </a:cubicBezTo>
                        <a:cubicBezTo>
                          <a:pt x="47" y="27"/>
                          <a:pt x="47" y="39"/>
                          <a:pt x="47" y="39"/>
                        </a:cubicBezTo>
                        <a:cubicBezTo>
                          <a:pt x="47" y="43"/>
                          <a:pt x="50" y="48"/>
                          <a:pt x="47" y="52"/>
                        </a:cubicBezTo>
                        <a:cubicBezTo>
                          <a:pt x="44" y="54"/>
                          <a:pt x="40" y="54"/>
                          <a:pt x="35" y="54"/>
                        </a:cubicBezTo>
                        <a:cubicBezTo>
                          <a:pt x="28" y="54"/>
                          <a:pt x="23" y="61"/>
                          <a:pt x="19" y="64"/>
                        </a:cubicBezTo>
                        <a:cubicBezTo>
                          <a:pt x="17" y="65"/>
                          <a:pt x="13" y="65"/>
                          <a:pt x="11" y="65"/>
                        </a:cubicBezTo>
                        <a:cubicBezTo>
                          <a:pt x="6" y="65"/>
                          <a:pt x="0" y="60"/>
                          <a:pt x="0" y="55"/>
                        </a:cubicBezTo>
                        <a:cubicBezTo>
                          <a:pt x="0" y="44"/>
                          <a:pt x="11" y="43"/>
                          <a:pt x="13" y="33"/>
                        </a:cubicBezTo>
                        <a:cubicBezTo>
                          <a:pt x="8" y="30"/>
                          <a:pt x="4" y="28"/>
                          <a:pt x="4" y="23"/>
                        </a:cubicBezTo>
                        <a:cubicBezTo>
                          <a:pt x="4" y="18"/>
                          <a:pt x="8" y="19"/>
                          <a:pt x="9" y="1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106" name="Freeform 29"/>
                  <p:cNvSpPr>
                    <a:spLocks/>
                  </p:cNvSpPr>
                  <p:nvPr/>
                </p:nvSpPr>
                <p:spPr bwMode="auto">
                  <a:xfrm>
                    <a:off x="4276725" y="1758950"/>
                    <a:ext cx="139700" cy="203200"/>
                  </a:xfrm>
                  <a:custGeom>
                    <a:avLst/>
                    <a:gdLst/>
                    <a:ahLst/>
                    <a:cxnLst>
                      <a:cxn ang="0">
                        <a:pos x="96" y="102"/>
                      </a:cxn>
                      <a:cxn ang="0">
                        <a:pos x="91" y="128"/>
                      </a:cxn>
                      <a:cxn ang="0">
                        <a:pos x="100" y="133"/>
                      </a:cxn>
                      <a:cxn ang="0">
                        <a:pos x="70" y="139"/>
                      </a:cxn>
                      <a:cxn ang="0">
                        <a:pos x="39" y="141"/>
                      </a:cxn>
                      <a:cxn ang="0">
                        <a:pos x="26" y="148"/>
                      </a:cxn>
                      <a:cxn ang="0">
                        <a:pos x="16" y="152"/>
                      </a:cxn>
                      <a:cxn ang="0">
                        <a:pos x="32" y="133"/>
                      </a:cxn>
                      <a:cxn ang="0">
                        <a:pos x="46" y="124"/>
                      </a:cxn>
                      <a:cxn ang="0">
                        <a:pos x="26" y="123"/>
                      </a:cxn>
                      <a:cxn ang="0">
                        <a:pos x="19" y="123"/>
                      </a:cxn>
                      <a:cxn ang="0">
                        <a:pos x="28" y="96"/>
                      </a:cxn>
                      <a:cxn ang="0">
                        <a:pos x="48" y="81"/>
                      </a:cxn>
                      <a:cxn ang="0">
                        <a:pos x="40" y="70"/>
                      </a:cxn>
                      <a:cxn ang="0">
                        <a:pos x="26" y="72"/>
                      </a:cxn>
                      <a:cxn ang="0">
                        <a:pos x="23" y="59"/>
                      </a:cxn>
                      <a:cxn ang="0">
                        <a:pos x="16" y="49"/>
                      </a:cxn>
                      <a:cxn ang="0">
                        <a:pos x="12" y="55"/>
                      </a:cxn>
                      <a:cxn ang="0">
                        <a:pos x="14" y="45"/>
                      </a:cxn>
                      <a:cxn ang="0">
                        <a:pos x="8" y="38"/>
                      </a:cxn>
                      <a:cxn ang="0">
                        <a:pos x="11" y="29"/>
                      </a:cxn>
                      <a:cxn ang="0">
                        <a:pos x="8" y="20"/>
                      </a:cxn>
                      <a:cxn ang="0">
                        <a:pos x="12" y="21"/>
                      </a:cxn>
                      <a:cxn ang="0">
                        <a:pos x="16" y="14"/>
                      </a:cxn>
                      <a:cxn ang="0">
                        <a:pos x="25" y="0"/>
                      </a:cxn>
                      <a:cxn ang="0">
                        <a:pos x="42" y="4"/>
                      </a:cxn>
                      <a:cxn ang="0">
                        <a:pos x="33" y="19"/>
                      </a:cxn>
                      <a:cxn ang="0">
                        <a:pos x="47" y="46"/>
                      </a:cxn>
                      <a:cxn ang="0">
                        <a:pos x="53" y="50"/>
                      </a:cxn>
                      <a:cxn ang="0">
                        <a:pos x="84" y="89"/>
                      </a:cxn>
                      <a:cxn ang="0">
                        <a:pos x="87" y="102"/>
                      </a:cxn>
                      <a:cxn ang="0">
                        <a:pos x="92" y="102"/>
                      </a:cxn>
                    </a:cxnLst>
                    <a:rect l="0" t="0" r="r" b="b"/>
                    <a:pathLst>
                      <a:path w="105" h="152">
                        <a:moveTo>
                          <a:pt x="90" y="103"/>
                        </a:moveTo>
                        <a:cubicBezTo>
                          <a:pt x="93" y="101"/>
                          <a:pt x="92" y="102"/>
                          <a:pt x="96" y="102"/>
                        </a:cubicBezTo>
                        <a:cubicBezTo>
                          <a:pt x="101" y="102"/>
                          <a:pt x="105" y="106"/>
                          <a:pt x="105" y="110"/>
                        </a:cubicBezTo>
                        <a:cubicBezTo>
                          <a:pt x="105" y="118"/>
                          <a:pt x="94" y="122"/>
                          <a:pt x="91" y="128"/>
                        </a:cubicBezTo>
                        <a:cubicBezTo>
                          <a:pt x="95" y="129"/>
                          <a:pt x="97" y="130"/>
                          <a:pt x="100" y="130"/>
                        </a:cubicBezTo>
                        <a:cubicBezTo>
                          <a:pt x="100" y="133"/>
                          <a:pt x="100" y="133"/>
                          <a:pt x="100" y="133"/>
                        </a:cubicBezTo>
                        <a:cubicBezTo>
                          <a:pt x="96" y="137"/>
                          <a:pt x="93" y="139"/>
                          <a:pt x="87" y="139"/>
                        </a:cubicBezTo>
                        <a:cubicBezTo>
                          <a:pt x="82" y="139"/>
                          <a:pt x="72" y="139"/>
                          <a:pt x="70" y="139"/>
                        </a:cubicBezTo>
                        <a:cubicBezTo>
                          <a:pt x="65" y="139"/>
                          <a:pt x="53" y="143"/>
                          <a:pt x="47" y="143"/>
                        </a:cubicBezTo>
                        <a:cubicBezTo>
                          <a:pt x="44" y="143"/>
                          <a:pt x="42" y="141"/>
                          <a:pt x="39" y="141"/>
                        </a:cubicBezTo>
                        <a:cubicBezTo>
                          <a:pt x="34" y="141"/>
                          <a:pt x="32" y="144"/>
                          <a:pt x="32" y="148"/>
                        </a:cubicBezTo>
                        <a:cubicBezTo>
                          <a:pt x="26" y="148"/>
                          <a:pt x="26" y="148"/>
                          <a:pt x="26" y="148"/>
                        </a:cubicBezTo>
                        <a:cubicBezTo>
                          <a:pt x="23" y="148"/>
                          <a:pt x="21" y="150"/>
                          <a:pt x="19" y="152"/>
                        </a:cubicBezTo>
                        <a:cubicBezTo>
                          <a:pt x="16" y="152"/>
                          <a:pt x="16" y="152"/>
                          <a:pt x="16" y="152"/>
                        </a:cubicBezTo>
                        <a:cubicBezTo>
                          <a:pt x="16" y="149"/>
                          <a:pt x="16" y="149"/>
                          <a:pt x="16" y="149"/>
                        </a:cubicBezTo>
                        <a:cubicBezTo>
                          <a:pt x="17" y="147"/>
                          <a:pt x="30" y="133"/>
                          <a:pt x="32" y="133"/>
                        </a:cubicBezTo>
                        <a:cubicBezTo>
                          <a:pt x="38" y="131"/>
                          <a:pt x="47" y="133"/>
                          <a:pt x="47" y="127"/>
                        </a:cubicBezTo>
                        <a:cubicBezTo>
                          <a:pt x="47" y="126"/>
                          <a:pt x="46" y="125"/>
                          <a:pt x="46" y="124"/>
                        </a:cubicBezTo>
                        <a:cubicBezTo>
                          <a:pt x="44" y="126"/>
                          <a:pt x="41" y="128"/>
                          <a:pt x="38" y="128"/>
                        </a:cubicBezTo>
                        <a:cubicBezTo>
                          <a:pt x="32" y="128"/>
                          <a:pt x="30" y="123"/>
                          <a:pt x="26" y="123"/>
                        </a:cubicBezTo>
                        <a:cubicBezTo>
                          <a:pt x="23" y="123"/>
                          <a:pt x="23" y="125"/>
                          <a:pt x="21" y="125"/>
                        </a:cubicBezTo>
                        <a:cubicBezTo>
                          <a:pt x="20" y="125"/>
                          <a:pt x="19" y="124"/>
                          <a:pt x="19" y="123"/>
                        </a:cubicBezTo>
                        <a:cubicBezTo>
                          <a:pt x="19" y="116"/>
                          <a:pt x="31" y="116"/>
                          <a:pt x="31" y="109"/>
                        </a:cubicBezTo>
                        <a:cubicBezTo>
                          <a:pt x="31" y="103"/>
                          <a:pt x="28" y="101"/>
                          <a:pt x="28" y="96"/>
                        </a:cubicBezTo>
                        <a:cubicBezTo>
                          <a:pt x="36" y="96"/>
                          <a:pt x="45" y="92"/>
                          <a:pt x="48" y="88"/>
                        </a:cubicBezTo>
                        <a:cubicBezTo>
                          <a:pt x="48" y="81"/>
                          <a:pt x="48" y="81"/>
                          <a:pt x="48" y="81"/>
                        </a:cubicBezTo>
                        <a:cubicBezTo>
                          <a:pt x="43" y="82"/>
                          <a:pt x="37" y="81"/>
                          <a:pt x="37" y="77"/>
                        </a:cubicBezTo>
                        <a:cubicBezTo>
                          <a:pt x="37" y="73"/>
                          <a:pt x="39" y="72"/>
                          <a:pt x="40" y="70"/>
                        </a:cubicBezTo>
                        <a:cubicBezTo>
                          <a:pt x="39" y="70"/>
                          <a:pt x="38" y="70"/>
                          <a:pt x="36" y="70"/>
                        </a:cubicBezTo>
                        <a:cubicBezTo>
                          <a:pt x="32" y="70"/>
                          <a:pt x="30" y="72"/>
                          <a:pt x="26" y="72"/>
                        </a:cubicBezTo>
                        <a:cubicBezTo>
                          <a:pt x="22" y="72"/>
                          <a:pt x="19" y="72"/>
                          <a:pt x="19" y="69"/>
                        </a:cubicBezTo>
                        <a:cubicBezTo>
                          <a:pt x="19" y="65"/>
                          <a:pt x="23" y="63"/>
                          <a:pt x="23" y="59"/>
                        </a:cubicBezTo>
                        <a:cubicBezTo>
                          <a:pt x="23" y="55"/>
                          <a:pt x="22" y="55"/>
                          <a:pt x="23" y="51"/>
                        </a:cubicBezTo>
                        <a:cubicBezTo>
                          <a:pt x="20" y="51"/>
                          <a:pt x="17" y="50"/>
                          <a:pt x="16" y="49"/>
                        </a:cubicBezTo>
                        <a:cubicBezTo>
                          <a:pt x="14" y="52"/>
                          <a:pt x="15" y="54"/>
                          <a:pt x="16" y="55"/>
                        </a:cubicBezTo>
                        <a:cubicBezTo>
                          <a:pt x="12" y="55"/>
                          <a:pt x="12" y="55"/>
                          <a:pt x="12" y="55"/>
                        </a:cubicBezTo>
                        <a:cubicBezTo>
                          <a:pt x="12" y="52"/>
                          <a:pt x="12" y="51"/>
                          <a:pt x="12" y="48"/>
                        </a:cubicBezTo>
                        <a:cubicBezTo>
                          <a:pt x="12" y="47"/>
                          <a:pt x="13" y="46"/>
                          <a:pt x="14" y="45"/>
                        </a:cubicBezTo>
                        <a:cubicBezTo>
                          <a:pt x="14" y="41"/>
                          <a:pt x="14" y="41"/>
                          <a:pt x="14" y="41"/>
                        </a:cubicBezTo>
                        <a:cubicBezTo>
                          <a:pt x="12" y="41"/>
                          <a:pt x="8" y="40"/>
                          <a:pt x="8" y="38"/>
                        </a:cubicBezTo>
                        <a:cubicBezTo>
                          <a:pt x="8" y="36"/>
                          <a:pt x="11" y="32"/>
                          <a:pt x="11" y="32"/>
                        </a:cubicBezTo>
                        <a:cubicBezTo>
                          <a:pt x="11" y="29"/>
                          <a:pt x="11" y="29"/>
                          <a:pt x="11" y="29"/>
                        </a:cubicBezTo>
                        <a:cubicBezTo>
                          <a:pt x="4" y="27"/>
                          <a:pt x="0" y="26"/>
                          <a:pt x="0" y="20"/>
                        </a:cubicBezTo>
                        <a:cubicBezTo>
                          <a:pt x="8" y="20"/>
                          <a:pt x="8" y="20"/>
                          <a:pt x="8" y="20"/>
                        </a:cubicBezTo>
                        <a:cubicBezTo>
                          <a:pt x="8" y="23"/>
                          <a:pt x="10" y="24"/>
                          <a:pt x="11" y="24"/>
                        </a:cubicBezTo>
                        <a:cubicBezTo>
                          <a:pt x="12" y="24"/>
                          <a:pt x="12" y="22"/>
                          <a:pt x="12" y="21"/>
                        </a:cubicBezTo>
                        <a:cubicBezTo>
                          <a:pt x="12" y="21"/>
                          <a:pt x="10" y="20"/>
                          <a:pt x="10" y="19"/>
                        </a:cubicBezTo>
                        <a:cubicBezTo>
                          <a:pt x="10" y="15"/>
                          <a:pt x="13" y="14"/>
                          <a:pt x="16" y="14"/>
                        </a:cubicBezTo>
                        <a:cubicBezTo>
                          <a:pt x="16" y="10"/>
                          <a:pt x="18" y="8"/>
                          <a:pt x="18" y="6"/>
                        </a:cubicBezTo>
                        <a:cubicBezTo>
                          <a:pt x="18" y="4"/>
                          <a:pt x="23" y="0"/>
                          <a:pt x="25" y="0"/>
                        </a:cubicBezTo>
                        <a:cubicBezTo>
                          <a:pt x="30" y="0"/>
                          <a:pt x="35" y="0"/>
                          <a:pt x="38" y="0"/>
                        </a:cubicBezTo>
                        <a:cubicBezTo>
                          <a:pt x="40" y="0"/>
                          <a:pt x="42" y="3"/>
                          <a:pt x="42" y="4"/>
                        </a:cubicBezTo>
                        <a:cubicBezTo>
                          <a:pt x="42" y="10"/>
                          <a:pt x="33" y="10"/>
                          <a:pt x="31" y="16"/>
                        </a:cubicBezTo>
                        <a:cubicBezTo>
                          <a:pt x="31" y="17"/>
                          <a:pt x="32" y="18"/>
                          <a:pt x="33" y="19"/>
                        </a:cubicBezTo>
                        <a:cubicBezTo>
                          <a:pt x="59" y="19"/>
                          <a:pt x="59" y="19"/>
                          <a:pt x="59" y="19"/>
                        </a:cubicBezTo>
                        <a:cubicBezTo>
                          <a:pt x="60" y="32"/>
                          <a:pt x="47" y="37"/>
                          <a:pt x="47" y="46"/>
                        </a:cubicBezTo>
                        <a:cubicBezTo>
                          <a:pt x="45" y="47"/>
                          <a:pt x="44" y="48"/>
                          <a:pt x="43" y="50"/>
                        </a:cubicBezTo>
                        <a:cubicBezTo>
                          <a:pt x="48" y="51"/>
                          <a:pt x="50" y="49"/>
                          <a:pt x="53" y="50"/>
                        </a:cubicBezTo>
                        <a:cubicBezTo>
                          <a:pt x="62" y="53"/>
                          <a:pt x="60" y="63"/>
                          <a:pt x="66" y="69"/>
                        </a:cubicBezTo>
                        <a:cubicBezTo>
                          <a:pt x="73" y="76"/>
                          <a:pt x="84" y="79"/>
                          <a:pt x="84" y="89"/>
                        </a:cubicBezTo>
                        <a:cubicBezTo>
                          <a:pt x="84" y="93"/>
                          <a:pt x="89" y="95"/>
                          <a:pt x="89" y="99"/>
                        </a:cubicBezTo>
                        <a:cubicBezTo>
                          <a:pt x="89" y="100"/>
                          <a:pt x="88" y="101"/>
                          <a:pt x="87" y="102"/>
                        </a:cubicBezTo>
                        <a:cubicBezTo>
                          <a:pt x="87" y="105"/>
                          <a:pt x="87" y="105"/>
                          <a:pt x="87" y="105"/>
                        </a:cubicBezTo>
                        <a:cubicBezTo>
                          <a:pt x="90" y="104"/>
                          <a:pt x="90" y="103"/>
                          <a:pt x="92" y="102"/>
                        </a:cubicBezTo>
                        <a:lnTo>
                          <a:pt x="90" y="10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107" name="Freeform 31"/>
                  <p:cNvSpPr>
                    <a:spLocks/>
                  </p:cNvSpPr>
                  <p:nvPr/>
                </p:nvSpPr>
                <p:spPr bwMode="auto">
                  <a:xfrm>
                    <a:off x="4592638" y="2203450"/>
                    <a:ext cx="46038" cy="30163"/>
                  </a:xfrm>
                  <a:custGeom>
                    <a:avLst/>
                    <a:gdLst/>
                    <a:ahLst/>
                    <a:cxnLst>
                      <a:cxn ang="0">
                        <a:pos x="0" y="5"/>
                      </a:cxn>
                      <a:cxn ang="0">
                        <a:pos x="0" y="8"/>
                      </a:cxn>
                      <a:cxn ang="0">
                        <a:pos x="7" y="10"/>
                      </a:cxn>
                      <a:cxn ang="0">
                        <a:pos x="27" y="21"/>
                      </a:cxn>
                      <a:cxn ang="0">
                        <a:pos x="30" y="23"/>
                      </a:cxn>
                      <a:cxn ang="0">
                        <a:pos x="33" y="20"/>
                      </a:cxn>
                      <a:cxn ang="0">
                        <a:pos x="31" y="13"/>
                      </a:cxn>
                      <a:cxn ang="0">
                        <a:pos x="33" y="8"/>
                      </a:cxn>
                      <a:cxn ang="0">
                        <a:pos x="35" y="3"/>
                      </a:cxn>
                      <a:cxn ang="0">
                        <a:pos x="20" y="6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35" h="23">
                        <a:moveTo>
                          <a:pt x="0" y="5"/>
                        </a:move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2" y="10"/>
                          <a:pt x="5" y="10"/>
                          <a:pt x="7" y="10"/>
                        </a:cubicBezTo>
                        <a:cubicBezTo>
                          <a:pt x="14" y="12"/>
                          <a:pt x="19" y="20"/>
                          <a:pt x="27" y="21"/>
                        </a:cubicBezTo>
                        <a:cubicBezTo>
                          <a:pt x="27" y="23"/>
                          <a:pt x="29" y="23"/>
                          <a:pt x="30" y="23"/>
                        </a:cubicBezTo>
                        <a:cubicBezTo>
                          <a:pt x="32" y="23"/>
                          <a:pt x="33" y="21"/>
                          <a:pt x="33" y="20"/>
                        </a:cubicBezTo>
                        <a:cubicBezTo>
                          <a:pt x="33" y="17"/>
                          <a:pt x="31" y="16"/>
                          <a:pt x="31" y="13"/>
                        </a:cubicBezTo>
                        <a:cubicBezTo>
                          <a:pt x="31" y="11"/>
                          <a:pt x="33" y="8"/>
                          <a:pt x="33" y="8"/>
                        </a:cubicBezTo>
                        <a:cubicBezTo>
                          <a:pt x="35" y="3"/>
                          <a:pt x="35" y="3"/>
                          <a:pt x="35" y="3"/>
                        </a:cubicBezTo>
                        <a:cubicBezTo>
                          <a:pt x="28" y="2"/>
                          <a:pt x="25" y="6"/>
                          <a:pt x="20" y="6"/>
                        </a:cubicBezTo>
                        <a:cubicBezTo>
                          <a:pt x="14" y="6"/>
                          <a:pt x="10" y="0"/>
                          <a:pt x="0" y="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108" name="Freeform 32"/>
                  <p:cNvSpPr>
                    <a:spLocks/>
                  </p:cNvSpPr>
                  <p:nvPr/>
                </p:nvSpPr>
                <p:spPr bwMode="auto">
                  <a:xfrm>
                    <a:off x="4527550" y="2111375"/>
                    <a:ext cx="15875" cy="30163"/>
                  </a:xfrm>
                  <a:custGeom>
                    <a:avLst/>
                    <a:gdLst/>
                    <a:ahLst/>
                    <a:cxnLst>
                      <a:cxn ang="0">
                        <a:pos x="3" y="5"/>
                      </a:cxn>
                      <a:cxn ang="0">
                        <a:pos x="10" y="0"/>
                      </a:cxn>
                      <a:cxn ang="0">
                        <a:pos x="12" y="5"/>
                      </a:cxn>
                      <a:cxn ang="0">
                        <a:pos x="8" y="23"/>
                      </a:cxn>
                      <a:cxn ang="0">
                        <a:pos x="0" y="6"/>
                      </a:cxn>
                      <a:cxn ang="0">
                        <a:pos x="3" y="5"/>
                      </a:cxn>
                    </a:cxnLst>
                    <a:rect l="0" t="0" r="r" b="b"/>
                    <a:pathLst>
                      <a:path w="12" h="23">
                        <a:moveTo>
                          <a:pt x="3" y="5"/>
                        </a:moveTo>
                        <a:cubicBezTo>
                          <a:pt x="6" y="5"/>
                          <a:pt x="8" y="1"/>
                          <a:pt x="10" y="0"/>
                        </a:cubicBezTo>
                        <a:cubicBezTo>
                          <a:pt x="10" y="3"/>
                          <a:pt x="11" y="5"/>
                          <a:pt x="12" y="5"/>
                        </a:cubicBezTo>
                        <a:cubicBezTo>
                          <a:pt x="11" y="11"/>
                          <a:pt x="10" y="20"/>
                          <a:pt x="8" y="23"/>
                        </a:cubicBezTo>
                        <a:cubicBezTo>
                          <a:pt x="4" y="22"/>
                          <a:pt x="2" y="9"/>
                          <a:pt x="0" y="6"/>
                        </a:cubicBezTo>
                        <a:cubicBezTo>
                          <a:pt x="1" y="6"/>
                          <a:pt x="2" y="5"/>
                          <a:pt x="3" y="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109" name="Freeform 33"/>
                  <p:cNvSpPr>
                    <a:spLocks/>
                  </p:cNvSpPr>
                  <p:nvPr/>
                </p:nvSpPr>
                <p:spPr bwMode="auto">
                  <a:xfrm>
                    <a:off x="4524375" y="2144713"/>
                    <a:ext cx="25400" cy="44450"/>
                  </a:xfrm>
                  <a:custGeom>
                    <a:avLst/>
                    <a:gdLst/>
                    <a:ahLst/>
                    <a:cxnLst>
                      <a:cxn ang="0">
                        <a:pos x="5" y="15"/>
                      </a:cxn>
                      <a:cxn ang="0">
                        <a:pos x="0" y="6"/>
                      </a:cxn>
                      <a:cxn ang="0">
                        <a:pos x="9" y="0"/>
                      </a:cxn>
                      <a:cxn ang="0">
                        <a:pos x="15" y="3"/>
                      </a:cxn>
                      <a:cxn ang="0">
                        <a:pos x="18" y="21"/>
                      </a:cxn>
                      <a:cxn ang="0">
                        <a:pos x="6" y="33"/>
                      </a:cxn>
                      <a:cxn ang="0">
                        <a:pos x="2" y="24"/>
                      </a:cxn>
                      <a:cxn ang="0">
                        <a:pos x="5" y="15"/>
                      </a:cxn>
                    </a:cxnLst>
                    <a:rect l="0" t="0" r="r" b="b"/>
                    <a:pathLst>
                      <a:path w="19" h="33">
                        <a:moveTo>
                          <a:pt x="5" y="15"/>
                        </a:moveTo>
                        <a:cubicBezTo>
                          <a:pt x="5" y="12"/>
                          <a:pt x="1" y="9"/>
                          <a:pt x="0" y="6"/>
                        </a:cubicBezTo>
                        <a:cubicBezTo>
                          <a:pt x="5" y="4"/>
                          <a:pt x="5" y="0"/>
                          <a:pt x="9" y="0"/>
                        </a:cubicBezTo>
                        <a:cubicBezTo>
                          <a:pt x="13" y="0"/>
                          <a:pt x="14" y="3"/>
                          <a:pt x="15" y="3"/>
                        </a:cubicBezTo>
                        <a:cubicBezTo>
                          <a:pt x="19" y="10"/>
                          <a:pt x="18" y="14"/>
                          <a:pt x="18" y="21"/>
                        </a:cubicBezTo>
                        <a:cubicBezTo>
                          <a:pt x="18" y="27"/>
                          <a:pt x="10" y="33"/>
                          <a:pt x="6" y="33"/>
                        </a:cubicBezTo>
                        <a:cubicBezTo>
                          <a:pt x="2" y="33"/>
                          <a:pt x="2" y="27"/>
                          <a:pt x="2" y="24"/>
                        </a:cubicBezTo>
                        <a:cubicBezTo>
                          <a:pt x="2" y="20"/>
                          <a:pt x="5" y="18"/>
                          <a:pt x="5" y="1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110" name="Freeform 34"/>
                  <p:cNvSpPr>
                    <a:spLocks/>
                  </p:cNvSpPr>
                  <p:nvPr/>
                </p:nvSpPr>
                <p:spPr bwMode="auto">
                  <a:xfrm>
                    <a:off x="4429125" y="2171700"/>
                    <a:ext cx="12700" cy="9525"/>
                  </a:xfrm>
                  <a:custGeom>
                    <a:avLst/>
                    <a:gdLst/>
                    <a:ahLst/>
                    <a:cxnLst>
                      <a:cxn ang="0">
                        <a:pos x="9" y="5"/>
                      </a:cxn>
                      <a:cxn ang="0">
                        <a:pos x="6" y="7"/>
                      </a:cxn>
                      <a:cxn ang="0">
                        <a:pos x="0" y="3"/>
                      </a:cxn>
                      <a:cxn ang="0">
                        <a:pos x="7" y="0"/>
                      </a:cxn>
                      <a:cxn ang="0">
                        <a:pos x="9" y="5"/>
                      </a:cxn>
                    </a:cxnLst>
                    <a:rect l="0" t="0" r="r" b="b"/>
                    <a:pathLst>
                      <a:path w="9" h="7">
                        <a:moveTo>
                          <a:pt x="9" y="5"/>
                        </a:moveTo>
                        <a:cubicBezTo>
                          <a:pt x="9" y="6"/>
                          <a:pt x="7" y="7"/>
                          <a:pt x="6" y="7"/>
                        </a:cubicBezTo>
                        <a:cubicBezTo>
                          <a:pt x="4" y="7"/>
                          <a:pt x="1" y="3"/>
                          <a:pt x="0" y="3"/>
                        </a:cubicBezTo>
                        <a:cubicBezTo>
                          <a:pt x="3" y="2"/>
                          <a:pt x="5" y="0"/>
                          <a:pt x="7" y="0"/>
                        </a:cubicBezTo>
                        <a:cubicBezTo>
                          <a:pt x="7" y="1"/>
                          <a:pt x="9" y="3"/>
                          <a:pt x="9" y="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111" name="Freeform 35"/>
                  <p:cNvSpPr>
                    <a:spLocks/>
                  </p:cNvSpPr>
                  <p:nvPr/>
                </p:nvSpPr>
                <p:spPr bwMode="auto">
                  <a:xfrm>
                    <a:off x="4551363" y="1833563"/>
                    <a:ext cx="15875" cy="19050"/>
                  </a:xfrm>
                  <a:custGeom>
                    <a:avLst/>
                    <a:gdLst/>
                    <a:ahLst/>
                    <a:cxnLst>
                      <a:cxn ang="0">
                        <a:pos x="11" y="10"/>
                      </a:cxn>
                      <a:cxn ang="0">
                        <a:pos x="0" y="5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12" y="9"/>
                      </a:cxn>
                      <a:cxn ang="0">
                        <a:pos x="11" y="14"/>
                      </a:cxn>
                      <a:cxn ang="0">
                        <a:pos x="11" y="10"/>
                      </a:cxn>
                    </a:cxnLst>
                    <a:rect l="0" t="0" r="r" b="b"/>
                    <a:pathLst>
                      <a:path w="12" h="14">
                        <a:moveTo>
                          <a:pt x="11" y="10"/>
                        </a:moveTo>
                        <a:cubicBezTo>
                          <a:pt x="5" y="10"/>
                          <a:pt x="0" y="9"/>
                          <a:pt x="0" y="5"/>
                        </a:cubicBezTo>
                        <a:cubicBezTo>
                          <a:pt x="0" y="3"/>
                          <a:pt x="0" y="2"/>
                          <a:pt x="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6"/>
                          <a:pt x="12" y="5"/>
                          <a:pt x="12" y="9"/>
                        </a:cubicBezTo>
                        <a:cubicBezTo>
                          <a:pt x="12" y="13"/>
                          <a:pt x="11" y="12"/>
                          <a:pt x="11" y="14"/>
                        </a:cubicBezTo>
                        <a:cubicBezTo>
                          <a:pt x="11" y="13"/>
                          <a:pt x="11" y="12"/>
                          <a:pt x="11" y="1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112" name="Freeform 37"/>
                  <p:cNvSpPr>
                    <a:spLocks/>
                  </p:cNvSpPr>
                  <p:nvPr/>
                </p:nvSpPr>
                <p:spPr bwMode="auto">
                  <a:xfrm>
                    <a:off x="4684713" y="1773238"/>
                    <a:ext cx="15875" cy="23813"/>
                  </a:xfrm>
                  <a:custGeom>
                    <a:avLst/>
                    <a:gdLst/>
                    <a:ahLst/>
                    <a:cxnLst>
                      <a:cxn ang="0">
                        <a:pos x="8" y="6"/>
                      </a:cxn>
                      <a:cxn ang="0">
                        <a:pos x="1" y="17"/>
                      </a:cxn>
                      <a:cxn ang="0">
                        <a:pos x="1" y="11"/>
                      </a:cxn>
                      <a:cxn ang="0">
                        <a:pos x="11" y="0"/>
                      </a:cxn>
                      <a:cxn ang="0">
                        <a:pos x="8" y="6"/>
                      </a:cxn>
                    </a:cxnLst>
                    <a:rect l="0" t="0" r="r" b="b"/>
                    <a:pathLst>
                      <a:path w="11" h="17">
                        <a:moveTo>
                          <a:pt x="8" y="6"/>
                        </a:moveTo>
                        <a:cubicBezTo>
                          <a:pt x="8" y="11"/>
                          <a:pt x="4" y="13"/>
                          <a:pt x="1" y="17"/>
                        </a:cubicBezTo>
                        <a:cubicBezTo>
                          <a:pt x="0" y="15"/>
                          <a:pt x="1" y="14"/>
                          <a:pt x="1" y="11"/>
                        </a:cubicBezTo>
                        <a:cubicBezTo>
                          <a:pt x="1" y="9"/>
                          <a:pt x="3" y="1"/>
                          <a:pt x="11" y="0"/>
                        </a:cubicBezTo>
                        <a:cubicBezTo>
                          <a:pt x="10" y="2"/>
                          <a:pt x="8" y="4"/>
                          <a:pt x="8" y="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113" name="Freeform 38"/>
                  <p:cNvSpPr>
                    <a:spLocks/>
                  </p:cNvSpPr>
                  <p:nvPr/>
                </p:nvSpPr>
                <p:spPr bwMode="auto">
                  <a:xfrm>
                    <a:off x="4746625" y="1744663"/>
                    <a:ext cx="20638" cy="26988"/>
                  </a:xfrm>
                  <a:custGeom>
                    <a:avLst/>
                    <a:gdLst/>
                    <a:ahLst/>
                    <a:cxnLst>
                      <a:cxn ang="0">
                        <a:pos x="12" y="10"/>
                      </a:cxn>
                      <a:cxn ang="0">
                        <a:pos x="12" y="16"/>
                      </a:cxn>
                      <a:cxn ang="0">
                        <a:pos x="5" y="20"/>
                      </a:cxn>
                      <a:cxn ang="0">
                        <a:pos x="0" y="13"/>
                      </a:cxn>
                      <a:cxn ang="0">
                        <a:pos x="10" y="10"/>
                      </a:cxn>
                      <a:cxn ang="0">
                        <a:pos x="7" y="5"/>
                      </a:cxn>
                      <a:cxn ang="0">
                        <a:pos x="11" y="0"/>
                      </a:cxn>
                      <a:cxn ang="0">
                        <a:pos x="16" y="5"/>
                      </a:cxn>
                      <a:cxn ang="0">
                        <a:pos x="12" y="10"/>
                      </a:cxn>
                    </a:cxnLst>
                    <a:rect l="0" t="0" r="r" b="b"/>
                    <a:pathLst>
                      <a:path w="16" h="20">
                        <a:moveTo>
                          <a:pt x="12" y="10"/>
                        </a:moveTo>
                        <a:cubicBezTo>
                          <a:pt x="12" y="12"/>
                          <a:pt x="12" y="14"/>
                          <a:pt x="12" y="16"/>
                        </a:cubicBezTo>
                        <a:cubicBezTo>
                          <a:pt x="12" y="17"/>
                          <a:pt x="6" y="20"/>
                          <a:pt x="5" y="20"/>
                        </a:cubicBezTo>
                        <a:cubicBezTo>
                          <a:pt x="1" y="20"/>
                          <a:pt x="0" y="16"/>
                          <a:pt x="0" y="13"/>
                        </a:cubicBezTo>
                        <a:cubicBezTo>
                          <a:pt x="4" y="13"/>
                          <a:pt x="6" y="10"/>
                          <a:pt x="10" y="10"/>
                        </a:cubicBezTo>
                        <a:cubicBezTo>
                          <a:pt x="9" y="8"/>
                          <a:pt x="7" y="7"/>
                          <a:pt x="7" y="5"/>
                        </a:cubicBezTo>
                        <a:cubicBezTo>
                          <a:pt x="7" y="2"/>
                          <a:pt x="11" y="0"/>
                          <a:pt x="11" y="0"/>
                        </a:cubicBezTo>
                        <a:cubicBezTo>
                          <a:pt x="13" y="3"/>
                          <a:pt x="14" y="4"/>
                          <a:pt x="16" y="5"/>
                        </a:cubicBezTo>
                        <a:cubicBezTo>
                          <a:pt x="15" y="7"/>
                          <a:pt x="13" y="10"/>
                          <a:pt x="12" y="1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</p:grpSp>
          </p:grpSp>
          <p:grpSp>
            <p:nvGrpSpPr>
              <p:cNvPr id="11" name="Group 363"/>
              <p:cNvGrpSpPr/>
              <p:nvPr/>
            </p:nvGrpSpPr>
            <p:grpSpPr>
              <a:xfrm>
                <a:off x="8565894" y="4573714"/>
                <a:ext cx="1403140" cy="1348308"/>
                <a:chOff x="6275388" y="2879725"/>
                <a:chExt cx="966788" cy="844551"/>
              </a:xfrm>
              <a:grpFill/>
            </p:grpSpPr>
            <p:sp>
              <p:nvSpPr>
                <p:cNvPr id="81" name="Freeform 9"/>
                <p:cNvSpPr>
                  <a:spLocks/>
                </p:cNvSpPr>
                <p:nvPr/>
              </p:nvSpPr>
              <p:spPr bwMode="auto">
                <a:xfrm>
                  <a:off x="6567488" y="2879725"/>
                  <a:ext cx="339725" cy="176213"/>
                </a:xfrm>
                <a:custGeom>
                  <a:avLst/>
                  <a:gdLst/>
                  <a:ahLst/>
                  <a:cxnLst>
                    <a:cxn ang="0">
                      <a:pos x="128" y="28"/>
                    </a:cxn>
                    <a:cxn ang="0">
                      <a:pos x="160" y="39"/>
                    </a:cxn>
                    <a:cxn ang="0">
                      <a:pos x="173" y="45"/>
                    </a:cxn>
                    <a:cxn ang="0">
                      <a:pos x="179" y="49"/>
                    </a:cxn>
                    <a:cxn ang="0">
                      <a:pos x="203" y="71"/>
                    </a:cxn>
                    <a:cxn ang="0">
                      <a:pos x="217" y="78"/>
                    </a:cxn>
                    <a:cxn ang="0">
                      <a:pos x="208" y="85"/>
                    </a:cxn>
                    <a:cxn ang="0">
                      <a:pos x="217" y="96"/>
                    </a:cxn>
                    <a:cxn ang="0">
                      <a:pos x="224" y="108"/>
                    </a:cxn>
                    <a:cxn ang="0">
                      <a:pos x="233" y="113"/>
                    </a:cxn>
                    <a:cxn ang="0">
                      <a:pos x="237" y="118"/>
                    </a:cxn>
                    <a:cxn ang="0">
                      <a:pos x="242" y="119"/>
                    </a:cxn>
                    <a:cxn ang="0">
                      <a:pos x="247" y="124"/>
                    </a:cxn>
                    <a:cxn ang="0">
                      <a:pos x="255" y="126"/>
                    </a:cxn>
                    <a:cxn ang="0">
                      <a:pos x="250" y="133"/>
                    </a:cxn>
                    <a:cxn ang="0">
                      <a:pos x="247" y="133"/>
                    </a:cxn>
                    <a:cxn ang="0">
                      <a:pos x="239" y="127"/>
                    </a:cxn>
                    <a:cxn ang="0">
                      <a:pos x="227" y="127"/>
                    </a:cxn>
                    <a:cxn ang="0">
                      <a:pos x="210" y="116"/>
                    </a:cxn>
                    <a:cxn ang="0">
                      <a:pos x="206" y="113"/>
                    </a:cxn>
                    <a:cxn ang="0">
                      <a:pos x="175" y="92"/>
                    </a:cxn>
                    <a:cxn ang="0">
                      <a:pos x="158" y="103"/>
                    </a:cxn>
                    <a:cxn ang="0">
                      <a:pos x="156" y="113"/>
                    </a:cxn>
                    <a:cxn ang="0">
                      <a:pos x="139" y="113"/>
                    </a:cxn>
                    <a:cxn ang="0">
                      <a:pos x="113" y="100"/>
                    </a:cxn>
                    <a:cxn ang="0">
                      <a:pos x="107" y="102"/>
                    </a:cxn>
                    <a:cxn ang="0">
                      <a:pos x="98" y="102"/>
                    </a:cxn>
                    <a:cxn ang="0">
                      <a:pos x="90" y="99"/>
                    </a:cxn>
                    <a:cxn ang="0">
                      <a:pos x="101" y="90"/>
                    </a:cxn>
                    <a:cxn ang="0">
                      <a:pos x="96" y="71"/>
                    </a:cxn>
                    <a:cxn ang="0">
                      <a:pos x="77" y="59"/>
                    </a:cxn>
                    <a:cxn ang="0">
                      <a:pos x="53" y="54"/>
                    </a:cxn>
                    <a:cxn ang="0">
                      <a:pos x="37" y="45"/>
                    </a:cxn>
                    <a:cxn ang="0">
                      <a:pos x="37" y="41"/>
                    </a:cxn>
                    <a:cxn ang="0">
                      <a:pos x="30" y="49"/>
                    </a:cxn>
                    <a:cxn ang="0">
                      <a:pos x="26" y="48"/>
                    </a:cxn>
                    <a:cxn ang="0">
                      <a:pos x="24" y="38"/>
                    </a:cxn>
                    <a:cxn ang="0">
                      <a:pos x="16" y="33"/>
                    </a:cxn>
                    <a:cxn ang="0">
                      <a:pos x="38" y="25"/>
                    </a:cxn>
                    <a:cxn ang="0">
                      <a:pos x="35" y="25"/>
                    </a:cxn>
                    <a:cxn ang="0">
                      <a:pos x="23" y="27"/>
                    </a:cxn>
                    <a:cxn ang="0">
                      <a:pos x="16" y="26"/>
                    </a:cxn>
                    <a:cxn ang="0">
                      <a:pos x="14" y="22"/>
                    </a:cxn>
                    <a:cxn ang="0">
                      <a:pos x="0" y="12"/>
                    </a:cxn>
                    <a:cxn ang="0">
                      <a:pos x="6" y="8"/>
                    </a:cxn>
                    <a:cxn ang="0">
                      <a:pos x="23" y="0"/>
                    </a:cxn>
                    <a:cxn ang="0">
                      <a:pos x="44" y="9"/>
                    </a:cxn>
                    <a:cxn ang="0">
                      <a:pos x="44" y="25"/>
                    </a:cxn>
                    <a:cxn ang="0">
                      <a:pos x="50" y="29"/>
                    </a:cxn>
                    <a:cxn ang="0">
                      <a:pos x="59" y="38"/>
                    </a:cxn>
                    <a:cxn ang="0">
                      <a:pos x="67" y="30"/>
                    </a:cxn>
                    <a:cxn ang="0">
                      <a:pos x="78" y="25"/>
                    </a:cxn>
                    <a:cxn ang="0">
                      <a:pos x="92" y="14"/>
                    </a:cxn>
                    <a:cxn ang="0">
                      <a:pos x="98" y="17"/>
                    </a:cxn>
                    <a:cxn ang="0">
                      <a:pos x="109" y="25"/>
                    </a:cxn>
                    <a:cxn ang="0">
                      <a:pos x="121" y="25"/>
                    </a:cxn>
                    <a:cxn ang="0">
                      <a:pos x="130" y="29"/>
                    </a:cxn>
                    <a:cxn ang="0">
                      <a:pos x="130" y="30"/>
                    </a:cxn>
                    <a:cxn ang="0">
                      <a:pos x="128" y="28"/>
                    </a:cxn>
                  </a:cxnLst>
                  <a:rect l="0" t="0" r="r" b="b"/>
                  <a:pathLst>
                    <a:path w="255" h="133">
                      <a:moveTo>
                        <a:pt x="128" y="28"/>
                      </a:moveTo>
                      <a:cubicBezTo>
                        <a:pt x="133" y="33"/>
                        <a:pt x="149" y="39"/>
                        <a:pt x="160" y="39"/>
                      </a:cubicBezTo>
                      <a:cubicBezTo>
                        <a:pt x="165" y="39"/>
                        <a:pt x="168" y="45"/>
                        <a:pt x="173" y="45"/>
                      </a:cubicBezTo>
                      <a:cubicBezTo>
                        <a:pt x="173" y="48"/>
                        <a:pt x="176" y="49"/>
                        <a:pt x="179" y="49"/>
                      </a:cubicBezTo>
                      <a:cubicBezTo>
                        <a:pt x="193" y="54"/>
                        <a:pt x="192" y="66"/>
                        <a:pt x="203" y="71"/>
                      </a:cubicBezTo>
                      <a:cubicBezTo>
                        <a:pt x="207" y="73"/>
                        <a:pt x="217" y="68"/>
                        <a:pt x="217" y="78"/>
                      </a:cubicBezTo>
                      <a:cubicBezTo>
                        <a:pt x="217" y="83"/>
                        <a:pt x="208" y="81"/>
                        <a:pt x="208" y="85"/>
                      </a:cubicBezTo>
                      <a:cubicBezTo>
                        <a:pt x="208" y="87"/>
                        <a:pt x="216" y="95"/>
                        <a:pt x="217" y="96"/>
                      </a:cubicBezTo>
                      <a:cubicBezTo>
                        <a:pt x="221" y="100"/>
                        <a:pt x="220" y="103"/>
                        <a:pt x="224" y="108"/>
                      </a:cubicBezTo>
                      <a:cubicBezTo>
                        <a:pt x="225" y="111"/>
                        <a:pt x="230" y="113"/>
                        <a:pt x="233" y="113"/>
                      </a:cubicBezTo>
                      <a:cubicBezTo>
                        <a:pt x="235" y="113"/>
                        <a:pt x="236" y="116"/>
                        <a:pt x="237" y="118"/>
                      </a:cubicBezTo>
                      <a:cubicBezTo>
                        <a:pt x="238" y="120"/>
                        <a:pt x="240" y="118"/>
                        <a:pt x="242" y="119"/>
                      </a:cubicBezTo>
                      <a:cubicBezTo>
                        <a:pt x="245" y="119"/>
                        <a:pt x="246" y="122"/>
                        <a:pt x="247" y="124"/>
                      </a:cubicBezTo>
                      <a:cubicBezTo>
                        <a:pt x="247" y="126"/>
                        <a:pt x="254" y="125"/>
                        <a:pt x="255" y="126"/>
                      </a:cubicBezTo>
                      <a:cubicBezTo>
                        <a:pt x="253" y="127"/>
                        <a:pt x="250" y="130"/>
                        <a:pt x="250" y="133"/>
                      </a:cubicBezTo>
                      <a:cubicBezTo>
                        <a:pt x="249" y="133"/>
                        <a:pt x="248" y="133"/>
                        <a:pt x="247" y="133"/>
                      </a:cubicBezTo>
                      <a:cubicBezTo>
                        <a:pt x="246" y="133"/>
                        <a:pt x="240" y="128"/>
                        <a:pt x="239" y="127"/>
                      </a:cubicBezTo>
                      <a:cubicBezTo>
                        <a:pt x="227" y="127"/>
                        <a:pt x="227" y="127"/>
                        <a:pt x="227" y="127"/>
                      </a:cubicBezTo>
                      <a:cubicBezTo>
                        <a:pt x="221" y="126"/>
                        <a:pt x="210" y="121"/>
                        <a:pt x="210" y="116"/>
                      </a:cubicBezTo>
                      <a:cubicBezTo>
                        <a:pt x="210" y="115"/>
                        <a:pt x="207" y="114"/>
                        <a:pt x="206" y="113"/>
                      </a:cubicBezTo>
                      <a:cubicBezTo>
                        <a:pt x="197" y="104"/>
                        <a:pt x="189" y="92"/>
                        <a:pt x="175" y="92"/>
                      </a:cubicBezTo>
                      <a:cubicBezTo>
                        <a:pt x="164" y="92"/>
                        <a:pt x="165" y="100"/>
                        <a:pt x="158" y="103"/>
                      </a:cubicBezTo>
                      <a:cubicBezTo>
                        <a:pt x="160" y="108"/>
                        <a:pt x="156" y="110"/>
                        <a:pt x="156" y="113"/>
                      </a:cubicBezTo>
                      <a:cubicBezTo>
                        <a:pt x="146" y="113"/>
                        <a:pt x="144" y="113"/>
                        <a:pt x="139" y="113"/>
                      </a:cubicBezTo>
                      <a:cubicBezTo>
                        <a:pt x="128" y="113"/>
                        <a:pt x="125" y="100"/>
                        <a:pt x="113" y="100"/>
                      </a:cubicBezTo>
                      <a:cubicBezTo>
                        <a:pt x="112" y="100"/>
                        <a:pt x="107" y="100"/>
                        <a:pt x="107" y="102"/>
                      </a:cubicBezTo>
                      <a:cubicBezTo>
                        <a:pt x="98" y="102"/>
                        <a:pt x="98" y="102"/>
                        <a:pt x="98" y="102"/>
                      </a:cubicBezTo>
                      <a:cubicBezTo>
                        <a:pt x="94" y="102"/>
                        <a:pt x="90" y="102"/>
                        <a:pt x="90" y="99"/>
                      </a:cubicBezTo>
                      <a:cubicBezTo>
                        <a:pt x="90" y="93"/>
                        <a:pt x="99" y="91"/>
                        <a:pt x="101" y="90"/>
                      </a:cubicBezTo>
                      <a:cubicBezTo>
                        <a:pt x="95" y="84"/>
                        <a:pt x="98" y="78"/>
                        <a:pt x="96" y="71"/>
                      </a:cubicBezTo>
                      <a:cubicBezTo>
                        <a:pt x="94" y="66"/>
                        <a:pt x="82" y="61"/>
                        <a:pt x="77" y="59"/>
                      </a:cubicBezTo>
                      <a:cubicBezTo>
                        <a:pt x="72" y="56"/>
                        <a:pt x="60" y="54"/>
                        <a:pt x="53" y="54"/>
                      </a:cubicBezTo>
                      <a:cubicBezTo>
                        <a:pt x="47" y="54"/>
                        <a:pt x="44" y="43"/>
                        <a:pt x="37" y="45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6" y="44"/>
                        <a:pt x="34" y="49"/>
                        <a:pt x="30" y="49"/>
                      </a:cubicBezTo>
                      <a:cubicBezTo>
                        <a:pt x="29" y="49"/>
                        <a:pt x="26" y="49"/>
                        <a:pt x="26" y="48"/>
                      </a:cubicBezTo>
                      <a:cubicBezTo>
                        <a:pt x="24" y="43"/>
                        <a:pt x="26" y="41"/>
                        <a:pt x="24" y="38"/>
                      </a:cubicBezTo>
                      <a:cubicBezTo>
                        <a:pt x="22" y="34"/>
                        <a:pt x="17" y="36"/>
                        <a:pt x="16" y="33"/>
                      </a:cubicBezTo>
                      <a:cubicBezTo>
                        <a:pt x="22" y="29"/>
                        <a:pt x="35" y="30"/>
                        <a:pt x="38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0" y="26"/>
                        <a:pt x="27" y="27"/>
                        <a:pt x="23" y="27"/>
                      </a:cubicBezTo>
                      <a:cubicBezTo>
                        <a:pt x="20" y="27"/>
                        <a:pt x="19" y="26"/>
                        <a:pt x="16" y="26"/>
                      </a:cubicBezTo>
                      <a:cubicBezTo>
                        <a:pt x="15" y="25"/>
                        <a:pt x="14" y="23"/>
                        <a:pt x="14" y="22"/>
                      </a:cubicBezTo>
                      <a:cubicBezTo>
                        <a:pt x="11" y="15"/>
                        <a:pt x="0" y="18"/>
                        <a:pt x="0" y="12"/>
                      </a:cubicBezTo>
                      <a:cubicBezTo>
                        <a:pt x="0" y="9"/>
                        <a:pt x="4" y="8"/>
                        <a:pt x="6" y="8"/>
                      </a:cubicBezTo>
                      <a:cubicBezTo>
                        <a:pt x="12" y="8"/>
                        <a:pt x="15" y="0"/>
                        <a:pt x="23" y="0"/>
                      </a:cubicBezTo>
                      <a:cubicBezTo>
                        <a:pt x="30" y="0"/>
                        <a:pt x="36" y="7"/>
                        <a:pt x="44" y="9"/>
                      </a:cubicBezTo>
                      <a:cubicBezTo>
                        <a:pt x="44" y="15"/>
                        <a:pt x="44" y="22"/>
                        <a:pt x="44" y="25"/>
                      </a:cubicBezTo>
                      <a:cubicBezTo>
                        <a:pt x="44" y="27"/>
                        <a:pt x="46" y="29"/>
                        <a:pt x="50" y="29"/>
                      </a:cubicBezTo>
                      <a:cubicBezTo>
                        <a:pt x="50" y="31"/>
                        <a:pt x="56" y="38"/>
                        <a:pt x="59" y="38"/>
                      </a:cubicBezTo>
                      <a:cubicBezTo>
                        <a:pt x="62" y="38"/>
                        <a:pt x="66" y="31"/>
                        <a:pt x="67" y="30"/>
                      </a:cubicBezTo>
                      <a:cubicBezTo>
                        <a:pt x="71" y="27"/>
                        <a:pt x="71" y="26"/>
                        <a:pt x="78" y="25"/>
                      </a:cubicBezTo>
                      <a:cubicBezTo>
                        <a:pt x="82" y="23"/>
                        <a:pt x="87" y="15"/>
                        <a:pt x="92" y="14"/>
                      </a:cubicBezTo>
                      <a:cubicBezTo>
                        <a:pt x="93" y="17"/>
                        <a:pt x="96" y="16"/>
                        <a:pt x="98" y="17"/>
                      </a:cubicBezTo>
                      <a:cubicBezTo>
                        <a:pt x="103" y="18"/>
                        <a:pt x="106" y="24"/>
                        <a:pt x="109" y="25"/>
                      </a:cubicBezTo>
                      <a:cubicBezTo>
                        <a:pt x="121" y="25"/>
                        <a:pt x="121" y="25"/>
                        <a:pt x="121" y="25"/>
                      </a:cubicBezTo>
                      <a:cubicBezTo>
                        <a:pt x="123" y="27"/>
                        <a:pt x="128" y="29"/>
                        <a:pt x="130" y="29"/>
                      </a:cubicBezTo>
                      <a:cubicBezTo>
                        <a:pt x="130" y="30"/>
                        <a:pt x="130" y="30"/>
                        <a:pt x="130" y="30"/>
                      </a:cubicBezTo>
                      <a:lnTo>
                        <a:pt x="128" y="2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grpSp>
              <p:nvGrpSpPr>
                <p:cNvPr id="82" name="Group 361"/>
                <p:cNvGrpSpPr/>
                <p:nvPr/>
              </p:nvGrpSpPr>
              <p:grpSpPr>
                <a:xfrm>
                  <a:off x="6275388" y="2917825"/>
                  <a:ext cx="966788" cy="806451"/>
                  <a:chOff x="6275388" y="2917825"/>
                  <a:chExt cx="966788" cy="806451"/>
                </a:xfrm>
                <a:grpFill/>
              </p:grpSpPr>
              <p:sp>
                <p:nvSpPr>
                  <p:cNvPr id="83" name="Freeform 7"/>
                  <p:cNvSpPr>
                    <a:spLocks/>
                  </p:cNvSpPr>
                  <p:nvPr/>
                </p:nvSpPr>
                <p:spPr bwMode="auto">
                  <a:xfrm>
                    <a:off x="6623050" y="2968625"/>
                    <a:ext cx="11113" cy="25400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8" y="5"/>
                      </a:cxn>
                      <a:cxn ang="0">
                        <a:pos x="5" y="9"/>
                      </a:cxn>
                      <a:cxn ang="0">
                        <a:pos x="2" y="19"/>
                      </a:cxn>
                      <a:cxn ang="0">
                        <a:pos x="0" y="15"/>
                      </a:cxn>
                      <a:cxn ang="0">
                        <a:pos x="4" y="8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8" h="19">
                        <a:moveTo>
                          <a:pt x="7" y="0"/>
                        </a:moveTo>
                        <a:cubicBezTo>
                          <a:pt x="7" y="4"/>
                          <a:pt x="8" y="2"/>
                          <a:pt x="8" y="5"/>
                        </a:cubicBezTo>
                        <a:cubicBezTo>
                          <a:pt x="8" y="8"/>
                          <a:pt x="7" y="9"/>
                          <a:pt x="5" y="9"/>
                        </a:cubicBezTo>
                        <a:cubicBezTo>
                          <a:pt x="5" y="14"/>
                          <a:pt x="6" y="19"/>
                          <a:pt x="2" y="19"/>
                        </a:cubicBezTo>
                        <a:cubicBezTo>
                          <a:pt x="1" y="19"/>
                          <a:pt x="0" y="16"/>
                          <a:pt x="0" y="15"/>
                        </a:cubicBezTo>
                        <a:cubicBezTo>
                          <a:pt x="0" y="11"/>
                          <a:pt x="4" y="10"/>
                          <a:pt x="4" y="8"/>
                        </a:cubicBezTo>
                        <a:cubicBezTo>
                          <a:pt x="4" y="4"/>
                          <a:pt x="3" y="0"/>
                          <a:pt x="7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84" name="Freeform 8"/>
                  <p:cNvSpPr>
                    <a:spLocks/>
                  </p:cNvSpPr>
                  <p:nvPr/>
                </p:nvSpPr>
                <p:spPr bwMode="auto">
                  <a:xfrm>
                    <a:off x="6867525" y="2944813"/>
                    <a:ext cx="65088" cy="38100"/>
                  </a:xfrm>
                  <a:custGeom>
                    <a:avLst/>
                    <a:gdLst/>
                    <a:ahLst/>
                    <a:cxnLst>
                      <a:cxn ang="0">
                        <a:pos x="13" y="27"/>
                      </a:cxn>
                      <a:cxn ang="0">
                        <a:pos x="0" y="18"/>
                      </a:cxn>
                      <a:cxn ang="0">
                        <a:pos x="13" y="18"/>
                      </a:cxn>
                      <a:cxn ang="0">
                        <a:pos x="18" y="17"/>
                      </a:cxn>
                      <a:cxn ang="0">
                        <a:pos x="35" y="13"/>
                      </a:cxn>
                      <a:cxn ang="0">
                        <a:pos x="45" y="0"/>
                      </a:cxn>
                      <a:cxn ang="0">
                        <a:pos x="49" y="7"/>
                      </a:cxn>
                      <a:cxn ang="0">
                        <a:pos x="40" y="22"/>
                      </a:cxn>
                      <a:cxn ang="0">
                        <a:pos x="19" y="29"/>
                      </a:cxn>
                      <a:cxn ang="0">
                        <a:pos x="11" y="25"/>
                      </a:cxn>
                      <a:cxn ang="0">
                        <a:pos x="13" y="27"/>
                      </a:cxn>
                    </a:cxnLst>
                    <a:rect l="0" t="0" r="r" b="b"/>
                    <a:pathLst>
                      <a:path w="49" h="29">
                        <a:moveTo>
                          <a:pt x="13" y="27"/>
                        </a:moveTo>
                        <a:cubicBezTo>
                          <a:pt x="9" y="22"/>
                          <a:pt x="1" y="24"/>
                          <a:pt x="0" y="18"/>
                        </a:cubicBezTo>
                        <a:cubicBezTo>
                          <a:pt x="13" y="18"/>
                          <a:pt x="13" y="18"/>
                          <a:pt x="13" y="18"/>
                        </a:cubicBezTo>
                        <a:cubicBezTo>
                          <a:pt x="14" y="18"/>
                          <a:pt x="18" y="17"/>
                          <a:pt x="18" y="17"/>
                        </a:cubicBezTo>
                        <a:cubicBezTo>
                          <a:pt x="25" y="14"/>
                          <a:pt x="31" y="15"/>
                          <a:pt x="35" y="13"/>
                        </a:cubicBezTo>
                        <a:cubicBezTo>
                          <a:pt x="41" y="10"/>
                          <a:pt x="39" y="0"/>
                          <a:pt x="45" y="0"/>
                        </a:cubicBezTo>
                        <a:cubicBezTo>
                          <a:pt x="48" y="0"/>
                          <a:pt x="49" y="4"/>
                          <a:pt x="49" y="7"/>
                        </a:cubicBezTo>
                        <a:cubicBezTo>
                          <a:pt x="49" y="16"/>
                          <a:pt x="40" y="14"/>
                          <a:pt x="40" y="22"/>
                        </a:cubicBezTo>
                        <a:cubicBezTo>
                          <a:pt x="32" y="24"/>
                          <a:pt x="28" y="29"/>
                          <a:pt x="19" y="29"/>
                        </a:cubicBezTo>
                        <a:cubicBezTo>
                          <a:pt x="17" y="29"/>
                          <a:pt x="11" y="26"/>
                          <a:pt x="11" y="25"/>
                        </a:cubicBezTo>
                        <a:lnTo>
                          <a:pt x="13" y="27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85" name="Freeform 10"/>
                  <p:cNvSpPr>
                    <a:spLocks/>
                  </p:cNvSpPr>
                  <p:nvPr/>
                </p:nvSpPr>
                <p:spPr bwMode="auto">
                  <a:xfrm>
                    <a:off x="6911975" y="2917825"/>
                    <a:ext cx="34925" cy="34925"/>
                  </a:xfrm>
                  <a:custGeom>
                    <a:avLst/>
                    <a:gdLst/>
                    <a:ahLst/>
                    <a:cxnLst>
                      <a:cxn ang="0">
                        <a:pos x="23" y="25"/>
                      </a:cxn>
                      <a:cxn ang="0">
                        <a:pos x="19" y="17"/>
                      </a:cxn>
                      <a:cxn ang="0">
                        <a:pos x="8" y="6"/>
                      </a:cxn>
                      <a:cxn ang="0">
                        <a:pos x="0" y="0"/>
                      </a:cxn>
                      <a:cxn ang="0">
                        <a:pos x="18" y="13"/>
                      </a:cxn>
                      <a:cxn ang="0">
                        <a:pos x="26" y="22"/>
                      </a:cxn>
                      <a:cxn ang="0">
                        <a:pos x="26" y="25"/>
                      </a:cxn>
                      <a:cxn ang="0">
                        <a:pos x="23" y="25"/>
                      </a:cxn>
                    </a:cxnLst>
                    <a:rect l="0" t="0" r="r" b="b"/>
                    <a:pathLst>
                      <a:path w="26" h="26">
                        <a:moveTo>
                          <a:pt x="23" y="25"/>
                        </a:moveTo>
                        <a:cubicBezTo>
                          <a:pt x="18" y="24"/>
                          <a:pt x="18" y="21"/>
                          <a:pt x="19" y="17"/>
                        </a:cubicBezTo>
                        <a:cubicBezTo>
                          <a:pt x="13" y="14"/>
                          <a:pt x="14" y="9"/>
                          <a:pt x="8" y="6"/>
                        </a:cubicBezTo>
                        <a:cubicBezTo>
                          <a:pt x="5" y="4"/>
                          <a:pt x="2" y="4"/>
                          <a:pt x="0" y="0"/>
                        </a:cubicBezTo>
                        <a:cubicBezTo>
                          <a:pt x="9" y="3"/>
                          <a:pt x="13" y="8"/>
                          <a:pt x="18" y="13"/>
                        </a:cubicBezTo>
                        <a:cubicBezTo>
                          <a:pt x="21" y="17"/>
                          <a:pt x="26" y="16"/>
                          <a:pt x="26" y="22"/>
                        </a:cubicBezTo>
                        <a:cubicBezTo>
                          <a:pt x="26" y="23"/>
                          <a:pt x="26" y="24"/>
                          <a:pt x="26" y="25"/>
                        </a:cubicBezTo>
                        <a:cubicBezTo>
                          <a:pt x="25" y="25"/>
                          <a:pt x="24" y="26"/>
                          <a:pt x="23" y="2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86" name="Freeform 11"/>
                  <p:cNvSpPr>
                    <a:spLocks/>
                  </p:cNvSpPr>
                  <p:nvPr/>
                </p:nvSpPr>
                <p:spPr bwMode="auto">
                  <a:xfrm>
                    <a:off x="6972300" y="2967038"/>
                    <a:ext cx="17463" cy="20638"/>
                  </a:xfrm>
                  <a:custGeom>
                    <a:avLst/>
                    <a:gdLst/>
                    <a:ahLst/>
                    <a:cxnLst>
                      <a:cxn ang="0">
                        <a:pos x="7" y="9"/>
                      </a:cxn>
                      <a:cxn ang="0">
                        <a:pos x="1" y="0"/>
                      </a:cxn>
                      <a:cxn ang="0">
                        <a:pos x="13" y="12"/>
                      </a:cxn>
                      <a:cxn ang="0">
                        <a:pos x="10" y="16"/>
                      </a:cxn>
                      <a:cxn ang="0">
                        <a:pos x="7" y="13"/>
                      </a:cxn>
                      <a:cxn ang="0">
                        <a:pos x="7" y="9"/>
                      </a:cxn>
                    </a:cxnLst>
                    <a:rect l="0" t="0" r="r" b="b"/>
                    <a:pathLst>
                      <a:path w="13" h="16">
                        <a:moveTo>
                          <a:pt x="7" y="9"/>
                        </a:moveTo>
                        <a:cubicBezTo>
                          <a:pt x="2" y="9"/>
                          <a:pt x="0" y="4"/>
                          <a:pt x="1" y="0"/>
                        </a:cubicBezTo>
                        <a:cubicBezTo>
                          <a:pt x="4" y="1"/>
                          <a:pt x="13" y="11"/>
                          <a:pt x="13" y="12"/>
                        </a:cubicBezTo>
                        <a:cubicBezTo>
                          <a:pt x="13" y="14"/>
                          <a:pt x="11" y="16"/>
                          <a:pt x="10" y="16"/>
                        </a:cubicBezTo>
                        <a:cubicBezTo>
                          <a:pt x="9" y="16"/>
                          <a:pt x="7" y="14"/>
                          <a:pt x="7" y="13"/>
                        </a:cubicBezTo>
                        <a:cubicBezTo>
                          <a:pt x="7" y="12"/>
                          <a:pt x="7" y="11"/>
                          <a:pt x="7" y="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87" name="Freeform 12"/>
                  <p:cNvSpPr>
                    <a:spLocks/>
                  </p:cNvSpPr>
                  <p:nvPr/>
                </p:nvSpPr>
                <p:spPr bwMode="auto">
                  <a:xfrm>
                    <a:off x="7086600" y="3046413"/>
                    <a:ext cx="9525" cy="11113"/>
                  </a:xfrm>
                  <a:custGeom>
                    <a:avLst/>
                    <a:gdLst/>
                    <a:ahLst/>
                    <a:cxnLst>
                      <a:cxn ang="0">
                        <a:pos x="7" y="6"/>
                      </a:cxn>
                      <a:cxn ang="0">
                        <a:pos x="7" y="9"/>
                      </a:cxn>
                      <a:cxn ang="0">
                        <a:pos x="0" y="0"/>
                      </a:cxn>
                      <a:cxn ang="0">
                        <a:pos x="7" y="6"/>
                      </a:cxn>
                    </a:cxnLst>
                    <a:rect l="0" t="0" r="r" b="b"/>
                    <a:pathLst>
                      <a:path w="7" h="9">
                        <a:moveTo>
                          <a:pt x="7" y="6"/>
                        </a:moveTo>
                        <a:cubicBezTo>
                          <a:pt x="7" y="7"/>
                          <a:pt x="7" y="8"/>
                          <a:pt x="7" y="9"/>
                        </a:cubicBezTo>
                        <a:cubicBezTo>
                          <a:pt x="3" y="9"/>
                          <a:pt x="0" y="2"/>
                          <a:pt x="0" y="0"/>
                        </a:cubicBezTo>
                        <a:cubicBezTo>
                          <a:pt x="4" y="2"/>
                          <a:pt x="7" y="3"/>
                          <a:pt x="7" y="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88" name="Freeform 13"/>
                  <p:cNvSpPr>
                    <a:spLocks/>
                  </p:cNvSpPr>
                  <p:nvPr/>
                </p:nvSpPr>
                <p:spPr bwMode="auto">
                  <a:xfrm>
                    <a:off x="7061200" y="3036888"/>
                    <a:ext cx="20638" cy="9525"/>
                  </a:xfrm>
                  <a:custGeom>
                    <a:avLst/>
                    <a:gdLst/>
                    <a:ahLst/>
                    <a:cxnLst>
                      <a:cxn ang="0">
                        <a:pos x="15" y="6"/>
                      </a:cxn>
                      <a:cxn ang="0">
                        <a:pos x="12" y="7"/>
                      </a:cxn>
                      <a:cxn ang="0">
                        <a:pos x="0" y="0"/>
                      </a:cxn>
                      <a:cxn ang="0">
                        <a:pos x="15" y="6"/>
                      </a:cxn>
                    </a:cxnLst>
                    <a:rect l="0" t="0" r="r" b="b"/>
                    <a:pathLst>
                      <a:path w="15" h="7">
                        <a:moveTo>
                          <a:pt x="15" y="6"/>
                        </a:moveTo>
                        <a:cubicBezTo>
                          <a:pt x="14" y="6"/>
                          <a:pt x="13" y="7"/>
                          <a:pt x="12" y="7"/>
                        </a:cubicBezTo>
                        <a:cubicBezTo>
                          <a:pt x="7" y="7"/>
                          <a:pt x="0" y="5"/>
                          <a:pt x="0" y="0"/>
                        </a:cubicBezTo>
                        <a:cubicBezTo>
                          <a:pt x="7" y="0"/>
                          <a:pt x="11" y="1"/>
                          <a:pt x="15" y="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89" name="Freeform 14"/>
                  <p:cNvSpPr>
                    <a:spLocks/>
                  </p:cNvSpPr>
                  <p:nvPr/>
                </p:nvSpPr>
                <p:spPr bwMode="auto">
                  <a:xfrm>
                    <a:off x="7064375" y="3013075"/>
                    <a:ext cx="17463" cy="19050"/>
                  </a:xfrm>
                  <a:custGeom>
                    <a:avLst/>
                    <a:gdLst/>
                    <a:ahLst/>
                    <a:cxnLst>
                      <a:cxn ang="0">
                        <a:pos x="13" y="14"/>
                      </a:cxn>
                      <a:cxn ang="0">
                        <a:pos x="0" y="0"/>
                      </a:cxn>
                      <a:cxn ang="0">
                        <a:pos x="13" y="14"/>
                      </a:cxn>
                    </a:cxnLst>
                    <a:rect l="0" t="0" r="r" b="b"/>
                    <a:pathLst>
                      <a:path w="13" h="14">
                        <a:moveTo>
                          <a:pt x="13" y="14"/>
                        </a:moveTo>
                        <a:cubicBezTo>
                          <a:pt x="9" y="14"/>
                          <a:pt x="1" y="3"/>
                          <a:pt x="0" y="0"/>
                        </a:cubicBezTo>
                        <a:cubicBezTo>
                          <a:pt x="6" y="3"/>
                          <a:pt x="11" y="7"/>
                          <a:pt x="13" y="1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90" name="Freeform 15"/>
                  <p:cNvSpPr>
                    <a:spLocks/>
                  </p:cNvSpPr>
                  <p:nvPr/>
                </p:nvSpPr>
                <p:spPr bwMode="auto">
                  <a:xfrm>
                    <a:off x="7027863" y="2998788"/>
                    <a:ext cx="23813" cy="14288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17" y="9"/>
                      </a:cxn>
                      <a:cxn ang="0">
                        <a:pos x="14" y="10"/>
                      </a:cxn>
                      <a:cxn ang="0">
                        <a:pos x="0" y="1"/>
                      </a:cxn>
                      <a:cxn ang="0">
                        <a:pos x="1" y="1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17" h="10">
                        <a:moveTo>
                          <a:pt x="2" y="0"/>
                        </a:moveTo>
                        <a:cubicBezTo>
                          <a:pt x="6" y="2"/>
                          <a:pt x="15" y="5"/>
                          <a:pt x="17" y="9"/>
                        </a:cubicBezTo>
                        <a:cubicBezTo>
                          <a:pt x="17" y="9"/>
                          <a:pt x="15" y="10"/>
                          <a:pt x="14" y="10"/>
                        </a:cubicBezTo>
                        <a:cubicBezTo>
                          <a:pt x="10" y="10"/>
                          <a:pt x="0" y="6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91" name="Freeform 16"/>
                  <p:cNvSpPr>
                    <a:spLocks/>
                  </p:cNvSpPr>
                  <p:nvPr/>
                </p:nvSpPr>
                <p:spPr bwMode="auto">
                  <a:xfrm>
                    <a:off x="7002463" y="2984500"/>
                    <a:ext cx="14288" cy="793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1" y="6"/>
                      </a:cxn>
                      <a:cxn ang="0">
                        <a:pos x="7" y="6"/>
                      </a:cxn>
                      <a:cxn ang="0">
                        <a:pos x="0" y="2"/>
                      </a:cxn>
                      <a:cxn ang="0">
                        <a:pos x="3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1" h="6">
                        <a:moveTo>
                          <a:pt x="0" y="0"/>
                        </a:moveTo>
                        <a:cubicBezTo>
                          <a:pt x="5" y="3"/>
                          <a:pt x="8" y="2"/>
                          <a:pt x="11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3" y="2"/>
                          <a:pt x="3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92" name="Freeform 17"/>
                  <p:cNvSpPr>
                    <a:spLocks/>
                  </p:cNvSpPr>
                  <p:nvPr/>
                </p:nvSpPr>
                <p:spPr bwMode="auto">
                  <a:xfrm>
                    <a:off x="6800850" y="3594100"/>
                    <a:ext cx="63500" cy="65088"/>
                  </a:xfrm>
                  <a:custGeom>
                    <a:avLst/>
                    <a:gdLst/>
                    <a:ahLst/>
                    <a:cxnLst>
                      <a:cxn ang="0">
                        <a:pos x="24" y="7"/>
                      </a:cxn>
                      <a:cxn ang="0">
                        <a:pos x="43" y="3"/>
                      </a:cxn>
                      <a:cxn ang="0">
                        <a:pos x="48" y="16"/>
                      </a:cxn>
                      <a:cxn ang="0">
                        <a:pos x="27" y="49"/>
                      </a:cxn>
                      <a:cxn ang="0">
                        <a:pos x="0" y="7"/>
                      </a:cxn>
                      <a:cxn ang="0">
                        <a:pos x="24" y="7"/>
                      </a:cxn>
                    </a:cxnLst>
                    <a:rect l="0" t="0" r="r" b="b"/>
                    <a:pathLst>
                      <a:path w="48" h="49">
                        <a:moveTo>
                          <a:pt x="24" y="7"/>
                        </a:moveTo>
                        <a:cubicBezTo>
                          <a:pt x="30" y="7"/>
                          <a:pt x="37" y="5"/>
                          <a:pt x="43" y="3"/>
                        </a:cubicBezTo>
                        <a:cubicBezTo>
                          <a:pt x="45" y="8"/>
                          <a:pt x="48" y="11"/>
                          <a:pt x="48" y="16"/>
                        </a:cubicBezTo>
                        <a:cubicBezTo>
                          <a:pt x="48" y="26"/>
                          <a:pt x="36" y="49"/>
                          <a:pt x="27" y="49"/>
                        </a:cubicBezTo>
                        <a:cubicBezTo>
                          <a:pt x="14" y="49"/>
                          <a:pt x="0" y="16"/>
                          <a:pt x="0" y="7"/>
                        </a:cubicBezTo>
                        <a:cubicBezTo>
                          <a:pt x="0" y="0"/>
                          <a:pt x="24" y="7"/>
                          <a:pt x="24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93" name="Freeform 18"/>
                  <p:cNvSpPr>
                    <a:spLocks/>
                  </p:cNvSpPr>
                  <p:nvPr/>
                </p:nvSpPr>
                <p:spPr bwMode="auto">
                  <a:xfrm>
                    <a:off x="6275388" y="3057525"/>
                    <a:ext cx="676275" cy="509588"/>
                  </a:xfrm>
                  <a:custGeom>
                    <a:avLst/>
                    <a:gdLst/>
                    <a:ahLst/>
                    <a:cxnLst>
                      <a:cxn ang="0">
                        <a:pos x="508" y="232"/>
                      </a:cxn>
                      <a:cxn ang="0">
                        <a:pos x="501" y="272"/>
                      </a:cxn>
                      <a:cxn ang="0">
                        <a:pos x="478" y="312"/>
                      </a:cxn>
                      <a:cxn ang="0">
                        <a:pos x="465" y="351"/>
                      </a:cxn>
                      <a:cxn ang="0">
                        <a:pos x="398" y="370"/>
                      </a:cxn>
                      <a:cxn ang="0">
                        <a:pos x="335" y="350"/>
                      </a:cxn>
                      <a:cxn ang="0">
                        <a:pos x="329" y="330"/>
                      </a:cxn>
                      <a:cxn ang="0">
                        <a:pos x="314" y="333"/>
                      </a:cxn>
                      <a:cxn ang="0">
                        <a:pos x="313" y="315"/>
                      </a:cxn>
                      <a:cxn ang="0">
                        <a:pos x="301" y="329"/>
                      </a:cxn>
                      <a:cxn ang="0">
                        <a:pos x="310" y="292"/>
                      </a:cxn>
                      <a:cxn ang="0">
                        <a:pos x="278" y="315"/>
                      </a:cxn>
                      <a:cxn ang="0">
                        <a:pos x="214" y="276"/>
                      </a:cxn>
                      <a:cxn ang="0">
                        <a:pos x="131" y="308"/>
                      </a:cxn>
                      <a:cxn ang="0">
                        <a:pos x="93" y="311"/>
                      </a:cxn>
                      <a:cxn ang="0">
                        <a:pos x="22" y="310"/>
                      </a:cxn>
                      <a:cxn ang="0">
                        <a:pos x="23" y="262"/>
                      </a:cxn>
                      <a:cxn ang="0">
                        <a:pos x="2" y="204"/>
                      </a:cxn>
                      <a:cxn ang="0">
                        <a:pos x="9" y="204"/>
                      </a:cxn>
                      <a:cxn ang="0">
                        <a:pos x="3" y="176"/>
                      </a:cxn>
                      <a:cxn ang="0">
                        <a:pos x="8" y="145"/>
                      </a:cxn>
                      <a:cxn ang="0">
                        <a:pos x="32" y="132"/>
                      </a:cxn>
                      <a:cxn ang="0">
                        <a:pos x="114" y="95"/>
                      </a:cxn>
                      <a:cxn ang="0">
                        <a:pos x="119" y="76"/>
                      </a:cxn>
                      <a:cxn ang="0">
                        <a:pos x="131" y="71"/>
                      </a:cxn>
                      <a:cxn ang="0">
                        <a:pos x="150" y="50"/>
                      </a:cxn>
                      <a:cxn ang="0">
                        <a:pos x="187" y="58"/>
                      </a:cxn>
                      <a:cxn ang="0">
                        <a:pos x="203" y="56"/>
                      </a:cxn>
                      <a:cxn ang="0">
                        <a:pos x="211" y="30"/>
                      </a:cxn>
                      <a:cxn ang="0">
                        <a:pos x="244" y="17"/>
                      </a:cxn>
                      <a:cxn ang="0">
                        <a:pos x="276" y="19"/>
                      </a:cxn>
                      <a:cxn ang="0">
                        <a:pos x="297" y="23"/>
                      </a:cxn>
                      <a:cxn ang="0">
                        <a:pos x="281" y="54"/>
                      </a:cxn>
                      <a:cxn ang="0">
                        <a:pos x="295" y="68"/>
                      </a:cxn>
                      <a:cxn ang="0">
                        <a:pos x="341" y="90"/>
                      </a:cxn>
                      <a:cxn ang="0">
                        <a:pos x="359" y="15"/>
                      </a:cxn>
                      <a:cxn ang="0">
                        <a:pos x="381" y="28"/>
                      </a:cxn>
                      <a:cxn ang="0">
                        <a:pos x="400" y="50"/>
                      </a:cxn>
                      <a:cxn ang="0">
                        <a:pos x="419" y="104"/>
                      </a:cxn>
                      <a:cxn ang="0">
                        <a:pos x="457" y="146"/>
                      </a:cxn>
                      <a:cxn ang="0">
                        <a:pos x="497" y="185"/>
                      </a:cxn>
                    </a:cxnLst>
                    <a:rect l="0" t="0" r="r" b="b"/>
                    <a:pathLst>
                      <a:path w="508" h="383">
                        <a:moveTo>
                          <a:pt x="496" y="186"/>
                        </a:moveTo>
                        <a:cubicBezTo>
                          <a:pt x="503" y="195"/>
                          <a:pt x="508" y="219"/>
                          <a:pt x="508" y="232"/>
                        </a:cubicBezTo>
                        <a:cubicBezTo>
                          <a:pt x="508" y="242"/>
                          <a:pt x="505" y="256"/>
                          <a:pt x="501" y="260"/>
                        </a:cubicBezTo>
                        <a:cubicBezTo>
                          <a:pt x="501" y="272"/>
                          <a:pt x="501" y="272"/>
                          <a:pt x="501" y="272"/>
                        </a:cubicBezTo>
                        <a:cubicBezTo>
                          <a:pt x="499" y="276"/>
                          <a:pt x="500" y="277"/>
                          <a:pt x="498" y="281"/>
                        </a:cubicBezTo>
                        <a:cubicBezTo>
                          <a:pt x="490" y="293"/>
                          <a:pt x="482" y="298"/>
                          <a:pt x="478" y="312"/>
                        </a:cubicBezTo>
                        <a:cubicBezTo>
                          <a:pt x="474" y="322"/>
                          <a:pt x="465" y="336"/>
                          <a:pt x="465" y="352"/>
                        </a:cubicBezTo>
                        <a:cubicBezTo>
                          <a:pt x="465" y="351"/>
                          <a:pt x="465" y="351"/>
                          <a:pt x="465" y="351"/>
                        </a:cubicBezTo>
                        <a:cubicBezTo>
                          <a:pt x="460" y="371"/>
                          <a:pt x="424" y="362"/>
                          <a:pt x="420" y="383"/>
                        </a:cubicBezTo>
                        <a:cubicBezTo>
                          <a:pt x="417" y="382"/>
                          <a:pt x="399" y="372"/>
                          <a:pt x="398" y="370"/>
                        </a:cubicBezTo>
                        <a:cubicBezTo>
                          <a:pt x="388" y="371"/>
                          <a:pt x="392" y="379"/>
                          <a:pt x="381" y="379"/>
                        </a:cubicBezTo>
                        <a:cubicBezTo>
                          <a:pt x="363" y="379"/>
                          <a:pt x="335" y="368"/>
                          <a:pt x="335" y="350"/>
                        </a:cubicBezTo>
                        <a:cubicBezTo>
                          <a:pt x="335" y="343"/>
                          <a:pt x="329" y="338"/>
                          <a:pt x="329" y="332"/>
                        </a:cubicBezTo>
                        <a:cubicBezTo>
                          <a:pt x="329" y="332"/>
                          <a:pt x="329" y="330"/>
                          <a:pt x="329" y="330"/>
                        </a:cubicBezTo>
                        <a:cubicBezTo>
                          <a:pt x="325" y="332"/>
                          <a:pt x="323" y="332"/>
                          <a:pt x="320" y="333"/>
                        </a:cubicBezTo>
                        <a:cubicBezTo>
                          <a:pt x="314" y="333"/>
                          <a:pt x="314" y="333"/>
                          <a:pt x="314" y="333"/>
                        </a:cubicBezTo>
                        <a:cubicBezTo>
                          <a:pt x="316" y="330"/>
                          <a:pt x="318" y="328"/>
                          <a:pt x="318" y="323"/>
                        </a:cubicBezTo>
                        <a:cubicBezTo>
                          <a:pt x="318" y="318"/>
                          <a:pt x="315" y="316"/>
                          <a:pt x="313" y="315"/>
                        </a:cubicBezTo>
                        <a:cubicBezTo>
                          <a:pt x="313" y="316"/>
                          <a:pt x="312" y="318"/>
                          <a:pt x="312" y="319"/>
                        </a:cubicBezTo>
                        <a:cubicBezTo>
                          <a:pt x="308" y="321"/>
                          <a:pt x="308" y="329"/>
                          <a:pt x="301" y="329"/>
                        </a:cubicBezTo>
                        <a:cubicBezTo>
                          <a:pt x="299" y="329"/>
                          <a:pt x="297" y="326"/>
                          <a:pt x="297" y="324"/>
                        </a:cubicBezTo>
                        <a:cubicBezTo>
                          <a:pt x="308" y="322"/>
                          <a:pt x="310" y="299"/>
                          <a:pt x="310" y="292"/>
                        </a:cubicBezTo>
                        <a:cubicBezTo>
                          <a:pt x="302" y="300"/>
                          <a:pt x="291" y="323"/>
                          <a:pt x="281" y="323"/>
                        </a:cubicBezTo>
                        <a:cubicBezTo>
                          <a:pt x="276" y="323"/>
                          <a:pt x="278" y="315"/>
                          <a:pt x="278" y="315"/>
                        </a:cubicBezTo>
                        <a:cubicBezTo>
                          <a:pt x="275" y="315"/>
                          <a:pt x="265" y="294"/>
                          <a:pt x="262" y="289"/>
                        </a:cubicBezTo>
                        <a:cubicBezTo>
                          <a:pt x="254" y="280"/>
                          <a:pt x="228" y="276"/>
                          <a:pt x="214" y="276"/>
                        </a:cubicBezTo>
                        <a:cubicBezTo>
                          <a:pt x="198" y="276"/>
                          <a:pt x="195" y="283"/>
                          <a:pt x="185" y="286"/>
                        </a:cubicBezTo>
                        <a:cubicBezTo>
                          <a:pt x="163" y="293"/>
                          <a:pt x="135" y="285"/>
                          <a:pt x="131" y="308"/>
                        </a:cubicBezTo>
                        <a:cubicBezTo>
                          <a:pt x="122" y="309"/>
                          <a:pt x="115" y="311"/>
                          <a:pt x="105" y="311"/>
                        </a:cubicBezTo>
                        <a:cubicBezTo>
                          <a:pt x="98" y="307"/>
                          <a:pt x="98" y="311"/>
                          <a:pt x="93" y="311"/>
                        </a:cubicBezTo>
                        <a:cubicBezTo>
                          <a:pt x="77" y="311"/>
                          <a:pt x="71" y="326"/>
                          <a:pt x="51" y="326"/>
                        </a:cubicBezTo>
                        <a:cubicBezTo>
                          <a:pt x="43" y="326"/>
                          <a:pt x="22" y="316"/>
                          <a:pt x="22" y="310"/>
                        </a:cubicBezTo>
                        <a:cubicBezTo>
                          <a:pt x="22" y="303"/>
                          <a:pt x="32" y="300"/>
                          <a:pt x="32" y="290"/>
                        </a:cubicBezTo>
                        <a:cubicBezTo>
                          <a:pt x="32" y="277"/>
                          <a:pt x="26" y="270"/>
                          <a:pt x="23" y="262"/>
                        </a:cubicBezTo>
                        <a:cubicBezTo>
                          <a:pt x="18" y="243"/>
                          <a:pt x="17" y="237"/>
                          <a:pt x="11" y="220"/>
                        </a:cubicBezTo>
                        <a:cubicBezTo>
                          <a:pt x="9" y="213"/>
                          <a:pt x="0" y="211"/>
                          <a:pt x="2" y="204"/>
                        </a:cubicBezTo>
                        <a:cubicBezTo>
                          <a:pt x="3" y="202"/>
                          <a:pt x="3" y="201"/>
                          <a:pt x="5" y="198"/>
                        </a:cubicBezTo>
                        <a:cubicBezTo>
                          <a:pt x="6" y="201"/>
                          <a:pt x="7" y="203"/>
                          <a:pt x="9" y="204"/>
                        </a:cubicBezTo>
                        <a:cubicBezTo>
                          <a:pt x="10" y="202"/>
                          <a:pt x="9" y="201"/>
                          <a:pt x="9" y="198"/>
                        </a:cubicBezTo>
                        <a:cubicBezTo>
                          <a:pt x="9" y="192"/>
                          <a:pt x="3" y="187"/>
                          <a:pt x="3" y="176"/>
                        </a:cubicBezTo>
                        <a:cubicBezTo>
                          <a:pt x="3" y="162"/>
                          <a:pt x="3" y="161"/>
                          <a:pt x="3" y="150"/>
                        </a:cubicBezTo>
                        <a:cubicBezTo>
                          <a:pt x="3" y="146"/>
                          <a:pt x="7" y="146"/>
                          <a:pt x="8" y="145"/>
                        </a:cubicBezTo>
                        <a:cubicBezTo>
                          <a:pt x="9" y="146"/>
                          <a:pt x="9" y="148"/>
                          <a:pt x="9" y="149"/>
                        </a:cubicBezTo>
                        <a:cubicBezTo>
                          <a:pt x="17" y="148"/>
                          <a:pt x="27" y="137"/>
                          <a:pt x="32" y="132"/>
                        </a:cubicBezTo>
                        <a:cubicBezTo>
                          <a:pt x="37" y="127"/>
                          <a:pt x="53" y="126"/>
                          <a:pt x="62" y="125"/>
                        </a:cubicBezTo>
                        <a:cubicBezTo>
                          <a:pt x="78" y="122"/>
                          <a:pt x="114" y="110"/>
                          <a:pt x="114" y="95"/>
                        </a:cubicBezTo>
                        <a:cubicBezTo>
                          <a:pt x="114" y="92"/>
                          <a:pt x="114" y="90"/>
                          <a:pt x="114" y="87"/>
                        </a:cubicBezTo>
                        <a:cubicBezTo>
                          <a:pt x="114" y="83"/>
                          <a:pt x="115" y="79"/>
                          <a:pt x="119" y="76"/>
                        </a:cubicBezTo>
                        <a:cubicBezTo>
                          <a:pt x="122" y="80"/>
                          <a:pt x="124" y="82"/>
                          <a:pt x="126" y="85"/>
                        </a:cubicBezTo>
                        <a:cubicBezTo>
                          <a:pt x="131" y="82"/>
                          <a:pt x="129" y="75"/>
                          <a:pt x="131" y="71"/>
                        </a:cubicBezTo>
                        <a:cubicBezTo>
                          <a:pt x="134" y="72"/>
                          <a:pt x="137" y="74"/>
                          <a:pt x="140" y="74"/>
                        </a:cubicBezTo>
                        <a:cubicBezTo>
                          <a:pt x="140" y="62"/>
                          <a:pt x="149" y="60"/>
                          <a:pt x="150" y="50"/>
                        </a:cubicBezTo>
                        <a:cubicBezTo>
                          <a:pt x="162" y="50"/>
                          <a:pt x="164" y="41"/>
                          <a:pt x="173" y="41"/>
                        </a:cubicBezTo>
                        <a:cubicBezTo>
                          <a:pt x="181" y="41"/>
                          <a:pt x="186" y="50"/>
                          <a:pt x="187" y="58"/>
                        </a:cubicBezTo>
                        <a:cubicBezTo>
                          <a:pt x="189" y="55"/>
                          <a:pt x="192" y="53"/>
                          <a:pt x="196" y="53"/>
                        </a:cubicBezTo>
                        <a:cubicBezTo>
                          <a:pt x="198" y="53"/>
                          <a:pt x="202" y="56"/>
                          <a:pt x="203" y="56"/>
                        </a:cubicBezTo>
                        <a:cubicBezTo>
                          <a:pt x="205" y="52"/>
                          <a:pt x="204" y="49"/>
                          <a:pt x="204" y="45"/>
                        </a:cubicBezTo>
                        <a:cubicBezTo>
                          <a:pt x="204" y="39"/>
                          <a:pt x="211" y="36"/>
                          <a:pt x="211" y="30"/>
                        </a:cubicBezTo>
                        <a:cubicBezTo>
                          <a:pt x="211" y="24"/>
                          <a:pt x="228" y="20"/>
                          <a:pt x="236" y="20"/>
                        </a:cubicBezTo>
                        <a:cubicBezTo>
                          <a:pt x="239" y="20"/>
                          <a:pt x="243" y="17"/>
                          <a:pt x="244" y="17"/>
                        </a:cubicBezTo>
                        <a:cubicBezTo>
                          <a:pt x="241" y="13"/>
                          <a:pt x="237" y="11"/>
                          <a:pt x="236" y="7"/>
                        </a:cubicBezTo>
                        <a:cubicBezTo>
                          <a:pt x="251" y="13"/>
                          <a:pt x="260" y="19"/>
                          <a:pt x="276" y="19"/>
                        </a:cubicBezTo>
                        <a:cubicBezTo>
                          <a:pt x="281" y="19"/>
                          <a:pt x="283" y="15"/>
                          <a:pt x="288" y="15"/>
                        </a:cubicBezTo>
                        <a:cubicBezTo>
                          <a:pt x="291" y="15"/>
                          <a:pt x="297" y="20"/>
                          <a:pt x="297" y="23"/>
                        </a:cubicBezTo>
                        <a:cubicBezTo>
                          <a:pt x="297" y="29"/>
                          <a:pt x="290" y="30"/>
                          <a:pt x="287" y="32"/>
                        </a:cubicBezTo>
                        <a:cubicBezTo>
                          <a:pt x="281" y="54"/>
                          <a:pt x="281" y="54"/>
                          <a:pt x="281" y="54"/>
                        </a:cubicBezTo>
                        <a:cubicBezTo>
                          <a:pt x="281" y="58"/>
                          <a:pt x="288" y="57"/>
                          <a:pt x="290" y="59"/>
                        </a:cubicBezTo>
                        <a:cubicBezTo>
                          <a:pt x="293" y="60"/>
                          <a:pt x="293" y="67"/>
                          <a:pt x="295" y="68"/>
                        </a:cubicBezTo>
                        <a:cubicBezTo>
                          <a:pt x="306" y="72"/>
                          <a:pt x="313" y="74"/>
                          <a:pt x="324" y="79"/>
                        </a:cubicBezTo>
                        <a:cubicBezTo>
                          <a:pt x="330" y="81"/>
                          <a:pt x="333" y="90"/>
                          <a:pt x="341" y="90"/>
                        </a:cubicBezTo>
                        <a:cubicBezTo>
                          <a:pt x="355" y="90"/>
                          <a:pt x="357" y="64"/>
                          <a:pt x="359" y="54"/>
                        </a:cubicBezTo>
                        <a:cubicBezTo>
                          <a:pt x="359" y="15"/>
                          <a:pt x="359" y="15"/>
                          <a:pt x="359" y="15"/>
                        </a:cubicBezTo>
                        <a:cubicBezTo>
                          <a:pt x="366" y="9"/>
                          <a:pt x="364" y="4"/>
                          <a:pt x="372" y="0"/>
                        </a:cubicBezTo>
                        <a:cubicBezTo>
                          <a:pt x="373" y="11"/>
                          <a:pt x="379" y="19"/>
                          <a:pt x="381" y="28"/>
                        </a:cubicBezTo>
                        <a:cubicBezTo>
                          <a:pt x="383" y="34"/>
                          <a:pt x="381" y="42"/>
                          <a:pt x="386" y="45"/>
                        </a:cubicBezTo>
                        <a:cubicBezTo>
                          <a:pt x="390" y="47"/>
                          <a:pt x="399" y="49"/>
                          <a:pt x="400" y="50"/>
                        </a:cubicBezTo>
                        <a:cubicBezTo>
                          <a:pt x="406" y="54"/>
                          <a:pt x="406" y="68"/>
                          <a:pt x="408" y="75"/>
                        </a:cubicBezTo>
                        <a:cubicBezTo>
                          <a:pt x="412" y="87"/>
                          <a:pt x="415" y="93"/>
                          <a:pt x="419" y="104"/>
                        </a:cubicBezTo>
                        <a:cubicBezTo>
                          <a:pt x="422" y="114"/>
                          <a:pt x="441" y="118"/>
                          <a:pt x="449" y="126"/>
                        </a:cubicBezTo>
                        <a:cubicBezTo>
                          <a:pt x="454" y="131"/>
                          <a:pt x="455" y="139"/>
                          <a:pt x="457" y="146"/>
                        </a:cubicBezTo>
                        <a:cubicBezTo>
                          <a:pt x="459" y="151"/>
                          <a:pt x="466" y="151"/>
                          <a:pt x="471" y="151"/>
                        </a:cubicBezTo>
                        <a:cubicBezTo>
                          <a:pt x="471" y="169"/>
                          <a:pt x="488" y="176"/>
                          <a:pt x="497" y="185"/>
                        </a:cubicBezTo>
                        <a:lnTo>
                          <a:pt x="496" y="18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94" name="Freeform 19"/>
                  <p:cNvSpPr>
                    <a:spLocks/>
                  </p:cNvSpPr>
                  <p:nvPr/>
                </p:nvSpPr>
                <p:spPr bwMode="auto">
                  <a:xfrm>
                    <a:off x="7043738" y="3598863"/>
                    <a:ext cx="127000" cy="125413"/>
                  </a:xfrm>
                  <a:custGeom>
                    <a:avLst/>
                    <a:gdLst/>
                    <a:ahLst/>
                    <a:cxnLst>
                      <a:cxn ang="0">
                        <a:pos x="58" y="26"/>
                      </a:cxn>
                      <a:cxn ang="0">
                        <a:pos x="59" y="22"/>
                      </a:cxn>
                      <a:cxn ang="0">
                        <a:pos x="67" y="17"/>
                      </a:cxn>
                      <a:cxn ang="0">
                        <a:pos x="67" y="14"/>
                      </a:cxn>
                      <a:cxn ang="0">
                        <a:pos x="78" y="0"/>
                      </a:cxn>
                      <a:cxn ang="0">
                        <a:pos x="81" y="4"/>
                      </a:cxn>
                      <a:cxn ang="0">
                        <a:pos x="83" y="10"/>
                      </a:cxn>
                      <a:cxn ang="0">
                        <a:pos x="90" y="6"/>
                      </a:cxn>
                      <a:cxn ang="0">
                        <a:pos x="94" y="8"/>
                      </a:cxn>
                      <a:cxn ang="0">
                        <a:pos x="96" y="15"/>
                      </a:cxn>
                      <a:cxn ang="0">
                        <a:pos x="79" y="37"/>
                      </a:cxn>
                      <a:cxn ang="0">
                        <a:pos x="79" y="50"/>
                      </a:cxn>
                      <a:cxn ang="0">
                        <a:pos x="63" y="53"/>
                      </a:cxn>
                      <a:cxn ang="0">
                        <a:pos x="49" y="84"/>
                      </a:cxn>
                      <a:cxn ang="0">
                        <a:pos x="32" y="94"/>
                      </a:cxn>
                      <a:cxn ang="0">
                        <a:pos x="23" y="92"/>
                      </a:cxn>
                      <a:cxn ang="0">
                        <a:pos x="3" y="83"/>
                      </a:cxn>
                      <a:cxn ang="0">
                        <a:pos x="0" y="81"/>
                      </a:cxn>
                      <a:cxn ang="0">
                        <a:pos x="18" y="57"/>
                      </a:cxn>
                      <a:cxn ang="0">
                        <a:pos x="25" y="51"/>
                      </a:cxn>
                      <a:cxn ang="0">
                        <a:pos x="50" y="37"/>
                      </a:cxn>
                      <a:cxn ang="0">
                        <a:pos x="58" y="26"/>
                      </a:cxn>
                    </a:cxnLst>
                    <a:rect l="0" t="0" r="r" b="b"/>
                    <a:pathLst>
                      <a:path w="96" h="94">
                        <a:moveTo>
                          <a:pt x="58" y="26"/>
                        </a:moveTo>
                        <a:cubicBezTo>
                          <a:pt x="58" y="26"/>
                          <a:pt x="58" y="23"/>
                          <a:pt x="59" y="22"/>
                        </a:cubicBezTo>
                        <a:cubicBezTo>
                          <a:pt x="60" y="18"/>
                          <a:pt x="63" y="17"/>
                          <a:pt x="67" y="17"/>
                        </a:cubicBezTo>
                        <a:cubicBezTo>
                          <a:pt x="67" y="16"/>
                          <a:pt x="67" y="15"/>
                          <a:pt x="67" y="14"/>
                        </a:cubicBezTo>
                        <a:cubicBezTo>
                          <a:pt x="67" y="8"/>
                          <a:pt x="74" y="2"/>
                          <a:pt x="78" y="0"/>
                        </a:cubicBezTo>
                        <a:cubicBezTo>
                          <a:pt x="78" y="3"/>
                          <a:pt x="79" y="4"/>
                          <a:pt x="81" y="4"/>
                        </a:cubicBezTo>
                        <a:cubicBezTo>
                          <a:pt x="81" y="7"/>
                          <a:pt x="80" y="10"/>
                          <a:pt x="83" y="10"/>
                        </a:cubicBezTo>
                        <a:cubicBezTo>
                          <a:pt x="86" y="10"/>
                          <a:pt x="88" y="7"/>
                          <a:pt x="90" y="6"/>
                        </a:cubicBezTo>
                        <a:cubicBezTo>
                          <a:pt x="91" y="8"/>
                          <a:pt x="92" y="8"/>
                          <a:pt x="94" y="8"/>
                        </a:cubicBezTo>
                        <a:cubicBezTo>
                          <a:pt x="94" y="12"/>
                          <a:pt x="94" y="14"/>
                          <a:pt x="96" y="15"/>
                        </a:cubicBezTo>
                        <a:cubicBezTo>
                          <a:pt x="95" y="21"/>
                          <a:pt x="86" y="37"/>
                          <a:pt x="79" y="37"/>
                        </a:cubicBezTo>
                        <a:cubicBezTo>
                          <a:pt x="78" y="43"/>
                          <a:pt x="80" y="45"/>
                          <a:pt x="79" y="50"/>
                        </a:cubicBezTo>
                        <a:cubicBezTo>
                          <a:pt x="77" y="50"/>
                          <a:pt x="66" y="53"/>
                          <a:pt x="63" y="53"/>
                        </a:cubicBezTo>
                        <a:cubicBezTo>
                          <a:pt x="61" y="58"/>
                          <a:pt x="49" y="84"/>
                          <a:pt x="49" y="84"/>
                        </a:cubicBezTo>
                        <a:cubicBezTo>
                          <a:pt x="45" y="88"/>
                          <a:pt x="37" y="94"/>
                          <a:pt x="32" y="94"/>
                        </a:cubicBezTo>
                        <a:cubicBezTo>
                          <a:pt x="30" y="94"/>
                          <a:pt x="25" y="92"/>
                          <a:pt x="23" y="92"/>
                        </a:cubicBezTo>
                        <a:cubicBezTo>
                          <a:pt x="20" y="92"/>
                          <a:pt x="3" y="85"/>
                          <a:pt x="3" y="83"/>
                        </a:cubicBezTo>
                        <a:cubicBezTo>
                          <a:pt x="2" y="83"/>
                          <a:pt x="0" y="82"/>
                          <a:pt x="0" y="81"/>
                        </a:cubicBezTo>
                        <a:cubicBezTo>
                          <a:pt x="0" y="70"/>
                          <a:pt x="14" y="64"/>
                          <a:pt x="18" y="57"/>
                        </a:cubicBezTo>
                        <a:cubicBezTo>
                          <a:pt x="20" y="54"/>
                          <a:pt x="22" y="51"/>
                          <a:pt x="25" y="51"/>
                        </a:cubicBezTo>
                        <a:cubicBezTo>
                          <a:pt x="36" y="51"/>
                          <a:pt x="42" y="40"/>
                          <a:pt x="50" y="37"/>
                        </a:cubicBezTo>
                        <a:cubicBezTo>
                          <a:pt x="52" y="36"/>
                          <a:pt x="58" y="26"/>
                          <a:pt x="58" y="2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95" name="Freeform 20"/>
                  <p:cNvSpPr>
                    <a:spLocks/>
                  </p:cNvSpPr>
                  <p:nvPr/>
                </p:nvSpPr>
                <p:spPr bwMode="auto">
                  <a:xfrm>
                    <a:off x="7148513" y="3476625"/>
                    <a:ext cx="93663" cy="139700"/>
                  </a:xfrm>
                  <a:custGeom>
                    <a:avLst/>
                    <a:gdLst/>
                    <a:ahLst/>
                    <a:cxnLst>
                      <a:cxn ang="0">
                        <a:pos x="22" y="40"/>
                      </a:cxn>
                      <a:cxn ang="0">
                        <a:pos x="17" y="31"/>
                      </a:cxn>
                      <a:cxn ang="0">
                        <a:pos x="19" y="27"/>
                      </a:cxn>
                      <a:cxn ang="0">
                        <a:pos x="0" y="0"/>
                      </a:cxn>
                      <a:cxn ang="0">
                        <a:pos x="16" y="12"/>
                      </a:cxn>
                      <a:cxn ang="0">
                        <a:pos x="22" y="19"/>
                      </a:cxn>
                      <a:cxn ang="0">
                        <a:pos x="20" y="22"/>
                      </a:cxn>
                      <a:cxn ang="0">
                        <a:pos x="27" y="37"/>
                      </a:cxn>
                      <a:cxn ang="0">
                        <a:pos x="30" y="37"/>
                      </a:cxn>
                      <a:cxn ang="0">
                        <a:pos x="34" y="32"/>
                      </a:cxn>
                      <a:cxn ang="0">
                        <a:pos x="37" y="32"/>
                      </a:cxn>
                      <a:cxn ang="0">
                        <a:pos x="53" y="50"/>
                      </a:cxn>
                      <a:cxn ang="0">
                        <a:pos x="68" y="46"/>
                      </a:cxn>
                      <a:cxn ang="0">
                        <a:pos x="71" y="48"/>
                      </a:cxn>
                      <a:cxn ang="0">
                        <a:pos x="63" y="71"/>
                      </a:cxn>
                      <a:cxn ang="0">
                        <a:pos x="61" y="68"/>
                      </a:cxn>
                      <a:cxn ang="0">
                        <a:pos x="60" y="70"/>
                      </a:cxn>
                      <a:cxn ang="0">
                        <a:pos x="51" y="75"/>
                      </a:cxn>
                      <a:cxn ang="0">
                        <a:pos x="52" y="80"/>
                      </a:cxn>
                      <a:cxn ang="0">
                        <a:pos x="46" y="89"/>
                      </a:cxn>
                      <a:cxn ang="0">
                        <a:pos x="30" y="104"/>
                      </a:cxn>
                      <a:cxn ang="0">
                        <a:pos x="23" y="98"/>
                      </a:cxn>
                      <a:cxn ang="0">
                        <a:pos x="29" y="86"/>
                      </a:cxn>
                      <a:cxn ang="0">
                        <a:pos x="12" y="72"/>
                      </a:cxn>
                      <a:cxn ang="0">
                        <a:pos x="19" y="65"/>
                      </a:cxn>
                      <a:cxn ang="0">
                        <a:pos x="24" y="48"/>
                      </a:cxn>
                      <a:cxn ang="0">
                        <a:pos x="22" y="38"/>
                      </a:cxn>
                      <a:cxn ang="0">
                        <a:pos x="22" y="38"/>
                      </a:cxn>
                      <a:cxn ang="0">
                        <a:pos x="22" y="40"/>
                      </a:cxn>
                    </a:cxnLst>
                    <a:rect l="0" t="0" r="r" b="b"/>
                    <a:pathLst>
                      <a:path w="71" h="104">
                        <a:moveTo>
                          <a:pt x="22" y="40"/>
                        </a:moveTo>
                        <a:cubicBezTo>
                          <a:pt x="21" y="36"/>
                          <a:pt x="17" y="35"/>
                          <a:pt x="17" y="31"/>
                        </a:cubicBezTo>
                        <a:cubicBezTo>
                          <a:pt x="17" y="30"/>
                          <a:pt x="18" y="28"/>
                          <a:pt x="19" y="27"/>
                        </a:cubicBezTo>
                        <a:cubicBezTo>
                          <a:pt x="8" y="25"/>
                          <a:pt x="2" y="11"/>
                          <a:pt x="0" y="0"/>
                        </a:cubicBezTo>
                        <a:cubicBezTo>
                          <a:pt x="4" y="7"/>
                          <a:pt x="12" y="8"/>
                          <a:pt x="16" y="12"/>
                        </a:cubicBezTo>
                        <a:cubicBezTo>
                          <a:pt x="19" y="15"/>
                          <a:pt x="19" y="18"/>
                          <a:pt x="22" y="19"/>
                        </a:cubicBezTo>
                        <a:cubicBezTo>
                          <a:pt x="21" y="21"/>
                          <a:pt x="20" y="21"/>
                          <a:pt x="20" y="22"/>
                        </a:cubicBezTo>
                        <a:cubicBezTo>
                          <a:pt x="20" y="25"/>
                          <a:pt x="25" y="34"/>
                          <a:pt x="27" y="37"/>
                        </a:cubicBezTo>
                        <a:cubicBezTo>
                          <a:pt x="30" y="37"/>
                          <a:pt x="30" y="37"/>
                          <a:pt x="30" y="37"/>
                        </a:cubicBezTo>
                        <a:cubicBezTo>
                          <a:pt x="30" y="34"/>
                          <a:pt x="32" y="32"/>
                          <a:pt x="34" y="32"/>
                        </a:cubicBezTo>
                        <a:cubicBezTo>
                          <a:pt x="35" y="32"/>
                          <a:pt x="36" y="32"/>
                          <a:pt x="37" y="32"/>
                        </a:cubicBezTo>
                        <a:cubicBezTo>
                          <a:pt x="37" y="44"/>
                          <a:pt x="42" y="50"/>
                          <a:pt x="53" y="50"/>
                        </a:cubicBezTo>
                        <a:cubicBezTo>
                          <a:pt x="61" y="50"/>
                          <a:pt x="61" y="46"/>
                          <a:pt x="68" y="46"/>
                        </a:cubicBezTo>
                        <a:cubicBezTo>
                          <a:pt x="69" y="46"/>
                          <a:pt x="71" y="47"/>
                          <a:pt x="71" y="48"/>
                        </a:cubicBezTo>
                        <a:cubicBezTo>
                          <a:pt x="65" y="55"/>
                          <a:pt x="67" y="64"/>
                          <a:pt x="63" y="71"/>
                        </a:cubicBezTo>
                        <a:cubicBezTo>
                          <a:pt x="61" y="68"/>
                          <a:pt x="61" y="68"/>
                          <a:pt x="61" y="68"/>
                        </a:cubicBezTo>
                        <a:cubicBezTo>
                          <a:pt x="60" y="68"/>
                          <a:pt x="60" y="70"/>
                          <a:pt x="60" y="70"/>
                        </a:cubicBezTo>
                        <a:cubicBezTo>
                          <a:pt x="55" y="71"/>
                          <a:pt x="51" y="72"/>
                          <a:pt x="51" y="75"/>
                        </a:cubicBezTo>
                        <a:cubicBezTo>
                          <a:pt x="51" y="77"/>
                          <a:pt x="52" y="78"/>
                          <a:pt x="52" y="80"/>
                        </a:cubicBezTo>
                        <a:cubicBezTo>
                          <a:pt x="52" y="83"/>
                          <a:pt x="47" y="87"/>
                          <a:pt x="46" y="89"/>
                        </a:cubicBezTo>
                        <a:cubicBezTo>
                          <a:pt x="42" y="95"/>
                          <a:pt x="39" y="104"/>
                          <a:pt x="30" y="104"/>
                        </a:cubicBezTo>
                        <a:cubicBezTo>
                          <a:pt x="26" y="104"/>
                          <a:pt x="23" y="102"/>
                          <a:pt x="23" y="98"/>
                        </a:cubicBezTo>
                        <a:cubicBezTo>
                          <a:pt x="23" y="93"/>
                          <a:pt x="29" y="91"/>
                          <a:pt x="29" y="86"/>
                        </a:cubicBezTo>
                        <a:cubicBezTo>
                          <a:pt x="29" y="77"/>
                          <a:pt x="12" y="80"/>
                          <a:pt x="12" y="72"/>
                        </a:cubicBezTo>
                        <a:cubicBezTo>
                          <a:pt x="12" y="68"/>
                          <a:pt x="16" y="67"/>
                          <a:pt x="19" y="65"/>
                        </a:cubicBezTo>
                        <a:cubicBezTo>
                          <a:pt x="23" y="61"/>
                          <a:pt x="24" y="55"/>
                          <a:pt x="24" y="48"/>
                        </a:cubicBezTo>
                        <a:cubicBezTo>
                          <a:pt x="24" y="44"/>
                          <a:pt x="22" y="40"/>
                          <a:pt x="22" y="38"/>
                        </a:cubicBezTo>
                        <a:cubicBezTo>
                          <a:pt x="22" y="38"/>
                          <a:pt x="22" y="38"/>
                          <a:pt x="22" y="38"/>
                        </a:cubicBezTo>
                        <a:lnTo>
                          <a:pt x="22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96" name="Freeform 116"/>
                  <p:cNvSpPr>
                    <a:spLocks/>
                  </p:cNvSpPr>
                  <p:nvPr/>
                </p:nvSpPr>
                <p:spPr bwMode="auto">
                  <a:xfrm>
                    <a:off x="6856413" y="3582988"/>
                    <a:ext cx="6350" cy="9525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4" y="7"/>
                      </a:cxn>
                      <a:cxn ang="0">
                        <a:pos x="0" y="0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5" h="7">
                        <a:moveTo>
                          <a:pt x="5" y="0"/>
                        </a:moveTo>
                        <a:cubicBezTo>
                          <a:pt x="5" y="4"/>
                          <a:pt x="4" y="5"/>
                          <a:pt x="4" y="7"/>
                        </a:cubicBezTo>
                        <a:cubicBezTo>
                          <a:pt x="0" y="6"/>
                          <a:pt x="0" y="3"/>
                          <a:pt x="0" y="0"/>
                        </a:cubicBezTo>
                        <a:cubicBezTo>
                          <a:pt x="2" y="0"/>
                          <a:pt x="4" y="0"/>
                          <a:pt x="5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97" name="Freeform 117"/>
                  <p:cNvSpPr>
                    <a:spLocks/>
                  </p:cNvSpPr>
                  <p:nvPr/>
                </p:nvSpPr>
                <p:spPr bwMode="auto">
                  <a:xfrm>
                    <a:off x="6664325" y="3500438"/>
                    <a:ext cx="22225" cy="11113"/>
                  </a:xfrm>
                  <a:custGeom>
                    <a:avLst/>
                    <a:gdLst/>
                    <a:ahLst/>
                    <a:cxnLst>
                      <a:cxn ang="0">
                        <a:pos x="16" y="4"/>
                      </a:cxn>
                      <a:cxn ang="0">
                        <a:pos x="0" y="4"/>
                      </a:cxn>
                      <a:cxn ang="0">
                        <a:pos x="16" y="4"/>
                      </a:cxn>
                    </a:cxnLst>
                    <a:rect l="0" t="0" r="r" b="b"/>
                    <a:pathLst>
                      <a:path w="16" h="8">
                        <a:moveTo>
                          <a:pt x="16" y="4"/>
                        </a:moveTo>
                        <a:cubicBezTo>
                          <a:pt x="11" y="7"/>
                          <a:pt x="4" y="8"/>
                          <a:pt x="0" y="4"/>
                        </a:cubicBezTo>
                        <a:cubicBezTo>
                          <a:pt x="9" y="0"/>
                          <a:pt x="10" y="0"/>
                          <a:pt x="16" y="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  <p:sp>
                <p:nvSpPr>
                  <p:cNvPr id="98" name="Freeform 118"/>
                  <p:cNvSpPr>
                    <a:spLocks/>
                  </p:cNvSpPr>
                  <p:nvPr/>
                </p:nvSpPr>
                <p:spPr bwMode="auto">
                  <a:xfrm>
                    <a:off x="6556375" y="3065463"/>
                    <a:ext cx="22225" cy="9525"/>
                  </a:xfrm>
                  <a:custGeom>
                    <a:avLst/>
                    <a:gdLst/>
                    <a:ahLst/>
                    <a:cxnLst>
                      <a:cxn ang="0">
                        <a:pos x="17" y="1"/>
                      </a:cxn>
                      <a:cxn ang="0">
                        <a:pos x="17" y="7"/>
                      </a:cxn>
                      <a:cxn ang="0">
                        <a:pos x="13" y="7"/>
                      </a:cxn>
                      <a:cxn ang="0">
                        <a:pos x="0" y="3"/>
                      </a:cxn>
                      <a:cxn ang="0">
                        <a:pos x="17" y="1"/>
                      </a:cxn>
                    </a:cxnLst>
                    <a:rect l="0" t="0" r="r" b="b"/>
                    <a:pathLst>
                      <a:path w="17" h="7">
                        <a:moveTo>
                          <a:pt x="17" y="1"/>
                        </a:move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6" y="7"/>
                          <a:pt x="14" y="7"/>
                          <a:pt x="13" y="7"/>
                        </a:cubicBezTo>
                        <a:cubicBezTo>
                          <a:pt x="8" y="7"/>
                          <a:pt x="2" y="5"/>
                          <a:pt x="0" y="3"/>
                        </a:cubicBezTo>
                        <a:cubicBezTo>
                          <a:pt x="8" y="1"/>
                          <a:pt x="11" y="0"/>
                          <a:pt x="17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100" dirty="0"/>
                  </a:p>
                </p:txBody>
              </p:sp>
            </p:grpSp>
          </p:grpSp>
          <p:grpSp>
            <p:nvGrpSpPr>
              <p:cNvPr id="12" name="Group 383"/>
              <p:cNvGrpSpPr/>
              <p:nvPr/>
            </p:nvGrpSpPr>
            <p:grpSpPr>
              <a:xfrm>
                <a:off x="6298753" y="1633803"/>
                <a:ext cx="4133386" cy="3213630"/>
                <a:chOff x="4713288" y="1038225"/>
                <a:chExt cx="2847975" cy="2012950"/>
              </a:xfrm>
              <a:grpFill/>
            </p:grpSpPr>
            <p:sp>
              <p:nvSpPr>
                <p:cNvPr id="13" name="Freeform 101"/>
                <p:cNvSpPr>
                  <a:spLocks/>
                </p:cNvSpPr>
                <p:nvPr/>
              </p:nvSpPr>
              <p:spPr bwMode="auto">
                <a:xfrm>
                  <a:off x="4818063" y="2127250"/>
                  <a:ext cx="622300" cy="538163"/>
                </a:xfrm>
                <a:custGeom>
                  <a:avLst/>
                  <a:gdLst/>
                  <a:ahLst/>
                  <a:cxnLst>
                    <a:cxn ang="0">
                      <a:pos x="102" y="154"/>
                    </a:cxn>
                    <a:cxn ang="0">
                      <a:pos x="113" y="126"/>
                    </a:cxn>
                    <a:cxn ang="0">
                      <a:pos x="122" y="86"/>
                    </a:cxn>
                    <a:cxn ang="0">
                      <a:pos x="125" y="77"/>
                    </a:cxn>
                    <a:cxn ang="0">
                      <a:pos x="108" y="77"/>
                    </a:cxn>
                    <a:cxn ang="0">
                      <a:pos x="64" y="77"/>
                    </a:cxn>
                    <a:cxn ang="0">
                      <a:pos x="27" y="79"/>
                    </a:cxn>
                    <a:cxn ang="0">
                      <a:pos x="26" y="77"/>
                    </a:cxn>
                    <a:cxn ang="0">
                      <a:pos x="0" y="55"/>
                    </a:cxn>
                    <a:cxn ang="0">
                      <a:pos x="9" y="37"/>
                    </a:cxn>
                    <a:cxn ang="0">
                      <a:pos x="41" y="20"/>
                    </a:cxn>
                    <a:cxn ang="0">
                      <a:pos x="48" y="13"/>
                    </a:cxn>
                    <a:cxn ang="0">
                      <a:pos x="80" y="4"/>
                    </a:cxn>
                    <a:cxn ang="0">
                      <a:pos x="127" y="7"/>
                    </a:cxn>
                    <a:cxn ang="0">
                      <a:pos x="174" y="15"/>
                    </a:cxn>
                    <a:cxn ang="0">
                      <a:pos x="223" y="21"/>
                    </a:cxn>
                    <a:cxn ang="0">
                      <a:pos x="256" y="44"/>
                    </a:cxn>
                    <a:cxn ang="0">
                      <a:pos x="278" y="33"/>
                    </a:cxn>
                    <a:cxn ang="0">
                      <a:pos x="281" y="43"/>
                    </a:cxn>
                    <a:cxn ang="0">
                      <a:pos x="289" y="65"/>
                    </a:cxn>
                    <a:cxn ang="0">
                      <a:pos x="309" y="76"/>
                    </a:cxn>
                    <a:cxn ang="0">
                      <a:pos x="350" y="76"/>
                    </a:cxn>
                    <a:cxn ang="0">
                      <a:pos x="359" y="63"/>
                    </a:cxn>
                    <a:cxn ang="0">
                      <a:pos x="387" y="51"/>
                    </a:cxn>
                    <a:cxn ang="0">
                      <a:pos x="439" y="74"/>
                    </a:cxn>
                    <a:cxn ang="0">
                      <a:pos x="445" y="96"/>
                    </a:cxn>
                    <a:cxn ang="0">
                      <a:pos x="435" y="119"/>
                    </a:cxn>
                    <a:cxn ang="0">
                      <a:pos x="436" y="138"/>
                    </a:cxn>
                    <a:cxn ang="0">
                      <a:pos x="449" y="156"/>
                    </a:cxn>
                    <a:cxn ang="0">
                      <a:pos x="445" y="179"/>
                    </a:cxn>
                    <a:cxn ang="0">
                      <a:pos x="448" y="232"/>
                    </a:cxn>
                    <a:cxn ang="0">
                      <a:pos x="448" y="240"/>
                    </a:cxn>
                    <a:cxn ang="0">
                      <a:pos x="393" y="231"/>
                    </a:cxn>
                    <a:cxn ang="0">
                      <a:pos x="370" y="220"/>
                    </a:cxn>
                    <a:cxn ang="0">
                      <a:pos x="333" y="207"/>
                    </a:cxn>
                    <a:cxn ang="0">
                      <a:pos x="313" y="192"/>
                    </a:cxn>
                    <a:cxn ang="0">
                      <a:pos x="278" y="183"/>
                    </a:cxn>
                    <a:cxn ang="0">
                      <a:pos x="304" y="224"/>
                    </a:cxn>
                    <a:cxn ang="0">
                      <a:pos x="315" y="227"/>
                    </a:cxn>
                    <a:cxn ang="0">
                      <a:pos x="313" y="246"/>
                    </a:cxn>
                    <a:cxn ang="0">
                      <a:pos x="379" y="225"/>
                    </a:cxn>
                    <a:cxn ang="0">
                      <a:pos x="406" y="260"/>
                    </a:cxn>
                    <a:cxn ang="0">
                      <a:pos x="414" y="270"/>
                    </a:cxn>
                    <a:cxn ang="0">
                      <a:pos x="410" y="302"/>
                    </a:cxn>
                    <a:cxn ang="0">
                      <a:pos x="390" y="321"/>
                    </a:cxn>
                    <a:cxn ang="0">
                      <a:pos x="365" y="347"/>
                    </a:cxn>
                    <a:cxn ang="0">
                      <a:pos x="328" y="368"/>
                    </a:cxn>
                    <a:cxn ang="0">
                      <a:pos x="265" y="395"/>
                    </a:cxn>
                    <a:cxn ang="0">
                      <a:pos x="234" y="404"/>
                    </a:cxn>
                    <a:cxn ang="0">
                      <a:pos x="217" y="399"/>
                    </a:cxn>
                    <a:cxn ang="0">
                      <a:pos x="209" y="372"/>
                    </a:cxn>
                    <a:cxn ang="0">
                      <a:pos x="198" y="340"/>
                    </a:cxn>
                    <a:cxn ang="0">
                      <a:pos x="162" y="280"/>
                    </a:cxn>
                    <a:cxn ang="0">
                      <a:pos x="154" y="259"/>
                    </a:cxn>
                    <a:cxn ang="0">
                      <a:pos x="140" y="251"/>
                    </a:cxn>
                    <a:cxn ang="0">
                      <a:pos x="131" y="229"/>
                    </a:cxn>
                    <a:cxn ang="0">
                      <a:pos x="109" y="196"/>
                    </a:cxn>
                    <a:cxn ang="0">
                      <a:pos x="112" y="177"/>
                    </a:cxn>
                  </a:cxnLst>
                  <a:rect l="0" t="0" r="r" b="b"/>
                  <a:pathLst>
                    <a:path w="467" h="405">
                      <a:moveTo>
                        <a:pt x="112" y="177"/>
                      </a:moveTo>
                      <a:cubicBezTo>
                        <a:pt x="102" y="154"/>
                        <a:pt x="102" y="154"/>
                        <a:pt x="102" y="154"/>
                      </a:cubicBezTo>
                      <a:cubicBezTo>
                        <a:pt x="102" y="151"/>
                        <a:pt x="105" y="151"/>
                        <a:pt x="106" y="149"/>
                      </a:cubicBezTo>
                      <a:cubicBezTo>
                        <a:pt x="109" y="139"/>
                        <a:pt x="110" y="134"/>
                        <a:pt x="113" y="126"/>
                      </a:cubicBezTo>
                      <a:cubicBezTo>
                        <a:pt x="115" y="117"/>
                        <a:pt x="124" y="115"/>
                        <a:pt x="124" y="104"/>
                      </a:cubicBezTo>
                      <a:cubicBezTo>
                        <a:pt x="124" y="97"/>
                        <a:pt x="122" y="91"/>
                        <a:pt x="122" y="86"/>
                      </a:cubicBezTo>
                      <a:cubicBezTo>
                        <a:pt x="122" y="83"/>
                        <a:pt x="124" y="82"/>
                        <a:pt x="125" y="81"/>
                      </a:cubicBezTo>
                      <a:cubicBezTo>
                        <a:pt x="125" y="77"/>
                        <a:pt x="125" y="77"/>
                        <a:pt x="125" y="77"/>
                      </a:cubicBezTo>
                      <a:cubicBezTo>
                        <a:pt x="121" y="78"/>
                        <a:pt x="120" y="81"/>
                        <a:pt x="117" y="81"/>
                      </a:cubicBezTo>
                      <a:cubicBezTo>
                        <a:pt x="112" y="81"/>
                        <a:pt x="110" y="79"/>
                        <a:pt x="108" y="77"/>
                      </a:cubicBezTo>
                      <a:cubicBezTo>
                        <a:pt x="101" y="82"/>
                        <a:pt x="98" y="88"/>
                        <a:pt x="86" y="88"/>
                      </a:cubicBezTo>
                      <a:cubicBezTo>
                        <a:pt x="76" y="88"/>
                        <a:pt x="73" y="77"/>
                        <a:pt x="64" y="77"/>
                      </a:cubicBezTo>
                      <a:cubicBezTo>
                        <a:pt x="54" y="77"/>
                        <a:pt x="56" y="87"/>
                        <a:pt x="48" y="87"/>
                      </a:cubicBezTo>
                      <a:cubicBezTo>
                        <a:pt x="40" y="87"/>
                        <a:pt x="35" y="75"/>
                        <a:pt x="27" y="79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5" y="78"/>
                        <a:pt x="26" y="77"/>
                      </a:cubicBezTo>
                      <a:cubicBezTo>
                        <a:pt x="23" y="74"/>
                        <a:pt x="10" y="67"/>
                        <a:pt x="15" y="63"/>
                      </a:cubicBezTo>
                      <a:cubicBezTo>
                        <a:pt x="11" y="57"/>
                        <a:pt x="6" y="58"/>
                        <a:pt x="0" y="55"/>
                      </a:cubicBezTo>
                      <a:cubicBezTo>
                        <a:pt x="4" y="50"/>
                        <a:pt x="9" y="51"/>
                        <a:pt x="9" y="43"/>
                      </a:cubicBezTo>
                      <a:cubicBezTo>
                        <a:pt x="9" y="40"/>
                        <a:pt x="8" y="40"/>
                        <a:pt x="9" y="37"/>
                      </a:cubicBezTo>
                      <a:cubicBezTo>
                        <a:pt x="6" y="37"/>
                        <a:pt x="1" y="38"/>
                        <a:pt x="1" y="35"/>
                      </a:cubicBezTo>
                      <a:cubicBezTo>
                        <a:pt x="1" y="22"/>
                        <a:pt x="33" y="24"/>
                        <a:pt x="41" y="20"/>
                      </a:cubicBezTo>
                      <a:cubicBezTo>
                        <a:pt x="40" y="17"/>
                        <a:pt x="38" y="18"/>
                        <a:pt x="38" y="15"/>
                      </a:cubicBezTo>
                      <a:cubicBezTo>
                        <a:pt x="38" y="11"/>
                        <a:pt x="46" y="13"/>
                        <a:pt x="48" y="13"/>
                      </a:cubicBezTo>
                      <a:cubicBezTo>
                        <a:pt x="53" y="13"/>
                        <a:pt x="62" y="13"/>
                        <a:pt x="62" y="13"/>
                      </a:cubicBezTo>
                      <a:cubicBezTo>
                        <a:pt x="67" y="13"/>
                        <a:pt x="75" y="7"/>
                        <a:pt x="80" y="4"/>
                      </a:cubicBezTo>
                      <a:cubicBezTo>
                        <a:pt x="86" y="0"/>
                        <a:pt x="98" y="0"/>
                        <a:pt x="106" y="0"/>
                      </a:cubicBezTo>
                      <a:cubicBezTo>
                        <a:pt x="117" y="0"/>
                        <a:pt x="117" y="7"/>
                        <a:pt x="127" y="7"/>
                      </a:cubicBezTo>
                      <a:cubicBezTo>
                        <a:pt x="127" y="12"/>
                        <a:pt x="144" y="15"/>
                        <a:pt x="149" y="15"/>
                      </a:cubicBezTo>
                      <a:cubicBezTo>
                        <a:pt x="162" y="15"/>
                        <a:pt x="170" y="15"/>
                        <a:pt x="174" y="15"/>
                      </a:cubicBezTo>
                      <a:cubicBezTo>
                        <a:pt x="186" y="15"/>
                        <a:pt x="192" y="3"/>
                        <a:pt x="205" y="3"/>
                      </a:cubicBezTo>
                      <a:cubicBezTo>
                        <a:pt x="219" y="3"/>
                        <a:pt x="218" y="12"/>
                        <a:pt x="223" y="21"/>
                      </a:cubicBezTo>
                      <a:cubicBezTo>
                        <a:pt x="224" y="23"/>
                        <a:pt x="233" y="28"/>
                        <a:pt x="233" y="28"/>
                      </a:cubicBezTo>
                      <a:cubicBezTo>
                        <a:pt x="241" y="31"/>
                        <a:pt x="243" y="44"/>
                        <a:pt x="256" y="44"/>
                      </a:cubicBezTo>
                      <a:cubicBezTo>
                        <a:pt x="265" y="44"/>
                        <a:pt x="265" y="36"/>
                        <a:pt x="271" y="34"/>
                      </a:cubicBezTo>
                      <a:cubicBezTo>
                        <a:pt x="275" y="33"/>
                        <a:pt x="274" y="33"/>
                        <a:pt x="278" y="33"/>
                      </a:cubicBezTo>
                      <a:cubicBezTo>
                        <a:pt x="279" y="35"/>
                        <a:pt x="279" y="39"/>
                        <a:pt x="281" y="41"/>
                      </a:cubicBezTo>
                      <a:cubicBezTo>
                        <a:pt x="280" y="41"/>
                        <a:pt x="281" y="42"/>
                        <a:pt x="281" y="43"/>
                      </a:cubicBezTo>
                      <a:cubicBezTo>
                        <a:pt x="281" y="48"/>
                        <a:pt x="284" y="47"/>
                        <a:pt x="286" y="51"/>
                      </a:cubicBezTo>
                      <a:cubicBezTo>
                        <a:pt x="290" y="56"/>
                        <a:pt x="286" y="59"/>
                        <a:pt x="289" y="65"/>
                      </a:cubicBezTo>
                      <a:cubicBezTo>
                        <a:pt x="291" y="70"/>
                        <a:pt x="297" y="67"/>
                        <a:pt x="301" y="68"/>
                      </a:cubicBezTo>
                      <a:cubicBezTo>
                        <a:pt x="305" y="69"/>
                        <a:pt x="306" y="73"/>
                        <a:pt x="309" y="76"/>
                      </a:cubicBezTo>
                      <a:cubicBezTo>
                        <a:pt x="312" y="79"/>
                        <a:pt x="323" y="78"/>
                        <a:pt x="329" y="78"/>
                      </a:cubicBezTo>
                      <a:cubicBezTo>
                        <a:pt x="337" y="78"/>
                        <a:pt x="345" y="77"/>
                        <a:pt x="350" y="76"/>
                      </a:cubicBezTo>
                      <a:cubicBezTo>
                        <a:pt x="350" y="72"/>
                        <a:pt x="350" y="71"/>
                        <a:pt x="350" y="68"/>
                      </a:cubicBezTo>
                      <a:cubicBezTo>
                        <a:pt x="350" y="64"/>
                        <a:pt x="355" y="64"/>
                        <a:pt x="359" y="63"/>
                      </a:cubicBezTo>
                      <a:cubicBezTo>
                        <a:pt x="364" y="61"/>
                        <a:pt x="363" y="59"/>
                        <a:pt x="368" y="57"/>
                      </a:cubicBezTo>
                      <a:cubicBezTo>
                        <a:pt x="376" y="54"/>
                        <a:pt x="381" y="56"/>
                        <a:pt x="387" y="51"/>
                      </a:cubicBezTo>
                      <a:cubicBezTo>
                        <a:pt x="397" y="57"/>
                        <a:pt x="403" y="57"/>
                        <a:pt x="412" y="60"/>
                      </a:cubicBezTo>
                      <a:cubicBezTo>
                        <a:pt x="423" y="64"/>
                        <a:pt x="426" y="74"/>
                        <a:pt x="439" y="74"/>
                      </a:cubicBezTo>
                      <a:cubicBezTo>
                        <a:pt x="439" y="76"/>
                        <a:pt x="442" y="77"/>
                        <a:pt x="443" y="79"/>
                      </a:cubicBezTo>
                      <a:cubicBezTo>
                        <a:pt x="445" y="86"/>
                        <a:pt x="442" y="92"/>
                        <a:pt x="445" y="96"/>
                      </a:cubicBezTo>
                      <a:cubicBezTo>
                        <a:pt x="442" y="98"/>
                        <a:pt x="435" y="114"/>
                        <a:pt x="435" y="115"/>
                      </a:cubicBezTo>
                      <a:cubicBezTo>
                        <a:pt x="435" y="116"/>
                        <a:pt x="436" y="118"/>
                        <a:pt x="435" y="119"/>
                      </a:cubicBezTo>
                      <a:cubicBezTo>
                        <a:pt x="436" y="121"/>
                        <a:pt x="435" y="122"/>
                        <a:pt x="436" y="124"/>
                      </a:cubicBezTo>
                      <a:cubicBezTo>
                        <a:pt x="436" y="138"/>
                        <a:pt x="436" y="138"/>
                        <a:pt x="436" y="138"/>
                      </a:cubicBezTo>
                      <a:cubicBezTo>
                        <a:pt x="438" y="142"/>
                        <a:pt x="437" y="145"/>
                        <a:pt x="439" y="149"/>
                      </a:cubicBezTo>
                      <a:cubicBezTo>
                        <a:pt x="440" y="153"/>
                        <a:pt x="449" y="149"/>
                        <a:pt x="449" y="156"/>
                      </a:cubicBezTo>
                      <a:cubicBezTo>
                        <a:pt x="449" y="165"/>
                        <a:pt x="439" y="164"/>
                        <a:pt x="439" y="171"/>
                      </a:cubicBezTo>
                      <a:cubicBezTo>
                        <a:pt x="439" y="177"/>
                        <a:pt x="443" y="177"/>
                        <a:pt x="445" y="179"/>
                      </a:cubicBezTo>
                      <a:cubicBezTo>
                        <a:pt x="452" y="194"/>
                        <a:pt x="467" y="196"/>
                        <a:pt x="467" y="215"/>
                      </a:cubicBezTo>
                      <a:cubicBezTo>
                        <a:pt x="456" y="218"/>
                        <a:pt x="448" y="220"/>
                        <a:pt x="448" y="232"/>
                      </a:cubicBezTo>
                      <a:cubicBezTo>
                        <a:pt x="448" y="235"/>
                        <a:pt x="450" y="238"/>
                        <a:pt x="450" y="240"/>
                      </a:cubicBezTo>
                      <a:cubicBezTo>
                        <a:pt x="450" y="240"/>
                        <a:pt x="448" y="240"/>
                        <a:pt x="448" y="240"/>
                      </a:cubicBezTo>
                      <a:cubicBezTo>
                        <a:pt x="439" y="240"/>
                        <a:pt x="420" y="235"/>
                        <a:pt x="408" y="235"/>
                      </a:cubicBezTo>
                      <a:cubicBezTo>
                        <a:pt x="406" y="235"/>
                        <a:pt x="393" y="231"/>
                        <a:pt x="393" y="231"/>
                      </a:cubicBezTo>
                      <a:cubicBezTo>
                        <a:pt x="388" y="226"/>
                        <a:pt x="388" y="213"/>
                        <a:pt x="379" y="213"/>
                      </a:cubicBezTo>
                      <a:cubicBezTo>
                        <a:pt x="374" y="213"/>
                        <a:pt x="372" y="217"/>
                        <a:pt x="370" y="220"/>
                      </a:cubicBezTo>
                      <a:cubicBezTo>
                        <a:pt x="348" y="220"/>
                        <a:pt x="348" y="220"/>
                        <a:pt x="348" y="220"/>
                      </a:cubicBezTo>
                      <a:cubicBezTo>
                        <a:pt x="341" y="217"/>
                        <a:pt x="337" y="212"/>
                        <a:pt x="333" y="207"/>
                      </a:cubicBezTo>
                      <a:cubicBezTo>
                        <a:pt x="327" y="202"/>
                        <a:pt x="320" y="205"/>
                        <a:pt x="315" y="200"/>
                      </a:cubicBezTo>
                      <a:cubicBezTo>
                        <a:pt x="313" y="197"/>
                        <a:pt x="314" y="194"/>
                        <a:pt x="313" y="192"/>
                      </a:cubicBezTo>
                      <a:cubicBezTo>
                        <a:pt x="308" y="182"/>
                        <a:pt x="299" y="168"/>
                        <a:pt x="286" y="168"/>
                      </a:cubicBezTo>
                      <a:cubicBezTo>
                        <a:pt x="280" y="168"/>
                        <a:pt x="278" y="176"/>
                        <a:pt x="278" y="183"/>
                      </a:cubicBezTo>
                      <a:cubicBezTo>
                        <a:pt x="278" y="187"/>
                        <a:pt x="278" y="189"/>
                        <a:pt x="278" y="193"/>
                      </a:cubicBezTo>
                      <a:cubicBezTo>
                        <a:pt x="281" y="203"/>
                        <a:pt x="293" y="222"/>
                        <a:pt x="304" y="224"/>
                      </a:cubicBezTo>
                      <a:cubicBezTo>
                        <a:pt x="304" y="229"/>
                        <a:pt x="306" y="231"/>
                        <a:pt x="307" y="235"/>
                      </a:cubicBezTo>
                      <a:cubicBezTo>
                        <a:pt x="312" y="233"/>
                        <a:pt x="311" y="228"/>
                        <a:pt x="315" y="227"/>
                      </a:cubicBezTo>
                      <a:cubicBezTo>
                        <a:pt x="316" y="228"/>
                        <a:pt x="316" y="230"/>
                        <a:pt x="316" y="231"/>
                      </a:cubicBezTo>
                      <a:cubicBezTo>
                        <a:pt x="316" y="237"/>
                        <a:pt x="313" y="240"/>
                        <a:pt x="313" y="246"/>
                      </a:cubicBezTo>
                      <a:cubicBezTo>
                        <a:pt x="313" y="252"/>
                        <a:pt x="324" y="255"/>
                        <a:pt x="331" y="255"/>
                      </a:cubicBezTo>
                      <a:cubicBezTo>
                        <a:pt x="360" y="255"/>
                        <a:pt x="363" y="237"/>
                        <a:pt x="379" y="225"/>
                      </a:cubicBezTo>
                      <a:cubicBezTo>
                        <a:pt x="379" y="241"/>
                        <a:pt x="379" y="241"/>
                        <a:pt x="379" y="241"/>
                      </a:cubicBezTo>
                      <a:cubicBezTo>
                        <a:pt x="385" y="254"/>
                        <a:pt x="393" y="256"/>
                        <a:pt x="406" y="260"/>
                      </a:cubicBezTo>
                      <a:cubicBezTo>
                        <a:pt x="411" y="261"/>
                        <a:pt x="411" y="269"/>
                        <a:pt x="414" y="271"/>
                      </a:cubicBezTo>
                      <a:cubicBezTo>
                        <a:pt x="414" y="270"/>
                        <a:pt x="414" y="270"/>
                        <a:pt x="414" y="270"/>
                      </a:cubicBezTo>
                      <a:cubicBezTo>
                        <a:pt x="416" y="274"/>
                        <a:pt x="423" y="273"/>
                        <a:pt x="423" y="277"/>
                      </a:cubicBezTo>
                      <a:cubicBezTo>
                        <a:pt x="423" y="288"/>
                        <a:pt x="410" y="291"/>
                        <a:pt x="410" y="302"/>
                      </a:cubicBezTo>
                      <a:cubicBezTo>
                        <a:pt x="403" y="302"/>
                        <a:pt x="399" y="303"/>
                        <a:pt x="397" y="309"/>
                      </a:cubicBezTo>
                      <a:cubicBezTo>
                        <a:pt x="395" y="314"/>
                        <a:pt x="396" y="321"/>
                        <a:pt x="390" y="321"/>
                      </a:cubicBezTo>
                      <a:cubicBezTo>
                        <a:pt x="384" y="321"/>
                        <a:pt x="384" y="334"/>
                        <a:pt x="378" y="334"/>
                      </a:cubicBezTo>
                      <a:cubicBezTo>
                        <a:pt x="374" y="334"/>
                        <a:pt x="365" y="342"/>
                        <a:pt x="365" y="347"/>
                      </a:cubicBezTo>
                      <a:cubicBezTo>
                        <a:pt x="353" y="349"/>
                        <a:pt x="327" y="354"/>
                        <a:pt x="327" y="364"/>
                      </a:cubicBezTo>
                      <a:cubicBezTo>
                        <a:pt x="327" y="365"/>
                        <a:pt x="327" y="367"/>
                        <a:pt x="328" y="368"/>
                      </a:cubicBezTo>
                      <a:cubicBezTo>
                        <a:pt x="318" y="373"/>
                        <a:pt x="304" y="376"/>
                        <a:pt x="294" y="378"/>
                      </a:cubicBezTo>
                      <a:cubicBezTo>
                        <a:pt x="289" y="380"/>
                        <a:pt x="271" y="392"/>
                        <a:pt x="265" y="395"/>
                      </a:cubicBezTo>
                      <a:cubicBezTo>
                        <a:pt x="252" y="395"/>
                        <a:pt x="252" y="395"/>
                        <a:pt x="252" y="395"/>
                      </a:cubicBezTo>
                      <a:cubicBezTo>
                        <a:pt x="244" y="400"/>
                        <a:pt x="243" y="404"/>
                        <a:pt x="234" y="404"/>
                      </a:cubicBezTo>
                      <a:cubicBezTo>
                        <a:pt x="231" y="405"/>
                        <a:pt x="231" y="405"/>
                        <a:pt x="231" y="405"/>
                      </a:cubicBezTo>
                      <a:cubicBezTo>
                        <a:pt x="229" y="405"/>
                        <a:pt x="218" y="400"/>
                        <a:pt x="217" y="399"/>
                      </a:cubicBezTo>
                      <a:cubicBezTo>
                        <a:pt x="216" y="399"/>
                        <a:pt x="219" y="399"/>
                        <a:pt x="217" y="394"/>
                      </a:cubicBezTo>
                      <a:cubicBezTo>
                        <a:pt x="212" y="387"/>
                        <a:pt x="209" y="380"/>
                        <a:pt x="209" y="372"/>
                      </a:cubicBezTo>
                      <a:cubicBezTo>
                        <a:pt x="204" y="371"/>
                        <a:pt x="207" y="363"/>
                        <a:pt x="208" y="359"/>
                      </a:cubicBezTo>
                      <a:cubicBezTo>
                        <a:pt x="210" y="349"/>
                        <a:pt x="203" y="345"/>
                        <a:pt x="198" y="340"/>
                      </a:cubicBezTo>
                      <a:cubicBezTo>
                        <a:pt x="193" y="335"/>
                        <a:pt x="181" y="320"/>
                        <a:pt x="181" y="309"/>
                      </a:cubicBezTo>
                      <a:cubicBezTo>
                        <a:pt x="165" y="306"/>
                        <a:pt x="162" y="297"/>
                        <a:pt x="162" y="280"/>
                      </a:cubicBezTo>
                      <a:cubicBezTo>
                        <a:pt x="162" y="270"/>
                        <a:pt x="156" y="268"/>
                        <a:pt x="154" y="259"/>
                      </a:cubicBezTo>
                      <a:cubicBezTo>
                        <a:pt x="154" y="259"/>
                        <a:pt x="154" y="259"/>
                        <a:pt x="154" y="259"/>
                      </a:cubicBezTo>
                      <a:cubicBezTo>
                        <a:pt x="152" y="258"/>
                        <a:pt x="150" y="255"/>
                        <a:pt x="148" y="254"/>
                      </a:cubicBezTo>
                      <a:cubicBezTo>
                        <a:pt x="147" y="252"/>
                        <a:pt x="141" y="253"/>
                        <a:pt x="140" y="251"/>
                      </a:cubicBezTo>
                      <a:cubicBezTo>
                        <a:pt x="137" y="249"/>
                        <a:pt x="138" y="242"/>
                        <a:pt x="137" y="239"/>
                      </a:cubicBezTo>
                      <a:cubicBezTo>
                        <a:pt x="136" y="235"/>
                        <a:pt x="132" y="231"/>
                        <a:pt x="131" y="229"/>
                      </a:cubicBezTo>
                      <a:cubicBezTo>
                        <a:pt x="125" y="221"/>
                        <a:pt x="121" y="214"/>
                        <a:pt x="116" y="207"/>
                      </a:cubicBezTo>
                      <a:cubicBezTo>
                        <a:pt x="115" y="205"/>
                        <a:pt x="109" y="198"/>
                        <a:pt x="109" y="196"/>
                      </a:cubicBezTo>
                      <a:cubicBezTo>
                        <a:pt x="109" y="192"/>
                        <a:pt x="112" y="182"/>
                        <a:pt x="112" y="175"/>
                      </a:cubicBezTo>
                      <a:lnTo>
                        <a:pt x="112" y="17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4" name="Freeform 102"/>
                <p:cNvSpPr>
                  <a:spLocks/>
                </p:cNvSpPr>
                <p:nvPr/>
              </p:nvSpPr>
              <p:spPr bwMode="auto">
                <a:xfrm>
                  <a:off x="5713413" y="2714625"/>
                  <a:ext cx="33338" cy="63500"/>
                </a:xfrm>
                <a:custGeom>
                  <a:avLst/>
                  <a:gdLst/>
                  <a:ahLst/>
                  <a:cxnLst>
                    <a:cxn ang="0">
                      <a:pos x="25" y="30"/>
                    </a:cxn>
                    <a:cxn ang="0">
                      <a:pos x="11" y="48"/>
                    </a:cxn>
                    <a:cxn ang="0">
                      <a:pos x="0" y="35"/>
                    </a:cxn>
                    <a:cxn ang="0">
                      <a:pos x="6" y="0"/>
                    </a:cxn>
                    <a:cxn ang="0">
                      <a:pos x="25" y="30"/>
                    </a:cxn>
                  </a:cxnLst>
                  <a:rect l="0" t="0" r="r" b="b"/>
                  <a:pathLst>
                    <a:path w="25" h="48">
                      <a:moveTo>
                        <a:pt x="25" y="30"/>
                      </a:moveTo>
                      <a:cubicBezTo>
                        <a:pt x="25" y="37"/>
                        <a:pt x="20" y="48"/>
                        <a:pt x="11" y="48"/>
                      </a:cubicBezTo>
                      <a:cubicBezTo>
                        <a:pt x="5" y="48"/>
                        <a:pt x="0" y="41"/>
                        <a:pt x="0" y="35"/>
                      </a:cubicBezTo>
                      <a:cubicBezTo>
                        <a:pt x="0" y="22"/>
                        <a:pt x="6" y="13"/>
                        <a:pt x="6" y="0"/>
                      </a:cubicBezTo>
                      <a:cubicBezTo>
                        <a:pt x="13" y="10"/>
                        <a:pt x="25" y="15"/>
                        <a:pt x="25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5" name="Freeform 103"/>
                <p:cNvSpPr>
                  <a:spLocks/>
                </p:cNvSpPr>
                <p:nvPr/>
              </p:nvSpPr>
              <p:spPr bwMode="auto">
                <a:xfrm>
                  <a:off x="5397500" y="2195513"/>
                  <a:ext cx="677863" cy="544513"/>
                </a:xfrm>
                <a:custGeom>
                  <a:avLst/>
                  <a:gdLst/>
                  <a:ahLst/>
                  <a:cxnLst>
                    <a:cxn ang="0">
                      <a:pos x="148" y="270"/>
                    </a:cxn>
                    <a:cxn ang="0">
                      <a:pos x="174" y="340"/>
                    </a:cxn>
                    <a:cxn ang="0">
                      <a:pos x="200" y="401"/>
                    </a:cxn>
                    <a:cxn ang="0">
                      <a:pos x="216" y="401"/>
                    </a:cxn>
                    <a:cxn ang="0">
                      <a:pos x="237" y="379"/>
                    </a:cxn>
                    <a:cxn ang="0">
                      <a:pos x="243" y="341"/>
                    </a:cxn>
                    <a:cxn ang="0">
                      <a:pos x="268" y="298"/>
                    </a:cxn>
                    <a:cxn ang="0">
                      <a:pos x="326" y="240"/>
                    </a:cxn>
                    <a:cxn ang="0">
                      <a:pos x="374" y="218"/>
                    </a:cxn>
                    <a:cxn ang="0">
                      <a:pos x="409" y="259"/>
                    </a:cxn>
                    <a:cxn ang="0">
                      <a:pos x="423" y="302"/>
                    </a:cxn>
                    <a:cxn ang="0">
                      <a:pos x="457" y="300"/>
                    </a:cxn>
                    <a:cxn ang="0">
                      <a:pos x="476" y="367"/>
                    </a:cxn>
                    <a:cxn ang="0">
                      <a:pos x="489" y="358"/>
                    </a:cxn>
                    <a:cxn ang="0">
                      <a:pos x="472" y="316"/>
                    </a:cxn>
                    <a:cxn ang="0">
                      <a:pos x="473" y="288"/>
                    </a:cxn>
                    <a:cxn ang="0">
                      <a:pos x="483" y="254"/>
                    </a:cxn>
                    <a:cxn ang="0">
                      <a:pos x="487" y="213"/>
                    </a:cxn>
                    <a:cxn ang="0">
                      <a:pos x="467" y="197"/>
                    </a:cxn>
                    <a:cxn ang="0">
                      <a:pos x="445" y="125"/>
                    </a:cxn>
                    <a:cxn ang="0">
                      <a:pos x="423" y="130"/>
                    </a:cxn>
                    <a:cxn ang="0">
                      <a:pos x="373" y="144"/>
                    </a:cxn>
                    <a:cxn ang="0">
                      <a:pos x="341" y="147"/>
                    </a:cxn>
                    <a:cxn ang="0">
                      <a:pos x="295" y="136"/>
                    </a:cxn>
                    <a:cxn ang="0">
                      <a:pos x="254" y="116"/>
                    </a:cxn>
                    <a:cxn ang="0">
                      <a:pos x="226" y="89"/>
                    </a:cxn>
                    <a:cxn ang="0">
                      <a:pos x="229" y="69"/>
                    </a:cxn>
                    <a:cxn ang="0">
                      <a:pos x="213" y="43"/>
                    </a:cxn>
                    <a:cxn ang="0">
                      <a:pos x="178" y="16"/>
                    </a:cxn>
                    <a:cxn ang="0">
                      <a:pos x="131" y="0"/>
                    </a:cxn>
                    <a:cxn ang="0">
                      <a:pos x="94" y="21"/>
                    </a:cxn>
                    <a:cxn ang="0">
                      <a:pos x="65" y="13"/>
                    </a:cxn>
                    <a:cxn ang="0">
                      <a:pos x="23" y="46"/>
                    </a:cxn>
                    <a:cxn ang="0">
                      <a:pos x="0" y="64"/>
                    </a:cxn>
                    <a:cxn ang="0">
                      <a:pos x="1" y="87"/>
                    </a:cxn>
                    <a:cxn ang="0">
                      <a:pos x="4" y="120"/>
                    </a:cxn>
                    <a:cxn ang="0">
                      <a:pos x="13" y="181"/>
                    </a:cxn>
                    <a:cxn ang="0">
                      <a:pos x="34" y="185"/>
                    </a:cxn>
                    <a:cxn ang="0">
                      <a:pos x="70" y="185"/>
                    </a:cxn>
                    <a:cxn ang="0">
                      <a:pos x="118" y="219"/>
                    </a:cxn>
                    <a:cxn ang="0">
                      <a:pos x="127" y="248"/>
                    </a:cxn>
                    <a:cxn ang="0">
                      <a:pos x="145" y="233"/>
                    </a:cxn>
                    <a:cxn ang="0">
                      <a:pos x="149" y="265"/>
                    </a:cxn>
                  </a:cxnLst>
                  <a:rect l="0" t="0" r="r" b="b"/>
                  <a:pathLst>
                    <a:path w="509" h="410">
                      <a:moveTo>
                        <a:pt x="149" y="265"/>
                      </a:moveTo>
                      <a:cubicBezTo>
                        <a:pt x="147" y="263"/>
                        <a:pt x="147" y="263"/>
                        <a:pt x="147" y="263"/>
                      </a:cubicBezTo>
                      <a:cubicBezTo>
                        <a:pt x="147" y="265"/>
                        <a:pt x="148" y="268"/>
                        <a:pt x="148" y="270"/>
                      </a:cubicBezTo>
                      <a:cubicBezTo>
                        <a:pt x="148" y="278"/>
                        <a:pt x="153" y="286"/>
                        <a:pt x="155" y="295"/>
                      </a:cubicBezTo>
                      <a:cubicBezTo>
                        <a:pt x="158" y="305"/>
                        <a:pt x="166" y="319"/>
                        <a:pt x="168" y="326"/>
                      </a:cubicBezTo>
                      <a:cubicBezTo>
                        <a:pt x="170" y="332"/>
                        <a:pt x="170" y="334"/>
                        <a:pt x="174" y="340"/>
                      </a:cubicBezTo>
                      <a:cubicBezTo>
                        <a:pt x="177" y="345"/>
                        <a:pt x="175" y="351"/>
                        <a:pt x="179" y="358"/>
                      </a:cubicBezTo>
                      <a:cubicBezTo>
                        <a:pt x="180" y="362"/>
                        <a:pt x="187" y="366"/>
                        <a:pt x="188" y="372"/>
                      </a:cubicBezTo>
                      <a:cubicBezTo>
                        <a:pt x="191" y="382"/>
                        <a:pt x="196" y="390"/>
                        <a:pt x="200" y="401"/>
                      </a:cubicBezTo>
                      <a:cubicBezTo>
                        <a:pt x="200" y="402"/>
                        <a:pt x="202" y="405"/>
                        <a:pt x="204" y="405"/>
                      </a:cubicBezTo>
                      <a:cubicBezTo>
                        <a:pt x="204" y="409"/>
                        <a:pt x="207" y="410"/>
                        <a:pt x="210" y="410"/>
                      </a:cubicBezTo>
                      <a:cubicBezTo>
                        <a:pt x="214" y="410"/>
                        <a:pt x="214" y="405"/>
                        <a:pt x="216" y="401"/>
                      </a:cubicBezTo>
                      <a:cubicBezTo>
                        <a:pt x="218" y="397"/>
                        <a:pt x="219" y="398"/>
                        <a:pt x="224" y="396"/>
                      </a:cubicBezTo>
                      <a:cubicBezTo>
                        <a:pt x="228" y="394"/>
                        <a:pt x="227" y="382"/>
                        <a:pt x="233" y="381"/>
                      </a:cubicBezTo>
                      <a:cubicBezTo>
                        <a:pt x="234" y="380"/>
                        <a:pt x="237" y="380"/>
                        <a:pt x="237" y="379"/>
                      </a:cubicBezTo>
                      <a:cubicBezTo>
                        <a:pt x="240" y="379"/>
                        <a:pt x="240" y="379"/>
                        <a:pt x="240" y="379"/>
                      </a:cubicBezTo>
                      <a:cubicBezTo>
                        <a:pt x="237" y="367"/>
                        <a:pt x="237" y="367"/>
                        <a:pt x="237" y="367"/>
                      </a:cubicBezTo>
                      <a:cubicBezTo>
                        <a:pt x="237" y="359"/>
                        <a:pt x="243" y="352"/>
                        <a:pt x="243" y="341"/>
                      </a:cubicBezTo>
                      <a:cubicBezTo>
                        <a:pt x="243" y="334"/>
                        <a:pt x="240" y="329"/>
                        <a:pt x="240" y="321"/>
                      </a:cubicBezTo>
                      <a:cubicBezTo>
                        <a:pt x="240" y="312"/>
                        <a:pt x="249" y="311"/>
                        <a:pt x="257" y="308"/>
                      </a:cubicBezTo>
                      <a:cubicBezTo>
                        <a:pt x="260" y="307"/>
                        <a:pt x="265" y="302"/>
                        <a:pt x="268" y="298"/>
                      </a:cubicBezTo>
                      <a:cubicBezTo>
                        <a:pt x="277" y="290"/>
                        <a:pt x="284" y="281"/>
                        <a:pt x="293" y="272"/>
                      </a:cubicBezTo>
                      <a:cubicBezTo>
                        <a:pt x="300" y="265"/>
                        <a:pt x="313" y="263"/>
                        <a:pt x="321" y="255"/>
                      </a:cubicBezTo>
                      <a:cubicBezTo>
                        <a:pt x="325" y="251"/>
                        <a:pt x="325" y="246"/>
                        <a:pt x="326" y="240"/>
                      </a:cubicBezTo>
                      <a:cubicBezTo>
                        <a:pt x="328" y="236"/>
                        <a:pt x="337" y="236"/>
                        <a:pt x="340" y="229"/>
                      </a:cubicBezTo>
                      <a:cubicBezTo>
                        <a:pt x="344" y="231"/>
                        <a:pt x="344" y="233"/>
                        <a:pt x="351" y="233"/>
                      </a:cubicBezTo>
                      <a:cubicBezTo>
                        <a:pt x="362" y="233"/>
                        <a:pt x="374" y="231"/>
                        <a:pt x="374" y="218"/>
                      </a:cubicBezTo>
                      <a:cubicBezTo>
                        <a:pt x="381" y="219"/>
                        <a:pt x="389" y="222"/>
                        <a:pt x="390" y="228"/>
                      </a:cubicBezTo>
                      <a:cubicBezTo>
                        <a:pt x="392" y="233"/>
                        <a:pt x="391" y="240"/>
                        <a:pt x="395" y="245"/>
                      </a:cubicBezTo>
                      <a:cubicBezTo>
                        <a:pt x="398" y="251"/>
                        <a:pt x="403" y="255"/>
                        <a:pt x="409" y="259"/>
                      </a:cubicBezTo>
                      <a:cubicBezTo>
                        <a:pt x="414" y="267"/>
                        <a:pt x="419" y="274"/>
                        <a:pt x="422" y="283"/>
                      </a:cubicBezTo>
                      <a:cubicBezTo>
                        <a:pt x="423" y="285"/>
                        <a:pt x="425" y="286"/>
                        <a:pt x="425" y="289"/>
                      </a:cubicBezTo>
                      <a:cubicBezTo>
                        <a:pt x="425" y="293"/>
                        <a:pt x="423" y="296"/>
                        <a:pt x="423" y="302"/>
                      </a:cubicBezTo>
                      <a:cubicBezTo>
                        <a:pt x="423" y="307"/>
                        <a:pt x="423" y="313"/>
                        <a:pt x="430" y="313"/>
                      </a:cubicBezTo>
                      <a:cubicBezTo>
                        <a:pt x="442" y="313"/>
                        <a:pt x="445" y="300"/>
                        <a:pt x="453" y="293"/>
                      </a:cubicBezTo>
                      <a:cubicBezTo>
                        <a:pt x="455" y="295"/>
                        <a:pt x="454" y="297"/>
                        <a:pt x="457" y="300"/>
                      </a:cubicBezTo>
                      <a:cubicBezTo>
                        <a:pt x="457" y="300"/>
                        <a:pt x="461" y="300"/>
                        <a:pt x="462" y="302"/>
                      </a:cubicBezTo>
                      <a:cubicBezTo>
                        <a:pt x="467" y="308"/>
                        <a:pt x="459" y="322"/>
                        <a:pt x="465" y="322"/>
                      </a:cubicBezTo>
                      <a:cubicBezTo>
                        <a:pt x="465" y="336"/>
                        <a:pt x="476" y="347"/>
                        <a:pt x="476" y="367"/>
                      </a:cubicBezTo>
                      <a:cubicBezTo>
                        <a:pt x="476" y="371"/>
                        <a:pt x="473" y="382"/>
                        <a:pt x="476" y="383"/>
                      </a:cubicBezTo>
                      <a:cubicBezTo>
                        <a:pt x="480" y="376"/>
                        <a:pt x="481" y="371"/>
                        <a:pt x="485" y="363"/>
                      </a:cubicBezTo>
                      <a:cubicBezTo>
                        <a:pt x="486" y="361"/>
                        <a:pt x="489" y="360"/>
                        <a:pt x="489" y="358"/>
                      </a:cubicBezTo>
                      <a:cubicBezTo>
                        <a:pt x="489" y="354"/>
                        <a:pt x="483" y="334"/>
                        <a:pt x="479" y="330"/>
                      </a:cubicBezTo>
                      <a:cubicBezTo>
                        <a:pt x="476" y="327"/>
                        <a:pt x="472" y="325"/>
                        <a:pt x="472" y="320"/>
                      </a:cubicBezTo>
                      <a:cubicBezTo>
                        <a:pt x="472" y="319"/>
                        <a:pt x="472" y="318"/>
                        <a:pt x="472" y="316"/>
                      </a:cubicBezTo>
                      <a:cubicBezTo>
                        <a:pt x="472" y="317"/>
                        <a:pt x="472" y="317"/>
                        <a:pt x="472" y="317"/>
                      </a:cubicBezTo>
                      <a:cubicBezTo>
                        <a:pt x="473" y="316"/>
                        <a:pt x="476" y="311"/>
                        <a:pt x="476" y="307"/>
                      </a:cubicBezTo>
                      <a:cubicBezTo>
                        <a:pt x="476" y="302"/>
                        <a:pt x="476" y="293"/>
                        <a:pt x="473" y="288"/>
                      </a:cubicBezTo>
                      <a:cubicBezTo>
                        <a:pt x="470" y="284"/>
                        <a:pt x="464" y="284"/>
                        <a:pt x="464" y="276"/>
                      </a:cubicBezTo>
                      <a:cubicBezTo>
                        <a:pt x="464" y="268"/>
                        <a:pt x="467" y="262"/>
                        <a:pt x="472" y="258"/>
                      </a:cubicBezTo>
                      <a:cubicBezTo>
                        <a:pt x="474" y="255"/>
                        <a:pt x="479" y="256"/>
                        <a:pt x="483" y="254"/>
                      </a:cubicBezTo>
                      <a:cubicBezTo>
                        <a:pt x="493" y="247"/>
                        <a:pt x="500" y="244"/>
                        <a:pt x="509" y="230"/>
                      </a:cubicBezTo>
                      <a:cubicBezTo>
                        <a:pt x="506" y="230"/>
                        <a:pt x="505" y="231"/>
                        <a:pt x="501" y="231"/>
                      </a:cubicBezTo>
                      <a:cubicBezTo>
                        <a:pt x="493" y="231"/>
                        <a:pt x="487" y="222"/>
                        <a:pt x="487" y="213"/>
                      </a:cubicBezTo>
                      <a:cubicBezTo>
                        <a:pt x="483" y="212"/>
                        <a:pt x="482" y="199"/>
                        <a:pt x="478" y="199"/>
                      </a:cubicBezTo>
                      <a:cubicBezTo>
                        <a:pt x="475" y="199"/>
                        <a:pt x="472" y="202"/>
                        <a:pt x="469" y="202"/>
                      </a:cubicBezTo>
                      <a:cubicBezTo>
                        <a:pt x="468" y="202"/>
                        <a:pt x="467" y="199"/>
                        <a:pt x="467" y="197"/>
                      </a:cubicBezTo>
                      <a:cubicBezTo>
                        <a:pt x="467" y="181"/>
                        <a:pt x="479" y="180"/>
                        <a:pt x="479" y="163"/>
                      </a:cubicBezTo>
                      <a:cubicBezTo>
                        <a:pt x="479" y="154"/>
                        <a:pt x="472" y="151"/>
                        <a:pt x="468" y="144"/>
                      </a:cubicBezTo>
                      <a:cubicBezTo>
                        <a:pt x="457" y="139"/>
                        <a:pt x="448" y="140"/>
                        <a:pt x="445" y="125"/>
                      </a:cubicBezTo>
                      <a:cubicBezTo>
                        <a:pt x="442" y="125"/>
                        <a:pt x="442" y="125"/>
                        <a:pt x="442" y="125"/>
                      </a:cubicBezTo>
                      <a:cubicBezTo>
                        <a:pt x="438" y="129"/>
                        <a:pt x="438" y="129"/>
                        <a:pt x="438" y="129"/>
                      </a:cubicBezTo>
                      <a:cubicBezTo>
                        <a:pt x="433" y="131"/>
                        <a:pt x="427" y="126"/>
                        <a:pt x="423" y="130"/>
                      </a:cubicBezTo>
                      <a:cubicBezTo>
                        <a:pt x="422" y="132"/>
                        <a:pt x="421" y="133"/>
                        <a:pt x="418" y="135"/>
                      </a:cubicBezTo>
                      <a:cubicBezTo>
                        <a:pt x="415" y="137"/>
                        <a:pt x="401" y="149"/>
                        <a:pt x="394" y="149"/>
                      </a:cubicBezTo>
                      <a:cubicBezTo>
                        <a:pt x="387" y="149"/>
                        <a:pt x="382" y="144"/>
                        <a:pt x="373" y="144"/>
                      </a:cubicBezTo>
                      <a:cubicBezTo>
                        <a:pt x="362" y="144"/>
                        <a:pt x="360" y="152"/>
                        <a:pt x="354" y="155"/>
                      </a:cubicBezTo>
                      <a:cubicBezTo>
                        <a:pt x="353" y="152"/>
                        <a:pt x="352" y="145"/>
                        <a:pt x="349" y="145"/>
                      </a:cubicBezTo>
                      <a:cubicBezTo>
                        <a:pt x="347" y="145"/>
                        <a:pt x="345" y="147"/>
                        <a:pt x="341" y="147"/>
                      </a:cubicBezTo>
                      <a:cubicBezTo>
                        <a:pt x="335" y="147"/>
                        <a:pt x="329" y="147"/>
                        <a:pt x="323" y="147"/>
                      </a:cubicBezTo>
                      <a:cubicBezTo>
                        <a:pt x="313" y="147"/>
                        <a:pt x="309" y="141"/>
                        <a:pt x="302" y="136"/>
                      </a:cubicBezTo>
                      <a:cubicBezTo>
                        <a:pt x="300" y="135"/>
                        <a:pt x="296" y="139"/>
                        <a:pt x="295" y="136"/>
                      </a:cubicBezTo>
                      <a:cubicBezTo>
                        <a:pt x="293" y="132"/>
                        <a:pt x="293" y="129"/>
                        <a:pt x="290" y="127"/>
                      </a:cubicBezTo>
                      <a:cubicBezTo>
                        <a:pt x="283" y="124"/>
                        <a:pt x="279" y="126"/>
                        <a:pt x="273" y="120"/>
                      </a:cubicBezTo>
                      <a:cubicBezTo>
                        <a:pt x="268" y="115"/>
                        <a:pt x="263" y="118"/>
                        <a:pt x="254" y="116"/>
                      </a:cubicBezTo>
                      <a:cubicBezTo>
                        <a:pt x="246" y="114"/>
                        <a:pt x="243" y="108"/>
                        <a:pt x="236" y="106"/>
                      </a:cubicBezTo>
                      <a:cubicBezTo>
                        <a:pt x="234" y="105"/>
                        <a:pt x="229" y="106"/>
                        <a:pt x="228" y="103"/>
                      </a:cubicBezTo>
                      <a:cubicBezTo>
                        <a:pt x="227" y="98"/>
                        <a:pt x="227" y="94"/>
                        <a:pt x="226" y="89"/>
                      </a:cubicBezTo>
                      <a:cubicBezTo>
                        <a:pt x="226" y="85"/>
                        <a:pt x="226" y="85"/>
                        <a:pt x="226" y="85"/>
                      </a:cubicBezTo>
                      <a:cubicBezTo>
                        <a:pt x="231" y="85"/>
                        <a:pt x="236" y="86"/>
                        <a:pt x="236" y="80"/>
                      </a:cubicBezTo>
                      <a:cubicBezTo>
                        <a:pt x="236" y="75"/>
                        <a:pt x="229" y="74"/>
                        <a:pt x="229" y="69"/>
                      </a:cubicBezTo>
                      <a:cubicBezTo>
                        <a:pt x="229" y="57"/>
                        <a:pt x="246" y="59"/>
                        <a:pt x="246" y="47"/>
                      </a:cubicBezTo>
                      <a:cubicBezTo>
                        <a:pt x="246" y="43"/>
                        <a:pt x="236" y="35"/>
                        <a:pt x="232" y="35"/>
                      </a:cubicBezTo>
                      <a:cubicBezTo>
                        <a:pt x="224" y="35"/>
                        <a:pt x="221" y="42"/>
                        <a:pt x="213" y="43"/>
                      </a:cubicBezTo>
                      <a:cubicBezTo>
                        <a:pt x="205" y="40"/>
                        <a:pt x="200" y="40"/>
                        <a:pt x="194" y="34"/>
                      </a:cubicBezTo>
                      <a:cubicBezTo>
                        <a:pt x="191" y="31"/>
                        <a:pt x="193" y="25"/>
                        <a:pt x="188" y="24"/>
                      </a:cubicBezTo>
                      <a:cubicBezTo>
                        <a:pt x="182" y="22"/>
                        <a:pt x="178" y="24"/>
                        <a:pt x="178" y="16"/>
                      </a:cubicBezTo>
                      <a:cubicBezTo>
                        <a:pt x="172" y="15"/>
                        <a:pt x="168" y="15"/>
                        <a:pt x="163" y="15"/>
                      </a:cubicBezTo>
                      <a:cubicBezTo>
                        <a:pt x="154" y="15"/>
                        <a:pt x="150" y="23"/>
                        <a:pt x="140" y="23"/>
                      </a:cubicBezTo>
                      <a:cubicBezTo>
                        <a:pt x="130" y="23"/>
                        <a:pt x="140" y="0"/>
                        <a:pt x="131" y="0"/>
                      </a:cubicBezTo>
                      <a:cubicBezTo>
                        <a:pt x="122" y="0"/>
                        <a:pt x="120" y="10"/>
                        <a:pt x="116" y="10"/>
                      </a:cubicBezTo>
                      <a:cubicBezTo>
                        <a:pt x="115" y="10"/>
                        <a:pt x="114" y="11"/>
                        <a:pt x="113" y="10"/>
                      </a:cubicBezTo>
                      <a:cubicBezTo>
                        <a:pt x="110" y="16"/>
                        <a:pt x="103" y="21"/>
                        <a:pt x="94" y="21"/>
                      </a:cubicBezTo>
                      <a:cubicBezTo>
                        <a:pt x="91" y="21"/>
                        <a:pt x="90" y="16"/>
                        <a:pt x="86" y="16"/>
                      </a:cubicBezTo>
                      <a:cubicBezTo>
                        <a:pt x="83" y="16"/>
                        <a:pt x="73" y="20"/>
                        <a:pt x="72" y="15"/>
                      </a:cubicBezTo>
                      <a:cubicBezTo>
                        <a:pt x="68" y="15"/>
                        <a:pt x="69" y="13"/>
                        <a:pt x="65" y="13"/>
                      </a:cubicBezTo>
                      <a:cubicBezTo>
                        <a:pt x="54" y="13"/>
                        <a:pt x="53" y="24"/>
                        <a:pt x="45" y="32"/>
                      </a:cubicBezTo>
                      <a:cubicBezTo>
                        <a:pt x="42" y="35"/>
                        <a:pt x="37" y="35"/>
                        <a:pt x="33" y="39"/>
                      </a:cubicBezTo>
                      <a:cubicBezTo>
                        <a:pt x="30" y="42"/>
                        <a:pt x="28" y="46"/>
                        <a:pt x="23" y="46"/>
                      </a:cubicBezTo>
                      <a:cubicBezTo>
                        <a:pt x="19" y="46"/>
                        <a:pt x="16" y="42"/>
                        <a:pt x="12" y="42"/>
                      </a:cubicBezTo>
                      <a:cubicBezTo>
                        <a:pt x="11" y="42"/>
                        <a:pt x="11" y="45"/>
                        <a:pt x="10" y="45"/>
                      </a:cubicBezTo>
                      <a:cubicBezTo>
                        <a:pt x="7" y="47"/>
                        <a:pt x="0" y="63"/>
                        <a:pt x="0" y="64"/>
                      </a:cubicBezTo>
                      <a:cubicBezTo>
                        <a:pt x="0" y="65"/>
                        <a:pt x="1" y="67"/>
                        <a:pt x="0" y="68"/>
                      </a:cubicBezTo>
                      <a:cubicBezTo>
                        <a:pt x="1" y="70"/>
                        <a:pt x="0" y="71"/>
                        <a:pt x="1" y="73"/>
                      </a:cubicBezTo>
                      <a:cubicBezTo>
                        <a:pt x="1" y="87"/>
                        <a:pt x="1" y="87"/>
                        <a:pt x="1" y="87"/>
                      </a:cubicBezTo>
                      <a:cubicBezTo>
                        <a:pt x="3" y="91"/>
                        <a:pt x="2" y="94"/>
                        <a:pt x="4" y="98"/>
                      </a:cubicBezTo>
                      <a:cubicBezTo>
                        <a:pt x="5" y="102"/>
                        <a:pt x="14" y="98"/>
                        <a:pt x="14" y="105"/>
                      </a:cubicBezTo>
                      <a:cubicBezTo>
                        <a:pt x="14" y="114"/>
                        <a:pt x="4" y="113"/>
                        <a:pt x="4" y="120"/>
                      </a:cubicBezTo>
                      <a:cubicBezTo>
                        <a:pt x="4" y="126"/>
                        <a:pt x="8" y="126"/>
                        <a:pt x="10" y="128"/>
                      </a:cubicBezTo>
                      <a:cubicBezTo>
                        <a:pt x="17" y="143"/>
                        <a:pt x="32" y="145"/>
                        <a:pt x="32" y="164"/>
                      </a:cubicBezTo>
                      <a:cubicBezTo>
                        <a:pt x="21" y="167"/>
                        <a:pt x="13" y="169"/>
                        <a:pt x="13" y="181"/>
                      </a:cubicBezTo>
                      <a:cubicBezTo>
                        <a:pt x="13" y="184"/>
                        <a:pt x="15" y="187"/>
                        <a:pt x="15" y="189"/>
                      </a:cubicBezTo>
                      <a:cubicBezTo>
                        <a:pt x="30" y="188"/>
                        <a:pt x="30" y="188"/>
                        <a:pt x="30" y="188"/>
                      </a:cubicBezTo>
                      <a:cubicBezTo>
                        <a:pt x="31" y="187"/>
                        <a:pt x="33" y="186"/>
                        <a:pt x="34" y="185"/>
                      </a:cubicBezTo>
                      <a:cubicBezTo>
                        <a:pt x="46" y="188"/>
                        <a:pt x="46" y="188"/>
                        <a:pt x="46" y="188"/>
                      </a:cubicBezTo>
                      <a:cubicBezTo>
                        <a:pt x="50" y="188"/>
                        <a:pt x="52" y="184"/>
                        <a:pt x="57" y="184"/>
                      </a:cubicBezTo>
                      <a:cubicBezTo>
                        <a:pt x="62" y="184"/>
                        <a:pt x="65" y="184"/>
                        <a:pt x="70" y="185"/>
                      </a:cubicBezTo>
                      <a:cubicBezTo>
                        <a:pt x="75" y="187"/>
                        <a:pt x="78" y="197"/>
                        <a:pt x="82" y="203"/>
                      </a:cubicBezTo>
                      <a:cubicBezTo>
                        <a:pt x="86" y="209"/>
                        <a:pt x="99" y="218"/>
                        <a:pt x="108" y="218"/>
                      </a:cubicBezTo>
                      <a:cubicBezTo>
                        <a:pt x="111" y="218"/>
                        <a:pt x="114" y="218"/>
                        <a:pt x="118" y="219"/>
                      </a:cubicBezTo>
                      <a:cubicBezTo>
                        <a:pt x="116" y="221"/>
                        <a:pt x="116" y="225"/>
                        <a:pt x="112" y="225"/>
                      </a:cubicBezTo>
                      <a:cubicBezTo>
                        <a:pt x="108" y="227"/>
                        <a:pt x="105" y="225"/>
                        <a:pt x="101" y="227"/>
                      </a:cubicBezTo>
                      <a:cubicBezTo>
                        <a:pt x="108" y="234"/>
                        <a:pt x="113" y="248"/>
                        <a:pt x="127" y="248"/>
                      </a:cubicBezTo>
                      <a:cubicBezTo>
                        <a:pt x="138" y="248"/>
                        <a:pt x="139" y="233"/>
                        <a:pt x="144" y="227"/>
                      </a:cubicBezTo>
                      <a:cubicBezTo>
                        <a:pt x="148" y="227"/>
                        <a:pt x="148" y="227"/>
                        <a:pt x="148" y="227"/>
                      </a:cubicBezTo>
                      <a:cubicBezTo>
                        <a:pt x="148" y="229"/>
                        <a:pt x="145" y="232"/>
                        <a:pt x="145" y="233"/>
                      </a:cubicBezTo>
                      <a:cubicBezTo>
                        <a:pt x="145" y="239"/>
                        <a:pt x="150" y="244"/>
                        <a:pt x="150" y="251"/>
                      </a:cubicBezTo>
                      <a:cubicBezTo>
                        <a:pt x="150" y="257"/>
                        <a:pt x="147" y="258"/>
                        <a:pt x="147" y="264"/>
                      </a:cubicBezTo>
                      <a:lnTo>
                        <a:pt x="149" y="26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6" name="Freeform 104"/>
                <p:cNvSpPr>
                  <a:spLocks/>
                </p:cNvSpPr>
                <p:nvPr/>
              </p:nvSpPr>
              <p:spPr bwMode="auto">
                <a:xfrm>
                  <a:off x="5975350" y="2781300"/>
                  <a:ext cx="177800" cy="192088"/>
                </a:xfrm>
                <a:custGeom>
                  <a:avLst/>
                  <a:gdLst/>
                  <a:ahLst/>
                  <a:cxnLst>
                    <a:cxn ang="0">
                      <a:pos x="59" y="74"/>
                    </a:cxn>
                    <a:cxn ang="0">
                      <a:pos x="58" y="70"/>
                    </a:cxn>
                    <a:cxn ang="0">
                      <a:pos x="51" y="68"/>
                    </a:cxn>
                    <a:cxn ang="0">
                      <a:pos x="45" y="53"/>
                    </a:cxn>
                    <a:cxn ang="0">
                      <a:pos x="28" y="38"/>
                    </a:cxn>
                    <a:cxn ang="0">
                      <a:pos x="22" y="25"/>
                    </a:cxn>
                    <a:cxn ang="0">
                      <a:pos x="11" y="21"/>
                    </a:cxn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11" y="4"/>
                    </a:cxn>
                    <a:cxn ang="0">
                      <a:pos x="26" y="4"/>
                    </a:cxn>
                    <a:cxn ang="0">
                      <a:pos x="42" y="20"/>
                    </a:cxn>
                    <a:cxn ang="0">
                      <a:pos x="47" y="23"/>
                    </a:cxn>
                    <a:cxn ang="0">
                      <a:pos x="61" y="35"/>
                    </a:cxn>
                    <a:cxn ang="0">
                      <a:pos x="86" y="53"/>
                    </a:cxn>
                    <a:cxn ang="0">
                      <a:pos x="101" y="64"/>
                    </a:cxn>
                    <a:cxn ang="0">
                      <a:pos x="100" y="66"/>
                    </a:cxn>
                    <a:cxn ang="0">
                      <a:pos x="103" y="66"/>
                    </a:cxn>
                    <a:cxn ang="0">
                      <a:pos x="107" y="70"/>
                    </a:cxn>
                    <a:cxn ang="0">
                      <a:pos x="105" y="74"/>
                    </a:cxn>
                    <a:cxn ang="0">
                      <a:pos x="114" y="81"/>
                    </a:cxn>
                    <a:cxn ang="0">
                      <a:pos x="124" y="98"/>
                    </a:cxn>
                    <a:cxn ang="0">
                      <a:pos x="133" y="106"/>
                    </a:cxn>
                    <a:cxn ang="0">
                      <a:pos x="133" y="125"/>
                    </a:cxn>
                    <a:cxn ang="0">
                      <a:pos x="131" y="138"/>
                    </a:cxn>
                    <a:cxn ang="0">
                      <a:pos x="119" y="144"/>
                    </a:cxn>
                    <a:cxn ang="0">
                      <a:pos x="108" y="132"/>
                    </a:cxn>
                    <a:cxn ang="0">
                      <a:pos x="84" y="112"/>
                    </a:cxn>
                    <a:cxn ang="0">
                      <a:pos x="67" y="85"/>
                    </a:cxn>
                    <a:cxn ang="0">
                      <a:pos x="59" y="74"/>
                    </a:cxn>
                  </a:cxnLst>
                  <a:rect l="0" t="0" r="r" b="b"/>
                  <a:pathLst>
                    <a:path w="133" h="144">
                      <a:moveTo>
                        <a:pt x="59" y="74"/>
                      </a:moveTo>
                      <a:cubicBezTo>
                        <a:pt x="58" y="74"/>
                        <a:pt x="59" y="72"/>
                        <a:pt x="58" y="70"/>
                      </a:cubicBezTo>
                      <a:cubicBezTo>
                        <a:pt x="57" y="69"/>
                        <a:pt x="52" y="69"/>
                        <a:pt x="51" y="68"/>
                      </a:cubicBezTo>
                      <a:cubicBezTo>
                        <a:pt x="49" y="67"/>
                        <a:pt x="45" y="56"/>
                        <a:pt x="45" y="53"/>
                      </a:cubicBezTo>
                      <a:cubicBezTo>
                        <a:pt x="41" y="43"/>
                        <a:pt x="31" y="44"/>
                        <a:pt x="28" y="38"/>
                      </a:cubicBezTo>
                      <a:cubicBezTo>
                        <a:pt x="26" y="33"/>
                        <a:pt x="24" y="30"/>
                        <a:pt x="22" y="25"/>
                      </a:cubicBezTo>
                      <a:cubicBezTo>
                        <a:pt x="20" y="21"/>
                        <a:pt x="15" y="22"/>
                        <a:pt x="11" y="21"/>
                      </a:cubicBezTo>
                      <a:cubicBezTo>
                        <a:pt x="8" y="20"/>
                        <a:pt x="1" y="8"/>
                        <a:pt x="0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7" y="0"/>
                        <a:pt x="8" y="2"/>
                        <a:pt x="11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35" y="7"/>
                        <a:pt x="38" y="13"/>
                        <a:pt x="42" y="20"/>
                      </a:cubicBezTo>
                      <a:cubicBezTo>
                        <a:pt x="43" y="23"/>
                        <a:pt x="45" y="22"/>
                        <a:pt x="47" y="23"/>
                      </a:cubicBezTo>
                      <a:cubicBezTo>
                        <a:pt x="53" y="25"/>
                        <a:pt x="56" y="30"/>
                        <a:pt x="61" y="35"/>
                      </a:cubicBezTo>
                      <a:cubicBezTo>
                        <a:pt x="69" y="43"/>
                        <a:pt x="74" y="49"/>
                        <a:pt x="86" y="53"/>
                      </a:cubicBezTo>
                      <a:cubicBezTo>
                        <a:pt x="93" y="55"/>
                        <a:pt x="101" y="57"/>
                        <a:pt x="101" y="64"/>
                      </a:cubicBezTo>
                      <a:cubicBezTo>
                        <a:pt x="101" y="64"/>
                        <a:pt x="100" y="65"/>
                        <a:pt x="100" y="66"/>
                      </a:cubicBezTo>
                      <a:cubicBezTo>
                        <a:pt x="101" y="66"/>
                        <a:pt x="102" y="66"/>
                        <a:pt x="103" y="66"/>
                      </a:cubicBezTo>
                      <a:cubicBezTo>
                        <a:pt x="105" y="66"/>
                        <a:pt x="106" y="68"/>
                        <a:pt x="107" y="70"/>
                      </a:cubicBezTo>
                      <a:cubicBezTo>
                        <a:pt x="105" y="74"/>
                        <a:pt x="105" y="74"/>
                        <a:pt x="105" y="74"/>
                      </a:cubicBezTo>
                      <a:cubicBezTo>
                        <a:pt x="105" y="80"/>
                        <a:pt x="109" y="81"/>
                        <a:pt x="114" y="81"/>
                      </a:cubicBezTo>
                      <a:cubicBezTo>
                        <a:pt x="114" y="91"/>
                        <a:pt x="119" y="93"/>
                        <a:pt x="124" y="98"/>
                      </a:cubicBezTo>
                      <a:cubicBezTo>
                        <a:pt x="127" y="101"/>
                        <a:pt x="133" y="102"/>
                        <a:pt x="133" y="106"/>
                      </a:cubicBezTo>
                      <a:cubicBezTo>
                        <a:pt x="133" y="112"/>
                        <a:pt x="133" y="116"/>
                        <a:pt x="133" y="125"/>
                      </a:cubicBezTo>
                      <a:cubicBezTo>
                        <a:pt x="128" y="127"/>
                        <a:pt x="131" y="133"/>
                        <a:pt x="131" y="138"/>
                      </a:cubicBezTo>
                      <a:cubicBezTo>
                        <a:pt x="131" y="143"/>
                        <a:pt x="122" y="144"/>
                        <a:pt x="119" y="144"/>
                      </a:cubicBezTo>
                      <a:cubicBezTo>
                        <a:pt x="116" y="144"/>
                        <a:pt x="109" y="132"/>
                        <a:pt x="108" y="132"/>
                      </a:cubicBezTo>
                      <a:cubicBezTo>
                        <a:pt x="100" y="124"/>
                        <a:pt x="92" y="120"/>
                        <a:pt x="84" y="112"/>
                      </a:cubicBezTo>
                      <a:cubicBezTo>
                        <a:pt x="75" y="103"/>
                        <a:pt x="71" y="95"/>
                        <a:pt x="67" y="85"/>
                      </a:cubicBezTo>
                      <a:cubicBezTo>
                        <a:pt x="66" y="83"/>
                        <a:pt x="60" y="74"/>
                        <a:pt x="59" y="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7" name="Freeform 105"/>
                <p:cNvSpPr>
                  <a:spLocks/>
                </p:cNvSpPr>
                <p:nvPr/>
              </p:nvSpPr>
              <p:spPr bwMode="auto">
                <a:xfrm>
                  <a:off x="6203950" y="2757488"/>
                  <a:ext cx="169863" cy="188913"/>
                </a:xfrm>
                <a:custGeom>
                  <a:avLst/>
                  <a:gdLst/>
                  <a:ahLst/>
                  <a:cxnLst>
                    <a:cxn ang="0">
                      <a:pos x="37" y="130"/>
                    </a:cxn>
                    <a:cxn ang="0">
                      <a:pos x="36" y="124"/>
                    </a:cxn>
                    <a:cxn ang="0">
                      <a:pos x="27" y="126"/>
                    </a:cxn>
                    <a:cxn ang="0">
                      <a:pos x="11" y="102"/>
                    </a:cxn>
                    <a:cxn ang="0">
                      <a:pos x="12" y="99"/>
                    </a:cxn>
                    <a:cxn ang="0">
                      <a:pos x="6" y="97"/>
                    </a:cxn>
                    <a:cxn ang="0">
                      <a:pos x="0" y="78"/>
                    </a:cxn>
                    <a:cxn ang="0">
                      <a:pos x="15" y="74"/>
                    </a:cxn>
                    <a:cxn ang="0">
                      <a:pos x="33" y="54"/>
                    </a:cxn>
                    <a:cxn ang="0">
                      <a:pos x="45" y="50"/>
                    </a:cxn>
                    <a:cxn ang="0">
                      <a:pos x="56" y="41"/>
                    </a:cxn>
                    <a:cxn ang="0">
                      <a:pos x="59" y="35"/>
                    </a:cxn>
                    <a:cxn ang="0">
                      <a:pos x="63" y="32"/>
                    </a:cxn>
                    <a:cxn ang="0">
                      <a:pos x="66" y="29"/>
                    </a:cxn>
                    <a:cxn ang="0">
                      <a:pos x="82" y="23"/>
                    </a:cxn>
                    <a:cxn ang="0">
                      <a:pos x="102" y="0"/>
                    </a:cxn>
                    <a:cxn ang="0">
                      <a:pos x="109" y="11"/>
                    </a:cxn>
                    <a:cxn ang="0">
                      <a:pos x="127" y="23"/>
                    </a:cxn>
                    <a:cxn ang="0">
                      <a:pos x="117" y="29"/>
                    </a:cxn>
                    <a:cxn ang="0">
                      <a:pos x="119" y="31"/>
                    </a:cxn>
                    <a:cxn ang="0">
                      <a:pos x="106" y="37"/>
                    </a:cxn>
                    <a:cxn ang="0">
                      <a:pos x="108" y="41"/>
                    </a:cxn>
                    <a:cxn ang="0">
                      <a:pos x="105" y="44"/>
                    </a:cxn>
                    <a:cxn ang="0">
                      <a:pos x="125" y="73"/>
                    </a:cxn>
                    <a:cxn ang="0">
                      <a:pos x="115" y="77"/>
                    </a:cxn>
                    <a:cxn ang="0">
                      <a:pos x="111" y="78"/>
                    </a:cxn>
                    <a:cxn ang="0">
                      <a:pos x="109" y="83"/>
                    </a:cxn>
                    <a:cxn ang="0">
                      <a:pos x="103" y="102"/>
                    </a:cxn>
                    <a:cxn ang="0">
                      <a:pos x="93" y="113"/>
                    </a:cxn>
                    <a:cxn ang="0">
                      <a:pos x="95" y="119"/>
                    </a:cxn>
                    <a:cxn ang="0">
                      <a:pos x="90" y="134"/>
                    </a:cxn>
                    <a:cxn ang="0">
                      <a:pos x="76" y="141"/>
                    </a:cxn>
                    <a:cxn ang="0">
                      <a:pos x="71" y="135"/>
                    </a:cxn>
                    <a:cxn ang="0">
                      <a:pos x="51" y="128"/>
                    </a:cxn>
                    <a:cxn ang="0">
                      <a:pos x="40" y="132"/>
                    </a:cxn>
                    <a:cxn ang="0">
                      <a:pos x="37" y="130"/>
                    </a:cxn>
                  </a:cxnLst>
                  <a:rect l="0" t="0" r="r" b="b"/>
                  <a:pathLst>
                    <a:path w="127" h="141">
                      <a:moveTo>
                        <a:pt x="37" y="130"/>
                      </a:moveTo>
                      <a:cubicBezTo>
                        <a:pt x="36" y="130"/>
                        <a:pt x="36" y="125"/>
                        <a:pt x="36" y="124"/>
                      </a:cubicBezTo>
                      <a:cubicBezTo>
                        <a:pt x="32" y="123"/>
                        <a:pt x="30" y="126"/>
                        <a:pt x="27" y="126"/>
                      </a:cubicBezTo>
                      <a:cubicBezTo>
                        <a:pt x="10" y="126"/>
                        <a:pt x="17" y="110"/>
                        <a:pt x="11" y="102"/>
                      </a:cubicBezTo>
                      <a:cubicBezTo>
                        <a:pt x="11" y="101"/>
                        <a:pt x="12" y="100"/>
                        <a:pt x="12" y="99"/>
                      </a:cubicBezTo>
                      <a:cubicBezTo>
                        <a:pt x="11" y="97"/>
                        <a:pt x="8" y="97"/>
                        <a:pt x="6" y="97"/>
                      </a:cubicBezTo>
                      <a:cubicBezTo>
                        <a:pt x="4" y="96"/>
                        <a:pt x="0" y="80"/>
                        <a:pt x="0" y="78"/>
                      </a:cubicBezTo>
                      <a:cubicBezTo>
                        <a:pt x="0" y="71"/>
                        <a:pt x="9" y="74"/>
                        <a:pt x="15" y="74"/>
                      </a:cubicBezTo>
                      <a:cubicBezTo>
                        <a:pt x="29" y="74"/>
                        <a:pt x="27" y="60"/>
                        <a:pt x="33" y="54"/>
                      </a:cubicBezTo>
                      <a:cubicBezTo>
                        <a:pt x="36" y="51"/>
                        <a:pt x="41" y="51"/>
                        <a:pt x="45" y="50"/>
                      </a:cubicBezTo>
                      <a:cubicBezTo>
                        <a:pt x="52" y="49"/>
                        <a:pt x="52" y="44"/>
                        <a:pt x="56" y="41"/>
                      </a:cubicBezTo>
                      <a:cubicBezTo>
                        <a:pt x="54" y="39"/>
                        <a:pt x="59" y="35"/>
                        <a:pt x="59" y="35"/>
                      </a:cubicBezTo>
                      <a:cubicBezTo>
                        <a:pt x="61" y="34"/>
                        <a:pt x="61" y="33"/>
                        <a:pt x="63" y="32"/>
                      </a:cubicBezTo>
                      <a:cubicBezTo>
                        <a:pt x="64" y="32"/>
                        <a:pt x="65" y="30"/>
                        <a:pt x="66" y="29"/>
                      </a:cubicBezTo>
                      <a:cubicBezTo>
                        <a:pt x="70" y="25"/>
                        <a:pt x="80" y="27"/>
                        <a:pt x="82" y="23"/>
                      </a:cubicBezTo>
                      <a:cubicBezTo>
                        <a:pt x="85" y="16"/>
                        <a:pt x="95" y="0"/>
                        <a:pt x="102" y="0"/>
                      </a:cubicBezTo>
                      <a:cubicBezTo>
                        <a:pt x="109" y="0"/>
                        <a:pt x="109" y="4"/>
                        <a:pt x="109" y="11"/>
                      </a:cubicBezTo>
                      <a:cubicBezTo>
                        <a:pt x="109" y="20"/>
                        <a:pt x="127" y="15"/>
                        <a:pt x="127" y="23"/>
                      </a:cubicBezTo>
                      <a:cubicBezTo>
                        <a:pt x="127" y="27"/>
                        <a:pt x="117" y="25"/>
                        <a:pt x="117" y="29"/>
                      </a:cubicBezTo>
                      <a:cubicBezTo>
                        <a:pt x="117" y="30"/>
                        <a:pt x="118" y="31"/>
                        <a:pt x="119" y="31"/>
                      </a:cubicBezTo>
                      <a:cubicBezTo>
                        <a:pt x="118" y="32"/>
                        <a:pt x="106" y="37"/>
                        <a:pt x="106" y="37"/>
                      </a:cubicBezTo>
                      <a:cubicBezTo>
                        <a:pt x="107" y="38"/>
                        <a:pt x="108" y="40"/>
                        <a:pt x="108" y="41"/>
                      </a:cubicBezTo>
                      <a:cubicBezTo>
                        <a:pt x="107" y="42"/>
                        <a:pt x="105" y="43"/>
                        <a:pt x="105" y="44"/>
                      </a:cubicBezTo>
                      <a:cubicBezTo>
                        <a:pt x="105" y="51"/>
                        <a:pt x="117" y="73"/>
                        <a:pt x="125" y="73"/>
                      </a:cubicBezTo>
                      <a:cubicBezTo>
                        <a:pt x="124" y="79"/>
                        <a:pt x="120" y="77"/>
                        <a:pt x="115" y="77"/>
                      </a:cubicBezTo>
                      <a:cubicBezTo>
                        <a:pt x="114" y="77"/>
                        <a:pt x="112" y="78"/>
                        <a:pt x="111" y="78"/>
                      </a:cubicBezTo>
                      <a:cubicBezTo>
                        <a:pt x="109" y="83"/>
                        <a:pt x="109" y="83"/>
                        <a:pt x="109" y="83"/>
                      </a:cubicBezTo>
                      <a:cubicBezTo>
                        <a:pt x="106" y="92"/>
                        <a:pt x="103" y="95"/>
                        <a:pt x="103" y="102"/>
                      </a:cubicBezTo>
                      <a:cubicBezTo>
                        <a:pt x="98" y="103"/>
                        <a:pt x="93" y="110"/>
                        <a:pt x="93" y="113"/>
                      </a:cubicBezTo>
                      <a:cubicBezTo>
                        <a:pt x="93" y="116"/>
                        <a:pt x="95" y="117"/>
                        <a:pt x="95" y="119"/>
                      </a:cubicBezTo>
                      <a:cubicBezTo>
                        <a:pt x="95" y="122"/>
                        <a:pt x="90" y="129"/>
                        <a:pt x="90" y="134"/>
                      </a:cubicBezTo>
                      <a:cubicBezTo>
                        <a:pt x="83" y="135"/>
                        <a:pt x="82" y="141"/>
                        <a:pt x="76" y="141"/>
                      </a:cubicBezTo>
                      <a:cubicBezTo>
                        <a:pt x="72" y="141"/>
                        <a:pt x="71" y="137"/>
                        <a:pt x="71" y="135"/>
                      </a:cubicBezTo>
                      <a:cubicBezTo>
                        <a:pt x="64" y="133"/>
                        <a:pt x="59" y="128"/>
                        <a:pt x="51" y="128"/>
                      </a:cubicBezTo>
                      <a:cubicBezTo>
                        <a:pt x="48" y="128"/>
                        <a:pt x="45" y="132"/>
                        <a:pt x="40" y="132"/>
                      </a:cubicBezTo>
                      <a:cubicBezTo>
                        <a:pt x="39" y="132"/>
                        <a:pt x="38" y="130"/>
                        <a:pt x="37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8" name="Freeform 106"/>
                <p:cNvSpPr>
                  <a:spLocks/>
                </p:cNvSpPr>
                <p:nvPr/>
              </p:nvSpPr>
              <p:spPr bwMode="auto">
                <a:xfrm>
                  <a:off x="6367463" y="2847975"/>
                  <a:ext cx="106363" cy="123825"/>
                </a:xfrm>
                <a:custGeom>
                  <a:avLst/>
                  <a:gdLst/>
                  <a:ahLst/>
                  <a:cxnLst>
                    <a:cxn ang="0">
                      <a:pos x="31" y="34"/>
                    </a:cxn>
                    <a:cxn ang="0">
                      <a:pos x="27" y="38"/>
                    </a:cxn>
                    <a:cxn ang="0">
                      <a:pos x="17" y="24"/>
                    </a:cxn>
                    <a:cxn ang="0">
                      <a:pos x="32" y="16"/>
                    </a:cxn>
                    <a:cxn ang="0">
                      <a:pos x="49" y="15"/>
                    </a:cxn>
                    <a:cxn ang="0">
                      <a:pos x="64" y="18"/>
                    </a:cxn>
                    <a:cxn ang="0">
                      <a:pos x="77" y="4"/>
                    </a:cxn>
                    <a:cxn ang="0">
                      <a:pos x="79" y="0"/>
                    </a:cxn>
                    <a:cxn ang="0">
                      <a:pos x="77" y="0"/>
                    </a:cxn>
                    <a:cxn ang="0">
                      <a:pos x="63" y="10"/>
                    </a:cxn>
                    <a:cxn ang="0">
                      <a:pos x="59" y="10"/>
                    </a:cxn>
                    <a:cxn ang="0">
                      <a:pos x="28" y="5"/>
                    </a:cxn>
                    <a:cxn ang="0">
                      <a:pos x="12" y="30"/>
                    </a:cxn>
                    <a:cxn ang="0">
                      <a:pos x="8" y="37"/>
                    </a:cxn>
                    <a:cxn ang="0">
                      <a:pos x="0" y="61"/>
                    </a:cxn>
                    <a:cxn ang="0">
                      <a:pos x="8" y="66"/>
                    </a:cxn>
                    <a:cxn ang="0">
                      <a:pos x="8" y="87"/>
                    </a:cxn>
                    <a:cxn ang="0">
                      <a:pos x="16" y="93"/>
                    </a:cxn>
                    <a:cxn ang="0">
                      <a:pos x="22" y="76"/>
                    </a:cxn>
                    <a:cxn ang="0">
                      <a:pos x="18" y="61"/>
                    </a:cxn>
                    <a:cxn ang="0">
                      <a:pos x="25" y="56"/>
                    </a:cxn>
                    <a:cxn ang="0">
                      <a:pos x="28" y="56"/>
                    </a:cxn>
                    <a:cxn ang="0">
                      <a:pos x="27" y="65"/>
                    </a:cxn>
                    <a:cxn ang="0">
                      <a:pos x="34" y="79"/>
                    </a:cxn>
                    <a:cxn ang="0">
                      <a:pos x="34" y="83"/>
                    </a:cxn>
                    <a:cxn ang="0">
                      <a:pos x="39" y="83"/>
                    </a:cxn>
                    <a:cxn ang="0">
                      <a:pos x="49" y="73"/>
                    </a:cxn>
                    <a:cxn ang="0">
                      <a:pos x="43" y="65"/>
                    </a:cxn>
                    <a:cxn ang="0">
                      <a:pos x="45" y="63"/>
                    </a:cxn>
                    <a:cxn ang="0">
                      <a:pos x="34" y="44"/>
                    </a:cxn>
                    <a:cxn ang="0">
                      <a:pos x="57" y="31"/>
                    </a:cxn>
                    <a:cxn ang="0">
                      <a:pos x="57" y="28"/>
                    </a:cxn>
                    <a:cxn ang="0">
                      <a:pos x="31" y="36"/>
                    </a:cxn>
                    <a:cxn ang="0">
                      <a:pos x="31" y="34"/>
                    </a:cxn>
                  </a:cxnLst>
                  <a:rect l="0" t="0" r="r" b="b"/>
                  <a:pathLst>
                    <a:path w="79" h="93">
                      <a:moveTo>
                        <a:pt x="31" y="34"/>
                      </a:moveTo>
                      <a:cubicBezTo>
                        <a:pt x="30" y="36"/>
                        <a:pt x="29" y="38"/>
                        <a:pt x="27" y="38"/>
                      </a:cubicBezTo>
                      <a:cubicBezTo>
                        <a:pt x="20" y="38"/>
                        <a:pt x="17" y="30"/>
                        <a:pt x="17" y="24"/>
                      </a:cubicBezTo>
                      <a:cubicBezTo>
                        <a:pt x="17" y="15"/>
                        <a:pt x="24" y="16"/>
                        <a:pt x="32" y="16"/>
                      </a:cubicBezTo>
                      <a:cubicBezTo>
                        <a:pt x="39" y="16"/>
                        <a:pt x="42" y="15"/>
                        <a:pt x="49" y="15"/>
                      </a:cubicBezTo>
                      <a:cubicBezTo>
                        <a:pt x="54" y="15"/>
                        <a:pt x="58" y="18"/>
                        <a:pt x="64" y="18"/>
                      </a:cubicBezTo>
                      <a:cubicBezTo>
                        <a:pt x="73" y="18"/>
                        <a:pt x="76" y="10"/>
                        <a:pt x="77" y="4"/>
                      </a:cubicBezTo>
                      <a:cubicBezTo>
                        <a:pt x="79" y="4"/>
                        <a:pt x="79" y="1"/>
                        <a:pt x="79" y="0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2" y="4"/>
                        <a:pt x="65" y="8"/>
                        <a:pt x="63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17" y="5"/>
                        <a:pt x="12" y="20"/>
                        <a:pt x="12" y="30"/>
                      </a:cubicBezTo>
                      <a:cubicBezTo>
                        <a:pt x="12" y="33"/>
                        <a:pt x="8" y="35"/>
                        <a:pt x="8" y="37"/>
                      </a:cubicBezTo>
                      <a:cubicBezTo>
                        <a:pt x="4" y="47"/>
                        <a:pt x="0" y="51"/>
                        <a:pt x="0" y="61"/>
                      </a:cubicBezTo>
                      <a:cubicBezTo>
                        <a:pt x="0" y="66"/>
                        <a:pt x="6" y="66"/>
                        <a:pt x="8" y="66"/>
                      </a:cubicBezTo>
                      <a:cubicBezTo>
                        <a:pt x="8" y="73"/>
                        <a:pt x="8" y="83"/>
                        <a:pt x="8" y="87"/>
                      </a:cubicBezTo>
                      <a:cubicBezTo>
                        <a:pt x="8" y="90"/>
                        <a:pt x="12" y="93"/>
                        <a:pt x="16" y="93"/>
                      </a:cubicBezTo>
                      <a:cubicBezTo>
                        <a:pt x="20" y="93"/>
                        <a:pt x="22" y="78"/>
                        <a:pt x="22" y="76"/>
                      </a:cubicBezTo>
                      <a:cubicBezTo>
                        <a:pt x="22" y="70"/>
                        <a:pt x="18" y="67"/>
                        <a:pt x="18" y="61"/>
                      </a:cubicBezTo>
                      <a:cubicBezTo>
                        <a:pt x="18" y="58"/>
                        <a:pt x="22" y="56"/>
                        <a:pt x="25" y="56"/>
                      </a:cubicBezTo>
                      <a:cubicBezTo>
                        <a:pt x="26" y="56"/>
                        <a:pt x="27" y="56"/>
                        <a:pt x="28" y="56"/>
                      </a:cubicBezTo>
                      <a:cubicBezTo>
                        <a:pt x="27" y="65"/>
                        <a:pt x="27" y="65"/>
                        <a:pt x="27" y="65"/>
                      </a:cubicBezTo>
                      <a:cubicBezTo>
                        <a:pt x="27" y="71"/>
                        <a:pt x="34" y="73"/>
                        <a:pt x="34" y="79"/>
                      </a:cubicBezTo>
                      <a:cubicBezTo>
                        <a:pt x="34" y="80"/>
                        <a:pt x="34" y="81"/>
                        <a:pt x="34" y="83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39" y="78"/>
                        <a:pt x="49" y="78"/>
                        <a:pt x="49" y="73"/>
                      </a:cubicBezTo>
                      <a:cubicBezTo>
                        <a:pt x="47" y="73"/>
                        <a:pt x="43" y="68"/>
                        <a:pt x="43" y="65"/>
                      </a:cubicBezTo>
                      <a:cubicBezTo>
                        <a:pt x="43" y="65"/>
                        <a:pt x="44" y="64"/>
                        <a:pt x="45" y="63"/>
                      </a:cubicBezTo>
                      <a:cubicBezTo>
                        <a:pt x="42" y="61"/>
                        <a:pt x="34" y="46"/>
                        <a:pt x="34" y="44"/>
                      </a:cubicBezTo>
                      <a:cubicBezTo>
                        <a:pt x="46" y="44"/>
                        <a:pt x="47" y="35"/>
                        <a:pt x="57" y="31"/>
                      </a:cubicBezTo>
                      <a:cubicBezTo>
                        <a:pt x="57" y="28"/>
                        <a:pt x="57" y="28"/>
                        <a:pt x="57" y="28"/>
                      </a:cubicBezTo>
                      <a:cubicBezTo>
                        <a:pt x="54" y="27"/>
                        <a:pt x="31" y="35"/>
                        <a:pt x="31" y="36"/>
                      </a:cubicBezTo>
                      <a:lnTo>
                        <a:pt x="31" y="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19" name="Freeform 107"/>
                <p:cNvSpPr>
                  <a:spLocks/>
                </p:cNvSpPr>
                <p:nvPr/>
              </p:nvSpPr>
              <p:spPr bwMode="auto">
                <a:xfrm>
                  <a:off x="6145213" y="2973388"/>
                  <a:ext cx="171450" cy="49213"/>
                </a:xfrm>
                <a:custGeom>
                  <a:avLst/>
                  <a:gdLst/>
                  <a:ahLst/>
                  <a:cxnLst>
                    <a:cxn ang="0">
                      <a:pos x="123" y="36"/>
                    </a:cxn>
                    <a:cxn ang="0">
                      <a:pos x="114" y="33"/>
                    </a:cxn>
                    <a:cxn ang="0">
                      <a:pos x="114" y="37"/>
                    </a:cxn>
                    <a:cxn ang="0">
                      <a:pos x="67" y="31"/>
                    </a:cxn>
                    <a:cxn ang="0">
                      <a:pos x="56" y="25"/>
                    </a:cxn>
                    <a:cxn ang="0">
                      <a:pos x="32" y="22"/>
                    </a:cxn>
                    <a:cxn ang="0">
                      <a:pos x="14" y="20"/>
                    </a:cxn>
                    <a:cxn ang="0">
                      <a:pos x="0" y="10"/>
                    </a:cxn>
                    <a:cxn ang="0">
                      <a:pos x="11" y="1"/>
                    </a:cxn>
                    <a:cxn ang="0">
                      <a:pos x="14" y="3"/>
                    </a:cxn>
                    <a:cxn ang="0">
                      <a:pos x="22" y="0"/>
                    </a:cxn>
                    <a:cxn ang="0">
                      <a:pos x="55" y="14"/>
                    </a:cxn>
                    <a:cxn ang="0">
                      <a:pos x="68" y="7"/>
                    </a:cxn>
                    <a:cxn ang="0">
                      <a:pos x="88" y="15"/>
                    </a:cxn>
                    <a:cxn ang="0">
                      <a:pos x="101" y="14"/>
                    </a:cxn>
                    <a:cxn ang="0">
                      <a:pos x="105" y="14"/>
                    </a:cxn>
                    <a:cxn ang="0">
                      <a:pos x="89" y="17"/>
                    </a:cxn>
                    <a:cxn ang="0">
                      <a:pos x="107" y="22"/>
                    </a:cxn>
                    <a:cxn ang="0">
                      <a:pos x="111" y="26"/>
                    </a:cxn>
                    <a:cxn ang="0">
                      <a:pos x="121" y="27"/>
                    </a:cxn>
                    <a:cxn ang="0">
                      <a:pos x="128" y="31"/>
                    </a:cxn>
                    <a:cxn ang="0">
                      <a:pos x="123" y="36"/>
                    </a:cxn>
                  </a:cxnLst>
                  <a:rect l="0" t="0" r="r" b="b"/>
                  <a:pathLst>
                    <a:path w="128" h="37">
                      <a:moveTo>
                        <a:pt x="123" y="36"/>
                      </a:moveTo>
                      <a:cubicBezTo>
                        <a:pt x="119" y="36"/>
                        <a:pt x="119" y="33"/>
                        <a:pt x="114" y="33"/>
                      </a:cubicBezTo>
                      <a:cubicBezTo>
                        <a:pt x="113" y="33"/>
                        <a:pt x="114" y="36"/>
                        <a:pt x="114" y="37"/>
                      </a:cubicBezTo>
                      <a:cubicBezTo>
                        <a:pt x="100" y="32"/>
                        <a:pt x="85" y="31"/>
                        <a:pt x="67" y="31"/>
                      </a:cubicBezTo>
                      <a:cubicBezTo>
                        <a:pt x="62" y="31"/>
                        <a:pt x="61" y="25"/>
                        <a:pt x="56" y="25"/>
                      </a:cubicBezTo>
                      <a:cubicBezTo>
                        <a:pt x="48" y="25"/>
                        <a:pt x="41" y="25"/>
                        <a:pt x="32" y="22"/>
                      </a:cubicBezTo>
                      <a:cubicBezTo>
                        <a:pt x="25" y="20"/>
                        <a:pt x="19" y="24"/>
                        <a:pt x="14" y="20"/>
                      </a:cubicBezTo>
                      <a:cubicBezTo>
                        <a:pt x="10" y="15"/>
                        <a:pt x="7" y="10"/>
                        <a:pt x="0" y="10"/>
                      </a:cubicBezTo>
                      <a:cubicBezTo>
                        <a:pt x="0" y="9"/>
                        <a:pt x="8" y="1"/>
                        <a:pt x="11" y="1"/>
                      </a:cubicBezTo>
                      <a:cubicBezTo>
                        <a:pt x="12" y="1"/>
                        <a:pt x="13" y="3"/>
                        <a:pt x="14" y="3"/>
                      </a:cubicBezTo>
                      <a:cubicBezTo>
                        <a:pt x="17" y="3"/>
                        <a:pt x="19" y="0"/>
                        <a:pt x="22" y="0"/>
                      </a:cubicBezTo>
                      <a:cubicBezTo>
                        <a:pt x="35" y="0"/>
                        <a:pt x="41" y="14"/>
                        <a:pt x="55" y="14"/>
                      </a:cubicBezTo>
                      <a:cubicBezTo>
                        <a:pt x="62" y="14"/>
                        <a:pt x="63" y="7"/>
                        <a:pt x="68" y="7"/>
                      </a:cubicBezTo>
                      <a:cubicBezTo>
                        <a:pt x="77" y="7"/>
                        <a:pt x="80" y="15"/>
                        <a:pt x="88" y="15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5" y="14"/>
                        <a:pt x="105" y="14"/>
                        <a:pt x="105" y="14"/>
                      </a:cubicBezTo>
                      <a:cubicBezTo>
                        <a:pt x="104" y="16"/>
                        <a:pt x="89" y="17"/>
                        <a:pt x="89" y="17"/>
                      </a:cubicBezTo>
                      <a:cubicBezTo>
                        <a:pt x="93" y="22"/>
                        <a:pt x="99" y="22"/>
                        <a:pt x="107" y="22"/>
                      </a:cubicBezTo>
                      <a:cubicBezTo>
                        <a:pt x="110" y="22"/>
                        <a:pt x="110" y="26"/>
                        <a:pt x="111" y="26"/>
                      </a:cubicBezTo>
                      <a:cubicBezTo>
                        <a:pt x="114" y="30"/>
                        <a:pt x="117" y="26"/>
                        <a:pt x="121" y="27"/>
                      </a:cubicBezTo>
                      <a:cubicBezTo>
                        <a:pt x="125" y="29"/>
                        <a:pt x="125" y="30"/>
                        <a:pt x="128" y="31"/>
                      </a:cubicBezTo>
                      <a:cubicBezTo>
                        <a:pt x="127" y="33"/>
                        <a:pt x="124" y="36"/>
                        <a:pt x="123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20" name="Freeform 108"/>
                <p:cNvSpPr>
                  <a:spLocks/>
                </p:cNvSpPr>
                <p:nvPr/>
              </p:nvSpPr>
              <p:spPr bwMode="auto">
                <a:xfrm>
                  <a:off x="6386513" y="3013075"/>
                  <a:ext cx="52388" cy="12700"/>
                </a:xfrm>
                <a:custGeom>
                  <a:avLst/>
                  <a:gdLst/>
                  <a:ahLst/>
                  <a:cxnLst>
                    <a:cxn ang="0">
                      <a:pos x="26" y="9"/>
                    </a:cxn>
                    <a:cxn ang="0">
                      <a:pos x="10" y="9"/>
                    </a:cxn>
                    <a:cxn ang="0">
                      <a:pos x="0" y="4"/>
                    </a:cxn>
                    <a:cxn ang="0">
                      <a:pos x="8" y="1"/>
                    </a:cxn>
                    <a:cxn ang="0">
                      <a:pos x="26" y="4"/>
                    </a:cxn>
                    <a:cxn ang="0">
                      <a:pos x="39" y="0"/>
                    </a:cxn>
                    <a:cxn ang="0">
                      <a:pos x="26" y="9"/>
                    </a:cxn>
                  </a:cxnLst>
                  <a:rect l="0" t="0" r="r" b="b"/>
                  <a:pathLst>
                    <a:path w="39" h="9">
                      <a:moveTo>
                        <a:pt x="26" y="9"/>
                      </a:moveTo>
                      <a:cubicBezTo>
                        <a:pt x="20" y="9"/>
                        <a:pt x="13" y="9"/>
                        <a:pt x="10" y="9"/>
                      </a:cubicBezTo>
                      <a:cubicBezTo>
                        <a:pt x="7" y="9"/>
                        <a:pt x="0" y="9"/>
                        <a:pt x="0" y="4"/>
                      </a:cubicBezTo>
                      <a:cubicBezTo>
                        <a:pt x="0" y="1"/>
                        <a:pt x="5" y="1"/>
                        <a:pt x="8" y="1"/>
                      </a:cubicBezTo>
                      <a:cubicBezTo>
                        <a:pt x="16" y="1"/>
                        <a:pt x="19" y="4"/>
                        <a:pt x="26" y="4"/>
                      </a:cubicBezTo>
                      <a:cubicBezTo>
                        <a:pt x="32" y="4"/>
                        <a:pt x="35" y="2"/>
                        <a:pt x="39" y="0"/>
                      </a:cubicBezTo>
                      <a:cubicBezTo>
                        <a:pt x="35" y="6"/>
                        <a:pt x="32" y="7"/>
                        <a:pt x="2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21" name="Freeform 109"/>
                <p:cNvSpPr>
                  <a:spLocks/>
                </p:cNvSpPr>
                <p:nvPr/>
              </p:nvSpPr>
              <p:spPr bwMode="auto">
                <a:xfrm>
                  <a:off x="6335713" y="3016250"/>
                  <a:ext cx="36513" cy="12700"/>
                </a:xfrm>
                <a:custGeom>
                  <a:avLst/>
                  <a:gdLst/>
                  <a:ahLst/>
                  <a:cxnLst>
                    <a:cxn ang="0">
                      <a:pos x="27" y="6"/>
                    </a:cxn>
                    <a:cxn ang="0">
                      <a:pos x="23" y="6"/>
                    </a:cxn>
                    <a:cxn ang="0">
                      <a:pos x="19" y="5"/>
                    </a:cxn>
                    <a:cxn ang="0">
                      <a:pos x="9" y="9"/>
                    </a:cxn>
                    <a:cxn ang="0">
                      <a:pos x="0" y="6"/>
                    </a:cxn>
                    <a:cxn ang="0">
                      <a:pos x="7" y="1"/>
                    </a:cxn>
                    <a:cxn ang="0">
                      <a:pos x="16" y="3"/>
                    </a:cxn>
                    <a:cxn ang="0">
                      <a:pos x="16" y="0"/>
                    </a:cxn>
                    <a:cxn ang="0">
                      <a:pos x="27" y="0"/>
                    </a:cxn>
                    <a:cxn ang="0">
                      <a:pos x="27" y="6"/>
                    </a:cxn>
                  </a:cxnLst>
                  <a:rect l="0" t="0" r="r" b="b"/>
                  <a:pathLst>
                    <a:path w="27" h="9">
                      <a:moveTo>
                        <a:pt x="27" y="6"/>
                      </a:move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5" y="6"/>
                        <a:pt x="13" y="9"/>
                        <a:pt x="9" y="9"/>
                      </a:cubicBezTo>
                      <a:cubicBezTo>
                        <a:pt x="5" y="9"/>
                        <a:pt x="0" y="8"/>
                        <a:pt x="0" y="6"/>
                      </a:cubicBezTo>
                      <a:cubicBezTo>
                        <a:pt x="0" y="1"/>
                        <a:pt x="3" y="1"/>
                        <a:pt x="7" y="1"/>
                      </a:cubicBezTo>
                      <a:cubicBezTo>
                        <a:pt x="11" y="1"/>
                        <a:pt x="13" y="2"/>
                        <a:pt x="16" y="3"/>
                      </a:cubicBezTo>
                      <a:cubicBezTo>
                        <a:pt x="16" y="2"/>
                        <a:pt x="16" y="1"/>
                        <a:pt x="16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3"/>
                        <a:pt x="26" y="5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22" name="Freeform 110"/>
                <p:cNvSpPr>
                  <a:spLocks/>
                </p:cNvSpPr>
                <p:nvPr/>
              </p:nvSpPr>
              <p:spPr bwMode="auto">
                <a:xfrm>
                  <a:off x="6373813" y="3030538"/>
                  <a:ext cx="26988" cy="19050"/>
                </a:xfrm>
                <a:custGeom>
                  <a:avLst/>
                  <a:gdLst/>
                  <a:ahLst/>
                  <a:cxnLst>
                    <a:cxn ang="0">
                      <a:pos x="15" y="14"/>
                    </a:cxn>
                    <a:cxn ang="0">
                      <a:pos x="12" y="9"/>
                    </a:cxn>
                    <a:cxn ang="0">
                      <a:pos x="0" y="4"/>
                    </a:cxn>
                    <a:cxn ang="0">
                      <a:pos x="9" y="1"/>
                    </a:cxn>
                    <a:cxn ang="0">
                      <a:pos x="13" y="1"/>
                    </a:cxn>
                    <a:cxn ang="0">
                      <a:pos x="20" y="11"/>
                    </a:cxn>
                    <a:cxn ang="0">
                      <a:pos x="16" y="14"/>
                    </a:cxn>
                    <a:cxn ang="0">
                      <a:pos x="15" y="14"/>
                    </a:cxn>
                  </a:cxnLst>
                  <a:rect l="0" t="0" r="r" b="b"/>
                  <a:pathLst>
                    <a:path w="20" h="14">
                      <a:moveTo>
                        <a:pt x="15" y="14"/>
                      </a:moveTo>
                      <a:cubicBezTo>
                        <a:pt x="12" y="14"/>
                        <a:pt x="12" y="10"/>
                        <a:pt x="12" y="9"/>
                      </a:cubicBezTo>
                      <a:cubicBezTo>
                        <a:pt x="8" y="9"/>
                        <a:pt x="0" y="8"/>
                        <a:pt x="0" y="4"/>
                      </a:cubicBezTo>
                      <a:cubicBezTo>
                        <a:pt x="0" y="0"/>
                        <a:pt x="6" y="1"/>
                        <a:pt x="9" y="1"/>
                      </a:cubicBezTo>
                      <a:cubicBezTo>
                        <a:pt x="10" y="1"/>
                        <a:pt x="12" y="1"/>
                        <a:pt x="13" y="1"/>
                      </a:cubicBezTo>
                      <a:cubicBezTo>
                        <a:pt x="13" y="7"/>
                        <a:pt x="20" y="6"/>
                        <a:pt x="20" y="11"/>
                      </a:cubicBezTo>
                      <a:cubicBezTo>
                        <a:pt x="20" y="13"/>
                        <a:pt x="18" y="14"/>
                        <a:pt x="16" y="14"/>
                      </a:cubicBezTo>
                      <a:cubicBezTo>
                        <a:pt x="16" y="14"/>
                        <a:pt x="15" y="14"/>
                        <a:pt x="1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23" name="Freeform 111"/>
                <p:cNvSpPr>
                  <a:spLocks/>
                </p:cNvSpPr>
                <p:nvPr/>
              </p:nvSpPr>
              <p:spPr bwMode="auto">
                <a:xfrm>
                  <a:off x="6323013" y="3014663"/>
                  <a:ext cx="11113" cy="111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0"/>
                    </a:cxn>
                    <a:cxn ang="0">
                      <a:pos x="8" y="3"/>
                    </a:cxn>
                    <a:cxn ang="0">
                      <a:pos x="3" y="8"/>
                    </a:cxn>
                    <a:cxn ang="0">
                      <a:pos x="0" y="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" h="8">
                      <a:moveTo>
                        <a:pt x="0" y="0"/>
                      </a:move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6" y="0"/>
                        <a:pt x="6" y="2"/>
                        <a:pt x="8" y="3"/>
                      </a:cubicBezTo>
                      <a:cubicBezTo>
                        <a:pt x="7" y="6"/>
                        <a:pt x="5" y="8"/>
                        <a:pt x="3" y="8"/>
                      </a:cubicBezTo>
                      <a:cubicBezTo>
                        <a:pt x="2" y="8"/>
                        <a:pt x="0" y="6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24" name="Freeform 112"/>
                <p:cNvSpPr>
                  <a:spLocks/>
                </p:cNvSpPr>
                <p:nvPr/>
              </p:nvSpPr>
              <p:spPr bwMode="auto">
                <a:xfrm>
                  <a:off x="6448425" y="3016250"/>
                  <a:ext cx="58738" cy="34925"/>
                </a:xfrm>
                <a:custGeom>
                  <a:avLst/>
                  <a:gdLst/>
                  <a:ahLst/>
                  <a:cxnLst>
                    <a:cxn ang="0">
                      <a:pos x="19" y="13"/>
                    </a:cxn>
                    <a:cxn ang="0">
                      <a:pos x="17" y="19"/>
                    </a:cxn>
                    <a:cxn ang="0">
                      <a:pos x="3" y="26"/>
                    </a:cxn>
                    <a:cxn ang="0">
                      <a:pos x="0" y="22"/>
                    </a:cxn>
                    <a:cxn ang="0">
                      <a:pos x="15" y="10"/>
                    </a:cxn>
                    <a:cxn ang="0">
                      <a:pos x="17" y="6"/>
                    </a:cxn>
                    <a:cxn ang="0">
                      <a:pos x="45" y="3"/>
                    </a:cxn>
                    <a:cxn ang="0">
                      <a:pos x="19" y="13"/>
                    </a:cxn>
                  </a:cxnLst>
                  <a:rect l="0" t="0" r="r" b="b"/>
                  <a:pathLst>
                    <a:path w="45" h="26">
                      <a:moveTo>
                        <a:pt x="19" y="13"/>
                      </a:moveTo>
                      <a:cubicBezTo>
                        <a:pt x="16" y="13"/>
                        <a:pt x="19" y="17"/>
                        <a:pt x="17" y="19"/>
                      </a:cubicBezTo>
                      <a:cubicBezTo>
                        <a:pt x="15" y="21"/>
                        <a:pt x="8" y="26"/>
                        <a:pt x="3" y="26"/>
                      </a:cubicBezTo>
                      <a:cubicBezTo>
                        <a:pt x="1" y="26"/>
                        <a:pt x="0" y="24"/>
                        <a:pt x="0" y="22"/>
                      </a:cubicBezTo>
                      <a:cubicBezTo>
                        <a:pt x="0" y="12"/>
                        <a:pt x="8" y="12"/>
                        <a:pt x="15" y="10"/>
                      </a:cubicBezTo>
                      <a:cubicBezTo>
                        <a:pt x="16" y="10"/>
                        <a:pt x="16" y="7"/>
                        <a:pt x="17" y="6"/>
                      </a:cubicBezTo>
                      <a:cubicBezTo>
                        <a:pt x="21" y="2"/>
                        <a:pt x="41" y="0"/>
                        <a:pt x="45" y="3"/>
                      </a:cubicBezTo>
                      <a:cubicBezTo>
                        <a:pt x="40" y="9"/>
                        <a:pt x="26" y="13"/>
                        <a:pt x="19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25" name="Freeform 113"/>
                <p:cNvSpPr>
                  <a:spLocks/>
                </p:cNvSpPr>
                <p:nvPr/>
              </p:nvSpPr>
              <p:spPr bwMode="auto">
                <a:xfrm>
                  <a:off x="6489700" y="2922588"/>
                  <a:ext cx="17463" cy="19050"/>
                </a:xfrm>
                <a:custGeom>
                  <a:avLst/>
                  <a:gdLst/>
                  <a:ahLst/>
                  <a:cxnLst>
                    <a:cxn ang="0">
                      <a:pos x="13" y="8"/>
                    </a:cxn>
                    <a:cxn ang="0">
                      <a:pos x="8" y="14"/>
                    </a:cxn>
                    <a:cxn ang="0">
                      <a:pos x="0" y="5"/>
                    </a:cxn>
                    <a:cxn ang="0">
                      <a:pos x="13" y="8"/>
                    </a:cxn>
                  </a:cxnLst>
                  <a:rect l="0" t="0" r="r" b="b"/>
                  <a:pathLst>
                    <a:path w="13" h="14">
                      <a:moveTo>
                        <a:pt x="13" y="8"/>
                      </a:moveTo>
                      <a:cubicBezTo>
                        <a:pt x="13" y="9"/>
                        <a:pt x="10" y="14"/>
                        <a:pt x="8" y="14"/>
                      </a:cubicBezTo>
                      <a:cubicBezTo>
                        <a:pt x="6" y="14"/>
                        <a:pt x="0" y="9"/>
                        <a:pt x="0" y="5"/>
                      </a:cubicBezTo>
                      <a:cubicBezTo>
                        <a:pt x="0" y="0"/>
                        <a:pt x="13" y="4"/>
                        <a:pt x="1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26" name="Freeform 114"/>
                <p:cNvSpPr>
                  <a:spLocks/>
                </p:cNvSpPr>
                <p:nvPr/>
              </p:nvSpPr>
              <p:spPr bwMode="auto">
                <a:xfrm>
                  <a:off x="6519863" y="2924175"/>
                  <a:ext cx="47625" cy="14288"/>
                </a:xfrm>
                <a:custGeom>
                  <a:avLst/>
                  <a:gdLst/>
                  <a:ahLst/>
                  <a:cxnLst>
                    <a:cxn ang="0">
                      <a:pos x="31" y="2"/>
                    </a:cxn>
                    <a:cxn ang="0">
                      <a:pos x="36" y="10"/>
                    </a:cxn>
                    <a:cxn ang="0">
                      <a:pos x="34" y="10"/>
                    </a:cxn>
                    <a:cxn ang="0">
                      <a:pos x="18" y="6"/>
                    </a:cxn>
                    <a:cxn ang="0">
                      <a:pos x="8" y="6"/>
                    </a:cxn>
                    <a:cxn ang="0">
                      <a:pos x="0" y="4"/>
                    </a:cxn>
                    <a:cxn ang="0">
                      <a:pos x="3" y="0"/>
                    </a:cxn>
                    <a:cxn ang="0">
                      <a:pos x="23" y="0"/>
                    </a:cxn>
                    <a:cxn ang="0">
                      <a:pos x="30" y="2"/>
                    </a:cxn>
                    <a:cxn ang="0">
                      <a:pos x="31" y="2"/>
                    </a:cxn>
                  </a:cxnLst>
                  <a:rect l="0" t="0" r="r" b="b"/>
                  <a:pathLst>
                    <a:path w="36" h="10">
                      <a:moveTo>
                        <a:pt x="31" y="2"/>
                      </a:moveTo>
                      <a:cubicBezTo>
                        <a:pt x="32" y="5"/>
                        <a:pt x="36" y="6"/>
                        <a:pt x="36" y="10"/>
                      </a:cubicBezTo>
                      <a:cubicBezTo>
                        <a:pt x="36" y="10"/>
                        <a:pt x="35" y="10"/>
                        <a:pt x="34" y="10"/>
                      </a:cubicBezTo>
                      <a:cubicBezTo>
                        <a:pt x="28" y="10"/>
                        <a:pt x="25" y="6"/>
                        <a:pt x="18" y="6"/>
                      </a:cubicBezTo>
                      <a:cubicBezTo>
                        <a:pt x="14" y="6"/>
                        <a:pt x="12" y="6"/>
                        <a:pt x="8" y="6"/>
                      </a:cubicBezTo>
                      <a:cubicBezTo>
                        <a:pt x="6" y="6"/>
                        <a:pt x="0" y="4"/>
                        <a:pt x="0" y="4"/>
                      </a:cubicBezTo>
                      <a:cubicBezTo>
                        <a:pt x="0" y="2"/>
                        <a:pt x="3" y="1"/>
                        <a:pt x="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4" y="3"/>
                        <a:pt x="27" y="2"/>
                        <a:pt x="30" y="2"/>
                      </a:cubicBezTo>
                      <a:lnTo>
                        <a:pt x="31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28" name="Freeform 115"/>
                <p:cNvSpPr>
                  <a:spLocks/>
                </p:cNvSpPr>
                <p:nvPr/>
              </p:nvSpPr>
              <p:spPr bwMode="auto">
                <a:xfrm>
                  <a:off x="6513513" y="2836863"/>
                  <a:ext cx="19050" cy="46038"/>
                </a:xfrm>
                <a:custGeom>
                  <a:avLst/>
                  <a:gdLst/>
                  <a:ahLst/>
                  <a:cxnLst>
                    <a:cxn ang="0">
                      <a:pos x="4" y="28"/>
                    </a:cxn>
                    <a:cxn ang="0">
                      <a:pos x="4" y="25"/>
                    </a:cxn>
                    <a:cxn ang="0">
                      <a:pos x="14" y="24"/>
                    </a:cxn>
                    <a:cxn ang="0">
                      <a:pos x="11" y="17"/>
                    </a:cxn>
                    <a:cxn ang="0">
                      <a:pos x="15" y="12"/>
                    </a:cxn>
                    <a:cxn ang="0">
                      <a:pos x="4" y="0"/>
                    </a:cxn>
                    <a:cxn ang="0">
                      <a:pos x="0" y="9"/>
                    </a:cxn>
                    <a:cxn ang="0">
                      <a:pos x="3" y="21"/>
                    </a:cxn>
                    <a:cxn ang="0">
                      <a:pos x="3" y="27"/>
                    </a:cxn>
                    <a:cxn ang="0">
                      <a:pos x="9" y="35"/>
                    </a:cxn>
                    <a:cxn ang="0">
                      <a:pos x="4" y="28"/>
                    </a:cxn>
                  </a:cxnLst>
                  <a:rect l="0" t="0" r="r" b="b"/>
                  <a:pathLst>
                    <a:path w="15" h="35">
                      <a:moveTo>
                        <a:pt x="4" y="28"/>
                      </a:move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5"/>
                        <a:pt x="12" y="24"/>
                        <a:pt x="14" y="24"/>
                      </a:cubicBezTo>
                      <a:cubicBezTo>
                        <a:pt x="14" y="20"/>
                        <a:pt x="11" y="20"/>
                        <a:pt x="11" y="17"/>
                      </a:cubicBezTo>
                      <a:cubicBezTo>
                        <a:pt x="11" y="15"/>
                        <a:pt x="15" y="14"/>
                        <a:pt x="15" y="12"/>
                      </a:cubicBezTo>
                      <a:cubicBezTo>
                        <a:pt x="8" y="10"/>
                        <a:pt x="4" y="6"/>
                        <a:pt x="4" y="0"/>
                      </a:cubicBezTo>
                      <a:cubicBezTo>
                        <a:pt x="0" y="2"/>
                        <a:pt x="0" y="5"/>
                        <a:pt x="0" y="9"/>
                      </a:cubicBezTo>
                      <a:cubicBezTo>
                        <a:pt x="0" y="15"/>
                        <a:pt x="3" y="16"/>
                        <a:pt x="3" y="21"/>
                      </a:cubicBezTo>
                      <a:cubicBezTo>
                        <a:pt x="3" y="26"/>
                        <a:pt x="3" y="24"/>
                        <a:pt x="3" y="27"/>
                      </a:cubicBezTo>
                      <a:cubicBezTo>
                        <a:pt x="3" y="30"/>
                        <a:pt x="4" y="35"/>
                        <a:pt x="9" y="35"/>
                      </a:cubicBezTo>
                      <a:cubicBezTo>
                        <a:pt x="7" y="32"/>
                        <a:pt x="6" y="31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29" name="Freeform 119"/>
                <p:cNvSpPr>
                  <a:spLocks/>
                </p:cNvSpPr>
                <p:nvPr/>
              </p:nvSpPr>
              <p:spPr bwMode="auto">
                <a:xfrm>
                  <a:off x="6424613" y="2709863"/>
                  <a:ext cx="76200" cy="71438"/>
                </a:xfrm>
                <a:custGeom>
                  <a:avLst/>
                  <a:gdLst/>
                  <a:ahLst/>
                  <a:cxnLst>
                    <a:cxn ang="0">
                      <a:pos x="48" y="38"/>
                    </a:cxn>
                    <a:cxn ang="0">
                      <a:pos x="46" y="35"/>
                    </a:cxn>
                    <a:cxn ang="0">
                      <a:pos x="42" y="40"/>
                    </a:cxn>
                    <a:cxn ang="0">
                      <a:pos x="47" y="48"/>
                    </a:cxn>
                    <a:cxn ang="0">
                      <a:pos x="42" y="53"/>
                    </a:cxn>
                    <a:cxn ang="0">
                      <a:pos x="40" y="50"/>
                    </a:cxn>
                    <a:cxn ang="0">
                      <a:pos x="36" y="51"/>
                    </a:cxn>
                    <a:cxn ang="0">
                      <a:pos x="26" y="37"/>
                    </a:cxn>
                    <a:cxn ang="0">
                      <a:pos x="28" y="32"/>
                    </a:cxn>
                    <a:cxn ang="0">
                      <a:pos x="27" y="29"/>
                    </a:cxn>
                    <a:cxn ang="0">
                      <a:pos x="21" y="28"/>
                    </a:cxn>
                    <a:cxn ang="0">
                      <a:pos x="21" y="32"/>
                    </a:cxn>
                    <a:cxn ang="0">
                      <a:pos x="17" y="30"/>
                    </a:cxn>
                    <a:cxn ang="0">
                      <a:pos x="16" y="32"/>
                    </a:cxn>
                    <a:cxn ang="0">
                      <a:pos x="12" y="28"/>
                    </a:cxn>
                    <a:cxn ang="0">
                      <a:pos x="4" y="45"/>
                    </a:cxn>
                    <a:cxn ang="0">
                      <a:pos x="4" y="36"/>
                    </a:cxn>
                    <a:cxn ang="0">
                      <a:pos x="2" y="32"/>
                    </a:cxn>
                    <a:cxn ang="0">
                      <a:pos x="5" y="22"/>
                    </a:cxn>
                    <a:cxn ang="0">
                      <a:pos x="19" y="14"/>
                    </a:cxn>
                    <a:cxn ang="0">
                      <a:pos x="26" y="20"/>
                    </a:cxn>
                    <a:cxn ang="0">
                      <a:pos x="28" y="20"/>
                    </a:cxn>
                    <a:cxn ang="0">
                      <a:pos x="32" y="15"/>
                    </a:cxn>
                    <a:cxn ang="0">
                      <a:pos x="41" y="9"/>
                    </a:cxn>
                    <a:cxn ang="0">
                      <a:pos x="42" y="0"/>
                    </a:cxn>
                    <a:cxn ang="0">
                      <a:pos x="48" y="4"/>
                    </a:cxn>
                    <a:cxn ang="0">
                      <a:pos x="58" y="33"/>
                    </a:cxn>
                    <a:cxn ang="0">
                      <a:pos x="53" y="46"/>
                    </a:cxn>
                    <a:cxn ang="0">
                      <a:pos x="48" y="36"/>
                    </a:cxn>
                    <a:cxn ang="0">
                      <a:pos x="48" y="38"/>
                    </a:cxn>
                  </a:cxnLst>
                  <a:rect l="0" t="0" r="r" b="b"/>
                  <a:pathLst>
                    <a:path w="58" h="53">
                      <a:moveTo>
                        <a:pt x="48" y="38"/>
                      </a:moveTo>
                      <a:cubicBezTo>
                        <a:pt x="48" y="37"/>
                        <a:pt x="47" y="36"/>
                        <a:pt x="46" y="35"/>
                      </a:cubicBezTo>
                      <a:cubicBezTo>
                        <a:pt x="44" y="37"/>
                        <a:pt x="42" y="38"/>
                        <a:pt x="42" y="40"/>
                      </a:cubicBezTo>
                      <a:cubicBezTo>
                        <a:pt x="42" y="43"/>
                        <a:pt x="47" y="44"/>
                        <a:pt x="47" y="48"/>
                      </a:cubicBezTo>
                      <a:cubicBezTo>
                        <a:pt x="47" y="51"/>
                        <a:pt x="45" y="53"/>
                        <a:pt x="42" y="53"/>
                      </a:cubicBezTo>
                      <a:cubicBezTo>
                        <a:pt x="41" y="53"/>
                        <a:pt x="40" y="51"/>
                        <a:pt x="40" y="50"/>
                      </a:cubicBezTo>
                      <a:cubicBezTo>
                        <a:pt x="39" y="51"/>
                        <a:pt x="37" y="51"/>
                        <a:pt x="36" y="51"/>
                      </a:cubicBezTo>
                      <a:cubicBezTo>
                        <a:pt x="31" y="51"/>
                        <a:pt x="26" y="44"/>
                        <a:pt x="26" y="37"/>
                      </a:cubicBezTo>
                      <a:cubicBezTo>
                        <a:pt x="26" y="34"/>
                        <a:pt x="27" y="33"/>
                        <a:pt x="28" y="32"/>
                      </a:cubicBezTo>
                      <a:cubicBezTo>
                        <a:pt x="28" y="31"/>
                        <a:pt x="27" y="30"/>
                        <a:pt x="27" y="29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30"/>
                        <a:pt x="20" y="31"/>
                        <a:pt x="21" y="32"/>
                      </a:cubicBezTo>
                      <a:cubicBezTo>
                        <a:pt x="18" y="32"/>
                        <a:pt x="18" y="31"/>
                        <a:pt x="17" y="30"/>
                      </a:cubicBezTo>
                      <a:cubicBezTo>
                        <a:pt x="17" y="30"/>
                        <a:pt x="16" y="31"/>
                        <a:pt x="16" y="32"/>
                      </a:cubicBezTo>
                      <a:cubicBezTo>
                        <a:pt x="14" y="31"/>
                        <a:pt x="12" y="28"/>
                        <a:pt x="12" y="28"/>
                      </a:cubicBezTo>
                      <a:cubicBezTo>
                        <a:pt x="8" y="32"/>
                        <a:pt x="8" y="45"/>
                        <a:pt x="4" y="45"/>
                      </a:cubicBezTo>
                      <a:cubicBezTo>
                        <a:pt x="0" y="45"/>
                        <a:pt x="4" y="37"/>
                        <a:pt x="4" y="36"/>
                      </a:cubicBezTo>
                      <a:cubicBezTo>
                        <a:pt x="4" y="35"/>
                        <a:pt x="2" y="33"/>
                        <a:pt x="2" y="32"/>
                      </a:cubicBezTo>
                      <a:cubicBezTo>
                        <a:pt x="2" y="28"/>
                        <a:pt x="4" y="26"/>
                        <a:pt x="5" y="22"/>
                      </a:cubicBezTo>
                      <a:cubicBezTo>
                        <a:pt x="13" y="22"/>
                        <a:pt x="11" y="14"/>
                        <a:pt x="19" y="14"/>
                      </a:cubicBezTo>
                      <a:cubicBezTo>
                        <a:pt x="24" y="14"/>
                        <a:pt x="23" y="20"/>
                        <a:pt x="26" y="20"/>
                      </a:cubicBezTo>
                      <a:cubicBezTo>
                        <a:pt x="27" y="20"/>
                        <a:pt x="27" y="20"/>
                        <a:pt x="28" y="20"/>
                      </a:cubicBezTo>
                      <a:cubicBezTo>
                        <a:pt x="28" y="18"/>
                        <a:pt x="30" y="16"/>
                        <a:pt x="32" y="15"/>
                      </a:cubicBezTo>
                      <a:cubicBezTo>
                        <a:pt x="32" y="10"/>
                        <a:pt x="39" y="12"/>
                        <a:pt x="41" y="9"/>
                      </a:cubicBezTo>
                      <a:cubicBezTo>
                        <a:pt x="42" y="7"/>
                        <a:pt x="42" y="1"/>
                        <a:pt x="42" y="0"/>
                      </a:cubicBezTo>
                      <a:cubicBezTo>
                        <a:pt x="45" y="0"/>
                        <a:pt x="47" y="2"/>
                        <a:pt x="48" y="4"/>
                      </a:cubicBezTo>
                      <a:cubicBezTo>
                        <a:pt x="51" y="7"/>
                        <a:pt x="58" y="30"/>
                        <a:pt x="58" y="33"/>
                      </a:cubicBezTo>
                      <a:cubicBezTo>
                        <a:pt x="58" y="37"/>
                        <a:pt x="53" y="39"/>
                        <a:pt x="53" y="46"/>
                      </a:cubicBezTo>
                      <a:cubicBezTo>
                        <a:pt x="51" y="46"/>
                        <a:pt x="48" y="37"/>
                        <a:pt x="48" y="36"/>
                      </a:cubicBezTo>
                      <a:lnTo>
                        <a:pt x="48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30" name="Freeform 120"/>
                <p:cNvSpPr>
                  <a:spLocks/>
                </p:cNvSpPr>
                <p:nvPr/>
              </p:nvSpPr>
              <p:spPr bwMode="auto">
                <a:xfrm>
                  <a:off x="6354763" y="2690813"/>
                  <a:ext cx="36513" cy="39688"/>
                </a:xfrm>
                <a:custGeom>
                  <a:avLst/>
                  <a:gdLst/>
                  <a:ahLst/>
                  <a:cxnLst>
                    <a:cxn ang="0">
                      <a:pos x="3" y="29"/>
                    </a:cxn>
                    <a:cxn ang="0">
                      <a:pos x="0" y="29"/>
                    </a:cxn>
                    <a:cxn ang="0">
                      <a:pos x="22" y="5"/>
                    </a:cxn>
                    <a:cxn ang="0">
                      <a:pos x="25" y="0"/>
                    </a:cxn>
                    <a:cxn ang="0">
                      <a:pos x="28" y="6"/>
                    </a:cxn>
                    <a:cxn ang="0">
                      <a:pos x="24" y="9"/>
                    </a:cxn>
                    <a:cxn ang="0">
                      <a:pos x="17" y="13"/>
                    </a:cxn>
                    <a:cxn ang="0">
                      <a:pos x="3" y="29"/>
                    </a:cxn>
                  </a:cxnLst>
                  <a:rect l="0" t="0" r="r" b="b"/>
                  <a:pathLst>
                    <a:path w="28" h="29">
                      <a:moveTo>
                        <a:pt x="3" y="29"/>
                      </a:move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4" y="18"/>
                        <a:pt x="18" y="13"/>
                        <a:pt x="22" y="5"/>
                      </a:cubicBezTo>
                      <a:cubicBezTo>
                        <a:pt x="23" y="3"/>
                        <a:pt x="23" y="1"/>
                        <a:pt x="25" y="0"/>
                      </a:cubicBezTo>
                      <a:cubicBezTo>
                        <a:pt x="24" y="4"/>
                        <a:pt x="26" y="5"/>
                        <a:pt x="28" y="6"/>
                      </a:cubicBezTo>
                      <a:cubicBezTo>
                        <a:pt x="26" y="8"/>
                        <a:pt x="26" y="9"/>
                        <a:pt x="24" y="9"/>
                      </a:cubicBezTo>
                      <a:cubicBezTo>
                        <a:pt x="23" y="12"/>
                        <a:pt x="20" y="13"/>
                        <a:pt x="17" y="13"/>
                      </a:cubicBezTo>
                      <a:cubicBezTo>
                        <a:pt x="15" y="22"/>
                        <a:pt x="8" y="26"/>
                        <a:pt x="3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31" name="Freeform 121"/>
                <p:cNvSpPr>
                  <a:spLocks/>
                </p:cNvSpPr>
                <p:nvPr/>
              </p:nvSpPr>
              <p:spPr bwMode="auto">
                <a:xfrm>
                  <a:off x="6383338" y="2563813"/>
                  <a:ext cx="71438" cy="101600"/>
                </a:xfrm>
                <a:custGeom>
                  <a:avLst/>
                  <a:gdLst/>
                  <a:ahLst/>
                  <a:cxnLst>
                    <a:cxn ang="0">
                      <a:pos x="4" y="31"/>
                    </a:cxn>
                    <a:cxn ang="0">
                      <a:pos x="6" y="20"/>
                    </a:cxn>
                    <a:cxn ang="0">
                      <a:pos x="5" y="7"/>
                    </a:cxn>
                    <a:cxn ang="0">
                      <a:pos x="9" y="0"/>
                    </a:cxn>
                    <a:cxn ang="0">
                      <a:pos x="16" y="7"/>
                    </a:cxn>
                    <a:cxn ang="0">
                      <a:pos x="21" y="3"/>
                    </a:cxn>
                    <a:cxn ang="0">
                      <a:pos x="22" y="5"/>
                    </a:cxn>
                    <a:cxn ang="0">
                      <a:pos x="23" y="8"/>
                    </a:cxn>
                    <a:cxn ang="0">
                      <a:pos x="28" y="25"/>
                    </a:cxn>
                    <a:cxn ang="0">
                      <a:pos x="20" y="42"/>
                    </a:cxn>
                    <a:cxn ang="0">
                      <a:pos x="30" y="59"/>
                    </a:cxn>
                    <a:cxn ang="0">
                      <a:pos x="30" y="58"/>
                    </a:cxn>
                    <a:cxn ang="0">
                      <a:pos x="34" y="55"/>
                    </a:cxn>
                    <a:cxn ang="0">
                      <a:pos x="43" y="64"/>
                    </a:cxn>
                    <a:cxn ang="0">
                      <a:pos x="46" y="61"/>
                    </a:cxn>
                    <a:cxn ang="0">
                      <a:pos x="49" y="62"/>
                    </a:cxn>
                    <a:cxn ang="0">
                      <a:pos x="46" y="66"/>
                    </a:cxn>
                    <a:cxn ang="0">
                      <a:pos x="49" y="66"/>
                    </a:cxn>
                    <a:cxn ang="0">
                      <a:pos x="54" y="71"/>
                    </a:cxn>
                    <a:cxn ang="0">
                      <a:pos x="54" y="74"/>
                    </a:cxn>
                    <a:cxn ang="0">
                      <a:pos x="53" y="76"/>
                    </a:cxn>
                    <a:cxn ang="0">
                      <a:pos x="51" y="73"/>
                    </a:cxn>
                    <a:cxn ang="0">
                      <a:pos x="36" y="61"/>
                    </a:cxn>
                    <a:cxn ang="0">
                      <a:pos x="37" y="69"/>
                    </a:cxn>
                    <a:cxn ang="0">
                      <a:pos x="25" y="60"/>
                    </a:cxn>
                    <a:cxn ang="0">
                      <a:pos x="19" y="62"/>
                    </a:cxn>
                    <a:cxn ang="0">
                      <a:pos x="13" y="57"/>
                    </a:cxn>
                    <a:cxn ang="0">
                      <a:pos x="15" y="53"/>
                    </a:cxn>
                    <a:cxn ang="0">
                      <a:pos x="15" y="49"/>
                    </a:cxn>
                    <a:cxn ang="0">
                      <a:pos x="13" y="49"/>
                    </a:cxn>
                    <a:cxn ang="0">
                      <a:pos x="10" y="51"/>
                    </a:cxn>
                    <a:cxn ang="0">
                      <a:pos x="1" y="44"/>
                    </a:cxn>
                    <a:cxn ang="0">
                      <a:pos x="4" y="31"/>
                    </a:cxn>
                  </a:cxnLst>
                  <a:rect l="0" t="0" r="r" b="b"/>
                  <a:pathLst>
                    <a:path w="54" h="76">
                      <a:moveTo>
                        <a:pt x="4" y="31"/>
                      </a:moveTo>
                      <a:cubicBezTo>
                        <a:pt x="6" y="28"/>
                        <a:pt x="6" y="23"/>
                        <a:pt x="6" y="20"/>
                      </a:cubicBezTo>
                      <a:cubicBezTo>
                        <a:pt x="7" y="15"/>
                        <a:pt x="5" y="12"/>
                        <a:pt x="5" y="7"/>
                      </a:cubicBezTo>
                      <a:cubicBezTo>
                        <a:pt x="5" y="3"/>
                        <a:pt x="6" y="0"/>
                        <a:pt x="9" y="0"/>
                      </a:cubicBezTo>
                      <a:cubicBezTo>
                        <a:pt x="13" y="0"/>
                        <a:pt x="12" y="7"/>
                        <a:pt x="16" y="7"/>
                      </a:cubicBezTo>
                      <a:cubicBezTo>
                        <a:pt x="18" y="7"/>
                        <a:pt x="20" y="4"/>
                        <a:pt x="21" y="3"/>
                      </a:cubicBezTo>
                      <a:cubicBezTo>
                        <a:pt x="21" y="3"/>
                        <a:pt x="22" y="4"/>
                        <a:pt x="22" y="5"/>
                      </a:cubicBezTo>
                      <a:cubicBezTo>
                        <a:pt x="22" y="6"/>
                        <a:pt x="23" y="7"/>
                        <a:pt x="23" y="8"/>
                      </a:cubicBezTo>
                      <a:cubicBezTo>
                        <a:pt x="23" y="13"/>
                        <a:pt x="28" y="18"/>
                        <a:pt x="28" y="25"/>
                      </a:cubicBezTo>
                      <a:cubicBezTo>
                        <a:pt x="28" y="33"/>
                        <a:pt x="20" y="34"/>
                        <a:pt x="20" y="42"/>
                      </a:cubicBezTo>
                      <a:cubicBezTo>
                        <a:pt x="20" y="48"/>
                        <a:pt x="26" y="57"/>
                        <a:pt x="30" y="59"/>
                      </a:cubicBezTo>
                      <a:cubicBezTo>
                        <a:pt x="30" y="59"/>
                        <a:pt x="30" y="58"/>
                        <a:pt x="30" y="58"/>
                      </a:cubicBezTo>
                      <a:cubicBezTo>
                        <a:pt x="30" y="56"/>
                        <a:pt x="32" y="54"/>
                        <a:pt x="34" y="55"/>
                      </a:cubicBezTo>
                      <a:cubicBezTo>
                        <a:pt x="39" y="55"/>
                        <a:pt x="40" y="63"/>
                        <a:pt x="43" y="64"/>
                      </a:cubicBezTo>
                      <a:cubicBezTo>
                        <a:pt x="44" y="64"/>
                        <a:pt x="45" y="61"/>
                        <a:pt x="46" y="61"/>
                      </a:cubicBezTo>
                      <a:cubicBezTo>
                        <a:pt x="47" y="61"/>
                        <a:pt x="48" y="62"/>
                        <a:pt x="49" y="62"/>
                      </a:cubicBezTo>
                      <a:cubicBezTo>
                        <a:pt x="48" y="64"/>
                        <a:pt x="46" y="64"/>
                        <a:pt x="46" y="66"/>
                      </a:cubicBezTo>
                      <a:cubicBezTo>
                        <a:pt x="46" y="67"/>
                        <a:pt x="48" y="67"/>
                        <a:pt x="49" y="66"/>
                      </a:cubicBezTo>
                      <a:cubicBezTo>
                        <a:pt x="49" y="69"/>
                        <a:pt x="51" y="71"/>
                        <a:pt x="54" y="71"/>
                      </a:cubicBezTo>
                      <a:cubicBezTo>
                        <a:pt x="54" y="72"/>
                        <a:pt x="54" y="73"/>
                        <a:pt x="54" y="74"/>
                      </a:cubicBezTo>
                      <a:cubicBezTo>
                        <a:pt x="54" y="75"/>
                        <a:pt x="53" y="76"/>
                        <a:pt x="53" y="76"/>
                      </a:cubicBezTo>
                      <a:cubicBezTo>
                        <a:pt x="51" y="76"/>
                        <a:pt x="51" y="74"/>
                        <a:pt x="51" y="73"/>
                      </a:cubicBezTo>
                      <a:cubicBezTo>
                        <a:pt x="48" y="69"/>
                        <a:pt x="39" y="65"/>
                        <a:pt x="36" y="61"/>
                      </a:cubicBezTo>
                      <a:cubicBezTo>
                        <a:pt x="34" y="64"/>
                        <a:pt x="35" y="66"/>
                        <a:pt x="37" y="69"/>
                      </a:cubicBezTo>
                      <a:cubicBezTo>
                        <a:pt x="31" y="69"/>
                        <a:pt x="31" y="60"/>
                        <a:pt x="25" y="60"/>
                      </a:cubicBezTo>
                      <a:cubicBezTo>
                        <a:pt x="23" y="60"/>
                        <a:pt x="21" y="62"/>
                        <a:pt x="19" y="62"/>
                      </a:cubicBezTo>
                      <a:cubicBezTo>
                        <a:pt x="16" y="62"/>
                        <a:pt x="13" y="59"/>
                        <a:pt x="13" y="57"/>
                      </a:cubicBezTo>
                      <a:cubicBezTo>
                        <a:pt x="13" y="55"/>
                        <a:pt x="14" y="53"/>
                        <a:pt x="15" y="53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2" y="50"/>
                        <a:pt x="11" y="51"/>
                        <a:pt x="10" y="51"/>
                      </a:cubicBezTo>
                      <a:cubicBezTo>
                        <a:pt x="8" y="51"/>
                        <a:pt x="1" y="47"/>
                        <a:pt x="1" y="44"/>
                      </a:cubicBezTo>
                      <a:cubicBezTo>
                        <a:pt x="1" y="38"/>
                        <a:pt x="0" y="30"/>
                        <a:pt x="4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32" name="Freeform 122"/>
                <p:cNvSpPr>
                  <a:spLocks/>
                </p:cNvSpPr>
                <p:nvPr/>
              </p:nvSpPr>
              <p:spPr bwMode="auto">
                <a:xfrm>
                  <a:off x="6457950" y="2665413"/>
                  <a:ext cx="23813" cy="41275"/>
                </a:xfrm>
                <a:custGeom>
                  <a:avLst/>
                  <a:gdLst/>
                  <a:ahLst/>
                  <a:cxnLst>
                    <a:cxn ang="0">
                      <a:pos x="16" y="20"/>
                    </a:cxn>
                    <a:cxn ang="0">
                      <a:pos x="10" y="20"/>
                    </a:cxn>
                    <a:cxn ang="0">
                      <a:pos x="14" y="28"/>
                    </a:cxn>
                    <a:cxn ang="0">
                      <a:pos x="14" y="30"/>
                    </a:cxn>
                    <a:cxn ang="0">
                      <a:pos x="10" y="30"/>
                    </a:cxn>
                    <a:cxn ang="0">
                      <a:pos x="8" y="25"/>
                    </a:cxn>
                    <a:cxn ang="0">
                      <a:pos x="8" y="23"/>
                    </a:cxn>
                    <a:cxn ang="0">
                      <a:pos x="2" y="17"/>
                    </a:cxn>
                    <a:cxn ang="0">
                      <a:pos x="2" y="15"/>
                    </a:cxn>
                    <a:cxn ang="0">
                      <a:pos x="8" y="15"/>
                    </a:cxn>
                    <a:cxn ang="0">
                      <a:pos x="10" y="13"/>
                    </a:cxn>
                    <a:cxn ang="0">
                      <a:pos x="0" y="2"/>
                    </a:cxn>
                    <a:cxn ang="0">
                      <a:pos x="4" y="0"/>
                    </a:cxn>
                    <a:cxn ang="0">
                      <a:pos x="13" y="2"/>
                    </a:cxn>
                    <a:cxn ang="0">
                      <a:pos x="13" y="6"/>
                    </a:cxn>
                    <a:cxn ang="0">
                      <a:pos x="15" y="6"/>
                    </a:cxn>
                    <a:cxn ang="0">
                      <a:pos x="15" y="12"/>
                    </a:cxn>
                    <a:cxn ang="0">
                      <a:pos x="18" y="15"/>
                    </a:cxn>
                    <a:cxn ang="0">
                      <a:pos x="16" y="20"/>
                    </a:cxn>
                  </a:cxnLst>
                  <a:rect l="0" t="0" r="r" b="b"/>
                  <a:pathLst>
                    <a:path w="18" h="30">
                      <a:moveTo>
                        <a:pt x="16" y="20"/>
                      </a:move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1" y="23"/>
                        <a:pt x="12" y="27"/>
                        <a:pt x="14" y="28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3" y="30"/>
                        <a:pt x="11" y="30"/>
                        <a:pt x="10" y="30"/>
                      </a:cubicBezTo>
                      <a:cubicBezTo>
                        <a:pt x="7" y="30"/>
                        <a:pt x="7" y="27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5" y="23"/>
                        <a:pt x="3" y="19"/>
                        <a:pt x="2" y="17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4" y="15"/>
                        <a:pt x="7" y="15"/>
                        <a:pt x="8" y="15"/>
                      </a:cubicBezTo>
                      <a:cubicBezTo>
                        <a:pt x="8" y="15"/>
                        <a:pt x="10" y="14"/>
                        <a:pt x="10" y="13"/>
                      </a:cubicBezTo>
                      <a:cubicBezTo>
                        <a:pt x="10" y="8"/>
                        <a:pt x="1" y="5"/>
                        <a:pt x="0" y="2"/>
                      </a:cubicBezTo>
                      <a:cubicBezTo>
                        <a:pt x="1" y="1"/>
                        <a:pt x="3" y="0"/>
                        <a:pt x="4" y="0"/>
                      </a:cubicBezTo>
                      <a:cubicBezTo>
                        <a:pt x="7" y="0"/>
                        <a:pt x="9" y="2"/>
                        <a:pt x="13" y="2"/>
                      </a:cubicBezTo>
                      <a:cubicBezTo>
                        <a:pt x="13" y="3"/>
                        <a:pt x="13" y="5"/>
                        <a:pt x="13" y="6"/>
                      </a:cubicBezTo>
                      <a:cubicBezTo>
                        <a:pt x="13" y="6"/>
                        <a:pt x="14" y="6"/>
                        <a:pt x="15" y="6"/>
                      </a:cubicBezTo>
                      <a:cubicBezTo>
                        <a:pt x="15" y="8"/>
                        <a:pt x="15" y="12"/>
                        <a:pt x="15" y="12"/>
                      </a:cubicBezTo>
                      <a:cubicBezTo>
                        <a:pt x="15" y="12"/>
                        <a:pt x="18" y="15"/>
                        <a:pt x="18" y="15"/>
                      </a:cubicBezTo>
                      <a:cubicBezTo>
                        <a:pt x="18" y="18"/>
                        <a:pt x="17" y="19"/>
                        <a:pt x="16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33" name="Freeform 123"/>
                <p:cNvSpPr>
                  <a:spLocks/>
                </p:cNvSpPr>
                <p:nvPr/>
              </p:nvSpPr>
              <p:spPr bwMode="auto">
                <a:xfrm>
                  <a:off x="6423025" y="2676525"/>
                  <a:ext cx="19050" cy="25400"/>
                </a:xfrm>
                <a:custGeom>
                  <a:avLst/>
                  <a:gdLst/>
                  <a:ahLst/>
                  <a:cxnLst>
                    <a:cxn ang="0">
                      <a:pos x="3" y="1"/>
                    </a:cxn>
                    <a:cxn ang="0">
                      <a:pos x="14" y="7"/>
                    </a:cxn>
                    <a:cxn ang="0">
                      <a:pos x="1" y="19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5" y="2"/>
                    </a:cxn>
                    <a:cxn ang="0">
                      <a:pos x="3" y="1"/>
                    </a:cxn>
                  </a:cxnLst>
                  <a:rect l="0" t="0" r="r" b="b"/>
                  <a:pathLst>
                    <a:path w="14" h="19">
                      <a:moveTo>
                        <a:pt x="3" y="1"/>
                      </a:moveTo>
                      <a:cubicBezTo>
                        <a:pt x="4" y="3"/>
                        <a:pt x="14" y="4"/>
                        <a:pt x="14" y="7"/>
                      </a:cubicBezTo>
                      <a:cubicBezTo>
                        <a:pt x="14" y="14"/>
                        <a:pt x="5" y="17"/>
                        <a:pt x="1" y="19"/>
                      </a:cubicBezTo>
                      <a:cubicBezTo>
                        <a:pt x="1" y="13"/>
                        <a:pt x="0" y="6"/>
                        <a:pt x="0" y="2"/>
                      </a:cubicBezTo>
                      <a:cubicBezTo>
                        <a:pt x="0" y="1"/>
                        <a:pt x="2" y="0"/>
                        <a:pt x="2" y="0"/>
                      </a:cubicBezTo>
                      <a:cubicBezTo>
                        <a:pt x="3" y="0"/>
                        <a:pt x="4" y="2"/>
                        <a:pt x="5" y="2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34" name="Freeform 124"/>
                <p:cNvSpPr>
                  <a:spLocks/>
                </p:cNvSpPr>
                <p:nvPr/>
              </p:nvSpPr>
              <p:spPr bwMode="auto">
                <a:xfrm>
                  <a:off x="6432550" y="2692400"/>
                  <a:ext cx="19050" cy="31750"/>
                </a:xfrm>
                <a:custGeom>
                  <a:avLst/>
                  <a:gdLst/>
                  <a:ahLst/>
                  <a:cxnLst>
                    <a:cxn ang="0">
                      <a:pos x="14" y="5"/>
                    </a:cxn>
                    <a:cxn ang="0">
                      <a:pos x="9" y="17"/>
                    </a:cxn>
                    <a:cxn ang="0">
                      <a:pos x="11" y="22"/>
                    </a:cxn>
                    <a:cxn ang="0">
                      <a:pos x="9" y="24"/>
                    </a:cxn>
                    <a:cxn ang="0">
                      <a:pos x="0" y="14"/>
                    </a:cxn>
                    <a:cxn ang="0">
                      <a:pos x="4" y="12"/>
                    </a:cxn>
                    <a:cxn ang="0">
                      <a:pos x="8" y="1"/>
                    </a:cxn>
                    <a:cxn ang="0">
                      <a:pos x="14" y="5"/>
                    </a:cxn>
                  </a:cxnLst>
                  <a:rect l="0" t="0" r="r" b="b"/>
                  <a:pathLst>
                    <a:path w="14" h="24">
                      <a:moveTo>
                        <a:pt x="14" y="5"/>
                      </a:moveTo>
                      <a:cubicBezTo>
                        <a:pt x="14" y="10"/>
                        <a:pt x="10" y="13"/>
                        <a:pt x="9" y="17"/>
                      </a:cubicBezTo>
                      <a:cubicBezTo>
                        <a:pt x="9" y="21"/>
                        <a:pt x="11" y="20"/>
                        <a:pt x="11" y="22"/>
                      </a:cubicBezTo>
                      <a:cubicBezTo>
                        <a:pt x="11" y="23"/>
                        <a:pt x="10" y="24"/>
                        <a:pt x="9" y="24"/>
                      </a:cubicBezTo>
                      <a:cubicBezTo>
                        <a:pt x="7" y="24"/>
                        <a:pt x="0" y="17"/>
                        <a:pt x="0" y="14"/>
                      </a:cubicBezTo>
                      <a:cubicBezTo>
                        <a:pt x="0" y="13"/>
                        <a:pt x="3" y="12"/>
                        <a:pt x="4" y="12"/>
                      </a:cubicBezTo>
                      <a:cubicBezTo>
                        <a:pt x="4" y="11"/>
                        <a:pt x="6" y="1"/>
                        <a:pt x="8" y="1"/>
                      </a:cubicBezTo>
                      <a:cubicBezTo>
                        <a:pt x="12" y="0"/>
                        <a:pt x="14" y="3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35" name="Freeform 125"/>
                <p:cNvSpPr>
                  <a:spLocks/>
                </p:cNvSpPr>
                <p:nvPr/>
              </p:nvSpPr>
              <p:spPr bwMode="auto">
                <a:xfrm>
                  <a:off x="6450013" y="2693988"/>
                  <a:ext cx="7938" cy="20638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2" y="15"/>
                    </a:cxn>
                    <a:cxn ang="0">
                      <a:pos x="0" y="15"/>
                    </a:cxn>
                    <a:cxn ang="0">
                      <a:pos x="4" y="0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7" h="15">
                      <a:moveTo>
                        <a:pt x="7" y="0"/>
                      </a:moveTo>
                      <a:cubicBezTo>
                        <a:pt x="7" y="7"/>
                        <a:pt x="2" y="9"/>
                        <a:pt x="2" y="15"/>
                      </a:cubicBezTo>
                      <a:cubicBezTo>
                        <a:pt x="2" y="15"/>
                        <a:pt x="0" y="15"/>
                        <a:pt x="0" y="15"/>
                      </a:cubicBezTo>
                      <a:cubicBezTo>
                        <a:pt x="1" y="10"/>
                        <a:pt x="4" y="7"/>
                        <a:pt x="4" y="0"/>
                      </a:cubicBezTo>
                      <a:cubicBezTo>
                        <a:pt x="5" y="0"/>
                        <a:pt x="6" y="0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36" name="Freeform 126"/>
                <p:cNvSpPr>
                  <a:spLocks/>
                </p:cNvSpPr>
                <p:nvPr/>
              </p:nvSpPr>
              <p:spPr bwMode="auto">
                <a:xfrm>
                  <a:off x="6454775" y="2706688"/>
                  <a:ext cx="11113" cy="11113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2" y="8"/>
                    </a:cxn>
                    <a:cxn ang="0">
                      <a:pos x="0" y="6"/>
                    </a:cxn>
                    <a:cxn ang="0">
                      <a:pos x="3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4"/>
                        <a:pt x="6" y="8"/>
                        <a:pt x="2" y="8"/>
                      </a:cubicBezTo>
                      <a:cubicBezTo>
                        <a:pt x="1" y="8"/>
                        <a:pt x="0" y="6"/>
                        <a:pt x="0" y="6"/>
                      </a:cubicBezTo>
                      <a:cubicBezTo>
                        <a:pt x="0" y="3"/>
                        <a:pt x="2" y="2"/>
                        <a:pt x="3" y="0"/>
                      </a:cubicBezTo>
                      <a:cubicBezTo>
                        <a:pt x="5" y="1"/>
                        <a:pt x="7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37" name="Freeform 127"/>
                <p:cNvSpPr>
                  <a:spLocks/>
                </p:cNvSpPr>
                <p:nvPr/>
              </p:nvSpPr>
              <p:spPr bwMode="auto">
                <a:xfrm>
                  <a:off x="6442075" y="2665413"/>
                  <a:ext cx="12700" cy="17463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0"/>
                    </a:cxn>
                    <a:cxn ang="0">
                      <a:pos x="4" y="0"/>
                    </a:cxn>
                    <a:cxn ang="0">
                      <a:pos x="10" y="10"/>
                    </a:cxn>
                    <a:cxn ang="0">
                      <a:pos x="6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0" h="12">
                      <a:moveTo>
                        <a:pt x="0" y="6"/>
                      </a:move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4"/>
                        <a:pt x="10" y="5"/>
                        <a:pt x="10" y="10"/>
                      </a:cubicBezTo>
                      <a:cubicBezTo>
                        <a:pt x="10" y="12"/>
                        <a:pt x="6" y="8"/>
                        <a:pt x="6" y="6"/>
                      </a:cubicBezTo>
                      <a:cubicBezTo>
                        <a:pt x="4" y="5"/>
                        <a:pt x="2" y="6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38" name="Freeform 128"/>
                <p:cNvSpPr>
                  <a:spLocks/>
                </p:cNvSpPr>
                <p:nvPr/>
              </p:nvSpPr>
              <p:spPr bwMode="auto">
                <a:xfrm>
                  <a:off x="6397625" y="2649538"/>
                  <a:ext cx="19050" cy="20638"/>
                </a:xfrm>
                <a:custGeom>
                  <a:avLst/>
                  <a:gdLst/>
                  <a:ahLst/>
                  <a:cxnLst>
                    <a:cxn ang="0">
                      <a:pos x="11" y="15"/>
                    </a:cxn>
                    <a:cxn ang="0">
                      <a:pos x="0" y="0"/>
                    </a:cxn>
                    <a:cxn ang="0">
                      <a:pos x="4" y="0"/>
                    </a:cxn>
                    <a:cxn ang="0">
                      <a:pos x="14" y="7"/>
                    </a:cxn>
                    <a:cxn ang="0">
                      <a:pos x="11" y="15"/>
                    </a:cxn>
                  </a:cxnLst>
                  <a:rect l="0" t="0" r="r" b="b"/>
                  <a:pathLst>
                    <a:path w="15" h="15">
                      <a:moveTo>
                        <a:pt x="11" y="15"/>
                      </a:moveTo>
                      <a:cubicBezTo>
                        <a:pt x="9" y="15"/>
                        <a:pt x="0" y="0"/>
                        <a:pt x="0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8" y="3"/>
                        <a:pt x="13" y="2"/>
                        <a:pt x="14" y="7"/>
                      </a:cubicBezTo>
                      <a:cubicBezTo>
                        <a:pt x="15" y="10"/>
                        <a:pt x="13" y="15"/>
                        <a:pt x="11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39" name="Freeform 129"/>
                <p:cNvSpPr>
                  <a:spLocks/>
                </p:cNvSpPr>
                <p:nvPr/>
              </p:nvSpPr>
              <p:spPr bwMode="auto">
                <a:xfrm>
                  <a:off x="6416675" y="2652713"/>
                  <a:ext cx="6350" cy="15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1" y="1"/>
                        <a:pt x="3" y="1"/>
                        <a:pt x="4" y="1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40" name="Freeform 130"/>
                <p:cNvSpPr>
                  <a:spLocks/>
                </p:cNvSpPr>
                <p:nvPr/>
              </p:nvSpPr>
              <p:spPr bwMode="auto">
                <a:xfrm>
                  <a:off x="6388100" y="2441575"/>
                  <a:ext cx="36513" cy="50800"/>
                </a:xfrm>
                <a:custGeom>
                  <a:avLst/>
                  <a:gdLst/>
                  <a:ahLst/>
                  <a:cxnLst>
                    <a:cxn ang="0">
                      <a:pos x="8" y="39"/>
                    </a:cxn>
                    <a:cxn ang="0">
                      <a:pos x="1" y="26"/>
                    </a:cxn>
                    <a:cxn ang="0">
                      <a:pos x="16" y="0"/>
                    </a:cxn>
                    <a:cxn ang="0">
                      <a:pos x="8" y="39"/>
                    </a:cxn>
                  </a:cxnLst>
                  <a:rect l="0" t="0" r="r" b="b"/>
                  <a:pathLst>
                    <a:path w="27" h="39">
                      <a:moveTo>
                        <a:pt x="8" y="39"/>
                      </a:moveTo>
                      <a:cubicBezTo>
                        <a:pt x="0" y="39"/>
                        <a:pt x="1" y="33"/>
                        <a:pt x="1" y="26"/>
                      </a:cubicBezTo>
                      <a:cubicBezTo>
                        <a:pt x="1" y="17"/>
                        <a:pt x="10" y="0"/>
                        <a:pt x="16" y="0"/>
                      </a:cubicBezTo>
                      <a:cubicBezTo>
                        <a:pt x="27" y="0"/>
                        <a:pt x="18" y="39"/>
                        <a:pt x="8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41" name="Freeform 131"/>
                <p:cNvSpPr>
                  <a:spLocks/>
                </p:cNvSpPr>
                <p:nvPr/>
              </p:nvSpPr>
              <p:spPr bwMode="auto">
                <a:xfrm>
                  <a:off x="6194425" y="2532063"/>
                  <a:ext cx="41275" cy="34925"/>
                </a:xfrm>
                <a:custGeom>
                  <a:avLst/>
                  <a:gdLst/>
                  <a:ahLst/>
                  <a:cxnLst>
                    <a:cxn ang="0">
                      <a:pos x="2" y="11"/>
                    </a:cxn>
                    <a:cxn ang="0">
                      <a:pos x="26" y="0"/>
                    </a:cxn>
                    <a:cxn ang="0">
                      <a:pos x="31" y="7"/>
                    </a:cxn>
                    <a:cxn ang="0">
                      <a:pos x="11" y="27"/>
                    </a:cxn>
                    <a:cxn ang="0">
                      <a:pos x="2" y="18"/>
                    </a:cxn>
                    <a:cxn ang="0">
                      <a:pos x="2" y="11"/>
                    </a:cxn>
                  </a:cxnLst>
                  <a:rect l="0" t="0" r="r" b="b"/>
                  <a:pathLst>
                    <a:path w="31" h="27">
                      <a:moveTo>
                        <a:pt x="2" y="11"/>
                      </a:moveTo>
                      <a:cubicBezTo>
                        <a:pt x="5" y="11"/>
                        <a:pt x="20" y="0"/>
                        <a:pt x="26" y="0"/>
                      </a:cubicBezTo>
                      <a:cubicBezTo>
                        <a:pt x="28" y="0"/>
                        <a:pt x="31" y="4"/>
                        <a:pt x="31" y="7"/>
                      </a:cubicBezTo>
                      <a:cubicBezTo>
                        <a:pt x="31" y="13"/>
                        <a:pt x="18" y="27"/>
                        <a:pt x="11" y="27"/>
                      </a:cubicBezTo>
                      <a:cubicBezTo>
                        <a:pt x="5" y="27"/>
                        <a:pt x="2" y="24"/>
                        <a:pt x="2" y="18"/>
                      </a:cubicBezTo>
                      <a:cubicBezTo>
                        <a:pt x="2" y="15"/>
                        <a:pt x="0" y="11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42" name="Freeform 132"/>
                <p:cNvSpPr>
                  <a:spLocks/>
                </p:cNvSpPr>
                <p:nvPr/>
              </p:nvSpPr>
              <p:spPr bwMode="auto">
                <a:xfrm>
                  <a:off x="6015038" y="2476500"/>
                  <a:ext cx="195263" cy="374650"/>
                </a:xfrm>
                <a:custGeom>
                  <a:avLst/>
                  <a:gdLst/>
                  <a:ahLst/>
                  <a:cxnLst>
                    <a:cxn ang="0">
                      <a:pos x="12" y="172"/>
                    </a:cxn>
                    <a:cxn ang="0">
                      <a:pos x="21" y="152"/>
                    </a:cxn>
                    <a:cxn ang="0">
                      <a:pos x="25" y="147"/>
                    </a:cxn>
                    <a:cxn ang="0">
                      <a:pos x="15" y="119"/>
                    </a:cxn>
                    <a:cxn ang="0">
                      <a:pos x="8" y="109"/>
                    </a:cxn>
                    <a:cxn ang="0">
                      <a:pos x="8" y="105"/>
                    </a:cxn>
                    <a:cxn ang="0">
                      <a:pos x="8" y="106"/>
                    </a:cxn>
                    <a:cxn ang="0">
                      <a:pos x="12" y="96"/>
                    </a:cxn>
                    <a:cxn ang="0">
                      <a:pos x="9" y="77"/>
                    </a:cxn>
                    <a:cxn ang="0">
                      <a:pos x="0" y="65"/>
                    </a:cxn>
                    <a:cxn ang="0">
                      <a:pos x="8" y="47"/>
                    </a:cxn>
                    <a:cxn ang="0">
                      <a:pos x="19" y="43"/>
                    </a:cxn>
                    <a:cxn ang="0">
                      <a:pos x="45" y="19"/>
                    </a:cxn>
                    <a:cxn ang="0">
                      <a:pos x="47" y="19"/>
                    </a:cxn>
                    <a:cxn ang="0">
                      <a:pos x="50" y="24"/>
                    </a:cxn>
                    <a:cxn ang="0">
                      <a:pos x="52" y="20"/>
                    </a:cxn>
                    <a:cxn ang="0">
                      <a:pos x="52" y="9"/>
                    </a:cxn>
                    <a:cxn ang="0">
                      <a:pos x="64" y="6"/>
                    </a:cxn>
                    <a:cxn ang="0">
                      <a:pos x="78" y="6"/>
                    </a:cxn>
                    <a:cxn ang="0">
                      <a:pos x="96" y="0"/>
                    </a:cxn>
                    <a:cxn ang="0">
                      <a:pos x="115" y="5"/>
                    </a:cxn>
                    <a:cxn ang="0">
                      <a:pos x="130" y="22"/>
                    </a:cxn>
                    <a:cxn ang="0">
                      <a:pos x="100" y="58"/>
                    </a:cxn>
                    <a:cxn ang="0">
                      <a:pos x="104" y="64"/>
                    </a:cxn>
                    <a:cxn ang="0">
                      <a:pos x="129" y="93"/>
                    </a:cxn>
                    <a:cxn ang="0">
                      <a:pos x="147" y="134"/>
                    </a:cxn>
                    <a:cxn ang="0">
                      <a:pos x="142" y="156"/>
                    </a:cxn>
                    <a:cxn ang="0">
                      <a:pos x="115" y="170"/>
                    </a:cxn>
                    <a:cxn ang="0">
                      <a:pos x="105" y="180"/>
                    </a:cxn>
                    <a:cxn ang="0">
                      <a:pos x="104" y="176"/>
                    </a:cxn>
                    <a:cxn ang="0">
                      <a:pos x="104" y="181"/>
                    </a:cxn>
                    <a:cxn ang="0">
                      <a:pos x="93" y="192"/>
                    </a:cxn>
                    <a:cxn ang="0">
                      <a:pos x="90" y="183"/>
                    </a:cxn>
                    <a:cxn ang="0">
                      <a:pos x="91" y="177"/>
                    </a:cxn>
                    <a:cxn ang="0">
                      <a:pos x="88" y="170"/>
                    </a:cxn>
                    <a:cxn ang="0">
                      <a:pos x="73" y="161"/>
                    </a:cxn>
                    <a:cxn ang="0">
                      <a:pos x="63" y="149"/>
                    </a:cxn>
                    <a:cxn ang="0">
                      <a:pos x="43" y="141"/>
                    </a:cxn>
                    <a:cxn ang="0">
                      <a:pos x="41" y="135"/>
                    </a:cxn>
                    <a:cxn ang="0">
                      <a:pos x="30" y="129"/>
                    </a:cxn>
                    <a:cxn ang="0">
                      <a:pos x="27" y="134"/>
                    </a:cxn>
                    <a:cxn ang="0">
                      <a:pos x="29" y="142"/>
                    </a:cxn>
                    <a:cxn ang="0">
                      <a:pos x="16" y="171"/>
                    </a:cxn>
                    <a:cxn ang="0">
                      <a:pos x="31" y="192"/>
                    </a:cxn>
                    <a:cxn ang="0">
                      <a:pos x="30" y="192"/>
                    </a:cxn>
                    <a:cxn ang="0">
                      <a:pos x="35" y="206"/>
                    </a:cxn>
                    <a:cxn ang="0">
                      <a:pos x="73" y="243"/>
                    </a:cxn>
                    <a:cxn ang="0">
                      <a:pos x="71" y="251"/>
                    </a:cxn>
                    <a:cxn ang="0">
                      <a:pos x="80" y="267"/>
                    </a:cxn>
                    <a:cxn ang="0">
                      <a:pos x="84" y="280"/>
                    </a:cxn>
                    <a:cxn ang="0">
                      <a:pos x="78" y="280"/>
                    </a:cxn>
                    <a:cxn ang="0">
                      <a:pos x="75" y="282"/>
                    </a:cxn>
                    <a:cxn ang="0">
                      <a:pos x="68" y="278"/>
                    </a:cxn>
                    <a:cxn ang="0">
                      <a:pos x="37" y="246"/>
                    </a:cxn>
                    <a:cxn ang="0">
                      <a:pos x="27" y="214"/>
                    </a:cxn>
                    <a:cxn ang="0">
                      <a:pos x="14" y="192"/>
                    </a:cxn>
                    <a:cxn ang="0">
                      <a:pos x="8" y="192"/>
                    </a:cxn>
                    <a:cxn ang="0">
                      <a:pos x="8" y="189"/>
                    </a:cxn>
                    <a:cxn ang="0">
                      <a:pos x="10" y="172"/>
                    </a:cxn>
                    <a:cxn ang="0">
                      <a:pos x="11" y="172"/>
                    </a:cxn>
                    <a:cxn ang="0">
                      <a:pos x="12" y="172"/>
                    </a:cxn>
                  </a:cxnLst>
                  <a:rect l="0" t="0" r="r" b="b"/>
                  <a:pathLst>
                    <a:path w="147" h="282">
                      <a:moveTo>
                        <a:pt x="12" y="172"/>
                      </a:moveTo>
                      <a:cubicBezTo>
                        <a:pt x="16" y="165"/>
                        <a:pt x="17" y="160"/>
                        <a:pt x="21" y="152"/>
                      </a:cubicBezTo>
                      <a:cubicBezTo>
                        <a:pt x="22" y="150"/>
                        <a:pt x="25" y="149"/>
                        <a:pt x="25" y="147"/>
                      </a:cubicBezTo>
                      <a:cubicBezTo>
                        <a:pt x="25" y="143"/>
                        <a:pt x="19" y="123"/>
                        <a:pt x="15" y="119"/>
                      </a:cubicBezTo>
                      <a:cubicBezTo>
                        <a:pt x="12" y="116"/>
                        <a:pt x="8" y="114"/>
                        <a:pt x="8" y="109"/>
                      </a:cubicBezTo>
                      <a:cubicBezTo>
                        <a:pt x="8" y="108"/>
                        <a:pt x="8" y="107"/>
                        <a:pt x="8" y="105"/>
                      </a:cubicBezTo>
                      <a:cubicBezTo>
                        <a:pt x="8" y="106"/>
                        <a:pt x="8" y="106"/>
                        <a:pt x="8" y="106"/>
                      </a:cubicBezTo>
                      <a:cubicBezTo>
                        <a:pt x="9" y="105"/>
                        <a:pt x="12" y="100"/>
                        <a:pt x="12" y="96"/>
                      </a:cubicBezTo>
                      <a:cubicBezTo>
                        <a:pt x="12" y="91"/>
                        <a:pt x="12" y="82"/>
                        <a:pt x="9" y="77"/>
                      </a:cubicBezTo>
                      <a:cubicBezTo>
                        <a:pt x="6" y="73"/>
                        <a:pt x="0" y="73"/>
                        <a:pt x="0" y="65"/>
                      </a:cubicBezTo>
                      <a:cubicBezTo>
                        <a:pt x="0" y="57"/>
                        <a:pt x="3" y="51"/>
                        <a:pt x="8" y="47"/>
                      </a:cubicBezTo>
                      <a:cubicBezTo>
                        <a:pt x="10" y="44"/>
                        <a:pt x="15" y="45"/>
                        <a:pt x="19" y="43"/>
                      </a:cubicBezTo>
                      <a:cubicBezTo>
                        <a:pt x="29" y="36"/>
                        <a:pt x="36" y="33"/>
                        <a:pt x="45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23"/>
                        <a:pt x="49" y="24"/>
                        <a:pt x="50" y="24"/>
                      </a:cubicBezTo>
                      <a:cubicBezTo>
                        <a:pt x="51" y="24"/>
                        <a:pt x="52" y="22"/>
                        <a:pt x="52" y="20"/>
                      </a:cubicBezTo>
                      <a:cubicBezTo>
                        <a:pt x="52" y="16"/>
                        <a:pt x="52" y="13"/>
                        <a:pt x="52" y="9"/>
                      </a:cubicBezTo>
                      <a:cubicBezTo>
                        <a:pt x="52" y="9"/>
                        <a:pt x="62" y="6"/>
                        <a:pt x="64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84" y="9"/>
                        <a:pt x="89" y="0"/>
                        <a:pt x="96" y="0"/>
                      </a:cubicBezTo>
                      <a:cubicBezTo>
                        <a:pt x="103" y="0"/>
                        <a:pt x="107" y="5"/>
                        <a:pt x="115" y="5"/>
                      </a:cubicBezTo>
                      <a:cubicBezTo>
                        <a:pt x="115" y="16"/>
                        <a:pt x="123" y="20"/>
                        <a:pt x="130" y="22"/>
                      </a:cubicBezTo>
                      <a:cubicBezTo>
                        <a:pt x="121" y="36"/>
                        <a:pt x="100" y="39"/>
                        <a:pt x="100" y="58"/>
                      </a:cubicBezTo>
                      <a:cubicBezTo>
                        <a:pt x="100" y="62"/>
                        <a:pt x="102" y="63"/>
                        <a:pt x="104" y="64"/>
                      </a:cubicBezTo>
                      <a:cubicBezTo>
                        <a:pt x="114" y="74"/>
                        <a:pt x="118" y="86"/>
                        <a:pt x="129" y="93"/>
                      </a:cubicBezTo>
                      <a:cubicBezTo>
                        <a:pt x="140" y="100"/>
                        <a:pt x="147" y="119"/>
                        <a:pt x="147" y="134"/>
                      </a:cubicBezTo>
                      <a:cubicBezTo>
                        <a:pt x="147" y="144"/>
                        <a:pt x="142" y="148"/>
                        <a:pt x="142" y="156"/>
                      </a:cubicBezTo>
                      <a:cubicBezTo>
                        <a:pt x="127" y="160"/>
                        <a:pt x="126" y="164"/>
                        <a:pt x="115" y="170"/>
                      </a:cubicBezTo>
                      <a:cubicBezTo>
                        <a:pt x="109" y="173"/>
                        <a:pt x="110" y="180"/>
                        <a:pt x="105" y="180"/>
                      </a:cubicBezTo>
                      <a:cubicBezTo>
                        <a:pt x="104" y="180"/>
                        <a:pt x="104" y="177"/>
                        <a:pt x="104" y="176"/>
                      </a:cubicBezTo>
                      <a:cubicBezTo>
                        <a:pt x="104" y="179"/>
                        <a:pt x="104" y="180"/>
                        <a:pt x="104" y="181"/>
                      </a:cubicBezTo>
                      <a:cubicBezTo>
                        <a:pt x="104" y="185"/>
                        <a:pt x="95" y="192"/>
                        <a:pt x="93" y="192"/>
                      </a:cubicBezTo>
                      <a:cubicBezTo>
                        <a:pt x="91" y="192"/>
                        <a:pt x="90" y="186"/>
                        <a:pt x="90" y="183"/>
                      </a:cubicBezTo>
                      <a:cubicBezTo>
                        <a:pt x="90" y="179"/>
                        <a:pt x="90" y="178"/>
                        <a:pt x="91" y="177"/>
                      </a:cubicBezTo>
                      <a:cubicBezTo>
                        <a:pt x="90" y="176"/>
                        <a:pt x="89" y="172"/>
                        <a:pt x="88" y="170"/>
                      </a:cubicBezTo>
                      <a:cubicBezTo>
                        <a:pt x="82" y="170"/>
                        <a:pt x="73" y="168"/>
                        <a:pt x="73" y="161"/>
                      </a:cubicBezTo>
                      <a:cubicBezTo>
                        <a:pt x="63" y="161"/>
                        <a:pt x="68" y="155"/>
                        <a:pt x="63" y="149"/>
                      </a:cubicBezTo>
                      <a:cubicBezTo>
                        <a:pt x="56" y="143"/>
                        <a:pt x="50" y="143"/>
                        <a:pt x="43" y="141"/>
                      </a:cubicBezTo>
                      <a:cubicBezTo>
                        <a:pt x="42" y="141"/>
                        <a:pt x="41" y="135"/>
                        <a:pt x="41" y="135"/>
                      </a:cubicBezTo>
                      <a:cubicBezTo>
                        <a:pt x="40" y="130"/>
                        <a:pt x="34" y="129"/>
                        <a:pt x="30" y="129"/>
                      </a:cubicBezTo>
                      <a:cubicBezTo>
                        <a:pt x="26" y="129"/>
                        <a:pt x="27" y="132"/>
                        <a:pt x="27" y="134"/>
                      </a:cubicBezTo>
                      <a:cubicBezTo>
                        <a:pt x="27" y="138"/>
                        <a:pt x="29" y="139"/>
                        <a:pt x="29" y="142"/>
                      </a:cubicBezTo>
                      <a:cubicBezTo>
                        <a:pt x="29" y="156"/>
                        <a:pt x="16" y="159"/>
                        <a:pt x="16" y="171"/>
                      </a:cubicBezTo>
                      <a:cubicBezTo>
                        <a:pt x="16" y="185"/>
                        <a:pt x="31" y="179"/>
                        <a:pt x="31" y="192"/>
                      </a:cubicBezTo>
                      <a:cubicBezTo>
                        <a:pt x="30" y="192"/>
                        <a:pt x="30" y="192"/>
                        <a:pt x="30" y="192"/>
                      </a:cubicBezTo>
                      <a:cubicBezTo>
                        <a:pt x="32" y="195"/>
                        <a:pt x="32" y="203"/>
                        <a:pt x="35" y="206"/>
                      </a:cubicBezTo>
                      <a:cubicBezTo>
                        <a:pt x="47" y="218"/>
                        <a:pt x="73" y="221"/>
                        <a:pt x="73" y="243"/>
                      </a:cubicBezTo>
                      <a:cubicBezTo>
                        <a:pt x="73" y="247"/>
                        <a:pt x="71" y="247"/>
                        <a:pt x="71" y="251"/>
                      </a:cubicBezTo>
                      <a:cubicBezTo>
                        <a:pt x="71" y="259"/>
                        <a:pt x="78" y="262"/>
                        <a:pt x="80" y="267"/>
                      </a:cubicBezTo>
                      <a:cubicBezTo>
                        <a:pt x="82" y="273"/>
                        <a:pt x="82" y="275"/>
                        <a:pt x="84" y="280"/>
                      </a:cubicBezTo>
                      <a:cubicBezTo>
                        <a:pt x="80" y="280"/>
                        <a:pt x="80" y="280"/>
                        <a:pt x="78" y="280"/>
                      </a:cubicBezTo>
                      <a:cubicBezTo>
                        <a:pt x="77" y="280"/>
                        <a:pt x="76" y="282"/>
                        <a:pt x="75" y="282"/>
                      </a:cubicBezTo>
                      <a:cubicBezTo>
                        <a:pt x="71" y="282"/>
                        <a:pt x="70" y="279"/>
                        <a:pt x="68" y="278"/>
                      </a:cubicBezTo>
                      <a:cubicBezTo>
                        <a:pt x="54" y="274"/>
                        <a:pt x="41" y="261"/>
                        <a:pt x="37" y="246"/>
                      </a:cubicBezTo>
                      <a:cubicBezTo>
                        <a:pt x="33" y="233"/>
                        <a:pt x="32" y="224"/>
                        <a:pt x="27" y="214"/>
                      </a:cubicBezTo>
                      <a:cubicBezTo>
                        <a:pt x="24" y="208"/>
                        <a:pt x="21" y="192"/>
                        <a:pt x="14" y="192"/>
                      </a:cubicBezTo>
                      <a:cubicBezTo>
                        <a:pt x="9" y="192"/>
                        <a:pt x="12" y="194"/>
                        <a:pt x="8" y="192"/>
                      </a:cubicBezTo>
                      <a:cubicBezTo>
                        <a:pt x="7" y="192"/>
                        <a:pt x="8" y="190"/>
                        <a:pt x="8" y="189"/>
                      </a:cubicBezTo>
                      <a:cubicBezTo>
                        <a:pt x="8" y="183"/>
                        <a:pt x="9" y="179"/>
                        <a:pt x="10" y="172"/>
                      </a:cubicBezTo>
                      <a:cubicBezTo>
                        <a:pt x="11" y="172"/>
                        <a:pt x="11" y="172"/>
                        <a:pt x="11" y="172"/>
                      </a:cubicBezTo>
                      <a:lnTo>
                        <a:pt x="12" y="1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43" name="Freeform 133"/>
                <p:cNvSpPr>
                  <a:spLocks/>
                </p:cNvSpPr>
                <p:nvPr/>
              </p:nvSpPr>
              <p:spPr bwMode="auto">
                <a:xfrm>
                  <a:off x="6142038" y="2898775"/>
                  <a:ext cx="26988" cy="25400"/>
                </a:xfrm>
                <a:custGeom>
                  <a:avLst/>
                  <a:gdLst/>
                  <a:ahLst/>
                  <a:cxnLst>
                    <a:cxn ang="0">
                      <a:pos x="12" y="17"/>
                    </a:cxn>
                    <a:cxn ang="0">
                      <a:pos x="9" y="11"/>
                    </a:cxn>
                    <a:cxn ang="0">
                      <a:pos x="0" y="6"/>
                    </a:cxn>
                    <a:cxn ang="0">
                      <a:pos x="9" y="0"/>
                    </a:cxn>
                    <a:cxn ang="0">
                      <a:pos x="20" y="15"/>
                    </a:cxn>
                    <a:cxn ang="0">
                      <a:pos x="21" y="19"/>
                    </a:cxn>
                    <a:cxn ang="0">
                      <a:pos x="17" y="19"/>
                    </a:cxn>
                    <a:cxn ang="0">
                      <a:pos x="12" y="17"/>
                    </a:cxn>
                  </a:cxnLst>
                  <a:rect l="0" t="0" r="r" b="b"/>
                  <a:pathLst>
                    <a:path w="21" h="19">
                      <a:moveTo>
                        <a:pt x="12" y="17"/>
                      </a:moveTo>
                      <a:cubicBezTo>
                        <a:pt x="11" y="17"/>
                        <a:pt x="9" y="12"/>
                        <a:pt x="9" y="11"/>
                      </a:cubicBezTo>
                      <a:cubicBezTo>
                        <a:pt x="7" y="7"/>
                        <a:pt x="0" y="9"/>
                        <a:pt x="0" y="6"/>
                      </a:cubicBezTo>
                      <a:cubicBezTo>
                        <a:pt x="0" y="3"/>
                        <a:pt x="6" y="0"/>
                        <a:pt x="9" y="0"/>
                      </a:cubicBezTo>
                      <a:cubicBezTo>
                        <a:pt x="11" y="7"/>
                        <a:pt x="14" y="15"/>
                        <a:pt x="20" y="15"/>
                      </a:cubicBezTo>
                      <a:cubicBezTo>
                        <a:pt x="20" y="16"/>
                        <a:pt x="20" y="18"/>
                        <a:pt x="21" y="19"/>
                      </a:cubicBezTo>
                      <a:cubicBezTo>
                        <a:pt x="20" y="19"/>
                        <a:pt x="18" y="19"/>
                        <a:pt x="17" y="19"/>
                      </a:cubicBezTo>
                      <a:cubicBezTo>
                        <a:pt x="15" y="19"/>
                        <a:pt x="14" y="17"/>
                        <a:pt x="12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44" name="Freeform 134"/>
                <p:cNvSpPr>
                  <a:spLocks/>
                </p:cNvSpPr>
                <p:nvPr/>
              </p:nvSpPr>
              <p:spPr bwMode="auto">
                <a:xfrm>
                  <a:off x="6183313" y="2917825"/>
                  <a:ext cx="11113" cy="11113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5" y="0"/>
                    </a:cxn>
                    <a:cxn ang="0">
                      <a:pos x="9" y="3"/>
                    </a:cxn>
                    <a:cxn ang="0">
                      <a:pos x="4" y="8"/>
                    </a:cxn>
                    <a:cxn ang="0">
                      <a:pos x="1" y="3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9" h="8">
                      <a:moveTo>
                        <a:pt x="1" y="0"/>
                      </a:moveTo>
                      <a:cubicBezTo>
                        <a:pt x="2" y="0"/>
                        <a:pt x="4" y="0"/>
                        <a:pt x="5" y="0"/>
                      </a:cubicBezTo>
                      <a:cubicBezTo>
                        <a:pt x="6" y="0"/>
                        <a:pt x="8" y="2"/>
                        <a:pt x="9" y="3"/>
                      </a:cubicBezTo>
                      <a:cubicBezTo>
                        <a:pt x="9" y="5"/>
                        <a:pt x="7" y="8"/>
                        <a:pt x="4" y="8"/>
                      </a:cubicBezTo>
                      <a:cubicBezTo>
                        <a:pt x="1" y="8"/>
                        <a:pt x="1" y="5"/>
                        <a:pt x="1" y="3"/>
                      </a:cubicBezTo>
                      <a:cubicBezTo>
                        <a:pt x="1" y="2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45" name="Freeform 135"/>
                <p:cNvSpPr>
                  <a:spLocks/>
                </p:cNvSpPr>
                <p:nvPr/>
              </p:nvSpPr>
              <p:spPr bwMode="auto">
                <a:xfrm>
                  <a:off x="6035675" y="2892425"/>
                  <a:ext cx="9525" cy="15875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8" y="1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3" y="0"/>
                    </a:cxn>
                    <a:cxn ang="0">
                      <a:pos x="3" y="2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8" h="12">
                      <a:moveTo>
                        <a:pt x="1" y="0"/>
                      </a:moveTo>
                      <a:cubicBezTo>
                        <a:pt x="5" y="4"/>
                        <a:pt x="8" y="7"/>
                        <a:pt x="8" y="12"/>
                      </a:cubicBezTo>
                      <a:cubicBezTo>
                        <a:pt x="5" y="12"/>
                        <a:pt x="0" y="5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2"/>
                        <a:pt x="3" y="2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46" name="Freeform 136"/>
                <p:cNvSpPr>
                  <a:spLocks/>
                </p:cNvSpPr>
                <p:nvPr/>
              </p:nvSpPr>
              <p:spPr bwMode="auto">
                <a:xfrm>
                  <a:off x="6013450" y="2855913"/>
                  <a:ext cx="15875" cy="15875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8" y="11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12" h="11">
                      <a:moveTo>
                        <a:pt x="2" y="0"/>
                      </a:moveTo>
                      <a:cubicBezTo>
                        <a:pt x="5" y="2"/>
                        <a:pt x="12" y="11"/>
                        <a:pt x="8" y="11"/>
                      </a:cubicBezTo>
                      <a:cubicBezTo>
                        <a:pt x="6" y="11"/>
                        <a:pt x="1" y="4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47" name="Freeform 137"/>
                <p:cNvSpPr>
                  <a:spLocks/>
                </p:cNvSpPr>
                <p:nvPr/>
              </p:nvSpPr>
              <p:spPr bwMode="auto">
                <a:xfrm>
                  <a:off x="6548438" y="2284413"/>
                  <a:ext cx="41275" cy="49213"/>
                </a:xfrm>
                <a:custGeom>
                  <a:avLst/>
                  <a:gdLst/>
                  <a:ahLst/>
                  <a:cxnLst>
                    <a:cxn ang="0">
                      <a:pos x="12" y="22"/>
                    </a:cxn>
                    <a:cxn ang="0">
                      <a:pos x="14" y="16"/>
                    </a:cxn>
                    <a:cxn ang="0">
                      <a:pos x="10" y="10"/>
                    </a:cxn>
                    <a:cxn ang="0">
                      <a:pos x="10" y="14"/>
                    </a:cxn>
                    <a:cxn ang="0">
                      <a:pos x="5" y="16"/>
                    </a:cxn>
                    <a:cxn ang="0">
                      <a:pos x="0" y="11"/>
                    </a:cxn>
                    <a:cxn ang="0">
                      <a:pos x="14" y="0"/>
                    </a:cxn>
                    <a:cxn ang="0">
                      <a:pos x="26" y="3"/>
                    </a:cxn>
                    <a:cxn ang="0">
                      <a:pos x="26" y="8"/>
                    </a:cxn>
                    <a:cxn ang="0">
                      <a:pos x="30" y="11"/>
                    </a:cxn>
                    <a:cxn ang="0">
                      <a:pos x="30" y="16"/>
                    </a:cxn>
                    <a:cxn ang="0">
                      <a:pos x="26" y="16"/>
                    </a:cxn>
                    <a:cxn ang="0">
                      <a:pos x="15" y="37"/>
                    </a:cxn>
                    <a:cxn ang="0">
                      <a:pos x="14" y="33"/>
                    </a:cxn>
                    <a:cxn ang="0">
                      <a:pos x="14" y="36"/>
                    </a:cxn>
                    <a:cxn ang="0">
                      <a:pos x="7" y="29"/>
                    </a:cxn>
                    <a:cxn ang="0">
                      <a:pos x="12" y="22"/>
                    </a:cxn>
                  </a:cxnLst>
                  <a:rect l="0" t="0" r="r" b="b"/>
                  <a:pathLst>
                    <a:path w="30" h="37">
                      <a:moveTo>
                        <a:pt x="12" y="22"/>
                      </a:move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1" y="15"/>
                        <a:pt x="11" y="12"/>
                        <a:pt x="10" y="10"/>
                      </a:cubicBezTo>
                      <a:cubicBezTo>
                        <a:pt x="10" y="11"/>
                        <a:pt x="9" y="13"/>
                        <a:pt x="10" y="14"/>
                      </a:cubicBezTo>
                      <a:cubicBezTo>
                        <a:pt x="8" y="14"/>
                        <a:pt x="6" y="16"/>
                        <a:pt x="5" y="16"/>
                      </a:cubicBezTo>
                      <a:cubicBezTo>
                        <a:pt x="3" y="16"/>
                        <a:pt x="0" y="13"/>
                        <a:pt x="0" y="11"/>
                      </a:cubicBezTo>
                      <a:cubicBezTo>
                        <a:pt x="0" y="8"/>
                        <a:pt x="13" y="0"/>
                        <a:pt x="14" y="0"/>
                      </a:cubicBezTo>
                      <a:cubicBezTo>
                        <a:pt x="18" y="0"/>
                        <a:pt x="20" y="3"/>
                        <a:pt x="26" y="3"/>
                      </a:cubicBezTo>
                      <a:cubicBezTo>
                        <a:pt x="26" y="5"/>
                        <a:pt x="25" y="8"/>
                        <a:pt x="26" y="8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3"/>
                        <a:pt x="29" y="14"/>
                        <a:pt x="30" y="16"/>
                      </a:cubicBezTo>
                      <a:cubicBezTo>
                        <a:pt x="29" y="16"/>
                        <a:pt x="27" y="16"/>
                        <a:pt x="26" y="16"/>
                      </a:cubicBezTo>
                      <a:cubicBezTo>
                        <a:pt x="25" y="24"/>
                        <a:pt x="21" y="37"/>
                        <a:pt x="15" y="37"/>
                      </a:cubicBezTo>
                      <a:cubicBezTo>
                        <a:pt x="14" y="37"/>
                        <a:pt x="14" y="35"/>
                        <a:pt x="14" y="33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0" y="36"/>
                        <a:pt x="7" y="31"/>
                        <a:pt x="7" y="29"/>
                      </a:cubicBezTo>
                      <a:cubicBezTo>
                        <a:pt x="7" y="28"/>
                        <a:pt x="12" y="22"/>
                        <a:pt x="12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48" name="Freeform 138"/>
                <p:cNvSpPr>
                  <a:spLocks/>
                </p:cNvSpPr>
                <p:nvPr/>
              </p:nvSpPr>
              <p:spPr bwMode="auto">
                <a:xfrm>
                  <a:off x="6596063" y="2271713"/>
                  <a:ext cx="42863" cy="30163"/>
                </a:xfrm>
                <a:custGeom>
                  <a:avLst/>
                  <a:gdLst/>
                  <a:ahLst/>
                  <a:cxnLst>
                    <a:cxn ang="0">
                      <a:pos x="23" y="15"/>
                    </a:cxn>
                    <a:cxn ang="0">
                      <a:pos x="17" y="12"/>
                    </a:cxn>
                    <a:cxn ang="0">
                      <a:pos x="6" y="23"/>
                    </a:cxn>
                    <a:cxn ang="0">
                      <a:pos x="3" y="17"/>
                    </a:cxn>
                    <a:cxn ang="0">
                      <a:pos x="0" y="12"/>
                    </a:cxn>
                    <a:cxn ang="0">
                      <a:pos x="8" y="5"/>
                    </a:cxn>
                    <a:cxn ang="0">
                      <a:pos x="23" y="0"/>
                    </a:cxn>
                    <a:cxn ang="0">
                      <a:pos x="23" y="15"/>
                    </a:cxn>
                  </a:cxnLst>
                  <a:rect l="0" t="0" r="r" b="b"/>
                  <a:pathLst>
                    <a:path w="33" h="23">
                      <a:moveTo>
                        <a:pt x="23" y="15"/>
                      </a:moveTo>
                      <a:cubicBezTo>
                        <a:pt x="20" y="15"/>
                        <a:pt x="18" y="13"/>
                        <a:pt x="17" y="12"/>
                      </a:cubicBezTo>
                      <a:cubicBezTo>
                        <a:pt x="13" y="16"/>
                        <a:pt x="12" y="23"/>
                        <a:pt x="6" y="23"/>
                      </a:cubicBezTo>
                      <a:cubicBezTo>
                        <a:pt x="4" y="23"/>
                        <a:pt x="3" y="19"/>
                        <a:pt x="3" y="17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12"/>
                        <a:pt x="8" y="6"/>
                        <a:pt x="8" y="5"/>
                      </a:cubicBezTo>
                      <a:cubicBezTo>
                        <a:pt x="16" y="7"/>
                        <a:pt x="17" y="0"/>
                        <a:pt x="23" y="0"/>
                      </a:cubicBezTo>
                      <a:cubicBezTo>
                        <a:pt x="33" y="0"/>
                        <a:pt x="28" y="15"/>
                        <a:pt x="23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49" name="Freeform 139"/>
                <p:cNvSpPr>
                  <a:spLocks/>
                </p:cNvSpPr>
                <p:nvPr/>
              </p:nvSpPr>
              <p:spPr bwMode="auto">
                <a:xfrm>
                  <a:off x="6572250" y="2136775"/>
                  <a:ext cx="185738" cy="153988"/>
                </a:xfrm>
                <a:custGeom>
                  <a:avLst/>
                  <a:gdLst/>
                  <a:ahLst/>
                  <a:cxnLst>
                    <a:cxn ang="0">
                      <a:pos x="55" y="110"/>
                    </a:cxn>
                    <a:cxn ang="0">
                      <a:pos x="55" y="107"/>
                    </a:cxn>
                    <a:cxn ang="0">
                      <a:pos x="56" y="99"/>
                    </a:cxn>
                    <a:cxn ang="0">
                      <a:pos x="43" y="95"/>
                    </a:cxn>
                    <a:cxn ang="0">
                      <a:pos x="39" y="99"/>
                    </a:cxn>
                    <a:cxn ang="0">
                      <a:pos x="29" y="100"/>
                    </a:cxn>
                    <a:cxn ang="0">
                      <a:pos x="6" y="106"/>
                    </a:cxn>
                    <a:cxn ang="0">
                      <a:pos x="0" y="104"/>
                    </a:cxn>
                    <a:cxn ang="0">
                      <a:pos x="5" y="101"/>
                    </a:cxn>
                    <a:cxn ang="0">
                      <a:pos x="30" y="84"/>
                    </a:cxn>
                    <a:cxn ang="0">
                      <a:pos x="57" y="84"/>
                    </a:cxn>
                    <a:cxn ang="0">
                      <a:pos x="72" y="70"/>
                    </a:cxn>
                    <a:cxn ang="0">
                      <a:pos x="79" y="59"/>
                    </a:cxn>
                    <a:cxn ang="0">
                      <a:pos x="77" y="64"/>
                    </a:cxn>
                    <a:cxn ang="0">
                      <a:pos x="79" y="66"/>
                    </a:cxn>
                    <a:cxn ang="0">
                      <a:pos x="92" y="60"/>
                    </a:cxn>
                    <a:cxn ang="0">
                      <a:pos x="116" y="25"/>
                    </a:cxn>
                    <a:cxn ang="0">
                      <a:pos x="114" y="19"/>
                    </a:cxn>
                    <a:cxn ang="0">
                      <a:pos x="125" y="3"/>
                    </a:cxn>
                    <a:cxn ang="0">
                      <a:pos x="130" y="4"/>
                    </a:cxn>
                    <a:cxn ang="0">
                      <a:pos x="129" y="4"/>
                    </a:cxn>
                    <a:cxn ang="0">
                      <a:pos x="128" y="0"/>
                    </a:cxn>
                    <a:cxn ang="0">
                      <a:pos x="133" y="2"/>
                    </a:cxn>
                    <a:cxn ang="0">
                      <a:pos x="134" y="11"/>
                    </a:cxn>
                    <a:cxn ang="0">
                      <a:pos x="140" y="26"/>
                    </a:cxn>
                    <a:cxn ang="0">
                      <a:pos x="134" y="40"/>
                    </a:cxn>
                    <a:cxn ang="0">
                      <a:pos x="134" y="43"/>
                    </a:cxn>
                    <a:cxn ang="0">
                      <a:pos x="130" y="44"/>
                    </a:cxn>
                    <a:cxn ang="0">
                      <a:pos x="127" y="63"/>
                    </a:cxn>
                    <a:cxn ang="0">
                      <a:pos x="122" y="76"/>
                    </a:cxn>
                    <a:cxn ang="0">
                      <a:pos x="125" y="84"/>
                    </a:cxn>
                    <a:cxn ang="0">
                      <a:pos x="114" y="93"/>
                    </a:cxn>
                    <a:cxn ang="0">
                      <a:pos x="114" y="86"/>
                    </a:cxn>
                    <a:cxn ang="0">
                      <a:pos x="102" y="96"/>
                    </a:cxn>
                    <a:cxn ang="0">
                      <a:pos x="100" y="94"/>
                    </a:cxn>
                    <a:cxn ang="0">
                      <a:pos x="96" y="94"/>
                    </a:cxn>
                    <a:cxn ang="0">
                      <a:pos x="87" y="100"/>
                    </a:cxn>
                    <a:cxn ang="0">
                      <a:pos x="74" y="92"/>
                    </a:cxn>
                    <a:cxn ang="0">
                      <a:pos x="72" y="96"/>
                    </a:cxn>
                    <a:cxn ang="0">
                      <a:pos x="76" y="103"/>
                    </a:cxn>
                    <a:cxn ang="0">
                      <a:pos x="72" y="103"/>
                    </a:cxn>
                    <a:cxn ang="0">
                      <a:pos x="61" y="115"/>
                    </a:cxn>
                    <a:cxn ang="0">
                      <a:pos x="55" y="110"/>
                    </a:cxn>
                  </a:cxnLst>
                  <a:rect l="0" t="0" r="r" b="b"/>
                  <a:pathLst>
                    <a:path w="140" h="115">
                      <a:moveTo>
                        <a:pt x="55" y="110"/>
                      </a:moveTo>
                      <a:cubicBezTo>
                        <a:pt x="53" y="110"/>
                        <a:pt x="55" y="108"/>
                        <a:pt x="55" y="107"/>
                      </a:cubicBezTo>
                      <a:cubicBezTo>
                        <a:pt x="55" y="104"/>
                        <a:pt x="56" y="101"/>
                        <a:pt x="56" y="99"/>
                      </a:cubicBezTo>
                      <a:cubicBezTo>
                        <a:pt x="51" y="98"/>
                        <a:pt x="48" y="95"/>
                        <a:pt x="43" y="95"/>
                      </a:cubicBezTo>
                      <a:cubicBezTo>
                        <a:pt x="40" y="95"/>
                        <a:pt x="40" y="98"/>
                        <a:pt x="39" y="99"/>
                      </a:cubicBezTo>
                      <a:cubicBezTo>
                        <a:pt x="35" y="100"/>
                        <a:pt x="32" y="98"/>
                        <a:pt x="29" y="100"/>
                      </a:cubicBezTo>
                      <a:cubicBezTo>
                        <a:pt x="23" y="103"/>
                        <a:pt x="15" y="106"/>
                        <a:pt x="6" y="106"/>
                      </a:cubicBezTo>
                      <a:cubicBezTo>
                        <a:pt x="3" y="106"/>
                        <a:pt x="0" y="106"/>
                        <a:pt x="0" y="104"/>
                      </a:cubicBezTo>
                      <a:cubicBezTo>
                        <a:pt x="0" y="103"/>
                        <a:pt x="4" y="102"/>
                        <a:pt x="5" y="101"/>
                      </a:cubicBezTo>
                      <a:cubicBezTo>
                        <a:pt x="15" y="95"/>
                        <a:pt x="19" y="84"/>
                        <a:pt x="30" y="84"/>
                      </a:cubicBezTo>
                      <a:cubicBezTo>
                        <a:pt x="43" y="84"/>
                        <a:pt x="47" y="84"/>
                        <a:pt x="57" y="84"/>
                      </a:cubicBezTo>
                      <a:cubicBezTo>
                        <a:pt x="65" y="84"/>
                        <a:pt x="68" y="70"/>
                        <a:pt x="72" y="70"/>
                      </a:cubicBezTo>
                      <a:cubicBezTo>
                        <a:pt x="72" y="70"/>
                        <a:pt x="78" y="60"/>
                        <a:pt x="79" y="59"/>
                      </a:cubicBezTo>
                      <a:cubicBezTo>
                        <a:pt x="78" y="61"/>
                        <a:pt x="77" y="62"/>
                        <a:pt x="77" y="64"/>
                      </a:cubicBezTo>
                      <a:cubicBezTo>
                        <a:pt x="77" y="65"/>
                        <a:pt x="78" y="66"/>
                        <a:pt x="79" y="66"/>
                      </a:cubicBezTo>
                      <a:cubicBezTo>
                        <a:pt x="86" y="66"/>
                        <a:pt x="87" y="62"/>
                        <a:pt x="92" y="60"/>
                      </a:cubicBezTo>
                      <a:cubicBezTo>
                        <a:pt x="101" y="57"/>
                        <a:pt x="116" y="39"/>
                        <a:pt x="116" y="25"/>
                      </a:cubicBezTo>
                      <a:cubicBezTo>
                        <a:pt x="116" y="22"/>
                        <a:pt x="114" y="22"/>
                        <a:pt x="114" y="19"/>
                      </a:cubicBezTo>
                      <a:cubicBezTo>
                        <a:pt x="114" y="14"/>
                        <a:pt x="119" y="3"/>
                        <a:pt x="125" y="3"/>
                      </a:cubicBezTo>
                      <a:cubicBezTo>
                        <a:pt x="125" y="3"/>
                        <a:pt x="125" y="9"/>
                        <a:pt x="130" y="4"/>
                      </a:cubicBezTo>
                      <a:cubicBezTo>
                        <a:pt x="130" y="4"/>
                        <a:pt x="129" y="4"/>
                        <a:pt x="129" y="4"/>
                      </a:cubicBezTo>
                      <a:cubicBezTo>
                        <a:pt x="128" y="4"/>
                        <a:pt x="127" y="0"/>
                        <a:pt x="128" y="0"/>
                      </a:cubicBezTo>
                      <a:cubicBezTo>
                        <a:pt x="131" y="0"/>
                        <a:pt x="133" y="1"/>
                        <a:pt x="133" y="2"/>
                      </a:cubicBezTo>
                      <a:cubicBezTo>
                        <a:pt x="135" y="5"/>
                        <a:pt x="134" y="8"/>
                        <a:pt x="134" y="11"/>
                      </a:cubicBezTo>
                      <a:cubicBezTo>
                        <a:pt x="134" y="17"/>
                        <a:pt x="140" y="20"/>
                        <a:pt x="140" y="26"/>
                      </a:cubicBezTo>
                      <a:cubicBezTo>
                        <a:pt x="140" y="33"/>
                        <a:pt x="134" y="34"/>
                        <a:pt x="134" y="40"/>
                      </a:cubicBezTo>
                      <a:cubicBezTo>
                        <a:pt x="134" y="41"/>
                        <a:pt x="134" y="42"/>
                        <a:pt x="134" y="43"/>
                      </a:cubicBezTo>
                      <a:cubicBezTo>
                        <a:pt x="133" y="44"/>
                        <a:pt x="132" y="43"/>
                        <a:pt x="130" y="44"/>
                      </a:cubicBezTo>
                      <a:cubicBezTo>
                        <a:pt x="126" y="45"/>
                        <a:pt x="127" y="59"/>
                        <a:pt x="127" y="63"/>
                      </a:cubicBezTo>
                      <a:cubicBezTo>
                        <a:pt x="127" y="67"/>
                        <a:pt x="122" y="70"/>
                        <a:pt x="122" y="76"/>
                      </a:cubicBezTo>
                      <a:cubicBezTo>
                        <a:pt x="122" y="80"/>
                        <a:pt x="124" y="81"/>
                        <a:pt x="125" y="84"/>
                      </a:cubicBezTo>
                      <a:cubicBezTo>
                        <a:pt x="119" y="87"/>
                        <a:pt x="119" y="91"/>
                        <a:pt x="114" y="93"/>
                      </a:cubicBezTo>
                      <a:cubicBezTo>
                        <a:pt x="112" y="89"/>
                        <a:pt x="114" y="89"/>
                        <a:pt x="114" y="86"/>
                      </a:cubicBezTo>
                      <a:cubicBezTo>
                        <a:pt x="108" y="90"/>
                        <a:pt x="104" y="90"/>
                        <a:pt x="102" y="96"/>
                      </a:cubicBezTo>
                      <a:cubicBezTo>
                        <a:pt x="102" y="96"/>
                        <a:pt x="100" y="95"/>
                        <a:pt x="100" y="94"/>
                      </a:cubicBezTo>
                      <a:cubicBezTo>
                        <a:pt x="96" y="94"/>
                        <a:pt x="96" y="94"/>
                        <a:pt x="96" y="94"/>
                      </a:cubicBezTo>
                      <a:cubicBezTo>
                        <a:pt x="93" y="97"/>
                        <a:pt x="91" y="100"/>
                        <a:pt x="87" y="100"/>
                      </a:cubicBezTo>
                      <a:cubicBezTo>
                        <a:pt x="78" y="100"/>
                        <a:pt x="78" y="92"/>
                        <a:pt x="74" y="92"/>
                      </a:cubicBezTo>
                      <a:cubicBezTo>
                        <a:pt x="73" y="92"/>
                        <a:pt x="72" y="94"/>
                        <a:pt x="72" y="96"/>
                      </a:cubicBezTo>
                      <a:cubicBezTo>
                        <a:pt x="72" y="97"/>
                        <a:pt x="76" y="103"/>
                        <a:pt x="76" y="103"/>
                      </a:cubicBezTo>
                      <a:cubicBezTo>
                        <a:pt x="75" y="103"/>
                        <a:pt x="73" y="103"/>
                        <a:pt x="72" y="103"/>
                      </a:cubicBezTo>
                      <a:cubicBezTo>
                        <a:pt x="68" y="103"/>
                        <a:pt x="63" y="110"/>
                        <a:pt x="61" y="115"/>
                      </a:cubicBezTo>
                      <a:cubicBezTo>
                        <a:pt x="57" y="114"/>
                        <a:pt x="58" y="110"/>
                        <a:pt x="55" y="1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50" name="Freeform 140"/>
                <p:cNvSpPr>
                  <a:spLocks/>
                </p:cNvSpPr>
                <p:nvPr/>
              </p:nvSpPr>
              <p:spPr bwMode="auto">
                <a:xfrm>
                  <a:off x="6721475" y="2054225"/>
                  <a:ext cx="96838" cy="80963"/>
                </a:xfrm>
                <a:custGeom>
                  <a:avLst/>
                  <a:gdLst/>
                  <a:ahLst/>
                  <a:cxnLst>
                    <a:cxn ang="0">
                      <a:pos x="11" y="33"/>
                    </a:cxn>
                    <a:cxn ang="0">
                      <a:pos x="15" y="33"/>
                    </a:cxn>
                    <a:cxn ang="0">
                      <a:pos x="26" y="10"/>
                    </a:cxn>
                    <a:cxn ang="0">
                      <a:pos x="23" y="6"/>
                    </a:cxn>
                    <a:cxn ang="0">
                      <a:pos x="26" y="0"/>
                    </a:cxn>
                    <a:cxn ang="0">
                      <a:pos x="60" y="22"/>
                    </a:cxn>
                    <a:cxn ang="0">
                      <a:pos x="70" y="21"/>
                    </a:cxn>
                    <a:cxn ang="0">
                      <a:pos x="67" y="26"/>
                    </a:cxn>
                    <a:cxn ang="0">
                      <a:pos x="72" y="32"/>
                    </a:cxn>
                    <a:cxn ang="0">
                      <a:pos x="59" y="36"/>
                    </a:cxn>
                    <a:cxn ang="0">
                      <a:pos x="43" y="51"/>
                    </a:cxn>
                    <a:cxn ang="0">
                      <a:pos x="24" y="41"/>
                    </a:cxn>
                    <a:cxn ang="0">
                      <a:pos x="21" y="45"/>
                    </a:cxn>
                    <a:cxn ang="0">
                      <a:pos x="8" y="48"/>
                    </a:cxn>
                    <a:cxn ang="0">
                      <a:pos x="16" y="54"/>
                    </a:cxn>
                    <a:cxn ang="0">
                      <a:pos x="5" y="61"/>
                    </a:cxn>
                    <a:cxn ang="0">
                      <a:pos x="3" y="61"/>
                    </a:cxn>
                    <a:cxn ang="0">
                      <a:pos x="3" y="51"/>
                    </a:cxn>
                    <a:cxn ang="0">
                      <a:pos x="0" y="46"/>
                    </a:cxn>
                    <a:cxn ang="0">
                      <a:pos x="8" y="35"/>
                    </a:cxn>
                    <a:cxn ang="0">
                      <a:pos x="8" y="32"/>
                    </a:cxn>
                    <a:cxn ang="0">
                      <a:pos x="12" y="34"/>
                    </a:cxn>
                    <a:cxn ang="0">
                      <a:pos x="11" y="33"/>
                    </a:cxn>
                  </a:cxnLst>
                  <a:rect l="0" t="0" r="r" b="b"/>
                  <a:pathLst>
                    <a:path w="72" h="61">
                      <a:moveTo>
                        <a:pt x="11" y="33"/>
                      </a:moveTo>
                      <a:cubicBezTo>
                        <a:pt x="12" y="33"/>
                        <a:pt x="14" y="33"/>
                        <a:pt x="15" y="33"/>
                      </a:cubicBezTo>
                      <a:cubicBezTo>
                        <a:pt x="23" y="33"/>
                        <a:pt x="26" y="16"/>
                        <a:pt x="26" y="10"/>
                      </a:cubicBezTo>
                      <a:cubicBezTo>
                        <a:pt x="26" y="8"/>
                        <a:pt x="23" y="7"/>
                        <a:pt x="23" y="6"/>
                      </a:cubicBezTo>
                      <a:cubicBezTo>
                        <a:pt x="23" y="2"/>
                        <a:pt x="25" y="1"/>
                        <a:pt x="26" y="0"/>
                      </a:cubicBezTo>
                      <a:cubicBezTo>
                        <a:pt x="38" y="8"/>
                        <a:pt x="43" y="22"/>
                        <a:pt x="60" y="22"/>
                      </a:cubicBezTo>
                      <a:cubicBezTo>
                        <a:pt x="64" y="22"/>
                        <a:pt x="67" y="19"/>
                        <a:pt x="70" y="21"/>
                      </a:cubicBezTo>
                      <a:cubicBezTo>
                        <a:pt x="69" y="23"/>
                        <a:pt x="67" y="24"/>
                        <a:pt x="67" y="26"/>
                      </a:cubicBezTo>
                      <a:cubicBezTo>
                        <a:pt x="67" y="29"/>
                        <a:pt x="71" y="32"/>
                        <a:pt x="72" y="32"/>
                      </a:cubicBezTo>
                      <a:cubicBezTo>
                        <a:pt x="68" y="35"/>
                        <a:pt x="65" y="36"/>
                        <a:pt x="59" y="36"/>
                      </a:cubicBezTo>
                      <a:cubicBezTo>
                        <a:pt x="49" y="36"/>
                        <a:pt x="46" y="46"/>
                        <a:pt x="43" y="51"/>
                      </a:cubicBezTo>
                      <a:cubicBezTo>
                        <a:pt x="36" y="47"/>
                        <a:pt x="31" y="46"/>
                        <a:pt x="24" y="41"/>
                      </a:cubicBezTo>
                      <a:cubicBezTo>
                        <a:pt x="23" y="42"/>
                        <a:pt x="21" y="43"/>
                        <a:pt x="21" y="45"/>
                      </a:cubicBezTo>
                      <a:cubicBezTo>
                        <a:pt x="15" y="45"/>
                        <a:pt x="8" y="40"/>
                        <a:pt x="8" y="48"/>
                      </a:cubicBezTo>
                      <a:cubicBezTo>
                        <a:pt x="8" y="52"/>
                        <a:pt x="14" y="52"/>
                        <a:pt x="16" y="54"/>
                      </a:cubicBezTo>
                      <a:cubicBezTo>
                        <a:pt x="12" y="59"/>
                        <a:pt x="9" y="57"/>
                        <a:pt x="5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3" y="58"/>
                        <a:pt x="3" y="51"/>
                        <a:pt x="3" y="51"/>
                      </a:cubicBezTo>
                      <a:cubicBezTo>
                        <a:pt x="3" y="49"/>
                        <a:pt x="0" y="48"/>
                        <a:pt x="0" y="46"/>
                      </a:cubicBezTo>
                      <a:cubicBezTo>
                        <a:pt x="0" y="41"/>
                        <a:pt x="8" y="38"/>
                        <a:pt x="8" y="35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9" y="32"/>
                        <a:pt x="10" y="33"/>
                        <a:pt x="12" y="34"/>
                      </a:cubicBezTo>
                      <a:lnTo>
                        <a:pt x="11" y="3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51" name="Freeform 141"/>
                <p:cNvSpPr>
                  <a:spLocks/>
                </p:cNvSpPr>
                <p:nvPr/>
              </p:nvSpPr>
              <p:spPr bwMode="auto">
                <a:xfrm>
                  <a:off x="6816725" y="2073275"/>
                  <a:ext cx="15875" cy="14288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12" y="2"/>
                    </a:cxn>
                    <a:cxn ang="0">
                      <a:pos x="1" y="11"/>
                    </a:cxn>
                    <a:cxn ang="0">
                      <a:pos x="1" y="7"/>
                    </a:cxn>
                    <a:cxn ang="0">
                      <a:pos x="11" y="0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12" h="11">
                      <a:moveTo>
                        <a:pt x="10" y="0"/>
                      </a:move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0" y="4"/>
                        <a:pt x="5" y="11"/>
                        <a:pt x="1" y="11"/>
                      </a:cubicBezTo>
                      <a:cubicBezTo>
                        <a:pt x="0" y="11"/>
                        <a:pt x="0" y="8"/>
                        <a:pt x="1" y="7"/>
                      </a:cubicBezTo>
                      <a:cubicBezTo>
                        <a:pt x="3" y="4"/>
                        <a:pt x="8" y="0"/>
                        <a:pt x="11" y="0"/>
                      </a:cubicBezTo>
                      <a:lnTo>
                        <a:pt x="1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52" name="Freeform 142"/>
                <p:cNvSpPr>
                  <a:spLocks/>
                </p:cNvSpPr>
                <p:nvPr/>
              </p:nvSpPr>
              <p:spPr bwMode="auto">
                <a:xfrm>
                  <a:off x="6848475" y="2052638"/>
                  <a:ext cx="22225" cy="15875"/>
                </a:xfrm>
                <a:custGeom>
                  <a:avLst/>
                  <a:gdLst/>
                  <a:ahLst/>
                  <a:cxnLst>
                    <a:cxn ang="0">
                      <a:pos x="17" y="3"/>
                    </a:cxn>
                    <a:cxn ang="0">
                      <a:pos x="1" y="12"/>
                    </a:cxn>
                    <a:cxn ang="0">
                      <a:pos x="1" y="10"/>
                    </a:cxn>
                    <a:cxn ang="0">
                      <a:pos x="10" y="0"/>
                    </a:cxn>
                    <a:cxn ang="0">
                      <a:pos x="17" y="0"/>
                    </a:cxn>
                    <a:cxn ang="0">
                      <a:pos x="17" y="3"/>
                    </a:cxn>
                  </a:cxnLst>
                  <a:rect l="0" t="0" r="r" b="b"/>
                  <a:pathLst>
                    <a:path w="17" h="12">
                      <a:moveTo>
                        <a:pt x="17" y="3"/>
                      </a:moveTo>
                      <a:cubicBezTo>
                        <a:pt x="7" y="3"/>
                        <a:pt x="7" y="12"/>
                        <a:pt x="1" y="12"/>
                      </a:cubicBezTo>
                      <a:cubicBezTo>
                        <a:pt x="0" y="12"/>
                        <a:pt x="1" y="10"/>
                        <a:pt x="1" y="10"/>
                      </a:cubicBezTo>
                      <a:cubicBezTo>
                        <a:pt x="1" y="10"/>
                        <a:pt x="5" y="0"/>
                        <a:pt x="10" y="0"/>
                      </a:cubicBezTo>
                      <a:cubicBezTo>
                        <a:pt x="13" y="0"/>
                        <a:pt x="15" y="0"/>
                        <a:pt x="17" y="0"/>
                      </a:cubicBezTo>
                      <a:lnTo>
                        <a:pt x="17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53" name="Freeform 143"/>
                <p:cNvSpPr>
                  <a:spLocks/>
                </p:cNvSpPr>
                <p:nvPr/>
              </p:nvSpPr>
              <p:spPr bwMode="auto">
                <a:xfrm>
                  <a:off x="6888163" y="2035175"/>
                  <a:ext cx="12700" cy="11113"/>
                </a:xfrm>
                <a:custGeom>
                  <a:avLst/>
                  <a:gdLst/>
                  <a:ahLst/>
                  <a:cxnLst>
                    <a:cxn ang="0">
                      <a:pos x="1" y="6"/>
                    </a:cxn>
                    <a:cxn ang="0">
                      <a:pos x="2" y="3"/>
                    </a:cxn>
                    <a:cxn ang="0">
                      <a:pos x="9" y="0"/>
                    </a:cxn>
                    <a:cxn ang="0">
                      <a:pos x="1" y="9"/>
                    </a:cxn>
                    <a:cxn ang="0">
                      <a:pos x="1" y="6"/>
                    </a:cxn>
                  </a:cxnLst>
                  <a:rect l="0" t="0" r="r" b="b"/>
                  <a:pathLst>
                    <a:path w="9" h="9">
                      <a:moveTo>
                        <a:pt x="1" y="6"/>
                      </a:moveTo>
                      <a:cubicBezTo>
                        <a:pt x="3" y="6"/>
                        <a:pt x="1" y="4"/>
                        <a:pt x="2" y="3"/>
                      </a:cubicBezTo>
                      <a:cubicBezTo>
                        <a:pt x="3" y="0"/>
                        <a:pt x="8" y="0"/>
                        <a:pt x="9" y="0"/>
                      </a:cubicBezTo>
                      <a:cubicBezTo>
                        <a:pt x="8" y="3"/>
                        <a:pt x="5" y="9"/>
                        <a:pt x="1" y="9"/>
                      </a:cubicBezTo>
                      <a:cubicBezTo>
                        <a:pt x="0" y="9"/>
                        <a:pt x="0" y="6"/>
                        <a:pt x="1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54" name="Freeform 144"/>
                <p:cNvSpPr>
                  <a:spLocks/>
                </p:cNvSpPr>
                <p:nvPr/>
              </p:nvSpPr>
              <p:spPr bwMode="auto">
                <a:xfrm>
                  <a:off x="6753225" y="1855788"/>
                  <a:ext cx="47625" cy="184150"/>
                </a:xfrm>
                <a:custGeom>
                  <a:avLst/>
                  <a:gdLst/>
                  <a:ahLst/>
                  <a:cxnLst>
                    <a:cxn ang="0">
                      <a:pos x="26" y="84"/>
                    </a:cxn>
                    <a:cxn ang="0">
                      <a:pos x="13" y="109"/>
                    </a:cxn>
                    <a:cxn ang="0">
                      <a:pos x="26" y="132"/>
                    </a:cxn>
                    <a:cxn ang="0">
                      <a:pos x="25" y="132"/>
                    </a:cxn>
                    <a:cxn ang="0">
                      <a:pos x="20" y="128"/>
                    </a:cxn>
                    <a:cxn ang="0">
                      <a:pos x="16" y="128"/>
                    </a:cxn>
                    <a:cxn ang="0">
                      <a:pos x="5" y="138"/>
                    </a:cxn>
                    <a:cxn ang="0">
                      <a:pos x="5" y="125"/>
                    </a:cxn>
                    <a:cxn ang="0">
                      <a:pos x="7" y="105"/>
                    </a:cxn>
                    <a:cxn ang="0">
                      <a:pos x="4" y="93"/>
                    </a:cxn>
                    <a:cxn ang="0">
                      <a:pos x="7" y="79"/>
                    </a:cxn>
                    <a:cxn ang="0">
                      <a:pos x="7" y="53"/>
                    </a:cxn>
                    <a:cxn ang="0">
                      <a:pos x="0" y="37"/>
                    </a:cxn>
                    <a:cxn ang="0">
                      <a:pos x="9" y="15"/>
                    </a:cxn>
                    <a:cxn ang="0">
                      <a:pos x="11" y="9"/>
                    </a:cxn>
                    <a:cxn ang="0">
                      <a:pos x="11" y="0"/>
                    </a:cxn>
                    <a:cxn ang="0">
                      <a:pos x="14" y="0"/>
                    </a:cxn>
                    <a:cxn ang="0">
                      <a:pos x="19" y="20"/>
                    </a:cxn>
                    <a:cxn ang="0">
                      <a:pos x="21" y="37"/>
                    </a:cxn>
                    <a:cxn ang="0">
                      <a:pos x="21" y="47"/>
                    </a:cxn>
                    <a:cxn ang="0">
                      <a:pos x="24" y="59"/>
                    </a:cxn>
                    <a:cxn ang="0">
                      <a:pos x="36" y="90"/>
                    </a:cxn>
                    <a:cxn ang="0">
                      <a:pos x="26" y="84"/>
                    </a:cxn>
                  </a:cxnLst>
                  <a:rect l="0" t="0" r="r" b="b"/>
                  <a:pathLst>
                    <a:path w="36" h="138">
                      <a:moveTo>
                        <a:pt x="26" y="84"/>
                      </a:moveTo>
                      <a:cubicBezTo>
                        <a:pt x="15" y="84"/>
                        <a:pt x="13" y="98"/>
                        <a:pt x="13" y="109"/>
                      </a:cubicBezTo>
                      <a:cubicBezTo>
                        <a:pt x="13" y="120"/>
                        <a:pt x="22" y="124"/>
                        <a:pt x="26" y="132"/>
                      </a:cubicBezTo>
                      <a:cubicBezTo>
                        <a:pt x="26" y="132"/>
                        <a:pt x="25" y="132"/>
                        <a:pt x="25" y="132"/>
                      </a:cubicBezTo>
                      <a:cubicBezTo>
                        <a:pt x="23" y="133"/>
                        <a:pt x="21" y="130"/>
                        <a:pt x="20" y="128"/>
                      </a:cubicBezTo>
                      <a:cubicBezTo>
                        <a:pt x="19" y="128"/>
                        <a:pt x="17" y="128"/>
                        <a:pt x="16" y="128"/>
                      </a:cubicBezTo>
                      <a:cubicBezTo>
                        <a:pt x="11" y="128"/>
                        <a:pt x="11" y="138"/>
                        <a:pt x="5" y="138"/>
                      </a:cubicBezTo>
                      <a:cubicBezTo>
                        <a:pt x="4" y="138"/>
                        <a:pt x="5" y="127"/>
                        <a:pt x="5" y="125"/>
                      </a:cubicBezTo>
                      <a:cubicBezTo>
                        <a:pt x="5" y="117"/>
                        <a:pt x="7" y="112"/>
                        <a:pt x="7" y="105"/>
                      </a:cubicBezTo>
                      <a:cubicBezTo>
                        <a:pt x="7" y="99"/>
                        <a:pt x="4" y="98"/>
                        <a:pt x="4" y="93"/>
                      </a:cubicBezTo>
                      <a:cubicBezTo>
                        <a:pt x="4" y="86"/>
                        <a:pt x="7" y="84"/>
                        <a:pt x="7" y="79"/>
                      </a:cubicBezTo>
                      <a:cubicBezTo>
                        <a:pt x="7" y="68"/>
                        <a:pt x="7" y="64"/>
                        <a:pt x="7" y="53"/>
                      </a:cubicBezTo>
                      <a:cubicBezTo>
                        <a:pt x="7" y="46"/>
                        <a:pt x="0" y="44"/>
                        <a:pt x="0" y="37"/>
                      </a:cubicBezTo>
                      <a:cubicBezTo>
                        <a:pt x="0" y="28"/>
                        <a:pt x="3" y="16"/>
                        <a:pt x="9" y="15"/>
                      </a:cubicBezTo>
                      <a:cubicBezTo>
                        <a:pt x="9" y="12"/>
                        <a:pt x="11" y="11"/>
                        <a:pt x="11" y="9"/>
                      </a:cubicBezTo>
                      <a:cubicBezTo>
                        <a:pt x="11" y="4"/>
                        <a:pt x="11" y="3"/>
                        <a:pt x="11" y="0"/>
                      </a:cubicBezTo>
                      <a:cubicBezTo>
                        <a:pt x="12" y="0"/>
                        <a:pt x="13" y="0"/>
                        <a:pt x="14" y="0"/>
                      </a:cubicBezTo>
                      <a:cubicBezTo>
                        <a:pt x="14" y="8"/>
                        <a:pt x="18" y="14"/>
                        <a:pt x="19" y="20"/>
                      </a:cubicBezTo>
                      <a:cubicBezTo>
                        <a:pt x="21" y="26"/>
                        <a:pt x="18" y="30"/>
                        <a:pt x="21" y="37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0" y="52"/>
                        <a:pt x="23" y="57"/>
                        <a:pt x="24" y="59"/>
                      </a:cubicBezTo>
                      <a:cubicBezTo>
                        <a:pt x="27" y="70"/>
                        <a:pt x="33" y="79"/>
                        <a:pt x="36" y="90"/>
                      </a:cubicBezTo>
                      <a:cubicBezTo>
                        <a:pt x="34" y="86"/>
                        <a:pt x="30" y="84"/>
                        <a:pt x="26" y="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55" name="Freeform 145"/>
                <p:cNvSpPr>
                  <a:spLocks/>
                </p:cNvSpPr>
                <p:nvPr/>
              </p:nvSpPr>
              <p:spPr bwMode="auto">
                <a:xfrm>
                  <a:off x="5241925" y="1219200"/>
                  <a:ext cx="292100" cy="214313"/>
                </a:xfrm>
                <a:custGeom>
                  <a:avLst/>
                  <a:gdLst/>
                  <a:ahLst/>
                  <a:cxnLst>
                    <a:cxn ang="0">
                      <a:pos x="76" y="161"/>
                    </a:cxn>
                    <a:cxn ang="0">
                      <a:pos x="50" y="131"/>
                    </a:cxn>
                    <a:cxn ang="0">
                      <a:pos x="103" y="67"/>
                    </a:cxn>
                    <a:cxn ang="0">
                      <a:pos x="125" y="55"/>
                    </a:cxn>
                    <a:cxn ang="0">
                      <a:pos x="134" y="45"/>
                    </a:cxn>
                    <a:cxn ang="0">
                      <a:pos x="175" y="34"/>
                    </a:cxn>
                    <a:cxn ang="0">
                      <a:pos x="220" y="11"/>
                    </a:cxn>
                    <a:cxn ang="0">
                      <a:pos x="203" y="0"/>
                    </a:cxn>
                    <a:cxn ang="0">
                      <a:pos x="136" y="25"/>
                    </a:cxn>
                    <a:cxn ang="0">
                      <a:pos x="123" y="19"/>
                    </a:cxn>
                    <a:cxn ang="0">
                      <a:pos x="109" y="25"/>
                    </a:cxn>
                    <a:cxn ang="0">
                      <a:pos x="69" y="46"/>
                    </a:cxn>
                    <a:cxn ang="0">
                      <a:pos x="52" y="49"/>
                    </a:cxn>
                    <a:cxn ang="0">
                      <a:pos x="47" y="53"/>
                    </a:cxn>
                    <a:cxn ang="0">
                      <a:pos x="50" y="61"/>
                    </a:cxn>
                    <a:cxn ang="0">
                      <a:pos x="27" y="88"/>
                    </a:cxn>
                    <a:cxn ang="0">
                      <a:pos x="34" y="98"/>
                    </a:cxn>
                    <a:cxn ang="0">
                      <a:pos x="13" y="110"/>
                    </a:cxn>
                    <a:cxn ang="0">
                      <a:pos x="13" y="117"/>
                    </a:cxn>
                    <a:cxn ang="0">
                      <a:pos x="0" y="134"/>
                    </a:cxn>
                    <a:cxn ang="0">
                      <a:pos x="8" y="143"/>
                    </a:cxn>
                    <a:cxn ang="0">
                      <a:pos x="21" y="143"/>
                    </a:cxn>
                    <a:cxn ang="0">
                      <a:pos x="27" y="158"/>
                    </a:cxn>
                    <a:cxn ang="0">
                      <a:pos x="39" y="158"/>
                    </a:cxn>
                    <a:cxn ang="0">
                      <a:pos x="42" y="161"/>
                    </a:cxn>
                    <a:cxn ang="0">
                      <a:pos x="76" y="161"/>
                    </a:cxn>
                    <a:cxn ang="0">
                      <a:pos x="72" y="156"/>
                    </a:cxn>
                    <a:cxn ang="0">
                      <a:pos x="76" y="161"/>
                    </a:cxn>
                  </a:cxnLst>
                  <a:rect l="0" t="0" r="r" b="b"/>
                  <a:pathLst>
                    <a:path w="220" h="161">
                      <a:moveTo>
                        <a:pt x="76" y="161"/>
                      </a:moveTo>
                      <a:cubicBezTo>
                        <a:pt x="66" y="151"/>
                        <a:pt x="50" y="147"/>
                        <a:pt x="50" y="131"/>
                      </a:cubicBezTo>
                      <a:cubicBezTo>
                        <a:pt x="50" y="102"/>
                        <a:pt x="81" y="73"/>
                        <a:pt x="103" y="67"/>
                      </a:cubicBezTo>
                      <a:cubicBezTo>
                        <a:pt x="111" y="64"/>
                        <a:pt x="113" y="55"/>
                        <a:pt x="125" y="55"/>
                      </a:cubicBezTo>
                      <a:cubicBezTo>
                        <a:pt x="130" y="55"/>
                        <a:pt x="132" y="46"/>
                        <a:pt x="134" y="45"/>
                      </a:cubicBezTo>
                      <a:cubicBezTo>
                        <a:pt x="149" y="38"/>
                        <a:pt x="160" y="41"/>
                        <a:pt x="175" y="34"/>
                      </a:cubicBezTo>
                      <a:cubicBezTo>
                        <a:pt x="186" y="28"/>
                        <a:pt x="220" y="26"/>
                        <a:pt x="220" y="11"/>
                      </a:cubicBezTo>
                      <a:cubicBezTo>
                        <a:pt x="220" y="6"/>
                        <a:pt x="208" y="0"/>
                        <a:pt x="203" y="0"/>
                      </a:cubicBezTo>
                      <a:cubicBezTo>
                        <a:pt x="181" y="0"/>
                        <a:pt x="160" y="25"/>
                        <a:pt x="136" y="25"/>
                      </a:cubicBezTo>
                      <a:cubicBezTo>
                        <a:pt x="131" y="25"/>
                        <a:pt x="128" y="19"/>
                        <a:pt x="123" y="19"/>
                      </a:cubicBezTo>
                      <a:cubicBezTo>
                        <a:pt x="115" y="19"/>
                        <a:pt x="115" y="25"/>
                        <a:pt x="109" y="25"/>
                      </a:cubicBezTo>
                      <a:cubicBezTo>
                        <a:pt x="93" y="25"/>
                        <a:pt x="80" y="46"/>
                        <a:pt x="69" y="46"/>
                      </a:cubicBezTo>
                      <a:cubicBezTo>
                        <a:pt x="63" y="46"/>
                        <a:pt x="58" y="49"/>
                        <a:pt x="52" y="49"/>
                      </a:cubicBezTo>
                      <a:cubicBezTo>
                        <a:pt x="49" y="49"/>
                        <a:pt x="47" y="52"/>
                        <a:pt x="47" y="53"/>
                      </a:cubicBezTo>
                      <a:cubicBezTo>
                        <a:pt x="47" y="56"/>
                        <a:pt x="50" y="58"/>
                        <a:pt x="50" y="61"/>
                      </a:cubicBezTo>
                      <a:cubicBezTo>
                        <a:pt x="50" y="74"/>
                        <a:pt x="27" y="80"/>
                        <a:pt x="27" y="88"/>
                      </a:cubicBezTo>
                      <a:cubicBezTo>
                        <a:pt x="27" y="91"/>
                        <a:pt x="34" y="92"/>
                        <a:pt x="34" y="98"/>
                      </a:cubicBezTo>
                      <a:cubicBezTo>
                        <a:pt x="27" y="99"/>
                        <a:pt x="13" y="102"/>
                        <a:pt x="13" y="110"/>
                      </a:cubicBezTo>
                      <a:cubicBezTo>
                        <a:pt x="13" y="115"/>
                        <a:pt x="13" y="117"/>
                        <a:pt x="13" y="117"/>
                      </a:cubicBezTo>
                      <a:cubicBezTo>
                        <a:pt x="13" y="124"/>
                        <a:pt x="0" y="124"/>
                        <a:pt x="0" y="134"/>
                      </a:cubicBezTo>
                      <a:cubicBezTo>
                        <a:pt x="0" y="139"/>
                        <a:pt x="8" y="143"/>
                        <a:pt x="8" y="143"/>
                      </a:cubicBezTo>
                      <a:cubicBezTo>
                        <a:pt x="8" y="143"/>
                        <a:pt x="20" y="143"/>
                        <a:pt x="21" y="143"/>
                      </a:cubicBezTo>
                      <a:cubicBezTo>
                        <a:pt x="28" y="145"/>
                        <a:pt x="24" y="152"/>
                        <a:pt x="27" y="158"/>
                      </a:cubicBezTo>
                      <a:cubicBezTo>
                        <a:pt x="28" y="161"/>
                        <a:pt x="35" y="158"/>
                        <a:pt x="39" y="158"/>
                      </a:cubicBezTo>
                      <a:cubicBezTo>
                        <a:pt x="40" y="158"/>
                        <a:pt x="41" y="161"/>
                        <a:pt x="42" y="161"/>
                      </a:cubicBezTo>
                      <a:cubicBezTo>
                        <a:pt x="76" y="161"/>
                        <a:pt x="76" y="161"/>
                        <a:pt x="76" y="161"/>
                      </a:cubicBezTo>
                      <a:cubicBezTo>
                        <a:pt x="75" y="159"/>
                        <a:pt x="73" y="157"/>
                        <a:pt x="72" y="156"/>
                      </a:cubicBezTo>
                      <a:lnTo>
                        <a:pt x="76" y="1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56" name="Freeform 146"/>
                <p:cNvSpPr>
                  <a:spLocks/>
                </p:cNvSpPr>
                <p:nvPr/>
              </p:nvSpPr>
              <p:spPr bwMode="auto">
                <a:xfrm>
                  <a:off x="4713288" y="1196975"/>
                  <a:ext cx="2847975" cy="1058863"/>
                </a:xfrm>
                <a:custGeom>
                  <a:avLst/>
                  <a:gdLst/>
                  <a:ahLst/>
                  <a:cxnLst>
                    <a:cxn ang="0">
                      <a:pos x="1515" y="585"/>
                    </a:cxn>
                    <a:cxn ang="0">
                      <a:pos x="1460" y="485"/>
                    </a:cxn>
                    <a:cxn ang="0">
                      <a:pos x="1665" y="408"/>
                    </a:cxn>
                    <a:cxn ang="0">
                      <a:pos x="1804" y="346"/>
                    </a:cxn>
                    <a:cxn ang="0">
                      <a:pos x="1709" y="465"/>
                    </a:cxn>
                    <a:cxn ang="0">
                      <a:pos x="1793" y="452"/>
                    </a:cxn>
                    <a:cxn ang="0">
                      <a:pos x="1989" y="313"/>
                    </a:cxn>
                    <a:cxn ang="0">
                      <a:pos x="2112" y="287"/>
                    </a:cxn>
                    <a:cxn ang="0">
                      <a:pos x="1892" y="194"/>
                    </a:cxn>
                    <a:cxn ang="0">
                      <a:pos x="1660" y="159"/>
                    </a:cxn>
                    <a:cxn ang="0">
                      <a:pos x="1435" y="157"/>
                    </a:cxn>
                    <a:cxn ang="0">
                      <a:pos x="1314" y="97"/>
                    </a:cxn>
                    <a:cxn ang="0">
                      <a:pos x="1102" y="104"/>
                    </a:cxn>
                    <a:cxn ang="0">
                      <a:pos x="1016" y="27"/>
                    </a:cxn>
                    <a:cxn ang="0">
                      <a:pos x="758" y="117"/>
                    </a:cxn>
                    <a:cxn ang="0">
                      <a:pos x="668" y="148"/>
                    </a:cxn>
                    <a:cxn ang="0">
                      <a:pos x="644" y="121"/>
                    </a:cxn>
                    <a:cxn ang="0">
                      <a:pos x="511" y="207"/>
                    </a:cxn>
                    <a:cxn ang="0">
                      <a:pos x="322" y="247"/>
                    </a:cxn>
                    <a:cxn ang="0">
                      <a:pos x="214" y="296"/>
                    </a:cxn>
                    <a:cxn ang="0">
                      <a:pos x="229" y="227"/>
                    </a:cxn>
                    <a:cxn ang="0">
                      <a:pos x="127" y="236"/>
                    </a:cxn>
                    <a:cxn ang="0">
                      <a:pos x="136" y="312"/>
                    </a:cxn>
                    <a:cxn ang="0">
                      <a:pos x="117" y="395"/>
                    </a:cxn>
                    <a:cxn ang="0">
                      <a:pos x="50" y="446"/>
                    </a:cxn>
                    <a:cxn ang="0">
                      <a:pos x="16" y="495"/>
                    </a:cxn>
                    <a:cxn ang="0">
                      <a:pos x="54" y="558"/>
                    </a:cxn>
                    <a:cxn ang="0">
                      <a:pos x="88" y="597"/>
                    </a:cxn>
                    <a:cxn ang="0">
                      <a:pos x="112" y="644"/>
                    </a:cxn>
                    <a:cxn ang="0">
                      <a:pos x="208" y="647"/>
                    </a:cxn>
                    <a:cxn ang="0">
                      <a:pos x="225" y="626"/>
                    </a:cxn>
                    <a:cxn ang="0">
                      <a:pos x="284" y="701"/>
                    </a:cxn>
                    <a:cxn ang="0">
                      <a:pos x="350" y="732"/>
                    </a:cxn>
                    <a:cxn ang="0">
                      <a:pos x="366" y="742"/>
                    </a:cxn>
                    <a:cxn ang="0">
                      <a:pos x="349" y="634"/>
                    </a:cxn>
                    <a:cxn ang="0">
                      <a:pos x="412" y="645"/>
                    </a:cxn>
                    <a:cxn ang="0">
                      <a:pos x="427" y="700"/>
                    </a:cxn>
                    <a:cxn ang="0">
                      <a:pos x="428" y="746"/>
                    </a:cxn>
                    <a:cxn ang="0">
                      <a:pos x="447" y="755"/>
                    </a:cxn>
                    <a:cxn ang="0">
                      <a:pos x="522" y="777"/>
                    </a:cxn>
                    <a:cxn ang="0">
                      <a:pos x="559" y="781"/>
                    </a:cxn>
                    <a:cxn ang="0">
                      <a:pos x="608" y="770"/>
                    </a:cxn>
                    <a:cxn ang="0">
                      <a:pos x="654" y="772"/>
                    </a:cxn>
                    <a:cxn ang="0">
                      <a:pos x="677" y="748"/>
                    </a:cxn>
                    <a:cxn ang="0">
                      <a:pos x="829" y="593"/>
                    </a:cxn>
                    <a:cxn ang="0">
                      <a:pos x="994" y="534"/>
                    </a:cxn>
                    <a:cxn ang="0">
                      <a:pos x="1224" y="569"/>
                    </a:cxn>
                    <a:cxn ang="0">
                      <a:pos x="1411" y="607"/>
                    </a:cxn>
                    <a:cxn ang="0">
                      <a:pos x="1400" y="655"/>
                    </a:cxn>
                  </a:cxnLst>
                  <a:rect l="0" t="0" r="r" b="b"/>
                  <a:pathLst>
                    <a:path w="2139" h="795">
                      <a:moveTo>
                        <a:pt x="1398" y="684"/>
                      </a:moveTo>
                      <a:cubicBezTo>
                        <a:pt x="1398" y="684"/>
                        <a:pt x="1415" y="688"/>
                        <a:pt x="1429" y="688"/>
                      </a:cubicBezTo>
                      <a:cubicBezTo>
                        <a:pt x="1454" y="688"/>
                        <a:pt x="1478" y="635"/>
                        <a:pt x="1495" y="618"/>
                      </a:cubicBezTo>
                      <a:cubicBezTo>
                        <a:pt x="1502" y="610"/>
                        <a:pt x="1512" y="596"/>
                        <a:pt x="1515" y="585"/>
                      </a:cubicBezTo>
                      <a:cubicBezTo>
                        <a:pt x="1518" y="572"/>
                        <a:pt x="1513" y="564"/>
                        <a:pt x="1520" y="551"/>
                      </a:cubicBezTo>
                      <a:cubicBezTo>
                        <a:pt x="1522" y="547"/>
                        <a:pt x="1527" y="537"/>
                        <a:pt x="1527" y="527"/>
                      </a:cubicBezTo>
                      <a:cubicBezTo>
                        <a:pt x="1527" y="515"/>
                        <a:pt x="1508" y="492"/>
                        <a:pt x="1499" y="499"/>
                      </a:cubicBezTo>
                      <a:cubicBezTo>
                        <a:pt x="1473" y="518"/>
                        <a:pt x="1460" y="488"/>
                        <a:pt x="1460" y="485"/>
                      </a:cubicBezTo>
                      <a:cubicBezTo>
                        <a:pt x="1460" y="473"/>
                        <a:pt x="1483" y="459"/>
                        <a:pt x="1493" y="450"/>
                      </a:cubicBezTo>
                      <a:cubicBezTo>
                        <a:pt x="1506" y="436"/>
                        <a:pt x="1524" y="413"/>
                        <a:pt x="1543" y="408"/>
                      </a:cubicBezTo>
                      <a:cubicBezTo>
                        <a:pt x="1560" y="404"/>
                        <a:pt x="1613" y="399"/>
                        <a:pt x="1627" y="399"/>
                      </a:cubicBezTo>
                      <a:cubicBezTo>
                        <a:pt x="1645" y="399"/>
                        <a:pt x="1654" y="408"/>
                        <a:pt x="1665" y="408"/>
                      </a:cubicBezTo>
                      <a:cubicBezTo>
                        <a:pt x="1671" y="408"/>
                        <a:pt x="1675" y="408"/>
                        <a:pt x="1689" y="408"/>
                      </a:cubicBezTo>
                      <a:cubicBezTo>
                        <a:pt x="1696" y="379"/>
                        <a:pt x="1709" y="362"/>
                        <a:pt x="1740" y="362"/>
                      </a:cubicBezTo>
                      <a:cubicBezTo>
                        <a:pt x="1748" y="362"/>
                        <a:pt x="1751" y="360"/>
                        <a:pt x="1766" y="362"/>
                      </a:cubicBezTo>
                      <a:cubicBezTo>
                        <a:pt x="1759" y="368"/>
                        <a:pt x="1756" y="406"/>
                        <a:pt x="1804" y="346"/>
                      </a:cubicBezTo>
                      <a:cubicBezTo>
                        <a:pt x="1809" y="346"/>
                        <a:pt x="1832" y="355"/>
                        <a:pt x="1797" y="377"/>
                      </a:cubicBezTo>
                      <a:cubicBezTo>
                        <a:pt x="1785" y="385"/>
                        <a:pt x="1774" y="381"/>
                        <a:pt x="1766" y="393"/>
                      </a:cubicBezTo>
                      <a:cubicBezTo>
                        <a:pt x="1757" y="406"/>
                        <a:pt x="1749" y="423"/>
                        <a:pt x="1735" y="430"/>
                      </a:cubicBezTo>
                      <a:cubicBezTo>
                        <a:pt x="1724" y="436"/>
                        <a:pt x="1709" y="447"/>
                        <a:pt x="1709" y="465"/>
                      </a:cubicBezTo>
                      <a:cubicBezTo>
                        <a:pt x="1709" y="482"/>
                        <a:pt x="1714" y="535"/>
                        <a:pt x="1726" y="545"/>
                      </a:cubicBezTo>
                      <a:cubicBezTo>
                        <a:pt x="1735" y="532"/>
                        <a:pt x="1741" y="507"/>
                        <a:pt x="1760" y="503"/>
                      </a:cubicBezTo>
                      <a:cubicBezTo>
                        <a:pt x="1757" y="491"/>
                        <a:pt x="1777" y="488"/>
                        <a:pt x="1777" y="479"/>
                      </a:cubicBezTo>
                      <a:cubicBezTo>
                        <a:pt x="1777" y="464"/>
                        <a:pt x="1793" y="460"/>
                        <a:pt x="1793" y="452"/>
                      </a:cubicBezTo>
                      <a:cubicBezTo>
                        <a:pt x="1793" y="447"/>
                        <a:pt x="1788" y="442"/>
                        <a:pt x="1793" y="432"/>
                      </a:cubicBezTo>
                      <a:cubicBezTo>
                        <a:pt x="1828" y="356"/>
                        <a:pt x="1861" y="397"/>
                        <a:pt x="1874" y="397"/>
                      </a:cubicBezTo>
                      <a:cubicBezTo>
                        <a:pt x="1914" y="397"/>
                        <a:pt x="1941" y="347"/>
                        <a:pt x="1976" y="346"/>
                      </a:cubicBezTo>
                      <a:cubicBezTo>
                        <a:pt x="2041" y="345"/>
                        <a:pt x="1989" y="320"/>
                        <a:pt x="1989" y="313"/>
                      </a:cubicBezTo>
                      <a:cubicBezTo>
                        <a:pt x="1989" y="294"/>
                        <a:pt x="2015" y="297"/>
                        <a:pt x="2020" y="287"/>
                      </a:cubicBezTo>
                      <a:cubicBezTo>
                        <a:pt x="2022" y="282"/>
                        <a:pt x="2018" y="271"/>
                        <a:pt x="2026" y="271"/>
                      </a:cubicBezTo>
                      <a:cubicBezTo>
                        <a:pt x="2054" y="271"/>
                        <a:pt x="2077" y="309"/>
                        <a:pt x="2097" y="309"/>
                      </a:cubicBezTo>
                      <a:cubicBezTo>
                        <a:pt x="2106" y="309"/>
                        <a:pt x="2108" y="293"/>
                        <a:pt x="2112" y="287"/>
                      </a:cubicBezTo>
                      <a:cubicBezTo>
                        <a:pt x="2120" y="278"/>
                        <a:pt x="2127" y="279"/>
                        <a:pt x="2139" y="275"/>
                      </a:cubicBezTo>
                      <a:cubicBezTo>
                        <a:pt x="2123" y="254"/>
                        <a:pt x="2071" y="242"/>
                        <a:pt x="2046" y="227"/>
                      </a:cubicBezTo>
                      <a:cubicBezTo>
                        <a:pt x="2011" y="207"/>
                        <a:pt x="1965" y="185"/>
                        <a:pt x="1914" y="185"/>
                      </a:cubicBezTo>
                      <a:cubicBezTo>
                        <a:pt x="1900" y="185"/>
                        <a:pt x="1890" y="188"/>
                        <a:pt x="1892" y="194"/>
                      </a:cubicBezTo>
                      <a:cubicBezTo>
                        <a:pt x="1906" y="237"/>
                        <a:pt x="1872" y="194"/>
                        <a:pt x="1863" y="194"/>
                      </a:cubicBezTo>
                      <a:cubicBezTo>
                        <a:pt x="1762" y="192"/>
                        <a:pt x="1762" y="192"/>
                        <a:pt x="1762" y="192"/>
                      </a:cubicBezTo>
                      <a:cubicBezTo>
                        <a:pt x="1756" y="169"/>
                        <a:pt x="1741" y="161"/>
                        <a:pt x="1711" y="161"/>
                      </a:cubicBezTo>
                      <a:cubicBezTo>
                        <a:pt x="1695" y="161"/>
                        <a:pt x="1670" y="167"/>
                        <a:pt x="1660" y="159"/>
                      </a:cubicBezTo>
                      <a:cubicBezTo>
                        <a:pt x="1652" y="151"/>
                        <a:pt x="1651" y="141"/>
                        <a:pt x="1638" y="137"/>
                      </a:cubicBezTo>
                      <a:cubicBezTo>
                        <a:pt x="1611" y="128"/>
                        <a:pt x="1582" y="121"/>
                        <a:pt x="1548" y="121"/>
                      </a:cubicBezTo>
                      <a:cubicBezTo>
                        <a:pt x="1513" y="121"/>
                        <a:pt x="1509" y="140"/>
                        <a:pt x="1506" y="157"/>
                      </a:cubicBezTo>
                      <a:cubicBezTo>
                        <a:pt x="1473" y="157"/>
                        <a:pt x="1457" y="157"/>
                        <a:pt x="1435" y="157"/>
                      </a:cubicBezTo>
                      <a:cubicBezTo>
                        <a:pt x="1423" y="157"/>
                        <a:pt x="1421" y="147"/>
                        <a:pt x="1407" y="146"/>
                      </a:cubicBezTo>
                      <a:cubicBezTo>
                        <a:pt x="1405" y="152"/>
                        <a:pt x="1403" y="166"/>
                        <a:pt x="1396" y="166"/>
                      </a:cubicBezTo>
                      <a:cubicBezTo>
                        <a:pt x="1377" y="166"/>
                        <a:pt x="1369" y="143"/>
                        <a:pt x="1369" y="130"/>
                      </a:cubicBezTo>
                      <a:cubicBezTo>
                        <a:pt x="1369" y="127"/>
                        <a:pt x="1405" y="105"/>
                        <a:pt x="1314" y="97"/>
                      </a:cubicBezTo>
                      <a:cubicBezTo>
                        <a:pt x="1303" y="96"/>
                        <a:pt x="1296" y="101"/>
                        <a:pt x="1296" y="115"/>
                      </a:cubicBezTo>
                      <a:cubicBezTo>
                        <a:pt x="1248" y="115"/>
                        <a:pt x="1248" y="115"/>
                        <a:pt x="1248" y="115"/>
                      </a:cubicBezTo>
                      <a:cubicBezTo>
                        <a:pt x="1233" y="111"/>
                        <a:pt x="1157" y="102"/>
                        <a:pt x="1147" y="86"/>
                      </a:cubicBezTo>
                      <a:cubicBezTo>
                        <a:pt x="1089" y="133"/>
                        <a:pt x="1102" y="104"/>
                        <a:pt x="1102" y="104"/>
                      </a:cubicBezTo>
                      <a:cubicBezTo>
                        <a:pt x="1116" y="87"/>
                        <a:pt x="1249" y="51"/>
                        <a:pt x="1140" y="24"/>
                      </a:cubicBezTo>
                      <a:cubicBezTo>
                        <a:pt x="1094" y="24"/>
                        <a:pt x="1094" y="24"/>
                        <a:pt x="1094" y="24"/>
                      </a:cubicBezTo>
                      <a:cubicBezTo>
                        <a:pt x="1089" y="12"/>
                        <a:pt x="1079" y="0"/>
                        <a:pt x="1060" y="0"/>
                      </a:cubicBezTo>
                      <a:cubicBezTo>
                        <a:pt x="1038" y="0"/>
                        <a:pt x="1028" y="17"/>
                        <a:pt x="1016" y="27"/>
                      </a:cubicBezTo>
                      <a:cubicBezTo>
                        <a:pt x="1008" y="33"/>
                        <a:pt x="951" y="56"/>
                        <a:pt x="956" y="35"/>
                      </a:cubicBezTo>
                      <a:cubicBezTo>
                        <a:pt x="941" y="40"/>
                        <a:pt x="879" y="44"/>
                        <a:pt x="847" y="73"/>
                      </a:cubicBezTo>
                      <a:cubicBezTo>
                        <a:pt x="840" y="79"/>
                        <a:pt x="838" y="97"/>
                        <a:pt x="828" y="97"/>
                      </a:cubicBezTo>
                      <a:cubicBezTo>
                        <a:pt x="813" y="97"/>
                        <a:pt x="758" y="92"/>
                        <a:pt x="758" y="117"/>
                      </a:cubicBezTo>
                      <a:cubicBezTo>
                        <a:pt x="758" y="122"/>
                        <a:pt x="763" y="128"/>
                        <a:pt x="765" y="135"/>
                      </a:cubicBezTo>
                      <a:cubicBezTo>
                        <a:pt x="755" y="141"/>
                        <a:pt x="752" y="135"/>
                        <a:pt x="721" y="135"/>
                      </a:cubicBezTo>
                      <a:cubicBezTo>
                        <a:pt x="695" y="170"/>
                        <a:pt x="697" y="129"/>
                        <a:pt x="691" y="121"/>
                      </a:cubicBezTo>
                      <a:cubicBezTo>
                        <a:pt x="689" y="136"/>
                        <a:pt x="679" y="142"/>
                        <a:pt x="668" y="148"/>
                      </a:cubicBezTo>
                      <a:cubicBezTo>
                        <a:pt x="671" y="160"/>
                        <a:pt x="690" y="173"/>
                        <a:pt x="677" y="188"/>
                      </a:cubicBezTo>
                      <a:cubicBezTo>
                        <a:pt x="667" y="198"/>
                        <a:pt x="695" y="230"/>
                        <a:pt x="680" y="230"/>
                      </a:cubicBezTo>
                      <a:cubicBezTo>
                        <a:pt x="662" y="230"/>
                        <a:pt x="657" y="164"/>
                        <a:pt x="657" y="150"/>
                      </a:cubicBezTo>
                      <a:cubicBezTo>
                        <a:pt x="657" y="135"/>
                        <a:pt x="681" y="129"/>
                        <a:pt x="644" y="121"/>
                      </a:cubicBezTo>
                      <a:cubicBezTo>
                        <a:pt x="625" y="118"/>
                        <a:pt x="589" y="149"/>
                        <a:pt x="589" y="166"/>
                      </a:cubicBezTo>
                      <a:cubicBezTo>
                        <a:pt x="589" y="186"/>
                        <a:pt x="598" y="199"/>
                        <a:pt x="608" y="210"/>
                      </a:cubicBezTo>
                      <a:cubicBezTo>
                        <a:pt x="633" y="248"/>
                        <a:pt x="574" y="205"/>
                        <a:pt x="552" y="200"/>
                      </a:cubicBezTo>
                      <a:cubicBezTo>
                        <a:pt x="492" y="184"/>
                        <a:pt x="512" y="204"/>
                        <a:pt x="511" y="207"/>
                      </a:cubicBezTo>
                      <a:cubicBezTo>
                        <a:pt x="509" y="241"/>
                        <a:pt x="495" y="214"/>
                        <a:pt x="487" y="214"/>
                      </a:cubicBezTo>
                      <a:cubicBezTo>
                        <a:pt x="473" y="214"/>
                        <a:pt x="445" y="233"/>
                        <a:pt x="425" y="223"/>
                      </a:cubicBezTo>
                      <a:cubicBezTo>
                        <a:pt x="415" y="197"/>
                        <a:pt x="349" y="256"/>
                        <a:pt x="333" y="256"/>
                      </a:cubicBezTo>
                      <a:cubicBezTo>
                        <a:pt x="327" y="256"/>
                        <a:pt x="320" y="252"/>
                        <a:pt x="322" y="247"/>
                      </a:cubicBezTo>
                      <a:cubicBezTo>
                        <a:pt x="329" y="229"/>
                        <a:pt x="319" y="191"/>
                        <a:pt x="300" y="249"/>
                      </a:cubicBezTo>
                      <a:cubicBezTo>
                        <a:pt x="298" y="253"/>
                        <a:pt x="306" y="255"/>
                        <a:pt x="306" y="263"/>
                      </a:cubicBezTo>
                      <a:cubicBezTo>
                        <a:pt x="306" y="278"/>
                        <a:pt x="283" y="267"/>
                        <a:pt x="271" y="271"/>
                      </a:cubicBezTo>
                      <a:cubicBezTo>
                        <a:pt x="259" y="275"/>
                        <a:pt x="265" y="318"/>
                        <a:pt x="214" y="296"/>
                      </a:cubicBezTo>
                      <a:cubicBezTo>
                        <a:pt x="214" y="313"/>
                        <a:pt x="214" y="313"/>
                        <a:pt x="214" y="313"/>
                      </a:cubicBezTo>
                      <a:cubicBezTo>
                        <a:pt x="189" y="311"/>
                        <a:pt x="192" y="284"/>
                        <a:pt x="183" y="271"/>
                      </a:cubicBezTo>
                      <a:cubicBezTo>
                        <a:pt x="202" y="271"/>
                        <a:pt x="212" y="271"/>
                        <a:pt x="230" y="276"/>
                      </a:cubicBezTo>
                      <a:cubicBezTo>
                        <a:pt x="255" y="282"/>
                        <a:pt x="304" y="251"/>
                        <a:pt x="229" y="227"/>
                      </a:cubicBezTo>
                      <a:cubicBezTo>
                        <a:pt x="208" y="220"/>
                        <a:pt x="160" y="196"/>
                        <a:pt x="145" y="196"/>
                      </a:cubicBezTo>
                      <a:cubicBezTo>
                        <a:pt x="144" y="196"/>
                        <a:pt x="144" y="195"/>
                        <a:pt x="133" y="196"/>
                      </a:cubicBezTo>
                      <a:cubicBezTo>
                        <a:pt x="127" y="200"/>
                        <a:pt x="111" y="208"/>
                        <a:pt x="111" y="219"/>
                      </a:cubicBezTo>
                      <a:cubicBezTo>
                        <a:pt x="111" y="227"/>
                        <a:pt x="127" y="226"/>
                        <a:pt x="127" y="236"/>
                      </a:cubicBezTo>
                      <a:cubicBezTo>
                        <a:pt x="127" y="244"/>
                        <a:pt x="119" y="247"/>
                        <a:pt x="119" y="255"/>
                      </a:cubicBezTo>
                      <a:cubicBezTo>
                        <a:pt x="119" y="263"/>
                        <a:pt x="128" y="268"/>
                        <a:pt x="128" y="277"/>
                      </a:cubicBezTo>
                      <a:cubicBezTo>
                        <a:pt x="128" y="282"/>
                        <a:pt x="123" y="285"/>
                        <a:pt x="123" y="290"/>
                      </a:cubicBezTo>
                      <a:cubicBezTo>
                        <a:pt x="123" y="300"/>
                        <a:pt x="136" y="302"/>
                        <a:pt x="136" y="312"/>
                      </a:cubicBezTo>
                      <a:cubicBezTo>
                        <a:pt x="136" y="315"/>
                        <a:pt x="132" y="317"/>
                        <a:pt x="131" y="318"/>
                      </a:cubicBezTo>
                      <a:cubicBezTo>
                        <a:pt x="135" y="325"/>
                        <a:pt x="145" y="327"/>
                        <a:pt x="145" y="336"/>
                      </a:cubicBezTo>
                      <a:cubicBezTo>
                        <a:pt x="145" y="351"/>
                        <a:pt x="115" y="367"/>
                        <a:pt x="106" y="379"/>
                      </a:cubicBezTo>
                      <a:cubicBezTo>
                        <a:pt x="109" y="384"/>
                        <a:pt x="114" y="387"/>
                        <a:pt x="117" y="395"/>
                      </a:cubicBezTo>
                      <a:cubicBezTo>
                        <a:pt x="111" y="398"/>
                        <a:pt x="98" y="405"/>
                        <a:pt x="92" y="405"/>
                      </a:cubicBezTo>
                      <a:cubicBezTo>
                        <a:pt x="85" y="405"/>
                        <a:pt x="80" y="402"/>
                        <a:pt x="70" y="402"/>
                      </a:cubicBezTo>
                      <a:cubicBezTo>
                        <a:pt x="61" y="402"/>
                        <a:pt x="38" y="410"/>
                        <a:pt x="45" y="417"/>
                      </a:cubicBezTo>
                      <a:cubicBezTo>
                        <a:pt x="67" y="438"/>
                        <a:pt x="56" y="446"/>
                        <a:pt x="50" y="446"/>
                      </a:cubicBezTo>
                      <a:cubicBezTo>
                        <a:pt x="42" y="446"/>
                        <a:pt x="40" y="435"/>
                        <a:pt x="33" y="435"/>
                      </a:cubicBezTo>
                      <a:cubicBezTo>
                        <a:pt x="25" y="435"/>
                        <a:pt x="15" y="455"/>
                        <a:pt x="15" y="465"/>
                      </a:cubicBezTo>
                      <a:cubicBezTo>
                        <a:pt x="15" y="483"/>
                        <a:pt x="1" y="480"/>
                        <a:pt x="0" y="496"/>
                      </a:cubicBezTo>
                      <a:cubicBezTo>
                        <a:pt x="6" y="495"/>
                        <a:pt x="11" y="495"/>
                        <a:pt x="16" y="495"/>
                      </a:cubicBezTo>
                      <a:cubicBezTo>
                        <a:pt x="24" y="495"/>
                        <a:pt x="30" y="494"/>
                        <a:pt x="39" y="494"/>
                      </a:cubicBezTo>
                      <a:cubicBezTo>
                        <a:pt x="48" y="494"/>
                        <a:pt x="52" y="510"/>
                        <a:pt x="52" y="520"/>
                      </a:cubicBezTo>
                      <a:cubicBezTo>
                        <a:pt x="52" y="526"/>
                        <a:pt x="46" y="529"/>
                        <a:pt x="46" y="535"/>
                      </a:cubicBezTo>
                      <a:cubicBezTo>
                        <a:pt x="46" y="544"/>
                        <a:pt x="54" y="550"/>
                        <a:pt x="54" y="558"/>
                      </a:cubicBezTo>
                      <a:cubicBezTo>
                        <a:pt x="54" y="563"/>
                        <a:pt x="46" y="565"/>
                        <a:pt x="44" y="568"/>
                      </a:cubicBezTo>
                      <a:cubicBezTo>
                        <a:pt x="39" y="576"/>
                        <a:pt x="37" y="583"/>
                        <a:pt x="37" y="593"/>
                      </a:cubicBezTo>
                      <a:cubicBezTo>
                        <a:pt x="37" y="606"/>
                        <a:pt x="46" y="603"/>
                        <a:pt x="56" y="603"/>
                      </a:cubicBezTo>
                      <a:cubicBezTo>
                        <a:pt x="70" y="603"/>
                        <a:pt x="77" y="597"/>
                        <a:pt x="88" y="597"/>
                      </a:cubicBezTo>
                      <a:cubicBezTo>
                        <a:pt x="99" y="597"/>
                        <a:pt x="97" y="620"/>
                        <a:pt x="108" y="620"/>
                      </a:cubicBezTo>
                      <a:cubicBezTo>
                        <a:pt x="108" y="638"/>
                        <a:pt x="108" y="638"/>
                        <a:pt x="108" y="638"/>
                      </a:cubicBezTo>
                      <a:cubicBezTo>
                        <a:pt x="108" y="640"/>
                        <a:pt x="109" y="641"/>
                        <a:pt x="110" y="641"/>
                      </a:cubicBezTo>
                      <a:cubicBezTo>
                        <a:pt x="112" y="644"/>
                        <a:pt x="112" y="644"/>
                        <a:pt x="112" y="644"/>
                      </a:cubicBezTo>
                      <a:cubicBezTo>
                        <a:pt x="114" y="644"/>
                        <a:pt x="120" y="642"/>
                        <a:pt x="123" y="641"/>
                      </a:cubicBezTo>
                      <a:cubicBezTo>
                        <a:pt x="132" y="639"/>
                        <a:pt x="133" y="627"/>
                        <a:pt x="143" y="627"/>
                      </a:cubicBezTo>
                      <a:cubicBezTo>
                        <a:pt x="151" y="627"/>
                        <a:pt x="171" y="660"/>
                        <a:pt x="177" y="660"/>
                      </a:cubicBezTo>
                      <a:cubicBezTo>
                        <a:pt x="184" y="660"/>
                        <a:pt x="205" y="651"/>
                        <a:pt x="208" y="647"/>
                      </a:cubicBezTo>
                      <a:cubicBezTo>
                        <a:pt x="207" y="647"/>
                        <a:pt x="196" y="645"/>
                        <a:pt x="196" y="645"/>
                      </a:cubicBezTo>
                      <a:cubicBezTo>
                        <a:pt x="194" y="645"/>
                        <a:pt x="189" y="644"/>
                        <a:pt x="189" y="638"/>
                      </a:cubicBezTo>
                      <a:cubicBezTo>
                        <a:pt x="189" y="635"/>
                        <a:pt x="221" y="623"/>
                        <a:pt x="233" y="619"/>
                      </a:cubicBezTo>
                      <a:cubicBezTo>
                        <a:pt x="233" y="619"/>
                        <a:pt x="227" y="625"/>
                        <a:pt x="225" y="626"/>
                      </a:cubicBezTo>
                      <a:cubicBezTo>
                        <a:pt x="226" y="629"/>
                        <a:pt x="237" y="641"/>
                        <a:pt x="211" y="647"/>
                      </a:cubicBezTo>
                      <a:cubicBezTo>
                        <a:pt x="223" y="673"/>
                        <a:pt x="273" y="669"/>
                        <a:pt x="273" y="704"/>
                      </a:cubicBezTo>
                      <a:cubicBezTo>
                        <a:pt x="275" y="703"/>
                        <a:pt x="275" y="703"/>
                        <a:pt x="275" y="703"/>
                      </a:cubicBezTo>
                      <a:cubicBezTo>
                        <a:pt x="278" y="702"/>
                        <a:pt x="280" y="701"/>
                        <a:pt x="284" y="701"/>
                      </a:cubicBezTo>
                      <a:cubicBezTo>
                        <a:pt x="298" y="701"/>
                        <a:pt x="297" y="710"/>
                        <a:pt x="302" y="719"/>
                      </a:cubicBezTo>
                      <a:cubicBezTo>
                        <a:pt x="303" y="721"/>
                        <a:pt x="312" y="726"/>
                        <a:pt x="312" y="726"/>
                      </a:cubicBezTo>
                      <a:cubicBezTo>
                        <a:pt x="320" y="729"/>
                        <a:pt x="322" y="742"/>
                        <a:pt x="335" y="742"/>
                      </a:cubicBezTo>
                      <a:cubicBezTo>
                        <a:pt x="344" y="742"/>
                        <a:pt x="344" y="734"/>
                        <a:pt x="350" y="732"/>
                      </a:cubicBezTo>
                      <a:cubicBezTo>
                        <a:pt x="354" y="731"/>
                        <a:pt x="353" y="731"/>
                        <a:pt x="357" y="731"/>
                      </a:cubicBezTo>
                      <a:cubicBezTo>
                        <a:pt x="358" y="733"/>
                        <a:pt x="358" y="737"/>
                        <a:pt x="360" y="739"/>
                      </a:cubicBezTo>
                      <a:cubicBezTo>
                        <a:pt x="359" y="739"/>
                        <a:pt x="360" y="740"/>
                        <a:pt x="360" y="741"/>
                      </a:cubicBezTo>
                      <a:cubicBezTo>
                        <a:pt x="366" y="742"/>
                        <a:pt x="366" y="742"/>
                        <a:pt x="366" y="742"/>
                      </a:cubicBezTo>
                      <a:cubicBezTo>
                        <a:pt x="371" y="735"/>
                        <a:pt x="371" y="724"/>
                        <a:pt x="378" y="721"/>
                      </a:cubicBezTo>
                      <a:cubicBezTo>
                        <a:pt x="366" y="714"/>
                        <a:pt x="348" y="688"/>
                        <a:pt x="348" y="673"/>
                      </a:cubicBezTo>
                      <a:cubicBezTo>
                        <a:pt x="348" y="668"/>
                        <a:pt x="338" y="662"/>
                        <a:pt x="338" y="655"/>
                      </a:cubicBezTo>
                      <a:cubicBezTo>
                        <a:pt x="338" y="653"/>
                        <a:pt x="347" y="637"/>
                        <a:pt x="349" y="634"/>
                      </a:cubicBezTo>
                      <a:cubicBezTo>
                        <a:pt x="351" y="635"/>
                        <a:pt x="365" y="628"/>
                        <a:pt x="366" y="627"/>
                      </a:cubicBezTo>
                      <a:cubicBezTo>
                        <a:pt x="377" y="623"/>
                        <a:pt x="384" y="620"/>
                        <a:pt x="399" y="620"/>
                      </a:cubicBezTo>
                      <a:cubicBezTo>
                        <a:pt x="423" y="620"/>
                        <a:pt x="427" y="631"/>
                        <a:pt x="436" y="645"/>
                      </a:cubicBezTo>
                      <a:cubicBezTo>
                        <a:pt x="429" y="650"/>
                        <a:pt x="420" y="645"/>
                        <a:pt x="412" y="645"/>
                      </a:cubicBezTo>
                      <a:cubicBezTo>
                        <a:pt x="400" y="645"/>
                        <a:pt x="383" y="656"/>
                        <a:pt x="381" y="656"/>
                      </a:cubicBezTo>
                      <a:cubicBezTo>
                        <a:pt x="382" y="665"/>
                        <a:pt x="389" y="664"/>
                        <a:pt x="391" y="669"/>
                      </a:cubicBezTo>
                      <a:cubicBezTo>
                        <a:pt x="400" y="684"/>
                        <a:pt x="412" y="690"/>
                        <a:pt x="412" y="707"/>
                      </a:cubicBezTo>
                      <a:cubicBezTo>
                        <a:pt x="415" y="705"/>
                        <a:pt x="424" y="701"/>
                        <a:pt x="427" y="700"/>
                      </a:cubicBezTo>
                      <a:cubicBezTo>
                        <a:pt x="427" y="707"/>
                        <a:pt x="434" y="710"/>
                        <a:pt x="434" y="717"/>
                      </a:cubicBezTo>
                      <a:cubicBezTo>
                        <a:pt x="421" y="717"/>
                        <a:pt x="421" y="717"/>
                        <a:pt x="421" y="717"/>
                      </a:cubicBezTo>
                      <a:cubicBezTo>
                        <a:pt x="417" y="717"/>
                        <a:pt x="413" y="721"/>
                        <a:pt x="412" y="728"/>
                      </a:cubicBezTo>
                      <a:cubicBezTo>
                        <a:pt x="421" y="729"/>
                        <a:pt x="428" y="738"/>
                        <a:pt x="428" y="746"/>
                      </a:cubicBezTo>
                      <a:cubicBezTo>
                        <a:pt x="428" y="751"/>
                        <a:pt x="424" y="753"/>
                        <a:pt x="424" y="757"/>
                      </a:cubicBezTo>
                      <a:cubicBezTo>
                        <a:pt x="424" y="761"/>
                        <a:pt x="428" y="765"/>
                        <a:pt x="429" y="766"/>
                      </a:cubicBezTo>
                      <a:cubicBezTo>
                        <a:pt x="429" y="762"/>
                        <a:pt x="434" y="762"/>
                        <a:pt x="438" y="761"/>
                      </a:cubicBezTo>
                      <a:cubicBezTo>
                        <a:pt x="443" y="759"/>
                        <a:pt x="442" y="757"/>
                        <a:pt x="447" y="755"/>
                      </a:cubicBezTo>
                      <a:cubicBezTo>
                        <a:pt x="455" y="752"/>
                        <a:pt x="460" y="754"/>
                        <a:pt x="466" y="749"/>
                      </a:cubicBezTo>
                      <a:cubicBezTo>
                        <a:pt x="476" y="755"/>
                        <a:pt x="482" y="755"/>
                        <a:pt x="491" y="758"/>
                      </a:cubicBezTo>
                      <a:cubicBezTo>
                        <a:pt x="502" y="762"/>
                        <a:pt x="505" y="772"/>
                        <a:pt x="518" y="772"/>
                      </a:cubicBezTo>
                      <a:cubicBezTo>
                        <a:pt x="518" y="774"/>
                        <a:pt x="521" y="775"/>
                        <a:pt x="522" y="777"/>
                      </a:cubicBezTo>
                      <a:cubicBezTo>
                        <a:pt x="523" y="781"/>
                        <a:pt x="522" y="787"/>
                        <a:pt x="524" y="793"/>
                      </a:cubicBezTo>
                      <a:cubicBezTo>
                        <a:pt x="529" y="787"/>
                        <a:pt x="533" y="795"/>
                        <a:pt x="537" y="795"/>
                      </a:cubicBezTo>
                      <a:cubicBezTo>
                        <a:pt x="542" y="795"/>
                        <a:pt x="544" y="791"/>
                        <a:pt x="547" y="788"/>
                      </a:cubicBezTo>
                      <a:cubicBezTo>
                        <a:pt x="551" y="784"/>
                        <a:pt x="556" y="784"/>
                        <a:pt x="559" y="781"/>
                      </a:cubicBezTo>
                      <a:cubicBezTo>
                        <a:pt x="567" y="773"/>
                        <a:pt x="568" y="762"/>
                        <a:pt x="579" y="762"/>
                      </a:cubicBezTo>
                      <a:cubicBezTo>
                        <a:pt x="583" y="762"/>
                        <a:pt x="582" y="764"/>
                        <a:pt x="586" y="764"/>
                      </a:cubicBezTo>
                      <a:cubicBezTo>
                        <a:pt x="587" y="769"/>
                        <a:pt x="597" y="765"/>
                        <a:pt x="600" y="765"/>
                      </a:cubicBezTo>
                      <a:cubicBezTo>
                        <a:pt x="604" y="765"/>
                        <a:pt x="605" y="770"/>
                        <a:pt x="608" y="770"/>
                      </a:cubicBezTo>
                      <a:cubicBezTo>
                        <a:pt x="617" y="770"/>
                        <a:pt x="624" y="765"/>
                        <a:pt x="627" y="759"/>
                      </a:cubicBezTo>
                      <a:cubicBezTo>
                        <a:pt x="628" y="760"/>
                        <a:pt x="629" y="759"/>
                        <a:pt x="630" y="759"/>
                      </a:cubicBezTo>
                      <a:cubicBezTo>
                        <a:pt x="634" y="759"/>
                        <a:pt x="636" y="749"/>
                        <a:pt x="645" y="749"/>
                      </a:cubicBezTo>
                      <a:cubicBezTo>
                        <a:pt x="654" y="749"/>
                        <a:pt x="644" y="772"/>
                        <a:pt x="654" y="772"/>
                      </a:cubicBezTo>
                      <a:cubicBezTo>
                        <a:pt x="664" y="772"/>
                        <a:pt x="668" y="764"/>
                        <a:pt x="677" y="764"/>
                      </a:cubicBezTo>
                      <a:cubicBezTo>
                        <a:pt x="682" y="764"/>
                        <a:pt x="686" y="764"/>
                        <a:pt x="692" y="765"/>
                      </a:cubicBezTo>
                      <a:cubicBezTo>
                        <a:pt x="692" y="763"/>
                        <a:pt x="692" y="763"/>
                        <a:pt x="692" y="763"/>
                      </a:cubicBezTo>
                      <a:cubicBezTo>
                        <a:pt x="690" y="753"/>
                        <a:pt x="688" y="750"/>
                        <a:pt x="677" y="748"/>
                      </a:cubicBezTo>
                      <a:cubicBezTo>
                        <a:pt x="678" y="739"/>
                        <a:pt x="687" y="719"/>
                        <a:pt x="694" y="719"/>
                      </a:cubicBezTo>
                      <a:cubicBezTo>
                        <a:pt x="735" y="719"/>
                        <a:pt x="763" y="698"/>
                        <a:pt x="763" y="649"/>
                      </a:cubicBezTo>
                      <a:cubicBezTo>
                        <a:pt x="785" y="645"/>
                        <a:pt x="787" y="618"/>
                        <a:pt x="800" y="620"/>
                      </a:cubicBezTo>
                      <a:cubicBezTo>
                        <a:pt x="836" y="624"/>
                        <a:pt x="822" y="600"/>
                        <a:pt x="829" y="593"/>
                      </a:cubicBezTo>
                      <a:cubicBezTo>
                        <a:pt x="847" y="578"/>
                        <a:pt x="873" y="578"/>
                        <a:pt x="895" y="565"/>
                      </a:cubicBezTo>
                      <a:cubicBezTo>
                        <a:pt x="898" y="563"/>
                        <a:pt x="906" y="554"/>
                        <a:pt x="913" y="554"/>
                      </a:cubicBezTo>
                      <a:cubicBezTo>
                        <a:pt x="924" y="554"/>
                        <a:pt x="943" y="567"/>
                        <a:pt x="961" y="567"/>
                      </a:cubicBezTo>
                      <a:cubicBezTo>
                        <a:pt x="986" y="567"/>
                        <a:pt x="981" y="534"/>
                        <a:pt x="994" y="534"/>
                      </a:cubicBezTo>
                      <a:cubicBezTo>
                        <a:pt x="1002" y="534"/>
                        <a:pt x="1029" y="538"/>
                        <a:pt x="1032" y="545"/>
                      </a:cubicBezTo>
                      <a:cubicBezTo>
                        <a:pt x="1042" y="573"/>
                        <a:pt x="1060" y="558"/>
                        <a:pt x="1072" y="558"/>
                      </a:cubicBezTo>
                      <a:cubicBezTo>
                        <a:pt x="1099" y="558"/>
                        <a:pt x="1107" y="580"/>
                        <a:pt x="1135" y="580"/>
                      </a:cubicBezTo>
                      <a:cubicBezTo>
                        <a:pt x="1160" y="580"/>
                        <a:pt x="1192" y="557"/>
                        <a:pt x="1224" y="569"/>
                      </a:cubicBezTo>
                      <a:cubicBezTo>
                        <a:pt x="1266" y="586"/>
                        <a:pt x="1245" y="512"/>
                        <a:pt x="1301" y="512"/>
                      </a:cubicBezTo>
                      <a:cubicBezTo>
                        <a:pt x="1340" y="512"/>
                        <a:pt x="1339" y="543"/>
                        <a:pt x="1354" y="567"/>
                      </a:cubicBezTo>
                      <a:cubicBezTo>
                        <a:pt x="1360" y="576"/>
                        <a:pt x="1379" y="577"/>
                        <a:pt x="1387" y="585"/>
                      </a:cubicBezTo>
                      <a:cubicBezTo>
                        <a:pt x="1393" y="590"/>
                        <a:pt x="1398" y="607"/>
                        <a:pt x="1411" y="607"/>
                      </a:cubicBezTo>
                      <a:cubicBezTo>
                        <a:pt x="1426" y="607"/>
                        <a:pt x="1428" y="593"/>
                        <a:pt x="1446" y="593"/>
                      </a:cubicBezTo>
                      <a:cubicBezTo>
                        <a:pt x="1446" y="604"/>
                        <a:pt x="1446" y="604"/>
                        <a:pt x="1446" y="604"/>
                      </a:cubicBezTo>
                      <a:cubicBezTo>
                        <a:pt x="1437" y="614"/>
                        <a:pt x="1433" y="638"/>
                        <a:pt x="1422" y="644"/>
                      </a:cubicBezTo>
                      <a:cubicBezTo>
                        <a:pt x="1412" y="650"/>
                        <a:pt x="1394" y="651"/>
                        <a:pt x="1400" y="655"/>
                      </a:cubicBezTo>
                      <a:cubicBezTo>
                        <a:pt x="1415" y="665"/>
                        <a:pt x="1398" y="684"/>
                        <a:pt x="1398" y="684"/>
                      </a:cubicBez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57" name="Freeform 147"/>
                <p:cNvSpPr>
                  <a:spLocks/>
                </p:cNvSpPr>
                <p:nvPr/>
              </p:nvSpPr>
              <p:spPr bwMode="auto">
                <a:xfrm>
                  <a:off x="5614988" y="1879600"/>
                  <a:ext cx="1023938" cy="646113"/>
                </a:xfrm>
                <a:custGeom>
                  <a:avLst/>
                  <a:gdLst/>
                  <a:ahLst/>
                  <a:cxnLst>
                    <a:cxn ang="0">
                      <a:pos x="585" y="307"/>
                    </a:cxn>
                    <a:cxn ang="0">
                      <a:pos x="573" y="287"/>
                    </a:cxn>
                    <a:cxn ang="0">
                      <a:pos x="614" y="256"/>
                    </a:cxn>
                    <a:cxn ang="0">
                      <a:pos x="588" y="246"/>
                    </a:cxn>
                    <a:cxn ang="0">
                      <a:pos x="570" y="255"/>
                    </a:cxn>
                    <a:cxn ang="0">
                      <a:pos x="552" y="236"/>
                    </a:cxn>
                    <a:cxn ang="0">
                      <a:pos x="590" y="209"/>
                    </a:cxn>
                    <a:cxn ang="0">
                      <a:pos x="606" y="212"/>
                    </a:cxn>
                    <a:cxn ang="0">
                      <a:pos x="634" y="216"/>
                    </a:cxn>
                    <a:cxn ang="0">
                      <a:pos x="648" y="231"/>
                    </a:cxn>
                    <a:cxn ang="0">
                      <a:pos x="648" y="248"/>
                    </a:cxn>
                    <a:cxn ang="0">
                      <a:pos x="666" y="254"/>
                    </a:cxn>
                    <a:cxn ang="0">
                      <a:pos x="659" y="264"/>
                    </a:cxn>
                    <a:cxn ang="0">
                      <a:pos x="665" y="275"/>
                    </a:cxn>
                    <a:cxn ang="0">
                      <a:pos x="664" y="290"/>
                    </a:cxn>
                    <a:cxn ang="0">
                      <a:pos x="668" y="295"/>
                    </a:cxn>
                    <a:cxn ang="0">
                      <a:pos x="690" y="286"/>
                    </a:cxn>
                    <a:cxn ang="0">
                      <a:pos x="683" y="232"/>
                    </a:cxn>
                    <a:cxn ang="0">
                      <a:pos x="688" y="210"/>
                    </a:cxn>
                    <a:cxn ang="0">
                      <a:pos x="721" y="172"/>
                    </a:cxn>
                    <a:cxn ang="0">
                      <a:pos x="745" y="132"/>
                    </a:cxn>
                    <a:cxn ang="0">
                      <a:pos x="769" y="81"/>
                    </a:cxn>
                    <a:cxn ang="0">
                      <a:pos x="710" y="73"/>
                    </a:cxn>
                    <a:cxn ang="0">
                      <a:pos x="624" y="0"/>
                    </a:cxn>
                    <a:cxn ang="0">
                      <a:pos x="458" y="68"/>
                    </a:cxn>
                    <a:cxn ang="0">
                      <a:pos x="355" y="33"/>
                    </a:cxn>
                    <a:cxn ang="0">
                      <a:pos x="284" y="55"/>
                    </a:cxn>
                    <a:cxn ang="0">
                      <a:pos x="218" y="53"/>
                    </a:cxn>
                    <a:cxn ang="0">
                      <a:pos x="123" y="108"/>
                    </a:cxn>
                    <a:cxn ang="0">
                      <a:pos x="17" y="207"/>
                    </a:cxn>
                    <a:cxn ang="0">
                      <a:pos x="15" y="251"/>
                    </a:cxn>
                    <a:cxn ang="0">
                      <a:pos x="25" y="261"/>
                    </a:cxn>
                    <a:cxn ang="0">
                      <a:pos x="50" y="280"/>
                    </a:cxn>
                    <a:cxn ang="0">
                      <a:pos x="83" y="284"/>
                    </a:cxn>
                    <a:cxn ang="0">
                      <a:pos x="73" y="317"/>
                    </a:cxn>
                    <a:cxn ang="0">
                      <a:pos x="63" y="326"/>
                    </a:cxn>
                    <a:cxn ang="0">
                      <a:pos x="73" y="343"/>
                    </a:cxn>
                    <a:cxn ang="0">
                      <a:pos x="110" y="357"/>
                    </a:cxn>
                    <a:cxn ang="0">
                      <a:pos x="132" y="373"/>
                    </a:cxn>
                    <a:cxn ang="0">
                      <a:pos x="160" y="384"/>
                    </a:cxn>
                    <a:cxn ang="0">
                      <a:pos x="186" y="382"/>
                    </a:cxn>
                    <a:cxn ang="0">
                      <a:pos x="210" y="381"/>
                    </a:cxn>
                    <a:cxn ang="0">
                      <a:pos x="255" y="372"/>
                    </a:cxn>
                    <a:cxn ang="0">
                      <a:pos x="275" y="366"/>
                    </a:cxn>
                    <a:cxn ang="0">
                      <a:pos x="282" y="362"/>
                    </a:cxn>
                    <a:cxn ang="0">
                      <a:pos x="316" y="400"/>
                    </a:cxn>
                    <a:cxn ang="0">
                      <a:pos x="306" y="439"/>
                    </a:cxn>
                    <a:cxn ang="0">
                      <a:pos x="324" y="450"/>
                    </a:cxn>
                    <a:cxn ang="0">
                      <a:pos x="346" y="467"/>
                    </a:cxn>
                    <a:cxn ang="0">
                      <a:pos x="351" y="472"/>
                    </a:cxn>
                    <a:cxn ang="0">
                      <a:pos x="353" y="457"/>
                    </a:cxn>
                    <a:cxn ang="0">
                      <a:pos x="379" y="454"/>
                    </a:cxn>
                    <a:cxn ang="0">
                      <a:pos x="416" y="453"/>
                    </a:cxn>
                    <a:cxn ang="0">
                      <a:pos x="431" y="470"/>
                    </a:cxn>
                    <a:cxn ang="0">
                      <a:pos x="454" y="486"/>
                    </a:cxn>
                    <a:cxn ang="0">
                      <a:pos x="476" y="470"/>
                    </a:cxn>
                    <a:cxn ang="0">
                      <a:pos x="503" y="455"/>
                    </a:cxn>
                    <a:cxn ang="0">
                      <a:pos x="552" y="439"/>
                    </a:cxn>
                    <a:cxn ang="0">
                      <a:pos x="576" y="406"/>
                    </a:cxn>
                    <a:cxn ang="0">
                      <a:pos x="604" y="355"/>
                    </a:cxn>
                    <a:cxn ang="0">
                      <a:pos x="586" y="307"/>
                    </a:cxn>
                  </a:cxnLst>
                  <a:rect l="0" t="0" r="r" b="b"/>
                  <a:pathLst>
                    <a:path w="769" h="486">
                      <a:moveTo>
                        <a:pt x="586" y="307"/>
                      </a:moveTo>
                      <a:cubicBezTo>
                        <a:pt x="585" y="307"/>
                        <a:pt x="585" y="307"/>
                        <a:pt x="585" y="307"/>
                      </a:cubicBezTo>
                      <a:cubicBezTo>
                        <a:pt x="585" y="307"/>
                        <a:pt x="585" y="300"/>
                        <a:pt x="585" y="298"/>
                      </a:cubicBezTo>
                      <a:cubicBezTo>
                        <a:pt x="582" y="298"/>
                        <a:pt x="573" y="294"/>
                        <a:pt x="573" y="287"/>
                      </a:cubicBezTo>
                      <a:cubicBezTo>
                        <a:pt x="573" y="282"/>
                        <a:pt x="581" y="282"/>
                        <a:pt x="582" y="276"/>
                      </a:cubicBezTo>
                      <a:cubicBezTo>
                        <a:pt x="586" y="264"/>
                        <a:pt x="605" y="264"/>
                        <a:pt x="614" y="256"/>
                      </a:cubicBezTo>
                      <a:cubicBezTo>
                        <a:pt x="611" y="251"/>
                        <a:pt x="604" y="256"/>
                        <a:pt x="598" y="252"/>
                      </a:cubicBezTo>
                      <a:cubicBezTo>
                        <a:pt x="595" y="250"/>
                        <a:pt x="593" y="246"/>
                        <a:pt x="588" y="246"/>
                      </a:cubicBezTo>
                      <a:cubicBezTo>
                        <a:pt x="585" y="246"/>
                        <a:pt x="585" y="256"/>
                        <a:pt x="582" y="256"/>
                      </a:cubicBezTo>
                      <a:cubicBezTo>
                        <a:pt x="578" y="256"/>
                        <a:pt x="574" y="257"/>
                        <a:pt x="570" y="255"/>
                      </a:cubicBezTo>
                      <a:cubicBezTo>
                        <a:pt x="565" y="252"/>
                        <a:pt x="567" y="247"/>
                        <a:pt x="562" y="243"/>
                      </a:cubicBezTo>
                      <a:cubicBezTo>
                        <a:pt x="560" y="242"/>
                        <a:pt x="552" y="240"/>
                        <a:pt x="552" y="236"/>
                      </a:cubicBezTo>
                      <a:cubicBezTo>
                        <a:pt x="552" y="227"/>
                        <a:pt x="565" y="230"/>
                        <a:pt x="571" y="225"/>
                      </a:cubicBezTo>
                      <a:cubicBezTo>
                        <a:pt x="577" y="221"/>
                        <a:pt x="587" y="215"/>
                        <a:pt x="590" y="209"/>
                      </a:cubicBezTo>
                      <a:cubicBezTo>
                        <a:pt x="591" y="208"/>
                        <a:pt x="593" y="203"/>
                        <a:pt x="597" y="203"/>
                      </a:cubicBezTo>
                      <a:cubicBezTo>
                        <a:pt x="601" y="203"/>
                        <a:pt x="606" y="209"/>
                        <a:pt x="606" y="212"/>
                      </a:cubicBezTo>
                      <a:cubicBezTo>
                        <a:pt x="606" y="219"/>
                        <a:pt x="597" y="222"/>
                        <a:pt x="597" y="230"/>
                      </a:cubicBezTo>
                      <a:cubicBezTo>
                        <a:pt x="610" y="230"/>
                        <a:pt x="620" y="216"/>
                        <a:pt x="634" y="216"/>
                      </a:cubicBezTo>
                      <a:cubicBezTo>
                        <a:pt x="639" y="216"/>
                        <a:pt x="641" y="221"/>
                        <a:pt x="648" y="221"/>
                      </a:cubicBezTo>
                      <a:cubicBezTo>
                        <a:pt x="646" y="226"/>
                        <a:pt x="648" y="226"/>
                        <a:pt x="648" y="231"/>
                      </a:cubicBezTo>
                      <a:cubicBezTo>
                        <a:pt x="648" y="235"/>
                        <a:pt x="643" y="235"/>
                        <a:pt x="643" y="240"/>
                      </a:cubicBezTo>
                      <a:cubicBezTo>
                        <a:pt x="643" y="242"/>
                        <a:pt x="645" y="248"/>
                        <a:pt x="648" y="248"/>
                      </a:cubicBezTo>
                      <a:cubicBezTo>
                        <a:pt x="649" y="248"/>
                        <a:pt x="651" y="245"/>
                        <a:pt x="654" y="245"/>
                      </a:cubicBezTo>
                      <a:cubicBezTo>
                        <a:pt x="659" y="245"/>
                        <a:pt x="666" y="249"/>
                        <a:pt x="666" y="254"/>
                      </a:cubicBezTo>
                      <a:cubicBezTo>
                        <a:pt x="666" y="257"/>
                        <a:pt x="662" y="260"/>
                        <a:pt x="659" y="260"/>
                      </a:cubicBezTo>
                      <a:cubicBezTo>
                        <a:pt x="659" y="264"/>
                        <a:pt x="659" y="264"/>
                        <a:pt x="659" y="264"/>
                      </a:cubicBezTo>
                      <a:cubicBezTo>
                        <a:pt x="660" y="265"/>
                        <a:pt x="660" y="267"/>
                        <a:pt x="663" y="268"/>
                      </a:cubicBezTo>
                      <a:cubicBezTo>
                        <a:pt x="663" y="270"/>
                        <a:pt x="665" y="272"/>
                        <a:pt x="665" y="275"/>
                      </a:cubicBezTo>
                      <a:cubicBezTo>
                        <a:pt x="665" y="276"/>
                        <a:pt x="661" y="282"/>
                        <a:pt x="661" y="285"/>
                      </a:cubicBezTo>
                      <a:cubicBezTo>
                        <a:pt x="661" y="287"/>
                        <a:pt x="661" y="289"/>
                        <a:pt x="664" y="290"/>
                      </a:cubicBezTo>
                      <a:cubicBezTo>
                        <a:pt x="663" y="292"/>
                        <a:pt x="661" y="293"/>
                        <a:pt x="661" y="295"/>
                      </a:cubicBezTo>
                      <a:cubicBezTo>
                        <a:pt x="668" y="295"/>
                        <a:pt x="668" y="295"/>
                        <a:pt x="668" y="295"/>
                      </a:cubicBezTo>
                      <a:cubicBezTo>
                        <a:pt x="670" y="293"/>
                        <a:pt x="671" y="293"/>
                        <a:pt x="676" y="291"/>
                      </a:cubicBezTo>
                      <a:cubicBezTo>
                        <a:pt x="676" y="287"/>
                        <a:pt x="687" y="287"/>
                        <a:pt x="690" y="286"/>
                      </a:cubicBezTo>
                      <a:cubicBezTo>
                        <a:pt x="696" y="284"/>
                        <a:pt x="699" y="279"/>
                        <a:pt x="699" y="269"/>
                      </a:cubicBezTo>
                      <a:cubicBezTo>
                        <a:pt x="699" y="252"/>
                        <a:pt x="692" y="242"/>
                        <a:pt x="683" y="232"/>
                      </a:cubicBezTo>
                      <a:cubicBezTo>
                        <a:pt x="679" y="228"/>
                        <a:pt x="674" y="224"/>
                        <a:pt x="675" y="217"/>
                      </a:cubicBezTo>
                      <a:cubicBezTo>
                        <a:pt x="680" y="217"/>
                        <a:pt x="685" y="214"/>
                        <a:pt x="688" y="210"/>
                      </a:cubicBezTo>
                      <a:cubicBezTo>
                        <a:pt x="691" y="207"/>
                        <a:pt x="699" y="203"/>
                        <a:pt x="701" y="199"/>
                      </a:cubicBezTo>
                      <a:cubicBezTo>
                        <a:pt x="707" y="187"/>
                        <a:pt x="710" y="180"/>
                        <a:pt x="721" y="172"/>
                      </a:cubicBezTo>
                      <a:cubicBezTo>
                        <a:pt x="721" y="172"/>
                        <a:pt x="738" y="153"/>
                        <a:pt x="723" y="143"/>
                      </a:cubicBezTo>
                      <a:cubicBezTo>
                        <a:pt x="717" y="139"/>
                        <a:pt x="735" y="138"/>
                        <a:pt x="745" y="132"/>
                      </a:cubicBezTo>
                      <a:cubicBezTo>
                        <a:pt x="756" y="126"/>
                        <a:pt x="760" y="102"/>
                        <a:pt x="769" y="92"/>
                      </a:cubicBezTo>
                      <a:cubicBezTo>
                        <a:pt x="769" y="81"/>
                        <a:pt x="769" y="81"/>
                        <a:pt x="769" y="81"/>
                      </a:cubicBezTo>
                      <a:cubicBezTo>
                        <a:pt x="751" y="81"/>
                        <a:pt x="749" y="95"/>
                        <a:pt x="734" y="95"/>
                      </a:cubicBezTo>
                      <a:cubicBezTo>
                        <a:pt x="721" y="95"/>
                        <a:pt x="716" y="78"/>
                        <a:pt x="710" y="73"/>
                      </a:cubicBezTo>
                      <a:cubicBezTo>
                        <a:pt x="702" y="65"/>
                        <a:pt x="683" y="64"/>
                        <a:pt x="677" y="55"/>
                      </a:cubicBezTo>
                      <a:cubicBezTo>
                        <a:pt x="662" y="31"/>
                        <a:pt x="663" y="0"/>
                        <a:pt x="624" y="0"/>
                      </a:cubicBezTo>
                      <a:cubicBezTo>
                        <a:pt x="568" y="0"/>
                        <a:pt x="589" y="74"/>
                        <a:pt x="547" y="57"/>
                      </a:cubicBezTo>
                      <a:cubicBezTo>
                        <a:pt x="515" y="45"/>
                        <a:pt x="483" y="68"/>
                        <a:pt x="458" y="68"/>
                      </a:cubicBezTo>
                      <a:cubicBezTo>
                        <a:pt x="430" y="68"/>
                        <a:pt x="422" y="46"/>
                        <a:pt x="395" y="46"/>
                      </a:cubicBezTo>
                      <a:cubicBezTo>
                        <a:pt x="383" y="46"/>
                        <a:pt x="365" y="61"/>
                        <a:pt x="355" y="33"/>
                      </a:cubicBezTo>
                      <a:cubicBezTo>
                        <a:pt x="352" y="26"/>
                        <a:pt x="325" y="22"/>
                        <a:pt x="317" y="22"/>
                      </a:cubicBezTo>
                      <a:cubicBezTo>
                        <a:pt x="304" y="22"/>
                        <a:pt x="309" y="55"/>
                        <a:pt x="284" y="55"/>
                      </a:cubicBezTo>
                      <a:cubicBezTo>
                        <a:pt x="266" y="55"/>
                        <a:pt x="247" y="42"/>
                        <a:pt x="236" y="42"/>
                      </a:cubicBezTo>
                      <a:cubicBezTo>
                        <a:pt x="229" y="42"/>
                        <a:pt x="221" y="51"/>
                        <a:pt x="218" y="53"/>
                      </a:cubicBezTo>
                      <a:cubicBezTo>
                        <a:pt x="196" y="66"/>
                        <a:pt x="170" y="66"/>
                        <a:pt x="152" y="81"/>
                      </a:cubicBezTo>
                      <a:cubicBezTo>
                        <a:pt x="145" y="88"/>
                        <a:pt x="159" y="112"/>
                        <a:pt x="123" y="108"/>
                      </a:cubicBezTo>
                      <a:cubicBezTo>
                        <a:pt x="110" y="106"/>
                        <a:pt x="108" y="133"/>
                        <a:pt x="86" y="137"/>
                      </a:cubicBezTo>
                      <a:cubicBezTo>
                        <a:pt x="86" y="186"/>
                        <a:pt x="58" y="207"/>
                        <a:pt x="17" y="207"/>
                      </a:cubicBezTo>
                      <a:cubicBezTo>
                        <a:pt x="10" y="207"/>
                        <a:pt x="1" y="227"/>
                        <a:pt x="0" y="236"/>
                      </a:cubicBezTo>
                      <a:cubicBezTo>
                        <a:pt x="11" y="238"/>
                        <a:pt x="13" y="241"/>
                        <a:pt x="15" y="251"/>
                      </a:cubicBezTo>
                      <a:cubicBezTo>
                        <a:pt x="15" y="253"/>
                        <a:pt x="15" y="253"/>
                        <a:pt x="15" y="253"/>
                      </a:cubicBezTo>
                      <a:cubicBezTo>
                        <a:pt x="15" y="261"/>
                        <a:pt x="19" y="259"/>
                        <a:pt x="25" y="261"/>
                      </a:cubicBezTo>
                      <a:cubicBezTo>
                        <a:pt x="30" y="262"/>
                        <a:pt x="28" y="268"/>
                        <a:pt x="31" y="271"/>
                      </a:cubicBezTo>
                      <a:cubicBezTo>
                        <a:pt x="37" y="277"/>
                        <a:pt x="42" y="277"/>
                        <a:pt x="50" y="280"/>
                      </a:cubicBezTo>
                      <a:cubicBezTo>
                        <a:pt x="58" y="279"/>
                        <a:pt x="61" y="272"/>
                        <a:pt x="69" y="272"/>
                      </a:cubicBezTo>
                      <a:cubicBezTo>
                        <a:pt x="73" y="272"/>
                        <a:pt x="83" y="280"/>
                        <a:pt x="83" y="284"/>
                      </a:cubicBezTo>
                      <a:cubicBezTo>
                        <a:pt x="83" y="296"/>
                        <a:pt x="66" y="294"/>
                        <a:pt x="66" y="306"/>
                      </a:cubicBezTo>
                      <a:cubicBezTo>
                        <a:pt x="66" y="311"/>
                        <a:pt x="73" y="312"/>
                        <a:pt x="73" y="317"/>
                      </a:cubicBezTo>
                      <a:cubicBezTo>
                        <a:pt x="73" y="323"/>
                        <a:pt x="68" y="322"/>
                        <a:pt x="63" y="322"/>
                      </a:cubicBezTo>
                      <a:cubicBezTo>
                        <a:pt x="63" y="326"/>
                        <a:pt x="63" y="326"/>
                        <a:pt x="63" y="326"/>
                      </a:cubicBezTo>
                      <a:cubicBezTo>
                        <a:pt x="64" y="331"/>
                        <a:pt x="64" y="335"/>
                        <a:pt x="65" y="340"/>
                      </a:cubicBezTo>
                      <a:cubicBezTo>
                        <a:pt x="66" y="343"/>
                        <a:pt x="71" y="342"/>
                        <a:pt x="73" y="343"/>
                      </a:cubicBezTo>
                      <a:cubicBezTo>
                        <a:pt x="80" y="345"/>
                        <a:pt x="83" y="351"/>
                        <a:pt x="91" y="353"/>
                      </a:cubicBezTo>
                      <a:cubicBezTo>
                        <a:pt x="100" y="355"/>
                        <a:pt x="105" y="352"/>
                        <a:pt x="110" y="357"/>
                      </a:cubicBezTo>
                      <a:cubicBezTo>
                        <a:pt x="116" y="363"/>
                        <a:pt x="120" y="361"/>
                        <a:pt x="127" y="364"/>
                      </a:cubicBezTo>
                      <a:cubicBezTo>
                        <a:pt x="130" y="366"/>
                        <a:pt x="130" y="369"/>
                        <a:pt x="132" y="373"/>
                      </a:cubicBezTo>
                      <a:cubicBezTo>
                        <a:pt x="133" y="376"/>
                        <a:pt x="137" y="372"/>
                        <a:pt x="139" y="373"/>
                      </a:cubicBezTo>
                      <a:cubicBezTo>
                        <a:pt x="146" y="378"/>
                        <a:pt x="150" y="384"/>
                        <a:pt x="160" y="384"/>
                      </a:cubicBezTo>
                      <a:cubicBezTo>
                        <a:pt x="166" y="384"/>
                        <a:pt x="172" y="384"/>
                        <a:pt x="178" y="384"/>
                      </a:cubicBezTo>
                      <a:cubicBezTo>
                        <a:pt x="182" y="384"/>
                        <a:pt x="184" y="382"/>
                        <a:pt x="186" y="382"/>
                      </a:cubicBezTo>
                      <a:cubicBezTo>
                        <a:pt x="189" y="382"/>
                        <a:pt x="190" y="389"/>
                        <a:pt x="191" y="392"/>
                      </a:cubicBezTo>
                      <a:cubicBezTo>
                        <a:pt x="197" y="389"/>
                        <a:pt x="199" y="381"/>
                        <a:pt x="210" y="381"/>
                      </a:cubicBezTo>
                      <a:cubicBezTo>
                        <a:pt x="219" y="381"/>
                        <a:pt x="224" y="386"/>
                        <a:pt x="231" y="386"/>
                      </a:cubicBezTo>
                      <a:cubicBezTo>
                        <a:pt x="238" y="386"/>
                        <a:pt x="252" y="374"/>
                        <a:pt x="255" y="372"/>
                      </a:cubicBezTo>
                      <a:cubicBezTo>
                        <a:pt x="258" y="370"/>
                        <a:pt x="259" y="369"/>
                        <a:pt x="260" y="367"/>
                      </a:cubicBezTo>
                      <a:cubicBezTo>
                        <a:pt x="264" y="363"/>
                        <a:pt x="270" y="368"/>
                        <a:pt x="275" y="366"/>
                      </a:cubicBezTo>
                      <a:cubicBezTo>
                        <a:pt x="279" y="362"/>
                        <a:pt x="279" y="362"/>
                        <a:pt x="279" y="362"/>
                      </a:cubicBezTo>
                      <a:cubicBezTo>
                        <a:pt x="282" y="362"/>
                        <a:pt x="282" y="362"/>
                        <a:pt x="282" y="362"/>
                      </a:cubicBezTo>
                      <a:cubicBezTo>
                        <a:pt x="285" y="377"/>
                        <a:pt x="294" y="376"/>
                        <a:pt x="305" y="381"/>
                      </a:cubicBezTo>
                      <a:cubicBezTo>
                        <a:pt x="309" y="388"/>
                        <a:pt x="316" y="391"/>
                        <a:pt x="316" y="400"/>
                      </a:cubicBezTo>
                      <a:cubicBezTo>
                        <a:pt x="316" y="417"/>
                        <a:pt x="304" y="418"/>
                        <a:pt x="304" y="434"/>
                      </a:cubicBezTo>
                      <a:cubicBezTo>
                        <a:pt x="304" y="436"/>
                        <a:pt x="305" y="439"/>
                        <a:pt x="306" y="439"/>
                      </a:cubicBezTo>
                      <a:cubicBezTo>
                        <a:pt x="309" y="439"/>
                        <a:pt x="312" y="436"/>
                        <a:pt x="315" y="436"/>
                      </a:cubicBezTo>
                      <a:cubicBezTo>
                        <a:pt x="319" y="436"/>
                        <a:pt x="320" y="449"/>
                        <a:pt x="324" y="450"/>
                      </a:cubicBezTo>
                      <a:cubicBezTo>
                        <a:pt x="324" y="459"/>
                        <a:pt x="330" y="468"/>
                        <a:pt x="338" y="468"/>
                      </a:cubicBezTo>
                      <a:cubicBezTo>
                        <a:pt x="342" y="468"/>
                        <a:pt x="343" y="467"/>
                        <a:pt x="346" y="467"/>
                      </a:cubicBezTo>
                      <a:cubicBezTo>
                        <a:pt x="348" y="467"/>
                        <a:pt x="348" y="467"/>
                        <a:pt x="348" y="467"/>
                      </a:cubicBezTo>
                      <a:cubicBezTo>
                        <a:pt x="348" y="471"/>
                        <a:pt x="350" y="472"/>
                        <a:pt x="351" y="472"/>
                      </a:cubicBezTo>
                      <a:cubicBezTo>
                        <a:pt x="352" y="472"/>
                        <a:pt x="353" y="470"/>
                        <a:pt x="353" y="468"/>
                      </a:cubicBezTo>
                      <a:cubicBezTo>
                        <a:pt x="353" y="464"/>
                        <a:pt x="353" y="461"/>
                        <a:pt x="353" y="457"/>
                      </a:cubicBezTo>
                      <a:cubicBezTo>
                        <a:pt x="353" y="457"/>
                        <a:pt x="363" y="454"/>
                        <a:pt x="365" y="454"/>
                      </a:cubicBezTo>
                      <a:cubicBezTo>
                        <a:pt x="379" y="454"/>
                        <a:pt x="379" y="454"/>
                        <a:pt x="379" y="454"/>
                      </a:cubicBezTo>
                      <a:cubicBezTo>
                        <a:pt x="385" y="457"/>
                        <a:pt x="390" y="448"/>
                        <a:pt x="397" y="448"/>
                      </a:cubicBezTo>
                      <a:cubicBezTo>
                        <a:pt x="404" y="448"/>
                        <a:pt x="408" y="453"/>
                        <a:pt x="416" y="453"/>
                      </a:cubicBezTo>
                      <a:cubicBezTo>
                        <a:pt x="416" y="464"/>
                        <a:pt x="424" y="468"/>
                        <a:pt x="431" y="470"/>
                      </a:cubicBezTo>
                      <a:cubicBezTo>
                        <a:pt x="431" y="470"/>
                        <a:pt x="431" y="470"/>
                        <a:pt x="431" y="470"/>
                      </a:cubicBezTo>
                      <a:cubicBezTo>
                        <a:pt x="439" y="474"/>
                        <a:pt x="444" y="471"/>
                        <a:pt x="452" y="475"/>
                      </a:cubicBezTo>
                      <a:cubicBezTo>
                        <a:pt x="452" y="477"/>
                        <a:pt x="451" y="486"/>
                        <a:pt x="454" y="486"/>
                      </a:cubicBezTo>
                      <a:cubicBezTo>
                        <a:pt x="459" y="486"/>
                        <a:pt x="457" y="480"/>
                        <a:pt x="460" y="477"/>
                      </a:cubicBezTo>
                      <a:cubicBezTo>
                        <a:pt x="463" y="474"/>
                        <a:pt x="472" y="472"/>
                        <a:pt x="476" y="470"/>
                      </a:cubicBezTo>
                      <a:cubicBezTo>
                        <a:pt x="484" y="466"/>
                        <a:pt x="492" y="468"/>
                        <a:pt x="498" y="463"/>
                      </a:cubicBezTo>
                      <a:cubicBezTo>
                        <a:pt x="498" y="463"/>
                        <a:pt x="502" y="455"/>
                        <a:pt x="503" y="455"/>
                      </a:cubicBezTo>
                      <a:cubicBezTo>
                        <a:pt x="507" y="455"/>
                        <a:pt x="510" y="458"/>
                        <a:pt x="514" y="458"/>
                      </a:cubicBezTo>
                      <a:cubicBezTo>
                        <a:pt x="534" y="458"/>
                        <a:pt x="539" y="446"/>
                        <a:pt x="552" y="439"/>
                      </a:cubicBezTo>
                      <a:cubicBezTo>
                        <a:pt x="555" y="437"/>
                        <a:pt x="557" y="435"/>
                        <a:pt x="558" y="431"/>
                      </a:cubicBezTo>
                      <a:cubicBezTo>
                        <a:pt x="569" y="431"/>
                        <a:pt x="572" y="414"/>
                        <a:pt x="576" y="406"/>
                      </a:cubicBezTo>
                      <a:cubicBezTo>
                        <a:pt x="578" y="401"/>
                        <a:pt x="590" y="383"/>
                        <a:pt x="597" y="382"/>
                      </a:cubicBezTo>
                      <a:cubicBezTo>
                        <a:pt x="597" y="372"/>
                        <a:pt x="604" y="368"/>
                        <a:pt x="604" y="355"/>
                      </a:cubicBezTo>
                      <a:cubicBezTo>
                        <a:pt x="604" y="336"/>
                        <a:pt x="599" y="329"/>
                        <a:pt x="591" y="317"/>
                      </a:cubicBezTo>
                      <a:cubicBezTo>
                        <a:pt x="590" y="315"/>
                        <a:pt x="590" y="309"/>
                        <a:pt x="586" y="3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58" name="Freeform 148"/>
                <p:cNvSpPr>
                  <a:spLocks/>
                </p:cNvSpPr>
                <p:nvPr/>
              </p:nvSpPr>
              <p:spPr bwMode="auto">
                <a:xfrm>
                  <a:off x="7369175" y="1395413"/>
                  <a:ext cx="58738" cy="25400"/>
                </a:xfrm>
                <a:custGeom>
                  <a:avLst/>
                  <a:gdLst/>
                  <a:ahLst/>
                  <a:cxnLst>
                    <a:cxn ang="0">
                      <a:pos x="4" y="19"/>
                    </a:cxn>
                    <a:cxn ang="0">
                      <a:pos x="0" y="14"/>
                    </a:cxn>
                    <a:cxn ang="0">
                      <a:pos x="20" y="0"/>
                    </a:cxn>
                    <a:cxn ang="0">
                      <a:pos x="44" y="11"/>
                    </a:cxn>
                    <a:cxn ang="0">
                      <a:pos x="4" y="19"/>
                    </a:cxn>
                  </a:cxnLst>
                  <a:rect l="0" t="0" r="r" b="b"/>
                  <a:pathLst>
                    <a:path w="44" h="19">
                      <a:moveTo>
                        <a:pt x="4" y="19"/>
                      </a:moveTo>
                      <a:cubicBezTo>
                        <a:pt x="1" y="19"/>
                        <a:pt x="0" y="17"/>
                        <a:pt x="0" y="14"/>
                      </a:cubicBezTo>
                      <a:cubicBezTo>
                        <a:pt x="0" y="8"/>
                        <a:pt x="13" y="0"/>
                        <a:pt x="20" y="0"/>
                      </a:cubicBezTo>
                      <a:cubicBezTo>
                        <a:pt x="27" y="0"/>
                        <a:pt x="44" y="4"/>
                        <a:pt x="44" y="11"/>
                      </a:cubicBezTo>
                      <a:cubicBezTo>
                        <a:pt x="44" y="17"/>
                        <a:pt x="9" y="19"/>
                        <a:pt x="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59" name="Freeform 149"/>
                <p:cNvSpPr>
                  <a:spLocks/>
                </p:cNvSpPr>
                <p:nvPr/>
              </p:nvSpPr>
              <p:spPr bwMode="auto">
                <a:xfrm>
                  <a:off x="7191375" y="1443038"/>
                  <a:ext cx="23813" cy="14288"/>
                </a:xfrm>
                <a:custGeom>
                  <a:avLst/>
                  <a:gdLst/>
                  <a:ahLst/>
                  <a:cxnLst>
                    <a:cxn ang="0">
                      <a:pos x="13" y="10"/>
                    </a:cxn>
                    <a:cxn ang="0">
                      <a:pos x="18" y="6"/>
                    </a:cxn>
                    <a:cxn ang="0">
                      <a:pos x="15" y="0"/>
                    </a:cxn>
                    <a:cxn ang="0">
                      <a:pos x="0" y="0"/>
                    </a:cxn>
                    <a:cxn ang="0">
                      <a:pos x="13" y="10"/>
                    </a:cxn>
                  </a:cxnLst>
                  <a:rect l="0" t="0" r="r" b="b"/>
                  <a:pathLst>
                    <a:path w="18" h="10">
                      <a:moveTo>
                        <a:pt x="13" y="10"/>
                      </a:moveTo>
                      <a:cubicBezTo>
                        <a:pt x="15" y="10"/>
                        <a:pt x="18" y="8"/>
                        <a:pt x="18" y="6"/>
                      </a:cubicBezTo>
                      <a:cubicBezTo>
                        <a:pt x="18" y="3"/>
                        <a:pt x="15" y="2"/>
                        <a:pt x="1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6"/>
                        <a:pt x="7" y="10"/>
                        <a:pt x="1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60" name="Freeform 150"/>
                <p:cNvSpPr>
                  <a:spLocks/>
                </p:cNvSpPr>
                <p:nvPr/>
              </p:nvSpPr>
              <p:spPr bwMode="auto">
                <a:xfrm>
                  <a:off x="6645275" y="1257300"/>
                  <a:ext cx="11113" cy="12700"/>
                </a:xfrm>
                <a:custGeom>
                  <a:avLst/>
                  <a:gdLst/>
                  <a:ahLst/>
                  <a:cxnLst>
                    <a:cxn ang="0">
                      <a:pos x="8" y="5"/>
                    </a:cxn>
                    <a:cxn ang="0">
                      <a:pos x="3" y="0"/>
                    </a:cxn>
                    <a:cxn ang="0">
                      <a:pos x="0" y="7"/>
                    </a:cxn>
                    <a:cxn ang="0">
                      <a:pos x="3" y="10"/>
                    </a:cxn>
                    <a:cxn ang="0">
                      <a:pos x="8" y="4"/>
                    </a:cxn>
                    <a:cxn ang="0">
                      <a:pos x="6" y="4"/>
                    </a:cxn>
                    <a:cxn ang="0">
                      <a:pos x="8" y="5"/>
                    </a:cxn>
                  </a:cxnLst>
                  <a:rect l="0" t="0" r="r" b="b"/>
                  <a:pathLst>
                    <a:path w="8" h="10">
                      <a:moveTo>
                        <a:pt x="8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2"/>
                        <a:pt x="0" y="4"/>
                        <a:pt x="0" y="7"/>
                      </a:cubicBezTo>
                      <a:cubicBezTo>
                        <a:pt x="0" y="9"/>
                        <a:pt x="1" y="10"/>
                        <a:pt x="3" y="10"/>
                      </a:cubicBezTo>
                      <a:cubicBezTo>
                        <a:pt x="7" y="10"/>
                        <a:pt x="7" y="6"/>
                        <a:pt x="8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61" name="Freeform 151"/>
                <p:cNvSpPr>
                  <a:spLocks/>
                </p:cNvSpPr>
                <p:nvPr/>
              </p:nvSpPr>
              <p:spPr bwMode="auto">
                <a:xfrm>
                  <a:off x="6249988" y="1300163"/>
                  <a:ext cx="26988" cy="15875"/>
                </a:xfrm>
                <a:custGeom>
                  <a:avLst/>
                  <a:gdLst/>
                  <a:ahLst/>
                  <a:cxnLst>
                    <a:cxn ang="0">
                      <a:pos x="20" y="9"/>
                    </a:cxn>
                    <a:cxn ang="0">
                      <a:pos x="10" y="12"/>
                    </a:cxn>
                    <a:cxn ang="0">
                      <a:pos x="0" y="7"/>
                    </a:cxn>
                    <a:cxn ang="0">
                      <a:pos x="10" y="0"/>
                    </a:cxn>
                    <a:cxn ang="0">
                      <a:pos x="20" y="7"/>
                    </a:cxn>
                    <a:cxn ang="0">
                      <a:pos x="17" y="12"/>
                    </a:cxn>
                    <a:cxn ang="0">
                      <a:pos x="20" y="9"/>
                    </a:cxn>
                  </a:cxnLst>
                  <a:rect l="0" t="0" r="r" b="b"/>
                  <a:pathLst>
                    <a:path w="20" h="12">
                      <a:moveTo>
                        <a:pt x="20" y="9"/>
                      </a:moveTo>
                      <a:cubicBezTo>
                        <a:pt x="17" y="11"/>
                        <a:pt x="14" y="12"/>
                        <a:pt x="10" y="12"/>
                      </a:cubicBezTo>
                      <a:cubicBezTo>
                        <a:pt x="5" y="12"/>
                        <a:pt x="0" y="11"/>
                        <a:pt x="0" y="7"/>
                      </a:cubicBezTo>
                      <a:cubicBezTo>
                        <a:pt x="0" y="3"/>
                        <a:pt x="6" y="0"/>
                        <a:pt x="10" y="0"/>
                      </a:cubicBezTo>
                      <a:cubicBezTo>
                        <a:pt x="16" y="0"/>
                        <a:pt x="20" y="2"/>
                        <a:pt x="20" y="7"/>
                      </a:cubicBezTo>
                      <a:cubicBezTo>
                        <a:pt x="20" y="10"/>
                        <a:pt x="18" y="11"/>
                        <a:pt x="17" y="12"/>
                      </a:cubicBezTo>
                      <a:lnTo>
                        <a:pt x="20" y="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62" name="Freeform 152"/>
                <p:cNvSpPr>
                  <a:spLocks/>
                </p:cNvSpPr>
                <p:nvPr/>
              </p:nvSpPr>
              <p:spPr bwMode="auto">
                <a:xfrm>
                  <a:off x="6043613" y="1128713"/>
                  <a:ext cx="100013" cy="57150"/>
                </a:xfrm>
                <a:custGeom>
                  <a:avLst/>
                  <a:gdLst/>
                  <a:ahLst/>
                  <a:cxnLst>
                    <a:cxn ang="0">
                      <a:pos x="6" y="43"/>
                    </a:cxn>
                    <a:cxn ang="0">
                      <a:pos x="0" y="37"/>
                    </a:cxn>
                    <a:cxn ang="0">
                      <a:pos x="8" y="27"/>
                    </a:cxn>
                    <a:cxn ang="0">
                      <a:pos x="39" y="0"/>
                    </a:cxn>
                    <a:cxn ang="0">
                      <a:pos x="45" y="0"/>
                    </a:cxn>
                    <a:cxn ang="0">
                      <a:pos x="44" y="10"/>
                    </a:cxn>
                    <a:cxn ang="0">
                      <a:pos x="52" y="6"/>
                    </a:cxn>
                    <a:cxn ang="0">
                      <a:pos x="76" y="23"/>
                    </a:cxn>
                    <a:cxn ang="0">
                      <a:pos x="45" y="34"/>
                    </a:cxn>
                    <a:cxn ang="0">
                      <a:pos x="30" y="37"/>
                    </a:cxn>
                    <a:cxn ang="0">
                      <a:pos x="6" y="43"/>
                    </a:cxn>
                  </a:cxnLst>
                  <a:rect l="0" t="0" r="r" b="b"/>
                  <a:pathLst>
                    <a:path w="76" h="43">
                      <a:moveTo>
                        <a:pt x="6" y="43"/>
                      </a:moveTo>
                      <a:cubicBezTo>
                        <a:pt x="1" y="43"/>
                        <a:pt x="0" y="41"/>
                        <a:pt x="0" y="37"/>
                      </a:cubicBezTo>
                      <a:cubicBezTo>
                        <a:pt x="0" y="30"/>
                        <a:pt x="5" y="30"/>
                        <a:pt x="8" y="27"/>
                      </a:cubicBezTo>
                      <a:cubicBezTo>
                        <a:pt x="18" y="17"/>
                        <a:pt x="22" y="0"/>
                        <a:pt x="39" y="0"/>
                      </a:cubicBezTo>
                      <a:cubicBezTo>
                        <a:pt x="43" y="0"/>
                        <a:pt x="43" y="0"/>
                        <a:pt x="45" y="0"/>
                      </a:cubicBezTo>
                      <a:cubicBezTo>
                        <a:pt x="45" y="7"/>
                        <a:pt x="47" y="7"/>
                        <a:pt x="44" y="10"/>
                      </a:cubicBezTo>
                      <a:cubicBezTo>
                        <a:pt x="47" y="9"/>
                        <a:pt x="49" y="6"/>
                        <a:pt x="52" y="6"/>
                      </a:cubicBezTo>
                      <a:cubicBezTo>
                        <a:pt x="58" y="6"/>
                        <a:pt x="76" y="17"/>
                        <a:pt x="76" y="23"/>
                      </a:cubicBezTo>
                      <a:cubicBezTo>
                        <a:pt x="76" y="34"/>
                        <a:pt x="53" y="36"/>
                        <a:pt x="45" y="34"/>
                      </a:cubicBezTo>
                      <a:cubicBezTo>
                        <a:pt x="43" y="34"/>
                        <a:pt x="30" y="37"/>
                        <a:pt x="30" y="37"/>
                      </a:cubicBezTo>
                      <a:lnTo>
                        <a:pt x="6" y="4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63" name="Freeform 153"/>
                <p:cNvSpPr>
                  <a:spLocks/>
                </p:cNvSpPr>
                <p:nvPr/>
              </p:nvSpPr>
              <p:spPr bwMode="auto">
                <a:xfrm>
                  <a:off x="5900738" y="1101725"/>
                  <a:ext cx="39688" cy="2063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30" y="7"/>
                    </a:cxn>
                    <a:cxn ang="0">
                      <a:pos x="9" y="16"/>
                    </a:cxn>
                    <a:cxn ang="0">
                      <a:pos x="0" y="5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30" h="16">
                      <a:moveTo>
                        <a:pt x="12" y="0"/>
                      </a:moveTo>
                      <a:cubicBezTo>
                        <a:pt x="14" y="0"/>
                        <a:pt x="26" y="6"/>
                        <a:pt x="30" y="7"/>
                      </a:cubicBezTo>
                      <a:cubicBezTo>
                        <a:pt x="29" y="15"/>
                        <a:pt x="14" y="16"/>
                        <a:pt x="9" y="16"/>
                      </a:cubicBezTo>
                      <a:cubicBezTo>
                        <a:pt x="6" y="16"/>
                        <a:pt x="0" y="9"/>
                        <a:pt x="0" y="5"/>
                      </a:cubicBezTo>
                      <a:cubicBezTo>
                        <a:pt x="0" y="0"/>
                        <a:pt x="9" y="0"/>
                        <a:pt x="1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64" name="Freeform 154"/>
                <p:cNvSpPr>
                  <a:spLocks/>
                </p:cNvSpPr>
                <p:nvPr/>
              </p:nvSpPr>
              <p:spPr bwMode="auto">
                <a:xfrm>
                  <a:off x="5913438" y="1057275"/>
                  <a:ext cx="139700" cy="98425"/>
                </a:xfrm>
                <a:custGeom>
                  <a:avLst/>
                  <a:gdLst/>
                  <a:ahLst/>
                  <a:cxnLst>
                    <a:cxn ang="0">
                      <a:pos x="99" y="68"/>
                    </a:cxn>
                    <a:cxn ang="0">
                      <a:pos x="90" y="74"/>
                    </a:cxn>
                    <a:cxn ang="0">
                      <a:pos x="41" y="66"/>
                    </a:cxn>
                    <a:cxn ang="0">
                      <a:pos x="17" y="50"/>
                    </a:cxn>
                    <a:cxn ang="0">
                      <a:pos x="50" y="36"/>
                    </a:cxn>
                    <a:cxn ang="0">
                      <a:pos x="32" y="36"/>
                    </a:cxn>
                    <a:cxn ang="0">
                      <a:pos x="0" y="26"/>
                    </a:cxn>
                    <a:cxn ang="0">
                      <a:pos x="46" y="0"/>
                    </a:cxn>
                    <a:cxn ang="0">
                      <a:pos x="72" y="17"/>
                    </a:cxn>
                    <a:cxn ang="0">
                      <a:pos x="67" y="18"/>
                    </a:cxn>
                    <a:cxn ang="0">
                      <a:pos x="67" y="27"/>
                    </a:cxn>
                    <a:cxn ang="0">
                      <a:pos x="59" y="35"/>
                    </a:cxn>
                    <a:cxn ang="0">
                      <a:pos x="68" y="35"/>
                    </a:cxn>
                    <a:cxn ang="0">
                      <a:pos x="81" y="39"/>
                    </a:cxn>
                    <a:cxn ang="0">
                      <a:pos x="90" y="39"/>
                    </a:cxn>
                    <a:cxn ang="0">
                      <a:pos x="105" y="48"/>
                    </a:cxn>
                    <a:cxn ang="0">
                      <a:pos x="101" y="57"/>
                    </a:cxn>
                    <a:cxn ang="0">
                      <a:pos x="92" y="62"/>
                    </a:cxn>
                    <a:cxn ang="0">
                      <a:pos x="99" y="68"/>
                    </a:cxn>
                  </a:cxnLst>
                  <a:rect l="0" t="0" r="r" b="b"/>
                  <a:pathLst>
                    <a:path w="105" h="74">
                      <a:moveTo>
                        <a:pt x="99" y="68"/>
                      </a:moveTo>
                      <a:cubicBezTo>
                        <a:pt x="99" y="72"/>
                        <a:pt x="94" y="74"/>
                        <a:pt x="90" y="74"/>
                      </a:cubicBezTo>
                      <a:cubicBezTo>
                        <a:pt x="71" y="74"/>
                        <a:pt x="57" y="66"/>
                        <a:pt x="41" y="66"/>
                      </a:cubicBezTo>
                      <a:cubicBezTo>
                        <a:pt x="35" y="66"/>
                        <a:pt x="24" y="54"/>
                        <a:pt x="17" y="50"/>
                      </a:cubicBezTo>
                      <a:cubicBezTo>
                        <a:pt x="32" y="46"/>
                        <a:pt x="36" y="41"/>
                        <a:pt x="50" y="36"/>
                      </a:cubicBezTo>
                      <a:cubicBezTo>
                        <a:pt x="46" y="36"/>
                        <a:pt x="35" y="36"/>
                        <a:pt x="32" y="36"/>
                      </a:cubicBezTo>
                      <a:cubicBezTo>
                        <a:pt x="20" y="36"/>
                        <a:pt x="11" y="32"/>
                        <a:pt x="0" y="26"/>
                      </a:cubicBezTo>
                      <a:cubicBezTo>
                        <a:pt x="18" y="21"/>
                        <a:pt x="25" y="0"/>
                        <a:pt x="46" y="0"/>
                      </a:cubicBezTo>
                      <a:cubicBezTo>
                        <a:pt x="58" y="0"/>
                        <a:pt x="65" y="12"/>
                        <a:pt x="72" y="17"/>
                      </a:cubicBezTo>
                      <a:cubicBezTo>
                        <a:pt x="68" y="19"/>
                        <a:pt x="69" y="18"/>
                        <a:pt x="67" y="18"/>
                      </a:cubicBezTo>
                      <a:cubicBezTo>
                        <a:pt x="68" y="23"/>
                        <a:pt x="67" y="24"/>
                        <a:pt x="67" y="27"/>
                      </a:cubicBezTo>
                      <a:cubicBezTo>
                        <a:pt x="67" y="29"/>
                        <a:pt x="62" y="33"/>
                        <a:pt x="59" y="35"/>
                      </a:cubicBezTo>
                      <a:cubicBezTo>
                        <a:pt x="63" y="33"/>
                        <a:pt x="65" y="35"/>
                        <a:pt x="68" y="35"/>
                      </a:cubicBezTo>
                      <a:cubicBezTo>
                        <a:pt x="73" y="35"/>
                        <a:pt x="76" y="39"/>
                        <a:pt x="81" y="39"/>
                      </a:cubicBezTo>
                      <a:cubicBezTo>
                        <a:pt x="84" y="39"/>
                        <a:pt x="87" y="39"/>
                        <a:pt x="90" y="39"/>
                      </a:cubicBezTo>
                      <a:cubicBezTo>
                        <a:pt x="99" y="39"/>
                        <a:pt x="99" y="42"/>
                        <a:pt x="105" y="48"/>
                      </a:cubicBezTo>
                      <a:cubicBezTo>
                        <a:pt x="100" y="51"/>
                        <a:pt x="101" y="52"/>
                        <a:pt x="101" y="57"/>
                      </a:cubicBezTo>
                      <a:cubicBezTo>
                        <a:pt x="101" y="61"/>
                        <a:pt x="95" y="62"/>
                        <a:pt x="92" y="62"/>
                      </a:cubicBezTo>
                      <a:cubicBezTo>
                        <a:pt x="95" y="63"/>
                        <a:pt x="99" y="65"/>
                        <a:pt x="99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65" name="Freeform 155"/>
                <p:cNvSpPr>
                  <a:spLocks/>
                </p:cNvSpPr>
                <p:nvPr/>
              </p:nvSpPr>
              <p:spPr bwMode="auto">
                <a:xfrm>
                  <a:off x="5973763" y="1212850"/>
                  <a:ext cx="17463" cy="12700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7" y="0"/>
                    </a:cxn>
                    <a:cxn ang="0">
                      <a:pos x="13" y="0"/>
                    </a:cxn>
                    <a:cxn ang="0">
                      <a:pos x="5" y="9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13" h="9">
                      <a:moveTo>
                        <a:pt x="0" y="5"/>
                      </a:moveTo>
                      <a:cubicBezTo>
                        <a:pt x="3" y="3"/>
                        <a:pt x="5" y="1"/>
                        <a:pt x="7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6"/>
                        <a:pt x="10" y="9"/>
                        <a:pt x="5" y="9"/>
                      </a:cubicBezTo>
                      <a:cubicBezTo>
                        <a:pt x="2" y="9"/>
                        <a:pt x="1" y="7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66" name="Freeform 156"/>
                <p:cNvSpPr>
                  <a:spLocks/>
                </p:cNvSpPr>
                <p:nvPr/>
              </p:nvSpPr>
              <p:spPr bwMode="auto">
                <a:xfrm>
                  <a:off x="5886450" y="1060450"/>
                  <a:ext cx="23813" cy="7938"/>
                </a:xfrm>
                <a:custGeom>
                  <a:avLst/>
                  <a:gdLst/>
                  <a:ahLst/>
                  <a:cxnLst>
                    <a:cxn ang="0">
                      <a:pos x="18" y="4"/>
                    </a:cxn>
                    <a:cxn ang="0">
                      <a:pos x="0" y="0"/>
                    </a:cxn>
                    <a:cxn ang="0">
                      <a:pos x="16" y="0"/>
                    </a:cxn>
                    <a:cxn ang="0">
                      <a:pos x="18" y="4"/>
                    </a:cxn>
                  </a:cxnLst>
                  <a:rect l="0" t="0" r="r" b="b"/>
                  <a:pathLst>
                    <a:path w="18" h="6">
                      <a:moveTo>
                        <a:pt x="18" y="4"/>
                      </a:moveTo>
                      <a:cubicBezTo>
                        <a:pt x="11" y="5"/>
                        <a:pt x="3" y="6"/>
                        <a:pt x="0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lnTo>
                        <a:pt x="18" y="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67" name="Freeform 157"/>
                <p:cNvSpPr>
                  <a:spLocks/>
                </p:cNvSpPr>
                <p:nvPr/>
              </p:nvSpPr>
              <p:spPr bwMode="auto">
                <a:xfrm>
                  <a:off x="6162675" y="1173163"/>
                  <a:ext cx="20638" cy="9525"/>
                </a:xfrm>
                <a:custGeom>
                  <a:avLst/>
                  <a:gdLst/>
                  <a:ahLst/>
                  <a:cxnLst>
                    <a:cxn ang="0">
                      <a:pos x="15" y="1"/>
                    </a:cxn>
                    <a:cxn ang="0">
                      <a:pos x="9" y="7"/>
                    </a:cxn>
                    <a:cxn ang="0">
                      <a:pos x="0" y="2"/>
                    </a:cxn>
                    <a:cxn ang="0">
                      <a:pos x="15" y="1"/>
                    </a:cxn>
                  </a:cxnLst>
                  <a:rect l="0" t="0" r="r" b="b"/>
                  <a:pathLst>
                    <a:path w="15" h="7">
                      <a:moveTo>
                        <a:pt x="15" y="1"/>
                      </a:moveTo>
                      <a:cubicBezTo>
                        <a:pt x="14" y="4"/>
                        <a:pt x="12" y="7"/>
                        <a:pt x="9" y="7"/>
                      </a:cubicBezTo>
                      <a:cubicBezTo>
                        <a:pt x="4" y="7"/>
                        <a:pt x="1" y="4"/>
                        <a:pt x="0" y="2"/>
                      </a:cubicBezTo>
                      <a:cubicBezTo>
                        <a:pt x="9" y="0"/>
                        <a:pt x="11" y="2"/>
                        <a:pt x="1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68" name="Freeform 158"/>
                <p:cNvSpPr>
                  <a:spLocks/>
                </p:cNvSpPr>
                <p:nvPr/>
              </p:nvSpPr>
              <p:spPr bwMode="auto">
                <a:xfrm>
                  <a:off x="5119688" y="1074738"/>
                  <a:ext cx="117475" cy="36513"/>
                </a:xfrm>
                <a:custGeom>
                  <a:avLst/>
                  <a:gdLst/>
                  <a:ahLst/>
                  <a:cxnLst>
                    <a:cxn ang="0">
                      <a:pos x="76" y="14"/>
                    </a:cxn>
                    <a:cxn ang="0">
                      <a:pos x="58" y="17"/>
                    </a:cxn>
                    <a:cxn ang="0">
                      <a:pos x="49" y="27"/>
                    </a:cxn>
                    <a:cxn ang="0">
                      <a:pos x="44" y="23"/>
                    </a:cxn>
                    <a:cxn ang="0">
                      <a:pos x="44" y="23"/>
                    </a:cxn>
                    <a:cxn ang="0">
                      <a:pos x="32" y="17"/>
                    </a:cxn>
                    <a:cxn ang="0">
                      <a:pos x="41" y="14"/>
                    </a:cxn>
                    <a:cxn ang="0">
                      <a:pos x="33" y="13"/>
                    </a:cxn>
                    <a:cxn ang="0">
                      <a:pos x="40" y="9"/>
                    </a:cxn>
                    <a:cxn ang="0">
                      <a:pos x="30" y="5"/>
                    </a:cxn>
                    <a:cxn ang="0">
                      <a:pos x="10" y="11"/>
                    </a:cxn>
                    <a:cxn ang="0">
                      <a:pos x="0" y="9"/>
                    </a:cxn>
                    <a:cxn ang="0">
                      <a:pos x="34" y="0"/>
                    </a:cxn>
                    <a:cxn ang="0">
                      <a:pos x="60" y="6"/>
                    </a:cxn>
                    <a:cxn ang="0">
                      <a:pos x="76" y="0"/>
                    </a:cxn>
                    <a:cxn ang="0">
                      <a:pos x="89" y="5"/>
                    </a:cxn>
                    <a:cxn ang="0">
                      <a:pos x="78" y="13"/>
                    </a:cxn>
                    <a:cxn ang="0">
                      <a:pos x="73" y="13"/>
                    </a:cxn>
                    <a:cxn ang="0">
                      <a:pos x="73" y="17"/>
                    </a:cxn>
                    <a:cxn ang="0">
                      <a:pos x="76" y="14"/>
                    </a:cxn>
                  </a:cxnLst>
                  <a:rect l="0" t="0" r="r" b="b"/>
                  <a:pathLst>
                    <a:path w="89" h="27">
                      <a:moveTo>
                        <a:pt x="76" y="14"/>
                      </a:moveTo>
                      <a:cubicBezTo>
                        <a:pt x="69" y="19"/>
                        <a:pt x="65" y="13"/>
                        <a:pt x="58" y="17"/>
                      </a:cubicBezTo>
                      <a:cubicBezTo>
                        <a:pt x="54" y="19"/>
                        <a:pt x="53" y="27"/>
                        <a:pt x="49" y="27"/>
                      </a:cubicBezTo>
                      <a:cubicBezTo>
                        <a:pt x="47" y="26"/>
                        <a:pt x="45" y="24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38" y="23"/>
                        <a:pt x="33" y="21"/>
                        <a:pt x="32" y="17"/>
                      </a:cubicBezTo>
                      <a:cubicBezTo>
                        <a:pt x="36" y="15"/>
                        <a:pt x="38" y="15"/>
                        <a:pt x="41" y="14"/>
                      </a:cubicBezTo>
                      <a:cubicBezTo>
                        <a:pt x="37" y="14"/>
                        <a:pt x="35" y="13"/>
                        <a:pt x="33" y="13"/>
                      </a:cubicBezTo>
                      <a:cubicBezTo>
                        <a:pt x="36" y="11"/>
                        <a:pt x="38" y="11"/>
                        <a:pt x="40" y="9"/>
                      </a:cubicBezTo>
                      <a:cubicBezTo>
                        <a:pt x="36" y="8"/>
                        <a:pt x="34" y="5"/>
                        <a:pt x="30" y="5"/>
                      </a:cubicBezTo>
                      <a:cubicBezTo>
                        <a:pt x="25" y="5"/>
                        <a:pt x="17" y="11"/>
                        <a:pt x="10" y="11"/>
                      </a:cubicBezTo>
                      <a:cubicBezTo>
                        <a:pt x="7" y="11"/>
                        <a:pt x="4" y="9"/>
                        <a:pt x="0" y="9"/>
                      </a:cubicBezTo>
                      <a:cubicBezTo>
                        <a:pt x="4" y="2"/>
                        <a:pt x="25" y="0"/>
                        <a:pt x="34" y="0"/>
                      </a:cubicBezTo>
                      <a:cubicBezTo>
                        <a:pt x="45" y="0"/>
                        <a:pt x="52" y="6"/>
                        <a:pt x="60" y="6"/>
                      </a:cubicBezTo>
                      <a:cubicBezTo>
                        <a:pt x="67" y="6"/>
                        <a:pt x="70" y="0"/>
                        <a:pt x="76" y="0"/>
                      </a:cubicBezTo>
                      <a:cubicBezTo>
                        <a:pt x="82" y="0"/>
                        <a:pt x="87" y="4"/>
                        <a:pt x="89" y="5"/>
                      </a:cubicBezTo>
                      <a:cubicBezTo>
                        <a:pt x="89" y="13"/>
                        <a:pt x="83" y="9"/>
                        <a:pt x="78" y="13"/>
                      </a:cubicBezTo>
                      <a:cubicBezTo>
                        <a:pt x="76" y="13"/>
                        <a:pt x="75" y="13"/>
                        <a:pt x="73" y="13"/>
                      </a:cubicBezTo>
                      <a:cubicBezTo>
                        <a:pt x="73" y="17"/>
                        <a:pt x="73" y="17"/>
                        <a:pt x="73" y="17"/>
                      </a:cubicBezTo>
                      <a:lnTo>
                        <a:pt x="76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69" name="Freeform 159"/>
                <p:cNvSpPr>
                  <a:spLocks/>
                </p:cNvSpPr>
                <p:nvPr/>
              </p:nvSpPr>
              <p:spPr bwMode="auto">
                <a:xfrm>
                  <a:off x="5427663" y="1052513"/>
                  <a:ext cx="41275" cy="26988"/>
                </a:xfrm>
                <a:custGeom>
                  <a:avLst/>
                  <a:gdLst/>
                  <a:ahLst/>
                  <a:cxnLst>
                    <a:cxn ang="0">
                      <a:pos x="7" y="20"/>
                    </a:cxn>
                    <a:cxn ang="0">
                      <a:pos x="0" y="13"/>
                    </a:cxn>
                    <a:cxn ang="0">
                      <a:pos x="25" y="0"/>
                    </a:cxn>
                    <a:cxn ang="0">
                      <a:pos x="31" y="14"/>
                    </a:cxn>
                    <a:cxn ang="0">
                      <a:pos x="7" y="20"/>
                    </a:cxn>
                  </a:cxnLst>
                  <a:rect l="0" t="0" r="r" b="b"/>
                  <a:pathLst>
                    <a:path w="31" h="20">
                      <a:moveTo>
                        <a:pt x="7" y="20"/>
                      </a:moveTo>
                      <a:cubicBezTo>
                        <a:pt x="2" y="20"/>
                        <a:pt x="0" y="17"/>
                        <a:pt x="0" y="13"/>
                      </a:cubicBezTo>
                      <a:cubicBezTo>
                        <a:pt x="0" y="7"/>
                        <a:pt x="18" y="0"/>
                        <a:pt x="25" y="0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28" y="16"/>
                        <a:pt x="11" y="20"/>
                        <a:pt x="7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70" name="Freeform 160"/>
                <p:cNvSpPr>
                  <a:spLocks/>
                </p:cNvSpPr>
                <p:nvPr/>
              </p:nvSpPr>
              <p:spPr bwMode="auto">
                <a:xfrm>
                  <a:off x="5373688" y="1069975"/>
                  <a:ext cx="44450" cy="25400"/>
                </a:xfrm>
                <a:custGeom>
                  <a:avLst/>
                  <a:gdLst/>
                  <a:ahLst/>
                  <a:cxnLst>
                    <a:cxn ang="0">
                      <a:pos x="33" y="4"/>
                    </a:cxn>
                    <a:cxn ang="0">
                      <a:pos x="33" y="10"/>
                    </a:cxn>
                    <a:cxn ang="0">
                      <a:pos x="22" y="12"/>
                    </a:cxn>
                    <a:cxn ang="0">
                      <a:pos x="24" y="18"/>
                    </a:cxn>
                    <a:cxn ang="0">
                      <a:pos x="0" y="18"/>
                    </a:cxn>
                    <a:cxn ang="0">
                      <a:pos x="9" y="6"/>
                    </a:cxn>
                    <a:cxn ang="0">
                      <a:pos x="9" y="0"/>
                    </a:cxn>
                    <a:cxn ang="0">
                      <a:pos x="23" y="0"/>
                    </a:cxn>
                    <a:cxn ang="0">
                      <a:pos x="19" y="4"/>
                    </a:cxn>
                    <a:cxn ang="0">
                      <a:pos x="33" y="4"/>
                    </a:cxn>
                  </a:cxnLst>
                  <a:rect l="0" t="0" r="r" b="b"/>
                  <a:pathLst>
                    <a:path w="33" h="20">
                      <a:moveTo>
                        <a:pt x="33" y="4"/>
                      </a:moveTo>
                      <a:cubicBezTo>
                        <a:pt x="33" y="8"/>
                        <a:pt x="33" y="8"/>
                        <a:pt x="33" y="10"/>
                      </a:cubicBezTo>
                      <a:cubicBezTo>
                        <a:pt x="30" y="14"/>
                        <a:pt x="26" y="12"/>
                        <a:pt x="22" y="12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2" y="19"/>
                        <a:pt x="0" y="20"/>
                        <a:pt x="0" y="18"/>
                      </a:cubicBezTo>
                      <a:cubicBezTo>
                        <a:pt x="0" y="11"/>
                        <a:pt x="3" y="8"/>
                        <a:pt x="9" y="6"/>
                      </a:cubicBez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2" y="2"/>
                        <a:pt x="20" y="4"/>
                        <a:pt x="19" y="4"/>
                      </a:cubicBezTo>
                      <a:cubicBezTo>
                        <a:pt x="22" y="4"/>
                        <a:pt x="29" y="4"/>
                        <a:pt x="3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71" name="Freeform 161"/>
                <p:cNvSpPr>
                  <a:spLocks/>
                </p:cNvSpPr>
                <p:nvPr/>
              </p:nvSpPr>
              <p:spPr bwMode="auto">
                <a:xfrm>
                  <a:off x="5314950" y="1092200"/>
                  <a:ext cx="44450" cy="15875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11" y="7"/>
                    </a:cxn>
                    <a:cxn ang="0">
                      <a:pos x="4" y="12"/>
                    </a:cxn>
                    <a:cxn ang="0">
                      <a:pos x="0" y="9"/>
                    </a:cxn>
                    <a:cxn ang="0">
                      <a:pos x="22" y="0"/>
                    </a:cxn>
                    <a:cxn ang="0">
                      <a:pos x="34" y="5"/>
                    </a:cxn>
                    <a:cxn ang="0">
                      <a:pos x="20" y="12"/>
                    </a:cxn>
                  </a:cxnLst>
                  <a:rect l="0" t="0" r="r" b="b"/>
                  <a:pathLst>
                    <a:path w="34" h="12">
                      <a:moveTo>
                        <a:pt x="20" y="12"/>
                      </a:moveTo>
                      <a:cubicBezTo>
                        <a:pt x="17" y="12"/>
                        <a:pt x="14" y="7"/>
                        <a:pt x="11" y="7"/>
                      </a:cubicBezTo>
                      <a:cubicBezTo>
                        <a:pt x="10" y="12"/>
                        <a:pt x="8" y="12"/>
                        <a:pt x="4" y="12"/>
                      </a:cubicBezTo>
                      <a:cubicBezTo>
                        <a:pt x="2" y="12"/>
                        <a:pt x="0" y="10"/>
                        <a:pt x="0" y="9"/>
                      </a:cubicBezTo>
                      <a:cubicBezTo>
                        <a:pt x="0" y="2"/>
                        <a:pt x="17" y="0"/>
                        <a:pt x="22" y="0"/>
                      </a:cubicBezTo>
                      <a:cubicBezTo>
                        <a:pt x="28" y="0"/>
                        <a:pt x="32" y="2"/>
                        <a:pt x="34" y="5"/>
                      </a:cubicBezTo>
                      <a:cubicBezTo>
                        <a:pt x="25" y="5"/>
                        <a:pt x="26" y="12"/>
                        <a:pt x="20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72" name="Freeform 162"/>
                <p:cNvSpPr>
                  <a:spLocks/>
                </p:cNvSpPr>
                <p:nvPr/>
              </p:nvSpPr>
              <p:spPr bwMode="auto">
                <a:xfrm>
                  <a:off x="5287963" y="1038225"/>
                  <a:ext cx="71438" cy="49213"/>
                </a:xfrm>
                <a:custGeom>
                  <a:avLst/>
                  <a:gdLst/>
                  <a:ahLst/>
                  <a:cxnLst>
                    <a:cxn ang="0">
                      <a:pos x="40" y="31"/>
                    </a:cxn>
                    <a:cxn ang="0">
                      <a:pos x="22" y="36"/>
                    </a:cxn>
                    <a:cxn ang="0">
                      <a:pos x="0" y="28"/>
                    </a:cxn>
                    <a:cxn ang="0">
                      <a:pos x="6" y="23"/>
                    </a:cxn>
                    <a:cxn ang="0">
                      <a:pos x="24" y="23"/>
                    </a:cxn>
                    <a:cxn ang="0">
                      <a:pos x="17" y="22"/>
                    </a:cxn>
                    <a:cxn ang="0">
                      <a:pos x="17" y="16"/>
                    </a:cxn>
                    <a:cxn ang="0">
                      <a:pos x="43" y="8"/>
                    </a:cxn>
                    <a:cxn ang="0">
                      <a:pos x="51" y="0"/>
                    </a:cxn>
                    <a:cxn ang="0">
                      <a:pos x="52" y="5"/>
                    </a:cxn>
                    <a:cxn ang="0">
                      <a:pos x="48" y="11"/>
                    </a:cxn>
                    <a:cxn ang="0">
                      <a:pos x="28" y="23"/>
                    </a:cxn>
                    <a:cxn ang="0">
                      <a:pos x="53" y="29"/>
                    </a:cxn>
                    <a:cxn ang="0">
                      <a:pos x="40" y="31"/>
                    </a:cxn>
                  </a:cxnLst>
                  <a:rect l="0" t="0" r="r" b="b"/>
                  <a:pathLst>
                    <a:path w="53" h="36">
                      <a:moveTo>
                        <a:pt x="40" y="31"/>
                      </a:moveTo>
                      <a:cubicBezTo>
                        <a:pt x="34" y="31"/>
                        <a:pt x="27" y="36"/>
                        <a:pt x="22" y="36"/>
                      </a:cubicBezTo>
                      <a:cubicBezTo>
                        <a:pt x="19" y="36"/>
                        <a:pt x="1" y="28"/>
                        <a:pt x="0" y="28"/>
                      </a:cubicBezTo>
                      <a:cubicBezTo>
                        <a:pt x="3" y="26"/>
                        <a:pt x="4" y="25"/>
                        <a:pt x="6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19" y="21"/>
                        <a:pt x="21" y="20"/>
                        <a:pt x="17" y="22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30" y="16"/>
                        <a:pt x="30" y="8"/>
                        <a:pt x="43" y="8"/>
                      </a:cubicBezTo>
                      <a:cubicBezTo>
                        <a:pt x="44" y="4"/>
                        <a:pt x="47" y="0"/>
                        <a:pt x="51" y="0"/>
                      </a:cubicBezTo>
                      <a:cubicBezTo>
                        <a:pt x="52" y="0"/>
                        <a:pt x="52" y="4"/>
                        <a:pt x="52" y="5"/>
                      </a:cubicBezTo>
                      <a:cubicBezTo>
                        <a:pt x="50" y="7"/>
                        <a:pt x="48" y="9"/>
                        <a:pt x="48" y="11"/>
                      </a:cubicBezTo>
                      <a:cubicBezTo>
                        <a:pt x="41" y="16"/>
                        <a:pt x="32" y="18"/>
                        <a:pt x="28" y="23"/>
                      </a:cubicBezTo>
                      <a:cubicBezTo>
                        <a:pt x="40" y="24"/>
                        <a:pt x="43" y="25"/>
                        <a:pt x="53" y="29"/>
                      </a:cubicBezTo>
                      <a:cubicBezTo>
                        <a:pt x="49" y="32"/>
                        <a:pt x="45" y="31"/>
                        <a:pt x="40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73" name="Freeform 164"/>
                <p:cNvSpPr>
                  <a:spLocks/>
                </p:cNvSpPr>
                <p:nvPr/>
              </p:nvSpPr>
              <p:spPr bwMode="auto">
                <a:xfrm>
                  <a:off x="6675438" y="1244600"/>
                  <a:ext cx="128588" cy="49213"/>
                </a:xfrm>
                <a:custGeom>
                  <a:avLst/>
                  <a:gdLst/>
                  <a:ahLst/>
                  <a:cxnLst>
                    <a:cxn ang="0">
                      <a:pos x="77" y="29"/>
                    </a:cxn>
                    <a:cxn ang="0">
                      <a:pos x="66" y="34"/>
                    </a:cxn>
                    <a:cxn ang="0">
                      <a:pos x="58" y="29"/>
                    </a:cxn>
                    <a:cxn ang="0">
                      <a:pos x="50" y="32"/>
                    </a:cxn>
                    <a:cxn ang="0">
                      <a:pos x="40" y="36"/>
                    </a:cxn>
                    <a:cxn ang="0">
                      <a:pos x="32" y="31"/>
                    </a:cxn>
                    <a:cxn ang="0">
                      <a:pos x="22" y="38"/>
                    </a:cxn>
                    <a:cxn ang="0">
                      <a:pos x="0" y="18"/>
                    </a:cxn>
                    <a:cxn ang="0">
                      <a:pos x="20" y="0"/>
                    </a:cxn>
                    <a:cxn ang="0">
                      <a:pos x="47" y="15"/>
                    </a:cxn>
                    <a:cxn ang="0">
                      <a:pos x="54" y="3"/>
                    </a:cxn>
                    <a:cxn ang="0">
                      <a:pos x="97" y="15"/>
                    </a:cxn>
                    <a:cxn ang="0">
                      <a:pos x="89" y="29"/>
                    </a:cxn>
                    <a:cxn ang="0">
                      <a:pos x="77" y="29"/>
                    </a:cxn>
                  </a:cxnLst>
                  <a:rect l="0" t="0" r="r" b="b"/>
                  <a:pathLst>
                    <a:path w="97" h="38">
                      <a:moveTo>
                        <a:pt x="77" y="29"/>
                      </a:moveTo>
                      <a:cubicBezTo>
                        <a:pt x="74" y="29"/>
                        <a:pt x="72" y="34"/>
                        <a:pt x="66" y="34"/>
                      </a:cubicBezTo>
                      <a:cubicBezTo>
                        <a:pt x="63" y="34"/>
                        <a:pt x="62" y="29"/>
                        <a:pt x="58" y="29"/>
                      </a:cubicBezTo>
                      <a:cubicBezTo>
                        <a:pt x="55" y="29"/>
                        <a:pt x="53" y="32"/>
                        <a:pt x="50" y="32"/>
                      </a:cubicBezTo>
                      <a:cubicBezTo>
                        <a:pt x="47" y="32"/>
                        <a:pt x="44" y="36"/>
                        <a:pt x="40" y="36"/>
                      </a:cubicBezTo>
                      <a:cubicBezTo>
                        <a:pt x="36" y="36"/>
                        <a:pt x="34" y="34"/>
                        <a:pt x="32" y="31"/>
                      </a:cubicBezTo>
                      <a:cubicBezTo>
                        <a:pt x="29" y="34"/>
                        <a:pt x="27" y="38"/>
                        <a:pt x="22" y="38"/>
                      </a:cubicBezTo>
                      <a:cubicBezTo>
                        <a:pt x="11" y="38"/>
                        <a:pt x="0" y="29"/>
                        <a:pt x="0" y="18"/>
                      </a:cubicBezTo>
                      <a:cubicBezTo>
                        <a:pt x="0" y="8"/>
                        <a:pt x="11" y="0"/>
                        <a:pt x="20" y="0"/>
                      </a:cubicBezTo>
                      <a:cubicBezTo>
                        <a:pt x="34" y="0"/>
                        <a:pt x="35" y="15"/>
                        <a:pt x="47" y="15"/>
                      </a:cubicBezTo>
                      <a:cubicBezTo>
                        <a:pt x="47" y="8"/>
                        <a:pt x="49" y="3"/>
                        <a:pt x="54" y="3"/>
                      </a:cubicBezTo>
                      <a:cubicBezTo>
                        <a:pt x="62" y="3"/>
                        <a:pt x="88" y="12"/>
                        <a:pt x="97" y="15"/>
                      </a:cubicBezTo>
                      <a:cubicBezTo>
                        <a:pt x="95" y="21"/>
                        <a:pt x="89" y="26"/>
                        <a:pt x="89" y="29"/>
                      </a:cubicBezTo>
                      <a:lnTo>
                        <a:pt x="77" y="2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74" name="Freeform 165"/>
                <p:cNvSpPr>
                  <a:spLocks/>
                </p:cNvSpPr>
                <p:nvPr/>
              </p:nvSpPr>
              <p:spPr bwMode="auto">
                <a:xfrm>
                  <a:off x="4924425" y="2252663"/>
                  <a:ext cx="34925" cy="17463"/>
                </a:xfrm>
                <a:custGeom>
                  <a:avLst/>
                  <a:gdLst/>
                  <a:ahLst/>
                  <a:cxnLst>
                    <a:cxn ang="0">
                      <a:pos x="5" y="13"/>
                    </a:cxn>
                    <a:cxn ang="0">
                      <a:pos x="2" y="11"/>
                    </a:cxn>
                    <a:cxn ang="0">
                      <a:pos x="0" y="9"/>
                    </a:cxn>
                    <a:cxn ang="0">
                      <a:pos x="26" y="0"/>
                    </a:cxn>
                    <a:cxn ang="0">
                      <a:pos x="20" y="4"/>
                    </a:cxn>
                    <a:cxn ang="0">
                      <a:pos x="19" y="8"/>
                    </a:cxn>
                    <a:cxn ang="0">
                      <a:pos x="5" y="13"/>
                    </a:cxn>
                  </a:cxnLst>
                  <a:rect l="0" t="0" r="r" b="b"/>
                  <a:pathLst>
                    <a:path w="26" h="13">
                      <a:moveTo>
                        <a:pt x="5" y="13"/>
                      </a:moveTo>
                      <a:cubicBezTo>
                        <a:pt x="4" y="13"/>
                        <a:pt x="2" y="12"/>
                        <a:pt x="2" y="11"/>
                      </a:cubicBezTo>
                      <a:cubicBezTo>
                        <a:pt x="1" y="11"/>
                        <a:pt x="0" y="9"/>
                        <a:pt x="0" y="9"/>
                      </a:cubicBezTo>
                      <a:cubicBezTo>
                        <a:pt x="7" y="6"/>
                        <a:pt x="18" y="1"/>
                        <a:pt x="26" y="0"/>
                      </a:cubicBezTo>
                      <a:cubicBezTo>
                        <a:pt x="25" y="4"/>
                        <a:pt x="22" y="2"/>
                        <a:pt x="20" y="4"/>
                      </a:cubicBezTo>
                      <a:cubicBezTo>
                        <a:pt x="18" y="4"/>
                        <a:pt x="19" y="7"/>
                        <a:pt x="19" y="8"/>
                      </a:cubicBezTo>
                      <a:cubicBezTo>
                        <a:pt x="18" y="11"/>
                        <a:pt x="9" y="13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75" name="Freeform 166"/>
                <p:cNvSpPr>
                  <a:spLocks/>
                </p:cNvSpPr>
                <p:nvPr/>
              </p:nvSpPr>
              <p:spPr bwMode="auto">
                <a:xfrm>
                  <a:off x="5183188" y="1463675"/>
                  <a:ext cx="34925" cy="25400"/>
                </a:xfrm>
                <a:custGeom>
                  <a:avLst/>
                  <a:gdLst/>
                  <a:ahLst/>
                  <a:cxnLst>
                    <a:cxn ang="0">
                      <a:pos x="5" y="4"/>
                    </a:cxn>
                    <a:cxn ang="0">
                      <a:pos x="11" y="0"/>
                    </a:cxn>
                    <a:cxn ang="0">
                      <a:pos x="26" y="6"/>
                    </a:cxn>
                    <a:cxn ang="0">
                      <a:pos x="26" y="12"/>
                    </a:cxn>
                    <a:cxn ang="0">
                      <a:pos x="8" y="19"/>
                    </a:cxn>
                    <a:cxn ang="0">
                      <a:pos x="0" y="14"/>
                    </a:cxn>
                    <a:cxn ang="0">
                      <a:pos x="5" y="4"/>
                    </a:cxn>
                  </a:cxnLst>
                  <a:rect l="0" t="0" r="r" b="b"/>
                  <a:pathLst>
                    <a:path w="26" h="19">
                      <a:moveTo>
                        <a:pt x="5" y="4"/>
                      </a:moveTo>
                      <a:cubicBezTo>
                        <a:pt x="8" y="4"/>
                        <a:pt x="8" y="0"/>
                        <a:pt x="11" y="0"/>
                      </a:cubicBezTo>
                      <a:cubicBezTo>
                        <a:pt x="17" y="0"/>
                        <a:pt x="20" y="5"/>
                        <a:pt x="26" y="6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0" y="15"/>
                        <a:pt x="15" y="19"/>
                        <a:pt x="8" y="19"/>
                      </a:cubicBezTo>
                      <a:cubicBezTo>
                        <a:pt x="2" y="19"/>
                        <a:pt x="0" y="19"/>
                        <a:pt x="0" y="14"/>
                      </a:cubicBezTo>
                      <a:cubicBezTo>
                        <a:pt x="0" y="1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76" name="Freeform 167"/>
                <p:cNvSpPr>
                  <a:spLocks/>
                </p:cNvSpPr>
                <p:nvPr/>
              </p:nvSpPr>
              <p:spPr bwMode="auto">
                <a:xfrm>
                  <a:off x="5359400" y="1433513"/>
                  <a:ext cx="26988" cy="25400"/>
                </a:xfrm>
                <a:custGeom>
                  <a:avLst/>
                  <a:gdLst/>
                  <a:ahLst/>
                  <a:cxnLst>
                    <a:cxn ang="0">
                      <a:pos x="21" y="17"/>
                    </a:cxn>
                    <a:cxn ang="0">
                      <a:pos x="15" y="19"/>
                    </a:cxn>
                    <a:cxn ang="0">
                      <a:pos x="0" y="8"/>
                    </a:cxn>
                    <a:cxn ang="0">
                      <a:pos x="21" y="17"/>
                    </a:cxn>
                  </a:cxnLst>
                  <a:rect l="0" t="0" r="r" b="b"/>
                  <a:pathLst>
                    <a:path w="21" h="20">
                      <a:moveTo>
                        <a:pt x="21" y="17"/>
                      </a:moveTo>
                      <a:cubicBezTo>
                        <a:pt x="21" y="20"/>
                        <a:pt x="15" y="19"/>
                        <a:pt x="15" y="19"/>
                      </a:cubicBezTo>
                      <a:cubicBezTo>
                        <a:pt x="10" y="19"/>
                        <a:pt x="0" y="14"/>
                        <a:pt x="0" y="8"/>
                      </a:cubicBezTo>
                      <a:cubicBezTo>
                        <a:pt x="0" y="0"/>
                        <a:pt x="21" y="8"/>
                        <a:pt x="21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77" name="Freeform 168"/>
                <p:cNvSpPr>
                  <a:spLocks/>
                </p:cNvSpPr>
                <p:nvPr/>
              </p:nvSpPr>
              <p:spPr bwMode="auto">
                <a:xfrm>
                  <a:off x="5549900" y="1338263"/>
                  <a:ext cx="25400" cy="17463"/>
                </a:xfrm>
                <a:custGeom>
                  <a:avLst/>
                  <a:gdLst/>
                  <a:ahLst/>
                  <a:cxnLst>
                    <a:cxn ang="0">
                      <a:pos x="2" y="13"/>
                    </a:cxn>
                    <a:cxn ang="0">
                      <a:pos x="19" y="8"/>
                    </a:cxn>
                    <a:cxn ang="0">
                      <a:pos x="8" y="0"/>
                    </a:cxn>
                    <a:cxn ang="0">
                      <a:pos x="2" y="9"/>
                    </a:cxn>
                    <a:cxn ang="0">
                      <a:pos x="2" y="13"/>
                    </a:cxn>
                  </a:cxnLst>
                  <a:rect l="0" t="0" r="r" b="b"/>
                  <a:pathLst>
                    <a:path w="19" h="13">
                      <a:moveTo>
                        <a:pt x="2" y="13"/>
                      </a:moveTo>
                      <a:cubicBezTo>
                        <a:pt x="7" y="13"/>
                        <a:pt x="17" y="10"/>
                        <a:pt x="19" y="8"/>
                      </a:cubicBezTo>
                      <a:cubicBezTo>
                        <a:pt x="15" y="5"/>
                        <a:pt x="13" y="0"/>
                        <a:pt x="8" y="0"/>
                      </a:cubicBezTo>
                      <a:cubicBezTo>
                        <a:pt x="4" y="0"/>
                        <a:pt x="2" y="5"/>
                        <a:pt x="2" y="9"/>
                      </a:cubicBezTo>
                      <a:cubicBezTo>
                        <a:pt x="2" y="10"/>
                        <a:pt x="0" y="13"/>
                        <a:pt x="2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78" name="Freeform 169"/>
                <p:cNvSpPr>
                  <a:spLocks/>
                </p:cNvSpPr>
                <p:nvPr/>
              </p:nvSpPr>
              <p:spPr bwMode="auto">
                <a:xfrm>
                  <a:off x="6727825" y="1320800"/>
                  <a:ext cx="53975" cy="22225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21" y="0"/>
                    </a:cxn>
                    <a:cxn ang="0">
                      <a:pos x="41" y="17"/>
                    </a:cxn>
                    <a:cxn ang="0">
                      <a:pos x="28" y="17"/>
                    </a:cxn>
                    <a:cxn ang="0">
                      <a:pos x="2" y="11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41" h="17">
                      <a:moveTo>
                        <a:pt x="0" y="13"/>
                      </a:moveTo>
                      <a:cubicBezTo>
                        <a:pt x="5" y="6"/>
                        <a:pt x="11" y="0"/>
                        <a:pt x="21" y="0"/>
                      </a:cubicBezTo>
                      <a:cubicBezTo>
                        <a:pt x="32" y="0"/>
                        <a:pt x="41" y="7"/>
                        <a:pt x="41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0" y="13"/>
                        <a:pt x="10" y="14"/>
                        <a:pt x="2" y="11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79" name="Freeform 170"/>
                <p:cNvSpPr>
                  <a:spLocks/>
                </p:cNvSpPr>
                <p:nvPr/>
              </p:nvSpPr>
              <p:spPr bwMode="auto">
                <a:xfrm>
                  <a:off x="6832600" y="1266825"/>
                  <a:ext cx="74613" cy="269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52" y="9"/>
                    </a:cxn>
                    <a:cxn ang="0">
                      <a:pos x="56" y="13"/>
                    </a:cxn>
                    <a:cxn ang="0">
                      <a:pos x="37" y="20"/>
                    </a:cxn>
                    <a:cxn ang="0">
                      <a:pos x="4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6" h="20">
                      <a:moveTo>
                        <a:pt x="0" y="0"/>
                      </a:moveTo>
                      <a:cubicBezTo>
                        <a:pt x="4" y="3"/>
                        <a:pt x="50" y="9"/>
                        <a:pt x="52" y="9"/>
                      </a:cubicBezTo>
                      <a:cubicBezTo>
                        <a:pt x="55" y="9"/>
                        <a:pt x="56" y="11"/>
                        <a:pt x="56" y="13"/>
                      </a:cubicBezTo>
                      <a:cubicBezTo>
                        <a:pt x="56" y="18"/>
                        <a:pt x="44" y="20"/>
                        <a:pt x="37" y="20"/>
                      </a:cubicBezTo>
                      <a:cubicBezTo>
                        <a:pt x="25" y="20"/>
                        <a:pt x="4" y="14"/>
                        <a:pt x="4" y="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  <p:sp>
              <p:nvSpPr>
                <p:cNvPr id="80" name="Freeform 171"/>
                <p:cNvSpPr>
                  <a:spLocks/>
                </p:cNvSpPr>
                <p:nvPr/>
              </p:nvSpPr>
              <p:spPr bwMode="auto">
                <a:xfrm>
                  <a:off x="6726238" y="1303338"/>
                  <a:ext cx="15875" cy="17463"/>
                </a:xfrm>
                <a:custGeom>
                  <a:avLst/>
                  <a:gdLst/>
                  <a:ahLst/>
                  <a:cxnLst>
                    <a:cxn ang="0">
                      <a:pos x="12" y="7"/>
                    </a:cxn>
                    <a:cxn ang="0">
                      <a:pos x="5" y="13"/>
                    </a:cxn>
                    <a:cxn ang="0">
                      <a:pos x="0" y="7"/>
                    </a:cxn>
                    <a:cxn ang="0">
                      <a:pos x="12" y="7"/>
                    </a:cxn>
                  </a:cxnLst>
                  <a:rect l="0" t="0" r="r" b="b"/>
                  <a:pathLst>
                    <a:path w="12" h="13">
                      <a:moveTo>
                        <a:pt x="12" y="7"/>
                      </a:moveTo>
                      <a:cubicBezTo>
                        <a:pt x="12" y="11"/>
                        <a:pt x="8" y="13"/>
                        <a:pt x="5" y="13"/>
                      </a:cubicBezTo>
                      <a:cubicBezTo>
                        <a:pt x="0" y="13"/>
                        <a:pt x="0" y="11"/>
                        <a:pt x="0" y="7"/>
                      </a:cubicBezTo>
                      <a:cubicBezTo>
                        <a:pt x="0" y="0"/>
                        <a:pt x="12" y="1"/>
                        <a:pt x="1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100" dirty="0"/>
                </a:p>
              </p:txBody>
            </p:sp>
          </p:grpSp>
        </p:grpSp>
      </p:grpSp>
      <p:sp>
        <p:nvSpPr>
          <p:cNvPr id="183" name="文本框 182"/>
          <p:cNvSpPr txBox="1"/>
          <p:nvPr/>
        </p:nvSpPr>
        <p:spPr>
          <a:xfrm>
            <a:off x="5520649" y="1684741"/>
            <a:ext cx="19800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zh-CN" altLang="en-US" sz="2800" dirty="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rPr>
              <a:t>添加副标题</a:t>
            </a:r>
          </a:p>
        </p:txBody>
      </p:sp>
      <p:sp>
        <p:nvSpPr>
          <p:cNvPr id="184" name="矩形 183"/>
          <p:cNvSpPr/>
          <p:nvPr/>
        </p:nvSpPr>
        <p:spPr>
          <a:xfrm>
            <a:off x="5484211" y="2173654"/>
            <a:ext cx="5298089" cy="8744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请在此处添加说明文字，请在此处添加说明文字，请在此处添加说明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……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aphicFrame>
        <p:nvGraphicFramePr>
          <p:cNvPr id="185" name="Chart Placeholder 2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25681287"/>
              </p:ext>
            </p:extLst>
          </p:nvPr>
        </p:nvGraphicFramePr>
        <p:xfrm>
          <a:off x="5501411" y="3113734"/>
          <a:ext cx="5712689" cy="17903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493559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83" grpId="0"/>
      <p:bldP spid="184" grpId="0"/>
      <p:bldGraphic spid="185" grpId="0">
        <p:bldAsOne/>
      </p:bldGraphic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矩形 26"/>
          <p:cNvSpPr/>
          <p:nvPr/>
        </p:nvSpPr>
        <p:spPr>
          <a:xfrm>
            <a:off x="3602372" y="436147"/>
            <a:ext cx="4987263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r>
              <a:rPr lang="zh-CN" altLang="en-US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传统食俗</a:t>
            </a:r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endParaRPr lang="zh-CN" altLang="en-US" sz="4500" b="1" dirty="0" smtClean="0">
              <a:blipFill>
                <a:blip r:embed="rId2"/>
                <a:stretch>
                  <a:fillRect/>
                </a:stretch>
              </a:blipFill>
              <a:latin typeface="汉仪雪君体简" panose="02010604000101010101" pitchFamily="2" charset="-122"/>
              <a:ea typeface="汉仪雪君体简" panose="02010604000101010101" pitchFamily="2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329482" y="1607620"/>
            <a:ext cx="9548068" cy="4692594"/>
            <a:chOff x="1417950" y="915566"/>
            <a:chExt cx="6964100" cy="3422650"/>
          </a:xfrm>
          <a:solidFill>
            <a:srgbClr val="45923A"/>
          </a:solidFill>
        </p:grpSpPr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7303204" y="4316183"/>
              <a:ext cx="15741" cy="6295"/>
            </a:xfrm>
            <a:custGeom>
              <a:avLst/>
              <a:gdLst>
                <a:gd name="T0" fmla="*/ 0 w 2"/>
                <a:gd name="T1" fmla="*/ 0 h 1"/>
                <a:gd name="T2" fmla="*/ 83 w 2"/>
                <a:gd name="T3" fmla="*/ 0 h 1"/>
                <a:gd name="T4" fmla="*/ 0 w 2"/>
                <a:gd name="T5" fmla="*/ 16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7296907" y="4306741"/>
              <a:ext cx="44075" cy="15738"/>
            </a:xfrm>
            <a:custGeom>
              <a:avLst/>
              <a:gdLst>
                <a:gd name="T0" fmla="*/ 0 w 6"/>
                <a:gd name="T1" fmla="*/ 83 h 2"/>
                <a:gd name="T2" fmla="*/ 0 w 6"/>
                <a:gd name="T3" fmla="*/ 50 h 2"/>
                <a:gd name="T4" fmla="*/ 28 w 6"/>
                <a:gd name="T5" fmla="*/ 50 h 2"/>
                <a:gd name="T6" fmla="*/ 28 w 6"/>
                <a:gd name="T7" fmla="*/ 50 h 2"/>
                <a:gd name="T8" fmla="*/ 28 w 6"/>
                <a:gd name="T9" fmla="*/ 0 h 2"/>
                <a:gd name="T10" fmla="*/ 65 w 6"/>
                <a:gd name="T11" fmla="*/ 0 h 2"/>
                <a:gd name="T12" fmla="*/ 86 w 6"/>
                <a:gd name="T13" fmla="*/ 0 h 2"/>
                <a:gd name="T14" fmla="*/ 180 w 6"/>
                <a:gd name="T15" fmla="*/ 0 h 2"/>
                <a:gd name="T16" fmla="*/ 86 w 6"/>
                <a:gd name="T17" fmla="*/ 50 h 2"/>
                <a:gd name="T18" fmla="*/ 28 w 6"/>
                <a:gd name="T19" fmla="*/ 83 h 2"/>
                <a:gd name="T20" fmla="*/ 0 w 6"/>
                <a:gd name="T21" fmla="*/ 83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7230794" y="4256380"/>
              <a:ext cx="66113" cy="81836"/>
            </a:xfrm>
            <a:custGeom>
              <a:avLst/>
              <a:gdLst>
                <a:gd name="T0" fmla="*/ 0 w 9"/>
                <a:gd name="T1" fmla="*/ 0 h 11"/>
                <a:gd name="T2" fmla="*/ 28 w 9"/>
                <a:gd name="T3" fmla="*/ 279 h 11"/>
                <a:gd name="T4" fmla="*/ 266 w 9"/>
                <a:gd name="T5" fmla="*/ 251 h 11"/>
                <a:gd name="T6" fmla="*/ 28 w 9"/>
                <a:gd name="T7" fmla="*/ 66 h 11"/>
                <a:gd name="T8" fmla="*/ 65 w 9"/>
                <a:gd name="T9" fmla="*/ 28 h 11"/>
                <a:gd name="T10" fmla="*/ 0 w 9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1" y="3"/>
                    <a:pt x="1" y="6"/>
                    <a:pt x="1" y="9"/>
                  </a:cubicBezTo>
                  <a:cubicBezTo>
                    <a:pt x="3" y="7"/>
                    <a:pt x="7" y="11"/>
                    <a:pt x="9" y="8"/>
                  </a:cubicBezTo>
                  <a:cubicBezTo>
                    <a:pt x="5" y="7"/>
                    <a:pt x="3" y="5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" name="Freeform 9"/>
            <p:cNvSpPr>
              <a:spLocks noEditPoints="1"/>
            </p:cNvSpPr>
            <p:nvPr/>
          </p:nvSpPr>
          <p:spPr bwMode="auto">
            <a:xfrm>
              <a:off x="7230794" y="4240642"/>
              <a:ext cx="72410" cy="88131"/>
            </a:xfrm>
            <a:custGeom>
              <a:avLst/>
              <a:gdLst>
                <a:gd name="T0" fmla="*/ 170 w 10"/>
                <a:gd name="T1" fmla="*/ 355 h 12"/>
                <a:gd name="T2" fmla="*/ 170 w 10"/>
                <a:gd name="T3" fmla="*/ 355 h 12"/>
                <a:gd name="T4" fmla="*/ 110 w 10"/>
                <a:gd name="T5" fmla="*/ 331 h 12"/>
                <a:gd name="T6" fmla="*/ 28 w 10"/>
                <a:gd name="T7" fmla="*/ 331 h 12"/>
                <a:gd name="T8" fmla="*/ 0 w 10"/>
                <a:gd name="T9" fmla="*/ 331 h 12"/>
                <a:gd name="T10" fmla="*/ 0 w 10"/>
                <a:gd name="T11" fmla="*/ 331 h 12"/>
                <a:gd name="T12" fmla="*/ 0 w 10"/>
                <a:gd name="T13" fmla="*/ 86 h 12"/>
                <a:gd name="T14" fmla="*/ 0 w 10"/>
                <a:gd name="T15" fmla="*/ 86 h 12"/>
                <a:gd name="T16" fmla="*/ 0 w 10"/>
                <a:gd name="T17" fmla="*/ 86 h 12"/>
                <a:gd name="T18" fmla="*/ 0 w 10"/>
                <a:gd name="T19" fmla="*/ 65 h 12"/>
                <a:gd name="T20" fmla="*/ 0 w 10"/>
                <a:gd name="T21" fmla="*/ 0 h 12"/>
                <a:gd name="T22" fmla="*/ 28 w 10"/>
                <a:gd name="T23" fmla="*/ 28 h 12"/>
                <a:gd name="T24" fmla="*/ 64 w 10"/>
                <a:gd name="T25" fmla="*/ 86 h 12"/>
                <a:gd name="T26" fmla="*/ 64 w 10"/>
                <a:gd name="T27" fmla="*/ 86 h 12"/>
                <a:gd name="T28" fmla="*/ 85 w 10"/>
                <a:gd name="T29" fmla="*/ 114 h 12"/>
                <a:gd name="T30" fmla="*/ 64 w 10"/>
                <a:gd name="T31" fmla="*/ 114 h 12"/>
                <a:gd name="T32" fmla="*/ 64 w 10"/>
                <a:gd name="T33" fmla="*/ 114 h 12"/>
                <a:gd name="T34" fmla="*/ 253 w 10"/>
                <a:gd name="T35" fmla="*/ 266 h 12"/>
                <a:gd name="T36" fmla="*/ 281 w 10"/>
                <a:gd name="T37" fmla="*/ 266 h 12"/>
                <a:gd name="T38" fmla="*/ 253 w 10"/>
                <a:gd name="T39" fmla="*/ 294 h 12"/>
                <a:gd name="T40" fmla="*/ 170 w 10"/>
                <a:gd name="T41" fmla="*/ 355 h 12"/>
                <a:gd name="T42" fmla="*/ 64 w 10"/>
                <a:gd name="T43" fmla="*/ 294 h 12"/>
                <a:gd name="T44" fmla="*/ 110 w 10"/>
                <a:gd name="T45" fmla="*/ 294 h 12"/>
                <a:gd name="T46" fmla="*/ 170 w 10"/>
                <a:gd name="T47" fmla="*/ 294 h 12"/>
                <a:gd name="T48" fmla="*/ 170 w 10"/>
                <a:gd name="T49" fmla="*/ 294 h 12"/>
                <a:gd name="T50" fmla="*/ 216 w 10"/>
                <a:gd name="T51" fmla="*/ 294 h 12"/>
                <a:gd name="T52" fmla="*/ 28 w 10"/>
                <a:gd name="T53" fmla="*/ 152 h 12"/>
                <a:gd name="T54" fmla="*/ 28 w 10"/>
                <a:gd name="T55" fmla="*/ 294 h 12"/>
                <a:gd name="T56" fmla="*/ 64 w 10"/>
                <a:gd name="T57" fmla="*/ 294 h 1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" h="12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1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0" y="6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7"/>
                    <a:pt x="6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8" y="12"/>
                    <a:pt x="6" y="12"/>
                  </a:cubicBezTo>
                  <a:close/>
                  <a:moveTo>
                    <a:pt x="2" y="10"/>
                  </a:move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5" y="9"/>
                    <a:pt x="3" y="8"/>
                    <a:pt x="1" y="5"/>
                  </a:cubicBezTo>
                  <a:cubicBezTo>
                    <a:pt x="1" y="7"/>
                    <a:pt x="1" y="8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7177274" y="4246937"/>
              <a:ext cx="59817" cy="81836"/>
            </a:xfrm>
            <a:custGeom>
              <a:avLst/>
              <a:gdLst>
                <a:gd name="T0" fmla="*/ 226 w 8"/>
                <a:gd name="T1" fmla="*/ 28 h 11"/>
                <a:gd name="T2" fmla="*/ 185 w 8"/>
                <a:gd name="T3" fmla="*/ 0 h 11"/>
                <a:gd name="T4" fmla="*/ 95 w 8"/>
                <a:gd name="T5" fmla="*/ 28 h 11"/>
                <a:gd name="T6" fmla="*/ 135 w 8"/>
                <a:gd name="T7" fmla="*/ 66 h 11"/>
                <a:gd name="T8" fmla="*/ 185 w 8"/>
                <a:gd name="T9" fmla="*/ 118 h 11"/>
                <a:gd name="T10" fmla="*/ 185 w 8"/>
                <a:gd name="T11" fmla="*/ 225 h 11"/>
                <a:gd name="T12" fmla="*/ 135 w 8"/>
                <a:gd name="T13" fmla="*/ 225 h 11"/>
                <a:gd name="T14" fmla="*/ 135 w 8"/>
                <a:gd name="T15" fmla="*/ 225 h 11"/>
                <a:gd name="T16" fmla="*/ 135 w 8"/>
                <a:gd name="T17" fmla="*/ 251 h 11"/>
                <a:gd name="T18" fmla="*/ 69 w 8"/>
                <a:gd name="T19" fmla="*/ 184 h 11"/>
                <a:gd name="T20" fmla="*/ 95 w 8"/>
                <a:gd name="T21" fmla="*/ 225 h 11"/>
                <a:gd name="T22" fmla="*/ 69 w 8"/>
                <a:gd name="T23" fmla="*/ 279 h 11"/>
                <a:gd name="T24" fmla="*/ 69 w 8"/>
                <a:gd name="T25" fmla="*/ 279 h 11"/>
                <a:gd name="T26" fmla="*/ 254 w 8"/>
                <a:gd name="T27" fmla="*/ 279 h 11"/>
                <a:gd name="T28" fmla="*/ 226 w 8"/>
                <a:gd name="T29" fmla="*/ 28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1">
                  <a:moveTo>
                    <a:pt x="7" y="1"/>
                  </a:moveTo>
                  <a:cubicBezTo>
                    <a:pt x="7" y="1"/>
                    <a:pt x="6" y="1"/>
                    <a:pt x="6" y="0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2" y="3"/>
                    <a:pt x="5" y="4"/>
                    <a:pt x="6" y="4"/>
                  </a:cubicBezTo>
                  <a:cubicBezTo>
                    <a:pt x="5" y="5"/>
                    <a:pt x="3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3" y="7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1" y="7"/>
                    <a:pt x="0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8" y="11"/>
                    <a:pt x="8" y="9"/>
                  </a:cubicBezTo>
                  <a:cubicBezTo>
                    <a:pt x="8" y="6"/>
                    <a:pt x="8" y="3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Freeform 11"/>
            <p:cNvSpPr>
              <a:spLocks noEditPoints="1"/>
            </p:cNvSpPr>
            <p:nvPr/>
          </p:nvSpPr>
          <p:spPr bwMode="auto">
            <a:xfrm>
              <a:off x="7177274" y="4240642"/>
              <a:ext cx="75558" cy="81836"/>
            </a:xfrm>
            <a:custGeom>
              <a:avLst/>
              <a:gdLst>
                <a:gd name="T0" fmla="*/ 197 w 10"/>
                <a:gd name="T1" fmla="*/ 340 h 11"/>
                <a:gd name="T2" fmla="*/ 197 w 10"/>
                <a:gd name="T3" fmla="*/ 340 h 11"/>
                <a:gd name="T4" fmla="*/ 98 w 10"/>
                <a:gd name="T5" fmla="*/ 340 h 11"/>
                <a:gd name="T6" fmla="*/ 70 w 10"/>
                <a:gd name="T7" fmla="*/ 340 h 11"/>
                <a:gd name="T8" fmla="*/ 70 w 10"/>
                <a:gd name="T9" fmla="*/ 340 h 11"/>
                <a:gd name="T10" fmla="*/ 70 w 10"/>
                <a:gd name="T11" fmla="*/ 319 h 11"/>
                <a:gd name="T12" fmla="*/ 29 w 10"/>
                <a:gd name="T13" fmla="*/ 279 h 11"/>
                <a:gd name="T14" fmla="*/ 70 w 10"/>
                <a:gd name="T15" fmla="*/ 251 h 11"/>
                <a:gd name="T16" fmla="*/ 0 w 10"/>
                <a:gd name="T17" fmla="*/ 156 h 11"/>
                <a:gd name="T18" fmla="*/ 98 w 10"/>
                <a:gd name="T19" fmla="*/ 251 h 11"/>
                <a:gd name="T20" fmla="*/ 98 w 10"/>
                <a:gd name="T21" fmla="*/ 225 h 11"/>
                <a:gd name="T22" fmla="*/ 139 w 10"/>
                <a:gd name="T23" fmla="*/ 225 h 11"/>
                <a:gd name="T24" fmla="*/ 168 w 10"/>
                <a:gd name="T25" fmla="*/ 156 h 11"/>
                <a:gd name="T26" fmla="*/ 98 w 10"/>
                <a:gd name="T27" fmla="*/ 118 h 11"/>
                <a:gd name="T28" fmla="*/ 98 w 10"/>
                <a:gd name="T29" fmla="*/ 95 h 11"/>
                <a:gd name="T30" fmla="*/ 70 w 10"/>
                <a:gd name="T31" fmla="*/ 28 h 11"/>
                <a:gd name="T32" fmla="*/ 98 w 10"/>
                <a:gd name="T33" fmla="*/ 66 h 11"/>
                <a:gd name="T34" fmla="*/ 168 w 10"/>
                <a:gd name="T35" fmla="*/ 28 h 11"/>
                <a:gd name="T36" fmla="*/ 197 w 10"/>
                <a:gd name="T37" fmla="*/ 0 h 11"/>
                <a:gd name="T38" fmla="*/ 197 w 10"/>
                <a:gd name="T39" fmla="*/ 28 h 11"/>
                <a:gd name="T40" fmla="*/ 235 w 10"/>
                <a:gd name="T41" fmla="*/ 28 h 11"/>
                <a:gd name="T42" fmla="*/ 264 w 10"/>
                <a:gd name="T43" fmla="*/ 28 h 11"/>
                <a:gd name="T44" fmla="*/ 264 w 10"/>
                <a:gd name="T45" fmla="*/ 28 h 11"/>
                <a:gd name="T46" fmla="*/ 264 w 10"/>
                <a:gd name="T47" fmla="*/ 279 h 11"/>
                <a:gd name="T48" fmla="*/ 334 w 10"/>
                <a:gd name="T49" fmla="*/ 319 h 11"/>
                <a:gd name="T50" fmla="*/ 264 w 10"/>
                <a:gd name="T51" fmla="*/ 279 h 11"/>
                <a:gd name="T52" fmla="*/ 264 w 10"/>
                <a:gd name="T53" fmla="*/ 319 h 11"/>
                <a:gd name="T54" fmla="*/ 264 w 10"/>
                <a:gd name="T55" fmla="*/ 340 h 11"/>
                <a:gd name="T56" fmla="*/ 197 w 10"/>
                <a:gd name="T57" fmla="*/ 340 h 11"/>
                <a:gd name="T58" fmla="*/ 98 w 10"/>
                <a:gd name="T59" fmla="*/ 319 h 11"/>
                <a:gd name="T60" fmla="*/ 139 w 10"/>
                <a:gd name="T61" fmla="*/ 319 h 11"/>
                <a:gd name="T62" fmla="*/ 197 w 10"/>
                <a:gd name="T63" fmla="*/ 319 h 11"/>
                <a:gd name="T64" fmla="*/ 197 w 10"/>
                <a:gd name="T65" fmla="*/ 319 h 11"/>
                <a:gd name="T66" fmla="*/ 235 w 10"/>
                <a:gd name="T67" fmla="*/ 319 h 11"/>
                <a:gd name="T68" fmla="*/ 235 w 10"/>
                <a:gd name="T69" fmla="*/ 319 h 11"/>
                <a:gd name="T70" fmla="*/ 235 w 10"/>
                <a:gd name="T71" fmla="*/ 279 h 11"/>
                <a:gd name="T72" fmla="*/ 197 w 10"/>
                <a:gd name="T73" fmla="*/ 279 h 11"/>
                <a:gd name="T74" fmla="*/ 168 w 10"/>
                <a:gd name="T75" fmla="*/ 279 h 11"/>
                <a:gd name="T76" fmla="*/ 139 w 10"/>
                <a:gd name="T77" fmla="*/ 279 h 11"/>
                <a:gd name="T78" fmla="*/ 139 w 10"/>
                <a:gd name="T79" fmla="*/ 319 h 11"/>
                <a:gd name="T80" fmla="*/ 98 w 10"/>
                <a:gd name="T81" fmla="*/ 279 h 11"/>
                <a:gd name="T82" fmla="*/ 98 w 10"/>
                <a:gd name="T83" fmla="*/ 279 h 11"/>
                <a:gd name="T84" fmla="*/ 70 w 10"/>
                <a:gd name="T85" fmla="*/ 279 h 11"/>
                <a:gd name="T86" fmla="*/ 70 w 10"/>
                <a:gd name="T87" fmla="*/ 279 h 11"/>
                <a:gd name="T88" fmla="*/ 98 w 10"/>
                <a:gd name="T89" fmla="*/ 279 h 11"/>
                <a:gd name="T90" fmla="*/ 98 w 10"/>
                <a:gd name="T91" fmla="*/ 319 h 11"/>
                <a:gd name="T92" fmla="*/ 98 w 10"/>
                <a:gd name="T93" fmla="*/ 319 h 11"/>
                <a:gd name="T94" fmla="*/ 168 w 10"/>
                <a:gd name="T95" fmla="*/ 225 h 11"/>
                <a:gd name="T96" fmla="*/ 197 w 10"/>
                <a:gd name="T97" fmla="*/ 251 h 11"/>
                <a:gd name="T98" fmla="*/ 235 w 10"/>
                <a:gd name="T99" fmla="*/ 251 h 11"/>
                <a:gd name="T100" fmla="*/ 235 w 10"/>
                <a:gd name="T101" fmla="*/ 156 h 11"/>
                <a:gd name="T102" fmla="*/ 197 w 10"/>
                <a:gd name="T103" fmla="*/ 156 h 11"/>
                <a:gd name="T104" fmla="*/ 168 w 10"/>
                <a:gd name="T105" fmla="*/ 225 h 11"/>
                <a:gd name="T106" fmla="*/ 168 w 10"/>
                <a:gd name="T107" fmla="*/ 225 h 11"/>
                <a:gd name="T108" fmla="*/ 139 w 10"/>
                <a:gd name="T109" fmla="*/ 95 h 11"/>
                <a:gd name="T110" fmla="*/ 197 w 10"/>
                <a:gd name="T111" fmla="*/ 118 h 11"/>
                <a:gd name="T112" fmla="*/ 235 w 10"/>
                <a:gd name="T113" fmla="*/ 118 h 11"/>
                <a:gd name="T114" fmla="*/ 235 w 10"/>
                <a:gd name="T115" fmla="*/ 66 h 11"/>
                <a:gd name="T116" fmla="*/ 197 w 10"/>
                <a:gd name="T117" fmla="*/ 66 h 11"/>
                <a:gd name="T118" fmla="*/ 168 w 10"/>
                <a:gd name="T119" fmla="*/ 95 h 11"/>
                <a:gd name="T120" fmla="*/ 168 w 10"/>
                <a:gd name="T121" fmla="*/ 95 h 11"/>
                <a:gd name="T122" fmla="*/ 139 w 10"/>
                <a:gd name="T123" fmla="*/ 95 h 11"/>
                <a:gd name="T124" fmla="*/ 139 w 10"/>
                <a:gd name="T125" fmla="*/ 95 h 1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" h="11">
                  <a:moveTo>
                    <a:pt x="6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9"/>
                    <a:pt x="1" y="8"/>
                    <a:pt x="2" y="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7" y="11"/>
                    <a:pt x="7" y="11"/>
                    <a:pt x="6" y="11"/>
                  </a:cubicBezTo>
                  <a:close/>
                  <a:moveTo>
                    <a:pt x="3" y="10"/>
                  </a:move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5" y="7"/>
                  </a:moveTo>
                  <a:cubicBezTo>
                    <a:pt x="5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4" y="3"/>
                  </a:moveTo>
                  <a:cubicBezTo>
                    <a:pt x="4" y="4"/>
                    <a:pt x="5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7193015" y="4278413"/>
              <a:ext cx="6296" cy="22033"/>
            </a:xfrm>
            <a:custGeom>
              <a:avLst/>
              <a:gdLst>
                <a:gd name="T0" fmla="*/ 16 w 1"/>
                <a:gd name="T1" fmla="*/ 0 h 3"/>
                <a:gd name="T2" fmla="*/ 16 w 1"/>
                <a:gd name="T3" fmla="*/ 65 h 3"/>
                <a:gd name="T4" fmla="*/ 16 w 1"/>
                <a:gd name="T5" fmla="*/ 65 h 3"/>
                <a:gd name="T6" fmla="*/ 16 w 1"/>
                <a:gd name="T7" fmla="*/ 86 h 3"/>
                <a:gd name="T8" fmla="*/ 16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7193015" y="4268970"/>
              <a:ext cx="28334" cy="37771"/>
            </a:xfrm>
            <a:custGeom>
              <a:avLst/>
              <a:gdLst>
                <a:gd name="T0" fmla="*/ 101 w 4"/>
                <a:gd name="T1" fmla="*/ 168 h 5"/>
                <a:gd name="T2" fmla="*/ 25 w 4"/>
                <a:gd name="T3" fmla="*/ 139 h 5"/>
                <a:gd name="T4" fmla="*/ 0 w 4"/>
                <a:gd name="T5" fmla="*/ 98 h 5"/>
                <a:gd name="T6" fmla="*/ 0 w 4"/>
                <a:gd name="T7" fmla="*/ 98 h 5"/>
                <a:gd name="T8" fmla="*/ 0 w 4"/>
                <a:gd name="T9" fmla="*/ 98 h 5"/>
                <a:gd name="T10" fmla="*/ 25 w 4"/>
                <a:gd name="T11" fmla="*/ 29 h 5"/>
                <a:gd name="T12" fmla="*/ 25 w 4"/>
                <a:gd name="T13" fmla="*/ 0 h 5"/>
                <a:gd name="T14" fmla="*/ 56 w 4"/>
                <a:gd name="T15" fmla="*/ 29 h 5"/>
                <a:gd name="T16" fmla="*/ 56 w 4"/>
                <a:gd name="T17" fmla="*/ 70 h 5"/>
                <a:gd name="T18" fmla="*/ 56 w 4"/>
                <a:gd name="T19" fmla="*/ 98 h 5"/>
                <a:gd name="T20" fmla="*/ 56 w 4"/>
                <a:gd name="T21" fmla="*/ 139 h 5"/>
                <a:gd name="T22" fmla="*/ 56 w 4"/>
                <a:gd name="T23" fmla="*/ 139 h 5"/>
                <a:gd name="T24" fmla="*/ 101 w 4"/>
                <a:gd name="T25" fmla="*/ 168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4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7161533" y="4284708"/>
              <a:ext cx="31482" cy="15738"/>
            </a:xfrm>
            <a:custGeom>
              <a:avLst/>
              <a:gdLst>
                <a:gd name="T0" fmla="*/ 83 w 4"/>
                <a:gd name="T1" fmla="*/ 0 h 2"/>
                <a:gd name="T2" fmla="*/ 158 w 4"/>
                <a:gd name="T3" fmla="*/ 83 h 2"/>
                <a:gd name="T4" fmla="*/ 83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3" y="1"/>
                    <a:pt x="3" y="2"/>
                    <a:pt x="4" y="2"/>
                  </a:cubicBezTo>
                  <a:cubicBezTo>
                    <a:pt x="3" y="2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7170977" y="4284708"/>
              <a:ext cx="37779" cy="22033"/>
            </a:xfrm>
            <a:custGeom>
              <a:avLst/>
              <a:gdLst>
                <a:gd name="T0" fmla="*/ 168 w 5"/>
                <a:gd name="T1" fmla="*/ 86 h 3"/>
                <a:gd name="T2" fmla="*/ 70 w 5"/>
                <a:gd name="T3" fmla="*/ 86 h 3"/>
                <a:gd name="T4" fmla="*/ 0 w 5"/>
                <a:gd name="T5" fmla="*/ 28 h 3"/>
                <a:gd name="T6" fmla="*/ 29 w 5"/>
                <a:gd name="T7" fmla="*/ 0 h 3"/>
                <a:gd name="T8" fmla="*/ 29 w 5"/>
                <a:gd name="T9" fmla="*/ 0 h 3"/>
                <a:gd name="T10" fmla="*/ 29 w 5"/>
                <a:gd name="T11" fmla="*/ 0 h 3"/>
                <a:gd name="T12" fmla="*/ 98 w 5"/>
                <a:gd name="T13" fmla="*/ 28 h 3"/>
                <a:gd name="T14" fmla="*/ 168 w 5"/>
                <a:gd name="T15" fmla="*/ 86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7148940" y="4268970"/>
              <a:ext cx="28334" cy="37771"/>
            </a:xfrm>
            <a:custGeom>
              <a:avLst/>
              <a:gdLst>
                <a:gd name="T0" fmla="*/ 0 w 4"/>
                <a:gd name="T1" fmla="*/ 29 h 5"/>
                <a:gd name="T2" fmla="*/ 81 w 4"/>
                <a:gd name="T3" fmla="*/ 98 h 5"/>
                <a:gd name="T4" fmla="*/ 0 w 4"/>
                <a:gd name="T5" fmla="*/ 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1" y="0"/>
                    <a:pt x="4" y="1"/>
                    <a:pt x="3" y="3"/>
                  </a:cubicBezTo>
                  <a:cubicBezTo>
                    <a:pt x="2" y="5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Freeform 17"/>
            <p:cNvSpPr>
              <a:spLocks noEditPoints="1"/>
            </p:cNvSpPr>
            <p:nvPr/>
          </p:nvSpPr>
          <p:spPr bwMode="auto">
            <a:xfrm>
              <a:off x="7139495" y="4268970"/>
              <a:ext cx="37779" cy="31475"/>
            </a:xfrm>
            <a:custGeom>
              <a:avLst/>
              <a:gdLst>
                <a:gd name="T0" fmla="*/ 98 w 5"/>
                <a:gd name="T1" fmla="*/ 158 h 4"/>
                <a:gd name="T2" fmla="*/ 0 w 5"/>
                <a:gd name="T3" fmla="*/ 50 h 4"/>
                <a:gd name="T4" fmla="*/ 0 w 5"/>
                <a:gd name="T5" fmla="*/ 0 h 4"/>
                <a:gd name="T6" fmla="*/ 29 w 5"/>
                <a:gd name="T7" fmla="*/ 0 h 4"/>
                <a:gd name="T8" fmla="*/ 139 w 5"/>
                <a:gd name="T9" fmla="*/ 83 h 4"/>
                <a:gd name="T10" fmla="*/ 168 w 5"/>
                <a:gd name="T11" fmla="*/ 125 h 4"/>
                <a:gd name="T12" fmla="*/ 98 w 5"/>
                <a:gd name="T13" fmla="*/ 158 h 4"/>
                <a:gd name="T14" fmla="*/ 70 w 5"/>
                <a:gd name="T15" fmla="*/ 50 h 4"/>
                <a:gd name="T16" fmla="*/ 98 w 5"/>
                <a:gd name="T17" fmla="*/ 125 h 4"/>
                <a:gd name="T18" fmla="*/ 139 w 5"/>
                <a:gd name="T19" fmla="*/ 125 h 4"/>
                <a:gd name="T20" fmla="*/ 98 w 5"/>
                <a:gd name="T21" fmla="*/ 83 h 4"/>
                <a:gd name="T22" fmla="*/ 70 w 5"/>
                <a:gd name="T23" fmla="*/ 50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4"/>
                    <a:pt x="4" y="4"/>
                    <a:pt x="3" y="4"/>
                  </a:cubicBezTo>
                  <a:close/>
                  <a:moveTo>
                    <a:pt x="2" y="1"/>
                  </a:moveTo>
                  <a:cubicBezTo>
                    <a:pt x="2" y="2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7133198" y="4256380"/>
              <a:ext cx="22038" cy="22033"/>
            </a:xfrm>
            <a:custGeom>
              <a:avLst/>
              <a:gdLst>
                <a:gd name="T0" fmla="*/ 0 w 3"/>
                <a:gd name="T1" fmla="*/ 0 h 3"/>
                <a:gd name="T2" fmla="*/ 86 w 3"/>
                <a:gd name="T3" fmla="*/ 86 h 3"/>
                <a:gd name="T4" fmla="*/ 0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7117457" y="4246937"/>
              <a:ext cx="37779" cy="31475"/>
            </a:xfrm>
            <a:custGeom>
              <a:avLst/>
              <a:gdLst>
                <a:gd name="T0" fmla="*/ 168 w 5"/>
                <a:gd name="T1" fmla="*/ 158 h 4"/>
                <a:gd name="T2" fmla="*/ 139 w 5"/>
                <a:gd name="T3" fmla="*/ 158 h 4"/>
                <a:gd name="T4" fmla="*/ 29 w 5"/>
                <a:gd name="T5" fmla="*/ 50 h 4"/>
                <a:gd name="T6" fmla="*/ 0 w 5"/>
                <a:gd name="T7" fmla="*/ 0 h 4"/>
                <a:gd name="T8" fmla="*/ 70 w 5"/>
                <a:gd name="T9" fmla="*/ 50 h 4"/>
                <a:gd name="T10" fmla="*/ 168 w 5"/>
                <a:gd name="T11" fmla="*/ 125 h 4"/>
                <a:gd name="T12" fmla="*/ 168 w 5"/>
                <a:gd name="T13" fmla="*/ 125 h 4"/>
                <a:gd name="T14" fmla="*/ 168 w 5"/>
                <a:gd name="T15" fmla="*/ 158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3" y="3"/>
                    <a:pt x="2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4705341" y="3815723"/>
              <a:ext cx="103892" cy="163672"/>
            </a:xfrm>
            <a:custGeom>
              <a:avLst/>
              <a:gdLst>
                <a:gd name="T0" fmla="*/ 28 w 14"/>
                <a:gd name="T1" fmla="*/ 0 h 22"/>
                <a:gd name="T2" fmla="*/ 118 w 14"/>
                <a:gd name="T3" fmla="*/ 118 h 22"/>
                <a:gd name="T4" fmla="*/ 118 w 14"/>
                <a:gd name="T5" fmla="*/ 118 h 22"/>
                <a:gd name="T6" fmla="*/ 156 w 14"/>
                <a:gd name="T7" fmla="*/ 225 h 22"/>
                <a:gd name="T8" fmla="*/ 184 w 14"/>
                <a:gd name="T9" fmla="*/ 251 h 22"/>
                <a:gd name="T10" fmla="*/ 184 w 14"/>
                <a:gd name="T11" fmla="*/ 184 h 22"/>
                <a:gd name="T12" fmla="*/ 316 w 14"/>
                <a:gd name="T13" fmla="*/ 319 h 22"/>
                <a:gd name="T14" fmla="*/ 405 w 14"/>
                <a:gd name="T15" fmla="*/ 319 h 22"/>
                <a:gd name="T16" fmla="*/ 368 w 14"/>
                <a:gd name="T17" fmla="*/ 409 h 22"/>
                <a:gd name="T18" fmla="*/ 316 w 14"/>
                <a:gd name="T19" fmla="*/ 435 h 22"/>
                <a:gd name="T20" fmla="*/ 316 w 14"/>
                <a:gd name="T21" fmla="*/ 503 h 22"/>
                <a:gd name="T22" fmla="*/ 156 w 14"/>
                <a:gd name="T23" fmla="*/ 619 h 22"/>
                <a:gd name="T24" fmla="*/ 94 w 14"/>
                <a:gd name="T25" fmla="*/ 409 h 22"/>
                <a:gd name="T26" fmla="*/ 156 w 14"/>
                <a:gd name="T27" fmla="*/ 340 h 22"/>
                <a:gd name="T28" fmla="*/ 156 w 14"/>
                <a:gd name="T29" fmla="*/ 225 h 22"/>
                <a:gd name="T30" fmla="*/ 94 w 14"/>
                <a:gd name="T31" fmla="*/ 156 h 22"/>
                <a:gd name="T32" fmla="*/ 94 w 14"/>
                <a:gd name="T33" fmla="*/ 156 h 22"/>
                <a:gd name="T34" fmla="*/ 66 w 14"/>
                <a:gd name="T35" fmla="*/ 66 h 22"/>
                <a:gd name="T36" fmla="*/ 66 w 14"/>
                <a:gd name="T37" fmla="*/ 95 h 22"/>
                <a:gd name="T38" fmla="*/ 28 w 14"/>
                <a:gd name="T39" fmla="*/ 0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4" h="22">
                  <a:moveTo>
                    <a:pt x="1" y="0"/>
                  </a:moveTo>
                  <a:cubicBezTo>
                    <a:pt x="1" y="2"/>
                    <a:pt x="4" y="1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6" y="6"/>
                    <a:pt x="5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6" y="7"/>
                    <a:pt x="7" y="7"/>
                    <a:pt x="6" y="6"/>
                  </a:cubicBezTo>
                  <a:cubicBezTo>
                    <a:pt x="8" y="7"/>
                    <a:pt x="8" y="11"/>
                    <a:pt x="10" y="10"/>
                  </a:cubicBezTo>
                  <a:cubicBezTo>
                    <a:pt x="11" y="10"/>
                    <a:pt x="14" y="8"/>
                    <a:pt x="13" y="10"/>
                  </a:cubicBezTo>
                  <a:cubicBezTo>
                    <a:pt x="13" y="10"/>
                    <a:pt x="12" y="12"/>
                    <a:pt x="12" y="13"/>
                  </a:cubicBezTo>
                  <a:cubicBezTo>
                    <a:pt x="12" y="15"/>
                    <a:pt x="11" y="13"/>
                    <a:pt x="10" y="14"/>
                  </a:cubicBezTo>
                  <a:cubicBezTo>
                    <a:pt x="9" y="15"/>
                    <a:pt x="10" y="15"/>
                    <a:pt x="10" y="16"/>
                  </a:cubicBezTo>
                  <a:cubicBezTo>
                    <a:pt x="9" y="18"/>
                    <a:pt x="7" y="22"/>
                    <a:pt x="5" y="20"/>
                  </a:cubicBezTo>
                  <a:cubicBezTo>
                    <a:pt x="8" y="16"/>
                    <a:pt x="3" y="16"/>
                    <a:pt x="3" y="13"/>
                  </a:cubicBezTo>
                  <a:cubicBezTo>
                    <a:pt x="3" y="14"/>
                    <a:pt x="6" y="10"/>
                    <a:pt x="5" y="11"/>
                  </a:cubicBezTo>
                  <a:cubicBezTo>
                    <a:pt x="6" y="10"/>
                    <a:pt x="5" y="8"/>
                    <a:pt x="5" y="7"/>
                  </a:cubicBezTo>
                  <a:cubicBezTo>
                    <a:pt x="3" y="7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2" y="4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Freeform 21"/>
            <p:cNvSpPr>
              <a:spLocks noEditPoints="1"/>
            </p:cNvSpPr>
            <p:nvPr/>
          </p:nvSpPr>
          <p:spPr bwMode="auto">
            <a:xfrm>
              <a:off x="4699044" y="3809428"/>
              <a:ext cx="110189" cy="163672"/>
            </a:xfrm>
            <a:custGeom>
              <a:avLst/>
              <a:gdLst>
                <a:gd name="T0" fmla="*/ 152 w 15"/>
                <a:gd name="T1" fmla="*/ 659 h 22"/>
                <a:gd name="T2" fmla="*/ 152 w 15"/>
                <a:gd name="T3" fmla="*/ 659 h 22"/>
                <a:gd name="T4" fmla="*/ 152 w 15"/>
                <a:gd name="T5" fmla="*/ 532 h 22"/>
                <a:gd name="T6" fmla="*/ 86 w 15"/>
                <a:gd name="T7" fmla="*/ 463 h 22"/>
                <a:gd name="T8" fmla="*/ 114 w 15"/>
                <a:gd name="T9" fmla="*/ 435 h 22"/>
                <a:gd name="T10" fmla="*/ 114 w 15"/>
                <a:gd name="T11" fmla="*/ 435 h 22"/>
                <a:gd name="T12" fmla="*/ 114 w 15"/>
                <a:gd name="T13" fmla="*/ 435 h 22"/>
                <a:gd name="T14" fmla="*/ 180 w 15"/>
                <a:gd name="T15" fmla="*/ 369 h 22"/>
                <a:gd name="T16" fmla="*/ 180 w 15"/>
                <a:gd name="T17" fmla="*/ 340 h 22"/>
                <a:gd name="T18" fmla="*/ 152 w 15"/>
                <a:gd name="T19" fmla="*/ 279 h 22"/>
                <a:gd name="T20" fmla="*/ 114 w 15"/>
                <a:gd name="T21" fmla="*/ 225 h 22"/>
                <a:gd name="T22" fmla="*/ 114 w 15"/>
                <a:gd name="T23" fmla="*/ 225 h 22"/>
                <a:gd name="T24" fmla="*/ 65 w 15"/>
                <a:gd name="T25" fmla="*/ 156 h 22"/>
                <a:gd name="T26" fmla="*/ 28 w 15"/>
                <a:gd name="T27" fmla="*/ 28 h 22"/>
                <a:gd name="T28" fmla="*/ 65 w 15"/>
                <a:gd name="T29" fmla="*/ 28 h 22"/>
                <a:gd name="T30" fmla="*/ 152 w 15"/>
                <a:gd name="T31" fmla="*/ 0 h 22"/>
                <a:gd name="T32" fmla="*/ 180 w 15"/>
                <a:gd name="T33" fmla="*/ 156 h 22"/>
                <a:gd name="T34" fmla="*/ 201 w 15"/>
                <a:gd name="T35" fmla="*/ 251 h 22"/>
                <a:gd name="T36" fmla="*/ 201 w 15"/>
                <a:gd name="T37" fmla="*/ 225 h 22"/>
                <a:gd name="T38" fmla="*/ 240 w 15"/>
                <a:gd name="T39" fmla="*/ 225 h 22"/>
                <a:gd name="T40" fmla="*/ 331 w 15"/>
                <a:gd name="T41" fmla="*/ 340 h 22"/>
                <a:gd name="T42" fmla="*/ 420 w 15"/>
                <a:gd name="T43" fmla="*/ 279 h 22"/>
                <a:gd name="T44" fmla="*/ 446 w 15"/>
                <a:gd name="T45" fmla="*/ 340 h 22"/>
                <a:gd name="T46" fmla="*/ 420 w 15"/>
                <a:gd name="T47" fmla="*/ 435 h 22"/>
                <a:gd name="T48" fmla="*/ 355 w 15"/>
                <a:gd name="T49" fmla="*/ 463 h 22"/>
                <a:gd name="T50" fmla="*/ 355 w 15"/>
                <a:gd name="T51" fmla="*/ 463 h 22"/>
                <a:gd name="T52" fmla="*/ 331 w 15"/>
                <a:gd name="T53" fmla="*/ 570 h 22"/>
                <a:gd name="T54" fmla="*/ 201 w 15"/>
                <a:gd name="T55" fmla="*/ 659 h 22"/>
                <a:gd name="T56" fmla="*/ 294 w 15"/>
                <a:gd name="T57" fmla="*/ 532 h 22"/>
                <a:gd name="T58" fmla="*/ 331 w 15"/>
                <a:gd name="T59" fmla="*/ 435 h 22"/>
                <a:gd name="T60" fmla="*/ 380 w 15"/>
                <a:gd name="T61" fmla="*/ 435 h 22"/>
                <a:gd name="T62" fmla="*/ 420 w 15"/>
                <a:gd name="T63" fmla="*/ 319 h 22"/>
                <a:gd name="T64" fmla="*/ 240 w 15"/>
                <a:gd name="T65" fmla="*/ 319 h 22"/>
                <a:gd name="T66" fmla="*/ 201 w 15"/>
                <a:gd name="T67" fmla="*/ 279 h 22"/>
                <a:gd name="T68" fmla="*/ 201 w 15"/>
                <a:gd name="T69" fmla="*/ 279 h 22"/>
                <a:gd name="T70" fmla="*/ 201 w 15"/>
                <a:gd name="T71" fmla="*/ 319 h 22"/>
                <a:gd name="T72" fmla="*/ 201 w 15"/>
                <a:gd name="T73" fmla="*/ 369 h 22"/>
                <a:gd name="T74" fmla="*/ 180 w 15"/>
                <a:gd name="T75" fmla="*/ 503 h 22"/>
                <a:gd name="T76" fmla="*/ 201 w 15"/>
                <a:gd name="T77" fmla="*/ 659 h 22"/>
                <a:gd name="T78" fmla="*/ 152 w 15"/>
                <a:gd name="T79" fmla="*/ 156 h 22"/>
                <a:gd name="T80" fmla="*/ 114 w 15"/>
                <a:gd name="T81" fmla="*/ 118 h 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" h="22">
                  <a:moveTo>
                    <a:pt x="7" y="22"/>
                  </a:moveTo>
                  <a:cubicBezTo>
                    <a:pt x="7" y="22"/>
                    <a:pt x="6" y="22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0"/>
                    <a:pt x="6" y="19"/>
                    <a:pt x="6" y="19"/>
                  </a:cubicBezTo>
                  <a:cubicBezTo>
                    <a:pt x="6" y="18"/>
                    <a:pt x="6" y="18"/>
                    <a:pt x="5" y="17"/>
                  </a:cubicBezTo>
                  <a:cubicBezTo>
                    <a:pt x="4" y="17"/>
                    <a:pt x="3" y="16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7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8"/>
                    <a:pt x="9" y="8"/>
                  </a:cubicBezTo>
                  <a:cubicBezTo>
                    <a:pt x="9" y="9"/>
                    <a:pt x="10" y="11"/>
                    <a:pt x="11" y="11"/>
                  </a:cubicBezTo>
                  <a:cubicBezTo>
                    <a:pt x="11" y="11"/>
                    <a:pt x="11" y="11"/>
                    <a:pt x="11" y="10"/>
                  </a:cubicBezTo>
                  <a:cubicBezTo>
                    <a:pt x="13" y="10"/>
                    <a:pt x="13" y="9"/>
                    <a:pt x="14" y="9"/>
                  </a:cubicBezTo>
                  <a:cubicBezTo>
                    <a:pt x="14" y="9"/>
                    <a:pt x="15" y="9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2"/>
                    <a:pt x="14" y="13"/>
                  </a:cubicBezTo>
                  <a:cubicBezTo>
                    <a:pt x="14" y="13"/>
                    <a:pt x="14" y="13"/>
                    <a:pt x="14" y="14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6"/>
                    <a:pt x="11" y="16"/>
                  </a:cubicBezTo>
                  <a:cubicBezTo>
                    <a:pt x="11" y="17"/>
                    <a:pt x="12" y="17"/>
                    <a:pt x="11" y="18"/>
                  </a:cubicBezTo>
                  <a:cubicBezTo>
                    <a:pt x="10" y="20"/>
                    <a:pt x="9" y="22"/>
                    <a:pt x="7" y="22"/>
                  </a:cubicBezTo>
                  <a:close/>
                  <a:moveTo>
                    <a:pt x="7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8" y="21"/>
                    <a:pt x="9" y="20"/>
                    <a:pt x="10" y="17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10" y="16"/>
                    <a:pt x="10" y="15"/>
                    <a:pt x="11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4" y="12"/>
                    <a:pt x="14" y="11"/>
                    <a:pt x="14" y="10"/>
                  </a:cubicBezTo>
                  <a:cubicBezTo>
                    <a:pt x="14" y="11"/>
                    <a:pt x="13" y="11"/>
                    <a:pt x="12" y="11"/>
                  </a:cubicBezTo>
                  <a:cubicBezTo>
                    <a:pt x="10" y="13"/>
                    <a:pt x="9" y="11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7" y="12"/>
                    <a:pt x="5" y="14"/>
                    <a:pt x="5" y="15"/>
                  </a:cubicBezTo>
                  <a:cubicBezTo>
                    <a:pt x="5" y="15"/>
                    <a:pt x="5" y="16"/>
                    <a:pt x="6" y="16"/>
                  </a:cubicBezTo>
                  <a:cubicBezTo>
                    <a:pt x="7" y="17"/>
                    <a:pt x="7" y="18"/>
                    <a:pt x="7" y="19"/>
                  </a:cubicBezTo>
                  <a:cubicBezTo>
                    <a:pt x="7" y="19"/>
                    <a:pt x="7" y="20"/>
                    <a:pt x="7" y="21"/>
                  </a:cubicBezTo>
                  <a:close/>
                  <a:moveTo>
                    <a:pt x="4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4601449" y="3951068"/>
              <a:ext cx="135375" cy="154230"/>
            </a:xfrm>
            <a:custGeom>
              <a:avLst/>
              <a:gdLst>
                <a:gd name="T0" fmla="*/ 423 w 18"/>
                <a:gd name="T1" fmla="*/ 28 h 21"/>
                <a:gd name="T2" fmla="*/ 452 w 18"/>
                <a:gd name="T3" fmla="*/ 0 h 21"/>
                <a:gd name="T4" fmla="*/ 490 w 18"/>
                <a:gd name="T5" fmla="*/ 65 h 21"/>
                <a:gd name="T6" fmla="*/ 559 w 18"/>
                <a:gd name="T7" fmla="*/ 28 h 21"/>
                <a:gd name="T8" fmla="*/ 559 w 18"/>
                <a:gd name="T9" fmla="*/ 65 h 21"/>
                <a:gd name="T10" fmla="*/ 559 w 18"/>
                <a:gd name="T11" fmla="*/ 28 h 21"/>
                <a:gd name="T12" fmla="*/ 588 w 18"/>
                <a:gd name="T13" fmla="*/ 28 h 21"/>
                <a:gd name="T14" fmla="*/ 588 w 18"/>
                <a:gd name="T15" fmla="*/ 114 h 21"/>
                <a:gd name="T16" fmla="*/ 518 w 18"/>
                <a:gd name="T17" fmla="*/ 180 h 21"/>
                <a:gd name="T18" fmla="*/ 490 w 18"/>
                <a:gd name="T19" fmla="*/ 294 h 21"/>
                <a:gd name="T20" fmla="*/ 354 w 18"/>
                <a:gd name="T21" fmla="*/ 331 h 21"/>
                <a:gd name="T22" fmla="*/ 258 w 18"/>
                <a:gd name="T23" fmla="*/ 560 h 21"/>
                <a:gd name="T24" fmla="*/ 0 w 18"/>
                <a:gd name="T25" fmla="*/ 534 h 21"/>
                <a:gd name="T26" fmla="*/ 29 w 18"/>
                <a:gd name="T27" fmla="*/ 506 h 21"/>
                <a:gd name="T28" fmla="*/ 0 w 18"/>
                <a:gd name="T29" fmla="*/ 506 h 21"/>
                <a:gd name="T30" fmla="*/ 0 w 18"/>
                <a:gd name="T31" fmla="*/ 506 h 21"/>
                <a:gd name="T32" fmla="*/ 69 w 18"/>
                <a:gd name="T33" fmla="*/ 446 h 21"/>
                <a:gd name="T34" fmla="*/ 69 w 18"/>
                <a:gd name="T35" fmla="*/ 420 h 21"/>
                <a:gd name="T36" fmla="*/ 258 w 18"/>
                <a:gd name="T37" fmla="*/ 240 h 21"/>
                <a:gd name="T38" fmla="*/ 354 w 18"/>
                <a:gd name="T39" fmla="*/ 152 h 21"/>
                <a:gd name="T40" fmla="*/ 423 w 18"/>
                <a:gd name="T41" fmla="*/ 28 h 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8" h="21">
                  <a:moveTo>
                    <a:pt x="13" y="1"/>
                  </a:moveTo>
                  <a:cubicBezTo>
                    <a:pt x="13" y="1"/>
                    <a:pt x="14" y="0"/>
                    <a:pt x="14" y="0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6" y="2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7" y="5"/>
                    <a:pt x="17" y="6"/>
                    <a:pt x="16" y="6"/>
                  </a:cubicBezTo>
                  <a:cubicBezTo>
                    <a:pt x="15" y="7"/>
                    <a:pt x="13" y="9"/>
                    <a:pt x="15" y="10"/>
                  </a:cubicBezTo>
                  <a:cubicBezTo>
                    <a:pt x="13" y="9"/>
                    <a:pt x="13" y="11"/>
                    <a:pt x="11" y="11"/>
                  </a:cubicBezTo>
                  <a:cubicBezTo>
                    <a:pt x="10" y="14"/>
                    <a:pt x="10" y="17"/>
                    <a:pt x="8" y="19"/>
                  </a:cubicBezTo>
                  <a:cubicBezTo>
                    <a:pt x="5" y="21"/>
                    <a:pt x="3" y="17"/>
                    <a:pt x="0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1" y="17"/>
                    <a:pt x="0" y="17"/>
                  </a:cubicBezTo>
                  <a:cubicBezTo>
                    <a:pt x="2" y="16"/>
                    <a:pt x="0" y="15"/>
                    <a:pt x="2" y="15"/>
                  </a:cubicBezTo>
                  <a:cubicBezTo>
                    <a:pt x="1" y="14"/>
                    <a:pt x="1" y="13"/>
                    <a:pt x="2" y="14"/>
                  </a:cubicBezTo>
                  <a:cubicBezTo>
                    <a:pt x="2" y="11"/>
                    <a:pt x="6" y="10"/>
                    <a:pt x="8" y="8"/>
                  </a:cubicBezTo>
                  <a:cubicBezTo>
                    <a:pt x="10" y="7"/>
                    <a:pt x="10" y="6"/>
                    <a:pt x="11" y="5"/>
                  </a:cubicBezTo>
                  <a:cubicBezTo>
                    <a:pt x="11" y="3"/>
                    <a:pt x="13" y="3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Freeform 23"/>
            <p:cNvSpPr>
              <a:spLocks noEditPoints="1"/>
            </p:cNvSpPr>
            <p:nvPr/>
          </p:nvSpPr>
          <p:spPr bwMode="auto">
            <a:xfrm>
              <a:off x="4595152" y="3941625"/>
              <a:ext cx="141671" cy="157377"/>
            </a:xfrm>
            <a:custGeom>
              <a:avLst/>
              <a:gdLst>
                <a:gd name="T0" fmla="*/ 118 w 19"/>
                <a:gd name="T1" fmla="*/ 645 h 21"/>
                <a:gd name="T2" fmla="*/ 28 w 19"/>
                <a:gd name="T3" fmla="*/ 607 h 21"/>
                <a:gd name="T4" fmla="*/ 0 w 19"/>
                <a:gd name="T5" fmla="*/ 645 h 21"/>
                <a:gd name="T6" fmla="*/ 28 w 19"/>
                <a:gd name="T7" fmla="*/ 607 h 21"/>
                <a:gd name="T8" fmla="*/ 0 w 19"/>
                <a:gd name="T9" fmla="*/ 579 h 21"/>
                <a:gd name="T10" fmla="*/ 28 w 19"/>
                <a:gd name="T11" fmla="*/ 510 h 21"/>
                <a:gd name="T12" fmla="*/ 66 w 19"/>
                <a:gd name="T13" fmla="*/ 488 h 21"/>
                <a:gd name="T14" fmla="*/ 95 w 19"/>
                <a:gd name="T15" fmla="*/ 448 h 21"/>
                <a:gd name="T16" fmla="*/ 279 w 19"/>
                <a:gd name="T17" fmla="*/ 283 h 21"/>
                <a:gd name="T18" fmla="*/ 369 w 19"/>
                <a:gd name="T19" fmla="*/ 136 h 21"/>
                <a:gd name="T20" fmla="*/ 410 w 19"/>
                <a:gd name="T21" fmla="*/ 69 h 21"/>
                <a:gd name="T22" fmla="*/ 476 w 19"/>
                <a:gd name="T23" fmla="*/ 0 h 21"/>
                <a:gd name="T24" fmla="*/ 533 w 19"/>
                <a:gd name="T25" fmla="*/ 69 h 21"/>
                <a:gd name="T26" fmla="*/ 573 w 19"/>
                <a:gd name="T27" fmla="*/ 69 h 21"/>
                <a:gd name="T28" fmla="*/ 599 w 19"/>
                <a:gd name="T29" fmla="*/ 69 h 21"/>
                <a:gd name="T30" fmla="*/ 599 w 19"/>
                <a:gd name="T31" fmla="*/ 69 h 21"/>
                <a:gd name="T32" fmla="*/ 599 w 19"/>
                <a:gd name="T33" fmla="*/ 95 h 21"/>
                <a:gd name="T34" fmla="*/ 599 w 19"/>
                <a:gd name="T35" fmla="*/ 164 h 21"/>
                <a:gd name="T36" fmla="*/ 573 w 19"/>
                <a:gd name="T37" fmla="*/ 255 h 21"/>
                <a:gd name="T38" fmla="*/ 504 w 19"/>
                <a:gd name="T39" fmla="*/ 324 h 21"/>
                <a:gd name="T40" fmla="*/ 504 w 19"/>
                <a:gd name="T41" fmla="*/ 352 h 21"/>
                <a:gd name="T42" fmla="*/ 476 w 19"/>
                <a:gd name="T43" fmla="*/ 390 h 21"/>
                <a:gd name="T44" fmla="*/ 410 w 19"/>
                <a:gd name="T45" fmla="*/ 390 h 21"/>
                <a:gd name="T46" fmla="*/ 279 w 19"/>
                <a:gd name="T47" fmla="*/ 645 h 21"/>
                <a:gd name="T48" fmla="*/ 66 w 19"/>
                <a:gd name="T49" fmla="*/ 579 h 21"/>
                <a:gd name="T50" fmla="*/ 253 w 19"/>
                <a:gd name="T51" fmla="*/ 607 h 21"/>
                <a:gd name="T52" fmla="*/ 369 w 19"/>
                <a:gd name="T53" fmla="*/ 390 h 21"/>
                <a:gd name="T54" fmla="*/ 410 w 19"/>
                <a:gd name="T55" fmla="*/ 352 h 21"/>
                <a:gd name="T56" fmla="*/ 476 w 19"/>
                <a:gd name="T57" fmla="*/ 324 h 21"/>
                <a:gd name="T58" fmla="*/ 504 w 19"/>
                <a:gd name="T59" fmla="*/ 255 h 21"/>
                <a:gd name="T60" fmla="*/ 533 w 19"/>
                <a:gd name="T61" fmla="*/ 226 h 21"/>
                <a:gd name="T62" fmla="*/ 533 w 19"/>
                <a:gd name="T63" fmla="*/ 95 h 21"/>
                <a:gd name="T64" fmla="*/ 476 w 19"/>
                <a:gd name="T65" fmla="*/ 69 h 21"/>
                <a:gd name="T66" fmla="*/ 410 w 19"/>
                <a:gd name="T67" fmla="*/ 164 h 21"/>
                <a:gd name="T68" fmla="*/ 320 w 19"/>
                <a:gd name="T69" fmla="*/ 324 h 21"/>
                <a:gd name="T70" fmla="*/ 118 w 19"/>
                <a:gd name="T71" fmla="*/ 488 h 21"/>
                <a:gd name="T72" fmla="*/ 95 w 19"/>
                <a:gd name="T73" fmla="*/ 488 h 21"/>
                <a:gd name="T74" fmla="*/ 118 w 19"/>
                <a:gd name="T75" fmla="*/ 510 h 21"/>
                <a:gd name="T76" fmla="*/ 66 w 19"/>
                <a:gd name="T77" fmla="*/ 579 h 21"/>
                <a:gd name="T78" fmla="*/ 533 w 19"/>
                <a:gd name="T79" fmla="*/ 188 h 21"/>
                <a:gd name="T80" fmla="*/ 573 w 19"/>
                <a:gd name="T81" fmla="*/ 136 h 2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9" h="21">
                  <a:moveTo>
                    <a:pt x="7" y="21"/>
                  </a:moveTo>
                  <a:cubicBezTo>
                    <a:pt x="6" y="21"/>
                    <a:pt x="5" y="20"/>
                    <a:pt x="4" y="20"/>
                  </a:cubicBezTo>
                  <a:cubicBezTo>
                    <a:pt x="3" y="19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2"/>
                    <a:pt x="5" y="11"/>
                    <a:pt x="7" y="10"/>
                  </a:cubicBezTo>
                  <a:cubicBezTo>
                    <a:pt x="8" y="10"/>
                    <a:pt x="8" y="9"/>
                    <a:pt x="9" y="9"/>
                  </a:cubicBezTo>
                  <a:cubicBezTo>
                    <a:pt x="10" y="8"/>
                    <a:pt x="11" y="7"/>
                    <a:pt x="11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3" y="3"/>
                    <a:pt x="13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1"/>
                    <a:pt x="14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4"/>
                  </a:cubicBezTo>
                  <a:cubicBezTo>
                    <a:pt x="19" y="4"/>
                    <a:pt x="19" y="4"/>
                    <a:pt x="19" y="5"/>
                  </a:cubicBezTo>
                  <a:cubicBezTo>
                    <a:pt x="19" y="6"/>
                    <a:pt x="19" y="6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5" y="11"/>
                    <a:pt x="15" y="11"/>
                    <a:pt x="14" y="12"/>
                  </a:cubicBezTo>
                  <a:cubicBezTo>
                    <a:pt x="14" y="12"/>
                    <a:pt x="13" y="12"/>
                    <a:pt x="13" y="12"/>
                  </a:cubicBezTo>
                  <a:cubicBezTo>
                    <a:pt x="13" y="13"/>
                    <a:pt x="13" y="13"/>
                    <a:pt x="12" y="14"/>
                  </a:cubicBezTo>
                  <a:cubicBezTo>
                    <a:pt x="12" y="16"/>
                    <a:pt x="11" y="18"/>
                    <a:pt x="9" y="20"/>
                  </a:cubicBezTo>
                  <a:cubicBezTo>
                    <a:pt x="8" y="21"/>
                    <a:pt x="8" y="21"/>
                    <a:pt x="7" y="21"/>
                  </a:cubicBezTo>
                  <a:close/>
                  <a:moveTo>
                    <a:pt x="2" y="18"/>
                  </a:moveTo>
                  <a:cubicBezTo>
                    <a:pt x="3" y="18"/>
                    <a:pt x="4" y="19"/>
                    <a:pt x="5" y="19"/>
                  </a:cubicBezTo>
                  <a:cubicBezTo>
                    <a:pt x="6" y="20"/>
                    <a:pt x="7" y="20"/>
                    <a:pt x="8" y="19"/>
                  </a:cubicBezTo>
                  <a:cubicBezTo>
                    <a:pt x="10" y="18"/>
                    <a:pt x="11" y="16"/>
                    <a:pt x="11" y="13"/>
                  </a:cubicBezTo>
                  <a:cubicBezTo>
                    <a:pt x="11" y="13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4" y="11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5" y="8"/>
                    <a:pt x="16" y="8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4"/>
                    <a:pt x="14" y="4"/>
                    <a:pt x="13" y="5"/>
                  </a:cubicBezTo>
                  <a:cubicBezTo>
                    <a:pt x="13" y="5"/>
                    <a:pt x="13" y="5"/>
                    <a:pt x="12" y="6"/>
                  </a:cubicBezTo>
                  <a:cubicBezTo>
                    <a:pt x="12" y="8"/>
                    <a:pt x="11" y="8"/>
                    <a:pt x="10" y="10"/>
                  </a:cubicBezTo>
                  <a:cubicBezTo>
                    <a:pt x="9" y="10"/>
                    <a:pt x="8" y="11"/>
                    <a:pt x="7" y="11"/>
                  </a:cubicBezTo>
                  <a:cubicBezTo>
                    <a:pt x="6" y="12"/>
                    <a:pt x="4" y="13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lnTo>
                    <a:pt x="2" y="18"/>
                  </a:lnTo>
                  <a:close/>
                  <a:moveTo>
                    <a:pt x="18" y="4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617190" y="4099003"/>
              <a:ext cx="12593" cy="6295"/>
            </a:xfrm>
            <a:custGeom>
              <a:avLst/>
              <a:gdLst>
                <a:gd name="T0" fmla="*/ 16 w 2"/>
                <a:gd name="T1" fmla="*/ 0 h 1"/>
                <a:gd name="T2" fmla="*/ 0 w 2"/>
                <a:gd name="T3" fmla="*/ 16 h 1"/>
                <a:gd name="T4" fmla="*/ 16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617190" y="4092707"/>
              <a:ext cx="12593" cy="22033"/>
            </a:xfrm>
            <a:custGeom>
              <a:avLst/>
              <a:gdLst>
                <a:gd name="T0" fmla="*/ 0 w 2"/>
                <a:gd name="T1" fmla="*/ 86 h 3"/>
                <a:gd name="T2" fmla="*/ 0 w 2"/>
                <a:gd name="T3" fmla="*/ 65 h 3"/>
                <a:gd name="T4" fmla="*/ 16 w 2"/>
                <a:gd name="T5" fmla="*/ 0 h 3"/>
                <a:gd name="T6" fmla="*/ 16 w 2"/>
                <a:gd name="T7" fmla="*/ 0 h 3"/>
                <a:gd name="T8" fmla="*/ 32 w 2"/>
                <a:gd name="T9" fmla="*/ 0 h 3"/>
                <a:gd name="T10" fmla="*/ 32 w 2"/>
                <a:gd name="T11" fmla="*/ 65 h 3"/>
                <a:gd name="T12" fmla="*/ 0 w 2"/>
                <a:gd name="T13" fmla="*/ 86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3099734" y="3022542"/>
              <a:ext cx="66113" cy="66098"/>
            </a:xfrm>
            <a:custGeom>
              <a:avLst/>
              <a:gdLst>
                <a:gd name="T0" fmla="*/ 65 w 9"/>
                <a:gd name="T1" fmla="*/ 0 h 9"/>
                <a:gd name="T2" fmla="*/ 65 w 9"/>
                <a:gd name="T3" fmla="*/ 28 h 9"/>
                <a:gd name="T4" fmla="*/ 86 w 9"/>
                <a:gd name="T5" fmla="*/ 266 h 9"/>
                <a:gd name="T6" fmla="*/ 65 w 9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2"/>
                    <a:pt x="0" y="9"/>
                    <a:pt x="3" y="9"/>
                  </a:cubicBezTo>
                  <a:cubicBezTo>
                    <a:pt x="9" y="8"/>
                    <a:pt x="4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" name="Freeform 27"/>
            <p:cNvSpPr>
              <a:spLocks noEditPoints="1"/>
            </p:cNvSpPr>
            <p:nvPr/>
          </p:nvSpPr>
          <p:spPr bwMode="auto">
            <a:xfrm>
              <a:off x="3099734" y="3006804"/>
              <a:ext cx="50372" cy="81836"/>
            </a:xfrm>
            <a:custGeom>
              <a:avLst/>
              <a:gdLst>
                <a:gd name="T0" fmla="*/ 85 w 7"/>
                <a:gd name="T1" fmla="*/ 340 h 11"/>
                <a:gd name="T2" fmla="*/ 25 w 7"/>
                <a:gd name="T3" fmla="*/ 279 h 11"/>
                <a:gd name="T4" fmla="*/ 25 w 7"/>
                <a:gd name="T5" fmla="*/ 95 h 11"/>
                <a:gd name="T6" fmla="*/ 25 w 7"/>
                <a:gd name="T7" fmla="*/ 66 h 11"/>
                <a:gd name="T8" fmla="*/ 0 w 7"/>
                <a:gd name="T9" fmla="*/ 0 h 11"/>
                <a:gd name="T10" fmla="*/ 57 w 7"/>
                <a:gd name="T11" fmla="*/ 28 h 11"/>
                <a:gd name="T12" fmla="*/ 167 w 7"/>
                <a:gd name="T13" fmla="*/ 279 h 11"/>
                <a:gd name="T14" fmla="*/ 85 w 7"/>
                <a:gd name="T15" fmla="*/ 340 h 11"/>
                <a:gd name="T16" fmla="*/ 85 w 7"/>
                <a:gd name="T17" fmla="*/ 95 h 11"/>
                <a:gd name="T18" fmla="*/ 57 w 7"/>
                <a:gd name="T19" fmla="*/ 279 h 11"/>
                <a:gd name="T20" fmla="*/ 85 w 7"/>
                <a:gd name="T21" fmla="*/ 319 h 11"/>
                <a:gd name="T22" fmla="*/ 85 w 7"/>
                <a:gd name="T23" fmla="*/ 340 h 11"/>
                <a:gd name="T24" fmla="*/ 85 w 7"/>
                <a:gd name="T25" fmla="*/ 319 h 11"/>
                <a:gd name="T26" fmla="*/ 130 w 7"/>
                <a:gd name="T27" fmla="*/ 279 h 11"/>
                <a:gd name="T28" fmla="*/ 85 w 7"/>
                <a:gd name="T29" fmla="*/ 95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11">
                  <a:moveTo>
                    <a:pt x="3" y="11"/>
                  </a:moveTo>
                  <a:cubicBezTo>
                    <a:pt x="2" y="11"/>
                    <a:pt x="1" y="11"/>
                    <a:pt x="1" y="9"/>
                  </a:cubicBezTo>
                  <a:cubicBezTo>
                    <a:pt x="0" y="7"/>
                    <a:pt x="0" y="4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2"/>
                    <a:pt x="7" y="6"/>
                    <a:pt x="6" y="9"/>
                  </a:cubicBezTo>
                  <a:cubicBezTo>
                    <a:pt x="6" y="10"/>
                    <a:pt x="6" y="11"/>
                    <a:pt x="3" y="11"/>
                  </a:cubicBezTo>
                  <a:close/>
                  <a:moveTo>
                    <a:pt x="3" y="3"/>
                  </a:moveTo>
                  <a:cubicBezTo>
                    <a:pt x="2" y="4"/>
                    <a:pt x="1" y="7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6" y="7"/>
                    <a:pt x="4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7230794" y="2865165"/>
              <a:ext cx="50372" cy="15738"/>
            </a:xfrm>
            <a:custGeom>
              <a:avLst/>
              <a:gdLst>
                <a:gd name="T0" fmla="*/ 194 w 7"/>
                <a:gd name="T1" fmla="*/ 0 h 2"/>
                <a:gd name="T2" fmla="*/ 194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7" y="2"/>
                    <a:pt x="0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7252832" y="2865165"/>
              <a:ext cx="22038" cy="15738"/>
            </a:xfrm>
            <a:custGeom>
              <a:avLst/>
              <a:gdLst>
                <a:gd name="T0" fmla="*/ 86 w 3"/>
                <a:gd name="T1" fmla="*/ 83 h 2"/>
                <a:gd name="T2" fmla="*/ 28 w 3"/>
                <a:gd name="T3" fmla="*/ 50 h 2"/>
                <a:gd name="T4" fmla="*/ 0 w 3"/>
                <a:gd name="T5" fmla="*/ 50 h 2"/>
                <a:gd name="T6" fmla="*/ 86 w 3"/>
                <a:gd name="T7" fmla="*/ 0 h 2"/>
                <a:gd name="T8" fmla="*/ 86 w 3"/>
                <a:gd name="T9" fmla="*/ 50 h 2"/>
                <a:gd name="T10" fmla="*/ 86 w 3"/>
                <a:gd name="T11" fmla="*/ 50 h 2"/>
                <a:gd name="T12" fmla="*/ 86 w 3"/>
                <a:gd name="T13" fmla="*/ 83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6261133" y="2210475"/>
              <a:ext cx="997995" cy="535083"/>
            </a:xfrm>
            <a:custGeom>
              <a:avLst/>
              <a:gdLst>
                <a:gd name="T0" fmla="*/ 2791 w 134"/>
                <a:gd name="T1" fmla="*/ 319 h 72"/>
                <a:gd name="T2" fmla="*/ 2687 w 134"/>
                <a:gd name="T3" fmla="*/ 222 h 72"/>
                <a:gd name="T4" fmla="*/ 2385 w 134"/>
                <a:gd name="T5" fmla="*/ 319 h 72"/>
                <a:gd name="T6" fmla="*/ 2344 w 134"/>
                <a:gd name="T7" fmla="*/ 94 h 72"/>
                <a:gd name="T8" fmla="*/ 2160 w 134"/>
                <a:gd name="T9" fmla="*/ 0 h 72"/>
                <a:gd name="T10" fmla="*/ 1192 w 134"/>
                <a:gd name="T11" fmla="*/ 66 h 72"/>
                <a:gd name="T12" fmla="*/ 185 w 134"/>
                <a:gd name="T13" fmla="*/ 118 h 72"/>
                <a:gd name="T14" fmla="*/ 156 w 134"/>
                <a:gd name="T15" fmla="*/ 118 h 72"/>
                <a:gd name="T16" fmla="*/ 95 w 134"/>
                <a:gd name="T17" fmla="*/ 319 h 72"/>
                <a:gd name="T18" fmla="*/ 118 w 134"/>
                <a:gd name="T19" fmla="*/ 340 h 72"/>
                <a:gd name="T20" fmla="*/ 95 w 134"/>
                <a:gd name="T21" fmla="*/ 959 h 72"/>
                <a:gd name="T22" fmla="*/ 225 w 134"/>
                <a:gd name="T23" fmla="*/ 1122 h 72"/>
                <a:gd name="T24" fmla="*/ 185 w 134"/>
                <a:gd name="T25" fmla="*/ 1143 h 72"/>
                <a:gd name="T26" fmla="*/ 251 w 134"/>
                <a:gd name="T27" fmla="*/ 1306 h 72"/>
                <a:gd name="T28" fmla="*/ 319 w 134"/>
                <a:gd name="T29" fmla="*/ 1433 h 72"/>
                <a:gd name="T30" fmla="*/ 570 w 134"/>
                <a:gd name="T31" fmla="*/ 1577 h 72"/>
                <a:gd name="T32" fmla="*/ 1008 w 134"/>
                <a:gd name="T33" fmla="*/ 1740 h 72"/>
                <a:gd name="T34" fmla="*/ 1311 w 134"/>
                <a:gd name="T35" fmla="*/ 1683 h 72"/>
                <a:gd name="T36" fmla="*/ 1561 w 134"/>
                <a:gd name="T37" fmla="*/ 1924 h 72"/>
                <a:gd name="T38" fmla="*/ 1881 w 134"/>
                <a:gd name="T39" fmla="*/ 2118 h 72"/>
                <a:gd name="T40" fmla="*/ 1999 w 134"/>
                <a:gd name="T41" fmla="*/ 2052 h 72"/>
                <a:gd name="T42" fmla="*/ 2065 w 134"/>
                <a:gd name="T43" fmla="*/ 1924 h 72"/>
                <a:gd name="T44" fmla="*/ 2200 w 134"/>
                <a:gd name="T45" fmla="*/ 1868 h 72"/>
                <a:gd name="T46" fmla="*/ 2385 w 134"/>
                <a:gd name="T47" fmla="*/ 1868 h 72"/>
                <a:gd name="T48" fmla="*/ 2474 w 134"/>
                <a:gd name="T49" fmla="*/ 1896 h 72"/>
                <a:gd name="T50" fmla="*/ 2598 w 134"/>
                <a:gd name="T51" fmla="*/ 1896 h 72"/>
                <a:gd name="T52" fmla="*/ 2501 w 134"/>
                <a:gd name="T53" fmla="*/ 1802 h 72"/>
                <a:gd name="T54" fmla="*/ 2687 w 134"/>
                <a:gd name="T55" fmla="*/ 1802 h 72"/>
                <a:gd name="T56" fmla="*/ 2910 w 134"/>
                <a:gd name="T57" fmla="*/ 1828 h 72"/>
                <a:gd name="T58" fmla="*/ 3073 w 134"/>
                <a:gd name="T59" fmla="*/ 2012 h 72"/>
                <a:gd name="T60" fmla="*/ 3229 w 134"/>
                <a:gd name="T61" fmla="*/ 2212 h 72"/>
                <a:gd name="T62" fmla="*/ 3163 w 134"/>
                <a:gd name="T63" fmla="*/ 1802 h 72"/>
                <a:gd name="T64" fmla="*/ 3376 w 134"/>
                <a:gd name="T65" fmla="*/ 1488 h 72"/>
                <a:gd name="T66" fmla="*/ 3537 w 134"/>
                <a:gd name="T67" fmla="*/ 1393 h 72"/>
                <a:gd name="T68" fmla="*/ 3577 w 134"/>
                <a:gd name="T69" fmla="*/ 1343 h 72"/>
                <a:gd name="T70" fmla="*/ 3508 w 134"/>
                <a:gd name="T71" fmla="*/ 1343 h 72"/>
                <a:gd name="T72" fmla="*/ 3577 w 134"/>
                <a:gd name="T73" fmla="*/ 1306 h 72"/>
                <a:gd name="T74" fmla="*/ 3480 w 134"/>
                <a:gd name="T75" fmla="*/ 1093 h 72"/>
                <a:gd name="T76" fmla="*/ 3577 w 134"/>
                <a:gd name="T77" fmla="*/ 999 h 72"/>
                <a:gd name="T78" fmla="*/ 3577 w 134"/>
                <a:gd name="T79" fmla="*/ 1143 h 72"/>
                <a:gd name="T80" fmla="*/ 3598 w 134"/>
                <a:gd name="T81" fmla="*/ 999 h 72"/>
                <a:gd name="T82" fmla="*/ 3693 w 134"/>
                <a:gd name="T83" fmla="*/ 959 h 72"/>
                <a:gd name="T84" fmla="*/ 3790 w 134"/>
                <a:gd name="T85" fmla="*/ 843 h 72"/>
                <a:gd name="T86" fmla="*/ 4012 w 134"/>
                <a:gd name="T87" fmla="*/ 774 h 72"/>
                <a:gd name="T88" fmla="*/ 3946 w 134"/>
                <a:gd name="T89" fmla="*/ 685 h 72"/>
                <a:gd name="T90" fmla="*/ 4081 w 134"/>
                <a:gd name="T91" fmla="*/ 524 h 72"/>
                <a:gd name="T92" fmla="*/ 4197 w 134"/>
                <a:gd name="T93" fmla="*/ 463 h 72"/>
                <a:gd name="T94" fmla="*/ 4130 w 134"/>
                <a:gd name="T95" fmla="*/ 279 h 72"/>
                <a:gd name="T96" fmla="*/ 3946 w 134"/>
                <a:gd name="T97" fmla="*/ 368 h 72"/>
                <a:gd name="T98" fmla="*/ 3877 w 134"/>
                <a:gd name="T99" fmla="*/ 463 h 72"/>
                <a:gd name="T100" fmla="*/ 3537 w 134"/>
                <a:gd name="T101" fmla="*/ 569 h 72"/>
                <a:gd name="T102" fmla="*/ 3004 w 134"/>
                <a:gd name="T103" fmla="*/ 803 h 72"/>
                <a:gd name="T104" fmla="*/ 2978 w 134"/>
                <a:gd name="T105" fmla="*/ 590 h 72"/>
                <a:gd name="T106" fmla="*/ 2848 w 134"/>
                <a:gd name="T107" fmla="*/ 503 h 72"/>
                <a:gd name="T108" fmla="*/ 2791 w 134"/>
                <a:gd name="T109" fmla="*/ 619 h 72"/>
                <a:gd name="T110" fmla="*/ 2754 w 134"/>
                <a:gd name="T111" fmla="*/ 434 h 72"/>
                <a:gd name="T112" fmla="*/ 2791 w 134"/>
                <a:gd name="T113" fmla="*/ 368 h 72"/>
                <a:gd name="T114" fmla="*/ 2888 w 134"/>
                <a:gd name="T115" fmla="*/ 368 h 72"/>
                <a:gd name="T116" fmla="*/ 2938 w 134"/>
                <a:gd name="T117" fmla="*/ 319 h 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34" h="72">
                  <a:moveTo>
                    <a:pt x="94" y="10"/>
                  </a:moveTo>
                  <a:cubicBezTo>
                    <a:pt x="92" y="10"/>
                    <a:pt x="91" y="9"/>
                    <a:pt x="89" y="10"/>
                  </a:cubicBezTo>
                  <a:cubicBezTo>
                    <a:pt x="87" y="12"/>
                    <a:pt x="86" y="8"/>
                    <a:pt x="84" y="9"/>
                  </a:cubicBezTo>
                  <a:cubicBezTo>
                    <a:pt x="85" y="8"/>
                    <a:pt x="85" y="8"/>
                    <a:pt x="86" y="7"/>
                  </a:cubicBezTo>
                  <a:cubicBezTo>
                    <a:pt x="85" y="7"/>
                    <a:pt x="78" y="12"/>
                    <a:pt x="79" y="9"/>
                  </a:cubicBezTo>
                  <a:cubicBezTo>
                    <a:pt x="78" y="9"/>
                    <a:pt x="77" y="9"/>
                    <a:pt x="76" y="10"/>
                  </a:cubicBezTo>
                  <a:cubicBezTo>
                    <a:pt x="78" y="8"/>
                    <a:pt x="79" y="7"/>
                    <a:pt x="82" y="5"/>
                  </a:cubicBezTo>
                  <a:cubicBezTo>
                    <a:pt x="79" y="5"/>
                    <a:pt x="78" y="5"/>
                    <a:pt x="75" y="3"/>
                  </a:cubicBezTo>
                  <a:cubicBezTo>
                    <a:pt x="74" y="3"/>
                    <a:pt x="73" y="3"/>
                    <a:pt x="71" y="3"/>
                  </a:cubicBezTo>
                  <a:cubicBezTo>
                    <a:pt x="70" y="3"/>
                    <a:pt x="70" y="1"/>
                    <a:pt x="69" y="0"/>
                  </a:cubicBezTo>
                  <a:cubicBezTo>
                    <a:pt x="70" y="3"/>
                    <a:pt x="62" y="2"/>
                    <a:pt x="61" y="2"/>
                  </a:cubicBezTo>
                  <a:cubicBezTo>
                    <a:pt x="53" y="2"/>
                    <a:pt x="46" y="2"/>
                    <a:pt x="38" y="2"/>
                  </a:cubicBezTo>
                  <a:cubicBezTo>
                    <a:pt x="27" y="2"/>
                    <a:pt x="16" y="2"/>
                    <a:pt x="5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5" y="7"/>
                    <a:pt x="6" y="5"/>
                    <a:pt x="5" y="4"/>
                  </a:cubicBezTo>
                  <a:cubicBezTo>
                    <a:pt x="4" y="4"/>
                    <a:pt x="1" y="3"/>
                    <a:pt x="1" y="4"/>
                  </a:cubicBezTo>
                  <a:cubicBezTo>
                    <a:pt x="0" y="5"/>
                    <a:pt x="2" y="9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1" y="11"/>
                    <a:pt x="2" y="22"/>
                    <a:pt x="2" y="25"/>
                  </a:cubicBezTo>
                  <a:cubicBezTo>
                    <a:pt x="2" y="27"/>
                    <a:pt x="1" y="29"/>
                    <a:pt x="3" y="31"/>
                  </a:cubicBezTo>
                  <a:cubicBezTo>
                    <a:pt x="4" y="33"/>
                    <a:pt x="3" y="35"/>
                    <a:pt x="6" y="37"/>
                  </a:cubicBezTo>
                  <a:cubicBezTo>
                    <a:pt x="6" y="36"/>
                    <a:pt x="6" y="36"/>
                    <a:pt x="7" y="36"/>
                  </a:cubicBezTo>
                  <a:cubicBezTo>
                    <a:pt x="6" y="37"/>
                    <a:pt x="6" y="37"/>
                    <a:pt x="7" y="38"/>
                  </a:cubicBezTo>
                  <a:cubicBezTo>
                    <a:pt x="7" y="38"/>
                    <a:pt x="6" y="38"/>
                    <a:pt x="6" y="37"/>
                  </a:cubicBezTo>
                  <a:cubicBezTo>
                    <a:pt x="6" y="38"/>
                    <a:pt x="6" y="39"/>
                    <a:pt x="7" y="39"/>
                  </a:cubicBezTo>
                  <a:cubicBezTo>
                    <a:pt x="8" y="40"/>
                    <a:pt x="7" y="41"/>
                    <a:pt x="8" y="42"/>
                  </a:cubicBezTo>
                  <a:cubicBezTo>
                    <a:pt x="9" y="43"/>
                    <a:pt x="10" y="44"/>
                    <a:pt x="10" y="45"/>
                  </a:cubicBezTo>
                  <a:cubicBezTo>
                    <a:pt x="11" y="45"/>
                    <a:pt x="10" y="46"/>
                    <a:pt x="10" y="46"/>
                  </a:cubicBezTo>
                  <a:cubicBezTo>
                    <a:pt x="11" y="47"/>
                    <a:pt x="12" y="47"/>
                    <a:pt x="13" y="47"/>
                  </a:cubicBezTo>
                  <a:cubicBezTo>
                    <a:pt x="14" y="48"/>
                    <a:pt x="18" y="49"/>
                    <a:pt x="18" y="51"/>
                  </a:cubicBezTo>
                  <a:cubicBezTo>
                    <a:pt x="19" y="54"/>
                    <a:pt x="22" y="51"/>
                    <a:pt x="24" y="52"/>
                  </a:cubicBezTo>
                  <a:cubicBezTo>
                    <a:pt x="27" y="53"/>
                    <a:pt x="29" y="54"/>
                    <a:pt x="32" y="56"/>
                  </a:cubicBezTo>
                  <a:cubicBezTo>
                    <a:pt x="33" y="56"/>
                    <a:pt x="39" y="56"/>
                    <a:pt x="39" y="55"/>
                  </a:cubicBezTo>
                  <a:cubicBezTo>
                    <a:pt x="39" y="54"/>
                    <a:pt x="41" y="54"/>
                    <a:pt x="42" y="54"/>
                  </a:cubicBezTo>
                  <a:cubicBezTo>
                    <a:pt x="43" y="54"/>
                    <a:pt x="44" y="55"/>
                    <a:pt x="45" y="56"/>
                  </a:cubicBezTo>
                  <a:cubicBezTo>
                    <a:pt x="47" y="58"/>
                    <a:pt x="48" y="60"/>
                    <a:pt x="50" y="62"/>
                  </a:cubicBezTo>
                  <a:cubicBezTo>
                    <a:pt x="53" y="57"/>
                    <a:pt x="55" y="60"/>
                    <a:pt x="57" y="63"/>
                  </a:cubicBezTo>
                  <a:cubicBezTo>
                    <a:pt x="58" y="65"/>
                    <a:pt x="59" y="66"/>
                    <a:pt x="60" y="68"/>
                  </a:cubicBezTo>
                  <a:cubicBezTo>
                    <a:pt x="60" y="69"/>
                    <a:pt x="64" y="69"/>
                    <a:pt x="65" y="70"/>
                  </a:cubicBezTo>
                  <a:cubicBezTo>
                    <a:pt x="64" y="69"/>
                    <a:pt x="64" y="67"/>
                    <a:pt x="64" y="66"/>
                  </a:cubicBezTo>
                  <a:cubicBezTo>
                    <a:pt x="65" y="66"/>
                    <a:pt x="64" y="65"/>
                    <a:pt x="64" y="65"/>
                  </a:cubicBezTo>
                  <a:cubicBezTo>
                    <a:pt x="65" y="64"/>
                    <a:pt x="66" y="64"/>
                    <a:pt x="66" y="62"/>
                  </a:cubicBezTo>
                  <a:cubicBezTo>
                    <a:pt x="69" y="63"/>
                    <a:pt x="69" y="62"/>
                    <a:pt x="70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2" y="59"/>
                    <a:pt x="73" y="60"/>
                    <a:pt x="76" y="60"/>
                  </a:cubicBezTo>
                  <a:cubicBezTo>
                    <a:pt x="76" y="60"/>
                    <a:pt x="76" y="59"/>
                    <a:pt x="77" y="60"/>
                  </a:cubicBezTo>
                  <a:cubicBezTo>
                    <a:pt x="77" y="60"/>
                    <a:pt x="78" y="61"/>
                    <a:pt x="79" y="61"/>
                  </a:cubicBezTo>
                  <a:cubicBezTo>
                    <a:pt x="80" y="61"/>
                    <a:pt x="81" y="61"/>
                    <a:pt x="81" y="60"/>
                  </a:cubicBezTo>
                  <a:cubicBezTo>
                    <a:pt x="81" y="61"/>
                    <a:pt x="82" y="62"/>
                    <a:pt x="83" y="61"/>
                  </a:cubicBezTo>
                  <a:cubicBezTo>
                    <a:pt x="82" y="61"/>
                    <a:pt x="81" y="60"/>
                    <a:pt x="82" y="59"/>
                  </a:cubicBezTo>
                  <a:cubicBezTo>
                    <a:pt x="81" y="59"/>
                    <a:pt x="80" y="59"/>
                    <a:pt x="80" y="58"/>
                  </a:cubicBezTo>
                  <a:cubicBezTo>
                    <a:pt x="82" y="58"/>
                    <a:pt x="85" y="59"/>
                    <a:pt x="86" y="56"/>
                  </a:cubicBezTo>
                  <a:cubicBezTo>
                    <a:pt x="85" y="57"/>
                    <a:pt x="86" y="58"/>
                    <a:pt x="86" y="58"/>
                  </a:cubicBezTo>
                  <a:cubicBezTo>
                    <a:pt x="87" y="58"/>
                    <a:pt x="88" y="57"/>
                    <a:pt x="89" y="58"/>
                  </a:cubicBezTo>
                  <a:cubicBezTo>
                    <a:pt x="91" y="58"/>
                    <a:pt x="91" y="60"/>
                    <a:pt x="93" y="59"/>
                  </a:cubicBezTo>
                  <a:cubicBezTo>
                    <a:pt x="97" y="58"/>
                    <a:pt x="98" y="61"/>
                    <a:pt x="98" y="65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8" y="65"/>
                    <a:pt x="100" y="69"/>
                    <a:pt x="100" y="70"/>
                  </a:cubicBezTo>
                  <a:cubicBezTo>
                    <a:pt x="102" y="71"/>
                    <a:pt x="101" y="72"/>
                    <a:pt x="103" y="71"/>
                  </a:cubicBezTo>
                  <a:cubicBezTo>
                    <a:pt x="104" y="71"/>
                    <a:pt x="104" y="68"/>
                    <a:pt x="104" y="67"/>
                  </a:cubicBezTo>
                  <a:cubicBezTo>
                    <a:pt x="103" y="64"/>
                    <a:pt x="102" y="61"/>
                    <a:pt x="101" y="58"/>
                  </a:cubicBezTo>
                  <a:cubicBezTo>
                    <a:pt x="100" y="56"/>
                    <a:pt x="103" y="54"/>
                    <a:pt x="103" y="52"/>
                  </a:cubicBezTo>
                  <a:cubicBezTo>
                    <a:pt x="105" y="53"/>
                    <a:pt x="106" y="49"/>
                    <a:pt x="108" y="48"/>
                  </a:cubicBezTo>
                  <a:cubicBezTo>
                    <a:pt x="110" y="48"/>
                    <a:pt x="113" y="46"/>
                    <a:pt x="112" y="45"/>
                  </a:cubicBezTo>
                  <a:cubicBezTo>
                    <a:pt x="112" y="45"/>
                    <a:pt x="112" y="45"/>
                    <a:pt x="113" y="45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3" y="44"/>
                    <a:pt x="115" y="44"/>
                    <a:pt x="114" y="43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3" y="43"/>
                    <a:pt x="113" y="43"/>
                    <a:pt x="112" y="43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42"/>
                    <a:pt x="113" y="42"/>
                    <a:pt x="114" y="42"/>
                  </a:cubicBezTo>
                  <a:cubicBezTo>
                    <a:pt x="114" y="41"/>
                    <a:pt x="114" y="40"/>
                    <a:pt x="112" y="40"/>
                  </a:cubicBezTo>
                  <a:cubicBezTo>
                    <a:pt x="115" y="38"/>
                    <a:pt x="111" y="36"/>
                    <a:pt x="111" y="35"/>
                  </a:cubicBezTo>
                  <a:cubicBezTo>
                    <a:pt x="111" y="35"/>
                    <a:pt x="112" y="36"/>
                    <a:pt x="113" y="36"/>
                  </a:cubicBezTo>
                  <a:cubicBezTo>
                    <a:pt x="112" y="35"/>
                    <a:pt x="112" y="33"/>
                    <a:pt x="114" y="32"/>
                  </a:cubicBezTo>
                  <a:cubicBezTo>
                    <a:pt x="113" y="33"/>
                    <a:pt x="113" y="34"/>
                    <a:pt x="113" y="35"/>
                  </a:cubicBezTo>
                  <a:cubicBezTo>
                    <a:pt x="113" y="36"/>
                    <a:pt x="114" y="36"/>
                    <a:pt x="114" y="37"/>
                  </a:cubicBezTo>
                  <a:cubicBezTo>
                    <a:pt x="114" y="38"/>
                    <a:pt x="113" y="38"/>
                    <a:pt x="114" y="39"/>
                  </a:cubicBezTo>
                  <a:cubicBezTo>
                    <a:pt x="115" y="36"/>
                    <a:pt x="116" y="35"/>
                    <a:pt x="115" y="32"/>
                  </a:cubicBezTo>
                  <a:cubicBezTo>
                    <a:pt x="115" y="32"/>
                    <a:pt x="116" y="33"/>
                    <a:pt x="116" y="34"/>
                  </a:cubicBezTo>
                  <a:cubicBezTo>
                    <a:pt x="117" y="33"/>
                    <a:pt x="117" y="32"/>
                    <a:pt x="118" y="31"/>
                  </a:cubicBezTo>
                  <a:cubicBezTo>
                    <a:pt x="118" y="31"/>
                    <a:pt x="117" y="29"/>
                    <a:pt x="118" y="29"/>
                  </a:cubicBezTo>
                  <a:cubicBezTo>
                    <a:pt x="119" y="28"/>
                    <a:pt x="120" y="27"/>
                    <a:pt x="121" y="27"/>
                  </a:cubicBezTo>
                  <a:cubicBezTo>
                    <a:pt x="123" y="27"/>
                    <a:pt x="124" y="27"/>
                    <a:pt x="125" y="26"/>
                  </a:cubicBezTo>
                  <a:cubicBezTo>
                    <a:pt x="125" y="26"/>
                    <a:pt x="128" y="26"/>
                    <a:pt x="128" y="25"/>
                  </a:cubicBezTo>
                  <a:cubicBezTo>
                    <a:pt x="127" y="26"/>
                    <a:pt x="127" y="26"/>
                    <a:pt x="126" y="25"/>
                  </a:cubicBezTo>
                  <a:cubicBezTo>
                    <a:pt x="125" y="23"/>
                    <a:pt x="125" y="23"/>
                    <a:pt x="126" y="22"/>
                  </a:cubicBezTo>
                  <a:cubicBezTo>
                    <a:pt x="127" y="20"/>
                    <a:pt x="127" y="19"/>
                    <a:pt x="128" y="19"/>
                  </a:cubicBezTo>
                  <a:cubicBezTo>
                    <a:pt x="129" y="18"/>
                    <a:pt x="130" y="18"/>
                    <a:pt x="130" y="17"/>
                  </a:cubicBezTo>
                  <a:cubicBezTo>
                    <a:pt x="131" y="18"/>
                    <a:pt x="133" y="17"/>
                    <a:pt x="134" y="16"/>
                  </a:cubicBezTo>
                  <a:cubicBezTo>
                    <a:pt x="134" y="16"/>
                    <a:pt x="134" y="16"/>
                    <a:pt x="134" y="15"/>
                  </a:cubicBezTo>
                  <a:cubicBezTo>
                    <a:pt x="134" y="15"/>
                    <a:pt x="133" y="14"/>
                    <a:pt x="133" y="13"/>
                  </a:cubicBezTo>
                  <a:cubicBezTo>
                    <a:pt x="132" y="12"/>
                    <a:pt x="132" y="10"/>
                    <a:pt x="132" y="9"/>
                  </a:cubicBezTo>
                  <a:cubicBezTo>
                    <a:pt x="132" y="7"/>
                    <a:pt x="130" y="8"/>
                    <a:pt x="129" y="7"/>
                  </a:cubicBezTo>
                  <a:cubicBezTo>
                    <a:pt x="128" y="9"/>
                    <a:pt x="127" y="10"/>
                    <a:pt x="126" y="12"/>
                  </a:cubicBezTo>
                  <a:cubicBezTo>
                    <a:pt x="126" y="13"/>
                    <a:pt x="126" y="14"/>
                    <a:pt x="125" y="14"/>
                  </a:cubicBezTo>
                  <a:cubicBezTo>
                    <a:pt x="125" y="14"/>
                    <a:pt x="124" y="15"/>
                    <a:pt x="124" y="15"/>
                  </a:cubicBezTo>
                  <a:cubicBezTo>
                    <a:pt x="119" y="15"/>
                    <a:pt x="116" y="14"/>
                    <a:pt x="113" y="18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3" y="21"/>
                    <a:pt x="109" y="20"/>
                    <a:pt x="106" y="21"/>
                  </a:cubicBezTo>
                  <a:cubicBezTo>
                    <a:pt x="108" y="24"/>
                    <a:pt x="99" y="27"/>
                    <a:pt x="96" y="26"/>
                  </a:cubicBezTo>
                  <a:cubicBezTo>
                    <a:pt x="98" y="23"/>
                    <a:pt x="98" y="21"/>
                    <a:pt x="97" y="18"/>
                  </a:cubicBezTo>
                  <a:cubicBezTo>
                    <a:pt x="96" y="19"/>
                    <a:pt x="96" y="19"/>
                    <a:pt x="95" y="19"/>
                  </a:cubicBezTo>
                  <a:cubicBezTo>
                    <a:pt x="96" y="17"/>
                    <a:pt x="97" y="15"/>
                    <a:pt x="95" y="13"/>
                  </a:cubicBezTo>
                  <a:cubicBezTo>
                    <a:pt x="93" y="12"/>
                    <a:pt x="92" y="14"/>
                    <a:pt x="91" y="16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89" y="16"/>
                    <a:pt x="89" y="19"/>
                    <a:pt x="89" y="20"/>
                  </a:cubicBezTo>
                  <a:cubicBezTo>
                    <a:pt x="90" y="22"/>
                    <a:pt x="90" y="26"/>
                    <a:pt x="88" y="26"/>
                  </a:cubicBezTo>
                  <a:cubicBezTo>
                    <a:pt x="83" y="26"/>
                    <a:pt x="88" y="15"/>
                    <a:pt x="88" y="14"/>
                  </a:cubicBezTo>
                  <a:cubicBezTo>
                    <a:pt x="87" y="15"/>
                    <a:pt x="87" y="16"/>
                    <a:pt x="86" y="17"/>
                  </a:cubicBezTo>
                  <a:cubicBezTo>
                    <a:pt x="86" y="15"/>
                    <a:pt x="87" y="13"/>
                    <a:pt x="89" y="12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3"/>
                    <a:pt x="91" y="11"/>
                    <a:pt x="92" y="12"/>
                  </a:cubicBezTo>
                  <a:cubicBezTo>
                    <a:pt x="93" y="13"/>
                    <a:pt x="93" y="11"/>
                    <a:pt x="95" y="12"/>
                  </a:cubicBezTo>
                  <a:cubicBezTo>
                    <a:pt x="95" y="11"/>
                    <a:pt x="94" y="11"/>
                    <a:pt x="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" name="Freeform 31"/>
            <p:cNvSpPr>
              <a:spLocks noEditPoints="1"/>
            </p:cNvSpPr>
            <p:nvPr/>
          </p:nvSpPr>
          <p:spPr bwMode="auto">
            <a:xfrm>
              <a:off x="6261133" y="2210475"/>
              <a:ext cx="1004291" cy="535083"/>
            </a:xfrm>
            <a:custGeom>
              <a:avLst/>
              <a:gdLst>
                <a:gd name="T0" fmla="*/ 2904 w 135"/>
                <a:gd name="T1" fmla="*/ 1868 h 72"/>
                <a:gd name="T2" fmla="*/ 2585 w 135"/>
                <a:gd name="T3" fmla="*/ 1828 h 72"/>
                <a:gd name="T4" fmla="*/ 2401 w 135"/>
                <a:gd name="T5" fmla="*/ 1868 h 72"/>
                <a:gd name="T6" fmla="*/ 2032 w 135"/>
                <a:gd name="T7" fmla="*/ 2012 h 72"/>
                <a:gd name="T8" fmla="*/ 1831 w 135"/>
                <a:gd name="T9" fmla="*/ 2118 h 72"/>
                <a:gd name="T10" fmla="*/ 1397 w 135"/>
                <a:gd name="T11" fmla="*/ 1778 h 72"/>
                <a:gd name="T12" fmla="*/ 754 w 135"/>
                <a:gd name="T13" fmla="*/ 1617 h 72"/>
                <a:gd name="T14" fmla="*/ 319 w 135"/>
                <a:gd name="T15" fmla="*/ 1393 h 72"/>
                <a:gd name="T16" fmla="*/ 66 w 135"/>
                <a:gd name="T17" fmla="*/ 999 h 72"/>
                <a:gd name="T18" fmla="*/ 66 w 135"/>
                <a:gd name="T19" fmla="*/ 94 h 72"/>
                <a:gd name="T20" fmla="*/ 156 w 135"/>
                <a:gd name="T21" fmla="*/ 28 h 72"/>
                <a:gd name="T22" fmla="*/ 2179 w 135"/>
                <a:gd name="T23" fmla="*/ 28 h 72"/>
                <a:gd name="T24" fmla="*/ 2467 w 135"/>
                <a:gd name="T25" fmla="*/ 250 h 72"/>
                <a:gd name="T26" fmla="*/ 2680 w 135"/>
                <a:gd name="T27" fmla="*/ 184 h 72"/>
                <a:gd name="T28" fmla="*/ 2932 w 135"/>
                <a:gd name="T29" fmla="*/ 319 h 72"/>
                <a:gd name="T30" fmla="*/ 3020 w 135"/>
                <a:gd name="T31" fmla="*/ 463 h 72"/>
                <a:gd name="T32" fmla="*/ 3301 w 135"/>
                <a:gd name="T33" fmla="*/ 659 h 72"/>
                <a:gd name="T34" fmla="*/ 3774 w 135"/>
                <a:gd name="T35" fmla="*/ 463 h 72"/>
                <a:gd name="T36" fmla="*/ 4026 w 135"/>
                <a:gd name="T37" fmla="*/ 222 h 72"/>
                <a:gd name="T38" fmla="*/ 4211 w 135"/>
                <a:gd name="T39" fmla="*/ 463 h 72"/>
                <a:gd name="T40" fmla="*/ 3958 w 135"/>
                <a:gd name="T41" fmla="*/ 685 h 72"/>
                <a:gd name="T42" fmla="*/ 3892 w 135"/>
                <a:gd name="T43" fmla="*/ 803 h 72"/>
                <a:gd name="T44" fmla="*/ 3641 w 135"/>
                <a:gd name="T45" fmla="*/ 1053 h 72"/>
                <a:gd name="T46" fmla="*/ 3589 w 135"/>
                <a:gd name="T47" fmla="*/ 1372 h 72"/>
                <a:gd name="T48" fmla="*/ 3204 w 135"/>
                <a:gd name="T49" fmla="*/ 1646 h 72"/>
                <a:gd name="T50" fmla="*/ 3088 w 135"/>
                <a:gd name="T51" fmla="*/ 2012 h 72"/>
                <a:gd name="T52" fmla="*/ 3155 w 135"/>
                <a:gd name="T53" fmla="*/ 1683 h 72"/>
                <a:gd name="T54" fmla="*/ 3457 w 135"/>
                <a:gd name="T55" fmla="*/ 1393 h 72"/>
                <a:gd name="T56" fmla="*/ 3495 w 135"/>
                <a:gd name="T57" fmla="*/ 1343 h 72"/>
                <a:gd name="T58" fmla="*/ 3457 w 135"/>
                <a:gd name="T59" fmla="*/ 1143 h 72"/>
                <a:gd name="T60" fmla="*/ 3589 w 135"/>
                <a:gd name="T61" fmla="*/ 959 h 72"/>
                <a:gd name="T62" fmla="*/ 3679 w 135"/>
                <a:gd name="T63" fmla="*/ 869 h 72"/>
                <a:gd name="T64" fmla="*/ 3892 w 135"/>
                <a:gd name="T65" fmla="*/ 685 h 72"/>
                <a:gd name="T66" fmla="*/ 4116 w 135"/>
                <a:gd name="T67" fmla="*/ 524 h 72"/>
                <a:gd name="T68" fmla="*/ 4093 w 135"/>
                <a:gd name="T69" fmla="*/ 250 h 72"/>
                <a:gd name="T70" fmla="*/ 3774 w 135"/>
                <a:gd name="T71" fmla="*/ 503 h 72"/>
                <a:gd name="T72" fmla="*/ 3339 w 135"/>
                <a:gd name="T73" fmla="*/ 713 h 72"/>
                <a:gd name="T74" fmla="*/ 2932 w 135"/>
                <a:gd name="T75" fmla="*/ 619 h 72"/>
                <a:gd name="T76" fmla="*/ 2810 w 135"/>
                <a:gd name="T77" fmla="*/ 619 h 72"/>
                <a:gd name="T78" fmla="*/ 2651 w 135"/>
                <a:gd name="T79" fmla="*/ 503 h 72"/>
                <a:gd name="T80" fmla="*/ 2904 w 135"/>
                <a:gd name="T81" fmla="*/ 340 h 72"/>
                <a:gd name="T82" fmla="*/ 2651 w 135"/>
                <a:gd name="T83" fmla="*/ 319 h 72"/>
                <a:gd name="T84" fmla="*/ 2372 w 135"/>
                <a:gd name="T85" fmla="*/ 279 h 72"/>
                <a:gd name="T86" fmla="*/ 1938 w 135"/>
                <a:gd name="T87" fmla="*/ 66 h 72"/>
                <a:gd name="T88" fmla="*/ 118 w 135"/>
                <a:gd name="T89" fmla="*/ 222 h 72"/>
                <a:gd name="T90" fmla="*/ 95 w 135"/>
                <a:gd name="T91" fmla="*/ 319 h 72"/>
                <a:gd name="T92" fmla="*/ 184 w 135"/>
                <a:gd name="T93" fmla="*/ 1122 h 72"/>
                <a:gd name="T94" fmla="*/ 224 w 135"/>
                <a:gd name="T95" fmla="*/ 1188 h 72"/>
                <a:gd name="T96" fmla="*/ 369 w 135"/>
                <a:gd name="T97" fmla="*/ 1433 h 72"/>
                <a:gd name="T98" fmla="*/ 1189 w 135"/>
                <a:gd name="T99" fmla="*/ 1712 h 72"/>
                <a:gd name="T100" fmla="*/ 1647 w 135"/>
                <a:gd name="T101" fmla="*/ 1828 h 72"/>
                <a:gd name="T102" fmla="*/ 1966 w 135"/>
                <a:gd name="T103" fmla="*/ 2052 h 72"/>
                <a:gd name="T104" fmla="*/ 2061 w 135"/>
                <a:gd name="T105" fmla="*/ 1924 h 72"/>
                <a:gd name="T106" fmla="*/ 2467 w 135"/>
                <a:gd name="T107" fmla="*/ 1868 h 72"/>
                <a:gd name="T108" fmla="*/ 2651 w 135"/>
                <a:gd name="T109" fmla="*/ 1778 h 72"/>
                <a:gd name="T110" fmla="*/ 2864 w 135"/>
                <a:gd name="T111" fmla="*/ 1828 h 72"/>
                <a:gd name="T112" fmla="*/ 3552 w 135"/>
                <a:gd name="T113" fmla="*/ 999 h 72"/>
                <a:gd name="T114" fmla="*/ 2720 w 135"/>
                <a:gd name="T115" fmla="*/ 524 h 72"/>
                <a:gd name="T116" fmla="*/ 2836 w 135"/>
                <a:gd name="T117" fmla="*/ 434 h 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35" h="72">
                  <a:moveTo>
                    <a:pt x="102" y="72"/>
                  </a:moveTo>
                  <a:cubicBezTo>
                    <a:pt x="101" y="72"/>
                    <a:pt x="101" y="71"/>
                    <a:pt x="101" y="71"/>
                  </a:cubicBezTo>
                  <a:cubicBezTo>
                    <a:pt x="101" y="71"/>
                    <a:pt x="101" y="70"/>
                    <a:pt x="100" y="70"/>
                  </a:cubicBezTo>
                  <a:cubicBezTo>
                    <a:pt x="99" y="70"/>
                    <a:pt x="98" y="67"/>
                    <a:pt x="98" y="65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7" y="60"/>
                    <a:pt x="95" y="60"/>
                    <a:pt x="94" y="60"/>
                  </a:cubicBezTo>
                  <a:cubicBezTo>
                    <a:pt x="94" y="60"/>
                    <a:pt x="93" y="60"/>
                    <a:pt x="93" y="60"/>
                  </a:cubicBezTo>
                  <a:cubicBezTo>
                    <a:pt x="93" y="60"/>
                    <a:pt x="92" y="60"/>
                    <a:pt x="92" y="60"/>
                  </a:cubicBezTo>
                  <a:cubicBezTo>
                    <a:pt x="91" y="60"/>
                    <a:pt x="91" y="60"/>
                    <a:pt x="90" y="59"/>
                  </a:cubicBezTo>
                  <a:cubicBezTo>
                    <a:pt x="90" y="59"/>
                    <a:pt x="90" y="58"/>
                    <a:pt x="89" y="58"/>
                  </a:cubicBezTo>
                  <a:cubicBezTo>
                    <a:pt x="88" y="58"/>
                    <a:pt x="87" y="58"/>
                    <a:pt x="86" y="59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4" y="59"/>
                    <a:pt x="84" y="59"/>
                    <a:pt x="83" y="59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83" y="59"/>
                    <a:pt x="82" y="60"/>
                    <a:pt x="82" y="60"/>
                  </a:cubicBezTo>
                  <a:cubicBezTo>
                    <a:pt x="82" y="60"/>
                    <a:pt x="83" y="60"/>
                    <a:pt x="83" y="61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3" y="62"/>
                    <a:pt x="83" y="62"/>
                    <a:pt x="82" y="62"/>
                  </a:cubicBezTo>
                  <a:cubicBezTo>
                    <a:pt x="82" y="62"/>
                    <a:pt x="81" y="62"/>
                    <a:pt x="81" y="61"/>
                  </a:cubicBezTo>
                  <a:cubicBezTo>
                    <a:pt x="80" y="62"/>
                    <a:pt x="79" y="62"/>
                    <a:pt x="79" y="6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6" y="60"/>
                    <a:pt x="76" y="61"/>
                    <a:pt x="76" y="61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3" y="60"/>
                    <a:pt x="72" y="60"/>
                    <a:pt x="70" y="61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69" y="62"/>
                    <a:pt x="69" y="63"/>
                    <a:pt x="67" y="63"/>
                  </a:cubicBezTo>
                  <a:cubicBezTo>
                    <a:pt x="66" y="64"/>
                    <a:pt x="66" y="64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6"/>
                    <a:pt x="64" y="67"/>
                  </a:cubicBezTo>
                  <a:cubicBezTo>
                    <a:pt x="64" y="67"/>
                    <a:pt x="65" y="67"/>
                    <a:pt x="65" y="68"/>
                  </a:cubicBezTo>
                  <a:cubicBezTo>
                    <a:pt x="65" y="68"/>
                    <a:pt x="65" y="69"/>
                    <a:pt x="65" y="70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4" y="70"/>
                    <a:pt x="64" y="70"/>
                    <a:pt x="63" y="70"/>
                  </a:cubicBezTo>
                  <a:cubicBezTo>
                    <a:pt x="61" y="70"/>
                    <a:pt x="60" y="69"/>
                    <a:pt x="59" y="68"/>
                  </a:cubicBezTo>
                  <a:cubicBezTo>
                    <a:pt x="59" y="67"/>
                    <a:pt x="58" y="66"/>
                    <a:pt x="58" y="65"/>
                  </a:cubicBezTo>
                  <a:cubicBezTo>
                    <a:pt x="57" y="65"/>
                    <a:pt x="57" y="64"/>
                    <a:pt x="56" y="64"/>
                  </a:cubicBezTo>
                  <a:cubicBezTo>
                    <a:pt x="55" y="62"/>
                    <a:pt x="54" y="60"/>
                    <a:pt x="53" y="60"/>
                  </a:cubicBezTo>
                  <a:cubicBezTo>
                    <a:pt x="52" y="60"/>
                    <a:pt x="51" y="61"/>
                    <a:pt x="51" y="62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48" y="61"/>
                    <a:pt x="47" y="60"/>
                    <a:pt x="47" y="59"/>
                  </a:cubicBezTo>
                  <a:cubicBezTo>
                    <a:pt x="46" y="58"/>
                    <a:pt x="46" y="57"/>
                    <a:pt x="45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3" y="55"/>
                    <a:pt x="43" y="55"/>
                    <a:pt x="42" y="55"/>
                  </a:cubicBezTo>
                  <a:cubicBezTo>
                    <a:pt x="42" y="55"/>
                    <a:pt x="42" y="55"/>
                    <a:pt x="41" y="55"/>
                  </a:cubicBezTo>
                  <a:cubicBezTo>
                    <a:pt x="41" y="55"/>
                    <a:pt x="40" y="55"/>
                    <a:pt x="40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56"/>
                    <a:pt x="35" y="56"/>
                    <a:pt x="34" y="56"/>
                  </a:cubicBezTo>
                  <a:cubicBezTo>
                    <a:pt x="33" y="56"/>
                    <a:pt x="32" y="56"/>
                    <a:pt x="32" y="56"/>
                  </a:cubicBezTo>
                  <a:cubicBezTo>
                    <a:pt x="29" y="55"/>
                    <a:pt x="27" y="54"/>
                    <a:pt x="24" y="52"/>
                  </a:cubicBezTo>
                  <a:cubicBezTo>
                    <a:pt x="23" y="52"/>
                    <a:pt x="22" y="52"/>
                    <a:pt x="21" y="53"/>
                  </a:cubicBezTo>
                  <a:cubicBezTo>
                    <a:pt x="21" y="53"/>
                    <a:pt x="20" y="53"/>
                    <a:pt x="19" y="53"/>
                  </a:cubicBezTo>
                  <a:cubicBezTo>
                    <a:pt x="18" y="53"/>
                    <a:pt x="18" y="52"/>
                    <a:pt x="17" y="51"/>
                  </a:cubicBezTo>
                  <a:cubicBezTo>
                    <a:pt x="17" y="50"/>
                    <a:pt x="15" y="49"/>
                    <a:pt x="13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7"/>
                    <a:pt x="11" y="47"/>
                    <a:pt x="10" y="47"/>
                  </a:cubicBezTo>
                  <a:cubicBezTo>
                    <a:pt x="10" y="47"/>
                    <a:pt x="10" y="46"/>
                    <a:pt x="10" y="46"/>
                  </a:cubicBezTo>
                  <a:cubicBezTo>
                    <a:pt x="10" y="46"/>
                    <a:pt x="10" y="45"/>
                    <a:pt x="10" y="45"/>
                  </a:cubicBezTo>
                  <a:cubicBezTo>
                    <a:pt x="9" y="45"/>
                    <a:pt x="9" y="44"/>
                    <a:pt x="8" y="43"/>
                  </a:cubicBezTo>
                  <a:cubicBezTo>
                    <a:pt x="8" y="43"/>
                    <a:pt x="8" y="43"/>
                    <a:pt x="7" y="42"/>
                  </a:cubicBezTo>
                  <a:cubicBezTo>
                    <a:pt x="7" y="42"/>
                    <a:pt x="7" y="41"/>
                    <a:pt x="7" y="41"/>
                  </a:cubicBezTo>
                  <a:cubicBezTo>
                    <a:pt x="7" y="40"/>
                    <a:pt x="7" y="40"/>
                    <a:pt x="6" y="40"/>
                  </a:cubicBezTo>
                  <a:cubicBezTo>
                    <a:pt x="6" y="39"/>
                    <a:pt x="5" y="38"/>
                    <a:pt x="6" y="38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4" y="36"/>
                    <a:pt x="3" y="35"/>
                    <a:pt x="3" y="34"/>
                  </a:cubicBezTo>
                  <a:cubicBezTo>
                    <a:pt x="3" y="33"/>
                    <a:pt x="3" y="32"/>
                    <a:pt x="2" y="32"/>
                  </a:cubicBezTo>
                  <a:cubicBezTo>
                    <a:pt x="1" y="30"/>
                    <a:pt x="1" y="29"/>
                    <a:pt x="1" y="27"/>
                  </a:cubicBezTo>
                  <a:cubicBezTo>
                    <a:pt x="2" y="27"/>
                    <a:pt x="2" y="26"/>
                    <a:pt x="1" y="25"/>
                  </a:cubicBezTo>
                  <a:cubicBezTo>
                    <a:pt x="1" y="23"/>
                    <a:pt x="1" y="14"/>
                    <a:pt x="3" y="11"/>
                  </a:cubicBezTo>
                  <a:cubicBezTo>
                    <a:pt x="2" y="11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6" y="1"/>
                    <a:pt x="27" y="1"/>
                    <a:pt x="38" y="1"/>
                  </a:cubicBezTo>
                  <a:cubicBezTo>
                    <a:pt x="46" y="1"/>
                    <a:pt x="53" y="1"/>
                    <a:pt x="61" y="1"/>
                  </a:cubicBezTo>
                  <a:cubicBezTo>
                    <a:pt x="61" y="1"/>
                    <a:pt x="61" y="1"/>
                    <a:pt x="62" y="1"/>
                  </a:cubicBezTo>
                  <a:cubicBezTo>
                    <a:pt x="63" y="1"/>
                    <a:pt x="64" y="1"/>
                    <a:pt x="66" y="1"/>
                  </a:cubicBezTo>
                  <a:cubicBezTo>
                    <a:pt x="68" y="1"/>
                    <a:pt x="68" y="1"/>
                    <a:pt x="69" y="1"/>
                  </a:cubicBezTo>
                  <a:cubicBezTo>
                    <a:pt x="69" y="1"/>
                    <a:pt x="69" y="1"/>
                    <a:pt x="69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1"/>
                  </a:cubicBezTo>
                  <a:cubicBezTo>
                    <a:pt x="70" y="2"/>
                    <a:pt x="71" y="2"/>
                    <a:pt x="71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3" y="2"/>
                    <a:pt x="74" y="2"/>
                    <a:pt x="75" y="3"/>
                  </a:cubicBezTo>
                  <a:cubicBezTo>
                    <a:pt x="77" y="4"/>
                    <a:pt x="78" y="4"/>
                    <a:pt x="80" y="4"/>
                  </a:cubicBezTo>
                  <a:cubicBezTo>
                    <a:pt x="80" y="4"/>
                    <a:pt x="81" y="4"/>
                    <a:pt x="82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1" y="6"/>
                    <a:pt x="80" y="7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9" y="9"/>
                    <a:pt x="79" y="9"/>
                    <a:pt x="80" y="9"/>
                  </a:cubicBezTo>
                  <a:cubicBezTo>
                    <a:pt x="81" y="9"/>
                    <a:pt x="84" y="7"/>
                    <a:pt x="85" y="7"/>
                  </a:cubicBezTo>
                  <a:cubicBezTo>
                    <a:pt x="85" y="7"/>
                    <a:pt x="86" y="6"/>
                    <a:pt x="86" y="6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7"/>
                    <a:pt x="86" y="8"/>
                    <a:pt x="86" y="8"/>
                  </a:cubicBezTo>
                  <a:cubicBezTo>
                    <a:pt x="86" y="8"/>
                    <a:pt x="86" y="8"/>
                    <a:pt x="85" y="8"/>
                  </a:cubicBezTo>
                  <a:cubicBezTo>
                    <a:pt x="86" y="8"/>
                    <a:pt x="87" y="9"/>
                    <a:pt x="87" y="9"/>
                  </a:cubicBezTo>
                  <a:cubicBezTo>
                    <a:pt x="88" y="10"/>
                    <a:pt x="88" y="10"/>
                    <a:pt x="89" y="10"/>
                  </a:cubicBezTo>
                  <a:cubicBezTo>
                    <a:pt x="90" y="9"/>
                    <a:pt x="91" y="9"/>
                    <a:pt x="93" y="9"/>
                  </a:cubicBezTo>
                  <a:cubicBezTo>
                    <a:pt x="93" y="9"/>
                    <a:pt x="93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5" y="10"/>
                    <a:pt x="95" y="11"/>
                    <a:pt x="95" y="12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4" y="12"/>
                    <a:pt x="94" y="13"/>
                    <a:pt x="95" y="13"/>
                  </a:cubicBezTo>
                  <a:cubicBezTo>
                    <a:pt x="96" y="13"/>
                    <a:pt x="97" y="14"/>
                    <a:pt x="97" y="15"/>
                  </a:cubicBezTo>
                  <a:cubicBezTo>
                    <a:pt x="97" y="16"/>
                    <a:pt x="97" y="17"/>
                    <a:pt x="96" y="18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8" y="18"/>
                    <a:pt x="98" y="18"/>
                    <a:pt x="98" y="18"/>
                  </a:cubicBezTo>
                  <a:cubicBezTo>
                    <a:pt x="99" y="21"/>
                    <a:pt x="99" y="23"/>
                    <a:pt x="97" y="25"/>
                  </a:cubicBezTo>
                  <a:cubicBezTo>
                    <a:pt x="97" y="25"/>
                    <a:pt x="98" y="25"/>
                    <a:pt x="98" y="25"/>
                  </a:cubicBezTo>
                  <a:cubicBezTo>
                    <a:pt x="101" y="25"/>
                    <a:pt x="105" y="24"/>
                    <a:pt x="106" y="22"/>
                  </a:cubicBezTo>
                  <a:cubicBezTo>
                    <a:pt x="106" y="22"/>
                    <a:pt x="106" y="21"/>
                    <a:pt x="106" y="21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7" y="20"/>
                    <a:pt x="108" y="20"/>
                    <a:pt x="109" y="20"/>
                  </a:cubicBezTo>
                  <a:cubicBezTo>
                    <a:pt x="110" y="20"/>
                    <a:pt x="112" y="20"/>
                    <a:pt x="112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5" y="15"/>
                    <a:pt x="118" y="14"/>
                    <a:pt x="121" y="15"/>
                  </a:cubicBezTo>
                  <a:cubicBezTo>
                    <a:pt x="122" y="15"/>
                    <a:pt x="123" y="15"/>
                    <a:pt x="123" y="15"/>
                  </a:cubicBezTo>
                  <a:cubicBezTo>
                    <a:pt x="123" y="15"/>
                    <a:pt x="124" y="15"/>
                    <a:pt x="124" y="14"/>
                  </a:cubicBezTo>
                  <a:cubicBezTo>
                    <a:pt x="124" y="14"/>
                    <a:pt x="125" y="14"/>
                    <a:pt x="125" y="14"/>
                  </a:cubicBezTo>
                  <a:cubicBezTo>
                    <a:pt x="126" y="14"/>
                    <a:pt x="126" y="13"/>
                    <a:pt x="126" y="12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6" y="10"/>
                    <a:pt x="127" y="9"/>
                    <a:pt x="128" y="7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30" y="7"/>
                    <a:pt x="130" y="7"/>
                  </a:cubicBezTo>
                  <a:cubicBezTo>
                    <a:pt x="130" y="7"/>
                    <a:pt x="131" y="7"/>
                    <a:pt x="131" y="7"/>
                  </a:cubicBezTo>
                  <a:cubicBezTo>
                    <a:pt x="131" y="7"/>
                    <a:pt x="131" y="7"/>
                    <a:pt x="131" y="7"/>
                  </a:cubicBezTo>
                  <a:cubicBezTo>
                    <a:pt x="132" y="7"/>
                    <a:pt x="133" y="7"/>
                    <a:pt x="133" y="9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11"/>
                    <a:pt x="133" y="12"/>
                    <a:pt x="134" y="13"/>
                  </a:cubicBezTo>
                  <a:cubicBezTo>
                    <a:pt x="134" y="13"/>
                    <a:pt x="134" y="13"/>
                    <a:pt x="134" y="14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5" y="16"/>
                    <a:pt x="135" y="16"/>
                    <a:pt x="135" y="16"/>
                  </a:cubicBezTo>
                  <a:cubicBezTo>
                    <a:pt x="134" y="17"/>
                    <a:pt x="133" y="18"/>
                    <a:pt x="132" y="18"/>
                  </a:cubicBezTo>
                  <a:cubicBezTo>
                    <a:pt x="131" y="18"/>
                    <a:pt x="131" y="18"/>
                    <a:pt x="130" y="18"/>
                  </a:cubicBezTo>
                  <a:cubicBezTo>
                    <a:pt x="130" y="19"/>
                    <a:pt x="129" y="19"/>
                    <a:pt x="128" y="19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27" y="20"/>
                    <a:pt x="127" y="20"/>
                    <a:pt x="127" y="21"/>
                  </a:cubicBezTo>
                  <a:cubicBezTo>
                    <a:pt x="127" y="21"/>
                    <a:pt x="127" y="21"/>
                    <a:pt x="127" y="22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126" y="23"/>
                    <a:pt x="126" y="24"/>
                    <a:pt x="126" y="24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8" y="25"/>
                    <a:pt x="128" y="25"/>
                    <a:pt x="128" y="26"/>
                  </a:cubicBezTo>
                  <a:cubicBezTo>
                    <a:pt x="127" y="27"/>
                    <a:pt x="126" y="27"/>
                    <a:pt x="125" y="26"/>
                  </a:cubicBezTo>
                  <a:cubicBezTo>
                    <a:pt x="124" y="27"/>
                    <a:pt x="123" y="27"/>
                    <a:pt x="122" y="27"/>
                  </a:cubicBezTo>
                  <a:cubicBezTo>
                    <a:pt x="122" y="27"/>
                    <a:pt x="122" y="27"/>
                    <a:pt x="121" y="27"/>
                  </a:cubicBezTo>
                  <a:cubicBezTo>
                    <a:pt x="121" y="28"/>
                    <a:pt x="120" y="28"/>
                    <a:pt x="119" y="29"/>
                  </a:cubicBezTo>
                  <a:cubicBezTo>
                    <a:pt x="119" y="29"/>
                    <a:pt x="119" y="29"/>
                    <a:pt x="118" y="29"/>
                  </a:cubicBezTo>
                  <a:cubicBezTo>
                    <a:pt x="118" y="29"/>
                    <a:pt x="118" y="30"/>
                    <a:pt x="118" y="30"/>
                  </a:cubicBezTo>
                  <a:cubicBezTo>
                    <a:pt x="118" y="30"/>
                    <a:pt x="119" y="31"/>
                    <a:pt x="118" y="32"/>
                  </a:cubicBezTo>
                  <a:cubicBezTo>
                    <a:pt x="118" y="32"/>
                    <a:pt x="118" y="33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6"/>
                    <a:pt x="115" y="37"/>
                    <a:pt x="115" y="39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1"/>
                    <a:pt x="115" y="41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3"/>
                    <a:pt x="115" y="43"/>
                    <a:pt x="115" y="43"/>
                  </a:cubicBezTo>
                  <a:cubicBezTo>
                    <a:pt x="115" y="43"/>
                    <a:pt x="115" y="43"/>
                    <a:pt x="115" y="43"/>
                  </a:cubicBezTo>
                  <a:cubicBezTo>
                    <a:pt x="115" y="43"/>
                    <a:pt x="115" y="44"/>
                    <a:pt x="115" y="44"/>
                  </a:cubicBezTo>
                  <a:cubicBezTo>
                    <a:pt x="114" y="44"/>
                    <a:pt x="114" y="45"/>
                    <a:pt x="113" y="45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3" y="45"/>
                    <a:pt x="113" y="46"/>
                  </a:cubicBezTo>
                  <a:cubicBezTo>
                    <a:pt x="113" y="47"/>
                    <a:pt x="109" y="49"/>
                    <a:pt x="109" y="49"/>
                  </a:cubicBezTo>
                  <a:cubicBezTo>
                    <a:pt x="108" y="49"/>
                    <a:pt x="107" y="50"/>
                    <a:pt x="107" y="51"/>
                  </a:cubicBezTo>
                  <a:cubicBezTo>
                    <a:pt x="106" y="52"/>
                    <a:pt x="105" y="53"/>
                    <a:pt x="103" y="53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3" y="53"/>
                    <a:pt x="103" y="54"/>
                    <a:pt x="102" y="55"/>
                  </a:cubicBezTo>
                  <a:cubicBezTo>
                    <a:pt x="102" y="56"/>
                    <a:pt x="101" y="57"/>
                    <a:pt x="101" y="58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3" y="63"/>
                    <a:pt x="104" y="65"/>
                    <a:pt x="104" y="67"/>
                  </a:cubicBezTo>
                  <a:cubicBezTo>
                    <a:pt x="104" y="67"/>
                    <a:pt x="105" y="71"/>
                    <a:pt x="103" y="72"/>
                  </a:cubicBezTo>
                  <a:cubicBezTo>
                    <a:pt x="103" y="72"/>
                    <a:pt x="102" y="72"/>
                    <a:pt x="102" y="72"/>
                  </a:cubicBezTo>
                  <a:close/>
                  <a:moveTo>
                    <a:pt x="99" y="64"/>
                  </a:moveTo>
                  <a:cubicBezTo>
                    <a:pt x="99" y="65"/>
                    <a:pt x="99" y="65"/>
                    <a:pt x="99" y="65"/>
                  </a:cubicBezTo>
                  <a:cubicBezTo>
                    <a:pt x="99" y="65"/>
                    <a:pt x="100" y="69"/>
                    <a:pt x="101" y="69"/>
                  </a:cubicBezTo>
                  <a:cubicBezTo>
                    <a:pt x="102" y="70"/>
                    <a:pt x="102" y="70"/>
                    <a:pt x="102" y="71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2" y="71"/>
                    <a:pt x="102" y="71"/>
                    <a:pt x="103" y="71"/>
                  </a:cubicBezTo>
                  <a:cubicBezTo>
                    <a:pt x="103" y="70"/>
                    <a:pt x="103" y="68"/>
                    <a:pt x="103" y="67"/>
                  </a:cubicBezTo>
                  <a:cubicBezTo>
                    <a:pt x="103" y="65"/>
                    <a:pt x="102" y="63"/>
                    <a:pt x="101" y="61"/>
                  </a:cubicBezTo>
                  <a:cubicBezTo>
                    <a:pt x="101" y="60"/>
                    <a:pt x="100" y="59"/>
                    <a:pt x="100" y="58"/>
                  </a:cubicBezTo>
                  <a:cubicBezTo>
                    <a:pt x="100" y="57"/>
                    <a:pt x="100" y="55"/>
                    <a:pt x="101" y="54"/>
                  </a:cubicBezTo>
                  <a:cubicBezTo>
                    <a:pt x="102" y="53"/>
                    <a:pt x="102" y="53"/>
                    <a:pt x="102" y="52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104" y="52"/>
                    <a:pt x="105" y="51"/>
                    <a:pt x="106" y="50"/>
                  </a:cubicBezTo>
                  <a:cubicBezTo>
                    <a:pt x="107" y="49"/>
                    <a:pt x="107" y="48"/>
                    <a:pt x="108" y="48"/>
                  </a:cubicBezTo>
                  <a:cubicBezTo>
                    <a:pt x="109" y="47"/>
                    <a:pt x="111" y="46"/>
                    <a:pt x="111" y="46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2" y="45"/>
                    <a:pt x="111" y="45"/>
                    <a:pt x="111" y="45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2" y="44"/>
                    <a:pt x="113" y="44"/>
                    <a:pt x="113" y="44"/>
                  </a:cubicBezTo>
                  <a:cubicBezTo>
                    <a:pt x="113" y="44"/>
                    <a:pt x="113" y="44"/>
                    <a:pt x="113" y="43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3" y="43"/>
                    <a:pt x="112" y="43"/>
                    <a:pt x="112" y="43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11" y="42"/>
                    <a:pt x="111" y="42"/>
                    <a:pt x="111" y="42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2" y="39"/>
                    <a:pt x="113" y="39"/>
                    <a:pt x="113" y="39"/>
                  </a:cubicBezTo>
                  <a:cubicBezTo>
                    <a:pt x="113" y="38"/>
                    <a:pt x="112" y="37"/>
                    <a:pt x="111" y="37"/>
                  </a:cubicBezTo>
                  <a:cubicBezTo>
                    <a:pt x="111" y="36"/>
                    <a:pt x="110" y="36"/>
                    <a:pt x="110" y="35"/>
                  </a:cubicBezTo>
                  <a:cubicBezTo>
                    <a:pt x="109" y="34"/>
                    <a:pt x="109" y="34"/>
                    <a:pt x="109" y="34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11" y="34"/>
                    <a:pt x="111" y="34"/>
                    <a:pt x="112" y="33"/>
                  </a:cubicBezTo>
                  <a:cubicBezTo>
                    <a:pt x="112" y="32"/>
                    <a:pt x="113" y="32"/>
                    <a:pt x="114" y="32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6" y="32"/>
                    <a:pt x="116" y="32"/>
                    <a:pt x="116" y="33"/>
                  </a:cubicBezTo>
                  <a:cubicBezTo>
                    <a:pt x="117" y="32"/>
                    <a:pt x="117" y="32"/>
                    <a:pt x="117" y="31"/>
                  </a:cubicBezTo>
                  <a:cubicBezTo>
                    <a:pt x="117" y="31"/>
                    <a:pt x="117" y="30"/>
                    <a:pt x="117" y="30"/>
                  </a:cubicBezTo>
                  <a:cubicBezTo>
                    <a:pt x="117" y="29"/>
                    <a:pt x="117" y="29"/>
                    <a:pt x="118" y="28"/>
                  </a:cubicBezTo>
                  <a:cubicBezTo>
                    <a:pt x="118" y="28"/>
                    <a:pt x="118" y="28"/>
                    <a:pt x="118" y="28"/>
                  </a:cubicBezTo>
                  <a:cubicBezTo>
                    <a:pt x="119" y="27"/>
                    <a:pt x="120" y="26"/>
                    <a:pt x="121" y="26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3" y="26"/>
                    <a:pt x="124" y="26"/>
                    <a:pt x="124" y="25"/>
                  </a:cubicBezTo>
                  <a:cubicBezTo>
                    <a:pt x="125" y="25"/>
                    <a:pt x="125" y="25"/>
                    <a:pt x="125" y="25"/>
                  </a:cubicBezTo>
                  <a:cubicBezTo>
                    <a:pt x="125" y="25"/>
                    <a:pt x="125" y="25"/>
                    <a:pt x="125" y="25"/>
                  </a:cubicBezTo>
                  <a:cubicBezTo>
                    <a:pt x="125" y="25"/>
                    <a:pt x="125" y="25"/>
                    <a:pt x="126" y="25"/>
                  </a:cubicBezTo>
                  <a:cubicBezTo>
                    <a:pt x="126" y="25"/>
                    <a:pt x="126" y="25"/>
                    <a:pt x="125" y="25"/>
                  </a:cubicBezTo>
                  <a:cubicBezTo>
                    <a:pt x="125" y="24"/>
                    <a:pt x="125" y="23"/>
                    <a:pt x="125" y="22"/>
                  </a:cubicBezTo>
                  <a:cubicBezTo>
                    <a:pt x="125" y="22"/>
                    <a:pt x="125" y="22"/>
                    <a:pt x="126" y="21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6" y="20"/>
                    <a:pt x="126" y="19"/>
                    <a:pt x="128" y="18"/>
                  </a:cubicBezTo>
                  <a:cubicBezTo>
                    <a:pt x="128" y="18"/>
                    <a:pt x="128" y="18"/>
                    <a:pt x="128" y="18"/>
                  </a:cubicBezTo>
                  <a:cubicBezTo>
                    <a:pt x="129" y="18"/>
                    <a:pt x="129" y="18"/>
                    <a:pt x="130" y="17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1" y="16"/>
                    <a:pt x="131" y="16"/>
                    <a:pt x="131" y="16"/>
                  </a:cubicBezTo>
                  <a:cubicBezTo>
                    <a:pt x="131" y="17"/>
                    <a:pt x="131" y="17"/>
                    <a:pt x="132" y="17"/>
                  </a:cubicBezTo>
                  <a:cubicBezTo>
                    <a:pt x="132" y="17"/>
                    <a:pt x="133" y="16"/>
                    <a:pt x="134" y="16"/>
                  </a:cubicBezTo>
                  <a:cubicBezTo>
                    <a:pt x="134" y="16"/>
                    <a:pt x="134" y="16"/>
                    <a:pt x="134" y="16"/>
                  </a:cubicBezTo>
                  <a:cubicBezTo>
                    <a:pt x="134" y="16"/>
                    <a:pt x="134" y="15"/>
                    <a:pt x="134" y="15"/>
                  </a:cubicBezTo>
                  <a:cubicBezTo>
                    <a:pt x="133" y="15"/>
                    <a:pt x="133" y="14"/>
                    <a:pt x="133" y="14"/>
                  </a:cubicBezTo>
                  <a:cubicBezTo>
                    <a:pt x="133" y="14"/>
                    <a:pt x="133" y="14"/>
                    <a:pt x="133" y="13"/>
                  </a:cubicBezTo>
                  <a:cubicBezTo>
                    <a:pt x="132" y="12"/>
                    <a:pt x="132" y="11"/>
                    <a:pt x="132" y="9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2" y="8"/>
                    <a:pt x="132" y="8"/>
                    <a:pt x="131" y="8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30" y="8"/>
                    <a:pt x="129" y="8"/>
                    <a:pt x="129" y="8"/>
                  </a:cubicBezTo>
                  <a:cubicBezTo>
                    <a:pt x="128" y="9"/>
                    <a:pt x="128" y="10"/>
                    <a:pt x="127" y="12"/>
                  </a:cubicBezTo>
                  <a:cubicBezTo>
                    <a:pt x="127" y="12"/>
                    <a:pt x="127" y="12"/>
                    <a:pt x="127" y="13"/>
                  </a:cubicBezTo>
                  <a:cubicBezTo>
                    <a:pt x="127" y="13"/>
                    <a:pt x="127" y="15"/>
                    <a:pt x="126" y="15"/>
                  </a:cubicBezTo>
                  <a:cubicBezTo>
                    <a:pt x="125" y="15"/>
                    <a:pt x="125" y="15"/>
                    <a:pt x="124" y="15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3" y="16"/>
                    <a:pt x="122" y="16"/>
                    <a:pt x="121" y="16"/>
                  </a:cubicBezTo>
                  <a:cubicBezTo>
                    <a:pt x="121" y="16"/>
                    <a:pt x="120" y="16"/>
                    <a:pt x="119" y="16"/>
                  </a:cubicBezTo>
                  <a:cubicBezTo>
                    <a:pt x="117" y="16"/>
                    <a:pt x="115" y="16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9"/>
                    <a:pt x="114" y="20"/>
                    <a:pt x="113" y="20"/>
                  </a:cubicBezTo>
                  <a:cubicBezTo>
                    <a:pt x="112" y="21"/>
                    <a:pt x="111" y="21"/>
                    <a:pt x="109" y="21"/>
                  </a:cubicBezTo>
                  <a:cubicBezTo>
                    <a:pt x="108" y="21"/>
                    <a:pt x="108" y="21"/>
                    <a:pt x="107" y="21"/>
                  </a:cubicBezTo>
                  <a:cubicBezTo>
                    <a:pt x="107" y="22"/>
                    <a:pt x="107" y="22"/>
                    <a:pt x="107" y="23"/>
                  </a:cubicBezTo>
                  <a:cubicBezTo>
                    <a:pt x="106" y="25"/>
                    <a:pt x="101" y="26"/>
                    <a:pt x="98" y="26"/>
                  </a:cubicBezTo>
                  <a:cubicBezTo>
                    <a:pt x="97" y="26"/>
                    <a:pt x="96" y="26"/>
                    <a:pt x="96" y="26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6" y="25"/>
                    <a:pt x="96" y="25"/>
                    <a:pt x="96" y="25"/>
                  </a:cubicBezTo>
                  <a:cubicBezTo>
                    <a:pt x="98" y="23"/>
                    <a:pt x="98" y="22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6" y="19"/>
                    <a:pt x="96" y="20"/>
                    <a:pt x="95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18"/>
                    <a:pt x="96" y="16"/>
                    <a:pt x="96" y="15"/>
                  </a:cubicBezTo>
                  <a:cubicBezTo>
                    <a:pt x="96" y="15"/>
                    <a:pt x="95" y="14"/>
                    <a:pt x="94" y="14"/>
                  </a:cubicBezTo>
                  <a:cubicBezTo>
                    <a:pt x="94" y="14"/>
                    <a:pt x="94" y="14"/>
                    <a:pt x="93" y="14"/>
                  </a:cubicBezTo>
                  <a:cubicBezTo>
                    <a:pt x="93" y="14"/>
                    <a:pt x="92" y="15"/>
                    <a:pt x="92" y="16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7"/>
                    <a:pt x="89" y="19"/>
                    <a:pt x="90" y="20"/>
                  </a:cubicBezTo>
                  <a:cubicBezTo>
                    <a:pt x="90" y="21"/>
                    <a:pt x="90" y="24"/>
                    <a:pt x="89" y="25"/>
                  </a:cubicBezTo>
                  <a:cubicBezTo>
                    <a:pt x="89" y="26"/>
                    <a:pt x="88" y="26"/>
                    <a:pt x="88" y="26"/>
                  </a:cubicBezTo>
                  <a:cubicBezTo>
                    <a:pt x="87" y="26"/>
                    <a:pt x="86" y="26"/>
                    <a:pt x="86" y="25"/>
                  </a:cubicBezTo>
                  <a:cubicBezTo>
                    <a:pt x="84" y="24"/>
                    <a:pt x="85" y="20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6" y="15"/>
                    <a:pt x="86" y="14"/>
                    <a:pt x="87" y="13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90" y="11"/>
                    <a:pt x="92" y="11"/>
                    <a:pt x="92" y="11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93" y="11"/>
                    <a:pt x="94" y="11"/>
                    <a:pt x="94" y="11"/>
                  </a:cubicBezTo>
                  <a:cubicBezTo>
                    <a:pt x="94" y="11"/>
                    <a:pt x="94" y="11"/>
                    <a:pt x="93" y="11"/>
                  </a:cubicBezTo>
                  <a:cubicBezTo>
                    <a:pt x="93" y="11"/>
                    <a:pt x="93" y="11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0" y="10"/>
                    <a:pt x="89" y="11"/>
                  </a:cubicBezTo>
                  <a:cubicBezTo>
                    <a:pt x="89" y="11"/>
                    <a:pt x="88" y="11"/>
                    <a:pt x="88" y="11"/>
                  </a:cubicBezTo>
                  <a:cubicBezTo>
                    <a:pt x="87" y="11"/>
                    <a:pt x="87" y="11"/>
                    <a:pt x="86" y="10"/>
                  </a:cubicBezTo>
                  <a:cubicBezTo>
                    <a:pt x="86" y="10"/>
                    <a:pt x="85" y="9"/>
                    <a:pt x="85" y="10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1" y="10"/>
                    <a:pt x="79" y="11"/>
                    <a:pt x="79" y="10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7" y="10"/>
                    <a:pt x="77" y="10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7" y="8"/>
                    <a:pt x="79" y="7"/>
                    <a:pt x="80" y="5"/>
                  </a:cubicBezTo>
                  <a:cubicBezTo>
                    <a:pt x="80" y="5"/>
                    <a:pt x="80" y="5"/>
                    <a:pt x="79" y="5"/>
                  </a:cubicBezTo>
                  <a:cubicBezTo>
                    <a:pt x="78" y="5"/>
                    <a:pt x="77" y="5"/>
                    <a:pt x="75" y="4"/>
                  </a:cubicBezTo>
                  <a:cubicBezTo>
                    <a:pt x="74" y="3"/>
                    <a:pt x="73" y="3"/>
                    <a:pt x="72" y="3"/>
                  </a:cubicBezTo>
                  <a:cubicBezTo>
                    <a:pt x="72" y="3"/>
                    <a:pt x="71" y="3"/>
                    <a:pt x="71" y="3"/>
                  </a:cubicBezTo>
                  <a:cubicBezTo>
                    <a:pt x="70" y="3"/>
                    <a:pt x="70" y="2"/>
                    <a:pt x="69" y="2"/>
                  </a:cubicBezTo>
                  <a:cubicBezTo>
                    <a:pt x="69" y="2"/>
                    <a:pt x="67" y="3"/>
                    <a:pt x="66" y="3"/>
                  </a:cubicBezTo>
                  <a:cubicBezTo>
                    <a:pt x="64" y="3"/>
                    <a:pt x="63" y="2"/>
                    <a:pt x="62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53" y="2"/>
                    <a:pt x="46" y="2"/>
                    <a:pt x="38" y="2"/>
                  </a:cubicBezTo>
                  <a:cubicBezTo>
                    <a:pt x="28" y="2"/>
                    <a:pt x="1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5"/>
                    <a:pt x="2" y="7"/>
                    <a:pt x="3" y="8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4"/>
                    <a:pt x="2" y="22"/>
                    <a:pt x="3" y="25"/>
                  </a:cubicBezTo>
                  <a:cubicBezTo>
                    <a:pt x="3" y="26"/>
                    <a:pt x="3" y="27"/>
                    <a:pt x="3" y="28"/>
                  </a:cubicBezTo>
                  <a:cubicBezTo>
                    <a:pt x="3" y="29"/>
                    <a:pt x="2" y="30"/>
                    <a:pt x="3" y="31"/>
                  </a:cubicBezTo>
                  <a:cubicBezTo>
                    <a:pt x="4" y="32"/>
                    <a:pt x="4" y="33"/>
                    <a:pt x="4" y="34"/>
                  </a:cubicBezTo>
                  <a:cubicBezTo>
                    <a:pt x="4" y="35"/>
                    <a:pt x="5" y="35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8" y="40"/>
                    <a:pt x="8" y="40"/>
                    <a:pt x="8" y="41"/>
                  </a:cubicBezTo>
                  <a:cubicBezTo>
                    <a:pt x="8" y="41"/>
                    <a:pt x="8" y="41"/>
                    <a:pt x="8" y="42"/>
                  </a:cubicBezTo>
                  <a:cubicBezTo>
                    <a:pt x="9" y="42"/>
                    <a:pt x="9" y="42"/>
                    <a:pt x="9" y="43"/>
                  </a:cubicBezTo>
                  <a:cubicBezTo>
                    <a:pt x="10" y="43"/>
                    <a:pt x="10" y="44"/>
                    <a:pt x="11" y="45"/>
                  </a:cubicBezTo>
                  <a:cubicBezTo>
                    <a:pt x="11" y="45"/>
                    <a:pt x="11" y="45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2" y="46"/>
                    <a:pt x="12" y="46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4" y="47"/>
                    <a:pt x="18" y="49"/>
                    <a:pt x="19" y="51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20" y="52"/>
                    <a:pt x="20" y="52"/>
                    <a:pt x="21" y="51"/>
                  </a:cubicBezTo>
                  <a:cubicBezTo>
                    <a:pt x="22" y="51"/>
                    <a:pt x="23" y="51"/>
                    <a:pt x="24" y="51"/>
                  </a:cubicBezTo>
                  <a:cubicBezTo>
                    <a:pt x="27" y="53"/>
                    <a:pt x="30" y="54"/>
                    <a:pt x="32" y="55"/>
                  </a:cubicBezTo>
                  <a:cubicBezTo>
                    <a:pt x="33" y="55"/>
                    <a:pt x="33" y="55"/>
                    <a:pt x="34" y="55"/>
                  </a:cubicBezTo>
                  <a:cubicBezTo>
                    <a:pt x="36" y="55"/>
                    <a:pt x="38" y="55"/>
                    <a:pt x="38" y="55"/>
                  </a:cubicBezTo>
                  <a:cubicBezTo>
                    <a:pt x="38" y="54"/>
                    <a:pt x="39" y="53"/>
                    <a:pt x="40" y="53"/>
                  </a:cubicBezTo>
                  <a:cubicBezTo>
                    <a:pt x="40" y="53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3" y="54"/>
                    <a:pt x="44" y="54"/>
                    <a:pt x="45" y="55"/>
                  </a:cubicBezTo>
                  <a:cubicBezTo>
                    <a:pt x="45" y="55"/>
                    <a:pt x="45" y="56"/>
                    <a:pt x="46" y="56"/>
                  </a:cubicBezTo>
                  <a:cubicBezTo>
                    <a:pt x="47" y="57"/>
                    <a:pt x="47" y="58"/>
                    <a:pt x="48" y="58"/>
                  </a:cubicBezTo>
                  <a:cubicBezTo>
                    <a:pt x="48" y="59"/>
                    <a:pt x="49" y="60"/>
                    <a:pt x="50" y="61"/>
                  </a:cubicBezTo>
                  <a:cubicBezTo>
                    <a:pt x="51" y="60"/>
                    <a:pt x="52" y="59"/>
                    <a:pt x="53" y="59"/>
                  </a:cubicBezTo>
                  <a:cubicBezTo>
                    <a:pt x="55" y="59"/>
                    <a:pt x="56" y="61"/>
                    <a:pt x="57" y="63"/>
                  </a:cubicBezTo>
                  <a:cubicBezTo>
                    <a:pt x="58" y="64"/>
                    <a:pt x="58" y="64"/>
                    <a:pt x="58" y="65"/>
                  </a:cubicBezTo>
                  <a:cubicBezTo>
                    <a:pt x="59" y="66"/>
                    <a:pt x="60" y="67"/>
                    <a:pt x="60" y="68"/>
                  </a:cubicBezTo>
                  <a:cubicBezTo>
                    <a:pt x="61" y="68"/>
                    <a:pt x="63" y="69"/>
                    <a:pt x="64" y="69"/>
                  </a:cubicBezTo>
                  <a:cubicBezTo>
                    <a:pt x="64" y="69"/>
                    <a:pt x="64" y="69"/>
                    <a:pt x="64" y="69"/>
                  </a:cubicBezTo>
                  <a:cubicBezTo>
                    <a:pt x="64" y="69"/>
                    <a:pt x="64" y="68"/>
                    <a:pt x="64" y="68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4" y="66"/>
                    <a:pt x="63" y="66"/>
                  </a:cubicBezTo>
                  <a:cubicBezTo>
                    <a:pt x="63" y="65"/>
                    <a:pt x="63" y="65"/>
                    <a:pt x="64" y="64"/>
                  </a:cubicBezTo>
                  <a:cubicBezTo>
                    <a:pt x="64" y="64"/>
                    <a:pt x="64" y="64"/>
                    <a:pt x="65" y="64"/>
                  </a:cubicBezTo>
                  <a:cubicBezTo>
                    <a:pt x="65" y="63"/>
                    <a:pt x="66" y="63"/>
                    <a:pt x="65" y="63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6" y="62"/>
                    <a:pt x="67" y="62"/>
                    <a:pt x="67" y="62"/>
                  </a:cubicBezTo>
                  <a:cubicBezTo>
                    <a:pt x="68" y="62"/>
                    <a:pt x="69" y="62"/>
                    <a:pt x="69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2" y="59"/>
                    <a:pt x="73" y="59"/>
                    <a:pt x="75" y="59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6" y="59"/>
                    <a:pt x="76" y="59"/>
                    <a:pt x="77" y="59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80" y="61"/>
                    <a:pt x="80" y="61"/>
                    <a:pt x="80" y="60"/>
                  </a:cubicBezTo>
                  <a:cubicBezTo>
                    <a:pt x="81" y="59"/>
                    <a:pt x="81" y="59"/>
                    <a:pt x="81" y="59"/>
                  </a:cubicBezTo>
                  <a:cubicBezTo>
                    <a:pt x="80" y="59"/>
                    <a:pt x="80" y="59"/>
                    <a:pt x="80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1" y="57"/>
                    <a:pt x="81" y="58"/>
                    <a:pt x="81" y="58"/>
                  </a:cubicBezTo>
                  <a:cubicBezTo>
                    <a:pt x="82" y="58"/>
                    <a:pt x="82" y="58"/>
                    <a:pt x="83" y="58"/>
                  </a:cubicBezTo>
                  <a:cubicBezTo>
                    <a:pt x="85" y="58"/>
                    <a:pt x="85" y="57"/>
                    <a:pt x="85" y="57"/>
                  </a:cubicBezTo>
                  <a:cubicBezTo>
                    <a:pt x="85" y="57"/>
                    <a:pt x="85" y="56"/>
                    <a:pt x="85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7" y="57"/>
                    <a:pt x="89" y="57"/>
                    <a:pt x="90" y="57"/>
                  </a:cubicBezTo>
                  <a:cubicBezTo>
                    <a:pt x="90" y="57"/>
                    <a:pt x="91" y="58"/>
                    <a:pt x="91" y="58"/>
                  </a:cubicBezTo>
                  <a:cubicBezTo>
                    <a:pt x="92" y="59"/>
                    <a:pt x="92" y="59"/>
                    <a:pt x="92" y="59"/>
                  </a:cubicBezTo>
                  <a:cubicBezTo>
                    <a:pt x="96" y="58"/>
                    <a:pt x="98" y="59"/>
                    <a:pt x="98" y="64"/>
                  </a:cubicBezTo>
                  <a:lnTo>
                    <a:pt x="99" y="64"/>
                  </a:lnTo>
                  <a:close/>
                  <a:moveTo>
                    <a:pt x="112" y="40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3" y="40"/>
                    <a:pt x="113" y="40"/>
                    <a:pt x="112" y="40"/>
                  </a:cubicBezTo>
                  <a:close/>
                  <a:moveTo>
                    <a:pt x="114" y="32"/>
                  </a:moveTo>
                  <a:cubicBezTo>
                    <a:pt x="114" y="32"/>
                    <a:pt x="114" y="32"/>
                    <a:pt x="114" y="32"/>
                  </a:cubicBezTo>
                  <a:cubicBezTo>
                    <a:pt x="114" y="33"/>
                    <a:pt x="113" y="34"/>
                    <a:pt x="114" y="35"/>
                  </a:cubicBezTo>
                  <a:cubicBezTo>
                    <a:pt x="114" y="35"/>
                    <a:pt x="114" y="36"/>
                    <a:pt x="114" y="36"/>
                  </a:cubicBezTo>
                  <a:cubicBezTo>
                    <a:pt x="114" y="36"/>
                    <a:pt x="114" y="36"/>
                    <a:pt x="115" y="36"/>
                  </a:cubicBezTo>
                  <a:cubicBezTo>
                    <a:pt x="115" y="35"/>
                    <a:pt x="115" y="34"/>
                    <a:pt x="114" y="32"/>
                  </a:cubicBezTo>
                  <a:close/>
                  <a:moveTo>
                    <a:pt x="88" y="14"/>
                  </a:moveTo>
                  <a:cubicBezTo>
                    <a:pt x="88" y="14"/>
                    <a:pt x="88" y="14"/>
                    <a:pt x="88" y="14"/>
                  </a:cubicBezTo>
                  <a:cubicBezTo>
                    <a:pt x="88" y="14"/>
                    <a:pt x="88" y="15"/>
                    <a:pt x="87" y="17"/>
                  </a:cubicBezTo>
                  <a:cubicBezTo>
                    <a:pt x="87" y="20"/>
                    <a:pt x="86" y="24"/>
                    <a:pt x="87" y="25"/>
                  </a:cubicBezTo>
                  <a:cubicBezTo>
                    <a:pt x="87" y="25"/>
                    <a:pt x="87" y="25"/>
                    <a:pt x="88" y="25"/>
                  </a:cubicBezTo>
                  <a:cubicBezTo>
                    <a:pt x="88" y="25"/>
                    <a:pt x="88" y="25"/>
                    <a:pt x="88" y="25"/>
                  </a:cubicBezTo>
                  <a:cubicBezTo>
                    <a:pt x="88" y="25"/>
                    <a:pt x="88" y="25"/>
                    <a:pt x="88" y="25"/>
                  </a:cubicBezTo>
                  <a:cubicBezTo>
                    <a:pt x="89" y="24"/>
                    <a:pt x="89" y="21"/>
                    <a:pt x="89" y="21"/>
                  </a:cubicBezTo>
                  <a:cubicBezTo>
                    <a:pt x="88" y="19"/>
                    <a:pt x="89" y="16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2" y="13"/>
                    <a:pt x="92" y="13"/>
                    <a:pt x="93" y="13"/>
                  </a:cubicBezTo>
                  <a:cubicBezTo>
                    <a:pt x="92" y="13"/>
                    <a:pt x="92" y="12"/>
                    <a:pt x="92" y="12"/>
                  </a:cubicBezTo>
                  <a:cubicBezTo>
                    <a:pt x="91" y="12"/>
                    <a:pt x="90" y="13"/>
                    <a:pt x="90" y="13"/>
                  </a:cubicBezTo>
                  <a:cubicBezTo>
                    <a:pt x="89" y="13"/>
                    <a:pt x="89" y="13"/>
                    <a:pt x="89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3"/>
                    <a:pt x="88" y="14"/>
                    <a:pt x="8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5518146" y="1417294"/>
              <a:ext cx="664281" cy="645247"/>
            </a:xfrm>
            <a:custGeom>
              <a:avLst/>
              <a:gdLst>
                <a:gd name="T0" fmla="*/ 349 w 89"/>
                <a:gd name="T1" fmla="*/ 2616 h 87"/>
                <a:gd name="T2" fmla="*/ 479 w 89"/>
                <a:gd name="T3" fmla="*/ 2566 h 87"/>
                <a:gd name="T4" fmla="*/ 602 w 89"/>
                <a:gd name="T5" fmla="*/ 2592 h 87"/>
                <a:gd name="T6" fmla="*/ 759 w 89"/>
                <a:gd name="T7" fmla="*/ 2472 h 87"/>
                <a:gd name="T8" fmla="*/ 853 w 89"/>
                <a:gd name="T9" fmla="*/ 2342 h 87"/>
                <a:gd name="T10" fmla="*/ 1012 w 89"/>
                <a:gd name="T11" fmla="*/ 2132 h 87"/>
                <a:gd name="T12" fmla="*/ 1292 w 89"/>
                <a:gd name="T13" fmla="*/ 1661 h 87"/>
                <a:gd name="T14" fmla="*/ 1332 w 89"/>
                <a:gd name="T15" fmla="*/ 1821 h 87"/>
                <a:gd name="T16" fmla="*/ 1264 w 89"/>
                <a:gd name="T17" fmla="*/ 2005 h 87"/>
                <a:gd name="T18" fmla="*/ 1292 w 89"/>
                <a:gd name="T19" fmla="*/ 2066 h 87"/>
                <a:gd name="T20" fmla="*/ 1361 w 89"/>
                <a:gd name="T21" fmla="*/ 1977 h 87"/>
                <a:gd name="T22" fmla="*/ 1451 w 89"/>
                <a:gd name="T23" fmla="*/ 1883 h 87"/>
                <a:gd name="T24" fmla="*/ 1479 w 89"/>
                <a:gd name="T25" fmla="*/ 1843 h 87"/>
                <a:gd name="T26" fmla="*/ 1546 w 89"/>
                <a:gd name="T27" fmla="*/ 1843 h 87"/>
                <a:gd name="T28" fmla="*/ 1612 w 89"/>
                <a:gd name="T29" fmla="*/ 1883 h 87"/>
                <a:gd name="T30" fmla="*/ 1702 w 89"/>
                <a:gd name="T31" fmla="*/ 1911 h 87"/>
                <a:gd name="T32" fmla="*/ 1961 w 89"/>
                <a:gd name="T33" fmla="*/ 2005 h 87"/>
                <a:gd name="T34" fmla="*/ 2119 w 89"/>
                <a:gd name="T35" fmla="*/ 2043 h 87"/>
                <a:gd name="T36" fmla="*/ 2148 w 89"/>
                <a:gd name="T37" fmla="*/ 2092 h 87"/>
                <a:gd name="T38" fmla="*/ 2238 w 89"/>
                <a:gd name="T39" fmla="*/ 2187 h 87"/>
                <a:gd name="T40" fmla="*/ 2333 w 89"/>
                <a:gd name="T41" fmla="*/ 2161 h 87"/>
                <a:gd name="T42" fmla="*/ 2371 w 89"/>
                <a:gd name="T43" fmla="*/ 2187 h 87"/>
                <a:gd name="T44" fmla="*/ 2440 w 89"/>
                <a:gd name="T45" fmla="*/ 2187 h 87"/>
                <a:gd name="T46" fmla="*/ 2558 w 89"/>
                <a:gd name="T47" fmla="*/ 2316 h 87"/>
                <a:gd name="T48" fmla="*/ 2558 w 89"/>
                <a:gd name="T49" fmla="*/ 2342 h 87"/>
                <a:gd name="T50" fmla="*/ 2558 w 89"/>
                <a:gd name="T51" fmla="*/ 2366 h 87"/>
                <a:gd name="T52" fmla="*/ 2719 w 89"/>
                <a:gd name="T53" fmla="*/ 2498 h 87"/>
                <a:gd name="T54" fmla="*/ 2743 w 89"/>
                <a:gd name="T55" fmla="*/ 2498 h 87"/>
                <a:gd name="T56" fmla="*/ 2238 w 89"/>
                <a:gd name="T57" fmla="*/ 2132 h 87"/>
                <a:gd name="T58" fmla="*/ 1984 w 89"/>
                <a:gd name="T59" fmla="*/ 1272 h 87"/>
                <a:gd name="T60" fmla="*/ 1641 w 89"/>
                <a:gd name="T61" fmla="*/ 271 h 87"/>
                <a:gd name="T62" fmla="*/ 1174 w 89"/>
                <a:gd name="T63" fmla="*/ 90 h 87"/>
                <a:gd name="T64" fmla="*/ 944 w 89"/>
                <a:gd name="T65" fmla="*/ 28 h 87"/>
                <a:gd name="T66" fmla="*/ 922 w 89"/>
                <a:gd name="T67" fmla="*/ 28 h 87"/>
                <a:gd name="T68" fmla="*/ 624 w 89"/>
                <a:gd name="T69" fmla="*/ 115 h 87"/>
                <a:gd name="T70" fmla="*/ 624 w 89"/>
                <a:gd name="T71" fmla="*/ 184 h 87"/>
                <a:gd name="T72" fmla="*/ 439 w 89"/>
                <a:gd name="T73" fmla="*/ 250 h 87"/>
                <a:gd name="T74" fmla="*/ 479 w 89"/>
                <a:gd name="T75" fmla="*/ 316 h 87"/>
                <a:gd name="T76" fmla="*/ 370 w 89"/>
                <a:gd name="T77" fmla="*/ 339 h 87"/>
                <a:gd name="T78" fmla="*/ 254 w 89"/>
                <a:gd name="T79" fmla="*/ 500 h 87"/>
                <a:gd name="T80" fmla="*/ 95 w 89"/>
                <a:gd name="T81" fmla="*/ 617 h 87"/>
                <a:gd name="T82" fmla="*/ 410 w 89"/>
                <a:gd name="T83" fmla="*/ 867 h 87"/>
                <a:gd name="T84" fmla="*/ 624 w 89"/>
                <a:gd name="T85" fmla="*/ 954 h 87"/>
                <a:gd name="T86" fmla="*/ 533 w 89"/>
                <a:gd name="T87" fmla="*/ 983 h 87"/>
                <a:gd name="T88" fmla="*/ 410 w 89"/>
                <a:gd name="T89" fmla="*/ 1049 h 87"/>
                <a:gd name="T90" fmla="*/ 156 w 89"/>
                <a:gd name="T91" fmla="*/ 983 h 87"/>
                <a:gd name="T92" fmla="*/ 156 w 89"/>
                <a:gd name="T93" fmla="*/ 1178 h 87"/>
                <a:gd name="T94" fmla="*/ 370 w 89"/>
                <a:gd name="T95" fmla="*/ 1322 h 87"/>
                <a:gd name="T96" fmla="*/ 533 w 89"/>
                <a:gd name="T97" fmla="*/ 1272 h 87"/>
                <a:gd name="T98" fmla="*/ 439 w 89"/>
                <a:gd name="T99" fmla="*/ 1454 h 87"/>
                <a:gd name="T100" fmla="*/ 282 w 89"/>
                <a:gd name="T101" fmla="*/ 1572 h 87"/>
                <a:gd name="T102" fmla="*/ 156 w 89"/>
                <a:gd name="T103" fmla="*/ 1727 h 87"/>
                <a:gd name="T104" fmla="*/ 156 w 89"/>
                <a:gd name="T105" fmla="*/ 1793 h 87"/>
                <a:gd name="T106" fmla="*/ 254 w 89"/>
                <a:gd name="T107" fmla="*/ 1843 h 87"/>
                <a:gd name="T108" fmla="*/ 320 w 89"/>
                <a:gd name="T109" fmla="*/ 2005 h 87"/>
                <a:gd name="T110" fmla="*/ 479 w 89"/>
                <a:gd name="T111" fmla="*/ 1843 h 87"/>
                <a:gd name="T112" fmla="*/ 479 w 89"/>
                <a:gd name="T113" fmla="*/ 2092 h 87"/>
                <a:gd name="T114" fmla="*/ 574 w 89"/>
                <a:gd name="T115" fmla="*/ 2092 h 87"/>
                <a:gd name="T116" fmla="*/ 692 w 89"/>
                <a:gd name="T117" fmla="*/ 2132 h 87"/>
                <a:gd name="T118" fmla="*/ 787 w 89"/>
                <a:gd name="T119" fmla="*/ 2227 h 87"/>
                <a:gd name="T120" fmla="*/ 574 w 89"/>
                <a:gd name="T121" fmla="*/ 2566 h 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9" h="87">
                  <a:moveTo>
                    <a:pt x="11" y="85"/>
                  </a:moveTo>
                  <a:cubicBezTo>
                    <a:pt x="11" y="85"/>
                    <a:pt x="11" y="86"/>
                    <a:pt x="11" y="86"/>
                  </a:cubicBezTo>
                  <a:cubicBezTo>
                    <a:pt x="11" y="86"/>
                    <a:pt x="11" y="86"/>
                    <a:pt x="11" y="85"/>
                  </a:cubicBezTo>
                  <a:cubicBezTo>
                    <a:pt x="12" y="86"/>
                    <a:pt x="12" y="85"/>
                    <a:pt x="13" y="86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3" y="87"/>
                    <a:pt x="15" y="84"/>
                    <a:pt x="15" y="83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7" y="84"/>
                    <a:pt x="18" y="83"/>
                    <a:pt x="19" y="82"/>
                  </a:cubicBezTo>
                  <a:cubicBezTo>
                    <a:pt x="19" y="83"/>
                    <a:pt x="19" y="83"/>
                    <a:pt x="19" y="84"/>
                  </a:cubicBezTo>
                  <a:cubicBezTo>
                    <a:pt x="20" y="82"/>
                    <a:pt x="21" y="82"/>
                    <a:pt x="22" y="82"/>
                  </a:cubicBezTo>
                  <a:cubicBezTo>
                    <a:pt x="21" y="81"/>
                    <a:pt x="21" y="80"/>
                    <a:pt x="21" y="80"/>
                  </a:cubicBezTo>
                  <a:cubicBezTo>
                    <a:pt x="22" y="81"/>
                    <a:pt x="23" y="80"/>
                    <a:pt x="24" y="80"/>
                  </a:cubicBezTo>
                  <a:cubicBezTo>
                    <a:pt x="23" y="80"/>
                    <a:pt x="23" y="80"/>
                    <a:pt x="23" y="79"/>
                  </a:cubicBezTo>
                  <a:cubicBezTo>
                    <a:pt x="25" y="80"/>
                    <a:pt x="24" y="78"/>
                    <a:pt x="25" y="78"/>
                  </a:cubicBezTo>
                  <a:cubicBezTo>
                    <a:pt x="27" y="78"/>
                    <a:pt x="27" y="77"/>
                    <a:pt x="27" y="76"/>
                  </a:cubicBezTo>
                  <a:cubicBezTo>
                    <a:pt x="28" y="76"/>
                    <a:pt x="29" y="75"/>
                    <a:pt x="29" y="74"/>
                  </a:cubicBezTo>
                  <a:cubicBezTo>
                    <a:pt x="31" y="75"/>
                    <a:pt x="33" y="71"/>
                    <a:pt x="34" y="70"/>
                  </a:cubicBezTo>
                  <a:cubicBezTo>
                    <a:pt x="34" y="69"/>
                    <a:pt x="33" y="69"/>
                    <a:pt x="32" y="69"/>
                  </a:cubicBezTo>
                  <a:cubicBezTo>
                    <a:pt x="32" y="66"/>
                    <a:pt x="37" y="65"/>
                    <a:pt x="35" y="63"/>
                  </a:cubicBezTo>
                  <a:cubicBezTo>
                    <a:pt x="36" y="64"/>
                    <a:pt x="37" y="60"/>
                    <a:pt x="39" y="59"/>
                  </a:cubicBezTo>
                  <a:cubicBezTo>
                    <a:pt x="41" y="58"/>
                    <a:pt x="41" y="56"/>
                    <a:pt x="41" y="54"/>
                  </a:cubicBezTo>
                  <a:cubicBezTo>
                    <a:pt x="41" y="55"/>
                    <a:pt x="41" y="57"/>
                    <a:pt x="41" y="58"/>
                  </a:cubicBezTo>
                  <a:cubicBezTo>
                    <a:pt x="42" y="59"/>
                    <a:pt x="43" y="58"/>
                    <a:pt x="43" y="57"/>
                  </a:cubicBezTo>
                  <a:cubicBezTo>
                    <a:pt x="43" y="58"/>
                    <a:pt x="42" y="59"/>
                    <a:pt x="42" y="59"/>
                  </a:cubicBezTo>
                  <a:cubicBezTo>
                    <a:pt x="43" y="60"/>
                    <a:pt x="43" y="60"/>
                    <a:pt x="44" y="60"/>
                  </a:cubicBezTo>
                  <a:cubicBezTo>
                    <a:pt x="42" y="60"/>
                    <a:pt x="39" y="59"/>
                    <a:pt x="39" y="62"/>
                  </a:cubicBezTo>
                  <a:cubicBezTo>
                    <a:pt x="39" y="63"/>
                    <a:pt x="37" y="68"/>
                    <a:pt x="40" y="65"/>
                  </a:cubicBezTo>
                  <a:cubicBezTo>
                    <a:pt x="39" y="67"/>
                    <a:pt x="37" y="67"/>
                    <a:pt x="38" y="68"/>
                  </a:cubicBezTo>
                  <a:cubicBezTo>
                    <a:pt x="39" y="69"/>
                    <a:pt x="41" y="67"/>
                    <a:pt x="41" y="66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6"/>
                    <a:pt x="42" y="66"/>
                    <a:pt x="43" y="65"/>
                  </a:cubicBezTo>
                  <a:cubicBezTo>
                    <a:pt x="43" y="65"/>
                    <a:pt x="43" y="65"/>
                    <a:pt x="43" y="66"/>
                  </a:cubicBezTo>
                  <a:cubicBezTo>
                    <a:pt x="43" y="65"/>
                    <a:pt x="43" y="65"/>
                    <a:pt x="43" y="64"/>
                  </a:cubicBezTo>
                  <a:cubicBezTo>
                    <a:pt x="45" y="65"/>
                    <a:pt x="45" y="64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2"/>
                    <a:pt x="46" y="61"/>
                    <a:pt x="46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6" y="60"/>
                    <a:pt x="46" y="59"/>
                    <a:pt x="47" y="59"/>
                  </a:cubicBezTo>
                  <a:cubicBezTo>
                    <a:pt x="47" y="59"/>
                    <a:pt x="47" y="60"/>
                    <a:pt x="47" y="60"/>
                  </a:cubicBezTo>
                  <a:cubicBezTo>
                    <a:pt x="47" y="60"/>
                    <a:pt x="47" y="60"/>
                    <a:pt x="47" y="59"/>
                  </a:cubicBezTo>
                  <a:cubicBezTo>
                    <a:pt x="48" y="60"/>
                    <a:pt x="49" y="60"/>
                    <a:pt x="50" y="59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1"/>
                    <a:pt x="50" y="61"/>
                    <a:pt x="49" y="61"/>
                  </a:cubicBezTo>
                  <a:cubicBezTo>
                    <a:pt x="50" y="61"/>
                    <a:pt x="50" y="61"/>
                    <a:pt x="51" y="61"/>
                  </a:cubicBezTo>
                  <a:cubicBezTo>
                    <a:pt x="51" y="61"/>
                    <a:pt x="51" y="61"/>
                    <a:pt x="50" y="61"/>
                  </a:cubicBezTo>
                  <a:cubicBezTo>
                    <a:pt x="51" y="61"/>
                    <a:pt x="51" y="61"/>
                    <a:pt x="52" y="61"/>
                  </a:cubicBezTo>
                  <a:cubicBezTo>
                    <a:pt x="52" y="63"/>
                    <a:pt x="53" y="62"/>
                    <a:pt x="54" y="62"/>
                  </a:cubicBezTo>
                  <a:cubicBezTo>
                    <a:pt x="55" y="64"/>
                    <a:pt x="55" y="64"/>
                    <a:pt x="58" y="64"/>
                  </a:cubicBezTo>
                  <a:cubicBezTo>
                    <a:pt x="59" y="64"/>
                    <a:pt x="60" y="64"/>
                    <a:pt x="61" y="64"/>
                  </a:cubicBezTo>
                  <a:cubicBezTo>
                    <a:pt x="62" y="64"/>
                    <a:pt x="61" y="65"/>
                    <a:pt x="62" y="65"/>
                  </a:cubicBezTo>
                  <a:cubicBezTo>
                    <a:pt x="63" y="65"/>
                    <a:pt x="65" y="66"/>
                    <a:pt x="66" y="64"/>
                  </a:cubicBezTo>
                  <a:cubicBezTo>
                    <a:pt x="66" y="64"/>
                    <a:pt x="67" y="65"/>
                    <a:pt x="67" y="65"/>
                  </a:cubicBezTo>
                  <a:cubicBezTo>
                    <a:pt x="67" y="65"/>
                    <a:pt x="67" y="66"/>
                    <a:pt x="67" y="66"/>
                  </a:cubicBezTo>
                  <a:cubicBezTo>
                    <a:pt x="67" y="66"/>
                    <a:pt x="66" y="65"/>
                    <a:pt x="66" y="65"/>
                  </a:cubicBezTo>
                  <a:cubicBezTo>
                    <a:pt x="66" y="65"/>
                    <a:pt x="66" y="66"/>
                    <a:pt x="65" y="67"/>
                  </a:cubicBezTo>
                  <a:cubicBezTo>
                    <a:pt x="66" y="67"/>
                    <a:pt x="68" y="68"/>
                    <a:pt x="68" y="68"/>
                  </a:cubicBezTo>
                  <a:cubicBezTo>
                    <a:pt x="69" y="68"/>
                    <a:pt x="70" y="67"/>
                    <a:pt x="70" y="66"/>
                  </a:cubicBezTo>
                  <a:cubicBezTo>
                    <a:pt x="70" y="67"/>
                    <a:pt x="69" y="67"/>
                    <a:pt x="69" y="69"/>
                  </a:cubicBezTo>
                  <a:cubicBezTo>
                    <a:pt x="69" y="69"/>
                    <a:pt x="71" y="71"/>
                    <a:pt x="71" y="71"/>
                  </a:cubicBezTo>
                  <a:cubicBezTo>
                    <a:pt x="71" y="71"/>
                    <a:pt x="74" y="73"/>
                    <a:pt x="74" y="71"/>
                  </a:cubicBezTo>
                  <a:cubicBezTo>
                    <a:pt x="74" y="70"/>
                    <a:pt x="72" y="70"/>
                    <a:pt x="72" y="69"/>
                  </a:cubicBezTo>
                  <a:cubicBezTo>
                    <a:pt x="73" y="69"/>
                    <a:pt x="73" y="70"/>
                    <a:pt x="74" y="70"/>
                  </a:cubicBezTo>
                  <a:cubicBezTo>
                    <a:pt x="74" y="70"/>
                    <a:pt x="74" y="70"/>
                    <a:pt x="74" y="69"/>
                  </a:cubicBezTo>
                  <a:cubicBezTo>
                    <a:pt x="75" y="70"/>
                    <a:pt x="75" y="71"/>
                    <a:pt x="75" y="72"/>
                  </a:cubicBezTo>
                  <a:cubicBezTo>
                    <a:pt x="75" y="72"/>
                    <a:pt x="75" y="71"/>
                    <a:pt x="75" y="71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1"/>
                    <a:pt x="75" y="69"/>
                    <a:pt x="76" y="67"/>
                  </a:cubicBezTo>
                  <a:cubicBezTo>
                    <a:pt x="76" y="68"/>
                    <a:pt x="77" y="70"/>
                    <a:pt x="77" y="71"/>
                  </a:cubicBezTo>
                  <a:cubicBezTo>
                    <a:pt x="77" y="72"/>
                    <a:pt x="79" y="72"/>
                    <a:pt x="79" y="73"/>
                  </a:cubicBezTo>
                  <a:cubicBezTo>
                    <a:pt x="79" y="73"/>
                    <a:pt x="80" y="73"/>
                    <a:pt x="80" y="73"/>
                  </a:cubicBezTo>
                  <a:cubicBezTo>
                    <a:pt x="79" y="74"/>
                    <a:pt x="81" y="74"/>
                    <a:pt x="81" y="75"/>
                  </a:cubicBez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6"/>
                    <a:pt x="80" y="76"/>
                    <a:pt x="81" y="76"/>
                  </a:cubicBezTo>
                  <a:cubicBezTo>
                    <a:pt x="81" y="77"/>
                    <a:pt x="81" y="77"/>
                    <a:pt x="80" y="77"/>
                  </a:cubicBezTo>
                  <a:cubicBezTo>
                    <a:pt x="81" y="77"/>
                    <a:pt x="82" y="77"/>
                    <a:pt x="82" y="78"/>
                  </a:cubicBezTo>
                  <a:cubicBezTo>
                    <a:pt x="82" y="78"/>
                    <a:pt x="82" y="78"/>
                    <a:pt x="81" y="77"/>
                  </a:cubicBezTo>
                  <a:cubicBezTo>
                    <a:pt x="82" y="78"/>
                    <a:pt x="84" y="81"/>
                    <a:pt x="85" y="81"/>
                  </a:cubicBezTo>
                  <a:cubicBezTo>
                    <a:pt x="84" y="81"/>
                    <a:pt x="83" y="83"/>
                    <a:pt x="83" y="84"/>
                  </a:cubicBezTo>
                  <a:cubicBezTo>
                    <a:pt x="84" y="83"/>
                    <a:pt x="85" y="82"/>
                    <a:pt x="86" y="81"/>
                  </a:cubicBezTo>
                  <a:cubicBezTo>
                    <a:pt x="86" y="82"/>
                    <a:pt x="86" y="85"/>
                    <a:pt x="87" y="85"/>
                  </a:cubicBezTo>
                  <a:cubicBezTo>
                    <a:pt x="87" y="85"/>
                    <a:pt x="86" y="86"/>
                    <a:pt x="86" y="87"/>
                  </a:cubicBezTo>
                  <a:cubicBezTo>
                    <a:pt x="89" y="86"/>
                    <a:pt x="89" y="82"/>
                    <a:pt x="87" y="81"/>
                  </a:cubicBezTo>
                  <a:cubicBezTo>
                    <a:pt x="84" y="79"/>
                    <a:pt x="83" y="78"/>
                    <a:pt x="81" y="74"/>
                  </a:cubicBezTo>
                  <a:cubicBezTo>
                    <a:pt x="80" y="71"/>
                    <a:pt x="78" y="70"/>
                    <a:pt x="76" y="67"/>
                  </a:cubicBezTo>
                  <a:cubicBezTo>
                    <a:pt x="75" y="64"/>
                    <a:pt x="73" y="69"/>
                    <a:pt x="71" y="69"/>
                  </a:cubicBezTo>
                  <a:cubicBezTo>
                    <a:pt x="70" y="67"/>
                    <a:pt x="66" y="65"/>
                    <a:pt x="67" y="63"/>
                  </a:cubicBezTo>
                  <a:cubicBezTo>
                    <a:pt x="63" y="65"/>
                    <a:pt x="63" y="62"/>
                    <a:pt x="63" y="59"/>
                  </a:cubicBezTo>
                  <a:cubicBezTo>
                    <a:pt x="63" y="53"/>
                    <a:pt x="63" y="47"/>
                    <a:pt x="63" y="41"/>
                  </a:cubicBezTo>
                  <a:cubicBezTo>
                    <a:pt x="63" y="31"/>
                    <a:pt x="63" y="21"/>
                    <a:pt x="63" y="11"/>
                  </a:cubicBezTo>
                  <a:cubicBezTo>
                    <a:pt x="62" y="12"/>
                    <a:pt x="59" y="9"/>
                    <a:pt x="58" y="8"/>
                  </a:cubicBezTo>
                  <a:cubicBezTo>
                    <a:pt x="57" y="7"/>
                    <a:pt x="54" y="9"/>
                    <a:pt x="52" y="9"/>
                  </a:cubicBezTo>
                  <a:cubicBezTo>
                    <a:pt x="47" y="7"/>
                    <a:pt x="44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4"/>
                    <a:pt x="37" y="3"/>
                  </a:cubicBezTo>
                  <a:cubicBezTo>
                    <a:pt x="36" y="4"/>
                    <a:pt x="35" y="4"/>
                    <a:pt x="35" y="3"/>
                  </a:cubicBezTo>
                  <a:cubicBezTo>
                    <a:pt x="34" y="2"/>
                    <a:pt x="33" y="4"/>
                    <a:pt x="32" y="4"/>
                  </a:cubicBezTo>
                  <a:cubicBezTo>
                    <a:pt x="32" y="3"/>
                    <a:pt x="31" y="1"/>
                    <a:pt x="30" y="1"/>
                  </a:cubicBezTo>
                  <a:cubicBezTo>
                    <a:pt x="29" y="1"/>
                    <a:pt x="29" y="3"/>
                    <a:pt x="30" y="4"/>
                  </a:cubicBezTo>
                  <a:cubicBezTo>
                    <a:pt x="29" y="4"/>
                    <a:pt x="28" y="3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26" y="0"/>
                    <a:pt x="27" y="0"/>
                    <a:pt x="25" y="2"/>
                  </a:cubicBezTo>
                  <a:cubicBezTo>
                    <a:pt x="23" y="3"/>
                    <a:pt x="21" y="3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1" y="3"/>
                    <a:pt x="21" y="3"/>
                  </a:cubicBezTo>
                  <a:cubicBezTo>
                    <a:pt x="20" y="3"/>
                    <a:pt x="19" y="4"/>
                    <a:pt x="19" y="5"/>
                  </a:cubicBezTo>
                  <a:cubicBezTo>
                    <a:pt x="19" y="5"/>
                    <a:pt x="20" y="5"/>
                    <a:pt x="20" y="6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19" y="7"/>
                    <a:pt x="19" y="5"/>
                    <a:pt x="18" y="5"/>
                  </a:cubicBezTo>
                  <a:cubicBezTo>
                    <a:pt x="17" y="6"/>
                    <a:pt x="16" y="7"/>
                    <a:pt x="14" y="8"/>
                  </a:cubicBezTo>
                  <a:cubicBezTo>
                    <a:pt x="14" y="8"/>
                    <a:pt x="15" y="7"/>
                    <a:pt x="15" y="7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4" y="8"/>
                    <a:pt x="14" y="9"/>
                    <a:pt x="15" y="10"/>
                  </a:cubicBezTo>
                  <a:cubicBezTo>
                    <a:pt x="14" y="9"/>
                    <a:pt x="13" y="9"/>
                    <a:pt x="12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3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3" y="12"/>
                    <a:pt x="12" y="12"/>
                    <a:pt x="12" y="11"/>
                  </a:cubicBezTo>
                  <a:cubicBezTo>
                    <a:pt x="12" y="14"/>
                    <a:pt x="10" y="16"/>
                    <a:pt x="8" y="16"/>
                  </a:cubicBezTo>
                  <a:cubicBezTo>
                    <a:pt x="8" y="16"/>
                    <a:pt x="5" y="16"/>
                    <a:pt x="4" y="16"/>
                  </a:cubicBezTo>
                  <a:cubicBezTo>
                    <a:pt x="4" y="17"/>
                    <a:pt x="4" y="19"/>
                    <a:pt x="5" y="19"/>
                  </a:cubicBezTo>
                  <a:cubicBezTo>
                    <a:pt x="4" y="19"/>
                    <a:pt x="4" y="19"/>
                    <a:pt x="3" y="20"/>
                  </a:cubicBezTo>
                  <a:cubicBezTo>
                    <a:pt x="5" y="21"/>
                    <a:pt x="7" y="22"/>
                    <a:pt x="9" y="24"/>
                  </a:cubicBezTo>
                  <a:cubicBezTo>
                    <a:pt x="10" y="25"/>
                    <a:pt x="12" y="31"/>
                    <a:pt x="13" y="27"/>
                  </a:cubicBezTo>
                  <a:cubicBezTo>
                    <a:pt x="13" y="27"/>
                    <a:pt x="13" y="28"/>
                    <a:pt x="13" y="28"/>
                  </a:cubicBezTo>
                  <a:cubicBezTo>
                    <a:pt x="17" y="27"/>
                    <a:pt x="14" y="29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9" y="30"/>
                    <a:pt x="20" y="31"/>
                  </a:cubicBezTo>
                  <a:cubicBezTo>
                    <a:pt x="18" y="31"/>
                    <a:pt x="15" y="33"/>
                    <a:pt x="14" y="30"/>
                  </a:cubicBezTo>
                  <a:cubicBezTo>
                    <a:pt x="14" y="31"/>
                    <a:pt x="14" y="31"/>
                    <a:pt x="14" y="32"/>
                  </a:cubicBezTo>
                  <a:cubicBezTo>
                    <a:pt x="15" y="32"/>
                    <a:pt x="16" y="32"/>
                    <a:pt x="17" y="32"/>
                  </a:cubicBezTo>
                  <a:cubicBezTo>
                    <a:pt x="17" y="33"/>
                    <a:pt x="16" y="33"/>
                    <a:pt x="16" y="33"/>
                  </a:cubicBezTo>
                  <a:cubicBezTo>
                    <a:pt x="16" y="33"/>
                    <a:pt x="16" y="32"/>
                    <a:pt x="15" y="32"/>
                  </a:cubicBezTo>
                  <a:cubicBezTo>
                    <a:pt x="15" y="34"/>
                    <a:pt x="15" y="34"/>
                    <a:pt x="13" y="34"/>
                  </a:cubicBezTo>
                  <a:cubicBezTo>
                    <a:pt x="12" y="34"/>
                    <a:pt x="10" y="34"/>
                    <a:pt x="9" y="33"/>
                  </a:cubicBezTo>
                  <a:cubicBezTo>
                    <a:pt x="10" y="32"/>
                    <a:pt x="11" y="30"/>
                    <a:pt x="9" y="30"/>
                  </a:cubicBezTo>
                  <a:cubicBezTo>
                    <a:pt x="8" y="30"/>
                    <a:pt x="7" y="31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4" y="32"/>
                    <a:pt x="2" y="34"/>
                    <a:pt x="0" y="35"/>
                  </a:cubicBezTo>
                  <a:cubicBezTo>
                    <a:pt x="2" y="37"/>
                    <a:pt x="2" y="37"/>
                    <a:pt x="5" y="38"/>
                  </a:cubicBezTo>
                  <a:cubicBezTo>
                    <a:pt x="4" y="38"/>
                    <a:pt x="3" y="38"/>
                    <a:pt x="3" y="38"/>
                  </a:cubicBezTo>
                  <a:cubicBezTo>
                    <a:pt x="4" y="40"/>
                    <a:pt x="4" y="42"/>
                    <a:pt x="7" y="42"/>
                  </a:cubicBezTo>
                  <a:cubicBezTo>
                    <a:pt x="8" y="43"/>
                    <a:pt x="10" y="41"/>
                    <a:pt x="12" y="43"/>
                  </a:cubicBezTo>
                  <a:cubicBezTo>
                    <a:pt x="11" y="42"/>
                    <a:pt x="12" y="42"/>
                    <a:pt x="11" y="41"/>
                  </a:cubicBezTo>
                  <a:cubicBezTo>
                    <a:pt x="12" y="41"/>
                    <a:pt x="12" y="42"/>
                    <a:pt x="13" y="43"/>
                  </a:cubicBezTo>
                  <a:cubicBezTo>
                    <a:pt x="14" y="41"/>
                    <a:pt x="14" y="40"/>
                    <a:pt x="17" y="41"/>
                  </a:cubicBezTo>
                  <a:cubicBezTo>
                    <a:pt x="17" y="42"/>
                    <a:pt x="17" y="42"/>
                    <a:pt x="15" y="42"/>
                  </a:cubicBezTo>
                  <a:cubicBezTo>
                    <a:pt x="16" y="43"/>
                    <a:pt x="18" y="46"/>
                    <a:pt x="16" y="47"/>
                  </a:cubicBezTo>
                  <a:cubicBezTo>
                    <a:pt x="16" y="48"/>
                    <a:pt x="14" y="47"/>
                    <a:pt x="14" y="47"/>
                  </a:cubicBezTo>
                  <a:cubicBezTo>
                    <a:pt x="13" y="48"/>
                    <a:pt x="13" y="49"/>
                    <a:pt x="12" y="50"/>
                  </a:cubicBezTo>
                  <a:cubicBezTo>
                    <a:pt x="11" y="50"/>
                    <a:pt x="10" y="50"/>
                    <a:pt x="9" y="50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7" y="52"/>
                    <a:pt x="6" y="52"/>
                    <a:pt x="6" y="53"/>
                  </a:cubicBezTo>
                  <a:cubicBezTo>
                    <a:pt x="5" y="54"/>
                    <a:pt x="6" y="55"/>
                    <a:pt x="5" y="56"/>
                  </a:cubicBezTo>
                  <a:cubicBezTo>
                    <a:pt x="4" y="56"/>
                    <a:pt x="5" y="57"/>
                    <a:pt x="4" y="57"/>
                  </a:cubicBezTo>
                  <a:cubicBezTo>
                    <a:pt x="5" y="57"/>
                    <a:pt x="6" y="57"/>
                    <a:pt x="7" y="57"/>
                  </a:cubicBezTo>
                  <a:cubicBezTo>
                    <a:pt x="6" y="57"/>
                    <a:pt x="6" y="57"/>
                    <a:pt x="5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9"/>
                    <a:pt x="6" y="59"/>
                    <a:pt x="7" y="60"/>
                  </a:cubicBezTo>
                  <a:cubicBezTo>
                    <a:pt x="7" y="59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1"/>
                    <a:pt x="9" y="61"/>
                    <a:pt x="10" y="60"/>
                  </a:cubicBezTo>
                  <a:cubicBezTo>
                    <a:pt x="9" y="62"/>
                    <a:pt x="7" y="65"/>
                    <a:pt x="10" y="65"/>
                  </a:cubicBezTo>
                  <a:cubicBezTo>
                    <a:pt x="10" y="65"/>
                    <a:pt x="9" y="65"/>
                    <a:pt x="9" y="65"/>
                  </a:cubicBezTo>
                  <a:cubicBezTo>
                    <a:pt x="10" y="67"/>
                    <a:pt x="12" y="66"/>
                    <a:pt x="13" y="64"/>
                  </a:cubicBezTo>
                  <a:cubicBezTo>
                    <a:pt x="14" y="63"/>
                    <a:pt x="13" y="62"/>
                    <a:pt x="15" y="60"/>
                  </a:cubicBezTo>
                  <a:cubicBezTo>
                    <a:pt x="14" y="61"/>
                    <a:pt x="13" y="62"/>
                    <a:pt x="13" y="64"/>
                  </a:cubicBezTo>
                  <a:cubicBezTo>
                    <a:pt x="14" y="65"/>
                    <a:pt x="15" y="66"/>
                    <a:pt x="14" y="68"/>
                  </a:cubicBezTo>
                  <a:cubicBezTo>
                    <a:pt x="14" y="68"/>
                    <a:pt x="15" y="68"/>
                    <a:pt x="15" y="68"/>
                  </a:cubicBezTo>
                  <a:cubicBezTo>
                    <a:pt x="15" y="69"/>
                    <a:pt x="15" y="69"/>
                    <a:pt x="15" y="70"/>
                  </a:cubicBezTo>
                  <a:cubicBezTo>
                    <a:pt x="15" y="70"/>
                    <a:pt x="14" y="70"/>
                    <a:pt x="14" y="71"/>
                  </a:cubicBezTo>
                  <a:cubicBezTo>
                    <a:pt x="16" y="70"/>
                    <a:pt x="17" y="70"/>
                    <a:pt x="18" y="68"/>
                  </a:cubicBezTo>
                  <a:cubicBezTo>
                    <a:pt x="18" y="69"/>
                    <a:pt x="18" y="69"/>
                    <a:pt x="19" y="69"/>
                  </a:cubicBezTo>
                  <a:cubicBezTo>
                    <a:pt x="20" y="69"/>
                    <a:pt x="21" y="71"/>
                    <a:pt x="21" y="72"/>
                  </a:cubicBezTo>
                  <a:cubicBezTo>
                    <a:pt x="21" y="71"/>
                    <a:pt x="21" y="70"/>
                    <a:pt x="22" y="69"/>
                  </a:cubicBezTo>
                  <a:cubicBezTo>
                    <a:pt x="22" y="72"/>
                    <a:pt x="25" y="69"/>
                    <a:pt x="26" y="68"/>
                  </a:cubicBezTo>
                  <a:cubicBezTo>
                    <a:pt x="26" y="70"/>
                    <a:pt x="25" y="71"/>
                    <a:pt x="25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73"/>
                    <a:pt x="24" y="74"/>
                    <a:pt x="24" y="76"/>
                  </a:cubicBezTo>
                  <a:cubicBezTo>
                    <a:pt x="23" y="77"/>
                    <a:pt x="22" y="77"/>
                    <a:pt x="22" y="78"/>
                  </a:cubicBezTo>
                  <a:cubicBezTo>
                    <a:pt x="22" y="79"/>
                    <a:pt x="15" y="81"/>
                    <a:pt x="18" y="83"/>
                  </a:cubicBezTo>
                  <a:cubicBezTo>
                    <a:pt x="15" y="81"/>
                    <a:pt x="14" y="83"/>
                    <a:pt x="11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" name="Freeform 33"/>
            <p:cNvSpPr>
              <a:spLocks noEditPoints="1"/>
            </p:cNvSpPr>
            <p:nvPr/>
          </p:nvSpPr>
          <p:spPr bwMode="auto">
            <a:xfrm>
              <a:off x="5511850" y="1407851"/>
              <a:ext cx="670577" cy="660985"/>
            </a:xfrm>
            <a:custGeom>
              <a:avLst/>
              <a:gdLst>
                <a:gd name="T0" fmla="*/ 409 w 90"/>
                <a:gd name="T1" fmla="*/ 2695 h 89"/>
                <a:gd name="T2" fmla="*/ 660 w 90"/>
                <a:gd name="T3" fmla="*/ 2482 h 89"/>
                <a:gd name="T4" fmla="*/ 689 w 90"/>
                <a:gd name="T5" fmla="*/ 2260 h 89"/>
                <a:gd name="T6" fmla="*/ 504 w 90"/>
                <a:gd name="T7" fmla="*/ 2166 h 89"/>
                <a:gd name="T8" fmla="*/ 279 w 90"/>
                <a:gd name="T9" fmla="*/ 1916 h 89"/>
                <a:gd name="T10" fmla="*/ 156 w 90"/>
                <a:gd name="T11" fmla="*/ 1760 h 89"/>
                <a:gd name="T12" fmla="*/ 409 w 90"/>
                <a:gd name="T13" fmla="*/ 1548 h 89"/>
                <a:gd name="T14" fmla="*/ 95 w 90"/>
                <a:gd name="T15" fmla="*/ 1208 h 89"/>
                <a:gd name="T16" fmla="*/ 348 w 90"/>
                <a:gd name="T17" fmla="*/ 1052 h 89"/>
                <a:gd name="T18" fmla="*/ 438 w 90"/>
                <a:gd name="T19" fmla="*/ 934 h 89"/>
                <a:gd name="T20" fmla="*/ 156 w 90"/>
                <a:gd name="T21" fmla="*/ 590 h 89"/>
                <a:gd name="T22" fmla="*/ 599 w 90"/>
                <a:gd name="T23" fmla="*/ 156 h 89"/>
                <a:gd name="T24" fmla="*/ 1037 w 90"/>
                <a:gd name="T25" fmla="*/ 94 h 89"/>
                <a:gd name="T26" fmla="*/ 1261 w 90"/>
                <a:gd name="T27" fmla="*/ 184 h 89"/>
                <a:gd name="T28" fmla="*/ 2163 w 90"/>
                <a:gd name="T29" fmla="*/ 1961 h 89"/>
                <a:gd name="T30" fmla="*/ 2386 w 90"/>
                <a:gd name="T31" fmla="*/ 2048 h 89"/>
                <a:gd name="T32" fmla="*/ 2734 w 90"/>
                <a:gd name="T33" fmla="*/ 2666 h 89"/>
                <a:gd name="T34" fmla="*/ 2542 w 90"/>
                <a:gd name="T35" fmla="*/ 2388 h 89"/>
                <a:gd name="T36" fmla="*/ 2480 w 90"/>
                <a:gd name="T37" fmla="*/ 2298 h 89"/>
                <a:gd name="T38" fmla="*/ 2135 w 90"/>
                <a:gd name="T39" fmla="*/ 2142 h 89"/>
                <a:gd name="T40" fmla="*/ 1853 w 90"/>
                <a:gd name="T41" fmla="*/ 2048 h 89"/>
                <a:gd name="T42" fmla="*/ 1512 w 90"/>
                <a:gd name="T43" fmla="*/ 1892 h 89"/>
                <a:gd name="T44" fmla="*/ 1512 w 90"/>
                <a:gd name="T45" fmla="*/ 1961 h 89"/>
                <a:gd name="T46" fmla="*/ 1221 w 90"/>
                <a:gd name="T47" fmla="*/ 2076 h 89"/>
                <a:gd name="T48" fmla="*/ 1164 w 90"/>
                <a:gd name="T49" fmla="*/ 2010 h 89"/>
                <a:gd name="T50" fmla="*/ 845 w 90"/>
                <a:gd name="T51" fmla="*/ 2482 h 89"/>
                <a:gd name="T52" fmla="*/ 660 w 90"/>
                <a:gd name="T53" fmla="*/ 2761 h 89"/>
                <a:gd name="T54" fmla="*/ 504 w 90"/>
                <a:gd name="T55" fmla="*/ 2600 h 89"/>
                <a:gd name="T56" fmla="*/ 622 w 90"/>
                <a:gd name="T57" fmla="*/ 2572 h 89"/>
                <a:gd name="T58" fmla="*/ 2639 w 90"/>
                <a:gd name="T59" fmla="*/ 2444 h 89"/>
                <a:gd name="T60" fmla="*/ 914 w 90"/>
                <a:gd name="T61" fmla="*/ 2327 h 89"/>
                <a:gd name="T62" fmla="*/ 1127 w 90"/>
                <a:gd name="T63" fmla="*/ 1982 h 89"/>
                <a:gd name="T64" fmla="*/ 1377 w 90"/>
                <a:gd name="T65" fmla="*/ 1864 h 89"/>
                <a:gd name="T66" fmla="*/ 1602 w 90"/>
                <a:gd name="T67" fmla="*/ 1826 h 89"/>
                <a:gd name="T68" fmla="*/ 1659 w 90"/>
                <a:gd name="T69" fmla="*/ 1961 h 89"/>
                <a:gd name="T70" fmla="*/ 2000 w 90"/>
                <a:gd name="T71" fmla="*/ 2010 h 89"/>
                <a:gd name="T72" fmla="*/ 1098 w 90"/>
                <a:gd name="T73" fmla="*/ 118 h 89"/>
                <a:gd name="T74" fmla="*/ 914 w 90"/>
                <a:gd name="T75" fmla="*/ 66 h 89"/>
                <a:gd name="T76" fmla="*/ 599 w 90"/>
                <a:gd name="T77" fmla="*/ 222 h 89"/>
                <a:gd name="T78" fmla="*/ 476 w 90"/>
                <a:gd name="T79" fmla="*/ 368 h 89"/>
                <a:gd name="T80" fmla="*/ 253 w 90"/>
                <a:gd name="T81" fmla="*/ 618 h 89"/>
                <a:gd name="T82" fmla="*/ 533 w 90"/>
                <a:gd name="T83" fmla="*/ 934 h 89"/>
                <a:gd name="T84" fmla="*/ 409 w 90"/>
                <a:gd name="T85" fmla="*/ 1090 h 89"/>
                <a:gd name="T86" fmla="*/ 66 w 90"/>
                <a:gd name="T87" fmla="*/ 1142 h 89"/>
                <a:gd name="T88" fmla="*/ 438 w 90"/>
                <a:gd name="T89" fmla="*/ 1326 h 89"/>
                <a:gd name="T90" fmla="*/ 369 w 90"/>
                <a:gd name="T91" fmla="*/ 1614 h 89"/>
                <a:gd name="T92" fmla="*/ 225 w 90"/>
                <a:gd name="T93" fmla="*/ 1760 h 89"/>
                <a:gd name="T94" fmla="*/ 369 w 90"/>
                <a:gd name="T95" fmla="*/ 1892 h 89"/>
                <a:gd name="T96" fmla="*/ 476 w 90"/>
                <a:gd name="T97" fmla="*/ 1982 h 89"/>
                <a:gd name="T98" fmla="*/ 689 w 90"/>
                <a:gd name="T99" fmla="*/ 2204 h 89"/>
                <a:gd name="T100" fmla="*/ 845 w 90"/>
                <a:gd name="T101" fmla="*/ 2260 h 89"/>
                <a:gd name="T102" fmla="*/ 2251 w 90"/>
                <a:gd name="T103" fmla="*/ 2232 h 89"/>
                <a:gd name="T104" fmla="*/ 2386 w 90"/>
                <a:gd name="T105" fmla="*/ 2232 h 89"/>
                <a:gd name="T106" fmla="*/ 2163 w 90"/>
                <a:gd name="T107" fmla="*/ 2142 h 89"/>
                <a:gd name="T108" fmla="*/ 1349 w 90"/>
                <a:gd name="T109" fmla="*/ 2010 h 89"/>
                <a:gd name="T110" fmla="*/ 1261 w 90"/>
                <a:gd name="T111" fmla="*/ 2048 h 89"/>
                <a:gd name="T112" fmla="*/ 533 w 90"/>
                <a:gd name="T113" fmla="*/ 1487 h 89"/>
                <a:gd name="T114" fmla="*/ 504 w 90"/>
                <a:gd name="T115" fmla="*/ 1302 h 8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0" h="89">
                  <a:moveTo>
                    <a:pt x="21" y="89"/>
                  </a:move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20" y="85"/>
                    <a:pt x="20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19" y="85"/>
                    <a:pt x="18" y="85"/>
                    <a:pt x="17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1" y="87"/>
                    <a:pt x="11" y="86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5"/>
                    <a:pt x="13" y="85"/>
                    <a:pt x="13" y="85"/>
                  </a:cubicBezTo>
                  <a:cubicBezTo>
                    <a:pt x="15" y="83"/>
                    <a:pt x="16" y="82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1"/>
                    <a:pt x="20" y="80"/>
                    <a:pt x="21" y="80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3" y="78"/>
                    <a:pt x="23" y="78"/>
                    <a:pt x="23" y="77"/>
                  </a:cubicBezTo>
                  <a:cubicBezTo>
                    <a:pt x="24" y="77"/>
                    <a:pt x="24" y="77"/>
                    <a:pt x="24" y="76"/>
                  </a:cubicBezTo>
                  <a:cubicBezTo>
                    <a:pt x="24" y="75"/>
                    <a:pt x="25" y="75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2"/>
                    <a:pt x="25" y="72"/>
                    <a:pt x="25" y="71"/>
                  </a:cubicBezTo>
                  <a:cubicBezTo>
                    <a:pt x="24" y="72"/>
                    <a:pt x="24" y="72"/>
                    <a:pt x="23" y="72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3"/>
                    <a:pt x="21" y="73"/>
                    <a:pt x="21" y="72"/>
                  </a:cubicBezTo>
                  <a:cubicBezTo>
                    <a:pt x="21" y="72"/>
                    <a:pt x="21" y="71"/>
                    <a:pt x="20" y="71"/>
                  </a:cubicBezTo>
                  <a:cubicBezTo>
                    <a:pt x="20" y="71"/>
                    <a:pt x="19" y="71"/>
                    <a:pt x="19" y="70"/>
                  </a:cubicBezTo>
                  <a:cubicBezTo>
                    <a:pt x="18" y="71"/>
                    <a:pt x="17" y="71"/>
                    <a:pt x="16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6" y="71"/>
                  </a:cubicBezTo>
                  <a:cubicBezTo>
                    <a:pt x="15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5" y="70"/>
                    <a:pt x="15" y="70"/>
                    <a:pt x="15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68"/>
                    <a:pt x="15" y="67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3" y="67"/>
                    <a:pt x="13" y="68"/>
                    <a:pt x="12" y="68"/>
                  </a:cubicBezTo>
                  <a:cubicBezTo>
                    <a:pt x="11" y="68"/>
                    <a:pt x="10" y="67"/>
                    <a:pt x="10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5"/>
                    <a:pt x="9" y="63"/>
                    <a:pt x="10" y="62"/>
                  </a:cubicBezTo>
                  <a:cubicBezTo>
                    <a:pt x="10" y="62"/>
                    <a:pt x="9" y="62"/>
                    <a:pt x="9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1"/>
                    <a:pt x="7" y="61"/>
                    <a:pt x="7" y="60"/>
                  </a:cubicBezTo>
                  <a:cubicBezTo>
                    <a:pt x="7" y="60"/>
                    <a:pt x="7" y="60"/>
                    <a:pt x="7" y="59"/>
                  </a:cubicBezTo>
                  <a:cubicBezTo>
                    <a:pt x="7" y="59"/>
                    <a:pt x="6" y="59"/>
                    <a:pt x="6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7" y="53"/>
                    <a:pt x="8" y="53"/>
                    <a:pt x="8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2"/>
                    <a:pt x="9" y="52"/>
                    <a:pt x="10" y="52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51"/>
                    <a:pt x="11" y="51"/>
                  </a:cubicBezTo>
                  <a:cubicBezTo>
                    <a:pt x="12" y="50"/>
                    <a:pt x="12" y="50"/>
                    <a:pt x="13" y="50"/>
                  </a:cubicBezTo>
                  <a:cubicBezTo>
                    <a:pt x="13" y="50"/>
                    <a:pt x="13" y="50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3"/>
                    <a:pt x="11" y="43"/>
                    <a:pt x="10" y="44"/>
                  </a:cubicBezTo>
                  <a:cubicBezTo>
                    <a:pt x="9" y="44"/>
                    <a:pt x="8" y="44"/>
                    <a:pt x="7" y="44"/>
                  </a:cubicBezTo>
                  <a:cubicBezTo>
                    <a:pt x="5" y="43"/>
                    <a:pt x="5" y="42"/>
                    <a:pt x="4" y="41"/>
                  </a:cubicBezTo>
                  <a:cubicBezTo>
                    <a:pt x="4" y="40"/>
                    <a:pt x="4" y="40"/>
                    <a:pt x="3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8"/>
                    <a:pt x="2" y="38"/>
                    <a:pt x="1" y="3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2" y="35"/>
                    <a:pt x="2" y="35"/>
                  </a:cubicBezTo>
                  <a:cubicBezTo>
                    <a:pt x="3" y="34"/>
                    <a:pt x="4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7" y="32"/>
                    <a:pt x="7" y="32"/>
                  </a:cubicBezTo>
                  <a:cubicBezTo>
                    <a:pt x="8" y="32"/>
                    <a:pt x="9" y="31"/>
                    <a:pt x="10" y="31"/>
                  </a:cubicBezTo>
                  <a:cubicBezTo>
                    <a:pt x="11" y="31"/>
                    <a:pt x="12" y="31"/>
                    <a:pt x="12" y="32"/>
                  </a:cubicBezTo>
                  <a:cubicBezTo>
                    <a:pt x="12" y="32"/>
                    <a:pt x="12" y="33"/>
                    <a:pt x="11" y="34"/>
                  </a:cubicBezTo>
                  <a:cubicBezTo>
                    <a:pt x="12" y="34"/>
                    <a:pt x="12" y="34"/>
                    <a:pt x="13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5" y="34"/>
                    <a:pt x="15" y="34"/>
                  </a:cubicBezTo>
                  <a:cubicBezTo>
                    <a:pt x="15" y="34"/>
                    <a:pt x="16" y="34"/>
                    <a:pt x="16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5" y="32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29"/>
                    <a:pt x="15" y="29"/>
                  </a:cubicBezTo>
                  <a:cubicBezTo>
                    <a:pt x="15" y="29"/>
                    <a:pt x="15" y="30"/>
                    <a:pt x="14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1" y="28"/>
                    <a:pt x="10" y="27"/>
                  </a:cubicBezTo>
                  <a:cubicBezTo>
                    <a:pt x="10" y="26"/>
                    <a:pt x="10" y="26"/>
                    <a:pt x="10" y="25"/>
                  </a:cubicBezTo>
                  <a:cubicBezTo>
                    <a:pt x="9" y="24"/>
                    <a:pt x="7" y="23"/>
                    <a:pt x="6" y="22"/>
                  </a:cubicBezTo>
                  <a:cubicBezTo>
                    <a:pt x="5" y="22"/>
                    <a:pt x="4" y="22"/>
                    <a:pt x="4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4" y="18"/>
                    <a:pt x="5" y="17"/>
                  </a:cubicBezTo>
                  <a:cubicBezTo>
                    <a:pt x="5" y="17"/>
                    <a:pt x="7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1" y="16"/>
                    <a:pt x="12" y="14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4" y="9"/>
                    <a:pt x="14" y="9"/>
                  </a:cubicBezTo>
                  <a:cubicBezTo>
                    <a:pt x="14" y="9"/>
                    <a:pt x="14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4"/>
                    <a:pt x="21" y="4"/>
                    <a:pt x="21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0"/>
                    <a:pt x="28" y="0"/>
                  </a:cubicBezTo>
                  <a:cubicBezTo>
                    <a:pt x="28" y="0"/>
                    <a:pt x="29" y="1"/>
                    <a:pt x="30" y="1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2" y="2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8" y="5"/>
                    <a:pt x="39" y="5"/>
                  </a:cubicBezTo>
                  <a:cubicBezTo>
                    <a:pt x="39" y="5"/>
                    <a:pt x="39" y="6"/>
                    <a:pt x="39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5" y="6"/>
                    <a:pt x="49" y="8"/>
                    <a:pt x="53" y="9"/>
                  </a:cubicBezTo>
                  <a:cubicBezTo>
                    <a:pt x="54" y="9"/>
                    <a:pt x="55" y="9"/>
                    <a:pt x="56" y="9"/>
                  </a:cubicBezTo>
                  <a:cubicBezTo>
                    <a:pt x="57" y="9"/>
                    <a:pt x="58" y="8"/>
                    <a:pt x="59" y="9"/>
                  </a:cubicBezTo>
                  <a:cubicBezTo>
                    <a:pt x="59" y="9"/>
                    <a:pt x="60" y="9"/>
                    <a:pt x="60" y="10"/>
                  </a:cubicBezTo>
                  <a:cubicBezTo>
                    <a:pt x="61" y="10"/>
                    <a:pt x="62" y="12"/>
                    <a:pt x="63" y="12"/>
                  </a:cubicBezTo>
                  <a:cubicBezTo>
                    <a:pt x="63" y="12"/>
                    <a:pt x="63" y="11"/>
                    <a:pt x="63" y="11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4" y="62"/>
                    <a:pt x="64" y="63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6" y="64"/>
                    <a:pt x="67" y="64"/>
                    <a:pt x="68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5"/>
                    <a:pt x="69" y="66"/>
                    <a:pt x="70" y="67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7"/>
                    <a:pt x="71" y="68"/>
                    <a:pt x="71" y="68"/>
                  </a:cubicBezTo>
                  <a:cubicBezTo>
                    <a:pt x="72" y="69"/>
                    <a:pt x="72" y="69"/>
                    <a:pt x="72" y="70"/>
                  </a:cubicBezTo>
                  <a:cubicBezTo>
                    <a:pt x="72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8"/>
                    <a:pt x="74" y="68"/>
                  </a:cubicBezTo>
                  <a:cubicBezTo>
                    <a:pt x="75" y="67"/>
                    <a:pt x="75" y="66"/>
                    <a:pt x="76" y="66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7" y="66"/>
                    <a:pt x="78" y="67"/>
                    <a:pt x="78" y="67"/>
                  </a:cubicBezTo>
                  <a:cubicBezTo>
                    <a:pt x="79" y="69"/>
                    <a:pt x="79" y="70"/>
                    <a:pt x="80" y="71"/>
                  </a:cubicBezTo>
                  <a:cubicBezTo>
                    <a:pt x="81" y="72"/>
                    <a:pt x="82" y="73"/>
                    <a:pt x="83" y="75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5" y="79"/>
                    <a:pt x="85" y="80"/>
                    <a:pt x="88" y="82"/>
                  </a:cubicBezTo>
                  <a:cubicBezTo>
                    <a:pt x="89" y="82"/>
                    <a:pt x="90" y="83"/>
                    <a:pt x="90" y="85"/>
                  </a:cubicBezTo>
                  <a:cubicBezTo>
                    <a:pt x="90" y="86"/>
                    <a:pt x="89" y="88"/>
                    <a:pt x="88" y="88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8"/>
                    <a:pt x="87" y="87"/>
                    <a:pt x="87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7" y="86"/>
                    <a:pt x="86" y="85"/>
                    <a:pt x="86" y="83"/>
                  </a:cubicBezTo>
                  <a:cubicBezTo>
                    <a:pt x="86" y="84"/>
                    <a:pt x="85" y="84"/>
                    <a:pt x="85" y="85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4"/>
                    <a:pt x="83" y="84"/>
                    <a:pt x="84" y="83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3" y="81"/>
                    <a:pt x="82" y="79"/>
                    <a:pt x="82" y="79"/>
                  </a:cubicBezTo>
                  <a:cubicBezTo>
                    <a:pt x="82" y="78"/>
                    <a:pt x="82" y="78"/>
                    <a:pt x="82" y="78"/>
                  </a:cubicBezTo>
                  <a:cubicBezTo>
                    <a:pt x="82" y="78"/>
                    <a:pt x="82" y="78"/>
                    <a:pt x="81" y="78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4"/>
                    <a:pt x="79" y="74"/>
                    <a:pt x="79" y="74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8" y="73"/>
                    <a:pt x="77" y="74"/>
                    <a:pt x="77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5" y="73"/>
                    <a:pt x="75" y="73"/>
                    <a:pt x="75" y="73"/>
                  </a:cubicBezTo>
                  <a:cubicBezTo>
                    <a:pt x="75" y="74"/>
                    <a:pt x="73" y="73"/>
                    <a:pt x="72" y="73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0" y="71"/>
                    <a:pt x="70" y="70"/>
                  </a:cubicBezTo>
                  <a:cubicBezTo>
                    <a:pt x="70" y="70"/>
                    <a:pt x="69" y="70"/>
                    <a:pt x="69" y="70"/>
                  </a:cubicBezTo>
                  <a:cubicBezTo>
                    <a:pt x="69" y="70"/>
                    <a:pt x="68" y="70"/>
                    <a:pt x="68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6" y="67"/>
                    <a:pt x="64" y="67"/>
                    <a:pt x="63" y="67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6"/>
                    <a:pt x="62" y="66"/>
                    <a:pt x="62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0" y="66"/>
                    <a:pt x="60" y="66"/>
                    <a:pt x="59" y="66"/>
                  </a:cubicBezTo>
                  <a:cubicBezTo>
                    <a:pt x="56" y="66"/>
                    <a:pt x="56" y="66"/>
                    <a:pt x="55" y="64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3" y="64"/>
                  </a:cubicBezTo>
                  <a:cubicBezTo>
                    <a:pt x="53" y="64"/>
                    <a:pt x="52" y="64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49" y="61"/>
                    <a:pt x="49" y="61"/>
                    <a:pt x="48" y="61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8" y="63"/>
                    <a:pt x="48" y="64"/>
                    <a:pt x="48" y="64"/>
                  </a:cubicBezTo>
                  <a:cubicBezTo>
                    <a:pt x="47" y="65"/>
                    <a:pt x="46" y="66"/>
                    <a:pt x="45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6"/>
                    <a:pt x="44" y="66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7"/>
                    <a:pt x="43" y="67"/>
                    <a:pt x="43" y="68"/>
                  </a:cubicBezTo>
                  <a:cubicBezTo>
                    <a:pt x="43" y="68"/>
                    <a:pt x="43" y="68"/>
                    <a:pt x="43" y="69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0" y="70"/>
                    <a:pt x="39" y="70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8"/>
                    <a:pt x="38" y="68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8" y="67"/>
                    <a:pt x="39" y="66"/>
                    <a:pt x="39" y="64"/>
                  </a:cubicBezTo>
                  <a:cubicBezTo>
                    <a:pt x="39" y="64"/>
                    <a:pt x="39" y="63"/>
                    <a:pt x="39" y="63"/>
                  </a:cubicBezTo>
                  <a:cubicBezTo>
                    <a:pt x="39" y="62"/>
                    <a:pt x="40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0"/>
                    <a:pt x="42" y="60"/>
                    <a:pt x="41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60"/>
                    <a:pt x="41" y="60"/>
                    <a:pt x="40" y="61"/>
                  </a:cubicBezTo>
                  <a:cubicBezTo>
                    <a:pt x="40" y="61"/>
                    <a:pt x="39" y="62"/>
                    <a:pt x="39" y="62"/>
                  </a:cubicBezTo>
                  <a:cubicBezTo>
                    <a:pt x="38" y="63"/>
                    <a:pt x="38" y="64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6"/>
                    <a:pt x="36" y="67"/>
                    <a:pt x="35" y="67"/>
                  </a:cubicBezTo>
                  <a:cubicBezTo>
                    <a:pt x="35" y="68"/>
                    <a:pt x="34" y="69"/>
                    <a:pt x="34" y="69"/>
                  </a:cubicBezTo>
                  <a:cubicBezTo>
                    <a:pt x="34" y="69"/>
                    <a:pt x="35" y="70"/>
                    <a:pt x="36" y="70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2"/>
                    <a:pt x="34" y="73"/>
                  </a:cubicBezTo>
                  <a:cubicBezTo>
                    <a:pt x="33" y="74"/>
                    <a:pt x="32" y="76"/>
                    <a:pt x="30" y="76"/>
                  </a:cubicBezTo>
                  <a:cubicBezTo>
                    <a:pt x="30" y="77"/>
                    <a:pt x="29" y="77"/>
                    <a:pt x="29" y="77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8"/>
                    <a:pt x="29" y="78"/>
                    <a:pt x="28" y="78"/>
                  </a:cubicBezTo>
                  <a:cubicBezTo>
                    <a:pt x="28" y="79"/>
                    <a:pt x="28" y="79"/>
                    <a:pt x="27" y="79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0"/>
                    <a:pt x="26" y="81"/>
                    <a:pt x="25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4" y="82"/>
                    <a:pt x="24" y="82"/>
                    <a:pt x="23" y="82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2" y="83"/>
                    <a:pt x="21" y="84"/>
                    <a:pt x="21" y="84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1" y="85"/>
                    <a:pt x="21" y="85"/>
                    <a:pt x="21" y="85"/>
                  </a:cubicBezTo>
                  <a:lnTo>
                    <a:pt x="21" y="89"/>
                  </a:lnTo>
                  <a:close/>
                  <a:moveTo>
                    <a:pt x="88" y="85"/>
                  </a:moveTo>
                  <a:cubicBezTo>
                    <a:pt x="88" y="85"/>
                    <a:pt x="88" y="85"/>
                    <a:pt x="88" y="85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9" y="86"/>
                    <a:pt x="89" y="85"/>
                    <a:pt x="89" y="85"/>
                  </a:cubicBezTo>
                  <a:cubicBezTo>
                    <a:pt x="89" y="84"/>
                    <a:pt x="88" y="83"/>
                    <a:pt x="88" y="83"/>
                  </a:cubicBezTo>
                  <a:cubicBezTo>
                    <a:pt x="88" y="83"/>
                    <a:pt x="87" y="83"/>
                    <a:pt x="87" y="82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7" y="83"/>
                    <a:pt x="88" y="85"/>
                    <a:pt x="88" y="85"/>
                  </a:cubicBezTo>
                  <a:close/>
                  <a:moveTo>
                    <a:pt x="14" y="86"/>
                  </a:moveTo>
                  <a:cubicBezTo>
                    <a:pt x="14" y="86"/>
                    <a:pt x="14" y="86"/>
                    <a:pt x="14" y="86"/>
                  </a:cubicBezTo>
                  <a:cubicBezTo>
                    <a:pt x="15" y="86"/>
                    <a:pt x="15" y="85"/>
                    <a:pt x="15" y="85"/>
                  </a:cubicBezTo>
                  <a:cubicBezTo>
                    <a:pt x="15" y="85"/>
                    <a:pt x="16" y="84"/>
                    <a:pt x="16" y="84"/>
                  </a:cubicBezTo>
                  <a:cubicBezTo>
                    <a:pt x="15" y="84"/>
                    <a:pt x="15" y="85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lose/>
                  <a:moveTo>
                    <a:pt x="17" y="84"/>
                  </a:moveTo>
                  <a:cubicBezTo>
                    <a:pt x="17" y="84"/>
                    <a:pt x="17" y="84"/>
                    <a:pt x="17" y="84"/>
                  </a:cubicBezTo>
                  <a:cubicBezTo>
                    <a:pt x="17" y="84"/>
                    <a:pt x="18" y="84"/>
                    <a:pt x="18" y="84"/>
                  </a:cubicBezTo>
                  <a:cubicBezTo>
                    <a:pt x="18" y="84"/>
                    <a:pt x="17" y="84"/>
                    <a:pt x="17" y="84"/>
                  </a:cubicBezTo>
                  <a:close/>
                  <a:moveTo>
                    <a:pt x="22" y="80"/>
                  </a:moveTo>
                  <a:cubicBezTo>
                    <a:pt x="22" y="80"/>
                    <a:pt x="22" y="80"/>
                    <a:pt x="22" y="81"/>
                  </a:cubicBezTo>
                  <a:cubicBezTo>
                    <a:pt x="21" y="81"/>
                    <a:pt x="19" y="82"/>
                    <a:pt x="19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1" y="83"/>
                    <a:pt x="21" y="82"/>
                    <a:pt x="22" y="82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2"/>
                    <a:pt x="21" y="82"/>
                    <a:pt x="21" y="81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3" y="81"/>
                    <a:pt x="23" y="81"/>
                    <a:pt x="23" y="81"/>
                  </a:cubicBezTo>
                  <a:lnTo>
                    <a:pt x="22" y="80"/>
                  </a:lnTo>
                  <a:close/>
                  <a:moveTo>
                    <a:pt x="84" y="80"/>
                  </a:moveTo>
                  <a:cubicBezTo>
                    <a:pt x="84" y="80"/>
                    <a:pt x="85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5" y="81"/>
                    <a:pt x="84" y="80"/>
                    <a:pt x="84" y="79"/>
                  </a:cubicBezTo>
                  <a:lnTo>
                    <a:pt x="84" y="80"/>
                  </a:lnTo>
                  <a:close/>
                  <a:moveTo>
                    <a:pt x="23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5" y="79"/>
                    <a:pt x="25" y="79"/>
                    <a:pt x="26" y="78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8" y="77"/>
                    <a:pt x="28" y="77"/>
                    <a:pt x="28" y="76"/>
                  </a:cubicBezTo>
                  <a:cubicBezTo>
                    <a:pt x="29" y="76"/>
                    <a:pt x="29" y="76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5"/>
                    <a:pt x="32" y="73"/>
                    <a:pt x="33" y="72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2" y="68"/>
                    <a:pt x="34" y="67"/>
                    <a:pt x="35" y="67"/>
                  </a:cubicBezTo>
                  <a:cubicBezTo>
                    <a:pt x="35" y="66"/>
                    <a:pt x="36" y="66"/>
                    <a:pt x="36" y="65"/>
                  </a:cubicBezTo>
                  <a:cubicBezTo>
                    <a:pt x="36" y="65"/>
                    <a:pt x="36" y="65"/>
                    <a:pt x="35" y="6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7" y="64"/>
                    <a:pt x="37" y="63"/>
                    <a:pt x="38" y="62"/>
                  </a:cubicBezTo>
                  <a:cubicBezTo>
                    <a:pt x="38" y="61"/>
                    <a:pt x="39" y="60"/>
                    <a:pt x="40" y="60"/>
                  </a:cubicBezTo>
                  <a:cubicBezTo>
                    <a:pt x="41" y="59"/>
                    <a:pt x="41" y="57"/>
                    <a:pt x="42" y="56"/>
                  </a:cubicBezTo>
                  <a:cubicBezTo>
                    <a:pt x="42" y="55"/>
                    <a:pt x="42" y="55"/>
                    <a:pt x="42" y="54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6"/>
                    <a:pt x="43" y="57"/>
                    <a:pt x="42" y="59"/>
                  </a:cubicBezTo>
                  <a:cubicBezTo>
                    <a:pt x="43" y="59"/>
                    <a:pt x="43" y="59"/>
                    <a:pt x="44" y="5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5" y="59"/>
                    <a:pt x="44" y="60"/>
                    <a:pt x="44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6" y="60"/>
                    <a:pt x="47" y="60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4" y="63"/>
                    <a:pt x="55" y="63"/>
                    <a:pt x="55" y="63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57" y="65"/>
                    <a:pt x="57" y="65"/>
                    <a:pt x="59" y="65"/>
                  </a:cubicBezTo>
                  <a:cubicBezTo>
                    <a:pt x="60" y="65"/>
                    <a:pt x="60" y="65"/>
                    <a:pt x="61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5"/>
                    <a:pt x="63" y="65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66"/>
                    <a:pt x="65" y="66"/>
                    <a:pt x="65" y="66"/>
                  </a:cubicBezTo>
                  <a:cubicBezTo>
                    <a:pt x="66" y="66"/>
                    <a:pt x="66" y="66"/>
                    <a:pt x="66" y="65"/>
                  </a:cubicBezTo>
                  <a:cubicBezTo>
                    <a:pt x="65" y="65"/>
                    <a:pt x="65" y="65"/>
                    <a:pt x="64" y="65"/>
                  </a:cubicBezTo>
                  <a:cubicBezTo>
                    <a:pt x="63" y="64"/>
                    <a:pt x="63" y="62"/>
                    <a:pt x="63" y="60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2" y="13"/>
                    <a:pt x="61" y="12"/>
                    <a:pt x="59" y="11"/>
                  </a:cubicBezTo>
                  <a:cubicBezTo>
                    <a:pt x="59" y="10"/>
                    <a:pt x="59" y="10"/>
                    <a:pt x="58" y="10"/>
                  </a:cubicBezTo>
                  <a:cubicBezTo>
                    <a:pt x="58" y="10"/>
                    <a:pt x="57" y="10"/>
                    <a:pt x="56" y="10"/>
                  </a:cubicBezTo>
                  <a:cubicBezTo>
                    <a:pt x="55" y="10"/>
                    <a:pt x="54" y="11"/>
                    <a:pt x="53" y="10"/>
                  </a:cubicBezTo>
                  <a:cubicBezTo>
                    <a:pt x="48" y="9"/>
                    <a:pt x="44" y="7"/>
                    <a:pt x="39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6"/>
                    <a:pt x="37" y="5"/>
                    <a:pt x="37" y="5"/>
                  </a:cubicBezTo>
                  <a:cubicBezTo>
                    <a:pt x="36" y="5"/>
                    <a:pt x="36" y="5"/>
                    <a:pt x="35" y="4"/>
                  </a:cubicBezTo>
                  <a:cubicBezTo>
                    <a:pt x="35" y="4"/>
                    <a:pt x="35" y="4"/>
                    <a:pt x="35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2" y="4"/>
                    <a:pt x="32" y="4"/>
                  </a:cubicBezTo>
                  <a:cubicBezTo>
                    <a:pt x="32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4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0" y="5"/>
                    <a:pt x="29" y="5"/>
                    <a:pt x="28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8" y="2"/>
                    <a:pt x="28" y="2"/>
                  </a:cubicBezTo>
                  <a:cubicBezTo>
                    <a:pt x="27" y="2"/>
                    <a:pt x="27" y="2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4"/>
                    <a:pt x="24" y="4"/>
                    <a:pt x="24" y="5"/>
                  </a:cubicBezTo>
                  <a:cubicBezTo>
                    <a:pt x="23" y="5"/>
                    <a:pt x="22" y="5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7"/>
                    <a:pt x="20" y="8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5"/>
                    <a:pt x="11" y="17"/>
                    <a:pt x="9" y="17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8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5" y="21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8" y="22"/>
                    <a:pt x="9" y="23"/>
                    <a:pt x="11" y="25"/>
                  </a:cubicBezTo>
                  <a:cubicBezTo>
                    <a:pt x="11" y="25"/>
                    <a:pt x="11" y="25"/>
                    <a:pt x="11" y="26"/>
                  </a:cubicBezTo>
                  <a:cubicBezTo>
                    <a:pt x="12" y="27"/>
                    <a:pt x="13" y="29"/>
                    <a:pt x="13" y="29"/>
                  </a:cubicBezTo>
                  <a:cubicBezTo>
                    <a:pt x="13" y="29"/>
                    <a:pt x="14" y="28"/>
                    <a:pt x="14" y="28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20" y="31"/>
                    <a:pt x="21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2"/>
                    <a:pt x="19" y="33"/>
                    <a:pt x="18" y="33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6" y="35"/>
                    <a:pt x="16" y="35"/>
                    <a:pt x="15" y="35"/>
                  </a:cubicBezTo>
                  <a:cubicBezTo>
                    <a:pt x="15" y="35"/>
                    <a:pt x="14" y="35"/>
                    <a:pt x="14" y="35"/>
                  </a:cubicBezTo>
                  <a:cubicBezTo>
                    <a:pt x="14" y="35"/>
                    <a:pt x="13" y="35"/>
                    <a:pt x="13" y="35"/>
                  </a:cubicBezTo>
                  <a:cubicBezTo>
                    <a:pt x="12" y="35"/>
                    <a:pt x="11" y="35"/>
                    <a:pt x="10" y="34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1" y="32"/>
                    <a:pt x="11" y="32"/>
                    <a:pt x="10" y="32"/>
                  </a:cubicBezTo>
                  <a:cubicBezTo>
                    <a:pt x="9" y="32"/>
                    <a:pt x="8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4"/>
                    <a:pt x="7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4"/>
                    <a:pt x="4" y="35"/>
                    <a:pt x="3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8"/>
                    <a:pt x="4" y="38"/>
                    <a:pt x="6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5" y="39"/>
                    <a:pt x="5" y="39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6" y="42"/>
                    <a:pt x="6" y="42"/>
                    <a:pt x="8" y="43"/>
                  </a:cubicBezTo>
                  <a:cubicBezTo>
                    <a:pt x="8" y="43"/>
                    <a:pt x="9" y="43"/>
                    <a:pt x="10" y="42"/>
                  </a:cubicBezTo>
                  <a:cubicBezTo>
                    <a:pt x="10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3" y="42"/>
                    <a:pt x="13" y="42"/>
                    <a:pt x="14" y="43"/>
                  </a:cubicBezTo>
                  <a:cubicBezTo>
                    <a:pt x="15" y="42"/>
                    <a:pt x="15" y="41"/>
                    <a:pt x="17" y="41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3"/>
                    <a:pt x="18" y="43"/>
                    <a:pt x="17" y="43"/>
                  </a:cubicBezTo>
                  <a:cubicBezTo>
                    <a:pt x="18" y="45"/>
                    <a:pt x="19" y="47"/>
                    <a:pt x="18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4" y="49"/>
                    <a:pt x="14" y="50"/>
                  </a:cubicBezTo>
                  <a:cubicBezTo>
                    <a:pt x="14" y="50"/>
                    <a:pt x="14" y="51"/>
                    <a:pt x="13" y="51"/>
                  </a:cubicBezTo>
                  <a:cubicBezTo>
                    <a:pt x="13" y="51"/>
                    <a:pt x="12" y="51"/>
                    <a:pt x="12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8" y="53"/>
                    <a:pt x="8" y="54"/>
                    <a:pt x="7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6" y="58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61"/>
                    <a:pt x="11" y="61"/>
                    <a:pt x="11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0" y="64"/>
                    <a:pt x="10" y="65"/>
                    <a:pt x="10" y="65"/>
                  </a:cubicBezTo>
                  <a:cubicBezTo>
                    <a:pt x="10" y="65"/>
                    <a:pt x="10" y="65"/>
                    <a:pt x="11" y="65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7"/>
                    <a:pt x="13" y="66"/>
                    <a:pt x="13" y="65"/>
                  </a:cubicBezTo>
                  <a:cubicBezTo>
                    <a:pt x="13" y="65"/>
                    <a:pt x="14" y="64"/>
                    <a:pt x="14" y="64"/>
                  </a:cubicBezTo>
                  <a:cubicBezTo>
                    <a:pt x="14" y="63"/>
                    <a:pt x="14" y="62"/>
                    <a:pt x="16" y="61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2"/>
                    <a:pt x="16" y="62"/>
                    <a:pt x="16" y="63"/>
                  </a:cubicBezTo>
                  <a:cubicBezTo>
                    <a:pt x="15" y="63"/>
                    <a:pt x="15" y="64"/>
                    <a:pt x="15" y="64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6" y="66"/>
                    <a:pt x="17" y="67"/>
                    <a:pt x="16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7" y="70"/>
                    <a:pt x="18" y="69"/>
                    <a:pt x="19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19" y="69"/>
                    <a:pt x="20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1" y="70"/>
                    <a:pt x="21" y="70"/>
                    <a:pt x="22" y="71"/>
                  </a:cubicBezTo>
                  <a:cubicBezTo>
                    <a:pt x="22" y="70"/>
                    <a:pt x="22" y="70"/>
                    <a:pt x="23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5" y="71"/>
                    <a:pt x="26" y="70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70"/>
                    <a:pt x="28" y="70"/>
                    <a:pt x="27" y="70"/>
                  </a:cubicBezTo>
                  <a:cubicBezTo>
                    <a:pt x="27" y="71"/>
                    <a:pt x="26" y="72"/>
                    <a:pt x="26" y="72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6" y="74"/>
                    <a:pt x="26" y="76"/>
                    <a:pt x="25" y="77"/>
                  </a:cubicBezTo>
                  <a:cubicBezTo>
                    <a:pt x="25" y="77"/>
                    <a:pt x="25" y="78"/>
                    <a:pt x="24" y="78"/>
                  </a:cubicBezTo>
                  <a:cubicBezTo>
                    <a:pt x="24" y="79"/>
                    <a:pt x="24" y="79"/>
                    <a:pt x="23" y="79"/>
                  </a:cubicBezTo>
                  <a:cubicBezTo>
                    <a:pt x="23" y="79"/>
                    <a:pt x="23" y="80"/>
                    <a:pt x="23" y="80"/>
                  </a:cubicBezTo>
                  <a:close/>
                  <a:moveTo>
                    <a:pt x="78" y="69"/>
                  </a:moveTo>
                  <a:cubicBezTo>
                    <a:pt x="79" y="72"/>
                    <a:pt x="79" y="72"/>
                    <a:pt x="79" y="72"/>
                  </a:cubicBezTo>
                  <a:cubicBezTo>
                    <a:pt x="79" y="72"/>
                    <a:pt x="79" y="72"/>
                    <a:pt x="79" y="73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0" y="73"/>
                    <a:pt x="80" y="72"/>
                    <a:pt x="79" y="71"/>
                  </a:cubicBezTo>
                  <a:cubicBezTo>
                    <a:pt x="79" y="71"/>
                    <a:pt x="78" y="70"/>
                    <a:pt x="78" y="69"/>
                  </a:cubicBezTo>
                  <a:close/>
                  <a:moveTo>
                    <a:pt x="72" y="72"/>
                  </a:moveTo>
                  <a:cubicBezTo>
                    <a:pt x="72" y="72"/>
                    <a:pt x="72" y="72"/>
                    <a:pt x="72" y="72"/>
                  </a:cubicBezTo>
                  <a:cubicBezTo>
                    <a:pt x="73" y="72"/>
                    <a:pt x="74" y="73"/>
                    <a:pt x="74" y="73"/>
                  </a:cubicBezTo>
                  <a:cubicBezTo>
                    <a:pt x="74" y="73"/>
                    <a:pt x="74" y="73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3" y="72"/>
                    <a:pt x="73" y="71"/>
                    <a:pt x="73" y="71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1"/>
                    <a:pt x="72" y="71"/>
                    <a:pt x="72" y="72"/>
                  </a:cubicBezTo>
                  <a:close/>
                  <a:moveTo>
                    <a:pt x="75" y="69"/>
                  </a:moveTo>
                  <a:cubicBezTo>
                    <a:pt x="76" y="70"/>
                    <a:pt x="76" y="70"/>
                    <a:pt x="76" y="70"/>
                  </a:cubicBezTo>
                  <a:cubicBezTo>
                    <a:pt x="76" y="71"/>
                    <a:pt x="76" y="71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1"/>
                    <a:pt x="77" y="71"/>
                    <a:pt x="76" y="71"/>
                  </a:cubicBezTo>
                  <a:cubicBezTo>
                    <a:pt x="76" y="70"/>
                    <a:pt x="76" y="69"/>
                    <a:pt x="76" y="68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6" y="67"/>
                    <a:pt x="75" y="68"/>
                    <a:pt x="75" y="69"/>
                  </a:cubicBezTo>
                  <a:cubicBezTo>
                    <a:pt x="74" y="69"/>
                    <a:pt x="74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4" y="70"/>
                    <a:pt x="74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lnTo>
                    <a:pt x="75" y="69"/>
                  </a:lnTo>
                  <a:close/>
                  <a:moveTo>
                    <a:pt x="68" y="68"/>
                  </a:moveTo>
                  <a:cubicBezTo>
                    <a:pt x="69" y="68"/>
                    <a:pt x="69" y="69"/>
                    <a:pt x="69" y="69"/>
                  </a:cubicBezTo>
                  <a:cubicBezTo>
                    <a:pt x="69" y="69"/>
                    <a:pt x="70" y="69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69" y="68"/>
                    <a:pt x="69" y="67"/>
                    <a:pt x="69" y="67"/>
                  </a:cubicBezTo>
                  <a:cubicBezTo>
                    <a:pt x="68" y="67"/>
                    <a:pt x="68" y="68"/>
                    <a:pt x="68" y="68"/>
                  </a:cubicBezTo>
                  <a:close/>
                  <a:moveTo>
                    <a:pt x="39" y="69"/>
                  </a:moveTo>
                  <a:cubicBezTo>
                    <a:pt x="40" y="69"/>
                    <a:pt x="41" y="68"/>
                    <a:pt x="42" y="67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4" y="62"/>
                    <a:pt x="43" y="62"/>
                    <a:pt x="42" y="62"/>
                  </a:cubicBezTo>
                  <a:cubicBezTo>
                    <a:pt x="41" y="62"/>
                    <a:pt x="40" y="62"/>
                    <a:pt x="40" y="63"/>
                  </a:cubicBezTo>
                  <a:cubicBezTo>
                    <a:pt x="40" y="63"/>
                    <a:pt x="40" y="64"/>
                    <a:pt x="40" y="64"/>
                  </a:cubicBezTo>
                  <a:cubicBezTo>
                    <a:pt x="40" y="65"/>
                    <a:pt x="40" y="66"/>
                    <a:pt x="40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7"/>
                    <a:pt x="40" y="68"/>
                    <a:pt x="40" y="68"/>
                  </a:cubicBezTo>
                  <a:cubicBezTo>
                    <a:pt x="40" y="68"/>
                    <a:pt x="39" y="68"/>
                    <a:pt x="39" y="69"/>
                  </a:cubicBezTo>
                  <a:close/>
                  <a:moveTo>
                    <a:pt x="45" y="65"/>
                  </a:moveTo>
                  <a:cubicBezTo>
                    <a:pt x="46" y="65"/>
                    <a:pt x="46" y="65"/>
                    <a:pt x="46" y="64"/>
                  </a:cubicBezTo>
                  <a:cubicBezTo>
                    <a:pt x="46" y="64"/>
                    <a:pt x="46" y="64"/>
                    <a:pt x="46" y="64"/>
                  </a:cubicBezTo>
                  <a:lnTo>
                    <a:pt x="45" y="65"/>
                  </a:lnTo>
                  <a:close/>
                  <a:moveTo>
                    <a:pt x="16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7"/>
                    <a:pt x="17" y="45"/>
                    <a:pt x="16" y="44"/>
                  </a:cubicBezTo>
                  <a:cubicBezTo>
                    <a:pt x="16" y="44"/>
                    <a:pt x="16" y="43"/>
                    <a:pt x="16" y="43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5" y="43"/>
                    <a:pt x="15" y="43"/>
                    <a:pt x="15" y="44"/>
                  </a:cubicBezTo>
                  <a:cubicBezTo>
                    <a:pt x="15" y="44"/>
                    <a:pt x="14" y="44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lnTo>
                    <a:pt x="16" y="48"/>
                  </a:lnTo>
                  <a:close/>
                  <a:moveTo>
                    <a:pt x="16" y="42"/>
                  </a:move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3"/>
                    <a:pt x="17" y="42"/>
                  </a:cubicBezTo>
                  <a:cubicBezTo>
                    <a:pt x="17" y="42"/>
                    <a:pt x="16" y="42"/>
                    <a:pt x="16" y="42"/>
                  </a:cubicBezTo>
                  <a:close/>
                  <a:moveTo>
                    <a:pt x="17" y="32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8" y="32"/>
                    <a:pt x="18" y="32"/>
                    <a:pt x="19" y="32"/>
                  </a:cubicBezTo>
                  <a:cubicBezTo>
                    <a:pt x="18" y="32"/>
                    <a:pt x="18" y="31"/>
                    <a:pt x="17" y="31"/>
                  </a:cubicBezTo>
                  <a:cubicBezTo>
                    <a:pt x="17" y="31"/>
                    <a:pt x="17" y="32"/>
                    <a:pt x="17" y="32"/>
                  </a:cubicBezTo>
                  <a:close/>
                  <a:moveTo>
                    <a:pt x="21" y="5"/>
                  </a:moveTo>
                  <a:cubicBezTo>
                    <a:pt x="21" y="5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7139495" y="2411918"/>
              <a:ext cx="31482" cy="15738"/>
            </a:xfrm>
            <a:custGeom>
              <a:avLst/>
              <a:gdLst>
                <a:gd name="T0" fmla="*/ 158 w 4"/>
                <a:gd name="T1" fmla="*/ 0 h 2"/>
                <a:gd name="T2" fmla="*/ 0 w 4"/>
                <a:gd name="T3" fmla="*/ 83 h 2"/>
                <a:gd name="T4" fmla="*/ 158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7133198" y="2405623"/>
              <a:ext cx="50372" cy="28328"/>
            </a:xfrm>
            <a:custGeom>
              <a:avLst/>
              <a:gdLst>
                <a:gd name="T0" fmla="*/ 0 w 7"/>
                <a:gd name="T1" fmla="*/ 101 h 4"/>
                <a:gd name="T2" fmla="*/ 25 w 7"/>
                <a:gd name="T3" fmla="*/ 81 h 4"/>
                <a:gd name="T4" fmla="*/ 110 w 7"/>
                <a:gd name="T5" fmla="*/ 25 h 4"/>
                <a:gd name="T6" fmla="*/ 130 w 7"/>
                <a:gd name="T7" fmla="*/ 25 h 4"/>
                <a:gd name="T8" fmla="*/ 194 w 7"/>
                <a:gd name="T9" fmla="*/ 0 h 4"/>
                <a:gd name="T10" fmla="*/ 167 w 7"/>
                <a:gd name="T11" fmla="*/ 25 h 4"/>
                <a:gd name="T12" fmla="*/ 85 w 7"/>
                <a:gd name="T13" fmla="*/ 81 h 4"/>
                <a:gd name="T14" fmla="*/ 57 w 7"/>
                <a:gd name="T15" fmla="*/ 101 h 4"/>
                <a:gd name="T16" fmla="*/ 0 w 7"/>
                <a:gd name="T17" fmla="*/ 101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6745964" y="2685755"/>
              <a:ext cx="6296" cy="9443"/>
            </a:xfrm>
            <a:custGeom>
              <a:avLst/>
              <a:gdLst>
                <a:gd name="T0" fmla="*/ 0 w 1"/>
                <a:gd name="T1" fmla="*/ 0 h 1"/>
                <a:gd name="T2" fmla="*/ 16 w 1"/>
                <a:gd name="T3" fmla="*/ 0 h 1"/>
                <a:gd name="T4" fmla="*/ 0 w 1"/>
                <a:gd name="T5" fmla="*/ 8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6739667" y="2663722"/>
              <a:ext cx="28334" cy="44066"/>
            </a:xfrm>
            <a:custGeom>
              <a:avLst/>
              <a:gdLst>
                <a:gd name="T0" fmla="*/ 0 w 4"/>
                <a:gd name="T1" fmla="*/ 180 h 6"/>
                <a:gd name="T2" fmla="*/ 25 w 4"/>
                <a:gd name="T3" fmla="*/ 86 h 6"/>
                <a:gd name="T4" fmla="*/ 25 w 4"/>
                <a:gd name="T5" fmla="*/ 86 h 6"/>
                <a:gd name="T6" fmla="*/ 56 w 4"/>
                <a:gd name="T7" fmla="*/ 65 h 6"/>
                <a:gd name="T8" fmla="*/ 101 w 4"/>
                <a:gd name="T9" fmla="*/ 0 h 6"/>
                <a:gd name="T10" fmla="*/ 81 w 4"/>
                <a:gd name="T11" fmla="*/ 86 h 6"/>
                <a:gd name="T12" fmla="*/ 25 w 4"/>
                <a:gd name="T13" fmla="*/ 152 h 6"/>
                <a:gd name="T14" fmla="*/ 0 w 4"/>
                <a:gd name="T15" fmla="*/ 18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4"/>
                    <a:pt x="1" y="5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6352433" y="2569296"/>
              <a:ext cx="6296" cy="6295"/>
            </a:xfrm>
            <a:custGeom>
              <a:avLst/>
              <a:gdLst>
                <a:gd name="T0" fmla="*/ 0 w 1"/>
                <a:gd name="T1" fmla="*/ 0 h 1"/>
                <a:gd name="T2" fmla="*/ 16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6320950" y="2553558"/>
              <a:ext cx="47224" cy="22033"/>
            </a:xfrm>
            <a:custGeom>
              <a:avLst/>
              <a:gdLst>
                <a:gd name="T0" fmla="*/ 158 w 6"/>
                <a:gd name="T1" fmla="*/ 86 h 3"/>
                <a:gd name="T2" fmla="*/ 158 w 6"/>
                <a:gd name="T3" fmla="*/ 65 h 3"/>
                <a:gd name="T4" fmla="*/ 0 w 6"/>
                <a:gd name="T5" fmla="*/ 0 h 3"/>
                <a:gd name="T6" fmla="*/ 238 w 6"/>
                <a:gd name="T7" fmla="*/ 65 h 3"/>
                <a:gd name="T8" fmla="*/ 208 w 6"/>
                <a:gd name="T9" fmla="*/ 86 h 3"/>
                <a:gd name="T10" fmla="*/ 158 w 6"/>
                <a:gd name="T11" fmla="*/ 86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3">
                  <a:moveTo>
                    <a:pt x="4" y="3"/>
                  </a:moveTo>
                  <a:cubicBezTo>
                    <a:pt x="4" y="3"/>
                    <a:pt x="4" y="3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6871894" y="2858870"/>
              <a:ext cx="37779" cy="50361"/>
            </a:xfrm>
            <a:custGeom>
              <a:avLst/>
              <a:gdLst>
                <a:gd name="T0" fmla="*/ 70 w 5"/>
                <a:gd name="T1" fmla="*/ 194 h 7"/>
                <a:gd name="T2" fmla="*/ 98 w 5"/>
                <a:gd name="T3" fmla="*/ 25 h 7"/>
                <a:gd name="T4" fmla="*/ 29 w 5"/>
                <a:gd name="T5" fmla="*/ 194 h 7"/>
                <a:gd name="T6" fmla="*/ 70 w 5"/>
                <a:gd name="T7" fmla="*/ 194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cubicBezTo>
                    <a:pt x="2" y="7"/>
                    <a:pt x="5" y="0"/>
                    <a:pt x="3" y="1"/>
                  </a:cubicBezTo>
                  <a:cubicBezTo>
                    <a:pt x="0" y="2"/>
                    <a:pt x="1" y="5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" name="Freeform 41"/>
            <p:cNvSpPr>
              <a:spLocks noEditPoints="1"/>
            </p:cNvSpPr>
            <p:nvPr/>
          </p:nvSpPr>
          <p:spPr bwMode="auto">
            <a:xfrm>
              <a:off x="6871894" y="2858870"/>
              <a:ext cx="37779" cy="59803"/>
            </a:xfrm>
            <a:custGeom>
              <a:avLst/>
              <a:gdLst>
                <a:gd name="T0" fmla="*/ 70 w 5"/>
                <a:gd name="T1" fmla="*/ 254 h 8"/>
                <a:gd name="T2" fmla="*/ 0 w 5"/>
                <a:gd name="T3" fmla="*/ 254 h 8"/>
                <a:gd name="T4" fmla="*/ 0 w 5"/>
                <a:gd name="T5" fmla="*/ 226 h 8"/>
                <a:gd name="T6" fmla="*/ 0 w 5"/>
                <a:gd name="T7" fmla="*/ 185 h 8"/>
                <a:gd name="T8" fmla="*/ 70 w 5"/>
                <a:gd name="T9" fmla="*/ 29 h 8"/>
                <a:gd name="T10" fmla="*/ 139 w 5"/>
                <a:gd name="T11" fmla="*/ 29 h 8"/>
                <a:gd name="T12" fmla="*/ 70 w 5"/>
                <a:gd name="T13" fmla="*/ 226 h 8"/>
                <a:gd name="T14" fmla="*/ 70 w 5"/>
                <a:gd name="T15" fmla="*/ 254 h 8"/>
                <a:gd name="T16" fmla="*/ 29 w 5"/>
                <a:gd name="T17" fmla="*/ 226 h 8"/>
                <a:gd name="T18" fmla="*/ 29 w 5"/>
                <a:gd name="T19" fmla="*/ 226 h 8"/>
                <a:gd name="T20" fmla="*/ 98 w 5"/>
                <a:gd name="T21" fmla="*/ 69 h 8"/>
                <a:gd name="T22" fmla="*/ 29 w 5"/>
                <a:gd name="T23" fmla="*/ 185 h 8"/>
                <a:gd name="T24" fmla="*/ 29 w 5"/>
                <a:gd name="T25" fmla="*/ 226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8">
                  <a:moveTo>
                    <a:pt x="2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5" y="2"/>
                    <a:pt x="2" y="7"/>
                    <a:pt x="2" y="7"/>
                  </a:cubicBezTo>
                  <a:lnTo>
                    <a:pt x="2" y="8"/>
                  </a:lnTo>
                  <a:close/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2" y="5"/>
                    <a:pt x="3" y="2"/>
                    <a:pt x="3" y="2"/>
                  </a:cubicBezTo>
                  <a:cubicBezTo>
                    <a:pt x="1" y="2"/>
                    <a:pt x="1" y="4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6856152" y="1275654"/>
              <a:ext cx="506868" cy="557116"/>
            </a:xfrm>
            <a:custGeom>
              <a:avLst/>
              <a:gdLst>
                <a:gd name="T0" fmla="*/ 1631 w 68"/>
                <a:gd name="T1" fmla="*/ 2077 h 75"/>
                <a:gd name="T2" fmla="*/ 1795 w 68"/>
                <a:gd name="T3" fmla="*/ 2145 h 75"/>
                <a:gd name="T4" fmla="*/ 1885 w 68"/>
                <a:gd name="T5" fmla="*/ 2166 h 75"/>
                <a:gd name="T6" fmla="*/ 1856 w 68"/>
                <a:gd name="T7" fmla="*/ 1961 h 75"/>
                <a:gd name="T8" fmla="*/ 1766 w 68"/>
                <a:gd name="T9" fmla="*/ 1867 h 75"/>
                <a:gd name="T10" fmla="*/ 1698 w 68"/>
                <a:gd name="T11" fmla="*/ 1777 h 75"/>
                <a:gd name="T12" fmla="*/ 1631 w 68"/>
                <a:gd name="T13" fmla="*/ 1576 h 75"/>
                <a:gd name="T14" fmla="*/ 1726 w 68"/>
                <a:gd name="T15" fmla="*/ 1548 h 75"/>
                <a:gd name="T16" fmla="*/ 1885 w 68"/>
                <a:gd name="T17" fmla="*/ 1737 h 75"/>
                <a:gd name="T18" fmla="*/ 2017 w 68"/>
                <a:gd name="T19" fmla="*/ 1711 h 75"/>
                <a:gd name="T20" fmla="*/ 2046 w 68"/>
                <a:gd name="T21" fmla="*/ 1576 h 75"/>
                <a:gd name="T22" fmla="*/ 2107 w 68"/>
                <a:gd name="T23" fmla="*/ 1527 h 75"/>
                <a:gd name="T24" fmla="*/ 1911 w 68"/>
                <a:gd name="T25" fmla="*/ 1433 h 75"/>
                <a:gd name="T26" fmla="*/ 1603 w 68"/>
                <a:gd name="T27" fmla="*/ 1142 h 75"/>
                <a:gd name="T28" fmla="*/ 1603 w 68"/>
                <a:gd name="T29" fmla="*/ 1024 h 75"/>
                <a:gd name="T30" fmla="*/ 1631 w 68"/>
                <a:gd name="T31" fmla="*/ 802 h 75"/>
                <a:gd name="T32" fmla="*/ 1513 w 68"/>
                <a:gd name="T33" fmla="*/ 840 h 75"/>
                <a:gd name="T34" fmla="*/ 1513 w 68"/>
                <a:gd name="T35" fmla="*/ 684 h 75"/>
                <a:gd name="T36" fmla="*/ 1290 w 68"/>
                <a:gd name="T37" fmla="*/ 500 h 75"/>
                <a:gd name="T38" fmla="*/ 1222 w 68"/>
                <a:gd name="T39" fmla="*/ 524 h 75"/>
                <a:gd name="T40" fmla="*/ 1127 w 68"/>
                <a:gd name="T41" fmla="*/ 500 h 75"/>
                <a:gd name="T42" fmla="*/ 852 w 68"/>
                <a:gd name="T43" fmla="*/ 319 h 75"/>
                <a:gd name="T44" fmla="*/ 689 w 68"/>
                <a:gd name="T45" fmla="*/ 463 h 75"/>
                <a:gd name="T46" fmla="*/ 689 w 68"/>
                <a:gd name="T47" fmla="*/ 222 h 75"/>
                <a:gd name="T48" fmla="*/ 476 w 68"/>
                <a:gd name="T49" fmla="*/ 118 h 75"/>
                <a:gd name="T50" fmla="*/ 369 w 68"/>
                <a:gd name="T51" fmla="*/ 118 h 75"/>
                <a:gd name="T52" fmla="*/ 476 w 68"/>
                <a:gd name="T53" fmla="*/ 250 h 75"/>
                <a:gd name="T54" fmla="*/ 369 w 68"/>
                <a:gd name="T55" fmla="*/ 500 h 75"/>
                <a:gd name="T56" fmla="*/ 369 w 68"/>
                <a:gd name="T57" fmla="*/ 618 h 75"/>
                <a:gd name="T58" fmla="*/ 279 w 68"/>
                <a:gd name="T59" fmla="*/ 463 h 75"/>
                <a:gd name="T60" fmla="*/ 156 w 68"/>
                <a:gd name="T61" fmla="*/ 66 h 75"/>
                <a:gd name="T62" fmla="*/ 28 w 68"/>
                <a:gd name="T63" fmla="*/ 500 h 75"/>
                <a:gd name="T64" fmla="*/ 66 w 68"/>
                <a:gd name="T65" fmla="*/ 656 h 75"/>
                <a:gd name="T66" fmla="*/ 533 w 68"/>
                <a:gd name="T67" fmla="*/ 868 h 75"/>
                <a:gd name="T68" fmla="*/ 623 w 68"/>
                <a:gd name="T69" fmla="*/ 840 h 75"/>
                <a:gd name="T70" fmla="*/ 914 w 68"/>
                <a:gd name="T71" fmla="*/ 840 h 75"/>
                <a:gd name="T72" fmla="*/ 1077 w 68"/>
                <a:gd name="T73" fmla="*/ 1024 h 75"/>
                <a:gd name="T74" fmla="*/ 1127 w 68"/>
                <a:gd name="T75" fmla="*/ 1093 h 75"/>
                <a:gd name="T76" fmla="*/ 1193 w 68"/>
                <a:gd name="T77" fmla="*/ 1208 h 75"/>
                <a:gd name="T78" fmla="*/ 1193 w 68"/>
                <a:gd name="T79" fmla="*/ 1576 h 75"/>
                <a:gd name="T80" fmla="*/ 942 w 68"/>
                <a:gd name="T81" fmla="*/ 1737 h 75"/>
                <a:gd name="T82" fmla="*/ 1009 w 68"/>
                <a:gd name="T83" fmla="*/ 1921 h 75"/>
                <a:gd name="T84" fmla="*/ 1193 w 68"/>
                <a:gd name="T85" fmla="*/ 1867 h 75"/>
                <a:gd name="T86" fmla="*/ 1357 w 68"/>
                <a:gd name="T87" fmla="*/ 2048 h 75"/>
                <a:gd name="T88" fmla="*/ 1565 w 68"/>
                <a:gd name="T89" fmla="*/ 2233 h 75"/>
                <a:gd name="T90" fmla="*/ 1698 w 68"/>
                <a:gd name="T91" fmla="*/ 2261 h 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8" h="75">
                  <a:moveTo>
                    <a:pt x="53" y="69"/>
                  </a:moveTo>
                  <a:cubicBezTo>
                    <a:pt x="52" y="68"/>
                    <a:pt x="51" y="67"/>
                    <a:pt x="50" y="65"/>
                  </a:cubicBezTo>
                  <a:cubicBezTo>
                    <a:pt x="51" y="65"/>
                    <a:pt x="51" y="66"/>
                    <a:pt x="52" y="67"/>
                  </a:cubicBezTo>
                  <a:cubicBezTo>
                    <a:pt x="52" y="67"/>
                    <a:pt x="53" y="66"/>
                    <a:pt x="53" y="66"/>
                  </a:cubicBezTo>
                  <a:cubicBezTo>
                    <a:pt x="53" y="67"/>
                    <a:pt x="54" y="67"/>
                    <a:pt x="54" y="68"/>
                  </a:cubicBezTo>
                  <a:cubicBezTo>
                    <a:pt x="55" y="69"/>
                    <a:pt x="56" y="69"/>
                    <a:pt x="57" y="69"/>
                  </a:cubicBezTo>
                  <a:cubicBezTo>
                    <a:pt x="58" y="69"/>
                    <a:pt x="59" y="71"/>
                    <a:pt x="59" y="71"/>
                  </a:cubicBezTo>
                  <a:cubicBezTo>
                    <a:pt x="59" y="71"/>
                    <a:pt x="59" y="70"/>
                    <a:pt x="59" y="69"/>
                  </a:cubicBezTo>
                  <a:cubicBezTo>
                    <a:pt x="59" y="70"/>
                    <a:pt x="60" y="70"/>
                    <a:pt x="60" y="70"/>
                  </a:cubicBezTo>
                  <a:cubicBezTo>
                    <a:pt x="60" y="68"/>
                    <a:pt x="59" y="68"/>
                    <a:pt x="59" y="67"/>
                  </a:cubicBezTo>
                  <a:cubicBezTo>
                    <a:pt x="59" y="67"/>
                    <a:pt x="60" y="67"/>
                    <a:pt x="60" y="67"/>
                  </a:cubicBezTo>
                  <a:cubicBezTo>
                    <a:pt x="60" y="66"/>
                    <a:pt x="61" y="64"/>
                    <a:pt x="59" y="63"/>
                  </a:cubicBezTo>
                  <a:cubicBezTo>
                    <a:pt x="58" y="63"/>
                    <a:pt x="60" y="59"/>
                    <a:pt x="58" y="60"/>
                  </a:cubicBezTo>
                  <a:cubicBezTo>
                    <a:pt x="58" y="60"/>
                    <a:pt x="57" y="60"/>
                    <a:pt x="57" y="59"/>
                  </a:cubicBezTo>
                  <a:cubicBezTo>
                    <a:pt x="57" y="59"/>
                    <a:pt x="56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59"/>
                    <a:pt x="55" y="59"/>
                    <a:pt x="55" y="60"/>
                  </a:cubicBezTo>
                  <a:cubicBezTo>
                    <a:pt x="55" y="59"/>
                    <a:pt x="54" y="57"/>
                    <a:pt x="54" y="57"/>
                  </a:cubicBezTo>
                  <a:cubicBezTo>
                    <a:pt x="53" y="56"/>
                    <a:pt x="54" y="54"/>
                    <a:pt x="52" y="55"/>
                  </a:cubicBezTo>
                  <a:cubicBezTo>
                    <a:pt x="52" y="54"/>
                    <a:pt x="53" y="53"/>
                    <a:pt x="54" y="53"/>
                  </a:cubicBezTo>
                  <a:cubicBezTo>
                    <a:pt x="53" y="52"/>
                    <a:pt x="52" y="51"/>
                    <a:pt x="52" y="51"/>
                  </a:cubicBezTo>
                  <a:cubicBezTo>
                    <a:pt x="52" y="50"/>
                    <a:pt x="53" y="50"/>
                    <a:pt x="54" y="51"/>
                  </a:cubicBezTo>
                  <a:cubicBezTo>
                    <a:pt x="53" y="51"/>
                    <a:pt x="53" y="50"/>
                    <a:pt x="53" y="50"/>
                  </a:cubicBezTo>
                  <a:cubicBezTo>
                    <a:pt x="54" y="50"/>
                    <a:pt x="54" y="50"/>
                    <a:pt x="55" y="50"/>
                  </a:cubicBezTo>
                  <a:cubicBezTo>
                    <a:pt x="54" y="51"/>
                    <a:pt x="57" y="53"/>
                    <a:pt x="58" y="53"/>
                  </a:cubicBezTo>
                  <a:cubicBezTo>
                    <a:pt x="58" y="54"/>
                    <a:pt x="58" y="55"/>
                    <a:pt x="59" y="56"/>
                  </a:cubicBezTo>
                  <a:cubicBezTo>
                    <a:pt x="59" y="56"/>
                    <a:pt x="59" y="56"/>
                    <a:pt x="60" y="56"/>
                  </a:cubicBezTo>
                  <a:cubicBezTo>
                    <a:pt x="59" y="57"/>
                    <a:pt x="61" y="58"/>
                    <a:pt x="62" y="59"/>
                  </a:cubicBezTo>
                  <a:cubicBezTo>
                    <a:pt x="63" y="57"/>
                    <a:pt x="63" y="56"/>
                    <a:pt x="63" y="54"/>
                  </a:cubicBezTo>
                  <a:cubicBezTo>
                    <a:pt x="63" y="55"/>
                    <a:pt x="64" y="55"/>
                    <a:pt x="64" y="55"/>
                  </a:cubicBezTo>
                  <a:cubicBezTo>
                    <a:pt x="65" y="54"/>
                    <a:pt x="65" y="53"/>
                    <a:pt x="66" y="53"/>
                  </a:cubicBezTo>
                  <a:cubicBezTo>
                    <a:pt x="65" y="53"/>
                    <a:pt x="65" y="53"/>
                    <a:pt x="65" y="52"/>
                  </a:cubicBezTo>
                  <a:cubicBezTo>
                    <a:pt x="65" y="52"/>
                    <a:pt x="65" y="52"/>
                    <a:pt x="65" y="51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5" y="51"/>
                    <a:pt x="66" y="51"/>
                    <a:pt x="67" y="51"/>
                  </a:cubicBezTo>
                  <a:cubicBezTo>
                    <a:pt x="66" y="50"/>
                    <a:pt x="68" y="50"/>
                    <a:pt x="67" y="49"/>
                  </a:cubicBezTo>
                  <a:cubicBezTo>
                    <a:pt x="65" y="47"/>
                    <a:pt x="65" y="47"/>
                    <a:pt x="63" y="48"/>
                  </a:cubicBezTo>
                  <a:cubicBezTo>
                    <a:pt x="63" y="47"/>
                    <a:pt x="63" y="46"/>
                    <a:pt x="64" y="45"/>
                  </a:cubicBezTo>
                  <a:cubicBezTo>
                    <a:pt x="63" y="46"/>
                    <a:pt x="62" y="46"/>
                    <a:pt x="61" y="46"/>
                  </a:cubicBezTo>
                  <a:cubicBezTo>
                    <a:pt x="63" y="43"/>
                    <a:pt x="58" y="43"/>
                    <a:pt x="59" y="41"/>
                  </a:cubicBezTo>
                  <a:cubicBezTo>
                    <a:pt x="55" y="42"/>
                    <a:pt x="58" y="39"/>
                    <a:pt x="55" y="40"/>
                  </a:cubicBezTo>
                  <a:cubicBezTo>
                    <a:pt x="56" y="38"/>
                    <a:pt x="52" y="38"/>
                    <a:pt x="51" y="37"/>
                  </a:cubicBezTo>
                  <a:cubicBezTo>
                    <a:pt x="52" y="37"/>
                    <a:pt x="52" y="37"/>
                    <a:pt x="53" y="37"/>
                  </a:cubicBezTo>
                  <a:cubicBezTo>
                    <a:pt x="52" y="36"/>
                    <a:pt x="51" y="35"/>
                    <a:pt x="52" y="35"/>
                  </a:cubicBezTo>
                  <a:cubicBezTo>
                    <a:pt x="52" y="34"/>
                    <a:pt x="51" y="34"/>
                    <a:pt x="51" y="33"/>
                  </a:cubicBezTo>
                  <a:cubicBezTo>
                    <a:pt x="52" y="33"/>
                    <a:pt x="54" y="33"/>
                    <a:pt x="55" y="33"/>
                  </a:cubicBezTo>
                  <a:cubicBezTo>
                    <a:pt x="54" y="32"/>
                    <a:pt x="52" y="32"/>
                    <a:pt x="50" y="31"/>
                  </a:cubicBezTo>
                  <a:cubicBezTo>
                    <a:pt x="54" y="30"/>
                    <a:pt x="55" y="30"/>
                    <a:pt x="52" y="26"/>
                  </a:cubicBezTo>
                  <a:cubicBezTo>
                    <a:pt x="52" y="27"/>
                    <a:pt x="51" y="28"/>
                    <a:pt x="50" y="28"/>
                  </a:cubicBezTo>
                  <a:cubicBezTo>
                    <a:pt x="50" y="28"/>
                    <a:pt x="50" y="27"/>
                    <a:pt x="50" y="27"/>
                  </a:cubicBezTo>
                  <a:cubicBezTo>
                    <a:pt x="50" y="27"/>
                    <a:pt x="49" y="27"/>
                    <a:pt x="48" y="27"/>
                  </a:cubicBezTo>
                  <a:cubicBezTo>
                    <a:pt x="49" y="27"/>
                    <a:pt x="52" y="25"/>
                    <a:pt x="51" y="24"/>
                  </a:cubicBezTo>
                  <a:cubicBezTo>
                    <a:pt x="48" y="23"/>
                    <a:pt x="48" y="23"/>
                    <a:pt x="46" y="25"/>
                  </a:cubicBezTo>
                  <a:cubicBezTo>
                    <a:pt x="47" y="24"/>
                    <a:pt x="47" y="23"/>
                    <a:pt x="48" y="22"/>
                  </a:cubicBezTo>
                  <a:cubicBezTo>
                    <a:pt x="47" y="23"/>
                    <a:pt x="46" y="23"/>
                    <a:pt x="45" y="24"/>
                  </a:cubicBezTo>
                  <a:cubicBezTo>
                    <a:pt x="47" y="20"/>
                    <a:pt x="45" y="21"/>
                    <a:pt x="42" y="21"/>
                  </a:cubicBezTo>
                  <a:cubicBezTo>
                    <a:pt x="47" y="20"/>
                    <a:pt x="44" y="18"/>
                    <a:pt x="41" y="16"/>
                  </a:cubicBezTo>
                  <a:cubicBezTo>
                    <a:pt x="41" y="17"/>
                    <a:pt x="41" y="18"/>
                    <a:pt x="40" y="17"/>
                  </a:cubicBezTo>
                  <a:cubicBezTo>
                    <a:pt x="40" y="18"/>
                    <a:pt x="40" y="19"/>
                    <a:pt x="40" y="19"/>
                  </a:cubicBezTo>
                  <a:cubicBezTo>
                    <a:pt x="39" y="18"/>
                    <a:pt x="39" y="18"/>
                    <a:pt x="39" y="17"/>
                  </a:cubicBezTo>
                  <a:cubicBezTo>
                    <a:pt x="39" y="18"/>
                    <a:pt x="38" y="18"/>
                    <a:pt x="38" y="18"/>
                  </a:cubicBezTo>
                  <a:cubicBezTo>
                    <a:pt x="38" y="17"/>
                    <a:pt x="39" y="16"/>
                    <a:pt x="39" y="15"/>
                  </a:cubicBezTo>
                  <a:cubicBezTo>
                    <a:pt x="38" y="16"/>
                    <a:pt x="37" y="16"/>
                    <a:pt x="36" y="16"/>
                  </a:cubicBezTo>
                  <a:cubicBezTo>
                    <a:pt x="37" y="15"/>
                    <a:pt x="38" y="13"/>
                    <a:pt x="35" y="13"/>
                  </a:cubicBezTo>
                  <a:cubicBezTo>
                    <a:pt x="37" y="10"/>
                    <a:pt x="31" y="7"/>
                    <a:pt x="29" y="8"/>
                  </a:cubicBezTo>
                  <a:cubicBezTo>
                    <a:pt x="29" y="9"/>
                    <a:pt x="28" y="9"/>
                    <a:pt x="27" y="10"/>
                  </a:cubicBezTo>
                  <a:cubicBezTo>
                    <a:pt x="27" y="11"/>
                    <a:pt x="29" y="11"/>
                    <a:pt x="27" y="12"/>
                  </a:cubicBezTo>
                  <a:cubicBezTo>
                    <a:pt x="26" y="12"/>
                    <a:pt x="24" y="12"/>
                    <a:pt x="24" y="10"/>
                  </a:cubicBezTo>
                  <a:cubicBezTo>
                    <a:pt x="24" y="12"/>
                    <a:pt x="23" y="13"/>
                    <a:pt x="22" y="15"/>
                  </a:cubicBezTo>
                  <a:cubicBezTo>
                    <a:pt x="22" y="13"/>
                    <a:pt x="21" y="14"/>
                    <a:pt x="23" y="13"/>
                  </a:cubicBezTo>
                  <a:cubicBezTo>
                    <a:pt x="21" y="12"/>
                    <a:pt x="23" y="10"/>
                    <a:pt x="23" y="8"/>
                  </a:cubicBezTo>
                  <a:cubicBezTo>
                    <a:pt x="23" y="8"/>
                    <a:pt x="22" y="7"/>
                    <a:pt x="22" y="7"/>
                  </a:cubicBezTo>
                  <a:cubicBezTo>
                    <a:pt x="23" y="5"/>
                    <a:pt x="22" y="5"/>
                    <a:pt x="21" y="4"/>
                  </a:cubicBezTo>
                  <a:cubicBezTo>
                    <a:pt x="22" y="3"/>
                    <a:pt x="21" y="0"/>
                    <a:pt x="19" y="1"/>
                  </a:cubicBezTo>
                  <a:cubicBezTo>
                    <a:pt x="17" y="1"/>
                    <a:pt x="15" y="1"/>
                    <a:pt x="15" y="4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4" y="5"/>
                    <a:pt x="15" y="6"/>
                  </a:cubicBezTo>
                  <a:cubicBezTo>
                    <a:pt x="14" y="6"/>
                    <a:pt x="12" y="6"/>
                    <a:pt x="11" y="6"/>
                  </a:cubicBezTo>
                  <a:cubicBezTo>
                    <a:pt x="12" y="6"/>
                    <a:pt x="13" y="7"/>
                    <a:pt x="15" y="8"/>
                  </a:cubicBezTo>
                  <a:cubicBezTo>
                    <a:pt x="13" y="8"/>
                    <a:pt x="12" y="7"/>
                    <a:pt x="11" y="7"/>
                  </a:cubicBezTo>
                  <a:cubicBezTo>
                    <a:pt x="11" y="9"/>
                    <a:pt x="10" y="11"/>
                    <a:pt x="13" y="11"/>
                  </a:cubicBezTo>
                  <a:cubicBezTo>
                    <a:pt x="11" y="13"/>
                    <a:pt x="9" y="14"/>
                    <a:pt x="12" y="16"/>
                  </a:cubicBezTo>
                  <a:cubicBezTo>
                    <a:pt x="13" y="18"/>
                    <a:pt x="13" y="16"/>
                    <a:pt x="13" y="18"/>
                  </a:cubicBezTo>
                  <a:cubicBezTo>
                    <a:pt x="13" y="19"/>
                    <a:pt x="13" y="20"/>
                    <a:pt x="12" y="22"/>
                  </a:cubicBezTo>
                  <a:cubicBezTo>
                    <a:pt x="13" y="21"/>
                    <a:pt x="12" y="21"/>
                    <a:pt x="12" y="20"/>
                  </a:cubicBezTo>
                  <a:cubicBezTo>
                    <a:pt x="11" y="20"/>
                    <a:pt x="10" y="21"/>
                    <a:pt x="9" y="21"/>
                  </a:cubicBezTo>
                  <a:cubicBezTo>
                    <a:pt x="10" y="20"/>
                    <a:pt x="11" y="20"/>
                    <a:pt x="12" y="19"/>
                  </a:cubicBezTo>
                  <a:cubicBezTo>
                    <a:pt x="11" y="18"/>
                    <a:pt x="10" y="16"/>
                    <a:pt x="9" y="15"/>
                  </a:cubicBezTo>
                  <a:cubicBezTo>
                    <a:pt x="9" y="13"/>
                    <a:pt x="10" y="12"/>
                    <a:pt x="9" y="10"/>
                  </a:cubicBezTo>
                  <a:cubicBezTo>
                    <a:pt x="7" y="7"/>
                    <a:pt x="11" y="3"/>
                    <a:pt x="12" y="0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5" y="3"/>
                    <a:pt x="1" y="7"/>
                    <a:pt x="3" y="8"/>
                  </a:cubicBezTo>
                  <a:cubicBezTo>
                    <a:pt x="1" y="8"/>
                    <a:pt x="0" y="12"/>
                    <a:pt x="2" y="13"/>
                  </a:cubicBezTo>
                  <a:cubicBezTo>
                    <a:pt x="0" y="14"/>
                    <a:pt x="1" y="14"/>
                    <a:pt x="1" y="16"/>
                  </a:cubicBezTo>
                  <a:cubicBezTo>
                    <a:pt x="1" y="16"/>
                    <a:pt x="0" y="18"/>
                    <a:pt x="1" y="18"/>
                  </a:cubicBezTo>
                  <a:cubicBezTo>
                    <a:pt x="3" y="19"/>
                    <a:pt x="5" y="20"/>
                    <a:pt x="7" y="21"/>
                  </a:cubicBezTo>
                  <a:cubicBezTo>
                    <a:pt x="6" y="21"/>
                    <a:pt x="4" y="21"/>
                    <a:pt x="2" y="21"/>
                  </a:cubicBezTo>
                  <a:cubicBezTo>
                    <a:pt x="2" y="23"/>
                    <a:pt x="6" y="29"/>
                    <a:pt x="9" y="25"/>
                  </a:cubicBezTo>
                  <a:cubicBezTo>
                    <a:pt x="9" y="28"/>
                    <a:pt x="12" y="28"/>
                    <a:pt x="14" y="28"/>
                  </a:cubicBezTo>
                  <a:cubicBezTo>
                    <a:pt x="15" y="28"/>
                    <a:pt x="16" y="28"/>
                    <a:pt x="17" y="28"/>
                  </a:cubicBezTo>
                  <a:cubicBezTo>
                    <a:pt x="18" y="29"/>
                    <a:pt x="20" y="30"/>
                    <a:pt x="20" y="28"/>
                  </a:cubicBezTo>
                  <a:cubicBezTo>
                    <a:pt x="21" y="29"/>
                    <a:pt x="21" y="30"/>
                    <a:pt x="22" y="30"/>
                  </a:cubicBezTo>
                  <a:cubicBezTo>
                    <a:pt x="21" y="29"/>
                    <a:pt x="21" y="28"/>
                    <a:pt x="20" y="27"/>
                  </a:cubicBezTo>
                  <a:cubicBezTo>
                    <a:pt x="22" y="28"/>
                    <a:pt x="25" y="29"/>
                    <a:pt x="26" y="29"/>
                  </a:cubicBezTo>
                  <a:cubicBezTo>
                    <a:pt x="28" y="28"/>
                    <a:pt x="27" y="26"/>
                    <a:pt x="25" y="26"/>
                  </a:cubicBezTo>
                  <a:cubicBezTo>
                    <a:pt x="27" y="25"/>
                    <a:pt x="28" y="28"/>
                    <a:pt x="29" y="27"/>
                  </a:cubicBezTo>
                  <a:cubicBezTo>
                    <a:pt x="30" y="27"/>
                    <a:pt x="29" y="29"/>
                    <a:pt x="30" y="29"/>
                  </a:cubicBezTo>
                  <a:cubicBezTo>
                    <a:pt x="31" y="29"/>
                    <a:pt x="32" y="30"/>
                    <a:pt x="31" y="31"/>
                  </a:cubicBezTo>
                  <a:cubicBezTo>
                    <a:pt x="31" y="31"/>
                    <a:pt x="34" y="32"/>
                    <a:pt x="34" y="33"/>
                  </a:cubicBezTo>
                  <a:cubicBezTo>
                    <a:pt x="34" y="34"/>
                    <a:pt x="33" y="35"/>
                    <a:pt x="32" y="34"/>
                  </a:cubicBezTo>
                  <a:cubicBezTo>
                    <a:pt x="32" y="35"/>
                    <a:pt x="32" y="36"/>
                    <a:pt x="32" y="37"/>
                  </a:cubicBezTo>
                  <a:cubicBezTo>
                    <a:pt x="33" y="36"/>
                    <a:pt x="34" y="35"/>
                    <a:pt x="36" y="35"/>
                  </a:cubicBezTo>
                  <a:cubicBezTo>
                    <a:pt x="36" y="36"/>
                    <a:pt x="37" y="37"/>
                    <a:pt x="37" y="38"/>
                  </a:cubicBezTo>
                  <a:cubicBezTo>
                    <a:pt x="37" y="37"/>
                    <a:pt x="37" y="37"/>
                    <a:pt x="37" y="36"/>
                  </a:cubicBezTo>
                  <a:cubicBezTo>
                    <a:pt x="39" y="37"/>
                    <a:pt x="38" y="37"/>
                    <a:pt x="38" y="39"/>
                  </a:cubicBezTo>
                  <a:cubicBezTo>
                    <a:pt x="38" y="39"/>
                    <a:pt x="40" y="40"/>
                    <a:pt x="40" y="40"/>
                  </a:cubicBezTo>
                  <a:cubicBezTo>
                    <a:pt x="41" y="41"/>
                    <a:pt x="42" y="45"/>
                    <a:pt x="41" y="46"/>
                  </a:cubicBezTo>
                  <a:cubicBezTo>
                    <a:pt x="40" y="48"/>
                    <a:pt x="40" y="49"/>
                    <a:pt x="38" y="51"/>
                  </a:cubicBezTo>
                  <a:cubicBezTo>
                    <a:pt x="36" y="53"/>
                    <a:pt x="39" y="54"/>
                    <a:pt x="39" y="56"/>
                  </a:cubicBezTo>
                  <a:cubicBezTo>
                    <a:pt x="38" y="55"/>
                    <a:pt x="36" y="56"/>
                    <a:pt x="35" y="57"/>
                  </a:cubicBezTo>
                  <a:cubicBezTo>
                    <a:pt x="34" y="57"/>
                    <a:pt x="31" y="56"/>
                    <a:pt x="30" y="56"/>
                  </a:cubicBezTo>
                  <a:cubicBezTo>
                    <a:pt x="30" y="56"/>
                    <a:pt x="30" y="56"/>
                    <a:pt x="31" y="56"/>
                  </a:cubicBezTo>
                  <a:cubicBezTo>
                    <a:pt x="30" y="57"/>
                    <a:pt x="29" y="58"/>
                    <a:pt x="28" y="60"/>
                  </a:cubicBezTo>
                  <a:cubicBezTo>
                    <a:pt x="28" y="61"/>
                    <a:pt x="31" y="63"/>
                    <a:pt x="32" y="62"/>
                  </a:cubicBezTo>
                  <a:cubicBezTo>
                    <a:pt x="34" y="61"/>
                    <a:pt x="33" y="60"/>
                    <a:pt x="36" y="61"/>
                  </a:cubicBezTo>
                  <a:cubicBezTo>
                    <a:pt x="38" y="62"/>
                    <a:pt x="35" y="60"/>
                    <a:pt x="37" y="59"/>
                  </a:cubicBezTo>
                  <a:cubicBezTo>
                    <a:pt x="36" y="60"/>
                    <a:pt x="37" y="60"/>
                    <a:pt x="38" y="60"/>
                  </a:cubicBezTo>
                  <a:cubicBezTo>
                    <a:pt x="39" y="60"/>
                    <a:pt x="39" y="61"/>
                    <a:pt x="40" y="62"/>
                  </a:cubicBezTo>
                  <a:cubicBezTo>
                    <a:pt x="41" y="64"/>
                    <a:pt x="42" y="65"/>
                    <a:pt x="44" y="66"/>
                  </a:cubicBezTo>
                  <a:cubicBezTo>
                    <a:pt x="44" y="67"/>
                    <a:pt x="43" y="67"/>
                    <a:pt x="43" y="66"/>
                  </a:cubicBezTo>
                  <a:cubicBezTo>
                    <a:pt x="43" y="67"/>
                    <a:pt x="46" y="71"/>
                    <a:pt x="48" y="69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9" y="70"/>
                    <a:pt x="49" y="71"/>
                    <a:pt x="50" y="72"/>
                  </a:cubicBezTo>
                  <a:cubicBezTo>
                    <a:pt x="50" y="72"/>
                    <a:pt x="50" y="72"/>
                    <a:pt x="50" y="71"/>
                  </a:cubicBezTo>
                  <a:cubicBezTo>
                    <a:pt x="51" y="73"/>
                    <a:pt x="52" y="73"/>
                    <a:pt x="53" y="74"/>
                  </a:cubicBezTo>
                  <a:cubicBezTo>
                    <a:pt x="54" y="74"/>
                    <a:pt x="54" y="74"/>
                    <a:pt x="54" y="73"/>
                  </a:cubicBezTo>
                  <a:cubicBezTo>
                    <a:pt x="55" y="73"/>
                    <a:pt x="55" y="75"/>
                    <a:pt x="56" y="75"/>
                  </a:cubicBezTo>
                  <a:cubicBezTo>
                    <a:pt x="59" y="73"/>
                    <a:pt x="54" y="70"/>
                    <a:pt x="5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" name="Freeform 43"/>
            <p:cNvSpPr>
              <a:spLocks noEditPoints="1"/>
            </p:cNvSpPr>
            <p:nvPr/>
          </p:nvSpPr>
          <p:spPr bwMode="auto">
            <a:xfrm>
              <a:off x="6856152" y="1275654"/>
              <a:ext cx="506868" cy="557116"/>
            </a:xfrm>
            <a:custGeom>
              <a:avLst/>
              <a:gdLst>
                <a:gd name="T0" fmla="*/ 1513 w 68"/>
                <a:gd name="T1" fmla="*/ 2207 h 75"/>
                <a:gd name="T2" fmla="*/ 1222 w 68"/>
                <a:gd name="T3" fmla="*/ 1921 h 75"/>
                <a:gd name="T4" fmla="*/ 874 w 68"/>
                <a:gd name="T5" fmla="*/ 1867 h 75"/>
                <a:gd name="T6" fmla="*/ 1193 w 68"/>
                <a:gd name="T7" fmla="*/ 1671 h 75"/>
                <a:gd name="T8" fmla="*/ 1103 w 68"/>
                <a:gd name="T9" fmla="*/ 1119 h 75"/>
                <a:gd name="T10" fmla="*/ 971 w 68"/>
                <a:gd name="T11" fmla="*/ 996 h 75"/>
                <a:gd name="T12" fmla="*/ 824 w 68"/>
                <a:gd name="T13" fmla="*/ 935 h 75"/>
                <a:gd name="T14" fmla="*/ 476 w 68"/>
                <a:gd name="T15" fmla="*/ 892 h 75"/>
                <a:gd name="T16" fmla="*/ 28 w 68"/>
                <a:gd name="T17" fmla="*/ 590 h 75"/>
                <a:gd name="T18" fmla="*/ 320 w 68"/>
                <a:gd name="T19" fmla="*/ 0 h 75"/>
                <a:gd name="T20" fmla="*/ 599 w 68"/>
                <a:gd name="T21" fmla="*/ 0 h 75"/>
                <a:gd name="T22" fmla="*/ 784 w 68"/>
                <a:gd name="T23" fmla="*/ 319 h 75"/>
                <a:gd name="T24" fmla="*/ 1193 w 68"/>
                <a:gd name="T25" fmla="*/ 434 h 75"/>
                <a:gd name="T26" fmla="*/ 1312 w 68"/>
                <a:gd name="T27" fmla="*/ 500 h 75"/>
                <a:gd name="T28" fmla="*/ 1631 w 68"/>
                <a:gd name="T29" fmla="*/ 774 h 75"/>
                <a:gd name="T30" fmla="*/ 1631 w 68"/>
                <a:gd name="T31" fmla="*/ 1119 h 75"/>
                <a:gd name="T32" fmla="*/ 1856 w 68"/>
                <a:gd name="T33" fmla="*/ 1274 h 75"/>
                <a:gd name="T34" fmla="*/ 2136 w 68"/>
                <a:gd name="T35" fmla="*/ 1576 h 75"/>
                <a:gd name="T36" fmla="*/ 1979 w 68"/>
                <a:gd name="T37" fmla="*/ 1711 h 75"/>
                <a:gd name="T38" fmla="*/ 1698 w 68"/>
                <a:gd name="T39" fmla="*/ 1576 h 75"/>
                <a:gd name="T40" fmla="*/ 1726 w 68"/>
                <a:gd name="T41" fmla="*/ 1777 h 75"/>
                <a:gd name="T42" fmla="*/ 1856 w 68"/>
                <a:gd name="T43" fmla="*/ 1867 h 75"/>
                <a:gd name="T44" fmla="*/ 1885 w 68"/>
                <a:gd name="T45" fmla="*/ 2207 h 75"/>
                <a:gd name="T46" fmla="*/ 1660 w 68"/>
                <a:gd name="T47" fmla="*/ 2145 h 75"/>
                <a:gd name="T48" fmla="*/ 1631 w 68"/>
                <a:gd name="T49" fmla="*/ 2105 h 75"/>
                <a:gd name="T50" fmla="*/ 1816 w 68"/>
                <a:gd name="T51" fmla="*/ 2105 h 75"/>
                <a:gd name="T52" fmla="*/ 1816 w 68"/>
                <a:gd name="T53" fmla="*/ 1893 h 75"/>
                <a:gd name="T54" fmla="*/ 1726 w 68"/>
                <a:gd name="T55" fmla="*/ 1893 h 75"/>
                <a:gd name="T56" fmla="*/ 1603 w 68"/>
                <a:gd name="T57" fmla="*/ 1711 h 75"/>
                <a:gd name="T58" fmla="*/ 1726 w 68"/>
                <a:gd name="T59" fmla="*/ 1548 h 75"/>
                <a:gd name="T60" fmla="*/ 1951 w 68"/>
                <a:gd name="T61" fmla="*/ 1671 h 75"/>
                <a:gd name="T62" fmla="*/ 2069 w 68"/>
                <a:gd name="T63" fmla="*/ 1576 h 75"/>
                <a:gd name="T64" fmla="*/ 1885 w 68"/>
                <a:gd name="T65" fmla="*/ 1392 h 75"/>
                <a:gd name="T66" fmla="*/ 1631 w 68"/>
                <a:gd name="T67" fmla="*/ 1180 h 75"/>
                <a:gd name="T68" fmla="*/ 1660 w 68"/>
                <a:gd name="T69" fmla="*/ 1024 h 75"/>
                <a:gd name="T70" fmla="*/ 1513 w 68"/>
                <a:gd name="T71" fmla="*/ 868 h 75"/>
                <a:gd name="T72" fmla="*/ 1447 w 68"/>
                <a:gd name="T73" fmla="*/ 753 h 75"/>
                <a:gd name="T74" fmla="*/ 1222 w 68"/>
                <a:gd name="T75" fmla="*/ 590 h 75"/>
                <a:gd name="T76" fmla="*/ 1077 w 68"/>
                <a:gd name="T77" fmla="*/ 434 h 75"/>
                <a:gd name="T78" fmla="*/ 758 w 68"/>
                <a:gd name="T79" fmla="*/ 368 h 75"/>
                <a:gd name="T80" fmla="*/ 717 w 68"/>
                <a:gd name="T81" fmla="*/ 250 h 75"/>
                <a:gd name="T82" fmla="*/ 504 w 68"/>
                <a:gd name="T83" fmla="*/ 66 h 75"/>
                <a:gd name="T84" fmla="*/ 410 w 68"/>
                <a:gd name="T85" fmla="*/ 184 h 75"/>
                <a:gd name="T86" fmla="*/ 410 w 68"/>
                <a:gd name="T87" fmla="*/ 500 h 75"/>
                <a:gd name="T88" fmla="*/ 253 w 68"/>
                <a:gd name="T89" fmla="*/ 684 h 75"/>
                <a:gd name="T90" fmla="*/ 533 w 68"/>
                <a:gd name="T91" fmla="*/ 868 h 75"/>
                <a:gd name="T92" fmla="*/ 824 w 68"/>
                <a:gd name="T93" fmla="*/ 868 h 75"/>
                <a:gd name="T94" fmla="*/ 942 w 68"/>
                <a:gd name="T95" fmla="*/ 892 h 75"/>
                <a:gd name="T96" fmla="*/ 1165 w 68"/>
                <a:gd name="T97" fmla="*/ 1119 h 75"/>
                <a:gd name="T98" fmla="*/ 1262 w 68"/>
                <a:gd name="T99" fmla="*/ 1737 h 75"/>
                <a:gd name="T100" fmla="*/ 1009 w 68"/>
                <a:gd name="T101" fmla="*/ 1921 h 75"/>
                <a:gd name="T102" fmla="*/ 1262 w 68"/>
                <a:gd name="T103" fmla="*/ 1893 h 75"/>
                <a:gd name="T104" fmla="*/ 1513 w 68"/>
                <a:gd name="T105" fmla="*/ 2145 h 75"/>
                <a:gd name="T106" fmla="*/ 1009 w 68"/>
                <a:gd name="T107" fmla="*/ 1119 h 75"/>
                <a:gd name="T108" fmla="*/ 369 w 68"/>
                <a:gd name="T109" fmla="*/ 590 h 75"/>
                <a:gd name="T110" fmla="*/ 95 w 68"/>
                <a:gd name="T111" fmla="*/ 222 h 75"/>
                <a:gd name="T112" fmla="*/ 66 w 68"/>
                <a:gd name="T113" fmla="*/ 500 h 75"/>
                <a:gd name="T114" fmla="*/ 1262 w 68"/>
                <a:gd name="T115" fmla="*/ 552 h 75"/>
                <a:gd name="T116" fmla="*/ 348 w 68"/>
                <a:gd name="T117" fmla="*/ 368 h 75"/>
                <a:gd name="T118" fmla="*/ 369 w 68"/>
                <a:gd name="T119" fmla="*/ 94 h 7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68" h="75">
                  <a:moveTo>
                    <a:pt x="56" y="75"/>
                  </a:moveTo>
                  <a:cubicBezTo>
                    <a:pt x="55" y="75"/>
                    <a:pt x="55" y="75"/>
                    <a:pt x="55" y="74"/>
                  </a:cubicBezTo>
                  <a:cubicBezTo>
                    <a:pt x="55" y="74"/>
                    <a:pt x="55" y="74"/>
                    <a:pt x="54" y="74"/>
                  </a:cubicBezTo>
                  <a:cubicBezTo>
                    <a:pt x="55" y="74"/>
                    <a:pt x="54" y="74"/>
                    <a:pt x="54" y="74"/>
                  </a:cubicBezTo>
                  <a:cubicBezTo>
                    <a:pt x="54" y="74"/>
                    <a:pt x="54" y="74"/>
                    <a:pt x="53" y="74"/>
                  </a:cubicBezTo>
                  <a:cubicBezTo>
                    <a:pt x="53" y="74"/>
                    <a:pt x="53" y="74"/>
                    <a:pt x="52" y="74"/>
                  </a:cubicBezTo>
                  <a:cubicBezTo>
                    <a:pt x="51" y="74"/>
                    <a:pt x="50" y="73"/>
                    <a:pt x="50" y="72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1"/>
                    <a:pt x="49" y="71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7" y="70"/>
                    <a:pt x="47" y="71"/>
                    <a:pt x="46" y="71"/>
                  </a:cubicBezTo>
                  <a:cubicBezTo>
                    <a:pt x="45" y="71"/>
                    <a:pt x="43" y="68"/>
                    <a:pt x="42" y="67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1" y="65"/>
                    <a:pt x="40" y="64"/>
                    <a:pt x="39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9" y="61"/>
                    <a:pt x="39" y="61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2"/>
                  </a:cubicBezTo>
                  <a:cubicBezTo>
                    <a:pt x="37" y="62"/>
                    <a:pt x="36" y="62"/>
                    <a:pt x="35" y="62"/>
                  </a:cubicBezTo>
                  <a:cubicBezTo>
                    <a:pt x="35" y="61"/>
                    <a:pt x="35" y="61"/>
                    <a:pt x="34" y="61"/>
                  </a:cubicBezTo>
                  <a:cubicBezTo>
                    <a:pt x="34" y="61"/>
                    <a:pt x="34" y="61"/>
                    <a:pt x="34" y="62"/>
                  </a:cubicBezTo>
                  <a:cubicBezTo>
                    <a:pt x="34" y="62"/>
                    <a:pt x="33" y="62"/>
                    <a:pt x="32" y="63"/>
                  </a:cubicBezTo>
                  <a:cubicBezTo>
                    <a:pt x="31" y="63"/>
                    <a:pt x="29" y="63"/>
                    <a:pt x="28" y="61"/>
                  </a:cubicBezTo>
                  <a:cubicBezTo>
                    <a:pt x="28" y="61"/>
                    <a:pt x="28" y="60"/>
                    <a:pt x="28" y="60"/>
                  </a:cubicBezTo>
                  <a:cubicBezTo>
                    <a:pt x="28" y="59"/>
                    <a:pt x="29" y="58"/>
                    <a:pt x="29" y="57"/>
                  </a:cubicBezTo>
                  <a:cubicBezTo>
                    <a:pt x="30" y="57"/>
                    <a:pt x="30" y="57"/>
                    <a:pt x="30" y="56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1" y="55"/>
                    <a:pt x="31" y="56"/>
                    <a:pt x="32" y="56"/>
                  </a:cubicBezTo>
                  <a:cubicBezTo>
                    <a:pt x="32" y="56"/>
                    <a:pt x="34" y="56"/>
                    <a:pt x="34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6" y="55"/>
                    <a:pt x="37" y="55"/>
                    <a:pt x="38" y="55"/>
                  </a:cubicBezTo>
                  <a:cubicBezTo>
                    <a:pt x="38" y="55"/>
                    <a:pt x="38" y="54"/>
                    <a:pt x="38" y="54"/>
                  </a:cubicBezTo>
                  <a:cubicBezTo>
                    <a:pt x="37" y="53"/>
                    <a:pt x="36" y="52"/>
                    <a:pt x="38" y="50"/>
                  </a:cubicBezTo>
                  <a:cubicBezTo>
                    <a:pt x="38" y="50"/>
                    <a:pt x="39" y="49"/>
                    <a:pt x="39" y="48"/>
                  </a:cubicBezTo>
                  <a:cubicBezTo>
                    <a:pt x="40" y="47"/>
                    <a:pt x="40" y="47"/>
                    <a:pt x="41" y="46"/>
                  </a:cubicBezTo>
                  <a:cubicBezTo>
                    <a:pt x="42" y="45"/>
                    <a:pt x="41" y="42"/>
                    <a:pt x="40" y="40"/>
                  </a:cubicBezTo>
                  <a:cubicBezTo>
                    <a:pt x="40" y="40"/>
                    <a:pt x="39" y="40"/>
                    <a:pt x="39" y="40"/>
                  </a:cubicBezTo>
                  <a:cubicBezTo>
                    <a:pt x="39" y="40"/>
                    <a:pt x="39" y="40"/>
                    <a:pt x="38" y="40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6" y="38"/>
                  </a:cubicBezTo>
                  <a:cubicBezTo>
                    <a:pt x="36" y="37"/>
                    <a:pt x="36" y="36"/>
                    <a:pt x="35" y="36"/>
                  </a:cubicBezTo>
                  <a:cubicBezTo>
                    <a:pt x="34" y="36"/>
                    <a:pt x="34" y="36"/>
                    <a:pt x="33" y="37"/>
                  </a:cubicBezTo>
                  <a:cubicBezTo>
                    <a:pt x="33" y="37"/>
                    <a:pt x="33" y="37"/>
                    <a:pt x="32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6"/>
                    <a:pt x="31" y="35"/>
                    <a:pt x="31" y="34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3" y="33"/>
                    <a:pt x="33" y="33"/>
                  </a:cubicBezTo>
                  <a:cubicBezTo>
                    <a:pt x="33" y="33"/>
                    <a:pt x="32" y="32"/>
                    <a:pt x="31" y="32"/>
                  </a:cubicBezTo>
                  <a:cubicBezTo>
                    <a:pt x="31" y="31"/>
                    <a:pt x="31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1" y="30"/>
                    <a:pt x="31" y="30"/>
                  </a:cubicBezTo>
                  <a:cubicBezTo>
                    <a:pt x="31" y="30"/>
                    <a:pt x="30" y="30"/>
                    <a:pt x="30" y="30"/>
                  </a:cubicBezTo>
                  <a:cubicBezTo>
                    <a:pt x="30" y="30"/>
                    <a:pt x="29" y="30"/>
                    <a:pt x="29" y="29"/>
                  </a:cubicBezTo>
                  <a:cubicBezTo>
                    <a:pt x="29" y="29"/>
                    <a:pt x="29" y="28"/>
                    <a:pt x="29" y="27"/>
                  </a:cubicBezTo>
                  <a:cubicBezTo>
                    <a:pt x="28" y="27"/>
                    <a:pt x="28" y="27"/>
                    <a:pt x="27" y="27"/>
                  </a:cubicBezTo>
                  <a:cubicBezTo>
                    <a:pt x="27" y="27"/>
                    <a:pt x="27" y="27"/>
                    <a:pt x="27" y="28"/>
                  </a:cubicBezTo>
                  <a:cubicBezTo>
                    <a:pt x="27" y="29"/>
                    <a:pt x="27" y="29"/>
                    <a:pt x="26" y="30"/>
                  </a:cubicBezTo>
                  <a:cubicBezTo>
                    <a:pt x="25" y="30"/>
                    <a:pt x="24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30"/>
                    <a:pt x="20" y="29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9" y="30"/>
                    <a:pt x="18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8"/>
                    <a:pt x="16" y="28"/>
                    <a:pt x="15" y="29"/>
                  </a:cubicBezTo>
                  <a:cubicBezTo>
                    <a:pt x="15" y="29"/>
                    <a:pt x="14" y="29"/>
                    <a:pt x="14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1" y="29"/>
                    <a:pt x="9" y="29"/>
                    <a:pt x="8" y="26"/>
                  </a:cubicBezTo>
                  <a:cubicBezTo>
                    <a:pt x="8" y="27"/>
                    <a:pt x="7" y="27"/>
                    <a:pt x="7" y="27"/>
                  </a:cubicBezTo>
                  <a:cubicBezTo>
                    <a:pt x="6" y="27"/>
                    <a:pt x="5" y="26"/>
                    <a:pt x="4" y="25"/>
                  </a:cubicBezTo>
                  <a:cubicBezTo>
                    <a:pt x="3" y="24"/>
                    <a:pt x="1" y="22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8"/>
                    <a:pt x="0" y="17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9"/>
                    <a:pt x="1" y="8"/>
                    <a:pt x="2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3" y="4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6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7" y="1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0"/>
                    <a:pt x="21" y="0"/>
                    <a:pt x="22" y="2"/>
                  </a:cubicBezTo>
                  <a:cubicBezTo>
                    <a:pt x="22" y="2"/>
                    <a:pt x="22" y="3"/>
                    <a:pt x="2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5"/>
                    <a:pt x="23" y="5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4" y="8"/>
                    <a:pt x="24" y="8"/>
                  </a:cubicBezTo>
                  <a:cubicBezTo>
                    <a:pt x="24" y="9"/>
                    <a:pt x="23" y="10"/>
                    <a:pt x="23" y="11"/>
                  </a:cubicBezTo>
                  <a:cubicBezTo>
                    <a:pt x="23" y="11"/>
                    <a:pt x="23" y="12"/>
                    <a:pt x="23" y="12"/>
                  </a:cubicBezTo>
                  <a:cubicBezTo>
                    <a:pt x="23" y="12"/>
                    <a:pt x="23" y="11"/>
                    <a:pt x="24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1"/>
                    <a:pt x="25" y="11"/>
                  </a:cubicBezTo>
                  <a:cubicBezTo>
                    <a:pt x="25" y="11"/>
                    <a:pt x="26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6" y="10"/>
                    <a:pt x="27" y="9"/>
                  </a:cubicBezTo>
                  <a:cubicBezTo>
                    <a:pt x="27" y="9"/>
                    <a:pt x="28" y="9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2" y="8"/>
                    <a:pt x="35" y="9"/>
                    <a:pt x="36" y="11"/>
                  </a:cubicBezTo>
                  <a:cubicBezTo>
                    <a:pt x="36" y="11"/>
                    <a:pt x="36" y="12"/>
                    <a:pt x="36" y="13"/>
                  </a:cubicBezTo>
                  <a:cubicBezTo>
                    <a:pt x="37" y="13"/>
                    <a:pt x="38" y="13"/>
                    <a:pt x="38" y="14"/>
                  </a:cubicBezTo>
                  <a:cubicBezTo>
                    <a:pt x="38" y="14"/>
                    <a:pt x="38" y="15"/>
                    <a:pt x="37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1" y="17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7"/>
                    <a:pt x="45" y="18"/>
                    <a:pt x="45" y="19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20"/>
                    <a:pt x="46" y="21"/>
                    <a:pt x="46" y="21"/>
                  </a:cubicBezTo>
                  <a:cubicBezTo>
                    <a:pt x="47" y="21"/>
                    <a:pt x="47" y="22"/>
                    <a:pt x="46" y="22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9" y="22"/>
                    <a:pt x="49" y="23"/>
                    <a:pt x="51" y="23"/>
                  </a:cubicBezTo>
                  <a:cubicBezTo>
                    <a:pt x="52" y="24"/>
                    <a:pt x="52" y="24"/>
                    <a:pt x="52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4" y="28"/>
                    <a:pt x="54" y="29"/>
                    <a:pt x="54" y="29"/>
                  </a:cubicBezTo>
                  <a:cubicBezTo>
                    <a:pt x="54" y="30"/>
                    <a:pt x="53" y="31"/>
                    <a:pt x="52" y="31"/>
                  </a:cubicBezTo>
                  <a:cubicBezTo>
                    <a:pt x="53" y="32"/>
                    <a:pt x="54" y="32"/>
                    <a:pt x="56" y="32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2" y="35"/>
                    <a:pt x="52" y="36"/>
                  </a:cubicBezTo>
                  <a:cubicBezTo>
                    <a:pt x="52" y="36"/>
                    <a:pt x="53" y="36"/>
                    <a:pt x="53" y="36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5" y="38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7" y="40"/>
                    <a:pt x="57" y="41"/>
                    <a:pt x="57" y="41"/>
                  </a:cubicBezTo>
                  <a:cubicBezTo>
                    <a:pt x="57" y="41"/>
                    <a:pt x="58" y="41"/>
                    <a:pt x="59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59" y="41"/>
                    <a:pt x="60" y="42"/>
                    <a:pt x="60" y="42"/>
                  </a:cubicBezTo>
                  <a:cubicBezTo>
                    <a:pt x="61" y="43"/>
                    <a:pt x="62" y="44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4" y="46"/>
                    <a:pt x="64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8" y="49"/>
                    <a:pt x="68" y="50"/>
                    <a:pt x="67" y="50"/>
                  </a:cubicBezTo>
                  <a:cubicBezTo>
                    <a:pt x="67" y="50"/>
                    <a:pt x="67" y="50"/>
                    <a:pt x="67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7" y="52"/>
                    <a:pt x="66" y="52"/>
                    <a:pt x="65" y="52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5" y="53"/>
                    <a:pt x="65" y="54"/>
                    <a:pt x="65" y="55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5" y="56"/>
                    <a:pt x="65" y="56"/>
                    <a:pt x="65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56"/>
                    <a:pt x="64" y="56"/>
                    <a:pt x="63" y="55"/>
                  </a:cubicBezTo>
                  <a:cubicBezTo>
                    <a:pt x="64" y="57"/>
                    <a:pt x="63" y="58"/>
                    <a:pt x="63" y="59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1" y="59"/>
                    <a:pt x="61" y="59"/>
                    <a:pt x="61" y="58"/>
                  </a:cubicBezTo>
                  <a:cubicBezTo>
                    <a:pt x="60" y="58"/>
                    <a:pt x="59" y="58"/>
                    <a:pt x="59" y="57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8" y="56"/>
                    <a:pt x="57" y="55"/>
                    <a:pt x="57" y="54"/>
                  </a:cubicBezTo>
                  <a:cubicBezTo>
                    <a:pt x="56" y="53"/>
                    <a:pt x="55" y="52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3" y="54"/>
                    <a:pt x="53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4"/>
                    <a:pt x="54" y="54"/>
                    <a:pt x="54" y="55"/>
                  </a:cubicBezTo>
                  <a:cubicBezTo>
                    <a:pt x="54" y="55"/>
                    <a:pt x="54" y="55"/>
                    <a:pt x="54" y="56"/>
                  </a:cubicBezTo>
                  <a:cubicBezTo>
                    <a:pt x="54" y="56"/>
                    <a:pt x="54" y="57"/>
                    <a:pt x="54" y="57"/>
                  </a:cubicBezTo>
                  <a:cubicBezTo>
                    <a:pt x="54" y="57"/>
                    <a:pt x="54" y="57"/>
                    <a:pt x="55" y="57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8" y="59"/>
                    <a:pt x="58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1"/>
                    <a:pt x="59" y="62"/>
                  </a:cubicBezTo>
                  <a:cubicBezTo>
                    <a:pt x="59" y="62"/>
                    <a:pt x="59" y="63"/>
                    <a:pt x="59" y="63"/>
                  </a:cubicBezTo>
                  <a:cubicBezTo>
                    <a:pt x="61" y="63"/>
                    <a:pt x="61" y="65"/>
                    <a:pt x="61" y="67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1" y="69"/>
                    <a:pt x="61" y="69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0" y="70"/>
                    <a:pt x="60" y="71"/>
                    <a:pt x="60" y="71"/>
                  </a:cubicBezTo>
                  <a:cubicBezTo>
                    <a:pt x="60" y="71"/>
                    <a:pt x="60" y="71"/>
                    <a:pt x="60" y="71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1"/>
                    <a:pt x="59" y="71"/>
                    <a:pt x="58" y="71"/>
                  </a:cubicBezTo>
                  <a:cubicBezTo>
                    <a:pt x="58" y="71"/>
                    <a:pt x="58" y="70"/>
                    <a:pt x="57" y="70"/>
                  </a:cubicBezTo>
                  <a:cubicBezTo>
                    <a:pt x="57" y="70"/>
                    <a:pt x="57" y="69"/>
                    <a:pt x="57" y="69"/>
                  </a:cubicBezTo>
                  <a:cubicBezTo>
                    <a:pt x="56" y="69"/>
                    <a:pt x="55" y="69"/>
                    <a:pt x="54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3" y="67"/>
                    <a:pt x="52" y="67"/>
                    <a:pt x="52" y="67"/>
                  </a:cubicBezTo>
                  <a:cubicBezTo>
                    <a:pt x="52" y="67"/>
                    <a:pt x="52" y="67"/>
                    <a:pt x="53" y="68"/>
                  </a:cubicBezTo>
                  <a:cubicBezTo>
                    <a:pt x="53" y="68"/>
                    <a:pt x="53" y="68"/>
                    <a:pt x="53" y="69"/>
                  </a:cubicBezTo>
                  <a:cubicBezTo>
                    <a:pt x="53" y="69"/>
                    <a:pt x="54" y="69"/>
                    <a:pt x="54" y="69"/>
                  </a:cubicBezTo>
                  <a:cubicBezTo>
                    <a:pt x="56" y="71"/>
                    <a:pt x="58" y="72"/>
                    <a:pt x="57" y="74"/>
                  </a:cubicBezTo>
                  <a:cubicBezTo>
                    <a:pt x="57" y="74"/>
                    <a:pt x="57" y="75"/>
                    <a:pt x="56" y="75"/>
                  </a:cubicBezTo>
                  <a:close/>
                  <a:moveTo>
                    <a:pt x="55" y="73"/>
                  </a:moveTo>
                  <a:cubicBezTo>
                    <a:pt x="55" y="73"/>
                    <a:pt x="56" y="73"/>
                    <a:pt x="56" y="74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73"/>
                    <a:pt x="54" y="71"/>
                    <a:pt x="53" y="70"/>
                  </a:cubicBezTo>
                  <a:cubicBezTo>
                    <a:pt x="53" y="70"/>
                    <a:pt x="53" y="69"/>
                    <a:pt x="52" y="69"/>
                  </a:cubicBezTo>
                  <a:cubicBezTo>
                    <a:pt x="52" y="69"/>
                    <a:pt x="52" y="69"/>
                    <a:pt x="52" y="68"/>
                  </a:cubicBezTo>
                  <a:cubicBezTo>
                    <a:pt x="51" y="67"/>
                    <a:pt x="50" y="67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1" y="64"/>
                    <a:pt x="51" y="65"/>
                    <a:pt x="52" y="65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2" y="65"/>
                    <a:pt x="53" y="65"/>
                  </a:cubicBezTo>
                  <a:cubicBezTo>
                    <a:pt x="53" y="65"/>
                    <a:pt x="53" y="65"/>
                    <a:pt x="53" y="66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6" y="68"/>
                    <a:pt x="57" y="68"/>
                  </a:cubicBezTo>
                  <a:cubicBezTo>
                    <a:pt x="57" y="68"/>
                    <a:pt x="57" y="68"/>
                    <a:pt x="58" y="68"/>
                  </a:cubicBezTo>
                  <a:cubicBezTo>
                    <a:pt x="58" y="68"/>
                    <a:pt x="58" y="69"/>
                    <a:pt x="58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8"/>
                    <a:pt x="58" y="67"/>
                    <a:pt x="58" y="66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9" y="66"/>
                    <a:pt x="59" y="66"/>
                    <a:pt x="60" y="66"/>
                  </a:cubicBezTo>
                  <a:cubicBezTo>
                    <a:pt x="60" y="65"/>
                    <a:pt x="60" y="64"/>
                    <a:pt x="59" y="64"/>
                  </a:cubicBezTo>
                  <a:cubicBezTo>
                    <a:pt x="58" y="63"/>
                    <a:pt x="58" y="62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7" y="60"/>
                    <a:pt x="56" y="60"/>
                    <a:pt x="56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59"/>
                    <a:pt x="54" y="59"/>
                    <a:pt x="54" y="58"/>
                  </a:cubicBezTo>
                  <a:cubicBezTo>
                    <a:pt x="53" y="58"/>
                    <a:pt x="53" y="57"/>
                    <a:pt x="53" y="57"/>
                  </a:cubicBezTo>
                  <a:cubicBezTo>
                    <a:pt x="53" y="57"/>
                    <a:pt x="53" y="56"/>
                    <a:pt x="53" y="56"/>
                  </a:cubicBezTo>
                  <a:cubicBezTo>
                    <a:pt x="53" y="56"/>
                    <a:pt x="53" y="55"/>
                    <a:pt x="53" y="55"/>
                  </a:cubicBezTo>
                  <a:cubicBezTo>
                    <a:pt x="53" y="55"/>
                    <a:pt x="53" y="55"/>
                    <a:pt x="52" y="5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1" y="54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4" y="49"/>
                    <a:pt x="54" y="49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0"/>
                    <a:pt x="55" y="51"/>
                    <a:pt x="55" y="51"/>
                  </a:cubicBezTo>
                  <a:cubicBezTo>
                    <a:pt x="56" y="52"/>
                    <a:pt x="57" y="52"/>
                    <a:pt x="58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54"/>
                    <a:pt x="59" y="55"/>
                    <a:pt x="59" y="55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56"/>
                    <a:pt x="60" y="57"/>
                    <a:pt x="61" y="57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7"/>
                    <a:pt x="62" y="56"/>
                    <a:pt x="62" y="54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4"/>
                    <a:pt x="63" y="54"/>
                    <a:pt x="64" y="54"/>
                  </a:cubicBezTo>
                  <a:cubicBezTo>
                    <a:pt x="64" y="54"/>
                    <a:pt x="64" y="54"/>
                    <a:pt x="64" y="54"/>
                  </a:cubicBezTo>
                  <a:cubicBezTo>
                    <a:pt x="64" y="54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1"/>
                    <a:pt x="65" y="51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5" y="51"/>
                    <a:pt x="66" y="51"/>
                    <a:pt x="66" y="51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4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3" y="47"/>
                    <a:pt x="63" y="46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4"/>
                    <a:pt x="60" y="44"/>
                    <a:pt x="60" y="43"/>
                  </a:cubicBezTo>
                  <a:cubicBezTo>
                    <a:pt x="59" y="43"/>
                    <a:pt x="59" y="42"/>
                    <a:pt x="58" y="42"/>
                  </a:cubicBezTo>
                  <a:cubicBezTo>
                    <a:pt x="56" y="42"/>
                    <a:pt x="56" y="41"/>
                    <a:pt x="56" y="41"/>
                  </a:cubicBezTo>
                  <a:cubicBezTo>
                    <a:pt x="56" y="40"/>
                    <a:pt x="56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3" y="38"/>
                    <a:pt x="52" y="38"/>
                  </a:cubicBezTo>
                  <a:cubicBezTo>
                    <a:pt x="52" y="38"/>
                    <a:pt x="51" y="38"/>
                    <a:pt x="51" y="38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1" y="37"/>
                    <a:pt x="52" y="36"/>
                  </a:cubicBezTo>
                  <a:cubicBezTo>
                    <a:pt x="51" y="36"/>
                    <a:pt x="51" y="36"/>
                    <a:pt x="51" y="35"/>
                  </a:cubicBezTo>
                  <a:cubicBezTo>
                    <a:pt x="51" y="35"/>
                    <a:pt x="51" y="35"/>
                    <a:pt x="52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0"/>
                    <a:pt x="53" y="30"/>
                    <a:pt x="53" y="29"/>
                  </a:cubicBezTo>
                  <a:cubicBezTo>
                    <a:pt x="53" y="29"/>
                    <a:pt x="52" y="28"/>
                    <a:pt x="52" y="27"/>
                  </a:cubicBezTo>
                  <a:cubicBezTo>
                    <a:pt x="51" y="28"/>
                    <a:pt x="51" y="29"/>
                    <a:pt x="50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8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0" y="25"/>
                    <a:pt x="50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0" y="25"/>
                    <a:pt x="50" y="25"/>
                    <a:pt x="50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4"/>
                    <a:pt x="48" y="24"/>
                    <a:pt x="47" y="25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1"/>
                    <a:pt x="44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7" y="16"/>
                    <a:pt x="36" y="17"/>
                    <a:pt x="36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6" y="15"/>
                    <a:pt x="37" y="14"/>
                    <a:pt x="37" y="14"/>
                  </a:cubicBezTo>
                  <a:cubicBezTo>
                    <a:pt x="37" y="14"/>
                    <a:pt x="36" y="14"/>
                    <a:pt x="35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1"/>
                  </a:cubicBezTo>
                  <a:cubicBezTo>
                    <a:pt x="34" y="10"/>
                    <a:pt x="32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1"/>
                    <a:pt x="28" y="11"/>
                  </a:cubicBezTo>
                  <a:cubicBezTo>
                    <a:pt x="28" y="12"/>
                    <a:pt x="28" y="12"/>
                    <a:pt x="27" y="12"/>
                  </a:cubicBezTo>
                  <a:cubicBezTo>
                    <a:pt x="26" y="13"/>
                    <a:pt x="25" y="13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4"/>
                    <a:pt x="23" y="14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2" y="13"/>
                  </a:cubicBezTo>
                  <a:cubicBezTo>
                    <a:pt x="21" y="12"/>
                    <a:pt x="22" y="11"/>
                    <a:pt x="22" y="10"/>
                  </a:cubicBezTo>
                  <a:cubicBezTo>
                    <a:pt x="22" y="10"/>
                    <a:pt x="23" y="9"/>
                    <a:pt x="23" y="8"/>
                  </a:cubicBezTo>
                  <a:cubicBezTo>
                    <a:pt x="23" y="8"/>
                    <a:pt x="22" y="8"/>
                    <a:pt x="22" y="8"/>
                  </a:cubicBezTo>
                  <a:cubicBezTo>
                    <a:pt x="22" y="8"/>
                    <a:pt x="21" y="7"/>
                    <a:pt x="22" y="6"/>
                  </a:cubicBezTo>
                  <a:cubicBezTo>
                    <a:pt x="22" y="6"/>
                    <a:pt x="22" y="6"/>
                    <a:pt x="21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3"/>
                    <a:pt x="21" y="3"/>
                    <a:pt x="21" y="2"/>
                  </a:cubicBezTo>
                  <a:cubicBezTo>
                    <a:pt x="20" y="2"/>
                    <a:pt x="20" y="1"/>
                    <a:pt x="19" y="1"/>
                  </a:cubicBezTo>
                  <a:cubicBezTo>
                    <a:pt x="19" y="1"/>
                    <a:pt x="19" y="1"/>
                    <a:pt x="18" y="1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2" y="11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1" y="14"/>
                    <a:pt x="11" y="14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7"/>
                    <a:pt x="14" y="17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0"/>
                    <a:pt x="13" y="21"/>
                    <a:pt x="13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4" y="24"/>
                    <a:pt x="5" y="25"/>
                  </a:cubicBezTo>
                  <a:cubicBezTo>
                    <a:pt x="6" y="26"/>
                    <a:pt x="7" y="26"/>
                    <a:pt x="8" y="25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7"/>
                    <a:pt x="11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5" y="27"/>
                  </a:cubicBezTo>
                  <a:cubicBezTo>
                    <a:pt x="15" y="27"/>
                    <a:pt x="15" y="27"/>
                    <a:pt x="16" y="27"/>
                  </a:cubicBezTo>
                  <a:cubicBezTo>
                    <a:pt x="16" y="27"/>
                    <a:pt x="17" y="27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9"/>
                    <a:pt x="19" y="29"/>
                  </a:cubicBezTo>
                  <a:cubicBezTo>
                    <a:pt x="19" y="29"/>
                    <a:pt x="20" y="29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2" y="27"/>
                    <a:pt x="23" y="27"/>
                  </a:cubicBezTo>
                  <a:cubicBezTo>
                    <a:pt x="24" y="28"/>
                    <a:pt x="25" y="28"/>
                    <a:pt x="25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6" y="25"/>
                    <a:pt x="26" y="25"/>
                  </a:cubicBezTo>
                  <a:cubicBezTo>
                    <a:pt x="27" y="25"/>
                    <a:pt x="27" y="25"/>
                    <a:pt x="28" y="26"/>
                  </a:cubicBezTo>
                  <a:cubicBezTo>
                    <a:pt x="28" y="26"/>
                    <a:pt x="29" y="26"/>
                    <a:pt x="29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8"/>
                    <a:pt x="30" y="28"/>
                    <a:pt x="30" y="29"/>
                  </a:cubicBezTo>
                  <a:cubicBezTo>
                    <a:pt x="31" y="29"/>
                    <a:pt x="32" y="29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4" y="32"/>
                    <a:pt x="34" y="33"/>
                  </a:cubicBezTo>
                  <a:cubicBezTo>
                    <a:pt x="35" y="33"/>
                    <a:pt x="35" y="34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4"/>
                    <a:pt x="35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9" y="36"/>
                    <a:pt x="39" y="37"/>
                    <a:pt x="39" y="38"/>
                  </a:cubicBezTo>
                  <a:cubicBezTo>
                    <a:pt x="39" y="38"/>
                    <a:pt x="39" y="38"/>
                    <a:pt x="39" y="39"/>
                  </a:cubicBezTo>
                  <a:cubicBezTo>
                    <a:pt x="39" y="39"/>
                    <a:pt x="39" y="39"/>
                    <a:pt x="40" y="39"/>
                  </a:cubicBezTo>
                  <a:cubicBezTo>
                    <a:pt x="40" y="39"/>
                    <a:pt x="40" y="39"/>
                    <a:pt x="41" y="40"/>
                  </a:cubicBezTo>
                  <a:cubicBezTo>
                    <a:pt x="42" y="41"/>
                    <a:pt x="43" y="45"/>
                    <a:pt x="42" y="47"/>
                  </a:cubicBezTo>
                  <a:cubicBezTo>
                    <a:pt x="41" y="47"/>
                    <a:pt x="41" y="48"/>
                    <a:pt x="40" y="48"/>
                  </a:cubicBezTo>
                  <a:cubicBezTo>
                    <a:pt x="40" y="49"/>
                    <a:pt x="39" y="50"/>
                    <a:pt x="38" y="51"/>
                  </a:cubicBezTo>
                  <a:cubicBezTo>
                    <a:pt x="38" y="52"/>
                    <a:pt x="38" y="52"/>
                    <a:pt x="39" y="53"/>
                  </a:cubicBezTo>
                  <a:cubicBezTo>
                    <a:pt x="39" y="54"/>
                    <a:pt x="40" y="55"/>
                    <a:pt x="40" y="56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8" y="56"/>
                    <a:pt x="37" y="56"/>
                    <a:pt x="36" y="57"/>
                  </a:cubicBezTo>
                  <a:cubicBezTo>
                    <a:pt x="36" y="57"/>
                    <a:pt x="36" y="57"/>
                    <a:pt x="35" y="57"/>
                  </a:cubicBezTo>
                  <a:cubicBezTo>
                    <a:pt x="35" y="58"/>
                    <a:pt x="33" y="57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7"/>
                    <a:pt x="31" y="57"/>
                    <a:pt x="30" y="58"/>
                  </a:cubicBezTo>
                  <a:cubicBezTo>
                    <a:pt x="30" y="58"/>
                    <a:pt x="29" y="59"/>
                    <a:pt x="29" y="60"/>
                  </a:cubicBezTo>
                  <a:cubicBezTo>
                    <a:pt x="29" y="60"/>
                    <a:pt x="29" y="60"/>
                    <a:pt x="29" y="61"/>
                  </a:cubicBezTo>
                  <a:cubicBezTo>
                    <a:pt x="30" y="61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2"/>
                    <a:pt x="33" y="61"/>
                    <a:pt x="33" y="61"/>
                  </a:cubicBezTo>
                  <a:cubicBezTo>
                    <a:pt x="33" y="60"/>
                    <a:pt x="34" y="60"/>
                    <a:pt x="36" y="61"/>
                  </a:cubicBezTo>
                  <a:cubicBezTo>
                    <a:pt x="35" y="60"/>
                    <a:pt x="35" y="59"/>
                    <a:pt x="36" y="59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59"/>
                    <a:pt x="37" y="60"/>
                    <a:pt x="37" y="60"/>
                  </a:cubicBezTo>
                  <a:cubicBezTo>
                    <a:pt x="37" y="60"/>
                    <a:pt x="38" y="60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40" y="60"/>
                    <a:pt x="40" y="61"/>
                    <a:pt x="40" y="61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1" y="64"/>
                    <a:pt x="42" y="64"/>
                    <a:pt x="44" y="65"/>
                  </a:cubicBezTo>
                  <a:cubicBezTo>
                    <a:pt x="44" y="65"/>
                    <a:pt x="44" y="65"/>
                    <a:pt x="45" y="65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5" y="68"/>
                    <a:pt x="46" y="70"/>
                    <a:pt x="47" y="69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9" y="69"/>
                    <a:pt x="50" y="70"/>
                    <a:pt x="50" y="71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1" y="72"/>
                    <a:pt x="52" y="72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4" y="73"/>
                    <a:pt x="54" y="73"/>
                    <a:pt x="55" y="73"/>
                  </a:cubicBezTo>
                  <a:close/>
                  <a:moveTo>
                    <a:pt x="32" y="35"/>
                  </a:moveTo>
                  <a:cubicBezTo>
                    <a:pt x="32" y="35"/>
                    <a:pt x="32" y="36"/>
                    <a:pt x="32" y="36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2" y="35"/>
                  </a:cubicBezTo>
                  <a:close/>
                  <a:moveTo>
                    <a:pt x="3" y="21"/>
                  </a:moveTo>
                  <a:cubicBezTo>
                    <a:pt x="3" y="22"/>
                    <a:pt x="3" y="22"/>
                    <a:pt x="3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4" y="21"/>
                    <a:pt x="3" y="21"/>
                  </a:cubicBezTo>
                  <a:close/>
                  <a:moveTo>
                    <a:pt x="1" y="18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ubicBezTo>
                    <a:pt x="10" y="17"/>
                    <a:pt x="9" y="16"/>
                    <a:pt x="9" y="15"/>
                  </a:cubicBezTo>
                  <a:cubicBezTo>
                    <a:pt x="8" y="14"/>
                    <a:pt x="9" y="13"/>
                    <a:pt x="9" y="12"/>
                  </a:cubicBezTo>
                  <a:cubicBezTo>
                    <a:pt x="9" y="12"/>
                    <a:pt x="9" y="11"/>
                    <a:pt x="8" y="10"/>
                  </a:cubicBezTo>
                  <a:cubicBezTo>
                    <a:pt x="7" y="7"/>
                    <a:pt x="9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1"/>
                    <a:pt x="7" y="1"/>
                    <a:pt x="6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5" y="4"/>
                    <a:pt x="3" y="6"/>
                    <a:pt x="3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11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1" y="17"/>
                    <a:pt x="1" y="17"/>
                    <a:pt x="1" y="18"/>
                  </a:cubicBezTo>
                  <a:close/>
                  <a:moveTo>
                    <a:pt x="40" y="18"/>
                  </a:move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9"/>
                    <a:pt x="40" y="19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4" y="20"/>
                    <a:pt x="44" y="19"/>
                    <a:pt x="44" y="19"/>
                  </a:cubicBezTo>
                  <a:cubicBezTo>
                    <a:pt x="44" y="19"/>
                    <a:pt x="43" y="18"/>
                    <a:pt x="42" y="17"/>
                  </a:cubicBezTo>
                  <a:cubicBezTo>
                    <a:pt x="41" y="18"/>
                    <a:pt x="41" y="18"/>
                    <a:pt x="40" y="18"/>
                  </a:cubicBezTo>
                  <a:close/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10" y="5"/>
                  </a:moveTo>
                  <a:cubicBezTo>
                    <a:pt x="9" y="7"/>
                    <a:pt x="9" y="9"/>
                    <a:pt x="9" y="10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3"/>
                    <a:pt x="10" y="14"/>
                    <a:pt x="10" y="14"/>
                  </a:cubicBezTo>
                  <a:cubicBezTo>
                    <a:pt x="10" y="13"/>
                    <a:pt x="11" y="12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0" y="11"/>
                    <a:pt x="10" y="9"/>
                    <a:pt x="10" y="8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7"/>
                    <a:pt x="12" y="7"/>
                    <a:pt x="12" y="7"/>
                  </a:cubicBezTo>
                  <a:lnTo>
                    <a:pt x="10" y="5"/>
                  </a:lnTo>
                  <a:close/>
                  <a:moveTo>
                    <a:pt x="10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1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7369317" y="2150672"/>
              <a:ext cx="141671" cy="135344"/>
            </a:xfrm>
            <a:custGeom>
              <a:avLst/>
              <a:gdLst>
                <a:gd name="T0" fmla="*/ 320 w 19"/>
                <a:gd name="T1" fmla="*/ 0 h 18"/>
                <a:gd name="T2" fmla="*/ 253 w 19"/>
                <a:gd name="T3" fmla="*/ 98 h 18"/>
                <a:gd name="T4" fmla="*/ 253 w 19"/>
                <a:gd name="T5" fmla="*/ 165 h 18"/>
                <a:gd name="T6" fmla="*/ 185 w 19"/>
                <a:gd name="T7" fmla="*/ 303 h 18"/>
                <a:gd name="T8" fmla="*/ 95 w 19"/>
                <a:gd name="T9" fmla="*/ 354 h 18"/>
                <a:gd name="T10" fmla="*/ 156 w 19"/>
                <a:gd name="T11" fmla="*/ 394 h 18"/>
                <a:gd name="T12" fmla="*/ 348 w 19"/>
                <a:gd name="T13" fmla="*/ 452 h 18"/>
                <a:gd name="T14" fmla="*/ 320 w 19"/>
                <a:gd name="T15" fmla="*/ 490 h 18"/>
                <a:gd name="T16" fmla="*/ 438 w 19"/>
                <a:gd name="T17" fmla="*/ 452 h 18"/>
                <a:gd name="T18" fmla="*/ 348 w 19"/>
                <a:gd name="T19" fmla="*/ 518 h 18"/>
                <a:gd name="T20" fmla="*/ 476 w 19"/>
                <a:gd name="T21" fmla="*/ 423 h 18"/>
                <a:gd name="T22" fmla="*/ 476 w 19"/>
                <a:gd name="T23" fmla="*/ 559 h 18"/>
                <a:gd name="T24" fmla="*/ 504 w 19"/>
                <a:gd name="T25" fmla="*/ 518 h 18"/>
                <a:gd name="T26" fmla="*/ 533 w 19"/>
                <a:gd name="T27" fmla="*/ 588 h 18"/>
                <a:gd name="T28" fmla="*/ 573 w 19"/>
                <a:gd name="T29" fmla="*/ 452 h 18"/>
                <a:gd name="T30" fmla="*/ 533 w 19"/>
                <a:gd name="T31" fmla="*/ 490 h 18"/>
                <a:gd name="T32" fmla="*/ 573 w 19"/>
                <a:gd name="T33" fmla="*/ 394 h 18"/>
                <a:gd name="T34" fmla="*/ 504 w 19"/>
                <a:gd name="T35" fmla="*/ 452 h 18"/>
                <a:gd name="T36" fmla="*/ 504 w 19"/>
                <a:gd name="T37" fmla="*/ 394 h 18"/>
                <a:gd name="T38" fmla="*/ 573 w 19"/>
                <a:gd name="T39" fmla="*/ 354 h 18"/>
                <a:gd name="T40" fmla="*/ 476 w 19"/>
                <a:gd name="T41" fmla="*/ 354 h 18"/>
                <a:gd name="T42" fmla="*/ 504 w 19"/>
                <a:gd name="T43" fmla="*/ 258 h 18"/>
                <a:gd name="T44" fmla="*/ 369 w 19"/>
                <a:gd name="T45" fmla="*/ 303 h 18"/>
                <a:gd name="T46" fmla="*/ 410 w 19"/>
                <a:gd name="T47" fmla="*/ 234 h 18"/>
                <a:gd name="T48" fmla="*/ 348 w 19"/>
                <a:gd name="T49" fmla="*/ 234 h 18"/>
                <a:gd name="T50" fmla="*/ 369 w 19"/>
                <a:gd name="T51" fmla="*/ 189 h 18"/>
                <a:gd name="T52" fmla="*/ 348 w 19"/>
                <a:gd name="T53" fmla="*/ 189 h 18"/>
                <a:gd name="T54" fmla="*/ 279 w 19"/>
                <a:gd name="T55" fmla="*/ 234 h 18"/>
                <a:gd name="T56" fmla="*/ 320 w 19"/>
                <a:gd name="T57" fmla="*/ 98 h 18"/>
                <a:gd name="T58" fmla="*/ 369 w 19"/>
                <a:gd name="T59" fmla="*/ 0 h 18"/>
                <a:gd name="T60" fmla="*/ 320 w 19"/>
                <a:gd name="T61" fmla="*/ 0 h 1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9" y="1"/>
                    <a:pt x="8" y="2"/>
                    <a:pt x="8" y="3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7" y="6"/>
                    <a:pt x="6" y="8"/>
                    <a:pt x="6" y="9"/>
                  </a:cubicBezTo>
                  <a:cubicBezTo>
                    <a:pt x="5" y="9"/>
                    <a:pt x="5" y="11"/>
                    <a:pt x="3" y="11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0" y="16"/>
                    <a:pt x="9" y="15"/>
                    <a:pt x="11" y="14"/>
                  </a:cubicBezTo>
                  <a:cubicBezTo>
                    <a:pt x="11" y="14"/>
                    <a:pt x="11" y="14"/>
                    <a:pt x="10" y="15"/>
                  </a:cubicBezTo>
                  <a:cubicBezTo>
                    <a:pt x="12" y="15"/>
                    <a:pt x="12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2" y="18"/>
                    <a:pt x="15" y="14"/>
                    <a:pt x="15" y="13"/>
                  </a:cubicBezTo>
                  <a:cubicBezTo>
                    <a:pt x="16" y="14"/>
                    <a:pt x="16" y="16"/>
                    <a:pt x="15" y="17"/>
                  </a:cubicBezTo>
                  <a:cubicBezTo>
                    <a:pt x="15" y="16"/>
                    <a:pt x="16" y="16"/>
                    <a:pt x="16" y="16"/>
                  </a:cubicBezTo>
                  <a:cubicBezTo>
                    <a:pt x="16" y="17"/>
                    <a:pt x="17" y="17"/>
                    <a:pt x="17" y="18"/>
                  </a:cubicBezTo>
                  <a:cubicBezTo>
                    <a:pt x="18" y="17"/>
                    <a:pt x="19" y="15"/>
                    <a:pt x="18" y="14"/>
                  </a:cubicBezTo>
                  <a:cubicBezTo>
                    <a:pt x="18" y="14"/>
                    <a:pt x="18" y="14"/>
                    <a:pt x="17" y="15"/>
                  </a:cubicBezTo>
                  <a:cubicBezTo>
                    <a:pt x="18" y="14"/>
                    <a:pt x="18" y="13"/>
                    <a:pt x="18" y="12"/>
                  </a:cubicBezTo>
                  <a:cubicBezTo>
                    <a:pt x="17" y="13"/>
                    <a:pt x="17" y="14"/>
                    <a:pt x="16" y="14"/>
                  </a:cubicBezTo>
                  <a:cubicBezTo>
                    <a:pt x="16" y="14"/>
                    <a:pt x="16" y="13"/>
                    <a:pt x="16" y="12"/>
                  </a:cubicBezTo>
                  <a:cubicBezTo>
                    <a:pt x="17" y="12"/>
                    <a:pt x="17" y="12"/>
                    <a:pt x="18" y="11"/>
                  </a:cubicBezTo>
                  <a:cubicBezTo>
                    <a:pt x="17" y="11"/>
                    <a:pt x="16" y="11"/>
                    <a:pt x="15" y="11"/>
                  </a:cubicBezTo>
                  <a:cubicBezTo>
                    <a:pt x="16" y="10"/>
                    <a:pt x="16" y="9"/>
                    <a:pt x="16" y="8"/>
                  </a:cubicBezTo>
                  <a:cubicBezTo>
                    <a:pt x="15" y="8"/>
                    <a:pt x="14" y="8"/>
                    <a:pt x="12" y="9"/>
                  </a:cubicBezTo>
                  <a:cubicBezTo>
                    <a:pt x="12" y="8"/>
                    <a:pt x="13" y="8"/>
                    <a:pt x="13" y="7"/>
                  </a:cubicBezTo>
                  <a:cubicBezTo>
                    <a:pt x="12" y="8"/>
                    <a:pt x="11" y="8"/>
                    <a:pt x="11" y="7"/>
                  </a:cubicBezTo>
                  <a:cubicBezTo>
                    <a:pt x="11" y="7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7"/>
                    <a:pt x="9" y="7"/>
                  </a:cubicBezTo>
                  <a:cubicBezTo>
                    <a:pt x="9" y="6"/>
                    <a:pt x="10" y="5"/>
                    <a:pt x="10" y="3"/>
                  </a:cubicBezTo>
                  <a:cubicBezTo>
                    <a:pt x="10" y="3"/>
                    <a:pt x="11" y="1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" name="Freeform 45"/>
            <p:cNvSpPr>
              <a:spLocks noEditPoints="1"/>
            </p:cNvSpPr>
            <p:nvPr/>
          </p:nvSpPr>
          <p:spPr bwMode="auto">
            <a:xfrm>
              <a:off x="7394503" y="2144377"/>
              <a:ext cx="116485" cy="147935"/>
            </a:xfrm>
            <a:custGeom>
              <a:avLst/>
              <a:gdLst>
                <a:gd name="T0" fmla="*/ 370 w 16"/>
                <a:gd name="T1" fmla="*/ 585 h 20"/>
                <a:gd name="T2" fmla="*/ 370 w 16"/>
                <a:gd name="T3" fmla="*/ 548 h 20"/>
                <a:gd name="T4" fmla="*/ 347 w 16"/>
                <a:gd name="T5" fmla="*/ 548 h 20"/>
                <a:gd name="T6" fmla="*/ 261 w 16"/>
                <a:gd name="T7" fmla="*/ 548 h 20"/>
                <a:gd name="T8" fmla="*/ 199 w 16"/>
                <a:gd name="T9" fmla="*/ 519 h 20"/>
                <a:gd name="T10" fmla="*/ 199 w 16"/>
                <a:gd name="T11" fmla="*/ 491 h 20"/>
                <a:gd name="T12" fmla="*/ 199 w 16"/>
                <a:gd name="T13" fmla="*/ 491 h 20"/>
                <a:gd name="T14" fmla="*/ 0 w 16"/>
                <a:gd name="T15" fmla="*/ 454 h 20"/>
                <a:gd name="T16" fmla="*/ 0 w 16"/>
                <a:gd name="T17" fmla="*/ 404 h 20"/>
                <a:gd name="T18" fmla="*/ 28 w 16"/>
                <a:gd name="T19" fmla="*/ 336 h 20"/>
                <a:gd name="T20" fmla="*/ 86 w 16"/>
                <a:gd name="T21" fmla="*/ 249 h 20"/>
                <a:gd name="T22" fmla="*/ 113 w 16"/>
                <a:gd name="T23" fmla="*/ 155 h 20"/>
                <a:gd name="T24" fmla="*/ 113 w 16"/>
                <a:gd name="T25" fmla="*/ 115 h 20"/>
                <a:gd name="T26" fmla="*/ 199 w 16"/>
                <a:gd name="T27" fmla="*/ 28 h 20"/>
                <a:gd name="T28" fmla="*/ 261 w 16"/>
                <a:gd name="T29" fmla="*/ 28 h 20"/>
                <a:gd name="T30" fmla="*/ 261 w 16"/>
                <a:gd name="T31" fmla="*/ 66 h 20"/>
                <a:gd name="T32" fmla="*/ 236 w 16"/>
                <a:gd name="T33" fmla="*/ 183 h 20"/>
                <a:gd name="T34" fmla="*/ 236 w 16"/>
                <a:gd name="T35" fmla="*/ 183 h 20"/>
                <a:gd name="T36" fmla="*/ 310 w 16"/>
                <a:gd name="T37" fmla="*/ 209 h 20"/>
                <a:gd name="T38" fmla="*/ 310 w 16"/>
                <a:gd name="T39" fmla="*/ 209 h 20"/>
                <a:gd name="T40" fmla="*/ 310 w 16"/>
                <a:gd name="T41" fmla="*/ 249 h 20"/>
                <a:gd name="T42" fmla="*/ 395 w 16"/>
                <a:gd name="T43" fmla="*/ 270 h 20"/>
                <a:gd name="T44" fmla="*/ 395 w 16"/>
                <a:gd name="T45" fmla="*/ 336 h 20"/>
                <a:gd name="T46" fmla="*/ 395 w 16"/>
                <a:gd name="T47" fmla="*/ 336 h 20"/>
                <a:gd name="T48" fmla="*/ 432 w 16"/>
                <a:gd name="T49" fmla="*/ 364 h 20"/>
                <a:gd name="T50" fmla="*/ 395 w 16"/>
                <a:gd name="T51" fmla="*/ 430 h 20"/>
                <a:gd name="T52" fmla="*/ 460 w 16"/>
                <a:gd name="T53" fmla="*/ 430 h 20"/>
                <a:gd name="T54" fmla="*/ 460 w 16"/>
                <a:gd name="T55" fmla="*/ 454 h 20"/>
                <a:gd name="T56" fmla="*/ 395 w 16"/>
                <a:gd name="T57" fmla="*/ 585 h 20"/>
                <a:gd name="T58" fmla="*/ 395 w 16"/>
                <a:gd name="T59" fmla="*/ 519 h 20"/>
                <a:gd name="T60" fmla="*/ 395 w 16"/>
                <a:gd name="T61" fmla="*/ 548 h 20"/>
                <a:gd name="T62" fmla="*/ 432 w 16"/>
                <a:gd name="T63" fmla="*/ 491 h 20"/>
                <a:gd name="T64" fmla="*/ 65 w 16"/>
                <a:gd name="T65" fmla="*/ 364 h 20"/>
                <a:gd name="T66" fmla="*/ 86 w 16"/>
                <a:gd name="T67" fmla="*/ 364 h 20"/>
                <a:gd name="T68" fmla="*/ 28 w 16"/>
                <a:gd name="T69" fmla="*/ 454 h 20"/>
                <a:gd name="T70" fmla="*/ 236 w 16"/>
                <a:gd name="T71" fmla="*/ 430 h 20"/>
                <a:gd name="T72" fmla="*/ 261 w 16"/>
                <a:gd name="T73" fmla="*/ 454 h 20"/>
                <a:gd name="T74" fmla="*/ 310 w 16"/>
                <a:gd name="T75" fmla="*/ 454 h 20"/>
                <a:gd name="T76" fmla="*/ 310 w 16"/>
                <a:gd name="T77" fmla="*/ 454 h 20"/>
                <a:gd name="T78" fmla="*/ 347 w 16"/>
                <a:gd name="T79" fmla="*/ 430 h 20"/>
                <a:gd name="T80" fmla="*/ 310 w 16"/>
                <a:gd name="T81" fmla="*/ 404 h 20"/>
                <a:gd name="T82" fmla="*/ 347 w 16"/>
                <a:gd name="T83" fmla="*/ 310 h 20"/>
                <a:gd name="T84" fmla="*/ 261 w 16"/>
                <a:gd name="T85" fmla="*/ 310 h 20"/>
                <a:gd name="T86" fmla="*/ 261 w 16"/>
                <a:gd name="T87" fmla="*/ 270 h 20"/>
                <a:gd name="T88" fmla="*/ 199 w 16"/>
                <a:gd name="T89" fmla="*/ 249 h 20"/>
                <a:gd name="T90" fmla="*/ 171 w 16"/>
                <a:gd name="T91" fmla="*/ 249 h 20"/>
                <a:gd name="T92" fmla="*/ 199 w 16"/>
                <a:gd name="T93" fmla="*/ 115 h 20"/>
                <a:gd name="T94" fmla="*/ 199 w 16"/>
                <a:gd name="T95" fmla="*/ 66 h 20"/>
                <a:gd name="T96" fmla="*/ 150 w 16"/>
                <a:gd name="T97" fmla="*/ 115 h 20"/>
                <a:gd name="T98" fmla="*/ 150 w 16"/>
                <a:gd name="T99" fmla="*/ 209 h 20"/>
                <a:gd name="T100" fmla="*/ 113 w 16"/>
                <a:gd name="T101" fmla="*/ 249 h 20"/>
                <a:gd name="T102" fmla="*/ 113 w 16"/>
                <a:gd name="T103" fmla="*/ 336 h 20"/>
                <a:gd name="T104" fmla="*/ 65 w 16"/>
                <a:gd name="T105" fmla="*/ 336 h 20"/>
                <a:gd name="T106" fmla="*/ 236 w 16"/>
                <a:gd name="T107" fmla="*/ 249 h 20"/>
                <a:gd name="T108" fmla="*/ 261 w 16"/>
                <a:gd name="T109" fmla="*/ 249 h 20"/>
                <a:gd name="T110" fmla="*/ 261 w 16"/>
                <a:gd name="T111" fmla="*/ 249 h 20"/>
                <a:gd name="T112" fmla="*/ 236 w 16"/>
                <a:gd name="T113" fmla="*/ 249 h 2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6" h="20">
                  <a:moveTo>
                    <a:pt x="13" y="20"/>
                  </a:move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1" y="17"/>
                    <a:pt x="10" y="18"/>
                    <a:pt x="9" y="18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4" y="16"/>
                    <a:pt x="3" y="16"/>
                  </a:cubicBezTo>
                  <a:cubicBezTo>
                    <a:pt x="1" y="16"/>
                    <a:pt x="0" y="16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8"/>
                    <a:pt x="3" y="8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8"/>
                    <a:pt x="12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4" y="13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6" y="17"/>
                    <a:pt x="16" y="18"/>
                  </a:cubicBezTo>
                  <a:cubicBezTo>
                    <a:pt x="15" y="19"/>
                    <a:pt x="15" y="19"/>
                    <a:pt x="14" y="19"/>
                  </a:cubicBezTo>
                  <a:lnTo>
                    <a:pt x="13" y="20"/>
                  </a:lnTo>
                  <a:close/>
                  <a:moveTo>
                    <a:pt x="14" y="17"/>
                  </a:moveTo>
                  <a:cubicBezTo>
                    <a:pt x="14" y="17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5" y="17"/>
                  </a:cubicBezTo>
                  <a:cubicBezTo>
                    <a:pt x="15" y="17"/>
                    <a:pt x="15" y="17"/>
                    <a:pt x="15" y="16"/>
                  </a:cubicBezTo>
                  <a:lnTo>
                    <a:pt x="14" y="17"/>
                  </a:lnTo>
                  <a:close/>
                  <a:moveTo>
                    <a:pt x="2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5" y="15"/>
                    <a:pt x="7" y="15"/>
                    <a:pt x="8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4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6" y="3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lose/>
                  <a:moveTo>
                    <a:pt x="8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8" y="8"/>
                    <a:pt x="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6938007" y="2991067"/>
              <a:ext cx="53520" cy="53508"/>
            </a:xfrm>
            <a:custGeom>
              <a:avLst/>
              <a:gdLst>
                <a:gd name="T0" fmla="*/ 243 w 7"/>
                <a:gd name="T1" fmla="*/ 141 h 7"/>
                <a:gd name="T2" fmla="*/ 100 w 7"/>
                <a:gd name="T3" fmla="*/ 29 h 7"/>
                <a:gd name="T4" fmla="*/ 0 w 7"/>
                <a:gd name="T5" fmla="*/ 29 h 7"/>
                <a:gd name="T6" fmla="*/ 29 w 7"/>
                <a:gd name="T7" fmla="*/ 141 h 7"/>
                <a:gd name="T8" fmla="*/ 29 w 7"/>
                <a:gd name="T9" fmla="*/ 100 h 7"/>
                <a:gd name="T10" fmla="*/ 170 w 7"/>
                <a:gd name="T11" fmla="*/ 243 h 7"/>
                <a:gd name="T12" fmla="*/ 211 w 7"/>
                <a:gd name="T13" fmla="*/ 211 h 7"/>
                <a:gd name="T14" fmla="*/ 211 w 7"/>
                <a:gd name="T15" fmla="*/ 243 h 7"/>
                <a:gd name="T16" fmla="*/ 243 w 7"/>
                <a:gd name="T17" fmla="*/ 141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cubicBezTo>
                    <a:pt x="5" y="3"/>
                    <a:pt x="5" y="1"/>
                    <a:pt x="3" y="1"/>
                  </a:cubicBezTo>
                  <a:cubicBezTo>
                    <a:pt x="2" y="1"/>
                    <a:pt x="0" y="0"/>
                    <a:pt x="0" y="1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3" y="3"/>
                    <a:pt x="4" y="6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6" y="5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" name="Freeform 47"/>
            <p:cNvSpPr>
              <a:spLocks noEditPoints="1"/>
            </p:cNvSpPr>
            <p:nvPr/>
          </p:nvSpPr>
          <p:spPr bwMode="auto">
            <a:xfrm>
              <a:off x="6931710" y="2991067"/>
              <a:ext cx="66113" cy="59803"/>
            </a:xfrm>
            <a:custGeom>
              <a:avLst/>
              <a:gdLst>
                <a:gd name="T0" fmla="*/ 201 w 9"/>
                <a:gd name="T1" fmla="*/ 254 h 8"/>
                <a:gd name="T2" fmla="*/ 201 w 9"/>
                <a:gd name="T3" fmla="*/ 254 h 8"/>
                <a:gd name="T4" fmla="*/ 201 w 9"/>
                <a:gd name="T5" fmla="*/ 254 h 8"/>
                <a:gd name="T6" fmla="*/ 180 w 9"/>
                <a:gd name="T7" fmla="*/ 226 h 8"/>
                <a:gd name="T8" fmla="*/ 114 w 9"/>
                <a:gd name="T9" fmla="*/ 185 h 8"/>
                <a:gd name="T10" fmla="*/ 86 w 9"/>
                <a:gd name="T11" fmla="*/ 135 h 8"/>
                <a:gd name="T12" fmla="*/ 86 w 9"/>
                <a:gd name="T13" fmla="*/ 164 h 8"/>
                <a:gd name="T14" fmla="*/ 65 w 9"/>
                <a:gd name="T15" fmla="*/ 164 h 8"/>
                <a:gd name="T16" fmla="*/ 0 w 9"/>
                <a:gd name="T17" fmla="*/ 29 h 8"/>
                <a:gd name="T18" fmla="*/ 65 w 9"/>
                <a:gd name="T19" fmla="*/ 0 h 8"/>
                <a:gd name="T20" fmla="*/ 86 w 9"/>
                <a:gd name="T21" fmla="*/ 0 h 8"/>
                <a:gd name="T22" fmla="*/ 114 w 9"/>
                <a:gd name="T23" fmla="*/ 0 h 8"/>
                <a:gd name="T24" fmla="*/ 201 w 9"/>
                <a:gd name="T25" fmla="*/ 69 h 8"/>
                <a:gd name="T26" fmla="*/ 240 w 9"/>
                <a:gd name="T27" fmla="*/ 135 h 8"/>
                <a:gd name="T28" fmla="*/ 266 w 9"/>
                <a:gd name="T29" fmla="*/ 135 h 8"/>
                <a:gd name="T30" fmla="*/ 240 w 9"/>
                <a:gd name="T31" fmla="*/ 164 h 8"/>
                <a:gd name="T32" fmla="*/ 240 w 9"/>
                <a:gd name="T33" fmla="*/ 164 h 8"/>
                <a:gd name="T34" fmla="*/ 240 w 9"/>
                <a:gd name="T35" fmla="*/ 226 h 8"/>
                <a:gd name="T36" fmla="*/ 201 w 9"/>
                <a:gd name="T37" fmla="*/ 254 h 8"/>
                <a:gd name="T38" fmla="*/ 180 w 9"/>
                <a:gd name="T39" fmla="*/ 164 h 8"/>
                <a:gd name="T40" fmla="*/ 201 w 9"/>
                <a:gd name="T41" fmla="*/ 185 h 8"/>
                <a:gd name="T42" fmla="*/ 201 w 9"/>
                <a:gd name="T43" fmla="*/ 185 h 8"/>
                <a:gd name="T44" fmla="*/ 201 w 9"/>
                <a:gd name="T45" fmla="*/ 185 h 8"/>
                <a:gd name="T46" fmla="*/ 201 w 9"/>
                <a:gd name="T47" fmla="*/ 135 h 8"/>
                <a:gd name="T48" fmla="*/ 180 w 9"/>
                <a:gd name="T49" fmla="*/ 95 h 8"/>
                <a:gd name="T50" fmla="*/ 114 w 9"/>
                <a:gd name="T51" fmla="*/ 69 h 8"/>
                <a:gd name="T52" fmla="*/ 86 w 9"/>
                <a:gd name="T53" fmla="*/ 29 h 8"/>
                <a:gd name="T54" fmla="*/ 65 w 9"/>
                <a:gd name="T55" fmla="*/ 29 h 8"/>
                <a:gd name="T56" fmla="*/ 28 w 9"/>
                <a:gd name="T57" fmla="*/ 29 h 8"/>
                <a:gd name="T58" fmla="*/ 28 w 9"/>
                <a:gd name="T59" fmla="*/ 69 h 8"/>
                <a:gd name="T60" fmla="*/ 65 w 9"/>
                <a:gd name="T61" fmla="*/ 95 h 8"/>
                <a:gd name="T62" fmla="*/ 152 w 9"/>
                <a:gd name="T63" fmla="*/ 164 h 8"/>
                <a:gd name="T64" fmla="*/ 180 w 9"/>
                <a:gd name="T65" fmla="*/ 185 h 8"/>
                <a:gd name="T66" fmla="*/ 180 w 9"/>
                <a:gd name="T67" fmla="*/ 164 h 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" h="8">
                  <a:moveTo>
                    <a:pt x="7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5" y="6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1"/>
                    <a:pt x="6" y="1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7"/>
                  </a:cubicBezTo>
                  <a:lnTo>
                    <a:pt x="7" y="8"/>
                  </a:lnTo>
                  <a:close/>
                  <a:moveTo>
                    <a:pt x="6" y="5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6" y="5"/>
                    <a:pt x="6" y="6"/>
                    <a:pt x="6" y="6"/>
                  </a:cubicBez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6953748" y="2777034"/>
              <a:ext cx="185747" cy="66098"/>
            </a:xfrm>
            <a:custGeom>
              <a:avLst/>
              <a:gdLst>
                <a:gd name="T0" fmla="*/ 552 w 25"/>
                <a:gd name="T1" fmla="*/ 114 h 9"/>
                <a:gd name="T2" fmla="*/ 774 w 25"/>
                <a:gd name="T3" fmla="*/ 240 h 9"/>
                <a:gd name="T4" fmla="*/ 500 w 25"/>
                <a:gd name="T5" fmla="*/ 266 h 9"/>
                <a:gd name="T6" fmla="*/ 552 w 25"/>
                <a:gd name="T7" fmla="*/ 201 h 9"/>
                <a:gd name="T8" fmla="*/ 368 w 25"/>
                <a:gd name="T9" fmla="*/ 114 h 9"/>
                <a:gd name="T10" fmla="*/ 319 w 25"/>
                <a:gd name="T11" fmla="*/ 86 h 9"/>
                <a:gd name="T12" fmla="*/ 184 w 25"/>
                <a:gd name="T13" fmla="*/ 86 h 9"/>
                <a:gd name="T14" fmla="*/ 222 w 25"/>
                <a:gd name="T15" fmla="*/ 65 h 9"/>
                <a:gd name="T16" fmla="*/ 0 w 25"/>
                <a:gd name="T17" fmla="*/ 114 h 9"/>
                <a:gd name="T18" fmla="*/ 66 w 25"/>
                <a:gd name="T19" fmla="*/ 28 h 9"/>
                <a:gd name="T20" fmla="*/ 222 w 25"/>
                <a:gd name="T21" fmla="*/ 28 h 9"/>
                <a:gd name="T22" fmla="*/ 552 w 25"/>
                <a:gd name="T23" fmla="*/ 114 h 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" h="9">
                  <a:moveTo>
                    <a:pt x="18" y="4"/>
                  </a:moveTo>
                  <a:cubicBezTo>
                    <a:pt x="20" y="6"/>
                    <a:pt x="22" y="6"/>
                    <a:pt x="25" y="8"/>
                  </a:cubicBezTo>
                  <a:cubicBezTo>
                    <a:pt x="22" y="9"/>
                    <a:pt x="19" y="9"/>
                    <a:pt x="16" y="9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15" y="7"/>
                    <a:pt x="15" y="5"/>
                    <a:pt x="12" y="4"/>
                  </a:cubicBezTo>
                  <a:cubicBezTo>
                    <a:pt x="11" y="4"/>
                    <a:pt x="10" y="3"/>
                    <a:pt x="10" y="3"/>
                  </a:cubicBezTo>
                  <a:cubicBezTo>
                    <a:pt x="8" y="3"/>
                    <a:pt x="7" y="4"/>
                    <a:pt x="6" y="3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4" y="1"/>
                    <a:pt x="2" y="5"/>
                    <a:pt x="0" y="4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4" y="1"/>
                    <a:pt x="6" y="0"/>
                    <a:pt x="7" y="1"/>
                  </a:cubicBezTo>
                  <a:cubicBezTo>
                    <a:pt x="11" y="1"/>
                    <a:pt x="14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" name="Freeform 49"/>
            <p:cNvSpPr>
              <a:spLocks noEditPoints="1"/>
            </p:cNvSpPr>
            <p:nvPr/>
          </p:nvSpPr>
          <p:spPr bwMode="auto">
            <a:xfrm>
              <a:off x="6938007" y="2777034"/>
              <a:ext cx="210933" cy="66098"/>
            </a:xfrm>
            <a:custGeom>
              <a:avLst/>
              <a:gdLst>
                <a:gd name="T0" fmla="*/ 687 w 28"/>
                <a:gd name="T1" fmla="*/ 266 h 9"/>
                <a:gd name="T2" fmla="*/ 589 w 28"/>
                <a:gd name="T3" fmla="*/ 266 h 9"/>
                <a:gd name="T4" fmla="*/ 562 w 28"/>
                <a:gd name="T5" fmla="*/ 266 h 9"/>
                <a:gd name="T6" fmla="*/ 589 w 28"/>
                <a:gd name="T7" fmla="*/ 240 h 9"/>
                <a:gd name="T8" fmla="*/ 617 w 28"/>
                <a:gd name="T9" fmla="*/ 240 h 9"/>
                <a:gd name="T10" fmla="*/ 617 w 28"/>
                <a:gd name="T11" fmla="*/ 201 h 9"/>
                <a:gd name="T12" fmla="*/ 562 w 28"/>
                <a:gd name="T13" fmla="*/ 180 h 9"/>
                <a:gd name="T14" fmla="*/ 464 w 28"/>
                <a:gd name="T15" fmla="*/ 152 h 9"/>
                <a:gd name="T16" fmla="*/ 395 w 28"/>
                <a:gd name="T17" fmla="*/ 114 h 9"/>
                <a:gd name="T18" fmla="*/ 354 w 28"/>
                <a:gd name="T19" fmla="*/ 114 h 9"/>
                <a:gd name="T20" fmla="*/ 354 w 28"/>
                <a:gd name="T21" fmla="*/ 114 h 9"/>
                <a:gd name="T22" fmla="*/ 325 w 28"/>
                <a:gd name="T23" fmla="*/ 114 h 9"/>
                <a:gd name="T24" fmla="*/ 258 w 28"/>
                <a:gd name="T25" fmla="*/ 86 h 9"/>
                <a:gd name="T26" fmla="*/ 235 w 28"/>
                <a:gd name="T27" fmla="*/ 86 h 9"/>
                <a:gd name="T28" fmla="*/ 165 w 28"/>
                <a:gd name="T29" fmla="*/ 86 h 9"/>
                <a:gd name="T30" fmla="*/ 69 w 28"/>
                <a:gd name="T31" fmla="*/ 114 h 9"/>
                <a:gd name="T32" fmla="*/ 0 w 28"/>
                <a:gd name="T33" fmla="*/ 114 h 9"/>
                <a:gd name="T34" fmla="*/ 69 w 28"/>
                <a:gd name="T35" fmla="*/ 86 h 9"/>
                <a:gd name="T36" fmla="*/ 98 w 28"/>
                <a:gd name="T37" fmla="*/ 65 h 9"/>
                <a:gd name="T38" fmla="*/ 136 w 28"/>
                <a:gd name="T39" fmla="*/ 28 h 9"/>
                <a:gd name="T40" fmla="*/ 165 w 28"/>
                <a:gd name="T41" fmla="*/ 28 h 9"/>
                <a:gd name="T42" fmla="*/ 325 w 28"/>
                <a:gd name="T43" fmla="*/ 0 h 9"/>
                <a:gd name="T44" fmla="*/ 493 w 28"/>
                <a:gd name="T45" fmla="*/ 65 h 9"/>
                <a:gd name="T46" fmla="*/ 658 w 28"/>
                <a:gd name="T47" fmla="*/ 114 h 9"/>
                <a:gd name="T48" fmla="*/ 658 w 28"/>
                <a:gd name="T49" fmla="*/ 114 h 9"/>
                <a:gd name="T50" fmla="*/ 658 w 28"/>
                <a:gd name="T51" fmla="*/ 114 h 9"/>
                <a:gd name="T52" fmla="*/ 756 w 28"/>
                <a:gd name="T53" fmla="*/ 180 h 9"/>
                <a:gd name="T54" fmla="*/ 893 w 28"/>
                <a:gd name="T55" fmla="*/ 201 h 9"/>
                <a:gd name="T56" fmla="*/ 916 w 28"/>
                <a:gd name="T57" fmla="*/ 240 h 9"/>
                <a:gd name="T58" fmla="*/ 893 w 28"/>
                <a:gd name="T59" fmla="*/ 240 h 9"/>
                <a:gd name="T60" fmla="*/ 687 w 28"/>
                <a:gd name="T61" fmla="*/ 266 h 9"/>
                <a:gd name="T62" fmla="*/ 658 w 28"/>
                <a:gd name="T63" fmla="*/ 240 h 9"/>
                <a:gd name="T64" fmla="*/ 826 w 28"/>
                <a:gd name="T65" fmla="*/ 240 h 9"/>
                <a:gd name="T66" fmla="*/ 756 w 28"/>
                <a:gd name="T67" fmla="*/ 201 h 9"/>
                <a:gd name="T68" fmla="*/ 617 w 28"/>
                <a:gd name="T69" fmla="*/ 152 h 9"/>
                <a:gd name="T70" fmla="*/ 493 w 28"/>
                <a:gd name="T71" fmla="*/ 86 h 9"/>
                <a:gd name="T72" fmla="*/ 304 w 28"/>
                <a:gd name="T73" fmla="*/ 28 h 9"/>
                <a:gd name="T74" fmla="*/ 165 w 28"/>
                <a:gd name="T75" fmla="*/ 65 h 9"/>
                <a:gd name="T76" fmla="*/ 165 w 28"/>
                <a:gd name="T77" fmla="*/ 65 h 9"/>
                <a:gd name="T78" fmla="*/ 136 w 28"/>
                <a:gd name="T79" fmla="*/ 86 h 9"/>
                <a:gd name="T80" fmla="*/ 136 w 28"/>
                <a:gd name="T81" fmla="*/ 86 h 9"/>
                <a:gd name="T82" fmla="*/ 165 w 28"/>
                <a:gd name="T83" fmla="*/ 65 h 9"/>
                <a:gd name="T84" fmla="*/ 258 w 28"/>
                <a:gd name="T85" fmla="*/ 28 h 9"/>
                <a:gd name="T86" fmla="*/ 304 w 28"/>
                <a:gd name="T87" fmla="*/ 65 h 9"/>
                <a:gd name="T88" fmla="*/ 325 w 28"/>
                <a:gd name="T89" fmla="*/ 65 h 9"/>
                <a:gd name="T90" fmla="*/ 304 w 28"/>
                <a:gd name="T91" fmla="*/ 86 h 9"/>
                <a:gd name="T92" fmla="*/ 325 w 28"/>
                <a:gd name="T93" fmla="*/ 86 h 9"/>
                <a:gd name="T94" fmla="*/ 354 w 28"/>
                <a:gd name="T95" fmla="*/ 86 h 9"/>
                <a:gd name="T96" fmla="*/ 395 w 28"/>
                <a:gd name="T97" fmla="*/ 86 h 9"/>
                <a:gd name="T98" fmla="*/ 424 w 28"/>
                <a:gd name="T99" fmla="*/ 86 h 9"/>
                <a:gd name="T100" fmla="*/ 464 w 28"/>
                <a:gd name="T101" fmla="*/ 114 h 9"/>
                <a:gd name="T102" fmla="*/ 562 w 28"/>
                <a:gd name="T103" fmla="*/ 152 h 9"/>
                <a:gd name="T104" fmla="*/ 658 w 28"/>
                <a:gd name="T105" fmla="*/ 201 h 9"/>
                <a:gd name="T106" fmla="*/ 687 w 28"/>
                <a:gd name="T107" fmla="*/ 201 h 9"/>
                <a:gd name="T108" fmla="*/ 658 w 28"/>
                <a:gd name="T109" fmla="*/ 240 h 9"/>
                <a:gd name="T110" fmla="*/ 658 w 28"/>
                <a:gd name="T111" fmla="*/ 240 h 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8" h="9">
                  <a:moveTo>
                    <a:pt x="21" y="9"/>
                  </a:moveTo>
                  <a:cubicBezTo>
                    <a:pt x="20" y="9"/>
                    <a:pt x="19" y="9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8" y="7"/>
                    <a:pt x="17" y="7"/>
                    <a:pt x="17" y="6"/>
                  </a:cubicBezTo>
                  <a:cubicBezTo>
                    <a:pt x="16" y="6"/>
                    <a:pt x="15" y="5"/>
                    <a:pt x="14" y="5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8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4" y="4"/>
                    <a:pt x="3" y="5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8" y="0"/>
                    <a:pt x="10" y="0"/>
                  </a:cubicBezTo>
                  <a:cubicBezTo>
                    <a:pt x="12" y="0"/>
                    <a:pt x="13" y="1"/>
                    <a:pt x="15" y="2"/>
                  </a:cubicBezTo>
                  <a:cubicBezTo>
                    <a:pt x="17" y="3"/>
                    <a:pt x="18" y="3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5"/>
                    <a:pt x="22" y="5"/>
                    <a:pt x="23" y="6"/>
                  </a:cubicBezTo>
                  <a:cubicBezTo>
                    <a:pt x="24" y="6"/>
                    <a:pt x="26" y="6"/>
                    <a:pt x="27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5" y="9"/>
                    <a:pt x="23" y="9"/>
                    <a:pt x="21" y="9"/>
                  </a:cubicBezTo>
                  <a:close/>
                  <a:moveTo>
                    <a:pt x="20" y="8"/>
                  </a:moveTo>
                  <a:cubicBezTo>
                    <a:pt x="21" y="8"/>
                    <a:pt x="23" y="8"/>
                    <a:pt x="25" y="8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2" y="6"/>
                    <a:pt x="20" y="6"/>
                    <a:pt x="19" y="5"/>
                  </a:cubicBezTo>
                  <a:cubicBezTo>
                    <a:pt x="17" y="4"/>
                    <a:pt x="16" y="4"/>
                    <a:pt x="15" y="3"/>
                  </a:cubicBezTo>
                  <a:cubicBezTo>
                    <a:pt x="13" y="2"/>
                    <a:pt x="11" y="1"/>
                    <a:pt x="9" y="1"/>
                  </a:cubicBezTo>
                  <a:cubicBezTo>
                    <a:pt x="8" y="1"/>
                    <a:pt x="7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8" y="6"/>
                    <a:pt x="19" y="6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7057640" y="2789624"/>
              <a:ext cx="22038" cy="15738"/>
            </a:xfrm>
            <a:custGeom>
              <a:avLst/>
              <a:gdLst>
                <a:gd name="T0" fmla="*/ 65 w 3"/>
                <a:gd name="T1" fmla="*/ 50 h 2"/>
                <a:gd name="T2" fmla="*/ 65 w 3"/>
                <a:gd name="T3" fmla="*/ 83 h 2"/>
                <a:gd name="T4" fmla="*/ 0 w 3"/>
                <a:gd name="T5" fmla="*/ 0 h 2"/>
                <a:gd name="T6" fmla="*/ 65 w 3"/>
                <a:gd name="T7" fmla="*/ 5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3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7029306" y="2777034"/>
              <a:ext cx="50372" cy="28328"/>
            </a:xfrm>
            <a:custGeom>
              <a:avLst/>
              <a:gdLst>
                <a:gd name="T0" fmla="*/ 194 w 7"/>
                <a:gd name="T1" fmla="*/ 101 h 4"/>
                <a:gd name="T2" fmla="*/ 167 w 7"/>
                <a:gd name="T3" fmla="*/ 101 h 4"/>
                <a:gd name="T4" fmla="*/ 110 w 7"/>
                <a:gd name="T5" fmla="*/ 81 h 4"/>
                <a:gd name="T6" fmla="*/ 0 w 7"/>
                <a:gd name="T7" fmla="*/ 0 h 4"/>
                <a:gd name="T8" fmla="*/ 130 w 7"/>
                <a:gd name="T9" fmla="*/ 56 h 4"/>
                <a:gd name="T10" fmla="*/ 167 w 7"/>
                <a:gd name="T11" fmla="*/ 56 h 4"/>
                <a:gd name="T12" fmla="*/ 167 w 7"/>
                <a:gd name="T13" fmla="*/ 56 h 4"/>
                <a:gd name="T14" fmla="*/ 167 w 7"/>
                <a:gd name="T15" fmla="*/ 56 h 4"/>
                <a:gd name="T16" fmla="*/ 194 w 7"/>
                <a:gd name="T17" fmla="*/ 101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6985231" y="2805361"/>
              <a:ext cx="6296" cy="9443"/>
            </a:xfrm>
            <a:custGeom>
              <a:avLst/>
              <a:gdLst>
                <a:gd name="T0" fmla="*/ 16 w 1"/>
                <a:gd name="T1" fmla="*/ 0 h 1"/>
                <a:gd name="T2" fmla="*/ 16 w 1"/>
                <a:gd name="T3" fmla="*/ 81 h 1"/>
                <a:gd name="T4" fmla="*/ 0 w 1"/>
                <a:gd name="T5" fmla="*/ 81 h 1"/>
                <a:gd name="T6" fmla="*/ 16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6975786" y="2799066"/>
              <a:ext cx="22038" cy="22033"/>
            </a:xfrm>
            <a:custGeom>
              <a:avLst/>
              <a:gdLst>
                <a:gd name="T0" fmla="*/ 0 w 3"/>
                <a:gd name="T1" fmla="*/ 86 h 3"/>
                <a:gd name="T2" fmla="*/ 0 w 3"/>
                <a:gd name="T3" fmla="*/ 65 h 3"/>
                <a:gd name="T4" fmla="*/ 28 w 3"/>
                <a:gd name="T5" fmla="*/ 0 h 3"/>
                <a:gd name="T6" fmla="*/ 28 w 3"/>
                <a:gd name="T7" fmla="*/ 0 h 3"/>
                <a:gd name="T8" fmla="*/ 65 w 3"/>
                <a:gd name="T9" fmla="*/ 0 h 3"/>
                <a:gd name="T10" fmla="*/ 65 w 3"/>
                <a:gd name="T11" fmla="*/ 28 h 3"/>
                <a:gd name="T12" fmla="*/ 65 w 3"/>
                <a:gd name="T13" fmla="*/ 65 h 3"/>
                <a:gd name="T14" fmla="*/ 86 w 3"/>
                <a:gd name="T15" fmla="*/ 65 h 3"/>
                <a:gd name="T16" fmla="*/ 65 w 3"/>
                <a:gd name="T17" fmla="*/ 65 h 3"/>
                <a:gd name="T18" fmla="*/ 28 w 3"/>
                <a:gd name="T19" fmla="*/ 65 h 3"/>
                <a:gd name="T20" fmla="*/ 0 w 3"/>
                <a:gd name="T21" fmla="*/ 86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7170977" y="2843132"/>
              <a:ext cx="72410" cy="37771"/>
            </a:xfrm>
            <a:custGeom>
              <a:avLst/>
              <a:gdLst>
                <a:gd name="T0" fmla="*/ 28 w 10"/>
                <a:gd name="T1" fmla="*/ 0 h 5"/>
                <a:gd name="T2" fmla="*/ 64 w 10"/>
                <a:gd name="T3" fmla="*/ 168 h 5"/>
                <a:gd name="T4" fmla="*/ 85 w 10"/>
                <a:gd name="T5" fmla="*/ 98 h 5"/>
                <a:gd name="T6" fmla="*/ 216 w 10"/>
                <a:gd name="T7" fmla="*/ 139 h 5"/>
                <a:gd name="T8" fmla="*/ 170 w 10"/>
                <a:gd name="T9" fmla="*/ 70 h 5"/>
                <a:gd name="T10" fmla="*/ 196 w 10"/>
                <a:gd name="T11" fmla="*/ 29 h 5"/>
                <a:gd name="T12" fmla="*/ 110 w 10"/>
                <a:gd name="T13" fmla="*/ 0 h 5"/>
                <a:gd name="T14" fmla="*/ 28 w 10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5">
                  <a:moveTo>
                    <a:pt x="1" y="0"/>
                  </a:moveTo>
                  <a:cubicBezTo>
                    <a:pt x="2" y="2"/>
                    <a:pt x="0" y="3"/>
                    <a:pt x="2" y="5"/>
                  </a:cubicBezTo>
                  <a:cubicBezTo>
                    <a:pt x="2" y="5"/>
                    <a:pt x="3" y="4"/>
                    <a:pt x="3" y="3"/>
                  </a:cubicBezTo>
                  <a:cubicBezTo>
                    <a:pt x="4" y="4"/>
                    <a:pt x="7" y="3"/>
                    <a:pt x="8" y="4"/>
                  </a:cubicBezTo>
                  <a:cubicBezTo>
                    <a:pt x="10" y="4"/>
                    <a:pt x="8" y="1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" name="Freeform 55"/>
            <p:cNvSpPr>
              <a:spLocks noEditPoints="1"/>
            </p:cNvSpPr>
            <p:nvPr/>
          </p:nvSpPr>
          <p:spPr bwMode="auto">
            <a:xfrm>
              <a:off x="7170977" y="2836837"/>
              <a:ext cx="66113" cy="50361"/>
            </a:xfrm>
            <a:custGeom>
              <a:avLst/>
              <a:gdLst>
                <a:gd name="T0" fmla="*/ 65 w 9"/>
                <a:gd name="T1" fmla="*/ 194 h 7"/>
                <a:gd name="T2" fmla="*/ 28 w 9"/>
                <a:gd name="T3" fmla="*/ 194 h 7"/>
                <a:gd name="T4" fmla="*/ 28 w 9"/>
                <a:gd name="T5" fmla="*/ 85 h 7"/>
                <a:gd name="T6" fmla="*/ 28 w 9"/>
                <a:gd name="T7" fmla="*/ 25 h 7"/>
                <a:gd name="T8" fmla="*/ 0 w 9"/>
                <a:gd name="T9" fmla="*/ 0 h 7"/>
                <a:gd name="T10" fmla="*/ 65 w 9"/>
                <a:gd name="T11" fmla="*/ 0 h 7"/>
                <a:gd name="T12" fmla="*/ 152 w 9"/>
                <a:gd name="T13" fmla="*/ 0 h 7"/>
                <a:gd name="T14" fmla="*/ 180 w 9"/>
                <a:gd name="T15" fmla="*/ 25 h 7"/>
                <a:gd name="T16" fmla="*/ 201 w 9"/>
                <a:gd name="T17" fmla="*/ 57 h 7"/>
                <a:gd name="T18" fmla="*/ 266 w 9"/>
                <a:gd name="T19" fmla="*/ 57 h 7"/>
                <a:gd name="T20" fmla="*/ 240 w 9"/>
                <a:gd name="T21" fmla="*/ 57 h 7"/>
                <a:gd name="T22" fmla="*/ 266 w 9"/>
                <a:gd name="T23" fmla="*/ 110 h 7"/>
                <a:gd name="T24" fmla="*/ 266 w 9"/>
                <a:gd name="T25" fmla="*/ 130 h 7"/>
                <a:gd name="T26" fmla="*/ 240 w 9"/>
                <a:gd name="T27" fmla="*/ 130 h 7"/>
                <a:gd name="T28" fmla="*/ 180 w 9"/>
                <a:gd name="T29" fmla="*/ 130 h 7"/>
                <a:gd name="T30" fmla="*/ 152 w 9"/>
                <a:gd name="T31" fmla="*/ 130 h 7"/>
                <a:gd name="T32" fmla="*/ 114 w 9"/>
                <a:gd name="T33" fmla="*/ 130 h 7"/>
                <a:gd name="T34" fmla="*/ 65 w 9"/>
                <a:gd name="T35" fmla="*/ 194 h 7"/>
                <a:gd name="T36" fmla="*/ 65 w 9"/>
                <a:gd name="T37" fmla="*/ 25 h 7"/>
                <a:gd name="T38" fmla="*/ 65 w 9"/>
                <a:gd name="T39" fmla="*/ 85 h 7"/>
                <a:gd name="T40" fmla="*/ 65 w 9"/>
                <a:gd name="T41" fmla="*/ 130 h 7"/>
                <a:gd name="T42" fmla="*/ 86 w 9"/>
                <a:gd name="T43" fmla="*/ 85 h 7"/>
                <a:gd name="T44" fmla="*/ 114 w 9"/>
                <a:gd name="T45" fmla="*/ 110 h 7"/>
                <a:gd name="T46" fmla="*/ 180 w 9"/>
                <a:gd name="T47" fmla="*/ 110 h 7"/>
                <a:gd name="T48" fmla="*/ 240 w 9"/>
                <a:gd name="T49" fmla="*/ 110 h 7"/>
                <a:gd name="T50" fmla="*/ 180 w 9"/>
                <a:gd name="T51" fmla="*/ 85 h 7"/>
                <a:gd name="T52" fmla="*/ 152 w 9"/>
                <a:gd name="T53" fmla="*/ 85 h 7"/>
                <a:gd name="T54" fmla="*/ 180 w 9"/>
                <a:gd name="T55" fmla="*/ 57 h 7"/>
                <a:gd name="T56" fmla="*/ 152 w 9"/>
                <a:gd name="T57" fmla="*/ 57 h 7"/>
                <a:gd name="T58" fmla="*/ 114 w 9"/>
                <a:gd name="T59" fmla="*/ 25 h 7"/>
                <a:gd name="T60" fmla="*/ 65 w 9"/>
                <a:gd name="T61" fmla="*/ 25 h 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9" h="7">
                  <a:moveTo>
                    <a:pt x="2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2" y="7"/>
                  </a:lnTo>
                  <a:close/>
                  <a:moveTo>
                    <a:pt x="2" y="1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6865597" y="2940706"/>
              <a:ext cx="50372" cy="28328"/>
            </a:xfrm>
            <a:custGeom>
              <a:avLst/>
              <a:gdLst>
                <a:gd name="T0" fmla="*/ 0 w 7"/>
                <a:gd name="T1" fmla="*/ 56 h 4"/>
                <a:gd name="T2" fmla="*/ 130 w 7"/>
                <a:gd name="T3" fmla="*/ 25 h 4"/>
                <a:gd name="T4" fmla="*/ 57 w 7"/>
                <a:gd name="T5" fmla="*/ 0 h 4"/>
                <a:gd name="T6" fmla="*/ 0 w 7"/>
                <a:gd name="T7" fmla="*/ 56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cubicBezTo>
                    <a:pt x="0" y="2"/>
                    <a:pt x="7" y="4"/>
                    <a:pt x="5" y="1"/>
                  </a:cubicBezTo>
                  <a:cubicBezTo>
                    <a:pt x="5" y="1"/>
                    <a:pt x="2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" name="Freeform 57"/>
            <p:cNvSpPr>
              <a:spLocks noEditPoints="1"/>
            </p:cNvSpPr>
            <p:nvPr/>
          </p:nvSpPr>
          <p:spPr bwMode="auto">
            <a:xfrm>
              <a:off x="6856152" y="2940706"/>
              <a:ext cx="53520" cy="22033"/>
            </a:xfrm>
            <a:custGeom>
              <a:avLst/>
              <a:gdLst>
                <a:gd name="T0" fmla="*/ 170 w 7"/>
                <a:gd name="T1" fmla="*/ 86 h 3"/>
                <a:gd name="T2" fmla="*/ 29 w 7"/>
                <a:gd name="T3" fmla="*/ 65 h 3"/>
                <a:gd name="T4" fmla="*/ 0 w 7"/>
                <a:gd name="T5" fmla="*/ 65 h 3"/>
                <a:gd name="T6" fmla="*/ 0 w 7"/>
                <a:gd name="T7" fmla="*/ 28 h 3"/>
                <a:gd name="T8" fmla="*/ 29 w 7"/>
                <a:gd name="T9" fmla="*/ 28 h 3"/>
                <a:gd name="T10" fmla="*/ 70 w 7"/>
                <a:gd name="T11" fmla="*/ 0 h 3"/>
                <a:gd name="T12" fmla="*/ 100 w 7"/>
                <a:gd name="T13" fmla="*/ 0 h 3"/>
                <a:gd name="T14" fmla="*/ 211 w 7"/>
                <a:gd name="T15" fmla="*/ 28 h 3"/>
                <a:gd name="T16" fmla="*/ 211 w 7"/>
                <a:gd name="T17" fmla="*/ 28 h 3"/>
                <a:gd name="T18" fmla="*/ 211 w 7"/>
                <a:gd name="T19" fmla="*/ 28 h 3"/>
                <a:gd name="T20" fmla="*/ 211 w 7"/>
                <a:gd name="T21" fmla="*/ 28 h 3"/>
                <a:gd name="T22" fmla="*/ 211 w 7"/>
                <a:gd name="T23" fmla="*/ 28 h 3"/>
                <a:gd name="T24" fmla="*/ 243 w 7"/>
                <a:gd name="T25" fmla="*/ 28 h 3"/>
                <a:gd name="T26" fmla="*/ 243 w 7"/>
                <a:gd name="T27" fmla="*/ 28 h 3"/>
                <a:gd name="T28" fmla="*/ 243 w 7"/>
                <a:gd name="T29" fmla="*/ 86 h 3"/>
                <a:gd name="T30" fmla="*/ 170 w 7"/>
                <a:gd name="T31" fmla="*/ 86 h 3"/>
                <a:gd name="T32" fmla="*/ 70 w 7"/>
                <a:gd name="T33" fmla="*/ 28 h 3"/>
                <a:gd name="T34" fmla="*/ 170 w 7"/>
                <a:gd name="T35" fmla="*/ 65 h 3"/>
                <a:gd name="T36" fmla="*/ 211 w 7"/>
                <a:gd name="T37" fmla="*/ 65 h 3"/>
                <a:gd name="T38" fmla="*/ 211 w 7"/>
                <a:gd name="T39" fmla="*/ 65 h 3"/>
                <a:gd name="T40" fmla="*/ 100 w 7"/>
                <a:gd name="T41" fmla="*/ 28 h 3"/>
                <a:gd name="T42" fmla="*/ 70 w 7"/>
                <a:gd name="T43" fmla="*/ 28 h 3"/>
                <a:gd name="T44" fmla="*/ 70 w 7"/>
                <a:gd name="T45" fmla="*/ 28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cubicBezTo>
                    <a:pt x="4" y="3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6" y="3"/>
                    <a:pt x="6" y="3"/>
                    <a:pt x="5" y="3"/>
                  </a:cubicBezTo>
                  <a:close/>
                  <a:moveTo>
                    <a:pt x="2" y="1"/>
                  </a:moveTo>
                  <a:cubicBezTo>
                    <a:pt x="3" y="2"/>
                    <a:pt x="4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6812077" y="2871460"/>
              <a:ext cx="81854" cy="81836"/>
            </a:xfrm>
            <a:custGeom>
              <a:avLst/>
              <a:gdLst>
                <a:gd name="T0" fmla="*/ 340 w 11"/>
                <a:gd name="T1" fmla="*/ 184 h 11"/>
                <a:gd name="T2" fmla="*/ 279 w 11"/>
                <a:gd name="T3" fmla="*/ 156 h 11"/>
                <a:gd name="T4" fmla="*/ 279 w 11"/>
                <a:gd name="T5" fmla="*/ 28 h 11"/>
                <a:gd name="T6" fmla="*/ 156 w 11"/>
                <a:gd name="T7" fmla="*/ 66 h 11"/>
                <a:gd name="T8" fmla="*/ 95 w 11"/>
                <a:gd name="T9" fmla="*/ 66 h 11"/>
                <a:gd name="T10" fmla="*/ 184 w 11"/>
                <a:gd name="T11" fmla="*/ 156 h 11"/>
                <a:gd name="T12" fmla="*/ 118 w 11"/>
                <a:gd name="T13" fmla="*/ 319 h 11"/>
                <a:gd name="T14" fmla="*/ 279 w 11"/>
                <a:gd name="T15" fmla="*/ 279 h 11"/>
                <a:gd name="T16" fmla="*/ 279 w 11"/>
                <a:gd name="T17" fmla="*/ 225 h 11"/>
                <a:gd name="T18" fmla="*/ 340 w 11"/>
                <a:gd name="T19" fmla="*/ 184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0" y="5"/>
                    <a:pt x="10" y="5"/>
                    <a:pt x="9" y="5"/>
                  </a:cubicBezTo>
                  <a:cubicBezTo>
                    <a:pt x="9" y="4"/>
                    <a:pt x="9" y="2"/>
                    <a:pt x="9" y="1"/>
                  </a:cubicBezTo>
                  <a:cubicBezTo>
                    <a:pt x="7" y="1"/>
                    <a:pt x="5" y="0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4" y="3"/>
                    <a:pt x="5" y="3"/>
                    <a:pt x="6" y="5"/>
                  </a:cubicBezTo>
                  <a:cubicBezTo>
                    <a:pt x="3" y="4"/>
                    <a:pt x="0" y="9"/>
                    <a:pt x="4" y="10"/>
                  </a:cubicBezTo>
                  <a:cubicBezTo>
                    <a:pt x="7" y="10"/>
                    <a:pt x="7" y="11"/>
                    <a:pt x="9" y="9"/>
                  </a:cubicBezTo>
                  <a:cubicBezTo>
                    <a:pt x="9" y="8"/>
                    <a:pt x="8" y="8"/>
                    <a:pt x="9" y="7"/>
                  </a:cubicBezTo>
                  <a:cubicBezTo>
                    <a:pt x="10" y="7"/>
                    <a:pt x="11" y="7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" name="Freeform 59"/>
            <p:cNvSpPr>
              <a:spLocks noEditPoints="1"/>
            </p:cNvSpPr>
            <p:nvPr/>
          </p:nvSpPr>
          <p:spPr bwMode="auto">
            <a:xfrm>
              <a:off x="6821522" y="2871460"/>
              <a:ext cx="81854" cy="81836"/>
            </a:xfrm>
            <a:custGeom>
              <a:avLst/>
              <a:gdLst>
                <a:gd name="T0" fmla="*/ 156 w 11"/>
                <a:gd name="T1" fmla="*/ 340 h 11"/>
                <a:gd name="T2" fmla="*/ 95 w 11"/>
                <a:gd name="T3" fmla="*/ 340 h 11"/>
                <a:gd name="T4" fmla="*/ 0 w 11"/>
                <a:gd name="T5" fmla="*/ 251 h 11"/>
                <a:gd name="T6" fmla="*/ 118 w 11"/>
                <a:gd name="T7" fmla="*/ 118 h 11"/>
                <a:gd name="T8" fmla="*/ 66 w 11"/>
                <a:gd name="T9" fmla="*/ 66 h 11"/>
                <a:gd name="T10" fmla="*/ 0 w 11"/>
                <a:gd name="T11" fmla="*/ 0 h 11"/>
                <a:gd name="T12" fmla="*/ 95 w 11"/>
                <a:gd name="T13" fmla="*/ 28 h 11"/>
                <a:gd name="T14" fmla="*/ 95 w 11"/>
                <a:gd name="T15" fmla="*/ 28 h 11"/>
                <a:gd name="T16" fmla="*/ 95 w 11"/>
                <a:gd name="T17" fmla="*/ 28 h 11"/>
                <a:gd name="T18" fmla="*/ 118 w 11"/>
                <a:gd name="T19" fmla="*/ 28 h 11"/>
                <a:gd name="T20" fmla="*/ 156 w 11"/>
                <a:gd name="T21" fmla="*/ 0 h 11"/>
                <a:gd name="T22" fmla="*/ 225 w 11"/>
                <a:gd name="T23" fmla="*/ 0 h 11"/>
                <a:gd name="T24" fmla="*/ 251 w 11"/>
                <a:gd name="T25" fmla="*/ 0 h 11"/>
                <a:gd name="T26" fmla="*/ 251 w 11"/>
                <a:gd name="T27" fmla="*/ 0 h 11"/>
                <a:gd name="T28" fmla="*/ 251 w 11"/>
                <a:gd name="T29" fmla="*/ 28 h 11"/>
                <a:gd name="T30" fmla="*/ 251 w 11"/>
                <a:gd name="T31" fmla="*/ 95 h 11"/>
                <a:gd name="T32" fmla="*/ 251 w 11"/>
                <a:gd name="T33" fmla="*/ 156 h 11"/>
                <a:gd name="T34" fmla="*/ 319 w 11"/>
                <a:gd name="T35" fmla="*/ 156 h 11"/>
                <a:gd name="T36" fmla="*/ 340 w 11"/>
                <a:gd name="T37" fmla="*/ 156 h 11"/>
                <a:gd name="T38" fmla="*/ 319 w 11"/>
                <a:gd name="T39" fmla="*/ 184 h 11"/>
                <a:gd name="T40" fmla="*/ 279 w 11"/>
                <a:gd name="T41" fmla="*/ 251 h 11"/>
                <a:gd name="T42" fmla="*/ 251 w 11"/>
                <a:gd name="T43" fmla="*/ 251 h 11"/>
                <a:gd name="T44" fmla="*/ 251 w 11"/>
                <a:gd name="T45" fmla="*/ 279 h 11"/>
                <a:gd name="T46" fmla="*/ 156 w 11"/>
                <a:gd name="T47" fmla="*/ 340 h 11"/>
                <a:gd name="T48" fmla="*/ 118 w 11"/>
                <a:gd name="T49" fmla="*/ 156 h 11"/>
                <a:gd name="T50" fmla="*/ 66 w 11"/>
                <a:gd name="T51" fmla="*/ 251 h 11"/>
                <a:gd name="T52" fmla="*/ 95 w 11"/>
                <a:gd name="T53" fmla="*/ 319 h 11"/>
                <a:gd name="T54" fmla="*/ 156 w 11"/>
                <a:gd name="T55" fmla="*/ 319 h 11"/>
                <a:gd name="T56" fmla="*/ 225 w 11"/>
                <a:gd name="T57" fmla="*/ 251 h 11"/>
                <a:gd name="T58" fmla="*/ 225 w 11"/>
                <a:gd name="T59" fmla="*/ 251 h 11"/>
                <a:gd name="T60" fmla="*/ 251 w 11"/>
                <a:gd name="T61" fmla="*/ 225 h 11"/>
                <a:gd name="T62" fmla="*/ 251 w 11"/>
                <a:gd name="T63" fmla="*/ 225 h 11"/>
                <a:gd name="T64" fmla="*/ 279 w 11"/>
                <a:gd name="T65" fmla="*/ 184 h 11"/>
                <a:gd name="T66" fmla="*/ 251 w 11"/>
                <a:gd name="T67" fmla="*/ 184 h 11"/>
                <a:gd name="T68" fmla="*/ 225 w 11"/>
                <a:gd name="T69" fmla="*/ 184 h 11"/>
                <a:gd name="T70" fmla="*/ 225 w 11"/>
                <a:gd name="T71" fmla="*/ 95 h 11"/>
                <a:gd name="T72" fmla="*/ 225 w 11"/>
                <a:gd name="T73" fmla="*/ 28 h 11"/>
                <a:gd name="T74" fmla="*/ 225 w 11"/>
                <a:gd name="T75" fmla="*/ 28 h 11"/>
                <a:gd name="T76" fmla="*/ 156 w 11"/>
                <a:gd name="T77" fmla="*/ 28 h 11"/>
                <a:gd name="T78" fmla="*/ 118 w 11"/>
                <a:gd name="T79" fmla="*/ 28 h 11"/>
                <a:gd name="T80" fmla="*/ 118 w 11"/>
                <a:gd name="T81" fmla="*/ 66 h 11"/>
                <a:gd name="T82" fmla="*/ 156 w 11"/>
                <a:gd name="T83" fmla="*/ 95 h 11"/>
                <a:gd name="T84" fmla="*/ 118 w 11"/>
                <a:gd name="T85" fmla="*/ 95 h 11"/>
                <a:gd name="T86" fmla="*/ 156 w 11"/>
                <a:gd name="T87" fmla="*/ 156 h 11"/>
                <a:gd name="T88" fmla="*/ 156 w 11"/>
                <a:gd name="T89" fmla="*/ 156 h 11"/>
                <a:gd name="T90" fmla="*/ 156 w 11"/>
                <a:gd name="T91" fmla="*/ 156 h 11"/>
                <a:gd name="T92" fmla="*/ 118 w 11"/>
                <a:gd name="T93" fmla="*/ 156 h 1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" h="11">
                  <a:moveTo>
                    <a:pt x="5" y="11"/>
                  </a:moveTo>
                  <a:cubicBezTo>
                    <a:pt x="5" y="11"/>
                    <a:pt x="4" y="11"/>
                    <a:pt x="3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1" y="6"/>
                    <a:pt x="2" y="4"/>
                    <a:pt x="4" y="4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9" y="7"/>
                    <a:pt x="9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7" y="10"/>
                    <a:pt x="6" y="11"/>
                    <a:pt x="5" y="11"/>
                  </a:cubicBezTo>
                  <a:close/>
                  <a:moveTo>
                    <a:pt x="4" y="5"/>
                  </a:moveTo>
                  <a:cubicBezTo>
                    <a:pt x="3" y="5"/>
                    <a:pt x="2" y="7"/>
                    <a:pt x="2" y="8"/>
                  </a:cubicBezTo>
                  <a:cubicBezTo>
                    <a:pt x="2" y="9"/>
                    <a:pt x="2" y="9"/>
                    <a:pt x="3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6" y="10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7155236" y="2858870"/>
              <a:ext cx="6296" cy="6295"/>
            </a:xfrm>
            <a:custGeom>
              <a:avLst/>
              <a:gdLst>
                <a:gd name="T0" fmla="*/ 0 w 1"/>
                <a:gd name="T1" fmla="*/ 0 h 1"/>
                <a:gd name="T2" fmla="*/ 16 w 1"/>
                <a:gd name="T3" fmla="*/ 16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7139495" y="2849427"/>
              <a:ext cx="31482" cy="22033"/>
            </a:xfrm>
            <a:custGeom>
              <a:avLst/>
              <a:gdLst>
                <a:gd name="T0" fmla="*/ 158 w 4"/>
                <a:gd name="T1" fmla="*/ 86 h 3"/>
                <a:gd name="T2" fmla="*/ 125 w 4"/>
                <a:gd name="T3" fmla="*/ 65 h 3"/>
                <a:gd name="T4" fmla="*/ 50 w 4"/>
                <a:gd name="T5" fmla="*/ 28 h 3"/>
                <a:gd name="T6" fmla="*/ 0 w 4"/>
                <a:gd name="T7" fmla="*/ 0 h 3"/>
                <a:gd name="T8" fmla="*/ 125 w 4"/>
                <a:gd name="T9" fmla="*/ 0 h 3"/>
                <a:gd name="T10" fmla="*/ 125 w 4"/>
                <a:gd name="T11" fmla="*/ 28 h 3"/>
                <a:gd name="T12" fmla="*/ 125 w 4"/>
                <a:gd name="T13" fmla="*/ 28 h 3"/>
                <a:gd name="T14" fmla="*/ 158 w 4"/>
                <a:gd name="T15" fmla="*/ 86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7161533" y="2836837"/>
              <a:ext cx="0" cy="6295"/>
            </a:xfrm>
            <a:custGeom>
              <a:avLst/>
              <a:gdLst>
                <a:gd name="T0" fmla="*/ 0 h 1"/>
                <a:gd name="T1" fmla="*/ 0 h 1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7139495" y="2827394"/>
              <a:ext cx="31482" cy="15738"/>
            </a:xfrm>
            <a:custGeom>
              <a:avLst/>
              <a:gdLst>
                <a:gd name="T0" fmla="*/ 125 w 4"/>
                <a:gd name="T1" fmla="*/ 83 h 2"/>
                <a:gd name="T2" fmla="*/ 125 w 4"/>
                <a:gd name="T3" fmla="*/ 83 h 2"/>
                <a:gd name="T4" fmla="*/ 125 w 4"/>
                <a:gd name="T5" fmla="*/ 83 h 2"/>
                <a:gd name="T6" fmla="*/ 125 w 4"/>
                <a:gd name="T7" fmla="*/ 83 h 2"/>
                <a:gd name="T8" fmla="*/ 125 w 4"/>
                <a:gd name="T9" fmla="*/ 83 h 2"/>
                <a:gd name="T10" fmla="*/ 83 w 4"/>
                <a:gd name="T11" fmla="*/ 83 h 2"/>
                <a:gd name="T12" fmla="*/ 0 w 4"/>
                <a:gd name="T13" fmla="*/ 0 h 2"/>
                <a:gd name="T14" fmla="*/ 125 w 4"/>
                <a:gd name="T15" fmla="*/ 50 h 2"/>
                <a:gd name="T16" fmla="*/ 125 w 4"/>
                <a:gd name="T17" fmla="*/ 50 h 2"/>
                <a:gd name="T18" fmla="*/ 125 w 4"/>
                <a:gd name="T19" fmla="*/ 50 h 2"/>
                <a:gd name="T20" fmla="*/ 158 w 4"/>
                <a:gd name="T21" fmla="*/ 83 h 2"/>
                <a:gd name="T22" fmla="*/ 125 w 4"/>
                <a:gd name="T23" fmla="*/ 83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2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7133198" y="2836837"/>
              <a:ext cx="50372" cy="44066"/>
            </a:xfrm>
            <a:custGeom>
              <a:avLst/>
              <a:gdLst>
                <a:gd name="T0" fmla="*/ 167 w 7"/>
                <a:gd name="T1" fmla="*/ 28 h 6"/>
                <a:gd name="T2" fmla="*/ 167 w 7"/>
                <a:gd name="T3" fmla="*/ 152 h 6"/>
                <a:gd name="T4" fmla="*/ 0 w 7"/>
                <a:gd name="T5" fmla="*/ 114 h 6"/>
                <a:gd name="T6" fmla="*/ 130 w 7"/>
                <a:gd name="T7" fmla="*/ 114 h 6"/>
                <a:gd name="T8" fmla="*/ 57 w 7"/>
                <a:gd name="T9" fmla="*/ 28 h 6"/>
                <a:gd name="T10" fmla="*/ 167 w 7"/>
                <a:gd name="T11" fmla="*/ 28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6">
                  <a:moveTo>
                    <a:pt x="6" y="1"/>
                  </a:moveTo>
                  <a:cubicBezTo>
                    <a:pt x="7" y="2"/>
                    <a:pt x="6" y="4"/>
                    <a:pt x="6" y="5"/>
                  </a:cubicBezTo>
                  <a:cubicBezTo>
                    <a:pt x="4" y="4"/>
                    <a:pt x="1" y="6"/>
                    <a:pt x="0" y="4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4" y="3"/>
                    <a:pt x="4" y="1"/>
                    <a:pt x="2" y="1"/>
                  </a:cubicBezTo>
                  <a:cubicBezTo>
                    <a:pt x="4" y="0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" name="Freeform 65"/>
            <p:cNvSpPr>
              <a:spLocks noEditPoints="1"/>
            </p:cNvSpPr>
            <p:nvPr/>
          </p:nvSpPr>
          <p:spPr bwMode="auto">
            <a:xfrm>
              <a:off x="7126902" y="2836837"/>
              <a:ext cx="56668" cy="50361"/>
            </a:xfrm>
            <a:custGeom>
              <a:avLst/>
              <a:gdLst>
                <a:gd name="T0" fmla="*/ 207 w 8"/>
                <a:gd name="T1" fmla="*/ 194 h 7"/>
                <a:gd name="T2" fmla="*/ 182 w 8"/>
                <a:gd name="T3" fmla="*/ 167 h 7"/>
                <a:gd name="T4" fmla="*/ 101 w 8"/>
                <a:gd name="T5" fmla="*/ 130 h 7"/>
                <a:gd name="T6" fmla="*/ 81 w 8"/>
                <a:gd name="T7" fmla="*/ 167 h 7"/>
                <a:gd name="T8" fmla="*/ 25 w 8"/>
                <a:gd name="T9" fmla="*/ 110 h 7"/>
                <a:gd name="T10" fmla="*/ 0 w 8"/>
                <a:gd name="T11" fmla="*/ 85 h 7"/>
                <a:gd name="T12" fmla="*/ 25 w 8"/>
                <a:gd name="T13" fmla="*/ 85 h 7"/>
                <a:gd name="T14" fmla="*/ 126 w 8"/>
                <a:gd name="T15" fmla="*/ 85 h 7"/>
                <a:gd name="T16" fmla="*/ 126 w 8"/>
                <a:gd name="T17" fmla="*/ 85 h 7"/>
                <a:gd name="T18" fmla="*/ 81 w 8"/>
                <a:gd name="T19" fmla="*/ 57 h 7"/>
                <a:gd name="T20" fmla="*/ 56 w 8"/>
                <a:gd name="T21" fmla="*/ 57 h 7"/>
                <a:gd name="T22" fmla="*/ 81 w 8"/>
                <a:gd name="T23" fmla="*/ 25 h 7"/>
                <a:gd name="T24" fmla="*/ 126 w 8"/>
                <a:gd name="T25" fmla="*/ 0 h 7"/>
                <a:gd name="T26" fmla="*/ 182 w 8"/>
                <a:gd name="T27" fmla="*/ 0 h 7"/>
                <a:gd name="T28" fmla="*/ 182 w 8"/>
                <a:gd name="T29" fmla="*/ 0 h 7"/>
                <a:gd name="T30" fmla="*/ 207 w 8"/>
                <a:gd name="T31" fmla="*/ 0 h 7"/>
                <a:gd name="T32" fmla="*/ 207 w 8"/>
                <a:gd name="T33" fmla="*/ 85 h 7"/>
                <a:gd name="T34" fmla="*/ 207 w 8"/>
                <a:gd name="T35" fmla="*/ 130 h 7"/>
                <a:gd name="T36" fmla="*/ 207 w 8"/>
                <a:gd name="T37" fmla="*/ 194 h 7"/>
                <a:gd name="T38" fmla="*/ 126 w 8"/>
                <a:gd name="T39" fmla="*/ 25 h 7"/>
                <a:gd name="T40" fmla="*/ 162 w 8"/>
                <a:gd name="T41" fmla="*/ 85 h 7"/>
                <a:gd name="T42" fmla="*/ 162 w 8"/>
                <a:gd name="T43" fmla="*/ 110 h 7"/>
                <a:gd name="T44" fmla="*/ 182 w 8"/>
                <a:gd name="T45" fmla="*/ 110 h 7"/>
                <a:gd name="T46" fmla="*/ 182 w 8"/>
                <a:gd name="T47" fmla="*/ 85 h 7"/>
                <a:gd name="T48" fmla="*/ 182 w 8"/>
                <a:gd name="T49" fmla="*/ 25 h 7"/>
                <a:gd name="T50" fmla="*/ 126 w 8"/>
                <a:gd name="T51" fmla="*/ 25 h 7"/>
                <a:gd name="T52" fmla="*/ 126 w 8"/>
                <a:gd name="T53" fmla="*/ 25 h 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lnTo>
                    <a:pt x="8" y="7"/>
                  </a:lnTo>
                  <a:close/>
                  <a:moveTo>
                    <a:pt x="5" y="1"/>
                  </a:moveTo>
                  <a:cubicBezTo>
                    <a:pt x="5" y="2"/>
                    <a:pt x="6" y="2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6871894" y="2896640"/>
              <a:ext cx="113337" cy="66098"/>
            </a:xfrm>
            <a:custGeom>
              <a:avLst/>
              <a:gdLst>
                <a:gd name="T0" fmla="*/ 494 w 15"/>
                <a:gd name="T1" fmla="*/ 152 h 9"/>
                <a:gd name="T2" fmla="*/ 0 w 15"/>
                <a:gd name="T3" fmla="*/ 180 h 9"/>
                <a:gd name="T4" fmla="*/ 70 w 15"/>
                <a:gd name="T5" fmla="*/ 201 h 9"/>
                <a:gd name="T6" fmla="*/ 139 w 15"/>
                <a:gd name="T7" fmla="*/ 201 h 9"/>
                <a:gd name="T8" fmla="*/ 139 w 15"/>
                <a:gd name="T9" fmla="*/ 240 h 9"/>
                <a:gd name="T10" fmla="*/ 197 w 15"/>
                <a:gd name="T11" fmla="*/ 266 h 9"/>
                <a:gd name="T12" fmla="*/ 235 w 15"/>
                <a:gd name="T13" fmla="*/ 240 h 9"/>
                <a:gd name="T14" fmla="*/ 334 w 15"/>
                <a:gd name="T15" fmla="*/ 180 h 9"/>
                <a:gd name="T16" fmla="*/ 494 w 15"/>
                <a:gd name="T17" fmla="*/ 152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">
                  <a:moveTo>
                    <a:pt x="15" y="5"/>
                  </a:moveTo>
                  <a:cubicBezTo>
                    <a:pt x="11" y="2"/>
                    <a:pt x="2" y="0"/>
                    <a:pt x="0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6" y="8"/>
                    <a:pt x="7" y="8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11" y="5"/>
                    <a:pt x="13" y="5"/>
                    <a:pt x="1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" name="Freeform 67"/>
            <p:cNvSpPr>
              <a:spLocks noEditPoints="1"/>
            </p:cNvSpPr>
            <p:nvPr/>
          </p:nvSpPr>
          <p:spPr bwMode="auto">
            <a:xfrm>
              <a:off x="6871894" y="2902935"/>
              <a:ext cx="119633" cy="66098"/>
            </a:xfrm>
            <a:custGeom>
              <a:avLst/>
              <a:gdLst>
                <a:gd name="T0" fmla="*/ 164 w 16"/>
                <a:gd name="T1" fmla="*/ 266 h 9"/>
                <a:gd name="T2" fmla="*/ 135 w 16"/>
                <a:gd name="T3" fmla="*/ 240 h 9"/>
                <a:gd name="T4" fmla="*/ 135 w 16"/>
                <a:gd name="T5" fmla="*/ 240 h 9"/>
                <a:gd name="T6" fmla="*/ 95 w 16"/>
                <a:gd name="T7" fmla="*/ 201 h 9"/>
                <a:gd name="T8" fmla="*/ 69 w 16"/>
                <a:gd name="T9" fmla="*/ 201 h 9"/>
                <a:gd name="T10" fmla="*/ 69 w 16"/>
                <a:gd name="T11" fmla="*/ 201 h 9"/>
                <a:gd name="T12" fmla="*/ 0 w 16"/>
                <a:gd name="T13" fmla="*/ 152 h 9"/>
                <a:gd name="T14" fmla="*/ 0 w 16"/>
                <a:gd name="T15" fmla="*/ 152 h 9"/>
                <a:gd name="T16" fmla="*/ 0 w 16"/>
                <a:gd name="T17" fmla="*/ 152 h 9"/>
                <a:gd name="T18" fmla="*/ 226 w 16"/>
                <a:gd name="T19" fmla="*/ 0 h 9"/>
                <a:gd name="T20" fmla="*/ 485 w 16"/>
                <a:gd name="T21" fmla="*/ 86 h 9"/>
                <a:gd name="T22" fmla="*/ 508 w 16"/>
                <a:gd name="T23" fmla="*/ 114 h 9"/>
                <a:gd name="T24" fmla="*/ 485 w 16"/>
                <a:gd name="T25" fmla="*/ 114 h 9"/>
                <a:gd name="T26" fmla="*/ 418 w 16"/>
                <a:gd name="T27" fmla="*/ 152 h 9"/>
                <a:gd name="T28" fmla="*/ 349 w 16"/>
                <a:gd name="T29" fmla="*/ 152 h 9"/>
                <a:gd name="T30" fmla="*/ 254 w 16"/>
                <a:gd name="T31" fmla="*/ 201 h 9"/>
                <a:gd name="T32" fmla="*/ 226 w 16"/>
                <a:gd name="T33" fmla="*/ 201 h 9"/>
                <a:gd name="T34" fmla="*/ 226 w 16"/>
                <a:gd name="T35" fmla="*/ 201 h 9"/>
                <a:gd name="T36" fmla="*/ 185 w 16"/>
                <a:gd name="T37" fmla="*/ 266 h 9"/>
                <a:gd name="T38" fmla="*/ 164 w 16"/>
                <a:gd name="T39" fmla="*/ 266 h 9"/>
                <a:gd name="T40" fmla="*/ 135 w 16"/>
                <a:gd name="T41" fmla="*/ 201 h 9"/>
                <a:gd name="T42" fmla="*/ 164 w 16"/>
                <a:gd name="T43" fmla="*/ 201 h 9"/>
                <a:gd name="T44" fmla="*/ 164 w 16"/>
                <a:gd name="T45" fmla="*/ 240 h 9"/>
                <a:gd name="T46" fmla="*/ 185 w 16"/>
                <a:gd name="T47" fmla="*/ 201 h 9"/>
                <a:gd name="T48" fmla="*/ 185 w 16"/>
                <a:gd name="T49" fmla="*/ 180 h 9"/>
                <a:gd name="T50" fmla="*/ 254 w 16"/>
                <a:gd name="T51" fmla="*/ 152 h 9"/>
                <a:gd name="T52" fmla="*/ 321 w 16"/>
                <a:gd name="T53" fmla="*/ 114 h 9"/>
                <a:gd name="T54" fmla="*/ 418 w 16"/>
                <a:gd name="T55" fmla="*/ 86 h 9"/>
                <a:gd name="T56" fmla="*/ 418 w 16"/>
                <a:gd name="T57" fmla="*/ 86 h 9"/>
                <a:gd name="T58" fmla="*/ 226 w 16"/>
                <a:gd name="T59" fmla="*/ 65 h 9"/>
                <a:gd name="T60" fmla="*/ 29 w 16"/>
                <a:gd name="T61" fmla="*/ 152 h 9"/>
                <a:gd name="T62" fmla="*/ 95 w 16"/>
                <a:gd name="T63" fmla="*/ 180 h 9"/>
                <a:gd name="T64" fmla="*/ 135 w 16"/>
                <a:gd name="T65" fmla="*/ 180 h 9"/>
                <a:gd name="T66" fmla="*/ 135 w 16"/>
                <a:gd name="T67" fmla="*/ 180 h 9"/>
                <a:gd name="T68" fmla="*/ 164 w 16"/>
                <a:gd name="T69" fmla="*/ 201 h 9"/>
                <a:gd name="T70" fmla="*/ 135 w 16"/>
                <a:gd name="T71" fmla="*/ 201 h 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6" h="9">
                  <a:moveTo>
                    <a:pt x="5" y="9"/>
                  </a:moveTo>
                  <a:cubicBezTo>
                    <a:pt x="5" y="9"/>
                    <a:pt x="5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0" y="0"/>
                    <a:pt x="13" y="2"/>
                    <a:pt x="15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3" y="4"/>
                    <a:pt x="13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6" y="9"/>
                  </a:cubicBezTo>
                  <a:lnTo>
                    <a:pt x="5" y="9"/>
                  </a:ln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7" y="6"/>
                    <a:pt x="7" y="6"/>
                    <a:pt x="8" y="5"/>
                  </a:cubicBezTo>
                  <a:cubicBezTo>
                    <a:pt x="9" y="5"/>
                    <a:pt x="9" y="5"/>
                    <a:pt x="10" y="4"/>
                  </a:cubicBezTo>
                  <a:cubicBezTo>
                    <a:pt x="11" y="4"/>
                    <a:pt x="12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1" y="2"/>
                    <a:pt x="9" y="2"/>
                    <a:pt x="7" y="2"/>
                  </a:cubicBezTo>
                  <a:cubicBezTo>
                    <a:pt x="5" y="2"/>
                    <a:pt x="2" y="2"/>
                    <a:pt x="1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7067085" y="2865165"/>
              <a:ext cx="34631" cy="15738"/>
            </a:xfrm>
            <a:custGeom>
              <a:avLst/>
              <a:gdLst>
                <a:gd name="T0" fmla="*/ 73 w 5"/>
                <a:gd name="T1" fmla="*/ 0 h 2"/>
                <a:gd name="T2" fmla="*/ 117 w 5"/>
                <a:gd name="T3" fmla="*/ 50 h 2"/>
                <a:gd name="T4" fmla="*/ 0 w 5"/>
                <a:gd name="T5" fmla="*/ 0 h 2"/>
                <a:gd name="T6" fmla="*/ 73 w 5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4" y="0"/>
                    <a:pt x="5" y="1"/>
                    <a:pt x="5" y="1"/>
                  </a:cubicBezTo>
                  <a:cubicBezTo>
                    <a:pt x="3" y="1"/>
                    <a:pt x="2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" name="Freeform 69"/>
            <p:cNvSpPr>
              <a:spLocks noEditPoints="1"/>
            </p:cNvSpPr>
            <p:nvPr/>
          </p:nvSpPr>
          <p:spPr bwMode="auto">
            <a:xfrm>
              <a:off x="7057640" y="2858870"/>
              <a:ext cx="53520" cy="22033"/>
            </a:xfrm>
            <a:custGeom>
              <a:avLst/>
              <a:gdLst>
                <a:gd name="T0" fmla="*/ 243 w 7"/>
                <a:gd name="T1" fmla="*/ 86 h 3"/>
                <a:gd name="T2" fmla="*/ 211 w 7"/>
                <a:gd name="T3" fmla="*/ 86 h 3"/>
                <a:gd name="T4" fmla="*/ 141 w 7"/>
                <a:gd name="T5" fmla="*/ 86 h 3"/>
                <a:gd name="T6" fmla="*/ 29 w 7"/>
                <a:gd name="T7" fmla="*/ 65 h 3"/>
                <a:gd name="T8" fmla="*/ 0 w 7"/>
                <a:gd name="T9" fmla="*/ 28 h 3"/>
                <a:gd name="T10" fmla="*/ 29 w 7"/>
                <a:gd name="T11" fmla="*/ 28 h 3"/>
                <a:gd name="T12" fmla="*/ 141 w 7"/>
                <a:gd name="T13" fmla="*/ 28 h 3"/>
                <a:gd name="T14" fmla="*/ 211 w 7"/>
                <a:gd name="T15" fmla="*/ 65 h 3"/>
                <a:gd name="T16" fmla="*/ 243 w 7"/>
                <a:gd name="T17" fmla="*/ 86 h 3"/>
                <a:gd name="T18" fmla="*/ 70 w 7"/>
                <a:gd name="T19" fmla="*/ 65 h 3"/>
                <a:gd name="T20" fmla="*/ 141 w 7"/>
                <a:gd name="T21" fmla="*/ 65 h 3"/>
                <a:gd name="T22" fmla="*/ 141 w 7"/>
                <a:gd name="T23" fmla="*/ 65 h 3"/>
                <a:gd name="T24" fmla="*/ 141 w 7"/>
                <a:gd name="T25" fmla="*/ 65 h 3"/>
                <a:gd name="T26" fmla="*/ 70 w 7"/>
                <a:gd name="T27" fmla="*/ 6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5" y="1"/>
                    <a:pt x="6" y="1"/>
                    <a:pt x="6" y="2"/>
                  </a:cubicBezTo>
                  <a:lnTo>
                    <a:pt x="7" y="3"/>
                  </a:lnTo>
                  <a:close/>
                  <a:moveTo>
                    <a:pt x="2" y="2"/>
                  </a:move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6396508" y="2597623"/>
              <a:ext cx="528906" cy="333640"/>
            </a:xfrm>
            <a:custGeom>
              <a:avLst/>
              <a:gdLst>
                <a:gd name="T0" fmla="*/ 1472 w 71"/>
                <a:gd name="T1" fmla="*/ 549 h 45"/>
                <a:gd name="T2" fmla="*/ 1311 w 71"/>
                <a:gd name="T3" fmla="*/ 499 h 45"/>
                <a:gd name="T4" fmla="*/ 1221 w 71"/>
                <a:gd name="T5" fmla="*/ 339 h 45"/>
                <a:gd name="T6" fmla="*/ 1126 w 71"/>
                <a:gd name="T7" fmla="*/ 212 h 45"/>
                <a:gd name="T8" fmla="*/ 1008 w 71"/>
                <a:gd name="T9" fmla="*/ 316 h 45"/>
                <a:gd name="T10" fmla="*/ 823 w 71"/>
                <a:gd name="T11" fmla="*/ 90 h 45"/>
                <a:gd name="T12" fmla="*/ 689 w 71"/>
                <a:gd name="T13" fmla="*/ 66 h 45"/>
                <a:gd name="T14" fmla="*/ 660 w 71"/>
                <a:gd name="T15" fmla="*/ 90 h 45"/>
                <a:gd name="T16" fmla="*/ 594 w 71"/>
                <a:gd name="T17" fmla="*/ 90 h 45"/>
                <a:gd name="T18" fmla="*/ 279 w 71"/>
                <a:gd name="T19" fmla="*/ 28 h 45"/>
                <a:gd name="T20" fmla="*/ 0 w 71"/>
                <a:gd name="T21" fmla="*/ 0 h 45"/>
                <a:gd name="T22" fmla="*/ 95 w 71"/>
                <a:gd name="T23" fmla="*/ 184 h 45"/>
                <a:gd name="T24" fmla="*/ 225 w 71"/>
                <a:gd name="T25" fmla="*/ 405 h 45"/>
                <a:gd name="T26" fmla="*/ 156 w 71"/>
                <a:gd name="T27" fmla="*/ 405 h 45"/>
                <a:gd name="T28" fmla="*/ 319 w 71"/>
                <a:gd name="T29" fmla="*/ 455 h 45"/>
                <a:gd name="T30" fmla="*/ 369 w 71"/>
                <a:gd name="T31" fmla="*/ 521 h 45"/>
                <a:gd name="T32" fmla="*/ 369 w 71"/>
                <a:gd name="T33" fmla="*/ 638 h 45"/>
                <a:gd name="T34" fmla="*/ 532 w 71"/>
                <a:gd name="T35" fmla="*/ 770 h 45"/>
                <a:gd name="T36" fmla="*/ 504 w 71"/>
                <a:gd name="T37" fmla="*/ 676 h 45"/>
                <a:gd name="T38" fmla="*/ 409 w 71"/>
                <a:gd name="T39" fmla="*/ 455 h 45"/>
                <a:gd name="T40" fmla="*/ 409 w 71"/>
                <a:gd name="T41" fmla="*/ 499 h 45"/>
                <a:gd name="T42" fmla="*/ 279 w 71"/>
                <a:gd name="T43" fmla="*/ 316 h 45"/>
                <a:gd name="T44" fmla="*/ 185 w 71"/>
                <a:gd name="T45" fmla="*/ 184 h 45"/>
                <a:gd name="T46" fmla="*/ 156 w 71"/>
                <a:gd name="T47" fmla="*/ 66 h 45"/>
                <a:gd name="T48" fmla="*/ 319 w 71"/>
                <a:gd name="T49" fmla="*/ 155 h 45"/>
                <a:gd name="T50" fmla="*/ 409 w 71"/>
                <a:gd name="T51" fmla="*/ 339 h 45"/>
                <a:gd name="T52" fmla="*/ 464 w 71"/>
                <a:gd name="T53" fmla="*/ 405 h 45"/>
                <a:gd name="T54" fmla="*/ 504 w 71"/>
                <a:gd name="T55" fmla="*/ 455 h 45"/>
                <a:gd name="T56" fmla="*/ 594 w 71"/>
                <a:gd name="T57" fmla="*/ 521 h 45"/>
                <a:gd name="T58" fmla="*/ 594 w 71"/>
                <a:gd name="T59" fmla="*/ 549 h 45"/>
                <a:gd name="T60" fmla="*/ 689 w 71"/>
                <a:gd name="T61" fmla="*/ 638 h 45"/>
                <a:gd name="T62" fmla="*/ 783 w 71"/>
                <a:gd name="T63" fmla="*/ 744 h 45"/>
                <a:gd name="T64" fmla="*/ 845 w 71"/>
                <a:gd name="T65" fmla="*/ 839 h 45"/>
                <a:gd name="T66" fmla="*/ 873 w 71"/>
                <a:gd name="T67" fmla="*/ 954 h 45"/>
                <a:gd name="T68" fmla="*/ 1008 w 71"/>
                <a:gd name="T69" fmla="*/ 1138 h 45"/>
                <a:gd name="T70" fmla="*/ 1126 w 71"/>
                <a:gd name="T71" fmla="*/ 1175 h 45"/>
                <a:gd name="T72" fmla="*/ 1311 w 71"/>
                <a:gd name="T73" fmla="*/ 1227 h 45"/>
                <a:gd name="T74" fmla="*/ 1562 w 71"/>
                <a:gd name="T75" fmla="*/ 1321 h 45"/>
                <a:gd name="T76" fmla="*/ 1815 w 71"/>
                <a:gd name="T77" fmla="*/ 1387 h 45"/>
                <a:gd name="T78" fmla="*/ 1947 w 71"/>
                <a:gd name="T79" fmla="*/ 1293 h 45"/>
                <a:gd name="T80" fmla="*/ 1853 w 71"/>
                <a:gd name="T81" fmla="*/ 1204 h 45"/>
                <a:gd name="T82" fmla="*/ 1910 w 71"/>
                <a:gd name="T83" fmla="*/ 1204 h 45"/>
                <a:gd name="T84" fmla="*/ 2037 w 71"/>
                <a:gd name="T85" fmla="*/ 1175 h 45"/>
                <a:gd name="T86" fmla="*/ 2134 w 71"/>
                <a:gd name="T87" fmla="*/ 1072 h 45"/>
                <a:gd name="T88" fmla="*/ 2134 w 71"/>
                <a:gd name="T89" fmla="*/ 1138 h 45"/>
                <a:gd name="T90" fmla="*/ 2134 w 71"/>
                <a:gd name="T91" fmla="*/ 1020 h 45"/>
                <a:gd name="T92" fmla="*/ 2201 w 71"/>
                <a:gd name="T93" fmla="*/ 888 h 45"/>
                <a:gd name="T94" fmla="*/ 2134 w 71"/>
                <a:gd name="T95" fmla="*/ 888 h 45"/>
                <a:gd name="T96" fmla="*/ 1976 w 71"/>
                <a:gd name="T97" fmla="*/ 888 h 45"/>
                <a:gd name="T98" fmla="*/ 1910 w 71"/>
                <a:gd name="T99" fmla="*/ 1044 h 45"/>
                <a:gd name="T100" fmla="*/ 1815 w 71"/>
                <a:gd name="T101" fmla="*/ 1109 h 45"/>
                <a:gd name="T102" fmla="*/ 1630 w 71"/>
                <a:gd name="T103" fmla="*/ 1109 h 45"/>
                <a:gd name="T104" fmla="*/ 1512 w 71"/>
                <a:gd name="T105" fmla="*/ 1020 h 45"/>
                <a:gd name="T106" fmla="*/ 1443 w 71"/>
                <a:gd name="T107" fmla="*/ 926 h 45"/>
                <a:gd name="T108" fmla="*/ 1443 w 71"/>
                <a:gd name="T109" fmla="*/ 860 h 45"/>
                <a:gd name="T110" fmla="*/ 1406 w 71"/>
                <a:gd name="T111" fmla="*/ 676 h 45"/>
                <a:gd name="T112" fmla="*/ 1472 w 71"/>
                <a:gd name="T113" fmla="*/ 549 h 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1" h="45">
                  <a:moveTo>
                    <a:pt x="47" y="18"/>
                  </a:moveTo>
                  <a:cubicBezTo>
                    <a:pt x="46" y="17"/>
                    <a:pt x="43" y="17"/>
                    <a:pt x="42" y="16"/>
                  </a:cubicBezTo>
                  <a:cubicBezTo>
                    <a:pt x="41" y="15"/>
                    <a:pt x="40" y="13"/>
                    <a:pt x="39" y="11"/>
                  </a:cubicBezTo>
                  <a:cubicBezTo>
                    <a:pt x="38" y="10"/>
                    <a:pt x="38" y="8"/>
                    <a:pt x="36" y="7"/>
                  </a:cubicBezTo>
                  <a:cubicBezTo>
                    <a:pt x="34" y="7"/>
                    <a:pt x="33" y="8"/>
                    <a:pt x="32" y="10"/>
                  </a:cubicBezTo>
                  <a:cubicBezTo>
                    <a:pt x="29" y="8"/>
                    <a:pt x="29" y="5"/>
                    <a:pt x="26" y="3"/>
                  </a:cubicBezTo>
                  <a:cubicBezTo>
                    <a:pt x="25" y="2"/>
                    <a:pt x="23" y="2"/>
                    <a:pt x="22" y="2"/>
                  </a:cubicBezTo>
                  <a:cubicBezTo>
                    <a:pt x="20" y="2"/>
                    <a:pt x="21" y="3"/>
                    <a:pt x="21" y="3"/>
                  </a:cubicBezTo>
                  <a:cubicBezTo>
                    <a:pt x="20" y="4"/>
                    <a:pt x="19" y="3"/>
                    <a:pt x="19" y="3"/>
                  </a:cubicBezTo>
                  <a:cubicBezTo>
                    <a:pt x="15" y="4"/>
                    <a:pt x="13" y="3"/>
                    <a:pt x="9" y="1"/>
                  </a:cubicBezTo>
                  <a:cubicBezTo>
                    <a:pt x="6" y="0"/>
                    <a:pt x="4" y="0"/>
                    <a:pt x="0" y="0"/>
                  </a:cubicBezTo>
                  <a:cubicBezTo>
                    <a:pt x="1" y="2"/>
                    <a:pt x="3" y="5"/>
                    <a:pt x="3" y="6"/>
                  </a:cubicBezTo>
                  <a:cubicBezTo>
                    <a:pt x="4" y="9"/>
                    <a:pt x="9" y="10"/>
                    <a:pt x="7" y="13"/>
                  </a:cubicBezTo>
                  <a:cubicBezTo>
                    <a:pt x="7" y="13"/>
                    <a:pt x="6" y="13"/>
                    <a:pt x="5" y="13"/>
                  </a:cubicBezTo>
                  <a:cubicBezTo>
                    <a:pt x="6" y="14"/>
                    <a:pt x="9" y="16"/>
                    <a:pt x="10" y="15"/>
                  </a:cubicBezTo>
                  <a:cubicBezTo>
                    <a:pt x="10" y="16"/>
                    <a:pt x="11" y="16"/>
                    <a:pt x="12" y="17"/>
                  </a:cubicBezTo>
                  <a:cubicBezTo>
                    <a:pt x="12" y="19"/>
                    <a:pt x="12" y="19"/>
                    <a:pt x="12" y="21"/>
                  </a:cubicBezTo>
                  <a:cubicBezTo>
                    <a:pt x="14" y="21"/>
                    <a:pt x="16" y="24"/>
                    <a:pt x="17" y="25"/>
                  </a:cubicBezTo>
                  <a:cubicBezTo>
                    <a:pt x="20" y="24"/>
                    <a:pt x="17" y="22"/>
                    <a:pt x="16" y="22"/>
                  </a:cubicBezTo>
                  <a:cubicBezTo>
                    <a:pt x="14" y="21"/>
                    <a:pt x="15" y="17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4"/>
                    <a:pt x="9" y="11"/>
                    <a:pt x="9" y="10"/>
                  </a:cubicBezTo>
                  <a:cubicBezTo>
                    <a:pt x="8" y="8"/>
                    <a:pt x="7" y="8"/>
                    <a:pt x="6" y="6"/>
                  </a:cubicBezTo>
                  <a:cubicBezTo>
                    <a:pt x="6" y="5"/>
                    <a:pt x="6" y="3"/>
                    <a:pt x="5" y="2"/>
                  </a:cubicBezTo>
                  <a:cubicBezTo>
                    <a:pt x="7" y="3"/>
                    <a:pt x="9" y="3"/>
                    <a:pt x="10" y="5"/>
                  </a:cubicBezTo>
                  <a:cubicBezTo>
                    <a:pt x="10" y="7"/>
                    <a:pt x="11" y="9"/>
                    <a:pt x="13" y="11"/>
                  </a:cubicBezTo>
                  <a:cubicBezTo>
                    <a:pt x="13" y="11"/>
                    <a:pt x="14" y="12"/>
                    <a:pt x="15" y="13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7" y="15"/>
                    <a:pt x="19" y="16"/>
                    <a:pt x="19" y="17"/>
                  </a:cubicBezTo>
                  <a:cubicBezTo>
                    <a:pt x="18" y="18"/>
                    <a:pt x="18" y="19"/>
                    <a:pt x="19" y="18"/>
                  </a:cubicBezTo>
                  <a:cubicBezTo>
                    <a:pt x="19" y="20"/>
                    <a:pt x="22" y="19"/>
                    <a:pt x="22" y="21"/>
                  </a:cubicBezTo>
                  <a:cubicBezTo>
                    <a:pt x="22" y="22"/>
                    <a:pt x="24" y="23"/>
                    <a:pt x="25" y="24"/>
                  </a:cubicBezTo>
                  <a:cubicBezTo>
                    <a:pt x="26" y="25"/>
                    <a:pt x="27" y="26"/>
                    <a:pt x="27" y="27"/>
                  </a:cubicBezTo>
                  <a:cubicBezTo>
                    <a:pt x="28" y="28"/>
                    <a:pt x="28" y="30"/>
                    <a:pt x="28" y="31"/>
                  </a:cubicBezTo>
                  <a:cubicBezTo>
                    <a:pt x="25" y="32"/>
                    <a:pt x="31" y="36"/>
                    <a:pt x="32" y="37"/>
                  </a:cubicBezTo>
                  <a:cubicBezTo>
                    <a:pt x="34" y="37"/>
                    <a:pt x="35" y="37"/>
                    <a:pt x="36" y="38"/>
                  </a:cubicBezTo>
                  <a:cubicBezTo>
                    <a:pt x="38" y="40"/>
                    <a:pt x="40" y="40"/>
                    <a:pt x="42" y="40"/>
                  </a:cubicBezTo>
                  <a:cubicBezTo>
                    <a:pt x="44" y="41"/>
                    <a:pt x="47" y="44"/>
                    <a:pt x="50" y="43"/>
                  </a:cubicBezTo>
                  <a:cubicBezTo>
                    <a:pt x="53" y="41"/>
                    <a:pt x="55" y="43"/>
                    <a:pt x="58" y="45"/>
                  </a:cubicBezTo>
                  <a:cubicBezTo>
                    <a:pt x="58" y="43"/>
                    <a:pt x="59" y="41"/>
                    <a:pt x="62" y="42"/>
                  </a:cubicBezTo>
                  <a:cubicBezTo>
                    <a:pt x="61" y="40"/>
                    <a:pt x="60" y="40"/>
                    <a:pt x="59" y="39"/>
                  </a:cubicBezTo>
                  <a:cubicBezTo>
                    <a:pt x="60" y="39"/>
                    <a:pt x="60" y="39"/>
                    <a:pt x="61" y="39"/>
                  </a:cubicBezTo>
                  <a:cubicBezTo>
                    <a:pt x="61" y="37"/>
                    <a:pt x="64" y="38"/>
                    <a:pt x="65" y="38"/>
                  </a:cubicBezTo>
                  <a:cubicBezTo>
                    <a:pt x="66" y="37"/>
                    <a:pt x="67" y="36"/>
                    <a:pt x="68" y="35"/>
                  </a:cubicBezTo>
                  <a:cubicBezTo>
                    <a:pt x="67" y="36"/>
                    <a:pt x="68" y="36"/>
                    <a:pt x="68" y="37"/>
                  </a:cubicBezTo>
                  <a:cubicBezTo>
                    <a:pt x="68" y="36"/>
                    <a:pt x="68" y="33"/>
                    <a:pt x="68" y="33"/>
                  </a:cubicBezTo>
                  <a:cubicBezTo>
                    <a:pt x="69" y="32"/>
                    <a:pt x="71" y="30"/>
                    <a:pt x="70" y="29"/>
                  </a:cubicBezTo>
                  <a:cubicBezTo>
                    <a:pt x="70" y="28"/>
                    <a:pt x="69" y="28"/>
                    <a:pt x="68" y="29"/>
                  </a:cubicBezTo>
                  <a:cubicBezTo>
                    <a:pt x="68" y="27"/>
                    <a:pt x="65" y="29"/>
                    <a:pt x="63" y="29"/>
                  </a:cubicBezTo>
                  <a:cubicBezTo>
                    <a:pt x="61" y="30"/>
                    <a:pt x="62" y="32"/>
                    <a:pt x="61" y="34"/>
                  </a:cubicBezTo>
                  <a:cubicBezTo>
                    <a:pt x="60" y="36"/>
                    <a:pt x="59" y="36"/>
                    <a:pt x="58" y="36"/>
                  </a:cubicBezTo>
                  <a:cubicBezTo>
                    <a:pt x="56" y="35"/>
                    <a:pt x="54" y="38"/>
                    <a:pt x="52" y="36"/>
                  </a:cubicBezTo>
                  <a:cubicBezTo>
                    <a:pt x="50" y="35"/>
                    <a:pt x="49" y="35"/>
                    <a:pt x="48" y="33"/>
                  </a:cubicBezTo>
                  <a:cubicBezTo>
                    <a:pt x="48" y="32"/>
                    <a:pt x="47" y="31"/>
                    <a:pt x="46" y="30"/>
                  </a:cubicBezTo>
                  <a:cubicBezTo>
                    <a:pt x="46" y="30"/>
                    <a:pt x="46" y="29"/>
                    <a:pt x="46" y="28"/>
                  </a:cubicBezTo>
                  <a:cubicBezTo>
                    <a:pt x="45" y="26"/>
                    <a:pt x="45" y="24"/>
                    <a:pt x="45" y="22"/>
                  </a:cubicBezTo>
                  <a:cubicBezTo>
                    <a:pt x="45" y="20"/>
                    <a:pt x="46" y="20"/>
                    <a:pt x="4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0" name="Freeform 71"/>
            <p:cNvSpPr>
              <a:spLocks noEditPoints="1"/>
            </p:cNvSpPr>
            <p:nvPr/>
          </p:nvSpPr>
          <p:spPr bwMode="auto">
            <a:xfrm>
              <a:off x="6390211" y="2591328"/>
              <a:ext cx="535202" cy="355673"/>
            </a:xfrm>
            <a:custGeom>
              <a:avLst/>
              <a:gdLst>
                <a:gd name="T0" fmla="*/ 1577 w 72"/>
                <a:gd name="T1" fmla="*/ 1358 h 48"/>
                <a:gd name="T2" fmla="*/ 1306 w 72"/>
                <a:gd name="T3" fmla="*/ 1292 h 48"/>
                <a:gd name="T4" fmla="*/ 869 w 72"/>
                <a:gd name="T5" fmla="*/ 1019 h 48"/>
                <a:gd name="T6" fmla="*/ 803 w 72"/>
                <a:gd name="T7" fmla="*/ 836 h 48"/>
                <a:gd name="T8" fmla="*/ 659 w 72"/>
                <a:gd name="T9" fmla="*/ 638 h 48"/>
                <a:gd name="T10" fmla="*/ 569 w 72"/>
                <a:gd name="T11" fmla="*/ 494 h 48"/>
                <a:gd name="T12" fmla="*/ 406 w 72"/>
                <a:gd name="T13" fmla="*/ 365 h 48"/>
                <a:gd name="T14" fmla="*/ 250 w 72"/>
                <a:gd name="T15" fmla="*/ 210 h 48"/>
                <a:gd name="T16" fmla="*/ 434 w 72"/>
                <a:gd name="T17" fmla="*/ 494 h 48"/>
                <a:gd name="T18" fmla="*/ 569 w 72"/>
                <a:gd name="T19" fmla="*/ 836 h 48"/>
                <a:gd name="T20" fmla="*/ 368 w 72"/>
                <a:gd name="T21" fmla="*/ 676 h 48"/>
                <a:gd name="T22" fmla="*/ 340 w 72"/>
                <a:gd name="T23" fmla="*/ 549 h 48"/>
                <a:gd name="T24" fmla="*/ 222 w 72"/>
                <a:gd name="T25" fmla="*/ 405 h 48"/>
                <a:gd name="T26" fmla="*/ 28 w 72"/>
                <a:gd name="T27" fmla="*/ 66 h 48"/>
                <a:gd name="T28" fmla="*/ 319 w 72"/>
                <a:gd name="T29" fmla="*/ 66 h 48"/>
                <a:gd name="T30" fmla="*/ 659 w 72"/>
                <a:gd name="T31" fmla="*/ 89 h 48"/>
                <a:gd name="T32" fmla="*/ 937 w 72"/>
                <a:gd name="T33" fmla="*/ 210 h 48"/>
                <a:gd name="T34" fmla="*/ 1237 w 72"/>
                <a:gd name="T35" fmla="*/ 339 h 48"/>
                <a:gd name="T36" fmla="*/ 1433 w 72"/>
                <a:gd name="T37" fmla="*/ 549 h 48"/>
                <a:gd name="T38" fmla="*/ 1462 w 72"/>
                <a:gd name="T39" fmla="*/ 638 h 48"/>
                <a:gd name="T40" fmla="*/ 1488 w 72"/>
                <a:gd name="T41" fmla="*/ 925 h 48"/>
                <a:gd name="T42" fmla="*/ 1617 w 72"/>
                <a:gd name="T43" fmla="*/ 1109 h 48"/>
                <a:gd name="T44" fmla="*/ 1868 w 72"/>
                <a:gd name="T45" fmla="*/ 1109 h 48"/>
                <a:gd name="T46" fmla="*/ 2012 w 72"/>
                <a:gd name="T47" fmla="*/ 888 h 48"/>
                <a:gd name="T48" fmla="*/ 2175 w 72"/>
                <a:gd name="T49" fmla="*/ 1043 h 48"/>
                <a:gd name="T50" fmla="*/ 2146 w 72"/>
                <a:gd name="T51" fmla="*/ 1224 h 48"/>
                <a:gd name="T52" fmla="*/ 2118 w 72"/>
                <a:gd name="T53" fmla="*/ 1163 h 48"/>
                <a:gd name="T54" fmla="*/ 1924 w 72"/>
                <a:gd name="T55" fmla="*/ 1203 h 48"/>
                <a:gd name="T56" fmla="*/ 1962 w 72"/>
                <a:gd name="T57" fmla="*/ 1318 h 48"/>
                <a:gd name="T58" fmla="*/ 1828 w 72"/>
                <a:gd name="T59" fmla="*/ 1474 h 48"/>
                <a:gd name="T60" fmla="*/ 1868 w 72"/>
                <a:gd name="T61" fmla="*/ 1224 h 48"/>
                <a:gd name="T62" fmla="*/ 1896 w 72"/>
                <a:gd name="T63" fmla="*/ 1203 h 48"/>
                <a:gd name="T64" fmla="*/ 2052 w 72"/>
                <a:gd name="T65" fmla="*/ 1163 h 48"/>
                <a:gd name="T66" fmla="*/ 2146 w 72"/>
                <a:gd name="T67" fmla="*/ 1043 h 48"/>
                <a:gd name="T68" fmla="*/ 2146 w 72"/>
                <a:gd name="T69" fmla="*/ 925 h 48"/>
                <a:gd name="T70" fmla="*/ 2052 w 72"/>
                <a:gd name="T71" fmla="*/ 953 h 48"/>
                <a:gd name="T72" fmla="*/ 1828 w 72"/>
                <a:gd name="T73" fmla="*/ 1137 h 48"/>
                <a:gd name="T74" fmla="*/ 1528 w 72"/>
                <a:gd name="T75" fmla="*/ 1043 h 48"/>
                <a:gd name="T76" fmla="*/ 1433 w 72"/>
                <a:gd name="T77" fmla="*/ 888 h 48"/>
                <a:gd name="T78" fmla="*/ 1462 w 72"/>
                <a:gd name="T79" fmla="*/ 589 h 48"/>
                <a:gd name="T80" fmla="*/ 1237 w 72"/>
                <a:gd name="T81" fmla="*/ 405 h 48"/>
                <a:gd name="T82" fmla="*/ 1025 w 72"/>
                <a:gd name="T83" fmla="*/ 365 h 48"/>
                <a:gd name="T84" fmla="*/ 753 w 72"/>
                <a:gd name="T85" fmla="*/ 115 h 48"/>
                <a:gd name="T86" fmla="*/ 619 w 72"/>
                <a:gd name="T87" fmla="*/ 155 h 48"/>
                <a:gd name="T88" fmla="*/ 184 w 72"/>
                <a:gd name="T89" fmla="*/ 66 h 48"/>
                <a:gd name="T90" fmla="*/ 434 w 72"/>
                <a:gd name="T91" fmla="*/ 339 h 48"/>
                <a:gd name="T92" fmla="*/ 569 w 72"/>
                <a:gd name="T93" fmla="*/ 494 h 48"/>
                <a:gd name="T94" fmla="*/ 659 w 72"/>
                <a:gd name="T95" fmla="*/ 589 h 48"/>
                <a:gd name="T96" fmla="*/ 774 w 72"/>
                <a:gd name="T97" fmla="*/ 704 h 48"/>
                <a:gd name="T98" fmla="*/ 897 w 72"/>
                <a:gd name="T99" fmla="*/ 925 h 48"/>
                <a:gd name="T100" fmla="*/ 897 w 72"/>
                <a:gd name="T101" fmla="*/ 1019 h 48"/>
                <a:gd name="T102" fmla="*/ 1306 w 72"/>
                <a:gd name="T103" fmla="*/ 1264 h 48"/>
                <a:gd name="T104" fmla="*/ 1646 w 72"/>
                <a:gd name="T105" fmla="*/ 1292 h 48"/>
                <a:gd name="T106" fmla="*/ 524 w 72"/>
                <a:gd name="T107" fmla="*/ 742 h 48"/>
                <a:gd name="T108" fmla="*/ 434 w 72"/>
                <a:gd name="T109" fmla="*/ 589 h 48"/>
                <a:gd name="T110" fmla="*/ 222 w 72"/>
                <a:gd name="T111" fmla="*/ 250 h 48"/>
                <a:gd name="T112" fmla="*/ 222 w 72"/>
                <a:gd name="T113" fmla="*/ 271 h 48"/>
                <a:gd name="T114" fmla="*/ 250 w 72"/>
                <a:gd name="T115" fmla="*/ 433 h 48"/>
                <a:gd name="T116" fmla="*/ 340 w 72"/>
                <a:gd name="T117" fmla="*/ 494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2" h="48">
                  <a:moveTo>
                    <a:pt x="59" y="48"/>
                  </a:moveTo>
                  <a:cubicBezTo>
                    <a:pt x="58" y="47"/>
                    <a:pt x="58" y="47"/>
                    <a:pt x="58" y="47"/>
                  </a:cubicBezTo>
                  <a:cubicBezTo>
                    <a:pt x="56" y="45"/>
                    <a:pt x="55" y="44"/>
                    <a:pt x="53" y="44"/>
                  </a:cubicBezTo>
                  <a:cubicBezTo>
                    <a:pt x="53" y="44"/>
                    <a:pt x="52" y="44"/>
                    <a:pt x="51" y="44"/>
                  </a:cubicBezTo>
                  <a:cubicBezTo>
                    <a:pt x="50" y="44"/>
                    <a:pt x="50" y="45"/>
                    <a:pt x="49" y="45"/>
                  </a:cubicBezTo>
                  <a:cubicBezTo>
                    <a:pt x="48" y="45"/>
                    <a:pt x="46" y="44"/>
                    <a:pt x="45" y="43"/>
                  </a:cubicBezTo>
                  <a:cubicBezTo>
                    <a:pt x="44" y="43"/>
                    <a:pt x="43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0" y="41"/>
                    <a:pt x="39" y="41"/>
                    <a:pt x="37" y="40"/>
                  </a:cubicBezTo>
                  <a:cubicBezTo>
                    <a:pt x="36" y="39"/>
                    <a:pt x="36" y="39"/>
                    <a:pt x="35" y="39"/>
                  </a:cubicBezTo>
                  <a:cubicBezTo>
                    <a:pt x="34" y="39"/>
                    <a:pt x="34" y="38"/>
                    <a:pt x="33" y="38"/>
                  </a:cubicBezTo>
                  <a:cubicBezTo>
                    <a:pt x="33" y="38"/>
                    <a:pt x="27" y="35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1"/>
                    <a:pt x="28" y="31"/>
                    <a:pt x="28" y="30"/>
                  </a:cubicBezTo>
                  <a:cubicBezTo>
                    <a:pt x="28" y="29"/>
                    <a:pt x="28" y="29"/>
                    <a:pt x="28" y="28"/>
                  </a:cubicBezTo>
                  <a:cubicBezTo>
                    <a:pt x="28" y="28"/>
                    <a:pt x="27" y="27"/>
                    <a:pt x="26" y="27"/>
                  </a:cubicBezTo>
                  <a:cubicBezTo>
                    <a:pt x="26" y="26"/>
                    <a:pt x="26" y="26"/>
                    <a:pt x="25" y="25"/>
                  </a:cubicBezTo>
                  <a:cubicBezTo>
                    <a:pt x="25" y="25"/>
                    <a:pt x="25" y="25"/>
                    <a:pt x="24" y="24"/>
                  </a:cubicBezTo>
                  <a:cubicBezTo>
                    <a:pt x="23" y="23"/>
                    <a:pt x="22" y="23"/>
                    <a:pt x="22" y="22"/>
                  </a:cubicBezTo>
                  <a:cubicBezTo>
                    <a:pt x="22" y="21"/>
                    <a:pt x="22" y="21"/>
                    <a:pt x="21" y="21"/>
                  </a:cubicBezTo>
                  <a:cubicBezTo>
                    <a:pt x="21" y="21"/>
                    <a:pt x="20" y="21"/>
                    <a:pt x="20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19" y="17"/>
                    <a:pt x="18" y="17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6" y="15"/>
                    <a:pt x="16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3"/>
                    <a:pt x="13" y="12"/>
                  </a:cubicBezTo>
                  <a:cubicBezTo>
                    <a:pt x="12" y="10"/>
                    <a:pt x="11" y="9"/>
                    <a:pt x="10" y="6"/>
                  </a:cubicBezTo>
                  <a:cubicBezTo>
                    <a:pt x="10" y="5"/>
                    <a:pt x="9" y="5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9" y="8"/>
                    <a:pt x="9" y="9"/>
                  </a:cubicBezTo>
                  <a:cubicBezTo>
                    <a:pt x="9" y="9"/>
                    <a:pt x="10" y="10"/>
                    <a:pt x="10" y="10"/>
                  </a:cubicBezTo>
                  <a:cubicBezTo>
                    <a:pt x="11" y="12"/>
                    <a:pt x="12" y="14"/>
                    <a:pt x="13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7"/>
                    <a:pt x="16" y="18"/>
                    <a:pt x="16" y="20"/>
                  </a:cubicBezTo>
                  <a:cubicBezTo>
                    <a:pt x="16" y="21"/>
                    <a:pt x="16" y="22"/>
                    <a:pt x="17" y="23"/>
                  </a:cubicBezTo>
                  <a:cubicBezTo>
                    <a:pt x="18" y="23"/>
                    <a:pt x="20" y="24"/>
                    <a:pt x="20" y="25"/>
                  </a:cubicBezTo>
                  <a:cubicBezTo>
                    <a:pt x="20" y="26"/>
                    <a:pt x="19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7" y="26"/>
                    <a:pt x="15" y="22"/>
                    <a:pt x="13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0"/>
                    <a:pt x="12" y="19"/>
                    <a:pt x="12" y="19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1" y="18"/>
                    <a:pt x="11" y="17"/>
                    <a:pt x="10" y="17"/>
                  </a:cubicBezTo>
                  <a:cubicBezTo>
                    <a:pt x="9" y="17"/>
                    <a:pt x="6" y="15"/>
                    <a:pt x="6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2"/>
                    <a:pt x="7" y="11"/>
                    <a:pt x="6" y="10"/>
                  </a:cubicBezTo>
                  <a:cubicBezTo>
                    <a:pt x="5" y="10"/>
                    <a:pt x="4" y="9"/>
                    <a:pt x="4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14" y="3"/>
                    <a:pt x="16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3"/>
                    <a:pt x="21" y="3"/>
                  </a:cubicBezTo>
                  <a:cubicBezTo>
                    <a:pt x="22" y="3"/>
                    <a:pt x="22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5" y="3"/>
                    <a:pt x="26" y="3"/>
                    <a:pt x="27" y="4"/>
                  </a:cubicBezTo>
                  <a:cubicBezTo>
                    <a:pt x="28" y="5"/>
                    <a:pt x="29" y="6"/>
                    <a:pt x="30" y="7"/>
                  </a:cubicBezTo>
                  <a:cubicBezTo>
                    <a:pt x="31" y="8"/>
                    <a:pt x="32" y="9"/>
                    <a:pt x="33" y="10"/>
                  </a:cubicBezTo>
                  <a:cubicBezTo>
                    <a:pt x="34" y="9"/>
                    <a:pt x="35" y="8"/>
                    <a:pt x="36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9" y="8"/>
                    <a:pt x="39" y="10"/>
                    <a:pt x="40" y="11"/>
                  </a:cubicBezTo>
                  <a:cubicBezTo>
                    <a:pt x="40" y="11"/>
                    <a:pt x="40" y="12"/>
                    <a:pt x="40" y="12"/>
                  </a:cubicBezTo>
                  <a:cubicBezTo>
                    <a:pt x="41" y="13"/>
                    <a:pt x="42" y="14"/>
                    <a:pt x="42" y="15"/>
                  </a:cubicBezTo>
                  <a:cubicBezTo>
                    <a:pt x="42" y="15"/>
                    <a:pt x="43" y="16"/>
                    <a:pt x="43" y="17"/>
                  </a:cubicBezTo>
                  <a:cubicBezTo>
                    <a:pt x="44" y="17"/>
                    <a:pt x="45" y="18"/>
                    <a:pt x="46" y="18"/>
                  </a:cubicBezTo>
                  <a:cubicBezTo>
                    <a:pt x="47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20"/>
                    <a:pt x="48" y="20"/>
                    <a:pt x="47" y="21"/>
                  </a:cubicBezTo>
                  <a:cubicBezTo>
                    <a:pt x="47" y="21"/>
                    <a:pt x="46" y="22"/>
                    <a:pt x="47" y="23"/>
                  </a:cubicBezTo>
                  <a:cubicBezTo>
                    <a:pt x="47" y="24"/>
                    <a:pt x="47" y="25"/>
                    <a:pt x="47" y="25"/>
                  </a:cubicBezTo>
                  <a:cubicBezTo>
                    <a:pt x="47" y="27"/>
                    <a:pt x="47" y="28"/>
                    <a:pt x="47" y="29"/>
                  </a:cubicBezTo>
                  <a:cubicBezTo>
                    <a:pt x="48" y="29"/>
                    <a:pt x="48" y="30"/>
                    <a:pt x="48" y="30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2"/>
                  </a:cubicBezTo>
                  <a:cubicBezTo>
                    <a:pt x="49" y="32"/>
                    <a:pt x="49" y="33"/>
                    <a:pt x="50" y="34"/>
                  </a:cubicBezTo>
                  <a:cubicBezTo>
                    <a:pt x="50" y="35"/>
                    <a:pt x="51" y="35"/>
                    <a:pt x="52" y="36"/>
                  </a:cubicBezTo>
                  <a:cubicBezTo>
                    <a:pt x="52" y="36"/>
                    <a:pt x="53" y="36"/>
                    <a:pt x="53" y="37"/>
                  </a:cubicBezTo>
                  <a:cubicBezTo>
                    <a:pt x="54" y="37"/>
                    <a:pt x="55" y="37"/>
                    <a:pt x="56" y="36"/>
                  </a:cubicBezTo>
                  <a:cubicBezTo>
                    <a:pt x="57" y="36"/>
                    <a:pt x="58" y="36"/>
                    <a:pt x="59" y="36"/>
                  </a:cubicBezTo>
                  <a:cubicBezTo>
                    <a:pt x="59" y="36"/>
                    <a:pt x="60" y="36"/>
                    <a:pt x="60" y="36"/>
                  </a:cubicBezTo>
                  <a:cubicBezTo>
                    <a:pt x="60" y="36"/>
                    <a:pt x="61" y="36"/>
                    <a:pt x="62" y="35"/>
                  </a:cubicBezTo>
                  <a:cubicBezTo>
                    <a:pt x="62" y="34"/>
                    <a:pt x="62" y="34"/>
                    <a:pt x="62" y="33"/>
                  </a:cubicBezTo>
                  <a:cubicBezTo>
                    <a:pt x="62" y="32"/>
                    <a:pt x="62" y="30"/>
                    <a:pt x="64" y="30"/>
                  </a:cubicBezTo>
                  <a:cubicBezTo>
                    <a:pt x="65" y="30"/>
                    <a:pt x="65" y="30"/>
                    <a:pt x="65" y="29"/>
                  </a:cubicBezTo>
                  <a:cubicBezTo>
                    <a:pt x="66" y="29"/>
                    <a:pt x="67" y="29"/>
                    <a:pt x="68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70" y="29"/>
                    <a:pt x="72" y="29"/>
                    <a:pt x="72" y="30"/>
                  </a:cubicBezTo>
                  <a:cubicBezTo>
                    <a:pt x="72" y="31"/>
                    <a:pt x="72" y="32"/>
                    <a:pt x="70" y="34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70" y="34"/>
                    <a:pt x="70" y="35"/>
                    <a:pt x="70" y="36"/>
                  </a:cubicBezTo>
                  <a:cubicBezTo>
                    <a:pt x="70" y="37"/>
                    <a:pt x="70" y="38"/>
                    <a:pt x="70" y="38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8" y="38"/>
                    <a:pt x="67" y="39"/>
                    <a:pt x="66" y="39"/>
                  </a:cubicBezTo>
                  <a:cubicBezTo>
                    <a:pt x="66" y="39"/>
                    <a:pt x="65" y="39"/>
                    <a:pt x="64" y="39"/>
                  </a:cubicBezTo>
                  <a:cubicBezTo>
                    <a:pt x="64" y="39"/>
                    <a:pt x="64" y="39"/>
                    <a:pt x="63" y="39"/>
                  </a:cubicBezTo>
                  <a:cubicBezTo>
                    <a:pt x="63" y="39"/>
                    <a:pt x="63" y="39"/>
                    <a:pt x="62" y="39"/>
                  </a:cubicBezTo>
                  <a:cubicBezTo>
                    <a:pt x="62" y="39"/>
                    <a:pt x="62" y="40"/>
                    <a:pt x="62" y="40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3" y="41"/>
                    <a:pt x="63" y="42"/>
                    <a:pt x="63" y="43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0" y="43"/>
                    <a:pt x="60" y="46"/>
                    <a:pt x="59" y="47"/>
                  </a:cubicBezTo>
                  <a:lnTo>
                    <a:pt x="59" y="48"/>
                  </a:lnTo>
                  <a:close/>
                  <a:moveTo>
                    <a:pt x="53" y="42"/>
                  </a:moveTo>
                  <a:cubicBezTo>
                    <a:pt x="55" y="42"/>
                    <a:pt x="57" y="44"/>
                    <a:pt x="58" y="45"/>
                  </a:cubicBezTo>
                  <a:cubicBezTo>
                    <a:pt x="59" y="43"/>
                    <a:pt x="60" y="42"/>
                    <a:pt x="62" y="42"/>
                  </a:cubicBezTo>
                  <a:cubicBezTo>
                    <a:pt x="62" y="42"/>
                    <a:pt x="61" y="41"/>
                    <a:pt x="60" y="40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2" y="39"/>
                  </a:cubicBezTo>
                  <a:cubicBezTo>
                    <a:pt x="62" y="38"/>
                    <a:pt x="63" y="38"/>
                    <a:pt x="63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5" y="38"/>
                    <a:pt x="66" y="38"/>
                    <a:pt x="66" y="38"/>
                  </a:cubicBezTo>
                  <a:cubicBezTo>
                    <a:pt x="66" y="38"/>
                    <a:pt x="67" y="37"/>
                    <a:pt x="67" y="37"/>
                  </a:cubicBezTo>
                  <a:cubicBezTo>
                    <a:pt x="67" y="37"/>
                    <a:pt x="68" y="36"/>
                    <a:pt x="68" y="36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9" y="35"/>
                    <a:pt x="69" y="34"/>
                    <a:pt x="69" y="34"/>
                  </a:cubicBezTo>
                  <a:cubicBezTo>
                    <a:pt x="69" y="34"/>
                    <a:pt x="69" y="33"/>
                    <a:pt x="69" y="33"/>
                  </a:cubicBezTo>
                  <a:cubicBezTo>
                    <a:pt x="70" y="32"/>
                    <a:pt x="71" y="31"/>
                    <a:pt x="71" y="31"/>
                  </a:cubicBezTo>
                  <a:cubicBezTo>
                    <a:pt x="71" y="30"/>
                    <a:pt x="70" y="30"/>
                    <a:pt x="70" y="30"/>
                  </a:cubicBezTo>
                  <a:cubicBezTo>
                    <a:pt x="70" y="30"/>
                    <a:pt x="70" y="30"/>
                    <a:pt x="69" y="30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0"/>
                    <a:pt x="68" y="30"/>
                    <a:pt x="68" y="30"/>
                  </a:cubicBezTo>
                  <a:cubicBezTo>
                    <a:pt x="67" y="30"/>
                    <a:pt x="66" y="30"/>
                    <a:pt x="66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3" y="31"/>
                    <a:pt x="63" y="32"/>
                    <a:pt x="63" y="33"/>
                  </a:cubicBezTo>
                  <a:cubicBezTo>
                    <a:pt x="63" y="34"/>
                    <a:pt x="63" y="35"/>
                    <a:pt x="63" y="35"/>
                  </a:cubicBezTo>
                  <a:cubicBezTo>
                    <a:pt x="62" y="37"/>
                    <a:pt x="60" y="38"/>
                    <a:pt x="59" y="37"/>
                  </a:cubicBezTo>
                  <a:cubicBezTo>
                    <a:pt x="58" y="37"/>
                    <a:pt x="57" y="37"/>
                    <a:pt x="56" y="38"/>
                  </a:cubicBezTo>
                  <a:cubicBezTo>
                    <a:pt x="55" y="38"/>
                    <a:pt x="54" y="38"/>
                    <a:pt x="52" y="38"/>
                  </a:cubicBezTo>
                  <a:cubicBezTo>
                    <a:pt x="52" y="37"/>
                    <a:pt x="51" y="37"/>
                    <a:pt x="51" y="37"/>
                  </a:cubicBezTo>
                  <a:cubicBezTo>
                    <a:pt x="50" y="36"/>
                    <a:pt x="49" y="36"/>
                    <a:pt x="49" y="34"/>
                  </a:cubicBezTo>
                  <a:cubicBezTo>
                    <a:pt x="48" y="33"/>
                    <a:pt x="48" y="33"/>
                    <a:pt x="48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7" y="30"/>
                    <a:pt x="47" y="30"/>
                    <a:pt x="46" y="29"/>
                  </a:cubicBezTo>
                  <a:cubicBezTo>
                    <a:pt x="46" y="28"/>
                    <a:pt x="46" y="27"/>
                    <a:pt x="46" y="25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5" y="22"/>
                    <a:pt x="46" y="21"/>
                    <a:pt x="46" y="20"/>
                  </a:cubicBezTo>
                  <a:cubicBezTo>
                    <a:pt x="47" y="20"/>
                    <a:pt x="47" y="20"/>
                    <a:pt x="47" y="19"/>
                  </a:cubicBezTo>
                  <a:cubicBezTo>
                    <a:pt x="47" y="19"/>
                    <a:pt x="46" y="19"/>
                    <a:pt x="46" y="19"/>
                  </a:cubicBezTo>
                  <a:cubicBezTo>
                    <a:pt x="45" y="19"/>
                    <a:pt x="43" y="18"/>
                    <a:pt x="43" y="18"/>
                  </a:cubicBezTo>
                  <a:cubicBezTo>
                    <a:pt x="42" y="17"/>
                    <a:pt x="41" y="16"/>
                    <a:pt x="41" y="15"/>
                  </a:cubicBezTo>
                  <a:cubicBezTo>
                    <a:pt x="41" y="14"/>
                    <a:pt x="40" y="13"/>
                    <a:pt x="40" y="13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38" y="10"/>
                    <a:pt x="38" y="9"/>
                    <a:pt x="37" y="9"/>
                  </a:cubicBezTo>
                  <a:cubicBezTo>
                    <a:pt x="35" y="8"/>
                    <a:pt x="35" y="10"/>
                    <a:pt x="34" y="11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1" y="10"/>
                    <a:pt x="30" y="9"/>
                    <a:pt x="29" y="7"/>
                  </a:cubicBezTo>
                  <a:cubicBezTo>
                    <a:pt x="28" y="6"/>
                    <a:pt x="28" y="6"/>
                    <a:pt x="27" y="5"/>
                  </a:cubicBezTo>
                  <a:cubicBezTo>
                    <a:pt x="26" y="4"/>
                    <a:pt x="25" y="4"/>
                    <a:pt x="24" y="4"/>
                  </a:cubicBezTo>
                  <a:cubicBezTo>
                    <a:pt x="23" y="4"/>
                    <a:pt x="23" y="4"/>
                    <a:pt x="22" y="4"/>
                  </a:cubicBezTo>
                  <a:cubicBezTo>
                    <a:pt x="22" y="4"/>
                    <a:pt x="22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5"/>
                    <a:pt x="13" y="4"/>
                    <a:pt x="10" y="3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9" y="3"/>
                  </a:cubicBezTo>
                  <a:cubicBezTo>
                    <a:pt x="10" y="4"/>
                    <a:pt x="11" y="4"/>
                    <a:pt x="11" y="6"/>
                  </a:cubicBezTo>
                  <a:cubicBezTo>
                    <a:pt x="12" y="8"/>
                    <a:pt x="13" y="10"/>
                    <a:pt x="14" y="11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9" y="16"/>
                    <a:pt x="21" y="17"/>
                    <a:pt x="20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1" y="20"/>
                    <a:pt x="22" y="20"/>
                  </a:cubicBezTo>
                  <a:cubicBezTo>
                    <a:pt x="22" y="20"/>
                    <a:pt x="23" y="20"/>
                    <a:pt x="23" y="22"/>
                  </a:cubicBezTo>
                  <a:cubicBezTo>
                    <a:pt x="23" y="22"/>
                    <a:pt x="24" y="23"/>
                    <a:pt x="25" y="23"/>
                  </a:cubicBezTo>
                  <a:cubicBezTo>
                    <a:pt x="25" y="24"/>
                    <a:pt x="26" y="24"/>
                    <a:pt x="26" y="25"/>
                  </a:cubicBezTo>
                  <a:cubicBezTo>
                    <a:pt x="26" y="25"/>
                    <a:pt x="27" y="25"/>
                    <a:pt x="27" y="26"/>
                  </a:cubicBezTo>
                  <a:cubicBezTo>
                    <a:pt x="28" y="26"/>
                    <a:pt x="29" y="27"/>
                    <a:pt x="29" y="28"/>
                  </a:cubicBezTo>
                  <a:cubicBezTo>
                    <a:pt x="29" y="29"/>
                    <a:pt x="29" y="29"/>
                    <a:pt x="29" y="30"/>
                  </a:cubicBezTo>
                  <a:cubicBezTo>
                    <a:pt x="29" y="31"/>
                    <a:pt x="29" y="32"/>
                    <a:pt x="30" y="32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32" y="36"/>
                    <a:pt x="34" y="37"/>
                  </a:cubicBezTo>
                  <a:cubicBezTo>
                    <a:pt x="34" y="37"/>
                    <a:pt x="35" y="37"/>
                    <a:pt x="35" y="38"/>
                  </a:cubicBezTo>
                  <a:cubicBezTo>
                    <a:pt x="36" y="38"/>
                    <a:pt x="37" y="38"/>
                    <a:pt x="38" y="39"/>
                  </a:cubicBezTo>
                  <a:cubicBezTo>
                    <a:pt x="39" y="40"/>
                    <a:pt x="40" y="40"/>
                    <a:pt x="42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4" y="41"/>
                    <a:pt x="44" y="42"/>
                    <a:pt x="45" y="42"/>
                  </a:cubicBezTo>
                  <a:cubicBezTo>
                    <a:pt x="47" y="43"/>
                    <a:pt x="49" y="44"/>
                    <a:pt x="50" y="43"/>
                  </a:cubicBezTo>
                  <a:cubicBezTo>
                    <a:pt x="51" y="43"/>
                    <a:pt x="52" y="42"/>
                    <a:pt x="53" y="42"/>
                  </a:cubicBezTo>
                  <a:close/>
                  <a:moveTo>
                    <a:pt x="17" y="24"/>
                  </a:moveTo>
                  <a:cubicBezTo>
                    <a:pt x="17" y="24"/>
                    <a:pt x="18" y="25"/>
                    <a:pt x="18" y="26"/>
                  </a:cubicBezTo>
                  <a:cubicBezTo>
                    <a:pt x="19" y="26"/>
                    <a:pt x="19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lose/>
                  <a:moveTo>
                    <a:pt x="13" y="21"/>
                  </a:moveTo>
                  <a:cubicBezTo>
                    <a:pt x="14" y="21"/>
                    <a:pt x="15" y="22"/>
                    <a:pt x="15" y="22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20"/>
                    <a:pt x="15" y="19"/>
                    <a:pt x="14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6"/>
                    <a:pt x="10" y="13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9"/>
                    <a:pt x="7" y="9"/>
                    <a:pt x="7" y="8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4" y="2"/>
                    <a:pt x="2" y="2"/>
                  </a:cubicBezTo>
                  <a:cubicBezTo>
                    <a:pt x="3" y="3"/>
                    <a:pt x="5" y="6"/>
                    <a:pt x="5" y="7"/>
                  </a:cubicBezTo>
                  <a:cubicBezTo>
                    <a:pt x="5" y="8"/>
                    <a:pt x="6" y="9"/>
                    <a:pt x="7" y="9"/>
                  </a:cubicBezTo>
                  <a:cubicBezTo>
                    <a:pt x="8" y="11"/>
                    <a:pt x="10" y="12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8" y="15"/>
                    <a:pt x="9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2" y="17"/>
                    <a:pt x="12" y="17"/>
                  </a:cubicBezTo>
                  <a:cubicBezTo>
                    <a:pt x="12" y="17"/>
                    <a:pt x="13" y="17"/>
                    <a:pt x="13" y="18"/>
                  </a:cubicBezTo>
                  <a:cubicBezTo>
                    <a:pt x="14" y="19"/>
                    <a:pt x="13" y="20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6434287" y="2679460"/>
              <a:ext cx="0" cy="6295"/>
            </a:xfrm>
            <a:custGeom>
              <a:avLst/>
              <a:gdLst>
                <a:gd name="T0" fmla="*/ 16 h 1"/>
                <a:gd name="T1" fmla="*/ 0 h 1"/>
                <a:gd name="T2" fmla="*/ 16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6424842" y="2673165"/>
              <a:ext cx="15741" cy="12590"/>
            </a:xfrm>
            <a:custGeom>
              <a:avLst/>
              <a:gdLst>
                <a:gd name="T0" fmla="*/ 0 w 2"/>
                <a:gd name="T1" fmla="*/ 32 h 2"/>
                <a:gd name="T2" fmla="*/ 0 w 2"/>
                <a:gd name="T3" fmla="*/ 16 h 2"/>
                <a:gd name="T4" fmla="*/ 83 w 2"/>
                <a:gd name="T5" fmla="*/ 0 h 2"/>
                <a:gd name="T6" fmla="*/ 83 w 2"/>
                <a:gd name="T7" fmla="*/ 32 h 2"/>
                <a:gd name="T8" fmla="*/ 0 w 2"/>
                <a:gd name="T9" fmla="*/ 3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6374470" y="2663722"/>
              <a:ext cx="6296" cy="15738"/>
            </a:xfrm>
            <a:custGeom>
              <a:avLst/>
              <a:gdLst>
                <a:gd name="T0" fmla="*/ 16 w 1"/>
                <a:gd name="T1" fmla="*/ 50 h 2"/>
                <a:gd name="T2" fmla="*/ 16 w 1"/>
                <a:gd name="T3" fmla="*/ 5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6374470" y="2663722"/>
              <a:ext cx="6296" cy="15738"/>
            </a:xfrm>
            <a:custGeom>
              <a:avLst/>
              <a:gdLst>
                <a:gd name="T0" fmla="*/ 16 w 1"/>
                <a:gd name="T1" fmla="*/ 83 h 2"/>
                <a:gd name="T2" fmla="*/ 0 w 1"/>
                <a:gd name="T3" fmla="*/ 50 h 2"/>
                <a:gd name="T4" fmla="*/ 16 w 1"/>
                <a:gd name="T5" fmla="*/ 50 h 2"/>
                <a:gd name="T6" fmla="*/ 16 w 1"/>
                <a:gd name="T7" fmla="*/ 0 h 2"/>
                <a:gd name="T8" fmla="*/ 16 w 1"/>
                <a:gd name="T9" fmla="*/ 0 h 2"/>
                <a:gd name="T10" fmla="*/ 16 w 1"/>
                <a:gd name="T11" fmla="*/ 0 h 2"/>
                <a:gd name="T12" fmla="*/ 16 w 1"/>
                <a:gd name="T13" fmla="*/ 50 h 2"/>
                <a:gd name="T14" fmla="*/ 16 w 1"/>
                <a:gd name="T15" fmla="*/ 50 h 2"/>
                <a:gd name="T16" fmla="*/ 16 w 1"/>
                <a:gd name="T17" fmla="*/ 83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6478362" y="2663722"/>
              <a:ext cx="6296" cy="9443"/>
            </a:xfrm>
            <a:custGeom>
              <a:avLst/>
              <a:gdLst>
                <a:gd name="T0" fmla="*/ 0 w 1"/>
                <a:gd name="T1" fmla="*/ 81 h 1"/>
                <a:gd name="T2" fmla="*/ 16 w 1"/>
                <a:gd name="T3" fmla="*/ 0 h 1"/>
                <a:gd name="T4" fmla="*/ 16 w 1"/>
                <a:gd name="T5" fmla="*/ 81 h 1"/>
                <a:gd name="T6" fmla="*/ 0 w 1"/>
                <a:gd name="T7" fmla="*/ 8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6472066" y="2657427"/>
              <a:ext cx="12593" cy="22033"/>
            </a:xfrm>
            <a:custGeom>
              <a:avLst/>
              <a:gdLst>
                <a:gd name="T0" fmla="*/ 32 w 2"/>
                <a:gd name="T1" fmla="*/ 86 h 3"/>
                <a:gd name="T2" fmla="*/ 16 w 2"/>
                <a:gd name="T3" fmla="*/ 65 h 3"/>
                <a:gd name="T4" fmla="*/ 0 w 2"/>
                <a:gd name="T5" fmla="*/ 65 h 3"/>
                <a:gd name="T6" fmla="*/ 16 w 2"/>
                <a:gd name="T7" fmla="*/ 28 h 3"/>
                <a:gd name="T8" fmla="*/ 16 w 2"/>
                <a:gd name="T9" fmla="*/ 28 h 3"/>
                <a:gd name="T10" fmla="*/ 32 w 2"/>
                <a:gd name="T11" fmla="*/ 0 h 3"/>
                <a:gd name="T12" fmla="*/ 32 w 2"/>
                <a:gd name="T13" fmla="*/ 28 h 3"/>
                <a:gd name="T14" fmla="*/ 32 w 2"/>
                <a:gd name="T15" fmla="*/ 65 h 3"/>
                <a:gd name="T16" fmla="*/ 32 w 2"/>
                <a:gd name="T17" fmla="*/ 86 h 3"/>
                <a:gd name="T18" fmla="*/ 32 w 2"/>
                <a:gd name="T19" fmla="*/ 86 h 3"/>
                <a:gd name="T20" fmla="*/ 32 w 2"/>
                <a:gd name="T21" fmla="*/ 86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6909673" y="2931263"/>
              <a:ext cx="75558" cy="75541"/>
            </a:xfrm>
            <a:custGeom>
              <a:avLst/>
              <a:gdLst>
                <a:gd name="T0" fmla="*/ 305 w 10"/>
                <a:gd name="T1" fmla="*/ 305 h 10"/>
                <a:gd name="T2" fmla="*/ 334 w 10"/>
                <a:gd name="T3" fmla="*/ 0 h 10"/>
                <a:gd name="T4" fmla="*/ 197 w 10"/>
                <a:gd name="T5" fmla="*/ 0 h 10"/>
                <a:gd name="T6" fmla="*/ 139 w 10"/>
                <a:gd name="T7" fmla="*/ 70 h 10"/>
                <a:gd name="T8" fmla="*/ 70 w 10"/>
                <a:gd name="T9" fmla="*/ 98 h 10"/>
                <a:gd name="T10" fmla="*/ 0 w 10"/>
                <a:gd name="T11" fmla="*/ 139 h 10"/>
                <a:gd name="T12" fmla="*/ 139 w 10"/>
                <a:gd name="T13" fmla="*/ 305 h 10"/>
                <a:gd name="T14" fmla="*/ 305 w 10"/>
                <a:gd name="T15" fmla="*/ 305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cubicBezTo>
                    <a:pt x="7" y="7"/>
                    <a:pt x="9" y="2"/>
                    <a:pt x="10" y="0"/>
                  </a:cubicBezTo>
                  <a:cubicBezTo>
                    <a:pt x="8" y="0"/>
                    <a:pt x="8" y="1"/>
                    <a:pt x="6" y="0"/>
                  </a:cubicBezTo>
                  <a:cubicBezTo>
                    <a:pt x="6" y="0"/>
                    <a:pt x="4" y="2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6"/>
                    <a:pt x="2" y="7"/>
                    <a:pt x="4" y="9"/>
                  </a:cubicBezTo>
                  <a:cubicBezTo>
                    <a:pt x="4" y="9"/>
                    <a:pt x="8" y="10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" name="Freeform 79"/>
            <p:cNvSpPr>
              <a:spLocks noEditPoints="1"/>
            </p:cNvSpPr>
            <p:nvPr/>
          </p:nvSpPr>
          <p:spPr bwMode="auto">
            <a:xfrm>
              <a:off x="6903376" y="2924968"/>
              <a:ext cx="81854" cy="81836"/>
            </a:xfrm>
            <a:custGeom>
              <a:avLst/>
              <a:gdLst>
                <a:gd name="T0" fmla="*/ 251 w 11"/>
                <a:gd name="T1" fmla="*/ 340 h 11"/>
                <a:gd name="T2" fmla="*/ 251 w 11"/>
                <a:gd name="T3" fmla="*/ 340 h 11"/>
                <a:gd name="T4" fmla="*/ 118 w 11"/>
                <a:gd name="T5" fmla="*/ 319 h 11"/>
                <a:gd name="T6" fmla="*/ 95 w 11"/>
                <a:gd name="T7" fmla="*/ 279 h 11"/>
                <a:gd name="T8" fmla="*/ 0 w 11"/>
                <a:gd name="T9" fmla="*/ 184 h 11"/>
                <a:gd name="T10" fmla="*/ 0 w 11"/>
                <a:gd name="T11" fmla="*/ 156 h 11"/>
                <a:gd name="T12" fmla="*/ 28 w 11"/>
                <a:gd name="T13" fmla="*/ 156 h 11"/>
                <a:gd name="T14" fmla="*/ 66 w 11"/>
                <a:gd name="T15" fmla="*/ 118 h 11"/>
                <a:gd name="T16" fmla="*/ 118 w 11"/>
                <a:gd name="T17" fmla="*/ 95 h 11"/>
                <a:gd name="T18" fmla="*/ 156 w 11"/>
                <a:gd name="T19" fmla="*/ 95 h 11"/>
                <a:gd name="T20" fmla="*/ 156 w 11"/>
                <a:gd name="T21" fmla="*/ 66 h 11"/>
                <a:gd name="T22" fmla="*/ 225 w 11"/>
                <a:gd name="T23" fmla="*/ 0 h 11"/>
                <a:gd name="T24" fmla="*/ 251 w 11"/>
                <a:gd name="T25" fmla="*/ 28 h 11"/>
                <a:gd name="T26" fmla="*/ 319 w 11"/>
                <a:gd name="T27" fmla="*/ 0 h 11"/>
                <a:gd name="T28" fmla="*/ 319 w 11"/>
                <a:gd name="T29" fmla="*/ 0 h 11"/>
                <a:gd name="T30" fmla="*/ 340 w 11"/>
                <a:gd name="T31" fmla="*/ 0 h 11"/>
                <a:gd name="T32" fmla="*/ 340 w 11"/>
                <a:gd name="T33" fmla="*/ 28 h 11"/>
                <a:gd name="T34" fmla="*/ 340 w 11"/>
                <a:gd name="T35" fmla="*/ 95 h 11"/>
                <a:gd name="T36" fmla="*/ 319 w 11"/>
                <a:gd name="T37" fmla="*/ 319 h 11"/>
                <a:gd name="T38" fmla="*/ 319 w 11"/>
                <a:gd name="T39" fmla="*/ 319 h 11"/>
                <a:gd name="T40" fmla="*/ 319 w 11"/>
                <a:gd name="T41" fmla="*/ 340 h 11"/>
                <a:gd name="T42" fmla="*/ 251 w 11"/>
                <a:gd name="T43" fmla="*/ 340 h 11"/>
                <a:gd name="T44" fmla="*/ 66 w 11"/>
                <a:gd name="T45" fmla="*/ 184 h 11"/>
                <a:gd name="T46" fmla="*/ 118 w 11"/>
                <a:gd name="T47" fmla="*/ 251 h 11"/>
                <a:gd name="T48" fmla="*/ 156 w 11"/>
                <a:gd name="T49" fmla="*/ 279 h 11"/>
                <a:gd name="T50" fmla="*/ 251 w 11"/>
                <a:gd name="T51" fmla="*/ 319 h 11"/>
                <a:gd name="T52" fmla="*/ 251 w 11"/>
                <a:gd name="T53" fmla="*/ 319 h 11"/>
                <a:gd name="T54" fmla="*/ 279 w 11"/>
                <a:gd name="T55" fmla="*/ 319 h 11"/>
                <a:gd name="T56" fmla="*/ 279 w 11"/>
                <a:gd name="T57" fmla="*/ 95 h 11"/>
                <a:gd name="T58" fmla="*/ 319 w 11"/>
                <a:gd name="T59" fmla="*/ 66 h 11"/>
                <a:gd name="T60" fmla="*/ 225 w 11"/>
                <a:gd name="T61" fmla="*/ 66 h 11"/>
                <a:gd name="T62" fmla="*/ 184 w 11"/>
                <a:gd name="T63" fmla="*/ 95 h 11"/>
                <a:gd name="T64" fmla="*/ 156 w 11"/>
                <a:gd name="T65" fmla="*/ 118 h 11"/>
                <a:gd name="T66" fmla="*/ 118 w 11"/>
                <a:gd name="T67" fmla="*/ 118 h 11"/>
                <a:gd name="T68" fmla="*/ 95 w 11"/>
                <a:gd name="T69" fmla="*/ 118 h 11"/>
                <a:gd name="T70" fmla="*/ 66 w 11"/>
                <a:gd name="T71" fmla="*/ 184 h 1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" h="11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5" y="11"/>
                    <a:pt x="4" y="10"/>
                  </a:cubicBezTo>
                  <a:cubicBezTo>
                    <a:pt x="4" y="10"/>
                    <a:pt x="3" y="9"/>
                    <a:pt x="3" y="9"/>
                  </a:cubicBezTo>
                  <a:cubicBezTo>
                    <a:pt x="2" y="8"/>
                    <a:pt x="1" y="7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10" y="5"/>
                    <a:pt x="9" y="8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9" y="11"/>
                    <a:pt x="8" y="11"/>
                  </a:cubicBezTo>
                  <a:close/>
                  <a:moveTo>
                    <a:pt x="2" y="6"/>
                  </a:moveTo>
                  <a:cubicBezTo>
                    <a:pt x="2" y="7"/>
                    <a:pt x="3" y="7"/>
                    <a:pt x="4" y="8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9"/>
                    <a:pt x="7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8"/>
                    <a:pt x="9" y="5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7007268" y="3057165"/>
              <a:ext cx="0" cy="9443"/>
            </a:xfrm>
            <a:custGeom>
              <a:avLst/>
              <a:gdLst>
                <a:gd name="T0" fmla="*/ 0 h 1"/>
                <a:gd name="T1" fmla="*/ 0 h 1"/>
                <a:gd name="T2" fmla="*/ 81 h 1"/>
                <a:gd name="T3" fmla="*/ 0 h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6997824" y="3044575"/>
              <a:ext cx="15741" cy="28328"/>
            </a:xfrm>
            <a:custGeom>
              <a:avLst/>
              <a:gdLst>
                <a:gd name="T0" fmla="*/ 83 w 2"/>
                <a:gd name="T1" fmla="*/ 101 h 4"/>
                <a:gd name="T2" fmla="*/ 50 w 2"/>
                <a:gd name="T3" fmla="*/ 81 h 4"/>
                <a:gd name="T4" fmla="*/ 0 w 2"/>
                <a:gd name="T5" fmla="*/ 81 h 4"/>
                <a:gd name="T6" fmla="*/ 0 w 2"/>
                <a:gd name="T7" fmla="*/ 81 h 4"/>
                <a:gd name="T8" fmla="*/ 50 w 2"/>
                <a:gd name="T9" fmla="*/ 0 h 4"/>
                <a:gd name="T10" fmla="*/ 83 w 2"/>
                <a:gd name="T11" fmla="*/ 101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6985231" y="3006804"/>
              <a:ext cx="103892" cy="59803"/>
            </a:xfrm>
            <a:custGeom>
              <a:avLst/>
              <a:gdLst>
                <a:gd name="T0" fmla="*/ 405 w 14"/>
                <a:gd name="T1" fmla="*/ 164 h 8"/>
                <a:gd name="T2" fmla="*/ 368 w 14"/>
                <a:gd name="T3" fmla="*/ 254 h 8"/>
                <a:gd name="T4" fmla="*/ 368 w 14"/>
                <a:gd name="T5" fmla="*/ 164 h 8"/>
                <a:gd name="T6" fmla="*/ 250 w 14"/>
                <a:gd name="T7" fmla="*/ 135 h 8"/>
                <a:gd name="T8" fmla="*/ 222 w 14"/>
                <a:gd name="T9" fmla="*/ 226 h 8"/>
                <a:gd name="T10" fmla="*/ 156 w 14"/>
                <a:gd name="T11" fmla="*/ 226 h 8"/>
                <a:gd name="T12" fmla="*/ 0 w 14"/>
                <a:gd name="T13" fmla="*/ 185 h 8"/>
                <a:gd name="T14" fmla="*/ 66 w 14"/>
                <a:gd name="T15" fmla="*/ 95 h 8"/>
                <a:gd name="T16" fmla="*/ 66 w 14"/>
                <a:gd name="T17" fmla="*/ 135 h 8"/>
                <a:gd name="T18" fmla="*/ 118 w 14"/>
                <a:gd name="T19" fmla="*/ 135 h 8"/>
                <a:gd name="T20" fmla="*/ 222 w 14"/>
                <a:gd name="T21" fmla="*/ 95 h 8"/>
                <a:gd name="T22" fmla="*/ 405 w 14"/>
                <a:gd name="T23" fmla="*/ 164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" h="8">
                  <a:moveTo>
                    <a:pt x="13" y="5"/>
                  </a:moveTo>
                  <a:cubicBezTo>
                    <a:pt x="14" y="6"/>
                    <a:pt x="13" y="6"/>
                    <a:pt x="12" y="8"/>
                  </a:cubicBezTo>
                  <a:cubicBezTo>
                    <a:pt x="11" y="7"/>
                    <a:pt x="11" y="6"/>
                    <a:pt x="12" y="5"/>
                  </a:cubicBezTo>
                  <a:cubicBezTo>
                    <a:pt x="10" y="5"/>
                    <a:pt x="10" y="3"/>
                    <a:pt x="8" y="4"/>
                  </a:cubicBezTo>
                  <a:cubicBezTo>
                    <a:pt x="7" y="5"/>
                    <a:pt x="5" y="6"/>
                    <a:pt x="7" y="7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3" y="7"/>
                    <a:pt x="2" y="4"/>
                    <a:pt x="0" y="6"/>
                  </a:cubicBezTo>
                  <a:cubicBezTo>
                    <a:pt x="0" y="4"/>
                    <a:pt x="0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6" y="4"/>
                    <a:pt x="6" y="3"/>
                    <a:pt x="7" y="3"/>
                  </a:cubicBezTo>
                  <a:cubicBezTo>
                    <a:pt x="8" y="0"/>
                    <a:pt x="12" y="3"/>
                    <a:pt x="1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" name="Freeform 83"/>
            <p:cNvSpPr>
              <a:spLocks noEditPoints="1"/>
            </p:cNvSpPr>
            <p:nvPr/>
          </p:nvSpPr>
          <p:spPr bwMode="auto">
            <a:xfrm>
              <a:off x="6975786" y="3022542"/>
              <a:ext cx="113337" cy="44066"/>
            </a:xfrm>
            <a:custGeom>
              <a:avLst/>
              <a:gdLst>
                <a:gd name="T0" fmla="*/ 197 w 15"/>
                <a:gd name="T1" fmla="*/ 180 h 6"/>
                <a:gd name="T2" fmla="*/ 139 w 15"/>
                <a:gd name="T3" fmla="*/ 114 h 6"/>
                <a:gd name="T4" fmla="*/ 70 w 15"/>
                <a:gd name="T5" fmla="*/ 114 h 6"/>
                <a:gd name="T6" fmla="*/ 29 w 15"/>
                <a:gd name="T7" fmla="*/ 114 h 6"/>
                <a:gd name="T8" fmla="*/ 98 w 15"/>
                <a:gd name="T9" fmla="*/ 0 h 6"/>
                <a:gd name="T10" fmla="*/ 139 w 15"/>
                <a:gd name="T11" fmla="*/ 28 h 6"/>
                <a:gd name="T12" fmla="*/ 168 w 15"/>
                <a:gd name="T13" fmla="*/ 28 h 6"/>
                <a:gd name="T14" fmla="*/ 264 w 15"/>
                <a:gd name="T15" fmla="*/ 28 h 6"/>
                <a:gd name="T16" fmla="*/ 494 w 15"/>
                <a:gd name="T17" fmla="*/ 65 h 6"/>
                <a:gd name="T18" fmla="*/ 494 w 15"/>
                <a:gd name="T19" fmla="*/ 65 h 6"/>
                <a:gd name="T20" fmla="*/ 427 w 15"/>
                <a:gd name="T21" fmla="*/ 180 h 6"/>
                <a:gd name="T22" fmla="*/ 427 w 15"/>
                <a:gd name="T23" fmla="*/ 180 h 6"/>
                <a:gd name="T24" fmla="*/ 403 w 15"/>
                <a:gd name="T25" fmla="*/ 86 h 6"/>
                <a:gd name="T26" fmla="*/ 334 w 15"/>
                <a:gd name="T27" fmla="*/ 86 h 6"/>
                <a:gd name="T28" fmla="*/ 264 w 15"/>
                <a:gd name="T29" fmla="*/ 114 h 6"/>
                <a:gd name="T30" fmla="*/ 305 w 15"/>
                <a:gd name="T31" fmla="*/ 152 h 6"/>
                <a:gd name="T32" fmla="*/ 235 w 15"/>
                <a:gd name="T33" fmla="*/ 180 h 6"/>
                <a:gd name="T34" fmla="*/ 197 w 15"/>
                <a:gd name="T35" fmla="*/ 152 h 6"/>
                <a:gd name="T36" fmla="*/ 235 w 15"/>
                <a:gd name="T37" fmla="*/ 152 h 6"/>
                <a:gd name="T38" fmla="*/ 235 w 15"/>
                <a:gd name="T39" fmla="*/ 114 h 6"/>
                <a:gd name="T40" fmla="*/ 264 w 15"/>
                <a:gd name="T41" fmla="*/ 65 h 6"/>
                <a:gd name="T42" fmla="*/ 235 w 15"/>
                <a:gd name="T43" fmla="*/ 65 h 6"/>
                <a:gd name="T44" fmla="*/ 139 w 15"/>
                <a:gd name="T45" fmla="*/ 65 h 6"/>
                <a:gd name="T46" fmla="*/ 70 w 15"/>
                <a:gd name="T47" fmla="*/ 28 h 6"/>
                <a:gd name="T48" fmla="*/ 70 w 15"/>
                <a:gd name="T49" fmla="*/ 28 h 6"/>
                <a:gd name="T50" fmla="*/ 139 w 15"/>
                <a:gd name="T51" fmla="*/ 86 h 6"/>
                <a:gd name="T52" fmla="*/ 473 w 15"/>
                <a:gd name="T53" fmla="*/ 86 h 6"/>
                <a:gd name="T54" fmla="*/ 427 w 15"/>
                <a:gd name="T55" fmla="*/ 114 h 6"/>
                <a:gd name="T56" fmla="*/ 427 w 15"/>
                <a:gd name="T57" fmla="*/ 114 h 6"/>
                <a:gd name="T58" fmla="*/ 334 w 15"/>
                <a:gd name="T59" fmla="*/ 28 h 6"/>
                <a:gd name="T60" fmla="*/ 427 w 15"/>
                <a:gd name="T61" fmla="*/ 86 h 6"/>
                <a:gd name="T62" fmla="*/ 334 w 15"/>
                <a:gd name="T63" fmla="*/ 28 h 6"/>
                <a:gd name="T64" fmla="*/ 305 w 15"/>
                <a:gd name="T65" fmla="*/ 65 h 6"/>
                <a:gd name="T66" fmla="*/ 334 w 15"/>
                <a:gd name="T67" fmla="*/ 28 h 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" h="6">
                  <a:moveTo>
                    <a:pt x="7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0"/>
                    <a:pt x="14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4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5"/>
                    <a:pt x="12" y="4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2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lose/>
                  <a:moveTo>
                    <a:pt x="6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4"/>
                    <a:pt x="7" y="4"/>
                  </a:cubicBezTo>
                  <a:cubicBezTo>
                    <a:pt x="7" y="3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5" y="4"/>
                    <a:pt x="5" y="4"/>
                    <a:pt x="6" y="4"/>
                  </a:cubicBezTo>
                  <a:close/>
                  <a:moveTo>
                    <a:pt x="14" y="3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4" y="4"/>
                    <a:pt x="14" y="4"/>
                    <a:pt x="14" y="3"/>
                  </a:cubicBezTo>
                  <a:close/>
                  <a:moveTo>
                    <a:pt x="10" y="1"/>
                  </a:moveTo>
                  <a:cubicBezTo>
                    <a:pt x="11" y="1"/>
                    <a:pt x="11" y="2"/>
                    <a:pt x="12" y="2"/>
                  </a:cubicBezTo>
                  <a:cubicBezTo>
                    <a:pt x="12" y="2"/>
                    <a:pt x="12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2"/>
                    <a:pt x="11" y="1"/>
                    <a:pt x="10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0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7057640" y="2707788"/>
              <a:ext cx="15741" cy="9443"/>
            </a:xfrm>
            <a:custGeom>
              <a:avLst/>
              <a:gdLst>
                <a:gd name="T0" fmla="*/ 83 w 2"/>
                <a:gd name="T1" fmla="*/ 0 h 1"/>
                <a:gd name="T2" fmla="*/ 83 w 2"/>
                <a:gd name="T3" fmla="*/ 81 h 1"/>
                <a:gd name="T4" fmla="*/ 0 w 2"/>
                <a:gd name="T5" fmla="*/ 81 h 1"/>
                <a:gd name="T6" fmla="*/ 83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7019861" y="2707788"/>
              <a:ext cx="59817" cy="15738"/>
            </a:xfrm>
            <a:custGeom>
              <a:avLst/>
              <a:gdLst>
                <a:gd name="T0" fmla="*/ 254 w 8"/>
                <a:gd name="T1" fmla="*/ 83 h 2"/>
                <a:gd name="T2" fmla="*/ 0 w 8"/>
                <a:gd name="T3" fmla="*/ 50 h 2"/>
                <a:gd name="T4" fmla="*/ 164 w 8"/>
                <a:gd name="T5" fmla="*/ 0 h 2"/>
                <a:gd name="T6" fmla="*/ 226 w 8"/>
                <a:gd name="T7" fmla="*/ 0 h 2"/>
                <a:gd name="T8" fmla="*/ 226 w 8"/>
                <a:gd name="T9" fmla="*/ 0 h 2"/>
                <a:gd name="T10" fmla="*/ 254 w 8"/>
                <a:gd name="T11" fmla="*/ 83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7148940" y="2814804"/>
              <a:ext cx="6296" cy="6295"/>
            </a:xfrm>
            <a:custGeom>
              <a:avLst/>
              <a:gdLst>
                <a:gd name="T0" fmla="*/ 16 w 1"/>
                <a:gd name="T1" fmla="*/ 0 h 1"/>
                <a:gd name="T2" fmla="*/ 0 w 1"/>
                <a:gd name="T3" fmla="*/ 16 h 1"/>
                <a:gd name="T4" fmla="*/ 1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7139495" y="2805361"/>
              <a:ext cx="22038" cy="22033"/>
            </a:xfrm>
            <a:custGeom>
              <a:avLst/>
              <a:gdLst>
                <a:gd name="T0" fmla="*/ 28 w 3"/>
                <a:gd name="T1" fmla="*/ 86 h 3"/>
                <a:gd name="T2" fmla="*/ 0 w 3"/>
                <a:gd name="T3" fmla="*/ 86 h 3"/>
                <a:gd name="T4" fmla="*/ 0 w 3"/>
                <a:gd name="T5" fmla="*/ 65 h 3"/>
                <a:gd name="T6" fmla="*/ 65 w 3"/>
                <a:gd name="T7" fmla="*/ 0 h 3"/>
                <a:gd name="T8" fmla="*/ 86 w 3"/>
                <a:gd name="T9" fmla="*/ 0 h 3"/>
                <a:gd name="T10" fmla="*/ 86 w 3"/>
                <a:gd name="T11" fmla="*/ 28 h 3"/>
                <a:gd name="T12" fmla="*/ 28 w 3"/>
                <a:gd name="T13" fmla="*/ 86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7111161" y="2755001"/>
              <a:ext cx="6296" cy="12590"/>
            </a:xfrm>
            <a:custGeom>
              <a:avLst/>
              <a:gdLst>
                <a:gd name="T0" fmla="*/ 16 w 1"/>
                <a:gd name="T1" fmla="*/ 16 h 2"/>
                <a:gd name="T2" fmla="*/ 0 w 1"/>
                <a:gd name="T3" fmla="*/ 0 h 2"/>
                <a:gd name="T4" fmla="*/ 16 w 1"/>
                <a:gd name="T5" fmla="*/ 16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7089123" y="2717230"/>
              <a:ext cx="28334" cy="50361"/>
            </a:xfrm>
            <a:custGeom>
              <a:avLst/>
              <a:gdLst>
                <a:gd name="T0" fmla="*/ 101 w 4"/>
                <a:gd name="T1" fmla="*/ 194 h 7"/>
                <a:gd name="T2" fmla="*/ 56 w 4"/>
                <a:gd name="T3" fmla="*/ 130 h 7"/>
                <a:gd name="T4" fmla="*/ 0 w 4"/>
                <a:gd name="T5" fmla="*/ 0 h 7"/>
                <a:gd name="T6" fmla="*/ 101 w 4"/>
                <a:gd name="T7" fmla="*/ 130 h 7"/>
                <a:gd name="T8" fmla="*/ 101 w 4"/>
                <a:gd name="T9" fmla="*/ 130 h 7"/>
                <a:gd name="T10" fmla="*/ 101 w 4"/>
                <a:gd name="T11" fmla="*/ 130 h 7"/>
                <a:gd name="T12" fmla="*/ 101 w 4"/>
                <a:gd name="T13" fmla="*/ 167 h 7"/>
                <a:gd name="T14" fmla="*/ 101 w 4"/>
                <a:gd name="T15" fmla="*/ 167 h 7"/>
                <a:gd name="T16" fmla="*/ 101 w 4"/>
                <a:gd name="T17" fmla="*/ 194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3" y="7"/>
                    <a:pt x="3" y="6"/>
                    <a:pt x="2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7095419" y="2739263"/>
              <a:ext cx="6296" cy="15738"/>
            </a:xfrm>
            <a:custGeom>
              <a:avLst/>
              <a:gdLst>
                <a:gd name="T0" fmla="*/ 16 w 1"/>
                <a:gd name="T1" fmla="*/ 0 h 2"/>
                <a:gd name="T2" fmla="*/ 16 w 1"/>
                <a:gd name="T3" fmla="*/ 83 h 2"/>
                <a:gd name="T4" fmla="*/ 16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7095419" y="2739263"/>
              <a:ext cx="15741" cy="22033"/>
            </a:xfrm>
            <a:custGeom>
              <a:avLst/>
              <a:gdLst>
                <a:gd name="T0" fmla="*/ 83 w 2"/>
                <a:gd name="T1" fmla="*/ 86 h 3"/>
                <a:gd name="T2" fmla="*/ 50 w 2"/>
                <a:gd name="T3" fmla="*/ 65 h 3"/>
                <a:gd name="T4" fmla="*/ 0 w 2"/>
                <a:gd name="T5" fmla="*/ 28 h 3"/>
                <a:gd name="T6" fmla="*/ 0 w 2"/>
                <a:gd name="T7" fmla="*/ 0 h 3"/>
                <a:gd name="T8" fmla="*/ 50 w 2"/>
                <a:gd name="T9" fmla="*/ 0 h 3"/>
                <a:gd name="T10" fmla="*/ 83 w 2"/>
                <a:gd name="T11" fmla="*/ 28 h 3"/>
                <a:gd name="T12" fmla="*/ 83 w 2"/>
                <a:gd name="T13" fmla="*/ 86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2" y="1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7073382" y="2761296"/>
              <a:ext cx="6296" cy="6295"/>
            </a:xfrm>
            <a:custGeom>
              <a:avLst/>
              <a:gdLst>
                <a:gd name="T0" fmla="*/ 0 w 1"/>
                <a:gd name="T1" fmla="*/ 16 h 1"/>
                <a:gd name="T2" fmla="*/ 16 w 1"/>
                <a:gd name="T3" fmla="*/ 0 h 1"/>
                <a:gd name="T4" fmla="*/ 16 w 1"/>
                <a:gd name="T5" fmla="*/ 16 h 1"/>
                <a:gd name="T6" fmla="*/ 0 w 1"/>
                <a:gd name="T7" fmla="*/ 1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auto">
            <a:xfrm>
              <a:off x="7067085" y="2745558"/>
              <a:ext cx="12593" cy="37771"/>
            </a:xfrm>
            <a:custGeom>
              <a:avLst/>
              <a:gdLst>
                <a:gd name="T0" fmla="*/ 4 w 4"/>
                <a:gd name="T1" fmla="*/ 12 h 12"/>
                <a:gd name="T2" fmla="*/ 0 w 4"/>
                <a:gd name="T3" fmla="*/ 7 h 12"/>
                <a:gd name="T4" fmla="*/ 4 w 4"/>
                <a:gd name="T5" fmla="*/ 0 h 12"/>
                <a:gd name="T6" fmla="*/ 4 w 4"/>
                <a:gd name="T7" fmla="*/ 1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2">
                  <a:moveTo>
                    <a:pt x="4" y="12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7067085" y="2745558"/>
              <a:ext cx="6296" cy="9443"/>
            </a:xfrm>
            <a:custGeom>
              <a:avLst/>
              <a:gdLst>
                <a:gd name="T0" fmla="*/ 16 w 1"/>
                <a:gd name="T1" fmla="*/ 0 h 1"/>
                <a:gd name="T2" fmla="*/ 16 w 1"/>
                <a:gd name="T3" fmla="*/ 81 h 1"/>
                <a:gd name="T4" fmla="*/ 1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7057640" y="2739263"/>
              <a:ext cx="22038" cy="22033"/>
            </a:xfrm>
            <a:custGeom>
              <a:avLst/>
              <a:gdLst>
                <a:gd name="T0" fmla="*/ 65 w 3"/>
                <a:gd name="T1" fmla="*/ 86 h 3"/>
                <a:gd name="T2" fmla="*/ 65 w 3"/>
                <a:gd name="T3" fmla="*/ 86 h 3"/>
                <a:gd name="T4" fmla="*/ 0 w 3"/>
                <a:gd name="T5" fmla="*/ 28 h 3"/>
                <a:gd name="T6" fmla="*/ 28 w 3"/>
                <a:gd name="T7" fmla="*/ 0 h 3"/>
                <a:gd name="T8" fmla="*/ 65 w 3"/>
                <a:gd name="T9" fmla="*/ 0 h 3"/>
                <a:gd name="T10" fmla="*/ 65 w 3"/>
                <a:gd name="T11" fmla="*/ 0 h 3"/>
                <a:gd name="T12" fmla="*/ 65 w 3"/>
                <a:gd name="T13" fmla="*/ 86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7079678" y="2717230"/>
              <a:ext cx="9445" cy="15738"/>
            </a:xfrm>
            <a:custGeom>
              <a:avLst/>
              <a:gdLst>
                <a:gd name="T0" fmla="*/ 81 w 1"/>
                <a:gd name="T1" fmla="*/ 50 h 2"/>
                <a:gd name="T2" fmla="*/ 81 w 1"/>
                <a:gd name="T3" fmla="*/ 83 h 2"/>
                <a:gd name="T4" fmla="*/ 81 w 1"/>
                <a:gd name="T5" fmla="*/ 0 h 2"/>
                <a:gd name="T6" fmla="*/ 81 w 1"/>
                <a:gd name="T7" fmla="*/ 5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7079678" y="2701492"/>
              <a:ext cx="9445" cy="53508"/>
            </a:xfrm>
            <a:custGeom>
              <a:avLst/>
              <a:gdLst>
                <a:gd name="T0" fmla="*/ 81 w 1"/>
                <a:gd name="T1" fmla="*/ 243 h 7"/>
                <a:gd name="T2" fmla="*/ 0 w 1"/>
                <a:gd name="T3" fmla="*/ 141 h 7"/>
                <a:gd name="T4" fmla="*/ 0 w 1"/>
                <a:gd name="T5" fmla="*/ 70 h 7"/>
                <a:gd name="T6" fmla="*/ 81 w 1"/>
                <a:gd name="T7" fmla="*/ 0 h 7"/>
                <a:gd name="T8" fmla="*/ 81 w 1"/>
                <a:gd name="T9" fmla="*/ 70 h 7"/>
                <a:gd name="T10" fmla="*/ 81 w 1"/>
                <a:gd name="T11" fmla="*/ 70 h 7"/>
                <a:gd name="T12" fmla="*/ 81 w 1"/>
                <a:gd name="T13" fmla="*/ 100 h 7"/>
                <a:gd name="T14" fmla="*/ 81 w 1"/>
                <a:gd name="T15" fmla="*/ 100 h 7"/>
                <a:gd name="T16" fmla="*/ 81 w 1"/>
                <a:gd name="T17" fmla="*/ 141 h 7"/>
                <a:gd name="T18" fmla="*/ 81 w 1"/>
                <a:gd name="T19" fmla="*/ 243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7133198" y="2783329"/>
              <a:ext cx="6296" cy="15738"/>
            </a:xfrm>
            <a:custGeom>
              <a:avLst/>
              <a:gdLst>
                <a:gd name="T0" fmla="*/ 16 w 1"/>
                <a:gd name="T1" fmla="*/ 50 h 2"/>
                <a:gd name="T2" fmla="*/ 16 w 1"/>
                <a:gd name="T3" fmla="*/ 83 h 2"/>
                <a:gd name="T4" fmla="*/ 16 w 1"/>
                <a:gd name="T5" fmla="*/ 50 h 2"/>
                <a:gd name="T6" fmla="*/ 0 w 1"/>
                <a:gd name="T7" fmla="*/ 0 h 2"/>
                <a:gd name="T8" fmla="*/ 16 w 1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7117457" y="2777034"/>
              <a:ext cx="31482" cy="44066"/>
            </a:xfrm>
            <a:custGeom>
              <a:avLst/>
              <a:gdLst>
                <a:gd name="T0" fmla="*/ 83 w 4"/>
                <a:gd name="T1" fmla="*/ 180 h 6"/>
                <a:gd name="T2" fmla="*/ 83 w 4"/>
                <a:gd name="T3" fmla="*/ 65 h 6"/>
                <a:gd name="T4" fmla="*/ 83 w 4"/>
                <a:gd name="T5" fmla="*/ 65 h 6"/>
                <a:gd name="T6" fmla="*/ 0 w 4"/>
                <a:gd name="T7" fmla="*/ 0 h 6"/>
                <a:gd name="T8" fmla="*/ 83 w 4"/>
                <a:gd name="T9" fmla="*/ 28 h 6"/>
                <a:gd name="T10" fmla="*/ 125 w 4"/>
                <a:gd name="T11" fmla="*/ 28 h 6"/>
                <a:gd name="T12" fmla="*/ 158 w 4"/>
                <a:gd name="T13" fmla="*/ 28 h 6"/>
                <a:gd name="T14" fmla="*/ 158 w 4"/>
                <a:gd name="T15" fmla="*/ 65 h 6"/>
                <a:gd name="T16" fmla="*/ 125 w 4"/>
                <a:gd name="T17" fmla="*/ 86 h 6"/>
                <a:gd name="T18" fmla="*/ 83 w 4"/>
                <a:gd name="T19" fmla="*/ 18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lnTo>
                    <a:pt x="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7148940" y="3557625"/>
              <a:ext cx="349456" cy="683017"/>
            </a:xfrm>
            <a:custGeom>
              <a:avLst/>
              <a:gdLst>
                <a:gd name="T0" fmla="*/ 1372 w 47"/>
                <a:gd name="T1" fmla="*/ 340 h 92"/>
                <a:gd name="T2" fmla="*/ 1393 w 47"/>
                <a:gd name="T3" fmla="*/ 500 h 92"/>
                <a:gd name="T4" fmla="*/ 1209 w 47"/>
                <a:gd name="T5" fmla="*/ 656 h 92"/>
                <a:gd name="T6" fmla="*/ 1122 w 47"/>
                <a:gd name="T7" fmla="*/ 774 h 92"/>
                <a:gd name="T8" fmla="*/ 1093 w 47"/>
                <a:gd name="T9" fmla="*/ 1052 h 92"/>
                <a:gd name="T10" fmla="*/ 1188 w 47"/>
                <a:gd name="T11" fmla="*/ 1208 h 92"/>
                <a:gd name="T12" fmla="*/ 1209 w 47"/>
                <a:gd name="T13" fmla="*/ 1236 h 92"/>
                <a:gd name="T14" fmla="*/ 1188 w 47"/>
                <a:gd name="T15" fmla="*/ 1363 h 92"/>
                <a:gd name="T16" fmla="*/ 1027 w 47"/>
                <a:gd name="T17" fmla="*/ 1458 h 92"/>
                <a:gd name="T18" fmla="*/ 803 w 47"/>
                <a:gd name="T19" fmla="*/ 1458 h 92"/>
                <a:gd name="T20" fmla="*/ 843 w 47"/>
                <a:gd name="T21" fmla="*/ 1547 h 92"/>
                <a:gd name="T22" fmla="*/ 803 w 47"/>
                <a:gd name="T23" fmla="*/ 1613 h 92"/>
                <a:gd name="T24" fmla="*/ 713 w 47"/>
                <a:gd name="T25" fmla="*/ 1708 h 92"/>
                <a:gd name="T26" fmla="*/ 590 w 47"/>
                <a:gd name="T27" fmla="*/ 1670 h 92"/>
                <a:gd name="T28" fmla="*/ 685 w 47"/>
                <a:gd name="T29" fmla="*/ 1797 h 92"/>
                <a:gd name="T30" fmla="*/ 685 w 47"/>
                <a:gd name="T31" fmla="*/ 1797 h 92"/>
                <a:gd name="T32" fmla="*/ 713 w 47"/>
                <a:gd name="T33" fmla="*/ 1826 h 92"/>
                <a:gd name="T34" fmla="*/ 619 w 47"/>
                <a:gd name="T35" fmla="*/ 1863 h 92"/>
                <a:gd name="T36" fmla="*/ 685 w 47"/>
                <a:gd name="T37" fmla="*/ 1892 h 92"/>
                <a:gd name="T38" fmla="*/ 590 w 47"/>
                <a:gd name="T39" fmla="*/ 1953 h 92"/>
                <a:gd name="T40" fmla="*/ 590 w 47"/>
                <a:gd name="T41" fmla="*/ 2076 h 92"/>
                <a:gd name="T42" fmla="*/ 435 w 47"/>
                <a:gd name="T43" fmla="*/ 2165 h 92"/>
                <a:gd name="T44" fmla="*/ 569 w 47"/>
                <a:gd name="T45" fmla="*/ 2321 h 92"/>
                <a:gd name="T46" fmla="*/ 435 w 47"/>
                <a:gd name="T47" fmla="*/ 2481 h 92"/>
                <a:gd name="T48" fmla="*/ 340 w 47"/>
                <a:gd name="T49" fmla="*/ 2571 h 92"/>
                <a:gd name="T50" fmla="*/ 319 w 47"/>
                <a:gd name="T51" fmla="*/ 2731 h 92"/>
                <a:gd name="T52" fmla="*/ 319 w 47"/>
                <a:gd name="T53" fmla="*/ 2731 h 92"/>
                <a:gd name="T54" fmla="*/ 319 w 47"/>
                <a:gd name="T55" fmla="*/ 2781 h 92"/>
                <a:gd name="T56" fmla="*/ 368 w 47"/>
                <a:gd name="T57" fmla="*/ 2849 h 92"/>
                <a:gd name="T58" fmla="*/ 156 w 47"/>
                <a:gd name="T59" fmla="*/ 2821 h 92"/>
                <a:gd name="T60" fmla="*/ 94 w 47"/>
                <a:gd name="T61" fmla="*/ 2694 h 92"/>
                <a:gd name="T62" fmla="*/ 28 w 47"/>
                <a:gd name="T63" fmla="*/ 2694 h 92"/>
                <a:gd name="T64" fmla="*/ 28 w 47"/>
                <a:gd name="T65" fmla="*/ 2531 h 92"/>
                <a:gd name="T66" fmla="*/ 94 w 47"/>
                <a:gd name="T67" fmla="*/ 2347 h 92"/>
                <a:gd name="T68" fmla="*/ 118 w 47"/>
                <a:gd name="T69" fmla="*/ 2047 h 92"/>
                <a:gd name="T70" fmla="*/ 156 w 47"/>
                <a:gd name="T71" fmla="*/ 2047 h 92"/>
                <a:gd name="T72" fmla="*/ 118 w 47"/>
                <a:gd name="T73" fmla="*/ 1826 h 92"/>
                <a:gd name="T74" fmla="*/ 156 w 47"/>
                <a:gd name="T75" fmla="*/ 1547 h 92"/>
                <a:gd name="T76" fmla="*/ 184 w 47"/>
                <a:gd name="T77" fmla="*/ 1429 h 92"/>
                <a:gd name="T78" fmla="*/ 184 w 47"/>
                <a:gd name="T79" fmla="*/ 1274 h 92"/>
                <a:gd name="T80" fmla="*/ 222 w 47"/>
                <a:gd name="T81" fmla="*/ 1236 h 92"/>
                <a:gd name="T82" fmla="*/ 222 w 47"/>
                <a:gd name="T83" fmla="*/ 1142 h 92"/>
                <a:gd name="T84" fmla="*/ 250 w 47"/>
                <a:gd name="T85" fmla="*/ 984 h 92"/>
                <a:gd name="T86" fmla="*/ 222 w 47"/>
                <a:gd name="T87" fmla="*/ 868 h 92"/>
                <a:gd name="T88" fmla="*/ 250 w 47"/>
                <a:gd name="T89" fmla="*/ 745 h 92"/>
                <a:gd name="T90" fmla="*/ 279 w 47"/>
                <a:gd name="T91" fmla="*/ 618 h 92"/>
                <a:gd name="T92" fmla="*/ 340 w 47"/>
                <a:gd name="T93" fmla="*/ 500 h 92"/>
                <a:gd name="T94" fmla="*/ 368 w 47"/>
                <a:gd name="T95" fmla="*/ 462 h 92"/>
                <a:gd name="T96" fmla="*/ 368 w 47"/>
                <a:gd name="T97" fmla="*/ 368 h 92"/>
                <a:gd name="T98" fmla="*/ 368 w 47"/>
                <a:gd name="T99" fmla="*/ 278 h 92"/>
                <a:gd name="T100" fmla="*/ 463 w 47"/>
                <a:gd name="T101" fmla="*/ 184 h 92"/>
                <a:gd name="T102" fmla="*/ 463 w 47"/>
                <a:gd name="T103" fmla="*/ 118 h 92"/>
                <a:gd name="T104" fmla="*/ 524 w 47"/>
                <a:gd name="T105" fmla="*/ 66 h 92"/>
                <a:gd name="T106" fmla="*/ 659 w 47"/>
                <a:gd name="T107" fmla="*/ 118 h 92"/>
                <a:gd name="T108" fmla="*/ 869 w 47"/>
                <a:gd name="T109" fmla="*/ 184 h 92"/>
                <a:gd name="T110" fmla="*/ 999 w 47"/>
                <a:gd name="T111" fmla="*/ 250 h 92"/>
                <a:gd name="T112" fmla="*/ 1122 w 47"/>
                <a:gd name="T113" fmla="*/ 340 h 92"/>
                <a:gd name="T114" fmla="*/ 1093 w 47"/>
                <a:gd name="T115" fmla="*/ 434 h 92"/>
                <a:gd name="T116" fmla="*/ 1188 w 47"/>
                <a:gd name="T117" fmla="*/ 500 h 92"/>
                <a:gd name="T118" fmla="*/ 1372 w 47"/>
                <a:gd name="T119" fmla="*/ 340 h 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7" h="92">
                  <a:moveTo>
                    <a:pt x="44" y="11"/>
                  </a:moveTo>
                  <a:cubicBezTo>
                    <a:pt x="47" y="11"/>
                    <a:pt x="47" y="15"/>
                    <a:pt x="45" y="16"/>
                  </a:cubicBezTo>
                  <a:cubicBezTo>
                    <a:pt x="43" y="17"/>
                    <a:pt x="41" y="19"/>
                    <a:pt x="39" y="21"/>
                  </a:cubicBezTo>
                  <a:cubicBezTo>
                    <a:pt x="38" y="22"/>
                    <a:pt x="36" y="23"/>
                    <a:pt x="36" y="25"/>
                  </a:cubicBezTo>
                  <a:cubicBezTo>
                    <a:pt x="36" y="28"/>
                    <a:pt x="36" y="31"/>
                    <a:pt x="35" y="34"/>
                  </a:cubicBezTo>
                  <a:cubicBezTo>
                    <a:pt x="34" y="36"/>
                    <a:pt x="38" y="36"/>
                    <a:pt x="38" y="39"/>
                  </a:cubicBezTo>
                  <a:cubicBezTo>
                    <a:pt x="37" y="40"/>
                    <a:pt x="39" y="40"/>
                    <a:pt x="39" y="40"/>
                  </a:cubicBezTo>
                  <a:cubicBezTo>
                    <a:pt x="40" y="42"/>
                    <a:pt x="39" y="43"/>
                    <a:pt x="38" y="44"/>
                  </a:cubicBezTo>
                  <a:cubicBezTo>
                    <a:pt x="36" y="46"/>
                    <a:pt x="36" y="46"/>
                    <a:pt x="33" y="47"/>
                  </a:cubicBezTo>
                  <a:cubicBezTo>
                    <a:pt x="31" y="48"/>
                    <a:pt x="28" y="49"/>
                    <a:pt x="26" y="47"/>
                  </a:cubicBezTo>
                  <a:cubicBezTo>
                    <a:pt x="26" y="48"/>
                    <a:pt x="27" y="49"/>
                    <a:pt x="27" y="50"/>
                  </a:cubicBezTo>
                  <a:cubicBezTo>
                    <a:pt x="27" y="50"/>
                    <a:pt x="26" y="51"/>
                    <a:pt x="26" y="52"/>
                  </a:cubicBezTo>
                  <a:cubicBezTo>
                    <a:pt x="26" y="54"/>
                    <a:pt x="26" y="55"/>
                    <a:pt x="23" y="55"/>
                  </a:cubicBezTo>
                  <a:cubicBezTo>
                    <a:pt x="22" y="55"/>
                    <a:pt x="19" y="52"/>
                    <a:pt x="19" y="54"/>
                  </a:cubicBezTo>
                  <a:cubicBezTo>
                    <a:pt x="20" y="56"/>
                    <a:pt x="20" y="59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7"/>
                    <a:pt x="24" y="58"/>
                    <a:pt x="23" y="59"/>
                  </a:cubicBezTo>
                  <a:cubicBezTo>
                    <a:pt x="22" y="61"/>
                    <a:pt x="21" y="58"/>
                    <a:pt x="20" y="60"/>
                  </a:cubicBezTo>
                  <a:cubicBezTo>
                    <a:pt x="21" y="60"/>
                    <a:pt x="21" y="60"/>
                    <a:pt x="22" y="61"/>
                  </a:cubicBezTo>
                  <a:cubicBezTo>
                    <a:pt x="20" y="61"/>
                    <a:pt x="19" y="62"/>
                    <a:pt x="19" y="63"/>
                  </a:cubicBezTo>
                  <a:cubicBezTo>
                    <a:pt x="19" y="65"/>
                    <a:pt x="18" y="66"/>
                    <a:pt x="19" y="67"/>
                  </a:cubicBezTo>
                  <a:cubicBezTo>
                    <a:pt x="17" y="67"/>
                    <a:pt x="14" y="68"/>
                    <a:pt x="14" y="70"/>
                  </a:cubicBezTo>
                  <a:cubicBezTo>
                    <a:pt x="14" y="73"/>
                    <a:pt x="18" y="73"/>
                    <a:pt x="18" y="75"/>
                  </a:cubicBezTo>
                  <a:cubicBezTo>
                    <a:pt x="19" y="78"/>
                    <a:pt x="16" y="79"/>
                    <a:pt x="14" y="80"/>
                  </a:cubicBezTo>
                  <a:cubicBezTo>
                    <a:pt x="14" y="81"/>
                    <a:pt x="12" y="87"/>
                    <a:pt x="11" y="83"/>
                  </a:cubicBezTo>
                  <a:cubicBezTo>
                    <a:pt x="12" y="85"/>
                    <a:pt x="10" y="86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1" y="89"/>
                    <a:pt x="11" y="89"/>
                    <a:pt x="10" y="90"/>
                  </a:cubicBezTo>
                  <a:cubicBezTo>
                    <a:pt x="11" y="90"/>
                    <a:pt x="11" y="91"/>
                    <a:pt x="12" y="92"/>
                  </a:cubicBezTo>
                  <a:cubicBezTo>
                    <a:pt x="10" y="92"/>
                    <a:pt x="8" y="91"/>
                    <a:pt x="5" y="91"/>
                  </a:cubicBezTo>
                  <a:cubicBezTo>
                    <a:pt x="2" y="91"/>
                    <a:pt x="3" y="89"/>
                    <a:pt x="3" y="87"/>
                  </a:cubicBezTo>
                  <a:cubicBezTo>
                    <a:pt x="2" y="87"/>
                    <a:pt x="1" y="87"/>
                    <a:pt x="1" y="87"/>
                  </a:cubicBezTo>
                  <a:cubicBezTo>
                    <a:pt x="1" y="85"/>
                    <a:pt x="0" y="83"/>
                    <a:pt x="1" y="82"/>
                  </a:cubicBezTo>
                  <a:cubicBezTo>
                    <a:pt x="3" y="79"/>
                    <a:pt x="2" y="78"/>
                    <a:pt x="3" y="76"/>
                  </a:cubicBezTo>
                  <a:cubicBezTo>
                    <a:pt x="3" y="74"/>
                    <a:pt x="7" y="68"/>
                    <a:pt x="4" y="66"/>
                  </a:cubicBezTo>
                  <a:cubicBezTo>
                    <a:pt x="4" y="66"/>
                    <a:pt x="5" y="66"/>
                    <a:pt x="5" y="66"/>
                  </a:cubicBezTo>
                  <a:cubicBezTo>
                    <a:pt x="4" y="65"/>
                    <a:pt x="3" y="60"/>
                    <a:pt x="4" y="59"/>
                  </a:cubicBezTo>
                  <a:cubicBezTo>
                    <a:pt x="5" y="56"/>
                    <a:pt x="4" y="53"/>
                    <a:pt x="5" y="50"/>
                  </a:cubicBezTo>
                  <a:cubicBezTo>
                    <a:pt x="5" y="48"/>
                    <a:pt x="6" y="47"/>
                    <a:pt x="6" y="46"/>
                  </a:cubicBezTo>
                  <a:cubicBezTo>
                    <a:pt x="6" y="45"/>
                    <a:pt x="5" y="43"/>
                    <a:pt x="6" y="41"/>
                  </a:cubicBezTo>
                  <a:cubicBezTo>
                    <a:pt x="6" y="41"/>
                    <a:pt x="7" y="40"/>
                    <a:pt x="7" y="40"/>
                  </a:cubicBezTo>
                  <a:cubicBezTo>
                    <a:pt x="7" y="39"/>
                    <a:pt x="7" y="38"/>
                    <a:pt x="7" y="37"/>
                  </a:cubicBezTo>
                  <a:cubicBezTo>
                    <a:pt x="8" y="35"/>
                    <a:pt x="9" y="35"/>
                    <a:pt x="8" y="32"/>
                  </a:cubicBezTo>
                  <a:cubicBezTo>
                    <a:pt x="8" y="31"/>
                    <a:pt x="8" y="29"/>
                    <a:pt x="7" y="28"/>
                  </a:cubicBezTo>
                  <a:cubicBezTo>
                    <a:pt x="7" y="26"/>
                    <a:pt x="8" y="25"/>
                    <a:pt x="8" y="24"/>
                  </a:cubicBezTo>
                  <a:cubicBezTo>
                    <a:pt x="9" y="22"/>
                    <a:pt x="9" y="21"/>
                    <a:pt x="9" y="20"/>
                  </a:cubicBezTo>
                  <a:cubicBezTo>
                    <a:pt x="9" y="18"/>
                    <a:pt x="10" y="17"/>
                    <a:pt x="11" y="16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1"/>
                    <a:pt x="11" y="9"/>
                    <a:pt x="12" y="9"/>
                  </a:cubicBezTo>
                  <a:cubicBezTo>
                    <a:pt x="14" y="8"/>
                    <a:pt x="15" y="8"/>
                    <a:pt x="15" y="6"/>
                  </a:cubicBezTo>
                  <a:cubicBezTo>
                    <a:pt x="15" y="5"/>
                    <a:pt x="15" y="5"/>
                    <a:pt x="15" y="4"/>
                  </a:cubicBezTo>
                  <a:cubicBezTo>
                    <a:pt x="16" y="3"/>
                    <a:pt x="16" y="3"/>
                    <a:pt x="17" y="2"/>
                  </a:cubicBezTo>
                  <a:cubicBezTo>
                    <a:pt x="18" y="3"/>
                    <a:pt x="20" y="2"/>
                    <a:pt x="21" y="4"/>
                  </a:cubicBezTo>
                  <a:cubicBezTo>
                    <a:pt x="22" y="0"/>
                    <a:pt x="27" y="4"/>
                    <a:pt x="28" y="6"/>
                  </a:cubicBezTo>
                  <a:cubicBezTo>
                    <a:pt x="29" y="7"/>
                    <a:pt x="30" y="7"/>
                    <a:pt x="32" y="8"/>
                  </a:cubicBezTo>
                  <a:cubicBezTo>
                    <a:pt x="33" y="8"/>
                    <a:pt x="35" y="10"/>
                    <a:pt x="36" y="11"/>
                  </a:cubicBezTo>
                  <a:cubicBezTo>
                    <a:pt x="37" y="11"/>
                    <a:pt x="36" y="13"/>
                    <a:pt x="35" y="14"/>
                  </a:cubicBezTo>
                  <a:cubicBezTo>
                    <a:pt x="34" y="16"/>
                    <a:pt x="37" y="15"/>
                    <a:pt x="38" y="16"/>
                  </a:cubicBezTo>
                  <a:cubicBezTo>
                    <a:pt x="41" y="18"/>
                    <a:pt x="44" y="15"/>
                    <a:pt x="44" y="11"/>
                  </a:cubicBezTo>
                  <a:close/>
                </a:path>
              </a:pathLst>
            </a:custGeom>
            <a:solidFill>
              <a:srgbClr val="024A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0" name="Freeform 101"/>
            <p:cNvSpPr>
              <a:spLocks noEditPoints="1"/>
            </p:cNvSpPr>
            <p:nvPr/>
          </p:nvSpPr>
          <p:spPr bwMode="auto">
            <a:xfrm>
              <a:off x="7148940" y="3563920"/>
              <a:ext cx="349456" cy="683017"/>
            </a:xfrm>
            <a:custGeom>
              <a:avLst/>
              <a:gdLst>
                <a:gd name="T0" fmla="*/ 66 w 47"/>
                <a:gd name="T1" fmla="*/ 2694 h 92"/>
                <a:gd name="T2" fmla="*/ 28 w 47"/>
                <a:gd name="T3" fmla="*/ 2481 h 92"/>
                <a:gd name="T4" fmla="*/ 118 w 47"/>
                <a:gd name="T5" fmla="*/ 2047 h 92"/>
                <a:gd name="T6" fmla="*/ 94 w 47"/>
                <a:gd name="T7" fmla="*/ 1757 h 92"/>
                <a:gd name="T8" fmla="*/ 156 w 47"/>
                <a:gd name="T9" fmla="*/ 1392 h 92"/>
                <a:gd name="T10" fmla="*/ 222 w 47"/>
                <a:gd name="T11" fmla="*/ 1208 h 92"/>
                <a:gd name="T12" fmla="*/ 250 w 47"/>
                <a:gd name="T13" fmla="*/ 984 h 92"/>
                <a:gd name="T14" fmla="*/ 250 w 47"/>
                <a:gd name="T15" fmla="*/ 708 h 92"/>
                <a:gd name="T16" fmla="*/ 319 w 47"/>
                <a:gd name="T17" fmla="*/ 462 h 92"/>
                <a:gd name="T18" fmla="*/ 340 w 47"/>
                <a:gd name="T19" fmla="*/ 340 h 92"/>
                <a:gd name="T20" fmla="*/ 435 w 47"/>
                <a:gd name="T21" fmla="*/ 118 h 92"/>
                <a:gd name="T22" fmla="*/ 590 w 47"/>
                <a:gd name="T23" fmla="*/ 28 h 92"/>
                <a:gd name="T24" fmla="*/ 999 w 47"/>
                <a:gd name="T25" fmla="*/ 184 h 92"/>
                <a:gd name="T26" fmla="*/ 1122 w 47"/>
                <a:gd name="T27" fmla="*/ 406 h 92"/>
                <a:gd name="T28" fmla="*/ 1238 w 47"/>
                <a:gd name="T29" fmla="*/ 462 h 92"/>
                <a:gd name="T30" fmla="*/ 1462 w 47"/>
                <a:gd name="T31" fmla="*/ 368 h 92"/>
                <a:gd name="T32" fmla="*/ 1209 w 47"/>
                <a:gd name="T33" fmla="*/ 656 h 92"/>
                <a:gd name="T34" fmla="*/ 1188 w 47"/>
                <a:gd name="T35" fmla="*/ 1179 h 92"/>
                <a:gd name="T36" fmla="*/ 1188 w 47"/>
                <a:gd name="T37" fmla="*/ 1363 h 92"/>
                <a:gd name="T38" fmla="*/ 843 w 47"/>
                <a:gd name="T39" fmla="*/ 1486 h 92"/>
                <a:gd name="T40" fmla="*/ 803 w 47"/>
                <a:gd name="T41" fmla="*/ 1642 h 92"/>
                <a:gd name="T42" fmla="*/ 619 w 47"/>
                <a:gd name="T43" fmla="*/ 1642 h 92"/>
                <a:gd name="T44" fmla="*/ 753 w 47"/>
                <a:gd name="T45" fmla="*/ 1757 h 92"/>
                <a:gd name="T46" fmla="*/ 685 w 47"/>
                <a:gd name="T47" fmla="*/ 1863 h 92"/>
                <a:gd name="T48" fmla="*/ 590 w 47"/>
                <a:gd name="T49" fmla="*/ 2076 h 92"/>
                <a:gd name="T50" fmla="*/ 590 w 47"/>
                <a:gd name="T51" fmla="*/ 2297 h 92"/>
                <a:gd name="T52" fmla="*/ 368 w 47"/>
                <a:gd name="T53" fmla="*/ 2599 h 92"/>
                <a:gd name="T54" fmla="*/ 340 w 47"/>
                <a:gd name="T55" fmla="*/ 2665 h 92"/>
                <a:gd name="T56" fmla="*/ 368 w 47"/>
                <a:gd name="T57" fmla="*/ 2781 h 92"/>
                <a:gd name="T58" fmla="*/ 94 w 47"/>
                <a:gd name="T59" fmla="*/ 2665 h 92"/>
                <a:gd name="T60" fmla="*/ 319 w 47"/>
                <a:gd name="T61" fmla="*/ 2755 h 92"/>
                <a:gd name="T62" fmla="*/ 319 w 47"/>
                <a:gd name="T63" fmla="*/ 2694 h 92"/>
                <a:gd name="T64" fmla="*/ 340 w 47"/>
                <a:gd name="T65" fmla="*/ 2571 h 92"/>
                <a:gd name="T66" fmla="*/ 368 w 47"/>
                <a:gd name="T67" fmla="*/ 2571 h 92"/>
                <a:gd name="T68" fmla="*/ 463 w 47"/>
                <a:gd name="T69" fmla="*/ 2415 h 92"/>
                <a:gd name="T70" fmla="*/ 569 w 47"/>
                <a:gd name="T71" fmla="*/ 2007 h 92"/>
                <a:gd name="T72" fmla="*/ 619 w 47"/>
                <a:gd name="T73" fmla="*/ 1826 h 92"/>
                <a:gd name="T74" fmla="*/ 590 w 47"/>
                <a:gd name="T75" fmla="*/ 1670 h 92"/>
                <a:gd name="T76" fmla="*/ 685 w 47"/>
                <a:gd name="T77" fmla="*/ 1642 h 92"/>
                <a:gd name="T78" fmla="*/ 803 w 47"/>
                <a:gd name="T79" fmla="*/ 1524 h 92"/>
                <a:gd name="T80" fmla="*/ 803 w 47"/>
                <a:gd name="T81" fmla="*/ 1392 h 92"/>
                <a:gd name="T82" fmla="*/ 1027 w 47"/>
                <a:gd name="T83" fmla="*/ 1429 h 92"/>
                <a:gd name="T84" fmla="*/ 1188 w 47"/>
                <a:gd name="T85" fmla="*/ 1236 h 92"/>
                <a:gd name="T86" fmla="*/ 1122 w 47"/>
                <a:gd name="T87" fmla="*/ 745 h 92"/>
                <a:gd name="T88" fmla="*/ 1393 w 47"/>
                <a:gd name="T89" fmla="*/ 434 h 92"/>
                <a:gd name="T90" fmla="*/ 1238 w 47"/>
                <a:gd name="T91" fmla="*/ 500 h 92"/>
                <a:gd name="T92" fmla="*/ 1093 w 47"/>
                <a:gd name="T93" fmla="*/ 406 h 92"/>
                <a:gd name="T94" fmla="*/ 999 w 47"/>
                <a:gd name="T95" fmla="*/ 222 h 92"/>
                <a:gd name="T96" fmla="*/ 685 w 47"/>
                <a:gd name="T97" fmla="*/ 156 h 92"/>
                <a:gd name="T98" fmla="*/ 463 w 47"/>
                <a:gd name="T99" fmla="*/ 118 h 92"/>
                <a:gd name="T100" fmla="*/ 368 w 47"/>
                <a:gd name="T101" fmla="*/ 250 h 92"/>
                <a:gd name="T102" fmla="*/ 368 w 47"/>
                <a:gd name="T103" fmla="*/ 462 h 92"/>
                <a:gd name="T104" fmla="*/ 279 w 47"/>
                <a:gd name="T105" fmla="*/ 656 h 92"/>
                <a:gd name="T106" fmla="*/ 250 w 47"/>
                <a:gd name="T107" fmla="*/ 868 h 92"/>
                <a:gd name="T108" fmla="*/ 250 w 47"/>
                <a:gd name="T109" fmla="*/ 1142 h 92"/>
                <a:gd name="T110" fmla="*/ 184 w 47"/>
                <a:gd name="T111" fmla="*/ 1363 h 92"/>
                <a:gd name="T112" fmla="*/ 156 w 47"/>
                <a:gd name="T113" fmla="*/ 1642 h 92"/>
                <a:gd name="T114" fmla="*/ 156 w 47"/>
                <a:gd name="T115" fmla="*/ 2007 h 92"/>
                <a:gd name="T116" fmla="*/ 94 w 47"/>
                <a:gd name="T117" fmla="*/ 2387 h 9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7" h="92">
                  <a:moveTo>
                    <a:pt x="14" y="92"/>
                  </a:moveTo>
                  <a:cubicBezTo>
                    <a:pt x="12" y="92"/>
                    <a:pt x="12" y="92"/>
                    <a:pt x="12" y="92"/>
                  </a:cubicBezTo>
                  <a:cubicBezTo>
                    <a:pt x="9" y="91"/>
                    <a:pt x="7" y="91"/>
                    <a:pt x="5" y="91"/>
                  </a:cubicBezTo>
                  <a:cubicBezTo>
                    <a:pt x="2" y="91"/>
                    <a:pt x="2" y="89"/>
                    <a:pt x="2" y="87"/>
                  </a:cubicBezTo>
                  <a:cubicBezTo>
                    <a:pt x="2" y="87"/>
                    <a:pt x="2" y="86"/>
                    <a:pt x="2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4"/>
                    <a:pt x="0" y="82"/>
                    <a:pt x="1" y="80"/>
                  </a:cubicBezTo>
                  <a:cubicBezTo>
                    <a:pt x="2" y="79"/>
                    <a:pt x="2" y="78"/>
                    <a:pt x="2" y="77"/>
                  </a:cubicBezTo>
                  <a:cubicBezTo>
                    <a:pt x="2" y="76"/>
                    <a:pt x="2" y="76"/>
                    <a:pt x="2" y="75"/>
                  </a:cubicBezTo>
                  <a:cubicBezTo>
                    <a:pt x="2" y="74"/>
                    <a:pt x="3" y="73"/>
                    <a:pt x="3" y="72"/>
                  </a:cubicBezTo>
                  <a:cubicBezTo>
                    <a:pt x="4" y="70"/>
                    <a:pt x="5" y="67"/>
                    <a:pt x="4" y="66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3" y="63"/>
                    <a:pt x="2" y="59"/>
                    <a:pt x="3" y="57"/>
                  </a:cubicBezTo>
                  <a:cubicBezTo>
                    <a:pt x="4" y="56"/>
                    <a:pt x="4" y="55"/>
                    <a:pt x="4" y="53"/>
                  </a:cubicBezTo>
                  <a:cubicBezTo>
                    <a:pt x="4" y="52"/>
                    <a:pt x="4" y="50"/>
                    <a:pt x="4" y="49"/>
                  </a:cubicBezTo>
                  <a:cubicBezTo>
                    <a:pt x="4" y="48"/>
                    <a:pt x="4" y="48"/>
                    <a:pt x="5" y="47"/>
                  </a:cubicBezTo>
                  <a:cubicBezTo>
                    <a:pt x="5" y="46"/>
                    <a:pt x="5" y="46"/>
                    <a:pt x="5" y="45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3"/>
                    <a:pt x="5" y="41"/>
                    <a:pt x="5" y="40"/>
                  </a:cubicBezTo>
                  <a:cubicBezTo>
                    <a:pt x="5" y="40"/>
                    <a:pt x="6" y="39"/>
                    <a:pt x="6" y="39"/>
                  </a:cubicBezTo>
                  <a:cubicBezTo>
                    <a:pt x="6" y="39"/>
                    <a:pt x="7" y="39"/>
                    <a:pt x="7" y="39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6" y="37"/>
                    <a:pt x="6" y="37"/>
                    <a:pt x="6" y="36"/>
                  </a:cubicBezTo>
                  <a:cubicBezTo>
                    <a:pt x="7" y="35"/>
                    <a:pt x="7" y="35"/>
                    <a:pt x="7" y="34"/>
                  </a:cubicBezTo>
                  <a:cubicBezTo>
                    <a:pt x="8" y="33"/>
                    <a:pt x="8" y="33"/>
                    <a:pt x="8" y="32"/>
                  </a:cubicBezTo>
                  <a:cubicBezTo>
                    <a:pt x="8" y="30"/>
                    <a:pt x="7" y="29"/>
                    <a:pt x="7" y="28"/>
                  </a:cubicBezTo>
                  <a:cubicBezTo>
                    <a:pt x="7" y="28"/>
                    <a:pt x="7" y="27"/>
                    <a:pt x="7" y="27"/>
                  </a:cubicBezTo>
                  <a:cubicBezTo>
                    <a:pt x="6" y="26"/>
                    <a:pt x="7" y="25"/>
                    <a:pt x="7" y="24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2"/>
                    <a:pt x="8" y="21"/>
                    <a:pt x="8" y="21"/>
                  </a:cubicBezTo>
                  <a:cubicBezTo>
                    <a:pt x="8" y="20"/>
                    <a:pt x="8" y="19"/>
                    <a:pt x="8" y="18"/>
                  </a:cubicBezTo>
                  <a:cubicBezTo>
                    <a:pt x="9" y="17"/>
                    <a:pt x="9" y="17"/>
                    <a:pt x="9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10" y="14"/>
                    <a:pt x="11" y="14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2" y="13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1" y="8"/>
                    <a:pt x="12" y="7"/>
                  </a:cubicBezTo>
                  <a:cubicBezTo>
                    <a:pt x="12" y="7"/>
                    <a:pt x="12" y="7"/>
                    <a:pt x="13" y="7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4" y="4"/>
                    <a:pt x="14" y="3"/>
                    <a:pt x="15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20" y="1"/>
                    <a:pt x="21" y="1"/>
                    <a:pt x="21" y="2"/>
                  </a:cubicBezTo>
                  <a:cubicBezTo>
                    <a:pt x="22" y="1"/>
                    <a:pt x="22" y="1"/>
                    <a:pt x="23" y="1"/>
                  </a:cubicBezTo>
                  <a:cubicBezTo>
                    <a:pt x="25" y="1"/>
                    <a:pt x="28" y="4"/>
                    <a:pt x="28" y="4"/>
                  </a:cubicBezTo>
                  <a:cubicBezTo>
                    <a:pt x="30" y="6"/>
                    <a:pt x="30" y="6"/>
                    <a:pt x="32" y="6"/>
                  </a:cubicBezTo>
                  <a:cubicBezTo>
                    <a:pt x="33" y="6"/>
                    <a:pt x="34" y="7"/>
                    <a:pt x="36" y="8"/>
                  </a:cubicBezTo>
                  <a:cubicBezTo>
                    <a:pt x="36" y="9"/>
                    <a:pt x="36" y="9"/>
                    <a:pt x="37" y="9"/>
                  </a:cubicBezTo>
                  <a:cubicBezTo>
                    <a:pt x="38" y="10"/>
                    <a:pt x="37" y="12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7" y="14"/>
                  </a:cubicBezTo>
                  <a:cubicBezTo>
                    <a:pt x="37" y="14"/>
                    <a:pt x="38" y="14"/>
                    <a:pt x="38" y="14"/>
                  </a:cubicBezTo>
                  <a:cubicBezTo>
                    <a:pt x="39" y="15"/>
                    <a:pt x="39" y="15"/>
                    <a:pt x="40" y="15"/>
                  </a:cubicBezTo>
                  <a:cubicBezTo>
                    <a:pt x="42" y="15"/>
                    <a:pt x="43" y="13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5" y="10"/>
                    <a:pt x="46" y="10"/>
                    <a:pt x="47" y="12"/>
                  </a:cubicBezTo>
                  <a:cubicBezTo>
                    <a:pt x="47" y="13"/>
                    <a:pt x="46" y="15"/>
                    <a:pt x="45" y="15"/>
                  </a:cubicBezTo>
                  <a:cubicBezTo>
                    <a:pt x="44" y="16"/>
                    <a:pt x="42" y="17"/>
                    <a:pt x="41" y="19"/>
                  </a:cubicBezTo>
                  <a:cubicBezTo>
                    <a:pt x="41" y="19"/>
                    <a:pt x="40" y="20"/>
                    <a:pt x="40" y="20"/>
                  </a:cubicBezTo>
                  <a:cubicBezTo>
                    <a:pt x="40" y="21"/>
                    <a:pt x="39" y="21"/>
                    <a:pt x="39" y="21"/>
                  </a:cubicBezTo>
                  <a:cubicBezTo>
                    <a:pt x="38" y="22"/>
                    <a:pt x="37" y="23"/>
                    <a:pt x="37" y="25"/>
                  </a:cubicBezTo>
                  <a:cubicBezTo>
                    <a:pt x="37" y="27"/>
                    <a:pt x="36" y="30"/>
                    <a:pt x="36" y="33"/>
                  </a:cubicBezTo>
                  <a:cubicBezTo>
                    <a:pt x="35" y="34"/>
                    <a:pt x="36" y="34"/>
                    <a:pt x="37" y="35"/>
                  </a:cubicBezTo>
                  <a:cubicBezTo>
                    <a:pt x="38" y="35"/>
                    <a:pt x="39" y="36"/>
                    <a:pt x="38" y="38"/>
                  </a:cubicBezTo>
                  <a:cubicBezTo>
                    <a:pt x="38" y="38"/>
                    <a:pt x="38" y="38"/>
                    <a:pt x="39" y="38"/>
                  </a:cubicBezTo>
                  <a:cubicBezTo>
                    <a:pt x="39" y="39"/>
                    <a:pt x="39" y="39"/>
                    <a:pt x="40" y="39"/>
                  </a:cubicBezTo>
                  <a:cubicBezTo>
                    <a:pt x="40" y="41"/>
                    <a:pt x="39" y="42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7" y="46"/>
                    <a:pt x="36" y="46"/>
                    <a:pt x="33" y="47"/>
                  </a:cubicBezTo>
                  <a:cubicBezTo>
                    <a:pt x="33" y="47"/>
                    <a:pt x="33" y="47"/>
                    <a:pt x="32" y="47"/>
                  </a:cubicBezTo>
                  <a:cubicBezTo>
                    <a:pt x="31" y="47"/>
                    <a:pt x="28" y="48"/>
                    <a:pt x="27" y="47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9"/>
                  </a:cubicBezTo>
                  <a:cubicBezTo>
                    <a:pt x="27" y="49"/>
                    <a:pt x="27" y="49"/>
                    <a:pt x="27" y="50"/>
                  </a:cubicBezTo>
                  <a:cubicBezTo>
                    <a:pt x="27" y="50"/>
                    <a:pt x="27" y="50"/>
                    <a:pt x="27" y="51"/>
                  </a:cubicBezTo>
                  <a:cubicBezTo>
                    <a:pt x="27" y="52"/>
                    <a:pt x="27" y="53"/>
                    <a:pt x="26" y="53"/>
                  </a:cubicBezTo>
                  <a:cubicBezTo>
                    <a:pt x="25" y="54"/>
                    <a:pt x="25" y="54"/>
                    <a:pt x="23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1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4"/>
                  </a:cubicBezTo>
                  <a:cubicBezTo>
                    <a:pt x="20" y="55"/>
                    <a:pt x="20" y="56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2" y="56"/>
                    <a:pt x="23" y="56"/>
                    <a:pt x="24" y="57"/>
                  </a:cubicBezTo>
                  <a:cubicBezTo>
                    <a:pt x="24" y="57"/>
                    <a:pt x="24" y="58"/>
                    <a:pt x="24" y="58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1" y="60"/>
                    <a:pt x="20" y="61"/>
                    <a:pt x="20" y="62"/>
                  </a:cubicBezTo>
                  <a:cubicBezTo>
                    <a:pt x="20" y="63"/>
                    <a:pt x="20" y="64"/>
                    <a:pt x="20" y="64"/>
                  </a:cubicBezTo>
                  <a:cubicBezTo>
                    <a:pt x="19" y="65"/>
                    <a:pt x="19" y="65"/>
                    <a:pt x="19" y="66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7" y="66"/>
                    <a:pt x="15" y="68"/>
                    <a:pt x="15" y="70"/>
                  </a:cubicBezTo>
                  <a:cubicBezTo>
                    <a:pt x="14" y="71"/>
                    <a:pt x="15" y="71"/>
                    <a:pt x="17" y="72"/>
                  </a:cubicBezTo>
                  <a:cubicBezTo>
                    <a:pt x="18" y="72"/>
                    <a:pt x="19" y="73"/>
                    <a:pt x="19" y="74"/>
                  </a:cubicBezTo>
                  <a:cubicBezTo>
                    <a:pt x="19" y="76"/>
                    <a:pt x="17" y="78"/>
                    <a:pt x="16" y="79"/>
                  </a:cubicBezTo>
                  <a:cubicBezTo>
                    <a:pt x="15" y="79"/>
                    <a:pt x="15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4" y="83"/>
                    <a:pt x="13" y="84"/>
                    <a:pt x="12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4"/>
                    <a:pt x="11" y="85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7"/>
                    <a:pt x="11" y="88"/>
                    <a:pt x="11" y="88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2" y="89"/>
                    <a:pt x="12" y="90"/>
                    <a:pt x="12" y="90"/>
                  </a:cubicBezTo>
                  <a:cubicBezTo>
                    <a:pt x="12" y="91"/>
                    <a:pt x="13" y="91"/>
                    <a:pt x="13" y="91"/>
                  </a:cubicBezTo>
                  <a:lnTo>
                    <a:pt x="14" y="92"/>
                  </a:lnTo>
                  <a:close/>
                  <a:moveTo>
                    <a:pt x="3" y="85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4" y="86"/>
                    <a:pt x="3" y="86"/>
                    <a:pt x="3" y="87"/>
                  </a:cubicBezTo>
                  <a:cubicBezTo>
                    <a:pt x="3" y="89"/>
                    <a:pt x="4" y="90"/>
                    <a:pt x="5" y="90"/>
                  </a:cubicBezTo>
                  <a:cubicBezTo>
                    <a:pt x="7" y="90"/>
                    <a:pt x="9" y="90"/>
                    <a:pt x="11" y="90"/>
                  </a:cubicBezTo>
                  <a:cubicBezTo>
                    <a:pt x="11" y="90"/>
                    <a:pt x="10" y="89"/>
                    <a:pt x="10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88"/>
                    <a:pt x="10" y="88"/>
                    <a:pt x="10" y="87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6"/>
                    <a:pt x="10" y="86"/>
                    <a:pt x="10" y="85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1" y="83"/>
                    <a:pt x="11" y="82"/>
                    <a:pt x="11" y="82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3" y="82"/>
                    <a:pt x="13" y="82"/>
                    <a:pt x="13" y="80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4" y="79"/>
                    <a:pt x="14" y="78"/>
                    <a:pt x="15" y="78"/>
                  </a:cubicBezTo>
                  <a:cubicBezTo>
                    <a:pt x="16" y="77"/>
                    <a:pt x="18" y="76"/>
                    <a:pt x="18" y="74"/>
                  </a:cubicBezTo>
                  <a:cubicBezTo>
                    <a:pt x="18" y="74"/>
                    <a:pt x="17" y="73"/>
                    <a:pt x="16" y="73"/>
                  </a:cubicBezTo>
                  <a:cubicBezTo>
                    <a:pt x="15" y="72"/>
                    <a:pt x="13" y="72"/>
                    <a:pt x="13" y="69"/>
                  </a:cubicBezTo>
                  <a:cubicBezTo>
                    <a:pt x="14" y="67"/>
                    <a:pt x="16" y="65"/>
                    <a:pt x="18" y="65"/>
                  </a:cubicBezTo>
                  <a:cubicBezTo>
                    <a:pt x="18" y="65"/>
                    <a:pt x="18" y="64"/>
                    <a:pt x="18" y="64"/>
                  </a:cubicBezTo>
                  <a:cubicBezTo>
                    <a:pt x="19" y="63"/>
                    <a:pt x="19" y="63"/>
                    <a:pt x="19" y="62"/>
                  </a:cubicBezTo>
                  <a:cubicBezTo>
                    <a:pt x="19" y="61"/>
                    <a:pt x="19" y="60"/>
                    <a:pt x="20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9" y="57"/>
                    <a:pt x="19" y="55"/>
                    <a:pt x="19" y="54"/>
                  </a:cubicBezTo>
                  <a:cubicBezTo>
                    <a:pt x="19" y="54"/>
                    <a:pt x="19" y="53"/>
                    <a:pt x="19" y="53"/>
                  </a:cubicBezTo>
                  <a:cubicBezTo>
                    <a:pt x="19" y="53"/>
                    <a:pt x="19" y="52"/>
                    <a:pt x="19" y="52"/>
                  </a:cubicBezTo>
                  <a:cubicBezTo>
                    <a:pt x="19" y="52"/>
                    <a:pt x="20" y="52"/>
                    <a:pt x="20" y="52"/>
                  </a:cubicBezTo>
                  <a:cubicBezTo>
                    <a:pt x="21" y="52"/>
                    <a:pt x="21" y="52"/>
                    <a:pt x="22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1"/>
                  </a:cubicBezTo>
                  <a:cubicBezTo>
                    <a:pt x="25" y="50"/>
                    <a:pt x="26" y="50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5" y="47"/>
                    <a:pt x="26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8" y="47"/>
                    <a:pt x="28" y="47"/>
                  </a:cubicBezTo>
                  <a:cubicBezTo>
                    <a:pt x="30" y="47"/>
                    <a:pt x="31" y="46"/>
                    <a:pt x="32" y="46"/>
                  </a:cubicBezTo>
                  <a:cubicBezTo>
                    <a:pt x="32" y="46"/>
                    <a:pt x="33" y="46"/>
                    <a:pt x="33" y="46"/>
                  </a:cubicBezTo>
                  <a:cubicBezTo>
                    <a:pt x="36" y="45"/>
                    <a:pt x="36" y="45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2"/>
                    <a:pt x="39" y="41"/>
                    <a:pt x="39" y="40"/>
                  </a:cubicBezTo>
                  <a:cubicBezTo>
                    <a:pt x="39" y="40"/>
                    <a:pt x="38" y="40"/>
                    <a:pt x="38" y="40"/>
                  </a:cubicBezTo>
                  <a:cubicBezTo>
                    <a:pt x="38" y="39"/>
                    <a:pt x="37" y="39"/>
                    <a:pt x="37" y="37"/>
                  </a:cubicBezTo>
                  <a:cubicBezTo>
                    <a:pt x="37" y="37"/>
                    <a:pt x="37" y="36"/>
                    <a:pt x="36" y="36"/>
                  </a:cubicBezTo>
                  <a:cubicBezTo>
                    <a:pt x="35" y="35"/>
                    <a:pt x="34" y="34"/>
                    <a:pt x="35" y="32"/>
                  </a:cubicBezTo>
                  <a:cubicBezTo>
                    <a:pt x="35" y="30"/>
                    <a:pt x="35" y="27"/>
                    <a:pt x="36" y="24"/>
                  </a:cubicBezTo>
                  <a:cubicBezTo>
                    <a:pt x="36" y="23"/>
                    <a:pt x="37" y="21"/>
                    <a:pt x="38" y="20"/>
                  </a:cubicBezTo>
                  <a:cubicBezTo>
                    <a:pt x="38" y="20"/>
                    <a:pt x="39" y="20"/>
                    <a:pt x="39" y="19"/>
                  </a:cubicBezTo>
                  <a:cubicBezTo>
                    <a:pt x="39" y="19"/>
                    <a:pt x="40" y="19"/>
                    <a:pt x="40" y="18"/>
                  </a:cubicBezTo>
                  <a:cubicBezTo>
                    <a:pt x="42" y="17"/>
                    <a:pt x="43" y="15"/>
                    <a:pt x="45" y="14"/>
                  </a:cubicBezTo>
                  <a:cubicBezTo>
                    <a:pt x="45" y="14"/>
                    <a:pt x="46" y="13"/>
                    <a:pt x="46" y="12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4" y="13"/>
                    <a:pt x="42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9" y="16"/>
                    <a:pt x="38" y="16"/>
                    <a:pt x="38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5"/>
                    <a:pt x="35" y="15"/>
                    <a:pt x="35" y="14"/>
                  </a:cubicBezTo>
                  <a:cubicBezTo>
                    <a:pt x="34" y="14"/>
                    <a:pt x="35" y="13"/>
                    <a:pt x="35" y="13"/>
                  </a:cubicBezTo>
                  <a:cubicBezTo>
                    <a:pt x="35" y="13"/>
                    <a:pt x="35" y="13"/>
                    <a:pt x="35" y="12"/>
                  </a:cubicBezTo>
                  <a:cubicBezTo>
                    <a:pt x="36" y="12"/>
                    <a:pt x="36" y="10"/>
                    <a:pt x="36" y="10"/>
                  </a:cubicBezTo>
                  <a:cubicBezTo>
                    <a:pt x="36" y="10"/>
                    <a:pt x="35" y="10"/>
                    <a:pt x="35" y="9"/>
                  </a:cubicBezTo>
                  <a:cubicBezTo>
                    <a:pt x="34" y="8"/>
                    <a:pt x="33" y="8"/>
                    <a:pt x="32" y="7"/>
                  </a:cubicBezTo>
                  <a:cubicBezTo>
                    <a:pt x="30" y="7"/>
                    <a:pt x="29" y="7"/>
                    <a:pt x="28" y="5"/>
                  </a:cubicBezTo>
                  <a:cubicBezTo>
                    <a:pt x="27" y="4"/>
                    <a:pt x="24" y="2"/>
                    <a:pt x="23" y="2"/>
                  </a:cubicBezTo>
                  <a:cubicBezTo>
                    <a:pt x="23" y="2"/>
                    <a:pt x="22" y="2"/>
                    <a:pt x="22" y="3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0" y="3"/>
                    <a:pt x="19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10"/>
                    <a:pt x="12" y="11"/>
                  </a:cubicBezTo>
                  <a:cubicBezTo>
                    <a:pt x="12" y="11"/>
                    <a:pt x="12" y="12"/>
                    <a:pt x="12" y="12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3" y="14"/>
                    <a:pt x="12" y="15"/>
                    <a:pt x="12" y="15"/>
                  </a:cubicBezTo>
                  <a:cubicBezTo>
                    <a:pt x="12" y="15"/>
                    <a:pt x="11" y="15"/>
                    <a:pt x="11" y="15"/>
                  </a:cubicBezTo>
                  <a:cubicBezTo>
                    <a:pt x="11" y="16"/>
                    <a:pt x="11" y="16"/>
                    <a:pt x="10" y="17"/>
                  </a:cubicBezTo>
                  <a:cubicBezTo>
                    <a:pt x="10" y="17"/>
                    <a:pt x="10" y="18"/>
                    <a:pt x="10" y="19"/>
                  </a:cubicBezTo>
                  <a:cubicBezTo>
                    <a:pt x="9" y="19"/>
                    <a:pt x="9" y="20"/>
                    <a:pt x="9" y="21"/>
                  </a:cubicBezTo>
                  <a:cubicBezTo>
                    <a:pt x="9" y="21"/>
                    <a:pt x="9" y="22"/>
                    <a:pt x="9" y="23"/>
                  </a:cubicBezTo>
                  <a:cubicBezTo>
                    <a:pt x="9" y="23"/>
                    <a:pt x="8" y="24"/>
                    <a:pt x="8" y="24"/>
                  </a:cubicBezTo>
                  <a:cubicBezTo>
                    <a:pt x="8" y="25"/>
                    <a:pt x="7" y="26"/>
                    <a:pt x="8" y="27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8" y="29"/>
                    <a:pt x="9" y="30"/>
                    <a:pt x="9" y="31"/>
                  </a:cubicBezTo>
                  <a:cubicBezTo>
                    <a:pt x="9" y="33"/>
                    <a:pt x="9" y="34"/>
                    <a:pt x="8" y="35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8"/>
                    <a:pt x="8" y="38"/>
                    <a:pt x="8" y="39"/>
                  </a:cubicBezTo>
                  <a:cubicBezTo>
                    <a:pt x="8" y="39"/>
                    <a:pt x="7" y="40"/>
                    <a:pt x="7" y="40"/>
                  </a:cubicBezTo>
                  <a:cubicBezTo>
                    <a:pt x="7" y="40"/>
                    <a:pt x="6" y="40"/>
                    <a:pt x="6" y="41"/>
                  </a:cubicBezTo>
                  <a:cubicBezTo>
                    <a:pt x="6" y="42"/>
                    <a:pt x="6" y="43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6"/>
                    <a:pt x="6" y="47"/>
                    <a:pt x="6" y="48"/>
                  </a:cubicBezTo>
                  <a:cubicBezTo>
                    <a:pt x="6" y="48"/>
                    <a:pt x="5" y="49"/>
                    <a:pt x="5" y="49"/>
                  </a:cubicBezTo>
                  <a:cubicBezTo>
                    <a:pt x="5" y="50"/>
                    <a:pt x="5" y="52"/>
                    <a:pt x="5" y="53"/>
                  </a:cubicBezTo>
                  <a:cubicBezTo>
                    <a:pt x="5" y="55"/>
                    <a:pt x="5" y="56"/>
                    <a:pt x="4" y="58"/>
                  </a:cubicBezTo>
                  <a:cubicBezTo>
                    <a:pt x="3" y="59"/>
                    <a:pt x="5" y="64"/>
                    <a:pt x="6" y="64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6" y="67"/>
                    <a:pt x="5" y="70"/>
                    <a:pt x="4" y="73"/>
                  </a:cubicBezTo>
                  <a:cubicBezTo>
                    <a:pt x="4" y="74"/>
                    <a:pt x="3" y="74"/>
                    <a:pt x="3" y="75"/>
                  </a:cubicBezTo>
                  <a:cubicBezTo>
                    <a:pt x="3" y="76"/>
                    <a:pt x="3" y="76"/>
                    <a:pt x="3" y="77"/>
                  </a:cubicBezTo>
                  <a:cubicBezTo>
                    <a:pt x="3" y="78"/>
                    <a:pt x="3" y="79"/>
                    <a:pt x="2" y="81"/>
                  </a:cubicBezTo>
                  <a:cubicBezTo>
                    <a:pt x="1" y="82"/>
                    <a:pt x="1" y="84"/>
                    <a:pt x="1" y="85"/>
                  </a:cubicBezTo>
                  <a:lnTo>
                    <a:pt x="3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7215053" y="3349887"/>
              <a:ext cx="207784" cy="251804"/>
            </a:xfrm>
            <a:custGeom>
              <a:avLst/>
              <a:gdLst>
                <a:gd name="T0" fmla="*/ 0 w 28"/>
                <a:gd name="T1" fmla="*/ 614 h 34"/>
                <a:gd name="T2" fmla="*/ 66 w 28"/>
                <a:gd name="T3" fmla="*/ 704 h 34"/>
                <a:gd name="T4" fmla="*/ 94 w 28"/>
                <a:gd name="T5" fmla="*/ 835 h 34"/>
                <a:gd name="T6" fmla="*/ 118 w 28"/>
                <a:gd name="T7" fmla="*/ 974 h 34"/>
                <a:gd name="T8" fmla="*/ 250 w 28"/>
                <a:gd name="T9" fmla="*/ 925 h 34"/>
                <a:gd name="T10" fmla="*/ 368 w 28"/>
                <a:gd name="T11" fmla="*/ 974 h 34"/>
                <a:gd name="T12" fmla="*/ 500 w 28"/>
                <a:gd name="T13" fmla="*/ 953 h 34"/>
                <a:gd name="T14" fmla="*/ 618 w 28"/>
                <a:gd name="T15" fmla="*/ 732 h 34"/>
                <a:gd name="T16" fmla="*/ 745 w 28"/>
                <a:gd name="T17" fmla="*/ 732 h 34"/>
                <a:gd name="T18" fmla="*/ 839 w 28"/>
                <a:gd name="T19" fmla="*/ 798 h 34"/>
                <a:gd name="T20" fmla="*/ 839 w 28"/>
                <a:gd name="T21" fmla="*/ 586 h 34"/>
                <a:gd name="T22" fmla="*/ 773 w 28"/>
                <a:gd name="T23" fmla="*/ 520 h 34"/>
                <a:gd name="T24" fmla="*/ 655 w 28"/>
                <a:gd name="T25" fmla="*/ 433 h 34"/>
                <a:gd name="T26" fmla="*/ 655 w 28"/>
                <a:gd name="T27" fmla="*/ 339 h 34"/>
                <a:gd name="T28" fmla="*/ 549 w 28"/>
                <a:gd name="T29" fmla="*/ 271 h 34"/>
                <a:gd name="T30" fmla="*/ 339 w 28"/>
                <a:gd name="T31" fmla="*/ 184 h 34"/>
                <a:gd name="T32" fmla="*/ 250 w 28"/>
                <a:gd name="T33" fmla="*/ 28 h 34"/>
                <a:gd name="T34" fmla="*/ 156 w 28"/>
                <a:gd name="T35" fmla="*/ 89 h 34"/>
                <a:gd name="T36" fmla="*/ 0 w 28"/>
                <a:gd name="T37" fmla="*/ 115 h 34"/>
                <a:gd name="T38" fmla="*/ 66 w 28"/>
                <a:gd name="T39" fmla="*/ 249 h 34"/>
                <a:gd name="T40" fmla="*/ 28 w 28"/>
                <a:gd name="T41" fmla="*/ 365 h 34"/>
                <a:gd name="T42" fmla="*/ 28 w 28"/>
                <a:gd name="T43" fmla="*/ 492 h 34"/>
                <a:gd name="T44" fmla="*/ 28 w 28"/>
                <a:gd name="T45" fmla="*/ 520 h 34"/>
                <a:gd name="T46" fmla="*/ 0 w 28"/>
                <a:gd name="T47" fmla="*/ 614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" h="34">
                  <a:moveTo>
                    <a:pt x="0" y="20"/>
                  </a:moveTo>
                  <a:cubicBezTo>
                    <a:pt x="2" y="21"/>
                    <a:pt x="1" y="22"/>
                    <a:pt x="2" y="23"/>
                  </a:cubicBezTo>
                  <a:cubicBezTo>
                    <a:pt x="3" y="24"/>
                    <a:pt x="2" y="26"/>
                    <a:pt x="3" y="27"/>
                  </a:cubicBezTo>
                  <a:cubicBezTo>
                    <a:pt x="4" y="28"/>
                    <a:pt x="4" y="30"/>
                    <a:pt x="4" y="32"/>
                  </a:cubicBezTo>
                  <a:cubicBezTo>
                    <a:pt x="4" y="34"/>
                    <a:pt x="8" y="30"/>
                    <a:pt x="8" y="30"/>
                  </a:cubicBezTo>
                  <a:cubicBezTo>
                    <a:pt x="9" y="31"/>
                    <a:pt x="11" y="30"/>
                    <a:pt x="12" y="32"/>
                  </a:cubicBezTo>
                  <a:cubicBezTo>
                    <a:pt x="13" y="30"/>
                    <a:pt x="15" y="30"/>
                    <a:pt x="16" y="31"/>
                  </a:cubicBezTo>
                  <a:cubicBezTo>
                    <a:pt x="17" y="29"/>
                    <a:pt x="17" y="25"/>
                    <a:pt x="20" y="24"/>
                  </a:cubicBezTo>
                  <a:cubicBezTo>
                    <a:pt x="21" y="24"/>
                    <a:pt x="22" y="24"/>
                    <a:pt x="24" y="24"/>
                  </a:cubicBezTo>
                  <a:cubicBezTo>
                    <a:pt x="25" y="24"/>
                    <a:pt x="27" y="26"/>
                    <a:pt x="27" y="26"/>
                  </a:cubicBezTo>
                  <a:cubicBezTo>
                    <a:pt x="28" y="26"/>
                    <a:pt x="28" y="20"/>
                    <a:pt x="27" y="19"/>
                  </a:cubicBezTo>
                  <a:cubicBezTo>
                    <a:pt x="25" y="18"/>
                    <a:pt x="27" y="17"/>
                    <a:pt x="25" y="17"/>
                  </a:cubicBezTo>
                  <a:cubicBezTo>
                    <a:pt x="22" y="16"/>
                    <a:pt x="22" y="17"/>
                    <a:pt x="21" y="14"/>
                  </a:cubicBezTo>
                  <a:cubicBezTo>
                    <a:pt x="21" y="13"/>
                    <a:pt x="22" y="12"/>
                    <a:pt x="21" y="11"/>
                  </a:cubicBezTo>
                  <a:cubicBezTo>
                    <a:pt x="20" y="9"/>
                    <a:pt x="19" y="10"/>
                    <a:pt x="18" y="9"/>
                  </a:cubicBezTo>
                  <a:cubicBezTo>
                    <a:pt x="16" y="8"/>
                    <a:pt x="13" y="8"/>
                    <a:pt x="11" y="6"/>
                  </a:cubicBezTo>
                  <a:cubicBezTo>
                    <a:pt x="8" y="4"/>
                    <a:pt x="12" y="0"/>
                    <a:pt x="8" y="1"/>
                  </a:cubicBezTo>
                  <a:cubicBezTo>
                    <a:pt x="6" y="1"/>
                    <a:pt x="6" y="3"/>
                    <a:pt x="5" y="3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1" y="5"/>
                    <a:pt x="2" y="7"/>
                    <a:pt x="2" y="8"/>
                  </a:cubicBezTo>
                  <a:cubicBezTo>
                    <a:pt x="1" y="9"/>
                    <a:pt x="2" y="11"/>
                    <a:pt x="1" y="12"/>
                  </a:cubicBezTo>
                  <a:cubicBezTo>
                    <a:pt x="1" y="13"/>
                    <a:pt x="1" y="15"/>
                    <a:pt x="1" y="16"/>
                  </a:cubicBezTo>
                  <a:cubicBezTo>
                    <a:pt x="1" y="16"/>
                    <a:pt x="2" y="17"/>
                    <a:pt x="1" y="17"/>
                  </a:cubicBezTo>
                  <a:cubicBezTo>
                    <a:pt x="1" y="18"/>
                    <a:pt x="0" y="1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" name="Freeform 103"/>
            <p:cNvSpPr>
              <a:spLocks noEditPoints="1"/>
            </p:cNvSpPr>
            <p:nvPr/>
          </p:nvSpPr>
          <p:spPr bwMode="auto">
            <a:xfrm>
              <a:off x="7208756" y="3349887"/>
              <a:ext cx="220377" cy="251804"/>
            </a:xfrm>
            <a:custGeom>
              <a:avLst/>
              <a:gdLst>
                <a:gd name="T0" fmla="*/ 380 w 30"/>
                <a:gd name="T1" fmla="*/ 974 h 34"/>
                <a:gd name="T2" fmla="*/ 266 w 30"/>
                <a:gd name="T3" fmla="*/ 953 h 34"/>
                <a:gd name="T4" fmla="*/ 180 w 30"/>
                <a:gd name="T5" fmla="*/ 1019 h 34"/>
                <a:gd name="T6" fmla="*/ 114 w 30"/>
                <a:gd name="T7" fmla="*/ 953 h 34"/>
                <a:gd name="T8" fmla="*/ 86 w 30"/>
                <a:gd name="T9" fmla="*/ 769 h 34"/>
                <a:gd name="T10" fmla="*/ 65 w 30"/>
                <a:gd name="T11" fmla="*/ 675 h 34"/>
                <a:gd name="T12" fmla="*/ 28 w 30"/>
                <a:gd name="T13" fmla="*/ 614 h 34"/>
                <a:gd name="T14" fmla="*/ 65 w 30"/>
                <a:gd name="T15" fmla="*/ 520 h 34"/>
                <a:gd name="T16" fmla="*/ 65 w 30"/>
                <a:gd name="T17" fmla="*/ 520 h 34"/>
                <a:gd name="T18" fmla="*/ 65 w 30"/>
                <a:gd name="T19" fmla="*/ 365 h 34"/>
                <a:gd name="T20" fmla="*/ 65 w 30"/>
                <a:gd name="T21" fmla="*/ 209 h 34"/>
                <a:gd name="T22" fmla="*/ 28 w 30"/>
                <a:gd name="T23" fmla="*/ 115 h 34"/>
                <a:gd name="T24" fmla="*/ 65 w 30"/>
                <a:gd name="T25" fmla="*/ 89 h 34"/>
                <a:gd name="T26" fmla="*/ 201 w 30"/>
                <a:gd name="T27" fmla="*/ 66 h 34"/>
                <a:gd name="T28" fmla="*/ 331 w 30"/>
                <a:gd name="T29" fmla="*/ 28 h 34"/>
                <a:gd name="T30" fmla="*/ 355 w 30"/>
                <a:gd name="T31" fmla="*/ 184 h 34"/>
                <a:gd name="T32" fmla="*/ 560 w 30"/>
                <a:gd name="T33" fmla="*/ 271 h 34"/>
                <a:gd name="T34" fmla="*/ 686 w 30"/>
                <a:gd name="T35" fmla="*/ 339 h 34"/>
                <a:gd name="T36" fmla="*/ 686 w 30"/>
                <a:gd name="T37" fmla="*/ 433 h 34"/>
                <a:gd name="T38" fmla="*/ 772 w 30"/>
                <a:gd name="T39" fmla="*/ 492 h 34"/>
                <a:gd name="T40" fmla="*/ 828 w 30"/>
                <a:gd name="T41" fmla="*/ 548 h 34"/>
                <a:gd name="T42" fmla="*/ 866 w 30"/>
                <a:gd name="T43" fmla="*/ 732 h 34"/>
                <a:gd name="T44" fmla="*/ 800 w 30"/>
                <a:gd name="T45" fmla="*/ 798 h 34"/>
                <a:gd name="T46" fmla="*/ 621 w 30"/>
                <a:gd name="T47" fmla="*/ 769 h 34"/>
                <a:gd name="T48" fmla="*/ 534 w 30"/>
                <a:gd name="T49" fmla="*/ 885 h 34"/>
                <a:gd name="T50" fmla="*/ 534 w 30"/>
                <a:gd name="T51" fmla="*/ 974 h 34"/>
                <a:gd name="T52" fmla="*/ 446 w 30"/>
                <a:gd name="T53" fmla="*/ 953 h 34"/>
                <a:gd name="T54" fmla="*/ 420 w 30"/>
                <a:gd name="T55" fmla="*/ 1040 h 34"/>
                <a:gd name="T56" fmla="*/ 86 w 30"/>
                <a:gd name="T57" fmla="*/ 638 h 34"/>
                <a:gd name="T58" fmla="*/ 114 w 30"/>
                <a:gd name="T59" fmla="*/ 769 h 34"/>
                <a:gd name="T60" fmla="*/ 152 w 30"/>
                <a:gd name="T61" fmla="*/ 953 h 34"/>
                <a:gd name="T62" fmla="*/ 180 w 30"/>
                <a:gd name="T63" fmla="*/ 974 h 34"/>
                <a:gd name="T64" fmla="*/ 266 w 30"/>
                <a:gd name="T65" fmla="*/ 885 h 34"/>
                <a:gd name="T66" fmla="*/ 331 w 30"/>
                <a:gd name="T67" fmla="*/ 925 h 34"/>
                <a:gd name="T68" fmla="*/ 446 w 30"/>
                <a:gd name="T69" fmla="*/ 925 h 34"/>
                <a:gd name="T70" fmla="*/ 506 w 30"/>
                <a:gd name="T71" fmla="*/ 885 h 34"/>
                <a:gd name="T72" fmla="*/ 621 w 30"/>
                <a:gd name="T73" fmla="*/ 732 h 34"/>
                <a:gd name="T74" fmla="*/ 828 w 30"/>
                <a:gd name="T75" fmla="*/ 769 h 34"/>
                <a:gd name="T76" fmla="*/ 828 w 30"/>
                <a:gd name="T77" fmla="*/ 675 h 34"/>
                <a:gd name="T78" fmla="*/ 772 w 30"/>
                <a:gd name="T79" fmla="*/ 548 h 34"/>
                <a:gd name="T80" fmla="*/ 772 w 30"/>
                <a:gd name="T81" fmla="*/ 520 h 34"/>
                <a:gd name="T82" fmla="*/ 735 w 30"/>
                <a:gd name="T83" fmla="*/ 520 h 34"/>
                <a:gd name="T84" fmla="*/ 649 w 30"/>
                <a:gd name="T85" fmla="*/ 405 h 34"/>
                <a:gd name="T86" fmla="*/ 600 w 30"/>
                <a:gd name="T87" fmla="*/ 339 h 34"/>
                <a:gd name="T88" fmla="*/ 446 w 30"/>
                <a:gd name="T89" fmla="*/ 249 h 34"/>
                <a:gd name="T90" fmla="*/ 294 w 30"/>
                <a:gd name="T91" fmla="*/ 89 h 34"/>
                <a:gd name="T92" fmla="*/ 294 w 30"/>
                <a:gd name="T93" fmla="*/ 66 h 34"/>
                <a:gd name="T94" fmla="*/ 201 w 30"/>
                <a:gd name="T95" fmla="*/ 89 h 34"/>
                <a:gd name="T96" fmla="*/ 65 w 30"/>
                <a:gd name="T97" fmla="*/ 115 h 34"/>
                <a:gd name="T98" fmla="*/ 86 w 30"/>
                <a:gd name="T99" fmla="*/ 311 h 34"/>
                <a:gd name="T100" fmla="*/ 65 w 30"/>
                <a:gd name="T101" fmla="*/ 492 h 34"/>
                <a:gd name="T102" fmla="*/ 86 w 30"/>
                <a:gd name="T103" fmla="*/ 548 h 34"/>
                <a:gd name="T104" fmla="*/ 65 w 30"/>
                <a:gd name="T105" fmla="*/ 586 h 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0" h="34">
                  <a:moveTo>
                    <a:pt x="14" y="34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2" y="32"/>
                    <a:pt x="11" y="31"/>
                  </a:cubicBezTo>
                  <a:cubicBezTo>
                    <a:pt x="11" y="31"/>
                    <a:pt x="10" y="31"/>
                    <a:pt x="9" y="31"/>
                  </a:cubicBezTo>
                  <a:cubicBezTo>
                    <a:pt x="7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3"/>
                    <a:pt x="5" y="3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ubicBezTo>
                    <a:pt x="4" y="30"/>
                    <a:pt x="4" y="28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3"/>
                    <a:pt x="2" y="22"/>
                    <a:pt x="2" y="22"/>
                  </a:cubicBezTo>
                  <a:cubicBezTo>
                    <a:pt x="2" y="21"/>
                    <a:pt x="2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8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4" y="4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1" y="4"/>
                    <a:pt x="11" y="5"/>
                    <a:pt x="12" y="6"/>
                  </a:cubicBezTo>
                  <a:cubicBezTo>
                    <a:pt x="13" y="6"/>
                    <a:pt x="14" y="7"/>
                    <a:pt x="15" y="7"/>
                  </a:cubicBezTo>
                  <a:cubicBezTo>
                    <a:pt x="17" y="8"/>
                    <a:pt x="18" y="8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2" y="9"/>
                    <a:pt x="23" y="11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3" y="13"/>
                    <a:pt x="23" y="14"/>
                    <a:pt x="23" y="14"/>
                  </a:cubicBezTo>
                  <a:cubicBezTo>
                    <a:pt x="24" y="16"/>
                    <a:pt x="24" y="16"/>
                    <a:pt x="25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7" y="16"/>
                    <a:pt x="27" y="17"/>
                  </a:cubicBezTo>
                  <a:cubicBezTo>
                    <a:pt x="28" y="17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9"/>
                    <a:pt x="30" y="22"/>
                    <a:pt x="29" y="24"/>
                  </a:cubicBezTo>
                  <a:cubicBezTo>
                    <a:pt x="29" y="25"/>
                    <a:pt x="29" y="26"/>
                    <a:pt x="28" y="26"/>
                  </a:cubicBezTo>
                  <a:cubicBezTo>
                    <a:pt x="28" y="26"/>
                    <a:pt x="27" y="26"/>
                    <a:pt x="27" y="26"/>
                  </a:cubicBezTo>
                  <a:cubicBezTo>
                    <a:pt x="26" y="25"/>
                    <a:pt x="25" y="24"/>
                    <a:pt x="25" y="24"/>
                  </a:cubicBezTo>
                  <a:cubicBezTo>
                    <a:pt x="24" y="24"/>
                    <a:pt x="23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8" y="30"/>
                    <a:pt x="18" y="31"/>
                    <a:pt x="18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14" y="31"/>
                    <a:pt x="14" y="31"/>
                    <a:pt x="14" y="32"/>
                  </a:cubicBezTo>
                  <a:lnTo>
                    <a:pt x="14" y="34"/>
                  </a:lnTo>
                  <a:close/>
                  <a:moveTo>
                    <a:pt x="2" y="19"/>
                  </a:moveTo>
                  <a:cubicBezTo>
                    <a:pt x="3" y="20"/>
                    <a:pt x="3" y="21"/>
                    <a:pt x="3" y="21"/>
                  </a:cubicBezTo>
                  <a:cubicBezTo>
                    <a:pt x="3" y="22"/>
                    <a:pt x="3" y="23"/>
                    <a:pt x="4" y="23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4" y="26"/>
                    <a:pt x="4" y="26"/>
                    <a:pt x="4" y="27"/>
                  </a:cubicBezTo>
                  <a:cubicBezTo>
                    <a:pt x="5" y="28"/>
                    <a:pt x="5" y="29"/>
                    <a:pt x="5" y="31"/>
                  </a:cubicBezTo>
                  <a:cubicBezTo>
                    <a:pt x="5" y="31"/>
                    <a:pt x="5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7" y="32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2" y="30"/>
                    <a:pt x="13" y="30"/>
                    <a:pt x="13" y="31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7" y="29"/>
                    <a:pt x="17" y="29"/>
                  </a:cubicBezTo>
                  <a:cubicBezTo>
                    <a:pt x="17" y="27"/>
                    <a:pt x="18" y="25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3"/>
                    <a:pt x="23" y="23"/>
                    <a:pt x="25" y="23"/>
                  </a:cubicBezTo>
                  <a:cubicBezTo>
                    <a:pt x="26" y="23"/>
                    <a:pt x="27" y="24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3"/>
                    <a:pt x="28" y="22"/>
                  </a:cubicBezTo>
                  <a:cubicBezTo>
                    <a:pt x="28" y="20"/>
                    <a:pt x="28" y="20"/>
                    <a:pt x="27" y="19"/>
                  </a:cubicBezTo>
                  <a:cubicBezTo>
                    <a:pt x="26" y="19"/>
                    <a:pt x="26" y="18"/>
                    <a:pt x="26" y="18"/>
                  </a:cubicBezTo>
                  <a:cubicBezTo>
                    <a:pt x="26" y="17"/>
                    <a:pt x="27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3" y="17"/>
                    <a:pt x="23" y="17"/>
                    <a:pt x="22" y="14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2" y="12"/>
                    <a:pt x="22" y="12"/>
                    <a:pt x="22" y="11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8" y="9"/>
                    <a:pt x="16" y="9"/>
                    <a:pt x="15" y="8"/>
                  </a:cubicBezTo>
                  <a:cubicBezTo>
                    <a:pt x="14" y="8"/>
                    <a:pt x="13" y="8"/>
                    <a:pt x="11" y="7"/>
                  </a:cubicBezTo>
                  <a:cubicBezTo>
                    <a:pt x="10" y="6"/>
                    <a:pt x="10" y="4"/>
                    <a:pt x="10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3"/>
                  </a:cubicBezTo>
                  <a:cubicBezTo>
                    <a:pt x="7" y="3"/>
                    <a:pt x="7" y="3"/>
                    <a:pt x="6" y="4"/>
                  </a:cubicBezTo>
                  <a:cubicBezTo>
                    <a:pt x="5" y="4"/>
                    <a:pt x="4" y="5"/>
                    <a:pt x="2" y="4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3" y="8"/>
                    <a:pt x="3" y="9"/>
                    <a:pt x="3" y="10"/>
                  </a:cubicBezTo>
                  <a:cubicBezTo>
                    <a:pt x="3" y="11"/>
                    <a:pt x="3" y="12"/>
                    <a:pt x="3" y="13"/>
                  </a:cubicBezTo>
                  <a:cubicBezTo>
                    <a:pt x="3" y="13"/>
                    <a:pt x="2" y="14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3" y="16"/>
                    <a:pt x="3" y="17"/>
                    <a:pt x="3" y="18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auto">
            <a:xfrm>
              <a:off x="7542471" y="3192510"/>
              <a:ext cx="37779" cy="37771"/>
            </a:xfrm>
            <a:custGeom>
              <a:avLst/>
              <a:gdLst>
                <a:gd name="T0" fmla="*/ 168 w 5"/>
                <a:gd name="T1" fmla="*/ 0 h 5"/>
                <a:gd name="T2" fmla="*/ 29 w 5"/>
                <a:gd name="T3" fmla="*/ 98 h 5"/>
                <a:gd name="T4" fmla="*/ 29 w 5"/>
                <a:gd name="T5" fmla="*/ 0 h 5"/>
                <a:gd name="T6" fmla="*/ 168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2"/>
                    <a:pt x="1" y="5"/>
                    <a:pt x="1" y="3"/>
                  </a:cubicBezTo>
                  <a:cubicBezTo>
                    <a:pt x="0" y="2"/>
                    <a:pt x="0" y="0"/>
                    <a:pt x="1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4" name="Freeform 105"/>
            <p:cNvSpPr>
              <a:spLocks noEditPoints="1"/>
            </p:cNvSpPr>
            <p:nvPr/>
          </p:nvSpPr>
          <p:spPr bwMode="auto">
            <a:xfrm>
              <a:off x="7542471" y="3186214"/>
              <a:ext cx="44075" cy="34623"/>
            </a:xfrm>
            <a:custGeom>
              <a:avLst/>
              <a:gdLst>
                <a:gd name="T0" fmla="*/ 28 w 6"/>
                <a:gd name="T1" fmla="*/ 117 h 5"/>
                <a:gd name="T2" fmla="*/ 0 w 6"/>
                <a:gd name="T3" fmla="*/ 97 h 5"/>
                <a:gd name="T4" fmla="*/ 0 w 6"/>
                <a:gd name="T5" fmla="*/ 73 h 5"/>
                <a:gd name="T6" fmla="*/ 0 w 6"/>
                <a:gd name="T7" fmla="*/ 20 h 5"/>
                <a:gd name="T8" fmla="*/ 28 w 6"/>
                <a:gd name="T9" fmla="*/ 0 h 5"/>
                <a:gd name="T10" fmla="*/ 65 w 6"/>
                <a:gd name="T11" fmla="*/ 0 h 5"/>
                <a:gd name="T12" fmla="*/ 180 w 6"/>
                <a:gd name="T13" fmla="*/ 20 h 5"/>
                <a:gd name="T14" fmla="*/ 180 w 6"/>
                <a:gd name="T15" fmla="*/ 20 h 5"/>
                <a:gd name="T16" fmla="*/ 180 w 6"/>
                <a:gd name="T17" fmla="*/ 20 h 5"/>
                <a:gd name="T18" fmla="*/ 28 w 6"/>
                <a:gd name="T19" fmla="*/ 117 h 5"/>
                <a:gd name="T20" fmla="*/ 114 w 6"/>
                <a:gd name="T21" fmla="*/ 20 h 5"/>
                <a:gd name="T22" fmla="*/ 65 w 6"/>
                <a:gd name="T23" fmla="*/ 44 h 5"/>
                <a:gd name="T24" fmla="*/ 28 w 6"/>
                <a:gd name="T25" fmla="*/ 44 h 5"/>
                <a:gd name="T26" fmla="*/ 28 w 6"/>
                <a:gd name="T27" fmla="*/ 44 h 5"/>
                <a:gd name="T28" fmla="*/ 28 w 6"/>
                <a:gd name="T29" fmla="*/ 73 h 5"/>
                <a:gd name="T30" fmla="*/ 28 w 6"/>
                <a:gd name="T31" fmla="*/ 97 h 5"/>
                <a:gd name="T32" fmla="*/ 28 w 6"/>
                <a:gd name="T33" fmla="*/ 97 h 5"/>
                <a:gd name="T34" fmla="*/ 152 w 6"/>
                <a:gd name="T35" fmla="*/ 44 h 5"/>
                <a:gd name="T36" fmla="*/ 114 w 6"/>
                <a:gd name="T37" fmla="*/ 20 h 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" h="5">
                  <a:moveTo>
                    <a:pt x="1" y="5"/>
                  </a:move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3"/>
                    <a:pt x="3" y="5"/>
                    <a:pt x="1" y="5"/>
                  </a:cubicBezTo>
                  <a:close/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4" y="3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" name="Freeform 106"/>
            <p:cNvSpPr>
              <a:spLocks/>
            </p:cNvSpPr>
            <p:nvPr/>
          </p:nvSpPr>
          <p:spPr bwMode="auto">
            <a:xfrm>
              <a:off x="7139495" y="3094936"/>
              <a:ext cx="676874" cy="708198"/>
            </a:xfrm>
            <a:custGeom>
              <a:avLst/>
              <a:gdLst>
                <a:gd name="T0" fmla="*/ 1462 w 91"/>
                <a:gd name="T1" fmla="*/ 2390 h 95"/>
                <a:gd name="T2" fmla="*/ 1188 w 91"/>
                <a:gd name="T3" fmla="*/ 2669 h 95"/>
                <a:gd name="T4" fmla="*/ 1491 w 91"/>
                <a:gd name="T5" fmla="*/ 2894 h 95"/>
                <a:gd name="T6" fmla="*/ 1625 w 91"/>
                <a:gd name="T7" fmla="*/ 2828 h 95"/>
                <a:gd name="T8" fmla="*/ 1831 w 91"/>
                <a:gd name="T9" fmla="*/ 2484 h 95"/>
                <a:gd name="T10" fmla="*/ 2216 w 91"/>
                <a:gd name="T11" fmla="*/ 2115 h 95"/>
                <a:gd name="T12" fmla="*/ 2467 w 91"/>
                <a:gd name="T13" fmla="*/ 1795 h 95"/>
                <a:gd name="T14" fmla="*/ 2519 w 91"/>
                <a:gd name="T15" fmla="*/ 1357 h 95"/>
                <a:gd name="T16" fmla="*/ 2651 w 91"/>
                <a:gd name="T17" fmla="*/ 1222 h 95"/>
                <a:gd name="T18" fmla="*/ 2807 w 91"/>
                <a:gd name="T19" fmla="*/ 853 h 95"/>
                <a:gd name="T20" fmla="*/ 2467 w 91"/>
                <a:gd name="T21" fmla="*/ 599 h 95"/>
                <a:gd name="T22" fmla="*/ 2150 w 91"/>
                <a:gd name="T23" fmla="*/ 599 h 95"/>
                <a:gd name="T24" fmla="*/ 2122 w 91"/>
                <a:gd name="T25" fmla="*/ 573 h 95"/>
                <a:gd name="T26" fmla="*/ 1897 w 91"/>
                <a:gd name="T27" fmla="*/ 438 h 95"/>
                <a:gd name="T28" fmla="*/ 1625 w 91"/>
                <a:gd name="T29" fmla="*/ 533 h 95"/>
                <a:gd name="T30" fmla="*/ 1687 w 91"/>
                <a:gd name="T31" fmla="*/ 438 h 95"/>
                <a:gd name="T32" fmla="*/ 1741 w 91"/>
                <a:gd name="T33" fmla="*/ 279 h 95"/>
                <a:gd name="T34" fmla="*/ 1687 w 91"/>
                <a:gd name="T35" fmla="*/ 185 h 95"/>
                <a:gd name="T36" fmla="*/ 1462 w 91"/>
                <a:gd name="T37" fmla="*/ 253 h 95"/>
                <a:gd name="T38" fmla="*/ 1307 w 91"/>
                <a:gd name="T39" fmla="*/ 253 h 95"/>
                <a:gd name="T40" fmla="*/ 1094 w 91"/>
                <a:gd name="T41" fmla="*/ 279 h 95"/>
                <a:gd name="T42" fmla="*/ 1004 w 91"/>
                <a:gd name="T43" fmla="*/ 28 h 95"/>
                <a:gd name="T44" fmla="*/ 688 w 91"/>
                <a:gd name="T45" fmla="*/ 95 h 95"/>
                <a:gd name="T46" fmla="*/ 775 w 91"/>
                <a:gd name="T47" fmla="*/ 225 h 95"/>
                <a:gd name="T48" fmla="*/ 569 w 91"/>
                <a:gd name="T49" fmla="*/ 348 h 95"/>
                <a:gd name="T50" fmla="*/ 406 w 91"/>
                <a:gd name="T51" fmla="*/ 253 h 95"/>
                <a:gd name="T52" fmla="*/ 340 w 91"/>
                <a:gd name="T53" fmla="*/ 348 h 95"/>
                <a:gd name="T54" fmla="*/ 319 w 91"/>
                <a:gd name="T55" fmla="*/ 661 h 95"/>
                <a:gd name="T56" fmla="*/ 118 w 91"/>
                <a:gd name="T57" fmla="*/ 758 h 95"/>
                <a:gd name="T58" fmla="*/ 28 w 91"/>
                <a:gd name="T59" fmla="*/ 943 h 95"/>
                <a:gd name="T60" fmla="*/ 156 w 91"/>
                <a:gd name="T61" fmla="*/ 1106 h 95"/>
                <a:gd name="T62" fmla="*/ 250 w 91"/>
                <a:gd name="T63" fmla="*/ 1194 h 95"/>
                <a:gd name="T64" fmla="*/ 619 w 91"/>
                <a:gd name="T65" fmla="*/ 1127 h 95"/>
                <a:gd name="T66" fmla="*/ 714 w 91"/>
                <a:gd name="T67" fmla="*/ 1291 h 95"/>
                <a:gd name="T68" fmla="*/ 1004 w 91"/>
                <a:gd name="T69" fmla="*/ 1476 h 95"/>
                <a:gd name="T70" fmla="*/ 1122 w 91"/>
                <a:gd name="T71" fmla="*/ 1611 h 95"/>
                <a:gd name="T72" fmla="*/ 1151 w 91"/>
                <a:gd name="T73" fmla="*/ 1701 h 95"/>
                <a:gd name="T74" fmla="*/ 1151 w 91"/>
                <a:gd name="T75" fmla="*/ 1914 h 95"/>
                <a:gd name="T76" fmla="*/ 1307 w 91"/>
                <a:gd name="T77" fmla="*/ 2070 h 95"/>
                <a:gd name="T78" fmla="*/ 1396 w 91"/>
                <a:gd name="T79" fmla="*/ 2300 h 9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1" h="95">
                  <a:moveTo>
                    <a:pt x="45" y="73"/>
                  </a:moveTo>
                  <a:cubicBezTo>
                    <a:pt x="46" y="73"/>
                    <a:pt x="47" y="74"/>
                    <a:pt x="47" y="76"/>
                  </a:cubicBezTo>
                  <a:cubicBezTo>
                    <a:pt x="47" y="78"/>
                    <a:pt x="46" y="77"/>
                    <a:pt x="45" y="78"/>
                  </a:cubicBezTo>
                  <a:cubicBezTo>
                    <a:pt x="42" y="81"/>
                    <a:pt x="40" y="83"/>
                    <a:pt x="38" y="85"/>
                  </a:cubicBezTo>
                  <a:cubicBezTo>
                    <a:pt x="40" y="85"/>
                    <a:pt x="41" y="86"/>
                    <a:pt x="42" y="88"/>
                  </a:cubicBezTo>
                  <a:cubicBezTo>
                    <a:pt x="44" y="86"/>
                    <a:pt x="47" y="91"/>
                    <a:pt x="48" y="92"/>
                  </a:cubicBezTo>
                  <a:cubicBezTo>
                    <a:pt x="47" y="93"/>
                    <a:pt x="47" y="94"/>
                    <a:pt x="48" y="95"/>
                  </a:cubicBezTo>
                  <a:cubicBezTo>
                    <a:pt x="49" y="93"/>
                    <a:pt x="50" y="91"/>
                    <a:pt x="52" y="90"/>
                  </a:cubicBezTo>
                  <a:cubicBezTo>
                    <a:pt x="54" y="88"/>
                    <a:pt x="55" y="87"/>
                    <a:pt x="56" y="84"/>
                  </a:cubicBezTo>
                  <a:cubicBezTo>
                    <a:pt x="57" y="82"/>
                    <a:pt x="59" y="81"/>
                    <a:pt x="59" y="79"/>
                  </a:cubicBezTo>
                  <a:cubicBezTo>
                    <a:pt x="59" y="77"/>
                    <a:pt x="58" y="75"/>
                    <a:pt x="59" y="73"/>
                  </a:cubicBezTo>
                  <a:cubicBezTo>
                    <a:pt x="61" y="70"/>
                    <a:pt x="67" y="67"/>
                    <a:pt x="71" y="67"/>
                  </a:cubicBezTo>
                  <a:cubicBezTo>
                    <a:pt x="73" y="67"/>
                    <a:pt x="75" y="66"/>
                    <a:pt x="76" y="64"/>
                  </a:cubicBezTo>
                  <a:cubicBezTo>
                    <a:pt x="77" y="61"/>
                    <a:pt x="79" y="60"/>
                    <a:pt x="79" y="57"/>
                  </a:cubicBezTo>
                  <a:cubicBezTo>
                    <a:pt x="80" y="55"/>
                    <a:pt x="81" y="53"/>
                    <a:pt x="81" y="51"/>
                  </a:cubicBezTo>
                  <a:cubicBezTo>
                    <a:pt x="81" y="48"/>
                    <a:pt x="81" y="46"/>
                    <a:pt x="81" y="43"/>
                  </a:cubicBezTo>
                  <a:cubicBezTo>
                    <a:pt x="81" y="43"/>
                    <a:pt x="83" y="43"/>
                    <a:pt x="83" y="42"/>
                  </a:cubicBezTo>
                  <a:cubicBezTo>
                    <a:pt x="84" y="41"/>
                    <a:pt x="84" y="40"/>
                    <a:pt x="85" y="39"/>
                  </a:cubicBezTo>
                  <a:cubicBezTo>
                    <a:pt x="86" y="37"/>
                    <a:pt x="89" y="36"/>
                    <a:pt x="90" y="33"/>
                  </a:cubicBezTo>
                  <a:cubicBezTo>
                    <a:pt x="91" y="31"/>
                    <a:pt x="91" y="29"/>
                    <a:pt x="90" y="27"/>
                  </a:cubicBezTo>
                  <a:cubicBezTo>
                    <a:pt x="90" y="23"/>
                    <a:pt x="87" y="25"/>
                    <a:pt x="85" y="24"/>
                  </a:cubicBezTo>
                  <a:cubicBezTo>
                    <a:pt x="83" y="22"/>
                    <a:pt x="81" y="20"/>
                    <a:pt x="79" y="19"/>
                  </a:cubicBezTo>
                  <a:cubicBezTo>
                    <a:pt x="76" y="19"/>
                    <a:pt x="74" y="19"/>
                    <a:pt x="71" y="18"/>
                  </a:cubicBezTo>
                  <a:cubicBezTo>
                    <a:pt x="70" y="18"/>
                    <a:pt x="70" y="18"/>
                    <a:pt x="69" y="19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9" y="18"/>
                    <a:pt x="68" y="18"/>
                    <a:pt x="68" y="18"/>
                  </a:cubicBezTo>
                  <a:cubicBezTo>
                    <a:pt x="68" y="16"/>
                    <a:pt x="68" y="16"/>
                    <a:pt x="67" y="16"/>
                  </a:cubicBezTo>
                  <a:cubicBezTo>
                    <a:pt x="66" y="14"/>
                    <a:pt x="62" y="14"/>
                    <a:pt x="61" y="14"/>
                  </a:cubicBezTo>
                  <a:cubicBezTo>
                    <a:pt x="60" y="14"/>
                    <a:pt x="58" y="17"/>
                    <a:pt x="57" y="18"/>
                  </a:cubicBezTo>
                  <a:cubicBezTo>
                    <a:pt x="58" y="16"/>
                    <a:pt x="54" y="16"/>
                    <a:pt x="52" y="17"/>
                  </a:cubicBezTo>
                  <a:cubicBezTo>
                    <a:pt x="53" y="16"/>
                    <a:pt x="54" y="17"/>
                    <a:pt x="54" y="17"/>
                  </a:cubicBezTo>
                  <a:cubicBezTo>
                    <a:pt x="55" y="16"/>
                    <a:pt x="54" y="15"/>
                    <a:pt x="54" y="14"/>
                  </a:cubicBezTo>
                  <a:cubicBezTo>
                    <a:pt x="54" y="15"/>
                    <a:pt x="53" y="15"/>
                    <a:pt x="53" y="15"/>
                  </a:cubicBezTo>
                  <a:cubicBezTo>
                    <a:pt x="51" y="12"/>
                    <a:pt x="56" y="12"/>
                    <a:pt x="56" y="9"/>
                  </a:cubicBezTo>
                  <a:cubicBezTo>
                    <a:pt x="56" y="9"/>
                    <a:pt x="55" y="9"/>
                    <a:pt x="55" y="8"/>
                  </a:cubicBezTo>
                  <a:cubicBezTo>
                    <a:pt x="55" y="8"/>
                    <a:pt x="54" y="7"/>
                    <a:pt x="54" y="6"/>
                  </a:cubicBezTo>
                  <a:cubicBezTo>
                    <a:pt x="54" y="6"/>
                    <a:pt x="53" y="2"/>
                    <a:pt x="52" y="3"/>
                  </a:cubicBezTo>
                  <a:cubicBezTo>
                    <a:pt x="50" y="5"/>
                    <a:pt x="50" y="7"/>
                    <a:pt x="47" y="8"/>
                  </a:cubicBezTo>
                  <a:cubicBezTo>
                    <a:pt x="46" y="8"/>
                    <a:pt x="45" y="7"/>
                    <a:pt x="44" y="7"/>
                  </a:cubicBezTo>
                  <a:cubicBezTo>
                    <a:pt x="43" y="7"/>
                    <a:pt x="42" y="8"/>
                    <a:pt x="42" y="8"/>
                  </a:cubicBezTo>
                  <a:cubicBezTo>
                    <a:pt x="41" y="8"/>
                    <a:pt x="40" y="8"/>
                    <a:pt x="38" y="8"/>
                  </a:cubicBezTo>
                  <a:cubicBezTo>
                    <a:pt x="37" y="9"/>
                    <a:pt x="36" y="10"/>
                    <a:pt x="35" y="9"/>
                  </a:cubicBezTo>
                  <a:cubicBezTo>
                    <a:pt x="31" y="8"/>
                    <a:pt x="34" y="5"/>
                    <a:pt x="34" y="3"/>
                  </a:cubicBezTo>
                  <a:cubicBezTo>
                    <a:pt x="34" y="3"/>
                    <a:pt x="32" y="1"/>
                    <a:pt x="32" y="1"/>
                  </a:cubicBezTo>
                  <a:cubicBezTo>
                    <a:pt x="31" y="0"/>
                    <a:pt x="31" y="2"/>
                    <a:pt x="30" y="2"/>
                  </a:cubicBezTo>
                  <a:cubicBezTo>
                    <a:pt x="26" y="3"/>
                    <a:pt x="25" y="4"/>
                    <a:pt x="22" y="3"/>
                  </a:cubicBezTo>
                  <a:cubicBezTo>
                    <a:pt x="22" y="4"/>
                    <a:pt x="23" y="4"/>
                    <a:pt x="23" y="5"/>
                  </a:cubicBezTo>
                  <a:cubicBezTo>
                    <a:pt x="22" y="7"/>
                    <a:pt x="23" y="7"/>
                    <a:pt x="25" y="7"/>
                  </a:cubicBezTo>
                  <a:cubicBezTo>
                    <a:pt x="24" y="8"/>
                    <a:pt x="22" y="9"/>
                    <a:pt x="21" y="10"/>
                  </a:cubicBezTo>
                  <a:cubicBezTo>
                    <a:pt x="20" y="10"/>
                    <a:pt x="20" y="11"/>
                    <a:pt x="18" y="11"/>
                  </a:cubicBezTo>
                  <a:cubicBezTo>
                    <a:pt x="17" y="11"/>
                    <a:pt x="17" y="9"/>
                    <a:pt x="16" y="10"/>
                  </a:cubicBezTo>
                  <a:cubicBezTo>
                    <a:pt x="16" y="8"/>
                    <a:pt x="15" y="8"/>
                    <a:pt x="13" y="8"/>
                  </a:cubicBezTo>
                  <a:cubicBezTo>
                    <a:pt x="13" y="9"/>
                    <a:pt x="11" y="8"/>
                    <a:pt x="10" y="8"/>
                  </a:cubicBezTo>
                  <a:cubicBezTo>
                    <a:pt x="9" y="11"/>
                    <a:pt x="11" y="10"/>
                    <a:pt x="11" y="11"/>
                  </a:cubicBezTo>
                  <a:cubicBezTo>
                    <a:pt x="7" y="10"/>
                    <a:pt x="11" y="14"/>
                    <a:pt x="11" y="16"/>
                  </a:cubicBezTo>
                  <a:cubicBezTo>
                    <a:pt x="10" y="17"/>
                    <a:pt x="10" y="19"/>
                    <a:pt x="10" y="21"/>
                  </a:cubicBezTo>
                  <a:cubicBezTo>
                    <a:pt x="9" y="22"/>
                    <a:pt x="9" y="22"/>
                    <a:pt x="7" y="23"/>
                  </a:cubicBezTo>
                  <a:cubicBezTo>
                    <a:pt x="6" y="23"/>
                    <a:pt x="5" y="23"/>
                    <a:pt x="4" y="24"/>
                  </a:cubicBezTo>
                  <a:cubicBezTo>
                    <a:pt x="2" y="25"/>
                    <a:pt x="3" y="26"/>
                    <a:pt x="2" y="28"/>
                  </a:cubicBezTo>
                  <a:cubicBezTo>
                    <a:pt x="2" y="28"/>
                    <a:pt x="0" y="29"/>
                    <a:pt x="1" y="30"/>
                  </a:cubicBezTo>
                  <a:cubicBezTo>
                    <a:pt x="1" y="32"/>
                    <a:pt x="3" y="33"/>
                    <a:pt x="3" y="34"/>
                  </a:cubicBezTo>
                  <a:cubicBezTo>
                    <a:pt x="4" y="34"/>
                    <a:pt x="4" y="35"/>
                    <a:pt x="5" y="35"/>
                  </a:cubicBezTo>
                  <a:cubicBezTo>
                    <a:pt x="6" y="36"/>
                    <a:pt x="7" y="35"/>
                    <a:pt x="8" y="34"/>
                  </a:cubicBezTo>
                  <a:cubicBezTo>
                    <a:pt x="8" y="35"/>
                    <a:pt x="8" y="37"/>
                    <a:pt x="8" y="38"/>
                  </a:cubicBezTo>
                  <a:cubicBezTo>
                    <a:pt x="8" y="38"/>
                    <a:pt x="13" y="38"/>
                    <a:pt x="13" y="38"/>
                  </a:cubicBezTo>
                  <a:cubicBezTo>
                    <a:pt x="14" y="38"/>
                    <a:pt x="21" y="32"/>
                    <a:pt x="20" y="36"/>
                  </a:cubicBezTo>
                  <a:cubicBezTo>
                    <a:pt x="20" y="38"/>
                    <a:pt x="20" y="39"/>
                    <a:pt x="21" y="41"/>
                  </a:cubicBezTo>
                  <a:cubicBezTo>
                    <a:pt x="22" y="41"/>
                    <a:pt x="22" y="41"/>
                    <a:pt x="23" y="41"/>
                  </a:cubicBezTo>
                  <a:cubicBezTo>
                    <a:pt x="24" y="42"/>
                    <a:pt x="24" y="42"/>
                    <a:pt x="25" y="42"/>
                  </a:cubicBezTo>
                  <a:cubicBezTo>
                    <a:pt x="27" y="43"/>
                    <a:pt x="33" y="44"/>
                    <a:pt x="32" y="47"/>
                  </a:cubicBezTo>
                  <a:cubicBezTo>
                    <a:pt x="31" y="48"/>
                    <a:pt x="31" y="50"/>
                    <a:pt x="33" y="50"/>
                  </a:cubicBezTo>
                  <a:cubicBezTo>
                    <a:pt x="34" y="50"/>
                    <a:pt x="35" y="51"/>
                    <a:pt x="36" y="51"/>
                  </a:cubicBezTo>
                  <a:cubicBezTo>
                    <a:pt x="37" y="51"/>
                    <a:pt x="36" y="52"/>
                    <a:pt x="36" y="53"/>
                  </a:cubicBezTo>
                  <a:cubicBezTo>
                    <a:pt x="36" y="53"/>
                    <a:pt x="37" y="53"/>
                    <a:pt x="37" y="54"/>
                  </a:cubicBezTo>
                  <a:cubicBezTo>
                    <a:pt x="38" y="55"/>
                    <a:pt x="38" y="55"/>
                    <a:pt x="38" y="56"/>
                  </a:cubicBezTo>
                  <a:cubicBezTo>
                    <a:pt x="38" y="58"/>
                    <a:pt x="37" y="59"/>
                    <a:pt x="37" y="61"/>
                  </a:cubicBezTo>
                  <a:cubicBezTo>
                    <a:pt x="37" y="63"/>
                    <a:pt x="37" y="64"/>
                    <a:pt x="39" y="65"/>
                  </a:cubicBezTo>
                  <a:cubicBezTo>
                    <a:pt x="40" y="65"/>
                    <a:pt x="42" y="64"/>
                    <a:pt x="42" y="66"/>
                  </a:cubicBezTo>
                  <a:cubicBezTo>
                    <a:pt x="43" y="69"/>
                    <a:pt x="43" y="69"/>
                    <a:pt x="45" y="69"/>
                  </a:cubicBezTo>
                  <a:cubicBezTo>
                    <a:pt x="46" y="69"/>
                    <a:pt x="45" y="73"/>
                    <a:pt x="45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" name="Freeform 107"/>
            <p:cNvSpPr>
              <a:spLocks noEditPoints="1"/>
            </p:cNvSpPr>
            <p:nvPr/>
          </p:nvSpPr>
          <p:spPr bwMode="auto">
            <a:xfrm>
              <a:off x="7139495" y="3094936"/>
              <a:ext cx="676874" cy="714493"/>
            </a:xfrm>
            <a:custGeom>
              <a:avLst/>
              <a:gdLst>
                <a:gd name="T0" fmla="*/ 1278 w 91"/>
                <a:gd name="T1" fmla="*/ 2778 h 96"/>
                <a:gd name="T2" fmla="*/ 1373 w 91"/>
                <a:gd name="T3" fmla="*/ 2433 h 96"/>
                <a:gd name="T4" fmla="*/ 1396 w 91"/>
                <a:gd name="T5" fmla="*/ 2287 h 96"/>
                <a:gd name="T6" fmla="*/ 1250 w 91"/>
                <a:gd name="T7" fmla="*/ 2064 h 96"/>
                <a:gd name="T8" fmla="*/ 1151 w 91"/>
                <a:gd name="T9" fmla="*/ 1745 h 96"/>
                <a:gd name="T10" fmla="*/ 1028 w 91"/>
                <a:gd name="T11" fmla="*/ 1598 h 96"/>
                <a:gd name="T12" fmla="*/ 754 w 91"/>
                <a:gd name="T13" fmla="*/ 1308 h 96"/>
                <a:gd name="T14" fmla="*/ 591 w 91"/>
                <a:gd name="T15" fmla="*/ 1095 h 96"/>
                <a:gd name="T16" fmla="*/ 156 w 91"/>
                <a:gd name="T17" fmla="*/ 1123 h 96"/>
                <a:gd name="T18" fmla="*/ 0 w 91"/>
                <a:gd name="T19" fmla="*/ 967 h 96"/>
                <a:gd name="T20" fmla="*/ 250 w 91"/>
                <a:gd name="T21" fmla="*/ 688 h 96"/>
                <a:gd name="T22" fmla="*/ 279 w 91"/>
                <a:gd name="T23" fmla="*/ 251 h 96"/>
                <a:gd name="T24" fmla="*/ 406 w 91"/>
                <a:gd name="T25" fmla="*/ 225 h 96"/>
                <a:gd name="T26" fmla="*/ 659 w 91"/>
                <a:gd name="T27" fmla="*/ 279 h 96"/>
                <a:gd name="T28" fmla="*/ 659 w 91"/>
                <a:gd name="T29" fmla="*/ 66 h 96"/>
                <a:gd name="T30" fmla="*/ 1028 w 91"/>
                <a:gd name="T31" fmla="*/ 28 h 96"/>
                <a:gd name="T32" fmla="*/ 1188 w 91"/>
                <a:gd name="T33" fmla="*/ 251 h 96"/>
                <a:gd name="T34" fmla="*/ 1462 w 91"/>
                <a:gd name="T35" fmla="*/ 225 h 96"/>
                <a:gd name="T36" fmla="*/ 1713 w 91"/>
                <a:gd name="T37" fmla="*/ 251 h 96"/>
                <a:gd name="T38" fmla="*/ 1741 w 91"/>
                <a:gd name="T39" fmla="*/ 369 h 96"/>
                <a:gd name="T40" fmla="*/ 1897 w 91"/>
                <a:gd name="T41" fmla="*/ 435 h 96"/>
                <a:gd name="T42" fmla="*/ 2245 w 91"/>
                <a:gd name="T43" fmla="*/ 570 h 96"/>
                <a:gd name="T44" fmla="*/ 2835 w 91"/>
                <a:gd name="T45" fmla="*/ 806 h 96"/>
                <a:gd name="T46" fmla="*/ 2556 w 91"/>
                <a:gd name="T47" fmla="*/ 1348 h 96"/>
                <a:gd name="T48" fmla="*/ 2429 w 91"/>
                <a:gd name="T49" fmla="*/ 1906 h 96"/>
                <a:gd name="T50" fmla="*/ 1807 w 91"/>
                <a:gd name="T51" fmla="*/ 2566 h 96"/>
                <a:gd name="T52" fmla="*/ 1462 w 91"/>
                <a:gd name="T53" fmla="*/ 2819 h 96"/>
                <a:gd name="T54" fmla="*/ 1807 w 91"/>
                <a:gd name="T55" fmla="*/ 2471 h 96"/>
                <a:gd name="T56" fmla="*/ 2467 w 91"/>
                <a:gd name="T57" fmla="*/ 1783 h 96"/>
                <a:gd name="T58" fmla="*/ 2585 w 91"/>
                <a:gd name="T59" fmla="*/ 1308 h 96"/>
                <a:gd name="T60" fmla="*/ 2741 w 91"/>
                <a:gd name="T61" fmla="*/ 783 h 96"/>
                <a:gd name="T62" fmla="*/ 2150 w 91"/>
                <a:gd name="T63" fmla="*/ 594 h 96"/>
                <a:gd name="T64" fmla="*/ 2081 w 91"/>
                <a:gd name="T65" fmla="*/ 532 h 96"/>
                <a:gd name="T66" fmla="*/ 1897 w 91"/>
                <a:gd name="T67" fmla="*/ 463 h 96"/>
                <a:gd name="T68" fmla="*/ 1647 w 91"/>
                <a:gd name="T69" fmla="*/ 570 h 96"/>
                <a:gd name="T70" fmla="*/ 1713 w 91"/>
                <a:gd name="T71" fmla="*/ 279 h 96"/>
                <a:gd name="T72" fmla="*/ 1647 w 91"/>
                <a:gd name="T73" fmla="*/ 118 h 96"/>
                <a:gd name="T74" fmla="*/ 1344 w 91"/>
                <a:gd name="T75" fmla="*/ 251 h 96"/>
                <a:gd name="T76" fmla="*/ 1028 w 91"/>
                <a:gd name="T77" fmla="*/ 156 h 96"/>
                <a:gd name="T78" fmla="*/ 775 w 91"/>
                <a:gd name="T79" fmla="*/ 118 h 96"/>
                <a:gd name="T80" fmla="*/ 803 w 91"/>
                <a:gd name="T81" fmla="*/ 184 h 96"/>
                <a:gd name="T82" fmla="*/ 503 w 91"/>
                <a:gd name="T83" fmla="*/ 319 h 96"/>
                <a:gd name="T84" fmla="*/ 340 w 91"/>
                <a:gd name="T85" fmla="*/ 279 h 96"/>
                <a:gd name="T86" fmla="*/ 319 w 91"/>
                <a:gd name="T87" fmla="*/ 369 h 96"/>
                <a:gd name="T88" fmla="*/ 224 w 91"/>
                <a:gd name="T89" fmla="*/ 716 h 96"/>
                <a:gd name="T90" fmla="*/ 66 w 91"/>
                <a:gd name="T91" fmla="*/ 1007 h 96"/>
                <a:gd name="T92" fmla="*/ 279 w 91"/>
                <a:gd name="T93" fmla="*/ 1029 h 96"/>
                <a:gd name="T94" fmla="*/ 435 w 91"/>
                <a:gd name="T95" fmla="*/ 1152 h 96"/>
                <a:gd name="T96" fmla="*/ 714 w 91"/>
                <a:gd name="T97" fmla="*/ 1279 h 96"/>
                <a:gd name="T98" fmla="*/ 1004 w 91"/>
                <a:gd name="T99" fmla="*/ 1561 h 96"/>
                <a:gd name="T100" fmla="*/ 1151 w 91"/>
                <a:gd name="T101" fmla="*/ 1655 h 96"/>
                <a:gd name="T102" fmla="*/ 1188 w 91"/>
                <a:gd name="T103" fmla="*/ 1880 h 96"/>
                <a:gd name="T104" fmla="*/ 1344 w 91"/>
                <a:gd name="T105" fmla="*/ 2090 h 96"/>
                <a:gd name="T106" fmla="*/ 1441 w 91"/>
                <a:gd name="T107" fmla="*/ 2433 h 96"/>
                <a:gd name="T108" fmla="*/ 1647 w 91"/>
                <a:gd name="T109" fmla="*/ 504 h 96"/>
                <a:gd name="T110" fmla="*/ 1647 w 91"/>
                <a:gd name="T111" fmla="*/ 504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91" h="96">
                  <a:moveTo>
                    <a:pt x="48" y="96"/>
                  </a:moveTo>
                  <a:cubicBezTo>
                    <a:pt x="47" y="95"/>
                    <a:pt x="47" y="95"/>
                    <a:pt x="47" y="95"/>
                  </a:cubicBezTo>
                  <a:cubicBezTo>
                    <a:pt x="47" y="94"/>
                    <a:pt x="47" y="93"/>
                    <a:pt x="48" y="92"/>
                  </a:cubicBezTo>
                  <a:cubicBezTo>
                    <a:pt x="47" y="92"/>
                    <a:pt x="47" y="91"/>
                    <a:pt x="46" y="91"/>
                  </a:cubicBezTo>
                  <a:cubicBezTo>
                    <a:pt x="45" y="89"/>
                    <a:pt x="43" y="87"/>
                    <a:pt x="42" y="88"/>
                  </a:cubicBezTo>
                  <a:cubicBezTo>
                    <a:pt x="41" y="89"/>
                    <a:pt x="41" y="89"/>
                    <a:pt x="41" y="89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6"/>
                    <a:pt x="39" y="86"/>
                    <a:pt x="38" y="86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9" y="83"/>
                    <a:pt x="41" y="82"/>
                    <a:pt x="43" y="80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45" y="77"/>
                    <a:pt x="45" y="77"/>
                    <a:pt x="46" y="77"/>
                  </a:cubicBezTo>
                  <a:cubicBezTo>
                    <a:pt x="46" y="77"/>
                    <a:pt x="46" y="77"/>
                    <a:pt x="47" y="75"/>
                  </a:cubicBezTo>
                  <a:cubicBezTo>
                    <a:pt x="47" y="75"/>
                    <a:pt x="47" y="75"/>
                    <a:pt x="46" y="74"/>
                  </a:cubicBezTo>
                  <a:cubicBezTo>
                    <a:pt x="46" y="74"/>
                    <a:pt x="46" y="74"/>
                    <a:pt x="45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1"/>
                    <a:pt x="45" y="70"/>
                    <a:pt x="45" y="70"/>
                  </a:cubicBezTo>
                  <a:cubicBezTo>
                    <a:pt x="43" y="69"/>
                    <a:pt x="42" y="69"/>
                    <a:pt x="42" y="67"/>
                  </a:cubicBezTo>
                  <a:cubicBezTo>
                    <a:pt x="42" y="67"/>
                    <a:pt x="42" y="66"/>
                    <a:pt x="42" y="66"/>
                  </a:cubicBezTo>
                  <a:cubicBezTo>
                    <a:pt x="42" y="65"/>
                    <a:pt x="41" y="65"/>
                    <a:pt x="41" y="65"/>
                  </a:cubicBezTo>
                  <a:cubicBezTo>
                    <a:pt x="41" y="65"/>
                    <a:pt x="41" y="65"/>
                    <a:pt x="40" y="66"/>
                  </a:cubicBezTo>
                  <a:cubicBezTo>
                    <a:pt x="40" y="66"/>
                    <a:pt x="39" y="66"/>
                    <a:pt x="39" y="66"/>
                  </a:cubicBezTo>
                  <a:cubicBezTo>
                    <a:pt x="37" y="65"/>
                    <a:pt x="37" y="63"/>
                    <a:pt x="36" y="62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0"/>
                    <a:pt x="37" y="59"/>
                    <a:pt x="37" y="58"/>
                  </a:cubicBezTo>
                  <a:cubicBezTo>
                    <a:pt x="37" y="57"/>
                    <a:pt x="37" y="57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5"/>
                    <a:pt x="37" y="55"/>
                    <a:pt x="37" y="54"/>
                  </a:cubicBezTo>
                  <a:cubicBezTo>
                    <a:pt x="37" y="54"/>
                    <a:pt x="37" y="54"/>
                    <a:pt x="36" y="54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2"/>
                    <a:pt x="36" y="52"/>
                  </a:cubicBezTo>
                  <a:cubicBezTo>
                    <a:pt x="36" y="52"/>
                    <a:pt x="36" y="51"/>
                    <a:pt x="36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2" y="51"/>
                    <a:pt x="32" y="51"/>
                    <a:pt x="31" y="50"/>
                  </a:cubicBezTo>
                  <a:cubicBezTo>
                    <a:pt x="31" y="49"/>
                    <a:pt x="31" y="48"/>
                    <a:pt x="31" y="47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4"/>
                    <a:pt x="28" y="44"/>
                    <a:pt x="27" y="43"/>
                  </a:cubicBezTo>
                  <a:cubicBezTo>
                    <a:pt x="26" y="43"/>
                    <a:pt x="26" y="43"/>
                    <a:pt x="25" y="43"/>
                  </a:cubicBezTo>
                  <a:cubicBezTo>
                    <a:pt x="25" y="43"/>
                    <a:pt x="24" y="43"/>
                    <a:pt x="24" y="42"/>
                  </a:cubicBezTo>
                  <a:cubicBezTo>
                    <a:pt x="24" y="42"/>
                    <a:pt x="24" y="42"/>
                    <a:pt x="23" y="42"/>
                  </a:cubicBezTo>
                  <a:cubicBezTo>
                    <a:pt x="22" y="42"/>
                    <a:pt x="22" y="42"/>
                    <a:pt x="21" y="41"/>
                  </a:cubicBezTo>
                  <a:cubicBezTo>
                    <a:pt x="19" y="40"/>
                    <a:pt x="19" y="38"/>
                    <a:pt x="20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5"/>
                    <a:pt x="20" y="35"/>
                  </a:cubicBezTo>
                  <a:cubicBezTo>
                    <a:pt x="20" y="35"/>
                    <a:pt x="19" y="35"/>
                    <a:pt x="19" y="35"/>
                  </a:cubicBezTo>
                  <a:cubicBezTo>
                    <a:pt x="18" y="35"/>
                    <a:pt x="16" y="37"/>
                    <a:pt x="15" y="38"/>
                  </a:cubicBezTo>
                  <a:cubicBezTo>
                    <a:pt x="14" y="38"/>
                    <a:pt x="14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39"/>
                    <a:pt x="8" y="39"/>
                    <a:pt x="8" y="38"/>
                  </a:cubicBezTo>
                  <a:cubicBezTo>
                    <a:pt x="7" y="38"/>
                    <a:pt x="7" y="37"/>
                    <a:pt x="7" y="35"/>
                  </a:cubicBezTo>
                  <a:cubicBezTo>
                    <a:pt x="7" y="36"/>
                    <a:pt x="6" y="36"/>
                    <a:pt x="5" y="36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3"/>
                    <a:pt x="2" y="33"/>
                    <a:pt x="1" y="32"/>
                  </a:cubicBezTo>
                  <a:cubicBezTo>
                    <a:pt x="1" y="32"/>
                    <a:pt x="0" y="31"/>
                    <a:pt x="0" y="31"/>
                  </a:cubicBezTo>
                  <a:cubicBezTo>
                    <a:pt x="0" y="29"/>
                    <a:pt x="1" y="28"/>
                    <a:pt x="1" y="28"/>
                  </a:cubicBezTo>
                  <a:cubicBezTo>
                    <a:pt x="1" y="28"/>
                    <a:pt x="2" y="28"/>
                    <a:pt x="2" y="27"/>
                  </a:cubicBezTo>
                  <a:cubicBezTo>
                    <a:pt x="2" y="27"/>
                    <a:pt x="2" y="27"/>
                    <a:pt x="2" y="26"/>
                  </a:cubicBezTo>
                  <a:cubicBezTo>
                    <a:pt x="2" y="25"/>
                    <a:pt x="2" y="25"/>
                    <a:pt x="3" y="24"/>
                  </a:cubicBezTo>
                  <a:cubicBezTo>
                    <a:pt x="4" y="23"/>
                    <a:pt x="6" y="22"/>
                    <a:pt x="7" y="22"/>
                  </a:cubicBezTo>
                  <a:cubicBezTo>
                    <a:pt x="7" y="22"/>
                    <a:pt x="7" y="22"/>
                    <a:pt x="8" y="22"/>
                  </a:cubicBezTo>
                  <a:cubicBezTo>
                    <a:pt x="9" y="22"/>
                    <a:pt x="9" y="22"/>
                    <a:pt x="9" y="21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4"/>
                    <a:pt x="9" y="14"/>
                  </a:cubicBezTo>
                  <a:cubicBezTo>
                    <a:pt x="9" y="13"/>
                    <a:pt x="8" y="12"/>
                    <a:pt x="9" y="11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9" y="10"/>
                    <a:pt x="9" y="10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8"/>
                    <a:pt x="16" y="8"/>
                    <a:pt x="17" y="9"/>
                  </a:cubicBezTo>
                  <a:cubicBezTo>
                    <a:pt x="17" y="9"/>
                    <a:pt x="17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20" y="10"/>
                    <a:pt x="21" y="9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2" y="7"/>
                    <a:pt x="22" y="6"/>
                    <a:pt x="22" y="5"/>
                  </a:cubicBezTo>
                  <a:cubicBezTo>
                    <a:pt x="22" y="5"/>
                    <a:pt x="22" y="4"/>
                    <a:pt x="22" y="4"/>
                  </a:cubicBezTo>
                  <a:cubicBezTo>
                    <a:pt x="21" y="4"/>
                    <a:pt x="21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6" y="3"/>
                    <a:pt x="26" y="3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0"/>
                    <a:pt x="31" y="0"/>
                    <a:pt x="33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4" y="2"/>
                    <a:pt x="34" y="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4"/>
                    <a:pt x="34" y="5"/>
                    <a:pt x="34" y="5"/>
                  </a:cubicBezTo>
                  <a:cubicBezTo>
                    <a:pt x="33" y="7"/>
                    <a:pt x="33" y="8"/>
                    <a:pt x="35" y="9"/>
                  </a:cubicBezTo>
                  <a:cubicBezTo>
                    <a:pt x="36" y="9"/>
                    <a:pt x="36" y="9"/>
                    <a:pt x="37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7"/>
                    <a:pt x="40" y="7"/>
                    <a:pt x="41" y="8"/>
                  </a:cubicBezTo>
                  <a:cubicBezTo>
                    <a:pt x="41" y="8"/>
                    <a:pt x="41" y="8"/>
                    <a:pt x="42" y="8"/>
                  </a:cubicBezTo>
                  <a:cubicBezTo>
                    <a:pt x="42" y="8"/>
                    <a:pt x="42" y="7"/>
                    <a:pt x="42" y="7"/>
                  </a:cubicBezTo>
                  <a:cubicBezTo>
                    <a:pt x="42" y="7"/>
                    <a:pt x="43" y="6"/>
                    <a:pt x="44" y="6"/>
                  </a:cubicBezTo>
                  <a:cubicBezTo>
                    <a:pt x="45" y="6"/>
                    <a:pt x="45" y="7"/>
                    <a:pt x="46" y="7"/>
                  </a:cubicBezTo>
                  <a:cubicBezTo>
                    <a:pt x="46" y="7"/>
                    <a:pt x="47" y="7"/>
                    <a:pt x="47" y="7"/>
                  </a:cubicBezTo>
                  <a:cubicBezTo>
                    <a:pt x="49" y="7"/>
                    <a:pt x="49" y="6"/>
                    <a:pt x="50" y="5"/>
                  </a:cubicBezTo>
                  <a:cubicBezTo>
                    <a:pt x="51" y="4"/>
                    <a:pt x="51" y="3"/>
                    <a:pt x="52" y="3"/>
                  </a:cubicBezTo>
                  <a:cubicBezTo>
                    <a:pt x="52" y="2"/>
                    <a:pt x="52" y="2"/>
                    <a:pt x="53" y="2"/>
                  </a:cubicBezTo>
                  <a:cubicBezTo>
                    <a:pt x="53" y="2"/>
                    <a:pt x="54" y="3"/>
                    <a:pt x="55" y="6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6" y="8"/>
                    <a:pt x="56" y="8"/>
                  </a:cubicBezTo>
                  <a:cubicBezTo>
                    <a:pt x="56" y="8"/>
                    <a:pt x="57" y="8"/>
                    <a:pt x="57" y="9"/>
                  </a:cubicBezTo>
                  <a:cubicBezTo>
                    <a:pt x="57" y="10"/>
                    <a:pt x="56" y="11"/>
                    <a:pt x="55" y="12"/>
                  </a:cubicBezTo>
                  <a:cubicBezTo>
                    <a:pt x="54" y="13"/>
                    <a:pt x="53" y="14"/>
                    <a:pt x="53" y="14"/>
                  </a:cubicBezTo>
                  <a:cubicBezTo>
                    <a:pt x="53" y="14"/>
                    <a:pt x="54" y="14"/>
                    <a:pt x="54" y="14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6"/>
                    <a:pt x="55" y="16"/>
                  </a:cubicBezTo>
                  <a:cubicBezTo>
                    <a:pt x="56" y="16"/>
                    <a:pt x="57" y="16"/>
                    <a:pt x="58" y="17"/>
                  </a:cubicBezTo>
                  <a:cubicBezTo>
                    <a:pt x="59" y="15"/>
                    <a:pt x="60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3" y="14"/>
                    <a:pt x="66" y="14"/>
                    <a:pt x="67" y="16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7"/>
                    <a:pt x="69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7"/>
                    <a:pt x="71" y="17"/>
                    <a:pt x="72" y="18"/>
                  </a:cubicBezTo>
                  <a:cubicBezTo>
                    <a:pt x="73" y="18"/>
                    <a:pt x="74" y="18"/>
                    <a:pt x="76" y="18"/>
                  </a:cubicBezTo>
                  <a:cubicBezTo>
                    <a:pt x="77" y="18"/>
                    <a:pt x="78" y="18"/>
                    <a:pt x="79" y="19"/>
                  </a:cubicBezTo>
                  <a:cubicBezTo>
                    <a:pt x="81" y="19"/>
                    <a:pt x="83" y="21"/>
                    <a:pt x="84" y="22"/>
                  </a:cubicBezTo>
                  <a:cubicBezTo>
                    <a:pt x="85" y="22"/>
                    <a:pt x="85" y="23"/>
                    <a:pt x="86" y="23"/>
                  </a:cubicBezTo>
                  <a:cubicBezTo>
                    <a:pt x="86" y="24"/>
                    <a:pt x="87" y="24"/>
                    <a:pt x="88" y="24"/>
                  </a:cubicBezTo>
                  <a:cubicBezTo>
                    <a:pt x="89" y="24"/>
                    <a:pt x="90" y="24"/>
                    <a:pt x="91" y="26"/>
                  </a:cubicBezTo>
                  <a:cubicBezTo>
                    <a:pt x="91" y="29"/>
                    <a:pt x="91" y="32"/>
                    <a:pt x="90" y="34"/>
                  </a:cubicBezTo>
                  <a:cubicBezTo>
                    <a:pt x="90" y="35"/>
                    <a:pt x="88" y="36"/>
                    <a:pt x="87" y="37"/>
                  </a:cubicBezTo>
                  <a:cubicBezTo>
                    <a:pt x="87" y="38"/>
                    <a:pt x="86" y="38"/>
                    <a:pt x="85" y="39"/>
                  </a:cubicBezTo>
                  <a:cubicBezTo>
                    <a:pt x="85" y="40"/>
                    <a:pt x="85" y="40"/>
                    <a:pt x="84" y="41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3" y="43"/>
                    <a:pt x="83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5"/>
                    <a:pt x="82" y="46"/>
                    <a:pt x="82" y="47"/>
                  </a:cubicBezTo>
                  <a:cubicBezTo>
                    <a:pt x="82" y="48"/>
                    <a:pt x="82" y="50"/>
                    <a:pt x="82" y="51"/>
                  </a:cubicBezTo>
                  <a:cubicBezTo>
                    <a:pt x="81" y="52"/>
                    <a:pt x="81" y="53"/>
                    <a:pt x="81" y="54"/>
                  </a:cubicBezTo>
                  <a:cubicBezTo>
                    <a:pt x="80" y="55"/>
                    <a:pt x="80" y="56"/>
                    <a:pt x="80" y="57"/>
                  </a:cubicBezTo>
                  <a:cubicBezTo>
                    <a:pt x="80" y="59"/>
                    <a:pt x="79" y="60"/>
                    <a:pt x="78" y="61"/>
                  </a:cubicBezTo>
                  <a:cubicBezTo>
                    <a:pt x="78" y="62"/>
                    <a:pt x="77" y="63"/>
                    <a:pt x="77" y="64"/>
                  </a:cubicBezTo>
                  <a:cubicBezTo>
                    <a:pt x="76" y="67"/>
                    <a:pt x="72" y="67"/>
                    <a:pt x="71" y="67"/>
                  </a:cubicBezTo>
                  <a:cubicBezTo>
                    <a:pt x="67" y="67"/>
                    <a:pt x="62" y="71"/>
                    <a:pt x="60" y="74"/>
                  </a:cubicBezTo>
                  <a:cubicBezTo>
                    <a:pt x="59" y="75"/>
                    <a:pt x="59" y="76"/>
                    <a:pt x="59" y="77"/>
                  </a:cubicBezTo>
                  <a:cubicBezTo>
                    <a:pt x="60" y="77"/>
                    <a:pt x="60" y="78"/>
                    <a:pt x="59" y="79"/>
                  </a:cubicBezTo>
                  <a:cubicBezTo>
                    <a:pt x="59" y="81"/>
                    <a:pt x="58" y="81"/>
                    <a:pt x="58" y="82"/>
                  </a:cubicBezTo>
                  <a:cubicBezTo>
                    <a:pt x="57" y="83"/>
                    <a:pt x="57" y="84"/>
                    <a:pt x="56" y="84"/>
                  </a:cubicBezTo>
                  <a:cubicBezTo>
                    <a:pt x="55" y="86"/>
                    <a:pt x="54" y="89"/>
                    <a:pt x="52" y="90"/>
                  </a:cubicBezTo>
                  <a:cubicBezTo>
                    <a:pt x="51" y="91"/>
                    <a:pt x="51" y="92"/>
                    <a:pt x="50" y="93"/>
                  </a:cubicBezTo>
                  <a:cubicBezTo>
                    <a:pt x="49" y="94"/>
                    <a:pt x="49" y="95"/>
                    <a:pt x="48" y="96"/>
                  </a:cubicBezTo>
                  <a:close/>
                  <a:moveTo>
                    <a:pt x="42" y="87"/>
                  </a:moveTo>
                  <a:cubicBezTo>
                    <a:pt x="44" y="87"/>
                    <a:pt x="45" y="88"/>
                    <a:pt x="47" y="90"/>
                  </a:cubicBezTo>
                  <a:cubicBezTo>
                    <a:pt x="48" y="91"/>
                    <a:pt x="48" y="92"/>
                    <a:pt x="49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0" y="91"/>
                    <a:pt x="50" y="90"/>
                    <a:pt x="51" y="90"/>
                  </a:cubicBezTo>
                  <a:cubicBezTo>
                    <a:pt x="53" y="88"/>
                    <a:pt x="54" y="86"/>
                    <a:pt x="55" y="84"/>
                  </a:cubicBezTo>
                  <a:cubicBezTo>
                    <a:pt x="56" y="83"/>
                    <a:pt x="56" y="82"/>
                    <a:pt x="57" y="82"/>
                  </a:cubicBezTo>
                  <a:cubicBezTo>
                    <a:pt x="57" y="81"/>
                    <a:pt x="58" y="80"/>
                    <a:pt x="58" y="79"/>
                  </a:cubicBezTo>
                  <a:cubicBezTo>
                    <a:pt x="58" y="78"/>
                    <a:pt x="58" y="77"/>
                    <a:pt x="58" y="77"/>
                  </a:cubicBezTo>
                  <a:cubicBezTo>
                    <a:pt x="58" y="76"/>
                    <a:pt x="58" y="74"/>
                    <a:pt x="59" y="73"/>
                  </a:cubicBezTo>
                  <a:cubicBezTo>
                    <a:pt x="61" y="70"/>
                    <a:pt x="67" y="66"/>
                    <a:pt x="71" y="66"/>
                  </a:cubicBezTo>
                  <a:cubicBezTo>
                    <a:pt x="73" y="66"/>
                    <a:pt x="75" y="66"/>
                    <a:pt x="76" y="64"/>
                  </a:cubicBezTo>
                  <a:cubicBezTo>
                    <a:pt x="76" y="62"/>
                    <a:pt x="77" y="61"/>
                    <a:pt x="77" y="60"/>
                  </a:cubicBezTo>
                  <a:cubicBezTo>
                    <a:pt x="78" y="59"/>
                    <a:pt x="79" y="58"/>
                    <a:pt x="79" y="57"/>
                  </a:cubicBezTo>
                  <a:cubicBezTo>
                    <a:pt x="79" y="56"/>
                    <a:pt x="79" y="55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ubicBezTo>
                    <a:pt x="81" y="49"/>
                    <a:pt x="81" y="48"/>
                    <a:pt x="81" y="47"/>
                  </a:cubicBezTo>
                  <a:cubicBezTo>
                    <a:pt x="80" y="46"/>
                    <a:pt x="80" y="45"/>
                    <a:pt x="81" y="43"/>
                  </a:cubicBezTo>
                  <a:cubicBezTo>
                    <a:pt x="81" y="43"/>
                    <a:pt x="81" y="42"/>
                    <a:pt x="82" y="42"/>
                  </a:cubicBezTo>
                  <a:cubicBezTo>
                    <a:pt x="82" y="42"/>
                    <a:pt x="83" y="42"/>
                    <a:pt x="83" y="42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4" y="40"/>
                    <a:pt x="84" y="39"/>
                    <a:pt x="84" y="38"/>
                  </a:cubicBezTo>
                  <a:cubicBezTo>
                    <a:pt x="85" y="38"/>
                    <a:pt x="86" y="37"/>
                    <a:pt x="87" y="36"/>
                  </a:cubicBezTo>
                  <a:cubicBezTo>
                    <a:pt x="88" y="35"/>
                    <a:pt x="89" y="34"/>
                    <a:pt x="89" y="33"/>
                  </a:cubicBezTo>
                  <a:cubicBezTo>
                    <a:pt x="90" y="31"/>
                    <a:pt x="90" y="29"/>
                    <a:pt x="90" y="27"/>
                  </a:cubicBezTo>
                  <a:cubicBezTo>
                    <a:pt x="89" y="25"/>
                    <a:pt x="89" y="25"/>
                    <a:pt x="88" y="25"/>
                  </a:cubicBezTo>
                  <a:cubicBezTo>
                    <a:pt x="87" y="25"/>
                    <a:pt x="86" y="25"/>
                    <a:pt x="85" y="24"/>
                  </a:cubicBezTo>
                  <a:cubicBezTo>
                    <a:pt x="84" y="24"/>
                    <a:pt x="84" y="23"/>
                    <a:pt x="83" y="23"/>
                  </a:cubicBezTo>
                  <a:cubicBezTo>
                    <a:pt x="82" y="22"/>
                    <a:pt x="80" y="20"/>
                    <a:pt x="79" y="20"/>
                  </a:cubicBezTo>
                  <a:cubicBezTo>
                    <a:pt x="78" y="20"/>
                    <a:pt x="77" y="19"/>
                    <a:pt x="76" y="19"/>
                  </a:cubicBezTo>
                  <a:cubicBezTo>
                    <a:pt x="74" y="19"/>
                    <a:pt x="73" y="19"/>
                    <a:pt x="71" y="19"/>
                  </a:cubicBezTo>
                  <a:cubicBezTo>
                    <a:pt x="71" y="18"/>
                    <a:pt x="70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5"/>
                    <a:pt x="63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0" y="15"/>
                    <a:pt x="58" y="18"/>
                    <a:pt x="58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7"/>
                  </a:cubicBezTo>
                  <a:cubicBezTo>
                    <a:pt x="56" y="17"/>
                    <a:pt x="56" y="17"/>
                    <a:pt x="55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3" y="17"/>
                    <a:pt x="53" y="18"/>
                    <a:pt x="53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6"/>
                    <a:pt x="53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1" y="13"/>
                    <a:pt x="53" y="12"/>
                    <a:pt x="54" y="11"/>
                  </a:cubicBezTo>
                  <a:cubicBezTo>
                    <a:pt x="55" y="11"/>
                    <a:pt x="55" y="10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4" y="9"/>
                    <a:pt x="54" y="9"/>
                  </a:cubicBezTo>
                  <a:cubicBezTo>
                    <a:pt x="54" y="8"/>
                    <a:pt x="54" y="8"/>
                    <a:pt x="54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3" y="5"/>
                    <a:pt x="53" y="4"/>
                    <a:pt x="53" y="4"/>
                  </a:cubicBezTo>
                  <a:cubicBezTo>
                    <a:pt x="52" y="4"/>
                    <a:pt x="52" y="5"/>
                    <a:pt x="51" y="5"/>
                  </a:cubicBezTo>
                  <a:cubicBezTo>
                    <a:pt x="50" y="7"/>
                    <a:pt x="50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6" y="8"/>
                    <a:pt x="46" y="8"/>
                    <a:pt x="45" y="8"/>
                  </a:cubicBezTo>
                  <a:cubicBezTo>
                    <a:pt x="45" y="8"/>
                    <a:pt x="45" y="7"/>
                    <a:pt x="44" y="7"/>
                  </a:cubicBezTo>
                  <a:cubicBezTo>
                    <a:pt x="44" y="7"/>
                    <a:pt x="43" y="8"/>
                    <a:pt x="43" y="8"/>
                  </a:cubicBezTo>
                  <a:cubicBezTo>
                    <a:pt x="43" y="8"/>
                    <a:pt x="42" y="9"/>
                    <a:pt x="42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39" y="8"/>
                    <a:pt x="39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7" y="10"/>
                    <a:pt x="36" y="10"/>
                    <a:pt x="34" y="10"/>
                  </a:cubicBezTo>
                  <a:cubicBezTo>
                    <a:pt x="32" y="9"/>
                    <a:pt x="32" y="7"/>
                    <a:pt x="33" y="5"/>
                  </a:cubicBezTo>
                  <a:cubicBezTo>
                    <a:pt x="33" y="4"/>
                    <a:pt x="33" y="4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2" y="1"/>
                    <a:pt x="32" y="1"/>
                  </a:cubicBezTo>
                  <a:cubicBezTo>
                    <a:pt x="32" y="1"/>
                    <a:pt x="32" y="1"/>
                    <a:pt x="31" y="1"/>
                  </a:cubicBezTo>
                  <a:cubicBezTo>
                    <a:pt x="31" y="2"/>
                    <a:pt x="31" y="2"/>
                    <a:pt x="30" y="3"/>
                  </a:cubicBezTo>
                  <a:cubicBezTo>
                    <a:pt x="28" y="3"/>
                    <a:pt x="27" y="4"/>
                    <a:pt x="25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4"/>
                    <a:pt x="23" y="4"/>
                    <a:pt x="23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4" y="7"/>
                    <a:pt x="24" y="7"/>
                  </a:cubicBezTo>
                  <a:cubicBezTo>
                    <a:pt x="24" y="7"/>
                    <a:pt x="24" y="7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3" y="10"/>
                    <a:pt x="21" y="10"/>
                  </a:cubicBezTo>
                  <a:cubicBezTo>
                    <a:pt x="20" y="11"/>
                    <a:pt x="20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2" y="9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1" y="10"/>
                  </a:cubicBezTo>
                  <a:cubicBezTo>
                    <a:pt x="11" y="10"/>
                    <a:pt x="12" y="10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11" y="14"/>
                    <a:pt x="11" y="15"/>
                    <a:pt x="11" y="16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9" y="23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6" y="24"/>
                    <a:pt x="5" y="24"/>
                    <a:pt x="4" y="25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3" y="27"/>
                    <a:pt x="3" y="27"/>
                    <a:pt x="3" y="28"/>
                  </a:cubicBezTo>
                  <a:cubicBezTo>
                    <a:pt x="2" y="28"/>
                    <a:pt x="2" y="29"/>
                    <a:pt x="2" y="29"/>
                  </a:cubicBezTo>
                  <a:cubicBezTo>
                    <a:pt x="1" y="29"/>
                    <a:pt x="1" y="30"/>
                    <a:pt x="1" y="30"/>
                  </a:cubicBezTo>
                  <a:cubicBezTo>
                    <a:pt x="1" y="31"/>
                    <a:pt x="2" y="31"/>
                    <a:pt x="2" y="32"/>
                  </a:cubicBezTo>
                  <a:cubicBezTo>
                    <a:pt x="3" y="32"/>
                    <a:pt x="3" y="33"/>
                    <a:pt x="3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6" y="35"/>
                    <a:pt x="6" y="34"/>
                    <a:pt x="7" y="34"/>
                  </a:cubicBezTo>
                  <a:cubicBezTo>
                    <a:pt x="7" y="34"/>
                    <a:pt x="8" y="34"/>
                    <a:pt x="8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5"/>
                    <a:pt x="8" y="37"/>
                    <a:pt x="9" y="37"/>
                  </a:cubicBezTo>
                  <a:cubicBezTo>
                    <a:pt x="9" y="37"/>
                    <a:pt x="12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4" y="37"/>
                    <a:pt x="14" y="37"/>
                  </a:cubicBezTo>
                  <a:cubicBezTo>
                    <a:pt x="16" y="35"/>
                    <a:pt x="18" y="34"/>
                    <a:pt x="19" y="34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1" y="35"/>
                    <a:pt x="21" y="36"/>
                    <a:pt x="21" y="36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38"/>
                    <a:pt x="20" y="39"/>
                    <a:pt x="22" y="40"/>
                  </a:cubicBezTo>
                  <a:cubicBezTo>
                    <a:pt x="22" y="41"/>
                    <a:pt x="22" y="41"/>
                    <a:pt x="23" y="41"/>
                  </a:cubicBezTo>
                  <a:cubicBezTo>
                    <a:pt x="24" y="41"/>
                    <a:pt x="25" y="41"/>
                    <a:pt x="25" y="41"/>
                  </a:cubicBezTo>
                  <a:cubicBezTo>
                    <a:pt x="25" y="42"/>
                    <a:pt x="25" y="42"/>
                    <a:pt x="26" y="42"/>
                  </a:cubicBezTo>
                  <a:cubicBezTo>
                    <a:pt x="26" y="42"/>
                    <a:pt x="26" y="42"/>
                    <a:pt x="27" y="42"/>
                  </a:cubicBezTo>
                  <a:cubicBezTo>
                    <a:pt x="29" y="43"/>
                    <a:pt x="31" y="43"/>
                    <a:pt x="32" y="45"/>
                  </a:cubicBezTo>
                  <a:cubicBezTo>
                    <a:pt x="32" y="46"/>
                    <a:pt x="33" y="46"/>
                    <a:pt x="32" y="47"/>
                  </a:cubicBezTo>
                  <a:cubicBezTo>
                    <a:pt x="32" y="48"/>
                    <a:pt x="32" y="49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8" y="54"/>
                  </a:cubicBezTo>
                  <a:cubicBezTo>
                    <a:pt x="38" y="55"/>
                    <a:pt x="38" y="55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7"/>
                    <a:pt x="38" y="58"/>
                    <a:pt x="38" y="58"/>
                  </a:cubicBezTo>
                  <a:cubicBezTo>
                    <a:pt x="38" y="59"/>
                    <a:pt x="38" y="60"/>
                    <a:pt x="38" y="60"/>
                  </a:cubicBezTo>
                  <a:cubicBezTo>
                    <a:pt x="38" y="61"/>
                    <a:pt x="38" y="61"/>
                    <a:pt x="38" y="62"/>
                  </a:cubicBezTo>
                  <a:cubicBezTo>
                    <a:pt x="38" y="63"/>
                    <a:pt x="38" y="64"/>
                    <a:pt x="39" y="64"/>
                  </a:cubicBezTo>
                  <a:cubicBezTo>
                    <a:pt x="39" y="65"/>
                    <a:pt x="40" y="64"/>
                    <a:pt x="40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2" y="64"/>
                    <a:pt x="43" y="65"/>
                    <a:pt x="43" y="66"/>
                  </a:cubicBezTo>
                  <a:cubicBezTo>
                    <a:pt x="43" y="66"/>
                    <a:pt x="43" y="67"/>
                    <a:pt x="43" y="67"/>
                  </a:cubicBezTo>
                  <a:cubicBezTo>
                    <a:pt x="43" y="68"/>
                    <a:pt x="43" y="68"/>
                    <a:pt x="45" y="68"/>
                  </a:cubicBezTo>
                  <a:cubicBezTo>
                    <a:pt x="45" y="68"/>
                    <a:pt x="46" y="69"/>
                    <a:pt x="46" y="69"/>
                  </a:cubicBezTo>
                  <a:cubicBezTo>
                    <a:pt x="46" y="69"/>
                    <a:pt x="46" y="71"/>
                    <a:pt x="46" y="73"/>
                  </a:cubicBezTo>
                  <a:cubicBezTo>
                    <a:pt x="46" y="73"/>
                    <a:pt x="47" y="73"/>
                    <a:pt x="47" y="74"/>
                  </a:cubicBezTo>
                  <a:cubicBezTo>
                    <a:pt x="48" y="74"/>
                    <a:pt x="48" y="75"/>
                    <a:pt x="48" y="76"/>
                  </a:cubicBezTo>
                  <a:cubicBezTo>
                    <a:pt x="47" y="77"/>
                    <a:pt x="47" y="78"/>
                    <a:pt x="46" y="78"/>
                  </a:cubicBezTo>
                  <a:cubicBezTo>
                    <a:pt x="46" y="78"/>
                    <a:pt x="46" y="78"/>
                    <a:pt x="45" y="79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2" y="82"/>
                    <a:pt x="41" y="83"/>
                    <a:pt x="39" y="85"/>
                  </a:cubicBezTo>
                  <a:cubicBezTo>
                    <a:pt x="41" y="85"/>
                    <a:pt x="42" y="86"/>
                    <a:pt x="42" y="87"/>
                  </a:cubicBezTo>
                  <a:cubicBezTo>
                    <a:pt x="42" y="87"/>
                    <a:pt x="42" y="87"/>
                    <a:pt x="42" y="87"/>
                  </a:cubicBezTo>
                  <a:close/>
                  <a:moveTo>
                    <a:pt x="53" y="16"/>
                  </a:moveTo>
                  <a:cubicBezTo>
                    <a:pt x="53" y="16"/>
                    <a:pt x="53" y="16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auto">
            <a:xfrm>
              <a:off x="7533026" y="3192510"/>
              <a:ext cx="9445" cy="6295"/>
            </a:xfrm>
            <a:custGeom>
              <a:avLst/>
              <a:gdLst>
                <a:gd name="T0" fmla="*/ 81 w 1"/>
                <a:gd name="T1" fmla="*/ 0 h 1"/>
                <a:gd name="T2" fmla="*/ 0 w 1"/>
                <a:gd name="T3" fmla="*/ 16 h 1"/>
                <a:gd name="T4" fmla="*/ 81 w 1"/>
                <a:gd name="T5" fmla="*/ 0 h 1"/>
                <a:gd name="T6" fmla="*/ 8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auto">
            <a:xfrm>
              <a:off x="7533026" y="3176772"/>
              <a:ext cx="37779" cy="31475"/>
            </a:xfrm>
            <a:custGeom>
              <a:avLst/>
              <a:gdLst>
                <a:gd name="T0" fmla="*/ 0 w 5"/>
                <a:gd name="T1" fmla="*/ 158 h 4"/>
                <a:gd name="T2" fmla="*/ 0 w 5"/>
                <a:gd name="T3" fmla="*/ 125 h 4"/>
                <a:gd name="T4" fmla="*/ 0 w 5"/>
                <a:gd name="T5" fmla="*/ 83 h 4"/>
                <a:gd name="T6" fmla="*/ 29 w 5"/>
                <a:gd name="T7" fmla="*/ 50 h 4"/>
                <a:gd name="T8" fmla="*/ 168 w 5"/>
                <a:gd name="T9" fmla="*/ 0 h 4"/>
                <a:gd name="T10" fmla="*/ 70 w 5"/>
                <a:gd name="T11" fmla="*/ 83 h 4"/>
                <a:gd name="T12" fmla="*/ 70 w 5"/>
                <a:gd name="T13" fmla="*/ 83 h 4"/>
                <a:gd name="T14" fmla="*/ 70 w 5"/>
                <a:gd name="T15" fmla="*/ 83 h 4"/>
                <a:gd name="T16" fmla="*/ 70 w 5"/>
                <a:gd name="T17" fmla="*/ 125 h 4"/>
                <a:gd name="T18" fmla="*/ 29 w 5"/>
                <a:gd name="T19" fmla="*/ 125 h 4"/>
                <a:gd name="T20" fmla="*/ 29 w 5"/>
                <a:gd name="T21" fmla="*/ 158 h 4"/>
                <a:gd name="T22" fmla="*/ 0 w 5"/>
                <a:gd name="T23" fmla="*/ 158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" name="Freeform 110"/>
            <p:cNvSpPr>
              <a:spLocks/>
            </p:cNvSpPr>
            <p:nvPr/>
          </p:nvSpPr>
          <p:spPr bwMode="auto">
            <a:xfrm>
              <a:off x="7564508" y="3186214"/>
              <a:ext cx="0" cy="6295"/>
            </a:xfrm>
            <a:custGeom>
              <a:avLst/>
              <a:gdLst>
                <a:gd name="T0" fmla="*/ 16 h 1"/>
                <a:gd name="T1" fmla="*/ 16 h 1"/>
                <a:gd name="T2" fmla="*/ 16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" name="Freeform 111"/>
            <p:cNvSpPr>
              <a:spLocks/>
            </p:cNvSpPr>
            <p:nvPr/>
          </p:nvSpPr>
          <p:spPr bwMode="auto">
            <a:xfrm>
              <a:off x="7558212" y="3186214"/>
              <a:ext cx="28334" cy="12590"/>
            </a:xfrm>
            <a:custGeom>
              <a:avLst/>
              <a:gdLst>
                <a:gd name="T0" fmla="*/ 0 w 4"/>
                <a:gd name="T1" fmla="*/ 32 h 2"/>
                <a:gd name="T2" fmla="*/ 0 w 4"/>
                <a:gd name="T3" fmla="*/ 16 h 2"/>
                <a:gd name="T4" fmla="*/ 25 w 4"/>
                <a:gd name="T5" fmla="*/ 0 h 2"/>
                <a:gd name="T6" fmla="*/ 25 w 4"/>
                <a:gd name="T7" fmla="*/ 0 h 2"/>
                <a:gd name="T8" fmla="*/ 101 w 4"/>
                <a:gd name="T9" fmla="*/ 0 h 2"/>
                <a:gd name="T10" fmla="*/ 25 w 4"/>
                <a:gd name="T11" fmla="*/ 16 h 2"/>
                <a:gd name="T12" fmla="*/ 25 w 4"/>
                <a:gd name="T13" fmla="*/ 16 h 2"/>
                <a:gd name="T14" fmla="*/ 0 w 4"/>
                <a:gd name="T15" fmla="*/ 32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" name="Freeform 112"/>
            <p:cNvSpPr>
              <a:spLocks/>
            </p:cNvSpPr>
            <p:nvPr/>
          </p:nvSpPr>
          <p:spPr bwMode="auto">
            <a:xfrm>
              <a:off x="7548767" y="3176772"/>
              <a:ext cx="9445" cy="9443"/>
            </a:xfrm>
            <a:custGeom>
              <a:avLst/>
              <a:gdLst>
                <a:gd name="T0" fmla="*/ 0 w 1"/>
                <a:gd name="T1" fmla="*/ 0 h 1"/>
                <a:gd name="T2" fmla="*/ 81 w 1"/>
                <a:gd name="T3" fmla="*/ 8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" name="Freeform 113"/>
            <p:cNvSpPr>
              <a:spLocks/>
            </p:cNvSpPr>
            <p:nvPr/>
          </p:nvSpPr>
          <p:spPr bwMode="auto">
            <a:xfrm>
              <a:off x="7542471" y="3176772"/>
              <a:ext cx="22038" cy="15738"/>
            </a:xfrm>
            <a:custGeom>
              <a:avLst/>
              <a:gdLst>
                <a:gd name="T0" fmla="*/ 86 w 3"/>
                <a:gd name="T1" fmla="*/ 83 h 2"/>
                <a:gd name="T2" fmla="*/ 65 w 3"/>
                <a:gd name="T3" fmla="*/ 83 h 2"/>
                <a:gd name="T4" fmla="*/ 0 w 3"/>
                <a:gd name="T5" fmla="*/ 50 h 2"/>
                <a:gd name="T6" fmla="*/ 28 w 3"/>
                <a:gd name="T7" fmla="*/ 0 h 2"/>
                <a:gd name="T8" fmla="*/ 28 w 3"/>
                <a:gd name="T9" fmla="*/ 0 h 2"/>
                <a:gd name="T10" fmla="*/ 65 w 3"/>
                <a:gd name="T11" fmla="*/ 0 h 2"/>
                <a:gd name="T12" fmla="*/ 65 w 3"/>
                <a:gd name="T13" fmla="*/ 50 h 2"/>
                <a:gd name="T14" fmla="*/ 86 w 3"/>
                <a:gd name="T15" fmla="*/ 50 h 2"/>
                <a:gd name="T16" fmla="*/ 86 w 3"/>
                <a:gd name="T17" fmla="*/ 83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" name="Freeform 114"/>
            <p:cNvSpPr>
              <a:spLocks/>
            </p:cNvSpPr>
            <p:nvPr/>
          </p:nvSpPr>
          <p:spPr bwMode="auto">
            <a:xfrm>
              <a:off x="7101716" y="3497821"/>
              <a:ext cx="163709" cy="786886"/>
            </a:xfrm>
            <a:custGeom>
              <a:avLst/>
              <a:gdLst>
                <a:gd name="T0" fmla="*/ 409 w 22"/>
                <a:gd name="T1" fmla="*/ 406 h 106"/>
                <a:gd name="T2" fmla="*/ 369 w 22"/>
                <a:gd name="T3" fmla="*/ 774 h 106"/>
                <a:gd name="T4" fmla="*/ 340 w 22"/>
                <a:gd name="T5" fmla="*/ 958 h 106"/>
                <a:gd name="T6" fmla="*/ 225 w 22"/>
                <a:gd name="T7" fmla="*/ 1524 h 106"/>
                <a:gd name="T8" fmla="*/ 184 w 22"/>
                <a:gd name="T9" fmla="*/ 1670 h 106"/>
                <a:gd name="T10" fmla="*/ 156 w 22"/>
                <a:gd name="T11" fmla="*/ 1953 h 106"/>
                <a:gd name="T12" fmla="*/ 251 w 22"/>
                <a:gd name="T13" fmla="*/ 2007 h 106"/>
                <a:gd name="T14" fmla="*/ 251 w 22"/>
                <a:gd name="T15" fmla="*/ 2047 h 106"/>
                <a:gd name="T16" fmla="*/ 225 w 22"/>
                <a:gd name="T17" fmla="*/ 2231 h 106"/>
                <a:gd name="T18" fmla="*/ 225 w 22"/>
                <a:gd name="T19" fmla="*/ 2347 h 106"/>
                <a:gd name="T20" fmla="*/ 225 w 22"/>
                <a:gd name="T21" fmla="*/ 2387 h 106"/>
                <a:gd name="T22" fmla="*/ 225 w 22"/>
                <a:gd name="T23" fmla="*/ 2387 h 106"/>
                <a:gd name="T24" fmla="*/ 225 w 22"/>
                <a:gd name="T25" fmla="*/ 2415 h 106"/>
                <a:gd name="T26" fmla="*/ 184 w 22"/>
                <a:gd name="T27" fmla="*/ 2441 h 106"/>
                <a:gd name="T28" fmla="*/ 156 w 22"/>
                <a:gd name="T29" fmla="*/ 2441 h 106"/>
                <a:gd name="T30" fmla="*/ 66 w 22"/>
                <a:gd name="T31" fmla="*/ 2502 h 106"/>
                <a:gd name="T32" fmla="*/ 118 w 22"/>
                <a:gd name="T33" fmla="*/ 2571 h 106"/>
                <a:gd name="T34" fmla="*/ 225 w 22"/>
                <a:gd name="T35" fmla="*/ 2665 h 106"/>
                <a:gd name="T36" fmla="*/ 156 w 22"/>
                <a:gd name="T37" fmla="*/ 2665 h 106"/>
                <a:gd name="T38" fmla="*/ 184 w 22"/>
                <a:gd name="T39" fmla="*/ 2686 h 106"/>
                <a:gd name="T40" fmla="*/ 156 w 22"/>
                <a:gd name="T41" fmla="*/ 2781 h 106"/>
                <a:gd name="T42" fmla="*/ 184 w 22"/>
                <a:gd name="T43" fmla="*/ 2821 h 106"/>
                <a:gd name="T44" fmla="*/ 184 w 22"/>
                <a:gd name="T45" fmla="*/ 2936 h 106"/>
                <a:gd name="T46" fmla="*/ 225 w 22"/>
                <a:gd name="T47" fmla="*/ 3059 h 106"/>
                <a:gd name="T48" fmla="*/ 225 w 22"/>
                <a:gd name="T49" fmla="*/ 3059 h 106"/>
                <a:gd name="T50" fmla="*/ 251 w 22"/>
                <a:gd name="T51" fmla="*/ 3031 h 106"/>
                <a:gd name="T52" fmla="*/ 251 w 22"/>
                <a:gd name="T53" fmla="*/ 3120 h 106"/>
                <a:gd name="T54" fmla="*/ 279 w 22"/>
                <a:gd name="T55" fmla="*/ 3215 h 106"/>
                <a:gd name="T56" fmla="*/ 340 w 22"/>
                <a:gd name="T57" fmla="*/ 3283 h 106"/>
                <a:gd name="T58" fmla="*/ 570 w 22"/>
                <a:gd name="T59" fmla="*/ 3099 h 106"/>
                <a:gd name="T60" fmla="*/ 279 w 22"/>
                <a:gd name="T61" fmla="*/ 2936 h 106"/>
                <a:gd name="T62" fmla="*/ 225 w 22"/>
                <a:gd name="T63" fmla="*/ 2781 h 106"/>
                <a:gd name="T64" fmla="*/ 319 w 22"/>
                <a:gd name="T65" fmla="*/ 2297 h 106"/>
                <a:gd name="T66" fmla="*/ 319 w 22"/>
                <a:gd name="T67" fmla="*/ 2191 h 106"/>
                <a:gd name="T68" fmla="*/ 319 w 22"/>
                <a:gd name="T69" fmla="*/ 2007 h 106"/>
                <a:gd name="T70" fmla="*/ 319 w 22"/>
                <a:gd name="T71" fmla="*/ 1825 h 106"/>
                <a:gd name="T72" fmla="*/ 369 w 22"/>
                <a:gd name="T73" fmla="*/ 1524 h 106"/>
                <a:gd name="T74" fmla="*/ 409 w 22"/>
                <a:gd name="T75" fmla="*/ 1392 h 106"/>
                <a:gd name="T76" fmla="*/ 435 w 22"/>
                <a:gd name="T77" fmla="*/ 1024 h 106"/>
                <a:gd name="T78" fmla="*/ 532 w 22"/>
                <a:gd name="T79" fmla="*/ 745 h 106"/>
                <a:gd name="T80" fmla="*/ 570 w 22"/>
                <a:gd name="T81" fmla="*/ 590 h 106"/>
                <a:gd name="T82" fmla="*/ 593 w 22"/>
                <a:gd name="T83" fmla="*/ 368 h 106"/>
                <a:gd name="T84" fmla="*/ 570 w 22"/>
                <a:gd name="T85" fmla="*/ 118 h 106"/>
                <a:gd name="T86" fmla="*/ 463 w 22"/>
                <a:gd name="T87" fmla="*/ 0 h 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2" h="106">
                  <a:moveTo>
                    <a:pt x="13" y="1"/>
                  </a:moveTo>
                  <a:cubicBezTo>
                    <a:pt x="14" y="5"/>
                    <a:pt x="15" y="10"/>
                    <a:pt x="13" y="13"/>
                  </a:cubicBezTo>
                  <a:cubicBezTo>
                    <a:pt x="12" y="15"/>
                    <a:pt x="14" y="17"/>
                    <a:pt x="13" y="19"/>
                  </a:cubicBezTo>
                  <a:cubicBezTo>
                    <a:pt x="12" y="21"/>
                    <a:pt x="12" y="23"/>
                    <a:pt x="12" y="25"/>
                  </a:cubicBezTo>
                  <a:cubicBezTo>
                    <a:pt x="11" y="26"/>
                    <a:pt x="11" y="27"/>
                    <a:pt x="11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0" y="33"/>
                    <a:pt x="11" y="35"/>
                    <a:pt x="11" y="37"/>
                  </a:cubicBezTo>
                  <a:cubicBezTo>
                    <a:pt x="11" y="40"/>
                    <a:pt x="9" y="49"/>
                    <a:pt x="7" y="49"/>
                  </a:cubicBezTo>
                  <a:cubicBezTo>
                    <a:pt x="7" y="50"/>
                    <a:pt x="7" y="51"/>
                    <a:pt x="7" y="51"/>
                  </a:cubicBezTo>
                  <a:cubicBezTo>
                    <a:pt x="6" y="51"/>
                    <a:pt x="6" y="53"/>
                    <a:pt x="6" y="54"/>
                  </a:cubicBezTo>
                  <a:cubicBezTo>
                    <a:pt x="6" y="56"/>
                    <a:pt x="7" y="57"/>
                    <a:pt x="6" y="59"/>
                  </a:cubicBezTo>
                  <a:cubicBezTo>
                    <a:pt x="6" y="59"/>
                    <a:pt x="5" y="63"/>
                    <a:pt x="5" y="63"/>
                  </a:cubicBezTo>
                  <a:cubicBezTo>
                    <a:pt x="6" y="65"/>
                    <a:pt x="7" y="63"/>
                    <a:pt x="9" y="64"/>
                  </a:cubicBezTo>
                  <a:cubicBezTo>
                    <a:pt x="9" y="64"/>
                    <a:pt x="8" y="65"/>
                    <a:pt x="8" y="65"/>
                  </a:cubicBezTo>
                  <a:cubicBezTo>
                    <a:pt x="9" y="65"/>
                    <a:pt x="9" y="66"/>
                    <a:pt x="9" y="67"/>
                  </a:cubicBezTo>
                  <a:cubicBezTo>
                    <a:pt x="9" y="67"/>
                    <a:pt x="9" y="66"/>
                    <a:pt x="8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8"/>
                    <a:pt x="8" y="71"/>
                    <a:pt x="7" y="72"/>
                  </a:cubicBezTo>
                  <a:cubicBezTo>
                    <a:pt x="7" y="72"/>
                    <a:pt x="8" y="73"/>
                    <a:pt x="8" y="74"/>
                  </a:cubicBezTo>
                  <a:cubicBezTo>
                    <a:pt x="8" y="75"/>
                    <a:pt x="5" y="75"/>
                    <a:pt x="7" y="76"/>
                  </a:cubicBezTo>
                  <a:cubicBezTo>
                    <a:pt x="7" y="76"/>
                    <a:pt x="6" y="77"/>
                    <a:pt x="6" y="77"/>
                  </a:cubicBezTo>
                  <a:cubicBezTo>
                    <a:pt x="6" y="77"/>
                    <a:pt x="7" y="77"/>
                    <a:pt x="7" y="77"/>
                  </a:cubicBezTo>
                  <a:cubicBezTo>
                    <a:pt x="7" y="77"/>
                    <a:pt x="7" y="77"/>
                    <a:pt x="6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6" y="78"/>
                    <a:pt x="6" y="78"/>
                    <a:pt x="6" y="79"/>
                  </a:cubicBezTo>
                  <a:cubicBezTo>
                    <a:pt x="6" y="79"/>
                    <a:pt x="6" y="78"/>
                    <a:pt x="7" y="78"/>
                  </a:cubicBezTo>
                  <a:cubicBezTo>
                    <a:pt x="6" y="79"/>
                    <a:pt x="6" y="79"/>
                    <a:pt x="6" y="80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5" y="79"/>
                    <a:pt x="5" y="79"/>
                    <a:pt x="5" y="80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78"/>
                    <a:pt x="4" y="77"/>
                    <a:pt x="3" y="78"/>
                  </a:cubicBezTo>
                  <a:cubicBezTo>
                    <a:pt x="5" y="80"/>
                    <a:pt x="0" y="80"/>
                    <a:pt x="2" y="81"/>
                  </a:cubicBezTo>
                  <a:cubicBezTo>
                    <a:pt x="2" y="79"/>
                    <a:pt x="5" y="81"/>
                    <a:pt x="5" y="82"/>
                  </a:cubicBezTo>
                  <a:cubicBezTo>
                    <a:pt x="5" y="82"/>
                    <a:pt x="4" y="83"/>
                    <a:pt x="4" y="83"/>
                  </a:cubicBezTo>
                  <a:cubicBezTo>
                    <a:pt x="5" y="83"/>
                    <a:pt x="5" y="83"/>
                    <a:pt x="5" y="84"/>
                  </a:cubicBezTo>
                  <a:cubicBezTo>
                    <a:pt x="6" y="84"/>
                    <a:pt x="6" y="85"/>
                    <a:pt x="7" y="86"/>
                  </a:cubicBezTo>
                  <a:cubicBezTo>
                    <a:pt x="6" y="85"/>
                    <a:pt x="5" y="85"/>
                    <a:pt x="5" y="85"/>
                  </a:cubicBezTo>
                  <a:cubicBezTo>
                    <a:pt x="5" y="85"/>
                    <a:pt x="5" y="86"/>
                    <a:pt x="5" y="86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7"/>
                    <a:pt x="5" y="86"/>
                    <a:pt x="6" y="87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88"/>
                    <a:pt x="5" y="89"/>
                    <a:pt x="5" y="90"/>
                  </a:cubicBezTo>
                  <a:cubicBezTo>
                    <a:pt x="5" y="89"/>
                    <a:pt x="5" y="89"/>
                    <a:pt x="6" y="89"/>
                  </a:cubicBezTo>
                  <a:cubicBezTo>
                    <a:pt x="6" y="89"/>
                    <a:pt x="6" y="90"/>
                    <a:pt x="6" y="91"/>
                  </a:cubicBezTo>
                  <a:cubicBezTo>
                    <a:pt x="3" y="91"/>
                    <a:pt x="4" y="93"/>
                    <a:pt x="5" y="94"/>
                  </a:cubicBezTo>
                  <a:cubicBezTo>
                    <a:pt x="4" y="94"/>
                    <a:pt x="5" y="95"/>
                    <a:pt x="6" y="95"/>
                  </a:cubicBezTo>
                  <a:cubicBezTo>
                    <a:pt x="4" y="95"/>
                    <a:pt x="5" y="96"/>
                    <a:pt x="6" y="97"/>
                  </a:cubicBezTo>
                  <a:cubicBezTo>
                    <a:pt x="6" y="97"/>
                    <a:pt x="6" y="99"/>
                    <a:pt x="7" y="99"/>
                  </a:cubicBezTo>
                  <a:cubicBezTo>
                    <a:pt x="7" y="99"/>
                    <a:pt x="7" y="98"/>
                    <a:pt x="6" y="98"/>
                  </a:cubicBezTo>
                  <a:cubicBezTo>
                    <a:pt x="7" y="98"/>
                    <a:pt x="7" y="99"/>
                    <a:pt x="7" y="99"/>
                  </a:cubicBezTo>
                  <a:cubicBezTo>
                    <a:pt x="7" y="99"/>
                    <a:pt x="7" y="99"/>
                    <a:pt x="7" y="98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98"/>
                    <a:pt x="9" y="100"/>
                    <a:pt x="8" y="101"/>
                  </a:cubicBezTo>
                  <a:cubicBezTo>
                    <a:pt x="11" y="101"/>
                    <a:pt x="13" y="103"/>
                    <a:pt x="10" y="105"/>
                  </a:cubicBezTo>
                  <a:cubicBezTo>
                    <a:pt x="9" y="105"/>
                    <a:pt x="9" y="104"/>
                    <a:pt x="9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105"/>
                    <a:pt x="10" y="106"/>
                    <a:pt x="11" y="106"/>
                  </a:cubicBezTo>
                  <a:cubicBezTo>
                    <a:pt x="13" y="106"/>
                    <a:pt x="12" y="104"/>
                    <a:pt x="12" y="103"/>
                  </a:cubicBezTo>
                  <a:cubicBezTo>
                    <a:pt x="13" y="101"/>
                    <a:pt x="16" y="100"/>
                    <a:pt x="18" y="100"/>
                  </a:cubicBezTo>
                  <a:cubicBezTo>
                    <a:pt x="16" y="100"/>
                    <a:pt x="14" y="99"/>
                    <a:pt x="11" y="99"/>
                  </a:cubicBezTo>
                  <a:cubicBezTo>
                    <a:pt x="8" y="99"/>
                    <a:pt x="9" y="97"/>
                    <a:pt x="9" y="95"/>
                  </a:cubicBezTo>
                  <a:cubicBezTo>
                    <a:pt x="8" y="95"/>
                    <a:pt x="7" y="95"/>
                    <a:pt x="7" y="95"/>
                  </a:cubicBezTo>
                  <a:cubicBezTo>
                    <a:pt x="7" y="93"/>
                    <a:pt x="6" y="91"/>
                    <a:pt x="7" y="90"/>
                  </a:cubicBezTo>
                  <a:cubicBezTo>
                    <a:pt x="9" y="87"/>
                    <a:pt x="8" y="86"/>
                    <a:pt x="9" y="84"/>
                  </a:cubicBezTo>
                  <a:cubicBezTo>
                    <a:pt x="9" y="82"/>
                    <a:pt x="13" y="76"/>
                    <a:pt x="10" y="74"/>
                  </a:cubicBezTo>
                  <a:cubicBezTo>
                    <a:pt x="10" y="74"/>
                    <a:pt x="11" y="74"/>
                    <a:pt x="11" y="74"/>
                  </a:cubicBezTo>
                  <a:cubicBezTo>
                    <a:pt x="10" y="73"/>
                    <a:pt x="10" y="72"/>
                    <a:pt x="10" y="71"/>
                  </a:cubicBezTo>
                  <a:cubicBezTo>
                    <a:pt x="10" y="69"/>
                    <a:pt x="10" y="68"/>
                    <a:pt x="10" y="67"/>
                  </a:cubicBezTo>
                  <a:cubicBezTo>
                    <a:pt x="9" y="66"/>
                    <a:pt x="10" y="66"/>
                    <a:pt x="10" y="65"/>
                  </a:cubicBezTo>
                  <a:cubicBezTo>
                    <a:pt x="11" y="64"/>
                    <a:pt x="10" y="63"/>
                    <a:pt x="10" y="62"/>
                  </a:cubicBezTo>
                  <a:cubicBezTo>
                    <a:pt x="10" y="61"/>
                    <a:pt x="10" y="60"/>
                    <a:pt x="10" y="59"/>
                  </a:cubicBezTo>
                  <a:cubicBezTo>
                    <a:pt x="10" y="58"/>
                    <a:pt x="12" y="56"/>
                    <a:pt x="12" y="55"/>
                  </a:cubicBezTo>
                  <a:cubicBezTo>
                    <a:pt x="12" y="53"/>
                    <a:pt x="11" y="51"/>
                    <a:pt x="12" y="49"/>
                  </a:cubicBezTo>
                  <a:cubicBezTo>
                    <a:pt x="12" y="49"/>
                    <a:pt x="13" y="48"/>
                    <a:pt x="13" y="47"/>
                  </a:cubicBezTo>
                  <a:cubicBezTo>
                    <a:pt x="13" y="46"/>
                    <a:pt x="13" y="46"/>
                    <a:pt x="13" y="45"/>
                  </a:cubicBezTo>
                  <a:cubicBezTo>
                    <a:pt x="15" y="43"/>
                    <a:pt x="15" y="42"/>
                    <a:pt x="14" y="39"/>
                  </a:cubicBezTo>
                  <a:cubicBezTo>
                    <a:pt x="14" y="37"/>
                    <a:pt x="13" y="35"/>
                    <a:pt x="14" y="33"/>
                  </a:cubicBezTo>
                  <a:cubicBezTo>
                    <a:pt x="14" y="32"/>
                    <a:pt x="14" y="31"/>
                    <a:pt x="15" y="29"/>
                  </a:cubicBezTo>
                  <a:cubicBezTo>
                    <a:pt x="15" y="27"/>
                    <a:pt x="16" y="26"/>
                    <a:pt x="17" y="24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1"/>
                    <a:pt x="18" y="20"/>
                    <a:pt x="18" y="19"/>
                  </a:cubicBezTo>
                  <a:cubicBezTo>
                    <a:pt x="18" y="17"/>
                    <a:pt x="18" y="17"/>
                    <a:pt x="20" y="16"/>
                  </a:cubicBezTo>
                  <a:cubicBezTo>
                    <a:pt x="22" y="15"/>
                    <a:pt x="21" y="12"/>
                    <a:pt x="19" y="12"/>
                  </a:cubicBezTo>
                  <a:cubicBezTo>
                    <a:pt x="18" y="12"/>
                    <a:pt x="19" y="9"/>
                    <a:pt x="18" y="8"/>
                  </a:cubicBezTo>
                  <a:cubicBezTo>
                    <a:pt x="17" y="5"/>
                    <a:pt x="18" y="6"/>
                    <a:pt x="18" y="4"/>
                  </a:cubicBezTo>
                  <a:cubicBezTo>
                    <a:pt x="18" y="3"/>
                    <a:pt x="17" y="3"/>
                    <a:pt x="16" y="2"/>
                  </a:cubicBezTo>
                  <a:cubicBezTo>
                    <a:pt x="16" y="1"/>
                    <a:pt x="16" y="0"/>
                    <a:pt x="15" y="0"/>
                  </a:cubicBezTo>
                  <a:cubicBezTo>
                    <a:pt x="15" y="1"/>
                    <a:pt x="14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" name="Freeform 115"/>
            <p:cNvSpPr>
              <a:spLocks noEditPoints="1"/>
            </p:cNvSpPr>
            <p:nvPr/>
          </p:nvSpPr>
          <p:spPr bwMode="auto">
            <a:xfrm>
              <a:off x="7111161" y="3488379"/>
              <a:ext cx="154264" cy="802624"/>
            </a:xfrm>
            <a:custGeom>
              <a:avLst/>
              <a:gdLst>
                <a:gd name="T0" fmla="*/ 266 w 21"/>
                <a:gd name="T1" fmla="*/ 3268 h 108"/>
                <a:gd name="T2" fmla="*/ 201 w 21"/>
                <a:gd name="T3" fmla="*/ 3199 h 108"/>
                <a:gd name="T4" fmla="*/ 152 w 21"/>
                <a:gd name="T5" fmla="*/ 3084 h 108"/>
                <a:gd name="T6" fmla="*/ 86 w 21"/>
                <a:gd name="T7" fmla="*/ 2949 h 108"/>
                <a:gd name="T8" fmla="*/ 86 w 21"/>
                <a:gd name="T9" fmla="*/ 2609 h 108"/>
                <a:gd name="T10" fmla="*/ 65 w 21"/>
                <a:gd name="T11" fmla="*/ 2552 h 108"/>
                <a:gd name="T12" fmla="*/ 28 w 21"/>
                <a:gd name="T13" fmla="*/ 2486 h 108"/>
                <a:gd name="T14" fmla="*/ 114 w 21"/>
                <a:gd name="T15" fmla="*/ 2465 h 108"/>
                <a:gd name="T16" fmla="*/ 152 w 21"/>
                <a:gd name="T17" fmla="*/ 2397 h 108"/>
                <a:gd name="T18" fmla="*/ 201 w 21"/>
                <a:gd name="T19" fmla="*/ 2330 h 108"/>
                <a:gd name="T20" fmla="*/ 201 w 21"/>
                <a:gd name="T21" fmla="*/ 2080 h 108"/>
                <a:gd name="T22" fmla="*/ 152 w 21"/>
                <a:gd name="T23" fmla="*/ 2052 h 108"/>
                <a:gd name="T24" fmla="*/ 114 w 21"/>
                <a:gd name="T25" fmla="*/ 1712 h 108"/>
                <a:gd name="T26" fmla="*/ 180 w 21"/>
                <a:gd name="T27" fmla="*/ 1556 h 108"/>
                <a:gd name="T28" fmla="*/ 266 w 21"/>
                <a:gd name="T29" fmla="*/ 897 h 108"/>
                <a:gd name="T30" fmla="*/ 331 w 21"/>
                <a:gd name="T31" fmla="*/ 524 h 108"/>
                <a:gd name="T32" fmla="*/ 355 w 21"/>
                <a:gd name="T33" fmla="*/ 66 h 108"/>
                <a:gd name="T34" fmla="*/ 506 w 21"/>
                <a:gd name="T35" fmla="*/ 118 h 108"/>
                <a:gd name="T36" fmla="*/ 560 w 21"/>
                <a:gd name="T37" fmla="*/ 406 h 108"/>
                <a:gd name="T38" fmla="*/ 506 w 21"/>
                <a:gd name="T39" fmla="*/ 685 h 108"/>
                <a:gd name="T40" fmla="*/ 420 w 21"/>
                <a:gd name="T41" fmla="*/ 937 h 108"/>
                <a:gd name="T42" fmla="*/ 380 w 21"/>
                <a:gd name="T43" fmla="*/ 1433 h 108"/>
                <a:gd name="T44" fmla="*/ 331 w 21"/>
                <a:gd name="T45" fmla="*/ 1712 h 108"/>
                <a:gd name="T46" fmla="*/ 266 w 21"/>
                <a:gd name="T47" fmla="*/ 1990 h 108"/>
                <a:gd name="T48" fmla="*/ 294 w 21"/>
                <a:gd name="T49" fmla="*/ 2236 h 108"/>
                <a:gd name="T50" fmla="*/ 294 w 21"/>
                <a:gd name="T51" fmla="*/ 2330 h 108"/>
                <a:gd name="T52" fmla="*/ 180 w 21"/>
                <a:gd name="T53" fmla="*/ 2949 h 108"/>
                <a:gd name="T54" fmla="*/ 506 w 21"/>
                <a:gd name="T55" fmla="*/ 3133 h 108"/>
                <a:gd name="T56" fmla="*/ 506 w 21"/>
                <a:gd name="T57" fmla="*/ 3171 h 108"/>
                <a:gd name="T58" fmla="*/ 355 w 21"/>
                <a:gd name="T59" fmla="*/ 3239 h 108"/>
                <a:gd name="T60" fmla="*/ 331 w 21"/>
                <a:gd name="T61" fmla="*/ 3268 h 108"/>
                <a:gd name="T62" fmla="*/ 294 w 21"/>
                <a:gd name="T63" fmla="*/ 3133 h 108"/>
                <a:gd name="T64" fmla="*/ 201 w 21"/>
                <a:gd name="T65" fmla="*/ 3105 h 108"/>
                <a:gd name="T66" fmla="*/ 152 w 21"/>
                <a:gd name="T67" fmla="*/ 3039 h 108"/>
                <a:gd name="T68" fmla="*/ 152 w 21"/>
                <a:gd name="T69" fmla="*/ 3015 h 108"/>
                <a:gd name="T70" fmla="*/ 152 w 21"/>
                <a:gd name="T71" fmla="*/ 3039 h 108"/>
                <a:gd name="T72" fmla="*/ 152 w 21"/>
                <a:gd name="T73" fmla="*/ 2855 h 108"/>
                <a:gd name="T74" fmla="*/ 201 w 21"/>
                <a:gd name="T75" fmla="*/ 2765 h 108"/>
                <a:gd name="T76" fmla="*/ 152 w 21"/>
                <a:gd name="T77" fmla="*/ 2737 h 108"/>
                <a:gd name="T78" fmla="*/ 201 w 21"/>
                <a:gd name="T79" fmla="*/ 2699 h 108"/>
                <a:gd name="T80" fmla="*/ 240 w 21"/>
                <a:gd name="T81" fmla="*/ 2330 h 108"/>
                <a:gd name="T82" fmla="*/ 240 w 21"/>
                <a:gd name="T83" fmla="*/ 2359 h 108"/>
                <a:gd name="T84" fmla="*/ 180 w 21"/>
                <a:gd name="T85" fmla="*/ 2465 h 108"/>
                <a:gd name="T86" fmla="*/ 114 w 21"/>
                <a:gd name="T87" fmla="*/ 2609 h 108"/>
                <a:gd name="T88" fmla="*/ 152 w 21"/>
                <a:gd name="T89" fmla="*/ 2699 h 108"/>
                <a:gd name="T90" fmla="*/ 86 w 21"/>
                <a:gd name="T91" fmla="*/ 2649 h 108"/>
                <a:gd name="T92" fmla="*/ 114 w 21"/>
                <a:gd name="T93" fmla="*/ 2515 h 108"/>
                <a:gd name="T94" fmla="*/ 86 w 21"/>
                <a:gd name="T95" fmla="*/ 2486 h 108"/>
                <a:gd name="T96" fmla="*/ 266 w 21"/>
                <a:gd name="T97" fmla="*/ 2330 h 108"/>
                <a:gd name="T98" fmla="*/ 240 w 21"/>
                <a:gd name="T99" fmla="*/ 2146 h 108"/>
                <a:gd name="T100" fmla="*/ 240 w 21"/>
                <a:gd name="T101" fmla="*/ 2080 h 108"/>
                <a:gd name="T102" fmla="*/ 201 w 21"/>
                <a:gd name="T103" fmla="*/ 1577 h 108"/>
                <a:gd name="T104" fmla="*/ 180 w 21"/>
                <a:gd name="T105" fmla="*/ 1868 h 108"/>
                <a:gd name="T106" fmla="*/ 266 w 21"/>
                <a:gd name="T107" fmla="*/ 2012 h 108"/>
                <a:gd name="T108" fmla="*/ 294 w 21"/>
                <a:gd name="T109" fmla="*/ 1740 h 108"/>
                <a:gd name="T110" fmla="*/ 355 w 21"/>
                <a:gd name="T111" fmla="*/ 1488 h 108"/>
                <a:gd name="T112" fmla="*/ 380 w 21"/>
                <a:gd name="T113" fmla="*/ 999 h 108"/>
                <a:gd name="T114" fmla="*/ 506 w 21"/>
                <a:gd name="T115" fmla="*/ 753 h 108"/>
                <a:gd name="T116" fmla="*/ 600 w 21"/>
                <a:gd name="T117" fmla="*/ 463 h 108"/>
                <a:gd name="T118" fmla="*/ 469 w 21"/>
                <a:gd name="T119" fmla="*/ 156 h 108"/>
                <a:gd name="T120" fmla="*/ 380 w 21"/>
                <a:gd name="T121" fmla="*/ 118 h 108"/>
                <a:gd name="T122" fmla="*/ 331 w 21"/>
                <a:gd name="T123" fmla="*/ 803 h 108"/>
                <a:gd name="T124" fmla="*/ 294 w 21"/>
                <a:gd name="T125" fmla="*/ 1143 h 10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1" h="108">
                  <a:moveTo>
                    <a:pt x="10" y="108"/>
                  </a:moveTo>
                  <a:cubicBezTo>
                    <a:pt x="9" y="108"/>
                    <a:pt x="8" y="107"/>
                    <a:pt x="7" y="105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0" y="104"/>
                    <a:pt x="9" y="103"/>
                    <a:pt x="7" y="103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0"/>
                    <a:pt x="5" y="100"/>
                    <a:pt x="5" y="99"/>
                  </a:cubicBezTo>
                  <a:cubicBezTo>
                    <a:pt x="5" y="99"/>
                    <a:pt x="5" y="98"/>
                    <a:pt x="4" y="98"/>
                  </a:cubicBezTo>
                  <a:cubicBezTo>
                    <a:pt x="4" y="98"/>
                    <a:pt x="3" y="97"/>
                    <a:pt x="3" y="96"/>
                  </a:cubicBezTo>
                  <a:cubicBezTo>
                    <a:pt x="3" y="96"/>
                    <a:pt x="4" y="96"/>
                    <a:pt x="4" y="96"/>
                  </a:cubicBezTo>
                  <a:cubicBezTo>
                    <a:pt x="3" y="96"/>
                    <a:pt x="3" y="96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4"/>
                    <a:pt x="2" y="94"/>
                    <a:pt x="2" y="93"/>
                  </a:cubicBezTo>
                  <a:cubicBezTo>
                    <a:pt x="2" y="92"/>
                    <a:pt x="3" y="92"/>
                    <a:pt x="3" y="92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3" y="87"/>
                    <a:pt x="2" y="87"/>
                    <a:pt x="2" y="86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3" y="82"/>
                    <a:pt x="2" y="82"/>
                    <a:pt x="2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0" y="82"/>
                    <a:pt x="0" y="82"/>
                    <a:pt x="0" y="81"/>
                  </a:cubicBezTo>
                  <a:cubicBezTo>
                    <a:pt x="0" y="81"/>
                    <a:pt x="1" y="80"/>
                    <a:pt x="1" y="80"/>
                  </a:cubicBezTo>
                  <a:cubicBezTo>
                    <a:pt x="1" y="80"/>
                    <a:pt x="2" y="80"/>
                    <a:pt x="2" y="80"/>
                  </a:cubicBezTo>
                  <a:cubicBezTo>
                    <a:pt x="2" y="80"/>
                    <a:pt x="2" y="79"/>
                    <a:pt x="1" y="79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3" y="78"/>
                    <a:pt x="4" y="78"/>
                    <a:pt x="4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6"/>
                  </a:cubicBezTo>
                  <a:cubicBezTo>
                    <a:pt x="5" y="76"/>
                    <a:pt x="6" y="75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4"/>
                    <a:pt x="6" y="74"/>
                  </a:cubicBezTo>
                  <a:cubicBezTo>
                    <a:pt x="6" y="74"/>
                    <a:pt x="5" y="73"/>
                    <a:pt x="6" y="72"/>
                  </a:cubicBezTo>
                  <a:cubicBezTo>
                    <a:pt x="6" y="72"/>
                    <a:pt x="7" y="69"/>
                    <a:pt x="7" y="68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6"/>
                    <a:pt x="6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4" y="66"/>
                    <a:pt x="4" y="65"/>
                    <a:pt x="4" y="65"/>
                  </a:cubicBezTo>
                  <a:cubicBezTo>
                    <a:pt x="3" y="64"/>
                    <a:pt x="4" y="60"/>
                    <a:pt x="5" y="59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4" y="55"/>
                    <a:pt x="4" y="54"/>
                    <a:pt x="4" y="54"/>
                  </a:cubicBezTo>
                  <a:cubicBezTo>
                    <a:pt x="4" y="53"/>
                    <a:pt x="4" y="52"/>
                    <a:pt x="5" y="51"/>
                  </a:cubicBezTo>
                  <a:cubicBezTo>
                    <a:pt x="5" y="51"/>
                    <a:pt x="6" y="51"/>
                    <a:pt x="5" y="51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49"/>
                    <a:pt x="10" y="41"/>
                    <a:pt x="9" y="39"/>
                  </a:cubicBezTo>
                  <a:cubicBezTo>
                    <a:pt x="9" y="38"/>
                    <a:pt x="9" y="38"/>
                    <a:pt x="9" y="37"/>
                  </a:cubicBezTo>
                  <a:cubicBezTo>
                    <a:pt x="9" y="35"/>
                    <a:pt x="8" y="33"/>
                    <a:pt x="9" y="32"/>
                  </a:cubicBezTo>
                  <a:cubicBezTo>
                    <a:pt x="10" y="31"/>
                    <a:pt x="10" y="31"/>
                    <a:pt x="9" y="30"/>
                  </a:cubicBezTo>
                  <a:cubicBezTo>
                    <a:pt x="9" y="30"/>
                    <a:pt x="9" y="29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0" y="25"/>
                    <a:pt x="11" y="24"/>
                    <a:pt x="11" y="23"/>
                  </a:cubicBezTo>
                  <a:cubicBezTo>
                    <a:pt x="11" y="22"/>
                    <a:pt x="11" y="21"/>
                    <a:pt x="11" y="20"/>
                  </a:cubicBezTo>
                  <a:cubicBezTo>
                    <a:pt x="12" y="19"/>
                    <a:pt x="12" y="18"/>
                    <a:pt x="11" y="17"/>
                  </a:cubicBezTo>
                  <a:cubicBezTo>
                    <a:pt x="11" y="16"/>
                    <a:pt x="11" y="15"/>
                    <a:pt x="12" y="14"/>
                  </a:cubicBezTo>
                  <a:cubicBezTo>
                    <a:pt x="13" y="12"/>
                    <a:pt x="12" y="7"/>
                    <a:pt x="12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1"/>
                    <a:pt x="16" y="2"/>
                    <a:pt x="16" y="3"/>
                  </a:cubicBezTo>
                  <a:cubicBezTo>
                    <a:pt x="16" y="3"/>
                    <a:pt x="16" y="3"/>
                    <a:pt x="17" y="4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8" y="9"/>
                    <a:pt x="18" y="10"/>
                    <a:pt x="18" y="11"/>
                  </a:cubicBezTo>
                  <a:cubicBezTo>
                    <a:pt x="18" y="11"/>
                    <a:pt x="18" y="13"/>
                    <a:pt x="19" y="13"/>
                  </a:cubicBezTo>
                  <a:cubicBezTo>
                    <a:pt x="20" y="13"/>
                    <a:pt x="21" y="14"/>
                    <a:pt x="21" y="15"/>
                  </a:cubicBezTo>
                  <a:cubicBezTo>
                    <a:pt x="21" y="16"/>
                    <a:pt x="21" y="17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7" y="18"/>
                    <a:pt x="17" y="18"/>
                    <a:pt x="17" y="20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7" y="25"/>
                    <a:pt x="17" y="25"/>
                  </a:cubicBezTo>
                  <a:cubicBezTo>
                    <a:pt x="17" y="25"/>
                    <a:pt x="16" y="25"/>
                    <a:pt x="16" y="25"/>
                  </a:cubicBezTo>
                  <a:cubicBezTo>
                    <a:pt x="16" y="26"/>
                    <a:pt x="16" y="26"/>
                    <a:pt x="15" y="27"/>
                  </a:cubicBezTo>
                  <a:cubicBezTo>
                    <a:pt x="15" y="28"/>
                    <a:pt x="14" y="29"/>
                    <a:pt x="14" y="30"/>
                  </a:cubicBezTo>
                  <a:cubicBezTo>
                    <a:pt x="14" y="31"/>
                    <a:pt x="14" y="31"/>
                    <a:pt x="14" y="32"/>
                  </a:cubicBezTo>
                  <a:cubicBezTo>
                    <a:pt x="14" y="33"/>
                    <a:pt x="14" y="34"/>
                    <a:pt x="13" y="35"/>
                  </a:cubicBezTo>
                  <a:cubicBezTo>
                    <a:pt x="12" y="36"/>
                    <a:pt x="13" y="38"/>
                    <a:pt x="13" y="39"/>
                  </a:cubicBezTo>
                  <a:cubicBezTo>
                    <a:pt x="13" y="39"/>
                    <a:pt x="14" y="40"/>
                    <a:pt x="14" y="40"/>
                  </a:cubicBezTo>
                  <a:cubicBezTo>
                    <a:pt x="14" y="43"/>
                    <a:pt x="14" y="44"/>
                    <a:pt x="13" y="46"/>
                  </a:cubicBezTo>
                  <a:cubicBezTo>
                    <a:pt x="13" y="47"/>
                    <a:pt x="13" y="47"/>
                    <a:pt x="13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9"/>
                    <a:pt x="12" y="50"/>
                    <a:pt x="12" y="50"/>
                  </a:cubicBezTo>
                  <a:cubicBezTo>
                    <a:pt x="12" y="50"/>
                    <a:pt x="11" y="50"/>
                    <a:pt x="11" y="51"/>
                  </a:cubicBezTo>
                  <a:cubicBezTo>
                    <a:pt x="11" y="52"/>
                    <a:pt x="11" y="53"/>
                    <a:pt x="11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6"/>
                    <a:pt x="11" y="58"/>
                    <a:pt x="10" y="59"/>
                  </a:cubicBezTo>
                  <a:cubicBezTo>
                    <a:pt x="10" y="59"/>
                    <a:pt x="10" y="60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3"/>
                    <a:pt x="10" y="63"/>
                    <a:pt x="9" y="64"/>
                  </a:cubicBezTo>
                  <a:cubicBezTo>
                    <a:pt x="9" y="64"/>
                    <a:pt x="10" y="64"/>
                    <a:pt x="10" y="65"/>
                  </a:cubicBezTo>
                  <a:cubicBezTo>
                    <a:pt x="10" y="65"/>
                    <a:pt x="10" y="65"/>
                    <a:pt x="10" y="66"/>
                  </a:cubicBezTo>
                  <a:cubicBezTo>
                    <a:pt x="10" y="66"/>
                    <a:pt x="10" y="67"/>
                    <a:pt x="9" y="67"/>
                  </a:cubicBezTo>
                  <a:cubicBezTo>
                    <a:pt x="9" y="67"/>
                    <a:pt x="9" y="68"/>
                    <a:pt x="9" y="68"/>
                  </a:cubicBezTo>
                  <a:cubicBezTo>
                    <a:pt x="9" y="69"/>
                    <a:pt x="9" y="70"/>
                    <a:pt x="10" y="72"/>
                  </a:cubicBezTo>
                  <a:cubicBezTo>
                    <a:pt x="10" y="72"/>
                    <a:pt x="10" y="72"/>
                    <a:pt x="10" y="73"/>
                  </a:cubicBezTo>
                  <a:cubicBezTo>
                    <a:pt x="10" y="73"/>
                    <a:pt x="10" y="74"/>
                    <a:pt x="11" y="74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11" y="77"/>
                    <a:pt x="10" y="80"/>
                    <a:pt x="9" y="83"/>
                  </a:cubicBezTo>
                  <a:cubicBezTo>
                    <a:pt x="9" y="84"/>
                    <a:pt x="8" y="84"/>
                    <a:pt x="8" y="85"/>
                  </a:cubicBezTo>
                  <a:cubicBezTo>
                    <a:pt x="8" y="86"/>
                    <a:pt x="8" y="86"/>
                    <a:pt x="8" y="87"/>
                  </a:cubicBezTo>
                  <a:cubicBezTo>
                    <a:pt x="8" y="88"/>
                    <a:pt x="8" y="89"/>
                    <a:pt x="7" y="91"/>
                  </a:cubicBezTo>
                  <a:cubicBezTo>
                    <a:pt x="6" y="92"/>
                    <a:pt x="6" y="94"/>
                    <a:pt x="6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9" y="96"/>
                    <a:pt x="8" y="96"/>
                    <a:pt x="8" y="97"/>
                  </a:cubicBezTo>
                  <a:cubicBezTo>
                    <a:pt x="8" y="99"/>
                    <a:pt x="9" y="100"/>
                    <a:pt x="10" y="100"/>
                  </a:cubicBezTo>
                  <a:cubicBezTo>
                    <a:pt x="12" y="100"/>
                    <a:pt x="15" y="100"/>
                    <a:pt x="17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1"/>
                    <a:pt x="17" y="101"/>
                    <a:pt x="17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1"/>
                    <a:pt x="17" y="101"/>
                    <a:pt x="17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6" y="102"/>
                    <a:pt x="16" y="102"/>
                  </a:cubicBezTo>
                  <a:cubicBezTo>
                    <a:pt x="14" y="102"/>
                    <a:pt x="12" y="103"/>
                    <a:pt x="12" y="104"/>
                  </a:cubicBezTo>
                  <a:cubicBezTo>
                    <a:pt x="12" y="104"/>
                    <a:pt x="12" y="105"/>
                    <a:pt x="12" y="105"/>
                  </a:cubicBezTo>
                  <a:cubicBezTo>
                    <a:pt x="12" y="106"/>
                    <a:pt x="12" y="108"/>
                    <a:pt x="10" y="108"/>
                  </a:cubicBezTo>
                  <a:close/>
                  <a:moveTo>
                    <a:pt x="9" y="106"/>
                  </a:moveTo>
                  <a:cubicBezTo>
                    <a:pt x="9" y="106"/>
                    <a:pt x="10" y="106"/>
                    <a:pt x="10" y="106"/>
                  </a:cubicBezTo>
                  <a:cubicBezTo>
                    <a:pt x="10" y="106"/>
                    <a:pt x="11" y="106"/>
                    <a:pt x="11" y="105"/>
                  </a:cubicBezTo>
                  <a:cubicBezTo>
                    <a:pt x="10" y="105"/>
                    <a:pt x="10" y="106"/>
                    <a:pt x="9" y="106"/>
                  </a:cubicBezTo>
                  <a:close/>
                  <a:moveTo>
                    <a:pt x="8" y="102"/>
                  </a:moveTo>
                  <a:cubicBezTo>
                    <a:pt x="9" y="102"/>
                    <a:pt x="10" y="102"/>
                    <a:pt x="11" y="103"/>
                  </a:cubicBezTo>
                  <a:cubicBezTo>
                    <a:pt x="11" y="102"/>
                    <a:pt x="12" y="102"/>
                    <a:pt x="13" y="101"/>
                  </a:cubicBezTo>
                  <a:cubicBezTo>
                    <a:pt x="12" y="101"/>
                    <a:pt x="11" y="101"/>
                    <a:pt x="10" y="101"/>
                  </a:cubicBezTo>
                  <a:cubicBezTo>
                    <a:pt x="9" y="101"/>
                    <a:pt x="9" y="101"/>
                    <a:pt x="8" y="100"/>
                  </a:cubicBezTo>
                  <a:cubicBezTo>
                    <a:pt x="8" y="101"/>
                    <a:pt x="8" y="101"/>
                    <a:pt x="8" y="102"/>
                  </a:cubicBezTo>
                  <a:close/>
                  <a:moveTo>
                    <a:pt x="7" y="100"/>
                  </a:moveTo>
                  <a:cubicBezTo>
                    <a:pt x="7" y="100"/>
                    <a:pt x="7" y="100"/>
                    <a:pt x="7" y="100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7" y="102"/>
                    <a:pt x="7" y="101"/>
                    <a:pt x="7" y="100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7" y="100"/>
                    <a:pt x="7" y="100"/>
                    <a:pt x="7" y="100"/>
                  </a:cubicBezTo>
                  <a:close/>
                  <a:moveTo>
                    <a:pt x="5" y="98"/>
                  </a:moveTo>
                  <a:cubicBezTo>
                    <a:pt x="7" y="98"/>
                    <a:pt x="7" y="98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8"/>
                    <a:pt x="7" y="97"/>
                    <a:pt x="7" y="97"/>
                  </a:cubicBezTo>
                  <a:cubicBezTo>
                    <a:pt x="7" y="97"/>
                    <a:pt x="7" y="96"/>
                    <a:pt x="7" y="96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7"/>
                    <a:pt x="5" y="97"/>
                    <a:pt x="4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5" y="97"/>
                    <a:pt x="5" y="98"/>
                    <a:pt x="5" y="98"/>
                  </a:cubicBezTo>
                  <a:close/>
                  <a:moveTo>
                    <a:pt x="5" y="89"/>
                  </a:moveTo>
                  <a:cubicBezTo>
                    <a:pt x="5" y="90"/>
                    <a:pt x="5" y="90"/>
                    <a:pt x="5" y="90"/>
                  </a:cubicBezTo>
                  <a:cubicBezTo>
                    <a:pt x="5" y="90"/>
                    <a:pt x="5" y="91"/>
                    <a:pt x="5" y="92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4" y="92"/>
                    <a:pt x="4" y="93"/>
                    <a:pt x="4" y="93"/>
                  </a:cubicBezTo>
                  <a:cubicBezTo>
                    <a:pt x="4" y="93"/>
                    <a:pt x="4" y="94"/>
                    <a:pt x="5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3"/>
                    <a:pt x="5" y="92"/>
                    <a:pt x="6" y="90"/>
                  </a:cubicBezTo>
                  <a:cubicBezTo>
                    <a:pt x="6" y="90"/>
                    <a:pt x="6" y="89"/>
                    <a:pt x="7" y="89"/>
                  </a:cubicBezTo>
                  <a:lnTo>
                    <a:pt x="5" y="89"/>
                  </a:lnTo>
                  <a:close/>
                  <a:moveTo>
                    <a:pt x="4" y="88"/>
                  </a:moveTo>
                  <a:cubicBezTo>
                    <a:pt x="4" y="89"/>
                    <a:pt x="4" y="89"/>
                    <a:pt x="4" y="89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lose/>
                  <a:moveTo>
                    <a:pt x="4" y="87"/>
                  </a:moveTo>
                  <a:cubicBezTo>
                    <a:pt x="5" y="87"/>
                    <a:pt x="5" y="87"/>
                    <a:pt x="5" y="88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88"/>
                    <a:pt x="7" y="88"/>
                    <a:pt x="7" y="87"/>
                  </a:cubicBezTo>
                  <a:cubicBezTo>
                    <a:pt x="7" y="86"/>
                    <a:pt x="7" y="86"/>
                    <a:pt x="7" y="85"/>
                  </a:cubicBezTo>
                  <a:cubicBezTo>
                    <a:pt x="7" y="84"/>
                    <a:pt x="8" y="83"/>
                    <a:pt x="8" y="82"/>
                  </a:cubicBezTo>
                  <a:cubicBezTo>
                    <a:pt x="9" y="80"/>
                    <a:pt x="10" y="77"/>
                    <a:pt x="9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6"/>
                    <a:pt x="7" y="76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7"/>
                    <a:pt x="6" y="77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80"/>
                    <a:pt x="6" y="81"/>
                    <a:pt x="5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5" y="82"/>
                    <a:pt x="5" y="83"/>
                    <a:pt x="5" y="83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5" y="84"/>
                    <a:pt x="5" y="84"/>
                  </a:cubicBezTo>
                  <a:cubicBezTo>
                    <a:pt x="5" y="85"/>
                    <a:pt x="6" y="86"/>
                    <a:pt x="6" y="86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4" y="87"/>
                    <a:pt x="4" y="87"/>
                    <a:pt x="4" y="87"/>
                  </a:cubicBezTo>
                  <a:close/>
                  <a:moveTo>
                    <a:pt x="3" y="84"/>
                  </a:moveTo>
                  <a:cubicBezTo>
                    <a:pt x="3" y="85"/>
                    <a:pt x="3" y="85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3" y="85"/>
                    <a:pt x="3" y="85"/>
                    <a:pt x="3" y="84"/>
                  </a:cubicBezTo>
                  <a:close/>
                  <a:moveTo>
                    <a:pt x="2" y="81"/>
                  </a:moveTo>
                  <a:cubicBezTo>
                    <a:pt x="3" y="81"/>
                    <a:pt x="3" y="81"/>
                    <a:pt x="4" y="82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80"/>
                    <a:pt x="3" y="80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80"/>
                    <a:pt x="3" y="80"/>
                  </a:cubicBezTo>
                  <a:cubicBezTo>
                    <a:pt x="3" y="80"/>
                    <a:pt x="2" y="81"/>
                    <a:pt x="2" y="81"/>
                  </a:cubicBezTo>
                  <a:close/>
                  <a:moveTo>
                    <a:pt x="7" y="73"/>
                  </a:moveTo>
                  <a:cubicBezTo>
                    <a:pt x="7" y="73"/>
                    <a:pt x="7" y="73"/>
                    <a:pt x="7" y="73"/>
                  </a:cubicBezTo>
                  <a:cubicBezTo>
                    <a:pt x="7" y="74"/>
                    <a:pt x="8" y="74"/>
                    <a:pt x="8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5"/>
                    <a:pt x="9" y="74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71"/>
                    <a:pt x="8" y="70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0"/>
                    <a:pt x="7" y="72"/>
                    <a:pt x="7" y="73"/>
                  </a:cubicBezTo>
                  <a:close/>
                  <a:moveTo>
                    <a:pt x="8" y="66"/>
                  </a:moveTo>
                  <a:cubicBezTo>
                    <a:pt x="8" y="66"/>
                    <a:pt x="8" y="66"/>
                    <a:pt x="8" y="66"/>
                  </a:cubicBezTo>
                  <a:cubicBezTo>
                    <a:pt x="8" y="66"/>
                    <a:pt x="8" y="66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9" y="66"/>
                    <a:pt x="9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6"/>
                    <a:pt x="8" y="66"/>
                    <a:pt x="8" y="66"/>
                  </a:cubicBezTo>
                  <a:close/>
                  <a:moveTo>
                    <a:pt x="7" y="51"/>
                  </a:moveTo>
                  <a:cubicBezTo>
                    <a:pt x="7" y="52"/>
                    <a:pt x="6" y="52"/>
                    <a:pt x="6" y="53"/>
                  </a:cubicBezTo>
                  <a:cubicBezTo>
                    <a:pt x="5" y="53"/>
                    <a:pt x="5" y="53"/>
                    <a:pt x="6" y="54"/>
                  </a:cubicBezTo>
                  <a:cubicBezTo>
                    <a:pt x="6" y="54"/>
                    <a:pt x="6" y="55"/>
                    <a:pt x="6" y="55"/>
                  </a:cubicBezTo>
                  <a:cubicBezTo>
                    <a:pt x="6" y="55"/>
                    <a:pt x="6" y="56"/>
                    <a:pt x="6" y="56"/>
                  </a:cubicBezTo>
                  <a:cubicBezTo>
                    <a:pt x="6" y="58"/>
                    <a:pt x="6" y="59"/>
                    <a:pt x="6" y="60"/>
                  </a:cubicBezTo>
                  <a:cubicBezTo>
                    <a:pt x="5" y="61"/>
                    <a:pt x="5" y="64"/>
                    <a:pt x="5" y="6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7" y="64"/>
                    <a:pt x="8" y="64"/>
                    <a:pt x="8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8" y="64"/>
                    <a:pt x="8" y="64"/>
                    <a:pt x="8" y="63"/>
                  </a:cubicBezTo>
                  <a:cubicBezTo>
                    <a:pt x="8" y="63"/>
                    <a:pt x="8" y="63"/>
                    <a:pt x="8" y="62"/>
                  </a:cubicBezTo>
                  <a:cubicBezTo>
                    <a:pt x="8" y="62"/>
                    <a:pt x="9" y="61"/>
                    <a:pt x="9" y="60"/>
                  </a:cubicBezTo>
                  <a:cubicBezTo>
                    <a:pt x="9" y="60"/>
                    <a:pt x="9" y="59"/>
                    <a:pt x="9" y="58"/>
                  </a:cubicBezTo>
                  <a:cubicBezTo>
                    <a:pt x="10" y="57"/>
                    <a:pt x="10" y="56"/>
                    <a:pt x="10" y="56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0" y="53"/>
                    <a:pt x="10" y="51"/>
                    <a:pt x="10" y="50"/>
                  </a:cubicBezTo>
                  <a:cubicBezTo>
                    <a:pt x="10" y="50"/>
                    <a:pt x="11" y="49"/>
                    <a:pt x="11" y="49"/>
                  </a:cubicBezTo>
                  <a:cubicBezTo>
                    <a:pt x="11" y="49"/>
                    <a:pt x="12" y="49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7"/>
                    <a:pt x="11" y="46"/>
                    <a:pt x="12" y="45"/>
                  </a:cubicBezTo>
                  <a:cubicBezTo>
                    <a:pt x="13" y="43"/>
                    <a:pt x="13" y="43"/>
                    <a:pt x="13" y="41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8"/>
                    <a:pt x="11" y="36"/>
                    <a:pt x="12" y="34"/>
                  </a:cubicBezTo>
                  <a:cubicBezTo>
                    <a:pt x="12" y="33"/>
                    <a:pt x="13" y="32"/>
                    <a:pt x="13" y="32"/>
                  </a:cubicBezTo>
                  <a:cubicBezTo>
                    <a:pt x="13" y="31"/>
                    <a:pt x="13" y="30"/>
                    <a:pt x="13" y="30"/>
                  </a:cubicBezTo>
                  <a:cubicBezTo>
                    <a:pt x="13" y="28"/>
                    <a:pt x="14" y="27"/>
                    <a:pt x="14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4"/>
                    <a:pt x="16" y="24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17" y="23"/>
                    <a:pt x="16" y="23"/>
                    <a:pt x="16" y="23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18"/>
                    <a:pt x="17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5"/>
                  </a:cubicBezTo>
                  <a:cubicBezTo>
                    <a:pt x="20" y="15"/>
                    <a:pt x="19" y="14"/>
                    <a:pt x="18" y="14"/>
                  </a:cubicBezTo>
                  <a:cubicBezTo>
                    <a:pt x="17" y="14"/>
                    <a:pt x="17" y="12"/>
                    <a:pt x="17" y="11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5" y="4"/>
                    <a:pt x="15" y="4"/>
                    <a:pt x="15" y="3"/>
                  </a:cubicBezTo>
                  <a:cubicBezTo>
                    <a:pt x="15" y="2"/>
                    <a:pt x="15" y="2"/>
                    <a:pt x="14" y="1"/>
                  </a:cubicBezTo>
                  <a:cubicBezTo>
                    <a:pt x="14" y="2"/>
                    <a:pt x="13" y="2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4" y="7"/>
                    <a:pt x="14" y="12"/>
                    <a:pt x="13" y="15"/>
                  </a:cubicBezTo>
                  <a:cubicBezTo>
                    <a:pt x="12" y="15"/>
                    <a:pt x="12" y="16"/>
                    <a:pt x="13" y="17"/>
                  </a:cubicBezTo>
                  <a:cubicBezTo>
                    <a:pt x="13" y="18"/>
                    <a:pt x="13" y="19"/>
                    <a:pt x="13" y="20"/>
                  </a:cubicBezTo>
                  <a:cubicBezTo>
                    <a:pt x="12" y="21"/>
                    <a:pt x="12" y="22"/>
                    <a:pt x="12" y="23"/>
                  </a:cubicBezTo>
                  <a:cubicBezTo>
                    <a:pt x="12" y="24"/>
                    <a:pt x="12" y="25"/>
                    <a:pt x="11" y="26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8"/>
                    <a:pt x="10" y="29"/>
                    <a:pt x="10" y="29"/>
                  </a:cubicBezTo>
                  <a:cubicBezTo>
                    <a:pt x="10" y="29"/>
                    <a:pt x="10" y="30"/>
                    <a:pt x="11" y="30"/>
                  </a:cubicBezTo>
                  <a:cubicBezTo>
                    <a:pt x="11" y="31"/>
                    <a:pt x="11" y="32"/>
                    <a:pt x="10" y="32"/>
                  </a:cubicBezTo>
                  <a:cubicBezTo>
                    <a:pt x="10" y="34"/>
                    <a:pt x="10" y="35"/>
                    <a:pt x="10" y="37"/>
                  </a:cubicBezTo>
                  <a:cubicBezTo>
                    <a:pt x="10" y="37"/>
                    <a:pt x="10" y="38"/>
                    <a:pt x="10" y="38"/>
                  </a:cubicBezTo>
                  <a:cubicBezTo>
                    <a:pt x="11" y="41"/>
                    <a:pt x="9" y="49"/>
                    <a:pt x="7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" name="Freeform 116"/>
            <p:cNvSpPr>
              <a:spLocks/>
            </p:cNvSpPr>
            <p:nvPr/>
          </p:nvSpPr>
          <p:spPr bwMode="auto">
            <a:xfrm>
              <a:off x="7139495" y="4246937"/>
              <a:ext cx="9445" cy="9443"/>
            </a:xfrm>
            <a:custGeom>
              <a:avLst/>
              <a:gdLst>
                <a:gd name="T0" fmla="*/ 81 w 1"/>
                <a:gd name="T1" fmla="*/ 0 h 1"/>
                <a:gd name="T2" fmla="*/ 0 w 1"/>
                <a:gd name="T3" fmla="*/ 81 h 1"/>
                <a:gd name="T4" fmla="*/ 8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" name="Freeform 117"/>
            <p:cNvSpPr>
              <a:spLocks/>
            </p:cNvSpPr>
            <p:nvPr/>
          </p:nvSpPr>
          <p:spPr bwMode="auto">
            <a:xfrm>
              <a:off x="7139495" y="4218609"/>
              <a:ext cx="22038" cy="44066"/>
            </a:xfrm>
            <a:custGeom>
              <a:avLst/>
              <a:gdLst>
                <a:gd name="T0" fmla="*/ 0 w 3"/>
                <a:gd name="T1" fmla="*/ 180 h 6"/>
                <a:gd name="T2" fmla="*/ 0 w 3"/>
                <a:gd name="T3" fmla="*/ 152 h 6"/>
                <a:gd name="T4" fmla="*/ 0 w 3"/>
                <a:gd name="T5" fmla="*/ 114 h 6"/>
                <a:gd name="T6" fmla="*/ 0 w 3"/>
                <a:gd name="T7" fmla="*/ 114 h 6"/>
                <a:gd name="T8" fmla="*/ 86 w 3"/>
                <a:gd name="T9" fmla="*/ 0 h 6"/>
                <a:gd name="T10" fmla="*/ 28 w 3"/>
                <a:gd name="T11" fmla="*/ 152 h 6"/>
                <a:gd name="T12" fmla="*/ 28 w 3"/>
                <a:gd name="T13" fmla="*/ 152 h 6"/>
                <a:gd name="T14" fmla="*/ 0 w 3"/>
                <a:gd name="T15" fmla="*/ 18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" name="Freeform 118"/>
            <p:cNvSpPr>
              <a:spLocks/>
            </p:cNvSpPr>
            <p:nvPr/>
          </p:nvSpPr>
          <p:spPr bwMode="auto">
            <a:xfrm>
              <a:off x="7139495" y="4234347"/>
              <a:ext cx="59817" cy="44066"/>
            </a:xfrm>
            <a:custGeom>
              <a:avLst/>
              <a:gdLst>
                <a:gd name="T0" fmla="*/ 29 w 8"/>
                <a:gd name="T1" fmla="*/ 28 h 6"/>
                <a:gd name="T2" fmla="*/ 95 w 8"/>
                <a:gd name="T3" fmla="*/ 65 h 6"/>
                <a:gd name="T4" fmla="*/ 95 w 8"/>
                <a:gd name="T5" fmla="*/ 0 h 6"/>
                <a:gd name="T6" fmla="*/ 95 w 8"/>
                <a:gd name="T7" fmla="*/ 86 h 6"/>
                <a:gd name="T8" fmla="*/ 164 w 8"/>
                <a:gd name="T9" fmla="*/ 86 h 6"/>
                <a:gd name="T10" fmla="*/ 135 w 8"/>
                <a:gd name="T11" fmla="*/ 180 h 6"/>
                <a:gd name="T12" fmla="*/ 69 w 8"/>
                <a:gd name="T13" fmla="*/ 152 h 6"/>
                <a:gd name="T14" fmla="*/ 95 w 8"/>
                <a:gd name="T15" fmla="*/ 152 h 6"/>
                <a:gd name="T16" fmla="*/ 29 w 8"/>
                <a:gd name="T17" fmla="*/ 28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2" y="1"/>
                    <a:pt x="2" y="0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4" y="1"/>
                    <a:pt x="2" y="2"/>
                    <a:pt x="3" y="3"/>
                  </a:cubicBezTo>
                  <a:cubicBezTo>
                    <a:pt x="4" y="5"/>
                    <a:pt x="4" y="3"/>
                    <a:pt x="5" y="3"/>
                  </a:cubicBezTo>
                  <a:cubicBezTo>
                    <a:pt x="8" y="4"/>
                    <a:pt x="3" y="4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3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" name="Freeform 119"/>
            <p:cNvSpPr>
              <a:spLocks noEditPoints="1"/>
            </p:cNvSpPr>
            <p:nvPr/>
          </p:nvSpPr>
          <p:spPr bwMode="auto">
            <a:xfrm>
              <a:off x="7139495" y="4224904"/>
              <a:ext cx="44075" cy="59803"/>
            </a:xfrm>
            <a:custGeom>
              <a:avLst/>
              <a:gdLst>
                <a:gd name="T0" fmla="*/ 114 w 6"/>
                <a:gd name="T1" fmla="*/ 254 h 8"/>
                <a:gd name="T2" fmla="*/ 86 w 6"/>
                <a:gd name="T3" fmla="*/ 226 h 8"/>
                <a:gd name="T4" fmla="*/ 65 w 6"/>
                <a:gd name="T5" fmla="*/ 185 h 8"/>
                <a:gd name="T6" fmla="*/ 28 w 6"/>
                <a:gd name="T7" fmla="*/ 164 h 8"/>
                <a:gd name="T8" fmla="*/ 28 w 6"/>
                <a:gd name="T9" fmla="*/ 164 h 8"/>
                <a:gd name="T10" fmla="*/ 28 w 6"/>
                <a:gd name="T11" fmla="*/ 69 h 8"/>
                <a:gd name="T12" fmla="*/ 28 w 6"/>
                <a:gd name="T13" fmla="*/ 29 h 8"/>
                <a:gd name="T14" fmla="*/ 28 w 6"/>
                <a:gd name="T15" fmla="*/ 29 h 8"/>
                <a:gd name="T16" fmla="*/ 65 w 6"/>
                <a:gd name="T17" fmla="*/ 29 h 8"/>
                <a:gd name="T18" fmla="*/ 65 w 6"/>
                <a:gd name="T19" fmla="*/ 29 h 8"/>
                <a:gd name="T20" fmla="*/ 86 w 6"/>
                <a:gd name="T21" fmla="*/ 0 h 8"/>
                <a:gd name="T22" fmla="*/ 86 w 6"/>
                <a:gd name="T23" fmla="*/ 29 h 8"/>
                <a:gd name="T24" fmla="*/ 86 w 6"/>
                <a:gd name="T25" fmla="*/ 95 h 8"/>
                <a:gd name="T26" fmla="*/ 86 w 6"/>
                <a:gd name="T27" fmla="*/ 135 h 8"/>
                <a:gd name="T28" fmla="*/ 86 w 6"/>
                <a:gd name="T29" fmla="*/ 135 h 8"/>
                <a:gd name="T30" fmla="*/ 86 w 6"/>
                <a:gd name="T31" fmla="*/ 135 h 8"/>
                <a:gd name="T32" fmla="*/ 152 w 6"/>
                <a:gd name="T33" fmla="*/ 95 h 8"/>
                <a:gd name="T34" fmla="*/ 180 w 6"/>
                <a:gd name="T35" fmla="*/ 135 h 8"/>
                <a:gd name="T36" fmla="*/ 152 w 6"/>
                <a:gd name="T37" fmla="*/ 164 h 8"/>
                <a:gd name="T38" fmla="*/ 114 w 6"/>
                <a:gd name="T39" fmla="*/ 226 h 8"/>
                <a:gd name="T40" fmla="*/ 114 w 6"/>
                <a:gd name="T41" fmla="*/ 254 h 8"/>
                <a:gd name="T42" fmla="*/ 86 w 6"/>
                <a:gd name="T43" fmla="*/ 164 h 8"/>
                <a:gd name="T44" fmla="*/ 114 w 6"/>
                <a:gd name="T45" fmla="*/ 164 h 8"/>
                <a:gd name="T46" fmla="*/ 114 w 6"/>
                <a:gd name="T47" fmla="*/ 164 h 8"/>
                <a:gd name="T48" fmla="*/ 152 w 6"/>
                <a:gd name="T49" fmla="*/ 164 h 8"/>
                <a:gd name="T50" fmla="*/ 114 w 6"/>
                <a:gd name="T51" fmla="*/ 135 h 8"/>
                <a:gd name="T52" fmla="*/ 114 w 6"/>
                <a:gd name="T53" fmla="*/ 164 h 8"/>
                <a:gd name="T54" fmla="*/ 86 w 6"/>
                <a:gd name="T55" fmla="*/ 164 h 8"/>
                <a:gd name="T56" fmla="*/ 65 w 6"/>
                <a:gd name="T57" fmla="*/ 95 h 8"/>
                <a:gd name="T58" fmla="*/ 65 w 6"/>
                <a:gd name="T59" fmla="*/ 135 h 8"/>
                <a:gd name="T60" fmla="*/ 65 w 6"/>
                <a:gd name="T61" fmla="*/ 135 h 8"/>
                <a:gd name="T62" fmla="*/ 65 w 6"/>
                <a:gd name="T63" fmla="*/ 135 h 8"/>
                <a:gd name="T64" fmla="*/ 65 w 6"/>
                <a:gd name="T65" fmla="*/ 95 h 8"/>
                <a:gd name="T66" fmla="*/ 65 w 6"/>
                <a:gd name="T67" fmla="*/ 95 h 8"/>
                <a:gd name="T68" fmla="*/ 65 w 6"/>
                <a:gd name="T69" fmla="*/ 95 h 8"/>
                <a:gd name="T70" fmla="*/ 65 w 6"/>
                <a:gd name="T71" fmla="*/ 95 h 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" h="8">
                  <a:moveTo>
                    <a:pt x="4" y="8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6"/>
                    <a:pt x="4" y="6"/>
                    <a:pt x="4" y="7"/>
                  </a:cubicBezTo>
                  <a:lnTo>
                    <a:pt x="4" y="8"/>
                  </a:lnTo>
                  <a:close/>
                  <a:moveTo>
                    <a:pt x="3" y="5"/>
                  </a:move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lose/>
                  <a:moveTo>
                    <a:pt x="2" y="3"/>
                  </a:move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" name="Freeform 120"/>
            <p:cNvSpPr>
              <a:spLocks/>
            </p:cNvSpPr>
            <p:nvPr/>
          </p:nvSpPr>
          <p:spPr bwMode="auto">
            <a:xfrm>
              <a:off x="7139495" y="4218609"/>
              <a:ext cx="9445" cy="6295"/>
            </a:xfrm>
            <a:custGeom>
              <a:avLst/>
              <a:gdLst>
                <a:gd name="T0" fmla="*/ 81 w 1"/>
                <a:gd name="T1" fmla="*/ 0 h 1"/>
                <a:gd name="T2" fmla="*/ 81 w 1"/>
                <a:gd name="T3" fmla="*/ 16 h 1"/>
                <a:gd name="T4" fmla="*/ 0 w 1"/>
                <a:gd name="T5" fmla="*/ 0 h 1"/>
                <a:gd name="T6" fmla="*/ 8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" name="Freeform 121"/>
            <p:cNvSpPr>
              <a:spLocks/>
            </p:cNvSpPr>
            <p:nvPr/>
          </p:nvSpPr>
          <p:spPr bwMode="auto">
            <a:xfrm>
              <a:off x="7133198" y="4187134"/>
              <a:ext cx="22038" cy="69246"/>
            </a:xfrm>
            <a:custGeom>
              <a:avLst/>
              <a:gdLst>
                <a:gd name="T0" fmla="*/ 86 w 3"/>
                <a:gd name="T1" fmla="*/ 323 h 9"/>
                <a:gd name="T2" fmla="*/ 28 w 3"/>
                <a:gd name="T3" fmla="*/ 174 h 9"/>
                <a:gd name="T4" fmla="*/ 28 w 3"/>
                <a:gd name="T5" fmla="*/ 144 h 9"/>
                <a:gd name="T6" fmla="*/ 0 w 3"/>
                <a:gd name="T7" fmla="*/ 0 h 9"/>
                <a:gd name="T8" fmla="*/ 65 w 3"/>
                <a:gd name="T9" fmla="*/ 144 h 9"/>
                <a:gd name="T10" fmla="*/ 65 w 3"/>
                <a:gd name="T11" fmla="*/ 144 h 9"/>
                <a:gd name="T12" fmla="*/ 65 w 3"/>
                <a:gd name="T13" fmla="*/ 144 h 9"/>
                <a:gd name="T14" fmla="*/ 86 w 3"/>
                <a:gd name="T15" fmla="*/ 323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" name="Freeform 122"/>
            <p:cNvSpPr>
              <a:spLocks/>
            </p:cNvSpPr>
            <p:nvPr/>
          </p:nvSpPr>
          <p:spPr bwMode="auto">
            <a:xfrm>
              <a:off x="7139495" y="4224904"/>
              <a:ext cx="0" cy="9443"/>
            </a:xfrm>
            <a:custGeom>
              <a:avLst/>
              <a:gdLst>
                <a:gd name="T0" fmla="*/ 0 h 1"/>
                <a:gd name="T1" fmla="*/ 81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" name="Freeform 123"/>
            <p:cNvSpPr>
              <a:spLocks/>
            </p:cNvSpPr>
            <p:nvPr/>
          </p:nvSpPr>
          <p:spPr bwMode="auto">
            <a:xfrm>
              <a:off x="7133198" y="4218609"/>
              <a:ext cx="37779" cy="44066"/>
            </a:xfrm>
            <a:custGeom>
              <a:avLst/>
              <a:gdLst>
                <a:gd name="T0" fmla="*/ 168 w 5"/>
                <a:gd name="T1" fmla="*/ 180 h 6"/>
                <a:gd name="T2" fmla="*/ 29 w 5"/>
                <a:gd name="T3" fmla="*/ 65 h 6"/>
                <a:gd name="T4" fmla="*/ 0 w 5"/>
                <a:gd name="T5" fmla="*/ 28 h 6"/>
                <a:gd name="T6" fmla="*/ 0 w 5"/>
                <a:gd name="T7" fmla="*/ 28 h 6"/>
                <a:gd name="T8" fmla="*/ 0 w 5"/>
                <a:gd name="T9" fmla="*/ 28 h 6"/>
                <a:gd name="T10" fmla="*/ 0 w 5"/>
                <a:gd name="T11" fmla="*/ 28 h 6"/>
                <a:gd name="T12" fmla="*/ 0 w 5"/>
                <a:gd name="T13" fmla="*/ 0 h 6"/>
                <a:gd name="T14" fmla="*/ 29 w 5"/>
                <a:gd name="T15" fmla="*/ 0 h 6"/>
                <a:gd name="T16" fmla="*/ 70 w 5"/>
                <a:gd name="T17" fmla="*/ 28 h 6"/>
                <a:gd name="T18" fmla="*/ 70 w 5"/>
                <a:gd name="T19" fmla="*/ 28 h 6"/>
                <a:gd name="T20" fmla="*/ 70 w 5"/>
                <a:gd name="T21" fmla="*/ 28 h 6"/>
                <a:gd name="T22" fmla="*/ 168 w 5"/>
                <a:gd name="T23" fmla="*/ 180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" h="6">
                  <a:moveTo>
                    <a:pt x="5" y="6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" name="Freeform 124"/>
            <p:cNvSpPr>
              <a:spLocks/>
            </p:cNvSpPr>
            <p:nvPr/>
          </p:nvSpPr>
          <p:spPr bwMode="auto">
            <a:xfrm>
              <a:off x="7126902" y="4209167"/>
              <a:ext cx="6296" cy="9443"/>
            </a:xfrm>
            <a:custGeom>
              <a:avLst/>
              <a:gdLst>
                <a:gd name="T0" fmla="*/ 0 w 1"/>
                <a:gd name="T1" fmla="*/ 81 h 1"/>
                <a:gd name="T2" fmla="*/ 16 w 1"/>
                <a:gd name="T3" fmla="*/ 0 h 1"/>
                <a:gd name="T4" fmla="*/ 0 w 1"/>
                <a:gd name="T5" fmla="*/ 8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" name="Freeform 125"/>
            <p:cNvSpPr>
              <a:spLocks/>
            </p:cNvSpPr>
            <p:nvPr/>
          </p:nvSpPr>
          <p:spPr bwMode="auto">
            <a:xfrm>
              <a:off x="7111161" y="4202872"/>
              <a:ext cx="22038" cy="31475"/>
            </a:xfrm>
            <a:custGeom>
              <a:avLst/>
              <a:gdLst>
                <a:gd name="T0" fmla="*/ 0 w 3"/>
                <a:gd name="T1" fmla="*/ 158 h 4"/>
                <a:gd name="T2" fmla="*/ 65 w 3"/>
                <a:gd name="T3" fmla="*/ 83 h 4"/>
                <a:gd name="T4" fmla="*/ 65 w 3"/>
                <a:gd name="T5" fmla="*/ 50 h 4"/>
                <a:gd name="T6" fmla="*/ 86 w 3"/>
                <a:gd name="T7" fmla="*/ 0 h 4"/>
                <a:gd name="T8" fmla="*/ 86 w 3"/>
                <a:gd name="T9" fmla="*/ 50 h 4"/>
                <a:gd name="T10" fmla="*/ 86 w 3"/>
                <a:gd name="T11" fmla="*/ 83 h 4"/>
                <a:gd name="T12" fmla="*/ 86 w 3"/>
                <a:gd name="T13" fmla="*/ 83 h 4"/>
                <a:gd name="T14" fmla="*/ 65 w 3"/>
                <a:gd name="T15" fmla="*/ 125 h 4"/>
                <a:gd name="T16" fmla="*/ 0 w 3"/>
                <a:gd name="T17" fmla="*/ 158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" name="Freeform 126"/>
            <p:cNvSpPr>
              <a:spLocks/>
            </p:cNvSpPr>
            <p:nvPr/>
          </p:nvSpPr>
          <p:spPr bwMode="auto">
            <a:xfrm>
              <a:off x="7126902" y="4196576"/>
              <a:ext cx="6296" cy="12590"/>
            </a:xfrm>
            <a:custGeom>
              <a:avLst/>
              <a:gdLst>
                <a:gd name="T0" fmla="*/ 16 w 1"/>
                <a:gd name="T1" fmla="*/ 16 h 2"/>
                <a:gd name="T2" fmla="*/ 16 w 1"/>
                <a:gd name="T3" fmla="*/ 32 h 2"/>
                <a:gd name="T4" fmla="*/ 0 w 1"/>
                <a:gd name="T5" fmla="*/ 0 h 2"/>
                <a:gd name="T6" fmla="*/ 16 w 1"/>
                <a:gd name="T7" fmla="*/ 16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" name="Freeform 127"/>
            <p:cNvSpPr>
              <a:spLocks/>
            </p:cNvSpPr>
            <p:nvPr/>
          </p:nvSpPr>
          <p:spPr bwMode="auto">
            <a:xfrm>
              <a:off x="7126902" y="4180839"/>
              <a:ext cx="12593" cy="37771"/>
            </a:xfrm>
            <a:custGeom>
              <a:avLst/>
              <a:gdLst>
                <a:gd name="T0" fmla="*/ 16 w 2"/>
                <a:gd name="T1" fmla="*/ 168 h 5"/>
                <a:gd name="T2" fmla="*/ 16 w 2"/>
                <a:gd name="T3" fmla="*/ 168 h 5"/>
                <a:gd name="T4" fmla="*/ 0 w 2"/>
                <a:gd name="T5" fmla="*/ 70 h 5"/>
                <a:gd name="T6" fmla="*/ 0 w 2"/>
                <a:gd name="T7" fmla="*/ 0 h 5"/>
                <a:gd name="T8" fmla="*/ 16 w 2"/>
                <a:gd name="T9" fmla="*/ 70 h 5"/>
                <a:gd name="T10" fmla="*/ 16 w 2"/>
                <a:gd name="T11" fmla="*/ 70 h 5"/>
                <a:gd name="T12" fmla="*/ 32 w 2"/>
                <a:gd name="T13" fmla="*/ 98 h 5"/>
                <a:gd name="T14" fmla="*/ 32 w 2"/>
                <a:gd name="T15" fmla="*/ 98 h 5"/>
                <a:gd name="T16" fmla="*/ 16 w 2"/>
                <a:gd name="T17" fmla="*/ 168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" name="Freeform 128"/>
            <p:cNvSpPr>
              <a:spLocks/>
            </p:cNvSpPr>
            <p:nvPr/>
          </p:nvSpPr>
          <p:spPr bwMode="auto">
            <a:xfrm>
              <a:off x="7133198" y="4187134"/>
              <a:ext cx="6296" cy="15738"/>
            </a:xfrm>
            <a:custGeom>
              <a:avLst/>
              <a:gdLst>
                <a:gd name="T0" fmla="*/ 0 w 1"/>
                <a:gd name="T1" fmla="*/ 50 h 2"/>
                <a:gd name="T2" fmla="*/ 0 w 1"/>
                <a:gd name="T3" fmla="*/ 0 h 2"/>
                <a:gd name="T4" fmla="*/ 16 w 1"/>
                <a:gd name="T5" fmla="*/ 83 h 2"/>
                <a:gd name="T6" fmla="*/ 0 w 1"/>
                <a:gd name="T7" fmla="*/ 5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" name="Freeform 129"/>
            <p:cNvSpPr>
              <a:spLocks/>
            </p:cNvSpPr>
            <p:nvPr/>
          </p:nvSpPr>
          <p:spPr bwMode="auto">
            <a:xfrm>
              <a:off x="7117457" y="4180839"/>
              <a:ext cx="31482" cy="28328"/>
            </a:xfrm>
            <a:custGeom>
              <a:avLst/>
              <a:gdLst>
                <a:gd name="T0" fmla="*/ 158 w 4"/>
                <a:gd name="T1" fmla="*/ 101 h 4"/>
                <a:gd name="T2" fmla="*/ 125 w 4"/>
                <a:gd name="T3" fmla="*/ 81 h 4"/>
                <a:gd name="T4" fmla="*/ 83 w 4"/>
                <a:gd name="T5" fmla="*/ 81 h 4"/>
                <a:gd name="T6" fmla="*/ 83 w 4"/>
                <a:gd name="T7" fmla="*/ 81 h 4"/>
                <a:gd name="T8" fmla="*/ 0 w 4"/>
                <a:gd name="T9" fmla="*/ 0 h 4"/>
                <a:gd name="T10" fmla="*/ 83 w 4"/>
                <a:gd name="T11" fmla="*/ 25 h 4"/>
                <a:gd name="T12" fmla="*/ 125 w 4"/>
                <a:gd name="T13" fmla="*/ 56 h 4"/>
                <a:gd name="T14" fmla="*/ 158 w 4"/>
                <a:gd name="T15" fmla="*/ 101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" name="Freeform 130"/>
            <p:cNvSpPr>
              <a:spLocks/>
            </p:cNvSpPr>
            <p:nvPr/>
          </p:nvSpPr>
          <p:spPr bwMode="auto">
            <a:xfrm>
              <a:off x="7117457" y="4187134"/>
              <a:ext cx="9445" cy="9443"/>
            </a:xfrm>
            <a:custGeom>
              <a:avLst/>
              <a:gdLst>
                <a:gd name="T0" fmla="*/ 0 w 1"/>
                <a:gd name="T1" fmla="*/ 0 h 1"/>
                <a:gd name="T2" fmla="*/ 81 w 1"/>
                <a:gd name="T3" fmla="*/ 0 h 1"/>
                <a:gd name="T4" fmla="*/ 81 w 1"/>
                <a:gd name="T5" fmla="*/ 8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" name="Freeform 131"/>
            <p:cNvSpPr>
              <a:spLocks/>
            </p:cNvSpPr>
            <p:nvPr/>
          </p:nvSpPr>
          <p:spPr bwMode="auto">
            <a:xfrm>
              <a:off x="7101716" y="4180839"/>
              <a:ext cx="31482" cy="22033"/>
            </a:xfrm>
            <a:custGeom>
              <a:avLst/>
              <a:gdLst>
                <a:gd name="T0" fmla="*/ 125 w 4"/>
                <a:gd name="T1" fmla="*/ 86 h 3"/>
                <a:gd name="T2" fmla="*/ 0 w 4"/>
                <a:gd name="T3" fmla="*/ 0 h 3"/>
                <a:gd name="T4" fmla="*/ 158 w 4"/>
                <a:gd name="T5" fmla="*/ 0 h 3"/>
                <a:gd name="T6" fmla="*/ 158 w 4"/>
                <a:gd name="T7" fmla="*/ 28 h 3"/>
                <a:gd name="T8" fmla="*/ 125 w 4"/>
                <a:gd name="T9" fmla="*/ 65 h 3"/>
                <a:gd name="T10" fmla="*/ 125 w 4"/>
                <a:gd name="T11" fmla="*/ 86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3" y="2"/>
                  </a:cubicBez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" name="Freeform 132"/>
            <p:cNvSpPr>
              <a:spLocks/>
            </p:cNvSpPr>
            <p:nvPr/>
          </p:nvSpPr>
          <p:spPr bwMode="auto">
            <a:xfrm>
              <a:off x="7117457" y="4165101"/>
              <a:ext cx="0" cy="9443"/>
            </a:xfrm>
            <a:custGeom>
              <a:avLst/>
              <a:gdLst>
                <a:gd name="T0" fmla="*/ 81 h 1"/>
                <a:gd name="T1" fmla="*/ 81 h 1"/>
                <a:gd name="T2" fmla="*/ 81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" name="Freeform 133"/>
            <p:cNvSpPr>
              <a:spLocks/>
            </p:cNvSpPr>
            <p:nvPr/>
          </p:nvSpPr>
          <p:spPr bwMode="auto">
            <a:xfrm>
              <a:off x="7089123" y="4165101"/>
              <a:ext cx="37779" cy="15738"/>
            </a:xfrm>
            <a:custGeom>
              <a:avLst/>
              <a:gdLst>
                <a:gd name="T0" fmla="*/ 168 w 5"/>
                <a:gd name="T1" fmla="*/ 83 h 2"/>
                <a:gd name="T2" fmla="*/ 0 w 5"/>
                <a:gd name="T3" fmla="*/ 0 h 2"/>
                <a:gd name="T4" fmla="*/ 139 w 5"/>
                <a:gd name="T5" fmla="*/ 0 h 2"/>
                <a:gd name="T6" fmla="*/ 139 w 5"/>
                <a:gd name="T7" fmla="*/ 0 h 2"/>
                <a:gd name="T8" fmla="*/ 168 w 5"/>
                <a:gd name="T9" fmla="*/ 50 h 2"/>
                <a:gd name="T10" fmla="*/ 168 w 5"/>
                <a:gd name="T11" fmla="*/ 83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" name="Freeform 134"/>
            <p:cNvSpPr>
              <a:spLocks/>
            </p:cNvSpPr>
            <p:nvPr/>
          </p:nvSpPr>
          <p:spPr bwMode="auto">
            <a:xfrm>
              <a:off x="7117457" y="4143068"/>
              <a:ext cx="22038" cy="37771"/>
            </a:xfrm>
            <a:custGeom>
              <a:avLst/>
              <a:gdLst>
                <a:gd name="T0" fmla="*/ 28 w 3"/>
                <a:gd name="T1" fmla="*/ 29 h 5"/>
                <a:gd name="T2" fmla="*/ 28 w 3"/>
                <a:gd name="T3" fmla="*/ 0 h 5"/>
                <a:gd name="T4" fmla="*/ 65 w 3"/>
                <a:gd name="T5" fmla="*/ 168 h 5"/>
                <a:gd name="T6" fmla="*/ 0 w 3"/>
                <a:gd name="T7" fmla="*/ 70 h 5"/>
                <a:gd name="T8" fmla="*/ 28 w 3"/>
                <a:gd name="T9" fmla="*/ 70 h 5"/>
                <a:gd name="T10" fmla="*/ 28 w 3"/>
                <a:gd name="T11" fmla="*/ 29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3" y="1"/>
                    <a:pt x="2" y="3"/>
                    <a:pt x="2" y="5"/>
                  </a:cubicBezTo>
                  <a:cubicBezTo>
                    <a:pt x="1" y="4"/>
                    <a:pt x="2" y="3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0" y="2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" name="Freeform 135"/>
            <p:cNvSpPr>
              <a:spLocks/>
            </p:cNvSpPr>
            <p:nvPr/>
          </p:nvSpPr>
          <p:spPr bwMode="auto">
            <a:xfrm>
              <a:off x="7089123" y="4136773"/>
              <a:ext cx="50372" cy="50361"/>
            </a:xfrm>
            <a:custGeom>
              <a:avLst/>
              <a:gdLst>
                <a:gd name="T0" fmla="*/ 167 w 7"/>
                <a:gd name="T1" fmla="*/ 194 h 7"/>
                <a:gd name="T2" fmla="*/ 130 w 7"/>
                <a:gd name="T3" fmla="*/ 194 h 7"/>
                <a:gd name="T4" fmla="*/ 130 w 7"/>
                <a:gd name="T5" fmla="*/ 130 h 7"/>
                <a:gd name="T6" fmla="*/ 110 w 7"/>
                <a:gd name="T7" fmla="*/ 110 h 7"/>
                <a:gd name="T8" fmla="*/ 0 w 7"/>
                <a:gd name="T9" fmla="*/ 57 h 7"/>
                <a:gd name="T10" fmla="*/ 110 w 7"/>
                <a:gd name="T11" fmla="*/ 85 h 7"/>
                <a:gd name="T12" fmla="*/ 110 w 7"/>
                <a:gd name="T13" fmla="*/ 57 h 7"/>
                <a:gd name="T14" fmla="*/ 110 w 7"/>
                <a:gd name="T15" fmla="*/ 57 h 7"/>
                <a:gd name="T16" fmla="*/ 130 w 7"/>
                <a:gd name="T17" fmla="*/ 0 h 7"/>
                <a:gd name="T18" fmla="*/ 167 w 7"/>
                <a:gd name="T19" fmla="*/ 25 h 7"/>
                <a:gd name="T20" fmla="*/ 194 w 7"/>
                <a:gd name="T21" fmla="*/ 110 h 7"/>
                <a:gd name="T22" fmla="*/ 194 w 7"/>
                <a:gd name="T23" fmla="*/ 130 h 7"/>
                <a:gd name="T24" fmla="*/ 194 w 7"/>
                <a:gd name="T25" fmla="*/ 130 h 7"/>
                <a:gd name="T26" fmla="*/ 167 w 7"/>
                <a:gd name="T27" fmla="*/ 130 h 7"/>
                <a:gd name="T28" fmla="*/ 167 w 7"/>
                <a:gd name="T29" fmla="*/ 167 h 7"/>
                <a:gd name="T30" fmla="*/ 167 w 7"/>
                <a:gd name="T31" fmla="*/ 194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lnTo>
                    <a:pt x="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" name="Freeform 136"/>
            <p:cNvSpPr>
              <a:spLocks/>
            </p:cNvSpPr>
            <p:nvPr/>
          </p:nvSpPr>
          <p:spPr bwMode="auto">
            <a:xfrm>
              <a:off x="7117457" y="4136773"/>
              <a:ext cx="0" cy="15738"/>
            </a:xfrm>
            <a:custGeom>
              <a:avLst/>
              <a:gdLst>
                <a:gd name="T0" fmla="*/ 50 h 2"/>
                <a:gd name="T1" fmla="*/ 83 h 2"/>
                <a:gd name="T2" fmla="*/ 50 h 2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0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" name="Freeform 137"/>
            <p:cNvSpPr>
              <a:spLocks/>
            </p:cNvSpPr>
            <p:nvPr/>
          </p:nvSpPr>
          <p:spPr bwMode="auto">
            <a:xfrm>
              <a:off x="7111161" y="4136773"/>
              <a:ext cx="15741" cy="28328"/>
            </a:xfrm>
            <a:custGeom>
              <a:avLst/>
              <a:gdLst>
                <a:gd name="T0" fmla="*/ 0 w 2"/>
                <a:gd name="T1" fmla="*/ 101 h 4"/>
                <a:gd name="T2" fmla="*/ 0 w 2"/>
                <a:gd name="T3" fmla="*/ 0 h 4"/>
                <a:gd name="T4" fmla="*/ 50 w 2"/>
                <a:gd name="T5" fmla="*/ 0 h 4"/>
                <a:gd name="T6" fmla="*/ 50 w 2"/>
                <a:gd name="T7" fmla="*/ 0 h 4"/>
                <a:gd name="T8" fmla="*/ 50 w 2"/>
                <a:gd name="T9" fmla="*/ 0 h 4"/>
                <a:gd name="T10" fmla="*/ 83 w 2"/>
                <a:gd name="T11" fmla="*/ 25 h 4"/>
                <a:gd name="T12" fmla="*/ 50 w 2"/>
                <a:gd name="T13" fmla="*/ 56 h 4"/>
                <a:gd name="T14" fmla="*/ 0 w 2"/>
                <a:gd name="T15" fmla="*/ 101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" name="Freeform 138"/>
            <p:cNvSpPr>
              <a:spLocks/>
            </p:cNvSpPr>
            <p:nvPr/>
          </p:nvSpPr>
          <p:spPr bwMode="auto">
            <a:xfrm>
              <a:off x="7117457" y="4130478"/>
              <a:ext cx="9445" cy="12590"/>
            </a:xfrm>
            <a:custGeom>
              <a:avLst/>
              <a:gdLst>
                <a:gd name="T0" fmla="*/ 0 w 1"/>
                <a:gd name="T1" fmla="*/ 0 h 2"/>
                <a:gd name="T2" fmla="*/ 81 w 1"/>
                <a:gd name="T3" fmla="*/ 32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" name="Freeform 139"/>
            <p:cNvSpPr>
              <a:spLocks/>
            </p:cNvSpPr>
            <p:nvPr/>
          </p:nvSpPr>
          <p:spPr bwMode="auto">
            <a:xfrm>
              <a:off x="7111161" y="4130478"/>
              <a:ext cx="22038" cy="34623"/>
            </a:xfrm>
            <a:custGeom>
              <a:avLst/>
              <a:gdLst>
                <a:gd name="T0" fmla="*/ 86 w 3"/>
                <a:gd name="T1" fmla="*/ 117 h 5"/>
                <a:gd name="T2" fmla="*/ 28 w 3"/>
                <a:gd name="T3" fmla="*/ 44 h 5"/>
                <a:gd name="T4" fmla="*/ 0 w 3"/>
                <a:gd name="T5" fmla="*/ 20 h 5"/>
                <a:gd name="T6" fmla="*/ 0 w 3"/>
                <a:gd name="T7" fmla="*/ 0 h 5"/>
                <a:gd name="T8" fmla="*/ 0 w 3"/>
                <a:gd name="T9" fmla="*/ 0 h 5"/>
                <a:gd name="T10" fmla="*/ 28 w 3"/>
                <a:gd name="T11" fmla="*/ 0 h 5"/>
                <a:gd name="T12" fmla="*/ 65 w 3"/>
                <a:gd name="T13" fmla="*/ 44 h 5"/>
                <a:gd name="T14" fmla="*/ 86 w 3"/>
                <a:gd name="T15" fmla="*/ 11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" name="Freeform 140"/>
            <p:cNvSpPr>
              <a:spLocks/>
            </p:cNvSpPr>
            <p:nvPr/>
          </p:nvSpPr>
          <p:spPr bwMode="auto">
            <a:xfrm>
              <a:off x="7133198" y="4114740"/>
              <a:ext cx="0" cy="6295"/>
            </a:xfrm>
            <a:custGeom>
              <a:avLst/>
              <a:gdLst>
                <a:gd name="T0" fmla="*/ 16 h 1"/>
                <a:gd name="T1" fmla="*/ 16 h 1"/>
                <a:gd name="T2" fmla="*/ 0 h 1"/>
                <a:gd name="T3" fmla="*/ 16 h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" name="Freeform 141"/>
            <p:cNvSpPr>
              <a:spLocks/>
            </p:cNvSpPr>
            <p:nvPr/>
          </p:nvSpPr>
          <p:spPr bwMode="auto">
            <a:xfrm>
              <a:off x="7126902" y="4114740"/>
              <a:ext cx="22038" cy="22033"/>
            </a:xfrm>
            <a:custGeom>
              <a:avLst/>
              <a:gdLst>
                <a:gd name="T0" fmla="*/ 86 w 3"/>
                <a:gd name="T1" fmla="*/ 86 h 3"/>
                <a:gd name="T2" fmla="*/ 28 w 3"/>
                <a:gd name="T3" fmla="*/ 65 h 3"/>
                <a:gd name="T4" fmla="*/ 0 w 3"/>
                <a:gd name="T5" fmla="*/ 28 h 3"/>
                <a:gd name="T6" fmla="*/ 0 w 3"/>
                <a:gd name="T7" fmla="*/ 28 h 3"/>
                <a:gd name="T8" fmla="*/ 28 w 3"/>
                <a:gd name="T9" fmla="*/ 0 h 3"/>
                <a:gd name="T10" fmla="*/ 65 w 3"/>
                <a:gd name="T11" fmla="*/ 0 h 3"/>
                <a:gd name="T12" fmla="*/ 65 w 3"/>
                <a:gd name="T13" fmla="*/ 28 h 3"/>
                <a:gd name="T14" fmla="*/ 86 w 3"/>
                <a:gd name="T15" fmla="*/ 86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" name="Freeform 142"/>
            <p:cNvSpPr>
              <a:spLocks/>
            </p:cNvSpPr>
            <p:nvPr/>
          </p:nvSpPr>
          <p:spPr bwMode="auto">
            <a:xfrm>
              <a:off x="7139495" y="4054937"/>
              <a:ext cx="9445" cy="6295"/>
            </a:xfrm>
            <a:custGeom>
              <a:avLst/>
              <a:gdLst>
                <a:gd name="T0" fmla="*/ 0 w 1"/>
                <a:gd name="T1" fmla="*/ 0 h 1"/>
                <a:gd name="T2" fmla="*/ 81 w 1"/>
                <a:gd name="T3" fmla="*/ 16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" name="Freeform 143"/>
            <p:cNvSpPr>
              <a:spLocks/>
            </p:cNvSpPr>
            <p:nvPr/>
          </p:nvSpPr>
          <p:spPr bwMode="auto">
            <a:xfrm>
              <a:off x="7117457" y="4048642"/>
              <a:ext cx="31482" cy="22033"/>
            </a:xfrm>
            <a:custGeom>
              <a:avLst/>
              <a:gdLst>
                <a:gd name="T0" fmla="*/ 158 w 4"/>
                <a:gd name="T1" fmla="*/ 86 h 3"/>
                <a:gd name="T2" fmla="*/ 125 w 4"/>
                <a:gd name="T3" fmla="*/ 65 h 3"/>
                <a:gd name="T4" fmla="*/ 158 w 4"/>
                <a:gd name="T5" fmla="*/ 65 h 3"/>
                <a:gd name="T6" fmla="*/ 125 w 4"/>
                <a:gd name="T7" fmla="*/ 65 h 3"/>
                <a:gd name="T8" fmla="*/ 0 w 4"/>
                <a:gd name="T9" fmla="*/ 28 h 3"/>
                <a:gd name="T10" fmla="*/ 125 w 4"/>
                <a:gd name="T11" fmla="*/ 28 h 3"/>
                <a:gd name="T12" fmla="*/ 125 w 4"/>
                <a:gd name="T13" fmla="*/ 28 h 3"/>
                <a:gd name="T14" fmla="*/ 125 w 4"/>
                <a:gd name="T15" fmla="*/ 28 h 3"/>
                <a:gd name="T16" fmla="*/ 125 w 4"/>
                <a:gd name="T17" fmla="*/ 0 h 3"/>
                <a:gd name="T18" fmla="*/ 158 w 4"/>
                <a:gd name="T19" fmla="*/ 65 h 3"/>
                <a:gd name="T20" fmla="*/ 158 w 4"/>
                <a:gd name="T21" fmla="*/ 86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" name="Freeform 144"/>
            <p:cNvSpPr>
              <a:spLocks/>
            </p:cNvSpPr>
            <p:nvPr/>
          </p:nvSpPr>
          <p:spPr bwMode="auto">
            <a:xfrm>
              <a:off x="7133198" y="4039199"/>
              <a:ext cx="44075" cy="15738"/>
            </a:xfrm>
            <a:custGeom>
              <a:avLst/>
              <a:gdLst>
                <a:gd name="T0" fmla="*/ 86 w 6"/>
                <a:gd name="T1" fmla="*/ 0 h 2"/>
                <a:gd name="T2" fmla="*/ 86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6" y="2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" name="Freeform 145"/>
            <p:cNvSpPr>
              <a:spLocks/>
            </p:cNvSpPr>
            <p:nvPr/>
          </p:nvSpPr>
          <p:spPr bwMode="auto">
            <a:xfrm>
              <a:off x="7139495" y="4032904"/>
              <a:ext cx="31482" cy="22033"/>
            </a:xfrm>
            <a:custGeom>
              <a:avLst/>
              <a:gdLst>
                <a:gd name="T0" fmla="*/ 83 w 4"/>
                <a:gd name="T1" fmla="*/ 86 h 3"/>
                <a:gd name="T2" fmla="*/ 0 w 4"/>
                <a:gd name="T3" fmla="*/ 65 h 3"/>
                <a:gd name="T4" fmla="*/ 83 w 4"/>
                <a:gd name="T5" fmla="*/ 0 h 3"/>
                <a:gd name="T6" fmla="*/ 83 w 4"/>
                <a:gd name="T7" fmla="*/ 0 h 3"/>
                <a:gd name="T8" fmla="*/ 125 w 4"/>
                <a:gd name="T9" fmla="*/ 0 h 3"/>
                <a:gd name="T10" fmla="*/ 125 w 4"/>
                <a:gd name="T11" fmla="*/ 65 h 3"/>
                <a:gd name="T12" fmla="*/ 83 w 4"/>
                <a:gd name="T13" fmla="*/ 86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1" y="2"/>
                    <a:pt x="0" y="2"/>
                  </a:cubicBezTo>
                  <a:cubicBezTo>
                    <a:pt x="0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" name="Freeform 146"/>
            <p:cNvSpPr>
              <a:spLocks/>
            </p:cNvSpPr>
            <p:nvPr/>
          </p:nvSpPr>
          <p:spPr bwMode="auto">
            <a:xfrm>
              <a:off x="7133198" y="3973101"/>
              <a:ext cx="22038" cy="59803"/>
            </a:xfrm>
            <a:custGeom>
              <a:avLst/>
              <a:gdLst>
                <a:gd name="T0" fmla="*/ 28 w 3"/>
                <a:gd name="T1" fmla="*/ 0 h 8"/>
                <a:gd name="T2" fmla="*/ 65 w 3"/>
                <a:gd name="T3" fmla="*/ 164 h 8"/>
                <a:gd name="T4" fmla="*/ 28 w 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2" y="4"/>
                    <a:pt x="2" y="5"/>
                  </a:cubicBezTo>
                  <a:cubicBezTo>
                    <a:pt x="0" y="8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" name="Freeform 147"/>
            <p:cNvSpPr>
              <a:spLocks noEditPoints="1"/>
            </p:cNvSpPr>
            <p:nvPr/>
          </p:nvSpPr>
          <p:spPr bwMode="auto">
            <a:xfrm>
              <a:off x="7126902" y="3973101"/>
              <a:ext cx="28334" cy="44066"/>
            </a:xfrm>
            <a:custGeom>
              <a:avLst/>
              <a:gdLst>
                <a:gd name="T0" fmla="*/ 56 w 4"/>
                <a:gd name="T1" fmla="*/ 180 h 6"/>
                <a:gd name="T2" fmla="*/ 25 w 4"/>
                <a:gd name="T3" fmla="*/ 180 h 6"/>
                <a:gd name="T4" fmla="*/ 56 w 4"/>
                <a:gd name="T5" fmla="*/ 0 h 6"/>
                <a:gd name="T6" fmla="*/ 56 w 4"/>
                <a:gd name="T7" fmla="*/ 0 h 6"/>
                <a:gd name="T8" fmla="*/ 81 w 4"/>
                <a:gd name="T9" fmla="*/ 0 h 6"/>
                <a:gd name="T10" fmla="*/ 101 w 4"/>
                <a:gd name="T11" fmla="*/ 65 h 6"/>
                <a:gd name="T12" fmla="*/ 81 w 4"/>
                <a:gd name="T13" fmla="*/ 152 h 6"/>
                <a:gd name="T14" fmla="*/ 56 w 4"/>
                <a:gd name="T15" fmla="*/ 180 h 6"/>
                <a:gd name="T16" fmla="*/ 56 w 4"/>
                <a:gd name="T17" fmla="*/ 28 h 6"/>
                <a:gd name="T18" fmla="*/ 56 w 4"/>
                <a:gd name="T19" fmla="*/ 152 h 6"/>
                <a:gd name="T20" fmla="*/ 56 w 4"/>
                <a:gd name="T21" fmla="*/ 152 h 6"/>
                <a:gd name="T22" fmla="*/ 56 w 4"/>
                <a:gd name="T23" fmla="*/ 28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2" y="6"/>
                    <a:pt x="1" y="6"/>
                    <a:pt x="1" y="6"/>
                  </a:cubicBezTo>
                  <a:cubicBezTo>
                    <a:pt x="0" y="4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3" y="6"/>
                    <a:pt x="2" y="6"/>
                    <a:pt x="2" y="6"/>
                  </a:cubicBezTo>
                  <a:close/>
                  <a:moveTo>
                    <a:pt x="2" y="1"/>
                  </a:move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" name="Freeform 148"/>
            <p:cNvSpPr>
              <a:spLocks/>
            </p:cNvSpPr>
            <p:nvPr/>
          </p:nvSpPr>
          <p:spPr bwMode="auto">
            <a:xfrm>
              <a:off x="7013565" y="3164182"/>
              <a:ext cx="103892" cy="116459"/>
            </a:xfrm>
            <a:custGeom>
              <a:avLst/>
              <a:gdLst>
                <a:gd name="T0" fmla="*/ 434 w 14"/>
                <a:gd name="T1" fmla="*/ 113 h 16"/>
                <a:gd name="T2" fmla="*/ 278 w 14"/>
                <a:gd name="T3" fmla="*/ 86 h 16"/>
                <a:gd name="T4" fmla="*/ 118 w 14"/>
                <a:gd name="T5" fmla="*/ 28 h 16"/>
                <a:gd name="T6" fmla="*/ 66 w 14"/>
                <a:gd name="T7" fmla="*/ 171 h 16"/>
                <a:gd name="T8" fmla="*/ 94 w 14"/>
                <a:gd name="T9" fmla="*/ 261 h 16"/>
                <a:gd name="T10" fmla="*/ 94 w 14"/>
                <a:gd name="T11" fmla="*/ 310 h 16"/>
                <a:gd name="T12" fmla="*/ 66 w 14"/>
                <a:gd name="T13" fmla="*/ 395 h 16"/>
                <a:gd name="T14" fmla="*/ 184 w 14"/>
                <a:gd name="T15" fmla="*/ 432 h 16"/>
                <a:gd name="T16" fmla="*/ 184 w 14"/>
                <a:gd name="T17" fmla="*/ 370 h 16"/>
                <a:gd name="T18" fmla="*/ 250 w 14"/>
                <a:gd name="T19" fmla="*/ 310 h 16"/>
                <a:gd name="T20" fmla="*/ 368 w 14"/>
                <a:gd name="T21" fmla="*/ 261 h 16"/>
                <a:gd name="T22" fmla="*/ 434 w 14"/>
                <a:gd name="T23" fmla="*/ 171 h 16"/>
                <a:gd name="T24" fmla="*/ 434 w 14"/>
                <a:gd name="T25" fmla="*/ 113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" h="16">
                  <a:moveTo>
                    <a:pt x="14" y="4"/>
                  </a:moveTo>
                  <a:cubicBezTo>
                    <a:pt x="13" y="3"/>
                    <a:pt x="10" y="4"/>
                    <a:pt x="9" y="3"/>
                  </a:cubicBezTo>
                  <a:cubicBezTo>
                    <a:pt x="8" y="1"/>
                    <a:pt x="6" y="0"/>
                    <a:pt x="4" y="1"/>
                  </a:cubicBezTo>
                  <a:cubicBezTo>
                    <a:pt x="2" y="2"/>
                    <a:pt x="4" y="4"/>
                    <a:pt x="2" y="6"/>
                  </a:cubicBezTo>
                  <a:cubicBezTo>
                    <a:pt x="0" y="7"/>
                    <a:pt x="2" y="11"/>
                    <a:pt x="3" y="9"/>
                  </a:cubicBezTo>
                  <a:cubicBezTo>
                    <a:pt x="4" y="10"/>
                    <a:pt x="3" y="11"/>
                    <a:pt x="3" y="11"/>
                  </a:cubicBezTo>
                  <a:cubicBezTo>
                    <a:pt x="2" y="12"/>
                    <a:pt x="2" y="13"/>
                    <a:pt x="2" y="14"/>
                  </a:cubicBezTo>
                  <a:cubicBezTo>
                    <a:pt x="4" y="13"/>
                    <a:pt x="4" y="16"/>
                    <a:pt x="6" y="15"/>
                  </a:cubicBezTo>
                  <a:cubicBezTo>
                    <a:pt x="7" y="14"/>
                    <a:pt x="6" y="13"/>
                    <a:pt x="6" y="13"/>
                  </a:cubicBezTo>
                  <a:cubicBezTo>
                    <a:pt x="7" y="12"/>
                    <a:pt x="7" y="12"/>
                    <a:pt x="8" y="11"/>
                  </a:cubicBezTo>
                  <a:cubicBezTo>
                    <a:pt x="8" y="10"/>
                    <a:pt x="11" y="10"/>
                    <a:pt x="12" y="9"/>
                  </a:cubicBezTo>
                  <a:cubicBezTo>
                    <a:pt x="12" y="8"/>
                    <a:pt x="14" y="6"/>
                    <a:pt x="14" y="6"/>
                  </a:cubicBezTo>
                  <a:cubicBezTo>
                    <a:pt x="14" y="5"/>
                    <a:pt x="13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" name="Freeform 149"/>
            <p:cNvSpPr>
              <a:spLocks noEditPoints="1"/>
            </p:cNvSpPr>
            <p:nvPr/>
          </p:nvSpPr>
          <p:spPr bwMode="auto">
            <a:xfrm>
              <a:off x="7013565" y="3164182"/>
              <a:ext cx="113337" cy="116459"/>
            </a:xfrm>
            <a:custGeom>
              <a:avLst/>
              <a:gdLst>
                <a:gd name="T0" fmla="*/ 168 w 15"/>
                <a:gd name="T1" fmla="*/ 460 h 16"/>
                <a:gd name="T2" fmla="*/ 168 w 15"/>
                <a:gd name="T3" fmla="*/ 460 h 16"/>
                <a:gd name="T4" fmla="*/ 139 w 15"/>
                <a:gd name="T5" fmla="*/ 432 h 16"/>
                <a:gd name="T6" fmla="*/ 70 w 15"/>
                <a:gd name="T7" fmla="*/ 432 h 16"/>
                <a:gd name="T8" fmla="*/ 70 w 15"/>
                <a:gd name="T9" fmla="*/ 432 h 16"/>
                <a:gd name="T10" fmla="*/ 29 w 15"/>
                <a:gd name="T11" fmla="*/ 395 h 16"/>
                <a:gd name="T12" fmla="*/ 70 w 15"/>
                <a:gd name="T13" fmla="*/ 310 h 16"/>
                <a:gd name="T14" fmla="*/ 98 w 15"/>
                <a:gd name="T15" fmla="*/ 284 h 16"/>
                <a:gd name="T16" fmla="*/ 70 w 15"/>
                <a:gd name="T17" fmla="*/ 284 h 16"/>
                <a:gd name="T18" fmla="*/ 29 w 15"/>
                <a:gd name="T19" fmla="*/ 236 h 16"/>
                <a:gd name="T20" fmla="*/ 29 w 15"/>
                <a:gd name="T21" fmla="*/ 150 h 16"/>
                <a:gd name="T22" fmla="*/ 70 w 15"/>
                <a:gd name="T23" fmla="*/ 86 h 16"/>
                <a:gd name="T24" fmla="*/ 139 w 15"/>
                <a:gd name="T25" fmla="*/ 28 h 16"/>
                <a:gd name="T26" fmla="*/ 334 w 15"/>
                <a:gd name="T27" fmla="*/ 65 h 16"/>
                <a:gd name="T28" fmla="*/ 358 w 15"/>
                <a:gd name="T29" fmla="*/ 86 h 16"/>
                <a:gd name="T30" fmla="*/ 473 w 15"/>
                <a:gd name="T31" fmla="*/ 86 h 16"/>
                <a:gd name="T32" fmla="*/ 494 w 15"/>
                <a:gd name="T33" fmla="*/ 113 h 16"/>
                <a:gd name="T34" fmla="*/ 473 w 15"/>
                <a:gd name="T35" fmla="*/ 113 h 16"/>
                <a:gd name="T36" fmla="*/ 473 w 15"/>
                <a:gd name="T37" fmla="*/ 113 h 16"/>
                <a:gd name="T38" fmla="*/ 494 w 15"/>
                <a:gd name="T39" fmla="*/ 150 h 16"/>
                <a:gd name="T40" fmla="*/ 494 w 15"/>
                <a:gd name="T41" fmla="*/ 171 h 16"/>
                <a:gd name="T42" fmla="*/ 494 w 15"/>
                <a:gd name="T43" fmla="*/ 171 h 16"/>
                <a:gd name="T44" fmla="*/ 427 w 15"/>
                <a:gd name="T45" fmla="*/ 236 h 16"/>
                <a:gd name="T46" fmla="*/ 403 w 15"/>
                <a:gd name="T47" fmla="*/ 261 h 16"/>
                <a:gd name="T48" fmla="*/ 334 w 15"/>
                <a:gd name="T49" fmla="*/ 284 h 16"/>
                <a:gd name="T50" fmla="*/ 264 w 15"/>
                <a:gd name="T51" fmla="*/ 310 h 16"/>
                <a:gd name="T52" fmla="*/ 235 w 15"/>
                <a:gd name="T53" fmla="*/ 347 h 16"/>
                <a:gd name="T54" fmla="*/ 235 w 15"/>
                <a:gd name="T55" fmla="*/ 370 h 16"/>
                <a:gd name="T56" fmla="*/ 235 w 15"/>
                <a:gd name="T57" fmla="*/ 395 h 16"/>
                <a:gd name="T58" fmla="*/ 197 w 15"/>
                <a:gd name="T59" fmla="*/ 432 h 16"/>
                <a:gd name="T60" fmla="*/ 168 w 15"/>
                <a:gd name="T61" fmla="*/ 460 h 16"/>
                <a:gd name="T62" fmla="*/ 98 w 15"/>
                <a:gd name="T63" fmla="*/ 370 h 16"/>
                <a:gd name="T64" fmla="*/ 139 w 15"/>
                <a:gd name="T65" fmla="*/ 395 h 16"/>
                <a:gd name="T66" fmla="*/ 168 w 15"/>
                <a:gd name="T67" fmla="*/ 395 h 16"/>
                <a:gd name="T68" fmla="*/ 197 w 15"/>
                <a:gd name="T69" fmla="*/ 395 h 16"/>
                <a:gd name="T70" fmla="*/ 197 w 15"/>
                <a:gd name="T71" fmla="*/ 347 h 16"/>
                <a:gd name="T72" fmla="*/ 235 w 15"/>
                <a:gd name="T73" fmla="*/ 310 h 16"/>
                <a:gd name="T74" fmla="*/ 235 w 15"/>
                <a:gd name="T75" fmla="*/ 310 h 16"/>
                <a:gd name="T76" fmla="*/ 334 w 15"/>
                <a:gd name="T77" fmla="*/ 261 h 16"/>
                <a:gd name="T78" fmla="*/ 358 w 15"/>
                <a:gd name="T79" fmla="*/ 236 h 16"/>
                <a:gd name="T80" fmla="*/ 403 w 15"/>
                <a:gd name="T81" fmla="*/ 199 h 16"/>
                <a:gd name="T82" fmla="*/ 427 w 15"/>
                <a:gd name="T83" fmla="*/ 171 h 16"/>
                <a:gd name="T84" fmla="*/ 427 w 15"/>
                <a:gd name="T85" fmla="*/ 113 h 16"/>
                <a:gd name="T86" fmla="*/ 427 w 15"/>
                <a:gd name="T87" fmla="*/ 113 h 16"/>
                <a:gd name="T88" fmla="*/ 358 w 15"/>
                <a:gd name="T89" fmla="*/ 113 h 16"/>
                <a:gd name="T90" fmla="*/ 305 w 15"/>
                <a:gd name="T91" fmla="*/ 86 h 16"/>
                <a:gd name="T92" fmla="*/ 168 w 15"/>
                <a:gd name="T93" fmla="*/ 65 h 16"/>
                <a:gd name="T94" fmla="*/ 98 w 15"/>
                <a:gd name="T95" fmla="*/ 86 h 16"/>
                <a:gd name="T96" fmla="*/ 70 w 15"/>
                <a:gd name="T97" fmla="*/ 171 h 16"/>
                <a:gd name="T98" fmla="*/ 70 w 15"/>
                <a:gd name="T99" fmla="*/ 236 h 16"/>
                <a:gd name="T100" fmla="*/ 70 w 15"/>
                <a:gd name="T101" fmla="*/ 261 h 16"/>
                <a:gd name="T102" fmla="*/ 98 w 15"/>
                <a:gd name="T103" fmla="*/ 236 h 16"/>
                <a:gd name="T104" fmla="*/ 98 w 15"/>
                <a:gd name="T105" fmla="*/ 199 h 16"/>
                <a:gd name="T106" fmla="*/ 139 w 15"/>
                <a:gd name="T107" fmla="*/ 236 h 16"/>
                <a:gd name="T108" fmla="*/ 98 w 15"/>
                <a:gd name="T109" fmla="*/ 347 h 16"/>
                <a:gd name="T110" fmla="*/ 98 w 15"/>
                <a:gd name="T111" fmla="*/ 370 h 16"/>
                <a:gd name="T112" fmla="*/ 98 w 15"/>
                <a:gd name="T113" fmla="*/ 370 h 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5" h="16"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1"/>
                    <a:pt x="2" y="11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9"/>
                    <a:pt x="1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6" y="0"/>
                    <a:pt x="8" y="0"/>
                    <a:pt x="10" y="2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3"/>
                    <a:pt x="14" y="3"/>
                    <a:pt x="14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7"/>
                    <a:pt x="13" y="8"/>
                  </a:cubicBezTo>
                  <a:cubicBezTo>
                    <a:pt x="13" y="8"/>
                    <a:pt x="12" y="9"/>
                    <a:pt x="12" y="9"/>
                  </a:cubicBezTo>
                  <a:cubicBezTo>
                    <a:pt x="12" y="10"/>
                    <a:pt x="11" y="10"/>
                    <a:pt x="10" y="10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5"/>
                    <a:pt x="6" y="15"/>
                  </a:cubicBezTo>
                  <a:cubicBezTo>
                    <a:pt x="6" y="15"/>
                    <a:pt x="5" y="16"/>
                    <a:pt x="5" y="16"/>
                  </a:cubicBezTo>
                  <a:close/>
                  <a:moveTo>
                    <a:pt x="3" y="13"/>
                  </a:moveTo>
                  <a:cubicBezTo>
                    <a:pt x="4" y="13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5" y="13"/>
                    <a:pt x="6" y="12"/>
                  </a:cubicBezTo>
                  <a:cubicBezTo>
                    <a:pt x="6" y="12"/>
                    <a:pt x="6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10"/>
                    <a:pt x="10" y="9"/>
                  </a:cubicBezTo>
                  <a:cubicBezTo>
                    <a:pt x="10" y="9"/>
                    <a:pt x="11" y="9"/>
                    <a:pt x="11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10" y="4"/>
                    <a:pt x="9" y="4"/>
                    <a:pt x="9" y="3"/>
                  </a:cubicBezTo>
                  <a:cubicBezTo>
                    <a:pt x="8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10"/>
                    <a:pt x="3" y="11"/>
                    <a:pt x="3" y="12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" name="Freeform 150"/>
            <p:cNvSpPr>
              <a:spLocks/>
            </p:cNvSpPr>
            <p:nvPr/>
          </p:nvSpPr>
          <p:spPr bwMode="auto">
            <a:xfrm>
              <a:off x="7460616" y="3072903"/>
              <a:ext cx="72410" cy="91279"/>
            </a:xfrm>
            <a:custGeom>
              <a:avLst/>
              <a:gdLst>
                <a:gd name="T0" fmla="*/ 64 w 10"/>
                <a:gd name="T1" fmla="*/ 338 h 12"/>
                <a:gd name="T2" fmla="*/ 196 w 10"/>
                <a:gd name="T3" fmla="*/ 140 h 12"/>
                <a:gd name="T4" fmla="*/ 196 w 10"/>
                <a:gd name="T5" fmla="*/ 309 h 12"/>
                <a:gd name="T6" fmla="*/ 64 w 10"/>
                <a:gd name="T7" fmla="*/ 33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2" y="10"/>
                  </a:moveTo>
                  <a:cubicBezTo>
                    <a:pt x="5" y="8"/>
                    <a:pt x="0" y="0"/>
                    <a:pt x="7" y="4"/>
                  </a:cubicBezTo>
                  <a:cubicBezTo>
                    <a:pt x="10" y="6"/>
                    <a:pt x="9" y="6"/>
                    <a:pt x="7" y="9"/>
                  </a:cubicBezTo>
                  <a:cubicBezTo>
                    <a:pt x="7" y="10"/>
                    <a:pt x="4" y="12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" name="Freeform 151"/>
            <p:cNvSpPr>
              <a:spLocks noEditPoints="1"/>
            </p:cNvSpPr>
            <p:nvPr/>
          </p:nvSpPr>
          <p:spPr bwMode="auto">
            <a:xfrm>
              <a:off x="7476357" y="3088641"/>
              <a:ext cx="56668" cy="66098"/>
            </a:xfrm>
            <a:custGeom>
              <a:avLst/>
              <a:gdLst>
                <a:gd name="T0" fmla="*/ 56 w 8"/>
                <a:gd name="T1" fmla="*/ 266 h 9"/>
                <a:gd name="T2" fmla="*/ 0 w 8"/>
                <a:gd name="T3" fmla="*/ 266 h 9"/>
                <a:gd name="T4" fmla="*/ 0 w 8"/>
                <a:gd name="T5" fmla="*/ 240 h 9"/>
                <a:gd name="T6" fmla="*/ 0 w 8"/>
                <a:gd name="T7" fmla="*/ 240 h 9"/>
                <a:gd name="T8" fmla="*/ 25 w 8"/>
                <a:gd name="T9" fmla="*/ 114 h 9"/>
                <a:gd name="T10" fmla="*/ 25 w 8"/>
                <a:gd name="T11" fmla="*/ 28 h 9"/>
                <a:gd name="T12" fmla="*/ 56 w 8"/>
                <a:gd name="T13" fmla="*/ 0 h 9"/>
                <a:gd name="T14" fmla="*/ 126 w 8"/>
                <a:gd name="T15" fmla="*/ 28 h 9"/>
                <a:gd name="T16" fmla="*/ 182 w 8"/>
                <a:gd name="T17" fmla="*/ 114 h 9"/>
                <a:gd name="T18" fmla="*/ 162 w 8"/>
                <a:gd name="T19" fmla="*/ 201 h 9"/>
                <a:gd name="T20" fmla="*/ 56 w 8"/>
                <a:gd name="T21" fmla="*/ 266 h 9"/>
                <a:gd name="T22" fmla="*/ 25 w 8"/>
                <a:gd name="T23" fmla="*/ 240 h 9"/>
                <a:gd name="T24" fmla="*/ 56 w 8"/>
                <a:gd name="T25" fmla="*/ 240 h 9"/>
                <a:gd name="T26" fmla="*/ 126 w 8"/>
                <a:gd name="T27" fmla="*/ 201 h 9"/>
                <a:gd name="T28" fmla="*/ 162 w 8"/>
                <a:gd name="T29" fmla="*/ 114 h 9"/>
                <a:gd name="T30" fmla="*/ 101 w 8"/>
                <a:gd name="T31" fmla="*/ 65 h 9"/>
                <a:gd name="T32" fmla="*/ 56 w 8"/>
                <a:gd name="T33" fmla="*/ 28 h 9"/>
                <a:gd name="T34" fmla="*/ 56 w 8"/>
                <a:gd name="T35" fmla="*/ 114 h 9"/>
                <a:gd name="T36" fmla="*/ 25 w 8"/>
                <a:gd name="T37" fmla="*/ 240 h 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" h="9">
                  <a:moveTo>
                    <a:pt x="2" y="9"/>
                  </a:move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1" y="5"/>
                    <a:pt x="1" y="4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8" y="5"/>
                    <a:pt x="7" y="6"/>
                    <a:pt x="6" y="7"/>
                  </a:cubicBezTo>
                  <a:cubicBezTo>
                    <a:pt x="5" y="8"/>
                    <a:pt x="4" y="9"/>
                    <a:pt x="2" y="9"/>
                  </a:cubicBezTo>
                  <a:close/>
                  <a:moveTo>
                    <a:pt x="1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3"/>
                    <a:pt x="6" y="3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5"/>
                    <a:pt x="2" y="7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" name="Freeform 152"/>
            <p:cNvSpPr>
              <a:spLocks/>
            </p:cNvSpPr>
            <p:nvPr/>
          </p:nvSpPr>
          <p:spPr bwMode="auto">
            <a:xfrm>
              <a:off x="7356724" y="3044575"/>
              <a:ext cx="88151" cy="125902"/>
            </a:xfrm>
            <a:custGeom>
              <a:avLst/>
              <a:gdLst>
                <a:gd name="T0" fmla="*/ 65 w 12"/>
                <a:gd name="T1" fmla="*/ 249 h 17"/>
                <a:gd name="T2" fmla="*/ 86 w 12"/>
                <a:gd name="T3" fmla="*/ 89 h 17"/>
                <a:gd name="T4" fmla="*/ 152 w 12"/>
                <a:gd name="T5" fmla="*/ 0 h 17"/>
                <a:gd name="T6" fmla="*/ 201 w 12"/>
                <a:gd name="T7" fmla="*/ 66 h 17"/>
                <a:gd name="T8" fmla="*/ 266 w 12"/>
                <a:gd name="T9" fmla="*/ 155 h 17"/>
                <a:gd name="T10" fmla="*/ 240 w 12"/>
                <a:gd name="T11" fmla="*/ 311 h 17"/>
                <a:gd name="T12" fmla="*/ 294 w 12"/>
                <a:gd name="T13" fmla="*/ 365 h 17"/>
                <a:gd name="T14" fmla="*/ 355 w 12"/>
                <a:gd name="T15" fmla="*/ 454 h 17"/>
                <a:gd name="T16" fmla="*/ 201 w 12"/>
                <a:gd name="T17" fmla="*/ 492 h 17"/>
                <a:gd name="T18" fmla="*/ 114 w 12"/>
                <a:gd name="T19" fmla="*/ 433 h 17"/>
                <a:gd name="T20" fmla="*/ 152 w 12"/>
                <a:gd name="T21" fmla="*/ 311 h 17"/>
                <a:gd name="T22" fmla="*/ 65 w 12"/>
                <a:gd name="T23" fmla="*/ 249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" h="17">
                  <a:moveTo>
                    <a:pt x="2" y="8"/>
                  </a:moveTo>
                  <a:cubicBezTo>
                    <a:pt x="1" y="6"/>
                    <a:pt x="0" y="4"/>
                    <a:pt x="3" y="3"/>
                  </a:cubicBezTo>
                  <a:cubicBezTo>
                    <a:pt x="0" y="3"/>
                    <a:pt x="4" y="0"/>
                    <a:pt x="5" y="0"/>
                  </a:cubicBezTo>
                  <a:cubicBezTo>
                    <a:pt x="5" y="1"/>
                    <a:pt x="7" y="2"/>
                    <a:pt x="7" y="2"/>
                  </a:cubicBezTo>
                  <a:cubicBezTo>
                    <a:pt x="7" y="4"/>
                    <a:pt x="8" y="4"/>
                    <a:pt x="9" y="5"/>
                  </a:cubicBezTo>
                  <a:cubicBezTo>
                    <a:pt x="12" y="8"/>
                    <a:pt x="8" y="7"/>
                    <a:pt x="8" y="10"/>
                  </a:cubicBezTo>
                  <a:cubicBezTo>
                    <a:pt x="8" y="11"/>
                    <a:pt x="9" y="11"/>
                    <a:pt x="10" y="12"/>
                  </a:cubicBezTo>
                  <a:cubicBezTo>
                    <a:pt x="11" y="13"/>
                    <a:pt x="11" y="14"/>
                    <a:pt x="12" y="15"/>
                  </a:cubicBezTo>
                  <a:cubicBezTo>
                    <a:pt x="10" y="14"/>
                    <a:pt x="8" y="16"/>
                    <a:pt x="7" y="16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3" y="13"/>
                    <a:pt x="5" y="11"/>
                    <a:pt x="5" y="10"/>
                  </a:cubicBezTo>
                  <a:cubicBezTo>
                    <a:pt x="4" y="9"/>
                    <a:pt x="3" y="7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" name="Freeform 153"/>
            <p:cNvSpPr>
              <a:spLocks noEditPoints="1"/>
            </p:cNvSpPr>
            <p:nvPr/>
          </p:nvSpPr>
          <p:spPr bwMode="auto">
            <a:xfrm>
              <a:off x="7356724" y="3044575"/>
              <a:ext cx="110189" cy="125902"/>
            </a:xfrm>
            <a:custGeom>
              <a:avLst/>
              <a:gdLst>
                <a:gd name="T0" fmla="*/ 180 w 15"/>
                <a:gd name="T1" fmla="*/ 520 h 17"/>
                <a:gd name="T2" fmla="*/ 114 w 15"/>
                <a:gd name="T3" fmla="*/ 454 h 17"/>
                <a:gd name="T4" fmla="*/ 114 w 15"/>
                <a:gd name="T5" fmla="*/ 433 h 17"/>
                <a:gd name="T6" fmla="*/ 114 w 15"/>
                <a:gd name="T7" fmla="*/ 339 h 17"/>
                <a:gd name="T8" fmla="*/ 114 w 15"/>
                <a:gd name="T9" fmla="*/ 311 h 17"/>
                <a:gd name="T10" fmla="*/ 65 w 15"/>
                <a:gd name="T11" fmla="*/ 249 h 17"/>
                <a:gd name="T12" fmla="*/ 65 w 15"/>
                <a:gd name="T13" fmla="*/ 249 h 17"/>
                <a:gd name="T14" fmla="*/ 65 w 15"/>
                <a:gd name="T15" fmla="*/ 249 h 17"/>
                <a:gd name="T16" fmla="*/ 0 w 15"/>
                <a:gd name="T17" fmla="*/ 115 h 17"/>
                <a:gd name="T18" fmla="*/ 28 w 15"/>
                <a:gd name="T19" fmla="*/ 89 h 17"/>
                <a:gd name="T20" fmla="*/ 28 w 15"/>
                <a:gd name="T21" fmla="*/ 66 h 17"/>
                <a:gd name="T22" fmla="*/ 114 w 15"/>
                <a:gd name="T23" fmla="*/ 0 h 17"/>
                <a:gd name="T24" fmla="*/ 152 w 15"/>
                <a:gd name="T25" fmla="*/ 0 h 17"/>
                <a:gd name="T26" fmla="*/ 201 w 15"/>
                <a:gd name="T27" fmla="*/ 66 h 17"/>
                <a:gd name="T28" fmla="*/ 240 w 15"/>
                <a:gd name="T29" fmla="*/ 89 h 17"/>
                <a:gd name="T30" fmla="*/ 294 w 15"/>
                <a:gd name="T31" fmla="*/ 115 h 17"/>
                <a:gd name="T32" fmla="*/ 331 w 15"/>
                <a:gd name="T33" fmla="*/ 209 h 17"/>
                <a:gd name="T34" fmla="*/ 294 w 15"/>
                <a:gd name="T35" fmla="*/ 249 h 17"/>
                <a:gd name="T36" fmla="*/ 240 w 15"/>
                <a:gd name="T37" fmla="*/ 311 h 17"/>
                <a:gd name="T38" fmla="*/ 266 w 15"/>
                <a:gd name="T39" fmla="*/ 339 h 17"/>
                <a:gd name="T40" fmla="*/ 294 w 15"/>
                <a:gd name="T41" fmla="*/ 365 h 17"/>
                <a:gd name="T42" fmla="*/ 331 w 15"/>
                <a:gd name="T43" fmla="*/ 405 h 17"/>
                <a:gd name="T44" fmla="*/ 355 w 15"/>
                <a:gd name="T45" fmla="*/ 454 h 17"/>
                <a:gd name="T46" fmla="*/ 446 w 15"/>
                <a:gd name="T47" fmla="*/ 520 h 17"/>
                <a:gd name="T48" fmla="*/ 355 w 15"/>
                <a:gd name="T49" fmla="*/ 492 h 17"/>
                <a:gd name="T50" fmla="*/ 240 w 15"/>
                <a:gd name="T51" fmla="*/ 492 h 17"/>
                <a:gd name="T52" fmla="*/ 201 w 15"/>
                <a:gd name="T53" fmla="*/ 520 h 17"/>
                <a:gd name="T54" fmla="*/ 180 w 15"/>
                <a:gd name="T55" fmla="*/ 520 h 17"/>
                <a:gd name="T56" fmla="*/ 65 w 15"/>
                <a:gd name="T57" fmla="*/ 209 h 17"/>
                <a:gd name="T58" fmla="*/ 152 w 15"/>
                <a:gd name="T59" fmla="*/ 311 h 17"/>
                <a:gd name="T60" fmla="*/ 152 w 15"/>
                <a:gd name="T61" fmla="*/ 365 h 17"/>
                <a:gd name="T62" fmla="*/ 152 w 15"/>
                <a:gd name="T63" fmla="*/ 433 h 17"/>
                <a:gd name="T64" fmla="*/ 152 w 15"/>
                <a:gd name="T65" fmla="*/ 454 h 17"/>
                <a:gd name="T66" fmla="*/ 201 w 15"/>
                <a:gd name="T67" fmla="*/ 492 h 17"/>
                <a:gd name="T68" fmla="*/ 240 w 15"/>
                <a:gd name="T69" fmla="*/ 454 h 17"/>
                <a:gd name="T70" fmla="*/ 294 w 15"/>
                <a:gd name="T71" fmla="*/ 433 h 17"/>
                <a:gd name="T72" fmla="*/ 294 w 15"/>
                <a:gd name="T73" fmla="*/ 433 h 17"/>
                <a:gd name="T74" fmla="*/ 266 w 15"/>
                <a:gd name="T75" fmla="*/ 365 h 17"/>
                <a:gd name="T76" fmla="*/ 266 w 15"/>
                <a:gd name="T77" fmla="*/ 365 h 17"/>
                <a:gd name="T78" fmla="*/ 201 w 15"/>
                <a:gd name="T79" fmla="*/ 311 h 17"/>
                <a:gd name="T80" fmla="*/ 266 w 15"/>
                <a:gd name="T81" fmla="*/ 209 h 17"/>
                <a:gd name="T82" fmla="*/ 294 w 15"/>
                <a:gd name="T83" fmla="*/ 184 h 17"/>
                <a:gd name="T84" fmla="*/ 266 w 15"/>
                <a:gd name="T85" fmla="*/ 155 h 17"/>
                <a:gd name="T86" fmla="*/ 240 w 15"/>
                <a:gd name="T87" fmla="*/ 115 h 17"/>
                <a:gd name="T88" fmla="*/ 180 w 15"/>
                <a:gd name="T89" fmla="*/ 89 h 17"/>
                <a:gd name="T90" fmla="*/ 152 w 15"/>
                <a:gd name="T91" fmla="*/ 28 h 17"/>
                <a:gd name="T92" fmla="*/ 65 w 15"/>
                <a:gd name="T93" fmla="*/ 66 h 17"/>
                <a:gd name="T94" fmla="*/ 65 w 15"/>
                <a:gd name="T95" fmla="*/ 66 h 17"/>
                <a:gd name="T96" fmla="*/ 86 w 15"/>
                <a:gd name="T97" fmla="*/ 89 h 17"/>
                <a:gd name="T98" fmla="*/ 152 w 15"/>
                <a:gd name="T99" fmla="*/ 89 h 17"/>
                <a:gd name="T100" fmla="*/ 86 w 15"/>
                <a:gd name="T101" fmla="*/ 115 h 17"/>
                <a:gd name="T102" fmla="*/ 28 w 15"/>
                <a:gd name="T103" fmla="*/ 155 h 17"/>
                <a:gd name="T104" fmla="*/ 65 w 15"/>
                <a:gd name="T105" fmla="*/ 209 h 17"/>
                <a:gd name="T106" fmla="*/ 65 w 15"/>
                <a:gd name="T107" fmla="*/ 209 h 1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6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3" y="13"/>
                    <a:pt x="3" y="12"/>
                    <a:pt x="4" y="11"/>
                  </a:cubicBezTo>
                  <a:cubicBezTo>
                    <a:pt x="4" y="11"/>
                    <a:pt x="4" y="11"/>
                    <a:pt x="4" y="10"/>
                  </a:cubicBezTo>
                  <a:cubicBezTo>
                    <a:pt x="4" y="9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1" y="5"/>
                    <a:pt x="11" y="6"/>
                    <a:pt x="11" y="7"/>
                  </a:cubicBezTo>
                  <a:cubicBezTo>
                    <a:pt x="11" y="7"/>
                    <a:pt x="10" y="8"/>
                    <a:pt x="10" y="8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1"/>
                    <a:pt x="10" y="11"/>
                    <a:pt x="10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4"/>
                    <a:pt x="12" y="14"/>
                    <a:pt x="12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0" y="15"/>
                    <a:pt x="9" y="16"/>
                    <a:pt x="8" y="16"/>
                  </a:cubicBezTo>
                  <a:cubicBezTo>
                    <a:pt x="8" y="17"/>
                    <a:pt x="7" y="17"/>
                    <a:pt x="7" y="17"/>
                  </a:cubicBezTo>
                  <a:cubicBezTo>
                    <a:pt x="7" y="17"/>
                    <a:pt x="7" y="17"/>
                    <a:pt x="6" y="17"/>
                  </a:cubicBezTo>
                  <a:close/>
                  <a:moveTo>
                    <a:pt x="2" y="7"/>
                  </a:moveTo>
                  <a:cubicBezTo>
                    <a:pt x="4" y="7"/>
                    <a:pt x="5" y="9"/>
                    <a:pt x="5" y="10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4" y="13"/>
                    <a:pt x="4" y="13"/>
                    <a:pt x="5" y="14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6" y="16"/>
                    <a:pt x="6" y="16"/>
                    <a:pt x="7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7" y="11"/>
                    <a:pt x="7" y="10"/>
                  </a:cubicBezTo>
                  <a:cubicBezTo>
                    <a:pt x="7" y="9"/>
                    <a:pt x="8" y="8"/>
                    <a:pt x="9" y="7"/>
                  </a:cubicBezTo>
                  <a:cubicBezTo>
                    <a:pt x="9" y="7"/>
                    <a:pt x="10" y="7"/>
                    <a:pt x="10" y="6"/>
                  </a:cubicBezTo>
                  <a:cubicBezTo>
                    <a:pt x="10" y="6"/>
                    <a:pt x="10" y="6"/>
                    <a:pt x="9" y="5"/>
                  </a:cubicBezTo>
                  <a:cubicBezTo>
                    <a:pt x="9" y="5"/>
                    <a:pt x="8" y="5"/>
                    <a:pt x="8" y="4"/>
                  </a:cubicBezTo>
                  <a:cubicBezTo>
                    <a:pt x="7" y="4"/>
                    <a:pt x="7" y="4"/>
                    <a:pt x="6" y="3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" name="Freeform 154"/>
            <p:cNvSpPr>
              <a:spLocks/>
            </p:cNvSpPr>
            <p:nvPr/>
          </p:nvSpPr>
          <p:spPr bwMode="auto">
            <a:xfrm>
              <a:off x="7334686" y="3519854"/>
              <a:ext cx="147968" cy="154230"/>
            </a:xfrm>
            <a:custGeom>
              <a:avLst/>
              <a:gdLst>
                <a:gd name="T0" fmla="*/ 336 w 20"/>
                <a:gd name="T1" fmla="*/ 86 h 21"/>
                <a:gd name="T2" fmla="*/ 115 w 20"/>
                <a:gd name="T3" fmla="*/ 28 h 21"/>
                <a:gd name="T4" fmla="*/ 0 w 20"/>
                <a:gd name="T5" fmla="*/ 240 h 21"/>
                <a:gd name="T6" fmla="*/ 115 w 20"/>
                <a:gd name="T7" fmla="*/ 355 h 21"/>
                <a:gd name="T8" fmla="*/ 209 w 20"/>
                <a:gd name="T9" fmla="*/ 380 h 21"/>
                <a:gd name="T10" fmla="*/ 336 w 20"/>
                <a:gd name="T11" fmla="*/ 446 h 21"/>
                <a:gd name="T12" fmla="*/ 310 w 20"/>
                <a:gd name="T13" fmla="*/ 600 h 21"/>
                <a:gd name="T14" fmla="*/ 519 w 20"/>
                <a:gd name="T15" fmla="*/ 621 h 21"/>
                <a:gd name="T16" fmla="*/ 585 w 20"/>
                <a:gd name="T17" fmla="*/ 446 h 21"/>
                <a:gd name="T18" fmla="*/ 585 w 20"/>
                <a:gd name="T19" fmla="*/ 355 h 21"/>
                <a:gd name="T20" fmla="*/ 519 w 20"/>
                <a:gd name="T21" fmla="*/ 355 h 21"/>
                <a:gd name="T22" fmla="*/ 491 w 20"/>
                <a:gd name="T23" fmla="*/ 240 h 21"/>
                <a:gd name="T24" fmla="*/ 404 w 20"/>
                <a:gd name="T25" fmla="*/ 240 h 21"/>
                <a:gd name="T26" fmla="*/ 336 w 20"/>
                <a:gd name="T27" fmla="*/ 86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" h="21">
                  <a:moveTo>
                    <a:pt x="11" y="3"/>
                  </a:moveTo>
                  <a:cubicBezTo>
                    <a:pt x="9" y="0"/>
                    <a:pt x="6" y="1"/>
                    <a:pt x="4" y="1"/>
                  </a:cubicBezTo>
                  <a:cubicBezTo>
                    <a:pt x="1" y="2"/>
                    <a:pt x="1" y="6"/>
                    <a:pt x="0" y="8"/>
                  </a:cubicBezTo>
                  <a:cubicBezTo>
                    <a:pt x="2" y="9"/>
                    <a:pt x="3" y="11"/>
                    <a:pt x="4" y="12"/>
                  </a:cubicBezTo>
                  <a:cubicBezTo>
                    <a:pt x="5" y="13"/>
                    <a:pt x="7" y="12"/>
                    <a:pt x="7" y="13"/>
                  </a:cubicBezTo>
                  <a:cubicBezTo>
                    <a:pt x="9" y="14"/>
                    <a:pt x="10" y="15"/>
                    <a:pt x="11" y="15"/>
                  </a:cubicBezTo>
                  <a:cubicBezTo>
                    <a:pt x="13" y="17"/>
                    <a:pt x="9" y="19"/>
                    <a:pt x="10" y="20"/>
                  </a:cubicBezTo>
                  <a:cubicBezTo>
                    <a:pt x="11" y="21"/>
                    <a:pt x="16" y="21"/>
                    <a:pt x="17" y="21"/>
                  </a:cubicBezTo>
                  <a:cubicBezTo>
                    <a:pt x="19" y="20"/>
                    <a:pt x="19" y="18"/>
                    <a:pt x="19" y="15"/>
                  </a:cubicBezTo>
                  <a:cubicBezTo>
                    <a:pt x="19" y="15"/>
                    <a:pt x="20" y="13"/>
                    <a:pt x="19" y="12"/>
                  </a:cubicBezTo>
                  <a:cubicBezTo>
                    <a:pt x="19" y="12"/>
                    <a:pt x="17" y="12"/>
                    <a:pt x="17" y="12"/>
                  </a:cubicBezTo>
                  <a:cubicBezTo>
                    <a:pt x="17" y="11"/>
                    <a:pt x="17" y="9"/>
                    <a:pt x="16" y="8"/>
                  </a:cubicBezTo>
                  <a:cubicBezTo>
                    <a:pt x="15" y="7"/>
                    <a:pt x="14" y="8"/>
                    <a:pt x="13" y="8"/>
                  </a:cubicBezTo>
                  <a:cubicBezTo>
                    <a:pt x="11" y="7"/>
                    <a:pt x="11" y="5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" name="Freeform 155"/>
            <p:cNvSpPr>
              <a:spLocks noEditPoints="1"/>
            </p:cNvSpPr>
            <p:nvPr/>
          </p:nvSpPr>
          <p:spPr bwMode="auto">
            <a:xfrm>
              <a:off x="7325241" y="3519854"/>
              <a:ext cx="157412" cy="163672"/>
            </a:xfrm>
            <a:custGeom>
              <a:avLst/>
              <a:gdLst>
                <a:gd name="T0" fmla="*/ 510 w 21"/>
                <a:gd name="T1" fmla="*/ 688 h 22"/>
                <a:gd name="T2" fmla="*/ 352 w 21"/>
                <a:gd name="T3" fmla="*/ 659 h 22"/>
                <a:gd name="T4" fmla="*/ 352 w 21"/>
                <a:gd name="T5" fmla="*/ 570 h 22"/>
                <a:gd name="T6" fmla="*/ 390 w 21"/>
                <a:gd name="T7" fmla="*/ 503 h 22"/>
                <a:gd name="T8" fmla="*/ 390 w 21"/>
                <a:gd name="T9" fmla="*/ 503 h 22"/>
                <a:gd name="T10" fmla="*/ 255 w 21"/>
                <a:gd name="T11" fmla="*/ 409 h 22"/>
                <a:gd name="T12" fmla="*/ 226 w 21"/>
                <a:gd name="T13" fmla="*/ 409 h 22"/>
                <a:gd name="T14" fmla="*/ 164 w 21"/>
                <a:gd name="T15" fmla="*/ 409 h 22"/>
                <a:gd name="T16" fmla="*/ 95 w 21"/>
                <a:gd name="T17" fmla="*/ 340 h 22"/>
                <a:gd name="T18" fmla="*/ 29 w 21"/>
                <a:gd name="T19" fmla="*/ 279 h 22"/>
                <a:gd name="T20" fmla="*/ 0 w 21"/>
                <a:gd name="T21" fmla="*/ 279 h 22"/>
                <a:gd name="T22" fmla="*/ 29 w 21"/>
                <a:gd name="T23" fmla="*/ 251 h 22"/>
                <a:gd name="T24" fmla="*/ 29 w 21"/>
                <a:gd name="T25" fmla="*/ 184 h 22"/>
                <a:gd name="T26" fmla="*/ 136 w 21"/>
                <a:gd name="T27" fmla="*/ 28 h 22"/>
                <a:gd name="T28" fmla="*/ 164 w 21"/>
                <a:gd name="T29" fmla="*/ 28 h 22"/>
                <a:gd name="T30" fmla="*/ 283 w 21"/>
                <a:gd name="T31" fmla="*/ 0 h 22"/>
                <a:gd name="T32" fmla="*/ 390 w 21"/>
                <a:gd name="T33" fmla="*/ 95 h 22"/>
                <a:gd name="T34" fmla="*/ 390 w 21"/>
                <a:gd name="T35" fmla="*/ 95 h 22"/>
                <a:gd name="T36" fmla="*/ 419 w 21"/>
                <a:gd name="T37" fmla="*/ 118 h 22"/>
                <a:gd name="T38" fmla="*/ 448 w 21"/>
                <a:gd name="T39" fmla="*/ 251 h 22"/>
                <a:gd name="T40" fmla="*/ 488 w 21"/>
                <a:gd name="T41" fmla="*/ 225 h 22"/>
                <a:gd name="T42" fmla="*/ 579 w 21"/>
                <a:gd name="T43" fmla="*/ 251 h 22"/>
                <a:gd name="T44" fmla="*/ 579 w 21"/>
                <a:gd name="T45" fmla="*/ 340 h 22"/>
                <a:gd name="T46" fmla="*/ 607 w 21"/>
                <a:gd name="T47" fmla="*/ 340 h 22"/>
                <a:gd name="T48" fmla="*/ 607 w 21"/>
                <a:gd name="T49" fmla="*/ 340 h 22"/>
                <a:gd name="T50" fmla="*/ 645 w 21"/>
                <a:gd name="T51" fmla="*/ 340 h 22"/>
                <a:gd name="T52" fmla="*/ 674 w 21"/>
                <a:gd name="T53" fmla="*/ 369 h 22"/>
                <a:gd name="T54" fmla="*/ 674 w 21"/>
                <a:gd name="T55" fmla="*/ 463 h 22"/>
                <a:gd name="T56" fmla="*/ 674 w 21"/>
                <a:gd name="T57" fmla="*/ 503 h 22"/>
                <a:gd name="T58" fmla="*/ 674 w 21"/>
                <a:gd name="T59" fmla="*/ 503 h 22"/>
                <a:gd name="T60" fmla="*/ 579 w 21"/>
                <a:gd name="T61" fmla="*/ 688 h 22"/>
                <a:gd name="T62" fmla="*/ 510 w 21"/>
                <a:gd name="T63" fmla="*/ 688 h 22"/>
                <a:gd name="T64" fmla="*/ 69 w 21"/>
                <a:gd name="T65" fmla="*/ 251 h 22"/>
                <a:gd name="T66" fmla="*/ 136 w 21"/>
                <a:gd name="T67" fmla="*/ 319 h 22"/>
                <a:gd name="T68" fmla="*/ 188 w 21"/>
                <a:gd name="T69" fmla="*/ 369 h 22"/>
                <a:gd name="T70" fmla="*/ 226 w 21"/>
                <a:gd name="T71" fmla="*/ 369 h 22"/>
                <a:gd name="T72" fmla="*/ 283 w 21"/>
                <a:gd name="T73" fmla="*/ 409 h 22"/>
                <a:gd name="T74" fmla="*/ 390 w 21"/>
                <a:gd name="T75" fmla="*/ 463 h 22"/>
                <a:gd name="T76" fmla="*/ 419 w 21"/>
                <a:gd name="T77" fmla="*/ 503 h 22"/>
                <a:gd name="T78" fmla="*/ 390 w 21"/>
                <a:gd name="T79" fmla="*/ 570 h 22"/>
                <a:gd name="T80" fmla="*/ 390 w 21"/>
                <a:gd name="T81" fmla="*/ 619 h 22"/>
                <a:gd name="T82" fmla="*/ 510 w 21"/>
                <a:gd name="T83" fmla="*/ 659 h 22"/>
                <a:gd name="T84" fmla="*/ 538 w 21"/>
                <a:gd name="T85" fmla="*/ 619 h 22"/>
                <a:gd name="T86" fmla="*/ 645 w 21"/>
                <a:gd name="T87" fmla="*/ 503 h 22"/>
                <a:gd name="T88" fmla="*/ 645 w 21"/>
                <a:gd name="T89" fmla="*/ 463 h 22"/>
                <a:gd name="T90" fmla="*/ 645 w 21"/>
                <a:gd name="T91" fmla="*/ 463 h 22"/>
                <a:gd name="T92" fmla="*/ 645 w 21"/>
                <a:gd name="T93" fmla="*/ 409 h 22"/>
                <a:gd name="T94" fmla="*/ 645 w 21"/>
                <a:gd name="T95" fmla="*/ 409 h 22"/>
                <a:gd name="T96" fmla="*/ 607 w 21"/>
                <a:gd name="T97" fmla="*/ 409 h 22"/>
                <a:gd name="T98" fmla="*/ 607 w 21"/>
                <a:gd name="T99" fmla="*/ 409 h 22"/>
                <a:gd name="T100" fmla="*/ 538 w 21"/>
                <a:gd name="T101" fmla="*/ 369 h 22"/>
                <a:gd name="T102" fmla="*/ 538 w 21"/>
                <a:gd name="T103" fmla="*/ 340 h 22"/>
                <a:gd name="T104" fmla="*/ 538 w 21"/>
                <a:gd name="T105" fmla="*/ 279 h 22"/>
                <a:gd name="T106" fmla="*/ 510 w 21"/>
                <a:gd name="T107" fmla="*/ 279 h 22"/>
                <a:gd name="T108" fmla="*/ 448 w 21"/>
                <a:gd name="T109" fmla="*/ 279 h 22"/>
                <a:gd name="T110" fmla="*/ 352 w 21"/>
                <a:gd name="T111" fmla="*/ 118 h 22"/>
                <a:gd name="T112" fmla="*/ 352 w 21"/>
                <a:gd name="T113" fmla="*/ 95 h 22"/>
                <a:gd name="T114" fmla="*/ 283 w 21"/>
                <a:gd name="T115" fmla="*/ 28 h 22"/>
                <a:gd name="T116" fmla="*/ 164 w 21"/>
                <a:gd name="T117" fmla="*/ 66 h 22"/>
                <a:gd name="T118" fmla="*/ 164 w 21"/>
                <a:gd name="T119" fmla="*/ 66 h 22"/>
                <a:gd name="T120" fmla="*/ 69 w 21"/>
                <a:gd name="T121" fmla="*/ 184 h 22"/>
                <a:gd name="T122" fmla="*/ 69 w 21"/>
                <a:gd name="T123" fmla="*/ 251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" h="22">
                  <a:moveTo>
                    <a:pt x="16" y="22"/>
                  </a:moveTo>
                  <a:cubicBezTo>
                    <a:pt x="16" y="22"/>
                    <a:pt x="12" y="22"/>
                    <a:pt x="11" y="21"/>
                  </a:cubicBezTo>
                  <a:cubicBezTo>
                    <a:pt x="10" y="20"/>
                    <a:pt x="11" y="18"/>
                    <a:pt x="11" y="18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0" y="15"/>
                    <a:pt x="9" y="14"/>
                    <a:pt x="8" y="13"/>
                  </a:cubicBezTo>
                  <a:cubicBezTo>
                    <a:pt x="8" y="13"/>
                    <a:pt x="7" y="13"/>
                    <a:pt x="7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4" y="12"/>
                    <a:pt x="4" y="11"/>
                    <a:pt x="3" y="11"/>
                  </a:cubicBezTo>
                  <a:cubicBezTo>
                    <a:pt x="3" y="10"/>
                    <a:pt x="2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4"/>
                    <a:pt x="2" y="2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2" y="1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3" y="6"/>
                    <a:pt x="13" y="7"/>
                    <a:pt x="14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18" y="8"/>
                    <a:pt x="18" y="9"/>
                    <a:pt x="18" y="11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20" y="11"/>
                    <a:pt x="20" y="11"/>
                  </a:cubicBezTo>
                  <a:cubicBezTo>
                    <a:pt x="20" y="11"/>
                    <a:pt x="21" y="11"/>
                    <a:pt x="21" y="12"/>
                  </a:cubicBezTo>
                  <a:cubicBezTo>
                    <a:pt x="21" y="12"/>
                    <a:pt x="21" y="14"/>
                    <a:pt x="21" y="15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8"/>
                    <a:pt x="20" y="20"/>
                    <a:pt x="18" y="22"/>
                  </a:cubicBezTo>
                  <a:cubicBezTo>
                    <a:pt x="17" y="22"/>
                    <a:pt x="17" y="22"/>
                    <a:pt x="16" y="22"/>
                  </a:cubicBezTo>
                  <a:close/>
                  <a:moveTo>
                    <a:pt x="2" y="8"/>
                  </a:moveTo>
                  <a:cubicBezTo>
                    <a:pt x="3" y="8"/>
                    <a:pt x="4" y="9"/>
                    <a:pt x="4" y="10"/>
                  </a:cubicBezTo>
                  <a:cubicBezTo>
                    <a:pt x="5" y="11"/>
                    <a:pt x="5" y="11"/>
                    <a:pt x="6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2"/>
                    <a:pt x="8" y="12"/>
                    <a:pt x="9" y="13"/>
                  </a:cubicBezTo>
                  <a:cubicBezTo>
                    <a:pt x="10" y="13"/>
                    <a:pt x="11" y="14"/>
                    <a:pt x="12" y="15"/>
                  </a:cubicBezTo>
                  <a:cubicBezTo>
                    <a:pt x="13" y="15"/>
                    <a:pt x="13" y="16"/>
                    <a:pt x="13" y="16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1" y="20"/>
                    <a:pt x="12" y="20"/>
                  </a:cubicBezTo>
                  <a:cubicBezTo>
                    <a:pt x="12" y="20"/>
                    <a:pt x="14" y="21"/>
                    <a:pt x="16" y="21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9" y="20"/>
                    <a:pt x="19" y="18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3"/>
                    <a:pt x="17" y="12"/>
                    <a:pt x="17" y="12"/>
                  </a:cubicBezTo>
                  <a:cubicBezTo>
                    <a:pt x="17" y="12"/>
                    <a:pt x="17" y="11"/>
                    <a:pt x="17" y="11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5" y="9"/>
                    <a:pt x="15" y="9"/>
                    <a:pt x="14" y="9"/>
                  </a:cubicBezTo>
                  <a:cubicBezTo>
                    <a:pt x="12" y="8"/>
                    <a:pt x="11" y="6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1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3"/>
                    <a:pt x="3" y="4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" name="Freeform 156"/>
            <p:cNvSpPr>
              <a:spLocks/>
            </p:cNvSpPr>
            <p:nvPr/>
          </p:nvSpPr>
          <p:spPr bwMode="auto">
            <a:xfrm>
              <a:off x="7013565" y="3186214"/>
              <a:ext cx="217229" cy="333640"/>
            </a:xfrm>
            <a:custGeom>
              <a:avLst/>
              <a:gdLst>
                <a:gd name="T0" fmla="*/ 861 w 29"/>
                <a:gd name="T1" fmla="*/ 1293 h 45"/>
                <a:gd name="T2" fmla="*/ 742 w 29"/>
                <a:gd name="T3" fmla="*/ 1265 h 45"/>
                <a:gd name="T4" fmla="*/ 538 w 29"/>
                <a:gd name="T5" fmla="*/ 1175 h 45"/>
                <a:gd name="T6" fmla="*/ 390 w 29"/>
                <a:gd name="T7" fmla="*/ 1044 h 45"/>
                <a:gd name="T8" fmla="*/ 390 w 29"/>
                <a:gd name="T9" fmla="*/ 982 h 45"/>
                <a:gd name="T10" fmla="*/ 324 w 29"/>
                <a:gd name="T11" fmla="*/ 888 h 45"/>
                <a:gd name="T12" fmla="*/ 226 w 29"/>
                <a:gd name="T13" fmla="*/ 704 h 45"/>
                <a:gd name="T14" fmla="*/ 136 w 29"/>
                <a:gd name="T15" fmla="*/ 549 h 45"/>
                <a:gd name="T16" fmla="*/ 95 w 29"/>
                <a:gd name="T17" fmla="*/ 499 h 45"/>
                <a:gd name="T18" fmla="*/ 29 w 29"/>
                <a:gd name="T19" fmla="*/ 433 h 45"/>
                <a:gd name="T20" fmla="*/ 29 w 29"/>
                <a:gd name="T21" fmla="*/ 405 h 45"/>
                <a:gd name="T22" fmla="*/ 69 w 29"/>
                <a:gd name="T23" fmla="*/ 271 h 45"/>
                <a:gd name="T24" fmla="*/ 69 w 29"/>
                <a:gd name="T25" fmla="*/ 339 h 45"/>
                <a:gd name="T26" fmla="*/ 188 w 29"/>
                <a:gd name="T27" fmla="*/ 365 h 45"/>
                <a:gd name="T28" fmla="*/ 188 w 29"/>
                <a:gd name="T29" fmla="*/ 316 h 45"/>
                <a:gd name="T30" fmla="*/ 255 w 29"/>
                <a:gd name="T31" fmla="*/ 250 h 45"/>
                <a:gd name="T32" fmla="*/ 390 w 29"/>
                <a:gd name="T33" fmla="*/ 184 h 45"/>
                <a:gd name="T34" fmla="*/ 447 w 29"/>
                <a:gd name="T35" fmla="*/ 90 h 45"/>
                <a:gd name="T36" fmla="*/ 509 w 29"/>
                <a:gd name="T37" fmla="*/ 66 h 45"/>
                <a:gd name="T38" fmla="*/ 607 w 29"/>
                <a:gd name="T39" fmla="*/ 155 h 45"/>
                <a:gd name="T40" fmla="*/ 792 w 29"/>
                <a:gd name="T41" fmla="*/ 271 h 45"/>
                <a:gd name="T42" fmla="*/ 838 w 29"/>
                <a:gd name="T43" fmla="*/ 316 h 45"/>
                <a:gd name="T44" fmla="*/ 607 w 29"/>
                <a:gd name="T45" fmla="*/ 433 h 45"/>
                <a:gd name="T46" fmla="*/ 578 w 29"/>
                <a:gd name="T47" fmla="*/ 549 h 45"/>
                <a:gd name="T48" fmla="*/ 645 w 29"/>
                <a:gd name="T49" fmla="*/ 676 h 45"/>
                <a:gd name="T50" fmla="*/ 702 w 29"/>
                <a:gd name="T51" fmla="*/ 704 h 45"/>
                <a:gd name="T52" fmla="*/ 792 w 29"/>
                <a:gd name="T53" fmla="*/ 676 h 45"/>
                <a:gd name="T54" fmla="*/ 861 w 29"/>
                <a:gd name="T55" fmla="*/ 799 h 45"/>
                <a:gd name="T56" fmla="*/ 928 w 29"/>
                <a:gd name="T57" fmla="*/ 888 h 45"/>
                <a:gd name="T58" fmla="*/ 928 w 29"/>
                <a:gd name="T59" fmla="*/ 954 h 45"/>
                <a:gd name="T60" fmla="*/ 928 w 29"/>
                <a:gd name="T61" fmla="*/ 1044 h 45"/>
                <a:gd name="T62" fmla="*/ 899 w 29"/>
                <a:gd name="T63" fmla="*/ 1072 h 45"/>
                <a:gd name="T64" fmla="*/ 899 w 29"/>
                <a:gd name="T65" fmla="*/ 1109 h 45"/>
                <a:gd name="T66" fmla="*/ 928 w 29"/>
                <a:gd name="T67" fmla="*/ 1204 h 45"/>
                <a:gd name="T68" fmla="*/ 861 w 29"/>
                <a:gd name="T69" fmla="*/ 1293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9" h="45">
                  <a:moveTo>
                    <a:pt x="27" y="42"/>
                  </a:moveTo>
                  <a:cubicBezTo>
                    <a:pt x="26" y="45"/>
                    <a:pt x="24" y="42"/>
                    <a:pt x="23" y="41"/>
                  </a:cubicBezTo>
                  <a:cubicBezTo>
                    <a:pt x="21" y="40"/>
                    <a:pt x="19" y="39"/>
                    <a:pt x="17" y="38"/>
                  </a:cubicBezTo>
                  <a:cubicBezTo>
                    <a:pt x="15" y="37"/>
                    <a:pt x="14" y="36"/>
                    <a:pt x="12" y="34"/>
                  </a:cubicBezTo>
                  <a:cubicBezTo>
                    <a:pt x="11" y="33"/>
                    <a:pt x="12" y="33"/>
                    <a:pt x="12" y="32"/>
                  </a:cubicBezTo>
                  <a:cubicBezTo>
                    <a:pt x="11" y="31"/>
                    <a:pt x="10" y="30"/>
                    <a:pt x="10" y="29"/>
                  </a:cubicBezTo>
                  <a:cubicBezTo>
                    <a:pt x="9" y="27"/>
                    <a:pt x="8" y="25"/>
                    <a:pt x="7" y="23"/>
                  </a:cubicBezTo>
                  <a:cubicBezTo>
                    <a:pt x="6" y="21"/>
                    <a:pt x="5" y="20"/>
                    <a:pt x="4" y="18"/>
                  </a:cubicBezTo>
                  <a:cubicBezTo>
                    <a:pt x="4" y="17"/>
                    <a:pt x="3" y="16"/>
                    <a:pt x="3" y="16"/>
                  </a:cubicBezTo>
                  <a:cubicBezTo>
                    <a:pt x="2" y="15"/>
                    <a:pt x="1" y="15"/>
                    <a:pt x="1" y="14"/>
                  </a:cubicBezTo>
                  <a:cubicBezTo>
                    <a:pt x="0" y="14"/>
                    <a:pt x="1" y="14"/>
                    <a:pt x="1" y="13"/>
                  </a:cubicBezTo>
                  <a:cubicBezTo>
                    <a:pt x="0" y="11"/>
                    <a:pt x="0" y="11"/>
                    <a:pt x="2" y="9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4" y="10"/>
                    <a:pt x="4" y="13"/>
                    <a:pt x="6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7"/>
                    <a:pt x="11" y="7"/>
                    <a:pt x="12" y="6"/>
                  </a:cubicBezTo>
                  <a:cubicBezTo>
                    <a:pt x="12" y="5"/>
                    <a:pt x="14" y="3"/>
                    <a:pt x="14" y="3"/>
                  </a:cubicBezTo>
                  <a:cubicBezTo>
                    <a:pt x="13" y="1"/>
                    <a:pt x="14" y="0"/>
                    <a:pt x="16" y="2"/>
                  </a:cubicBezTo>
                  <a:cubicBezTo>
                    <a:pt x="17" y="3"/>
                    <a:pt x="19" y="4"/>
                    <a:pt x="19" y="5"/>
                  </a:cubicBezTo>
                  <a:cubicBezTo>
                    <a:pt x="20" y="8"/>
                    <a:pt x="29" y="3"/>
                    <a:pt x="25" y="9"/>
                  </a:cubicBezTo>
                  <a:cubicBezTo>
                    <a:pt x="25" y="9"/>
                    <a:pt x="26" y="10"/>
                    <a:pt x="26" y="10"/>
                  </a:cubicBezTo>
                  <a:cubicBezTo>
                    <a:pt x="24" y="11"/>
                    <a:pt x="19" y="11"/>
                    <a:pt x="19" y="14"/>
                  </a:cubicBezTo>
                  <a:cubicBezTo>
                    <a:pt x="19" y="16"/>
                    <a:pt x="18" y="16"/>
                    <a:pt x="18" y="18"/>
                  </a:cubicBezTo>
                  <a:cubicBezTo>
                    <a:pt x="17" y="20"/>
                    <a:pt x="20" y="20"/>
                    <a:pt x="20" y="22"/>
                  </a:cubicBezTo>
                  <a:cubicBezTo>
                    <a:pt x="21" y="22"/>
                    <a:pt x="21" y="23"/>
                    <a:pt x="22" y="23"/>
                  </a:cubicBezTo>
                  <a:cubicBezTo>
                    <a:pt x="23" y="24"/>
                    <a:pt x="24" y="23"/>
                    <a:pt x="25" y="22"/>
                  </a:cubicBezTo>
                  <a:cubicBezTo>
                    <a:pt x="25" y="24"/>
                    <a:pt x="24" y="26"/>
                    <a:pt x="27" y="26"/>
                  </a:cubicBez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29" y="30"/>
                    <a:pt x="29" y="31"/>
                  </a:cubicBezTo>
                  <a:cubicBezTo>
                    <a:pt x="29" y="32"/>
                    <a:pt x="29" y="33"/>
                    <a:pt x="29" y="34"/>
                  </a:cubicBezTo>
                  <a:cubicBezTo>
                    <a:pt x="28" y="35"/>
                    <a:pt x="28" y="34"/>
                    <a:pt x="28" y="35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7" y="38"/>
                    <a:pt x="29" y="38"/>
                    <a:pt x="29" y="39"/>
                  </a:cubicBezTo>
                  <a:cubicBezTo>
                    <a:pt x="28" y="40"/>
                    <a:pt x="27" y="40"/>
                    <a:pt x="27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" name="Freeform 157"/>
            <p:cNvSpPr>
              <a:spLocks noEditPoints="1"/>
            </p:cNvSpPr>
            <p:nvPr/>
          </p:nvSpPr>
          <p:spPr bwMode="auto">
            <a:xfrm>
              <a:off x="7007268" y="3186214"/>
              <a:ext cx="229822" cy="327345"/>
            </a:xfrm>
            <a:custGeom>
              <a:avLst/>
              <a:gdLst>
                <a:gd name="T0" fmla="*/ 704 w 31"/>
                <a:gd name="T1" fmla="*/ 1307 h 44"/>
                <a:gd name="T2" fmla="*/ 405 w 31"/>
                <a:gd name="T3" fmla="*/ 1094 h 44"/>
                <a:gd name="T4" fmla="*/ 339 w 31"/>
                <a:gd name="T5" fmla="*/ 938 h 44"/>
                <a:gd name="T6" fmla="*/ 210 w 31"/>
                <a:gd name="T7" fmla="*/ 716 h 44"/>
                <a:gd name="T8" fmla="*/ 115 w 31"/>
                <a:gd name="T9" fmla="*/ 570 h 44"/>
                <a:gd name="T10" fmla="*/ 28 w 31"/>
                <a:gd name="T11" fmla="*/ 435 h 44"/>
                <a:gd name="T12" fmla="*/ 115 w 31"/>
                <a:gd name="T13" fmla="*/ 225 h 44"/>
                <a:gd name="T14" fmla="*/ 115 w 31"/>
                <a:gd name="T15" fmla="*/ 319 h 44"/>
                <a:gd name="T16" fmla="*/ 210 w 31"/>
                <a:gd name="T17" fmla="*/ 340 h 44"/>
                <a:gd name="T18" fmla="*/ 250 w 31"/>
                <a:gd name="T19" fmla="*/ 251 h 44"/>
                <a:gd name="T20" fmla="*/ 405 w 31"/>
                <a:gd name="T21" fmla="*/ 118 h 44"/>
                <a:gd name="T22" fmla="*/ 520 w 31"/>
                <a:gd name="T23" fmla="*/ 28 h 44"/>
                <a:gd name="T24" fmla="*/ 676 w 31"/>
                <a:gd name="T25" fmla="*/ 184 h 44"/>
                <a:gd name="T26" fmla="*/ 838 w 31"/>
                <a:gd name="T27" fmla="*/ 184 h 44"/>
                <a:gd name="T28" fmla="*/ 838 w 31"/>
                <a:gd name="T29" fmla="*/ 279 h 44"/>
                <a:gd name="T30" fmla="*/ 838 w 31"/>
                <a:gd name="T31" fmla="*/ 340 h 44"/>
                <a:gd name="T32" fmla="*/ 589 w 31"/>
                <a:gd name="T33" fmla="*/ 570 h 44"/>
                <a:gd name="T34" fmla="*/ 676 w 31"/>
                <a:gd name="T35" fmla="*/ 688 h 44"/>
                <a:gd name="T36" fmla="*/ 798 w 31"/>
                <a:gd name="T37" fmla="*/ 659 h 44"/>
                <a:gd name="T38" fmla="*/ 838 w 31"/>
                <a:gd name="T39" fmla="*/ 716 h 44"/>
                <a:gd name="T40" fmla="*/ 860 w 31"/>
                <a:gd name="T41" fmla="*/ 778 h 44"/>
                <a:gd name="T42" fmla="*/ 925 w 31"/>
                <a:gd name="T43" fmla="*/ 938 h 44"/>
                <a:gd name="T44" fmla="*/ 925 w 31"/>
                <a:gd name="T45" fmla="*/ 1057 h 44"/>
                <a:gd name="T46" fmla="*/ 888 w 31"/>
                <a:gd name="T47" fmla="*/ 1151 h 44"/>
                <a:gd name="T48" fmla="*/ 888 w 31"/>
                <a:gd name="T49" fmla="*/ 1279 h 44"/>
                <a:gd name="T50" fmla="*/ 888 w 31"/>
                <a:gd name="T51" fmla="*/ 1307 h 44"/>
                <a:gd name="T52" fmla="*/ 115 w 31"/>
                <a:gd name="T53" fmla="*/ 463 h 44"/>
                <a:gd name="T54" fmla="*/ 210 w 31"/>
                <a:gd name="T55" fmla="*/ 619 h 44"/>
                <a:gd name="T56" fmla="*/ 339 w 31"/>
                <a:gd name="T57" fmla="*/ 872 h 44"/>
                <a:gd name="T58" fmla="*/ 405 w 31"/>
                <a:gd name="T59" fmla="*/ 1005 h 44"/>
                <a:gd name="T60" fmla="*/ 638 w 31"/>
                <a:gd name="T61" fmla="*/ 1213 h 44"/>
                <a:gd name="T62" fmla="*/ 838 w 31"/>
                <a:gd name="T63" fmla="*/ 1307 h 44"/>
                <a:gd name="T64" fmla="*/ 888 w 31"/>
                <a:gd name="T65" fmla="*/ 1213 h 44"/>
                <a:gd name="T66" fmla="*/ 888 w 31"/>
                <a:gd name="T67" fmla="*/ 1123 h 44"/>
                <a:gd name="T68" fmla="*/ 860 w 31"/>
                <a:gd name="T69" fmla="*/ 1057 h 44"/>
                <a:gd name="T70" fmla="*/ 888 w 31"/>
                <a:gd name="T71" fmla="*/ 967 h 44"/>
                <a:gd name="T72" fmla="*/ 888 w 31"/>
                <a:gd name="T73" fmla="*/ 872 h 44"/>
                <a:gd name="T74" fmla="*/ 770 w 31"/>
                <a:gd name="T75" fmla="*/ 716 h 44"/>
                <a:gd name="T76" fmla="*/ 676 w 31"/>
                <a:gd name="T77" fmla="*/ 716 h 44"/>
                <a:gd name="T78" fmla="*/ 615 w 31"/>
                <a:gd name="T79" fmla="*/ 688 h 44"/>
                <a:gd name="T80" fmla="*/ 589 w 31"/>
                <a:gd name="T81" fmla="*/ 503 h 44"/>
                <a:gd name="T82" fmla="*/ 770 w 31"/>
                <a:gd name="T83" fmla="*/ 319 h 44"/>
                <a:gd name="T84" fmla="*/ 770 w 31"/>
                <a:gd name="T85" fmla="*/ 225 h 44"/>
                <a:gd name="T86" fmla="*/ 589 w 31"/>
                <a:gd name="T87" fmla="*/ 156 h 44"/>
                <a:gd name="T88" fmla="*/ 454 w 31"/>
                <a:gd name="T89" fmla="*/ 28 h 44"/>
                <a:gd name="T90" fmla="*/ 495 w 31"/>
                <a:gd name="T91" fmla="*/ 95 h 44"/>
                <a:gd name="T92" fmla="*/ 339 w 31"/>
                <a:gd name="T93" fmla="*/ 225 h 44"/>
                <a:gd name="T94" fmla="*/ 250 w 31"/>
                <a:gd name="T95" fmla="*/ 319 h 44"/>
                <a:gd name="T96" fmla="*/ 184 w 31"/>
                <a:gd name="T97" fmla="*/ 409 h 44"/>
                <a:gd name="T98" fmla="*/ 89 w 31"/>
                <a:gd name="T99" fmla="*/ 369 h 44"/>
                <a:gd name="T100" fmla="*/ 89 w 31"/>
                <a:gd name="T101" fmla="*/ 409 h 4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1" h="44">
                  <a:moveTo>
                    <a:pt x="27" y="44"/>
                  </a:moveTo>
                  <a:cubicBezTo>
                    <a:pt x="26" y="44"/>
                    <a:pt x="24" y="43"/>
                    <a:pt x="24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2" y="41"/>
                    <a:pt x="21" y="40"/>
                    <a:pt x="20" y="40"/>
                  </a:cubicBezTo>
                  <a:cubicBezTo>
                    <a:pt x="20" y="40"/>
                    <a:pt x="19" y="39"/>
                    <a:pt x="18" y="39"/>
                  </a:cubicBezTo>
                  <a:cubicBezTo>
                    <a:pt x="16" y="37"/>
                    <a:pt x="14" y="36"/>
                    <a:pt x="13" y="35"/>
                  </a:cubicBezTo>
                  <a:cubicBezTo>
                    <a:pt x="12" y="34"/>
                    <a:pt x="12" y="33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1"/>
                    <a:pt x="11" y="30"/>
                    <a:pt x="11" y="30"/>
                  </a:cubicBezTo>
                  <a:cubicBezTo>
                    <a:pt x="11" y="30"/>
                    <a:pt x="10" y="29"/>
                    <a:pt x="10" y="29"/>
                  </a:cubicBezTo>
                  <a:cubicBezTo>
                    <a:pt x="9" y="27"/>
                    <a:pt x="8" y="26"/>
                    <a:pt x="8" y="24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2"/>
                    <a:pt x="6" y="21"/>
                    <a:pt x="6" y="20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7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0" y="11"/>
                    <a:pt x="1" y="10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6" y="10"/>
                    <a:pt x="7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9" y="7"/>
                    <a:pt x="11" y="6"/>
                  </a:cubicBezTo>
                  <a:cubicBezTo>
                    <a:pt x="11" y="6"/>
                    <a:pt x="12" y="6"/>
                    <a:pt x="12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4" y="4"/>
                    <a:pt x="14" y="3"/>
                    <a:pt x="14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7" y="2"/>
                    <a:pt x="18" y="2"/>
                    <a:pt x="18" y="3"/>
                  </a:cubicBezTo>
                  <a:cubicBezTo>
                    <a:pt x="19" y="3"/>
                    <a:pt x="20" y="4"/>
                    <a:pt x="21" y="5"/>
                  </a:cubicBezTo>
                  <a:cubicBezTo>
                    <a:pt x="21" y="5"/>
                    <a:pt x="21" y="6"/>
                    <a:pt x="22" y="6"/>
                  </a:cubicBezTo>
                  <a:cubicBezTo>
                    <a:pt x="23" y="6"/>
                    <a:pt x="23" y="6"/>
                    <a:pt x="24" y="6"/>
                  </a:cubicBezTo>
                  <a:cubicBezTo>
                    <a:pt x="24" y="6"/>
                    <a:pt x="25" y="5"/>
                    <a:pt x="25" y="5"/>
                  </a:cubicBezTo>
                  <a:cubicBezTo>
                    <a:pt x="26" y="5"/>
                    <a:pt x="27" y="6"/>
                    <a:pt x="27" y="6"/>
                  </a:cubicBezTo>
                  <a:cubicBezTo>
                    <a:pt x="28" y="7"/>
                    <a:pt x="27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4" y="11"/>
                    <a:pt x="21" y="12"/>
                    <a:pt x="21" y="15"/>
                  </a:cubicBezTo>
                  <a:cubicBezTo>
                    <a:pt x="21" y="15"/>
                    <a:pt x="20" y="16"/>
                    <a:pt x="20" y="17"/>
                  </a:cubicBezTo>
                  <a:cubicBezTo>
                    <a:pt x="19" y="17"/>
                    <a:pt x="19" y="17"/>
                    <a:pt x="19" y="18"/>
                  </a:cubicBezTo>
                  <a:cubicBezTo>
                    <a:pt x="19" y="19"/>
                    <a:pt x="19" y="19"/>
                    <a:pt x="20" y="20"/>
                  </a:cubicBezTo>
                  <a:cubicBezTo>
                    <a:pt x="20" y="20"/>
                    <a:pt x="21" y="21"/>
                    <a:pt x="21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2"/>
                    <a:pt x="25" y="22"/>
                  </a:cubicBezTo>
                  <a:cubicBezTo>
                    <a:pt x="25" y="22"/>
                    <a:pt x="26" y="22"/>
                    <a:pt x="26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4"/>
                    <a:pt x="26" y="25"/>
                    <a:pt x="27" y="25"/>
                  </a:cubicBezTo>
                  <a:cubicBezTo>
                    <a:pt x="27" y="25"/>
                    <a:pt x="27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5"/>
                    <a:pt x="29" y="27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30"/>
                    <a:pt x="30" y="31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30" y="33"/>
                    <a:pt x="30" y="33"/>
                    <a:pt x="30" y="34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29" y="37"/>
                  </a:cubicBezTo>
                  <a:cubicBezTo>
                    <a:pt x="29" y="37"/>
                    <a:pt x="29" y="37"/>
                    <a:pt x="30" y="38"/>
                  </a:cubicBezTo>
                  <a:cubicBezTo>
                    <a:pt x="30" y="38"/>
                    <a:pt x="30" y="38"/>
                    <a:pt x="30" y="39"/>
                  </a:cubicBezTo>
                  <a:cubicBezTo>
                    <a:pt x="30" y="40"/>
                    <a:pt x="30" y="40"/>
                    <a:pt x="29" y="41"/>
                  </a:cubicBezTo>
                  <a:cubicBezTo>
                    <a:pt x="29" y="41"/>
                    <a:pt x="29" y="41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8" y="43"/>
                    <a:pt x="27" y="44"/>
                    <a:pt x="27" y="44"/>
                  </a:cubicBezTo>
                  <a:close/>
                  <a:moveTo>
                    <a:pt x="2" y="14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9"/>
                    <a:pt x="7" y="20"/>
                  </a:cubicBezTo>
                  <a:cubicBezTo>
                    <a:pt x="7" y="20"/>
                    <a:pt x="8" y="21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5"/>
                    <a:pt x="10" y="27"/>
                    <a:pt x="11" y="28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12" y="30"/>
                    <a:pt x="13" y="31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4" y="34"/>
                  </a:cubicBezTo>
                  <a:cubicBezTo>
                    <a:pt x="15" y="35"/>
                    <a:pt x="17" y="36"/>
                    <a:pt x="19" y="38"/>
                  </a:cubicBezTo>
                  <a:cubicBezTo>
                    <a:pt x="19" y="38"/>
                    <a:pt x="20" y="39"/>
                    <a:pt x="21" y="39"/>
                  </a:cubicBezTo>
                  <a:cubicBezTo>
                    <a:pt x="22" y="39"/>
                    <a:pt x="23" y="40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2"/>
                    <a:pt x="26" y="42"/>
                    <a:pt x="27" y="42"/>
                  </a:cubicBezTo>
                  <a:cubicBezTo>
                    <a:pt x="27" y="42"/>
                    <a:pt x="27" y="42"/>
                    <a:pt x="28" y="41"/>
                  </a:cubicBezTo>
                  <a:cubicBezTo>
                    <a:pt x="28" y="41"/>
                    <a:pt x="28" y="40"/>
                    <a:pt x="28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28" y="38"/>
                    <a:pt x="28" y="37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3"/>
                    <a:pt x="29" y="33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8"/>
                    <a:pt x="29" y="28"/>
                  </a:cubicBezTo>
                  <a:cubicBezTo>
                    <a:pt x="29" y="28"/>
                    <a:pt x="28" y="26"/>
                    <a:pt x="28" y="26"/>
                  </a:cubicBezTo>
                  <a:cubicBezTo>
                    <a:pt x="27" y="27"/>
                    <a:pt x="26" y="26"/>
                    <a:pt x="26" y="26"/>
                  </a:cubicBezTo>
                  <a:cubicBezTo>
                    <a:pt x="25" y="25"/>
                    <a:pt x="25" y="24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4"/>
                    <a:pt x="24" y="24"/>
                    <a:pt x="23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1"/>
                    <a:pt x="20" y="21"/>
                    <a:pt x="19" y="20"/>
                  </a:cubicBezTo>
                  <a:cubicBezTo>
                    <a:pt x="19" y="20"/>
                    <a:pt x="18" y="19"/>
                    <a:pt x="18" y="18"/>
                  </a:cubicBezTo>
                  <a:cubicBezTo>
                    <a:pt x="18" y="17"/>
                    <a:pt x="19" y="16"/>
                    <a:pt x="19" y="16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3" y="10"/>
                    <a:pt x="26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3" y="7"/>
                    <a:pt x="23" y="7"/>
                    <a:pt x="22" y="7"/>
                  </a:cubicBezTo>
                  <a:cubicBezTo>
                    <a:pt x="22" y="7"/>
                    <a:pt x="20" y="7"/>
                    <a:pt x="19" y="5"/>
                  </a:cubicBezTo>
                  <a:cubicBezTo>
                    <a:pt x="19" y="5"/>
                    <a:pt x="18" y="4"/>
                    <a:pt x="18" y="3"/>
                  </a:cubicBezTo>
                  <a:cubicBezTo>
                    <a:pt x="17" y="3"/>
                    <a:pt x="17" y="3"/>
                    <a:pt x="16" y="2"/>
                  </a:cubicBezTo>
                  <a:cubicBezTo>
                    <a:pt x="16" y="2"/>
                    <a:pt x="15" y="1"/>
                    <a:pt x="15" y="1"/>
                  </a:cubicBezTo>
                  <a:cubicBezTo>
                    <a:pt x="15" y="2"/>
                    <a:pt x="15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4"/>
                    <a:pt x="14" y="5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2"/>
                    <a:pt x="6" y="13"/>
                    <a:pt x="6" y="13"/>
                  </a:cubicBezTo>
                  <a:cubicBezTo>
                    <a:pt x="5" y="13"/>
                    <a:pt x="5" y="12"/>
                    <a:pt x="5" y="12"/>
                  </a:cubicBezTo>
                  <a:cubicBezTo>
                    <a:pt x="4" y="11"/>
                    <a:pt x="4" y="11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2" y="11"/>
                    <a:pt x="2" y="12"/>
                    <a:pt x="3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" name="Freeform 158"/>
            <p:cNvSpPr>
              <a:spLocks/>
            </p:cNvSpPr>
            <p:nvPr/>
          </p:nvSpPr>
          <p:spPr bwMode="auto">
            <a:xfrm>
              <a:off x="7416541" y="3088641"/>
              <a:ext cx="81854" cy="75541"/>
            </a:xfrm>
            <a:custGeom>
              <a:avLst/>
              <a:gdLst>
                <a:gd name="T0" fmla="*/ 118 w 11"/>
                <a:gd name="T1" fmla="*/ 305 h 10"/>
                <a:gd name="T2" fmla="*/ 28 w 11"/>
                <a:gd name="T3" fmla="*/ 197 h 10"/>
                <a:gd name="T4" fmla="*/ 0 w 11"/>
                <a:gd name="T5" fmla="*/ 70 h 10"/>
                <a:gd name="T6" fmla="*/ 66 w 11"/>
                <a:gd name="T7" fmla="*/ 29 h 10"/>
                <a:gd name="T8" fmla="*/ 95 w 11"/>
                <a:gd name="T9" fmla="*/ 0 h 10"/>
                <a:gd name="T10" fmla="*/ 251 w 11"/>
                <a:gd name="T11" fmla="*/ 0 h 10"/>
                <a:gd name="T12" fmla="*/ 279 w 11"/>
                <a:gd name="T13" fmla="*/ 70 h 10"/>
                <a:gd name="T14" fmla="*/ 279 w 11"/>
                <a:gd name="T15" fmla="*/ 235 h 10"/>
                <a:gd name="T16" fmla="*/ 184 w 11"/>
                <a:gd name="T17" fmla="*/ 264 h 10"/>
                <a:gd name="T18" fmla="*/ 118 w 11"/>
                <a:gd name="T19" fmla="*/ 305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0">
                  <a:moveTo>
                    <a:pt x="4" y="9"/>
                  </a:moveTo>
                  <a:cubicBezTo>
                    <a:pt x="3" y="8"/>
                    <a:pt x="2" y="6"/>
                    <a:pt x="1" y="6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11" y="1"/>
                    <a:pt x="9" y="1"/>
                    <a:pt x="9" y="2"/>
                  </a:cubicBezTo>
                  <a:cubicBezTo>
                    <a:pt x="9" y="4"/>
                    <a:pt x="10" y="5"/>
                    <a:pt x="9" y="7"/>
                  </a:cubicBezTo>
                  <a:cubicBezTo>
                    <a:pt x="9" y="9"/>
                    <a:pt x="7" y="8"/>
                    <a:pt x="6" y="8"/>
                  </a:cubicBezTo>
                  <a:cubicBezTo>
                    <a:pt x="5" y="8"/>
                    <a:pt x="6" y="10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" name="Freeform 159"/>
            <p:cNvSpPr>
              <a:spLocks noEditPoints="1"/>
            </p:cNvSpPr>
            <p:nvPr/>
          </p:nvSpPr>
          <p:spPr bwMode="auto">
            <a:xfrm>
              <a:off x="7407096" y="3082345"/>
              <a:ext cx="81854" cy="81836"/>
            </a:xfrm>
            <a:custGeom>
              <a:avLst/>
              <a:gdLst>
                <a:gd name="T0" fmla="*/ 156 w 11"/>
                <a:gd name="T1" fmla="*/ 340 h 11"/>
                <a:gd name="T2" fmla="*/ 156 w 11"/>
                <a:gd name="T3" fmla="*/ 340 h 11"/>
                <a:gd name="T4" fmla="*/ 118 w 11"/>
                <a:gd name="T5" fmla="*/ 340 h 11"/>
                <a:gd name="T6" fmla="*/ 95 w 11"/>
                <a:gd name="T7" fmla="*/ 279 h 11"/>
                <a:gd name="T8" fmla="*/ 66 w 11"/>
                <a:gd name="T9" fmla="*/ 225 h 11"/>
                <a:gd name="T10" fmla="*/ 28 w 11"/>
                <a:gd name="T11" fmla="*/ 184 h 11"/>
                <a:gd name="T12" fmla="*/ 28 w 11"/>
                <a:gd name="T13" fmla="*/ 95 h 11"/>
                <a:gd name="T14" fmla="*/ 66 w 11"/>
                <a:gd name="T15" fmla="*/ 66 h 11"/>
                <a:gd name="T16" fmla="*/ 66 w 11"/>
                <a:gd name="T17" fmla="*/ 66 h 11"/>
                <a:gd name="T18" fmla="*/ 95 w 11"/>
                <a:gd name="T19" fmla="*/ 28 h 11"/>
                <a:gd name="T20" fmla="*/ 118 w 11"/>
                <a:gd name="T21" fmla="*/ 0 h 11"/>
                <a:gd name="T22" fmla="*/ 156 w 11"/>
                <a:gd name="T23" fmla="*/ 0 h 11"/>
                <a:gd name="T24" fmla="*/ 319 w 11"/>
                <a:gd name="T25" fmla="*/ 28 h 11"/>
                <a:gd name="T26" fmla="*/ 340 w 11"/>
                <a:gd name="T27" fmla="*/ 28 h 11"/>
                <a:gd name="T28" fmla="*/ 340 w 11"/>
                <a:gd name="T29" fmla="*/ 95 h 11"/>
                <a:gd name="T30" fmla="*/ 319 w 11"/>
                <a:gd name="T31" fmla="*/ 95 h 11"/>
                <a:gd name="T32" fmla="*/ 340 w 11"/>
                <a:gd name="T33" fmla="*/ 156 h 11"/>
                <a:gd name="T34" fmla="*/ 340 w 11"/>
                <a:gd name="T35" fmla="*/ 251 h 11"/>
                <a:gd name="T36" fmla="*/ 279 w 11"/>
                <a:gd name="T37" fmla="*/ 319 h 11"/>
                <a:gd name="T38" fmla="*/ 251 w 11"/>
                <a:gd name="T39" fmla="*/ 279 h 11"/>
                <a:gd name="T40" fmla="*/ 225 w 11"/>
                <a:gd name="T41" fmla="*/ 279 h 11"/>
                <a:gd name="T42" fmla="*/ 225 w 11"/>
                <a:gd name="T43" fmla="*/ 319 h 11"/>
                <a:gd name="T44" fmla="*/ 156 w 11"/>
                <a:gd name="T45" fmla="*/ 340 h 11"/>
                <a:gd name="T46" fmla="*/ 156 w 11"/>
                <a:gd name="T47" fmla="*/ 319 h 11"/>
                <a:gd name="T48" fmla="*/ 156 w 11"/>
                <a:gd name="T49" fmla="*/ 319 h 11"/>
                <a:gd name="T50" fmla="*/ 184 w 11"/>
                <a:gd name="T51" fmla="*/ 279 h 11"/>
                <a:gd name="T52" fmla="*/ 225 w 11"/>
                <a:gd name="T53" fmla="*/ 251 h 11"/>
                <a:gd name="T54" fmla="*/ 279 w 11"/>
                <a:gd name="T55" fmla="*/ 251 h 11"/>
                <a:gd name="T56" fmla="*/ 279 w 11"/>
                <a:gd name="T57" fmla="*/ 251 h 11"/>
                <a:gd name="T58" fmla="*/ 319 w 11"/>
                <a:gd name="T59" fmla="*/ 251 h 11"/>
                <a:gd name="T60" fmla="*/ 279 w 11"/>
                <a:gd name="T61" fmla="*/ 156 h 11"/>
                <a:gd name="T62" fmla="*/ 279 w 11"/>
                <a:gd name="T63" fmla="*/ 118 h 11"/>
                <a:gd name="T64" fmla="*/ 319 w 11"/>
                <a:gd name="T65" fmla="*/ 66 h 11"/>
                <a:gd name="T66" fmla="*/ 319 w 11"/>
                <a:gd name="T67" fmla="*/ 66 h 11"/>
                <a:gd name="T68" fmla="*/ 279 w 11"/>
                <a:gd name="T69" fmla="*/ 66 h 11"/>
                <a:gd name="T70" fmla="*/ 156 w 11"/>
                <a:gd name="T71" fmla="*/ 66 h 11"/>
                <a:gd name="T72" fmla="*/ 118 w 11"/>
                <a:gd name="T73" fmla="*/ 66 h 11"/>
                <a:gd name="T74" fmla="*/ 118 w 11"/>
                <a:gd name="T75" fmla="*/ 66 h 11"/>
                <a:gd name="T76" fmla="*/ 118 w 11"/>
                <a:gd name="T77" fmla="*/ 66 h 11"/>
                <a:gd name="T78" fmla="*/ 118 w 11"/>
                <a:gd name="T79" fmla="*/ 66 h 11"/>
                <a:gd name="T80" fmla="*/ 118 w 11"/>
                <a:gd name="T81" fmla="*/ 66 h 11"/>
                <a:gd name="T82" fmla="*/ 66 w 11"/>
                <a:gd name="T83" fmla="*/ 95 h 11"/>
                <a:gd name="T84" fmla="*/ 66 w 11"/>
                <a:gd name="T85" fmla="*/ 118 h 11"/>
                <a:gd name="T86" fmla="*/ 66 w 11"/>
                <a:gd name="T87" fmla="*/ 184 h 11"/>
                <a:gd name="T88" fmla="*/ 95 w 11"/>
                <a:gd name="T89" fmla="*/ 184 h 11"/>
                <a:gd name="T90" fmla="*/ 118 w 11"/>
                <a:gd name="T91" fmla="*/ 251 h 11"/>
                <a:gd name="T92" fmla="*/ 156 w 11"/>
                <a:gd name="T93" fmla="*/ 319 h 1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" h="11"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9"/>
                    <a:pt x="3" y="9"/>
                  </a:cubicBezTo>
                  <a:cubicBezTo>
                    <a:pt x="3" y="8"/>
                    <a:pt x="3" y="7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8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5"/>
                    <a:pt x="11" y="5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0" y="10"/>
                    <a:pt x="9" y="10"/>
                  </a:cubicBezTo>
                  <a:cubicBezTo>
                    <a:pt x="9" y="10"/>
                    <a:pt x="9" y="10"/>
                    <a:pt x="8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6" y="11"/>
                    <a:pt x="5" y="11"/>
                  </a:cubicBezTo>
                  <a:close/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8"/>
                    <a:pt x="7" y="8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8"/>
                    <a:pt x="10" y="8"/>
                  </a:cubicBezTo>
                  <a:cubicBezTo>
                    <a:pt x="10" y="7"/>
                    <a:pt x="10" y="6"/>
                    <a:pt x="9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3"/>
                    <a:pt x="9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8" y="1"/>
                    <a:pt x="7" y="1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7"/>
                    <a:pt x="4" y="8"/>
                  </a:cubicBezTo>
                  <a:cubicBezTo>
                    <a:pt x="5" y="9"/>
                    <a:pt x="5" y="9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" name="Freeform 160"/>
            <p:cNvSpPr>
              <a:spLocks/>
            </p:cNvSpPr>
            <p:nvPr/>
          </p:nvSpPr>
          <p:spPr bwMode="auto">
            <a:xfrm>
              <a:off x="7347279" y="3006804"/>
              <a:ext cx="15741" cy="15738"/>
            </a:xfrm>
            <a:custGeom>
              <a:avLst/>
              <a:gdLst>
                <a:gd name="T0" fmla="*/ 83 w 2"/>
                <a:gd name="T1" fmla="*/ 0 h 2"/>
                <a:gd name="T2" fmla="*/ 0 w 2"/>
                <a:gd name="T3" fmla="*/ 50 h 2"/>
                <a:gd name="T4" fmla="*/ 50 w 2"/>
                <a:gd name="T5" fmla="*/ 0 h 2"/>
                <a:gd name="T6" fmla="*/ 83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1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" name="Freeform 161"/>
            <p:cNvSpPr>
              <a:spLocks/>
            </p:cNvSpPr>
            <p:nvPr/>
          </p:nvSpPr>
          <p:spPr bwMode="auto">
            <a:xfrm>
              <a:off x="7340983" y="3000509"/>
              <a:ext cx="28334" cy="22033"/>
            </a:xfrm>
            <a:custGeom>
              <a:avLst/>
              <a:gdLst>
                <a:gd name="T0" fmla="*/ 56 w 4"/>
                <a:gd name="T1" fmla="*/ 86 h 3"/>
                <a:gd name="T2" fmla="*/ 25 w 4"/>
                <a:gd name="T3" fmla="*/ 86 h 3"/>
                <a:gd name="T4" fmla="*/ 0 w 4"/>
                <a:gd name="T5" fmla="*/ 86 h 3"/>
                <a:gd name="T6" fmla="*/ 25 w 4"/>
                <a:gd name="T7" fmla="*/ 65 h 3"/>
                <a:gd name="T8" fmla="*/ 25 w 4"/>
                <a:gd name="T9" fmla="*/ 28 h 3"/>
                <a:gd name="T10" fmla="*/ 25 w 4"/>
                <a:gd name="T11" fmla="*/ 28 h 3"/>
                <a:gd name="T12" fmla="*/ 25 w 4"/>
                <a:gd name="T13" fmla="*/ 0 h 3"/>
                <a:gd name="T14" fmla="*/ 56 w 4"/>
                <a:gd name="T15" fmla="*/ 0 h 3"/>
                <a:gd name="T16" fmla="*/ 56 w 4"/>
                <a:gd name="T17" fmla="*/ 0 h 3"/>
                <a:gd name="T18" fmla="*/ 81 w 4"/>
                <a:gd name="T19" fmla="*/ 0 h 3"/>
                <a:gd name="T20" fmla="*/ 101 w 4"/>
                <a:gd name="T21" fmla="*/ 0 h 3"/>
                <a:gd name="T22" fmla="*/ 101 w 4"/>
                <a:gd name="T23" fmla="*/ 28 h 3"/>
                <a:gd name="T24" fmla="*/ 56 w 4"/>
                <a:gd name="T25" fmla="*/ 8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3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" name="Freeform 162"/>
            <p:cNvSpPr>
              <a:spLocks/>
            </p:cNvSpPr>
            <p:nvPr/>
          </p:nvSpPr>
          <p:spPr bwMode="auto">
            <a:xfrm>
              <a:off x="7407096" y="3727592"/>
              <a:ext cx="91299" cy="103869"/>
            </a:xfrm>
            <a:custGeom>
              <a:avLst/>
              <a:gdLst>
                <a:gd name="T0" fmla="*/ 70 w 12"/>
                <a:gd name="T1" fmla="*/ 0 h 14"/>
                <a:gd name="T2" fmla="*/ 210 w 12"/>
                <a:gd name="T3" fmla="*/ 94 h 14"/>
                <a:gd name="T4" fmla="*/ 408 w 12"/>
                <a:gd name="T5" fmla="*/ 222 h 14"/>
                <a:gd name="T6" fmla="*/ 338 w 12"/>
                <a:gd name="T7" fmla="*/ 405 h 14"/>
                <a:gd name="T8" fmla="*/ 99 w 12"/>
                <a:gd name="T9" fmla="*/ 368 h 14"/>
                <a:gd name="T10" fmla="*/ 29 w 12"/>
                <a:gd name="T11" fmla="*/ 250 h 14"/>
                <a:gd name="T12" fmla="*/ 70 w 12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cubicBezTo>
                    <a:pt x="4" y="0"/>
                    <a:pt x="5" y="1"/>
                    <a:pt x="6" y="3"/>
                  </a:cubicBezTo>
                  <a:cubicBezTo>
                    <a:pt x="8" y="1"/>
                    <a:pt x="11" y="6"/>
                    <a:pt x="12" y="7"/>
                  </a:cubicBezTo>
                  <a:cubicBezTo>
                    <a:pt x="11" y="9"/>
                    <a:pt x="12" y="12"/>
                    <a:pt x="10" y="13"/>
                  </a:cubicBezTo>
                  <a:cubicBezTo>
                    <a:pt x="7" y="14"/>
                    <a:pt x="5" y="13"/>
                    <a:pt x="3" y="12"/>
                  </a:cubicBezTo>
                  <a:cubicBezTo>
                    <a:pt x="0" y="11"/>
                    <a:pt x="0" y="11"/>
                    <a:pt x="1" y="8"/>
                  </a:cubicBezTo>
                  <a:cubicBezTo>
                    <a:pt x="1" y="6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" name="Freeform 163"/>
            <p:cNvSpPr>
              <a:spLocks noEditPoints="1"/>
            </p:cNvSpPr>
            <p:nvPr/>
          </p:nvSpPr>
          <p:spPr bwMode="auto">
            <a:xfrm>
              <a:off x="7407096" y="3727592"/>
              <a:ext cx="97596" cy="103869"/>
            </a:xfrm>
            <a:custGeom>
              <a:avLst/>
              <a:gdLst>
                <a:gd name="T0" fmla="*/ 234 w 13"/>
                <a:gd name="T1" fmla="*/ 434 h 14"/>
                <a:gd name="T2" fmla="*/ 98 w 13"/>
                <a:gd name="T3" fmla="*/ 405 h 14"/>
                <a:gd name="T4" fmla="*/ 69 w 13"/>
                <a:gd name="T5" fmla="*/ 405 h 14"/>
                <a:gd name="T6" fmla="*/ 0 w 13"/>
                <a:gd name="T7" fmla="*/ 278 h 14"/>
                <a:gd name="T8" fmla="*/ 0 w 13"/>
                <a:gd name="T9" fmla="*/ 250 h 14"/>
                <a:gd name="T10" fmla="*/ 0 w 13"/>
                <a:gd name="T11" fmla="*/ 156 h 14"/>
                <a:gd name="T12" fmla="*/ 69 w 13"/>
                <a:gd name="T13" fmla="*/ 0 h 14"/>
                <a:gd name="T14" fmla="*/ 69 w 13"/>
                <a:gd name="T15" fmla="*/ 0 h 14"/>
                <a:gd name="T16" fmla="*/ 69 w 13"/>
                <a:gd name="T17" fmla="*/ 0 h 14"/>
                <a:gd name="T18" fmla="*/ 98 w 13"/>
                <a:gd name="T19" fmla="*/ 0 h 14"/>
                <a:gd name="T20" fmla="*/ 188 w 13"/>
                <a:gd name="T21" fmla="*/ 66 h 14"/>
                <a:gd name="T22" fmla="*/ 353 w 13"/>
                <a:gd name="T23" fmla="*/ 156 h 14"/>
                <a:gd name="T24" fmla="*/ 420 w 13"/>
                <a:gd name="T25" fmla="*/ 222 h 14"/>
                <a:gd name="T26" fmla="*/ 420 w 13"/>
                <a:gd name="T27" fmla="*/ 222 h 14"/>
                <a:gd name="T28" fmla="*/ 420 w 13"/>
                <a:gd name="T29" fmla="*/ 250 h 14"/>
                <a:gd name="T30" fmla="*/ 393 w 13"/>
                <a:gd name="T31" fmla="*/ 316 h 14"/>
                <a:gd name="T32" fmla="*/ 324 w 13"/>
                <a:gd name="T33" fmla="*/ 405 h 14"/>
                <a:gd name="T34" fmla="*/ 234 w 13"/>
                <a:gd name="T35" fmla="*/ 434 h 14"/>
                <a:gd name="T36" fmla="*/ 69 w 13"/>
                <a:gd name="T37" fmla="*/ 28 h 14"/>
                <a:gd name="T38" fmla="*/ 69 w 13"/>
                <a:gd name="T39" fmla="*/ 156 h 14"/>
                <a:gd name="T40" fmla="*/ 29 w 13"/>
                <a:gd name="T41" fmla="*/ 250 h 14"/>
                <a:gd name="T42" fmla="*/ 29 w 13"/>
                <a:gd name="T43" fmla="*/ 278 h 14"/>
                <a:gd name="T44" fmla="*/ 98 w 13"/>
                <a:gd name="T45" fmla="*/ 339 h 14"/>
                <a:gd name="T46" fmla="*/ 98 w 13"/>
                <a:gd name="T47" fmla="*/ 368 h 14"/>
                <a:gd name="T48" fmla="*/ 324 w 13"/>
                <a:gd name="T49" fmla="*/ 368 h 14"/>
                <a:gd name="T50" fmla="*/ 353 w 13"/>
                <a:gd name="T51" fmla="*/ 316 h 14"/>
                <a:gd name="T52" fmla="*/ 393 w 13"/>
                <a:gd name="T53" fmla="*/ 222 h 14"/>
                <a:gd name="T54" fmla="*/ 324 w 13"/>
                <a:gd name="T55" fmla="*/ 184 h 14"/>
                <a:gd name="T56" fmla="*/ 188 w 13"/>
                <a:gd name="T57" fmla="*/ 94 h 14"/>
                <a:gd name="T58" fmla="*/ 165 w 13"/>
                <a:gd name="T59" fmla="*/ 118 h 14"/>
                <a:gd name="T60" fmla="*/ 165 w 13"/>
                <a:gd name="T61" fmla="*/ 94 h 14"/>
                <a:gd name="T62" fmla="*/ 69 w 13"/>
                <a:gd name="T63" fmla="*/ 28 h 1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" h="14">
                  <a:moveTo>
                    <a:pt x="7" y="14"/>
                  </a:moveTo>
                  <a:cubicBezTo>
                    <a:pt x="6" y="14"/>
                    <a:pt x="4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1"/>
                    <a:pt x="0" y="11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3"/>
                    <a:pt x="0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6" y="1"/>
                    <a:pt x="6" y="2"/>
                  </a:cubicBezTo>
                  <a:cubicBezTo>
                    <a:pt x="8" y="1"/>
                    <a:pt x="9" y="3"/>
                    <a:pt x="11" y="5"/>
                  </a:cubicBezTo>
                  <a:cubicBezTo>
                    <a:pt x="12" y="6"/>
                    <a:pt x="12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2" y="11"/>
                    <a:pt x="12" y="12"/>
                    <a:pt x="10" y="13"/>
                  </a:cubicBezTo>
                  <a:cubicBezTo>
                    <a:pt x="9" y="14"/>
                    <a:pt x="8" y="14"/>
                    <a:pt x="7" y="14"/>
                  </a:cubicBezTo>
                  <a:close/>
                  <a:moveTo>
                    <a:pt x="2" y="1"/>
                  </a:moveTo>
                  <a:cubicBezTo>
                    <a:pt x="2" y="2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1"/>
                    <a:pt x="1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3"/>
                    <a:pt x="7" y="13"/>
                    <a:pt x="10" y="12"/>
                  </a:cubicBezTo>
                  <a:cubicBezTo>
                    <a:pt x="11" y="12"/>
                    <a:pt x="11" y="11"/>
                    <a:pt x="11" y="10"/>
                  </a:cubicBezTo>
                  <a:cubicBezTo>
                    <a:pt x="11" y="9"/>
                    <a:pt x="11" y="8"/>
                    <a:pt x="12" y="7"/>
                  </a:cubicBezTo>
                  <a:cubicBezTo>
                    <a:pt x="11" y="7"/>
                    <a:pt x="11" y="6"/>
                    <a:pt x="10" y="6"/>
                  </a:cubicBezTo>
                  <a:cubicBezTo>
                    <a:pt x="9" y="4"/>
                    <a:pt x="7" y="2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" name="Freeform 164"/>
            <p:cNvSpPr>
              <a:spLocks/>
            </p:cNvSpPr>
            <p:nvPr/>
          </p:nvSpPr>
          <p:spPr bwMode="auto">
            <a:xfrm>
              <a:off x="7155236" y="2978476"/>
              <a:ext cx="251860" cy="207738"/>
            </a:xfrm>
            <a:custGeom>
              <a:avLst/>
              <a:gdLst>
                <a:gd name="T0" fmla="*/ 115 w 34"/>
                <a:gd name="T1" fmla="*/ 28 h 28"/>
                <a:gd name="T2" fmla="*/ 0 w 34"/>
                <a:gd name="T3" fmla="*/ 222 h 28"/>
                <a:gd name="T4" fmla="*/ 155 w 34"/>
                <a:gd name="T5" fmla="*/ 368 h 28"/>
                <a:gd name="T6" fmla="*/ 271 w 34"/>
                <a:gd name="T7" fmla="*/ 434 h 28"/>
                <a:gd name="T8" fmla="*/ 405 w 34"/>
                <a:gd name="T9" fmla="*/ 434 h 28"/>
                <a:gd name="T10" fmla="*/ 405 w 34"/>
                <a:gd name="T11" fmla="*/ 589 h 28"/>
                <a:gd name="T12" fmla="*/ 405 w 34"/>
                <a:gd name="T13" fmla="*/ 684 h 28"/>
                <a:gd name="T14" fmla="*/ 433 w 34"/>
                <a:gd name="T15" fmla="*/ 745 h 28"/>
                <a:gd name="T16" fmla="*/ 548 w 34"/>
                <a:gd name="T17" fmla="*/ 799 h 28"/>
                <a:gd name="T18" fmla="*/ 704 w 34"/>
                <a:gd name="T19" fmla="*/ 705 h 28"/>
                <a:gd name="T20" fmla="*/ 638 w 34"/>
                <a:gd name="T21" fmla="*/ 655 h 28"/>
                <a:gd name="T22" fmla="*/ 614 w 34"/>
                <a:gd name="T23" fmla="*/ 618 h 28"/>
                <a:gd name="T24" fmla="*/ 614 w 34"/>
                <a:gd name="T25" fmla="*/ 589 h 28"/>
                <a:gd name="T26" fmla="*/ 859 w 34"/>
                <a:gd name="T27" fmla="*/ 549 h 28"/>
                <a:gd name="T28" fmla="*/ 925 w 34"/>
                <a:gd name="T29" fmla="*/ 368 h 28"/>
                <a:gd name="T30" fmla="*/ 859 w 34"/>
                <a:gd name="T31" fmla="*/ 278 h 28"/>
                <a:gd name="T32" fmla="*/ 835 w 34"/>
                <a:gd name="T33" fmla="*/ 184 h 28"/>
                <a:gd name="T34" fmla="*/ 769 w 34"/>
                <a:gd name="T35" fmla="*/ 184 h 28"/>
                <a:gd name="T36" fmla="*/ 732 w 34"/>
                <a:gd name="T37" fmla="*/ 156 h 28"/>
                <a:gd name="T38" fmla="*/ 798 w 34"/>
                <a:gd name="T39" fmla="*/ 118 h 28"/>
                <a:gd name="T40" fmla="*/ 638 w 34"/>
                <a:gd name="T41" fmla="*/ 118 h 28"/>
                <a:gd name="T42" fmla="*/ 675 w 34"/>
                <a:gd name="T43" fmla="*/ 118 h 28"/>
                <a:gd name="T44" fmla="*/ 548 w 34"/>
                <a:gd name="T45" fmla="*/ 156 h 28"/>
                <a:gd name="T46" fmla="*/ 492 w 34"/>
                <a:gd name="T47" fmla="*/ 118 h 28"/>
                <a:gd name="T48" fmla="*/ 405 w 34"/>
                <a:gd name="T49" fmla="*/ 118 h 28"/>
                <a:gd name="T50" fmla="*/ 339 w 34"/>
                <a:gd name="T51" fmla="*/ 66 h 28"/>
                <a:gd name="T52" fmla="*/ 249 w 34"/>
                <a:gd name="T53" fmla="*/ 0 h 28"/>
                <a:gd name="T54" fmla="*/ 209 w 34"/>
                <a:gd name="T55" fmla="*/ 28 h 28"/>
                <a:gd name="T56" fmla="*/ 249 w 34"/>
                <a:gd name="T57" fmla="*/ 66 h 28"/>
                <a:gd name="T58" fmla="*/ 115 w 34"/>
                <a:gd name="T59" fmla="*/ 118 h 28"/>
                <a:gd name="T60" fmla="*/ 115 w 34"/>
                <a:gd name="T61" fmla="*/ 250 h 28"/>
                <a:gd name="T62" fmla="*/ 89 w 34"/>
                <a:gd name="T63" fmla="*/ 118 h 28"/>
                <a:gd name="T64" fmla="*/ 115 w 34"/>
                <a:gd name="T65" fmla="*/ 28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4" h="28">
                  <a:moveTo>
                    <a:pt x="4" y="1"/>
                  </a:moveTo>
                  <a:cubicBezTo>
                    <a:pt x="1" y="2"/>
                    <a:pt x="1" y="5"/>
                    <a:pt x="0" y="7"/>
                  </a:cubicBezTo>
                  <a:cubicBezTo>
                    <a:pt x="3" y="7"/>
                    <a:pt x="1" y="13"/>
                    <a:pt x="5" y="12"/>
                  </a:cubicBezTo>
                  <a:cubicBezTo>
                    <a:pt x="7" y="12"/>
                    <a:pt x="8" y="13"/>
                    <a:pt x="9" y="14"/>
                  </a:cubicBezTo>
                  <a:cubicBezTo>
                    <a:pt x="9" y="15"/>
                    <a:pt x="12" y="14"/>
                    <a:pt x="13" y="14"/>
                  </a:cubicBezTo>
                  <a:cubicBezTo>
                    <a:pt x="13" y="16"/>
                    <a:pt x="12" y="18"/>
                    <a:pt x="13" y="19"/>
                  </a:cubicBezTo>
                  <a:cubicBezTo>
                    <a:pt x="14" y="21"/>
                    <a:pt x="14" y="21"/>
                    <a:pt x="13" y="22"/>
                  </a:cubicBezTo>
                  <a:cubicBezTo>
                    <a:pt x="12" y="22"/>
                    <a:pt x="14" y="23"/>
                    <a:pt x="14" y="24"/>
                  </a:cubicBezTo>
                  <a:cubicBezTo>
                    <a:pt x="15" y="26"/>
                    <a:pt x="16" y="28"/>
                    <a:pt x="18" y="26"/>
                  </a:cubicBezTo>
                  <a:cubicBezTo>
                    <a:pt x="20" y="25"/>
                    <a:pt x="22" y="24"/>
                    <a:pt x="23" y="23"/>
                  </a:cubicBezTo>
                  <a:cubicBezTo>
                    <a:pt x="21" y="23"/>
                    <a:pt x="21" y="23"/>
                    <a:pt x="21" y="21"/>
                  </a:cubicBezTo>
                  <a:cubicBezTo>
                    <a:pt x="20" y="21"/>
                    <a:pt x="21" y="20"/>
                    <a:pt x="20" y="20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3" y="20"/>
                    <a:pt x="24" y="19"/>
                    <a:pt x="28" y="18"/>
                  </a:cubicBezTo>
                  <a:cubicBezTo>
                    <a:pt x="31" y="17"/>
                    <a:pt x="26" y="14"/>
                    <a:pt x="30" y="12"/>
                  </a:cubicBezTo>
                  <a:cubicBezTo>
                    <a:pt x="27" y="12"/>
                    <a:pt x="34" y="9"/>
                    <a:pt x="28" y="9"/>
                  </a:cubicBezTo>
                  <a:cubicBezTo>
                    <a:pt x="30" y="8"/>
                    <a:pt x="28" y="7"/>
                    <a:pt x="27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5" y="6"/>
                    <a:pt x="24" y="5"/>
                    <a:pt x="24" y="5"/>
                  </a:cubicBezTo>
                  <a:cubicBezTo>
                    <a:pt x="24" y="4"/>
                    <a:pt x="25" y="4"/>
                    <a:pt x="26" y="4"/>
                  </a:cubicBezTo>
                  <a:cubicBezTo>
                    <a:pt x="24" y="4"/>
                    <a:pt x="22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0" y="5"/>
                    <a:pt x="19" y="5"/>
                    <a:pt x="18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1" y="4"/>
                    <a:pt x="12" y="3"/>
                    <a:pt x="11" y="2"/>
                  </a:cubicBezTo>
                  <a:cubicBezTo>
                    <a:pt x="9" y="2"/>
                    <a:pt x="8" y="2"/>
                    <a:pt x="8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7" y="2"/>
                    <a:pt x="4" y="2"/>
                    <a:pt x="4" y="4"/>
                  </a:cubicBezTo>
                  <a:cubicBezTo>
                    <a:pt x="4" y="5"/>
                    <a:pt x="6" y="7"/>
                    <a:pt x="4" y="8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4" y="3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" name="Freeform 165"/>
            <p:cNvSpPr>
              <a:spLocks noEditPoints="1"/>
            </p:cNvSpPr>
            <p:nvPr/>
          </p:nvSpPr>
          <p:spPr bwMode="auto">
            <a:xfrm>
              <a:off x="7148940" y="2969034"/>
              <a:ext cx="245563" cy="207738"/>
            </a:xfrm>
            <a:custGeom>
              <a:avLst/>
              <a:gdLst>
                <a:gd name="T0" fmla="*/ 435 w 33"/>
                <a:gd name="T1" fmla="*/ 773 h 28"/>
                <a:gd name="T2" fmla="*/ 435 w 33"/>
                <a:gd name="T3" fmla="*/ 655 h 28"/>
                <a:gd name="T4" fmla="*/ 409 w 33"/>
                <a:gd name="T5" fmla="*/ 500 h 28"/>
                <a:gd name="T6" fmla="*/ 279 w 33"/>
                <a:gd name="T7" fmla="*/ 500 h 28"/>
                <a:gd name="T8" fmla="*/ 66 w 33"/>
                <a:gd name="T9" fmla="*/ 339 h 28"/>
                <a:gd name="T10" fmla="*/ 0 w 33"/>
                <a:gd name="T11" fmla="*/ 250 h 28"/>
                <a:gd name="T12" fmla="*/ 156 w 33"/>
                <a:gd name="T13" fmla="*/ 28 h 28"/>
                <a:gd name="T14" fmla="*/ 156 w 33"/>
                <a:gd name="T15" fmla="*/ 94 h 28"/>
                <a:gd name="T16" fmla="*/ 156 w 33"/>
                <a:gd name="T17" fmla="*/ 94 h 28"/>
                <a:gd name="T18" fmla="*/ 225 w 33"/>
                <a:gd name="T19" fmla="*/ 94 h 28"/>
                <a:gd name="T20" fmla="*/ 251 w 33"/>
                <a:gd name="T21" fmla="*/ 28 h 28"/>
                <a:gd name="T22" fmla="*/ 340 w 33"/>
                <a:gd name="T23" fmla="*/ 94 h 28"/>
                <a:gd name="T24" fmla="*/ 435 w 33"/>
                <a:gd name="T25" fmla="*/ 156 h 28"/>
                <a:gd name="T26" fmla="*/ 570 w 33"/>
                <a:gd name="T27" fmla="*/ 156 h 28"/>
                <a:gd name="T28" fmla="*/ 593 w 33"/>
                <a:gd name="T29" fmla="*/ 156 h 28"/>
                <a:gd name="T30" fmla="*/ 778 w 33"/>
                <a:gd name="T31" fmla="*/ 118 h 28"/>
                <a:gd name="T32" fmla="*/ 844 w 33"/>
                <a:gd name="T33" fmla="*/ 156 h 28"/>
                <a:gd name="T34" fmla="*/ 804 w 33"/>
                <a:gd name="T35" fmla="*/ 184 h 28"/>
                <a:gd name="T36" fmla="*/ 938 w 33"/>
                <a:gd name="T37" fmla="*/ 278 h 28"/>
                <a:gd name="T38" fmla="*/ 967 w 33"/>
                <a:gd name="T39" fmla="*/ 368 h 28"/>
                <a:gd name="T40" fmla="*/ 967 w 33"/>
                <a:gd name="T41" fmla="*/ 434 h 28"/>
                <a:gd name="T42" fmla="*/ 938 w 33"/>
                <a:gd name="T43" fmla="*/ 589 h 28"/>
                <a:gd name="T44" fmla="*/ 688 w 33"/>
                <a:gd name="T45" fmla="*/ 655 h 28"/>
                <a:gd name="T46" fmla="*/ 688 w 33"/>
                <a:gd name="T47" fmla="*/ 705 h 28"/>
                <a:gd name="T48" fmla="*/ 754 w 33"/>
                <a:gd name="T49" fmla="*/ 705 h 28"/>
                <a:gd name="T50" fmla="*/ 619 w 33"/>
                <a:gd name="T51" fmla="*/ 867 h 28"/>
                <a:gd name="T52" fmla="*/ 463 w 33"/>
                <a:gd name="T53" fmla="*/ 745 h 28"/>
                <a:gd name="T54" fmla="*/ 688 w 33"/>
                <a:gd name="T55" fmla="*/ 773 h 28"/>
                <a:gd name="T56" fmla="*/ 659 w 33"/>
                <a:gd name="T57" fmla="*/ 684 h 28"/>
                <a:gd name="T58" fmla="*/ 619 w 33"/>
                <a:gd name="T59" fmla="*/ 618 h 28"/>
                <a:gd name="T60" fmla="*/ 910 w 33"/>
                <a:gd name="T61" fmla="*/ 549 h 28"/>
                <a:gd name="T62" fmla="*/ 910 w 33"/>
                <a:gd name="T63" fmla="*/ 434 h 28"/>
                <a:gd name="T64" fmla="*/ 938 w 33"/>
                <a:gd name="T65" fmla="*/ 339 h 28"/>
                <a:gd name="T66" fmla="*/ 872 w 33"/>
                <a:gd name="T67" fmla="*/ 339 h 28"/>
                <a:gd name="T68" fmla="*/ 872 w 33"/>
                <a:gd name="T69" fmla="*/ 250 h 28"/>
                <a:gd name="T70" fmla="*/ 778 w 33"/>
                <a:gd name="T71" fmla="*/ 222 h 28"/>
                <a:gd name="T72" fmla="*/ 716 w 33"/>
                <a:gd name="T73" fmla="*/ 184 h 28"/>
                <a:gd name="T74" fmla="*/ 532 w 33"/>
                <a:gd name="T75" fmla="*/ 184 h 28"/>
                <a:gd name="T76" fmla="*/ 369 w 33"/>
                <a:gd name="T77" fmla="*/ 156 h 28"/>
                <a:gd name="T78" fmla="*/ 279 w 33"/>
                <a:gd name="T79" fmla="*/ 94 h 28"/>
                <a:gd name="T80" fmla="*/ 184 w 33"/>
                <a:gd name="T81" fmla="*/ 156 h 28"/>
                <a:gd name="T82" fmla="*/ 156 w 33"/>
                <a:gd name="T83" fmla="*/ 278 h 28"/>
                <a:gd name="T84" fmla="*/ 118 w 33"/>
                <a:gd name="T85" fmla="*/ 156 h 28"/>
                <a:gd name="T86" fmla="*/ 66 w 33"/>
                <a:gd name="T87" fmla="*/ 222 h 28"/>
                <a:gd name="T88" fmla="*/ 184 w 33"/>
                <a:gd name="T89" fmla="*/ 405 h 28"/>
                <a:gd name="T90" fmla="*/ 319 w 33"/>
                <a:gd name="T91" fmla="*/ 462 h 28"/>
                <a:gd name="T92" fmla="*/ 435 w 33"/>
                <a:gd name="T93" fmla="*/ 462 h 28"/>
                <a:gd name="T94" fmla="*/ 435 w 33"/>
                <a:gd name="T95" fmla="*/ 523 h 28"/>
                <a:gd name="T96" fmla="*/ 435 w 33"/>
                <a:gd name="T97" fmla="*/ 705 h 28"/>
                <a:gd name="T98" fmla="*/ 156 w 33"/>
                <a:gd name="T99" fmla="*/ 250 h 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3" h="28">
                  <a:moveTo>
                    <a:pt x="18" y="28"/>
                  </a:moveTo>
                  <a:cubicBezTo>
                    <a:pt x="16" y="28"/>
                    <a:pt x="15" y="27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4"/>
                    <a:pt x="13" y="23"/>
                    <a:pt x="13" y="22"/>
                  </a:cubicBezTo>
                  <a:cubicBezTo>
                    <a:pt x="13" y="22"/>
                    <a:pt x="14" y="22"/>
                    <a:pt x="14" y="22"/>
                  </a:cubicBezTo>
                  <a:cubicBezTo>
                    <a:pt x="14" y="22"/>
                    <a:pt x="14" y="21"/>
                    <a:pt x="14" y="21"/>
                  </a:cubicBezTo>
                  <a:cubicBezTo>
                    <a:pt x="14" y="21"/>
                    <a:pt x="13" y="21"/>
                    <a:pt x="13" y="21"/>
                  </a:cubicBezTo>
                  <a:cubicBezTo>
                    <a:pt x="12" y="19"/>
                    <a:pt x="13" y="18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2" y="16"/>
                    <a:pt x="11" y="16"/>
                  </a:cubicBezTo>
                  <a:cubicBezTo>
                    <a:pt x="10" y="16"/>
                    <a:pt x="10" y="16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4"/>
                    <a:pt x="7" y="14"/>
                    <a:pt x="6" y="14"/>
                  </a:cubicBezTo>
                  <a:cubicBezTo>
                    <a:pt x="3" y="14"/>
                    <a:pt x="3" y="12"/>
                    <a:pt x="2" y="11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1" y="5"/>
                    <a:pt x="2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10" y="2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9" y="5"/>
                    <a:pt x="19" y="5"/>
                  </a:cubicBezTo>
                  <a:cubicBezTo>
                    <a:pt x="19" y="6"/>
                    <a:pt x="20" y="5"/>
                    <a:pt x="21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3" y="4"/>
                    <a:pt x="24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4"/>
                    <a:pt x="27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8" y="6"/>
                    <a:pt x="28" y="7"/>
                  </a:cubicBezTo>
                  <a:cubicBezTo>
                    <a:pt x="29" y="7"/>
                    <a:pt x="30" y="8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10"/>
                    <a:pt x="32" y="10"/>
                    <a:pt x="32" y="10"/>
                  </a:cubicBezTo>
                  <a:cubicBezTo>
                    <a:pt x="32" y="11"/>
                    <a:pt x="32" y="12"/>
                    <a:pt x="31" y="12"/>
                  </a:cubicBezTo>
                  <a:cubicBezTo>
                    <a:pt x="31" y="12"/>
                    <a:pt x="31" y="12"/>
                    <a:pt x="31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14"/>
                    <a:pt x="30" y="14"/>
                    <a:pt x="30" y="15"/>
                  </a:cubicBezTo>
                  <a:cubicBezTo>
                    <a:pt x="29" y="15"/>
                    <a:pt x="30" y="16"/>
                    <a:pt x="30" y="16"/>
                  </a:cubicBezTo>
                  <a:cubicBezTo>
                    <a:pt x="30" y="17"/>
                    <a:pt x="31" y="18"/>
                    <a:pt x="30" y="19"/>
                  </a:cubicBezTo>
                  <a:cubicBezTo>
                    <a:pt x="30" y="19"/>
                    <a:pt x="30" y="19"/>
                    <a:pt x="29" y="20"/>
                  </a:cubicBezTo>
                  <a:cubicBezTo>
                    <a:pt x="27" y="20"/>
                    <a:pt x="26" y="21"/>
                    <a:pt x="24" y="21"/>
                  </a:cubicBezTo>
                  <a:cubicBezTo>
                    <a:pt x="23" y="21"/>
                    <a:pt x="23" y="21"/>
                    <a:pt x="22" y="21"/>
                  </a:cubicBezTo>
                  <a:cubicBezTo>
                    <a:pt x="22" y="21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3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6"/>
                    <a:pt x="21" y="27"/>
                    <a:pt x="20" y="28"/>
                  </a:cubicBezTo>
                  <a:cubicBezTo>
                    <a:pt x="19" y="28"/>
                    <a:pt x="18" y="28"/>
                    <a:pt x="18" y="28"/>
                  </a:cubicBezTo>
                  <a:close/>
                  <a:moveTo>
                    <a:pt x="14" y="23"/>
                  </a:moveTo>
                  <a:cubicBezTo>
                    <a:pt x="14" y="23"/>
                    <a:pt x="15" y="24"/>
                    <a:pt x="15" y="24"/>
                  </a:cubicBezTo>
                  <a:cubicBezTo>
                    <a:pt x="15" y="24"/>
                    <a:pt x="15" y="24"/>
                    <a:pt x="15" y="25"/>
                  </a:cubicBezTo>
                  <a:cubicBezTo>
                    <a:pt x="17" y="27"/>
                    <a:pt x="17" y="28"/>
                    <a:pt x="19" y="27"/>
                  </a:cubicBezTo>
                  <a:cubicBezTo>
                    <a:pt x="20" y="26"/>
                    <a:pt x="21" y="26"/>
                    <a:pt x="22" y="25"/>
                  </a:cubicBezTo>
                  <a:cubicBezTo>
                    <a:pt x="22" y="24"/>
                    <a:pt x="22" y="24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0" y="21"/>
                    <a:pt x="20" y="21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5" y="20"/>
                    <a:pt x="25" y="20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7"/>
                    <a:pt x="29" y="17"/>
                  </a:cubicBezTo>
                  <a:cubicBezTo>
                    <a:pt x="29" y="16"/>
                    <a:pt x="28" y="15"/>
                    <a:pt x="29" y="14"/>
                  </a:cubicBezTo>
                  <a:cubicBezTo>
                    <a:pt x="29" y="14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2"/>
                    <a:pt x="30" y="12"/>
                    <a:pt x="3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0" y="11"/>
                    <a:pt x="29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7"/>
                  </a:cubicBezTo>
                  <a:cubicBezTo>
                    <a:pt x="26" y="7"/>
                    <a:pt x="25" y="7"/>
                    <a:pt x="25" y="7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2" y="6"/>
                    <a:pt x="22" y="6"/>
                  </a:cubicBezTo>
                  <a:cubicBezTo>
                    <a:pt x="21" y="6"/>
                    <a:pt x="20" y="7"/>
                    <a:pt x="18" y="7"/>
                  </a:cubicBezTo>
                  <a:cubicBezTo>
                    <a:pt x="18" y="6"/>
                    <a:pt x="18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7" y="8"/>
                    <a:pt x="6" y="8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3" y="6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3" y="4"/>
                    <a:pt x="2" y="6"/>
                    <a:pt x="2" y="7"/>
                  </a:cubicBezTo>
                  <a:cubicBezTo>
                    <a:pt x="2" y="7"/>
                    <a:pt x="1" y="8"/>
                    <a:pt x="1" y="8"/>
                  </a:cubicBezTo>
                  <a:cubicBezTo>
                    <a:pt x="3" y="8"/>
                    <a:pt x="3" y="9"/>
                    <a:pt x="3" y="10"/>
                  </a:cubicBezTo>
                  <a:cubicBezTo>
                    <a:pt x="4" y="12"/>
                    <a:pt x="4" y="13"/>
                    <a:pt x="6" y="13"/>
                  </a:cubicBezTo>
                  <a:cubicBezTo>
                    <a:pt x="8" y="12"/>
                    <a:pt x="9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2" y="15"/>
                    <a:pt x="12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6"/>
                    <a:pt x="14" y="17"/>
                  </a:cubicBezTo>
                  <a:cubicBezTo>
                    <a:pt x="14" y="18"/>
                    <a:pt x="14" y="19"/>
                    <a:pt x="14" y="20"/>
                  </a:cubicBezTo>
                  <a:cubicBezTo>
                    <a:pt x="14" y="20"/>
                    <a:pt x="14" y="20"/>
                    <a:pt x="15" y="21"/>
                  </a:cubicBezTo>
                  <a:cubicBezTo>
                    <a:pt x="15" y="22"/>
                    <a:pt x="15" y="22"/>
                    <a:pt x="14" y="23"/>
                  </a:cubicBezTo>
                  <a:close/>
                  <a:moveTo>
                    <a:pt x="5" y="6"/>
                  </a:move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" name="Freeform 166"/>
            <p:cNvSpPr>
              <a:spLocks/>
            </p:cNvSpPr>
            <p:nvPr/>
          </p:nvSpPr>
          <p:spPr bwMode="auto">
            <a:xfrm>
              <a:off x="7303204" y="3000509"/>
              <a:ext cx="15741" cy="0"/>
            </a:xfrm>
            <a:custGeom>
              <a:avLst/>
              <a:gdLst>
                <a:gd name="T0" fmla="*/ 50 w 2"/>
                <a:gd name="T1" fmla="*/ 83 w 2"/>
                <a:gd name="T2" fmla="*/ 0 w 2"/>
                <a:gd name="T3" fmla="*/ 50 w 2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" name="Freeform 167"/>
            <p:cNvSpPr>
              <a:spLocks/>
            </p:cNvSpPr>
            <p:nvPr/>
          </p:nvSpPr>
          <p:spPr bwMode="auto">
            <a:xfrm>
              <a:off x="7296907" y="2991067"/>
              <a:ext cx="28334" cy="15738"/>
            </a:xfrm>
            <a:custGeom>
              <a:avLst/>
              <a:gdLst>
                <a:gd name="T0" fmla="*/ 56 w 4"/>
                <a:gd name="T1" fmla="*/ 83 h 2"/>
                <a:gd name="T2" fmla="*/ 25 w 4"/>
                <a:gd name="T3" fmla="*/ 83 h 2"/>
                <a:gd name="T4" fmla="*/ 0 w 4"/>
                <a:gd name="T5" fmla="*/ 50 h 2"/>
                <a:gd name="T6" fmla="*/ 81 w 4"/>
                <a:gd name="T7" fmla="*/ 0 h 2"/>
                <a:gd name="T8" fmla="*/ 101 w 4"/>
                <a:gd name="T9" fmla="*/ 83 h 2"/>
                <a:gd name="T10" fmla="*/ 81 w 4"/>
                <a:gd name="T11" fmla="*/ 83 h 2"/>
                <a:gd name="T12" fmla="*/ 56 w 4"/>
                <a:gd name="T13" fmla="*/ 83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" name="Freeform 168"/>
            <p:cNvSpPr>
              <a:spLocks/>
            </p:cNvSpPr>
            <p:nvPr/>
          </p:nvSpPr>
          <p:spPr bwMode="auto">
            <a:xfrm>
              <a:off x="7057640" y="2969034"/>
              <a:ext cx="207784" cy="289574"/>
            </a:xfrm>
            <a:custGeom>
              <a:avLst/>
              <a:gdLst>
                <a:gd name="T0" fmla="*/ 66 w 28"/>
                <a:gd name="T1" fmla="*/ 406 h 39"/>
                <a:gd name="T2" fmla="*/ 94 w 28"/>
                <a:gd name="T3" fmla="*/ 316 h 39"/>
                <a:gd name="T4" fmla="*/ 118 w 28"/>
                <a:gd name="T5" fmla="*/ 340 h 39"/>
                <a:gd name="T6" fmla="*/ 222 w 28"/>
                <a:gd name="T7" fmla="*/ 222 h 39"/>
                <a:gd name="T8" fmla="*/ 316 w 28"/>
                <a:gd name="T9" fmla="*/ 156 h 39"/>
                <a:gd name="T10" fmla="*/ 405 w 28"/>
                <a:gd name="T11" fmla="*/ 94 h 39"/>
                <a:gd name="T12" fmla="*/ 549 w 28"/>
                <a:gd name="T13" fmla="*/ 28 h 39"/>
                <a:gd name="T14" fmla="*/ 462 w 28"/>
                <a:gd name="T15" fmla="*/ 118 h 39"/>
                <a:gd name="T16" fmla="*/ 405 w 28"/>
                <a:gd name="T17" fmla="*/ 250 h 39"/>
                <a:gd name="T18" fmla="*/ 549 w 28"/>
                <a:gd name="T19" fmla="*/ 406 h 39"/>
                <a:gd name="T20" fmla="*/ 684 w 28"/>
                <a:gd name="T21" fmla="*/ 462 h 39"/>
                <a:gd name="T22" fmla="*/ 799 w 28"/>
                <a:gd name="T23" fmla="*/ 462 h 39"/>
                <a:gd name="T24" fmla="*/ 799 w 28"/>
                <a:gd name="T25" fmla="*/ 684 h 39"/>
                <a:gd name="T26" fmla="*/ 799 w 28"/>
                <a:gd name="T27" fmla="*/ 708 h 39"/>
                <a:gd name="T28" fmla="*/ 839 w 28"/>
                <a:gd name="T29" fmla="*/ 745 h 39"/>
                <a:gd name="T30" fmla="*/ 839 w 28"/>
                <a:gd name="T31" fmla="*/ 840 h 39"/>
                <a:gd name="T32" fmla="*/ 745 w 28"/>
                <a:gd name="T33" fmla="*/ 774 h 39"/>
                <a:gd name="T34" fmla="*/ 655 w 28"/>
                <a:gd name="T35" fmla="*/ 774 h 39"/>
                <a:gd name="T36" fmla="*/ 684 w 28"/>
                <a:gd name="T37" fmla="*/ 868 h 39"/>
                <a:gd name="T38" fmla="*/ 684 w 28"/>
                <a:gd name="T39" fmla="*/ 986 h 39"/>
                <a:gd name="T40" fmla="*/ 618 w 28"/>
                <a:gd name="T41" fmla="*/ 1208 h 39"/>
                <a:gd name="T42" fmla="*/ 589 w 28"/>
                <a:gd name="T43" fmla="*/ 1179 h 39"/>
                <a:gd name="T44" fmla="*/ 434 w 28"/>
                <a:gd name="T45" fmla="*/ 1090 h 39"/>
                <a:gd name="T46" fmla="*/ 278 w 28"/>
                <a:gd name="T47" fmla="*/ 929 h 39"/>
                <a:gd name="T48" fmla="*/ 156 w 28"/>
                <a:gd name="T49" fmla="*/ 889 h 39"/>
                <a:gd name="T50" fmla="*/ 0 w 28"/>
                <a:gd name="T51" fmla="*/ 840 h 39"/>
                <a:gd name="T52" fmla="*/ 0 w 28"/>
                <a:gd name="T53" fmla="*/ 802 h 39"/>
                <a:gd name="T54" fmla="*/ 0 w 28"/>
                <a:gd name="T55" fmla="*/ 745 h 39"/>
                <a:gd name="T56" fmla="*/ 94 w 28"/>
                <a:gd name="T57" fmla="*/ 708 h 39"/>
                <a:gd name="T58" fmla="*/ 118 w 28"/>
                <a:gd name="T59" fmla="*/ 656 h 39"/>
                <a:gd name="T60" fmla="*/ 94 w 28"/>
                <a:gd name="T61" fmla="*/ 524 h 39"/>
                <a:gd name="T62" fmla="*/ 66 w 28"/>
                <a:gd name="T63" fmla="*/ 406 h 3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8" h="39">
                  <a:moveTo>
                    <a:pt x="2" y="13"/>
                  </a:moveTo>
                  <a:cubicBezTo>
                    <a:pt x="3" y="11"/>
                    <a:pt x="4" y="11"/>
                    <a:pt x="3" y="10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9"/>
                    <a:pt x="7" y="9"/>
                    <a:pt x="7" y="7"/>
                  </a:cubicBezTo>
                  <a:cubicBezTo>
                    <a:pt x="7" y="6"/>
                    <a:pt x="9" y="3"/>
                    <a:pt x="10" y="5"/>
                  </a:cubicBezTo>
                  <a:cubicBezTo>
                    <a:pt x="10" y="3"/>
                    <a:pt x="12" y="4"/>
                    <a:pt x="13" y="3"/>
                  </a:cubicBezTo>
                  <a:cubicBezTo>
                    <a:pt x="14" y="3"/>
                    <a:pt x="17" y="0"/>
                    <a:pt x="18" y="1"/>
                  </a:cubicBezTo>
                  <a:cubicBezTo>
                    <a:pt x="18" y="2"/>
                    <a:pt x="15" y="4"/>
                    <a:pt x="15" y="4"/>
                  </a:cubicBezTo>
                  <a:cubicBezTo>
                    <a:pt x="14" y="5"/>
                    <a:pt x="13" y="7"/>
                    <a:pt x="13" y="8"/>
                  </a:cubicBezTo>
                  <a:cubicBezTo>
                    <a:pt x="16" y="8"/>
                    <a:pt x="14" y="14"/>
                    <a:pt x="18" y="13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2" y="16"/>
                    <a:pt x="25" y="15"/>
                    <a:pt x="26" y="15"/>
                  </a:cubicBezTo>
                  <a:cubicBezTo>
                    <a:pt x="25" y="18"/>
                    <a:pt x="25" y="19"/>
                    <a:pt x="26" y="22"/>
                  </a:cubicBezTo>
                  <a:cubicBezTo>
                    <a:pt x="27" y="22"/>
                    <a:pt x="26" y="22"/>
                    <a:pt x="26" y="23"/>
                  </a:cubicBezTo>
                  <a:cubicBezTo>
                    <a:pt x="25" y="24"/>
                    <a:pt x="26" y="23"/>
                    <a:pt x="27" y="24"/>
                  </a:cubicBezTo>
                  <a:cubicBezTo>
                    <a:pt x="27" y="25"/>
                    <a:pt x="28" y="26"/>
                    <a:pt x="27" y="27"/>
                  </a:cubicBezTo>
                  <a:cubicBezTo>
                    <a:pt x="27" y="25"/>
                    <a:pt x="26" y="25"/>
                    <a:pt x="24" y="25"/>
                  </a:cubicBezTo>
                  <a:cubicBezTo>
                    <a:pt x="24" y="26"/>
                    <a:pt x="22" y="25"/>
                    <a:pt x="21" y="25"/>
                  </a:cubicBezTo>
                  <a:cubicBezTo>
                    <a:pt x="20" y="28"/>
                    <a:pt x="22" y="27"/>
                    <a:pt x="22" y="28"/>
                  </a:cubicBezTo>
                  <a:cubicBezTo>
                    <a:pt x="18" y="27"/>
                    <a:pt x="21" y="30"/>
                    <a:pt x="22" y="32"/>
                  </a:cubicBezTo>
                  <a:cubicBezTo>
                    <a:pt x="22" y="34"/>
                    <a:pt x="21" y="37"/>
                    <a:pt x="20" y="39"/>
                  </a:cubicBezTo>
                  <a:cubicBezTo>
                    <a:pt x="20" y="39"/>
                    <a:pt x="19" y="39"/>
                    <a:pt x="19" y="38"/>
                  </a:cubicBezTo>
                  <a:cubicBezTo>
                    <a:pt x="22" y="34"/>
                    <a:pt x="17" y="35"/>
                    <a:pt x="14" y="35"/>
                  </a:cubicBezTo>
                  <a:cubicBezTo>
                    <a:pt x="12" y="35"/>
                    <a:pt x="12" y="31"/>
                    <a:pt x="9" y="30"/>
                  </a:cubicBezTo>
                  <a:cubicBezTo>
                    <a:pt x="7" y="30"/>
                    <a:pt x="6" y="29"/>
                    <a:pt x="5" y="29"/>
                  </a:cubicBezTo>
                  <a:cubicBezTo>
                    <a:pt x="3" y="29"/>
                    <a:pt x="2" y="28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3"/>
                    <a:pt x="0" y="24"/>
                  </a:cubicBezTo>
                  <a:cubicBezTo>
                    <a:pt x="1" y="23"/>
                    <a:pt x="2" y="24"/>
                    <a:pt x="3" y="23"/>
                  </a:cubicBezTo>
                  <a:cubicBezTo>
                    <a:pt x="3" y="22"/>
                    <a:pt x="4" y="21"/>
                    <a:pt x="4" y="21"/>
                  </a:cubicBezTo>
                  <a:cubicBezTo>
                    <a:pt x="2" y="21"/>
                    <a:pt x="3" y="18"/>
                    <a:pt x="3" y="17"/>
                  </a:cubicBezTo>
                  <a:cubicBezTo>
                    <a:pt x="3" y="15"/>
                    <a:pt x="3" y="14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" name="Freeform 169"/>
            <p:cNvSpPr>
              <a:spLocks noEditPoints="1"/>
            </p:cNvSpPr>
            <p:nvPr/>
          </p:nvSpPr>
          <p:spPr bwMode="auto">
            <a:xfrm>
              <a:off x="7051344" y="2969034"/>
              <a:ext cx="214081" cy="299017"/>
            </a:xfrm>
            <a:custGeom>
              <a:avLst/>
              <a:gdLst>
                <a:gd name="T0" fmla="*/ 605 w 29"/>
                <a:gd name="T1" fmla="*/ 1247 h 40"/>
                <a:gd name="T2" fmla="*/ 605 w 29"/>
                <a:gd name="T3" fmla="*/ 1152 h 40"/>
                <a:gd name="T4" fmla="*/ 490 w 29"/>
                <a:gd name="T5" fmla="*/ 1152 h 40"/>
                <a:gd name="T6" fmla="*/ 363 w 29"/>
                <a:gd name="T7" fmla="*/ 1043 h 40"/>
                <a:gd name="T8" fmla="*/ 181 w 29"/>
                <a:gd name="T9" fmla="*/ 952 h 40"/>
                <a:gd name="T10" fmla="*/ 28 w 29"/>
                <a:gd name="T11" fmla="*/ 857 h 40"/>
                <a:gd name="T12" fmla="*/ 0 w 29"/>
                <a:gd name="T13" fmla="*/ 829 h 40"/>
                <a:gd name="T14" fmla="*/ 0 w 29"/>
                <a:gd name="T15" fmla="*/ 829 h 40"/>
                <a:gd name="T16" fmla="*/ 0 w 29"/>
                <a:gd name="T17" fmla="*/ 791 h 40"/>
                <a:gd name="T18" fmla="*/ 28 w 29"/>
                <a:gd name="T19" fmla="*/ 762 h 40"/>
                <a:gd name="T20" fmla="*/ 28 w 29"/>
                <a:gd name="T21" fmla="*/ 739 h 40"/>
                <a:gd name="T22" fmla="*/ 115 w 29"/>
                <a:gd name="T23" fmla="*/ 672 h 40"/>
                <a:gd name="T24" fmla="*/ 115 w 29"/>
                <a:gd name="T25" fmla="*/ 537 h 40"/>
                <a:gd name="T26" fmla="*/ 89 w 29"/>
                <a:gd name="T27" fmla="*/ 390 h 40"/>
                <a:gd name="T28" fmla="*/ 66 w 29"/>
                <a:gd name="T29" fmla="*/ 185 h 40"/>
                <a:gd name="T30" fmla="*/ 209 w 29"/>
                <a:gd name="T31" fmla="*/ 254 h 40"/>
                <a:gd name="T32" fmla="*/ 335 w 29"/>
                <a:gd name="T33" fmla="*/ 135 h 40"/>
                <a:gd name="T34" fmla="*/ 450 w 29"/>
                <a:gd name="T35" fmla="*/ 69 h 40"/>
                <a:gd name="T36" fmla="*/ 516 w 29"/>
                <a:gd name="T37" fmla="*/ 135 h 40"/>
                <a:gd name="T38" fmla="*/ 424 w 29"/>
                <a:gd name="T39" fmla="*/ 254 h 40"/>
                <a:gd name="T40" fmla="*/ 699 w 29"/>
                <a:gd name="T41" fmla="*/ 485 h 40"/>
                <a:gd name="T42" fmla="*/ 720 w 29"/>
                <a:gd name="T43" fmla="*/ 485 h 40"/>
                <a:gd name="T44" fmla="*/ 851 w 29"/>
                <a:gd name="T45" fmla="*/ 485 h 40"/>
                <a:gd name="T46" fmla="*/ 814 w 29"/>
                <a:gd name="T47" fmla="*/ 739 h 40"/>
                <a:gd name="T48" fmla="*/ 851 w 29"/>
                <a:gd name="T49" fmla="*/ 791 h 40"/>
                <a:gd name="T50" fmla="*/ 851 w 29"/>
                <a:gd name="T51" fmla="*/ 857 h 40"/>
                <a:gd name="T52" fmla="*/ 720 w 29"/>
                <a:gd name="T53" fmla="*/ 829 h 40"/>
                <a:gd name="T54" fmla="*/ 699 w 29"/>
                <a:gd name="T55" fmla="*/ 857 h 40"/>
                <a:gd name="T56" fmla="*/ 699 w 29"/>
                <a:gd name="T57" fmla="*/ 926 h 40"/>
                <a:gd name="T58" fmla="*/ 699 w 29"/>
                <a:gd name="T59" fmla="*/ 1021 h 40"/>
                <a:gd name="T60" fmla="*/ 671 w 29"/>
                <a:gd name="T61" fmla="*/ 1275 h 40"/>
                <a:gd name="T62" fmla="*/ 633 w 29"/>
                <a:gd name="T63" fmla="*/ 1178 h 40"/>
                <a:gd name="T64" fmla="*/ 633 w 29"/>
                <a:gd name="T65" fmla="*/ 898 h 40"/>
                <a:gd name="T66" fmla="*/ 633 w 29"/>
                <a:gd name="T67" fmla="*/ 791 h 40"/>
                <a:gd name="T68" fmla="*/ 720 w 29"/>
                <a:gd name="T69" fmla="*/ 791 h 40"/>
                <a:gd name="T70" fmla="*/ 786 w 29"/>
                <a:gd name="T71" fmla="*/ 762 h 40"/>
                <a:gd name="T72" fmla="*/ 814 w 29"/>
                <a:gd name="T73" fmla="*/ 762 h 40"/>
                <a:gd name="T74" fmla="*/ 786 w 29"/>
                <a:gd name="T75" fmla="*/ 701 h 40"/>
                <a:gd name="T76" fmla="*/ 786 w 29"/>
                <a:gd name="T77" fmla="*/ 508 h 40"/>
                <a:gd name="T78" fmla="*/ 671 w 29"/>
                <a:gd name="T79" fmla="*/ 508 h 40"/>
                <a:gd name="T80" fmla="*/ 450 w 29"/>
                <a:gd name="T81" fmla="*/ 349 h 40"/>
                <a:gd name="T82" fmla="*/ 385 w 29"/>
                <a:gd name="T83" fmla="*/ 254 h 40"/>
                <a:gd name="T84" fmla="*/ 490 w 29"/>
                <a:gd name="T85" fmla="*/ 95 h 40"/>
                <a:gd name="T86" fmla="*/ 424 w 29"/>
                <a:gd name="T87" fmla="*/ 135 h 40"/>
                <a:gd name="T88" fmla="*/ 335 w 29"/>
                <a:gd name="T89" fmla="*/ 185 h 40"/>
                <a:gd name="T90" fmla="*/ 270 w 29"/>
                <a:gd name="T91" fmla="*/ 226 h 40"/>
                <a:gd name="T92" fmla="*/ 209 w 29"/>
                <a:gd name="T93" fmla="*/ 485 h 40"/>
                <a:gd name="T94" fmla="*/ 115 w 29"/>
                <a:gd name="T95" fmla="*/ 390 h 40"/>
                <a:gd name="T96" fmla="*/ 155 w 29"/>
                <a:gd name="T97" fmla="*/ 575 h 40"/>
                <a:gd name="T98" fmla="*/ 209 w 29"/>
                <a:gd name="T99" fmla="*/ 644 h 40"/>
                <a:gd name="T100" fmla="*/ 89 w 29"/>
                <a:gd name="T101" fmla="*/ 762 h 40"/>
                <a:gd name="T102" fmla="*/ 66 w 29"/>
                <a:gd name="T103" fmla="*/ 829 h 40"/>
                <a:gd name="T104" fmla="*/ 181 w 29"/>
                <a:gd name="T105" fmla="*/ 898 h 40"/>
                <a:gd name="T106" fmla="*/ 385 w 29"/>
                <a:gd name="T107" fmla="*/ 1043 h 40"/>
                <a:gd name="T108" fmla="*/ 490 w 29"/>
                <a:gd name="T109" fmla="*/ 1112 h 40"/>
                <a:gd name="T110" fmla="*/ 633 w 29"/>
                <a:gd name="T111" fmla="*/ 1112 h 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9" h="40">
                  <a:moveTo>
                    <a:pt x="22" y="40"/>
                  </a:moveTo>
                  <a:cubicBezTo>
                    <a:pt x="21" y="40"/>
                    <a:pt x="21" y="40"/>
                    <a:pt x="21" y="40"/>
                  </a:cubicBezTo>
                  <a:cubicBezTo>
                    <a:pt x="21" y="39"/>
                    <a:pt x="20" y="39"/>
                    <a:pt x="20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19" y="36"/>
                  </a:cubicBezTo>
                  <a:cubicBezTo>
                    <a:pt x="19" y="36"/>
                    <a:pt x="18" y="36"/>
                    <a:pt x="17" y="36"/>
                  </a:cubicBezTo>
                  <a:cubicBezTo>
                    <a:pt x="17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5" y="36"/>
                  </a:cubicBezTo>
                  <a:cubicBezTo>
                    <a:pt x="14" y="36"/>
                    <a:pt x="13" y="34"/>
                    <a:pt x="12" y="33"/>
                  </a:cubicBezTo>
                  <a:cubicBezTo>
                    <a:pt x="12" y="32"/>
                    <a:pt x="11" y="31"/>
                    <a:pt x="9" y="31"/>
                  </a:cubicBezTo>
                  <a:cubicBezTo>
                    <a:pt x="9" y="30"/>
                    <a:pt x="8" y="30"/>
                    <a:pt x="8" y="30"/>
                  </a:cubicBezTo>
                  <a:cubicBezTo>
                    <a:pt x="7" y="30"/>
                    <a:pt x="7" y="30"/>
                    <a:pt x="6" y="30"/>
                  </a:cubicBezTo>
                  <a:cubicBezTo>
                    <a:pt x="5" y="30"/>
                    <a:pt x="4" y="29"/>
                    <a:pt x="3" y="28"/>
                  </a:cubicBezTo>
                  <a:cubicBezTo>
                    <a:pt x="2" y="28"/>
                    <a:pt x="2" y="28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0" y="27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0"/>
                    <a:pt x="3" y="19"/>
                    <a:pt x="3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5"/>
                    <a:pt x="3" y="14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1"/>
                  </a:cubicBezTo>
                  <a:cubicBezTo>
                    <a:pt x="4" y="11"/>
                    <a:pt x="4" y="11"/>
                    <a:pt x="4" y="1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5" y="9"/>
                    <a:pt x="6" y="8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6"/>
                    <a:pt x="8" y="3"/>
                    <a:pt x="10" y="3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3"/>
                    <a:pt x="12" y="3"/>
                    <a:pt x="13" y="3"/>
                  </a:cubicBezTo>
                  <a:cubicBezTo>
                    <a:pt x="13" y="3"/>
                    <a:pt x="14" y="3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6" y="1"/>
                    <a:pt x="17" y="0"/>
                    <a:pt x="18" y="0"/>
                  </a:cubicBezTo>
                  <a:cubicBezTo>
                    <a:pt x="19" y="0"/>
                    <a:pt x="19" y="1"/>
                    <a:pt x="19" y="1"/>
                  </a:cubicBezTo>
                  <a:cubicBezTo>
                    <a:pt x="19" y="2"/>
                    <a:pt x="19" y="2"/>
                    <a:pt x="17" y="4"/>
                  </a:cubicBezTo>
                  <a:cubicBezTo>
                    <a:pt x="17" y="4"/>
                    <a:pt x="16" y="4"/>
                    <a:pt x="16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4" y="8"/>
                    <a:pt x="14" y="8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7" y="12"/>
                    <a:pt x="17" y="13"/>
                    <a:pt x="19" y="13"/>
                  </a:cubicBezTo>
                  <a:cubicBezTo>
                    <a:pt x="21" y="12"/>
                    <a:pt x="22" y="13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5" y="15"/>
                    <a:pt x="25" y="15"/>
                    <a:pt x="26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7" y="19"/>
                    <a:pt x="28" y="21"/>
                  </a:cubicBezTo>
                  <a:cubicBezTo>
                    <a:pt x="28" y="22"/>
                    <a:pt x="28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4"/>
                    <a:pt x="28" y="24"/>
                  </a:cubicBezTo>
                  <a:cubicBezTo>
                    <a:pt x="28" y="24"/>
                    <a:pt x="28" y="24"/>
                    <a:pt x="28" y="25"/>
                  </a:cubicBezTo>
                  <a:cubicBezTo>
                    <a:pt x="29" y="25"/>
                    <a:pt x="29" y="26"/>
                    <a:pt x="29" y="27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4" y="26"/>
                    <a:pt x="24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3" y="27"/>
                  </a:cubicBezTo>
                  <a:cubicBezTo>
                    <a:pt x="23" y="27"/>
                    <a:pt x="24" y="27"/>
                    <a:pt x="24" y="28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30"/>
                    <a:pt x="22" y="30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4" y="33"/>
                    <a:pt x="23" y="35"/>
                    <a:pt x="22" y="37"/>
                  </a:cubicBezTo>
                  <a:cubicBezTo>
                    <a:pt x="22" y="38"/>
                    <a:pt x="22" y="39"/>
                    <a:pt x="22" y="39"/>
                  </a:cubicBezTo>
                  <a:lnTo>
                    <a:pt x="22" y="40"/>
                  </a:lnTo>
                  <a:close/>
                  <a:moveTo>
                    <a:pt x="21" y="38"/>
                  </a:move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7"/>
                    <a:pt x="21" y="37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22" y="32"/>
                    <a:pt x="22" y="31"/>
                    <a:pt x="21" y="31"/>
                  </a:cubicBezTo>
                  <a:cubicBezTo>
                    <a:pt x="21" y="30"/>
                    <a:pt x="20" y="29"/>
                    <a:pt x="21" y="28"/>
                  </a:cubicBezTo>
                  <a:cubicBezTo>
                    <a:pt x="21" y="28"/>
                    <a:pt x="21" y="28"/>
                    <a:pt x="22" y="27"/>
                  </a:cubicBezTo>
                  <a:cubicBezTo>
                    <a:pt x="21" y="27"/>
                    <a:pt x="21" y="27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3" y="25"/>
                  </a:cubicBezTo>
                  <a:cubicBezTo>
                    <a:pt x="23" y="25"/>
                    <a:pt x="23" y="25"/>
                    <a:pt x="24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6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4"/>
                    <a:pt x="26" y="24"/>
                    <a:pt x="26" y="23"/>
                  </a:cubicBezTo>
                  <a:cubicBezTo>
                    <a:pt x="26" y="23"/>
                    <a:pt x="26" y="23"/>
                    <a:pt x="26" y="22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0"/>
                    <a:pt x="26" y="18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5" y="16"/>
                    <a:pt x="24" y="16"/>
                  </a:cubicBezTo>
                  <a:cubicBezTo>
                    <a:pt x="23" y="16"/>
                    <a:pt x="23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4"/>
                    <a:pt x="20" y="14"/>
                    <a:pt x="19" y="14"/>
                  </a:cubicBezTo>
                  <a:cubicBezTo>
                    <a:pt x="16" y="14"/>
                    <a:pt x="16" y="12"/>
                    <a:pt x="15" y="11"/>
                  </a:cubicBezTo>
                  <a:cubicBezTo>
                    <a:pt x="15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4" y="6"/>
                    <a:pt x="14" y="4"/>
                    <a:pt x="15" y="4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7" y="2"/>
                    <a:pt x="16" y="2"/>
                    <a:pt x="16" y="3"/>
                  </a:cubicBezTo>
                  <a:cubicBezTo>
                    <a:pt x="15" y="3"/>
                    <a:pt x="15" y="3"/>
                    <a:pt x="14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6"/>
                    <a:pt x="9" y="7"/>
                  </a:cubicBezTo>
                  <a:cubicBezTo>
                    <a:pt x="9" y="8"/>
                    <a:pt x="8" y="9"/>
                    <a:pt x="7" y="9"/>
                  </a:cubicBezTo>
                  <a:cubicBezTo>
                    <a:pt x="6" y="10"/>
                    <a:pt x="6" y="10"/>
                    <a:pt x="6" y="1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5" y="14"/>
                    <a:pt x="5" y="15"/>
                    <a:pt x="5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5" y="19"/>
                    <a:pt x="4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5"/>
                    <a:pt x="1" y="26"/>
                  </a:cubicBezTo>
                  <a:cubicBezTo>
                    <a:pt x="1" y="26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3" y="27"/>
                    <a:pt x="3" y="27"/>
                  </a:cubicBezTo>
                  <a:cubicBezTo>
                    <a:pt x="4" y="28"/>
                    <a:pt x="5" y="28"/>
                    <a:pt x="6" y="28"/>
                  </a:cubicBezTo>
                  <a:cubicBezTo>
                    <a:pt x="7" y="28"/>
                    <a:pt x="7" y="29"/>
                    <a:pt x="8" y="29"/>
                  </a:cubicBezTo>
                  <a:cubicBezTo>
                    <a:pt x="9" y="29"/>
                    <a:pt x="9" y="29"/>
                    <a:pt x="10" y="29"/>
                  </a:cubicBezTo>
                  <a:cubicBezTo>
                    <a:pt x="11" y="30"/>
                    <a:pt x="12" y="31"/>
                    <a:pt x="13" y="33"/>
                  </a:cubicBezTo>
                  <a:cubicBezTo>
                    <a:pt x="14" y="34"/>
                    <a:pt x="15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7" y="35"/>
                    <a:pt x="17" y="35"/>
                  </a:cubicBezTo>
                  <a:cubicBezTo>
                    <a:pt x="18" y="35"/>
                    <a:pt x="19" y="35"/>
                    <a:pt x="19" y="35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2" y="36"/>
                    <a:pt x="21" y="37"/>
                    <a:pt x="2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" name="Freeform 170"/>
            <p:cNvSpPr>
              <a:spLocks/>
            </p:cNvSpPr>
            <p:nvPr/>
          </p:nvSpPr>
          <p:spPr bwMode="auto">
            <a:xfrm>
              <a:off x="6204465" y="2166410"/>
              <a:ext cx="88151" cy="81836"/>
            </a:xfrm>
            <a:custGeom>
              <a:avLst/>
              <a:gdLst>
                <a:gd name="T0" fmla="*/ 65 w 12"/>
                <a:gd name="T1" fmla="*/ 95 h 11"/>
                <a:gd name="T2" fmla="*/ 0 w 12"/>
                <a:gd name="T3" fmla="*/ 28 h 11"/>
                <a:gd name="T4" fmla="*/ 152 w 12"/>
                <a:gd name="T5" fmla="*/ 66 h 11"/>
                <a:gd name="T6" fmla="*/ 240 w 12"/>
                <a:gd name="T7" fmla="*/ 184 h 11"/>
                <a:gd name="T8" fmla="*/ 355 w 12"/>
                <a:gd name="T9" fmla="*/ 279 h 11"/>
                <a:gd name="T10" fmla="*/ 266 w 12"/>
                <a:gd name="T11" fmla="*/ 251 h 11"/>
                <a:gd name="T12" fmla="*/ 240 w 12"/>
                <a:gd name="T13" fmla="*/ 251 h 11"/>
                <a:gd name="T14" fmla="*/ 240 w 12"/>
                <a:gd name="T15" fmla="*/ 251 h 11"/>
                <a:gd name="T16" fmla="*/ 180 w 12"/>
                <a:gd name="T17" fmla="*/ 225 h 11"/>
                <a:gd name="T18" fmla="*/ 201 w 12"/>
                <a:gd name="T19" fmla="*/ 225 h 11"/>
                <a:gd name="T20" fmla="*/ 114 w 12"/>
                <a:gd name="T21" fmla="*/ 156 h 11"/>
                <a:gd name="T22" fmla="*/ 180 w 12"/>
                <a:gd name="T23" fmla="*/ 156 h 11"/>
                <a:gd name="T24" fmla="*/ 86 w 12"/>
                <a:gd name="T25" fmla="*/ 95 h 11"/>
                <a:gd name="T26" fmla="*/ 28 w 12"/>
                <a:gd name="T27" fmla="*/ 66 h 11"/>
                <a:gd name="T28" fmla="*/ 65 w 12"/>
                <a:gd name="T29" fmla="*/ 95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" h="11">
                  <a:moveTo>
                    <a:pt x="2" y="3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1" y="0"/>
                    <a:pt x="4" y="2"/>
                    <a:pt x="5" y="2"/>
                  </a:cubicBezTo>
                  <a:cubicBezTo>
                    <a:pt x="7" y="3"/>
                    <a:pt x="7" y="4"/>
                    <a:pt x="8" y="6"/>
                  </a:cubicBezTo>
                  <a:cubicBezTo>
                    <a:pt x="9" y="6"/>
                    <a:pt x="12" y="8"/>
                    <a:pt x="12" y="9"/>
                  </a:cubicBezTo>
                  <a:cubicBezTo>
                    <a:pt x="11" y="11"/>
                    <a:pt x="8" y="9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6" y="6"/>
                    <a:pt x="5" y="7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4" y="5"/>
                    <a:pt x="3" y="5"/>
                    <a:pt x="3" y="3"/>
                  </a:cubicBezTo>
                  <a:cubicBezTo>
                    <a:pt x="2" y="4"/>
                    <a:pt x="1" y="4"/>
                    <a:pt x="1" y="2"/>
                  </a:cubicBezTo>
                  <a:cubicBezTo>
                    <a:pt x="2" y="2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" name="Freeform 171"/>
            <p:cNvSpPr>
              <a:spLocks noEditPoints="1"/>
            </p:cNvSpPr>
            <p:nvPr/>
          </p:nvSpPr>
          <p:spPr bwMode="auto">
            <a:xfrm>
              <a:off x="6195020" y="2166410"/>
              <a:ext cx="103892" cy="75541"/>
            </a:xfrm>
            <a:custGeom>
              <a:avLst/>
              <a:gdLst>
                <a:gd name="T0" fmla="*/ 368 w 14"/>
                <a:gd name="T1" fmla="*/ 334 h 10"/>
                <a:gd name="T2" fmla="*/ 278 w 14"/>
                <a:gd name="T3" fmla="*/ 305 h 10"/>
                <a:gd name="T4" fmla="*/ 278 w 14"/>
                <a:gd name="T5" fmla="*/ 305 h 10"/>
                <a:gd name="T6" fmla="*/ 278 w 14"/>
                <a:gd name="T7" fmla="*/ 305 h 10"/>
                <a:gd name="T8" fmla="*/ 278 w 14"/>
                <a:gd name="T9" fmla="*/ 305 h 10"/>
                <a:gd name="T10" fmla="*/ 250 w 14"/>
                <a:gd name="T11" fmla="*/ 305 h 10"/>
                <a:gd name="T12" fmla="*/ 250 w 14"/>
                <a:gd name="T13" fmla="*/ 264 h 10"/>
                <a:gd name="T14" fmla="*/ 222 w 14"/>
                <a:gd name="T15" fmla="*/ 264 h 10"/>
                <a:gd name="T16" fmla="*/ 222 w 14"/>
                <a:gd name="T17" fmla="*/ 264 h 10"/>
                <a:gd name="T18" fmla="*/ 118 w 14"/>
                <a:gd name="T19" fmla="*/ 235 h 10"/>
                <a:gd name="T20" fmla="*/ 184 w 14"/>
                <a:gd name="T21" fmla="*/ 235 h 10"/>
                <a:gd name="T22" fmla="*/ 156 w 14"/>
                <a:gd name="T23" fmla="*/ 197 h 10"/>
                <a:gd name="T24" fmla="*/ 156 w 14"/>
                <a:gd name="T25" fmla="*/ 168 h 10"/>
                <a:gd name="T26" fmla="*/ 94 w 14"/>
                <a:gd name="T27" fmla="*/ 139 h 10"/>
                <a:gd name="T28" fmla="*/ 66 w 14"/>
                <a:gd name="T29" fmla="*/ 139 h 10"/>
                <a:gd name="T30" fmla="*/ 66 w 14"/>
                <a:gd name="T31" fmla="*/ 70 h 10"/>
                <a:gd name="T32" fmla="*/ 66 w 14"/>
                <a:gd name="T33" fmla="*/ 70 h 10"/>
                <a:gd name="T34" fmla="*/ 28 w 14"/>
                <a:gd name="T35" fmla="*/ 70 h 10"/>
                <a:gd name="T36" fmla="*/ 0 w 14"/>
                <a:gd name="T37" fmla="*/ 70 h 10"/>
                <a:gd name="T38" fmla="*/ 28 w 14"/>
                <a:gd name="T39" fmla="*/ 29 h 10"/>
                <a:gd name="T40" fmla="*/ 66 w 14"/>
                <a:gd name="T41" fmla="*/ 0 h 10"/>
                <a:gd name="T42" fmla="*/ 156 w 14"/>
                <a:gd name="T43" fmla="*/ 29 h 10"/>
                <a:gd name="T44" fmla="*/ 184 w 14"/>
                <a:gd name="T45" fmla="*/ 70 h 10"/>
                <a:gd name="T46" fmla="*/ 278 w 14"/>
                <a:gd name="T47" fmla="*/ 139 h 10"/>
                <a:gd name="T48" fmla="*/ 316 w 14"/>
                <a:gd name="T49" fmla="*/ 168 h 10"/>
                <a:gd name="T50" fmla="*/ 339 w 14"/>
                <a:gd name="T51" fmla="*/ 197 h 10"/>
                <a:gd name="T52" fmla="*/ 405 w 14"/>
                <a:gd name="T53" fmla="*/ 334 h 10"/>
                <a:gd name="T54" fmla="*/ 368 w 14"/>
                <a:gd name="T55" fmla="*/ 334 h 10"/>
                <a:gd name="T56" fmla="*/ 339 w 14"/>
                <a:gd name="T57" fmla="*/ 235 h 10"/>
                <a:gd name="T58" fmla="*/ 316 w 14"/>
                <a:gd name="T59" fmla="*/ 264 h 10"/>
                <a:gd name="T60" fmla="*/ 316 w 14"/>
                <a:gd name="T61" fmla="*/ 305 h 10"/>
                <a:gd name="T62" fmla="*/ 368 w 14"/>
                <a:gd name="T63" fmla="*/ 305 h 10"/>
                <a:gd name="T64" fmla="*/ 368 w 14"/>
                <a:gd name="T65" fmla="*/ 305 h 10"/>
                <a:gd name="T66" fmla="*/ 339 w 14"/>
                <a:gd name="T67" fmla="*/ 235 h 10"/>
                <a:gd name="T68" fmla="*/ 250 w 14"/>
                <a:gd name="T69" fmla="*/ 235 h 10"/>
                <a:gd name="T70" fmla="*/ 278 w 14"/>
                <a:gd name="T71" fmla="*/ 235 h 10"/>
                <a:gd name="T72" fmla="*/ 316 w 14"/>
                <a:gd name="T73" fmla="*/ 235 h 10"/>
                <a:gd name="T74" fmla="*/ 278 w 14"/>
                <a:gd name="T75" fmla="*/ 197 h 10"/>
                <a:gd name="T76" fmla="*/ 250 w 14"/>
                <a:gd name="T77" fmla="*/ 168 h 10"/>
                <a:gd name="T78" fmla="*/ 222 w 14"/>
                <a:gd name="T79" fmla="*/ 197 h 10"/>
                <a:gd name="T80" fmla="*/ 222 w 14"/>
                <a:gd name="T81" fmla="*/ 197 h 10"/>
                <a:gd name="T82" fmla="*/ 222 w 14"/>
                <a:gd name="T83" fmla="*/ 197 h 10"/>
                <a:gd name="T84" fmla="*/ 250 w 14"/>
                <a:gd name="T85" fmla="*/ 235 h 10"/>
                <a:gd name="T86" fmla="*/ 118 w 14"/>
                <a:gd name="T87" fmla="*/ 70 h 10"/>
                <a:gd name="T88" fmla="*/ 118 w 14"/>
                <a:gd name="T89" fmla="*/ 98 h 10"/>
                <a:gd name="T90" fmla="*/ 184 w 14"/>
                <a:gd name="T91" fmla="*/ 168 h 10"/>
                <a:gd name="T92" fmla="*/ 222 w 14"/>
                <a:gd name="T93" fmla="*/ 168 h 10"/>
                <a:gd name="T94" fmla="*/ 250 w 14"/>
                <a:gd name="T95" fmla="*/ 168 h 10"/>
                <a:gd name="T96" fmla="*/ 250 w 14"/>
                <a:gd name="T97" fmla="*/ 139 h 10"/>
                <a:gd name="T98" fmla="*/ 184 w 14"/>
                <a:gd name="T99" fmla="*/ 98 h 10"/>
                <a:gd name="T100" fmla="*/ 156 w 14"/>
                <a:gd name="T101" fmla="*/ 70 h 10"/>
                <a:gd name="T102" fmla="*/ 118 w 14"/>
                <a:gd name="T103" fmla="*/ 70 h 10"/>
                <a:gd name="T104" fmla="*/ 118 w 14"/>
                <a:gd name="T105" fmla="*/ 98 h 10"/>
                <a:gd name="T106" fmla="*/ 118 w 14"/>
                <a:gd name="T107" fmla="*/ 98 h 10"/>
                <a:gd name="T108" fmla="*/ 118 w 14"/>
                <a:gd name="T109" fmla="*/ 70 h 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4" h="10">
                  <a:moveTo>
                    <a:pt x="12" y="10"/>
                  </a:moveTo>
                  <a:cubicBezTo>
                    <a:pt x="11" y="10"/>
                    <a:pt x="10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5" y="1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8" y="2"/>
                    <a:pt x="8" y="3"/>
                    <a:pt x="9" y="4"/>
                  </a:cubicBezTo>
                  <a:cubicBezTo>
                    <a:pt x="9" y="4"/>
                    <a:pt x="9" y="5"/>
                    <a:pt x="10" y="5"/>
                  </a:cubicBezTo>
                  <a:cubicBezTo>
                    <a:pt x="10" y="5"/>
                    <a:pt x="10" y="6"/>
                    <a:pt x="11" y="6"/>
                  </a:cubicBezTo>
                  <a:cubicBezTo>
                    <a:pt x="12" y="7"/>
                    <a:pt x="14" y="8"/>
                    <a:pt x="13" y="10"/>
                  </a:cubicBezTo>
                  <a:cubicBezTo>
                    <a:pt x="13" y="10"/>
                    <a:pt x="13" y="10"/>
                    <a:pt x="12" y="10"/>
                  </a:cubicBezTo>
                  <a:close/>
                  <a:moveTo>
                    <a:pt x="11" y="7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8"/>
                    <a:pt x="11" y="7"/>
                  </a:cubicBezTo>
                  <a:close/>
                  <a:moveTo>
                    <a:pt x="8" y="7"/>
                  </a:move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9" y="6"/>
                    <a:pt x="9" y="6"/>
                  </a:cubicBezTo>
                  <a:cubicBezTo>
                    <a:pt x="9" y="6"/>
                    <a:pt x="9" y="6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6"/>
                    <a:pt x="8" y="7"/>
                  </a:cubicBezTo>
                  <a:close/>
                  <a:moveTo>
                    <a:pt x="4" y="2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" name="Freeform 172"/>
            <p:cNvSpPr>
              <a:spLocks/>
            </p:cNvSpPr>
            <p:nvPr/>
          </p:nvSpPr>
          <p:spPr bwMode="auto">
            <a:xfrm>
              <a:off x="6642071" y="1259917"/>
              <a:ext cx="110189" cy="163672"/>
            </a:xfrm>
            <a:custGeom>
              <a:avLst/>
              <a:gdLst>
                <a:gd name="T0" fmla="*/ 201 w 15"/>
                <a:gd name="T1" fmla="*/ 532 h 22"/>
                <a:gd name="T2" fmla="*/ 86 w 15"/>
                <a:gd name="T3" fmla="*/ 435 h 22"/>
                <a:gd name="T4" fmla="*/ 65 w 15"/>
                <a:gd name="T5" fmla="*/ 279 h 22"/>
                <a:gd name="T6" fmla="*/ 152 w 15"/>
                <a:gd name="T7" fmla="*/ 340 h 22"/>
                <a:gd name="T8" fmla="*/ 180 w 15"/>
                <a:gd name="T9" fmla="*/ 225 h 22"/>
                <a:gd name="T10" fmla="*/ 201 w 15"/>
                <a:gd name="T11" fmla="*/ 225 h 22"/>
                <a:gd name="T12" fmla="*/ 114 w 15"/>
                <a:gd name="T13" fmla="*/ 156 h 22"/>
                <a:gd name="T14" fmla="*/ 180 w 15"/>
                <a:gd name="T15" fmla="*/ 156 h 22"/>
                <a:gd name="T16" fmla="*/ 114 w 15"/>
                <a:gd name="T17" fmla="*/ 95 h 22"/>
                <a:gd name="T18" fmla="*/ 180 w 15"/>
                <a:gd name="T19" fmla="*/ 66 h 22"/>
                <a:gd name="T20" fmla="*/ 240 w 15"/>
                <a:gd name="T21" fmla="*/ 66 h 22"/>
                <a:gd name="T22" fmla="*/ 380 w 15"/>
                <a:gd name="T23" fmla="*/ 28 h 22"/>
                <a:gd name="T24" fmla="*/ 380 w 15"/>
                <a:gd name="T25" fmla="*/ 156 h 22"/>
                <a:gd name="T26" fmla="*/ 294 w 15"/>
                <a:gd name="T27" fmla="*/ 279 h 22"/>
                <a:gd name="T28" fmla="*/ 380 w 15"/>
                <a:gd name="T29" fmla="*/ 340 h 22"/>
                <a:gd name="T30" fmla="*/ 446 w 15"/>
                <a:gd name="T31" fmla="*/ 319 h 22"/>
                <a:gd name="T32" fmla="*/ 446 w 15"/>
                <a:gd name="T33" fmla="*/ 463 h 22"/>
                <a:gd name="T34" fmla="*/ 331 w 15"/>
                <a:gd name="T35" fmla="*/ 593 h 22"/>
                <a:gd name="T36" fmla="*/ 266 w 15"/>
                <a:gd name="T37" fmla="*/ 659 h 22"/>
                <a:gd name="T38" fmla="*/ 201 w 15"/>
                <a:gd name="T39" fmla="*/ 532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" h="22">
                  <a:moveTo>
                    <a:pt x="7" y="17"/>
                  </a:moveTo>
                  <a:cubicBezTo>
                    <a:pt x="7" y="14"/>
                    <a:pt x="4" y="16"/>
                    <a:pt x="3" y="14"/>
                  </a:cubicBezTo>
                  <a:cubicBezTo>
                    <a:pt x="3" y="13"/>
                    <a:pt x="0" y="10"/>
                    <a:pt x="2" y="9"/>
                  </a:cubicBezTo>
                  <a:cubicBezTo>
                    <a:pt x="3" y="7"/>
                    <a:pt x="3" y="12"/>
                    <a:pt x="5" y="11"/>
                  </a:cubicBezTo>
                  <a:cubicBezTo>
                    <a:pt x="7" y="10"/>
                    <a:pt x="7" y="8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6" y="6"/>
                    <a:pt x="5" y="5"/>
                    <a:pt x="4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6" y="4"/>
                    <a:pt x="5" y="3"/>
                    <a:pt x="4" y="3"/>
                  </a:cubicBezTo>
                  <a:cubicBezTo>
                    <a:pt x="5" y="3"/>
                    <a:pt x="6" y="3"/>
                    <a:pt x="6" y="2"/>
                  </a:cubicBezTo>
                  <a:cubicBezTo>
                    <a:pt x="5" y="0"/>
                    <a:pt x="7" y="2"/>
                    <a:pt x="8" y="2"/>
                  </a:cubicBezTo>
                  <a:cubicBezTo>
                    <a:pt x="10" y="3"/>
                    <a:pt x="12" y="1"/>
                    <a:pt x="13" y="1"/>
                  </a:cubicBezTo>
                  <a:cubicBezTo>
                    <a:pt x="15" y="2"/>
                    <a:pt x="12" y="3"/>
                    <a:pt x="13" y="5"/>
                  </a:cubicBezTo>
                  <a:cubicBezTo>
                    <a:pt x="13" y="6"/>
                    <a:pt x="11" y="8"/>
                    <a:pt x="10" y="9"/>
                  </a:cubicBezTo>
                  <a:cubicBezTo>
                    <a:pt x="12" y="8"/>
                    <a:pt x="14" y="9"/>
                    <a:pt x="13" y="11"/>
                  </a:cubicBezTo>
                  <a:cubicBezTo>
                    <a:pt x="14" y="11"/>
                    <a:pt x="14" y="11"/>
                    <a:pt x="15" y="10"/>
                  </a:cubicBezTo>
                  <a:cubicBezTo>
                    <a:pt x="15" y="12"/>
                    <a:pt x="15" y="13"/>
                    <a:pt x="15" y="15"/>
                  </a:cubicBezTo>
                  <a:cubicBezTo>
                    <a:pt x="15" y="17"/>
                    <a:pt x="14" y="20"/>
                    <a:pt x="11" y="19"/>
                  </a:cubicBezTo>
                  <a:cubicBezTo>
                    <a:pt x="12" y="20"/>
                    <a:pt x="11" y="22"/>
                    <a:pt x="9" y="21"/>
                  </a:cubicBezTo>
                  <a:cubicBezTo>
                    <a:pt x="8" y="20"/>
                    <a:pt x="8" y="18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" name="Freeform 173"/>
            <p:cNvSpPr>
              <a:spLocks noEditPoints="1"/>
            </p:cNvSpPr>
            <p:nvPr/>
          </p:nvSpPr>
          <p:spPr bwMode="auto">
            <a:xfrm>
              <a:off x="6635775" y="1259917"/>
              <a:ext cx="125930" cy="163672"/>
            </a:xfrm>
            <a:custGeom>
              <a:avLst/>
              <a:gdLst>
                <a:gd name="T0" fmla="*/ 311 w 17"/>
                <a:gd name="T1" fmla="*/ 659 h 22"/>
                <a:gd name="T2" fmla="*/ 249 w 17"/>
                <a:gd name="T3" fmla="*/ 532 h 22"/>
                <a:gd name="T4" fmla="*/ 209 w 17"/>
                <a:gd name="T5" fmla="*/ 532 h 22"/>
                <a:gd name="T6" fmla="*/ 115 w 17"/>
                <a:gd name="T7" fmla="*/ 463 h 22"/>
                <a:gd name="T8" fmla="*/ 66 w 17"/>
                <a:gd name="T9" fmla="*/ 251 h 22"/>
                <a:gd name="T10" fmla="*/ 155 w 17"/>
                <a:gd name="T11" fmla="*/ 279 h 22"/>
                <a:gd name="T12" fmla="*/ 209 w 17"/>
                <a:gd name="T13" fmla="*/ 279 h 22"/>
                <a:gd name="T14" fmla="*/ 184 w 17"/>
                <a:gd name="T15" fmla="*/ 184 h 22"/>
                <a:gd name="T16" fmla="*/ 0 w 17"/>
                <a:gd name="T17" fmla="*/ 66 h 22"/>
                <a:gd name="T18" fmla="*/ 184 w 17"/>
                <a:gd name="T19" fmla="*/ 118 h 22"/>
                <a:gd name="T20" fmla="*/ 155 w 17"/>
                <a:gd name="T21" fmla="*/ 95 h 22"/>
                <a:gd name="T22" fmla="*/ 184 w 17"/>
                <a:gd name="T23" fmla="*/ 66 h 22"/>
                <a:gd name="T24" fmla="*/ 209 w 17"/>
                <a:gd name="T25" fmla="*/ 28 h 22"/>
                <a:gd name="T26" fmla="*/ 311 w 17"/>
                <a:gd name="T27" fmla="*/ 66 h 22"/>
                <a:gd name="T28" fmla="*/ 433 w 17"/>
                <a:gd name="T29" fmla="*/ 0 h 22"/>
                <a:gd name="T30" fmla="*/ 454 w 17"/>
                <a:gd name="T31" fmla="*/ 95 h 22"/>
                <a:gd name="T32" fmla="*/ 405 w 17"/>
                <a:gd name="T33" fmla="*/ 251 h 22"/>
                <a:gd name="T34" fmla="*/ 433 w 17"/>
                <a:gd name="T35" fmla="*/ 279 h 22"/>
                <a:gd name="T36" fmla="*/ 454 w 17"/>
                <a:gd name="T37" fmla="*/ 319 h 22"/>
                <a:gd name="T38" fmla="*/ 492 w 17"/>
                <a:gd name="T39" fmla="*/ 319 h 22"/>
                <a:gd name="T40" fmla="*/ 492 w 17"/>
                <a:gd name="T41" fmla="*/ 463 h 22"/>
                <a:gd name="T42" fmla="*/ 405 w 17"/>
                <a:gd name="T43" fmla="*/ 619 h 22"/>
                <a:gd name="T44" fmla="*/ 339 w 17"/>
                <a:gd name="T45" fmla="*/ 688 h 22"/>
                <a:gd name="T46" fmla="*/ 311 w 17"/>
                <a:gd name="T47" fmla="*/ 593 h 22"/>
                <a:gd name="T48" fmla="*/ 365 w 17"/>
                <a:gd name="T49" fmla="*/ 619 h 22"/>
                <a:gd name="T50" fmla="*/ 339 w 17"/>
                <a:gd name="T51" fmla="*/ 570 h 22"/>
                <a:gd name="T52" fmla="*/ 454 w 17"/>
                <a:gd name="T53" fmla="*/ 570 h 22"/>
                <a:gd name="T54" fmla="*/ 454 w 17"/>
                <a:gd name="T55" fmla="*/ 409 h 22"/>
                <a:gd name="T56" fmla="*/ 454 w 17"/>
                <a:gd name="T57" fmla="*/ 369 h 22"/>
                <a:gd name="T58" fmla="*/ 433 w 17"/>
                <a:gd name="T59" fmla="*/ 340 h 22"/>
                <a:gd name="T60" fmla="*/ 365 w 17"/>
                <a:gd name="T61" fmla="*/ 319 h 22"/>
                <a:gd name="T62" fmla="*/ 339 w 17"/>
                <a:gd name="T63" fmla="*/ 279 h 22"/>
                <a:gd name="T64" fmla="*/ 405 w 17"/>
                <a:gd name="T65" fmla="*/ 156 h 22"/>
                <a:gd name="T66" fmla="*/ 433 w 17"/>
                <a:gd name="T67" fmla="*/ 66 h 22"/>
                <a:gd name="T68" fmla="*/ 365 w 17"/>
                <a:gd name="T69" fmla="*/ 66 h 22"/>
                <a:gd name="T70" fmla="*/ 271 w 17"/>
                <a:gd name="T71" fmla="*/ 66 h 22"/>
                <a:gd name="T72" fmla="*/ 249 w 17"/>
                <a:gd name="T73" fmla="*/ 66 h 22"/>
                <a:gd name="T74" fmla="*/ 184 w 17"/>
                <a:gd name="T75" fmla="*/ 95 h 22"/>
                <a:gd name="T76" fmla="*/ 209 w 17"/>
                <a:gd name="T77" fmla="*/ 184 h 22"/>
                <a:gd name="T78" fmla="*/ 311 w 17"/>
                <a:gd name="T79" fmla="*/ 251 h 22"/>
                <a:gd name="T80" fmla="*/ 249 w 17"/>
                <a:gd name="T81" fmla="*/ 319 h 22"/>
                <a:gd name="T82" fmla="*/ 184 w 17"/>
                <a:gd name="T83" fmla="*/ 340 h 22"/>
                <a:gd name="T84" fmla="*/ 89 w 17"/>
                <a:gd name="T85" fmla="*/ 279 h 22"/>
                <a:gd name="T86" fmla="*/ 115 w 17"/>
                <a:gd name="T87" fmla="*/ 409 h 22"/>
                <a:gd name="T88" fmla="*/ 184 w 17"/>
                <a:gd name="T89" fmla="*/ 435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" h="22">
                  <a:moveTo>
                    <a:pt x="11" y="22"/>
                  </a:moveTo>
                  <a:cubicBezTo>
                    <a:pt x="11" y="22"/>
                    <a:pt x="10" y="22"/>
                    <a:pt x="10" y="21"/>
                  </a:cubicBezTo>
                  <a:cubicBezTo>
                    <a:pt x="9" y="21"/>
                    <a:pt x="9" y="20"/>
                    <a:pt x="9" y="19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6"/>
                    <a:pt x="7" y="16"/>
                    <a:pt x="6" y="16"/>
                  </a:cubicBezTo>
                  <a:cubicBezTo>
                    <a:pt x="5" y="16"/>
                    <a:pt x="4" y="16"/>
                    <a:pt x="4" y="15"/>
                  </a:cubicBezTo>
                  <a:cubicBezTo>
                    <a:pt x="4" y="14"/>
                    <a:pt x="4" y="14"/>
                    <a:pt x="3" y="14"/>
                  </a:cubicBezTo>
                  <a:cubicBezTo>
                    <a:pt x="2" y="12"/>
                    <a:pt x="1" y="10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7" y="10"/>
                    <a:pt x="7" y="9"/>
                  </a:cubicBezTo>
                  <a:cubicBezTo>
                    <a:pt x="7" y="9"/>
                    <a:pt x="7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3"/>
                    <a:pt x="5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1"/>
                    <a:pt x="13" y="0"/>
                    <a:pt x="14" y="0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4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4" y="8"/>
                    <a:pt x="14" y="9"/>
                  </a:cubicBezTo>
                  <a:cubicBezTo>
                    <a:pt x="15" y="9"/>
                    <a:pt x="15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1"/>
                    <a:pt x="17" y="12"/>
                    <a:pt x="16" y="13"/>
                  </a:cubicBezTo>
                  <a:cubicBezTo>
                    <a:pt x="16" y="14"/>
                    <a:pt x="16" y="15"/>
                    <a:pt x="16" y="15"/>
                  </a:cubicBezTo>
                  <a:cubicBezTo>
                    <a:pt x="17" y="16"/>
                    <a:pt x="16" y="18"/>
                    <a:pt x="15" y="19"/>
                  </a:cubicBezTo>
                  <a:cubicBezTo>
                    <a:pt x="15" y="19"/>
                    <a:pt x="14" y="20"/>
                    <a:pt x="13" y="20"/>
                  </a:cubicBezTo>
                  <a:cubicBezTo>
                    <a:pt x="13" y="20"/>
                    <a:pt x="13" y="20"/>
                    <a:pt x="13" y="21"/>
                  </a:cubicBezTo>
                  <a:cubicBezTo>
                    <a:pt x="12" y="21"/>
                    <a:pt x="12" y="22"/>
                    <a:pt x="11" y="22"/>
                  </a:cubicBezTo>
                  <a:close/>
                  <a:moveTo>
                    <a:pt x="8" y="16"/>
                  </a:moveTo>
                  <a:cubicBezTo>
                    <a:pt x="9" y="17"/>
                    <a:pt x="9" y="18"/>
                    <a:pt x="10" y="19"/>
                  </a:cubicBezTo>
                  <a:cubicBezTo>
                    <a:pt x="10" y="19"/>
                    <a:pt x="10" y="20"/>
                    <a:pt x="10" y="20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2" y="19"/>
                    <a:pt x="12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7"/>
                    <a:pt x="15" y="16"/>
                    <a:pt x="15" y="15"/>
                  </a:cubicBezTo>
                  <a:cubicBezTo>
                    <a:pt x="15" y="15"/>
                    <a:pt x="15" y="14"/>
                    <a:pt x="15" y="13"/>
                  </a:cubicBezTo>
                  <a:cubicBezTo>
                    <a:pt x="15" y="13"/>
                    <a:pt x="15" y="12"/>
                    <a:pt x="15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3" y="9"/>
                    <a:pt x="12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2" y="8"/>
                    <a:pt x="12" y="7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4"/>
                    <a:pt x="13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1" y="3"/>
                    <a:pt x="10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0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4" y="11"/>
                    <a:pt x="4" y="10"/>
                  </a:cubicBezTo>
                  <a:cubicBezTo>
                    <a:pt x="4" y="10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4" y="12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7" y="15"/>
                    <a:pt x="8" y="15"/>
                    <a:pt x="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" name="Freeform 174"/>
            <p:cNvSpPr>
              <a:spLocks/>
            </p:cNvSpPr>
            <p:nvPr/>
          </p:nvSpPr>
          <p:spPr bwMode="auto">
            <a:xfrm>
              <a:off x="7237090" y="1876836"/>
              <a:ext cx="6296" cy="629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6 h 1"/>
                <a:gd name="T4" fmla="*/ 16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" name="Freeform 175"/>
            <p:cNvSpPr>
              <a:spLocks/>
            </p:cNvSpPr>
            <p:nvPr/>
          </p:nvSpPr>
          <p:spPr bwMode="auto">
            <a:xfrm>
              <a:off x="7237090" y="1870541"/>
              <a:ext cx="15741" cy="22033"/>
            </a:xfrm>
            <a:custGeom>
              <a:avLst/>
              <a:gdLst>
                <a:gd name="T0" fmla="*/ 0 w 2"/>
                <a:gd name="T1" fmla="*/ 86 h 3"/>
                <a:gd name="T2" fmla="*/ 0 w 2"/>
                <a:gd name="T3" fmla="*/ 28 h 3"/>
                <a:gd name="T4" fmla="*/ 83 w 2"/>
                <a:gd name="T5" fmla="*/ 0 h 3"/>
                <a:gd name="T6" fmla="*/ 83 w 2"/>
                <a:gd name="T7" fmla="*/ 28 h 3"/>
                <a:gd name="T8" fmla="*/ 50 w 2"/>
                <a:gd name="T9" fmla="*/ 86 h 3"/>
                <a:gd name="T10" fmla="*/ 0 w 2"/>
                <a:gd name="T11" fmla="*/ 86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" name="Freeform 176"/>
            <p:cNvSpPr>
              <a:spLocks/>
            </p:cNvSpPr>
            <p:nvPr/>
          </p:nvSpPr>
          <p:spPr bwMode="auto">
            <a:xfrm>
              <a:off x="6985231" y="2301754"/>
              <a:ext cx="28334" cy="12590"/>
            </a:xfrm>
            <a:custGeom>
              <a:avLst/>
              <a:gdLst>
                <a:gd name="T0" fmla="*/ 56 w 4"/>
                <a:gd name="T1" fmla="*/ 0 h 2"/>
                <a:gd name="T2" fmla="*/ 81 w 4"/>
                <a:gd name="T3" fmla="*/ 16 h 2"/>
                <a:gd name="T4" fmla="*/ 0 w 4"/>
                <a:gd name="T5" fmla="*/ 0 h 2"/>
                <a:gd name="T6" fmla="*/ 56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2" y="0"/>
                    <a:pt x="4" y="0"/>
                    <a:pt x="3" y="1"/>
                  </a:cubicBezTo>
                  <a:cubicBezTo>
                    <a:pt x="2" y="2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" name="Freeform 177"/>
            <p:cNvSpPr>
              <a:spLocks/>
            </p:cNvSpPr>
            <p:nvPr/>
          </p:nvSpPr>
          <p:spPr bwMode="auto">
            <a:xfrm>
              <a:off x="6963193" y="2301754"/>
              <a:ext cx="50372" cy="12590"/>
            </a:xfrm>
            <a:custGeom>
              <a:avLst/>
              <a:gdLst>
                <a:gd name="T0" fmla="*/ 130 w 7"/>
                <a:gd name="T1" fmla="*/ 32 h 2"/>
                <a:gd name="T2" fmla="*/ 85 w 7"/>
                <a:gd name="T3" fmla="*/ 16 h 2"/>
                <a:gd name="T4" fmla="*/ 85 w 7"/>
                <a:gd name="T5" fmla="*/ 16 h 2"/>
                <a:gd name="T6" fmla="*/ 0 w 7"/>
                <a:gd name="T7" fmla="*/ 0 h 2"/>
                <a:gd name="T8" fmla="*/ 130 w 7"/>
                <a:gd name="T9" fmla="*/ 0 h 2"/>
                <a:gd name="T10" fmla="*/ 194 w 7"/>
                <a:gd name="T11" fmla="*/ 0 h 2"/>
                <a:gd name="T12" fmla="*/ 167 w 7"/>
                <a:gd name="T13" fmla="*/ 32 h 2"/>
                <a:gd name="T14" fmla="*/ 130 w 7"/>
                <a:gd name="T15" fmla="*/ 32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cubicBezTo>
                    <a:pt x="5" y="2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" name="Freeform 178"/>
            <p:cNvSpPr>
              <a:spLocks/>
            </p:cNvSpPr>
            <p:nvPr/>
          </p:nvSpPr>
          <p:spPr bwMode="auto">
            <a:xfrm>
              <a:off x="6997824" y="2106606"/>
              <a:ext cx="22038" cy="15738"/>
            </a:xfrm>
            <a:custGeom>
              <a:avLst/>
              <a:gdLst>
                <a:gd name="T0" fmla="*/ 0 w 3"/>
                <a:gd name="T1" fmla="*/ 0 h 2"/>
                <a:gd name="T2" fmla="*/ 86 w 3"/>
                <a:gd name="T3" fmla="*/ 83 h 2"/>
                <a:gd name="T4" fmla="*/ 0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" name="Freeform 179"/>
            <p:cNvSpPr>
              <a:spLocks/>
            </p:cNvSpPr>
            <p:nvPr/>
          </p:nvSpPr>
          <p:spPr bwMode="auto">
            <a:xfrm>
              <a:off x="6997824" y="2100311"/>
              <a:ext cx="31482" cy="28328"/>
            </a:xfrm>
            <a:custGeom>
              <a:avLst/>
              <a:gdLst>
                <a:gd name="T0" fmla="*/ 158 w 4"/>
                <a:gd name="T1" fmla="*/ 101 h 4"/>
                <a:gd name="T2" fmla="*/ 125 w 4"/>
                <a:gd name="T3" fmla="*/ 101 h 4"/>
                <a:gd name="T4" fmla="*/ 83 w 4"/>
                <a:gd name="T5" fmla="*/ 81 h 4"/>
                <a:gd name="T6" fmla="*/ 0 w 4"/>
                <a:gd name="T7" fmla="*/ 25 h 4"/>
                <a:gd name="T8" fmla="*/ 0 w 4"/>
                <a:gd name="T9" fmla="*/ 25 h 4"/>
                <a:gd name="T10" fmla="*/ 0 w 4"/>
                <a:gd name="T11" fmla="*/ 25 h 4"/>
                <a:gd name="T12" fmla="*/ 158 w 4"/>
                <a:gd name="T13" fmla="*/ 81 h 4"/>
                <a:gd name="T14" fmla="*/ 158 w 4"/>
                <a:gd name="T15" fmla="*/ 101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1" y="3"/>
                    <a:pt x="0" y="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4" y="1"/>
                    <a:pt x="4" y="3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" name="Freeform 180"/>
            <p:cNvSpPr>
              <a:spLocks/>
            </p:cNvSpPr>
            <p:nvPr/>
          </p:nvSpPr>
          <p:spPr bwMode="auto">
            <a:xfrm>
              <a:off x="7029306" y="1810737"/>
              <a:ext cx="22038" cy="28328"/>
            </a:xfrm>
            <a:custGeom>
              <a:avLst/>
              <a:gdLst>
                <a:gd name="T0" fmla="*/ 28 w 3"/>
                <a:gd name="T1" fmla="*/ 0 h 4"/>
                <a:gd name="T2" fmla="*/ 28 w 3"/>
                <a:gd name="T3" fmla="*/ 101 h 4"/>
                <a:gd name="T4" fmla="*/ 86 w 3"/>
                <a:gd name="T5" fmla="*/ 25 h 4"/>
                <a:gd name="T6" fmla="*/ 28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" name="Freeform 181"/>
            <p:cNvSpPr>
              <a:spLocks noEditPoints="1"/>
            </p:cNvSpPr>
            <p:nvPr/>
          </p:nvSpPr>
          <p:spPr bwMode="auto">
            <a:xfrm>
              <a:off x="7029306" y="1801295"/>
              <a:ext cx="22038" cy="47213"/>
            </a:xfrm>
            <a:custGeom>
              <a:avLst/>
              <a:gdLst>
                <a:gd name="T0" fmla="*/ 65 w 3"/>
                <a:gd name="T1" fmla="*/ 238 h 6"/>
                <a:gd name="T2" fmla="*/ 28 w 3"/>
                <a:gd name="T3" fmla="*/ 238 h 6"/>
                <a:gd name="T4" fmla="*/ 0 w 3"/>
                <a:gd name="T5" fmla="*/ 50 h 6"/>
                <a:gd name="T6" fmla="*/ 28 w 3"/>
                <a:gd name="T7" fmla="*/ 0 h 6"/>
                <a:gd name="T8" fmla="*/ 28 w 3"/>
                <a:gd name="T9" fmla="*/ 0 h 6"/>
                <a:gd name="T10" fmla="*/ 28 w 3"/>
                <a:gd name="T11" fmla="*/ 0 h 6"/>
                <a:gd name="T12" fmla="*/ 65 w 3"/>
                <a:gd name="T13" fmla="*/ 50 h 6"/>
                <a:gd name="T14" fmla="*/ 86 w 3"/>
                <a:gd name="T15" fmla="*/ 50 h 6"/>
                <a:gd name="T16" fmla="*/ 86 w 3"/>
                <a:gd name="T17" fmla="*/ 50 h 6"/>
                <a:gd name="T18" fmla="*/ 65 w 3"/>
                <a:gd name="T19" fmla="*/ 238 h 6"/>
                <a:gd name="T20" fmla="*/ 28 w 3"/>
                <a:gd name="T21" fmla="*/ 83 h 6"/>
                <a:gd name="T22" fmla="*/ 28 w 3"/>
                <a:gd name="T23" fmla="*/ 158 h 6"/>
                <a:gd name="T24" fmla="*/ 65 w 3"/>
                <a:gd name="T25" fmla="*/ 83 h 6"/>
                <a:gd name="T26" fmla="*/ 28 w 3"/>
                <a:gd name="T27" fmla="*/ 83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2" y="6"/>
                  </a:lnTo>
                  <a:close/>
                  <a:moveTo>
                    <a:pt x="1" y="2"/>
                  </a:moveTo>
                  <a:cubicBezTo>
                    <a:pt x="1" y="2"/>
                    <a:pt x="1" y="3"/>
                    <a:pt x="1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" name="Freeform 182"/>
            <p:cNvSpPr>
              <a:spLocks/>
            </p:cNvSpPr>
            <p:nvPr/>
          </p:nvSpPr>
          <p:spPr bwMode="auto">
            <a:xfrm>
              <a:off x="6969489" y="1788704"/>
              <a:ext cx="28334" cy="28328"/>
            </a:xfrm>
            <a:custGeom>
              <a:avLst/>
              <a:gdLst>
                <a:gd name="T0" fmla="*/ 81 w 4"/>
                <a:gd name="T1" fmla="*/ 0 h 4"/>
                <a:gd name="T2" fmla="*/ 0 w 4"/>
                <a:gd name="T3" fmla="*/ 101 h 4"/>
                <a:gd name="T4" fmla="*/ 101 w 4"/>
                <a:gd name="T5" fmla="*/ 0 h 4"/>
                <a:gd name="T6" fmla="*/ 81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2" y="4"/>
                    <a:pt x="4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" name="Freeform 183"/>
            <p:cNvSpPr>
              <a:spLocks noEditPoints="1"/>
            </p:cNvSpPr>
            <p:nvPr/>
          </p:nvSpPr>
          <p:spPr bwMode="auto">
            <a:xfrm>
              <a:off x="6963193" y="1788704"/>
              <a:ext cx="44075" cy="37771"/>
            </a:xfrm>
            <a:custGeom>
              <a:avLst/>
              <a:gdLst>
                <a:gd name="T0" fmla="*/ 0 w 6"/>
                <a:gd name="T1" fmla="*/ 168 h 5"/>
                <a:gd name="T2" fmla="*/ 28 w 6"/>
                <a:gd name="T3" fmla="*/ 139 h 5"/>
                <a:gd name="T4" fmla="*/ 28 w 6"/>
                <a:gd name="T5" fmla="*/ 98 h 5"/>
                <a:gd name="T6" fmla="*/ 114 w 6"/>
                <a:gd name="T7" fmla="*/ 0 h 5"/>
                <a:gd name="T8" fmla="*/ 114 w 6"/>
                <a:gd name="T9" fmla="*/ 0 h 5"/>
                <a:gd name="T10" fmla="*/ 180 w 6"/>
                <a:gd name="T11" fmla="*/ 0 h 5"/>
                <a:gd name="T12" fmla="*/ 180 w 6"/>
                <a:gd name="T13" fmla="*/ 29 h 5"/>
                <a:gd name="T14" fmla="*/ 28 w 6"/>
                <a:gd name="T15" fmla="*/ 168 h 5"/>
                <a:gd name="T16" fmla="*/ 0 w 6"/>
                <a:gd name="T17" fmla="*/ 168 h 5"/>
                <a:gd name="T18" fmla="*/ 114 w 6"/>
                <a:gd name="T19" fmla="*/ 29 h 5"/>
                <a:gd name="T20" fmla="*/ 65 w 6"/>
                <a:gd name="T21" fmla="*/ 139 h 5"/>
                <a:gd name="T22" fmla="*/ 152 w 6"/>
                <a:gd name="T23" fmla="*/ 29 h 5"/>
                <a:gd name="T24" fmla="*/ 114 w 6"/>
                <a:gd name="T25" fmla="*/ 29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2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3"/>
                    <a:pt x="3" y="5"/>
                    <a:pt x="1" y="5"/>
                  </a:cubicBezTo>
                  <a:lnTo>
                    <a:pt x="0" y="5"/>
                  </a:lnTo>
                  <a:close/>
                  <a:moveTo>
                    <a:pt x="4" y="1"/>
                  </a:moveTo>
                  <a:cubicBezTo>
                    <a:pt x="3" y="1"/>
                    <a:pt x="3" y="2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" name="Freeform 184"/>
            <p:cNvSpPr>
              <a:spLocks/>
            </p:cNvSpPr>
            <p:nvPr/>
          </p:nvSpPr>
          <p:spPr bwMode="auto">
            <a:xfrm>
              <a:off x="7356724" y="2270279"/>
              <a:ext cx="37779" cy="44066"/>
            </a:xfrm>
            <a:custGeom>
              <a:avLst/>
              <a:gdLst>
                <a:gd name="T0" fmla="*/ 70 w 5"/>
                <a:gd name="T1" fmla="*/ 0 h 6"/>
                <a:gd name="T2" fmla="*/ 0 w 5"/>
                <a:gd name="T3" fmla="*/ 152 h 6"/>
                <a:gd name="T4" fmla="*/ 139 w 5"/>
                <a:gd name="T5" fmla="*/ 86 h 6"/>
                <a:gd name="T6" fmla="*/ 70 w 5"/>
                <a:gd name="T7" fmla="*/ 86 h 6"/>
                <a:gd name="T8" fmla="*/ 70 w 5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2" y="1"/>
                    <a:pt x="0" y="4"/>
                    <a:pt x="0" y="5"/>
                  </a:cubicBezTo>
                  <a:cubicBezTo>
                    <a:pt x="1" y="6"/>
                    <a:pt x="5" y="4"/>
                    <a:pt x="4" y="3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2" y="2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" name="Freeform 185"/>
            <p:cNvSpPr>
              <a:spLocks noEditPoints="1"/>
            </p:cNvSpPr>
            <p:nvPr/>
          </p:nvSpPr>
          <p:spPr bwMode="auto">
            <a:xfrm>
              <a:off x="7347279" y="2270279"/>
              <a:ext cx="37779" cy="44066"/>
            </a:xfrm>
            <a:custGeom>
              <a:avLst/>
              <a:gdLst>
                <a:gd name="T0" fmla="*/ 70 w 5"/>
                <a:gd name="T1" fmla="*/ 180 h 6"/>
                <a:gd name="T2" fmla="*/ 29 w 5"/>
                <a:gd name="T3" fmla="*/ 152 h 6"/>
                <a:gd name="T4" fmla="*/ 70 w 5"/>
                <a:gd name="T5" fmla="*/ 28 h 6"/>
                <a:gd name="T6" fmla="*/ 98 w 5"/>
                <a:gd name="T7" fmla="*/ 0 h 6"/>
                <a:gd name="T8" fmla="*/ 98 w 5"/>
                <a:gd name="T9" fmla="*/ 0 h 6"/>
                <a:gd name="T10" fmla="*/ 139 w 5"/>
                <a:gd name="T11" fmla="*/ 0 h 6"/>
                <a:gd name="T12" fmla="*/ 139 w 5"/>
                <a:gd name="T13" fmla="*/ 65 h 6"/>
                <a:gd name="T14" fmla="*/ 139 w 5"/>
                <a:gd name="T15" fmla="*/ 65 h 6"/>
                <a:gd name="T16" fmla="*/ 168 w 5"/>
                <a:gd name="T17" fmla="*/ 65 h 6"/>
                <a:gd name="T18" fmla="*/ 168 w 5"/>
                <a:gd name="T19" fmla="*/ 65 h 6"/>
                <a:gd name="T20" fmla="*/ 168 w 5"/>
                <a:gd name="T21" fmla="*/ 114 h 6"/>
                <a:gd name="T22" fmla="*/ 70 w 5"/>
                <a:gd name="T23" fmla="*/ 180 h 6"/>
                <a:gd name="T24" fmla="*/ 98 w 5"/>
                <a:gd name="T25" fmla="*/ 65 h 6"/>
                <a:gd name="T26" fmla="*/ 70 w 5"/>
                <a:gd name="T27" fmla="*/ 114 h 6"/>
                <a:gd name="T28" fmla="*/ 70 w 5"/>
                <a:gd name="T29" fmla="*/ 114 h 6"/>
                <a:gd name="T30" fmla="*/ 139 w 5"/>
                <a:gd name="T31" fmla="*/ 114 h 6"/>
                <a:gd name="T32" fmla="*/ 139 w 5"/>
                <a:gd name="T33" fmla="*/ 114 h 6"/>
                <a:gd name="T34" fmla="*/ 98 w 5"/>
                <a:gd name="T35" fmla="*/ 114 h 6"/>
                <a:gd name="T36" fmla="*/ 70 w 5"/>
                <a:gd name="T37" fmla="*/ 114 h 6"/>
                <a:gd name="T38" fmla="*/ 70 w 5"/>
                <a:gd name="T39" fmla="*/ 86 h 6"/>
                <a:gd name="T40" fmla="*/ 98 w 5"/>
                <a:gd name="T41" fmla="*/ 65 h 6"/>
                <a:gd name="T42" fmla="*/ 98 w 5"/>
                <a:gd name="T43" fmla="*/ 65 h 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2" y="6"/>
                    <a:pt x="1" y="5"/>
                    <a:pt x="1" y="5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5"/>
                    <a:pt x="3" y="6"/>
                    <a:pt x="2" y="6"/>
                  </a:cubicBezTo>
                  <a:close/>
                  <a:moveTo>
                    <a:pt x="3" y="2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" name="Freeform 186"/>
            <p:cNvSpPr>
              <a:spLocks/>
            </p:cNvSpPr>
            <p:nvPr/>
          </p:nvSpPr>
          <p:spPr bwMode="auto">
            <a:xfrm>
              <a:off x="7287462" y="1832770"/>
              <a:ext cx="15741" cy="15738"/>
            </a:xfrm>
            <a:custGeom>
              <a:avLst/>
              <a:gdLst>
                <a:gd name="T0" fmla="*/ 50 w 2"/>
                <a:gd name="T1" fmla="*/ 0 h 2"/>
                <a:gd name="T2" fmla="*/ 50 w 2"/>
                <a:gd name="T3" fmla="*/ 83 h 2"/>
                <a:gd name="T4" fmla="*/ 0 w 2"/>
                <a:gd name="T5" fmla="*/ 50 h 2"/>
                <a:gd name="T6" fmla="*/ 5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2" y="1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" name="Freeform 187"/>
            <p:cNvSpPr>
              <a:spLocks/>
            </p:cNvSpPr>
            <p:nvPr/>
          </p:nvSpPr>
          <p:spPr bwMode="auto">
            <a:xfrm>
              <a:off x="7281166" y="1832770"/>
              <a:ext cx="22038" cy="22033"/>
            </a:xfrm>
            <a:custGeom>
              <a:avLst/>
              <a:gdLst>
                <a:gd name="T0" fmla="*/ 86 w 3"/>
                <a:gd name="T1" fmla="*/ 86 h 3"/>
                <a:gd name="T2" fmla="*/ 65 w 3"/>
                <a:gd name="T3" fmla="*/ 65 h 3"/>
                <a:gd name="T4" fmla="*/ 0 w 3"/>
                <a:gd name="T5" fmla="*/ 65 h 3"/>
                <a:gd name="T6" fmla="*/ 0 w 3"/>
                <a:gd name="T7" fmla="*/ 28 h 3"/>
                <a:gd name="T8" fmla="*/ 0 w 3"/>
                <a:gd name="T9" fmla="*/ 28 h 3"/>
                <a:gd name="T10" fmla="*/ 28 w 3"/>
                <a:gd name="T11" fmla="*/ 0 h 3"/>
                <a:gd name="T12" fmla="*/ 65 w 3"/>
                <a:gd name="T13" fmla="*/ 0 h 3"/>
                <a:gd name="T14" fmla="*/ 65 w 3"/>
                <a:gd name="T15" fmla="*/ 0 h 3"/>
                <a:gd name="T16" fmla="*/ 65 w 3"/>
                <a:gd name="T17" fmla="*/ 0 h 3"/>
                <a:gd name="T18" fmla="*/ 86 w 3"/>
                <a:gd name="T19" fmla="*/ 65 h 3"/>
                <a:gd name="T20" fmla="*/ 86 w 3"/>
                <a:gd name="T21" fmla="*/ 86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" name="Freeform 188"/>
            <p:cNvSpPr>
              <a:spLocks/>
            </p:cNvSpPr>
            <p:nvPr/>
          </p:nvSpPr>
          <p:spPr bwMode="auto">
            <a:xfrm>
              <a:off x="7303204" y="2197885"/>
              <a:ext cx="53520" cy="28328"/>
            </a:xfrm>
            <a:custGeom>
              <a:avLst/>
              <a:gdLst>
                <a:gd name="T0" fmla="*/ 29 w 7"/>
                <a:gd name="T1" fmla="*/ 0 h 4"/>
                <a:gd name="T2" fmla="*/ 243 w 7"/>
                <a:gd name="T3" fmla="*/ 81 h 4"/>
                <a:gd name="T4" fmla="*/ 0 w 7"/>
                <a:gd name="T5" fmla="*/ 25 h 4"/>
                <a:gd name="T6" fmla="*/ 29 w 7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3" y="1"/>
                    <a:pt x="6" y="1"/>
                    <a:pt x="7" y="3"/>
                  </a:cubicBezTo>
                  <a:cubicBezTo>
                    <a:pt x="4" y="4"/>
                    <a:pt x="3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" name="Freeform 189"/>
            <p:cNvSpPr>
              <a:spLocks noEditPoints="1"/>
            </p:cNvSpPr>
            <p:nvPr/>
          </p:nvSpPr>
          <p:spPr bwMode="auto">
            <a:xfrm>
              <a:off x="7287462" y="2197885"/>
              <a:ext cx="69261" cy="28328"/>
            </a:xfrm>
            <a:custGeom>
              <a:avLst/>
              <a:gdLst>
                <a:gd name="T0" fmla="*/ 293 w 9"/>
                <a:gd name="T1" fmla="*/ 101 h 4"/>
                <a:gd name="T2" fmla="*/ 144 w 9"/>
                <a:gd name="T3" fmla="*/ 56 h 4"/>
                <a:gd name="T4" fmla="*/ 71 w 9"/>
                <a:gd name="T5" fmla="*/ 25 h 4"/>
                <a:gd name="T6" fmla="*/ 0 w 9"/>
                <a:gd name="T7" fmla="*/ 25 h 4"/>
                <a:gd name="T8" fmla="*/ 71 w 9"/>
                <a:gd name="T9" fmla="*/ 0 h 4"/>
                <a:gd name="T10" fmla="*/ 103 w 9"/>
                <a:gd name="T11" fmla="*/ 0 h 4"/>
                <a:gd name="T12" fmla="*/ 103 w 9"/>
                <a:gd name="T13" fmla="*/ 0 h 4"/>
                <a:gd name="T14" fmla="*/ 103 w 9"/>
                <a:gd name="T15" fmla="*/ 0 h 4"/>
                <a:gd name="T16" fmla="*/ 174 w 9"/>
                <a:gd name="T17" fmla="*/ 0 h 4"/>
                <a:gd name="T18" fmla="*/ 323 w 9"/>
                <a:gd name="T19" fmla="*/ 81 h 4"/>
                <a:gd name="T20" fmla="*/ 323 w 9"/>
                <a:gd name="T21" fmla="*/ 81 h 4"/>
                <a:gd name="T22" fmla="*/ 323 w 9"/>
                <a:gd name="T23" fmla="*/ 101 h 4"/>
                <a:gd name="T24" fmla="*/ 293 w 9"/>
                <a:gd name="T25" fmla="*/ 101 h 4"/>
                <a:gd name="T26" fmla="*/ 174 w 9"/>
                <a:gd name="T27" fmla="*/ 25 h 4"/>
                <a:gd name="T28" fmla="*/ 174 w 9"/>
                <a:gd name="T29" fmla="*/ 25 h 4"/>
                <a:gd name="T30" fmla="*/ 293 w 9"/>
                <a:gd name="T31" fmla="*/ 81 h 4"/>
                <a:gd name="T32" fmla="*/ 174 w 9"/>
                <a:gd name="T33" fmla="*/ 25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" h="4">
                  <a:moveTo>
                    <a:pt x="8" y="4"/>
                  </a:moveTo>
                  <a:cubicBezTo>
                    <a:pt x="6" y="4"/>
                    <a:pt x="5" y="3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9" y="1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7" y="3"/>
                    <a:pt x="8" y="3"/>
                  </a:cubicBezTo>
                  <a:cubicBezTo>
                    <a:pt x="7" y="2"/>
                    <a:pt x="6" y="2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" name="Freeform 190"/>
            <p:cNvSpPr>
              <a:spLocks/>
            </p:cNvSpPr>
            <p:nvPr/>
          </p:nvSpPr>
          <p:spPr bwMode="auto">
            <a:xfrm>
              <a:off x="7019861" y="1275654"/>
              <a:ext cx="81854" cy="72394"/>
            </a:xfrm>
            <a:custGeom>
              <a:avLst/>
              <a:gdLst>
                <a:gd name="T0" fmla="*/ 156 w 11"/>
                <a:gd name="T1" fmla="*/ 28 h 10"/>
                <a:gd name="T2" fmla="*/ 340 w 11"/>
                <a:gd name="T3" fmla="*/ 196 h 10"/>
                <a:gd name="T4" fmla="*/ 66 w 11"/>
                <a:gd name="T5" fmla="*/ 170 h 10"/>
                <a:gd name="T6" fmla="*/ 0 w 11"/>
                <a:gd name="T7" fmla="*/ 64 h 10"/>
                <a:gd name="T8" fmla="*/ 156 w 11"/>
                <a:gd name="T9" fmla="*/ 2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5" y="1"/>
                  </a:moveTo>
                  <a:cubicBezTo>
                    <a:pt x="9" y="3"/>
                    <a:pt x="9" y="4"/>
                    <a:pt x="11" y="7"/>
                  </a:cubicBezTo>
                  <a:cubicBezTo>
                    <a:pt x="9" y="8"/>
                    <a:pt x="2" y="10"/>
                    <a:pt x="2" y="6"/>
                  </a:cubicBezTo>
                  <a:cubicBezTo>
                    <a:pt x="2" y="4"/>
                    <a:pt x="0" y="4"/>
                    <a:pt x="0" y="2"/>
                  </a:cubicBezTo>
                  <a:cubicBezTo>
                    <a:pt x="0" y="0"/>
                    <a:pt x="3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" name="Freeform 191"/>
            <p:cNvSpPr>
              <a:spLocks noEditPoints="1"/>
            </p:cNvSpPr>
            <p:nvPr/>
          </p:nvSpPr>
          <p:spPr bwMode="auto">
            <a:xfrm>
              <a:off x="7013565" y="1281950"/>
              <a:ext cx="97596" cy="59803"/>
            </a:xfrm>
            <a:custGeom>
              <a:avLst/>
              <a:gdLst>
                <a:gd name="T0" fmla="*/ 188 w 13"/>
                <a:gd name="T1" fmla="*/ 254 h 8"/>
                <a:gd name="T2" fmla="*/ 69 w 13"/>
                <a:gd name="T3" fmla="*/ 185 h 8"/>
                <a:gd name="T4" fmla="*/ 29 w 13"/>
                <a:gd name="T5" fmla="*/ 135 h 8"/>
                <a:gd name="T6" fmla="*/ 29 w 13"/>
                <a:gd name="T7" fmla="*/ 29 h 8"/>
                <a:gd name="T8" fmla="*/ 98 w 13"/>
                <a:gd name="T9" fmla="*/ 0 h 8"/>
                <a:gd name="T10" fmla="*/ 136 w 13"/>
                <a:gd name="T11" fmla="*/ 0 h 8"/>
                <a:gd name="T12" fmla="*/ 188 w 13"/>
                <a:gd name="T13" fmla="*/ 0 h 8"/>
                <a:gd name="T14" fmla="*/ 188 w 13"/>
                <a:gd name="T15" fmla="*/ 0 h 8"/>
                <a:gd name="T16" fmla="*/ 393 w 13"/>
                <a:gd name="T17" fmla="*/ 164 h 8"/>
                <a:gd name="T18" fmla="*/ 420 w 13"/>
                <a:gd name="T19" fmla="*/ 226 h 8"/>
                <a:gd name="T20" fmla="*/ 393 w 13"/>
                <a:gd name="T21" fmla="*/ 226 h 8"/>
                <a:gd name="T22" fmla="*/ 353 w 13"/>
                <a:gd name="T23" fmla="*/ 226 h 8"/>
                <a:gd name="T24" fmla="*/ 188 w 13"/>
                <a:gd name="T25" fmla="*/ 254 h 8"/>
                <a:gd name="T26" fmla="*/ 98 w 13"/>
                <a:gd name="T27" fmla="*/ 29 h 8"/>
                <a:gd name="T28" fmla="*/ 69 w 13"/>
                <a:gd name="T29" fmla="*/ 69 h 8"/>
                <a:gd name="T30" fmla="*/ 69 w 13"/>
                <a:gd name="T31" fmla="*/ 95 h 8"/>
                <a:gd name="T32" fmla="*/ 98 w 13"/>
                <a:gd name="T33" fmla="*/ 164 h 8"/>
                <a:gd name="T34" fmla="*/ 188 w 13"/>
                <a:gd name="T35" fmla="*/ 226 h 8"/>
                <a:gd name="T36" fmla="*/ 324 w 13"/>
                <a:gd name="T37" fmla="*/ 185 h 8"/>
                <a:gd name="T38" fmla="*/ 353 w 13"/>
                <a:gd name="T39" fmla="*/ 185 h 8"/>
                <a:gd name="T40" fmla="*/ 188 w 13"/>
                <a:gd name="T41" fmla="*/ 29 h 8"/>
                <a:gd name="T42" fmla="*/ 136 w 13"/>
                <a:gd name="T43" fmla="*/ 29 h 8"/>
                <a:gd name="T44" fmla="*/ 98 w 13"/>
                <a:gd name="T45" fmla="*/ 29 h 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" h="8">
                  <a:moveTo>
                    <a:pt x="6" y="8"/>
                  </a:moveTo>
                  <a:cubicBezTo>
                    <a:pt x="3" y="8"/>
                    <a:pt x="2" y="7"/>
                    <a:pt x="2" y="6"/>
                  </a:cubicBezTo>
                  <a:cubicBezTo>
                    <a:pt x="2" y="5"/>
                    <a:pt x="2" y="4"/>
                    <a:pt x="1" y="4"/>
                  </a:cubicBezTo>
                  <a:cubicBezTo>
                    <a:pt x="1" y="3"/>
                    <a:pt x="0" y="3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1"/>
                    <a:pt x="10" y="2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1" y="7"/>
                    <a:pt x="11" y="7"/>
                  </a:cubicBezTo>
                  <a:cubicBezTo>
                    <a:pt x="9" y="7"/>
                    <a:pt x="7" y="8"/>
                    <a:pt x="6" y="8"/>
                  </a:cubicBezTo>
                  <a:close/>
                  <a:moveTo>
                    <a:pt x="3" y="1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6"/>
                    <a:pt x="4" y="7"/>
                    <a:pt x="6" y="7"/>
                  </a:cubicBezTo>
                  <a:cubicBezTo>
                    <a:pt x="7" y="7"/>
                    <a:pt x="9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9" y="3"/>
                    <a:pt x="9" y="2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" name="Freeform 192"/>
            <p:cNvSpPr>
              <a:spLocks/>
            </p:cNvSpPr>
            <p:nvPr/>
          </p:nvSpPr>
          <p:spPr bwMode="auto">
            <a:xfrm>
              <a:off x="7126902" y="1565229"/>
              <a:ext cx="22038" cy="28328"/>
            </a:xfrm>
            <a:custGeom>
              <a:avLst/>
              <a:gdLst>
                <a:gd name="T0" fmla="*/ 0 w 3"/>
                <a:gd name="T1" fmla="*/ 56 h 4"/>
                <a:gd name="T2" fmla="*/ 86 w 3"/>
                <a:gd name="T3" fmla="*/ 81 h 4"/>
                <a:gd name="T4" fmla="*/ 0 w 3"/>
                <a:gd name="T5" fmla="*/ 5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0"/>
                    <a:pt x="2" y="2"/>
                    <a:pt x="3" y="3"/>
                  </a:cubicBezTo>
                  <a:cubicBezTo>
                    <a:pt x="2" y="4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" name="Freeform 193"/>
            <p:cNvSpPr>
              <a:spLocks noEditPoints="1"/>
            </p:cNvSpPr>
            <p:nvPr/>
          </p:nvSpPr>
          <p:spPr bwMode="auto">
            <a:xfrm>
              <a:off x="7126902" y="1571524"/>
              <a:ext cx="28334" cy="22033"/>
            </a:xfrm>
            <a:custGeom>
              <a:avLst/>
              <a:gdLst>
                <a:gd name="T0" fmla="*/ 56 w 4"/>
                <a:gd name="T1" fmla="*/ 86 h 3"/>
                <a:gd name="T2" fmla="*/ 0 w 4"/>
                <a:gd name="T3" fmla="*/ 28 h 3"/>
                <a:gd name="T4" fmla="*/ 0 w 4"/>
                <a:gd name="T5" fmla="*/ 28 h 3"/>
                <a:gd name="T6" fmla="*/ 0 w 4"/>
                <a:gd name="T7" fmla="*/ 28 h 3"/>
                <a:gd name="T8" fmla="*/ 25 w 4"/>
                <a:gd name="T9" fmla="*/ 0 h 3"/>
                <a:gd name="T10" fmla="*/ 81 w 4"/>
                <a:gd name="T11" fmla="*/ 28 h 3"/>
                <a:gd name="T12" fmla="*/ 101 w 4"/>
                <a:gd name="T13" fmla="*/ 65 h 3"/>
                <a:gd name="T14" fmla="*/ 101 w 4"/>
                <a:gd name="T15" fmla="*/ 65 h 3"/>
                <a:gd name="T16" fmla="*/ 81 w 4"/>
                <a:gd name="T17" fmla="*/ 86 h 3"/>
                <a:gd name="T18" fmla="*/ 56 w 4"/>
                <a:gd name="T19" fmla="*/ 86 h 3"/>
                <a:gd name="T20" fmla="*/ 25 w 4"/>
                <a:gd name="T21" fmla="*/ 28 h 3"/>
                <a:gd name="T22" fmla="*/ 56 w 4"/>
                <a:gd name="T23" fmla="*/ 65 h 3"/>
                <a:gd name="T24" fmla="*/ 25 w 4"/>
                <a:gd name="T25" fmla="*/ 28 h 3"/>
                <a:gd name="T26" fmla="*/ 25 w 4"/>
                <a:gd name="T27" fmla="*/ 28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lose/>
                  <a:moveTo>
                    <a:pt x="1" y="1"/>
                  </a:move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" name="Freeform 194"/>
            <p:cNvSpPr>
              <a:spLocks/>
            </p:cNvSpPr>
            <p:nvPr/>
          </p:nvSpPr>
          <p:spPr bwMode="auto">
            <a:xfrm>
              <a:off x="7079678" y="1565229"/>
              <a:ext cx="47224" cy="50361"/>
            </a:xfrm>
            <a:custGeom>
              <a:avLst/>
              <a:gdLst>
                <a:gd name="T0" fmla="*/ 125 w 6"/>
                <a:gd name="T1" fmla="*/ 0 h 7"/>
                <a:gd name="T2" fmla="*/ 208 w 6"/>
                <a:gd name="T3" fmla="*/ 57 h 7"/>
                <a:gd name="T4" fmla="*/ 158 w 6"/>
                <a:gd name="T5" fmla="*/ 167 h 7"/>
                <a:gd name="T6" fmla="*/ 0 w 6"/>
                <a:gd name="T7" fmla="*/ 130 h 7"/>
                <a:gd name="T8" fmla="*/ 125 w 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0"/>
                    <a:pt x="5" y="0"/>
                    <a:pt x="5" y="2"/>
                  </a:cubicBezTo>
                  <a:cubicBezTo>
                    <a:pt x="6" y="3"/>
                    <a:pt x="5" y="6"/>
                    <a:pt x="4" y="6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0" y="3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" name="Freeform 195"/>
            <p:cNvSpPr>
              <a:spLocks noEditPoints="1"/>
            </p:cNvSpPr>
            <p:nvPr/>
          </p:nvSpPr>
          <p:spPr bwMode="auto">
            <a:xfrm>
              <a:off x="7073382" y="1555786"/>
              <a:ext cx="59817" cy="59803"/>
            </a:xfrm>
            <a:custGeom>
              <a:avLst/>
              <a:gdLst>
                <a:gd name="T0" fmla="*/ 135 w 8"/>
                <a:gd name="T1" fmla="*/ 254 h 8"/>
                <a:gd name="T2" fmla="*/ 29 w 8"/>
                <a:gd name="T3" fmla="*/ 185 h 8"/>
                <a:gd name="T4" fmla="*/ 69 w 8"/>
                <a:gd name="T5" fmla="*/ 69 h 8"/>
                <a:gd name="T6" fmla="*/ 95 w 8"/>
                <a:gd name="T7" fmla="*/ 29 h 8"/>
                <a:gd name="T8" fmla="*/ 95 w 8"/>
                <a:gd name="T9" fmla="*/ 0 h 8"/>
                <a:gd name="T10" fmla="*/ 135 w 8"/>
                <a:gd name="T11" fmla="*/ 29 h 8"/>
                <a:gd name="T12" fmla="*/ 135 w 8"/>
                <a:gd name="T13" fmla="*/ 29 h 8"/>
                <a:gd name="T14" fmla="*/ 226 w 8"/>
                <a:gd name="T15" fmla="*/ 95 h 8"/>
                <a:gd name="T16" fmla="*/ 164 w 8"/>
                <a:gd name="T17" fmla="*/ 254 h 8"/>
                <a:gd name="T18" fmla="*/ 135 w 8"/>
                <a:gd name="T19" fmla="*/ 254 h 8"/>
                <a:gd name="T20" fmla="*/ 135 w 8"/>
                <a:gd name="T21" fmla="*/ 69 h 8"/>
                <a:gd name="T22" fmla="*/ 95 w 8"/>
                <a:gd name="T23" fmla="*/ 69 h 8"/>
                <a:gd name="T24" fmla="*/ 69 w 8"/>
                <a:gd name="T25" fmla="*/ 185 h 8"/>
                <a:gd name="T26" fmla="*/ 164 w 8"/>
                <a:gd name="T27" fmla="*/ 226 h 8"/>
                <a:gd name="T28" fmla="*/ 185 w 8"/>
                <a:gd name="T29" fmla="*/ 95 h 8"/>
                <a:gd name="T30" fmla="*/ 135 w 8"/>
                <a:gd name="T31" fmla="*/ 69 h 8"/>
                <a:gd name="T32" fmla="*/ 135 w 8"/>
                <a:gd name="T33" fmla="*/ 69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2" y="8"/>
                    <a:pt x="1" y="7"/>
                    <a:pt x="1" y="6"/>
                  </a:cubicBezTo>
                  <a:cubicBezTo>
                    <a:pt x="0" y="4"/>
                    <a:pt x="2" y="3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6" y="1"/>
                    <a:pt x="7" y="3"/>
                  </a:cubicBezTo>
                  <a:cubicBezTo>
                    <a:pt x="8" y="4"/>
                    <a:pt x="7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7"/>
                    <a:pt x="4" y="8"/>
                    <a:pt x="5" y="7"/>
                  </a:cubicBezTo>
                  <a:cubicBezTo>
                    <a:pt x="6" y="6"/>
                    <a:pt x="6" y="4"/>
                    <a:pt x="6" y="3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" name="Freeform 196"/>
            <p:cNvSpPr>
              <a:spLocks/>
            </p:cNvSpPr>
            <p:nvPr/>
          </p:nvSpPr>
          <p:spPr bwMode="auto">
            <a:xfrm>
              <a:off x="6963193" y="1662803"/>
              <a:ext cx="12593" cy="22033"/>
            </a:xfrm>
            <a:custGeom>
              <a:avLst/>
              <a:gdLst>
                <a:gd name="T0" fmla="*/ 16 w 2"/>
                <a:gd name="T1" fmla="*/ 28 h 3"/>
                <a:gd name="T2" fmla="*/ 32 w 2"/>
                <a:gd name="T3" fmla="*/ 86 h 3"/>
                <a:gd name="T4" fmla="*/ 0 w 2"/>
                <a:gd name="T5" fmla="*/ 0 h 3"/>
                <a:gd name="T6" fmla="*/ 16 w 2"/>
                <a:gd name="T7" fmla="*/ 2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" name="Freeform 197"/>
            <p:cNvSpPr>
              <a:spLocks/>
            </p:cNvSpPr>
            <p:nvPr/>
          </p:nvSpPr>
          <p:spPr bwMode="auto">
            <a:xfrm>
              <a:off x="6947452" y="1653360"/>
              <a:ext cx="44075" cy="37771"/>
            </a:xfrm>
            <a:custGeom>
              <a:avLst/>
              <a:gdLst>
                <a:gd name="T0" fmla="*/ 180 w 6"/>
                <a:gd name="T1" fmla="*/ 168 h 5"/>
                <a:gd name="T2" fmla="*/ 114 w 6"/>
                <a:gd name="T3" fmla="*/ 139 h 5"/>
                <a:gd name="T4" fmla="*/ 28 w 6"/>
                <a:gd name="T5" fmla="*/ 29 h 5"/>
                <a:gd name="T6" fmla="*/ 0 w 6"/>
                <a:gd name="T7" fmla="*/ 0 h 5"/>
                <a:gd name="T8" fmla="*/ 65 w 6"/>
                <a:gd name="T9" fmla="*/ 29 h 5"/>
                <a:gd name="T10" fmla="*/ 114 w 6"/>
                <a:gd name="T11" fmla="*/ 70 h 5"/>
                <a:gd name="T12" fmla="*/ 114 w 6"/>
                <a:gd name="T13" fmla="*/ 70 h 5"/>
                <a:gd name="T14" fmla="*/ 152 w 6"/>
                <a:gd name="T15" fmla="*/ 98 h 5"/>
                <a:gd name="T16" fmla="*/ 180 w 6"/>
                <a:gd name="T17" fmla="*/ 168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2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5" y="3"/>
                  </a:cubicBez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" name="Freeform 198"/>
            <p:cNvSpPr>
              <a:spLocks/>
            </p:cNvSpPr>
            <p:nvPr/>
          </p:nvSpPr>
          <p:spPr bwMode="auto">
            <a:xfrm>
              <a:off x="6893931" y="1669098"/>
              <a:ext cx="141671" cy="119607"/>
            </a:xfrm>
            <a:custGeom>
              <a:avLst/>
              <a:gdLst>
                <a:gd name="T0" fmla="*/ 185 w 19"/>
                <a:gd name="T1" fmla="*/ 29 h 16"/>
                <a:gd name="T2" fmla="*/ 253 w 19"/>
                <a:gd name="T3" fmla="*/ 135 h 16"/>
                <a:gd name="T4" fmla="*/ 279 w 19"/>
                <a:gd name="T5" fmla="*/ 135 h 16"/>
                <a:gd name="T6" fmla="*/ 438 w 19"/>
                <a:gd name="T7" fmla="*/ 226 h 16"/>
                <a:gd name="T8" fmla="*/ 476 w 19"/>
                <a:gd name="T9" fmla="*/ 321 h 16"/>
                <a:gd name="T10" fmla="*/ 533 w 19"/>
                <a:gd name="T11" fmla="*/ 321 h 16"/>
                <a:gd name="T12" fmla="*/ 599 w 19"/>
                <a:gd name="T13" fmla="*/ 390 h 16"/>
                <a:gd name="T14" fmla="*/ 476 w 19"/>
                <a:gd name="T15" fmla="*/ 418 h 16"/>
                <a:gd name="T16" fmla="*/ 369 w 19"/>
                <a:gd name="T17" fmla="*/ 349 h 16"/>
                <a:gd name="T18" fmla="*/ 369 w 19"/>
                <a:gd name="T19" fmla="*/ 321 h 16"/>
                <a:gd name="T20" fmla="*/ 348 w 19"/>
                <a:gd name="T21" fmla="*/ 349 h 16"/>
                <a:gd name="T22" fmla="*/ 253 w 19"/>
                <a:gd name="T23" fmla="*/ 439 h 16"/>
                <a:gd name="T24" fmla="*/ 185 w 19"/>
                <a:gd name="T25" fmla="*/ 349 h 16"/>
                <a:gd name="T26" fmla="*/ 118 w 19"/>
                <a:gd name="T27" fmla="*/ 321 h 16"/>
                <a:gd name="T28" fmla="*/ 156 w 19"/>
                <a:gd name="T29" fmla="*/ 185 h 16"/>
                <a:gd name="T30" fmla="*/ 185 w 19"/>
                <a:gd name="T31" fmla="*/ 29 h 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" h="16">
                  <a:moveTo>
                    <a:pt x="6" y="1"/>
                  </a:moveTo>
                  <a:cubicBezTo>
                    <a:pt x="7" y="0"/>
                    <a:pt x="8" y="3"/>
                    <a:pt x="8" y="4"/>
                  </a:cubicBezTo>
                  <a:cubicBezTo>
                    <a:pt x="9" y="2"/>
                    <a:pt x="9" y="4"/>
                    <a:pt x="9" y="4"/>
                  </a:cubicBezTo>
                  <a:cubicBezTo>
                    <a:pt x="11" y="5"/>
                    <a:pt x="12" y="6"/>
                    <a:pt x="14" y="7"/>
                  </a:cubicBezTo>
                  <a:cubicBezTo>
                    <a:pt x="15" y="8"/>
                    <a:pt x="14" y="9"/>
                    <a:pt x="15" y="10"/>
                  </a:cubicBezTo>
                  <a:cubicBezTo>
                    <a:pt x="16" y="11"/>
                    <a:pt x="17" y="10"/>
                    <a:pt x="17" y="10"/>
                  </a:cubicBezTo>
                  <a:cubicBezTo>
                    <a:pt x="18" y="11"/>
                    <a:pt x="18" y="11"/>
                    <a:pt x="19" y="12"/>
                  </a:cubicBezTo>
                  <a:cubicBezTo>
                    <a:pt x="17" y="13"/>
                    <a:pt x="17" y="14"/>
                    <a:pt x="15" y="13"/>
                  </a:cubicBezTo>
                  <a:cubicBezTo>
                    <a:pt x="13" y="12"/>
                    <a:pt x="14" y="10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3"/>
                    <a:pt x="9" y="13"/>
                    <a:pt x="8" y="14"/>
                  </a:cubicBezTo>
                  <a:cubicBezTo>
                    <a:pt x="6" y="16"/>
                    <a:pt x="6" y="13"/>
                    <a:pt x="6" y="11"/>
                  </a:cubicBezTo>
                  <a:cubicBezTo>
                    <a:pt x="6" y="13"/>
                    <a:pt x="0" y="14"/>
                    <a:pt x="4" y="10"/>
                  </a:cubicBezTo>
                  <a:cubicBezTo>
                    <a:pt x="5" y="10"/>
                    <a:pt x="4" y="7"/>
                    <a:pt x="5" y="6"/>
                  </a:cubicBezTo>
                  <a:cubicBezTo>
                    <a:pt x="5" y="4"/>
                    <a:pt x="5" y="3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" name="Freeform 199"/>
            <p:cNvSpPr>
              <a:spLocks noEditPoints="1"/>
            </p:cNvSpPr>
            <p:nvPr/>
          </p:nvSpPr>
          <p:spPr bwMode="auto">
            <a:xfrm>
              <a:off x="6909673" y="1669098"/>
              <a:ext cx="135375" cy="110164"/>
            </a:xfrm>
            <a:custGeom>
              <a:avLst/>
              <a:gdLst>
                <a:gd name="T0" fmla="*/ 98 w 18"/>
                <a:gd name="T1" fmla="*/ 380 h 15"/>
                <a:gd name="T2" fmla="*/ 0 w 18"/>
                <a:gd name="T3" fmla="*/ 380 h 15"/>
                <a:gd name="T4" fmla="*/ 69 w 18"/>
                <a:gd name="T5" fmla="*/ 201 h 15"/>
                <a:gd name="T6" fmla="*/ 69 w 18"/>
                <a:gd name="T7" fmla="*/ 180 h 15"/>
                <a:gd name="T8" fmla="*/ 98 w 18"/>
                <a:gd name="T9" fmla="*/ 28 h 15"/>
                <a:gd name="T10" fmla="*/ 165 w 18"/>
                <a:gd name="T11" fmla="*/ 28 h 15"/>
                <a:gd name="T12" fmla="*/ 234 w 18"/>
                <a:gd name="T13" fmla="*/ 65 h 15"/>
                <a:gd name="T14" fmla="*/ 258 w 18"/>
                <a:gd name="T15" fmla="*/ 114 h 15"/>
                <a:gd name="T16" fmla="*/ 394 w 18"/>
                <a:gd name="T17" fmla="*/ 180 h 15"/>
                <a:gd name="T18" fmla="*/ 452 w 18"/>
                <a:gd name="T19" fmla="*/ 294 h 15"/>
                <a:gd name="T20" fmla="*/ 490 w 18"/>
                <a:gd name="T21" fmla="*/ 266 h 15"/>
                <a:gd name="T22" fmla="*/ 559 w 18"/>
                <a:gd name="T23" fmla="*/ 355 h 15"/>
                <a:gd name="T24" fmla="*/ 559 w 18"/>
                <a:gd name="T25" fmla="*/ 355 h 15"/>
                <a:gd name="T26" fmla="*/ 423 w 18"/>
                <a:gd name="T27" fmla="*/ 420 h 15"/>
                <a:gd name="T28" fmla="*/ 325 w 18"/>
                <a:gd name="T29" fmla="*/ 331 h 15"/>
                <a:gd name="T30" fmla="*/ 303 w 18"/>
                <a:gd name="T31" fmla="*/ 355 h 15"/>
                <a:gd name="T32" fmla="*/ 234 w 18"/>
                <a:gd name="T33" fmla="*/ 446 h 15"/>
                <a:gd name="T34" fmla="*/ 136 w 18"/>
                <a:gd name="T35" fmla="*/ 180 h 15"/>
                <a:gd name="T36" fmla="*/ 165 w 18"/>
                <a:gd name="T37" fmla="*/ 420 h 15"/>
                <a:gd name="T38" fmla="*/ 189 w 18"/>
                <a:gd name="T39" fmla="*/ 380 h 15"/>
                <a:gd name="T40" fmla="*/ 325 w 18"/>
                <a:gd name="T41" fmla="*/ 266 h 15"/>
                <a:gd name="T42" fmla="*/ 354 w 18"/>
                <a:gd name="T43" fmla="*/ 294 h 15"/>
                <a:gd name="T44" fmla="*/ 423 w 18"/>
                <a:gd name="T45" fmla="*/ 355 h 15"/>
                <a:gd name="T46" fmla="*/ 518 w 18"/>
                <a:gd name="T47" fmla="*/ 355 h 15"/>
                <a:gd name="T48" fmla="*/ 452 w 18"/>
                <a:gd name="T49" fmla="*/ 331 h 15"/>
                <a:gd name="T50" fmla="*/ 423 w 18"/>
                <a:gd name="T51" fmla="*/ 331 h 15"/>
                <a:gd name="T52" fmla="*/ 394 w 18"/>
                <a:gd name="T53" fmla="*/ 201 h 15"/>
                <a:gd name="T54" fmla="*/ 234 w 18"/>
                <a:gd name="T55" fmla="*/ 152 h 15"/>
                <a:gd name="T56" fmla="*/ 189 w 18"/>
                <a:gd name="T57" fmla="*/ 114 h 15"/>
                <a:gd name="T58" fmla="*/ 165 w 18"/>
                <a:gd name="T59" fmla="*/ 180 h 15"/>
                <a:gd name="T60" fmla="*/ 165 w 18"/>
                <a:gd name="T61" fmla="*/ 28 h 15"/>
                <a:gd name="T62" fmla="*/ 98 w 18"/>
                <a:gd name="T63" fmla="*/ 180 h 15"/>
                <a:gd name="T64" fmla="*/ 98 w 18"/>
                <a:gd name="T65" fmla="*/ 201 h 15"/>
                <a:gd name="T66" fmla="*/ 29 w 18"/>
                <a:gd name="T67" fmla="*/ 355 h 15"/>
                <a:gd name="T68" fmla="*/ 98 w 18"/>
                <a:gd name="T69" fmla="*/ 331 h 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" h="15">
                  <a:moveTo>
                    <a:pt x="5" y="15"/>
                  </a:moveTo>
                  <a:cubicBezTo>
                    <a:pt x="4" y="15"/>
                    <a:pt x="3" y="14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2"/>
                    <a:pt x="0" y="11"/>
                    <a:pt x="2" y="10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2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10" y="5"/>
                    <a:pt x="11" y="5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9"/>
                    <a:pt x="13" y="9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10"/>
                    <a:pt x="17" y="11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5" y="14"/>
                    <a:pt x="15" y="14"/>
                    <a:pt x="13" y="14"/>
                  </a:cubicBezTo>
                  <a:cubicBezTo>
                    <a:pt x="12" y="13"/>
                    <a:pt x="11" y="12"/>
                    <a:pt x="11" y="12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2"/>
                  </a:cubicBezTo>
                  <a:cubicBezTo>
                    <a:pt x="9" y="13"/>
                    <a:pt x="8" y="13"/>
                    <a:pt x="7" y="14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6" y="15"/>
                    <a:pt x="5" y="15"/>
                    <a:pt x="5" y="15"/>
                  </a:cubicBezTo>
                  <a:close/>
                  <a:moveTo>
                    <a:pt x="4" y="6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3"/>
                    <a:pt x="6" y="13"/>
                  </a:cubicBezTo>
                  <a:cubicBezTo>
                    <a:pt x="7" y="13"/>
                    <a:pt x="8" y="12"/>
                    <a:pt x="8" y="11"/>
                  </a:cubicBezTo>
                  <a:cubicBezTo>
                    <a:pt x="8" y="10"/>
                    <a:pt x="8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4" y="13"/>
                    <a:pt x="15" y="13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1" y="7"/>
                    <a:pt x="11" y="7"/>
                    <a:pt x="10" y="6"/>
                  </a:cubicBezTo>
                  <a:cubicBezTo>
                    <a:pt x="9" y="6"/>
                    <a:pt x="8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3" y="3"/>
                    <a:pt x="3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3" y="12"/>
                    <a:pt x="3" y="11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" name="Freeform 200"/>
            <p:cNvSpPr>
              <a:spLocks/>
            </p:cNvSpPr>
            <p:nvPr/>
          </p:nvSpPr>
          <p:spPr bwMode="auto">
            <a:xfrm>
              <a:off x="6909673" y="1565229"/>
              <a:ext cx="15741" cy="22033"/>
            </a:xfrm>
            <a:custGeom>
              <a:avLst/>
              <a:gdLst>
                <a:gd name="T0" fmla="*/ 83 w 2"/>
                <a:gd name="T1" fmla="*/ 0 h 3"/>
                <a:gd name="T2" fmla="*/ 83 w 2"/>
                <a:gd name="T3" fmla="*/ 86 h 3"/>
                <a:gd name="T4" fmla="*/ 83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" name="Freeform 201"/>
            <p:cNvSpPr>
              <a:spLocks/>
            </p:cNvSpPr>
            <p:nvPr/>
          </p:nvSpPr>
          <p:spPr bwMode="auto">
            <a:xfrm>
              <a:off x="6909673" y="1565229"/>
              <a:ext cx="22038" cy="28328"/>
            </a:xfrm>
            <a:custGeom>
              <a:avLst/>
              <a:gdLst>
                <a:gd name="T0" fmla="*/ 86 w 3"/>
                <a:gd name="T1" fmla="*/ 101 h 4"/>
                <a:gd name="T2" fmla="*/ 65 w 3"/>
                <a:gd name="T3" fmla="*/ 101 h 4"/>
                <a:gd name="T4" fmla="*/ 0 w 3"/>
                <a:gd name="T5" fmla="*/ 25 h 4"/>
                <a:gd name="T6" fmla="*/ 65 w 3"/>
                <a:gd name="T7" fmla="*/ 0 h 4"/>
                <a:gd name="T8" fmla="*/ 65 w 3"/>
                <a:gd name="T9" fmla="*/ 0 h 4"/>
                <a:gd name="T10" fmla="*/ 65 w 3"/>
                <a:gd name="T11" fmla="*/ 25 h 4"/>
                <a:gd name="T12" fmla="*/ 86 w 3"/>
                <a:gd name="T13" fmla="*/ 81 h 4"/>
                <a:gd name="T14" fmla="*/ 86 w 3"/>
                <a:gd name="T15" fmla="*/ 101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3"/>
                    <a:pt x="3" y="3"/>
                  </a:cubicBezTo>
                  <a:lnTo>
                    <a:pt x="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" name="Freeform 202"/>
            <p:cNvSpPr>
              <a:spLocks/>
            </p:cNvSpPr>
            <p:nvPr/>
          </p:nvSpPr>
          <p:spPr bwMode="auto">
            <a:xfrm>
              <a:off x="6768001" y="1244179"/>
              <a:ext cx="88151" cy="135344"/>
            </a:xfrm>
            <a:custGeom>
              <a:avLst/>
              <a:gdLst>
                <a:gd name="T0" fmla="*/ 28 w 12"/>
                <a:gd name="T1" fmla="*/ 29 h 18"/>
                <a:gd name="T2" fmla="*/ 355 w 12"/>
                <a:gd name="T3" fmla="*/ 98 h 18"/>
                <a:gd name="T4" fmla="*/ 355 w 12"/>
                <a:gd name="T5" fmla="*/ 136 h 18"/>
                <a:gd name="T6" fmla="*/ 294 w 12"/>
                <a:gd name="T7" fmla="*/ 165 h 18"/>
                <a:gd name="T8" fmla="*/ 266 w 12"/>
                <a:gd name="T9" fmla="*/ 258 h 18"/>
                <a:gd name="T10" fmla="*/ 240 w 12"/>
                <a:gd name="T11" fmla="*/ 394 h 18"/>
                <a:gd name="T12" fmla="*/ 86 w 12"/>
                <a:gd name="T13" fmla="*/ 394 h 18"/>
                <a:gd name="T14" fmla="*/ 114 w 12"/>
                <a:gd name="T15" fmla="*/ 518 h 18"/>
                <a:gd name="T16" fmla="*/ 28 w 12"/>
                <a:gd name="T17" fmla="*/ 559 h 18"/>
                <a:gd name="T18" fmla="*/ 65 w 12"/>
                <a:gd name="T19" fmla="*/ 559 h 18"/>
                <a:gd name="T20" fmla="*/ 28 w 12"/>
                <a:gd name="T21" fmla="*/ 452 h 18"/>
                <a:gd name="T22" fmla="*/ 0 w 12"/>
                <a:gd name="T23" fmla="*/ 394 h 18"/>
                <a:gd name="T24" fmla="*/ 0 w 12"/>
                <a:gd name="T25" fmla="*/ 136 h 18"/>
                <a:gd name="T26" fmla="*/ 65 w 12"/>
                <a:gd name="T27" fmla="*/ 165 h 18"/>
                <a:gd name="T28" fmla="*/ 28 w 12"/>
                <a:gd name="T29" fmla="*/ 29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" h="18">
                  <a:moveTo>
                    <a:pt x="1" y="1"/>
                  </a:moveTo>
                  <a:cubicBezTo>
                    <a:pt x="5" y="0"/>
                    <a:pt x="8" y="1"/>
                    <a:pt x="12" y="3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10" y="7"/>
                    <a:pt x="11" y="8"/>
                    <a:pt x="9" y="8"/>
                  </a:cubicBezTo>
                  <a:cubicBezTo>
                    <a:pt x="10" y="9"/>
                    <a:pt x="9" y="11"/>
                    <a:pt x="8" y="12"/>
                  </a:cubicBezTo>
                  <a:cubicBezTo>
                    <a:pt x="8" y="13"/>
                    <a:pt x="4" y="12"/>
                    <a:pt x="3" y="12"/>
                  </a:cubicBezTo>
                  <a:cubicBezTo>
                    <a:pt x="4" y="14"/>
                    <a:pt x="5" y="14"/>
                    <a:pt x="4" y="16"/>
                  </a:cubicBezTo>
                  <a:cubicBezTo>
                    <a:pt x="4" y="17"/>
                    <a:pt x="2" y="18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2" y="13"/>
                    <a:pt x="0" y="14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" name="Freeform 203"/>
            <p:cNvSpPr>
              <a:spLocks noEditPoints="1"/>
            </p:cNvSpPr>
            <p:nvPr/>
          </p:nvSpPr>
          <p:spPr bwMode="auto">
            <a:xfrm>
              <a:off x="6761705" y="1244179"/>
              <a:ext cx="103892" cy="135344"/>
            </a:xfrm>
            <a:custGeom>
              <a:avLst/>
              <a:gdLst>
                <a:gd name="T0" fmla="*/ 66 w 14"/>
                <a:gd name="T1" fmla="*/ 588 h 18"/>
                <a:gd name="T2" fmla="*/ 28 w 14"/>
                <a:gd name="T3" fmla="*/ 559 h 18"/>
                <a:gd name="T4" fmla="*/ 66 w 14"/>
                <a:gd name="T5" fmla="*/ 452 h 18"/>
                <a:gd name="T6" fmla="*/ 66 w 14"/>
                <a:gd name="T7" fmla="*/ 452 h 18"/>
                <a:gd name="T8" fmla="*/ 0 w 14"/>
                <a:gd name="T9" fmla="*/ 189 h 18"/>
                <a:gd name="T10" fmla="*/ 0 w 14"/>
                <a:gd name="T11" fmla="*/ 98 h 18"/>
                <a:gd name="T12" fmla="*/ 66 w 14"/>
                <a:gd name="T13" fmla="*/ 29 h 18"/>
                <a:gd name="T14" fmla="*/ 66 w 14"/>
                <a:gd name="T15" fmla="*/ 29 h 18"/>
                <a:gd name="T16" fmla="*/ 368 w 14"/>
                <a:gd name="T17" fmla="*/ 69 h 18"/>
                <a:gd name="T18" fmla="*/ 434 w 14"/>
                <a:gd name="T19" fmla="*/ 98 h 18"/>
                <a:gd name="T20" fmla="*/ 405 w 14"/>
                <a:gd name="T21" fmla="*/ 165 h 18"/>
                <a:gd name="T22" fmla="*/ 368 w 14"/>
                <a:gd name="T23" fmla="*/ 234 h 18"/>
                <a:gd name="T24" fmla="*/ 316 w 14"/>
                <a:gd name="T25" fmla="*/ 394 h 18"/>
                <a:gd name="T26" fmla="*/ 250 w 14"/>
                <a:gd name="T27" fmla="*/ 423 h 18"/>
                <a:gd name="T28" fmla="*/ 184 w 14"/>
                <a:gd name="T29" fmla="*/ 518 h 18"/>
                <a:gd name="T30" fmla="*/ 94 w 14"/>
                <a:gd name="T31" fmla="*/ 559 h 18"/>
                <a:gd name="T32" fmla="*/ 118 w 14"/>
                <a:gd name="T33" fmla="*/ 423 h 18"/>
                <a:gd name="T34" fmla="*/ 66 w 14"/>
                <a:gd name="T35" fmla="*/ 354 h 18"/>
                <a:gd name="T36" fmla="*/ 156 w 14"/>
                <a:gd name="T37" fmla="*/ 394 h 18"/>
                <a:gd name="T38" fmla="*/ 278 w 14"/>
                <a:gd name="T39" fmla="*/ 394 h 18"/>
                <a:gd name="T40" fmla="*/ 316 w 14"/>
                <a:gd name="T41" fmla="*/ 303 h 18"/>
                <a:gd name="T42" fmla="*/ 316 w 14"/>
                <a:gd name="T43" fmla="*/ 258 h 18"/>
                <a:gd name="T44" fmla="*/ 339 w 14"/>
                <a:gd name="T45" fmla="*/ 165 h 18"/>
                <a:gd name="T46" fmla="*/ 368 w 14"/>
                <a:gd name="T47" fmla="*/ 136 h 18"/>
                <a:gd name="T48" fmla="*/ 368 w 14"/>
                <a:gd name="T49" fmla="*/ 98 h 18"/>
                <a:gd name="T50" fmla="*/ 94 w 14"/>
                <a:gd name="T51" fmla="*/ 69 h 18"/>
                <a:gd name="T52" fmla="*/ 118 w 14"/>
                <a:gd name="T53" fmla="*/ 165 h 18"/>
                <a:gd name="T54" fmla="*/ 94 w 14"/>
                <a:gd name="T55" fmla="*/ 189 h 18"/>
                <a:gd name="T56" fmla="*/ 28 w 14"/>
                <a:gd name="T57" fmla="*/ 189 h 18"/>
                <a:gd name="T58" fmla="*/ 66 w 14"/>
                <a:gd name="T59" fmla="*/ 423 h 18"/>
                <a:gd name="T60" fmla="*/ 94 w 14"/>
                <a:gd name="T61" fmla="*/ 518 h 18"/>
                <a:gd name="T62" fmla="*/ 94 w 14"/>
                <a:gd name="T63" fmla="*/ 559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" h="18">
                  <a:moveTo>
                    <a:pt x="3" y="18"/>
                  </a:moveTo>
                  <a:cubicBezTo>
                    <a:pt x="3" y="18"/>
                    <a:pt x="2" y="18"/>
                    <a:pt x="2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8" y="0"/>
                    <a:pt x="10" y="1"/>
                    <a:pt x="12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2" y="6"/>
                    <a:pt x="12" y="6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1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7" y="13"/>
                    <a:pt x="6" y="13"/>
                    <a:pt x="5" y="13"/>
                  </a:cubicBezTo>
                  <a:cubicBezTo>
                    <a:pt x="6" y="14"/>
                    <a:pt x="7" y="14"/>
                    <a:pt x="6" y="16"/>
                  </a:cubicBezTo>
                  <a:cubicBezTo>
                    <a:pt x="5" y="18"/>
                    <a:pt x="4" y="18"/>
                    <a:pt x="3" y="18"/>
                  </a:cubicBezTo>
                  <a:close/>
                  <a:moveTo>
                    <a:pt x="3" y="17"/>
                  </a:moveTo>
                  <a:cubicBezTo>
                    <a:pt x="4" y="17"/>
                    <a:pt x="4" y="16"/>
                    <a:pt x="5" y="16"/>
                  </a:cubicBezTo>
                  <a:cubicBezTo>
                    <a:pt x="5" y="14"/>
                    <a:pt x="5" y="14"/>
                    <a:pt x="4" y="13"/>
                  </a:cubicBezTo>
                  <a:cubicBezTo>
                    <a:pt x="4" y="13"/>
                    <a:pt x="4" y="13"/>
                    <a:pt x="3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9" y="11"/>
                    <a:pt x="10" y="9"/>
                    <a:pt x="10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8" y="2"/>
                    <a:pt x="6" y="1"/>
                    <a:pt x="3" y="2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8"/>
                    <a:pt x="1" y="10"/>
                    <a:pt x="2" y="12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3"/>
                    <a:pt x="3" y="13"/>
                    <a:pt x="3" y="15"/>
                  </a:cubicBezTo>
                  <a:cubicBezTo>
                    <a:pt x="3" y="15"/>
                    <a:pt x="2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lnTo>
                    <a:pt x="3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" name="Freeform 204"/>
            <p:cNvSpPr>
              <a:spLocks/>
            </p:cNvSpPr>
            <p:nvPr/>
          </p:nvSpPr>
          <p:spPr bwMode="auto">
            <a:xfrm>
              <a:off x="7296907" y="2270279"/>
              <a:ext cx="50372" cy="31475"/>
            </a:xfrm>
            <a:custGeom>
              <a:avLst/>
              <a:gdLst>
                <a:gd name="T0" fmla="*/ 57 w 7"/>
                <a:gd name="T1" fmla="*/ 0 h 4"/>
                <a:gd name="T2" fmla="*/ 194 w 7"/>
                <a:gd name="T3" fmla="*/ 83 h 4"/>
                <a:gd name="T4" fmla="*/ 167 w 7"/>
                <a:gd name="T5" fmla="*/ 158 h 4"/>
                <a:gd name="T6" fmla="*/ 57 w 7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2" y="3"/>
                    <a:pt x="5" y="2"/>
                    <a:pt x="7" y="2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" name="Freeform 205"/>
            <p:cNvSpPr>
              <a:spLocks/>
            </p:cNvSpPr>
            <p:nvPr/>
          </p:nvSpPr>
          <p:spPr bwMode="auto">
            <a:xfrm>
              <a:off x="7303204" y="2263984"/>
              <a:ext cx="53520" cy="44066"/>
            </a:xfrm>
            <a:custGeom>
              <a:avLst/>
              <a:gdLst>
                <a:gd name="T0" fmla="*/ 141 w 7"/>
                <a:gd name="T1" fmla="*/ 180 h 6"/>
                <a:gd name="T2" fmla="*/ 141 w 7"/>
                <a:gd name="T3" fmla="*/ 152 h 6"/>
                <a:gd name="T4" fmla="*/ 100 w 7"/>
                <a:gd name="T5" fmla="*/ 114 h 6"/>
                <a:gd name="T6" fmla="*/ 0 w 7"/>
                <a:gd name="T7" fmla="*/ 86 h 6"/>
                <a:gd name="T8" fmla="*/ 29 w 7"/>
                <a:gd name="T9" fmla="*/ 28 h 6"/>
                <a:gd name="T10" fmla="*/ 70 w 7"/>
                <a:gd name="T11" fmla="*/ 0 h 6"/>
                <a:gd name="T12" fmla="*/ 70 w 7"/>
                <a:gd name="T13" fmla="*/ 65 h 6"/>
                <a:gd name="T14" fmla="*/ 70 w 7"/>
                <a:gd name="T15" fmla="*/ 65 h 6"/>
                <a:gd name="T16" fmla="*/ 170 w 7"/>
                <a:gd name="T17" fmla="*/ 86 h 6"/>
                <a:gd name="T18" fmla="*/ 211 w 7"/>
                <a:gd name="T19" fmla="*/ 86 h 6"/>
                <a:gd name="T20" fmla="*/ 243 w 7"/>
                <a:gd name="T21" fmla="*/ 86 h 6"/>
                <a:gd name="T22" fmla="*/ 211 w 7"/>
                <a:gd name="T23" fmla="*/ 114 h 6"/>
                <a:gd name="T24" fmla="*/ 170 w 7"/>
                <a:gd name="T25" fmla="*/ 152 h 6"/>
                <a:gd name="T26" fmla="*/ 141 w 7"/>
                <a:gd name="T27" fmla="*/ 180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6">
                  <a:moveTo>
                    <a:pt x="4" y="6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4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5"/>
                    <a:pt x="5" y="5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" name="Freeform 207"/>
            <p:cNvSpPr>
              <a:spLocks/>
            </p:cNvSpPr>
            <p:nvPr/>
          </p:nvSpPr>
          <p:spPr bwMode="auto">
            <a:xfrm>
              <a:off x="7066715" y="1766495"/>
              <a:ext cx="22032" cy="28334"/>
            </a:xfrm>
            <a:custGeom>
              <a:avLst/>
              <a:gdLst>
                <a:gd name="T0" fmla="*/ 0 w 3"/>
                <a:gd name="T1" fmla="*/ 25 h 4"/>
                <a:gd name="T2" fmla="*/ 0 w 3"/>
                <a:gd name="T3" fmla="*/ 2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" name="Freeform 208"/>
            <p:cNvSpPr>
              <a:spLocks noEditPoints="1"/>
            </p:cNvSpPr>
            <p:nvPr/>
          </p:nvSpPr>
          <p:spPr bwMode="auto">
            <a:xfrm>
              <a:off x="7066715" y="1766495"/>
              <a:ext cx="12590" cy="22038"/>
            </a:xfrm>
            <a:custGeom>
              <a:avLst/>
              <a:gdLst>
                <a:gd name="T0" fmla="*/ 16 w 2"/>
                <a:gd name="T1" fmla="*/ 86 h 3"/>
                <a:gd name="T2" fmla="*/ 16 w 2"/>
                <a:gd name="T3" fmla="*/ 65 h 3"/>
                <a:gd name="T4" fmla="*/ 32 w 2"/>
                <a:gd name="T5" fmla="*/ 65 h 3"/>
                <a:gd name="T6" fmla="*/ 16 w 2"/>
                <a:gd name="T7" fmla="*/ 86 h 3"/>
                <a:gd name="T8" fmla="*/ 32 w 2"/>
                <a:gd name="T9" fmla="*/ 65 h 3"/>
                <a:gd name="T10" fmla="*/ 16 w 2"/>
                <a:gd name="T11" fmla="*/ 65 h 3"/>
                <a:gd name="T12" fmla="*/ 16 w 2"/>
                <a:gd name="T13" fmla="*/ 65 h 3"/>
                <a:gd name="T14" fmla="*/ 16 w 2"/>
                <a:gd name="T15" fmla="*/ 28 h 3"/>
                <a:gd name="T16" fmla="*/ 0 w 2"/>
                <a:gd name="T17" fmla="*/ 28 h 3"/>
                <a:gd name="T18" fmla="*/ 0 w 2"/>
                <a:gd name="T19" fmla="*/ 0 h 3"/>
                <a:gd name="T20" fmla="*/ 32 w 2"/>
                <a:gd name="T21" fmla="*/ 28 h 3"/>
                <a:gd name="T22" fmla="*/ 32 w 2"/>
                <a:gd name="T23" fmla="*/ 65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lose/>
                  <a:moveTo>
                    <a:pt x="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" name="Freeform 209"/>
            <p:cNvSpPr>
              <a:spLocks/>
            </p:cNvSpPr>
            <p:nvPr/>
          </p:nvSpPr>
          <p:spPr bwMode="auto">
            <a:xfrm>
              <a:off x="7028945" y="1489449"/>
              <a:ext cx="15737" cy="22038"/>
            </a:xfrm>
            <a:custGeom>
              <a:avLst/>
              <a:gdLst>
                <a:gd name="T0" fmla="*/ 50 w 2"/>
                <a:gd name="T1" fmla="*/ 0 h 3"/>
                <a:gd name="T2" fmla="*/ 83 w 2"/>
                <a:gd name="T3" fmla="*/ 28 h 3"/>
                <a:gd name="T4" fmla="*/ 50 w 2"/>
                <a:gd name="T5" fmla="*/ 86 h 3"/>
                <a:gd name="T6" fmla="*/ 0 w 2"/>
                <a:gd name="T7" fmla="*/ 28 h 3"/>
                <a:gd name="T8" fmla="*/ 5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" name="Freeform 210"/>
            <p:cNvSpPr>
              <a:spLocks/>
            </p:cNvSpPr>
            <p:nvPr/>
          </p:nvSpPr>
          <p:spPr bwMode="auto">
            <a:xfrm>
              <a:off x="7019503" y="1489449"/>
              <a:ext cx="53507" cy="37779"/>
            </a:xfrm>
            <a:custGeom>
              <a:avLst/>
              <a:gdLst>
                <a:gd name="T0" fmla="*/ 100 w 7"/>
                <a:gd name="T1" fmla="*/ 168 h 5"/>
                <a:gd name="T2" fmla="*/ 29 w 7"/>
                <a:gd name="T3" fmla="*/ 98 h 5"/>
                <a:gd name="T4" fmla="*/ 0 w 7"/>
                <a:gd name="T5" fmla="*/ 29 h 5"/>
                <a:gd name="T6" fmla="*/ 0 w 7"/>
                <a:gd name="T7" fmla="*/ 0 h 5"/>
                <a:gd name="T8" fmla="*/ 70 w 7"/>
                <a:gd name="T9" fmla="*/ 0 h 5"/>
                <a:gd name="T10" fmla="*/ 70 w 7"/>
                <a:gd name="T11" fmla="*/ 0 h 5"/>
                <a:gd name="T12" fmla="*/ 100 w 7"/>
                <a:gd name="T13" fmla="*/ 0 h 5"/>
                <a:gd name="T14" fmla="*/ 141 w 7"/>
                <a:gd name="T15" fmla="*/ 0 h 5"/>
                <a:gd name="T16" fmla="*/ 243 w 7"/>
                <a:gd name="T17" fmla="*/ 29 h 5"/>
                <a:gd name="T18" fmla="*/ 141 w 7"/>
                <a:gd name="T19" fmla="*/ 29 h 5"/>
                <a:gd name="T20" fmla="*/ 100 w 7"/>
                <a:gd name="T21" fmla="*/ 70 h 5"/>
                <a:gd name="T22" fmla="*/ 100 w 7"/>
                <a:gd name="T23" fmla="*/ 168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2"/>
                    <a:pt x="3" y="2"/>
                  </a:cubicBez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" name="Freeform 211"/>
            <p:cNvSpPr>
              <a:spLocks/>
            </p:cNvSpPr>
            <p:nvPr/>
          </p:nvSpPr>
          <p:spPr bwMode="auto">
            <a:xfrm>
              <a:off x="7192615" y="1794829"/>
              <a:ext cx="6295" cy="6297"/>
            </a:xfrm>
            <a:custGeom>
              <a:avLst/>
              <a:gdLst>
                <a:gd name="T0" fmla="*/ 0 w 1"/>
                <a:gd name="T1" fmla="*/ 0 h 1"/>
                <a:gd name="T2" fmla="*/ 16 w 1"/>
                <a:gd name="T3" fmla="*/ 16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" name="Freeform 212"/>
            <p:cNvSpPr>
              <a:spLocks/>
            </p:cNvSpPr>
            <p:nvPr/>
          </p:nvSpPr>
          <p:spPr bwMode="auto">
            <a:xfrm>
              <a:off x="7176877" y="1788533"/>
              <a:ext cx="37770" cy="12593"/>
            </a:xfrm>
            <a:custGeom>
              <a:avLst/>
              <a:gdLst>
                <a:gd name="T0" fmla="*/ 98 w 5"/>
                <a:gd name="T1" fmla="*/ 32 h 2"/>
                <a:gd name="T2" fmla="*/ 70 w 5"/>
                <a:gd name="T3" fmla="*/ 32 h 2"/>
                <a:gd name="T4" fmla="*/ 70 w 5"/>
                <a:gd name="T5" fmla="*/ 16 h 2"/>
                <a:gd name="T6" fmla="*/ 0 w 5"/>
                <a:gd name="T7" fmla="*/ 0 h 2"/>
                <a:gd name="T8" fmla="*/ 70 w 5"/>
                <a:gd name="T9" fmla="*/ 16 h 2"/>
                <a:gd name="T10" fmla="*/ 98 w 5"/>
                <a:gd name="T11" fmla="*/ 16 h 2"/>
                <a:gd name="T12" fmla="*/ 139 w 5"/>
                <a:gd name="T13" fmla="*/ 16 h 2"/>
                <a:gd name="T14" fmla="*/ 168 w 5"/>
                <a:gd name="T15" fmla="*/ 32 h 2"/>
                <a:gd name="T16" fmla="*/ 139 w 5"/>
                <a:gd name="T17" fmla="*/ 32 h 2"/>
                <a:gd name="T18" fmla="*/ 98 w 5"/>
                <a:gd name="T19" fmla="*/ 32 h 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" name="Freeform 213"/>
            <p:cNvSpPr>
              <a:spLocks/>
            </p:cNvSpPr>
            <p:nvPr/>
          </p:nvSpPr>
          <p:spPr bwMode="auto">
            <a:xfrm>
              <a:off x="6679574" y="1489449"/>
              <a:ext cx="94425" cy="66113"/>
            </a:xfrm>
            <a:custGeom>
              <a:avLst/>
              <a:gdLst>
                <a:gd name="T0" fmla="*/ 256 w 13"/>
                <a:gd name="T1" fmla="*/ 65 h 9"/>
                <a:gd name="T2" fmla="*/ 196 w 13"/>
                <a:gd name="T3" fmla="*/ 0 h 9"/>
                <a:gd name="T4" fmla="*/ 171 w 13"/>
                <a:gd name="T5" fmla="*/ 65 h 9"/>
                <a:gd name="T6" fmla="*/ 150 w 13"/>
                <a:gd name="T7" fmla="*/ 65 h 9"/>
                <a:gd name="T8" fmla="*/ 150 w 13"/>
                <a:gd name="T9" fmla="*/ 201 h 9"/>
                <a:gd name="T10" fmla="*/ 282 w 13"/>
                <a:gd name="T11" fmla="*/ 266 h 9"/>
                <a:gd name="T12" fmla="*/ 367 w 13"/>
                <a:gd name="T13" fmla="*/ 201 h 9"/>
                <a:gd name="T14" fmla="*/ 256 w 13"/>
                <a:gd name="T15" fmla="*/ 65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9">
                  <a:moveTo>
                    <a:pt x="9" y="2"/>
                  </a:moveTo>
                  <a:cubicBezTo>
                    <a:pt x="8" y="1"/>
                    <a:pt x="7" y="1"/>
                    <a:pt x="7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6" y="5"/>
                    <a:pt x="0" y="5"/>
                    <a:pt x="5" y="7"/>
                  </a:cubicBezTo>
                  <a:cubicBezTo>
                    <a:pt x="6" y="8"/>
                    <a:pt x="8" y="8"/>
                    <a:pt x="10" y="9"/>
                  </a:cubicBezTo>
                  <a:cubicBezTo>
                    <a:pt x="11" y="9"/>
                    <a:pt x="12" y="7"/>
                    <a:pt x="13" y="7"/>
                  </a:cubicBezTo>
                  <a:cubicBezTo>
                    <a:pt x="12" y="7"/>
                    <a:pt x="10" y="3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" name="Freeform 214"/>
            <p:cNvSpPr>
              <a:spLocks noEditPoints="1"/>
            </p:cNvSpPr>
            <p:nvPr/>
          </p:nvSpPr>
          <p:spPr bwMode="auto">
            <a:xfrm>
              <a:off x="6695311" y="1483152"/>
              <a:ext cx="103867" cy="72410"/>
            </a:xfrm>
            <a:custGeom>
              <a:avLst/>
              <a:gdLst>
                <a:gd name="T0" fmla="*/ 250 w 14"/>
                <a:gd name="T1" fmla="*/ 281 h 10"/>
                <a:gd name="T2" fmla="*/ 250 w 14"/>
                <a:gd name="T3" fmla="*/ 281 h 10"/>
                <a:gd name="T4" fmla="*/ 66 w 14"/>
                <a:gd name="T5" fmla="*/ 216 h 10"/>
                <a:gd name="T6" fmla="*/ 0 w 14"/>
                <a:gd name="T7" fmla="*/ 196 h 10"/>
                <a:gd name="T8" fmla="*/ 66 w 14"/>
                <a:gd name="T9" fmla="*/ 147 h 10"/>
                <a:gd name="T10" fmla="*/ 94 w 14"/>
                <a:gd name="T11" fmla="*/ 110 h 10"/>
                <a:gd name="T12" fmla="*/ 66 w 14"/>
                <a:gd name="T13" fmla="*/ 85 h 10"/>
                <a:gd name="T14" fmla="*/ 94 w 14"/>
                <a:gd name="T15" fmla="*/ 85 h 10"/>
                <a:gd name="T16" fmla="*/ 118 w 14"/>
                <a:gd name="T17" fmla="*/ 0 h 10"/>
                <a:gd name="T18" fmla="*/ 156 w 14"/>
                <a:gd name="T19" fmla="*/ 0 h 10"/>
                <a:gd name="T20" fmla="*/ 222 w 14"/>
                <a:gd name="T21" fmla="*/ 85 h 10"/>
                <a:gd name="T22" fmla="*/ 250 w 14"/>
                <a:gd name="T23" fmla="*/ 110 h 10"/>
                <a:gd name="T24" fmla="*/ 339 w 14"/>
                <a:gd name="T25" fmla="*/ 196 h 10"/>
                <a:gd name="T26" fmla="*/ 434 w 14"/>
                <a:gd name="T27" fmla="*/ 170 h 10"/>
                <a:gd name="T28" fmla="*/ 339 w 14"/>
                <a:gd name="T29" fmla="*/ 216 h 10"/>
                <a:gd name="T30" fmla="*/ 339 w 14"/>
                <a:gd name="T31" fmla="*/ 253 h 10"/>
                <a:gd name="T32" fmla="*/ 250 w 14"/>
                <a:gd name="T33" fmla="*/ 281 h 10"/>
                <a:gd name="T34" fmla="*/ 66 w 14"/>
                <a:gd name="T35" fmla="*/ 196 h 10"/>
                <a:gd name="T36" fmla="*/ 94 w 14"/>
                <a:gd name="T37" fmla="*/ 196 h 10"/>
                <a:gd name="T38" fmla="*/ 250 w 14"/>
                <a:gd name="T39" fmla="*/ 253 h 10"/>
                <a:gd name="T40" fmla="*/ 250 w 14"/>
                <a:gd name="T41" fmla="*/ 253 h 10"/>
                <a:gd name="T42" fmla="*/ 316 w 14"/>
                <a:gd name="T43" fmla="*/ 216 h 10"/>
                <a:gd name="T44" fmla="*/ 222 w 14"/>
                <a:gd name="T45" fmla="*/ 147 h 10"/>
                <a:gd name="T46" fmla="*/ 184 w 14"/>
                <a:gd name="T47" fmla="*/ 85 h 10"/>
                <a:gd name="T48" fmla="*/ 156 w 14"/>
                <a:gd name="T49" fmla="*/ 64 h 10"/>
                <a:gd name="T50" fmla="*/ 156 w 14"/>
                <a:gd name="T51" fmla="*/ 85 h 10"/>
                <a:gd name="T52" fmla="*/ 156 w 14"/>
                <a:gd name="T53" fmla="*/ 110 h 10"/>
                <a:gd name="T54" fmla="*/ 118 w 14"/>
                <a:gd name="T55" fmla="*/ 110 h 10"/>
                <a:gd name="T56" fmla="*/ 66 w 14"/>
                <a:gd name="T57" fmla="*/ 170 h 10"/>
                <a:gd name="T58" fmla="*/ 66 w 14"/>
                <a:gd name="T59" fmla="*/ 196 h 10"/>
                <a:gd name="T60" fmla="*/ 66 w 14"/>
                <a:gd name="T61" fmla="*/ 196 h 1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4" h="10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6" y="10"/>
                    <a:pt x="4" y="9"/>
                    <a:pt x="2" y="8"/>
                  </a:cubicBezTo>
                  <a:cubicBezTo>
                    <a:pt x="1" y="8"/>
                    <a:pt x="1" y="8"/>
                    <a:pt x="0" y="7"/>
                  </a:cubicBezTo>
                  <a:cubicBezTo>
                    <a:pt x="0" y="6"/>
                    <a:pt x="1" y="6"/>
                    <a:pt x="2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9" y="5"/>
                    <a:pt x="10" y="7"/>
                    <a:pt x="11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0" y="9"/>
                    <a:pt x="9" y="10"/>
                    <a:pt x="8" y="10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3" y="7"/>
                  </a:cubicBezTo>
                  <a:cubicBezTo>
                    <a:pt x="5" y="8"/>
                    <a:pt x="6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10" y="8"/>
                  </a:cubicBezTo>
                  <a:cubicBezTo>
                    <a:pt x="9" y="7"/>
                    <a:pt x="8" y="6"/>
                    <a:pt x="7" y="5"/>
                  </a:cubicBezTo>
                  <a:cubicBezTo>
                    <a:pt x="7" y="4"/>
                    <a:pt x="7" y="4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" name="Freeform 215"/>
            <p:cNvSpPr>
              <a:spLocks/>
            </p:cNvSpPr>
            <p:nvPr/>
          </p:nvSpPr>
          <p:spPr bwMode="auto">
            <a:xfrm>
              <a:off x="6701606" y="1253330"/>
              <a:ext cx="28327" cy="22038"/>
            </a:xfrm>
            <a:custGeom>
              <a:avLst/>
              <a:gdLst>
                <a:gd name="T0" fmla="*/ 56 w 4"/>
                <a:gd name="T1" fmla="*/ 86 h 3"/>
                <a:gd name="T2" fmla="*/ 101 w 4"/>
                <a:gd name="T3" fmla="*/ 0 h 3"/>
                <a:gd name="T4" fmla="*/ 0 w 4"/>
                <a:gd name="T5" fmla="*/ 65 h 3"/>
                <a:gd name="T6" fmla="*/ 56 w 4"/>
                <a:gd name="T7" fmla="*/ 8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3" y="2"/>
                    <a:pt x="3" y="1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" name="Freeform 216"/>
            <p:cNvSpPr>
              <a:spLocks/>
            </p:cNvSpPr>
            <p:nvPr/>
          </p:nvSpPr>
          <p:spPr bwMode="auto">
            <a:xfrm>
              <a:off x="6685869" y="1243885"/>
              <a:ext cx="59802" cy="31483"/>
            </a:xfrm>
            <a:custGeom>
              <a:avLst/>
              <a:gdLst>
                <a:gd name="T0" fmla="*/ 135 w 8"/>
                <a:gd name="T1" fmla="*/ 158 h 4"/>
                <a:gd name="T2" fmla="*/ 135 w 8"/>
                <a:gd name="T3" fmla="*/ 158 h 4"/>
                <a:gd name="T4" fmla="*/ 95 w 8"/>
                <a:gd name="T5" fmla="*/ 158 h 4"/>
                <a:gd name="T6" fmla="*/ 69 w 8"/>
                <a:gd name="T7" fmla="*/ 158 h 4"/>
                <a:gd name="T8" fmla="*/ 0 w 8"/>
                <a:gd name="T9" fmla="*/ 125 h 4"/>
                <a:gd name="T10" fmla="*/ 254 w 8"/>
                <a:gd name="T11" fmla="*/ 0 h 4"/>
                <a:gd name="T12" fmla="*/ 135 w 8"/>
                <a:gd name="T13" fmla="*/ 158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4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" name="Freeform 217"/>
            <p:cNvSpPr>
              <a:spLocks/>
            </p:cNvSpPr>
            <p:nvPr/>
          </p:nvSpPr>
          <p:spPr bwMode="auto">
            <a:xfrm>
              <a:off x="6739376" y="1313146"/>
              <a:ext cx="12590" cy="12593"/>
            </a:xfrm>
            <a:custGeom>
              <a:avLst/>
              <a:gdLst>
                <a:gd name="T0" fmla="*/ 32 w 2"/>
                <a:gd name="T1" fmla="*/ 16 h 2"/>
                <a:gd name="T2" fmla="*/ 16 w 2"/>
                <a:gd name="T3" fmla="*/ 0 h 2"/>
                <a:gd name="T4" fmla="*/ 16 w 2"/>
                <a:gd name="T5" fmla="*/ 32 h 2"/>
                <a:gd name="T6" fmla="*/ 32 w 2"/>
                <a:gd name="T7" fmla="*/ 16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" name="Freeform 218"/>
            <p:cNvSpPr>
              <a:spLocks/>
            </p:cNvSpPr>
            <p:nvPr/>
          </p:nvSpPr>
          <p:spPr bwMode="auto">
            <a:xfrm>
              <a:off x="6739376" y="1303702"/>
              <a:ext cx="12590" cy="31483"/>
            </a:xfrm>
            <a:custGeom>
              <a:avLst/>
              <a:gdLst>
                <a:gd name="T0" fmla="*/ 16 w 2"/>
                <a:gd name="T1" fmla="*/ 158 h 4"/>
                <a:gd name="T2" fmla="*/ 0 w 2"/>
                <a:gd name="T3" fmla="*/ 125 h 4"/>
                <a:gd name="T4" fmla="*/ 0 w 2"/>
                <a:gd name="T5" fmla="*/ 50 h 4"/>
                <a:gd name="T6" fmla="*/ 16 w 2"/>
                <a:gd name="T7" fmla="*/ 0 h 4"/>
                <a:gd name="T8" fmla="*/ 32 w 2"/>
                <a:gd name="T9" fmla="*/ 0 h 4"/>
                <a:gd name="T10" fmla="*/ 32 w 2"/>
                <a:gd name="T11" fmla="*/ 50 h 4"/>
                <a:gd name="T12" fmla="*/ 32 w 2"/>
                <a:gd name="T13" fmla="*/ 50 h 4"/>
                <a:gd name="T14" fmla="*/ 32 w 2"/>
                <a:gd name="T15" fmla="*/ 83 h 4"/>
                <a:gd name="T16" fmla="*/ 32 w 2"/>
                <a:gd name="T17" fmla="*/ 125 h 4"/>
                <a:gd name="T18" fmla="*/ 32 w 2"/>
                <a:gd name="T19" fmla="*/ 125 h 4"/>
                <a:gd name="T20" fmla="*/ 16 w 2"/>
                <a:gd name="T21" fmla="*/ 125 h 4"/>
                <a:gd name="T22" fmla="*/ 16 w 2"/>
                <a:gd name="T23" fmla="*/ 158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" name="Freeform 219"/>
            <p:cNvSpPr>
              <a:spLocks/>
            </p:cNvSpPr>
            <p:nvPr/>
          </p:nvSpPr>
          <p:spPr bwMode="auto">
            <a:xfrm>
              <a:off x="6566264" y="1275367"/>
              <a:ext cx="53507" cy="50372"/>
            </a:xfrm>
            <a:custGeom>
              <a:avLst/>
              <a:gdLst>
                <a:gd name="T0" fmla="*/ 170 w 7"/>
                <a:gd name="T1" fmla="*/ 130 h 7"/>
                <a:gd name="T2" fmla="*/ 70 w 7"/>
                <a:gd name="T3" fmla="*/ 0 h 7"/>
                <a:gd name="T4" fmla="*/ 29 w 7"/>
                <a:gd name="T5" fmla="*/ 85 h 7"/>
                <a:gd name="T6" fmla="*/ 141 w 7"/>
                <a:gd name="T7" fmla="*/ 194 h 7"/>
                <a:gd name="T8" fmla="*/ 170 w 7"/>
                <a:gd name="T9" fmla="*/ 13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5" y="5"/>
                  </a:moveTo>
                  <a:cubicBezTo>
                    <a:pt x="6" y="1"/>
                    <a:pt x="7" y="1"/>
                    <a:pt x="2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2" y="4"/>
                    <a:pt x="3" y="6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" name="Freeform 220"/>
            <p:cNvSpPr>
              <a:spLocks noEditPoints="1"/>
            </p:cNvSpPr>
            <p:nvPr/>
          </p:nvSpPr>
          <p:spPr bwMode="auto">
            <a:xfrm>
              <a:off x="6566264" y="1275367"/>
              <a:ext cx="53507" cy="59817"/>
            </a:xfrm>
            <a:custGeom>
              <a:avLst/>
              <a:gdLst>
                <a:gd name="T0" fmla="*/ 170 w 7"/>
                <a:gd name="T1" fmla="*/ 254 h 8"/>
                <a:gd name="T2" fmla="*/ 141 w 7"/>
                <a:gd name="T3" fmla="*/ 226 h 8"/>
                <a:gd name="T4" fmla="*/ 70 w 7"/>
                <a:gd name="T5" fmla="*/ 164 h 8"/>
                <a:gd name="T6" fmla="*/ 0 w 7"/>
                <a:gd name="T7" fmla="*/ 95 h 8"/>
                <a:gd name="T8" fmla="*/ 0 w 7"/>
                <a:gd name="T9" fmla="*/ 29 h 8"/>
                <a:gd name="T10" fmla="*/ 70 w 7"/>
                <a:gd name="T11" fmla="*/ 0 h 8"/>
                <a:gd name="T12" fmla="*/ 211 w 7"/>
                <a:gd name="T13" fmla="*/ 29 h 8"/>
                <a:gd name="T14" fmla="*/ 211 w 7"/>
                <a:gd name="T15" fmla="*/ 185 h 8"/>
                <a:gd name="T16" fmla="*/ 170 w 7"/>
                <a:gd name="T17" fmla="*/ 226 h 8"/>
                <a:gd name="T18" fmla="*/ 170 w 7"/>
                <a:gd name="T19" fmla="*/ 226 h 8"/>
                <a:gd name="T20" fmla="*/ 170 w 7"/>
                <a:gd name="T21" fmla="*/ 254 h 8"/>
                <a:gd name="T22" fmla="*/ 70 w 7"/>
                <a:gd name="T23" fmla="*/ 29 h 8"/>
                <a:gd name="T24" fmla="*/ 29 w 7"/>
                <a:gd name="T25" fmla="*/ 69 h 8"/>
                <a:gd name="T26" fmla="*/ 29 w 7"/>
                <a:gd name="T27" fmla="*/ 95 h 8"/>
                <a:gd name="T28" fmla="*/ 100 w 7"/>
                <a:gd name="T29" fmla="*/ 135 h 8"/>
                <a:gd name="T30" fmla="*/ 141 w 7"/>
                <a:gd name="T31" fmla="*/ 185 h 8"/>
                <a:gd name="T32" fmla="*/ 170 w 7"/>
                <a:gd name="T33" fmla="*/ 164 h 8"/>
                <a:gd name="T34" fmla="*/ 170 w 7"/>
                <a:gd name="T35" fmla="*/ 69 h 8"/>
                <a:gd name="T36" fmla="*/ 70 w 7"/>
                <a:gd name="T37" fmla="*/ 29 h 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7" y="2"/>
                    <a:pt x="7" y="3"/>
                    <a:pt x="6" y="6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5" y="8"/>
                  </a:lnTo>
                  <a:close/>
                  <a:moveTo>
                    <a:pt x="2" y="1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3"/>
                    <a:pt x="6" y="2"/>
                    <a:pt x="5" y="2"/>
                  </a:cubicBezTo>
                  <a:cubicBezTo>
                    <a:pt x="5" y="1"/>
                    <a:pt x="4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" name="Freeform 221"/>
            <p:cNvSpPr>
              <a:spLocks/>
            </p:cNvSpPr>
            <p:nvPr/>
          </p:nvSpPr>
          <p:spPr bwMode="auto">
            <a:xfrm>
              <a:off x="6358530" y="1297405"/>
              <a:ext cx="321044" cy="258157"/>
            </a:xfrm>
            <a:custGeom>
              <a:avLst/>
              <a:gdLst>
                <a:gd name="T0" fmla="*/ 320 w 43"/>
                <a:gd name="T1" fmla="*/ 900 h 35"/>
                <a:gd name="T2" fmla="*/ 157 w 43"/>
                <a:gd name="T3" fmla="*/ 757 h 35"/>
                <a:gd name="T4" fmla="*/ 349 w 43"/>
                <a:gd name="T5" fmla="*/ 698 h 35"/>
                <a:gd name="T6" fmla="*/ 534 w 43"/>
                <a:gd name="T7" fmla="*/ 670 h 35"/>
                <a:gd name="T8" fmla="*/ 417 w 43"/>
                <a:gd name="T9" fmla="*/ 604 h 35"/>
                <a:gd name="T10" fmla="*/ 282 w 43"/>
                <a:gd name="T11" fmla="*/ 630 h 35"/>
                <a:gd name="T12" fmla="*/ 95 w 43"/>
                <a:gd name="T13" fmla="*/ 539 h 35"/>
                <a:gd name="T14" fmla="*/ 254 w 43"/>
                <a:gd name="T15" fmla="*/ 478 h 35"/>
                <a:gd name="T16" fmla="*/ 254 w 43"/>
                <a:gd name="T17" fmla="*/ 450 h 35"/>
                <a:gd name="T18" fmla="*/ 282 w 43"/>
                <a:gd name="T19" fmla="*/ 422 h 35"/>
                <a:gd name="T20" fmla="*/ 95 w 43"/>
                <a:gd name="T21" fmla="*/ 450 h 35"/>
                <a:gd name="T22" fmla="*/ 95 w 43"/>
                <a:gd name="T23" fmla="*/ 384 h 35"/>
                <a:gd name="T24" fmla="*/ 66 w 43"/>
                <a:gd name="T25" fmla="*/ 298 h 35"/>
                <a:gd name="T26" fmla="*/ 66 w 43"/>
                <a:gd name="T27" fmla="*/ 246 h 35"/>
                <a:gd name="T28" fmla="*/ 119 w 43"/>
                <a:gd name="T29" fmla="*/ 155 h 35"/>
                <a:gd name="T30" fmla="*/ 349 w 43"/>
                <a:gd name="T31" fmla="*/ 0 h 35"/>
                <a:gd name="T32" fmla="*/ 349 w 43"/>
                <a:gd name="T33" fmla="*/ 180 h 35"/>
                <a:gd name="T34" fmla="*/ 417 w 43"/>
                <a:gd name="T35" fmla="*/ 155 h 35"/>
                <a:gd name="T36" fmla="*/ 479 w 43"/>
                <a:gd name="T37" fmla="*/ 87 h 35"/>
                <a:gd name="T38" fmla="*/ 574 w 43"/>
                <a:gd name="T39" fmla="*/ 180 h 35"/>
                <a:gd name="T40" fmla="*/ 534 w 43"/>
                <a:gd name="T41" fmla="*/ 246 h 35"/>
                <a:gd name="T42" fmla="*/ 693 w 43"/>
                <a:gd name="T43" fmla="*/ 180 h 35"/>
                <a:gd name="T44" fmla="*/ 669 w 43"/>
                <a:gd name="T45" fmla="*/ 180 h 35"/>
                <a:gd name="T46" fmla="*/ 693 w 43"/>
                <a:gd name="T47" fmla="*/ 180 h 35"/>
                <a:gd name="T48" fmla="*/ 624 w 43"/>
                <a:gd name="T49" fmla="*/ 87 h 35"/>
                <a:gd name="T50" fmla="*/ 788 w 43"/>
                <a:gd name="T51" fmla="*/ 204 h 35"/>
                <a:gd name="T52" fmla="*/ 828 w 43"/>
                <a:gd name="T53" fmla="*/ 384 h 35"/>
                <a:gd name="T54" fmla="*/ 856 w 43"/>
                <a:gd name="T55" fmla="*/ 246 h 35"/>
                <a:gd name="T56" fmla="*/ 828 w 43"/>
                <a:gd name="T57" fmla="*/ 87 h 35"/>
                <a:gd name="T58" fmla="*/ 828 w 43"/>
                <a:gd name="T59" fmla="*/ 28 h 35"/>
                <a:gd name="T60" fmla="*/ 923 w 43"/>
                <a:gd name="T61" fmla="*/ 66 h 35"/>
                <a:gd name="T62" fmla="*/ 923 w 43"/>
                <a:gd name="T63" fmla="*/ 28 h 35"/>
                <a:gd name="T64" fmla="*/ 1041 w 43"/>
                <a:gd name="T65" fmla="*/ 204 h 35"/>
                <a:gd name="T66" fmla="*/ 1079 w 43"/>
                <a:gd name="T67" fmla="*/ 515 h 35"/>
                <a:gd name="T68" fmla="*/ 1177 w 43"/>
                <a:gd name="T69" fmla="*/ 630 h 35"/>
                <a:gd name="T70" fmla="*/ 1243 w 43"/>
                <a:gd name="T71" fmla="*/ 630 h 35"/>
                <a:gd name="T72" fmla="*/ 1267 w 43"/>
                <a:gd name="T73" fmla="*/ 698 h 35"/>
                <a:gd name="T74" fmla="*/ 1362 w 43"/>
                <a:gd name="T75" fmla="*/ 757 h 35"/>
                <a:gd name="T76" fmla="*/ 1333 w 43"/>
                <a:gd name="T77" fmla="*/ 757 h 35"/>
                <a:gd name="T78" fmla="*/ 1295 w 43"/>
                <a:gd name="T79" fmla="*/ 813 h 35"/>
                <a:gd name="T80" fmla="*/ 1267 w 43"/>
                <a:gd name="T81" fmla="*/ 785 h 35"/>
                <a:gd name="T82" fmla="*/ 1243 w 43"/>
                <a:gd name="T83" fmla="*/ 850 h 35"/>
                <a:gd name="T84" fmla="*/ 1198 w 43"/>
                <a:gd name="T85" fmla="*/ 850 h 35"/>
                <a:gd name="T86" fmla="*/ 1198 w 43"/>
                <a:gd name="T87" fmla="*/ 900 h 35"/>
                <a:gd name="T88" fmla="*/ 1267 w 43"/>
                <a:gd name="T89" fmla="*/ 900 h 35"/>
                <a:gd name="T90" fmla="*/ 1295 w 43"/>
                <a:gd name="T91" fmla="*/ 939 h 35"/>
                <a:gd name="T92" fmla="*/ 1198 w 43"/>
                <a:gd name="T93" fmla="*/ 989 h 35"/>
                <a:gd name="T94" fmla="*/ 1041 w 43"/>
                <a:gd name="T95" fmla="*/ 965 h 35"/>
                <a:gd name="T96" fmla="*/ 1041 w 43"/>
                <a:gd name="T97" fmla="*/ 939 h 35"/>
                <a:gd name="T98" fmla="*/ 946 w 43"/>
                <a:gd name="T99" fmla="*/ 900 h 35"/>
                <a:gd name="T100" fmla="*/ 946 w 43"/>
                <a:gd name="T101" fmla="*/ 850 h 35"/>
                <a:gd name="T102" fmla="*/ 856 w 43"/>
                <a:gd name="T103" fmla="*/ 965 h 35"/>
                <a:gd name="T104" fmla="*/ 731 w 43"/>
                <a:gd name="T105" fmla="*/ 1026 h 35"/>
                <a:gd name="T106" fmla="*/ 439 w 43"/>
                <a:gd name="T107" fmla="*/ 1054 h 35"/>
                <a:gd name="T108" fmla="*/ 417 w 43"/>
                <a:gd name="T109" fmla="*/ 965 h 35"/>
                <a:gd name="T110" fmla="*/ 417 w 43"/>
                <a:gd name="T111" fmla="*/ 939 h 35"/>
                <a:gd name="T112" fmla="*/ 320 w 43"/>
                <a:gd name="T113" fmla="*/ 900 h 3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3" h="35">
                  <a:moveTo>
                    <a:pt x="10" y="30"/>
                  </a:moveTo>
                  <a:cubicBezTo>
                    <a:pt x="7" y="29"/>
                    <a:pt x="6" y="28"/>
                    <a:pt x="5" y="25"/>
                  </a:cubicBezTo>
                  <a:cubicBezTo>
                    <a:pt x="7" y="24"/>
                    <a:pt x="9" y="23"/>
                    <a:pt x="11" y="23"/>
                  </a:cubicBezTo>
                  <a:cubicBezTo>
                    <a:pt x="13" y="22"/>
                    <a:pt x="16" y="24"/>
                    <a:pt x="17" y="22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2" y="20"/>
                    <a:pt x="10" y="21"/>
                    <a:pt x="9" y="21"/>
                  </a:cubicBezTo>
                  <a:cubicBezTo>
                    <a:pt x="5" y="22"/>
                    <a:pt x="4" y="21"/>
                    <a:pt x="3" y="18"/>
                  </a:cubicBezTo>
                  <a:cubicBezTo>
                    <a:pt x="4" y="17"/>
                    <a:pt x="6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4"/>
                    <a:pt x="9" y="14"/>
                  </a:cubicBezTo>
                  <a:cubicBezTo>
                    <a:pt x="7" y="15"/>
                    <a:pt x="5" y="15"/>
                    <a:pt x="3" y="15"/>
                  </a:cubicBezTo>
                  <a:cubicBezTo>
                    <a:pt x="2" y="16"/>
                    <a:pt x="3" y="14"/>
                    <a:pt x="3" y="13"/>
                  </a:cubicBezTo>
                  <a:cubicBezTo>
                    <a:pt x="0" y="14"/>
                    <a:pt x="1" y="12"/>
                    <a:pt x="2" y="10"/>
                  </a:cubicBezTo>
                  <a:cubicBezTo>
                    <a:pt x="3" y="9"/>
                    <a:pt x="2" y="9"/>
                    <a:pt x="2" y="8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5" y="4"/>
                    <a:pt x="9" y="0"/>
                    <a:pt x="11" y="0"/>
                  </a:cubicBezTo>
                  <a:cubicBezTo>
                    <a:pt x="13" y="1"/>
                    <a:pt x="11" y="5"/>
                    <a:pt x="11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3" y="4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9" y="6"/>
                    <a:pt x="17" y="8"/>
                    <a:pt x="17" y="8"/>
                  </a:cubicBezTo>
                  <a:cubicBezTo>
                    <a:pt x="19" y="8"/>
                    <a:pt x="20" y="7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1" y="5"/>
                    <a:pt x="21" y="4"/>
                    <a:pt x="20" y="3"/>
                  </a:cubicBezTo>
                  <a:cubicBezTo>
                    <a:pt x="22" y="4"/>
                    <a:pt x="25" y="5"/>
                    <a:pt x="25" y="7"/>
                  </a:cubicBezTo>
                  <a:cubicBezTo>
                    <a:pt x="25" y="9"/>
                    <a:pt x="25" y="12"/>
                    <a:pt x="26" y="13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6" y="6"/>
                    <a:pt x="26" y="5"/>
                    <a:pt x="26" y="3"/>
                  </a:cubicBezTo>
                  <a:cubicBezTo>
                    <a:pt x="26" y="2"/>
                    <a:pt x="26" y="2"/>
                    <a:pt x="26" y="1"/>
                  </a:cubicBezTo>
                  <a:cubicBezTo>
                    <a:pt x="27" y="1"/>
                    <a:pt x="28" y="1"/>
                    <a:pt x="29" y="2"/>
                  </a:cubicBezTo>
                  <a:cubicBezTo>
                    <a:pt x="29" y="2"/>
                    <a:pt x="29" y="1"/>
                    <a:pt x="29" y="1"/>
                  </a:cubicBezTo>
                  <a:cubicBezTo>
                    <a:pt x="31" y="1"/>
                    <a:pt x="32" y="5"/>
                    <a:pt x="33" y="7"/>
                  </a:cubicBezTo>
                  <a:cubicBezTo>
                    <a:pt x="33" y="11"/>
                    <a:pt x="35" y="13"/>
                    <a:pt x="34" y="17"/>
                  </a:cubicBezTo>
                  <a:cubicBezTo>
                    <a:pt x="34" y="18"/>
                    <a:pt x="36" y="20"/>
                    <a:pt x="37" y="21"/>
                  </a:cubicBezTo>
                  <a:cubicBezTo>
                    <a:pt x="37" y="21"/>
                    <a:pt x="38" y="20"/>
                    <a:pt x="39" y="21"/>
                  </a:cubicBezTo>
                  <a:cubicBezTo>
                    <a:pt x="39" y="21"/>
                    <a:pt x="40" y="22"/>
                    <a:pt x="40" y="23"/>
                  </a:cubicBezTo>
                  <a:cubicBezTo>
                    <a:pt x="42" y="24"/>
                    <a:pt x="42" y="23"/>
                    <a:pt x="43" y="25"/>
                  </a:cubicBezTo>
                  <a:cubicBezTo>
                    <a:pt x="43" y="27"/>
                    <a:pt x="41" y="28"/>
                    <a:pt x="42" y="25"/>
                  </a:cubicBezTo>
                  <a:cubicBezTo>
                    <a:pt x="42" y="26"/>
                    <a:pt x="41" y="27"/>
                    <a:pt x="41" y="27"/>
                  </a:cubicBezTo>
                  <a:cubicBezTo>
                    <a:pt x="41" y="27"/>
                    <a:pt x="40" y="27"/>
                    <a:pt x="40" y="26"/>
                  </a:cubicBezTo>
                  <a:cubicBezTo>
                    <a:pt x="39" y="26"/>
                    <a:pt x="39" y="27"/>
                    <a:pt x="39" y="28"/>
                  </a:cubicBezTo>
                  <a:cubicBezTo>
                    <a:pt x="39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30"/>
                  </a:cubicBezTo>
                  <a:cubicBezTo>
                    <a:pt x="39" y="29"/>
                    <a:pt x="42" y="27"/>
                    <a:pt x="40" y="30"/>
                  </a:cubicBezTo>
                  <a:cubicBezTo>
                    <a:pt x="40" y="30"/>
                    <a:pt x="41" y="31"/>
                    <a:pt x="41" y="31"/>
                  </a:cubicBezTo>
                  <a:cubicBezTo>
                    <a:pt x="41" y="31"/>
                    <a:pt x="39" y="33"/>
                    <a:pt x="38" y="33"/>
                  </a:cubicBezTo>
                  <a:cubicBezTo>
                    <a:pt x="36" y="33"/>
                    <a:pt x="34" y="32"/>
                    <a:pt x="33" y="32"/>
                  </a:cubicBezTo>
                  <a:cubicBezTo>
                    <a:pt x="33" y="32"/>
                    <a:pt x="33" y="31"/>
                    <a:pt x="33" y="31"/>
                  </a:cubicBezTo>
                  <a:cubicBezTo>
                    <a:pt x="32" y="31"/>
                    <a:pt x="31" y="30"/>
                    <a:pt x="30" y="30"/>
                  </a:cubicBezTo>
                  <a:cubicBezTo>
                    <a:pt x="30" y="30"/>
                    <a:pt x="30" y="29"/>
                    <a:pt x="30" y="28"/>
                  </a:cubicBezTo>
                  <a:cubicBezTo>
                    <a:pt x="29" y="29"/>
                    <a:pt x="28" y="31"/>
                    <a:pt x="27" y="32"/>
                  </a:cubicBezTo>
                  <a:cubicBezTo>
                    <a:pt x="25" y="32"/>
                    <a:pt x="25" y="32"/>
                    <a:pt x="23" y="34"/>
                  </a:cubicBezTo>
                  <a:cubicBezTo>
                    <a:pt x="21" y="35"/>
                    <a:pt x="16" y="35"/>
                    <a:pt x="14" y="35"/>
                  </a:cubicBezTo>
                  <a:cubicBezTo>
                    <a:pt x="15" y="34"/>
                    <a:pt x="14" y="33"/>
                    <a:pt x="13" y="32"/>
                  </a:cubicBezTo>
                  <a:cubicBezTo>
                    <a:pt x="13" y="31"/>
                    <a:pt x="14" y="31"/>
                    <a:pt x="13" y="31"/>
                  </a:cubicBezTo>
                  <a:cubicBezTo>
                    <a:pt x="12" y="30"/>
                    <a:pt x="11" y="30"/>
                    <a:pt x="1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" name="Freeform 222"/>
            <p:cNvSpPr>
              <a:spLocks noEditPoints="1"/>
            </p:cNvSpPr>
            <p:nvPr/>
          </p:nvSpPr>
          <p:spPr bwMode="auto">
            <a:xfrm>
              <a:off x="6358530" y="1297405"/>
              <a:ext cx="327339" cy="267602"/>
            </a:xfrm>
            <a:custGeom>
              <a:avLst/>
              <a:gdLst>
                <a:gd name="T0" fmla="*/ 409 w 44"/>
                <a:gd name="T1" fmla="*/ 1025 h 36"/>
                <a:gd name="T2" fmla="*/ 118 w 44"/>
                <a:gd name="T3" fmla="*/ 774 h 36"/>
                <a:gd name="T4" fmla="*/ 503 w 44"/>
                <a:gd name="T5" fmla="*/ 685 h 36"/>
                <a:gd name="T6" fmla="*/ 66 w 44"/>
                <a:gd name="T7" fmla="*/ 569 h 36"/>
                <a:gd name="T8" fmla="*/ 184 w 44"/>
                <a:gd name="T9" fmla="*/ 503 h 36"/>
                <a:gd name="T10" fmla="*/ 95 w 44"/>
                <a:gd name="T11" fmla="*/ 434 h 36"/>
                <a:gd name="T12" fmla="*/ 66 w 44"/>
                <a:gd name="T13" fmla="*/ 279 h 36"/>
                <a:gd name="T14" fmla="*/ 340 w 44"/>
                <a:gd name="T15" fmla="*/ 0 h 36"/>
                <a:gd name="T16" fmla="*/ 409 w 44"/>
                <a:gd name="T17" fmla="*/ 156 h 36"/>
                <a:gd name="T18" fmla="*/ 570 w 44"/>
                <a:gd name="T19" fmla="*/ 222 h 36"/>
                <a:gd name="T20" fmla="*/ 659 w 44"/>
                <a:gd name="T21" fmla="*/ 156 h 36"/>
                <a:gd name="T22" fmla="*/ 778 w 44"/>
                <a:gd name="T23" fmla="*/ 250 h 36"/>
                <a:gd name="T24" fmla="*/ 778 w 44"/>
                <a:gd name="T25" fmla="*/ 94 h 36"/>
                <a:gd name="T26" fmla="*/ 872 w 44"/>
                <a:gd name="T27" fmla="*/ 28 h 36"/>
                <a:gd name="T28" fmla="*/ 1057 w 44"/>
                <a:gd name="T29" fmla="*/ 340 h 36"/>
                <a:gd name="T30" fmla="*/ 1189 w 44"/>
                <a:gd name="T31" fmla="*/ 619 h 36"/>
                <a:gd name="T32" fmla="*/ 1347 w 44"/>
                <a:gd name="T33" fmla="*/ 774 h 36"/>
                <a:gd name="T34" fmla="*/ 1307 w 44"/>
                <a:gd name="T35" fmla="*/ 869 h 36"/>
                <a:gd name="T36" fmla="*/ 1257 w 44"/>
                <a:gd name="T37" fmla="*/ 869 h 36"/>
                <a:gd name="T38" fmla="*/ 1279 w 44"/>
                <a:gd name="T39" fmla="*/ 937 h 36"/>
                <a:gd name="T40" fmla="*/ 1279 w 44"/>
                <a:gd name="T41" fmla="*/ 999 h 36"/>
                <a:gd name="T42" fmla="*/ 1005 w 44"/>
                <a:gd name="T43" fmla="*/ 959 h 36"/>
                <a:gd name="T44" fmla="*/ 716 w 44"/>
                <a:gd name="T45" fmla="*/ 1053 h 36"/>
                <a:gd name="T46" fmla="*/ 156 w 44"/>
                <a:gd name="T47" fmla="*/ 774 h 36"/>
                <a:gd name="T48" fmla="*/ 435 w 44"/>
                <a:gd name="T49" fmla="*/ 999 h 36"/>
                <a:gd name="T50" fmla="*/ 716 w 44"/>
                <a:gd name="T51" fmla="*/ 1025 h 36"/>
                <a:gd name="T52" fmla="*/ 910 w 44"/>
                <a:gd name="T53" fmla="*/ 843 h 36"/>
                <a:gd name="T54" fmla="*/ 1057 w 44"/>
                <a:gd name="T55" fmla="*/ 959 h 36"/>
                <a:gd name="T56" fmla="*/ 1257 w 44"/>
                <a:gd name="T57" fmla="*/ 959 h 36"/>
                <a:gd name="T58" fmla="*/ 1213 w 44"/>
                <a:gd name="T59" fmla="*/ 897 h 36"/>
                <a:gd name="T60" fmla="*/ 1151 w 44"/>
                <a:gd name="T61" fmla="*/ 869 h 36"/>
                <a:gd name="T62" fmla="*/ 1189 w 44"/>
                <a:gd name="T63" fmla="*/ 843 h 36"/>
                <a:gd name="T64" fmla="*/ 1279 w 44"/>
                <a:gd name="T65" fmla="*/ 803 h 36"/>
                <a:gd name="T66" fmla="*/ 1307 w 44"/>
                <a:gd name="T67" fmla="*/ 803 h 36"/>
                <a:gd name="T68" fmla="*/ 1257 w 44"/>
                <a:gd name="T69" fmla="*/ 713 h 36"/>
                <a:gd name="T70" fmla="*/ 1057 w 44"/>
                <a:gd name="T71" fmla="*/ 524 h 36"/>
                <a:gd name="T72" fmla="*/ 910 w 44"/>
                <a:gd name="T73" fmla="*/ 94 h 36"/>
                <a:gd name="T74" fmla="*/ 844 w 44"/>
                <a:gd name="T75" fmla="*/ 250 h 36"/>
                <a:gd name="T76" fmla="*/ 804 w 44"/>
                <a:gd name="T77" fmla="*/ 434 h 36"/>
                <a:gd name="T78" fmla="*/ 716 w 44"/>
                <a:gd name="T79" fmla="*/ 184 h 36"/>
                <a:gd name="T80" fmla="*/ 688 w 44"/>
                <a:gd name="T81" fmla="*/ 222 h 36"/>
                <a:gd name="T82" fmla="*/ 532 w 44"/>
                <a:gd name="T83" fmla="*/ 250 h 36"/>
                <a:gd name="T84" fmla="*/ 369 w 44"/>
                <a:gd name="T85" fmla="*/ 222 h 36"/>
                <a:gd name="T86" fmla="*/ 340 w 44"/>
                <a:gd name="T87" fmla="*/ 28 h 36"/>
                <a:gd name="T88" fmla="*/ 95 w 44"/>
                <a:gd name="T89" fmla="*/ 250 h 36"/>
                <a:gd name="T90" fmla="*/ 95 w 44"/>
                <a:gd name="T91" fmla="*/ 406 h 36"/>
                <a:gd name="T92" fmla="*/ 118 w 44"/>
                <a:gd name="T93" fmla="*/ 463 h 36"/>
                <a:gd name="T94" fmla="*/ 435 w 44"/>
                <a:gd name="T95" fmla="*/ 368 h 36"/>
                <a:gd name="T96" fmla="*/ 95 w 44"/>
                <a:gd name="T97" fmla="*/ 569 h 36"/>
                <a:gd name="T98" fmla="*/ 570 w 44"/>
                <a:gd name="T99" fmla="*/ 685 h 36"/>
                <a:gd name="T100" fmla="*/ 340 w 44"/>
                <a:gd name="T101" fmla="*/ 713 h 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" h="36">
                  <a:moveTo>
                    <a:pt x="13" y="36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4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2"/>
                    <a:pt x="12" y="32"/>
                    <a:pt x="13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6" y="29"/>
                    <a:pt x="6" y="29"/>
                    <a:pt x="4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3" y="22"/>
                    <a:pt x="14" y="22"/>
                  </a:cubicBezTo>
                  <a:cubicBezTo>
                    <a:pt x="15" y="23"/>
                    <a:pt x="15" y="23"/>
                    <a:pt x="16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1"/>
                    <a:pt x="11" y="21"/>
                    <a:pt x="11" y="21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5" y="22"/>
                    <a:pt x="4" y="21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5"/>
                    <a:pt x="6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2" y="15"/>
                    <a:pt x="2" y="15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1" y="14"/>
                    <a:pt x="0" y="13"/>
                  </a:cubicBezTo>
                  <a:cubicBezTo>
                    <a:pt x="0" y="12"/>
                    <a:pt x="1" y="11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8"/>
                    <a:pt x="2" y="8"/>
                  </a:cubicBezTo>
                  <a:cubicBezTo>
                    <a:pt x="2" y="6"/>
                    <a:pt x="2" y="6"/>
                    <a:pt x="3" y="5"/>
                  </a:cubicBezTo>
                  <a:cubicBezTo>
                    <a:pt x="4" y="5"/>
                    <a:pt x="4" y="4"/>
                    <a:pt x="5" y="4"/>
                  </a:cubicBezTo>
                  <a:cubicBezTo>
                    <a:pt x="7" y="1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3" y="2"/>
                    <a:pt x="13" y="4"/>
                    <a:pt x="12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2"/>
                    <a:pt x="14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6"/>
                    <a:pt x="18" y="7"/>
                  </a:cubicBezTo>
                  <a:cubicBezTo>
                    <a:pt x="19" y="7"/>
                    <a:pt x="20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3" y="3"/>
                    <a:pt x="25" y="5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9"/>
                    <a:pt x="26" y="11"/>
                    <a:pt x="26" y="12"/>
                  </a:cubicBezTo>
                  <a:cubicBezTo>
                    <a:pt x="27" y="11"/>
                    <a:pt x="27" y="11"/>
                    <a:pt x="26" y="10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1" y="1"/>
                    <a:pt x="33" y="4"/>
                    <a:pt x="33" y="7"/>
                  </a:cubicBezTo>
                  <a:cubicBezTo>
                    <a:pt x="33" y="8"/>
                    <a:pt x="34" y="9"/>
                    <a:pt x="34" y="11"/>
                  </a:cubicBezTo>
                  <a:cubicBezTo>
                    <a:pt x="35" y="13"/>
                    <a:pt x="35" y="15"/>
                    <a:pt x="35" y="17"/>
                  </a:cubicBezTo>
                  <a:cubicBezTo>
                    <a:pt x="35" y="18"/>
                    <a:pt x="37" y="20"/>
                    <a:pt x="37" y="20"/>
                  </a:cubicBezTo>
                  <a:cubicBezTo>
                    <a:pt x="37" y="20"/>
                    <a:pt x="37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2" y="23"/>
                    <a:pt x="42" y="23"/>
                  </a:cubicBezTo>
                  <a:cubicBezTo>
                    <a:pt x="43" y="23"/>
                    <a:pt x="43" y="24"/>
                    <a:pt x="43" y="25"/>
                  </a:cubicBezTo>
                  <a:cubicBezTo>
                    <a:pt x="44" y="26"/>
                    <a:pt x="44" y="26"/>
                    <a:pt x="43" y="27"/>
                  </a:cubicBezTo>
                  <a:cubicBezTo>
                    <a:pt x="43" y="27"/>
                    <a:pt x="43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6"/>
                  </a:cubicBezTo>
                  <a:cubicBezTo>
                    <a:pt x="39" y="27"/>
                    <a:pt x="39" y="27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1" y="28"/>
                    <a:pt x="41" y="28"/>
                  </a:cubicBez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0" y="33"/>
                    <a:pt x="39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0"/>
                    <a:pt x="30" y="30"/>
                  </a:cubicBezTo>
                  <a:cubicBezTo>
                    <a:pt x="29" y="31"/>
                    <a:pt x="28" y="32"/>
                    <a:pt x="28" y="32"/>
                  </a:cubicBezTo>
                  <a:cubicBezTo>
                    <a:pt x="25" y="32"/>
                    <a:pt x="25" y="33"/>
                    <a:pt x="23" y="34"/>
                  </a:cubicBezTo>
                  <a:cubicBezTo>
                    <a:pt x="22" y="35"/>
                    <a:pt x="19" y="35"/>
                    <a:pt x="16" y="35"/>
                  </a:cubicBezTo>
                  <a:cubicBezTo>
                    <a:pt x="16" y="35"/>
                    <a:pt x="15" y="35"/>
                    <a:pt x="14" y="35"/>
                  </a:cubicBezTo>
                  <a:lnTo>
                    <a:pt x="13" y="36"/>
                  </a:lnTo>
                  <a:close/>
                  <a:moveTo>
                    <a:pt x="5" y="25"/>
                  </a:moveTo>
                  <a:cubicBezTo>
                    <a:pt x="7" y="28"/>
                    <a:pt x="7" y="28"/>
                    <a:pt x="11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4" y="31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5" y="34"/>
                    <a:pt x="15" y="34"/>
                  </a:cubicBezTo>
                  <a:cubicBezTo>
                    <a:pt x="15" y="34"/>
                    <a:pt x="16" y="34"/>
                    <a:pt x="16" y="34"/>
                  </a:cubicBezTo>
                  <a:cubicBezTo>
                    <a:pt x="18" y="34"/>
                    <a:pt x="22" y="34"/>
                    <a:pt x="23" y="33"/>
                  </a:cubicBezTo>
                  <a:cubicBezTo>
                    <a:pt x="24" y="32"/>
                    <a:pt x="25" y="31"/>
                    <a:pt x="27" y="31"/>
                  </a:cubicBezTo>
                  <a:cubicBezTo>
                    <a:pt x="28" y="31"/>
                    <a:pt x="28" y="29"/>
                    <a:pt x="29" y="29"/>
                  </a:cubicBezTo>
                  <a:cubicBezTo>
                    <a:pt x="29" y="29"/>
                    <a:pt x="29" y="28"/>
                    <a:pt x="29" y="28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9"/>
                    <a:pt x="31" y="29"/>
                  </a:cubicBezTo>
                  <a:cubicBezTo>
                    <a:pt x="31" y="29"/>
                    <a:pt x="31" y="30"/>
                    <a:pt x="31" y="30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29"/>
                  </a:cubicBezTo>
                  <a:cubicBezTo>
                    <a:pt x="39" y="30"/>
                    <a:pt x="39" y="30"/>
                    <a:pt x="38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29"/>
                    <a:pt x="37" y="28"/>
                    <a:pt x="37" y="28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6"/>
                    <a:pt x="39" y="26"/>
                    <a:pt x="40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5"/>
                  </a:cubicBezTo>
                  <a:cubicBezTo>
                    <a:pt x="42" y="25"/>
                    <a:pt x="42" y="24"/>
                    <a:pt x="42" y="24"/>
                  </a:cubicBezTo>
                  <a:cubicBezTo>
                    <a:pt x="41" y="24"/>
                    <a:pt x="41" y="24"/>
                    <a:pt x="40" y="23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6" y="21"/>
                    <a:pt x="34" y="18"/>
                    <a:pt x="34" y="17"/>
                  </a:cubicBezTo>
                  <a:cubicBezTo>
                    <a:pt x="34" y="15"/>
                    <a:pt x="33" y="13"/>
                    <a:pt x="33" y="11"/>
                  </a:cubicBezTo>
                  <a:cubicBezTo>
                    <a:pt x="33" y="10"/>
                    <a:pt x="32" y="8"/>
                    <a:pt x="32" y="7"/>
                  </a:cubicBezTo>
                  <a:cubicBezTo>
                    <a:pt x="32" y="5"/>
                    <a:pt x="31" y="3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6" y="2"/>
                    <a:pt x="26" y="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9"/>
                    <a:pt x="27" y="9"/>
                  </a:cubicBezTo>
                  <a:cubicBezTo>
                    <a:pt x="28" y="11"/>
                    <a:pt x="28" y="12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3"/>
                    <a:pt x="24" y="11"/>
                    <a:pt x="24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6"/>
                    <a:pt x="23" y="5"/>
                    <a:pt x="22" y="4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0" y="8"/>
                    <a:pt x="19" y="8"/>
                    <a:pt x="17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8" y="6"/>
                    <a:pt x="18" y="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4" y="6"/>
                    <a:pt x="13" y="7"/>
                    <a:pt x="12" y="7"/>
                  </a:cubicBezTo>
                  <a:cubicBezTo>
                    <a:pt x="12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2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3" y="6"/>
                    <a:pt x="3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4" y="9"/>
                    <a:pt x="3" y="10"/>
                  </a:cubicBezTo>
                  <a:cubicBezTo>
                    <a:pt x="1" y="12"/>
                    <a:pt x="1" y="12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8" y="14"/>
                    <a:pt x="9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21"/>
                    <a:pt x="6" y="21"/>
                    <a:pt x="9" y="21"/>
                  </a:cubicBezTo>
                  <a:cubicBezTo>
                    <a:pt x="9" y="21"/>
                    <a:pt x="10" y="21"/>
                    <a:pt x="10" y="20"/>
                  </a:cubicBezTo>
                  <a:cubicBezTo>
                    <a:pt x="11" y="20"/>
                    <a:pt x="12" y="19"/>
                    <a:pt x="13" y="20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3"/>
                    <a:pt x="16" y="24"/>
                    <a:pt x="15" y="24"/>
                  </a:cubicBezTo>
                  <a:cubicBezTo>
                    <a:pt x="15" y="24"/>
                    <a:pt x="14" y="24"/>
                    <a:pt x="13" y="24"/>
                  </a:cubicBezTo>
                  <a:cubicBezTo>
                    <a:pt x="13" y="23"/>
                    <a:pt x="12" y="23"/>
                    <a:pt x="11" y="23"/>
                  </a:cubicBezTo>
                  <a:lnTo>
                    <a:pt x="5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" name="Freeform 223"/>
            <p:cNvSpPr>
              <a:spLocks/>
            </p:cNvSpPr>
            <p:nvPr/>
          </p:nvSpPr>
          <p:spPr bwMode="auto">
            <a:xfrm>
              <a:off x="6248367" y="1209254"/>
              <a:ext cx="176259" cy="214081"/>
            </a:xfrm>
            <a:custGeom>
              <a:avLst/>
              <a:gdLst>
                <a:gd name="T0" fmla="*/ 114 w 24"/>
                <a:gd name="T1" fmla="*/ 209 h 29"/>
                <a:gd name="T2" fmla="*/ 86 w 24"/>
                <a:gd name="T3" fmla="*/ 450 h 29"/>
                <a:gd name="T4" fmla="*/ 65 w 24"/>
                <a:gd name="T5" fmla="*/ 539 h 29"/>
                <a:gd name="T6" fmla="*/ 0 w 24"/>
                <a:gd name="T7" fmla="*/ 699 h 29"/>
                <a:gd name="T8" fmla="*/ 114 w 24"/>
                <a:gd name="T9" fmla="*/ 760 h 29"/>
                <a:gd name="T10" fmla="*/ 180 w 24"/>
                <a:gd name="T11" fmla="*/ 875 h 29"/>
                <a:gd name="T12" fmla="*/ 266 w 24"/>
                <a:gd name="T13" fmla="*/ 786 h 29"/>
                <a:gd name="T14" fmla="*/ 355 w 24"/>
                <a:gd name="T15" fmla="*/ 720 h 29"/>
                <a:gd name="T16" fmla="*/ 380 w 24"/>
                <a:gd name="T17" fmla="*/ 633 h 29"/>
                <a:gd name="T18" fmla="*/ 446 w 24"/>
                <a:gd name="T19" fmla="*/ 605 h 29"/>
                <a:gd name="T20" fmla="*/ 714 w 24"/>
                <a:gd name="T21" fmla="*/ 335 h 29"/>
                <a:gd name="T22" fmla="*/ 446 w 24"/>
                <a:gd name="T23" fmla="*/ 209 h 29"/>
                <a:gd name="T24" fmla="*/ 446 w 24"/>
                <a:gd name="T25" fmla="*/ 155 h 29"/>
                <a:gd name="T26" fmla="*/ 420 w 24"/>
                <a:gd name="T27" fmla="*/ 209 h 29"/>
                <a:gd name="T28" fmla="*/ 180 w 24"/>
                <a:gd name="T29" fmla="*/ 115 h 29"/>
                <a:gd name="T30" fmla="*/ 86 w 24"/>
                <a:gd name="T31" fmla="*/ 89 h 29"/>
                <a:gd name="T32" fmla="*/ 114 w 24"/>
                <a:gd name="T33" fmla="*/ 209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9">
                  <a:moveTo>
                    <a:pt x="4" y="7"/>
                  </a:moveTo>
                  <a:cubicBezTo>
                    <a:pt x="6" y="9"/>
                    <a:pt x="0" y="13"/>
                    <a:pt x="3" y="15"/>
                  </a:cubicBezTo>
                  <a:cubicBezTo>
                    <a:pt x="0" y="16"/>
                    <a:pt x="2" y="17"/>
                    <a:pt x="2" y="18"/>
                  </a:cubicBezTo>
                  <a:cubicBezTo>
                    <a:pt x="1" y="19"/>
                    <a:pt x="0" y="22"/>
                    <a:pt x="0" y="23"/>
                  </a:cubicBezTo>
                  <a:cubicBezTo>
                    <a:pt x="0" y="24"/>
                    <a:pt x="3" y="24"/>
                    <a:pt x="4" y="25"/>
                  </a:cubicBezTo>
                  <a:cubicBezTo>
                    <a:pt x="5" y="26"/>
                    <a:pt x="5" y="28"/>
                    <a:pt x="6" y="29"/>
                  </a:cubicBezTo>
                  <a:cubicBezTo>
                    <a:pt x="7" y="28"/>
                    <a:pt x="8" y="27"/>
                    <a:pt x="9" y="26"/>
                  </a:cubicBezTo>
                  <a:cubicBezTo>
                    <a:pt x="11" y="28"/>
                    <a:pt x="12" y="26"/>
                    <a:pt x="12" y="24"/>
                  </a:cubicBezTo>
                  <a:cubicBezTo>
                    <a:pt x="12" y="23"/>
                    <a:pt x="12" y="22"/>
                    <a:pt x="13" y="21"/>
                  </a:cubicBezTo>
                  <a:cubicBezTo>
                    <a:pt x="13" y="20"/>
                    <a:pt x="15" y="21"/>
                    <a:pt x="15" y="20"/>
                  </a:cubicBezTo>
                  <a:cubicBezTo>
                    <a:pt x="16" y="16"/>
                    <a:pt x="21" y="14"/>
                    <a:pt x="24" y="11"/>
                  </a:cubicBezTo>
                  <a:cubicBezTo>
                    <a:pt x="22" y="9"/>
                    <a:pt x="18" y="1"/>
                    <a:pt x="15" y="7"/>
                  </a:cubicBezTo>
                  <a:cubicBezTo>
                    <a:pt x="15" y="6"/>
                    <a:pt x="15" y="6"/>
                    <a:pt x="15" y="5"/>
                  </a:cubicBezTo>
                  <a:cubicBezTo>
                    <a:pt x="15" y="6"/>
                    <a:pt x="14" y="6"/>
                    <a:pt x="14" y="7"/>
                  </a:cubicBezTo>
                  <a:cubicBezTo>
                    <a:pt x="16" y="3"/>
                    <a:pt x="6" y="0"/>
                    <a:pt x="6" y="4"/>
                  </a:cubicBezTo>
                  <a:cubicBezTo>
                    <a:pt x="6" y="2"/>
                    <a:pt x="4" y="3"/>
                    <a:pt x="3" y="3"/>
                  </a:cubicBezTo>
                  <a:cubicBezTo>
                    <a:pt x="4" y="4"/>
                    <a:pt x="3" y="6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" name="Freeform 224"/>
            <p:cNvSpPr>
              <a:spLocks noEditPoints="1"/>
            </p:cNvSpPr>
            <p:nvPr/>
          </p:nvSpPr>
          <p:spPr bwMode="auto">
            <a:xfrm>
              <a:off x="6238925" y="1215551"/>
              <a:ext cx="195144" cy="214081"/>
            </a:xfrm>
            <a:custGeom>
              <a:avLst/>
              <a:gdLst>
                <a:gd name="T0" fmla="*/ 188 w 26"/>
                <a:gd name="T1" fmla="*/ 875 h 29"/>
                <a:gd name="T2" fmla="*/ 136 w 26"/>
                <a:gd name="T3" fmla="*/ 720 h 29"/>
                <a:gd name="T4" fmla="*/ 0 w 26"/>
                <a:gd name="T5" fmla="*/ 671 h 29"/>
                <a:gd name="T6" fmla="*/ 69 w 26"/>
                <a:gd name="T7" fmla="*/ 516 h 29"/>
                <a:gd name="T8" fmla="*/ 69 w 26"/>
                <a:gd name="T9" fmla="*/ 424 h 29"/>
                <a:gd name="T10" fmla="*/ 136 w 26"/>
                <a:gd name="T11" fmla="*/ 298 h 29"/>
                <a:gd name="T12" fmla="*/ 136 w 26"/>
                <a:gd name="T13" fmla="*/ 181 h 29"/>
                <a:gd name="T14" fmla="*/ 136 w 26"/>
                <a:gd name="T15" fmla="*/ 155 h 29"/>
                <a:gd name="T16" fmla="*/ 69 w 26"/>
                <a:gd name="T17" fmla="*/ 66 h 29"/>
                <a:gd name="T18" fmla="*/ 136 w 26"/>
                <a:gd name="T19" fmla="*/ 66 h 29"/>
                <a:gd name="T20" fmla="*/ 234 w 26"/>
                <a:gd name="T21" fmla="*/ 28 h 29"/>
                <a:gd name="T22" fmla="*/ 489 w 26"/>
                <a:gd name="T23" fmla="*/ 89 h 29"/>
                <a:gd name="T24" fmla="*/ 517 w 26"/>
                <a:gd name="T25" fmla="*/ 115 h 29"/>
                <a:gd name="T26" fmla="*/ 558 w 26"/>
                <a:gd name="T27" fmla="*/ 115 h 29"/>
                <a:gd name="T28" fmla="*/ 813 w 26"/>
                <a:gd name="T29" fmla="*/ 249 h 29"/>
                <a:gd name="T30" fmla="*/ 842 w 26"/>
                <a:gd name="T31" fmla="*/ 298 h 29"/>
                <a:gd name="T32" fmla="*/ 744 w 26"/>
                <a:gd name="T33" fmla="*/ 363 h 29"/>
                <a:gd name="T34" fmla="*/ 489 w 26"/>
                <a:gd name="T35" fmla="*/ 605 h 29"/>
                <a:gd name="T36" fmla="*/ 448 w 26"/>
                <a:gd name="T37" fmla="*/ 699 h 29"/>
                <a:gd name="T38" fmla="*/ 353 w 26"/>
                <a:gd name="T39" fmla="*/ 814 h 29"/>
                <a:gd name="T40" fmla="*/ 234 w 26"/>
                <a:gd name="T41" fmla="*/ 875 h 29"/>
                <a:gd name="T42" fmla="*/ 165 w 26"/>
                <a:gd name="T43" fmla="*/ 298 h 29"/>
                <a:gd name="T44" fmla="*/ 165 w 26"/>
                <a:gd name="T45" fmla="*/ 450 h 29"/>
                <a:gd name="T46" fmla="*/ 98 w 26"/>
                <a:gd name="T47" fmla="*/ 450 h 29"/>
                <a:gd name="T48" fmla="*/ 98 w 26"/>
                <a:gd name="T49" fmla="*/ 539 h 29"/>
                <a:gd name="T50" fmla="*/ 29 w 26"/>
                <a:gd name="T51" fmla="*/ 671 h 29"/>
                <a:gd name="T52" fmla="*/ 165 w 26"/>
                <a:gd name="T53" fmla="*/ 699 h 29"/>
                <a:gd name="T54" fmla="*/ 234 w 26"/>
                <a:gd name="T55" fmla="*/ 814 h 29"/>
                <a:gd name="T56" fmla="*/ 353 w 26"/>
                <a:gd name="T57" fmla="*/ 720 h 29"/>
                <a:gd name="T58" fmla="*/ 353 w 26"/>
                <a:gd name="T59" fmla="*/ 760 h 29"/>
                <a:gd name="T60" fmla="*/ 420 w 26"/>
                <a:gd name="T61" fmla="*/ 699 h 29"/>
                <a:gd name="T62" fmla="*/ 489 w 26"/>
                <a:gd name="T63" fmla="*/ 584 h 29"/>
                <a:gd name="T64" fmla="*/ 706 w 26"/>
                <a:gd name="T65" fmla="*/ 335 h 29"/>
                <a:gd name="T66" fmla="*/ 773 w 26"/>
                <a:gd name="T67" fmla="*/ 270 h 29"/>
                <a:gd name="T68" fmla="*/ 558 w 26"/>
                <a:gd name="T69" fmla="*/ 181 h 29"/>
                <a:gd name="T70" fmla="*/ 517 w 26"/>
                <a:gd name="T71" fmla="*/ 181 h 29"/>
                <a:gd name="T72" fmla="*/ 420 w 26"/>
                <a:gd name="T73" fmla="*/ 270 h 29"/>
                <a:gd name="T74" fmla="*/ 448 w 26"/>
                <a:gd name="T75" fmla="*/ 115 h 29"/>
                <a:gd name="T76" fmla="*/ 255 w 26"/>
                <a:gd name="T77" fmla="*/ 66 h 29"/>
                <a:gd name="T78" fmla="*/ 234 w 26"/>
                <a:gd name="T79" fmla="*/ 89 h 29"/>
                <a:gd name="T80" fmla="*/ 165 w 26"/>
                <a:gd name="T81" fmla="*/ 89 h 29"/>
                <a:gd name="T82" fmla="*/ 165 w 26"/>
                <a:gd name="T83" fmla="*/ 155 h 2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6" h="29">
                  <a:moveTo>
                    <a:pt x="7" y="29"/>
                  </a:moveTo>
                  <a:cubicBezTo>
                    <a:pt x="6" y="29"/>
                    <a:pt x="6" y="29"/>
                    <a:pt x="6" y="29"/>
                  </a:cubicBezTo>
                  <a:cubicBezTo>
                    <a:pt x="6" y="28"/>
                    <a:pt x="6" y="28"/>
                    <a:pt x="6" y="27"/>
                  </a:cubicBezTo>
                  <a:cubicBezTo>
                    <a:pt x="5" y="26"/>
                    <a:pt x="5" y="25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3"/>
                    <a:pt x="1" y="23"/>
                    <a:pt x="0" y="22"/>
                  </a:cubicBezTo>
                  <a:cubicBezTo>
                    <a:pt x="0" y="22"/>
                    <a:pt x="0" y="20"/>
                    <a:pt x="2" y="18"/>
                  </a:cubicBezTo>
                  <a:cubicBezTo>
                    <a:pt x="2" y="18"/>
                    <a:pt x="2" y="17"/>
                    <a:pt x="2" y="17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2" y="13"/>
                    <a:pt x="3" y="11"/>
                    <a:pt x="4" y="10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10" y="0"/>
                  </a:cubicBezTo>
                  <a:cubicBezTo>
                    <a:pt x="12" y="0"/>
                    <a:pt x="14" y="1"/>
                    <a:pt x="15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3"/>
                    <a:pt x="19" y="3"/>
                  </a:cubicBezTo>
                  <a:cubicBezTo>
                    <a:pt x="21" y="3"/>
                    <a:pt x="23" y="6"/>
                    <a:pt x="25" y="8"/>
                  </a:cubicBezTo>
                  <a:cubicBezTo>
                    <a:pt x="25" y="9"/>
                    <a:pt x="25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4" y="12"/>
                    <a:pt x="23" y="12"/>
                  </a:cubicBezTo>
                  <a:cubicBezTo>
                    <a:pt x="20" y="14"/>
                    <a:pt x="18" y="16"/>
                    <a:pt x="17" y="19"/>
                  </a:cubicBezTo>
                  <a:cubicBezTo>
                    <a:pt x="16" y="20"/>
                    <a:pt x="16" y="20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4" y="21"/>
                    <a:pt x="14" y="22"/>
                    <a:pt x="14" y="23"/>
                  </a:cubicBezTo>
                  <a:cubicBezTo>
                    <a:pt x="14" y="24"/>
                    <a:pt x="14" y="25"/>
                    <a:pt x="13" y="26"/>
                  </a:cubicBezTo>
                  <a:cubicBezTo>
                    <a:pt x="12" y="26"/>
                    <a:pt x="12" y="27"/>
                    <a:pt x="11" y="27"/>
                  </a:cubicBezTo>
                  <a:cubicBezTo>
                    <a:pt x="11" y="27"/>
                    <a:pt x="11" y="27"/>
                    <a:pt x="10" y="26"/>
                  </a:cubicBezTo>
                  <a:cubicBezTo>
                    <a:pt x="9" y="27"/>
                    <a:pt x="8" y="28"/>
                    <a:pt x="7" y="29"/>
                  </a:cubicBezTo>
                  <a:close/>
                  <a:moveTo>
                    <a:pt x="5" y="6"/>
                  </a:moveTo>
                  <a:cubicBezTo>
                    <a:pt x="7" y="7"/>
                    <a:pt x="6" y="9"/>
                    <a:pt x="5" y="10"/>
                  </a:cubicBezTo>
                  <a:cubicBezTo>
                    <a:pt x="4" y="12"/>
                    <a:pt x="3" y="13"/>
                    <a:pt x="4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6"/>
                    <a:pt x="4" y="17"/>
                    <a:pt x="3" y="18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2" y="20"/>
                    <a:pt x="1" y="21"/>
                    <a:pt x="1" y="22"/>
                  </a:cubicBezTo>
                  <a:cubicBezTo>
                    <a:pt x="1" y="22"/>
                    <a:pt x="3" y="22"/>
                    <a:pt x="3" y="22"/>
                  </a:cubicBezTo>
                  <a:cubicBezTo>
                    <a:pt x="4" y="23"/>
                    <a:pt x="5" y="23"/>
                    <a:pt x="5" y="23"/>
                  </a:cubicBezTo>
                  <a:cubicBezTo>
                    <a:pt x="6" y="24"/>
                    <a:pt x="7" y="25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27"/>
                    <a:pt x="9" y="26"/>
                    <a:pt x="10" y="2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4"/>
                    <a:pt x="13" y="23"/>
                  </a:cubicBezTo>
                  <a:cubicBezTo>
                    <a:pt x="13" y="22"/>
                    <a:pt x="13" y="21"/>
                    <a:pt x="13" y="20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7" y="15"/>
                    <a:pt x="20" y="13"/>
                    <a:pt x="22" y="11"/>
                  </a:cubicBezTo>
                  <a:cubicBezTo>
                    <a:pt x="23" y="11"/>
                    <a:pt x="24" y="11"/>
                    <a:pt x="24" y="10"/>
                  </a:cubicBezTo>
                  <a:cubicBezTo>
                    <a:pt x="24" y="10"/>
                    <a:pt x="24" y="9"/>
                    <a:pt x="24" y="9"/>
                  </a:cubicBezTo>
                  <a:cubicBezTo>
                    <a:pt x="22" y="7"/>
                    <a:pt x="20" y="4"/>
                    <a:pt x="19" y="4"/>
                  </a:cubicBezTo>
                  <a:cubicBezTo>
                    <a:pt x="18" y="4"/>
                    <a:pt x="17" y="5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4"/>
                    <a:pt x="14" y="4"/>
                  </a:cubicBezTo>
                  <a:cubicBezTo>
                    <a:pt x="14" y="2"/>
                    <a:pt x="11" y="2"/>
                    <a:pt x="10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" name="Freeform 225"/>
            <p:cNvSpPr>
              <a:spLocks/>
            </p:cNvSpPr>
            <p:nvPr/>
          </p:nvSpPr>
          <p:spPr bwMode="auto">
            <a:xfrm>
              <a:off x="7057272" y="1511486"/>
              <a:ext cx="9442" cy="9445"/>
            </a:xfrm>
            <a:custGeom>
              <a:avLst/>
              <a:gdLst>
                <a:gd name="T0" fmla="*/ 81 w 1"/>
                <a:gd name="T1" fmla="*/ 81 h 1"/>
                <a:gd name="T2" fmla="*/ 0 w 1"/>
                <a:gd name="T3" fmla="*/ 0 h 1"/>
                <a:gd name="T4" fmla="*/ 81 w 1"/>
                <a:gd name="T5" fmla="*/ 0 h 1"/>
                <a:gd name="T6" fmla="*/ 81 w 1"/>
                <a:gd name="T7" fmla="*/ 8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" name="Freeform 226"/>
            <p:cNvSpPr>
              <a:spLocks/>
            </p:cNvSpPr>
            <p:nvPr/>
          </p:nvSpPr>
          <p:spPr bwMode="auto">
            <a:xfrm>
              <a:off x="7050978" y="1511486"/>
              <a:ext cx="22032" cy="22038"/>
            </a:xfrm>
            <a:custGeom>
              <a:avLst/>
              <a:gdLst>
                <a:gd name="T0" fmla="*/ 65 w 3"/>
                <a:gd name="T1" fmla="*/ 86 h 3"/>
                <a:gd name="T2" fmla="*/ 28 w 3"/>
                <a:gd name="T3" fmla="*/ 65 h 3"/>
                <a:gd name="T4" fmla="*/ 28 w 3"/>
                <a:gd name="T5" fmla="*/ 0 h 3"/>
                <a:gd name="T6" fmla="*/ 28 w 3"/>
                <a:gd name="T7" fmla="*/ 0 h 3"/>
                <a:gd name="T8" fmla="*/ 86 w 3"/>
                <a:gd name="T9" fmla="*/ 0 h 3"/>
                <a:gd name="T10" fmla="*/ 65 w 3"/>
                <a:gd name="T11" fmla="*/ 86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" name="Freeform 227"/>
            <p:cNvSpPr>
              <a:spLocks/>
            </p:cNvSpPr>
            <p:nvPr/>
          </p:nvSpPr>
          <p:spPr bwMode="auto">
            <a:xfrm>
              <a:off x="7044683" y="1520931"/>
              <a:ext cx="12590" cy="12593"/>
            </a:xfrm>
            <a:custGeom>
              <a:avLst/>
              <a:gdLst>
                <a:gd name="T0" fmla="*/ 32 w 2"/>
                <a:gd name="T1" fmla="*/ 16 h 2"/>
                <a:gd name="T2" fmla="*/ 32 w 2"/>
                <a:gd name="T3" fmla="*/ 0 h 2"/>
                <a:gd name="T4" fmla="*/ 0 w 2"/>
                <a:gd name="T5" fmla="*/ 32 h 2"/>
                <a:gd name="T6" fmla="*/ 32 w 2"/>
                <a:gd name="T7" fmla="*/ 16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" name="Freeform 228"/>
            <p:cNvSpPr>
              <a:spLocks/>
            </p:cNvSpPr>
            <p:nvPr/>
          </p:nvSpPr>
          <p:spPr bwMode="auto">
            <a:xfrm>
              <a:off x="7035240" y="1511486"/>
              <a:ext cx="31475" cy="31483"/>
            </a:xfrm>
            <a:custGeom>
              <a:avLst/>
              <a:gdLst>
                <a:gd name="T0" fmla="*/ 0 w 4"/>
                <a:gd name="T1" fmla="*/ 158 h 4"/>
                <a:gd name="T2" fmla="*/ 125 w 4"/>
                <a:gd name="T3" fmla="*/ 0 h 4"/>
                <a:gd name="T4" fmla="*/ 125 w 4"/>
                <a:gd name="T5" fmla="*/ 50 h 4"/>
                <a:gd name="T6" fmla="*/ 158 w 4"/>
                <a:gd name="T7" fmla="*/ 50 h 4"/>
                <a:gd name="T8" fmla="*/ 158 w 4"/>
                <a:gd name="T9" fmla="*/ 83 h 4"/>
                <a:gd name="T10" fmla="*/ 158 w 4"/>
                <a:gd name="T11" fmla="*/ 83 h 4"/>
                <a:gd name="T12" fmla="*/ 83 w 4"/>
                <a:gd name="T13" fmla="*/ 158 h 4"/>
                <a:gd name="T14" fmla="*/ 0 w 4"/>
                <a:gd name="T15" fmla="*/ 158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" name="Freeform 229"/>
            <p:cNvSpPr>
              <a:spLocks/>
            </p:cNvSpPr>
            <p:nvPr/>
          </p:nvSpPr>
          <p:spPr bwMode="auto">
            <a:xfrm>
              <a:off x="7466446" y="1467411"/>
              <a:ext cx="53507" cy="53520"/>
            </a:xfrm>
            <a:custGeom>
              <a:avLst/>
              <a:gdLst>
                <a:gd name="T0" fmla="*/ 70 w 7"/>
                <a:gd name="T1" fmla="*/ 0 h 7"/>
                <a:gd name="T2" fmla="*/ 243 w 7"/>
                <a:gd name="T3" fmla="*/ 170 h 7"/>
                <a:gd name="T4" fmla="*/ 70 w 7"/>
                <a:gd name="T5" fmla="*/ 211 h 7"/>
                <a:gd name="T6" fmla="*/ 141 w 7"/>
                <a:gd name="T7" fmla="*/ 170 h 7"/>
                <a:gd name="T8" fmla="*/ 0 w 7"/>
                <a:gd name="T9" fmla="*/ 170 h 7"/>
                <a:gd name="T10" fmla="*/ 70 w 7"/>
                <a:gd name="T11" fmla="*/ 141 h 7"/>
                <a:gd name="T12" fmla="*/ 0 w 7"/>
                <a:gd name="T13" fmla="*/ 100 h 7"/>
                <a:gd name="T14" fmla="*/ 70 w 7"/>
                <a:gd name="T15" fmla="*/ 100 h 7"/>
                <a:gd name="T16" fmla="*/ 70 w 7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5" y="1"/>
                    <a:pt x="5" y="2"/>
                    <a:pt x="7" y="5"/>
                  </a:cubicBezTo>
                  <a:cubicBezTo>
                    <a:pt x="5" y="6"/>
                    <a:pt x="4" y="7"/>
                    <a:pt x="2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3" y="5"/>
                    <a:pt x="2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" name="Freeform 230"/>
            <p:cNvSpPr>
              <a:spLocks noEditPoints="1"/>
            </p:cNvSpPr>
            <p:nvPr/>
          </p:nvSpPr>
          <p:spPr bwMode="auto">
            <a:xfrm>
              <a:off x="7444414" y="1461114"/>
              <a:ext cx="81835" cy="59817"/>
            </a:xfrm>
            <a:custGeom>
              <a:avLst/>
              <a:gdLst>
                <a:gd name="T0" fmla="*/ 225 w 11"/>
                <a:gd name="T1" fmla="*/ 254 h 8"/>
                <a:gd name="T2" fmla="*/ 156 w 11"/>
                <a:gd name="T3" fmla="*/ 254 h 8"/>
                <a:gd name="T4" fmla="*/ 95 w 11"/>
                <a:gd name="T5" fmla="*/ 226 h 8"/>
                <a:gd name="T6" fmla="*/ 156 w 11"/>
                <a:gd name="T7" fmla="*/ 226 h 8"/>
                <a:gd name="T8" fmla="*/ 95 w 11"/>
                <a:gd name="T9" fmla="*/ 185 h 8"/>
                <a:gd name="T10" fmla="*/ 0 w 11"/>
                <a:gd name="T11" fmla="*/ 185 h 8"/>
                <a:gd name="T12" fmla="*/ 95 w 11"/>
                <a:gd name="T13" fmla="*/ 164 h 8"/>
                <a:gd name="T14" fmla="*/ 118 w 11"/>
                <a:gd name="T15" fmla="*/ 164 h 8"/>
                <a:gd name="T16" fmla="*/ 118 w 11"/>
                <a:gd name="T17" fmla="*/ 164 h 8"/>
                <a:gd name="T18" fmla="*/ 95 w 11"/>
                <a:gd name="T19" fmla="*/ 164 h 8"/>
                <a:gd name="T20" fmla="*/ 28 w 11"/>
                <a:gd name="T21" fmla="*/ 135 h 8"/>
                <a:gd name="T22" fmla="*/ 95 w 11"/>
                <a:gd name="T23" fmla="*/ 135 h 8"/>
                <a:gd name="T24" fmla="*/ 118 w 11"/>
                <a:gd name="T25" fmla="*/ 95 h 8"/>
                <a:gd name="T26" fmla="*/ 95 w 11"/>
                <a:gd name="T27" fmla="*/ 69 h 8"/>
                <a:gd name="T28" fmla="*/ 118 w 11"/>
                <a:gd name="T29" fmla="*/ 0 h 8"/>
                <a:gd name="T30" fmla="*/ 118 w 11"/>
                <a:gd name="T31" fmla="*/ 0 h 8"/>
                <a:gd name="T32" fmla="*/ 156 w 11"/>
                <a:gd name="T33" fmla="*/ 0 h 8"/>
                <a:gd name="T34" fmla="*/ 319 w 11"/>
                <a:gd name="T35" fmla="*/ 164 h 8"/>
                <a:gd name="T36" fmla="*/ 340 w 11"/>
                <a:gd name="T37" fmla="*/ 185 h 8"/>
                <a:gd name="T38" fmla="*/ 340 w 11"/>
                <a:gd name="T39" fmla="*/ 185 h 8"/>
                <a:gd name="T40" fmla="*/ 319 w 11"/>
                <a:gd name="T41" fmla="*/ 226 h 8"/>
                <a:gd name="T42" fmla="*/ 225 w 11"/>
                <a:gd name="T43" fmla="*/ 254 h 8"/>
                <a:gd name="T44" fmla="*/ 184 w 11"/>
                <a:gd name="T45" fmla="*/ 185 h 8"/>
                <a:gd name="T46" fmla="*/ 279 w 11"/>
                <a:gd name="T47" fmla="*/ 185 h 8"/>
                <a:gd name="T48" fmla="*/ 279 w 11"/>
                <a:gd name="T49" fmla="*/ 185 h 8"/>
                <a:gd name="T50" fmla="*/ 279 w 11"/>
                <a:gd name="T51" fmla="*/ 185 h 8"/>
                <a:gd name="T52" fmla="*/ 279 w 11"/>
                <a:gd name="T53" fmla="*/ 164 h 8"/>
                <a:gd name="T54" fmla="*/ 156 w 11"/>
                <a:gd name="T55" fmla="*/ 29 h 8"/>
                <a:gd name="T56" fmla="*/ 118 w 11"/>
                <a:gd name="T57" fmla="*/ 69 h 8"/>
                <a:gd name="T58" fmla="*/ 156 w 11"/>
                <a:gd name="T59" fmla="*/ 95 h 8"/>
                <a:gd name="T60" fmla="*/ 184 w 11"/>
                <a:gd name="T61" fmla="*/ 135 h 8"/>
                <a:gd name="T62" fmla="*/ 156 w 11"/>
                <a:gd name="T63" fmla="*/ 135 h 8"/>
                <a:gd name="T64" fmla="*/ 118 w 11"/>
                <a:gd name="T65" fmla="*/ 135 h 8"/>
                <a:gd name="T66" fmla="*/ 156 w 11"/>
                <a:gd name="T67" fmla="*/ 164 h 8"/>
                <a:gd name="T68" fmla="*/ 184 w 11"/>
                <a:gd name="T69" fmla="*/ 164 h 8"/>
                <a:gd name="T70" fmla="*/ 184 w 11"/>
                <a:gd name="T71" fmla="*/ 185 h 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" h="8">
                  <a:moveTo>
                    <a:pt x="7" y="8"/>
                  </a:moveTo>
                  <a:cubicBezTo>
                    <a:pt x="6" y="8"/>
                    <a:pt x="5" y="8"/>
                    <a:pt x="5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1"/>
                    <a:pt x="9" y="3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9" y="7"/>
                    <a:pt x="8" y="8"/>
                    <a:pt x="7" y="8"/>
                  </a:cubicBezTo>
                  <a:close/>
                  <a:moveTo>
                    <a:pt x="6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3"/>
                    <a:pt x="7" y="2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lnTo>
                    <a:pt x="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" name="Freeform 231"/>
            <p:cNvSpPr>
              <a:spLocks/>
            </p:cNvSpPr>
            <p:nvPr/>
          </p:nvSpPr>
          <p:spPr bwMode="auto">
            <a:xfrm>
              <a:off x="1581619" y="2500039"/>
              <a:ext cx="365109" cy="358901"/>
            </a:xfrm>
            <a:custGeom>
              <a:avLst/>
              <a:gdLst>
                <a:gd name="T0" fmla="*/ 504 w 49"/>
                <a:gd name="T1" fmla="*/ 185 h 48"/>
                <a:gd name="T2" fmla="*/ 660 w 49"/>
                <a:gd name="T3" fmla="*/ 95 h 48"/>
                <a:gd name="T4" fmla="*/ 914 w 49"/>
                <a:gd name="T5" fmla="*/ 29 h 48"/>
                <a:gd name="T6" fmla="*/ 1098 w 49"/>
                <a:gd name="T7" fmla="*/ 0 h 48"/>
                <a:gd name="T8" fmla="*/ 1165 w 49"/>
                <a:gd name="T9" fmla="*/ 0 h 48"/>
                <a:gd name="T10" fmla="*/ 1288 w 49"/>
                <a:gd name="T11" fmla="*/ 29 h 48"/>
                <a:gd name="T12" fmla="*/ 1262 w 49"/>
                <a:gd name="T13" fmla="*/ 69 h 48"/>
                <a:gd name="T14" fmla="*/ 1262 w 49"/>
                <a:gd name="T15" fmla="*/ 226 h 48"/>
                <a:gd name="T16" fmla="*/ 1193 w 49"/>
                <a:gd name="T17" fmla="*/ 321 h 48"/>
                <a:gd name="T18" fmla="*/ 1222 w 49"/>
                <a:gd name="T19" fmla="*/ 418 h 48"/>
                <a:gd name="T20" fmla="*/ 1288 w 49"/>
                <a:gd name="T21" fmla="*/ 485 h 48"/>
                <a:gd name="T22" fmla="*/ 1312 w 49"/>
                <a:gd name="T23" fmla="*/ 603 h 48"/>
                <a:gd name="T24" fmla="*/ 1312 w 49"/>
                <a:gd name="T25" fmla="*/ 672 h 48"/>
                <a:gd name="T26" fmla="*/ 1352 w 49"/>
                <a:gd name="T27" fmla="*/ 791 h 48"/>
                <a:gd name="T28" fmla="*/ 1312 w 49"/>
                <a:gd name="T29" fmla="*/ 993 h 48"/>
                <a:gd name="T30" fmla="*/ 1378 w 49"/>
                <a:gd name="T31" fmla="*/ 1083 h 48"/>
                <a:gd name="T32" fmla="*/ 1475 w 49"/>
                <a:gd name="T33" fmla="*/ 1112 h 48"/>
                <a:gd name="T34" fmla="*/ 1378 w 49"/>
                <a:gd name="T35" fmla="*/ 1247 h 48"/>
                <a:gd name="T36" fmla="*/ 1193 w 49"/>
                <a:gd name="T37" fmla="*/ 1366 h 48"/>
                <a:gd name="T38" fmla="*/ 971 w 49"/>
                <a:gd name="T39" fmla="*/ 1501 h 48"/>
                <a:gd name="T40" fmla="*/ 874 w 49"/>
                <a:gd name="T41" fmla="*/ 1530 h 48"/>
                <a:gd name="T42" fmla="*/ 874 w 49"/>
                <a:gd name="T43" fmla="*/ 1461 h 48"/>
                <a:gd name="T44" fmla="*/ 504 w 49"/>
                <a:gd name="T45" fmla="*/ 1207 h 48"/>
                <a:gd name="T46" fmla="*/ 95 w 49"/>
                <a:gd name="T47" fmla="*/ 926 h 48"/>
                <a:gd name="T48" fmla="*/ 28 w 49"/>
                <a:gd name="T49" fmla="*/ 739 h 48"/>
                <a:gd name="T50" fmla="*/ 185 w 49"/>
                <a:gd name="T51" fmla="*/ 644 h 48"/>
                <a:gd name="T52" fmla="*/ 369 w 49"/>
                <a:gd name="T53" fmla="*/ 537 h 48"/>
                <a:gd name="T54" fmla="*/ 571 w 49"/>
                <a:gd name="T55" fmla="*/ 439 h 48"/>
                <a:gd name="T56" fmla="*/ 533 w 49"/>
                <a:gd name="T57" fmla="*/ 349 h 48"/>
                <a:gd name="T58" fmla="*/ 476 w 49"/>
                <a:gd name="T59" fmla="*/ 185 h 48"/>
                <a:gd name="T60" fmla="*/ 504 w 49"/>
                <a:gd name="T61" fmla="*/ 185 h 4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9" h="48">
                  <a:moveTo>
                    <a:pt x="16" y="6"/>
                  </a:moveTo>
                  <a:cubicBezTo>
                    <a:pt x="18" y="6"/>
                    <a:pt x="20" y="4"/>
                    <a:pt x="21" y="3"/>
                  </a:cubicBezTo>
                  <a:cubicBezTo>
                    <a:pt x="24" y="2"/>
                    <a:pt x="26" y="2"/>
                    <a:pt x="29" y="1"/>
                  </a:cubicBezTo>
                  <a:cubicBezTo>
                    <a:pt x="31" y="1"/>
                    <a:pt x="33" y="2"/>
                    <a:pt x="35" y="0"/>
                  </a:cubicBezTo>
                  <a:cubicBezTo>
                    <a:pt x="35" y="0"/>
                    <a:pt x="37" y="0"/>
                    <a:pt x="37" y="0"/>
                  </a:cubicBezTo>
                  <a:cubicBezTo>
                    <a:pt x="39" y="0"/>
                    <a:pt x="39" y="1"/>
                    <a:pt x="41" y="1"/>
                  </a:cubicBezTo>
                  <a:cubicBezTo>
                    <a:pt x="40" y="1"/>
                    <a:pt x="40" y="2"/>
                    <a:pt x="40" y="2"/>
                  </a:cubicBezTo>
                  <a:cubicBezTo>
                    <a:pt x="40" y="2"/>
                    <a:pt x="40" y="6"/>
                    <a:pt x="40" y="7"/>
                  </a:cubicBezTo>
                  <a:cubicBezTo>
                    <a:pt x="39" y="8"/>
                    <a:pt x="37" y="9"/>
                    <a:pt x="38" y="10"/>
                  </a:cubicBezTo>
                  <a:cubicBezTo>
                    <a:pt x="38" y="11"/>
                    <a:pt x="39" y="11"/>
                    <a:pt x="39" y="13"/>
                  </a:cubicBezTo>
                  <a:cubicBezTo>
                    <a:pt x="40" y="14"/>
                    <a:pt x="41" y="14"/>
                    <a:pt x="41" y="15"/>
                  </a:cubicBezTo>
                  <a:cubicBezTo>
                    <a:pt x="42" y="16"/>
                    <a:pt x="42" y="18"/>
                    <a:pt x="42" y="19"/>
                  </a:cubicBezTo>
                  <a:cubicBezTo>
                    <a:pt x="42" y="20"/>
                    <a:pt x="41" y="20"/>
                    <a:pt x="42" y="21"/>
                  </a:cubicBezTo>
                  <a:cubicBezTo>
                    <a:pt x="43" y="22"/>
                    <a:pt x="43" y="24"/>
                    <a:pt x="43" y="25"/>
                  </a:cubicBezTo>
                  <a:cubicBezTo>
                    <a:pt x="43" y="27"/>
                    <a:pt x="42" y="30"/>
                    <a:pt x="42" y="31"/>
                  </a:cubicBezTo>
                  <a:cubicBezTo>
                    <a:pt x="43" y="31"/>
                    <a:pt x="43" y="33"/>
                    <a:pt x="44" y="34"/>
                  </a:cubicBezTo>
                  <a:cubicBezTo>
                    <a:pt x="44" y="34"/>
                    <a:pt x="46" y="34"/>
                    <a:pt x="47" y="35"/>
                  </a:cubicBezTo>
                  <a:cubicBezTo>
                    <a:pt x="49" y="37"/>
                    <a:pt x="46" y="38"/>
                    <a:pt x="44" y="39"/>
                  </a:cubicBezTo>
                  <a:cubicBezTo>
                    <a:pt x="42" y="41"/>
                    <a:pt x="40" y="42"/>
                    <a:pt x="38" y="43"/>
                  </a:cubicBezTo>
                  <a:cubicBezTo>
                    <a:pt x="35" y="45"/>
                    <a:pt x="34" y="46"/>
                    <a:pt x="31" y="47"/>
                  </a:cubicBezTo>
                  <a:cubicBezTo>
                    <a:pt x="31" y="47"/>
                    <a:pt x="28" y="48"/>
                    <a:pt x="28" y="48"/>
                  </a:cubicBezTo>
                  <a:cubicBezTo>
                    <a:pt x="27" y="47"/>
                    <a:pt x="28" y="46"/>
                    <a:pt x="28" y="46"/>
                  </a:cubicBezTo>
                  <a:cubicBezTo>
                    <a:pt x="23" y="44"/>
                    <a:pt x="20" y="40"/>
                    <a:pt x="16" y="38"/>
                  </a:cubicBezTo>
                  <a:cubicBezTo>
                    <a:pt x="12" y="35"/>
                    <a:pt x="7" y="32"/>
                    <a:pt x="3" y="29"/>
                  </a:cubicBezTo>
                  <a:cubicBezTo>
                    <a:pt x="0" y="27"/>
                    <a:pt x="1" y="27"/>
                    <a:pt x="1" y="23"/>
                  </a:cubicBezTo>
                  <a:cubicBezTo>
                    <a:pt x="1" y="22"/>
                    <a:pt x="5" y="21"/>
                    <a:pt x="6" y="20"/>
                  </a:cubicBezTo>
                  <a:cubicBezTo>
                    <a:pt x="8" y="20"/>
                    <a:pt x="10" y="18"/>
                    <a:pt x="12" y="17"/>
                  </a:cubicBezTo>
                  <a:cubicBezTo>
                    <a:pt x="10" y="14"/>
                    <a:pt x="16" y="14"/>
                    <a:pt x="18" y="14"/>
                  </a:cubicBezTo>
                  <a:cubicBezTo>
                    <a:pt x="18" y="13"/>
                    <a:pt x="17" y="12"/>
                    <a:pt x="17" y="11"/>
                  </a:cubicBezTo>
                  <a:cubicBezTo>
                    <a:pt x="17" y="9"/>
                    <a:pt x="17" y="7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" name="Freeform 232"/>
            <p:cNvSpPr>
              <a:spLocks noEditPoints="1"/>
            </p:cNvSpPr>
            <p:nvPr/>
          </p:nvSpPr>
          <p:spPr bwMode="auto">
            <a:xfrm>
              <a:off x="1581619" y="2493742"/>
              <a:ext cx="355666" cy="365198"/>
            </a:xfrm>
            <a:custGeom>
              <a:avLst/>
              <a:gdLst>
                <a:gd name="T0" fmla="*/ 859 w 48"/>
                <a:gd name="T1" fmla="*/ 1541 h 49"/>
                <a:gd name="T2" fmla="*/ 836 w 48"/>
                <a:gd name="T3" fmla="*/ 1475 h 49"/>
                <a:gd name="T4" fmla="*/ 494 w 48"/>
                <a:gd name="T5" fmla="*/ 1222 h 49"/>
                <a:gd name="T6" fmla="*/ 0 w 48"/>
                <a:gd name="T7" fmla="*/ 784 h 49"/>
                <a:gd name="T8" fmla="*/ 155 w 48"/>
                <a:gd name="T9" fmla="*/ 660 h 49"/>
                <a:gd name="T10" fmla="*/ 339 w 48"/>
                <a:gd name="T11" fmla="*/ 571 h 49"/>
                <a:gd name="T12" fmla="*/ 520 w 48"/>
                <a:gd name="T13" fmla="*/ 438 h 49"/>
                <a:gd name="T14" fmla="*/ 494 w 48"/>
                <a:gd name="T15" fmla="*/ 369 h 49"/>
                <a:gd name="T16" fmla="*/ 454 w 48"/>
                <a:gd name="T17" fmla="*/ 253 h 49"/>
                <a:gd name="T18" fmla="*/ 494 w 48"/>
                <a:gd name="T19" fmla="*/ 185 h 49"/>
                <a:gd name="T20" fmla="*/ 638 w 48"/>
                <a:gd name="T21" fmla="*/ 118 h 49"/>
                <a:gd name="T22" fmla="*/ 888 w 48"/>
                <a:gd name="T23" fmla="*/ 66 h 49"/>
                <a:gd name="T24" fmla="*/ 1069 w 48"/>
                <a:gd name="T25" fmla="*/ 28 h 49"/>
                <a:gd name="T26" fmla="*/ 1069 w 48"/>
                <a:gd name="T27" fmla="*/ 28 h 49"/>
                <a:gd name="T28" fmla="*/ 1137 w 48"/>
                <a:gd name="T29" fmla="*/ 28 h 49"/>
                <a:gd name="T30" fmla="*/ 1203 w 48"/>
                <a:gd name="T31" fmla="*/ 28 h 49"/>
                <a:gd name="T32" fmla="*/ 1358 w 48"/>
                <a:gd name="T33" fmla="*/ 0 h 49"/>
                <a:gd name="T34" fmla="*/ 1264 w 48"/>
                <a:gd name="T35" fmla="*/ 95 h 49"/>
                <a:gd name="T36" fmla="*/ 1224 w 48"/>
                <a:gd name="T37" fmla="*/ 279 h 49"/>
                <a:gd name="T38" fmla="*/ 1163 w 48"/>
                <a:gd name="T39" fmla="*/ 320 h 49"/>
                <a:gd name="T40" fmla="*/ 1224 w 48"/>
                <a:gd name="T41" fmla="*/ 438 h 49"/>
                <a:gd name="T42" fmla="*/ 1292 w 48"/>
                <a:gd name="T43" fmla="*/ 476 h 49"/>
                <a:gd name="T44" fmla="*/ 1292 w 48"/>
                <a:gd name="T45" fmla="*/ 660 h 49"/>
                <a:gd name="T46" fmla="*/ 1318 w 48"/>
                <a:gd name="T47" fmla="*/ 784 h 49"/>
                <a:gd name="T48" fmla="*/ 1318 w 48"/>
                <a:gd name="T49" fmla="*/ 914 h 49"/>
                <a:gd name="T50" fmla="*/ 1318 w 48"/>
                <a:gd name="T51" fmla="*/ 1037 h 49"/>
                <a:gd name="T52" fmla="*/ 1387 w 48"/>
                <a:gd name="T53" fmla="*/ 1098 h 49"/>
                <a:gd name="T54" fmla="*/ 1474 w 48"/>
                <a:gd name="T55" fmla="*/ 1165 h 49"/>
                <a:gd name="T56" fmla="*/ 1358 w 48"/>
                <a:gd name="T57" fmla="*/ 1288 h 49"/>
                <a:gd name="T58" fmla="*/ 1163 w 48"/>
                <a:gd name="T59" fmla="*/ 1418 h 49"/>
                <a:gd name="T60" fmla="*/ 953 w 48"/>
                <a:gd name="T61" fmla="*/ 1541 h 49"/>
                <a:gd name="T62" fmla="*/ 859 w 48"/>
                <a:gd name="T63" fmla="*/ 1541 h 49"/>
                <a:gd name="T64" fmla="*/ 520 w 48"/>
                <a:gd name="T65" fmla="*/ 348 h 49"/>
                <a:gd name="T66" fmla="*/ 549 w 48"/>
                <a:gd name="T67" fmla="*/ 410 h 49"/>
                <a:gd name="T68" fmla="*/ 549 w 48"/>
                <a:gd name="T69" fmla="*/ 504 h 49"/>
                <a:gd name="T70" fmla="*/ 365 w 48"/>
                <a:gd name="T71" fmla="*/ 533 h 49"/>
                <a:gd name="T72" fmla="*/ 405 w 48"/>
                <a:gd name="T73" fmla="*/ 599 h 49"/>
                <a:gd name="T74" fmla="*/ 315 w 48"/>
                <a:gd name="T75" fmla="*/ 623 h 49"/>
                <a:gd name="T76" fmla="*/ 28 w 48"/>
                <a:gd name="T77" fmla="*/ 758 h 49"/>
                <a:gd name="T78" fmla="*/ 89 w 48"/>
                <a:gd name="T79" fmla="*/ 914 h 49"/>
                <a:gd name="T80" fmla="*/ 614 w 48"/>
                <a:gd name="T81" fmla="*/ 1288 h 49"/>
                <a:gd name="T82" fmla="*/ 859 w 48"/>
                <a:gd name="T83" fmla="*/ 1513 h 49"/>
                <a:gd name="T84" fmla="*/ 925 w 48"/>
                <a:gd name="T85" fmla="*/ 1513 h 49"/>
                <a:gd name="T86" fmla="*/ 1137 w 48"/>
                <a:gd name="T87" fmla="*/ 1378 h 49"/>
                <a:gd name="T88" fmla="*/ 1292 w 48"/>
                <a:gd name="T89" fmla="*/ 1288 h 49"/>
                <a:gd name="T90" fmla="*/ 1387 w 48"/>
                <a:gd name="T91" fmla="*/ 1222 h 49"/>
                <a:gd name="T92" fmla="*/ 1408 w 48"/>
                <a:gd name="T93" fmla="*/ 1127 h 49"/>
                <a:gd name="T94" fmla="*/ 1318 w 48"/>
                <a:gd name="T95" fmla="*/ 1098 h 49"/>
                <a:gd name="T96" fmla="*/ 1292 w 48"/>
                <a:gd name="T97" fmla="*/ 1008 h 49"/>
                <a:gd name="T98" fmla="*/ 1292 w 48"/>
                <a:gd name="T99" fmla="*/ 824 h 49"/>
                <a:gd name="T100" fmla="*/ 1292 w 48"/>
                <a:gd name="T101" fmla="*/ 689 h 49"/>
                <a:gd name="T102" fmla="*/ 1292 w 48"/>
                <a:gd name="T103" fmla="*/ 623 h 49"/>
                <a:gd name="T104" fmla="*/ 1224 w 48"/>
                <a:gd name="T105" fmla="*/ 476 h 49"/>
                <a:gd name="T106" fmla="*/ 1163 w 48"/>
                <a:gd name="T107" fmla="*/ 410 h 49"/>
                <a:gd name="T108" fmla="*/ 1163 w 48"/>
                <a:gd name="T109" fmla="*/ 279 h 49"/>
                <a:gd name="T110" fmla="*/ 1203 w 48"/>
                <a:gd name="T111" fmla="*/ 95 h 49"/>
                <a:gd name="T112" fmla="*/ 1203 w 48"/>
                <a:gd name="T113" fmla="*/ 66 h 49"/>
                <a:gd name="T114" fmla="*/ 1163 w 48"/>
                <a:gd name="T115" fmla="*/ 66 h 49"/>
                <a:gd name="T116" fmla="*/ 1069 w 48"/>
                <a:gd name="T117" fmla="*/ 66 h 49"/>
                <a:gd name="T118" fmla="*/ 953 w 48"/>
                <a:gd name="T119" fmla="*/ 95 h 49"/>
                <a:gd name="T120" fmla="*/ 859 w 48"/>
                <a:gd name="T121" fmla="*/ 95 h 49"/>
                <a:gd name="T122" fmla="*/ 614 w 48"/>
                <a:gd name="T123" fmla="*/ 185 h 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8" h="49">
                  <a:moveTo>
                    <a:pt x="28" y="49"/>
                  </a:moveTo>
                  <a:cubicBezTo>
                    <a:pt x="28" y="49"/>
                    <a:pt x="28" y="49"/>
                    <a:pt x="28" y="49"/>
                  </a:cubicBezTo>
                  <a:cubicBezTo>
                    <a:pt x="27" y="49"/>
                    <a:pt x="27" y="48"/>
                    <a:pt x="27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2" y="44"/>
                    <a:pt x="20" y="42"/>
                  </a:cubicBezTo>
                  <a:cubicBezTo>
                    <a:pt x="18" y="41"/>
                    <a:pt x="17" y="40"/>
                    <a:pt x="16" y="39"/>
                  </a:cubicBezTo>
                  <a:cubicBezTo>
                    <a:pt x="11" y="36"/>
                    <a:pt x="7" y="33"/>
                    <a:pt x="3" y="30"/>
                  </a:cubicBezTo>
                  <a:cubicBezTo>
                    <a:pt x="0" y="29"/>
                    <a:pt x="0" y="28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3" y="21"/>
                    <a:pt x="5" y="21"/>
                  </a:cubicBezTo>
                  <a:cubicBezTo>
                    <a:pt x="7" y="20"/>
                    <a:pt x="8" y="20"/>
                    <a:pt x="9" y="19"/>
                  </a:cubicBezTo>
                  <a:cubicBezTo>
                    <a:pt x="10" y="19"/>
                    <a:pt x="11" y="18"/>
                    <a:pt x="11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5"/>
                    <a:pt x="15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6" y="13"/>
                    <a:pt x="16" y="12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9"/>
                    <a:pt x="16" y="8"/>
                    <a:pt x="15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8" y="6"/>
                    <a:pt x="19" y="5"/>
                  </a:cubicBezTo>
                  <a:cubicBezTo>
                    <a:pt x="20" y="4"/>
                    <a:pt x="21" y="4"/>
                    <a:pt x="21" y="4"/>
                  </a:cubicBezTo>
                  <a:cubicBezTo>
                    <a:pt x="23" y="3"/>
                    <a:pt x="26" y="2"/>
                    <a:pt x="2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1"/>
                    <a:pt x="30" y="1"/>
                    <a:pt x="31" y="1"/>
                  </a:cubicBezTo>
                  <a:cubicBezTo>
                    <a:pt x="32" y="1"/>
                    <a:pt x="33" y="2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1"/>
                    <a:pt x="36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8" y="1"/>
                    <a:pt x="38" y="1"/>
                    <a:pt x="39" y="1"/>
                  </a:cubicBezTo>
                  <a:cubicBezTo>
                    <a:pt x="39" y="1"/>
                    <a:pt x="40" y="1"/>
                    <a:pt x="40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1" y="3"/>
                    <a:pt x="41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4"/>
                    <a:pt x="41" y="8"/>
                    <a:pt x="40" y="9"/>
                  </a:cubicBezTo>
                  <a:cubicBezTo>
                    <a:pt x="40" y="9"/>
                    <a:pt x="39" y="9"/>
                    <a:pt x="39" y="10"/>
                  </a:cubicBezTo>
                  <a:cubicBezTo>
                    <a:pt x="39" y="10"/>
                    <a:pt x="38" y="10"/>
                    <a:pt x="38" y="10"/>
                  </a:cubicBezTo>
                  <a:cubicBezTo>
                    <a:pt x="38" y="11"/>
                    <a:pt x="39" y="12"/>
                    <a:pt x="39" y="12"/>
                  </a:cubicBezTo>
                  <a:cubicBezTo>
                    <a:pt x="39" y="12"/>
                    <a:pt x="40" y="13"/>
                    <a:pt x="40" y="14"/>
                  </a:cubicBezTo>
                  <a:cubicBezTo>
                    <a:pt x="40" y="14"/>
                    <a:pt x="40" y="14"/>
                    <a:pt x="41" y="14"/>
                  </a:cubicBezTo>
                  <a:cubicBezTo>
                    <a:pt x="41" y="14"/>
                    <a:pt x="42" y="15"/>
                    <a:pt x="42" y="15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1"/>
                    <a:pt x="43" y="21"/>
                    <a:pt x="42" y="21"/>
                  </a:cubicBezTo>
                  <a:cubicBezTo>
                    <a:pt x="42" y="21"/>
                    <a:pt x="42" y="21"/>
                    <a:pt x="43" y="22"/>
                  </a:cubicBezTo>
                  <a:cubicBezTo>
                    <a:pt x="43" y="23"/>
                    <a:pt x="43" y="24"/>
                    <a:pt x="43" y="25"/>
                  </a:cubicBezTo>
                  <a:cubicBezTo>
                    <a:pt x="43" y="25"/>
                    <a:pt x="43" y="26"/>
                    <a:pt x="44" y="26"/>
                  </a:cubicBezTo>
                  <a:cubicBezTo>
                    <a:pt x="44" y="27"/>
                    <a:pt x="43" y="28"/>
                    <a:pt x="43" y="29"/>
                  </a:cubicBezTo>
                  <a:cubicBezTo>
                    <a:pt x="43" y="30"/>
                    <a:pt x="43" y="31"/>
                    <a:pt x="43" y="31"/>
                  </a:cubicBezTo>
                  <a:cubicBezTo>
                    <a:pt x="43" y="32"/>
                    <a:pt x="43" y="32"/>
                    <a:pt x="43" y="33"/>
                  </a:cubicBezTo>
                  <a:cubicBezTo>
                    <a:pt x="44" y="33"/>
                    <a:pt x="44" y="34"/>
                    <a:pt x="44" y="34"/>
                  </a:cubicBezTo>
                  <a:cubicBezTo>
                    <a:pt x="44" y="34"/>
                    <a:pt x="45" y="35"/>
                    <a:pt x="45" y="35"/>
                  </a:cubicBezTo>
                  <a:cubicBezTo>
                    <a:pt x="46" y="35"/>
                    <a:pt x="47" y="35"/>
                    <a:pt x="47" y="35"/>
                  </a:cubicBezTo>
                  <a:cubicBezTo>
                    <a:pt x="48" y="36"/>
                    <a:pt x="48" y="37"/>
                    <a:pt x="48" y="37"/>
                  </a:cubicBezTo>
                  <a:cubicBezTo>
                    <a:pt x="48" y="39"/>
                    <a:pt x="47" y="39"/>
                    <a:pt x="45" y="40"/>
                  </a:cubicBezTo>
                  <a:cubicBezTo>
                    <a:pt x="45" y="40"/>
                    <a:pt x="45" y="41"/>
                    <a:pt x="44" y="41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1" y="43"/>
                    <a:pt x="40" y="44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5" y="47"/>
                    <a:pt x="34" y="48"/>
                    <a:pt x="31" y="49"/>
                  </a:cubicBezTo>
                  <a:cubicBezTo>
                    <a:pt x="31" y="49"/>
                    <a:pt x="31" y="49"/>
                    <a:pt x="30" y="49"/>
                  </a:cubicBezTo>
                  <a:cubicBezTo>
                    <a:pt x="30" y="49"/>
                    <a:pt x="29" y="49"/>
                    <a:pt x="28" y="49"/>
                  </a:cubicBezTo>
                  <a:close/>
                  <a:moveTo>
                    <a:pt x="17" y="7"/>
                  </a:moveTo>
                  <a:cubicBezTo>
                    <a:pt x="17" y="8"/>
                    <a:pt x="17" y="10"/>
                    <a:pt x="17" y="11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4"/>
                    <a:pt x="19" y="14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4" y="16"/>
                    <a:pt x="13" y="17"/>
                    <a:pt x="12" y="17"/>
                  </a:cubicBezTo>
                  <a:cubicBezTo>
                    <a:pt x="12" y="17"/>
                    <a:pt x="12" y="18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9"/>
                    <a:pt x="11" y="20"/>
                    <a:pt x="10" y="20"/>
                  </a:cubicBezTo>
                  <a:cubicBezTo>
                    <a:pt x="8" y="21"/>
                    <a:pt x="7" y="21"/>
                    <a:pt x="6" y="22"/>
                  </a:cubicBezTo>
                  <a:cubicBezTo>
                    <a:pt x="3" y="23"/>
                    <a:pt x="1" y="24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8"/>
                    <a:pt x="1" y="28"/>
                    <a:pt x="3" y="29"/>
                  </a:cubicBezTo>
                  <a:cubicBezTo>
                    <a:pt x="8" y="32"/>
                    <a:pt x="12" y="35"/>
                    <a:pt x="16" y="38"/>
                  </a:cubicBezTo>
                  <a:cubicBezTo>
                    <a:pt x="18" y="39"/>
                    <a:pt x="19" y="40"/>
                    <a:pt x="20" y="41"/>
                  </a:cubicBezTo>
                  <a:cubicBezTo>
                    <a:pt x="23" y="43"/>
                    <a:pt x="25" y="45"/>
                    <a:pt x="28" y="46"/>
                  </a:cubicBezTo>
                  <a:cubicBezTo>
                    <a:pt x="29" y="46"/>
                    <a:pt x="28" y="47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30" y="48"/>
                    <a:pt x="30" y="48"/>
                  </a:cubicBezTo>
                  <a:cubicBezTo>
                    <a:pt x="30" y="48"/>
                    <a:pt x="31" y="48"/>
                    <a:pt x="31" y="48"/>
                  </a:cubicBezTo>
                  <a:cubicBezTo>
                    <a:pt x="33" y="47"/>
                    <a:pt x="35" y="46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9" y="43"/>
                    <a:pt x="41" y="42"/>
                    <a:pt x="42" y="4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0"/>
                    <a:pt x="44" y="39"/>
                    <a:pt x="45" y="39"/>
                  </a:cubicBezTo>
                  <a:cubicBezTo>
                    <a:pt x="46" y="39"/>
                    <a:pt x="47" y="38"/>
                    <a:pt x="47" y="37"/>
                  </a:cubicBezTo>
                  <a:cubicBezTo>
                    <a:pt x="47" y="37"/>
                    <a:pt x="47" y="36"/>
                    <a:pt x="46" y="36"/>
                  </a:cubicBezTo>
                  <a:cubicBezTo>
                    <a:pt x="46" y="36"/>
                    <a:pt x="46" y="36"/>
                    <a:pt x="45" y="36"/>
                  </a:cubicBezTo>
                  <a:cubicBezTo>
                    <a:pt x="44" y="36"/>
                    <a:pt x="44" y="36"/>
                    <a:pt x="43" y="35"/>
                  </a:cubicBezTo>
                  <a:cubicBezTo>
                    <a:pt x="43" y="35"/>
                    <a:pt x="43" y="34"/>
                    <a:pt x="42" y="33"/>
                  </a:cubicBezTo>
                  <a:cubicBezTo>
                    <a:pt x="42" y="33"/>
                    <a:pt x="42" y="32"/>
                    <a:pt x="42" y="32"/>
                  </a:cubicBezTo>
                  <a:cubicBezTo>
                    <a:pt x="41" y="31"/>
                    <a:pt x="42" y="30"/>
                    <a:pt x="42" y="29"/>
                  </a:cubicBezTo>
                  <a:cubicBezTo>
                    <a:pt x="42" y="28"/>
                    <a:pt x="42" y="27"/>
                    <a:pt x="42" y="26"/>
                  </a:cubicBezTo>
                  <a:cubicBezTo>
                    <a:pt x="42" y="26"/>
                    <a:pt x="42" y="25"/>
                    <a:pt x="42" y="25"/>
                  </a:cubicBezTo>
                  <a:cubicBezTo>
                    <a:pt x="42" y="24"/>
                    <a:pt x="42" y="23"/>
                    <a:pt x="42" y="22"/>
                  </a:cubicBezTo>
                  <a:cubicBezTo>
                    <a:pt x="41" y="21"/>
                    <a:pt x="41" y="21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0" y="15"/>
                    <a:pt x="40" y="15"/>
                  </a:cubicBezTo>
                  <a:cubicBezTo>
                    <a:pt x="40" y="15"/>
                    <a:pt x="39" y="15"/>
                    <a:pt x="39" y="14"/>
                  </a:cubicBezTo>
                  <a:cubicBezTo>
                    <a:pt x="39" y="13"/>
                    <a:pt x="38" y="13"/>
                    <a:pt x="38" y="13"/>
                  </a:cubicBezTo>
                  <a:cubicBezTo>
                    <a:pt x="38" y="12"/>
                    <a:pt x="37" y="12"/>
                    <a:pt x="37" y="11"/>
                  </a:cubicBezTo>
                  <a:cubicBezTo>
                    <a:pt x="37" y="10"/>
                    <a:pt x="38" y="9"/>
                    <a:pt x="38" y="9"/>
                  </a:cubicBezTo>
                  <a:cubicBezTo>
                    <a:pt x="39" y="9"/>
                    <a:pt x="39" y="8"/>
                    <a:pt x="39" y="8"/>
                  </a:cubicBezTo>
                  <a:cubicBezTo>
                    <a:pt x="40" y="7"/>
                    <a:pt x="40" y="4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8" y="2"/>
                  </a:cubicBezTo>
                  <a:cubicBezTo>
                    <a:pt x="38" y="2"/>
                    <a:pt x="38" y="2"/>
                    <a:pt x="37" y="2"/>
                  </a:cubicBezTo>
                  <a:cubicBezTo>
                    <a:pt x="37" y="2"/>
                    <a:pt x="36" y="2"/>
                    <a:pt x="35" y="2"/>
                  </a:cubicBezTo>
                  <a:cubicBezTo>
                    <a:pt x="34" y="3"/>
                    <a:pt x="33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6" y="3"/>
                    <a:pt x="24" y="4"/>
                    <a:pt x="22" y="5"/>
                  </a:cubicBezTo>
                  <a:cubicBezTo>
                    <a:pt x="21" y="5"/>
                    <a:pt x="20" y="5"/>
                    <a:pt x="20" y="6"/>
                  </a:cubicBezTo>
                  <a:cubicBezTo>
                    <a:pt x="19" y="6"/>
                    <a:pt x="18" y="7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" name="Freeform 233"/>
            <p:cNvSpPr>
              <a:spLocks/>
            </p:cNvSpPr>
            <p:nvPr/>
          </p:nvSpPr>
          <p:spPr bwMode="auto">
            <a:xfrm>
              <a:off x="1930991" y="3274509"/>
              <a:ext cx="214029" cy="223526"/>
            </a:xfrm>
            <a:custGeom>
              <a:avLst/>
              <a:gdLst>
                <a:gd name="T0" fmla="*/ 0 w 29"/>
                <a:gd name="T1" fmla="*/ 914 h 30"/>
                <a:gd name="T2" fmla="*/ 66 w 29"/>
                <a:gd name="T3" fmla="*/ 660 h 30"/>
                <a:gd name="T4" fmla="*/ 155 w 29"/>
                <a:gd name="T5" fmla="*/ 504 h 30"/>
                <a:gd name="T6" fmla="*/ 155 w 29"/>
                <a:gd name="T7" fmla="*/ 409 h 30"/>
                <a:gd name="T8" fmla="*/ 115 w 29"/>
                <a:gd name="T9" fmla="*/ 279 h 30"/>
                <a:gd name="T10" fmla="*/ 66 w 29"/>
                <a:gd name="T11" fmla="*/ 95 h 30"/>
                <a:gd name="T12" fmla="*/ 363 w 29"/>
                <a:gd name="T13" fmla="*/ 118 h 30"/>
                <a:gd name="T14" fmla="*/ 516 w 29"/>
                <a:gd name="T15" fmla="*/ 225 h 30"/>
                <a:gd name="T16" fmla="*/ 584 w 29"/>
                <a:gd name="T17" fmla="*/ 156 h 30"/>
                <a:gd name="T18" fmla="*/ 671 w 29"/>
                <a:gd name="T19" fmla="*/ 118 h 30"/>
                <a:gd name="T20" fmla="*/ 633 w 29"/>
                <a:gd name="T21" fmla="*/ 156 h 30"/>
                <a:gd name="T22" fmla="*/ 720 w 29"/>
                <a:gd name="T23" fmla="*/ 348 h 30"/>
                <a:gd name="T24" fmla="*/ 760 w 29"/>
                <a:gd name="T25" fmla="*/ 476 h 30"/>
                <a:gd name="T26" fmla="*/ 875 w 29"/>
                <a:gd name="T27" fmla="*/ 438 h 30"/>
                <a:gd name="T28" fmla="*/ 875 w 29"/>
                <a:gd name="T29" fmla="*/ 599 h 30"/>
                <a:gd name="T30" fmla="*/ 760 w 29"/>
                <a:gd name="T31" fmla="*/ 599 h 30"/>
                <a:gd name="T32" fmla="*/ 720 w 29"/>
                <a:gd name="T33" fmla="*/ 689 h 30"/>
                <a:gd name="T34" fmla="*/ 814 w 29"/>
                <a:gd name="T35" fmla="*/ 942 h 30"/>
                <a:gd name="T36" fmla="*/ 605 w 29"/>
                <a:gd name="T37" fmla="*/ 942 h 30"/>
                <a:gd name="T38" fmla="*/ 424 w 29"/>
                <a:gd name="T39" fmla="*/ 914 h 30"/>
                <a:gd name="T40" fmla="*/ 155 w 29"/>
                <a:gd name="T41" fmla="*/ 914 h 30"/>
                <a:gd name="T42" fmla="*/ 0 w 29"/>
                <a:gd name="T43" fmla="*/ 914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9" h="30">
                  <a:moveTo>
                    <a:pt x="0" y="29"/>
                  </a:moveTo>
                  <a:cubicBezTo>
                    <a:pt x="0" y="26"/>
                    <a:pt x="1" y="24"/>
                    <a:pt x="2" y="21"/>
                  </a:cubicBezTo>
                  <a:cubicBezTo>
                    <a:pt x="3" y="19"/>
                    <a:pt x="5" y="18"/>
                    <a:pt x="5" y="16"/>
                  </a:cubicBezTo>
                  <a:cubicBezTo>
                    <a:pt x="5" y="15"/>
                    <a:pt x="5" y="13"/>
                    <a:pt x="5" y="13"/>
                  </a:cubicBezTo>
                  <a:cubicBezTo>
                    <a:pt x="4" y="12"/>
                    <a:pt x="3" y="10"/>
                    <a:pt x="4" y="9"/>
                  </a:cubicBezTo>
                  <a:cubicBezTo>
                    <a:pt x="5" y="8"/>
                    <a:pt x="3" y="4"/>
                    <a:pt x="2" y="3"/>
                  </a:cubicBezTo>
                  <a:cubicBezTo>
                    <a:pt x="5" y="2"/>
                    <a:pt x="11" y="0"/>
                    <a:pt x="12" y="4"/>
                  </a:cubicBezTo>
                  <a:cubicBezTo>
                    <a:pt x="13" y="7"/>
                    <a:pt x="15" y="7"/>
                    <a:pt x="17" y="7"/>
                  </a:cubicBezTo>
                  <a:cubicBezTo>
                    <a:pt x="18" y="7"/>
                    <a:pt x="18" y="6"/>
                    <a:pt x="19" y="5"/>
                  </a:cubicBezTo>
                  <a:cubicBezTo>
                    <a:pt x="19" y="4"/>
                    <a:pt x="21" y="4"/>
                    <a:pt x="22" y="4"/>
                  </a:cubicBezTo>
                  <a:cubicBezTo>
                    <a:pt x="22" y="5"/>
                    <a:pt x="22" y="5"/>
                    <a:pt x="21" y="5"/>
                  </a:cubicBezTo>
                  <a:cubicBezTo>
                    <a:pt x="25" y="4"/>
                    <a:pt x="23" y="9"/>
                    <a:pt x="24" y="11"/>
                  </a:cubicBezTo>
                  <a:cubicBezTo>
                    <a:pt x="25" y="13"/>
                    <a:pt x="24" y="14"/>
                    <a:pt x="25" y="15"/>
                  </a:cubicBezTo>
                  <a:cubicBezTo>
                    <a:pt x="24" y="14"/>
                    <a:pt x="29" y="14"/>
                    <a:pt x="29" y="14"/>
                  </a:cubicBezTo>
                  <a:cubicBezTo>
                    <a:pt x="29" y="15"/>
                    <a:pt x="28" y="18"/>
                    <a:pt x="29" y="19"/>
                  </a:cubicBezTo>
                  <a:cubicBezTo>
                    <a:pt x="28" y="19"/>
                    <a:pt x="27" y="19"/>
                    <a:pt x="25" y="19"/>
                  </a:cubicBezTo>
                  <a:cubicBezTo>
                    <a:pt x="24" y="19"/>
                    <a:pt x="24" y="21"/>
                    <a:pt x="24" y="22"/>
                  </a:cubicBezTo>
                  <a:cubicBezTo>
                    <a:pt x="24" y="26"/>
                    <a:pt x="24" y="27"/>
                    <a:pt x="27" y="30"/>
                  </a:cubicBezTo>
                  <a:cubicBezTo>
                    <a:pt x="24" y="30"/>
                    <a:pt x="23" y="30"/>
                    <a:pt x="20" y="30"/>
                  </a:cubicBezTo>
                  <a:cubicBezTo>
                    <a:pt x="18" y="30"/>
                    <a:pt x="16" y="29"/>
                    <a:pt x="14" y="29"/>
                  </a:cubicBezTo>
                  <a:cubicBezTo>
                    <a:pt x="12" y="29"/>
                    <a:pt x="7" y="30"/>
                    <a:pt x="5" y="29"/>
                  </a:cubicBezTo>
                  <a:cubicBezTo>
                    <a:pt x="3" y="27"/>
                    <a:pt x="2" y="28"/>
                    <a:pt x="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" name="Freeform 234"/>
            <p:cNvSpPr>
              <a:spLocks noEditPoints="1"/>
            </p:cNvSpPr>
            <p:nvPr/>
          </p:nvSpPr>
          <p:spPr bwMode="auto">
            <a:xfrm>
              <a:off x="1930991" y="3280806"/>
              <a:ext cx="229767" cy="223526"/>
            </a:xfrm>
            <a:custGeom>
              <a:avLst/>
              <a:gdLst>
                <a:gd name="T0" fmla="*/ 615 w 31"/>
                <a:gd name="T1" fmla="*/ 942 h 30"/>
                <a:gd name="T2" fmla="*/ 433 w 31"/>
                <a:gd name="T3" fmla="*/ 873 h 30"/>
                <a:gd name="T4" fmla="*/ 250 w 31"/>
                <a:gd name="T5" fmla="*/ 914 h 30"/>
                <a:gd name="T6" fmla="*/ 28 w 31"/>
                <a:gd name="T7" fmla="*/ 873 h 30"/>
                <a:gd name="T8" fmla="*/ 0 w 31"/>
                <a:gd name="T9" fmla="*/ 873 h 30"/>
                <a:gd name="T10" fmla="*/ 89 w 31"/>
                <a:gd name="T11" fmla="*/ 533 h 30"/>
                <a:gd name="T12" fmla="*/ 155 w 31"/>
                <a:gd name="T13" fmla="*/ 438 h 30"/>
                <a:gd name="T14" fmla="*/ 89 w 31"/>
                <a:gd name="T15" fmla="*/ 253 h 30"/>
                <a:gd name="T16" fmla="*/ 28 w 31"/>
                <a:gd name="T17" fmla="*/ 66 h 30"/>
                <a:gd name="T18" fmla="*/ 66 w 31"/>
                <a:gd name="T19" fmla="*/ 28 h 30"/>
                <a:gd name="T20" fmla="*/ 405 w 31"/>
                <a:gd name="T21" fmla="*/ 95 h 30"/>
                <a:gd name="T22" fmla="*/ 520 w 31"/>
                <a:gd name="T23" fmla="*/ 156 h 30"/>
                <a:gd name="T24" fmla="*/ 549 w 31"/>
                <a:gd name="T25" fmla="*/ 118 h 30"/>
                <a:gd name="T26" fmla="*/ 676 w 31"/>
                <a:gd name="T27" fmla="*/ 95 h 30"/>
                <a:gd name="T28" fmla="*/ 676 w 31"/>
                <a:gd name="T29" fmla="*/ 118 h 30"/>
                <a:gd name="T30" fmla="*/ 770 w 31"/>
                <a:gd name="T31" fmla="*/ 225 h 30"/>
                <a:gd name="T32" fmla="*/ 770 w 31"/>
                <a:gd name="T33" fmla="*/ 369 h 30"/>
                <a:gd name="T34" fmla="*/ 888 w 31"/>
                <a:gd name="T35" fmla="*/ 369 h 30"/>
                <a:gd name="T36" fmla="*/ 925 w 31"/>
                <a:gd name="T37" fmla="*/ 409 h 30"/>
                <a:gd name="T38" fmla="*/ 925 w 31"/>
                <a:gd name="T39" fmla="*/ 533 h 30"/>
                <a:gd name="T40" fmla="*/ 770 w 31"/>
                <a:gd name="T41" fmla="*/ 570 h 30"/>
                <a:gd name="T42" fmla="*/ 770 w 31"/>
                <a:gd name="T43" fmla="*/ 660 h 30"/>
                <a:gd name="T44" fmla="*/ 860 w 31"/>
                <a:gd name="T45" fmla="*/ 873 h 30"/>
                <a:gd name="T46" fmla="*/ 838 w 31"/>
                <a:gd name="T47" fmla="*/ 914 h 30"/>
                <a:gd name="T48" fmla="*/ 433 w 31"/>
                <a:gd name="T49" fmla="*/ 845 h 30"/>
                <a:gd name="T50" fmla="*/ 615 w 31"/>
                <a:gd name="T51" fmla="*/ 873 h 30"/>
                <a:gd name="T52" fmla="*/ 744 w 31"/>
                <a:gd name="T53" fmla="*/ 689 h 30"/>
                <a:gd name="T54" fmla="*/ 744 w 31"/>
                <a:gd name="T55" fmla="*/ 622 h 30"/>
                <a:gd name="T56" fmla="*/ 770 w 31"/>
                <a:gd name="T57" fmla="*/ 533 h 30"/>
                <a:gd name="T58" fmla="*/ 860 w 31"/>
                <a:gd name="T59" fmla="*/ 438 h 30"/>
                <a:gd name="T60" fmla="*/ 770 w 31"/>
                <a:gd name="T61" fmla="*/ 438 h 30"/>
                <a:gd name="T62" fmla="*/ 770 w 31"/>
                <a:gd name="T63" fmla="*/ 438 h 30"/>
                <a:gd name="T64" fmla="*/ 770 w 31"/>
                <a:gd name="T65" fmla="*/ 438 h 30"/>
                <a:gd name="T66" fmla="*/ 744 w 31"/>
                <a:gd name="T67" fmla="*/ 438 h 30"/>
                <a:gd name="T68" fmla="*/ 744 w 31"/>
                <a:gd name="T69" fmla="*/ 320 h 30"/>
                <a:gd name="T70" fmla="*/ 704 w 31"/>
                <a:gd name="T71" fmla="*/ 156 h 30"/>
                <a:gd name="T72" fmla="*/ 638 w 31"/>
                <a:gd name="T73" fmla="*/ 156 h 30"/>
                <a:gd name="T74" fmla="*/ 589 w 31"/>
                <a:gd name="T75" fmla="*/ 118 h 30"/>
                <a:gd name="T76" fmla="*/ 520 w 31"/>
                <a:gd name="T77" fmla="*/ 185 h 30"/>
                <a:gd name="T78" fmla="*/ 365 w 31"/>
                <a:gd name="T79" fmla="*/ 118 h 30"/>
                <a:gd name="T80" fmla="*/ 89 w 31"/>
                <a:gd name="T81" fmla="*/ 66 h 30"/>
                <a:gd name="T82" fmla="*/ 115 w 31"/>
                <a:gd name="T83" fmla="*/ 279 h 30"/>
                <a:gd name="T84" fmla="*/ 184 w 31"/>
                <a:gd name="T85" fmla="*/ 438 h 30"/>
                <a:gd name="T86" fmla="*/ 115 w 31"/>
                <a:gd name="T87" fmla="*/ 570 h 30"/>
                <a:gd name="T88" fmla="*/ 28 w 31"/>
                <a:gd name="T89" fmla="*/ 845 h 30"/>
                <a:gd name="T90" fmla="*/ 250 w 31"/>
                <a:gd name="T91" fmla="*/ 873 h 30"/>
                <a:gd name="T92" fmla="*/ 433 w 31"/>
                <a:gd name="T93" fmla="*/ 845 h 3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" h="30">
                  <a:moveTo>
                    <a:pt x="23" y="30"/>
                  </a:moveTo>
                  <a:cubicBezTo>
                    <a:pt x="22" y="30"/>
                    <a:pt x="21" y="30"/>
                    <a:pt x="20" y="30"/>
                  </a:cubicBezTo>
                  <a:cubicBezTo>
                    <a:pt x="19" y="30"/>
                    <a:pt x="18" y="29"/>
                    <a:pt x="17" y="29"/>
                  </a:cubicBezTo>
                  <a:cubicBezTo>
                    <a:pt x="16" y="29"/>
                    <a:pt x="15" y="28"/>
                    <a:pt x="14" y="28"/>
                  </a:cubicBezTo>
                  <a:cubicBezTo>
                    <a:pt x="13" y="28"/>
                    <a:pt x="12" y="29"/>
                    <a:pt x="12" y="29"/>
                  </a:cubicBezTo>
                  <a:cubicBezTo>
                    <a:pt x="10" y="29"/>
                    <a:pt x="9" y="29"/>
                    <a:pt x="8" y="29"/>
                  </a:cubicBezTo>
                  <a:cubicBezTo>
                    <a:pt x="6" y="29"/>
                    <a:pt x="6" y="29"/>
                    <a:pt x="5" y="28"/>
                  </a:cubicBezTo>
                  <a:cubicBezTo>
                    <a:pt x="3" y="27"/>
                    <a:pt x="2" y="28"/>
                    <a:pt x="1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5"/>
                    <a:pt x="0" y="23"/>
                    <a:pt x="1" y="20"/>
                  </a:cubicBezTo>
                  <a:cubicBezTo>
                    <a:pt x="2" y="19"/>
                    <a:pt x="2" y="18"/>
                    <a:pt x="3" y="17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4" y="15"/>
                    <a:pt x="4" y="14"/>
                    <a:pt x="5" y="14"/>
                  </a:cubicBezTo>
                  <a:cubicBezTo>
                    <a:pt x="5" y="13"/>
                    <a:pt x="5" y="12"/>
                    <a:pt x="4" y="12"/>
                  </a:cubicBezTo>
                  <a:cubicBezTo>
                    <a:pt x="4" y="11"/>
                    <a:pt x="3" y="9"/>
                    <a:pt x="3" y="8"/>
                  </a:cubicBezTo>
                  <a:cubicBezTo>
                    <a:pt x="4" y="7"/>
                    <a:pt x="3" y="5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11" y="0"/>
                    <a:pt x="13" y="2"/>
                    <a:pt x="13" y="3"/>
                  </a:cubicBezTo>
                  <a:cubicBezTo>
                    <a:pt x="13" y="5"/>
                    <a:pt x="14" y="5"/>
                    <a:pt x="16" y="5"/>
                  </a:cubicBezTo>
                  <a:cubicBezTo>
                    <a:pt x="16" y="5"/>
                    <a:pt x="17" y="5"/>
                    <a:pt x="17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20" y="3"/>
                    <a:pt x="21" y="3"/>
                  </a:cubicBezTo>
                  <a:cubicBezTo>
                    <a:pt x="21" y="3"/>
                    <a:pt x="21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4"/>
                    <a:pt x="24" y="4"/>
                  </a:cubicBezTo>
                  <a:cubicBezTo>
                    <a:pt x="25" y="5"/>
                    <a:pt x="25" y="6"/>
                    <a:pt x="25" y="7"/>
                  </a:cubicBezTo>
                  <a:cubicBezTo>
                    <a:pt x="25" y="8"/>
                    <a:pt x="25" y="9"/>
                    <a:pt x="25" y="10"/>
                  </a:cubicBezTo>
                  <a:cubicBezTo>
                    <a:pt x="25" y="11"/>
                    <a:pt x="25" y="11"/>
                    <a:pt x="25" y="12"/>
                  </a:cubicBezTo>
                  <a:cubicBezTo>
                    <a:pt x="25" y="12"/>
                    <a:pt x="25" y="13"/>
                    <a:pt x="25" y="13"/>
                  </a:cubicBezTo>
                  <a:cubicBezTo>
                    <a:pt x="27" y="12"/>
                    <a:pt x="29" y="12"/>
                    <a:pt x="29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29" y="15"/>
                    <a:pt x="29" y="17"/>
                    <a:pt x="30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5"/>
                    <a:pt x="25" y="26"/>
                    <a:pt x="28" y="28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6" y="30"/>
                    <a:pt x="24" y="30"/>
                    <a:pt x="23" y="30"/>
                  </a:cubicBezTo>
                  <a:close/>
                  <a:moveTo>
                    <a:pt x="14" y="27"/>
                  </a:moveTo>
                  <a:cubicBezTo>
                    <a:pt x="15" y="27"/>
                    <a:pt x="16" y="28"/>
                    <a:pt x="17" y="28"/>
                  </a:cubicBezTo>
                  <a:cubicBezTo>
                    <a:pt x="18" y="28"/>
                    <a:pt x="19" y="28"/>
                    <a:pt x="20" y="28"/>
                  </a:cubicBezTo>
                  <a:cubicBezTo>
                    <a:pt x="23" y="29"/>
                    <a:pt x="24" y="29"/>
                    <a:pt x="26" y="28"/>
                  </a:cubicBezTo>
                  <a:cubicBezTo>
                    <a:pt x="24" y="26"/>
                    <a:pt x="24" y="25"/>
                    <a:pt x="24" y="22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0"/>
                    <a:pt x="24" y="20"/>
                  </a:cubicBezTo>
                  <a:cubicBezTo>
                    <a:pt x="24" y="19"/>
                    <a:pt x="24" y="18"/>
                    <a:pt x="24" y="17"/>
                  </a:cubicBezTo>
                  <a:cubicBezTo>
                    <a:pt x="24" y="17"/>
                    <a:pt x="25" y="17"/>
                    <a:pt x="25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4"/>
                  </a:cubicBezTo>
                  <a:cubicBezTo>
                    <a:pt x="28" y="14"/>
                    <a:pt x="28" y="13"/>
                    <a:pt x="28" y="13"/>
                  </a:cubicBezTo>
                  <a:cubicBezTo>
                    <a:pt x="27" y="13"/>
                    <a:pt x="26" y="14"/>
                    <a:pt x="25" y="14"/>
                  </a:cubicBezTo>
                  <a:cubicBezTo>
                    <a:pt x="25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2"/>
                  </a:cubicBezTo>
                  <a:cubicBezTo>
                    <a:pt x="24" y="11"/>
                    <a:pt x="24" y="11"/>
                    <a:pt x="24" y="10"/>
                  </a:cubicBezTo>
                  <a:cubicBezTo>
                    <a:pt x="23" y="10"/>
                    <a:pt x="23" y="8"/>
                    <a:pt x="23" y="7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19" y="4"/>
                    <a:pt x="19" y="4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19" y="6"/>
                    <a:pt x="19" y="6"/>
                    <a:pt x="17" y="6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4" y="7"/>
                    <a:pt x="12" y="6"/>
                    <a:pt x="12" y="4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6" y="1"/>
                    <a:pt x="5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4" y="5"/>
                    <a:pt x="5" y="7"/>
                    <a:pt x="4" y="9"/>
                  </a:cubicBezTo>
                  <a:cubicBezTo>
                    <a:pt x="4" y="9"/>
                    <a:pt x="5" y="10"/>
                    <a:pt x="5" y="11"/>
                  </a:cubicBezTo>
                  <a:cubicBezTo>
                    <a:pt x="6" y="12"/>
                    <a:pt x="6" y="13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5" y="16"/>
                    <a:pt x="5" y="17"/>
                    <a:pt x="4" y="18"/>
                  </a:cubicBezTo>
                  <a:cubicBezTo>
                    <a:pt x="3" y="19"/>
                    <a:pt x="3" y="20"/>
                    <a:pt x="2" y="20"/>
                  </a:cubicBezTo>
                  <a:cubicBezTo>
                    <a:pt x="2" y="23"/>
                    <a:pt x="1" y="25"/>
                    <a:pt x="1" y="27"/>
                  </a:cubicBezTo>
                  <a:cubicBezTo>
                    <a:pt x="2" y="26"/>
                    <a:pt x="4" y="26"/>
                    <a:pt x="6" y="27"/>
                  </a:cubicBezTo>
                  <a:cubicBezTo>
                    <a:pt x="6" y="28"/>
                    <a:pt x="6" y="28"/>
                    <a:pt x="8" y="28"/>
                  </a:cubicBezTo>
                  <a:cubicBezTo>
                    <a:pt x="9" y="28"/>
                    <a:pt x="10" y="28"/>
                    <a:pt x="12" y="27"/>
                  </a:cubicBezTo>
                  <a:cubicBezTo>
                    <a:pt x="12" y="27"/>
                    <a:pt x="13" y="27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" name="Freeform 235"/>
            <p:cNvSpPr>
              <a:spLocks/>
            </p:cNvSpPr>
            <p:nvPr/>
          </p:nvSpPr>
          <p:spPr bwMode="auto">
            <a:xfrm>
              <a:off x="1937286" y="3258768"/>
              <a:ext cx="22032" cy="31483"/>
            </a:xfrm>
            <a:custGeom>
              <a:avLst/>
              <a:gdLst>
                <a:gd name="T0" fmla="*/ 28 w 3"/>
                <a:gd name="T1" fmla="*/ 158 h 4"/>
                <a:gd name="T2" fmla="*/ 86 w 3"/>
                <a:gd name="T3" fmla="*/ 50 h 4"/>
                <a:gd name="T4" fmla="*/ 28 w 3"/>
                <a:gd name="T5" fmla="*/ 15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3"/>
                    <a:pt x="1" y="0"/>
                    <a:pt x="3" y="1"/>
                  </a:cubicBezTo>
                  <a:cubicBezTo>
                    <a:pt x="1" y="2"/>
                    <a:pt x="2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" name="Freeform 236"/>
            <p:cNvSpPr>
              <a:spLocks/>
            </p:cNvSpPr>
            <p:nvPr/>
          </p:nvSpPr>
          <p:spPr bwMode="auto">
            <a:xfrm>
              <a:off x="1937286" y="3258768"/>
              <a:ext cx="22032" cy="37779"/>
            </a:xfrm>
            <a:custGeom>
              <a:avLst/>
              <a:gdLst>
                <a:gd name="T0" fmla="*/ 28 w 3"/>
                <a:gd name="T1" fmla="*/ 168 h 5"/>
                <a:gd name="T2" fmla="*/ 28 w 3"/>
                <a:gd name="T3" fmla="*/ 139 h 5"/>
                <a:gd name="T4" fmla="*/ 0 w 3"/>
                <a:gd name="T5" fmla="*/ 29 h 5"/>
                <a:gd name="T6" fmla="*/ 86 w 3"/>
                <a:gd name="T7" fmla="*/ 29 h 5"/>
                <a:gd name="T8" fmla="*/ 86 w 3"/>
                <a:gd name="T9" fmla="*/ 29 h 5"/>
                <a:gd name="T10" fmla="*/ 86 w 3"/>
                <a:gd name="T11" fmla="*/ 70 h 5"/>
                <a:gd name="T12" fmla="*/ 65 w 3"/>
                <a:gd name="T13" fmla="*/ 98 h 5"/>
                <a:gd name="T14" fmla="*/ 28 w 3"/>
                <a:gd name="T15" fmla="*/ 139 h 5"/>
                <a:gd name="T16" fmla="*/ 28 w 3"/>
                <a:gd name="T17" fmla="*/ 168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4"/>
                    <a:pt x="1" y="4"/>
                  </a:cubicBez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" name="Freeform 237"/>
            <p:cNvSpPr>
              <a:spLocks/>
            </p:cNvSpPr>
            <p:nvPr/>
          </p:nvSpPr>
          <p:spPr bwMode="auto">
            <a:xfrm>
              <a:off x="2072628" y="3498035"/>
              <a:ext cx="163669" cy="176302"/>
            </a:xfrm>
            <a:custGeom>
              <a:avLst/>
              <a:gdLst>
                <a:gd name="T0" fmla="*/ 688 w 22"/>
                <a:gd name="T1" fmla="*/ 331 h 24"/>
                <a:gd name="T2" fmla="*/ 532 w 22"/>
                <a:gd name="T3" fmla="*/ 420 h 24"/>
                <a:gd name="T4" fmla="*/ 409 w 22"/>
                <a:gd name="T5" fmla="*/ 560 h 24"/>
                <a:gd name="T6" fmla="*/ 225 w 22"/>
                <a:gd name="T7" fmla="*/ 621 h 24"/>
                <a:gd name="T8" fmla="*/ 66 w 22"/>
                <a:gd name="T9" fmla="*/ 621 h 24"/>
                <a:gd name="T10" fmla="*/ 0 w 22"/>
                <a:gd name="T11" fmla="*/ 446 h 24"/>
                <a:gd name="T12" fmla="*/ 0 w 22"/>
                <a:gd name="T13" fmla="*/ 331 h 24"/>
                <a:gd name="T14" fmla="*/ 95 w 22"/>
                <a:gd name="T15" fmla="*/ 294 h 24"/>
                <a:gd name="T16" fmla="*/ 95 w 22"/>
                <a:gd name="T17" fmla="*/ 65 h 24"/>
                <a:gd name="T18" fmla="*/ 279 w 22"/>
                <a:gd name="T19" fmla="*/ 65 h 24"/>
                <a:gd name="T20" fmla="*/ 369 w 22"/>
                <a:gd name="T21" fmla="*/ 0 h 24"/>
                <a:gd name="T22" fmla="*/ 463 w 22"/>
                <a:gd name="T23" fmla="*/ 114 h 24"/>
                <a:gd name="T24" fmla="*/ 593 w 22"/>
                <a:gd name="T25" fmla="*/ 201 h 24"/>
                <a:gd name="T26" fmla="*/ 688 w 22"/>
                <a:gd name="T27" fmla="*/ 331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" h="24">
                  <a:moveTo>
                    <a:pt x="22" y="11"/>
                  </a:moveTo>
                  <a:cubicBezTo>
                    <a:pt x="21" y="12"/>
                    <a:pt x="19" y="13"/>
                    <a:pt x="17" y="14"/>
                  </a:cubicBezTo>
                  <a:cubicBezTo>
                    <a:pt x="16" y="15"/>
                    <a:pt x="14" y="19"/>
                    <a:pt x="13" y="19"/>
                  </a:cubicBezTo>
                  <a:cubicBezTo>
                    <a:pt x="9" y="20"/>
                    <a:pt x="9" y="18"/>
                    <a:pt x="7" y="21"/>
                  </a:cubicBezTo>
                  <a:cubicBezTo>
                    <a:pt x="5" y="23"/>
                    <a:pt x="2" y="24"/>
                    <a:pt x="2" y="21"/>
                  </a:cubicBezTo>
                  <a:cubicBezTo>
                    <a:pt x="3" y="18"/>
                    <a:pt x="0" y="18"/>
                    <a:pt x="0" y="15"/>
                  </a:cubicBezTo>
                  <a:cubicBezTo>
                    <a:pt x="0" y="14"/>
                    <a:pt x="0" y="12"/>
                    <a:pt x="0" y="11"/>
                  </a:cubicBezTo>
                  <a:cubicBezTo>
                    <a:pt x="0" y="10"/>
                    <a:pt x="3" y="11"/>
                    <a:pt x="3" y="10"/>
                  </a:cubicBezTo>
                  <a:cubicBezTo>
                    <a:pt x="3" y="9"/>
                    <a:pt x="2" y="3"/>
                    <a:pt x="3" y="2"/>
                  </a:cubicBezTo>
                  <a:cubicBezTo>
                    <a:pt x="4" y="1"/>
                    <a:pt x="9" y="0"/>
                    <a:pt x="9" y="2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4" y="0"/>
                    <a:pt x="14" y="3"/>
                    <a:pt x="15" y="4"/>
                  </a:cubicBezTo>
                  <a:cubicBezTo>
                    <a:pt x="16" y="5"/>
                    <a:pt x="19" y="6"/>
                    <a:pt x="19" y="7"/>
                  </a:cubicBezTo>
                  <a:cubicBezTo>
                    <a:pt x="19" y="10"/>
                    <a:pt x="20" y="10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" name="Freeform 238"/>
            <p:cNvSpPr>
              <a:spLocks noEditPoints="1"/>
            </p:cNvSpPr>
            <p:nvPr/>
          </p:nvSpPr>
          <p:spPr bwMode="auto">
            <a:xfrm>
              <a:off x="2072628" y="3488591"/>
              <a:ext cx="179407" cy="179451"/>
            </a:xfrm>
            <a:custGeom>
              <a:avLst/>
              <a:gdLst>
                <a:gd name="T0" fmla="*/ 135 w 24"/>
                <a:gd name="T1" fmla="*/ 762 h 24"/>
                <a:gd name="T2" fmla="*/ 69 w 24"/>
                <a:gd name="T3" fmla="*/ 762 h 24"/>
                <a:gd name="T4" fmla="*/ 69 w 24"/>
                <a:gd name="T5" fmla="*/ 672 h 24"/>
                <a:gd name="T6" fmla="*/ 29 w 24"/>
                <a:gd name="T7" fmla="*/ 603 h 24"/>
                <a:gd name="T8" fmla="*/ 0 w 24"/>
                <a:gd name="T9" fmla="*/ 508 h 24"/>
                <a:gd name="T10" fmla="*/ 0 w 24"/>
                <a:gd name="T11" fmla="*/ 390 h 24"/>
                <a:gd name="T12" fmla="*/ 29 w 24"/>
                <a:gd name="T13" fmla="*/ 349 h 24"/>
                <a:gd name="T14" fmla="*/ 69 w 24"/>
                <a:gd name="T15" fmla="*/ 349 h 24"/>
                <a:gd name="T16" fmla="*/ 69 w 24"/>
                <a:gd name="T17" fmla="*/ 349 h 24"/>
                <a:gd name="T18" fmla="*/ 69 w 24"/>
                <a:gd name="T19" fmla="*/ 283 h 24"/>
                <a:gd name="T20" fmla="*/ 69 w 24"/>
                <a:gd name="T21" fmla="*/ 69 h 24"/>
                <a:gd name="T22" fmla="*/ 185 w 24"/>
                <a:gd name="T23" fmla="*/ 29 h 24"/>
                <a:gd name="T24" fmla="*/ 283 w 24"/>
                <a:gd name="T25" fmla="*/ 69 h 24"/>
                <a:gd name="T26" fmla="*/ 390 w 24"/>
                <a:gd name="T27" fmla="*/ 0 h 24"/>
                <a:gd name="T28" fmla="*/ 439 w 24"/>
                <a:gd name="T29" fmla="*/ 95 h 24"/>
                <a:gd name="T30" fmla="*/ 485 w 24"/>
                <a:gd name="T31" fmla="*/ 135 h 24"/>
                <a:gd name="T32" fmla="*/ 508 w 24"/>
                <a:gd name="T33" fmla="*/ 164 h 24"/>
                <a:gd name="T34" fmla="*/ 603 w 24"/>
                <a:gd name="T35" fmla="*/ 254 h 24"/>
                <a:gd name="T36" fmla="*/ 701 w 24"/>
                <a:gd name="T37" fmla="*/ 349 h 24"/>
                <a:gd name="T38" fmla="*/ 739 w 24"/>
                <a:gd name="T39" fmla="*/ 349 h 24"/>
                <a:gd name="T40" fmla="*/ 762 w 24"/>
                <a:gd name="T41" fmla="*/ 390 h 24"/>
                <a:gd name="T42" fmla="*/ 739 w 24"/>
                <a:gd name="T43" fmla="*/ 390 h 24"/>
                <a:gd name="T44" fmla="*/ 672 w 24"/>
                <a:gd name="T45" fmla="*/ 418 h 24"/>
                <a:gd name="T46" fmla="*/ 575 w 24"/>
                <a:gd name="T47" fmla="*/ 508 h 24"/>
                <a:gd name="T48" fmla="*/ 508 w 24"/>
                <a:gd name="T49" fmla="*/ 537 h 24"/>
                <a:gd name="T50" fmla="*/ 418 w 24"/>
                <a:gd name="T51" fmla="*/ 672 h 24"/>
                <a:gd name="T52" fmla="*/ 321 w 24"/>
                <a:gd name="T53" fmla="*/ 672 h 24"/>
                <a:gd name="T54" fmla="*/ 283 w 24"/>
                <a:gd name="T55" fmla="*/ 672 h 24"/>
                <a:gd name="T56" fmla="*/ 226 w 24"/>
                <a:gd name="T57" fmla="*/ 701 h 24"/>
                <a:gd name="T58" fmla="*/ 135 w 24"/>
                <a:gd name="T59" fmla="*/ 762 h 24"/>
                <a:gd name="T60" fmla="*/ 29 w 24"/>
                <a:gd name="T61" fmla="*/ 390 h 24"/>
                <a:gd name="T62" fmla="*/ 29 w 24"/>
                <a:gd name="T63" fmla="*/ 390 h 24"/>
                <a:gd name="T64" fmla="*/ 29 w 24"/>
                <a:gd name="T65" fmla="*/ 508 h 24"/>
                <a:gd name="T66" fmla="*/ 69 w 24"/>
                <a:gd name="T67" fmla="*/ 603 h 24"/>
                <a:gd name="T68" fmla="*/ 95 w 24"/>
                <a:gd name="T69" fmla="*/ 701 h 24"/>
                <a:gd name="T70" fmla="*/ 95 w 24"/>
                <a:gd name="T71" fmla="*/ 739 h 24"/>
                <a:gd name="T72" fmla="*/ 185 w 24"/>
                <a:gd name="T73" fmla="*/ 672 h 24"/>
                <a:gd name="T74" fmla="*/ 283 w 24"/>
                <a:gd name="T75" fmla="*/ 644 h 24"/>
                <a:gd name="T76" fmla="*/ 321 w 24"/>
                <a:gd name="T77" fmla="*/ 644 h 24"/>
                <a:gd name="T78" fmla="*/ 390 w 24"/>
                <a:gd name="T79" fmla="*/ 644 h 24"/>
                <a:gd name="T80" fmla="*/ 485 w 24"/>
                <a:gd name="T81" fmla="*/ 537 h 24"/>
                <a:gd name="T82" fmla="*/ 537 w 24"/>
                <a:gd name="T83" fmla="*/ 485 h 24"/>
                <a:gd name="T84" fmla="*/ 672 w 24"/>
                <a:gd name="T85" fmla="*/ 390 h 24"/>
                <a:gd name="T86" fmla="*/ 672 w 24"/>
                <a:gd name="T87" fmla="*/ 390 h 24"/>
                <a:gd name="T88" fmla="*/ 672 w 24"/>
                <a:gd name="T89" fmla="*/ 390 h 24"/>
                <a:gd name="T90" fmla="*/ 575 w 24"/>
                <a:gd name="T91" fmla="*/ 254 h 24"/>
                <a:gd name="T92" fmla="*/ 508 w 24"/>
                <a:gd name="T93" fmla="*/ 185 h 24"/>
                <a:gd name="T94" fmla="*/ 439 w 24"/>
                <a:gd name="T95" fmla="*/ 164 h 24"/>
                <a:gd name="T96" fmla="*/ 418 w 24"/>
                <a:gd name="T97" fmla="*/ 95 h 24"/>
                <a:gd name="T98" fmla="*/ 390 w 24"/>
                <a:gd name="T99" fmla="*/ 69 h 24"/>
                <a:gd name="T100" fmla="*/ 283 w 24"/>
                <a:gd name="T101" fmla="*/ 95 h 24"/>
                <a:gd name="T102" fmla="*/ 283 w 24"/>
                <a:gd name="T103" fmla="*/ 135 h 24"/>
                <a:gd name="T104" fmla="*/ 254 w 24"/>
                <a:gd name="T105" fmla="*/ 95 h 24"/>
                <a:gd name="T106" fmla="*/ 185 w 24"/>
                <a:gd name="T107" fmla="*/ 69 h 24"/>
                <a:gd name="T108" fmla="*/ 95 w 24"/>
                <a:gd name="T109" fmla="*/ 95 h 24"/>
                <a:gd name="T110" fmla="*/ 95 w 24"/>
                <a:gd name="T111" fmla="*/ 283 h 24"/>
                <a:gd name="T112" fmla="*/ 95 w 24"/>
                <a:gd name="T113" fmla="*/ 349 h 24"/>
                <a:gd name="T114" fmla="*/ 95 w 24"/>
                <a:gd name="T115" fmla="*/ 390 h 24"/>
                <a:gd name="T116" fmla="*/ 69 w 24"/>
                <a:gd name="T117" fmla="*/ 390 h 24"/>
                <a:gd name="T118" fmla="*/ 29 w 24"/>
                <a:gd name="T119" fmla="*/ 390 h 2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4" h="24">
                  <a:moveTo>
                    <a:pt x="4" y="24"/>
                  </a:moveTo>
                  <a:cubicBezTo>
                    <a:pt x="3" y="24"/>
                    <a:pt x="3" y="24"/>
                    <a:pt x="2" y="24"/>
                  </a:cubicBezTo>
                  <a:cubicBezTo>
                    <a:pt x="2" y="23"/>
                    <a:pt x="2" y="22"/>
                    <a:pt x="2" y="21"/>
                  </a:cubicBezTo>
                  <a:cubicBezTo>
                    <a:pt x="2" y="21"/>
                    <a:pt x="2" y="20"/>
                    <a:pt x="1" y="19"/>
                  </a:cubicBezTo>
                  <a:cubicBezTo>
                    <a:pt x="1" y="19"/>
                    <a:pt x="0" y="18"/>
                    <a:pt x="0" y="1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2" y="6"/>
                    <a:pt x="2" y="3"/>
                    <a:pt x="2" y="2"/>
                  </a:cubicBezTo>
                  <a:cubicBezTo>
                    <a:pt x="3" y="2"/>
                    <a:pt x="5" y="1"/>
                    <a:pt x="6" y="1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3" y="0"/>
                    <a:pt x="14" y="2"/>
                    <a:pt x="14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20" y="10"/>
                    <a:pt x="20" y="10"/>
                    <a:pt x="22" y="11"/>
                  </a:cubicBezTo>
                  <a:cubicBezTo>
                    <a:pt x="22" y="11"/>
                    <a:pt x="22" y="11"/>
                    <a:pt x="23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2"/>
                    <a:pt x="22" y="13"/>
                    <a:pt x="21" y="13"/>
                  </a:cubicBezTo>
                  <a:cubicBezTo>
                    <a:pt x="20" y="14"/>
                    <a:pt x="19" y="15"/>
                    <a:pt x="18" y="16"/>
                  </a:cubicBezTo>
                  <a:cubicBezTo>
                    <a:pt x="17" y="16"/>
                    <a:pt x="17" y="17"/>
                    <a:pt x="16" y="17"/>
                  </a:cubicBezTo>
                  <a:cubicBezTo>
                    <a:pt x="15" y="19"/>
                    <a:pt x="14" y="21"/>
                    <a:pt x="13" y="21"/>
                  </a:cubicBezTo>
                  <a:cubicBezTo>
                    <a:pt x="12" y="21"/>
                    <a:pt x="11" y="21"/>
                    <a:pt x="10" y="21"/>
                  </a:cubicBezTo>
                  <a:cubicBezTo>
                    <a:pt x="10" y="21"/>
                    <a:pt x="9" y="21"/>
                    <a:pt x="9" y="21"/>
                  </a:cubicBezTo>
                  <a:cubicBezTo>
                    <a:pt x="9" y="21"/>
                    <a:pt x="8" y="21"/>
                    <a:pt x="7" y="22"/>
                  </a:cubicBezTo>
                  <a:cubicBezTo>
                    <a:pt x="6" y="23"/>
                    <a:pt x="5" y="24"/>
                    <a:pt x="4" y="24"/>
                  </a:cubicBezTo>
                  <a:close/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2" y="18"/>
                    <a:pt x="2" y="19"/>
                  </a:cubicBezTo>
                  <a:cubicBezTo>
                    <a:pt x="3" y="19"/>
                    <a:pt x="3" y="20"/>
                    <a:pt x="3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4" y="23"/>
                    <a:pt x="5" y="23"/>
                    <a:pt x="6" y="21"/>
                  </a:cubicBezTo>
                  <a:cubicBezTo>
                    <a:pt x="7" y="20"/>
                    <a:pt x="8" y="20"/>
                    <a:pt x="9" y="20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3" y="20"/>
                    <a:pt x="15" y="18"/>
                    <a:pt x="15" y="17"/>
                  </a:cubicBezTo>
                  <a:cubicBezTo>
                    <a:pt x="16" y="16"/>
                    <a:pt x="16" y="15"/>
                    <a:pt x="17" y="15"/>
                  </a:cubicBezTo>
                  <a:cubicBezTo>
                    <a:pt x="18" y="14"/>
                    <a:pt x="19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1"/>
                    <a:pt x="19" y="11"/>
                    <a:pt x="18" y="8"/>
                  </a:cubicBezTo>
                  <a:cubicBezTo>
                    <a:pt x="18" y="8"/>
                    <a:pt x="16" y="7"/>
                    <a:pt x="16" y="6"/>
                  </a:cubicBezTo>
                  <a:cubicBezTo>
                    <a:pt x="15" y="6"/>
                    <a:pt x="15" y="6"/>
                    <a:pt x="14" y="5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1" y="2"/>
                    <a:pt x="10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2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3" y="7"/>
                    <a:pt x="3" y="9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" name="Freeform 239"/>
            <p:cNvSpPr>
              <a:spLocks/>
            </p:cNvSpPr>
            <p:nvPr/>
          </p:nvSpPr>
          <p:spPr bwMode="auto">
            <a:xfrm>
              <a:off x="1877483" y="2969129"/>
              <a:ext cx="135342" cy="195192"/>
            </a:xfrm>
            <a:custGeom>
              <a:avLst/>
              <a:gdLst>
                <a:gd name="T0" fmla="*/ 423 w 18"/>
                <a:gd name="T1" fmla="*/ 0 h 26"/>
                <a:gd name="T2" fmla="*/ 394 w 18"/>
                <a:gd name="T3" fmla="*/ 98 h 26"/>
                <a:gd name="T4" fmla="*/ 354 w 18"/>
                <a:gd name="T5" fmla="*/ 234 h 26"/>
                <a:gd name="T6" fmla="*/ 234 w 18"/>
                <a:gd name="T7" fmla="*/ 448 h 26"/>
                <a:gd name="T8" fmla="*/ 165 w 18"/>
                <a:gd name="T9" fmla="*/ 448 h 26"/>
                <a:gd name="T10" fmla="*/ 29 w 18"/>
                <a:gd name="T11" fmla="*/ 517 h 26"/>
                <a:gd name="T12" fmla="*/ 98 w 18"/>
                <a:gd name="T13" fmla="*/ 649 h 26"/>
                <a:gd name="T14" fmla="*/ 98 w 18"/>
                <a:gd name="T15" fmla="*/ 706 h 26"/>
                <a:gd name="T16" fmla="*/ 98 w 18"/>
                <a:gd name="T17" fmla="*/ 813 h 26"/>
                <a:gd name="T18" fmla="*/ 559 w 18"/>
                <a:gd name="T19" fmla="*/ 842 h 26"/>
                <a:gd name="T20" fmla="*/ 588 w 18"/>
                <a:gd name="T21" fmla="*/ 744 h 26"/>
                <a:gd name="T22" fmla="*/ 518 w 18"/>
                <a:gd name="T23" fmla="*/ 677 h 26"/>
                <a:gd name="T24" fmla="*/ 452 w 18"/>
                <a:gd name="T25" fmla="*/ 489 h 26"/>
                <a:gd name="T26" fmla="*/ 452 w 18"/>
                <a:gd name="T27" fmla="*/ 284 h 26"/>
                <a:gd name="T28" fmla="*/ 518 w 18"/>
                <a:gd name="T29" fmla="*/ 188 h 26"/>
                <a:gd name="T30" fmla="*/ 452 w 18"/>
                <a:gd name="T31" fmla="*/ 0 h 26"/>
                <a:gd name="T32" fmla="*/ 423 w 18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26">
                  <a:moveTo>
                    <a:pt x="13" y="0"/>
                  </a:moveTo>
                  <a:cubicBezTo>
                    <a:pt x="15" y="2"/>
                    <a:pt x="13" y="3"/>
                    <a:pt x="12" y="3"/>
                  </a:cubicBezTo>
                  <a:cubicBezTo>
                    <a:pt x="11" y="4"/>
                    <a:pt x="11" y="6"/>
                    <a:pt x="11" y="7"/>
                  </a:cubicBezTo>
                  <a:cubicBezTo>
                    <a:pt x="10" y="9"/>
                    <a:pt x="8" y="12"/>
                    <a:pt x="7" y="14"/>
                  </a:cubicBezTo>
                  <a:cubicBezTo>
                    <a:pt x="7" y="15"/>
                    <a:pt x="5" y="13"/>
                    <a:pt x="5" y="14"/>
                  </a:cubicBezTo>
                  <a:cubicBezTo>
                    <a:pt x="2" y="14"/>
                    <a:pt x="2" y="14"/>
                    <a:pt x="1" y="16"/>
                  </a:cubicBezTo>
                  <a:cubicBezTo>
                    <a:pt x="0" y="18"/>
                    <a:pt x="0" y="21"/>
                    <a:pt x="3" y="20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4" y="23"/>
                    <a:pt x="3" y="24"/>
                    <a:pt x="3" y="25"/>
                  </a:cubicBezTo>
                  <a:cubicBezTo>
                    <a:pt x="6" y="24"/>
                    <a:pt x="16" y="23"/>
                    <a:pt x="17" y="26"/>
                  </a:cubicBezTo>
                  <a:cubicBezTo>
                    <a:pt x="17" y="25"/>
                    <a:pt x="18" y="24"/>
                    <a:pt x="18" y="23"/>
                  </a:cubicBezTo>
                  <a:cubicBezTo>
                    <a:pt x="17" y="22"/>
                    <a:pt x="16" y="22"/>
                    <a:pt x="16" y="21"/>
                  </a:cubicBezTo>
                  <a:cubicBezTo>
                    <a:pt x="15" y="19"/>
                    <a:pt x="13" y="17"/>
                    <a:pt x="14" y="15"/>
                  </a:cubicBezTo>
                  <a:cubicBezTo>
                    <a:pt x="16" y="13"/>
                    <a:pt x="17" y="10"/>
                    <a:pt x="14" y="9"/>
                  </a:cubicBezTo>
                  <a:cubicBezTo>
                    <a:pt x="12" y="7"/>
                    <a:pt x="14" y="6"/>
                    <a:pt x="16" y="6"/>
                  </a:cubicBezTo>
                  <a:cubicBezTo>
                    <a:pt x="15" y="4"/>
                    <a:pt x="15" y="2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" name="Freeform 240"/>
            <p:cNvSpPr>
              <a:spLocks noEditPoints="1"/>
            </p:cNvSpPr>
            <p:nvPr/>
          </p:nvSpPr>
          <p:spPr bwMode="auto">
            <a:xfrm>
              <a:off x="1871188" y="2962832"/>
              <a:ext cx="141637" cy="214081"/>
            </a:xfrm>
            <a:custGeom>
              <a:avLst/>
              <a:gdLst>
                <a:gd name="T0" fmla="*/ 573 w 19"/>
                <a:gd name="T1" fmla="*/ 814 h 29"/>
                <a:gd name="T2" fmla="*/ 156 w 19"/>
                <a:gd name="T3" fmla="*/ 786 h 29"/>
                <a:gd name="T4" fmla="*/ 95 w 19"/>
                <a:gd name="T5" fmla="*/ 786 h 29"/>
                <a:gd name="T6" fmla="*/ 118 w 19"/>
                <a:gd name="T7" fmla="*/ 760 h 29"/>
                <a:gd name="T8" fmla="*/ 118 w 19"/>
                <a:gd name="T9" fmla="*/ 699 h 29"/>
                <a:gd name="T10" fmla="*/ 28 w 19"/>
                <a:gd name="T11" fmla="*/ 633 h 29"/>
                <a:gd name="T12" fmla="*/ 66 w 19"/>
                <a:gd name="T13" fmla="*/ 490 h 29"/>
                <a:gd name="T14" fmla="*/ 156 w 19"/>
                <a:gd name="T15" fmla="*/ 424 h 29"/>
                <a:gd name="T16" fmla="*/ 253 w 19"/>
                <a:gd name="T17" fmla="*/ 450 h 29"/>
                <a:gd name="T18" fmla="*/ 348 w 19"/>
                <a:gd name="T19" fmla="*/ 249 h 29"/>
                <a:gd name="T20" fmla="*/ 410 w 19"/>
                <a:gd name="T21" fmla="*/ 115 h 29"/>
                <a:gd name="T22" fmla="*/ 438 w 19"/>
                <a:gd name="T23" fmla="*/ 66 h 29"/>
                <a:gd name="T24" fmla="*/ 438 w 19"/>
                <a:gd name="T25" fmla="*/ 28 h 29"/>
                <a:gd name="T26" fmla="*/ 476 w 19"/>
                <a:gd name="T27" fmla="*/ 0 h 29"/>
                <a:gd name="T28" fmla="*/ 504 w 19"/>
                <a:gd name="T29" fmla="*/ 0 h 29"/>
                <a:gd name="T30" fmla="*/ 533 w 19"/>
                <a:gd name="T31" fmla="*/ 209 h 29"/>
                <a:gd name="T32" fmla="*/ 533 w 19"/>
                <a:gd name="T33" fmla="*/ 249 h 29"/>
                <a:gd name="T34" fmla="*/ 476 w 19"/>
                <a:gd name="T35" fmla="*/ 270 h 29"/>
                <a:gd name="T36" fmla="*/ 504 w 19"/>
                <a:gd name="T37" fmla="*/ 490 h 29"/>
                <a:gd name="T38" fmla="*/ 533 w 19"/>
                <a:gd name="T39" fmla="*/ 671 h 29"/>
                <a:gd name="T40" fmla="*/ 599 w 19"/>
                <a:gd name="T41" fmla="*/ 720 h 29"/>
                <a:gd name="T42" fmla="*/ 599 w 19"/>
                <a:gd name="T43" fmla="*/ 814 h 29"/>
                <a:gd name="T44" fmla="*/ 369 w 19"/>
                <a:gd name="T45" fmla="*/ 720 h 29"/>
                <a:gd name="T46" fmla="*/ 573 w 19"/>
                <a:gd name="T47" fmla="*/ 720 h 29"/>
                <a:gd name="T48" fmla="*/ 504 w 19"/>
                <a:gd name="T49" fmla="*/ 671 h 29"/>
                <a:gd name="T50" fmla="*/ 476 w 19"/>
                <a:gd name="T51" fmla="*/ 490 h 29"/>
                <a:gd name="T52" fmla="*/ 438 w 19"/>
                <a:gd name="T53" fmla="*/ 249 h 29"/>
                <a:gd name="T54" fmla="*/ 476 w 19"/>
                <a:gd name="T55" fmla="*/ 115 h 29"/>
                <a:gd name="T56" fmla="*/ 438 w 19"/>
                <a:gd name="T57" fmla="*/ 155 h 29"/>
                <a:gd name="T58" fmla="*/ 369 w 19"/>
                <a:gd name="T59" fmla="*/ 249 h 29"/>
                <a:gd name="T60" fmla="*/ 279 w 19"/>
                <a:gd name="T61" fmla="*/ 450 h 29"/>
                <a:gd name="T62" fmla="*/ 185 w 19"/>
                <a:gd name="T63" fmla="*/ 450 h 29"/>
                <a:gd name="T64" fmla="*/ 95 w 19"/>
                <a:gd name="T65" fmla="*/ 516 h 29"/>
                <a:gd name="T66" fmla="*/ 66 w 19"/>
                <a:gd name="T67" fmla="*/ 605 h 29"/>
                <a:gd name="T68" fmla="*/ 156 w 19"/>
                <a:gd name="T69" fmla="*/ 605 h 29"/>
                <a:gd name="T70" fmla="*/ 118 w 19"/>
                <a:gd name="T71" fmla="*/ 671 h 29"/>
                <a:gd name="T72" fmla="*/ 156 w 19"/>
                <a:gd name="T73" fmla="*/ 760 h 29"/>
                <a:gd name="T74" fmla="*/ 369 w 19"/>
                <a:gd name="T75" fmla="*/ 720 h 2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" h="29">
                  <a:moveTo>
                    <a:pt x="19" y="29"/>
                  </a:moveTo>
                  <a:cubicBezTo>
                    <a:pt x="18" y="27"/>
                    <a:pt x="18" y="27"/>
                    <a:pt x="18" y="27"/>
                  </a:cubicBezTo>
                  <a:cubicBezTo>
                    <a:pt x="17" y="26"/>
                    <a:pt x="16" y="26"/>
                    <a:pt x="12" y="26"/>
                  </a:cubicBezTo>
                  <a:cubicBezTo>
                    <a:pt x="9" y="26"/>
                    <a:pt x="7" y="26"/>
                    <a:pt x="5" y="26"/>
                  </a:cubicBezTo>
                  <a:cubicBezTo>
                    <a:pt x="5" y="26"/>
                    <a:pt x="4" y="26"/>
                    <a:pt x="4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4" y="25"/>
                  </a:cubicBezTo>
                  <a:cubicBezTo>
                    <a:pt x="4" y="24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2"/>
                    <a:pt x="1" y="21"/>
                    <a:pt x="1" y="21"/>
                  </a:cubicBezTo>
                  <a:cubicBezTo>
                    <a:pt x="0" y="19"/>
                    <a:pt x="1" y="18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4"/>
                    <a:pt x="3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4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4"/>
                    <a:pt x="9" y="13"/>
                    <a:pt x="9" y="12"/>
                  </a:cubicBezTo>
                  <a:cubicBezTo>
                    <a:pt x="10" y="10"/>
                    <a:pt x="11" y="9"/>
                    <a:pt x="11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2" y="5"/>
                    <a:pt x="13" y="4"/>
                  </a:cubicBezTo>
                  <a:cubicBezTo>
                    <a:pt x="14" y="4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7" y="5"/>
                    <a:pt x="17" y="6"/>
                    <a:pt x="17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5" y="8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9" y="11"/>
                    <a:pt x="17" y="14"/>
                    <a:pt x="16" y="16"/>
                  </a:cubicBezTo>
                  <a:cubicBezTo>
                    <a:pt x="15" y="18"/>
                    <a:pt x="16" y="20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8" y="22"/>
                    <a:pt x="18" y="22"/>
                  </a:cubicBezTo>
                  <a:cubicBezTo>
                    <a:pt x="19" y="23"/>
                    <a:pt x="19" y="23"/>
                    <a:pt x="19" y="24"/>
                  </a:cubicBezTo>
                  <a:cubicBezTo>
                    <a:pt x="19" y="24"/>
                    <a:pt x="19" y="25"/>
                    <a:pt x="19" y="26"/>
                  </a:cubicBezTo>
                  <a:cubicBezTo>
                    <a:pt x="19" y="26"/>
                    <a:pt x="19" y="27"/>
                    <a:pt x="19" y="27"/>
                  </a:cubicBezTo>
                  <a:lnTo>
                    <a:pt x="19" y="29"/>
                  </a:lnTo>
                  <a:close/>
                  <a:moveTo>
                    <a:pt x="12" y="24"/>
                  </a:moveTo>
                  <a:cubicBezTo>
                    <a:pt x="15" y="24"/>
                    <a:pt x="17" y="25"/>
                    <a:pt x="18" y="26"/>
                  </a:cubicBezTo>
                  <a:cubicBezTo>
                    <a:pt x="18" y="25"/>
                    <a:pt x="18" y="24"/>
                    <a:pt x="18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3"/>
                    <a:pt x="16" y="23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0"/>
                    <a:pt x="14" y="18"/>
                    <a:pt x="15" y="16"/>
                  </a:cubicBezTo>
                  <a:cubicBezTo>
                    <a:pt x="16" y="14"/>
                    <a:pt x="17" y="12"/>
                    <a:pt x="15" y="10"/>
                  </a:cubicBezTo>
                  <a:cubicBezTo>
                    <a:pt x="15" y="10"/>
                    <a:pt x="13" y="9"/>
                    <a:pt x="14" y="8"/>
                  </a:cubicBezTo>
                  <a:cubicBezTo>
                    <a:pt x="14" y="7"/>
                    <a:pt x="15" y="7"/>
                    <a:pt x="16" y="7"/>
                  </a:cubicBezTo>
                  <a:cubicBezTo>
                    <a:pt x="16" y="6"/>
                    <a:pt x="15" y="5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10" y="13"/>
                    <a:pt x="9" y="14"/>
                    <a:pt x="9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5"/>
                    <a:pt x="4" y="15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8"/>
                    <a:pt x="2" y="19"/>
                    <a:pt x="2" y="20"/>
                  </a:cubicBezTo>
                  <a:cubicBezTo>
                    <a:pt x="2" y="21"/>
                    <a:pt x="3" y="21"/>
                    <a:pt x="4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7" y="25"/>
                    <a:pt x="9" y="24"/>
                    <a:pt x="1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" name="Freeform 241"/>
            <p:cNvSpPr>
              <a:spLocks/>
            </p:cNvSpPr>
            <p:nvPr/>
          </p:nvSpPr>
          <p:spPr bwMode="auto">
            <a:xfrm>
              <a:off x="1984498" y="3000611"/>
              <a:ext cx="220324" cy="147968"/>
            </a:xfrm>
            <a:custGeom>
              <a:avLst/>
              <a:gdLst>
                <a:gd name="T0" fmla="*/ 560 w 30"/>
                <a:gd name="T1" fmla="*/ 0 h 20"/>
                <a:gd name="T2" fmla="*/ 469 w 30"/>
                <a:gd name="T3" fmla="*/ 89 h 20"/>
                <a:gd name="T4" fmla="*/ 331 w 30"/>
                <a:gd name="T5" fmla="*/ 155 h 20"/>
                <a:gd name="T6" fmla="*/ 152 w 30"/>
                <a:gd name="T7" fmla="*/ 249 h 20"/>
                <a:gd name="T8" fmla="*/ 0 w 30"/>
                <a:gd name="T9" fmla="*/ 364 h 20"/>
                <a:gd name="T10" fmla="*/ 86 w 30"/>
                <a:gd name="T11" fmla="*/ 548 h 20"/>
                <a:gd name="T12" fmla="*/ 180 w 30"/>
                <a:gd name="T13" fmla="*/ 519 h 20"/>
                <a:gd name="T14" fmla="*/ 266 w 30"/>
                <a:gd name="T15" fmla="*/ 519 h 20"/>
                <a:gd name="T16" fmla="*/ 380 w 30"/>
                <a:gd name="T17" fmla="*/ 430 h 20"/>
                <a:gd name="T18" fmla="*/ 560 w 30"/>
                <a:gd name="T19" fmla="*/ 454 h 20"/>
                <a:gd name="T20" fmla="*/ 686 w 30"/>
                <a:gd name="T21" fmla="*/ 430 h 20"/>
                <a:gd name="T22" fmla="*/ 714 w 30"/>
                <a:gd name="T23" fmla="*/ 430 h 20"/>
                <a:gd name="T24" fmla="*/ 735 w 30"/>
                <a:gd name="T25" fmla="*/ 404 h 20"/>
                <a:gd name="T26" fmla="*/ 887 w 30"/>
                <a:gd name="T27" fmla="*/ 430 h 20"/>
                <a:gd name="T28" fmla="*/ 828 w 30"/>
                <a:gd name="T29" fmla="*/ 310 h 20"/>
                <a:gd name="T30" fmla="*/ 800 w 30"/>
                <a:gd name="T31" fmla="*/ 270 h 20"/>
                <a:gd name="T32" fmla="*/ 735 w 30"/>
                <a:gd name="T33" fmla="*/ 209 h 20"/>
                <a:gd name="T34" fmla="*/ 621 w 30"/>
                <a:gd name="T35" fmla="*/ 155 h 20"/>
                <a:gd name="T36" fmla="*/ 621 w 30"/>
                <a:gd name="T37" fmla="*/ 66 h 20"/>
                <a:gd name="T38" fmla="*/ 560 w 30"/>
                <a:gd name="T39" fmla="*/ 0 h 2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0" h="20">
                  <a:moveTo>
                    <a:pt x="19" y="0"/>
                  </a:moveTo>
                  <a:cubicBezTo>
                    <a:pt x="17" y="0"/>
                    <a:pt x="17" y="2"/>
                    <a:pt x="16" y="3"/>
                  </a:cubicBezTo>
                  <a:cubicBezTo>
                    <a:pt x="14" y="4"/>
                    <a:pt x="13" y="4"/>
                    <a:pt x="11" y="5"/>
                  </a:cubicBezTo>
                  <a:cubicBezTo>
                    <a:pt x="11" y="7"/>
                    <a:pt x="6" y="8"/>
                    <a:pt x="5" y="8"/>
                  </a:cubicBezTo>
                  <a:cubicBezTo>
                    <a:pt x="4" y="6"/>
                    <a:pt x="0" y="10"/>
                    <a:pt x="0" y="12"/>
                  </a:cubicBezTo>
                  <a:cubicBezTo>
                    <a:pt x="0" y="14"/>
                    <a:pt x="1" y="17"/>
                    <a:pt x="3" y="18"/>
                  </a:cubicBezTo>
                  <a:cubicBezTo>
                    <a:pt x="4" y="20"/>
                    <a:pt x="4" y="17"/>
                    <a:pt x="6" y="17"/>
                  </a:cubicBezTo>
                  <a:cubicBezTo>
                    <a:pt x="7" y="17"/>
                    <a:pt x="8" y="18"/>
                    <a:pt x="9" y="17"/>
                  </a:cubicBezTo>
                  <a:cubicBezTo>
                    <a:pt x="10" y="17"/>
                    <a:pt x="11" y="12"/>
                    <a:pt x="13" y="14"/>
                  </a:cubicBezTo>
                  <a:cubicBezTo>
                    <a:pt x="15" y="15"/>
                    <a:pt x="18" y="16"/>
                    <a:pt x="19" y="15"/>
                  </a:cubicBezTo>
                  <a:cubicBezTo>
                    <a:pt x="19" y="14"/>
                    <a:pt x="23" y="14"/>
                    <a:pt x="23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5" y="13"/>
                    <a:pt x="25" y="13"/>
                  </a:cubicBezTo>
                  <a:cubicBezTo>
                    <a:pt x="27" y="13"/>
                    <a:pt x="28" y="14"/>
                    <a:pt x="30" y="14"/>
                  </a:cubicBezTo>
                  <a:cubicBezTo>
                    <a:pt x="30" y="12"/>
                    <a:pt x="28" y="12"/>
                    <a:pt x="28" y="10"/>
                  </a:cubicBezTo>
                  <a:cubicBezTo>
                    <a:pt x="27" y="10"/>
                    <a:pt x="27" y="10"/>
                    <a:pt x="27" y="9"/>
                  </a:cubicBezTo>
                  <a:cubicBezTo>
                    <a:pt x="26" y="8"/>
                    <a:pt x="25" y="7"/>
                    <a:pt x="25" y="7"/>
                  </a:cubicBezTo>
                  <a:cubicBezTo>
                    <a:pt x="24" y="6"/>
                    <a:pt x="21" y="6"/>
                    <a:pt x="21" y="5"/>
                  </a:cubicBezTo>
                  <a:cubicBezTo>
                    <a:pt x="21" y="4"/>
                    <a:pt x="21" y="3"/>
                    <a:pt x="21" y="2"/>
                  </a:cubicBezTo>
                  <a:cubicBezTo>
                    <a:pt x="21" y="1"/>
                    <a:pt x="20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" name="Freeform 242"/>
            <p:cNvSpPr>
              <a:spLocks noEditPoints="1"/>
            </p:cNvSpPr>
            <p:nvPr/>
          </p:nvSpPr>
          <p:spPr bwMode="auto">
            <a:xfrm>
              <a:off x="1975056" y="2991166"/>
              <a:ext cx="239209" cy="147968"/>
            </a:xfrm>
            <a:custGeom>
              <a:avLst/>
              <a:gdLst>
                <a:gd name="T0" fmla="*/ 135 w 32"/>
                <a:gd name="T1" fmla="*/ 609 h 20"/>
                <a:gd name="T2" fmla="*/ 185 w 32"/>
                <a:gd name="T3" fmla="*/ 249 h 20"/>
                <a:gd name="T4" fmla="*/ 226 w 32"/>
                <a:gd name="T5" fmla="*/ 249 h 20"/>
                <a:gd name="T6" fmla="*/ 349 w 32"/>
                <a:gd name="T7" fmla="*/ 183 h 20"/>
                <a:gd name="T8" fmla="*/ 390 w 32"/>
                <a:gd name="T9" fmla="*/ 155 h 20"/>
                <a:gd name="T10" fmla="*/ 537 w 32"/>
                <a:gd name="T11" fmla="*/ 66 h 20"/>
                <a:gd name="T12" fmla="*/ 644 w 32"/>
                <a:gd name="T13" fmla="*/ 0 h 20"/>
                <a:gd name="T14" fmla="*/ 672 w 32"/>
                <a:gd name="T15" fmla="*/ 28 h 20"/>
                <a:gd name="T16" fmla="*/ 701 w 32"/>
                <a:gd name="T17" fmla="*/ 155 h 20"/>
                <a:gd name="T18" fmla="*/ 791 w 32"/>
                <a:gd name="T19" fmla="*/ 209 h 20"/>
                <a:gd name="T20" fmla="*/ 857 w 32"/>
                <a:gd name="T21" fmla="*/ 249 h 20"/>
                <a:gd name="T22" fmla="*/ 926 w 32"/>
                <a:gd name="T23" fmla="*/ 336 h 20"/>
                <a:gd name="T24" fmla="*/ 1021 w 32"/>
                <a:gd name="T25" fmla="*/ 430 h 20"/>
                <a:gd name="T26" fmla="*/ 993 w 32"/>
                <a:gd name="T27" fmla="*/ 454 h 20"/>
                <a:gd name="T28" fmla="*/ 829 w 32"/>
                <a:gd name="T29" fmla="*/ 454 h 20"/>
                <a:gd name="T30" fmla="*/ 791 w 32"/>
                <a:gd name="T31" fmla="*/ 491 h 20"/>
                <a:gd name="T32" fmla="*/ 701 w 32"/>
                <a:gd name="T33" fmla="*/ 491 h 20"/>
                <a:gd name="T34" fmla="*/ 575 w 32"/>
                <a:gd name="T35" fmla="*/ 519 h 20"/>
                <a:gd name="T36" fmla="*/ 418 w 32"/>
                <a:gd name="T37" fmla="*/ 454 h 20"/>
                <a:gd name="T38" fmla="*/ 321 w 32"/>
                <a:gd name="T39" fmla="*/ 585 h 20"/>
                <a:gd name="T40" fmla="*/ 226 w 32"/>
                <a:gd name="T41" fmla="*/ 585 h 20"/>
                <a:gd name="T42" fmla="*/ 164 w 32"/>
                <a:gd name="T43" fmla="*/ 609 h 20"/>
                <a:gd name="T44" fmla="*/ 69 w 32"/>
                <a:gd name="T45" fmla="*/ 404 h 20"/>
                <a:gd name="T46" fmla="*/ 164 w 32"/>
                <a:gd name="T47" fmla="*/ 585 h 20"/>
                <a:gd name="T48" fmla="*/ 226 w 32"/>
                <a:gd name="T49" fmla="*/ 548 h 20"/>
                <a:gd name="T50" fmla="*/ 321 w 32"/>
                <a:gd name="T51" fmla="*/ 548 h 20"/>
                <a:gd name="T52" fmla="*/ 418 w 32"/>
                <a:gd name="T53" fmla="*/ 430 h 20"/>
                <a:gd name="T54" fmla="*/ 575 w 32"/>
                <a:gd name="T55" fmla="*/ 491 h 20"/>
                <a:gd name="T56" fmla="*/ 701 w 32"/>
                <a:gd name="T57" fmla="*/ 454 h 20"/>
                <a:gd name="T58" fmla="*/ 791 w 32"/>
                <a:gd name="T59" fmla="*/ 454 h 20"/>
                <a:gd name="T60" fmla="*/ 829 w 32"/>
                <a:gd name="T61" fmla="*/ 430 h 20"/>
                <a:gd name="T62" fmla="*/ 952 w 32"/>
                <a:gd name="T63" fmla="*/ 430 h 20"/>
                <a:gd name="T64" fmla="*/ 898 w 32"/>
                <a:gd name="T65" fmla="*/ 364 h 20"/>
                <a:gd name="T66" fmla="*/ 829 w 32"/>
                <a:gd name="T67" fmla="*/ 270 h 20"/>
                <a:gd name="T68" fmla="*/ 762 w 32"/>
                <a:gd name="T69" fmla="*/ 249 h 20"/>
                <a:gd name="T70" fmla="*/ 672 w 32"/>
                <a:gd name="T71" fmla="*/ 115 h 20"/>
                <a:gd name="T72" fmla="*/ 644 w 32"/>
                <a:gd name="T73" fmla="*/ 66 h 20"/>
                <a:gd name="T74" fmla="*/ 575 w 32"/>
                <a:gd name="T75" fmla="*/ 89 h 20"/>
                <a:gd name="T76" fmla="*/ 390 w 32"/>
                <a:gd name="T77" fmla="*/ 183 h 20"/>
                <a:gd name="T78" fmla="*/ 226 w 32"/>
                <a:gd name="T79" fmla="*/ 270 h 20"/>
                <a:gd name="T80" fmla="*/ 185 w 32"/>
                <a:gd name="T81" fmla="*/ 270 h 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2" h="20">
                  <a:moveTo>
                    <a:pt x="5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2" y="18"/>
                    <a:pt x="0" y="15"/>
                    <a:pt x="0" y="13"/>
                  </a:cubicBezTo>
                  <a:cubicBezTo>
                    <a:pt x="1" y="11"/>
                    <a:pt x="3" y="8"/>
                    <a:pt x="6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10" y="7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5" y="5"/>
                    <a:pt x="16" y="3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8" y="1"/>
                    <a:pt x="18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2"/>
                    <a:pt x="22" y="2"/>
                    <a:pt x="22" y="3"/>
                  </a:cubicBezTo>
                  <a:cubicBezTo>
                    <a:pt x="23" y="3"/>
                    <a:pt x="23" y="4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3" y="6"/>
                    <a:pt x="24" y="6"/>
                    <a:pt x="25" y="7"/>
                  </a:cubicBezTo>
                  <a:cubicBezTo>
                    <a:pt x="25" y="7"/>
                    <a:pt x="26" y="7"/>
                    <a:pt x="26" y="7"/>
                  </a:cubicBezTo>
                  <a:cubicBezTo>
                    <a:pt x="26" y="8"/>
                    <a:pt x="27" y="8"/>
                    <a:pt x="27" y="8"/>
                  </a:cubicBezTo>
                  <a:cubicBezTo>
                    <a:pt x="27" y="9"/>
                    <a:pt x="28" y="9"/>
                    <a:pt x="28" y="10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3"/>
                    <a:pt x="32" y="13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5"/>
                    <a:pt x="29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6" y="15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6"/>
                    <a:pt x="24" y="15"/>
                  </a:cubicBezTo>
                  <a:cubicBezTo>
                    <a:pt x="24" y="16"/>
                    <a:pt x="23" y="16"/>
                    <a:pt x="22" y="16"/>
                  </a:cubicBezTo>
                  <a:cubicBezTo>
                    <a:pt x="22" y="16"/>
                    <a:pt x="21" y="16"/>
                    <a:pt x="21" y="16"/>
                  </a:cubicBezTo>
                  <a:cubicBezTo>
                    <a:pt x="20" y="17"/>
                    <a:pt x="19" y="17"/>
                    <a:pt x="18" y="17"/>
                  </a:cubicBezTo>
                  <a:cubicBezTo>
                    <a:pt x="17" y="17"/>
                    <a:pt x="15" y="16"/>
                    <a:pt x="14" y="15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2" y="16"/>
                    <a:pt x="12" y="17"/>
                  </a:cubicBezTo>
                  <a:cubicBezTo>
                    <a:pt x="11" y="18"/>
                    <a:pt x="11" y="19"/>
                    <a:pt x="10" y="19"/>
                  </a:cubicBezTo>
                  <a:cubicBezTo>
                    <a:pt x="10" y="19"/>
                    <a:pt x="9" y="19"/>
                    <a:pt x="8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5" y="20"/>
                    <a:pt x="5" y="20"/>
                  </a:cubicBezTo>
                  <a:close/>
                  <a:moveTo>
                    <a:pt x="6" y="9"/>
                  </a:moveTo>
                  <a:cubicBezTo>
                    <a:pt x="4" y="9"/>
                    <a:pt x="2" y="12"/>
                    <a:pt x="2" y="13"/>
                  </a:cubicBezTo>
                  <a:cubicBezTo>
                    <a:pt x="1" y="15"/>
                    <a:pt x="3" y="18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8"/>
                    <a:pt x="6" y="18"/>
                    <a:pt x="7" y="18"/>
                  </a:cubicBezTo>
                  <a:cubicBezTo>
                    <a:pt x="7" y="17"/>
                    <a:pt x="8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0" y="18"/>
                    <a:pt x="10" y="17"/>
                    <a:pt x="11" y="16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5" y="15"/>
                    <a:pt x="17" y="16"/>
                    <a:pt x="18" y="16"/>
                  </a:cubicBezTo>
                  <a:cubicBezTo>
                    <a:pt x="19" y="16"/>
                    <a:pt x="19" y="16"/>
                    <a:pt x="20" y="15"/>
                  </a:cubicBezTo>
                  <a:cubicBezTo>
                    <a:pt x="20" y="15"/>
                    <a:pt x="20" y="15"/>
                    <a:pt x="22" y="15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4"/>
                    <a:pt x="25" y="14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8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13"/>
                    <a:pt x="29" y="12"/>
                    <a:pt x="28" y="12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7" y="10"/>
                    <a:pt x="26" y="9"/>
                    <a:pt x="26" y="9"/>
                  </a:cubicBezTo>
                  <a:cubicBezTo>
                    <a:pt x="26" y="9"/>
                    <a:pt x="26" y="8"/>
                    <a:pt x="25" y="8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3" y="7"/>
                    <a:pt x="22" y="7"/>
                    <a:pt x="21" y="6"/>
                  </a:cubicBezTo>
                  <a:cubicBezTo>
                    <a:pt x="21" y="6"/>
                    <a:pt x="21" y="5"/>
                    <a:pt x="21" y="4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1" y="3"/>
                    <a:pt x="21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4"/>
                    <a:pt x="17" y="4"/>
                  </a:cubicBezTo>
                  <a:cubicBezTo>
                    <a:pt x="15" y="6"/>
                    <a:pt x="14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9"/>
                    <a:pt x="8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" name="Freeform 243"/>
            <p:cNvSpPr>
              <a:spLocks/>
            </p:cNvSpPr>
            <p:nvPr/>
          </p:nvSpPr>
          <p:spPr bwMode="auto">
            <a:xfrm>
              <a:off x="1959318" y="2777085"/>
              <a:ext cx="195144" cy="280195"/>
            </a:xfrm>
            <a:custGeom>
              <a:avLst/>
              <a:gdLst>
                <a:gd name="T0" fmla="*/ 136 w 26"/>
                <a:gd name="T1" fmla="*/ 28 h 38"/>
                <a:gd name="T2" fmla="*/ 420 w 26"/>
                <a:gd name="T3" fmla="*/ 115 h 38"/>
                <a:gd name="T4" fmla="*/ 813 w 26"/>
                <a:gd name="T5" fmla="*/ 295 h 38"/>
                <a:gd name="T6" fmla="*/ 813 w 26"/>
                <a:gd name="T7" fmla="*/ 450 h 38"/>
                <a:gd name="T8" fmla="*/ 773 w 26"/>
                <a:gd name="T9" fmla="*/ 576 h 38"/>
                <a:gd name="T10" fmla="*/ 649 w 26"/>
                <a:gd name="T11" fmla="*/ 785 h 38"/>
                <a:gd name="T12" fmla="*/ 706 w 26"/>
                <a:gd name="T13" fmla="*/ 850 h 38"/>
                <a:gd name="T14" fmla="*/ 649 w 26"/>
                <a:gd name="T15" fmla="*/ 899 h 38"/>
                <a:gd name="T16" fmla="*/ 649 w 26"/>
                <a:gd name="T17" fmla="*/ 965 h 38"/>
                <a:gd name="T18" fmla="*/ 558 w 26"/>
                <a:gd name="T19" fmla="*/ 1026 h 38"/>
                <a:gd name="T20" fmla="*/ 448 w 26"/>
                <a:gd name="T21" fmla="*/ 1054 h 38"/>
                <a:gd name="T22" fmla="*/ 324 w 26"/>
                <a:gd name="T23" fmla="*/ 1120 h 38"/>
                <a:gd name="T24" fmla="*/ 284 w 26"/>
                <a:gd name="T25" fmla="*/ 1141 h 38"/>
                <a:gd name="T26" fmla="*/ 255 w 26"/>
                <a:gd name="T27" fmla="*/ 1120 h 38"/>
                <a:gd name="T28" fmla="*/ 165 w 26"/>
                <a:gd name="T29" fmla="*/ 1141 h 38"/>
                <a:gd name="T30" fmla="*/ 136 w 26"/>
                <a:gd name="T31" fmla="*/ 1080 h 38"/>
                <a:gd name="T32" fmla="*/ 98 w 26"/>
                <a:gd name="T33" fmla="*/ 1026 h 38"/>
                <a:gd name="T34" fmla="*/ 165 w 26"/>
                <a:gd name="T35" fmla="*/ 965 h 38"/>
                <a:gd name="T36" fmla="*/ 98 w 26"/>
                <a:gd name="T37" fmla="*/ 785 h 38"/>
                <a:gd name="T38" fmla="*/ 69 w 26"/>
                <a:gd name="T39" fmla="*/ 719 h 38"/>
                <a:gd name="T40" fmla="*/ 0 w 26"/>
                <a:gd name="T41" fmla="*/ 670 h 38"/>
                <a:gd name="T42" fmla="*/ 165 w 26"/>
                <a:gd name="T43" fmla="*/ 478 h 38"/>
                <a:gd name="T44" fmla="*/ 188 w 26"/>
                <a:gd name="T45" fmla="*/ 246 h 38"/>
                <a:gd name="T46" fmla="*/ 165 w 26"/>
                <a:gd name="T47" fmla="*/ 155 h 38"/>
                <a:gd name="T48" fmla="*/ 136 w 26"/>
                <a:gd name="T49" fmla="*/ 28 h 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6" h="38">
                  <a:moveTo>
                    <a:pt x="4" y="1"/>
                  </a:moveTo>
                  <a:cubicBezTo>
                    <a:pt x="8" y="0"/>
                    <a:pt x="10" y="2"/>
                    <a:pt x="13" y="4"/>
                  </a:cubicBezTo>
                  <a:cubicBezTo>
                    <a:pt x="17" y="6"/>
                    <a:pt x="21" y="8"/>
                    <a:pt x="25" y="10"/>
                  </a:cubicBezTo>
                  <a:cubicBezTo>
                    <a:pt x="25" y="10"/>
                    <a:pt x="25" y="14"/>
                    <a:pt x="25" y="15"/>
                  </a:cubicBezTo>
                  <a:cubicBezTo>
                    <a:pt x="25" y="17"/>
                    <a:pt x="26" y="18"/>
                    <a:pt x="24" y="19"/>
                  </a:cubicBezTo>
                  <a:cubicBezTo>
                    <a:pt x="22" y="19"/>
                    <a:pt x="20" y="24"/>
                    <a:pt x="20" y="26"/>
                  </a:cubicBezTo>
                  <a:cubicBezTo>
                    <a:pt x="22" y="26"/>
                    <a:pt x="21" y="27"/>
                    <a:pt x="22" y="28"/>
                  </a:cubicBezTo>
                  <a:cubicBezTo>
                    <a:pt x="23" y="31"/>
                    <a:pt x="22" y="29"/>
                    <a:pt x="20" y="30"/>
                  </a:cubicBezTo>
                  <a:cubicBezTo>
                    <a:pt x="20" y="31"/>
                    <a:pt x="20" y="31"/>
                    <a:pt x="20" y="32"/>
                  </a:cubicBezTo>
                  <a:cubicBezTo>
                    <a:pt x="19" y="33"/>
                    <a:pt x="18" y="33"/>
                    <a:pt x="17" y="34"/>
                  </a:cubicBezTo>
                  <a:cubicBezTo>
                    <a:pt x="16" y="35"/>
                    <a:pt x="15" y="35"/>
                    <a:pt x="14" y="35"/>
                  </a:cubicBezTo>
                  <a:cubicBezTo>
                    <a:pt x="14" y="37"/>
                    <a:pt x="12" y="37"/>
                    <a:pt x="10" y="37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8" y="38"/>
                    <a:pt x="8" y="37"/>
                    <a:pt x="8" y="37"/>
                  </a:cubicBezTo>
                  <a:cubicBezTo>
                    <a:pt x="7" y="37"/>
                    <a:pt x="7" y="38"/>
                    <a:pt x="5" y="38"/>
                  </a:cubicBezTo>
                  <a:cubicBezTo>
                    <a:pt x="5" y="38"/>
                    <a:pt x="4" y="36"/>
                    <a:pt x="4" y="36"/>
                  </a:cubicBezTo>
                  <a:cubicBezTo>
                    <a:pt x="4" y="35"/>
                    <a:pt x="3" y="35"/>
                    <a:pt x="3" y="34"/>
                  </a:cubicBezTo>
                  <a:cubicBezTo>
                    <a:pt x="2" y="32"/>
                    <a:pt x="3" y="32"/>
                    <a:pt x="5" y="32"/>
                  </a:cubicBezTo>
                  <a:cubicBezTo>
                    <a:pt x="4" y="30"/>
                    <a:pt x="4" y="28"/>
                    <a:pt x="3" y="26"/>
                  </a:cubicBezTo>
                  <a:cubicBezTo>
                    <a:pt x="6" y="25"/>
                    <a:pt x="4" y="24"/>
                    <a:pt x="2" y="24"/>
                  </a:cubicBezTo>
                  <a:cubicBezTo>
                    <a:pt x="3" y="24"/>
                    <a:pt x="0" y="22"/>
                    <a:pt x="0" y="22"/>
                  </a:cubicBezTo>
                  <a:cubicBezTo>
                    <a:pt x="0" y="19"/>
                    <a:pt x="5" y="18"/>
                    <a:pt x="5" y="16"/>
                  </a:cubicBezTo>
                  <a:cubicBezTo>
                    <a:pt x="5" y="13"/>
                    <a:pt x="5" y="10"/>
                    <a:pt x="6" y="8"/>
                  </a:cubicBezTo>
                  <a:cubicBezTo>
                    <a:pt x="7" y="7"/>
                    <a:pt x="5" y="6"/>
                    <a:pt x="5" y="5"/>
                  </a:cubicBezTo>
                  <a:cubicBezTo>
                    <a:pt x="4" y="4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2" name="Freeform 244"/>
            <p:cNvSpPr>
              <a:spLocks noEditPoints="1"/>
            </p:cNvSpPr>
            <p:nvPr/>
          </p:nvSpPr>
          <p:spPr bwMode="auto">
            <a:xfrm>
              <a:off x="1959318" y="2777085"/>
              <a:ext cx="195144" cy="289639"/>
            </a:xfrm>
            <a:custGeom>
              <a:avLst/>
              <a:gdLst>
                <a:gd name="T0" fmla="*/ 136 w 26"/>
                <a:gd name="T1" fmla="*/ 1118 h 39"/>
                <a:gd name="T2" fmla="*/ 98 w 26"/>
                <a:gd name="T3" fmla="*/ 1118 h 39"/>
                <a:gd name="T4" fmla="*/ 69 w 26"/>
                <a:gd name="T5" fmla="*/ 986 h 39"/>
                <a:gd name="T6" fmla="*/ 98 w 26"/>
                <a:gd name="T7" fmla="*/ 889 h 39"/>
                <a:gd name="T8" fmla="*/ 69 w 26"/>
                <a:gd name="T9" fmla="*/ 774 h 39"/>
                <a:gd name="T10" fmla="*/ 136 w 26"/>
                <a:gd name="T11" fmla="*/ 774 h 39"/>
                <a:gd name="T12" fmla="*/ 69 w 26"/>
                <a:gd name="T13" fmla="*/ 745 h 39"/>
                <a:gd name="T14" fmla="*/ 0 w 26"/>
                <a:gd name="T15" fmla="*/ 684 h 39"/>
                <a:gd name="T16" fmla="*/ 0 w 26"/>
                <a:gd name="T17" fmla="*/ 684 h 39"/>
                <a:gd name="T18" fmla="*/ 0 w 26"/>
                <a:gd name="T19" fmla="*/ 684 h 39"/>
                <a:gd name="T20" fmla="*/ 69 w 26"/>
                <a:gd name="T21" fmla="*/ 552 h 39"/>
                <a:gd name="T22" fmla="*/ 165 w 26"/>
                <a:gd name="T23" fmla="*/ 434 h 39"/>
                <a:gd name="T24" fmla="*/ 165 w 26"/>
                <a:gd name="T25" fmla="*/ 222 h 39"/>
                <a:gd name="T26" fmla="*/ 136 w 26"/>
                <a:gd name="T27" fmla="*/ 66 h 39"/>
                <a:gd name="T28" fmla="*/ 136 w 26"/>
                <a:gd name="T29" fmla="*/ 0 h 39"/>
                <a:gd name="T30" fmla="*/ 188 w 26"/>
                <a:gd name="T31" fmla="*/ 0 h 39"/>
                <a:gd name="T32" fmla="*/ 448 w 26"/>
                <a:gd name="T33" fmla="*/ 94 h 39"/>
                <a:gd name="T34" fmla="*/ 813 w 26"/>
                <a:gd name="T35" fmla="*/ 278 h 39"/>
                <a:gd name="T36" fmla="*/ 842 w 26"/>
                <a:gd name="T37" fmla="*/ 462 h 39"/>
                <a:gd name="T38" fmla="*/ 773 w 26"/>
                <a:gd name="T39" fmla="*/ 590 h 39"/>
                <a:gd name="T40" fmla="*/ 706 w 26"/>
                <a:gd name="T41" fmla="*/ 840 h 39"/>
                <a:gd name="T42" fmla="*/ 744 w 26"/>
                <a:gd name="T43" fmla="*/ 929 h 39"/>
                <a:gd name="T44" fmla="*/ 677 w 26"/>
                <a:gd name="T45" fmla="*/ 958 h 39"/>
                <a:gd name="T46" fmla="*/ 649 w 26"/>
                <a:gd name="T47" fmla="*/ 986 h 39"/>
                <a:gd name="T48" fmla="*/ 587 w 26"/>
                <a:gd name="T49" fmla="*/ 1052 h 39"/>
                <a:gd name="T50" fmla="*/ 448 w 26"/>
                <a:gd name="T51" fmla="*/ 1090 h 39"/>
                <a:gd name="T52" fmla="*/ 393 w 26"/>
                <a:gd name="T53" fmla="*/ 1142 h 39"/>
                <a:gd name="T54" fmla="*/ 284 w 26"/>
                <a:gd name="T55" fmla="*/ 1179 h 39"/>
                <a:gd name="T56" fmla="*/ 234 w 26"/>
                <a:gd name="T57" fmla="*/ 1179 h 39"/>
                <a:gd name="T58" fmla="*/ 136 w 26"/>
                <a:gd name="T59" fmla="*/ 802 h 39"/>
                <a:gd name="T60" fmla="*/ 165 w 26"/>
                <a:gd name="T61" fmla="*/ 986 h 39"/>
                <a:gd name="T62" fmla="*/ 136 w 26"/>
                <a:gd name="T63" fmla="*/ 1024 h 39"/>
                <a:gd name="T64" fmla="*/ 98 w 26"/>
                <a:gd name="T65" fmla="*/ 1052 h 39"/>
                <a:gd name="T66" fmla="*/ 165 w 26"/>
                <a:gd name="T67" fmla="*/ 1118 h 39"/>
                <a:gd name="T68" fmla="*/ 165 w 26"/>
                <a:gd name="T69" fmla="*/ 1179 h 39"/>
                <a:gd name="T70" fmla="*/ 255 w 26"/>
                <a:gd name="T71" fmla="*/ 1142 h 39"/>
                <a:gd name="T72" fmla="*/ 284 w 26"/>
                <a:gd name="T73" fmla="*/ 1142 h 39"/>
                <a:gd name="T74" fmla="*/ 353 w 26"/>
                <a:gd name="T75" fmla="*/ 1118 h 39"/>
                <a:gd name="T76" fmla="*/ 420 w 26"/>
                <a:gd name="T77" fmla="*/ 1090 h 39"/>
                <a:gd name="T78" fmla="*/ 448 w 26"/>
                <a:gd name="T79" fmla="*/ 1052 h 39"/>
                <a:gd name="T80" fmla="*/ 558 w 26"/>
                <a:gd name="T81" fmla="*/ 1024 h 39"/>
                <a:gd name="T82" fmla="*/ 608 w 26"/>
                <a:gd name="T83" fmla="*/ 958 h 39"/>
                <a:gd name="T84" fmla="*/ 649 w 26"/>
                <a:gd name="T85" fmla="*/ 929 h 39"/>
                <a:gd name="T86" fmla="*/ 677 w 26"/>
                <a:gd name="T87" fmla="*/ 868 h 39"/>
                <a:gd name="T88" fmla="*/ 677 w 26"/>
                <a:gd name="T89" fmla="*/ 802 h 39"/>
                <a:gd name="T90" fmla="*/ 649 w 26"/>
                <a:gd name="T91" fmla="*/ 840 h 39"/>
                <a:gd name="T92" fmla="*/ 744 w 26"/>
                <a:gd name="T93" fmla="*/ 552 h 39"/>
                <a:gd name="T94" fmla="*/ 813 w 26"/>
                <a:gd name="T95" fmla="*/ 462 h 39"/>
                <a:gd name="T96" fmla="*/ 813 w 26"/>
                <a:gd name="T97" fmla="*/ 316 h 39"/>
                <a:gd name="T98" fmla="*/ 420 w 26"/>
                <a:gd name="T99" fmla="*/ 118 h 39"/>
                <a:gd name="T100" fmla="*/ 165 w 26"/>
                <a:gd name="T101" fmla="*/ 28 h 39"/>
                <a:gd name="T102" fmla="*/ 165 w 26"/>
                <a:gd name="T103" fmla="*/ 156 h 39"/>
                <a:gd name="T104" fmla="*/ 234 w 26"/>
                <a:gd name="T105" fmla="*/ 250 h 39"/>
                <a:gd name="T106" fmla="*/ 188 w 26"/>
                <a:gd name="T107" fmla="*/ 500 h 39"/>
                <a:gd name="T108" fmla="*/ 29 w 26"/>
                <a:gd name="T109" fmla="*/ 684 h 39"/>
                <a:gd name="T110" fmla="*/ 165 w 26"/>
                <a:gd name="T111" fmla="*/ 774 h 3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6" h="39">
                  <a:moveTo>
                    <a:pt x="5" y="39"/>
                  </a:moveTo>
                  <a:cubicBezTo>
                    <a:pt x="4" y="39"/>
                    <a:pt x="4" y="37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2" y="32"/>
                  </a:cubicBezTo>
                  <a:cubicBezTo>
                    <a:pt x="2" y="32"/>
                    <a:pt x="3" y="32"/>
                    <a:pt x="4" y="32"/>
                  </a:cubicBezTo>
                  <a:cubicBezTo>
                    <a:pt x="4" y="31"/>
                    <a:pt x="3" y="30"/>
                    <a:pt x="3" y="29"/>
                  </a:cubicBezTo>
                  <a:cubicBezTo>
                    <a:pt x="3" y="28"/>
                    <a:pt x="3" y="27"/>
                    <a:pt x="3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4" y="25"/>
                    <a:pt x="4" y="25"/>
                  </a:cubicBezTo>
                  <a:cubicBezTo>
                    <a:pt x="3" y="25"/>
                    <a:pt x="3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0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2"/>
                    <a:pt x="5" y="9"/>
                    <a:pt x="6" y="8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10" y="1"/>
                    <a:pt x="12" y="2"/>
                  </a:cubicBezTo>
                  <a:cubicBezTo>
                    <a:pt x="12" y="2"/>
                    <a:pt x="13" y="3"/>
                    <a:pt x="14" y="3"/>
                  </a:cubicBezTo>
                  <a:cubicBezTo>
                    <a:pt x="16" y="4"/>
                    <a:pt x="18" y="5"/>
                    <a:pt x="20" y="6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9"/>
                    <a:pt x="26" y="10"/>
                    <a:pt x="26" y="14"/>
                  </a:cubicBezTo>
                  <a:cubicBezTo>
                    <a:pt x="26" y="14"/>
                    <a:pt x="26" y="14"/>
                    <a:pt x="26" y="15"/>
                  </a:cubicBezTo>
                  <a:cubicBezTo>
                    <a:pt x="26" y="15"/>
                    <a:pt x="26" y="16"/>
                    <a:pt x="26" y="16"/>
                  </a:cubicBezTo>
                  <a:cubicBezTo>
                    <a:pt x="26" y="17"/>
                    <a:pt x="26" y="19"/>
                    <a:pt x="24" y="19"/>
                  </a:cubicBezTo>
                  <a:cubicBezTo>
                    <a:pt x="22" y="20"/>
                    <a:pt x="21" y="23"/>
                    <a:pt x="21" y="25"/>
                  </a:cubicBezTo>
                  <a:cubicBezTo>
                    <a:pt x="22" y="25"/>
                    <a:pt x="22" y="26"/>
                    <a:pt x="22" y="27"/>
                  </a:cubicBezTo>
                  <a:cubicBezTo>
                    <a:pt x="22" y="27"/>
                    <a:pt x="22" y="27"/>
                    <a:pt x="22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3" y="30"/>
                    <a:pt x="22" y="30"/>
                    <a:pt x="22" y="30"/>
                  </a:cubicBezTo>
                  <a:cubicBezTo>
                    <a:pt x="21" y="30"/>
                    <a:pt x="21" y="30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0" y="32"/>
                    <a:pt x="20" y="32"/>
                  </a:cubicBezTo>
                  <a:cubicBezTo>
                    <a:pt x="19" y="33"/>
                    <a:pt x="19" y="33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5"/>
                    <a:pt x="16" y="35"/>
                    <a:pt x="15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2" y="37"/>
                  </a:cubicBezTo>
                  <a:cubicBezTo>
                    <a:pt x="11" y="37"/>
                    <a:pt x="11" y="38"/>
                    <a:pt x="11" y="38"/>
                  </a:cubicBezTo>
                  <a:cubicBezTo>
                    <a:pt x="10" y="38"/>
                    <a:pt x="10" y="38"/>
                    <a:pt x="9" y="38"/>
                  </a:cubicBezTo>
                  <a:cubicBezTo>
                    <a:pt x="8" y="39"/>
                    <a:pt x="8" y="38"/>
                    <a:pt x="8" y="38"/>
                  </a:cubicBezTo>
                  <a:cubicBezTo>
                    <a:pt x="8" y="38"/>
                    <a:pt x="7" y="38"/>
                    <a:pt x="7" y="38"/>
                  </a:cubicBezTo>
                  <a:cubicBezTo>
                    <a:pt x="7" y="39"/>
                    <a:pt x="6" y="39"/>
                    <a:pt x="5" y="39"/>
                  </a:cubicBezTo>
                  <a:close/>
                  <a:moveTo>
                    <a:pt x="4" y="26"/>
                  </a:moveTo>
                  <a:cubicBezTo>
                    <a:pt x="4" y="27"/>
                    <a:pt x="4" y="28"/>
                    <a:pt x="4" y="28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3" y="33"/>
                    <a:pt x="3" y="33"/>
                  </a:cubicBezTo>
                  <a:cubicBezTo>
                    <a:pt x="3" y="33"/>
                    <a:pt x="3" y="33"/>
                    <a:pt x="3" y="34"/>
                  </a:cubicBezTo>
                  <a:cubicBezTo>
                    <a:pt x="3" y="34"/>
                    <a:pt x="3" y="34"/>
                    <a:pt x="4" y="34"/>
                  </a:cubicBezTo>
                  <a:cubicBezTo>
                    <a:pt x="4" y="35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8"/>
                  </a:cubicBezTo>
                  <a:cubicBezTo>
                    <a:pt x="6" y="38"/>
                    <a:pt x="6" y="37"/>
                    <a:pt x="6" y="37"/>
                  </a:cubicBezTo>
                  <a:cubicBezTo>
                    <a:pt x="7" y="37"/>
                    <a:pt x="7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9" y="37"/>
                    <a:pt x="9" y="37"/>
                  </a:cubicBezTo>
                  <a:cubicBezTo>
                    <a:pt x="9" y="37"/>
                    <a:pt x="10" y="37"/>
                    <a:pt x="10" y="37"/>
                  </a:cubicBezTo>
                  <a:cubicBezTo>
                    <a:pt x="10" y="36"/>
                    <a:pt x="11" y="36"/>
                    <a:pt x="11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5" y="34"/>
                  </a:cubicBezTo>
                  <a:cubicBezTo>
                    <a:pt x="16" y="34"/>
                    <a:pt x="16" y="34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2"/>
                    <a:pt x="19" y="32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20" y="30"/>
                    <a:pt x="20" y="30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1" y="29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4"/>
                    <a:pt x="21" y="19"/>
                    <a:pt x="23" y="18"/>
                  </a:cubicBezTo>
                  <a:cubicBezTo>
                    <a:pt x="25" y="18"/>
                    <a:pt x="25" y="18"/>
                    <a:pt x="25" y="16"/>
                  </a:cubicBezTo>
                  <a:cubicBezTo>
                    <a:pt x="25" y="16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7" y="6"/>
                    <a:pt x="15" y="5"/>
                    <a:pt x="13" y="4"/>
                  </a:cubicBezTo>
                  <a:cubicBezTo>
                    <a:pt x="13" y="4"/>
                    <a:pt x="12" y="3"/>
                    <a:pt x="11" y="3"/>
                  </a:cubicBezTo>
                  <a:cubicBezTo>
                    <a:pt x="9" y="2"/>
                    <a:pt x="7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6" y="6"/>
                    <a:pt x="6" y="6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6" y="9"/>
                    <a:pt x="6" y="12"/>
                    <a:pt x="6" y="14"/>
                  </a:cubicBezTo>
                  <a:cubicBezTo>
                    <a:pt x="6" y="14"/>
                    <a:pt x="6" y="15"/>
                    <a:pt x="6" y="16"/>
                  </a:cubicBezTo>
                  <a:cubicBezTo>
                    <a:pt x="6" y="17"/>
                    <a:pt x="4" y="18"/>
                    <a:pt x="3" y="19"/>
                  </a:cubicBezTo>
                  <a:cubicBezTo>
                    <a:pt x="2" y="20"/>
                    <a:pt x="1" y="21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4" y="24"/>
                    <a:pt x="5" y="24"/>
                    <a:pt x="5" y="25"/>
                  </a:cubicBezTo>
                  <a:cubicBezTo>
                    <a:pt x="5" y="25"/>
                    <a:pt x="5" y="26"/>
                    <a:pt x="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3" name="Freeform 245"/>
            <p:cNvSpPr>
              <a:spLocks/>
            </p:cNvSpPr>
            <p:nvPr/>
          </p:nvSpPr>
          <p:spPr bwMode="auto">
            <a:xfrm>
              <a:off x="1924696" y="3117097"/>
              <a:ext cx="132195" cy="163709"/>
            </a:xfrm>
            <a:custGeom>
              <a:avLst/>
              <a:gdLst>
                <a:gd name="T0" fmla="*/ 534 w 18"/>
                <a:gd name="T1" fmla="*/ 28 h 22"/>
                <a:gd name="T2" fmla="*/ 420 w 18"/>
                <a:gd name="T3" fmla="*/ 28 h 22"/>
                <a:gd name="T4" fmla="*/ 331 w 18"/>
                <a:gd name="T5" fmla="*/ 184 h 22"/>
                <a:gd name="T6" fmla="*/ 152 w 18"/>
                <a:gd name="T7" fmla="*/ 225 h 22"/>
                <a:gd name="T8" fmla="*/ 201 w 18"/>
                <a:gd name="T9" fmla="*/ 184 h 22"/>
                <a:gd name="T10" fmla="*/ 201 w 18"/>
                <a:gd name="T11" fmla="*/ 279 h 22"/>
                <a:gd name="T12" fmla="*/ 201 w 18"/>
                <a:gd name="T13" fmla="*/ 463 h 22"/>
                <a:gd name="T14" fmla="*/ 114 w 18"/>
                <a:gd name="T15" fmla="*/ 435 h 22"/>
                <a:gd name="T16" fmla="*/ 28 w 18"/>
                <a:gd name="T17" fmla="*/ 503 h 22"/>
                <a:gd name="T18" fmla="*/ 0 w 18"/>
                <a:gd name="T19" fmla="*/ 570 h 22"/>
                <a:gd name="T20" fmla="*/ 65 w 18"/>
                <a:gd name="T21" fmla="*/ 659 h 22"/>
                <a:gd name="T22" fmla="*/ 152 w 18"/>
                <a:gd name="T23" fmla="*/ 619 h 22"/>
                <a:gd name="T24" fmla="*/ 180 w 18"/>
                <a:gd name="T25" fmla="*/ 619 h 22"/>
                <a:gd name="T26" fmla="*/ 240 w 18"/>
                <a:gd name="T27" fmla="*/ 593 h 22"/>
                <a:gd name="T28" fmla="*/ 331 w 18"/>
                <a:gd name="T29" fmla="*/ 570 h 22"/>
                <a:gd name="T30" fmla="*/ 380 w 18"/>
                <a:gd name="T31" fmla="*/ 409 h 22"/>
                <a:gd name="T32" fmla="*/ 469 w 18"/>
                <a:gd name="T33" fmla="*/ 225 h 22"/>
                <a:gd name="T34" fmla="*/ 534 w 18"/>
                <a:gd name="T35" fmla="*/ 28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8" h="22">
                  <a:moveTo>
                    <a:pt x="18" y="1"/>
                  </a:moveTo>
                  <a:cubicBezTo>
                    <a:pt x="16" y="2"/>
                    <a:pt x="15" y="0"/>
                    <a:pt x="14" y="1"/>
                  </a:cubicBezTo>
                  <a:cubicBezTo>
                    <a:pt x="12" y="3"/>
                    <a:pt x="12" y="3"/>
                    <a:pt x="11" y="6"/>
                  </a:cubicBezTo>
                  <a:cubicBezTo>
                    <a:pt x="10" y="4"/>
                    <a:pt x="3" y="4"/>
                    <a:pt x="5" y="7"/>
                  </a:cubicBezTo>
                  <a:cubicBezTo>
                    <a:pt x="6" y="6"/>
                    <a:pt x="7" y="5"/>
                    <a:pt x="7" y="6"/>
                  </a:cubicBezTo>
                  <a:cubicBezTo>
                    <a:pt x="8" y="7"/>
                    <a:pt x="7" y="8"/>
                    <a:pt x="7" y="9"/>
                  </a:cubicBezTo>
                  <a:cubicBezTo>
                    <a:pt x="7" y="10"/>
                    <a:pt x="8" y="14"/>
                    <a:pt x="7" y="15"/>
                  </a:cubicBezTo>
                  <a:cubicBezTo>
                    <a:pt x="5" y="15"/>
                    <a:pt x="5" y="14"/>
                    <a:pt x="4" y="14"/>
                  </a:cubicBezTo>
                  <a:cubicBezTo>
                    <a:pt x="3" y="14"/>
                    <a:pt x="1" y="15"/>
                    <a:pt x="1" y="16"/>
                  </a:cubicBezTo>
                  <a:cubicBezTo>
                    <a:pt x="1" y="18"/>
                    <a:pt x="1" y="17"/>
                    <a:pt x="0" y="18"/>
                  </a:cubicBezTo>
                  <a:cubicBezTo>
                    <a:pt x="0" y="19"/>
                    <a:pt x="2" y="20"/>
                    <a:pt x="2" y="21"/>
                  </a:cubicBezTo>
                  <a:cubicBezTo>
                    <a:pt x="3" y="19"/>
                    <a:pt x="4" y="20"/>
                    <a:pt x="5" y="20"/>
                  </a:cubicBezTo>
                  <a:cubicBezTo>
                    <a:pt x="5" y="20"/>
                    <a:pt x="5" y="20"/>
                    <a:pt x="6" y="20"/>
                  </a:cubicBezTo>
                  <a:cubicBezTo>
                    <a:pt x="6" y="20"/>
                    <a:pt x="7" y="19"/>
                    <a:pt x="8" y="19"/>
                  </a:cubicBezTo>
                  <a:cubicBezTo>
                    <a:pt x="8" y="22"/>
                    <a:pt x="11" y="19"/>
                    <a:pt x="11" y="18"/>
                  </a:cubicBezTo>
                  <a:cubicBezTo>
                    <a:pt x="13" y="17"/>
                    <a:pt x="12" y="14"/>
                    <a:pt x="13" y="13"/>
                  </a:cubicBezTo>
                  <a:cubicBezTo>
                    <a:pt x="16" y="11"/>
                    <a:pt x="16" y="10"/>
                    <a:pt x="16" y="7"/>
                  </a:cubicBezTo>
                  <a:cubicBezTo>
                    <a:pt x="16" y="5"/>
                    <a:pt x="18" y="3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4" name="Freeform 246"/>
            <p:cNvSpPr>
              <a:spLocks noEditPoints="1"/>
            </p:cNvSpPr>
            <p:nvPr/>
          </p:nvSpPr>
          <p:spPr bwMode="auto">
            <a:xfrm>
              <a:off x="1915253" y="3117097"/>
              <a:ext cx="141637" cy="163709"/>
            </a:xfrm>
            <a:custGeom>
              <a:avLst/>
              <a:gdLst>
                <a:gd name="T0" fmla="*/ 95 w 19"/>
                <a:gd name="T1" fmla="*/ 659 h 22"/>
                <a:gd name="T2" fmla="*/ 28 w 19"/>
                <a:gd name="T3" fmla="*/ 570 h 22"/>
                <a:gd name="T4" fmla="*/ 66 w 19"/>
                <a:gd name="T5" fmla="*/ 503 h 22"/>
                <a:gd name="T6" fmla="*/ 156 w 19"/>
                <a:gd name="T7" fmla="*/ 409 h 22"/>
                <a:gd name="T8" fmla="*/ 225 w 19"/>
                <a:gd name="T9" fmla="*/ 435 h 22"/>
                <a:gd name="T10" fmla="*/ 225 w 19"/>
                <a:gd name="T11" fmla="*/ 279 h 22"/>
                <a:gd name="T12" fmla="*/ 253 w 19"/>
                <a:gd name="T13" fmla="*/ 225 h 22"/>
                <a:gd name="T14" fmla="*/ 225 w 19"/>
                <a:gd name="T15" fmla="*/ 225 h 22"/>
                <a:gd name="T16" fmla="*/ 185 w 19"/>
                <a:gd name="T17" fmla="*/ 225 h 22"/>
                <a:gd name="T18" fmla="*/ 279 w 19"/>
                <a:gd name="T19" fmla="*/ 118 h 22"/>
                <a:gd name="T20" fmla="*/ 438 w 19"/>
                <a:gd name="T21" fmla="*/ 28 h 22"/>
                <a:gd name="T22" fmla="*/ 573 w 19"/>
                <a:gd name="T23" fmla="*/ 28 h 22"/>
                <a:gd name="T24" fmla="*/ 599 w 19"/>
                <a:gd name="T25" fmla="*/ 28 h 22"/>
                <a:gd name="T26" fmla="*/ 573 w 19"/>
                <a:gd name="T27" fmla="*/ 225 h 22"/>
                <a:gd name="T28" fmla="*/ 476 w 19"/>
                <a:gd name="T29" fmla="*/ 409 h 22"/>
                <a:gd name="T30" fmla="*/ 410 w 19"/>
                <a:gd name="T31" fmla="*/ 593 h 22"/>
                <a:gd name="T32" fmla="*/ 279 w 19"/>
                <a:gd name="T33" fmla="*/ 659 h 22"/>
                <a:gd name="T34" fmla="*/ 253 w 19"/>
                <a:gd name="T35" fmla="*/ 619 h 22"/>
                <a:gd name="T36" fmla="*/ 225 w 19"/>
                <a:gd name="T37" fmla="*/ 619 h 22"/>
                <a:gd name="T38" fmla="*/ 225 w 19"/>
                <a:gd name="T39" fmla="*/ 659 h 22"/>
                <a:gd name="T40" fmla="*/ 185 w 19"/>
                <a:gd name="T41" fmla="*/ 659 h 22"/>
                <a:gd name="T42" fmla="*/ 185 w 19"/>
                <a:gd name="T43" fmla="*/ 659 h 22"/>
                <a:gd name="T44" fmla="*/ 118 w 19"/>
                <a:gd name="T45" fmla="*/ 659 h 22"/>
                <a:gd name="T46" fmla="*/ 95 w 19"/>
                <a:gd name="T47" fmla="*/ 688 h 22"/>
                <a:gd name="T48" fmla="*/ 95 w 19"/>
                <a:gd name="T49" fmla="*/ 503 h 22"/>
                <a:gd name="T50" fmla="*/ 66 w 19"/>
                <a:gd name="T51" fmla="*/ 570 h 22"/>
                <a:gd name="T52" fmla="*/ 95 w 19"/>
                <a:gd name="T53" fmla="*/ 619 h 22"/>
                <a:gd name="T54" fmla="*/ 156 w 19"/>
                <a:gd name="T55" fmla="*/ 619 h 22"/>
                <a:gd name="T56" fmla="*/ 185 w 19"/>
                <a:gd name="T57" fmla="*/ 619 h 22"/>
                <a:gd name="T58" fmla="*/ 225 w 19"/>
                <a:gd name="T59" fmla="*/ 619 h 22"/>
                <a:gd name="T60" fmla="*/ 279 w 19"/>
                <a:gd name="T61" fmla="*/ 593 h 22"/>
                <a:gd name="T62" fmla="*/ 279 w 19"/>
                <a:gd name="T63" fmla="*/ 619 h 22"/>
                <a:gd name="T64" fmla="*/ 410 w 19"/>
                <a:gd name="T65" fmla="*/ 503 h 22"/>
                <a:gd name="T66" fmla="*/ 504 w 19"/>
                <a:gd name="T67" fmla="*/ 251 h 22"/>
                <a:gd name="T68" fmla="*/ 533 w 19"/>
                <a:gd name="T69" fmla="*/ 118 h 22"/>
                <a:gd name="T70" fmla="*/ 504 w 19"/>
                <a:gd name="T71" fmla="*/ 66 h 22"/>
                <a:gd name="T72" fmla="*/ 410 w 19"/>
                <a:gd name="T73" fmla="*/ 184 h 22"/>
                <a:gd name="T74" fmla="*/ 369 w 19"/>
                <a:gd name="T75" fmla="*/ 184 h 22"/>
                <a:gd name="T76" fmla="*/ 185 w 19"/>
                <a:gd name="T77" fmla="*/ 184 h 22"/>
                <a:gd name="T78" fmla="*/ 279 w 19"/>
                <a:gd name="T79" fmla="*/ 251 h 22"/>
                <a:gd name="T80" fmla="*/ 279 w 19"/>
                <a:gd name="T81" fmla="*/ 340 h 22"/>
                <a:gd name="T82" fmla="*/ 225 w 19"/>
                <a:gd name="T83" fmla="*/ 503 h 22"/>
                <a:gd name="T84" fmla="*/ 156 w 19"/>
                <a:gd name="T85" fmla="*/ 435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9" h="22">
                  <a:moveTo>
                    <a:pt x="3" y="22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1" y="20"/>
                    <a:pt x="0" y="19"/>
                    <a:pt x="1" y="18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" y="17"/>
                    <a:pt x="2" y="17"/>
                    <a:pt x="2" y="16"/>
                  </a:cubicBezTo>
                  <a:cubicBezTo>
                    <a:pt x="2" y="15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7" y="14"/>
                    <a:pt x="7" y="15"/>
                    <a:pt x="7" y="14"/>
                  </a:cubicBezTo>
                  <a:cubicBezTo>
                    <a:pt x="8" y="14"/>
                    <a:pt x="8" y="12"/>
                    <a:pt x="8" y="11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8" y="4"/>
                    <a:pt x="9" y="4"/>
                  </a:cubicBezTo>
                  <a:cubicBezTo>
                    <a:pt x="10" y="4"/>
                    <a:pt x="11" y="4"/>
                    <a:pt x="12" y="5"/>
                  </a:cubicBezTo>
                  <a:cubicBezTo>
                    <a:pt x="12" y="3"/>
                    <a:pt x="13" y="2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3"/>
                    <a:pt x="18" y="4"/>
                  </a:cubicBezTo>
                  <a:cubicBezTo>
                    <a:pt x="18" y="5"/>
                    <a:pt x="18" y="6"/>
                    <a:pt x="18" y="7"/>
                  </a:cubicBezTo>
                  <a:cubicBezTo>
                    <a:pt x="18" y="7"/>
                    <a:pt x="17" y="8"/>
                    <a:pt x="17" y="8"/>
                  </a:cubicBezTo>
                  <a:cubicBezTo>
                    <a:pt x="17" y="10"/>
                    <a:pt x="17" y="11"/>
                    <a:pt x="15" y="13"/>
                  </a:cubicBezTo>
                  <a:cubicBezTo>
                    <a:pt x="14" y="14"/>
                    <a:pt x="14" y="15"/>
                    <a:pt x="14" y="16"/>
                  </a:cubicBezTo>
                  <a:cubicBezTo>
                    <a:pt x="14" y="17"/>
                    <a:pt x="13" y="18"/>
                    <a:pt x="13" y="19"/>
                  </a:cubicBezTo>
                  <a:cubicBezTo>
                    <a:pt x="12" y="19"/>
                    <a:pt x="10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21"/>
                    <a:pt x="7" y="21"/>
                    <a:pt x="7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lnTo>
                    <a:pt x="3" y="22"/>
                  </a:lnTo>
                  <a:close/>
                  <a:moveTo>
                    <a:pt x="5" y="14"/>
                  </a:moveTo>
                  <a:cubicBezTo>
                    <a:pt x="4" y="14"/>
                    <a:pt x="3" y="15"/>
                    <a:pt x="3" y="16"/>
                  </a:cubicBezTo>
                  <a:cubicBezTo>
                    <a:pt x="3" y="17"/>
                    <a:pt x="3" y="17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3" y="19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19"/>
                    <a:pt x="4" y="19"/>
                  </a:cubicBezTo>
                  <a:cubicBezTo>
                    <a:pt x="5" y="19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1" y="19"/>
                    <a:pt x="12" y="18"/>
                  </a:cubicBezTo>
                  <a:cubicBezTo>
                    <a:pt x="12" y="17"/>
                    <a:pt x="12" y="17"/>
                    <a:pt x="13" y="16"/>
                  </a:cubicBezTo>
                  <a:cubicBezTo>
                    <a:pt x="13" y="14"/>
                    <a:pt x="13" y="13"/>
                    <a:pt x="14" y="12"/>
                  </a:cubicBezTo>
                  <a:cubicBezTo>
                    <a:pt x="16" y="11"/>
                    <a:pt x="16" y="10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7" y="6"/>
                    <a:pt x="17" y="5"/>
                    <a:pt x="17" y="4"/>
                  </a:cubicBezTo>
                  <a:cubicBezTo>
                    <a:pt x="18" y="3"/>
                    <a:pt x="18" y="3"/>
                    <a:pt x="18" y="2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3" y="3"/>
                    <a:pt x="13" y="3"/>
                    <a:pt x="13" y="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5"/>
                    <a:pt x="7" y="5"/>
                    <a:pt x="6" y="6"/>
                  </a:cubicBezTo>
                  <a:cubicBezTo>
                    <a:pt x="7" y="5"/>
                    <a:pt x="8" y="5"/>
                    <a:pt x="9" y="6"/>
                  </a:cubicBezTo>
                  <a:cubicBezTo>
                    <a:pt x="10" y="7"/>
                    <a:pt x="9" y="8"/>
                    <a:pt x="9" y="8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8" y="9"/>
                    <a:pt x="9" y="10"/>
                    <a:pt x="9" y="11"/>
                  </a:cubicBezTo>
                  <a:cubicBezTo>
                    <a:pt x="9" y="12"/>
                    <a:pt x="9" y="15"/>
                    <a:pt x="8" y="15"/>
                  </a:cubicBezTo>
                  <a:cubicBezTo>
                    <a:pt x="8" y="16"/>
                    <a:pt x="7" y="16"/>
                    <a:pt x="7" y="16"/>
                  </a:cubicBezTo>
                  <a:cubicBezTo>
                    <a:pt x="7" y="16"/>
                    <a:pt x="6" y="15"/>
                    <a:pt x="6" y="15"/>
                  </a:cubicBezTo>
                  <a:cubicBezTo>
                    <a:pt x="5" y="15"/>
                    <a:pt x="5" y="14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5" name="Freeform 247"/>
            <p:cNvSpPr>
              <a:spLocks/>
            </p:cNvSpPr>
            <p:nvPr/>
          </p:nvSpPr>
          <p:spPr bwMode="auto">
            <a:xfrm>
              <a:off x="1738994" y="2962832"/>
              <a:ext cx="56655" cy="125930"/>
            </a:xfrm>
            <a:custGeom>
              <a:avLst/>
              <a:gdLst>
                <a:gd name="T0" fmla="*/ 162 w 8"/>
                <a:gd name="T1" fmla="*/ 492 h 17"/>
                <a:gd name="T2" fmla="*/ 81 w 8"/>
                <a:gd name="T3" fmla="*/ 249 h 17"/>
                <a:gd name="T4" fmla="*/ 56 w 8"/>
                <a:gd name="T5" fmla="*/ 115 h 17"/>
                <a:gd name="T6" fmla="*/ 126 w 8"/>
                <a:gd name="T7" fmla="*/ 66 h 17"/>
                <a:gd name="T8" fmla="*/ 207 w 8"/>
                <a:gd name="T9" fmla="*/ 209 h 17"/>
                <a:gd name="T10" fmla="*/ 162 w 8"/>
                <a:gd name="T11" fmla="*/ 339 h 17"/>
                <a:gd name="T12" fmla="*/ 162 w 8"/>
                <a:gd name="T13" fmla="*/ 492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17">
                  <a:moveTo>
                    <a:pt x="6" y="16"/>
                  </a:moveTo>
                  <a:cubicBezTo>
                    <a:pt x="2" y="17"/>
                    <a:pt x="3" y="10"/>
                    <a:pt x="3" y="8"/>
                  </a:cubicBezTo>
                  <a:cubicBezTo>
                    <a:pt x="2" y="6"/>
                    <a:pt x="0" y="6"/>
                    <a:pt x="2" y="4"/>
                  </a:cubicBezTo>
                  <a:cubicBezTo>
                    <a:pt x="3" y="3"/>
                    <a:pt x="6" y="4"/>
                    <a:pt x="5" y="2"/>
                  </a:cubicBezTo>
                  <a:cubicBezTo>
                    <a:pt x="8" y="0"/>
                    <a:pt x="8" y="6"/>
                    <a:pt x="8" y="7"/>
                  </a:cubicBezTo>
                  <a:cubicBezTo>
                    <a:pt x="8" y="8"/>
                    <a:pt x="6" y="10"/>
                    <a:pt x="6" y="11"/>
                  </a:cubicBezTo>
                  <a:cubicBezTo>
                    <a:pt x="6" y="12"/>
                    <a:pt x="6" y="14"/>
                    <a:pt x="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" name="Freeform 248"/>
            <p:cNvSpPr>
              <a:spLocks noEditPoints="1"/>
            </p:cNvSpPr>
            <p:nvPr/>
          </p:nvSpPr>
          <p:spPr bwMode="auto">
            <a:xfrm>
              <a:off x="1745289" y="2969129"/>
              <a:ext cx="50360" cy="119634"/>
            </a:xfrm>
            <a:custGeom>
              <a:avLst/>
              <a:gdLst>
                <a:gd name="T0" fmla="*/ 110 w 7"/>
                <a:gd name="T1" fmla="*/ 508 h 16"/>
                <a:gd name="T2" fmla="*/ 25 w 7"/>
                <a:gd name="T3" fmla="*/ 321 h 16"/>
                <a:gd name="T4" fmla="*/ 25 w 7"/>
                <a:gd name="T5" fmla="*/ 226 h 16"/>
                <a:gd name="T6" fmla="*/ 25 w 7"/>
                <a:gd name="T7" fmla="*/ 185 h 16"/>
                <a:gd name="T8" fmla="*/ 25 w 7"/>
                <a:gd name="T9" fmla="*/ 95 h 16"/>
                <a:gd name="T10" fmla="*/ 85 w 7"/>
                <a:gd name="T11" fmla="*/ 69 h 16"/>
                <a:gd name="T12" fmla="*/ 85 w 7"/>
                <a:gd name="T13" fmla="*/ 69 h 16"/>
                <a:gd name="T14" fmla="*/ 85 w 7"/>
                <a:gd name="T15" fmla="*/ 29 h 16"/>
                <a:gd name="T16" fmla="*/ 85 w 7"/>
                <a:gd name="T17" fmla="*/ 29 h 16"/>
                <a:gd name="T18" fmla="*/ 110 w 7"/>
                <a:gd name="T19" fmla="*/ 29 h 16"/>
                <a:gd name="T20" fmla="*/ 167 w 7"/>
                <a:gd name="T21" fmla="*/ 29 h 16"/>
                <a:gd name="T22" fmla="*/ 194 w 7"/>
                <a:gd name="T23" fmla="*/ 185 h 16"/>
                <a:gd name="T24" fmla="*/ 194 w 7"/>
                <a:gd name="T25" fmla="*/ 185 h 16"/>
                <a:gd name="T26" fmla="*/ 167 w 7"/>
                <a:gd name="T27" fmla="*/ 254 h 16"/>
                <a:gd name="T28" fmla="*/ 167 w 7"/>
                <a:gd name="T29" fmla="*/ 321 h 16"/>
                <a:gd name="T30" fmla="*/ 167 w 7"/>
                <a:gd name="T31" fmla="*/ 418 h 16"/>
                <a:gd name="T32" fmla="*/ 167 w 7"/>
                <a:gd name="T33" fmla="*/ 485 h 16"/>
                <a:gd name="T34" fmla="*/ 167 w 7"/>
                <a:gd name="T35" fmla="*/ 485 h 16"/>
                <a:gd name="T36" fmla="*/ 130 w 7"/>
                <a:gd name="T37" fmla="*/ 485 h 16"/>
                <a:gd name="T38" fmla="*/ 110 w 7"/>
                <a:gd name="T39" fmla="*/ 508 h 16"/>
                <a:gd name="T40" fmla="*/ 130 w 7"/>
                <a:gd name="T41" fmla="*/ 29 h 16"/>
                <a:gd name="T42" fmla="*/ 110 w 7"/>
                <a:gd name="T43" fmla="*/ 69 h 16"/>
                <a:gd name="T44" fmla="*/ 85 w 7"/>
                <a:gd name="T45" fmla="*/ 95 h 16"/>
                <a:gd name="T46" fmla="*/ 57 w 7"/>
                <a:gd name="T47" fmla="*/ 135 h 16"/>
                <a:gd name="T48" fmla="*/ 25 w 7"/>
                <a:gd name="T49" fmla="*/ 164 h 16"/>
                <a:gd name="T50" fmla="*/ 57 w 7"/>
                <a:gd name="T51" fmla="*/ 226 h 16"/>
                <a:gd name="T52" fmla="*/ 85 w 7"/>
                <a:gd name="T53" fmla="*/ 321 h 16"/>
                <a:gd name="T54" fmla="*/ 110 w 7"/>
                <a:gd name="T55" fmla="*/ 485 h 16"/>
                <a:gd name="T56" fmla="*/ 110 w 7"/>
                <a:gd name="T57" fmla="*/ 439 h 16"/>
                <a:gd name="T58" fmla="*/ 110 w 7"/>
                <a:gd name="T59" fmla="*/ 418 h 16"/>
                <a:gd name="T60" fmla="*/ 110 w 7"/>
                <a:gd name="T61" fmla="*/ 321 h 16"/>
                <a:gd name="T62" fmla="*/ 130 w 7"/>
                <a:gd name="T63" fmla="*/ 254 h 16"/>
                <a:gd name="T64" fmla="*/ 167 w 7"/>
                <a:gd name="T65" fmla="*/ 185 h 16"/>
                <a:gd name="T66" fmla="*/ 167 w 7"/>
                <a:gd name="T67" fmla="*/ 185 h 16"/>
                <a:gd name="T68" fmla="*/ 130 w 7"/>
                <a:gd name="T69" fmla="*/ 29 h 16"/>
                <a:gd name="T70" fmla="*/ 130 w 7"/>
                <a:gd name="T71" fmla="*/ 29 h 1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" h="16">
                  <a:moveTo>
                    <a:pt x="4" y="16"/>
                  </a:moveTo>
                  <a:cubicBezTo>
                    <a:pt x="2" y="16"/>
                    <a:pt x="2" y="12"/>
                    <a:pt x="1" y="10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2"/>
                    <a:pt x="7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6" y="8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5" y="11"/>
                    <a:pt x="6" y="12"/>
                    <a:pt x="6" y="13"/>
                  </a:cubicBezTo>
                  <a:cubicBezTo>
                    <a:pt x="6" y="14"/>
                    <a:pt x="6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4" y="16"/>
                    <a:pt x="4" y="16"/>
                  </a:cubicBezTo>
                  <a:close/>
                  <a:moveTo>
                    <a:pt x="5" y="1"/>
                  </a:moveTo>
                  <a:cubicBezTo>
                    <a:pt x="5" y="2"/>
                    <a:pt x="5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3" y="8"/>
                    <a:pt x="3" y="10"/>
                  </a:cubicBezTo>
                  <a:cubicBezTo>
                    <a:pt x="3" y="12"/>
                    <a:pt x="3" y="15"/>
                    <a:pt x="4" y="15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ubicBezTo>
                    <a:pt x="4" y="12"/>
                    <a:pt x="4" y="11"/>
                    <a:pt x="4" y="10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7" name="Freeform 249"/>
            <p:cNvSpPr>
              <a:spLocks/>
            </p:cNvSpPr>
            <p:nvPr/>
          </p:nvSpPr>
          <p:spPr bwMode="auto">
            <a:xfrm>
              <a:off x="1877483" y="3148579"/>
              <a:ext cx="53507" cy="28334"/>
            </a:xfrm>
            <a:custGeom>
              <a:avLst/>
              <a:gdLst>
                <a:gd name="T0" fmla="*/ 243 w 7"/>
                <a:gd name="T1" fmla="*/ 0 h 4"/>
                <a:gd name="T2" fmla="*/ 70 w 7"/>
                <a:gd name="T3" fmla="*/ 81 h 4"/>
                <a:gd name="T4" fmla="*/ 211 w 7"/>
                <a:gd name="T5" fmla="*/ 81 h 4"/>
                <a:gd name="T6" fmla="*/ 243 w 7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6" y="0"/>
                    <a:pt x="0" y="0"/>
                    <a:pt x="2" y="3"/>
                  </a:cubicBezTo>
                  <a:cubicBezTo>
                    <a:pt x="3" y="4"/>
                    <a:pt x="5" y="3"/>
                    <a:pt x="6" y="3"/>
                  </a:cubicBezTo>
                  <a:cubicBezTo>
                    <a:pt x="7" y="3"/>
                    <a:pt x="7" y="2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8" name="Freeform 250"/>
            <p:cNvSpPr>
              <a:spLocks noEditPoints="1"/>
            </p:cNvSpPr>
            <p:nvPr/>
          </p:nvSpPr>
          <p:spPr bwMode="auto">
            <a:xfrm>
              <a:off x="1886926" y="3148579"/>
              <a:ext cx="44065" cy="28334"/>
            </a:xfrm>
            <a:custGeom>
              <a:avLst/>
              <a:gdLst>
                <a:gd name="T0" fmla="*/ 65 w 6"/>
                <a:gd name="T1" fmla="*/ 101 h 4"/>
                <a:gd name="T2" fmla="*/ 65 w 6"/>
                <a:gd name="T3" fmla="*/ 101 h 4"/>
                <a:gd name="T4" fmla="*/ 28 w 6"/>
                <a:gd name="T5" fmla="*/ 81 h 4"/>
                <a:gd name="T6" fmla="*/ 0 w 6"/>
                <a:gd name="T7" fmla="*/ 25 h 4"/>
                <a:gd name="T8" fmla="*/ 152 w 6"/>
                <a:gd name="T9" fmla="*/ 0 h 4"/>
                <a:gd name="T10" fmla="*/ 180 w 6"/>
                <a:gd name="T11" fmla="*/ 0 h 4"/>
                <a:gd name="T12" fmla="*/ 180 w 6"/>
                <a:gd name="T13" fmla="*/ 0 h 4"/>
                <a:gd name="T14" fmla="*/ 180 w 6"/>
                <a:gd name="T15" fmla="*/ 25 h 4"/>
                <a:gd name="T16" fmla="*/ 180 w 6"/>
                <a:gd name="T17" fmla="*/ 81 h 4"/>
                <a:gd name="T18" fmla="*/ 152 w 6"/>
                <a:gd name="T19" fmla="*/ 101 h 4"/>
                <a:gd name="T20" fmla="*/ 114 w 6"/>
                <a:gd name="T21" fmla="*/ 101 h 4"/>
                <a:gd name="T22" fmla="*/ 65 w 6"/>
                <a:gd name="T23" fmla="*/ 101 h 4"/>
                <a:gd name="T24" fmla="*/ 65 w 6"/>
                <a:gd name="T25" fmla="*/ 81 h 4"/>
                <a:gd name="T26" fmla="*/ 65 w 6"/>
                <a:gd name="T27" fmla="*/ 81 h 4"/>
                <a:gd name="T28" fmla="*/ 65 w 6"/>
                <a:gd name="T29" fmla="*/ 81 h 4"/>
                <a:gd name="T30" fmla="*/ 114 w 6"/>
                <a:gd name="T31" fmla="*/ 81 h 4"/>
                <a:gd name="T32" fmla="*/ 152 w 6"/>
                <a:gd name="T33" fmla="*/ 56 h 4"/>
                <a:gd name="T34" fmla="*/ 152 w 6"/>
                <a:gd name="T35" fmla="*/ 56 h 4"/>
                <a:gd name="T36" fmla="*/ 152 w 6"/>
                <a:gd name="T37" fmla="*/ 25 h 4"/>
                <a:gd name="T38" fmla="*/ 152 w 6"/>
                <a:gd name="T39" fmla="*/ 25 h 4"/>
                <a:gd name="T40" fmla="*/ 28 w 6"/>
                <a:gd name="T41" fmla="*/ 56 h 4"/>
                <a:gd name="T42" fmla="*/ 65 w 6"/>
                <a:gd name="T43" fmla="*/ 81 h 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9" name="Freeform 251"/>
            <p:cNvSpPr>
              <a:spLocks/>
            </p:cNvSpPr>
            <p:nvPr/>
          </p:nvSpPr>
          <p:spPr bwMode="auto">
            <a:xfrm>
              <a:off x="1877483" y="3126541"/>
              <a:ext cx="9442" cy="6297"/>
            </a:xfrm>
            <a:custGeom>
              <a:avLst/>
              <a:gdLst>
                <a:gd name="T0" fmla="*/ 81 w 1"/>
                <a:gd name="T1" fmla="*/ 0 h 1"/>
                <a:gd name="T2" fmla="*/ 0 w 1"/>
                <a:gd name="T3" fmla="*/ 16 h 1"/>
                <a:gd name="T4" fmla="*/ 0 w 1"/>
                <a:gd name="T5" fmla="*/ 0 h 1"/>
                <a:gd name="T6" fmla="*/ 8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0" name="Freeform 252"/>
            <p:cNvSpPr>
              <a:spLocks/>
            </p:cNvSpPr>
            <p:nvPr/>
          </p:nvSpPr>
          <p:spPr bwMode="auto">
            <a:xfrm>
              <a:off x="1871188" y="3117097"/>
              <a:ext cx="22032" cy="15741"/>
            </a:xfrm>
            <a:custGeom>
              <a:avLst/>
              <a:gdLst>
                <a:gd name="T0" fmla="*/ 28 w 3"/>
                <a:gd name="T1" fmla="*/ 83 h 2"/>
                <a:gd name="T2" fmla="*/ 28 w 3"/>
                <a:gd name="T3" fmla="*/ 83 h 2"/>
                <a:gd name="T4" fmla="*/ 0 w 3"/>
                <a:gd name="T5" fmla="*/ 83 h 2"/>
                <a:gd name="T6" fmla="*/ 28 w 3"/>
                <a:gd name="T7" fmla="*/ 0 h 2"/>
                <a:gd name="T8" fmla="*/ 86 w 3"/>
                <a:gd name="T9" fmla="*/ 50 h 2"/>
                <a:gd name="T10" fmla="*/ 86 w 3"/>
                <a:gd name="T11" fmla="*/ 50 h 2"/>
                <a:gd name="T12" fmla="*/ 86 w 3"/>
                <a:gd name="T13" fmla="*/ 83 h 2"/>
                <a:gd name="T14" fmla="*/ 28 w 3"/>
                <a:gd name="T15" fmla="*/ 83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1" name="Freeform 253"/>
            <p:cNvSpPr>
              <a:spLocks/>
            </p:cNvSpPr>
            <p:nvPr/>
          </p:nvSpPr>
          <p:spPr bwMode="auto">
            <a:xfrm>
              <a:off x="2302395" y="2871533"/>
              <a:ext cx="261242" cy="261305"/>
            </a:xfrm>
            <a:custGeom>
              <a:avLst/>
              <a:gdLst>
                <a:gd name="T0" fmla="*/ 372 w 35"/>
                <a:gd name="T1" fmla="*/ 0 h 35"/>
                <a:gd name="T2" fmla="*/ 282 w 35"/>
                <a:gd name="T3" fmla="*/ 66 h 35"/>
                <a:gd name="T4" fmla="*/ 254 w 35"/>
                <a:gd name="T5" fmla="*/ 185 h 35"/>
                <a:gd name="T6" fmla="*/ 225 w 35"/>
                <a:gd name="T7" fmla="*/ 415 h 35"/>
                <a:gd name="T8" fmla="*/ 119 w 35"/>
                <a:gd name="T9" fmla="*/ 534 h 35"/>
                <a:gd name="T10" fmla="*/ 95 w 35"/>
                <a:gd name="T11" fmla="*/ 602 h 35"/>
                <a:gd name="T12" fmla="*/ 66 w 35"/>
                <a:gd name="T13" fmla="*/ 730 h 35"/>
                <a:gd name="T14" fmla="*/ 0 w 35"/>
                <a:gd name="T15" fmla="*/ 759 h 35"/>
                <a:gd name="T16" fmla="*/ 119 w 35"/>
                <a:gd name="T17" fmla="*/ 854 h 35"/>
                <a:gd name="T18" fmla="*/ 157 w 35"/>
                <a:gd name="T19" fmla="*/ 944 h 35"/>
                <a:gd name="T20" fmla="*/ 225 w 35"/>
                <a:gd name="T21" fmla="*/ 984 h 35"/>
                <a:gd name="T22" fmla="*/ 349 w 35"/>
                <a:gd name="T23" fmla="*/ 1079 h 35"/>
                <a:gd name="T24" fmla="*/ 505 w 35"/>
                <a:gd name="T25" fmla="*/ 1041 h 35"/>
                <a:gd name="T26" fmla="*/ 669 w 35"/>
                <a:gd name="T27" fmla="*/ 1041 h 35"/>
                <a:gd name="T28" fmla="*/ 828 w 35"/>
                <a:gd name="T29" fmla="*/ 984 h 35"/>
                <a:gd name="T30" fmla="*/ 1107 w 35"/>
                <a:gd name="T31" fmla="*/ 759 h 35"/>
                <a:gd name="T32" fmla="*/ 759 w 35"/>
                <a:gd name="T33" fmla="*/ 624 h 35"/>
                <a:gd name="T34" fmla="*/ 730 w 35"/>
                <a:gd name="T35" fmla="*/ 574 h 35"/>
                <a:gd name="T36" fmla="*/ 669 w 35"/>
                <a:gd name="T37" fmla="*/ 534 h 35"/>
                <a:gd name="T38" fmla="*/ 730 w 35"/>
                <a:gd name="T39" fmla="*/ 415 h 35"/>
                <a:gd name="T40" fmla="*/ 602 w 35"/>
                <a:gd name="T41" fmla="*/ 282 h 35"/>
                <a:gd name="T42" fmla="*/ 505 w 35"/>
                <a:gd name="T43" fmla="*/ 225 h 35"/>
                <a:gd name="T44" fmla="*/ 505 w 35"/>
                <a:gd name="T45" fmla="*/ 225 h 35"/>
                <a:gd name="T46" fmla="*/ 372 w 35"/>
                <a:gd name="T47" fmla="*/ 0 h 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5" h="35">
                  <a:moveTo>
                    <a:pt x="12" y="0"/>
                  </a:moveTo>
                  <a:cubicBezTo>
                    <a:pt x="12" y="2"/>
                    <a:pt x="11" y="2"/>
                    <a:pt x="9" y="2"/>
                  </a:cubicBezTo>
                  <a:cubicBezTo>
                    <a:pt x="9" y="3"/>
                    <a:pt x="8" y="6"/>
                    <a:pt x="8" y="6"/>
                  </a:cubicBezTo>
                  <a:cubicBezTo>
                    <a:pt x="8" y="9"/>
                    <a:pt x="8" y="11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4" y="18"/>
                    <a:pt x="3" y="18"/>
                    <a:pt x="3" y="19"/>
                  </a:cubicBezTo>
                  <a:cubicBezTo>
                    <a:pt x="3" y="20"/>
                    <a:pt x="3" y="22"/>
                    <a:pt x="2" y="23"/>
                  </a:cubicBezTo>
                  <a:cubicBezTo>
                    <a:pt x="1" y="24"/>
                    <a:pt x="0" y="23"/>
                    <a:pt x="0" y="24"/>
                  </a:cubicBezTo>
                  <a:cubicBezTo>
                    <a:pt x="1" y="25"/>
                    <a:pt x="3" y="26"/>
                    <a:pt x="4" y="27"/>
                  </a:cubicBezTo>
                  <a:cubicBezTo>
                    <a:pt x="4" y="28"/>
                    <a:pt x="5" y="29"/>
                    <a:pt x="5" y="30"/>
                  </a:cubicBezTo>
                  <a:cubicBezTo>
                    <a:pt x="6" y="31"/>
                    <a:pt x="7" y="29"/>
                    <a:pt x="7" y="31"/>
                  </a:cubicBezTo>
                  <a:cubicBezTo>
                    <a:pt x="7" y="31"/>
                    <a:pt x="11" y="34"/>
                    <a:pt x="11" y="34"/>
                  </a:cubicBezTo>
                  <a:cubicBezTo>
                    <a:pt x="13" y="35"/>
                    <a:pt x="14" y="34"/>
                    <a:pt x="16" y="33"/>
                  </a:cubicBezTo>
                  <a:cubicBezTo>
                    <a:pt x="18" y="32"/>
                    <a:pt x="19" y="34"/>
                    <a:pt x="21" y="33"/>
                  </a:cubicBezTo>
                  <a:cubicBezTo>
                    <a:pt x="22" y="32"/>
                    <a:pt x="24" y="31"/>
                    <a:pt x="26" y="31"/>
                  </a:cubicBezTo>
                  <a:cubicBezTo>
                    <a:pt x="29" y="31"/>
                    <a:pt x="33" y="27"/>
                    <a:pt x="35" y="24"/>
                  </a:cubicBezTo>
                  <a:cubicBezTo>
                    <a:pt x="31" y="24"/>
                    <a:pt x="27" y="23"/>
                    <a:pt x="24" y="20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6"/>
                    <a:pt x="21" y="18"/>
                    <a:pt x="21" y="17"/>
                  </a:cubicBezTo>
                  <a:cubicBezTo>
                    <a:pt x="19" y="16"/>
                    <a:pt x="22" y="14"/>
                    <a:pt x="23" y="13"/>
                  </a:cubicBezTo>
                  <a:cubicBezTo>
                    <a:pt x="21" y="12"/>
                    <a:pt x="20" y="10"/>
                    <a:pt x="19" y="9"/>
                  </a:cubicBezTo>
                  <a:cubicBezTo>
                    <a:pt x="18" y="7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3" y="6"/>
                    <a:pt x="14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2" name="Freeform 254"/>
            <p:cNvSpPr>
              <a:spLocks noEditPoints="1"/>
            </p:cNvSpPr>
            <p:nvPr/>
          </p:nvSpPr>
          <p:spPr bwMode="auto">
            <a:xfrm>
              <a:off x="2296100" y="2865236"/>
              <a:ext cx="273832" cy="267602"/>
            </a:xfrm>
            <a:custGeom>
              <a:avLst/>
              <a:gdLst>
                <a:gd name="T0" fmla="*/ 364 w 37"/>
                <a:gd name="T1" fmla="*/ 1093 h 36"/>
                <a:gd name="T2" fmla="*/ 209 w 37"/>
                <a:gd name="T3" fmla="*/ 1025 h 36"/>
                <a:gd name="T4" fmla="*/ 209 w 37"/>
                <a:gd name="T5" fmla="*/ 999 h 36"/>
                <a:gd name="T6" fmla="*/ 155 w 37"/>
                <a:gd name="T7" fmla="*/ 959 h 36"/>
                <a:gd name="T8" fmla="*/ 155 w 37"/>
                <a:gd name="T9" fmla="*/ 869 h 36"/>
                <a:gd name="T10" fmla="*/ 0 w 37"/>
                <a:gd name="T11" fmla="*/ 803 h 36"/>
                <a:gd name="T12" fmla="*/ 66 w 37"/>
                <a:gd name="T13" fmla="*/ 753 h 36"/>
                <a:gd name="T14" fmla="*/ 89 w 37"/>
                <a:gd name="T15" fmla="*/ 659 h 36"/>
                <a:gd name="T16" fmla="*/ 115 w 37"/>
                <a:gd name="T17" fmla="*/ 569 h 36"/>
                <a:gd name="T18" fmla="*/ 209 w 37"/>
                <a:gd name="T19" fmla="*/ 434 h 36"/>
                <a:gd name="T20" fmla="*/ 249 w 37"/>
                <a:gd name="T21" fmla="*/ 319 h 36"/>
                <a:gd name="T22" fmla="*/ 270 w 37"/>
                <a:gd name="T23" fmla="*/ 222 h 36"/>
                <a:gd name="T24" fmla="*/ 336 w 37"/>
                <a:gd name="T25" fmla="*/ 94 h 36"/>
                <a:gd name="T26" fmla="*/ 404 w 37"/>
                <a:gd name="T27" fmla="*/ 0 h 36"/>
                <a:gd name="T28" fmla="*/ 454 w 37"/>
                <a:gd name="T29" fmla="*/ 118 h 36"/>
                <a:gd name="T30" fmla="*/ 520 w 37"/>
                <a:gd name="T31" fmla="*/ 156 h 36"/>
                <a:gd name="T32" fmla="*/ 585 w 37"/>
                <a:gd name="T33" fmla="*/ 250 h 36"/>
                <a:gd name="T34" fmla="*/ 635 w 37"/>
                <a:gd name="T35" fmla="*/ 319 h 36"/>
                <a:gd name="T36" fmla="*/ 769 w 37"/>
                <a:gd name="T37" fmla="*/ 434 h 36"/>
                <a:gd name="T38" fmla="*/ 675 w 37"/>
                <a:gd name="T39" fmla="*/ 524 h 36"/>
                <a:gd name="T40" fmla="*/ 675 w 37"/>
                <a:gd name="T41" fmla="*/ 569 h 36"/>
                <a:gd name="T42" fmla="*/ 729 w 37"/>
                <a:gd name="T43" fmla="*/ 590 h 36"/>
                <a:gd name="T44" fmla="*/ 769 w 37"/>
                <a:gd name="T45" fmla="*/ 619 h 36"/>
                <a:gd name="T46" fmla="*/ 1133 w 37"/>
                <a:gd name="T47" fmla="*/ 753 h 36"/>
                <a:gd name="T48" fmla="*/ 818 w 37"/>
                <a:gd name="T49" fmla="*/ 1025 h 36"/>
                <a:gd name="T50" fmla="*/ 675 w 37"/>
                <a:gd name="T51" fmla="*/ 1093 h 36"/>
                <a:gd name="T52" fmla="*/ 548 w 37"/>
                <a:gd name="T53" fmla="*/ 1093 h 36"/>
                <a:gd name="T54" fmla="*/ 249 w 37"/>
                <a:gd name="T55" fmla="*/ 999 h 36"/>
                <a:gd name="T56" fmla="*/ 364 w 37"/>
                <a:gd name="T57" fmla="*/ 1053 h 36"/>
                <a:gd name="T58" fmla="*/ 614 w 37"/>
                <a:gd name="T59" fmla="*/ 1053 h 36"/>
                <a:gd name="T60" fmla="*/ 703 w 37"/>
                <a:gd name="T61" fmla="*/ 1025 h 36"/>
                <a:gd name="T62" fmla="*/ 1068 w 37"/>
                <a:gd name="T63" fmla="*/ 774 h 36"/>
                <a:gd name="T64" fmla="*/ 729 w 37"/>
                <a:gd name="T65" fmla="*/ 659 h 36"/>
                <a:gd name="T66" fmla="*/ 703 w 37"/>
                <a:gd name="T67" fmla="*/ 569 h 36"/>
                <a:gd name="T68" fmla="*/ 635 w 37"/>
                <a:gd name="T69" fmla="*/ 590 h 36"/>
                <a:gd name="T70" fmla="*/ 703 w 37"/>
                <a:gd name="T71" fmla="*/ 434 h 36"/>
                <a:gd name="T72" fmla="*/ 614 w 37"/>
                <a:gd name="T73" fmla="*/ 319 h 36"/>
                <a:gd name="T74" fmla="*/ 520 w 37"/>
                <a:gd name="T75" fmla="*/ 279 h 36"/>
                <a:gd name="T76" fmla="*/ 491 w 37"/>
                <a:gd name="T77" fmla="*/ 279 h 36"/>
                <a:gd name="T78" fmla="*/ 430 w 37"/>
                <a:gd name="T79" fmla="*/ 66 h 36"/>
                <a:gd name="T80" fmla="*/ 336 w 37"/>
                <a:gd name="T81" fmla="*/ 118 h 36"/>
                <a:gd name="T82" fmla="*/ 310 w 37"/>
                <a:gd name="T83" fmla="*/ 250 h 36"/>
                <a:gd name="T84" fmla="*/ 249 w 37"/>
                <a:gd name="T85" fmla="*/ 434 h 36"/>
                <a:gd name="T86" fmla="*/ 183 w 37"/>
                <a:gd name="T87" fmla="*/ 569 h 36"/>
                <a:gd name="T88" fmla="*/ 115 w 37"/>
                <a:gd name="T89" fmla="*/ 619 h 36"/>
                <a:gd name="T90" fmla="*/ 115 w 37"/>
                <a:gd name="T91" fmla="*/ 753 h 36"/>
                <a:gd name="T92" fmla="*/ 66 w 37"/>
                <a:gd name="T93" fmla="*/ 774 h 36"/>
                <a:gd name="T94" fmla="*/ 183 w 37"/>
                <a:gd name="T95" fmla="*/ 897 h 36"/>
                <a:gd name="T96" fmla="*/ 209 w 37"/>
                <a:gd name="T97" fmla="*/ 959 h 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7" h="36">
                  <a:moveTo>
                    <a:pt x="14" y="36"/>
                  </a:moveTo>
                  <a:cubicBezTo>
                    <a:pt x="14" y="36"/>
                    <a:pt x="13" y="36"/>
                    <a:pt x="12" y="35"/>
                  </a:cubicBezTo>
                  <a:cubicBezTo>
                    <a:pt x="12" y="35"/>
                    <a:pt x="11" y="35"/>
                    <a:pt x="9" y="34"/>
                  </a:cubicBezTo>
                  <a:cubicBezTo>
                    <a:pt x="9" y="34"/>
                    <a:pt x="8" y="33"/>
                    <a:pt x="7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6" y="32"/>
                    <a:pt x="5" y="31"/>
                  </a:cubicBezTo>
                  <a:cubicBezTo>
                    <a:pt x="5" y="30"/>
                    <a:pt x="5" y="30"/>
                    <a:pt x="5" y="29"/>
                  </a:cubicBezTo>
                  <a:cubicBezTo>
                    <a:pt x="5" y="29"/>
                    <a:pt x="5" y="29"/>
                    <a:pt x="5" y="28"/>
                  </a:cubicBezTo>
                  <a:cubicBezTo>
                    <a:pt x="4" y="27"/>
                    <a:pt x="2" y="26"/>
                    <a:pt x="1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4"/>
                    <a:pt x="2" y="24"/>
                  </a:cubicBezTo>
                  <a:cubicBezTo>
                    <a:pt x="2" y="24"/>
                    <a:pt x="3" y="24"/>
                    <a:pt x="3" y="23"/>
                  </a:cubicBezTo>
                  <a:cubicBezTo>
                    <a:pt x="3" y="23"/>
                    <a:pt x="3" y="22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6"/>
                    <a:pt x="6" y="15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3"/>
                    <a:pt x="8" y="11"/>
                    <a:pt x="8" y="10"/>
                  </a:cubicBezTo>
                  <a:cubicBezTo>
                    <a:pt x="8" y="9"/>
                    <a:pt x="8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3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2"/>
                    <a:pt x="13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2"/>
                    <a:pt x="15" y="3"/>
                    <a:pt x="15" y="4"/>
                  </a:cubicBezTo>
                  <a:cubicBezTo>
                    <a:pt x="16" y="5"/>
                    <a:pt x="16" y="6"/>
                    <a:pt x="16" y="7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8"/>
                    <a:pt x="20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1"/>
                    <a:pt x="23" y="13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5"/>
                    <a:pt x="22" y="16"/>
                    <a:pt x="22" y="17"/>
                  </a:cubicBezTo>
                  <a:cubicBezTo>
                    <a:pt x="22" y="17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7"/>
                    <a:pt x="24" y="17"/>
                    <a:pt x="24" y="19"/>
                  </a:cubicBezTo>
                  <a:cubicBezTo>
                    <a:pt x="24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8" y="23"/>
                    <a:pt x="32" y="25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5" y="28"/>
                    <a:pt x="30" y="32"/>
                    <a:pt x="27" y="33"/>
                  </a:cubicBezTo>
                  <a:cubicBezTo>
                    <a:pt x="26" y="33"/>
                    <a:pt x="25" y="33"/>
                    <a:pt x="23" y="34"/>
                  </a:cubicBezTo>
                  <a:cubicBezTo>
                    <a:pt x="23" y="34"/>
                    <a:pt x="22" y="35"/>
                    <a:pt x="22" y="35"/>
                  </a:cubicBezTo>
                  <a:cubicBezTo>
                    <a:pt x="21" y="35"/>
                    <a:pt x="20" y="35"/>
                    <a:pt x="19" y="35"/>
                  </a:cubicBezTo>
                  <a:cubicBezTo>
                    <a:pt x="19" y="35"/>
                    <a:pt x="18" y="34"/>
                    <a:pt x="18" y="35"/>
                  </a:cubicBezTo>
                  <a:cubicBezTo>
                    <a:pt x="16" y="36"/>
                    <a:pt x="15" y="36"/>
                    <a:pt x="14" y="36"/>
                  </a:cubicBezTo>
                  <a:close/>
                  <a:moveTo>
                    <a:pt x="8" y="32"/>
                  </a:moveTo>
                  <a:cubicBezTo>
                    <a:pt x="8" y="32"/>
                    <a:pt x="9" y="33"/>
                    <a:pt x="10" y="33"/>
                  </a:cubicBezTo>
                  <a:cubicBezTo>
                    <a:pt x="11" y="34"/>
                    <a:pt x="12" y="34"/>
                    <a:pt x="12" y="34"/>
                  </a:cubicBezTo>
                  <a:cubicBezTo>
                    <a:pt x="14" y="35"/>
                    <a:pt x="15" y="35"/>
                    <a:pt x="17" y="34"/>
                  </a:cubicBezTo>
                  <a:cubicBezTo>
                    <a:pt x="18" y="33"/>
                    <a:pt x="19" y="33"/>
                    <a:pt x="20" y="34"/>
                  </a:cubicBezTo>
                  <a:cubicBezTo>
                    <a:pt x="20" y="34"/>
                    <a:pt x="21" y="34"/>
                    <a:pt x="21" y="34"/>
                  </a:cubicBezTo>
                  <a:cubicBezTo>
                    <a:pt x="22" y="34"/>
                    <a:pt x="22" y="33"/>
                    <a:pt x="23" y="33"/>
                  </a:cubicBezTo>
                  <a:cubicBezTo>
                    <a:pt x="24" y="32"/>
                    <a:pt x="25" y="32"/>
                    <a:pt x="27" y="31"/>
                  </a:cubicBezTo>
                  <a:cubicBezTo>
                    <a:pt x="30" y="31"/>
                    <a:pt x="33" y="28"/>
                    <a:pt x="35" y="25"/>
                  </a:cubicBezTo>
                  <a:cubicBezTo>
                    <a:pt x="31" y="26"/>
                    <a:pt x="27" y="24"/>
                    <a:pt x="25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0"/>
                    <a:pt x="23" y="20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9"/>
                    <a:pt x="23" y="19"/>
                  </a:cubicBezTo>
                  <a:cubicBezTo>
                    <a:pt x="22" y="19"/>
                    <a:pt x="22" y="19"/>
                    <a:pt x="21" y="19"/>
                  </a:cubicBezTo>
                  <a:cubicBezTo>
                    <a:pt x="21" y="18"/>
                    <a:pt x="21" y="18"/>
                    <a:pt x="21" y="17"/>
                  </a:cubicBezTo>
                  <a:cubicBezTo>
                    <a:pt x="21" y="16"/>
                    <a:pt x="22" y="15"/>
                    <a:pt x="23" y="14"/>
                  </a:cubicBezTo>
                  <a:cubicBezTo>
                    <a:pt x="22" y="13"/>
                    <a:pt x="21" y="12"/>
                    <a:pt x="20" y="11"/>
                  </a:cubicBezTo>
                  <a:cubicBezTo>
                    <a:pt x="20" y="11"/>
                    <a:pt x="20" y="10"/>
                    <a:pt x="20" y="10"/>
                  </a:cubicBezTo>
                  <a:cubicBezTo>
                    <a:pt x="19" y="10"/>
                    <a:pt x="19" y="10"/>
                    <a:pt x="18" y="9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8"/>
                    <a:pt x="15" y="6"/>
                    <a:pt x="14" y="5"/>
                  </a:cubicBezTo>
                  <a:cubicBezTo>
                    <a:pt x="14" y="4"/>
                    <a:pt x="14" y="3"/>
                    <a:pt x="14" y="2"/>
                  </a:cubicBezTo>
                  <a:cubicBezTo>
                    <a:pt x="13" y="3"/>
                    <a:pt x="12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6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10" y="8"/>
                    <a:pt x="10" y="9"/>
                    <a:pt x="10" y="10"/>
                  </a:cubicBezTo>
                  <a:cubicBezTo>
                    <a:pt x="9" y="11"/>
                    <a:pt x="9" y="13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19"/>
                    <a:pt x="5" y="19"/>
                    <a:pt x="5" y="19"/>
                  </a:cubicBezTo>
                  <a:cubicBezTo>
                    <a:pt x="5" y="19"/>
                    <a:pt x="4" y="20"/>
                    <a:pt x="4" y="20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4" y="22"/>
                    <a:pt x="4" y="24"/>
                    <a:pt x="4" y="24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5" y="27"/>
                    <a:pt x="5" y="28"/>
                  </a:cubicBezTo>
                  <a:cubicBezTo>
                    <a:pt x="6" y="28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1"/>
                    <a:pt x="8" y="31"/>
                    <a:pt x="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3" name="Freeform 255"/>
            <p:cNvSpPr>
              <a:spLocks/>
            </p:cNvSpPr>
            <p:nvPr/>
          </p:nvSpPr>
          <p:spPr bwMode="auto">
            <a:xfrm>
              <a:off x="2421999" y="2909312"/>
              <a:ext cx="6295" cy="9445"/>
            </a:xfrm>
            <a:custGeom>
              <a:avLst/>
              <a:gdLst>
                <a:gd name="T0" fmla="*/ 16 w 1"/>
                <a:gd name="T1" fmla="*/ 81 h 1"/>
                <a:gd name="T2" fmla="*/ 0 w 1"/>
                <a:gd name="T3" fmla="*/ 81 h 1"/>
                <a:gd name="T4" fmla="*/ 16 w 1"/>
                <a:gd name="T5" fmla="*/ 8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4" name="Freeform 256"/>
            <p:cNvSpPr>
              <a:spLocks/>
            </p:cNvSpPr>
            <p:nvPr/>
          </p:nvSpPr>
          <p:spPr bwMode="auto">
            <a:xfrm>
              <a:off x="2415704" y="2909312"/>
              <a:ext cx="22032" cy="15741"/>
            </a:xfrm>
            <a:custGeom>
              <a:avLst/>
              <a:gdLst>
                <a:gd name="T0" fmla="*/ 28 w 3"/>
                <a:gd name="T1" fmla="*/ 83 h 2"/>
                <a:gd name="T2" fmla="*/ 28 w 3"/>
                <a:gd name="T3" fmla="*/ 83 h 2"/>
                <a:gd name="T4" fmla="*/ 0 w 3"/>
                <a:gd name="T5" fmla="*/ 50 h 2"/>
                <a:gd name="T6" fmla="*/ 0 w 3"/>
                <a:gd name="T7" fmla="*/ 0 h 2"/>
                <a:gd name="T8" fmla="*/ 28 w 3"/>
                <a:gd name="T9" fmla="*/ 0 h 2"/>
                <a:gd name="T10" fmla="*/ 65 w 3"/>
                <a:gd name="T11" fmla="*/ 0 h 2"/>
                <a:gd name="T12" fmla="*/ 86 w 3"/>
                <a:gd name="T13" fmla="*/ 50 h 2"/>
                <a:gd name="T14" fmla="*/ 65 w 3"/>
                <a:gd name="T15" fmla="*/ 50 h 2"/>
                <a:gd name="T16" fmla="*/ 28 w 3"/>
                <a:gd name="T17" fmla="*/ 83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5" name="Freeform 257"/>
            <p:cNvSpPr>
              <a:spLocks/>
            </p:cNvSpPr>
            <p:nvPr/>
          </p:nvSpPr>
          <p:spPr bwMode="auto">
            <a:xfrm>
              <a:off x="2450327" y="2969129"/>
              <a:ext cx="31475" cy="37779"/>
            </a:xfrm>
            <a:custGeom>
              <a:avLst/>
              <a:gdLst>
                <a:gd name="T0" fmla="*/ 158 w 4"/>
                <a:gd name="T1" fmla="*/ 98 h 5"/>
                <a:gd name="T2" fmla="*/ 125 w 4"/>
                <a:gd name="T3" fmla="*/ 139 h 5"/>
                <a:gd name="T4" fmla="*/ 50 w 4"/>
                <a:gd name="T5" fmla="*/ 139 h 5"/>
                <a:gd name="T6" fmla="*/ 50 w 4"/>
                <a:gd name="T7" fmla="*/ 29 h 5"/>
                <a:gd name="T8" fmla="*/ 158 w 4"/>
                <a:gd name="T9" fmla="*/ 29 h 5"/>
                <a:gd name="T10" fmla="*/ 83 w 4"/>
                <a:gd name="T11" fmla="*/ 98 h 5"/>
                <a:gd name="T12" fmla="*/ 158 w 4"/>
                <a:gd name="T13" fmla="*/ 98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3"/>
                    <a:pt x="3" y="4"/>
                    <a:pt x="3" y="4"/>
                  </a:cubicBezTo>
                  <a:cubicBezTo>
                    <a:pt x="2" y="4"/>
                    <a:pt x="1" y="5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" name="Freeform 258"/>
            <p:cNvSpPr>
              <a:spLocks noEditPoints="1"/>
            </p:cNvSpPr>
            <p:nvPr/>
          </p:nvSpPr>
          <p:spPr bwMode="auto">
            <a:xfrm>
              <a:off x="2450327" y="2962832"/>
              <a:ext cx="37770" cy="44076"/>
            </a:xfrm>
            <a:custGeom>
              <a:avLst/>
              <a:gdLst>
                <a:gd name="T0" fmla="*/ 98 w 5"/>
                <a:gd name="T1" fmla="*/ 180 h 6"/>
                <a:gd name="T2" fmla="*/ 98 w 5"/>
                <a:gd name="T3" fmla="*/ 180 h 6"/>
                <a:gd name="T4" fmla="*/ 70 w 5"/>
                <a:gd name="T5" fmla="*/ 180 h 6"/>
                <a:gd name="T6" fmla="*/ 29 w 5"/>
                <a:gd name="T7" fmla="*/ 180 h 6"/>
                <a:gd name="T8" fmla="*/ 0 w 5"/>
                <a:gd name="T9" fmla="*/ 152 h 6"/>
                <a:gd name="T10" fmla="*/ 0 w 5"/>
                <a:gd name="T11" fmla="*/ 114 h 6"/>
                <a:gd name="T12" fmla="*/ 0 w 5"/>
                <a:gd name="T13" fmla="*/ 114 h 6"/>
                <a:gd name="T14" fmla="*/ 0 w 5"/>
                <a:gd name="T15" fmla="*/ 114 h 6"/>
                <a:gd name="T16" fmla="*/ 29 w 5"/>
                <a:gd name="T17" fmla="*/ 65 h 6"/>
                <a:gd name="T18" fmla="*/ 98 w 5"/>
                <a:gd name="T19" fmla="*/ 0 h 6"/>
                <a:gd name="T20" fmla="*/ 139 w 5"/>
                <a:gd name="T21" fmla="*/ 28 h 6"/>
                <a:gd name="T22" fmla="*/ 139 w 5"/>
                <a:gd name="T23" fmla="*/ 86 h 6"/>
                <a:gd name="T24" fmla="*/ 139 w 5"/>
                <a:gd name="T25" fmla="*/ 86 h 6"/>
                <a:gd name="T26" fmla="*/ 139 w 5"/>
                <a:gd name="T27" fmla="*/ 86 h 6"/>
                <a:gd name="T28" fmla="*/ 139 w 5"/>
                <a:gd name="T29" fmla="*/ 114 h 6"/>
                <a:gd name="T30" fmla="*/ 139 w 5"/>
                <a:gd name="T31" fmla="*/ 152 h 6"/>
                <a:gd name="T32" fmla="*/ 98 w 5"/>
                <a:gd name="T33" fmla="*/ 180 h 6"/>
                <a:gd name="T34" fmla="*/ 98 w 5"/>
                <a:gd name="T35" fmla="*/ 65 h 6"/>
                <a:gd name="T36" fmla="*/ 70 w 5"/>
                <a:gd name="T37" fmla="*/ 65 h 6"/>
                <a:gd name="T38" fmla="*/ 29 w 5"/>
                <a:gd name="T39" fmla="*/ 114 h 6"/>
                <a:gd name="T40" fmla="*/ 70 w 5"/>
                <a:gd name="T41" fmla="*/ 86 h 6"/>
                <a:gd name="T42" fmla="*/ 70 w 5"/>
                <a:gd name="T43" fmla="*/ 86 h 6"/>
                <a:gd name="T44" fmla="*/ 98 w 5"/>
                <a:gd name="T45" fmla="*/ 65 h 6"/>
                <a:gd name="T46" fmla="*/ 98 w 5"/>
                <a:gd name="T47" fmla="*/ 65 h 6"/>
                <a:gd name="T48" fmla="*/ 98 w 5"/>
                <a:gd name="T49" fmla="*/ 65 h 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3" y="5"/>
                    <a:pt x="3" y="6"/>
                  </a:cubicBezTo>
                  <a:close/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" name="Freeform 259"/>
            <p:cNvSpPr>
              <a:spLocks/>
            </p:cNvSpPr>
            <p:nvPr/>
          </p:nvSpPr>
          <p:spPr bwMode="auto">
            <a:xfrm>
              <a:off x="1886926" y="3148579"/>
              <a:ext cx="97572" cy="110189"/>
            </a:xfrm>
            <a:custGeom>
              <a:avLst/>
              <a:gdLst>
                <a:gd name="T0" fmla="*/ 324 w 13"/>
                <a:gd name="T1" fmla="*/ 28 h 15"/>
                <a:gd name="T2" fmla="*/ 188 w 13"/>
                <a:gd name="T3" fmla="*/ 0 h 15"/>
                <a:gd name="T4" fmla="*/ 136 w 13"/>
                <a:gd name="T5" fmla="*/ 86 h 15"/>
                <a:gd name="T6" fmla="*/ 29 w 13"/>
                <a:gd name="T7" fmla="*/ 114 h 15"/>
                <a:gd name="T8" fmla="*/ 69 w 13"/>
                <a:gd name="T9" fmla="*/ 152 h 15"/>
                <a:gd name="T10" fmla="*/ 29 w 13"/>
                <a:gd name="T11" fmla="*/ 152 h 15"/>
                <a:gd name="T12" fmla="*/ 0 w 13"/>
                <a:gd name="T13" fmla="*/ 201 h 15"/>
                <a:gd name="T14" fmla="*/ 29 w 13"/>
                <a:gd name="T15" fmla="*/ 294 h 15"/>
                <a:gd name="T16" fmla="*/ 165 w 13"/>
                <a:gd name="T17" fmla="*/ 446 h 15"/>
                <a:gd name="T18" fmla="*/ 188 w 13"/>
                <a:gd name="T19" fmla="*/ 380 h 15"/>
                <a:gd name="T20" fmla="*/ 234 w 13"/>
                <a:gd name="T21" fmla="*/ 331 h 15"/>
                <a:gd name="T22" fmla="*/ 324 w 13"/>
                <a:gd name="T23" fmla="*/ 294 h 15"/>
                <a:gd name="T24" fmla="*/ 393 w 13"/>
                <a:gd name="T25" fmla="*/ 294 h 15"/>
                <a:gd name="T26" fmla="*/ 393 w 13"/>
                <a:gd name="T27" fmla="*/ 152 h 15"/>
                <a:gd name="T28" fmla="*/ 324 w 13"/>
                <a:gd name="T29" fmla="*/ 86 h 15"/>
                <a:gd name="T30" fmla="*/ 324 w 13"/>
                <a:gd name="T31" fmla="*/ 28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" h="15">
                  <a:moveTo>
                    <a:pt x="10" y="1"/>
                  </a:moveTo>
                  <a:cubicBezTo>
                    <a:pt x="9" y="0"/>
                    <a:pt x="7" y="0"/>
                    <a:pt x="6" y="0"/>
                  </a:cubicBezTo>
                  <a:cubicBezTo>
                    <a:pt x="6" y="2"/>
                    <a:pt x="6" y="3"/>
                    <a:pt x="4" y="3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6"/>
                    <a:pt x="1" y="7"/>
                    <a:pt x="0" y="7"/>
                  </a:cubicBezTo>
                  <a:cubicBezTo>
                    <a:pt x="0" y="7"/>
                    <a:pt x="1" y="9"/>
                    <a:pt x="1" y="10"/>
                  </a:cubicBezTo>
                  <a:cubicBezTo>
                    <a:pt x="2" y="12"/>
                    <a:pt x="4" y="13"/>
                    <a:pt x="5" y="15"/>
                  </a:cubicBezTo>
                  <a:cubicBezTo>
                    <a:pt x="5" y="14"/>
                    <a:pt x="6" y="13"/>
                    <a:pt x="6" y="13"/>
                  </a:cubicBezTo>
                  <a:cubicBezTo>
                    <a:pt x="6" y="12"/>
                    <a:pt x="6" y="12"/>
                    <a:pt x="7" y="11"/>
                  </a:cubicBezTo>
                  <a:cubicBezTo>
                    <a:pt x="8" y="10"/>
                    <a:pt x="8" y="10"/>
                    <a:pt x="10" y="10"/>
                  </a:cubicBezTo>
                  <a:cubicBezTo>
                    <a:pt x="10" y="10"/>
                    <a:pt x="12" y="12"/>
                    <a:pt x="12" y="10"/>
                  </a:cubicBezTo>
                  <a:cubicBezTo>
                    <a:pt x="12" y="9"/>
                    <a:pt x="12" y="5"/>
                    <a:pt x="12" y="5"/>
                  </a:cubicBezTo>
                  <a:cubicBezTo>
                    <a:pt x="13" y="2"/>
                    <a:pt x="11" y="1"/>
                    <a:pt x="10" y="3"/>
                  </a:cubicBezTo>
                  <a:cubicBezTo>
                    <a:pt x="10" y="2"/>
                    <a:pt x="10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8" name="Freeform 260"/>
            <p:cNvSpPr>
              <a:spLocks noEditPoints="1"/>
            </p:cNvSpPr>
            <p:nvPr/>
          </p:nvSpPr>
          <p:spPr bwMode="auto">
            <a:xfrm>
              <a:off x="1877483" y="3148579"/>
              <a:ext cx="107015" cy="119634"/>
            </a:xfrm>
            <a:custGeom>
              <a:avLst/>
              <a:gdLst>
                <a:gd name="T0" fmla="*/ 211 w 14"/>
                <a:gd name="T1" fmla="*/ 485 h 16"/>
                <a:gd name="T2" fmla="*/ 29 w 14"/>
                <a:gd name="T3" fmla="*/ 321 h 16"/>
                <a:gd name="T4" fmla="*/ 29 w 14"/>
                <a:gd name="T5" fmla="*/ 164 h 16"/>
                <a:gd name="T6" fmla="*/ 70 w 14"/>
                <a:gd name="T7" fmla="*/ 135 h 16"/>
                <a:gd name="T8" fmla="*/ 170 w 14"/>
                <a:gd name="T9" fmla="*/ 95 h 16"/>
                <a:gd name="T10" fmla="*/ 211 w 14"/>
                <a:gd name="T11" fmla="*/ 29 h 16"/>
                <a:gd name="T12" fmla="*/ 211 w 14"/>
                <a:gd name="T13" fmla="*/ 0 h 16"/>
                <a:gd name="T14" fmla="*/ 389 w 14"/>
                <a:gd name="T15" fmla="*/ 0 h 16"/>
                <a:gd name="T16" fmla="*/ 413 w 14"/>
                <a:gd name="T17" fmla="*/ 29 h 16"/>
                <a:gd name="T18" fmla="*/ 413 w 14"/>
                <a:gd name="T19" fmla="*/ 29 h 16"/>
                <a:gd name="T20" fmla="*/ 491 w 14"/>
                <a:gd name="T21" fmla="*/ 164 h 16"/>
                <a:gd name="T22" fmla="*/ 491 w 14"/>
                <a:gd name="T23" fmla="*/ 349 h 16"/>
                <a:gd name="T24" fmla="*/ 342 w 14"/>
                <a:gd name="T25" fmla="*/ 349 h 16"/>
                <a:gd name="T26" fmla="*/ 342 w 14"/>
                <a:gd name="T27" fmla="*/ 321 h 16"/>
                <a:gd name="T28" fmla="*/ 313 w 14"/>
                <a:gd name="T29" fmla="*/ 349 h 16"/>
                <a:gd name="T30" fmla="*/ 272 w 14"/>
                <a:gd name="T31" fmla="*/ 418 h 16"/>
                <a:gd name="T32" fmla="*/ 243 w 14"/>
                <a:gd name="T33" fmla="*/ 485 h 16"/>
                <a:gd name="T34" fmla="*/ 29 w 14"/>
                <a:gd name="T35" fmla="*/ 226 h 16"/>
                <a:gd name="T36" fmla="*/ 170 w 14"/>
                <a:gd name="T37" fmla="*/ 418 h 16"/>
                <a:gd name="T38" fmla="*/ 243 w 14"/>
                <a:gd name="T39" fmla="*/ 418 h 16"/>
                <a:gd name="T40" fmla="*/ 243 w 14"/>
                <a:gd name="T41" fmla="*/ 418 h 16"/>
                <a:gd name="T42" fmla="*/ 272 w 14"/>
                <a:gd name="T43" fmla="*/ 321 h 16"/>
                <a:gd name="T44" fmla="*/ 389 w 14"/>
                <a:gd name="T45" fmla="*/ 321 h 16"/>
                <a:gd name="T46" fmla="*/ 413 w 14"/>
                <a:gd name="T47" fmla="*/ 254 h 16"/>
                <a:gd name="T48" fmla="*/ 459 w 14"/>
                <a:gd name="T49" fmla="*/ 95 h 16"/>
                <a:gd name="T50" fmla="*/ 389 w 14"/>
                <a:gd name="T51" fmla="*/ 135 h 16"/>
                <a:gd name="T52" fmla="*/ 342 w 14"/>
                <a:gd name="T53" fmla="*/ 29 h 16"/>
                <a:gd name="T54" fmla="*/ 243 w 14"/>
                <a:gd name="T55" fmla="*/ 29 h 16"/>
                <a:gd name="T56" fmla="*/ 243 w 14"/>
                <a:gd name="T57" fmla="*/ 95 h 16"/>
                <a:gd name="T58" fmla="*/ 141 w 14"/>
                <a:gd name="T59" fmla="*/ 135 h 16"/>
                <a:gd name="T60" fmla="*/ 100 w 14"/>
                <a:gd name="T61" fmla="*/ 135 h 16"/>
                <a:gd name="T62" fmla="*/ 100 w 14"/>
                <a:gd name="T63" fmla="*/ 185 h 16"/>
                <a:gd name="T64" fmla="*/ 100 w 14"/>
                <a:gd name="T65" fmla="*/ 185 h 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" h="16">
                  <a:moveTo>
                    <a:pt x="6" y="16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4"/>
                    <a:pt x="4" y="14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1" y="10"/>
                    <a:pt x="0" y="7"/>
                    <a:pt x="1" y="7"/>
                  </a:cubicBezTo>
                  <a:cubicBezTo>
                    <a:pt x="1" y="6"/>
                    <a:pt x="2" y="6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3" y="5"/>
                    <a:pt x="13" y="7"/>
                    <a:pt x="14" y="8"/>
                  </a:cubicBezTo>
                  <a:cubicBezTo>
                    <a:pt x="14" y="9"/>
                    <a:pt x="14" y="10"/>
                    <a:pt x="14" y="11"/>
                  </a:cubicBezTo>
                  <a:cubicBezTo>
                    <a:pt x="14" y="11"/>
                    <a:pt x="13" y="12"/>
                    <a:pt x="12" y="12"/>
                  </a:cubicBezTo>
                  <a:cubicBezTo>
                    <a:pt x="12" y="12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5"/>
                    <a:pt x="7" y="15"/>
                  </a:cubicBezTo>
                  <a:lnTo>
                    <a:pt x="6" y="16"/>
                  </a:lnTo>
                  <a:close/>
                  <a:moveTo>
                    <a:pt x="1" y="7"/>
                  </a:moveTo>
                  <a:cubicBezTo>
                    <a:pt x="2" y="8"/>
                    <a:pt x="2" y="9"/>
                    <a:pt x="2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6" y="13"/>
                    <a:pt x="6" y="14"/>
                  </a:cubicBezTo>
                  <a:cubicBezTo>
                    <a:pt x="6" y="14"/>
                    <a:pt x="6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9"/>
                    <a:pt x="10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2" y="6"/>
                    <a:pt x="12" y="5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2"/>
                    <a:pt x="10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9" name="Freeform 261"/>
            <p:cNvSpPr>
              <a:spLocks/>
            </p:cNvSpPr>
            <p:nvPr/>
          </p:nvSpPr>
          <p:spPr bwMode="auto">
            <a:xfrm>
              <a:off x="1439982" y="2947091"/>
              <a:ext cx="59802" cy="22038"/>
            </a:xfrm>
            <a:custGeom>
              <a:avLst/>
              <a:gdLst>
                <a:gd name="T0" fmla="*/ 29 w 8"/>
                <a:gd name="T1" fmla="*/ 28 h 3"/>
                <a:gd name="T2" fmla="*/ 29 w 8"/>
                <a:gd name="T3" fmla="*/ 65 h 3"/>
                <a:gd name="T4" fmla="*/ 164 w 8"/>
                <a:gd name="T5" fmla="*/ 28 h 3"/>
                <a:gd name="T6" fmla="*/ 254 w 8"/>
                <a:gd name="T7" fmla="*/ 28 h 3"/>
                <a:gd name="T8" fmla="*/ 164 w 8"/>
                <a:gd name="T9" fmla="*/ 0 h 3"/>
                <a:gd name="T10" fmla="*/ 29 w 8"/>
                <a:gd name="T11" fmla="*/ 28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3">
                  <a:moveTo>
                    <a:pt x="1" y="1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6" y="1"/>
                    <a:pt x="7" y="3"/>
                    <a:pt x="8" y="1"/>
                  </a:cubicBezTo>
                  <a:cubicBezTo>
                    <a:pt x="6" y="2"/>
                    <a:pt x="6" y="0"/>
                    <a:pt x="5" y="0"/>
                  </a:cubicBezTo>
                  <a:cubicBezTo>
                    <a:pt x="4" y="0"/>
                    <a:pt x="2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0" name="Freeform 262"/>
            <p:cNvSpPr>
              <a:spLocks/>
            </p:cNvSpPr>
            <p:nvPr/>
          </p:nvSpPr>
          <p:spPr bwMode="auto">
            <a:xfrm>
              <a:off x="1439982" y="2947091"/>
              <a:ext cx="66097" cy="22038"/>
            </a:xfrm>
            <a:custGeom>
              <a:avLst/>
              <a:gdLst>
                <a:gd name="T0" fmla="*/ 0 w 9"/>
                <a:gd name="T1" fmla="*/ 86 h 3"/>
                <a:gd name="T2" fmla="*/ 0 w 9"/>
                <a:gd name="T3" fmla="*/ 65 h 3"/>
                <a:gd name="T4" fmla="*/ 28 w 9"/>
                <a:gd name="T5" fmla="*/ 28 h 3"/>
                <a:gd name="T6" fmla="*/ 28 w 9"/>
                <a:gd name="T7" fmla="*/ 0 h 3"/>
                <a:gd name="T8" fmla="*/ 28 w 9"/>
                <a:gd name="T9" fmla="*/ 0 h 3"/>
                <a:gd name="T10" fmla="*/ 86 w 9"/>
                <a:gd name="T11" fmla="*/ 0 h 3"/>
                <a:gd name="T12" fmla="*/ 152 w 9"/>
                <a:gd name="T13" fmla="*/ 0 h 3"/>
                <a:gd name="T14" fmla="*/ 152 w 9"/>
                <a:gd name="T15" fmla="*/ 0 h 3"/>
                <a:gd name="T16" fmla="*/ 180 w 9"/>
                <a:gd name="T17" fmla="*/ 0 h 3"/>
                <a:gd name="T18" fmla="*/ 201 w 9"/>
                <a:gd name="T19" fmla="*/ 0 h 3"/>
                <a:gd name="T20" fmla="*/ 266 w 9"/>
                <a:gd name="T21" fmla="*/ 0 h 3"/>
                <a:gd name="T22" fmla="*/ 240 w 9"/>
                <a:gd name="T23" fmla="*/ 28 h 3"/>
                <a:gd name="T24" fmla="*/ 201 w 9"/>
                <a:gd name="T25" fmla="*/ 65 h 3"/>
                <a:gd name="T26" fmla="*/ 180 w 9"/>
                <a:gd name="T27" fmla="*/ 65 h 3"/>
                <a:gd name="T28" fmla="*/ 152 w 9"/>
                <a:gd name="T29" fmla="*/ 28 h 3"/>
                <a:gd name="T30" fmla="*/ 86 w 9"/>
                <a:gd name="T31" fmla="*/ 65 h 3"/>
                <a:gd name="T32" fmla="*/ 28 w 9"/>
                <a:gd name="T33" fmla="*/ 86 h 3"/>
                <a:gd name="T34" fmla="*/ 0 w 9"/>
                <a:gd name="T35" fmla="*/ 86 h 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2" y="2"/>
                    <a:pt x="1" y="3"/>
                    <a:pt x="1" y="3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1" name="Freeform 263"/>
            <p:cNvSpPr>
              <a:spLocks/>
            </p:cNvSpPr>
            <p:nvPr/>
          </p:nvSpPr>
          <p:spPr bwMode="auto">
            <a:xfrm>
              <a:off x="1679191" y="2991166"/>
              <a:ext cx="81835" cy="119634"/>
            </a:xfrm>
            <a:custGeom>
              <a:avLst/>
              <a:gdLst>
                <a:gd name="T0" fmla="*/ 340 w 11"/>
                <a:gd name="T1" fmla="*/ 390 h 16"/>
                <a:gd name="T2" fmla="*/ 184 w 11"/>
                <a:gd name="T3" fmla="*/ 439 h 16"/>
                <a:gd name="T4" fmla="*/ 0 w 11"/>
                <a:gd name="T5" fmla="*/ 485 h 16"/>
                <a:gd name="T6" fmla="*/ 0 w 11"/>
                <a:gd name="T7" fmla="*/ 390 h 16"/>
                <a:gd name="T8" fmla="*/ 28 w 11"/>
                <a:gd name="T9" fmla="*/ 254 h 16"/>
                <a:gd name="T10" fmla="*/ 66 w 11"/>
                <a:gd name="T11" fmla="*/ 185 h 16"/>
                <a:gd name="T12" fmla="*/ 28 w 11"/>
                <a:gd name="T13" fmla="*/ 164 h 16"/>
                <a:gd name="T14" fmla="*/ 66 w 11"/>
                <a:gd name="T15" fmla="*/ 29 h 16"/>
                <a:gd name="T16" fmla="*/ 251 w 11"/>
                <a:gd name="T17" fmla="*/ 95 h 16"/>
                <a:gd name="T18" fmla="*/ 340 w 11"/>
                <a:gd name="T19" fmla="*/ 39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6">
                  <a:moveTo>
                    <a:pt x="11" y="12"/>
                  </a:moveTo>
                  <a:cubicBezTo>
                    <a:pt x="10" y="14"/>
                    <a:pt x="7" y="14"/>
                    <a:pt x="6" y="14"/>
                  </a:cubicBezTo>
                  <a:cubicBezTo>
                    <a:pt x="3" y="16"/>
                    <a:pt x="3" y="16"/>
                    <a:pt x="0" y="15"/>
                  </a:cubicBezTo>
                  <a:cubicBezTo>
                    <a:pt x="2" y="15"/>
                    <a:pt x="1" y="13"/>
                    <a:pt x="0" y="12"/>
                  </a:cubicBezTo>
                  <a:cubicBezTo>
                    <a:pt x="0" y="11"/>
                    <a:pt x="1" y="10"/>
                    <a:pt x="1" y="8"/>
                  </a:cubicBezTo>
                  <a:cubicBezTo>
                    <a:pt x="1" y="7"/>
                    <a:pt x="2" y="8"/>
                    <a:pt x="2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3"/>
                    <a:pt x="0" y="1"/>
                    <a:pt x="2" y="1"/>
                  </a:cubicBezTo>
                  <a:cubicBezTo>
                    <a:pt x="5" y="1"/>
                    <a:pt x="8" y="0"/>
                    <a:pt x="8" y="3"/>
                  </a:cubicBezTo>
                  <a:cubicBezTo>
                    <a:pt x="9" y="7"/>
                    <a:pt x="8" y="10"/>
                    <a:pt x="1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2" name="Freeform 264"/>
            <p:cNvSpPr>
              <a:spLocks noEditPoints="1"/>
            </p:cNvSpPr>
            <p:nvPr/>
          </p:nvSpPr>
          <p:spPr bwMode="auto">
            <a:xfrm>
              <a:off x="1647717" y="2991166"/>
              <a:ext cx="113310" cy="119634"/>
            </a:xfrm>
            <a:custGeom>
              <a:avLst/>
              <a:gdLst>
                <a:gd name="T0" fmla="*/ 235 w 15"/>
                <a:gd name="T1" fmla="*/ 508 h 16"/>
                <a:gd name="T2" fmla="*/ 139 w 15"/>
                <a:gd name="T3" fmla="*/ 485 h 16"/>
                <a:gd name="T4" fmla="*/ 0 w 15"/>
                <a:gd name="T5" fmla="*/ 439 h 16"/>
                <a:gd name="T6" fmla="*/ 139 w 15"/>
                <a:gd name="T7" fmla="*/ 439 h 16"/>
                <a:gd name="T8" fmla="*/ 168 w 15"/>
                <a:gd name="T9" fmla="*/ 439 h 16"/>
                <a:gd name="T10" fmla="*/ 139 w 15"/>
                <a:gd name="T11" fmla="*/ 418 h 16"/>
                <a:gd name="T12" fmla="*/ 139 w 15"/>
                <a:gd name="T13" fmla="*/ 390 h 16"/>
                <a:gd name="T14" fmla="*/ 139 w 15"/>
                <a:gd name="T15" fmla="*/ 283 h 16"/>
                <a:gd name="T16" fmla="*/ 168 w 15"/>
                <a:gd name="T17" fmla="*/ 254 h 16"/>
                <a:gd name="T18" fmla="*/ 168 w 15"/>
                <a:gd name="T19" fmla="*/ 226 h 16"/>
                <a:gd name="T20" fmla="*/ 168 w 15"/>
                <a:gd name="T21" fmla="*/ 226 h 16"/>
                <a:gd name="T22" fmla="*/ 168 w 15"/>
                <a:gd name="T23" fmla="*/ 164 h 16"/>
                <a:gd name="T24" fmla="*/ 168 w 15"/>
                <a:gd name="T25" fmla="*/ 164 h 16"/>
                <a:gd name="T26" fmla="*/ 168 w 15"/>
                <a:gd name="T27" fmla="*/ 135 h 16"/>
                <a:gd name="T28" fmla="*/ 139 w 15"/>
                <a:gd name="T29" fmla="*/ 29 h 16"/>
                <a:gd name="T30" fmla="*/ 197 w 15"/>
                <a:gd name="T31" fmla="*/ 0 h 16"/>
                <a:gd name="T32" fmla="*/ 197 w 15"/>
                <a:gd name="T33" fmla="*/ 0 h 16"/>
                <a:gd name="T34" fmla="*/ 264 w 15"/>
                <a:gd name="T35" fmla="*/ 0 h 16"/>
                <a:gd name="T36" fmla="*/ 305 w 15"/>
                <a:gd name="T37" fmla="*/ 0 h 16"/>
                <a:gd name="T38" fmla="*/ 427 w 15"/>
                <a:gd name="T39" fmla="*/ 95 h 16"/>
                <a:gd name="T40" fmla="*/ 427 w 15"/>
                <a:gd name="T41" fmla="*/ 185 h 16"/>
                <a:gd name="T42" fmla="*/ 494 w 15"/>
                <a:gd name="T43" fmla="*/ 390 h 16"/>
                <a:gd name="T44" fmla="*/ 494 w 15"/>
                <a:gd name="T45" fmla="*/ 390 h 16"/>
                <a:gd name="T46" fmla="*/ 494 w 15"/>
                <a:gd name="T47" fmla="*/ 418 h 16"/>
                <a:gd name="T48" fmla="*/ 403 w 15"/>
                <a:gd name="T49" fmla="*/ 439 h 16"/>
                <a:gd name="T50" fmla="*/ 334 w 15"/>
                <a:gd name="T51" fmla="*/ 485 h 16"/>
                <a:gd name="T52" fmla="*/ 235 w 15"/>
                <a:gd name="T53" fmla="*/ 508 h 16"/>
                <a:gd name="T54" fmla="*/ 197 w 15"/>
                <a:gd name="T55" fmla="*/ 485 h 16"/>
                <a:gd name="T56" fmla="*/ 334 w 15"/>
                <a:gd name="T57" fmla="*/ 439 h 16"/>
                <a:gd name="T58" fmla="*/ 358 w 15"/>
                <a:gd name="T59" fmla="*/ 418 h 16"/>
                <a:gd name="T60" fmla="*/ 473 w 15"/>
                <a:gd name="T61" fmla="*/ 390 h 16"/>
                <a:gd name="T62" fmla="*/ 403 w 15"/>
                <a:gd name="T63" fmla="*/ 185 h 16"/>
                <a:gd name="T64" fmla="*/ 403 w 15"/>
                <a:gd name="T65" fmla="*/ 95 h 16"/>
                <a:gd name="T66" fmla="*/ 305 w 15"/>
                <a:gd name="T67" fmla="*/ 29 h 16"/>
                <a:gd name="T68" fmla="*/ 264 w 15"/>
                <a:gd name="T69" fmla="*/ 29 h 16"/>
                <a:gd name="T70" fmla="*/ 197 w 15"/>
                <a:gd name="T71" fmla="*/ 69 h 16"/>
                <a:gd name="T72" fmla="*/ 197 w 15"/>
                <a:gd name="T73" fmla="*/ 69 h 16"/>
                <a:gd name="T74" fmla="*/ 168 w 15"/>
                <a:gd name="T75" fmla="*/ 69 h 16"/>
                <a:gd name="T76" fmla="*/ 197 w 15"/>
                <a:gd name="T77" fmla="*/ 135 h 16"/>
                <a:gd name="T78" fmla="*/ 197 w 15"/>
                <a:gd name="T79" fmla="*/ 135 h 16"/>
                <a:gd name="T80" fmla="*/ 197 w 15"/>
                <a:gd name="T81" fmla="*/ 164 h 16"/>
                <a:gd name="T82" fmla="*/ 197 w 15"/>
                <a:gd name="T83" fmla="*/ 185 h 16"/>
                <a:gd name="T84" fmla="*/ 197 w 15"/>
                <a:gd name="T85" fmla="*/ 254 h 16"/>
                <a:gd name="T86" fmla="*/ 197 w 15"/>
                <a:gd name="T87" fmla="*/ 254 h 16"/>
                <a:gd name="T88" fmla="*/ 168 w 15"/>
                <a:gd name="T89" fmla="*/ 321 h 16"/>
                <a:gd name="T90" fmla="*/ 168 w 15"/>
                <a:gd name="T91" fmla="*/ 390 h 16"/>
                <a:gd name="T92" fmla="*/ 168 w 15"/>
                <a:gd name="T93" fmla="*/ 418 h 16"/>
                <a:gd name="T94" fmla="*/ 197 w 15"/>
                <a:gd name="T95" fmla="*/ 485 h 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5" h="16">
                  <a:moveTo>
                    <a:pt x="7" y="16"/>
                  </a:moveTo>
                  <a:cubicBezTo>
                    <a:pt x="6" y="16"/>
                    <a:pt x="5" y="16"/>
                    <a:pt x="4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4" y="14"/>
                    <a:pt x="4" y="13"/>
                  </a:cubicBezTo>
                  <a:cubicBezTo>
                    <a:pt x="4" y="13"/>
                    <a:pt x="4" y="13"/>
                    <a:pt x="4" y="12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1" y="0"/>
                    <a:pt x="12" y="1"/>
                    <a:pt x="13" y="3"/>
                  </a:cubicBezTo>
                  <a:cubicBezTo>
                    <a:pt x="13" y="4"/>
                    <a:pt x="13" y="5"/>
                    <a:pt x="13" y="6"/>
                  </a:cubicBezTo>
                  <a:cubicBezTo>
                    <a:pt x="13" y="8"/>
                    <a:pt x="14" y="10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4"/>
                    <a:pt x="12" y="14"/>
                  </a:cubicBezTo>
                  <a:cubicBezTo>
                    <a:pt x="11" y="15"/>
                    <a:pt x="11" y="15"/>
                    <a:pt x="10" y="15"/>
                  </a:cubicBezTo>
                  <a:cubicBezTo>
                    <a:pt x="9" y="16"/>
                    <a:pt x="8" y="16"/>
                    <a:pt x="7" y="16"/>
                  </a:cubicBezTo>
                  <a:close/>
                  <a:moveTo>
                    <a:pt x="6" y="15"/>
                  </a:moveTo>
                  <a:cubicBezTo>
                    <a:pt x="7" y="15"/>
                    <a:pt x="8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3"/>
                    <a:pt x="14" y="12"/>
                  </a:cubicBezTo>
                  <a:cubicBezTo>
                    <a:pt x="12" y="10"/>
                    <a:pt x="12" y="8"/>
                    <a:pt x="12" y="6"/>
                  </a:cubicBezTo>
                  <a:cubicBezTo>
                    <a:pt x="12" y="5"/>
                    <a:pt x="12" y="4"/>
                    <a:pt x="12" y="3"/>
                  </a:cubicBezTo>
                  <a:cubicBezTo>
                    <a:pt x="11" y="2"/>
                    <a:pt x="11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5" y="10"/>
                  </a:cubicBezTo>
                  <a:cubicBezTo>
                    <a:pt x="5" y="10"/>
                    <a:pt x="5" y="11"/>
                    <a:pt x="5" y="12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3"/>
                    <a:pt x="6" y="14"/>
                    <a:pt x="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3" name="Freeform 265"/>
            <p:cNvSpPr>
              <a:spLocks/>
            </p:cNvSpPr>
            <p:nvPr/>
          </p:nvSpPr>
          <p:spPr bwMode="auto">
            <a:xfrm>
              <a:off x="1477752" y="2969129"/>
              <a:ext cx="125900" cy="97596"/>
            </a:xfrm>
            <a:custGeom>
              <a:avLst/>
              <a:gdLst>
                <a:gd name="T0" fmla="*/ 0 w 17"/>
                <a:gd name="T1" fmla="*/ 136 h 13"/>
                <a:gd name="T2" fmla="*/ 0 w 17"/>
                <a:gd name="T3" fmla="*/ 165 h 13"/>
                <a:gd name="T4" fmla="*/ 0 w 17"/>
                <a:gd name="T5" fmla="*/ 136 h 13"/>
                <a:gd name="T6" fmla="*/ 155 w 17"/>
                <a:gd name="T7" fmla="*/ 234 h 13"/>
                <a:gd name="T8" fmla="*/ 311 w 17"/>
                <a:gd name="T9" fmla="*/ 324 h 13"/>
                <a:gd name="T10" fmla="*/ 405 w 17"/>
                <a:gd name="T11" fmla="*/ 393 h 13"/>
                <a:gd name="T12" fmla="*/ 454 w 17"/>
                <a:gd name="T13" fmla="*/ 393 h 13"/>
                <a:gd name="T14" fmla="*/ 454 w 17"/>
                <a:gd name="T15" fmla="*/ 324 h 13"/>
                <a:gd name="T16" fmla="*/ 520 w 17"/>
                <a:gd name="T17" fmla="*/ 324 h 13"/>
                <a:gd name="T18" fmla="*/ 492 w 17"/>
                <a:gd name="T19" fmla="*/ 284 h 13"/>
                <a:gd name="T20" fmla="*/ 492 w 17"/>
                <a:gd name="T21" fmla="*/ 234 h 13"/>
                <a:gd name="T22" fmla="*/ 492 w 17"/>
                <a:gd name="T23" fmla="*/ 188 h 13"/>
                <a:gd name="T24" fmla="*/ 454 w 17"/>
                <a:gd name="T25" fmla="*/ 136 h 13"/>
                <a:gd name="T26" fmla="*/ 433 w 17"/>
                <a:gd name="T27" fmla="*/ 136 h 13"/>
                <a:gd name="T28" fmla="*/ 454 w 17"/>
                <a:gd name="T29" fmla="*/ 98 h 13"/>
                <a:gd name="T30" fmla="*/ 405 w 17"/>
                <a:gd name="T31" fmla="*/ 29 h 13"/>
                <a:gd name="T32" fmla="*/ 249 w 17"/>
                <a:gd name="T33" fmla="*/ 29 h 13"/>
                <a:gd name="T34" fmla="*/ 249 w 17"/>
                <a:gd name="T35" fmla="*/ 29 h 13"/>
                <a:gd name="T36" fmla="*/ 89 w 17"/>
                <a:gd name="T37" fmla="*/ 0 h 13"/>
                <a:gd name="T38" fmla="*/ 89 w 17"/>
                <a:gd name="T39" fmla="*/ 69 h 13"/>
                <a:gd name="T40" fmla="*/ 0 w 17"/>
                <a:gd name="T41" fmla="*/ 136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" h="13">
                  <a:moveTo>
                    <a:pt x="0" y="4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4" y="9"/>
                    <a:pt x="5" y="7"/>
                  </a:cubicBezTo>
                  <a:cubicBezTo>
                    <a:pt x="7" y="5"/>
                    <a:pt x="12" y="8"/>
                    <a:pt x="10" y="10"/>
                  </a:cubicBezTo>
                  <a:cubicBezTo>
                    <a:pt x="11" y="10"/>
                    <a:pt x="14" y="9"/>
                    <a:pt x="13" y="12"/>
                  </a:cubicBezTo>
                  <a:cubicBezTo>
                    <a:pt x="14" y="13"/>
                    <a:pt x="14" y="12"/>
                    <a:pt x="15" y="12"/>
                  </a:cubicBezTo>
                  <a:cubicBezTo>
                    <a:pt x="16" y="12"/>
                    <a:pt x="16" y="10"/>
                    <a:pt x="15" y="10"/>
                  </a:cubicBezTo>
                  <a:cubicBezTo>
                    <a:pt x="16" y="10"/>
                    <a:pt x="16" y="10"/>
                    <a:pt x="17" y="10"/>
                  </a:cubicBezTo>
                  <a:cubicBezTo>
                    <a:pt x="16" y="10"/>
                    <a:pt x="17" y="10"/>
                    <a:pt x="16" y="9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6" y="5"/>
                    <a:pt x="15" y="5"/>
                    <a:pt x="15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4" y="3"/>
                    <a:pt x="14" y="0"/>
                    <a:pt x="13" y="1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3" y="1"/>
                    <a:pt x="2" y="1"/>
                    <a:pt x="3" y="2"/>
                  </a:cubicBezTo>
                  <a:cubicBezTo>
                    <a:pt x="1" y="2"/>
                    <a:pt x="0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4" name="Freeform 266"/>
            <p:cNvSpPr>
              <a:spLocks noEditPoints="1"/>
            </p:cNvSpPr>
            <p:nvPr/>
          </p:nvSpPr>
          <p:spPr bwMode="auto">
            <a:xfrm>
              <a:off x="1471457" y="2962832"/>
              <a:ext cx="138490" cy="103892"/>
            </a:xfrm>
            <a:custGeom>
              <a:avLst/>
              <a:gdLst>
                <a:gd name="T0" fmla="*/ 371 w 19"/>
                <a:gd name="T1" fmla="*/ 434 h 14"/>
                <a:gd name="T2" fmla="*/ 371 w 19"/>
                <a:gd name="T3" fmla="*/ 405 h 14"/>
                <a:gd name="T4" fmla="*/ 310 w 19"/>
                <a:gd name="T5" fmla="*/ 368 h 14"/>
                <a:gd name="T6" fmla="*/ 285 w 19"/>
                <a:gd name="T7" fmla="*/ 339 h 14"/>
                <a:gd name="T8" fmla="*/ 236 w 19"/>
                <a:gd name="T9" fmla="*/ 250 h 14"/>
                <a:gd name="T10" fmla="*/ 151 w 19"/>
                <a:gd name="T11" fmla="*/ 316 h 14"/>
                <a:gd name="T12" fmla="*/ 28 w 19"/>
                <a:gd name="T13" fmla="*/ 184 h 14"/>
                <a:gd name="T14" fmla="*/ 0 w 19"/>
                <a:gd name="T15" fmla="*/ 156 h 14"/>
                <a:gd name="T16" fmla="*/ 86 w 19"/>
                <a:gd name="T17" fmla="*/ 66 h 14"/>
                <a:gd name="T18" fmla="*/ 86 w 19"/>
                <a:gd name="T19" fmla="*/ 0 h 14"/>
                <a:gd name="T20" fmla="*/ 262 w 19"/>
                <a:gd name="T21" fmla="*/ 28 h 14"/>
                <a:gd name="T22" fmla="*/ 285 w 19"/>
                <a:gd name="T23" fmla="*/ 66 h 14"/>
                <a:gd name="T24" fmla="*/ 350 w 19"/>
                <a:gd name="T25" fmla="*/ 66 h 14"/>
                <a:gd name="T26" fmla="*/ 396 w 19"/>
                <a:gd name="T27" fmla="*/ 28 h 14"/>
                <a:gd name="T28" fmla="*/ 461 w 19"/>
                <a:gd name="T29" fmla="*/ 94 h 14"/>
                <a:gd name="T30" fmla="*/ 482 w 19"/>
                <a:gd name="T31" fmla="*/ 118 h 14"/>
                <a:gd name="T32" fmla="*/ 482 w 19"/>
                <a:gd name="T33" fmla="*/ 184 h 14"/>
                <a:gd name="T34" fmla="*/ 482 w 19"/>
                <a:gd name="T35" fmla="*/ 222 h 14"/>
                <a:gd name="T36" fmla="*/ 521 w 19"/>
                <a:gd name="T37" fmla="*/ 250 h 14"/>
                <a:gd name="T38" fmla="*/ 521 w 19"/>
                <a:gd name="T39" fmla="*/ 339 h 14"/>
                <a:gd name="T40" fmla="*/ 547 w 19"/>
                <a:gd name="T41" fmla="*/ 368 h 14"/>
                <a:gd name="T42" fmla="*/ 482 w 19"/>
                <a:gd name="T43" fmla="*/ 368 h 14"/>
                <a:gd name="T44" fmla="*/ 461 w 19"/>
                <a:gd name="T45" fmla="*/ 434 h 14"/>
                <a:gd name="T46" fmla="*/ 396 w 19"/>
                <a:gd name="T47" fmla="*/ 434 h 14"/>
                <a:gd name="T48" fmla="*/ 396 w 19"/>
                <a:gd name="T49" fmla="*/ 339 h 14"/>
                <a:gd name="T50" fmla="*/ 435 w 19"/>
                <a:gd name="T51" fmla="*/ 405 h 14"/>
                <a:gd name="T52" fmla="*/ 461 w 19"/>
                <a:gd name="T53" fmla="*/ 339 h 14"/>
                <a:gd name="T54" fmla="*/ 461 w 19"/>
                <a:gd name="T55" fmla="*/ 316 h 14"/>
                <a:gd name="T56" fmla="*/ 482 w 19"/>
                <a:gd name="T57" fmla="*/ 278 h 14"/>
                <a:gd name="T58" fmla="*/ 461 w 19"/>
                <a:gd name="T59" fmla="*/ 250 h 14"/>
                <a:gd name="T60" fmla="*/ 461 w 19"/>
                <a:gd name="T61" fmla="*/ 222 h 14"/>
                <a:gd name="T62" fmla="*/ 461 w 19"/>
                <a:gd name="T63" fmla="*/ 184 h 14"/>
                <a:gd name="T64" fmla="*/ 350 w 19"/>
                <a:gd name="T65" fmla="*/ 222 h 14"/>
                <a:gd name="T66" fmla="*/ 435 w 19"/>
                <a:gd name="T67" fmla="*/ 118 h 14"/>
                <a:gd name="T68" fmla="*/ 435 w 19"/>
                <a:gd name="T69" fmla="*/ 94 h 14"/>
                <a:gd name="T70" fmla="*/ 350 w 19"/>
                <a:gd name="T71" fmla="*/ 94 h 14"/>
                <a:gd name="T72" fmla="*/ 262 w 19"/>
                <a:gd name="T73" fmla="*/ 94 h 14"/>
                <a:gd name="T74" fmla="*/ 262 w 19"/>
                <a:gd name="T75" fmla="*/ 66 h 14"/>
                <a:gd name="T76" fmla="*/ 113 w 19"/>
                <a:gd name="T77" fmla="*/ 66 h 14"/>
                <a:gd name="T78" fmla="*/ 151 w 19"/>
                <a:gd name="T79" fmla="*/ 118 h 14"/>
                <a:gd name="T80" fmla="*/ 65 w 19"/>
                <a:gd name="T81" fmla="*/ 156 h 14"/>
                <a:gd name="T82" fmla="*/ 151 w 19"/>
                <a:gd name="T83" fmla="*/ 250 h 14"/>
                <a:gd name="T84" fmla="*/ 236 w 19"/>
                <a:gd name="T85" fmla="*/ 222 h 14"/>
                <a:gd name="T86" fmla="*/ 350 w 19"/>
                <a:gd name="T87" fmla="*/ 316 h 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9" h="14">
                  <a:moveTo>
                    <a:pt x="14" y="14"/>
                  </a:moveTo>
                  <a:cubicBezTo>
                    <a:pt x="14" y="14"/>
                    <a:pt x="14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1" y="12"/>
                    <a:pt x="11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0"/>
                    <a:pt x="11" y="10"/>
                    <a:pt x="10" y="9"/>
                  </a:cubicBezTo>
                  <a:cubicBezTo>
                    <a:pt x="10" y="9"/>
                    <a:pt x="9" y="8"/>
                    <a:pt x="8" y="8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4" y="10"/>
                    <a:pt x="2" y="8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3" y="2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6"/>
                    <a:pt x="17" y="6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8" y="12"/>
                    <a:pt x="18" y="13"/>
                    <a:pt x="17" y="13"/>
                  </a:cubicBezTo>
                  <a:cubicBezTo>
                    <a:pt x="17" y="13"/>
                    <a:pt x="17" y="14"/>
                    <a:pt x="16" y="14"/>
                  </a:cubicBezTo>
                  <a:cubicBezTo>
                    <a:pt x="16" y="14"/>
                    <a:pt x="16" y="14"/>
                    <a:pt x="15" y="14"/>
                  </a:cubicBezTo>
                  <a:cubicBezTo>
                    <a:pt x="15" y="14"/>
                    <a:pt x="15" y="14"/>
                    <a:pt x="14" y="14"/>
                  </a:cubicBezTo>
                  <a:close/>
                  <a:moveTo>
                    <a:pt x="12" y="10"/>
                  </a:moveTo>
                  <a:cubicBezTo>
                    <a:pt x="13" y="10"/>
                    <a:pt x="14" y="11"/>
                    <a:pt x="14" y="11"/>
                  </a:cubicBezTo>
                  <a:cubicBezTo>
                    <a:pt x="15" y="12"/>
                    <a:pt x="15" y="12"/>
                    <a:pt x="14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3"/>
                    <a:pt x="16" y="12"/>
                    <a:pt x="16" y="12"/>
                  </a:cubicBezTo>
                  <a:cubicBezTo>
                    <a:pt x="16" y="12"/>
                    <a:pt x="16" y="12"/>
                    <a:pt x="16" y="11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2"/>
                    <a:pt x="6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4" y="8"/>
                    <a:pt x="5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11" y="8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5" name="Freeform 267"/>
            <p:cNvSpPr>
              <a:spLocks/>
            </p:cNvSpPr>
            <p:nvPr/>
          </p:nvSpPr>
          <p:spPr bwMode="auto">
            <a:xfrm>
              <a:off x="1581619" y="3000611"/>
              <a:ext cx="110162" cy="116485"/>
            </a:xfrm>
            <a:custGeom>
              <a:avLst/>
              <a:gdLst>
                <a:gd name="T0" fmla="*/ 86 w 15"/>
                <a:gd name="T1" fmla="*/ 432 h 16"/>
                <a:gd name="T2" fmla="*/ 266 w 15"/>
                <a:gd name="T3" fmla="*/ 395 h 16"/>
                <a:gd name="T4" fmla="*/ 420 w 15"/>
                <a:gd name="T5" fmla="*/ 395 h 16"/>
                <a:gd name="T6" fmla="*/ 420 w 15"/>
                <a:gd name="T7" fmla="*/ 347 h 16"/>
                <a:gd name="T8" fmla="*/ 420 w 15"/>
                <a:gd name="T9" fmla="*/ 261 h 16"/>
                <a:gd name="T10" fmla="*/ 446 w 15"/>
                <a:gd name="T11" fmla="*/ 171 h 16"/>
                <a:gd name="T12" fmla="*/ 420 w 15"/>
                <a:gd name="T13" fmla="*/ 113 h 16"/>
                <a:gd name="T14" fmla="*/ 380 w 15"/>
                <a:gd name="T15" fmla="*/ 65 h 16"/>
                <a:gd name="T16" fmla="*/ 294 w 15"/>
                <a:gd name="T17" fmla="*/ 86 h 16"/>
                <a:gd name="T18" fmla="*/ 180 w 15"/>
                <a:gd name="T19" fmla="*/ 65 h 16"/>
                <a:gd name="T20" fmla="*/ 180 w 15"/>
                <a:gd name="T21" fmla="*/ 28 h 16"/>
                <a:gd name="T22" fmla="*/ 152 w 15"/>
                <a:gd name="T23" fmla="*/ 65 h 16"/>
                <a:gd name="T24" fmla="*/ 65 w 15"/>
                <a:gd name="T25" fmla="*/ 65 h 16"/>
                <a:gd name="T26" fmla="*/ 65 w 15"/>
                <a:gd name="T27" fmla="*/ 150 h 16"/>
                <a:gd name="T28" fmla="*/ 86 w 15"/>
                <a:gd name="T29" fmla="*/ 171 h 16"/>
                <a:gd name="T30" fmla="*/ 28 w 15"/>
                <a:gd name="T31" fmla="*/ 171 h 16"/>
                <a:gd name="T32" fmla="*/ 28 w 15"/>
                <a:gd name="T33" fmla="*/ 236 h 16"/>
                <a:gd name="T34" fmla="*/ 28 w 15"/>
                <a:gd name="T35" fmla="*/ 310 h 16"/>
                <a:gd name="T36" fmla="*/ 86 w 15"/>
                <a:gd name="T37" fmla="*/ 432 h 1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" h="16">
                  <a:moveTo>
                    <a:pt x="3" y="15"/>
                  </a:moveTo>
                  <a:cubicBezTo>
                    <a:pt x="5" y="16"/>
                    <a:pt x="7" y="14"/>
                    <a:pt x="9" y="14"/>
                  </a:cubicBezTo>
                  <a:cubicBezTo>
                    <a:pt x="10" y="14"/>
                    <a:pt x="14" y="14"/>
                    <a:pt x="14" y="14"/>
                  </a:cubicBezTo>
                  <a:cubicBezTo>
                    <a:pt x="15" y="13"/>
                    <a:pt x="14" y="12"/>
                    <a:pt x="14" y="12"/>
                  </a:cubicBezTo>
                  <a:cubicBezTo>
                    <a:pt x="13" y="10"/>
                    <a:pt x="13" y="10"/>
                    <a:pt x="14" y="9"/>
                  </a:cubicBezTo>
                  <a:cubicBezTo>
                    <a:pt x="14" y="8"/>
                    <a:pt x="15" y="7"/>
                    <a:pt x="15" y="6"/>
                  </a:cubicBezTo>
                  <a:cubicBezTo>
                    <a:pt x="15" y="5"/>
                    <a:pt x="14" y="5"/>
                    <a:pt x="14" y="4"/>
                  </a:cubicBezTo>
                  <a:cubicBezTo>
                    <a:pt x="14" y="3"/>
                    <a:pt x="13" y="3"/>
                    <a:pt x="13" y="2"/>
                  </a:cubicBezTo>
                  <a:cubicBezTo>
                    <a:pt x="12" y="2"/>
                    <a:pt x="11" y="3"/>
                    <a:pt x="10" y="3"/>
                  </a:cubicBezTo>
                  <a:cubicBezTo>
                    <a:pt x="9" y="3"/>
                    <a:pt x="8" y="0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4" y="2"/>
                    <a:pt x="3" y="1"/>
                    <a:pt x="2" y="2"/>
                  </a:cubicBezTo>
                  <a:cubicBezTo>
                    <a:pt x="0" y="3"/>
                    <a:pt x="3" y="4"/>
                    <a:pt x="2" y="5"/>
                  </a:cubicBezTo>
                  <a:cubicBezTo>
                    <a:pt x="3" y="6"/>
                    <a:pt x="2" y="6"/>
                    <a:pt x="3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2" y="9"/>
                    <a:pt x="1" y="10"/>
                    <a:pt x="1" y="11"/>
                  </a:cubicBezTo>
                  <a:cubicBezTo>
                    <a:pt x="4" y="11"/>
                    <a:pt x="3" y="13"/>
                    <a:pt x="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" name="Freeform 268"/>
            <p:cNvSpPr>
              <a:spLocks noEditPoints="1"/>
            </p:cNvSpPr>
            <p:nvPr/>
          </p:nvSpPr>
          <p:spPr bwMode="auto">
            <a:xfrm>
              <a:off x="1575324" y="3000611"/>
              <a:ext cx="125900" cy="116485"/>
            </a:xfrm>
            <a:custGeom>
              <a:avLst/>
              <a:gdLst>
                <a:gd name="T0" fmla="*/ 115 w 17"/>
                <a:gd name="T1" fmla="*/ 460 h 16"/>
                <a:gd name="T2" fmla="*/ 115 w 17"/>
                <a:gd name="T3" fmla="*/ 432 h 16"/>
                <a:gd name="T4" fmla="*/ 66 w 17"/>
                <a:gd name="T5" fmla="*/ 310 h 16"/>
                <a:gd name="T6" fmla="*/ 28 w 17"/>
                <a:gd name="T7" fmla="*/ 284 h 16"/>
                <a:gd name="T8" fmla="*/ 28 w 17"/>
                <a:gd name="T9" fmla="*/ 199 h 16"/>
                <a:gd name="T10" fmla="*/ 66 w 17"/>
                <a:gd name="T11" fmla="*/ 199 h 16"/>
                <a:gd name="T12" fmla="*/ 0 w 17"/>
                <a:gd name="T13" fmla="*/ 113 h 16"/>
                <a:gd name="T14" fmla="*/ 89 w 17"/>
                <a:gd name="T15" fmla="*/ 150 h 16"/>
                <a:gd name="T16" fmla="*/ 66 w 17"/>
                <a:gd name="T17" fmla="*/ 65 h 16"/>
                <a:gd name="T18" fmla="*/ 155 w 17"/>
                <a:gd name="T19" fmla="*/ 28 h 16"/>
                <a:gd name="T20" fmla="*/ 184 w 17"/>
                <a:gd name="T21" fmla="*/ 28 h 16"/>
                <a:gd name="T22" fmla="*/ 249 w 17"/>
                <a:gd name="T23" fmla="*/ 0 h 16"/>
                <a:gd name="T24" fmla="*/ 311 w 17"/>
                <a:gd name="T25" fmla="*/ 65 h 16"/>
                <a:gd name="T26" fmla="*/ 339 w 17"/>
                <a:gd name="T27" fmla="*/ 86 h 16"/>
                <a:gd name="T28" fmla="*/ 433 w 17"/>
                <a:gd name="T29" fmla="*/ 65 h 16"/>
                <a:gd name="T30" fmla="*/ 492 w 17"/>
                <a:gd name="T31" fmla="*/ 86 h 16"/>
                <a:gd name="T32" fmla="*/ 492 w 17"/>
                <a:gd name="T33" fmla="*/ 113 h 16"/>
                <a:gd name="T34" fmla="*/ 520 w 17"/>
                <a:gd name="T35" fmla="*/ 171 h 16"/>
                <a:gd name="T36" fmla="*/ 454 w 17"/>
                <a:gd name="T37" fmla="*/ 261 h 16"/>
                <a:gd name="T38" fmla="*/ 454 w 17"/>
                <a:gd name="T39" fmla="*/ 347 h 16"/>
                <a:gd name="T40" fmla="*/ 433 w 17"/>
                <a:gd name="T41" fmla="*/ 432 h 16"/>
                <a:gd name="T42" fmla="*/ 311 w 17"/>
                <a:gd name="T43" fmla="*/ 395 h 16"/>
                <a:gd name="T44" fmla="*/ 115 w 17"/>
                <a:gd name="T45" fmla="*/ 460 h 16"/>
                <a:gd name="T46" fmla="*/ 115 w 17"/>
                <a:gd name="T47" fmla="*/ 310 h 16"/>
                <a:gd name="T48" fmla="*/ 209 w 17"/>
                <a:gd name="T49" fmla="*/ 395 h 16"/>
                <a:gd name="T50" fmla="*/ 365 w 17"/>
                <a:gd name="T51" fmla="*/ 370 h 16"/>
                <a:gd name="T52" fmla="*/ 454 w 17"/>
                <a:gd name="T53" fmla="*/ 370 h 16"/>
                <a:gd name="T54" fmla="*/ 433 w 17"/>
                <a:gd name="T55" fmla="*/ 347 h 16"/>
                <a:gd name="T56" fmla="*/ 454 w 17"/>
                <a:gd name="T57" fmla="*/ 199 h 16"/>
                <a:gd name="T58" fmla="*/ 454 w 17"/>
                <a:gd name="T59" fmla="*/ 150 h 16"/>
                <a:gd name="T60" fmla="*/ 433 w 17"/>
                <a:gd name="T61" fmla="*/ 86 h 16"/>
                <a:gd name="T62" fmla="*/ 405 w 17"/>
                <a:gd name="T63" fmla="*/ 86 h 16"/>
                <a:gd name="T64" fmla="*/ 271 w 17"/>
                <a:gd name="T65" fmla="*/ 86 h 16"/>
                <a:gd name="T66" fmla="*/ 209 w 17"/>
                <a:gd name="T67" fmla="*/ 86 h 16"/>
                <a:gd name="T68" fmla="*/ 184 w 17"/>
                <a:gd name="T69" fmla="*/ 65 h 16"/>
                <a:gd name="T70" fmla="*/ 115 w 17"/>
                <a:gd name="T71" fmla="*/ 65 h 16"/>
                <a:gd name="T72" fmla="*/ 89 w 17"/>
                <a:gd name="T73" fmla="*/ 86 h 16"/>
                <a:gd name="T74" fmla="*/ 115 w 17"/>
                <a:gd name="T75" fmla="*/ 171 h 16"/>
                <a:gd name="T76" fmla="*/ 155 w 17"/>
                <a:gd name="T77" fmla="*/ 199 h 16"/>
                <a:gd name="T78" fmla="*/ 89 w 17"/>
                <a:gd name="T79" fmla="*/ 199 h 16"/>
                <a:gd name="T80" fmla="*/ 89 w 17"/>
                <a:gd name="T81" fmla="*/ 236 h 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7" h="16">
                  <a:moveTo>
                    <a:pt x="4" y="16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2"/>
                    <a:pt x="3" y="12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9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10" y="1"/>
                    <a:pt x="10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7" y="6"/>
                    <a:pt x="17" y="6"/>
                  </a:cubicBezTo>
                  <a:cubicBezTo>
                    <a:pt x="17" y="7"/>
                    <a:pt x="16" y="7"/>
                    <a:pt x="16" y="8"/>
                  </a:cubicBezTo>
                  <a:cubicBezTo>
                    <a:pt x="16" y="8"/>
                    <a:pt x="15" y="9"/>
                    <a:pt x="15" y="9"/>
                  </a:cubicBezTo>
                  <a:cubicBezTo>
                    <a:pt x="15" y="10"/>
                    <a:pt x="15" y="10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7" y="13"/>
                    <a:pt x="16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3" y="15"/>
                    <a:pt x="13" y="14"/>
                    <a:pt x="12" y="14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9" y="14"/>
                    <a:pt x="9" y="15"/>
                    <a:pt x="8" y="15"/>
                  </a:cubicBezTo>
                  <a:cubicBezTo>
                    <a:pt x="7" y="15"/>
                    <a:pt x="6" y="16"/>
                    <a:pt x="4" y="16"/>
                  </a:cubicBezTo>
                  <a:close/>
                  <a:moveTo>
                    <a:pt x="3" y="10"/>
                  </a:moveTo>
                  <a:cubicBezTo>
                    <a:pt x="3" y="10"/>
                    <a:pt x="4" y="10"/>
                    <a:pt x="4" y="11"/>
                  </a:cubicBezTo>
                  <a:cubicBezTo>
                    <a:pt x="5" y="12"/>
                    <a:pt x="5" y="13"/>
                    <a:pt x="5" y="15"/>
                  </a:cubicBezTo>
                  <a:cubicBezTo>
                    <a:pt x="6" y="15"/>
                    <a:pt x="7" y="14"/>
                    <a:pt x="7" y="14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0" y="13"/>
                    <a:pt x="11" y="13"/>
                    <a:pt x="12" y="13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0"/>
                    <a:pt x="14" y="10"/>
                    <a:pt x="14" y="8"/>
                  </a:cubicBezTo>
                  <a:cubicBezTo>
                    <a:pt x="14" y="8"/>
                    <a:pt x="14" y="8"/>
                    <a:pt x="15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5" y="6"/>
                    <a:pt x="15" y="6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5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4"/>
                    <a:pt x="10" y="3"/>
                    <a:pt x="9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7" name="Freeform 269"/>
            <p:cNvSpPr>
              <a:spLocks/>
            </p:cNvSpPr>
            <p:nvPr/>
          </p:nvSpPr>
          <p:spPr bwMode="auto">
            <a:xfrm>
              <a:off x="2192232" y="3683783"/>
              <a:ext cx="44065" cy="59817"/>
            </a:xfrm>
            <a:custGeom>
              <a:avLst/>
              <a:gdLst>
                <a:gd name="T0" fmla="*/ 180 w 6"/>
                <a:gd name="T1" fmla="*/ 135 h 8"/>
                <a:gd name="T2" fmla="*/ 28 w 6"/>
                <a:gd name="T3" fmla="*/ 164 h 8"/>
                <a:gd name="T4" fmla="*/ 180 w 6"/>
                <a:gd name="T5" fmla="*/ 13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6" y="7"/>
                    <a:pt x="3" y="8"/>
                    <a:pt x="1" y="5"/>
                  </a:cubicBezTo>
                  <a:cubicBezTo>
                    <a:pt x="0" y="4"/>
                    <a:pt x="5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8" name="Freeform 270"/>
            <p:cNvSpPr>
              <a:spLocks noEditPoints="1"/>
            </p:cNvSpPr>
            <p:nvPr/>
          </p:nvSpPr>
          <p:spPr bwMode="auto">
            <a:xfrm>
              <a:off x="2198527" y="3699524"/>
              <a:ext cx="44065" cy="44076"/>
            </a:xfrm>
            <a:custGeom>
              <a:avLst/>
              <a:gdLst>
                <a:gd name="T0" fmla="*/ 86 w 6"/>
                <a:gd name="T1" fmla="*/ 180 h 6"/>
                <a:gd name="T2" fmla="*/ 0 w 6"/>
                <a:gd name="T3" fmla="*/ 114 h 6"/>
                <a:gd name="T4" fmla="*/ 0 w 6"/>
                <a:gd name="T5" fmla="*/ 65 h 6"/>
                <a:gd name="T6" fmla="*/ 86 w 6"/>
                <a:gd name="T7" fmla="*/ 0 h 6"/>
                <a:gd name="T8" fmla="*/ 180 w 6"/>
                <a:gd name="T9" fmla="*/ 65 h 6"/>
                <a:gd name="T10" fmla="*/ 180 w 6"/>
                <a:gd name="T11" fmla="*/ 65 h 6"/>
                <a:gd name="T12" fmla="*/ 180 w 6"/>
                <a:gd name="T13" fmla="*/ 65 h 6"/>
                <a:gd name="T14" fmla="*/ 86 w 6"/>
                <a:gd name="T15" fmla="*/ 180 h 6"/>
                <a:gd name="T16" fmla="*/ 86 w 6"/>
                <a:gd name="T17" fmla="*/ 28 h 6"/>
                <a:gd name="T18" fmla="*/ 28 w 6"/>
                <a:gd name="T19" fmla="*/ 65 h 6"/>
                <a:gd name="T20" fmla="*/ 28 w 6"/>
                <a:gd name="T21" fmla="*/ 86 h 6"/>
                <a:gd name="T22" fmla="*/ 86 w 6"/>
                <a:gd name="T23" fmla="*/ 114 h 6"/>
                <a:gd name="T24" fmla="*/ 152 w 6"/>
                <a:gd name="T25" fmla="*/ 65 h 6"/>
                <a:gd name="T26" fmla="*/ 86 w 6"/>
                <a:gd name="T27" fmla="*/ 28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2" y="6"/>
                    <a:pt x="1" y="5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4" y="6"/>
                    <a:pt x="3" y="6"/>
                  </a:cubicBezTo>
                  <a:close/>
                  <a:moveTo>
                    <a:pt x="3" y="1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5" y="1"/>
                    <a:pt x="4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9" name="Freeform 271"/>
            <p:cNvSpPr>
              <a:spLocks/>
            </p:cNvSpPr>
            <p:nvPr/>
          </p:nvSpPr>
          <p:spPr bwMode="auto">
            <a:xfrm>
              <a:off x="1537554" y="3044687"/>
              <a:ext cx="72392" cy="66113"/>
            </a:xfrm>
            <a:custGeom>
              <a:avLst/>
              <a:gdLst>
                <a:gd name="T0" fmla="*/ 0 w 10"/>
                <a:gd name="T1" fmla="*/ 86 h 9"/>
                <a:gd name="T2" fmla="*/ 253 w 10"/>
                <a:gd name="T3" fmla="*/ 266 h 9"/>
                <a:gd name="T4" fmla="*/ 196 w 10"/>
                <a:gd name="T5" fmla="*/ 152 h 9"/>
                <a:gd name="T6" fmla="*/ 196 w 10"/>
                <a:gd name="T7" fmla="*/ 65 h 9"/>
                <a:gd name="T8" fmla="*/ 147 w 10"/>
                <a:gd name="T9" fmla="*/ 65 h 9"/>
                <a:gd name="T10" fmla="*/ 85 w 10"/>
                <a:gd name="T11" fmla="*/ 0 h 9"/>
                <a:gd name="T12" fmla="*/ 0 w 10"/>
                <a:gd name="T13" fmla="*/ 8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3" y="6"/>
                    <a:pt x="5" y="8"/>
                    <a:pt x="9" y="9"/>
                  </a:cubicBezTo>
                  <a:cubicBezTo>
                    <a:pt x="9" y="7"/>
                    <a:pt x="10" y="5"/>
                    <a:pt x="7" y="5"/>
                  </a:cubicBezTo>
                  <a:cubicBezTo>
                    <a:pt x="7" y="4"/>
                    <a:pt x="8" y="2"/>
                    <a:pt x="7" y="2"/>
                  </a:cubicBezTo>
                  <a:cubicBezTo>
                    <a:pt x="6" y="2"/>
                    <a:pt x="6" y="3"/>
                    <a:pt x="5" y="2"/>
                  </a:cubicBezTo>
                  <a:cubicBezTo>
                    <a:pt x="6" y="0"/>
                    <a:pt x="3" y="0"/>
                    <a:pt x="3" y="0"/>
                  </a:cubicBezTo>
                  <a:cubicBezTo>
                    <a:pt x="3" y="1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0" name="Freeform 272"/>
            <p:cNvSpPr>
              <a:spLocks noEditPoints="1"/>
            </p:cNvSpPr>
            <p:nvPr/>
          </p:nvSpPr>
          <p:spPr bwMode="auto">
            <a:xfrm>
              <a:off x="1528112" y="3035242"/>
              <a:ext cx="81835" cy="81855"/>
            </a:xfrm>
            <a:custGeom>
              <a:avLst/>
              <a:gdLst>
                <a:gd name="T0" fmla="*/ 340 w 11"/>
                <a:gd name="T1" fmla="*/ 340 h 11"/>
                <a:gd name="T2" fmla="*/ 319 w 11"/>
                <a:gd name="T3" fmla="*/ 340 h 11"/>
                <a:gd name="T4" fmla="*/ 28 w 11"/>
                <a:gd name="T5" fmla="*/ 156 h 11"/>
                <a:gd name="T6" fmla="*/ 0 w 11"/>
                <a:gd name="T7" fmla="*/ 118 h 11"/>
                <a:gd name="T8" fmla="*/ 28 w 11"/>
                <a:gd name="T9" fmla="*/ 118 h 11"/>
                <a:gd name="T10" fmla="*/ 95 w 11"/>
                <a:gd name="T11" fmla="*/ 28 h 11"/>
                <a:gd name="T12" fmla="*/ 95 w 11"/>
                <a:gd name="T13" fmla="*/ 28 h 11"/>
                <a:gd name="T14" fmla="*/ 118 w 11"/>
                <a:gd name="T15" fmla="*/ 0 h 11"/>
                <a:gd name="T16" fmla="*/ 184 w 11"/>
                <a:gd name="T17" fmla="*/ 28 h 11"/>
                <a:gd name="T18" fmla="*/ 184 w 11"/>
                <a:gd name="T19" fmla="*/ 95 h 11"/>
                <a:gd name="T20" fmla="*/ 225 w 11"/>
                <a:gd name="T21" fmla="*/ 95 h 11"/>
                <a:gd name="T22" fmla="*/ 251 w 11"/>
                <a:gd name="T23" fmla="*/ 66 h 11"/>
                <a:gd name="T24" fmla="*/ 279 w 11"/>
                <a:gd name="T25" fmla="*/ 118 h 11"/>
                <a:gd name="T26" fmla="*/ 279 w 11"/>
                <a:gd name="T27" fmla="*/ 156 h 11"/>
                <a:gd name="T28" fmla="*/ 319 w 11"/>
                <a:gd name="T29" fmla="*/ 184 h 11"/>
                <a:gd name="T30" fmla="*/ 340 w 11"/>
                <a:gd name="T31" fmla="*/ 319 h 11"/>
                <a:gd name="T32" fmla="*/ 340 w 11"/>
                <a:gd name="T33" fmla="*/ 340 h 11"/>
                <a:gd name="T34" fmla="*/ 66 w 11"/>
                <a:gd name="T35" fmla="*/ 118 h 11"/>
                <a:gd name="T36" fmla="*/ 319 w 11"/>
                <a:gd name="T37" fmla="*/ 279 h 11"/>
                <a:gd name="T38" fmla="*/ 279 w 11"/>
                <a:gd name="T39" fmla="*/ 225 h 11"/>
                <a:gd name="T40" fmla="*/ 251 w 11"/>
                <a:gd name="T41" fmla="*/ 184 h 11"/>
                <a:gd name="T42" fmla="*/ 225 w 11"/>
                <a:gd name="T43" fmla="*/ 184 h 11"/>
                <a:gd name="T44" fmla="*/ 225 w 11"/>
                <a:gd name="T45" fmla="*/ 156 h 11"/>
                <a:gd name="T46" fmla="*/ 251 w 11"/>
                <a:gd name="T47" fmla="*/ 118 h 11"/>
                <a:gd name="T48" fmla="*/ 251 w 11"/>
                <a:gd name="T49" fmla="*/ 95 h 11"/>
                <a:gd name="T50" fmla="*/ 225 w 11"/>
                <a:gd name="T51" fmla="*/ 118 h 11"/>
                <a:gd name="T52" fmla="*/ 184 w 11"/>
                <a:gd name="T53" fmla="*/ 118 h 11"/>
                <a:gd name="T54" fmla="*/ 156 w 11"/>
                <a:gd name="T55" fmla="*/ 118 h 11"/>
                <a:gd name="T56" fmla="*/ 156 w 11"/>
                <a:gd name="T57" fmla="*/ 118 h 11"/>
                <a:gd name="T58" fmla="*/ 156 w 11"/>
                <a:gd name="T59" fmla="*/ 95 h 11"/>
                <a:gd name="T60" fmla="*/ 156 w 11"/>
                <a:gd name="T61" fmla="*/ 66 h 11"/>
                <a:gd name="T62" fmla="*/ 118 w 11"/>
                <a:gd name="T63" fmla="*/ 66 h 11"/>
                <a:gd name="T64" fmla="*/ 66 w 11"/>
                <a:gd name="T65" fmla="*/ 118 h 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6" y="9"/>
                    <a:pt x="4" y="7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2"/>
                    <a:pt x="7" y="2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9" y="3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5"/>
                    <a:pt x="10" y="5"/>
                    <a:pt x="10" y="6"/>
                  </a:cubicBezTo>
                  <a:cubicBezTo>
                    <a:pt x="11" y="7"/>
                    <a:pt x="11" y="9"/>
                    <a:pt x="11" y="10"/>
                  </a:cubicBezTo>
                  <a:lnTo>
                    <a:pt x="11" y="11"/>
                  </a:lnTo>
                  <a:close/>
                  <a:moveTo>
                    <a:pt x="2" y="4"/>
                  </a:moveTo>
                  <a:cubicBezTo>
                    <a:pt x="4" y="6"/>
                    <a:pt x="6" y="8"/>
                    <a:pt x="10" y="9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3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1" name="Freeform 273"/>
            <p:cNvSpPr>
              <a:spLocks/>
            </p:cNvSpPr>
            <p:nvPr/>
          </p:nvSpPr>
          <p:spPr bwMode="auto">
            <a:xfrm>
              <a:off x="1893221" y="2581893"/>
              <a:ext cx="276979" cy="267602"/>
            </a:xfrm>
            <a:custGeom>
              <a:avLst/>
              <a:gdLst>
                <a:gd name="T0" fmla="*/ 1161 w 37"/>
                <a:gd name="T1" fmla="*/ 156 h 36"/>
                <a:gd name="T2" fmla="*/ 1161 w 37"/>
                <a:gd name="T3" fmla="*/ 340 h 36"/>
                <a:gd name="T4" fmla="*/ 1161 w 37"/>
                <a:gd name="T5" fmla="*/ 659 h 36"/>
                <a:gd name="T6" fmla="*/ 1161 w 37"/>
                <a:gd name="T7" fmla="*/ 937 h 36"/>
                <a:gd name="T8" fmla="*/ 1161 w 37"/>
                <a:gd name="T9" fmla="*/ 1053 h 36"/>
                <a:gd name="T10" fmla="*/ 1092 w 37"/>
                <a:gd name="T11" fmla="*/ 1122 h 36"/>
                <a:gd name="T12" fmla="*/ 538 w 37"/>
                <a:gd name="T13" fmla="*/ 843 h 36"/>
                <a:gd name="T14" fmla="*/ 390 w 37"/>
                <a:gd name="T15" fmla="*/ 843 h 36"/>
                <a:gd name="T16" fmla="*/ 164 w 37"/>
                <a:gd name="T17" fmla="*/ 753 h 36"/>
                <a:gd name="T18" fmla="*/ 69 w 37"/>
                <a:gd name="T19" fmla="*/ 713 h 36"/>
                <a:gd name="T20" fmla="*/ 0 w 37"/>
                <a:gd name="T21" fmla="*/ 619 h 36"/>
                <a:gd name="T22" fmla="*/ 29 w 37"/>
                <a:gd name="T23" fmla="*/ 368 h 36"/>
                <a:gd name="T24" fmla="*/ 0 w 37"/>
                <a:gd name="T25" fmla="*/ 279 h 36"/>
                <a:gd name="T26" fmla="*/ 69 w 37"/>
                <a:gd name="T27" fmla="*/ 222 h 36"/>
                <a:gd name="T28" fmla="*/ 95 w 37"/>
                <a:gd name="T29" fmla="*/ 118 h 36"/>
                <a:gd name="T30" fmla="*/ 164 w 37"/>
                <a:gd name="T31" fmla="*/ 0 h 36"/>
                <a:gd name="T32" fmla="*/ 419 w 37"/>
                <a:gd name="T33" fmla="*/ 94 h 36"/>
                <a:gd name="T34" fmla="*/ 578 w 37"/>
                <a:gd name="T35" fmla="*/ 184 h 36"/>
                <a:gd name="T36" fmla="*/ 702 w 37"/>
                <a:gd name="T37" fmla="*/ 250 h 36"/>
                <a:gd name="T38" fmla="*/ 768 w 37"/>
                <a:gd name="T39" fmla="*/ 222 h 36"/>
                <a:gd name="T40" fmla="*/ 768 w 37"/>
                <a:gd name="T41" fmla="*/ 156 h 36"/>
                <a:gd name="T42" fmla="*/ 899 w 37"/>
                <a:gd name="T43" fmla="*/ 28 h 36"/>
                <a:gd name="T44" fmla="*/ 1023 w 37"/>
                <a:gd name="T45" fmla="*/ 94 h 36"/>
                <a:gd name="T46" fmla="*/ 1161 w 37"/>
                <a:gd name="T47" fmla="*/ 156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7" h="36">
                  <a:moveTo>
                    <a:pt x="36" y="5"/>
                  </a:moveTo>
                  <a:cubicBezTo>
                    <a:pt x="35" y="6"/>
                    <a:pt x="36" y="10"/>
                    <a:pt x="36" y="11"/>
                  </a:cubicBezTo>
                  <a:cubicBezTo>
                    <a:pt x="37" y="14"/>
                    <a:pt x="36" y="18"/>
                    <a:pt x="36" y="21"/>
                  </a:cubicBezTo>
                  <a:cubicBezTo>
                    <a:pt x="36" y="24"/>
                    <a:pt x="36" y="27"/>
                    <a:pt x="36" y="30"/>
                  </a:cubicBezTo>
                  <a:cubicBezTo>
                    <a:pt x="36" y="31"/>
                    <a:pt x="36" y="33"/>
                    <a:pt x="36" y="34"/>
                  </a:cubicBezTo>
                  <a:cubicBezTo>
                    <a:pt x="36" y="35"/>
                    <a:pt x="33" y="33"/>
                    <a:pt x="34" y="36"/>
                  </a:cubicBezTo>
                  <a:cubicBezTo>
                    <a:pt x="28" y="33"/>
                    <a:pt x="23" y="30"/>
                    <a:pt x="17" y="27"/>
                  </a:cubicBezTo>
                  <a:cubicBezTo>
                    <a:pt x="15" y="26"/>
                    <a:pt x="13" y="28"/>
                    <a:pt x="12" y="27"/>
                  </a:cubicBezTo>
                  <a:cubicBezTo>
                    <a:pt x="9" y="25"/>
                    <a:pt x="6" y="27"/>
                    <a:pt x="5" y="24"/>
                  </a:cubicBezTo>
                  <a:cubicBezTo>
                    <a:pt x="4" y="23"/>
                    <a:pt x="3" y="23"/>
                    <a:pt x="2" y="23"/>
                  </a:cubicBezTo>
                  <a:cubicBezTo>
                    <a:pt x="1" y="22"/>
                    <a:pt x="1" y="21"/>
                    <a:pt x="0" y="20"/>
                  </a:cubicBezTo>
                  <a:cubicBezTo>
                    <a:pt x="0" y="19"/>
                    <a:pt x="1" y="14"/>
                    <a:pt x="1" y="12"/>
                  </a:cubicBezTo>
                  <a:cubicBezTo>
                    <a:pt x="1" y="12"/>
                    <a:pt x="0" y="9"/>
                    <a:pt x="0" y="9"/>
                  </a:cubicBezTo>
                  <a:cubicBezTo>
                    <a:pt x="0" y="8"/>
                    <a:pt x="1" y="8"/>
                    <a:pt x="2" y="7"/>
                  </a:cubicBezTo>
                  <a:cubicBezTo>
                    <a:pt x="3" y="5"/>
                    <a:pt x="1" y="5"/>
                    <a:pt x="3" y="4"/>
                  </a:cubicBezTo>
                  <a:cubicBezTo>
                    <a:pt x="5" y="3"/>
                    <a:pt x="5" y="2"/>
                    <a:pt x="5" y="0"/>
                  </a:cubicBezTo>
                  <a:cubicBezTo>
                    <a:pt x="7" y="1"/>
                    <a:pt x="12" y="1"/>
                    <a:pt x="13" y="3"/>
                  </a:cubicBezTo>
                  <a:cubicBezTo>
                    <a:pt x="15" y="5"/>
                    <a:pt x="15" y="5"/>
                    <a:pt x="18" y="6"/>
                  </a:cubicBezTo>
                  <a:cubicBezTo>
                    <a:pt x="19" y="6"/>
                    <a:pt x="21" y="8"/>
                    <a:pt x="22" y="8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4" y="6"/>
                    <a:pt x="24" y="5"/>
                  </a:cubicBezTo>
                  <a:cubicBezTo>
                    <a:pt x="25" y="3"/>
                    <a:pt x="26" y="2"/>
                    <a:pt x="28" y="1"/>
                  </a:cubicBezTo>
                  <a:cubicBezTo>
                    <a:pt x="29" y="1"/>
                    <a:pt x="31" y="1"/>
                    <a:pt x="32" y="3"/>
                  </a:cubicBezTo>
                  <a:cubicBezTo>
                    <a:pt x="33" y="4"/>
                    <a:pt x="36" y="3"/>
                    <a:pt x="3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2" name="Freeform 274"/>
            <p:cNvSpPr>
              <a:spLocks noEditPoints="1"/>
            </p:cNvSpPr>
            <p:nvPr/>
          </p:nvSpPr>
          <p:spPr bwMode="auto">
            <a:xfrm>
              <a:off x="1886926" y="2581893"/>
              <a:ext cx="283274" cy="277046"/>
            </a:xfrm>
            <a:custGeom>
              <a:avLst/>
              <a:gdLst>
                <a:gd name="T0" fmla="*/ 573 w 38"/>
                <a:gd name="T1" fmla="*/ 861 h 37"/>
                <a:gd name="T2" fmla="*/ 369 w 38"/>
                <a:gd name="T3" fmla="*/ 861 h 37"/>
                <a:gd name="T4" fmla="*/ 156 w 38"/>
                <a:gd name="T5" fmla="*/ 768 h 37"/>
                <a:gd name="T6" fmla="*/ 95 w 38"/>
                <a:gd name="T7" fmla="*/ 742 h 37"/>
                <a:gd name="T8" fmla="*/ 28 w 38"/>
                <a:gd name="T9" fmla="*/ 645 h 37"/>
                <a:gd name="T10" fmla="*/ 28 w 38"/>
                <a:gd name="T11" fmla="*/ 390 h 37"/>
                <a:gd name="T12" fmla="*/ 0 w 38"/>
                <a:gd name="T13" fmla="*/ 283 h 37"/>
                <a:gd name="T14" fmla="*/ 66 w 38"/>
                <a:gd name="T15" fmla="*/ 226 h 37"/>
                <a:gd name="T16" fmla="*/ 118 w 38"/>
                <a:gd name="T17" fmla="*/ 95 h 37"/>
                <a:gd name="T18" fmla="*/ 156 w 38"/>
                <a:gd name="T19" fmla="*/ 0 h 37"/>
                <a:gd name="T20" fmla="*/ 279 w 38"/>
                <a:gd name="T21" fmla="*/ 29 h 37"/>
                <a:gd name="T22" fmla="*/ 599 w 38"/>
                <a:gd name="T23" fmla="*/ 164 h 37"/>
                <a:gd name="T24" fmla="*/ 661 w 38"/>
                <a:gd name="T25" fmla="*/ 226 h 37"/>
                <a:gd name="T26" fmla="*/ 758 w 38"/>
                <a:gd name="T27" fmla="*/ 226 h 37"/>
                <a:gd name="T28" fmla="*/ 786 w 38"/>
                <a:gd name="T29" fmla="*/ 186 h 37"/>
                <a:gd name="T30" fmla="*/ 914 w 38"/>
                <a:gd name="T31" fmla="*/ 29 h 37"/>
                <a:gd name="T32" fmla="*/ 1037 w 38"/>
                <a:gd name="T33" fmla="*/ 69 h 37"/>
                <a:gd name="T34" fmla="*/ 1194 w 38"/>
                <a:gd name="T35" fmla="*/ 136 h 37"/>
                <a:gd name="T36" fmla="*/ 1194 w 38"/>
                <a:gd name="T37" fmla="*/ 164 h 37"/>
                <a:gd name="T38" fmla="*/ 1194 w 38"/>
                <a:gd name="T39" fmla="*/ 350 h 37"/>
                <a:gd name="T40" fmla="*/ 1194 w 38"/>
                <a:gd name="T41" fmla="*/ 673 h 37"/>
                <a:gd name="T42" fmla="*/ 1194 w 38"/>
                <a:gd name="T43" fmla="*/ 1051 h 37"/>
                <a:gd name="T44" fmla="*/ 1168 w 38"/>
                <a:gd name="T45" fmla="*/ 1115 h 37"/>
                <a:gd name="T46" fmla="*/ 1127 w 38"/>
                <a:gd name="T47" fmla="*/ 1115 h 37"/>
                <a:gd name="T48" fmla="*/ 1127 w 38"/>
                <a:gd name="T49" fmla="*/ 1161 h 37"/>
                <a:gd name="T50" fmla="*/ 533 w 38"/>
                <a:gd name="T51" fmla="*/ 832 h 37"/>
                <a:gd name="T52" fmla="*/ 1078 w 38"/>
                <a:gd name="T53" fmla="*/ 1115 h 37"/>
                <a:gd name="T54" fmla="*/ 1127 w 38"/>
                <a:gd name="T55" fmla="*/ 1092 h 37"/>
                <a:gd name="T56" fmla="*/ 1168 w 38"/>
                <a:gd name="T57" fmla="*/ 1092 h 37"/>
                <a:gd name="T58" fmla="*/ 1168 w 38"/>
                <a:gd name="T59" fmla="*/ 956 h 37"/>
                <a:gd name="T60" fmla="*/ 1168 w 38"/>
                <a:gd name="T61" fmla="*/ 578 h 37"/>
                <a:gd name="T62" fmla="*/ 1168 w 38"/>
                <a:gd name="T63" fmla="*/ 323 h 37"/>
                <a:gd name="T64" fmla="*/ 1106 w 38"/>
                <a:gd name="T65" fmla="*/ 136 h 37"/>
                <a:gd name="T66" fmla="*/ 943 w 38"/>
                <a:gd name="T67" fmla="*/ 69 h 37"/>
                <a:gd name="T68" fmla="*/ 824 w 38"/>
                <a:gd name="T69" fmla="*/ 164 h 37"/>
                <a:gd name="T70" fmla="*/ 824 w 38"/>
                <a:gd name="T71" fmla="*/ 226 h 37"/>
                <a:gd name="T72" fmla="*/ 718 w 38"/>
                <a:gd name="T73" fmla="*/ 283 h 37"/>
                <a:gd name="T74" fmla="*/ 599 w 38"/>
                <a:gd name="T75" fmla="*/ 226 h 37"/>
                <a:gd name="T76" fmla="*/ 438 w 38"/>
                <a:gd name="T77" fmla="*/ 95 h 37"/>
                <a:gd name="T78" fmla="*/ 185 w 38"/>
                <a:gd name="T79" fmla="*/ 29 h 37"/>
                <a:gd name="T80" fmla="*/ 118 w 38"/>
                <a:gd name="T81" fmla="*/ 164 h 37"/>
                <a:gd name="T82" fmla="*/ 66 w 38"/>
                <a:gd name="T83" fmla="*/ 254 h 37"/>
                <a:gd name="T84" fmla="*/ 66 w 38"/>
                <a:gd name="T85" fmla="*/ 323 h 37"/>
                <a:gd name="T86" fmla="*/ 66 w 38"/>
                <a:gd name="T87" fmla="*/ 509 h 37"/>
                <a:gd name="T88" fmla="*/ 66 w 38"/>
                <a:gd name="T89" fmla="*/ 673 h 37"/>
                <a:gd name="T90" fmla="*/ 118 w 38"/>
                <a:gd name="T91" fmla="*/ 742 h 37"/>
                <a:gd name="T92" fmla="*/ 279 w 38"/>
                <a:gd name="T93" fmla="*/ 792 h 37"/>
                <a:gd name="T94" fmla="*/ 476 w 38"/>
                <a:gd name="T95" fmla="*/ 832 h 3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8" h="37">
                  <a:moveTo>
                    <a:pt x="36" y="37"/>
                  </a:moveTo>
                  <a:cubicBezTo>
                    <a:pt x="18" y="27"/>
                    <a:pt x="18" y="27"/>
                    <a:pt x="18" y="27"/>
                  </a:cubicBezTo>
                  <a:cubicBezTo>
                    <a:pt x="17" y="27"/>
                    <a:pt x="16" y="27"/>
                    <a:pt x="15" y="27"/>
                  </a:cubicBezTo>
                  <a:cubicBezTo>
                    <a:pt x="14" y="28"/>
                    <a:pt x="13" y="28"/>
                    <a:pt x="12" y="27"/>
                  </a:cubicBezTo>
                  <a:cubicBezTo>
                    <a:pt x="11" y="26"/>
                    <a:pt x="10" y="26"/>
                    <a:pt x="9" y="26"/>
                  </a:cubicBezTo>
                  <a:cubicBezTo>
                    <a:pt x="8" y="26"/>
                    <a:pt x="6" y="26"/>
                    <a:pt x="5" y="24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4"/>
                    <a:pt x="3" y="24"/>
                    <a:pt x="3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1" y="19"/>
                    <a:pt x="1" y="18"/>
                    <a:pt x="1" y="16"/>
                  </a:cubicBezTo>
                  <a:cubicBezTo>
                    <a:pt x="1" y="15"/>
                    <a:pt x="1" y="13"/>
                    <a:pt x="1" y="12"/>
                  </a:cubicBezTo>
                  <a:cubicBezTo>
                    <a:pt x="1" y="12"/>
                    <a:pt x="1" y="11"/>
                    <a:pt x="0" y="11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8"/>
                    <a:pt x="1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9" y="1"/>
                  </a:cubicBezTo>
                  <a:cubicBezTo>
                    <a:pt x="12" y="1"/>
                    <a:pt x="14" y="1"/>
                    <a:pt x="15" y="3"/>
                  </a:cubicBezTo>
                  <a:cubicBezTo>
                    <a:pt x="16" y="5"/>
                    <a:pt x="16" y="5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20" y="6"/>
                    <a:pt x="21" y="7"/>
                  </a:cubicBezTo>
                  <a:cubicBezTo>
                    <a:pt x="22" y="7"/>
                    <a:pt x="23" y="8"/>
                    <a:pt x="23" y="8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4" y="7"/>
                    <a:pt x="25" y="7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5" y="3"/>
                    <a:pt x="27" y="1"/>
                    <a:pt x="29" y="1"/>
                  </a:cubicBezTo>
                  <a:cubicBezTo>
                    <a:pt x="29" y="1"/>
                    <a:pt x="30" y="1"/>
                    <a:pt x="30" y="1"/>
                  </a:cubicBezTo>
                  <a:cubicBezTo>
                    <a:pt x="31" y="1"/>
                    <a:pt x="32" y="1"/>
                    <a:pt x="33" y="2"/>
                  </a:cubicBezTo>
                  <a:cubicBezTo>
                    <a:pt x="34" y="3"/>
                    <a:pt x="34" y="3"/>
                    <a:pt x="35" y="3"/>
                  </a:cubicBezTo>
                  <a:cubicBezTo>
                    <a:pt x="36" y="3"/>
                    <a:pt x="37" y="3"/>
                    <a:pt x="38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6"/>
                    <a:pt x="37" y="8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3"/>
                    <a:pt x="38" y="16"/>
                    <a:pt x="38" y="18"/>
                  </a:cubicBezTo>
                  <a:cubicBezTo>
                    <a:pt x="38" y="19"/>
                    <a:pt x="38" y="20"/>
                    <a:pt x="38" y="21"/>
                  </a:cubicBezTo>
                  <a:cubicBezTo>
                    <a:pt x="38" y="24"/>
                    <a:pt x="38" y="27"/>
                    <a:pt x="38" y="30"/>
                  </a:cubicBezTo>
                  <a:cubicBezTo>
                    <a:pt x="38" y="31"/>
                    <a:pt x="38" y="32"/>
                    <a:pt x="38" y="33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5"/>
                    <a:pt x="37" y="35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6"/>
                  </a:cubicBezTo>
                  <a:lnTo>
                    <a:pt x="36" y="37"/>
                  </a:lnTo>
                  <a:close/>
                  <a:moveTo>
                    <a:pt x="17" y="26"/>
                  </a:moveTo>
                  <a:cubicBezTo>
                    <a:pt x="17" y="26"/>
                    <a:pt x="18" y="26"/>
                    <a:pt x="18" y="2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5"/>
                    <a:pt x="35" y="34"/>
                    <a:pt x="35" y="34"/>
                  </a:cubicBezTo>
                  <a:cubicBezTo>
                    <a:pt x="35" y="34"/>
                    <a:pt x="36" y="34"/>
                    <a:pt x="36" y="34"/>
                  </a:cubicBezTo>
                  <a:cubicBezTo>
                    <a:pt x="36" y="34"/>
                    <a:pt x="36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7" y="31"/>
                    <a:pt x="37" y="30"/>
                  </a:cubicBezTo>
                  <a:cubicBezTo>
                    <a:pt x="37" y="27"/>
                    <a:pt x="37" y="24"/>
                    <a:pt x="37" y="21"/>
                  </a:cubicBezTo>
                  <a:cubicBezTo>
                    <a:pt x="37" y="20"/>
                    <a:pt x="37" y="19"/>
                    <a:pt x="37" y="18"/>
                  </a:cubicBezTo>
                  <a:cubicBezTo>
                    <a:pt x="37" y="16"/>
                    <a:pt x="37" y="13"/>
                    <a:pt x="37" y="12"/>
                  </a:cubicBezTo>
                  <a:cubicBezTo>
                    <a:pt x="37" y="11"/>
                    <a:pt x="37" y="11"/>
                    <a:pt x="37" y="10"/>
                  </a:cubicBezTo>
                  <a:cubicBezTo>
                    <a:pt x="36" y="9"/>
                    <a:pt x="35" y="6"/>
                    <a:pt x="37" y="5"/>
                  </a:cubicBezTo>
                  <a:cubicBezTo>
                    <a:pt x="36" y="4"/>
                    <a:pt x="36" y="4"/>
                    <a:pt x="35" y="4"/>
                  </a:cubicBezTo>
                  <a:cubicBezTo>
                    <a:pt x="34" y="4"/>
                    <a:pt x="33" y="4"/>
                    <a:pt x="32" y="3"/>
                  </a:cubicBezTo>
                  <a:cubicBezTo>
                    <a:pt x="32" y="2"/>
                    <a:pt x="31" y="2"/>
                    <a:pt x="30" y="2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7" y="2"/>
                    <a:pt x="26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6"/>
                    <a:pt x="26" y="6"/>
                    <a:pt x="26" y="7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4" y="8"/>
                    <a:pt x="24" y="9"/>
                    <a:pt x="23" y="9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6"/>
                    <a:pt x="15" y="6"/>
                    <a:pt x="14" y="3"/>
                  </a:cubicBezTo>
                  <a:cubicBezTo>
                    <a:pt x="13" y="2"/>
                    <a:pt x="11" y="2"/>
                    <a:pt x="9" y="2"/>
                  </a:cubicBezTo>
                  <a:cubicBezTo>
                    <a:pt x="8" y="2"/>
                    <a:pt x="7" y="1"/>
                    <a:pt x="6" y="1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10"/>
                    <a:pt x="2" y="10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5"/>
                    <a:pt x="2" y="16"/>
                  </a:cubicBezTo>
                  <a:cubicBezTo>
                    <a:pt x="2" y="17"/>
                    <a:pt x="2" y="19"/>
                    <a:pt x="2" y="19"/>
                  </a:cubicBezTo>
                  <a:cubicBezTo>
                    <a:pt x="2" y="20"/>
                    <a:pt x="2" y="20"/>
                    <a:pt x="2" y="21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3" y="22"/>
                    <a:pt x="4" y="23"/>
                    <a:pt x="4" y="23"/>
                  </a:cubicBezTo>
                  <a:cubicBezTo>
                    <a:pt x="5" y="23"/>
                    <a:pt x="6" y="23"/>
                    <a:pt x="6" y="24"/>
                  </a:cubicBezTo>
                  <a:cubicBezTo>
                    <a:pt x="7" y="25"/>
                    <a:pt x="8" y="25"/>
                    <a:pt x="9" y="25"/>
                  </a:cubicBezTo>
                  <a:cubicBezTo>
                    <a:pt x="10" y="25"/>
                    <a:pt x="12" y="25"/>
                    <a:pt x="13" y="26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6" y="26"/>
                    <a:pt x="16" y="26"/>
                    <a:pt x="17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3" name="Freeform 275"/>
            <p:cNvSpPr>
              <a:spLocks/>
            </p:cNvSpPr>
            <p:nvPr/>
          </p:nvSpPr>
          <p:spPr bwMode="auto">
            <a:xfrm>
              <a:off x="2472359" y="3400440"/>
              <a:ext cx="135342" cy="245564"/>
            </a:xfrm>
            <a:custGeom>
              <a:avLst/>
              <a:gdLst>
                <a:gd name="T0" fmla="*/ 98 w 18"/>
                <a:gd name="T1" fmla="*/ 319 h 33"/>
                <a:gd name="T2" fmla="*/ 258 w 18"/>
                <a:gd name="T3" fmla="*/ 279 h 33"/>
                <a:gd name="T4" fmla="*/ 303 w 18"/>
                <a:gd name="T5" fmla="*/ 225 h 33"/>
                <a:gd name="T6" fmla="*/ 325 w 18"/>
                <a:gd name="T7" fmla="*/ 251 h 33"/>
                <a:gd name="T8" fmla="*/ 325 w 18"/>
                <a:gd name="T9" fmla="*/ 184 h 33"/>
                <a:gd name="T10" fmla="*/ 325 w 18"/>
                <a:gd name="T11" fmla="*/ 184 h 33"/>
                <a:gd name="T12" fmla="*/ 354 w 18"/>
                <a:gd name="T13" fmla="*/ 184 h 33"/>
                <a:gd name="T14" fmla="*/ 354 w 18"/>
                <a:gd name="T15" fmla="*/ 118 h 33"/>
                <a:gd name="T16" fmla="*/ 354 w 18"/>
                <a:gd name="T17" fmla="*/ 95 h 33"/>
                <a:gd name="T18" fmla="*/ 394 w 18"/>
                <a:gd name="T19" fmla="*/ 118 h 33"/>
                <a:gd name="T20" fmla="*/ 423 w 18"/>
                <a:gd name="T21" fmla="*/ 66 h 33"/>
                <a:gd name="T22" fmla="*/ 452 w 18"/>
                <a:gd name="T23" fmla="*/ 0 h 33"/>
                <a:gd name="T24" fmla="*/ 518 w 18"/>
                <a:gd name="T25" fmla="*/ 279 h 33"/>
                <a:gd name="T26" fmla="*/ 490 w 18"/>
                <a:gd name="T27" fmla="*/ 225 h 33"/>
                <a:gd name="T28" fmla="*/ 423 w 18"/>
                <a:gd name="T29" fmla="*/ 619 h 33"/>
                <a:gd name="T30" fmla="*/ 325 w 18"/>
                <a:gd name="T31" fmla="*/ 910 h 33"/>
                <a:gd name="T32" fmla="*/ 189 w 18"/>
                <a:gd name="T33" fmla="*/ 1005 h 33"/>
                <a:gd name="T34" fmla="*/ 69 w 18"/>
                <a:gd name="T35" fmla="*/ 872 h 33"/>
                <a:gd name="T36" fmla="*/ 29 w 18"/>
                <a:gd name="T37" fmla="*/ 716 h 33"/>
                <a:gd name="T38" fmla="*/ 98 w 18"/>
                <a:gd name="T39" fmla="*/ 503 h 33"/>
                <a:gd name="T40" fmla="*/ 69 w 18"/>
                <a:gd name="T41" fmla="*/ 369 h 33"/>
                <a:gd name="T42" fmla="*/ 98 w 18"/>
                <a:gd name="T43" fmla="*/ 319 h 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" h="33">
                  <a:moveTo>
                    <a:pt x="3" y="10"/>
                  </a:moveTo>
                  <a:cubicBezTo>
                    <a:pt x="4" y="9"/>
                    <a:pt x="7" y="8"/>
                    <a:pt x="8" y="9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9" y="8"/>
                    <a:pt x="9" y="7"/>
                    <a:pt x="10" y="8"/>
                  </a:cubicBezTo>
                  <a:cubicBezTo>
                    <a:pt x="9" y="7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2" y="3"/>
                    <a:pt x="11" y="3"/>
                    <a:pt x="12" y="4"/>
                  </a:cubicBezTo>
                  <a:cubicBezTo>
                    <a:pt x="12" y="3"/>
                    <a:pt x="13" y="3"/>
                    <a:pt x="13" y="2"/>
                  </a:cubicBezTo>
                  <a:cubicBezTo>
                    <a:pt x="14" y="1"/>
                    <a:pt x="12" y="0"/>
                    <a:pt x="14" y="0"/>
                  </a:cubicBezTo>
                  <a:cubicBezTo>
                    <a:pt x="15" y="2"/>
                    <a:pt x="18" y="7"/>
                    <a:pt x="16" y="9"/>
                  </a:cubicBezTo>
                  <a:cubicBezTo>
                    <a:pt x="16" y="8"/>
                    <a:pt x="16" y="8"/>
                    <a:pt x="15" y="7"/>
                  </a:cubicBezTo>
                  <a:cubicBezTo>
                    <a:pt x="16" y="11"/>
                    <a:pt x="14" y="16"/>
                    <a:pt x="13" y="20"/>
                  </a:cubicBezTo>
                  <a:cubicBezTo>
                    <a:pt x="12" y="23"/>
                    <a:pt x="11" y="26"/>
                    <a:pt x="10" y="29"/>
                  </a:cubicBezTo>
                  <a:cubicBezTo>
                    <a:pt x="9" y="31"/>
                    <a:pt x="8" y="31"/>
                    <a:pt x="6" y="32"/>
                  </a:cubicBezTo>
                  <a:cubicBezTo>
                    <a:pt x="4" y="33"/>
                    <a:pt x="2" y="30"/>
                    <a:pt x="2" y="28"/>
                  </a:cubicBezTo>
                  <a:cubicBezTo>
                    <a:pt x="1" y="26"/>
                    <a:pt x="0" y="24"/>
                    <a:pt x="1" y="23"/>
                  </a:cubicBezTo>
                  <a:cubicBezTo>
                    <a:pt x="2" y="20"/>
                    <a:pt x="4" y="19"/>
                    <a:pt x="3" y="16"/>
                  </a:cubicBezTo>
                  <a:cubicBezTo>
                    <a:pt x="3" y="15"/>
                    <a:pt x="2" y="13"/>
                    <a:pt x="2" y="12"/>
                  </a:cubicBezTo>
                  <a:cubicBezTo>
                    <a:pt x="2" y="11"/>
                    <a:pt x="3" y="11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4" name="Freeform 276"/>
            <p:cNvSpPr>
              <a:spLocks noEditPoints="1"/>
            </p:cNvSpPr>
            <p:nvPr/>
          </p:nvSpPr>
          <p:spPr bwMode="auto">
            <a:xfrm>
              <a:off x="2466064" y="3394143"/>
              <a:ext cx="147932" cy="251860"/>
            </a:xfrm>
            <a:custGeom>
              <a:avLst/>
              <a:gdLst>
                <a:gd name="T0" fmla="*/ 66 w 20"/>
                <a:gd name="T1" fmla="*/ 885 h 34"/>
                <a:gd name="T2" fmla="*/ 28 w 20"/>
                <a:gd name="T3" fmla="*/ 704 h 34"/>
                <a:gd name="T4" fmla="*/ 89 w 20"/>
                <a:gd name="T5" fmla="*/ 520 h 34"/>
                <a:gd name="T6" fmla="*/ 66 w 20"/>
                <a:gd name="T7" fmla="*/ 405 h 34"/>
                <a:gd name="T8" fmla="*/ 115 w 20"/>
                <a:gd name="T9" fmla="*/ 311 h 34"/>
                <a:gd name="T10" fmla="*/ 115 w 20"/>
                <a:gd name="T11" fmla="*/ 311 h 34"/>
                <a:gd name="T12" fmla="*/ 249 w 20"/>
                <a:gd name="T13" fmla="*/ 271 h 34"/>
                <a:gd name="T14" fmla="*/ 310 w 20"/>
                <a:gd name="T15" fmla="*/ 209 h 34"/>
                <a:gd name="T16" fmla="*/ 336 w 20"/>
                <a:gd name="T17" fmla="*/ 184 h 34"/>
                <a:gd name="T18" fmla="*/ 364 w 20"/>
                <a:gd name="T19" fmla="*/ 155 h 34"/>
                <a:gd name="T20" fmla="*/ 364 w 20"/>
                <a:gd name="T21" fmla="*/ 115 h 34"/>
                <a:gd name="T22" fmla="*/ 364 w 20"/>
                <a:gd name="T23" fmla="*/ 115 h 34"/>
                <a:gd name="T24" fmla="*/ 404 w 20"/>
                <a:gd name="T25" fmla="*/ 89 h 34"/>
                <a:gd name="T26" fmla="*/ 430 w 20"/>
                <a:gd name="T27" fmla="*/ 66 h 34"/>
                <a:gd name="T28" fmla="*/ 454 w 20"/>
                <a:gd name="T29" fmla="*/ 0 h 34"/>
                <a:gd name="T30" fmla="*/ 548 w 20"/>
                <a:gd name="T31" fmla="*/ 311 h 34"/>
                <a:gd name="T32" fmla="*/ 519 w 20"/>
                <a:gd name="T33" fmla="*/ 311 h 34"/>
                <a:gd name="T34" fmla="*/ 430 w 20"/>
                <a:gd name="T35" fmla="*/ 638 h 34"/>
                <a:gd name="T36" fmla="*/ 364 w 20"/>
                <a:gd name="T37" fmla="*/ 925 h 34"/>
                <a:gd name="T38" fmla="*/ 209 w 20"/>
                <a:gd name="T39" fmla="*/ 1040 h 34"/>
                <a:gd name="T40" fmla="*/ 155 w 20"/>
                <a:gd name="T41" fmla="*/ 339 h 34"/>
                <a:gd name="T42" fmla="*/ 89 w 20"/>
                <a:gd name="T43" fmla="*/ 433 h 34"/>
                <a:gd name="T44" fmla="*/ 115 w 20"/>
                <a:gd name="T45" fmla="*/ 520 h 34"/>
                <a:gd name="T46" fmla="*/ 66 w 20"/>
                <a:gd name="T47" fmla="*/ 732 h 34"/>
                <a:gd name="T48" fmla="*/ 89 w 20"/>
                <a:gd name="T49" fmla="*/ 885 h 34"/>
                <a:gd name="T50" fmla="*/ 209 w 20"/>
                <a:gd name="T51" fmla="*/ 974 h 34"/>
                <a:gd name="T52" fmla="*/ 310 w 20"/>
                <a:gd name="T53" fmla="*/ 925 h 34"/>
                <a:gd name="T54" fmla="*/ 404 w 20"/>
                <a:gd name="T55" fmla="*/ 614 h 34"/>
                <a:gd name="T56" fmla="*/ 491 w 20"/>
                <a:gd name="T57" fmla="*/ 249 h 34"/>
                <a:gd name="T58" fmla="*/ 519 w 20"/>
                <a:gd name="T59" fmla="*/ 249 h 34"/>
                <a:gd name="T60" fmla="*/ 519 w 20"/>
                <a:gd name="T61" fmla="*/ 249 h 34"/>
                <a:gd name="T62" fmla="*/ 454 w 20"/>
                <a:gd name="T63" fmla="*/ 66 h 34"/>
                <a:gd name="T64" fmla="*/ 430 w 20"/>
                <a:gd name="T65" fmla="*/ 115 h 34"/>
                <a:gd name="T66" fmla="*/ 404 w 20"/>
                <a:gd name="T67" fmla="*/ 184 h 34"/>
                <a:gd name="T68" fmla="*/ 404 w 20"/>
                <a:gd name="T69" fmla="*/ 184 h 34"/>
                <a:gd name="T70" fmla="*/ 404 w 20"/>
                <a:gd name="T71" fmla="*/ 209 h 34"/>
                <a:gd name="T72" fmla="*/ 336 w 20"/>
                <a:gd name="T73" fmla="*/ 249 h 34"/>
                <a:gd name="T74" fmla="*/ 336 w 20"/>
                <a:gd name="T75" fmla="*/ 249 h 34"/>
                <a:gd name="T76" fmla="*/ 310 w 20"/>
                <a:gd name="T77" fmla="*/ 271 h 34"/>
                <a:gd name="T78" fmla="*/ 270 w 20"/>
                <a:gd name="T79" fmla="*/ 271 h 34"/>
                <a:gd name="T80" fmla="*/ 364 w 20"/>
                <a:gd name="T81" fmla="*/ 365 h 34"/>
                <a:gd name="T82" fmla="*/ 155 w 20"/>
                <a:gd name="T83" fmla="*/ 339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" h="34">
                  <a:moveTo>
                    <a:pt x="6" y="34"/>
                  </a:moveTo>
                  <a:cubicBezTo>
                    <a:pt x="4" y="34"/>
                    <a:pt x="2" y="31"/>
                    <a:pt x="2" y="29"/>
                  </a:cubicBezTo>
                  <a:cubicBezTo>
                    <a:pt x="2" y="29"/>
                    <a:pt x="2" y="28"/>
                    <a:pt x="1" y="27"/>
                  </a:cubicBezTo>
                  <a:cubicBezTo>
                    <a:pt x="1" y="26"/>
                    <a:pt x="0" y="25"/>
                    <a:pt x="1" y="23"/>
                  </a:cubicBezTo>
                  <a:cubicBezTo>
                    <a:pt x="1" y="23"/>
                    <a:pt x="2" y="22"/>
                    <a:pt x="2" y="22"/>
                  </a:cubicBezTo>
                  <a:cubicBezTo>
                    <a:pt x="3" y="20"/>
                    <a:pt x="4" y="19"/>
                    <a:pt x="3" y="17"/>
                  </a:cubicBezTo>
                  <a:cubicBezTo>
                    <a:pt x="3" y="17"/>
                    <a:pt x="3" y="17"/>
                    <a:pt x="3" y="16"/>
                  </a:cubicBezTo>
                  <a:cubicBezTo>
                    <a:pt x="3" y="15"/>
                    <a:pt x="2" y="14"/>
                    <a:pt x="2" y="13"/>
                  </a:cubicBezTo>
                  <a:cubicBezTo>
                    <a:pt x="2" y="13"/>
                    <a:pt x="3" y="12"/>
                    <a:pt x="3" y="12"/>
                  </a:cubicBezTo>
                  <a:cubicBezTo>
                    <a:pt x="3" y="11"/>
                    <a:pt x="3" y="11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9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4" y="2"/>
                    <a:pt x="13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2"/>
                    <a:pt x="20" y="8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3"/>
                    <a:pt x="16" y="17"/>
                    <a:pt x="15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3"/>
                    <a:pt x="13" y="25"/>
                    <a:pt x="12" y="28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1" y="32"/>
                    <a:pt x="10" y="32"/>
                    <a:pt x="9" y="33"/>
                  </a:cubicBezTo>
                  <a:cubicBezTo>
                    <a:pt x="8" y="33"/>
                    <a:pt x="8" y="33"/>
                    <a:pt x="7" y="34"/>
                  </a:cubicBezTo>
                  <a:cubicBezTo>
                    <a:pt x="7" y="34"/>
                    <a:pt x="6" y="34"/>
                    <a:pt x="6" y="34"/>
                  </a:cubicBezTo>
                  <a:close/>
                  <a:moveTo>
                    <a:pt x="5" y="11"/>
                  </a:moveTo>
                  <a:cubicBezTo>
                    <a:pt x="5" y="11"/>
                    <a:pt x="4" y="12"/>
                    <a:pt x="4" y="12"/>
                  </a:cubicBezTo>
                  <a:cubicBezTo>
                    <a:pt x="4" y="13"/>
                    <a:pt x="4" y="13"/>
                    <a:pt x="3" y="14"/>
                  </a:cubicBezTo>
                  <a:cubicBezTo>
                    <a:pt x="3" y="14"/>
                    <a:pt x="4" y="15"/>
                    <a:pt x="4" y="16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5" y="19"/>
                    <a:pt x="4" y="21"/>
                    <a:pt x="3" y="23"/>
                  </a:cubicBezTo>
                  <a:cubicBezTo>
                    <a:pt x="3" y="23"/>
                    <a:pt x="2" y="23"/>
                    <a:pt x="2" y="24"/>
                  </a:cubicBezTo>
                  <a:cubicBezTo>
                    <a:pt x="2" y="25"/>
                    <a:pt x="2" y="26"/>
                    <a:pt x="2" y="27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3" y="31"/>
                    <a:pt x="4" y="33"/>
                    <a:pt x="6" y="33"/>
                  </a:cubicBezTo>
                  <a:cubicBezTo>
                    <a:pt x="6" y="33"/>
                    <a:pt x="6" y="33"/>
                    <a:pt x="7" y="32"/>
                  </a:cubicBezTo>
                  <a:cubicBezTo>
                    <a:pt x="7" y="32"/>
                    <a:pt x="8" y="32"/>
                    <a:pt x="8" y="32"/>
                  </a:cubicBezTo>
                  <a:cubicBezTo>
                    <a:pt x="9" y="31"/>
                    <a:pt x="10" y="31"/>
                    <a:pt x="10" y="30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2" y="25"/>
                    <a:pt x="13" y="23"/>
                    <a:pt x="13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6"/>
                    <a:pt x="16" y="12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6" y="3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3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3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10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6" y="10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5" name="Freeform 277"/>
            <p:cNvSpPr>
              <a:spLocks/>
            </p:cNvSpPr>
            <p:nvPr/>
          </p:nvSpPr>
          <p:spPr bwMode="auto">
            <a:xfrm>
              <a:off x="1521817" y="2745602"/>
              <a:ext cx="289569" cy="267602"/>
            </a:xfrm>
            <a:custGeom>
              <a:avLst/>
              <a:gdLst>
                <a:gd name="T0" fmla="*/ 524 w 39"/>
                <a:gd name="T1" fmla="*/ 0 h 36"/>
                <a:gd name="T2" fmla="*/ 958 w 39"/>
                <a:gd name="T3" fmla="*/ 279 h 36"/>
                <a:gd name="T4" fmla="*/ 1052 w 39"/>
                <a:gd name="T5" fmla="*/ 368 h 36"/>
                <a:gd name="T6" fmla="*/ 1179 w 39"/>
                <a:gd name="T7" fmla="*/ 434 h 36"/>
                <a:gd name="T8" fmla="*/ 1142 w 39"/>
                <a:gd name="T9" fmla="*/ 713 h 36"/>
                <a:gd name="T10" fmla="*/ 1024 w 39"/>
                <a:gd name="T11" fmla="*/ 753 h 36"/>
                <a:gd name="T12" fmla="*/ 889 w 39"/>
                <a:gd name="T13" fmla="*/ 774 h 36"/>
                <a:gd name="T14" fmla="*/ 656 w 39"/>
                <a:gd name="T15" fmla="*/ 869 h 36"/>
                <a:gd name="T16" fmla="*/ 500 w 39"/>
                <a:gd name="T17" fmla="*/ 1122 h 36"/>
                <a:gd name="T18" fmla="*/ 434 w 39"/>
                <a:gd name="T19" fmla="*/ 1122 h 36"/>
                <a:gd name="T20" fmla="*/ 434 w 39"/>
                <a:gd name="T21" fmla="*/ 1093 h 36"/>
                <a:gd name="T22" fmla="*/ 340 w 39"/>
                <a:gd name="T23" fmla="*/ 1093 h 36"/>
                <a:gd name="T24" fmla="*/ 278 w 39"/>
                <a:gd name="T25" fmla="*/ 1053 h 36"/>
                <a:gd name="T26" fmla="*/ 250 w 39"/>
                <a:gd name="T27" fmla="*/ 1053 h 36"/>
                <a:gd name="T28" fmla="*/ 278 w 39"/>
                <a:gd name="T29" fmla="*/ 1025 h 36"/>
                <a:gd name="T30" fmla="*/ 222 w 39"/>
                <a:gd name="T31" fmla="*/ 959 h 36"/>
                <a:gd name="T32" fmla="*/ 66 w 39"/>
                <a:gd name="T33" fmla="*/ 959 h 36"/>
                <a:gd name="T34" fmla="*/ 28 w 39"/>
                <a:gd name="T35" fmla="*/ 843 h 36"/>
                <a:gd name="T36" fmla="*/ 28 w 39"/>
                <a:gd name="T37" fmla="*/ 774 h 36"/>
                <a:gd name="T38" fmla="*/ 66 w 39"/>
                <a:gd name="T39" fmla="*/ 685 h 36"/>
                <a:gd name="T40" fmla="*/ 118 w 39"/>
                <a:gd name="T41" fmla="*/ 753 h 36"/>
                <a:gd name="T42" fmla="*/ 278 w 39"/>
                <a:gd name="T43" fmla="*/ 713 h 36"/>
                <a:gd name="T44" fmla="*/ 462 w 39"/>
                <a:gd name="T45" fmla="*/ 713 h 36"/>
                <a:gd name="T46" fmla="*/ 500 w 39"/>
                <a:gd name="T47" fmla="*/ 713 h 36"/>
                <a:gd name="T48" fmla="*/ 462 w 39"/>
                <a:gd name="T49" fmla="*/ 659 h 36"/>
                <a:gd name="T50" fmla="*/ 406 w 39"/>
                <a:gd name="T51" fmla="*/ 0 h 36"/>
                <a:gd name="T52" fmla="*/ 524 w 39"/>
                <a:gd name="T53" fmla="*/ 0 h 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9" h="36">
                  <a:moveTo>
                    <a:pt x="17" y="0"/>
                  </a:moveTo>
                  <a:cubicBezTo>
                    <a:pt x="22" y="3"/>
                    <a:pt x="26" y="6"/>
                    <a:pt x="31" y="9"/>
                  </a:cubicBezTo>
                  <a:cubicBezTo>
                    <a:pt x="32" y="10"/>
                    <a:pt x="32" y="11"/>
                    <a:pt x="34" y="12"/>
                  </a:cubicBezTo>
                  <a:cubicBezTo>
                    <a:pt x="37" y="13"/>
                    <a:pt x="35" y="16"/>
                    <a:pt x="38" y="14"/>
                  </a:cubicBezTo>
                  <a:cubicBezTo>
                    <a:pt x="38" y="17"/>
                    <a:pt x="39" y="21"/>
                    <a:pt x="37" y="23"/>
                  </a:cubicBezTo>
                  <a:cubicBezTo>
                    <a:pt x="36" y="24"/>
                    <a:pt x="35" y="24"/>
                    <a:pt x="33" y="24"/>
                  </a:cubicBezTo>
                  <a:cubicBezTo>
                    <a:pt x="31" y="24"/>
                    <a:pt x="31" y="25"/>
                    <a:pt x="29" y="25"/>
                  </a:cubicBezTo>
                  <a:cubicBezTo>
                    <a:pt x="26" y="25"/>
                    <a:pt x="24" y="27"/>
                    <a:pt x="21" y="28"/>
                  </a:cubicBezTo>
                  <a:cubicBezTo>
                    <a:pt x="19" y="29"/>
                    <a:pt x="17" y="33"/>
                    <a:pt x="16" y="36"/>
                  </a:cubicBezTo>
                  <a:cubicBezTo>
                    <a:pt x="16" y="35"/>
                    <a:pt x="15" y="35"/>
                    <a:pt x="14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5"/>
                    <a:pt x="13" y="36"/>
                    <a:pt x="11" y="35"/>
                  </a:cubicBezTo>
                  <a:cubicBezTo>
                    <a:pt x="11" y="35"/>
                    <a:pt x="9" y="36"/>
                    <a:pt x="9" y="34"/>
                  </a:cubicBezTo>
                  <a:cubicBezTo>
                    <a:pt x="9" y="34"/>
                    <a:pt x="9" y="34"/>
                    <a:pt x="8" y="34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8" y="33"/>
                    <a:pt x="8" y="30"/>
                    <a:pt x="7" y="31"/>
                  </a:cubicBezTo>
                  <a:cubicBezTo>
                    <a:pt x="5" y="32"/>
                    <a:pt x="4" y="31"/>
                    <a:pt x="2" y="31"/>
                  </a:cubicBezTo>
                  <a:cubicBezTo>
                    <a:pt x="3" y="30"/>
                    <a:pt x="1" y="28"/>
                    <a:pt x="1" y="27"/>
                  </a:cubicBezTo>
                  <a:cubicBezTo>
                    <a:pt x="1" y="27"/>
                    <a:pt x="0" y="26"/>
                    <a:pt x="1" y="25"/>
                  </a:cubicBezTo>
                  <a:cubicBezTo>
                    <a:pt x="1" y="24"/>
                    <a:pt x="2" y="23"/>
                    <a:pt x="2" y="22"/>
                  </a:cubicBezTo>
                  <a:cubicBezTo>
                    <a:pt x="3" y="23"/>
                    <a:pt x="3" y="25"/>
                    <a:pt x="4" y="24"/>
                  </a:cubicBezTo>
                  <a:cubicBezTo>
                    <a:pt x="6" y="23"/>
                    <a:pt x="7" y="23"/>
                    <a:pt x="9" y="23"/>
                  </a:cubicBezTo>
                  <a:cubicBezTo>
                    <a:pt x="11" y="23"/>
                    <a:pt x="13" y="23"/>
                    <a:pt x="15" y="23"/>
                  </a:cubicBezTo>
                  <a:cubicBezTo>
                    <a:pt x="15" y="23"/>
                    <a:pt x="16" y="24"/>
                    <a:pt x="16" y="23"/>
                  </a:cubicBezTo>
                  <a:cubicBezTo>
                    <a:pt x="16" y="21"/>
                    <a:pt x="15" y="22"/>
                    <a:pt x="15" y="21"/>
                  </a:cubicBezTo>
                  <a:cubicBezTo>
                    <a:pt x="14" y="14"/>
                    <a:pt x="14" y="7"/>
                    <a:pt x="13" y="0"/>
                  </a:cubicBezTo>
                  <a:cubicBezTo>
                    <a:pt x="14" y="0"/>
                    <a:pt x="16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" name="Freeform 278"/>
            <p:cNvSpPr>
              <a:spLocks noEditPoints="1"/>
            </p:cNvSpPr>
            <p:nvPr/>
          </p:nvSpPr>
          <p:spPr bwMode="auto">
            <a:xfrm>
              <a:off x="1521817" y="2739306"/>
              <a:ext cx="289569" cy="283343"/>
            </a:xfrm>
            <a:custGeom>
              <a:avLst/>
              <a:gdLst>
                <a:gd name="T0" fmla="*/ 434 w 39"/>
                <a:gd name="T1" fmla="*/ 1168 h 38"/>
                <a:gd name="T2" fmla="*/ 340 w 39"/>
                <a:gd name="T3" fmla="*/ 1168 h 38"/>
                <a:gd name="T4" fmla="*/ 278 w 39"/>
                <a:gd name="T5" fmla="*/ 1168 h 38"/>
                <a:gd name="T6" fmla="*/ 278 w 39"/>
                <a:gd name="T7" fmla="*/ 1127 h 38"/>
                <a:gd name="T8" fmla="*/ 250 w 39"/>
                <a:gd name="T9" fmla="*/ 1106 h 38"/>
                <a:gd name="T10" fmla="*/ 250 w 39"/>
                <a:gd name="T11" fmla="*/ 1078 h 38"/>
                <a:gd name="T12" fmla="*/ 222 w 39"/>
                <a:gd name="T13" fmla="*/ 1009 h 38"/>
                <a:gd name="T14" fmla="*/ 118 w 39"/>
                <a:gd name="T15" fmla="*/ 1037 h 38"/>
                <a:gd name="T16" fmla="*/ 28 w 39"/>
                <a:gd name="T17" fmla="*/ 1037 h 38"/>
                <a:gd name="T18" fmla="*/ 28 w 39"/>
                <a:gd name="T19" fmla="*/ 943 h 38"/>
                <a:gd name="T20" fmla="*/ 0 w 39"/>
                <a:gd name="T21" fmla="*/ 853 h 38"/>
                <a:gd name="T22" fmla="*/ 28 w 39"/>
                <a:gd name="T23" fmla="*/ 758 h 38"/>
                <a:gd name="T24" fmla="*/ 66 w 39"/>
                <a:gd name="T25" fmla="*/ 689 h 38"/>
                <a:gd name="T26" fmla="*/ 94 w 39"/>
                <a:gd name="T27" fmla="*/ 758 h 38"/>
                <a:gd name="T28" fmla="*/ 118 w 39"/>
                <a:gd name="T29" fmla="*/ 758 h 38"/>
                <a:gd name="T30" fmla="*/ 250 w 39"/>
                <a:gd name="T31" fmla="*/ 758 h 38"/>
                <a:gd name="T32" fmla="*/ 316 w 39"/>
                <a:gd name="T33" fmla="*/ 758 h 38"/>
                <a:gd name="T34" fmla="*/ 462 w 39"/>
                <a:gd name="T35" fmla="*/ 758 h 38"/>
                <a:gd name="T36" fmla="*/ 462 w 39"/>
                <a:gd name="T37" fmla="*/ 689 h 38"/>
                <a:gd name="T38" fmla="*/ 406 w 39"/>
                <a:gd name="T39" fmla="*/ 28 h 38"/>
                <a:gd name="T40" fmla="*/ 524 w 39"/>
                <a:gd name="T41" fmla="*/ 0 h 38"/>
                <a:gd name="T42" fmla="*/ 986 w 39"/>
                <a:gd name="T43" fmla="*/ 348 h 38"/>
                <a:gd name="T44" fmla="*/ 1118 w 39"/>
                <a:gd name="T45" fmla="*/ 476 h 38"/>
                <a:gd name="T46" fmla="*/ 1142 w 39"/>
                <a:gd name="T47" fmla="*/ 476 h 38"/>
                <a:gd name="T48" fmla="*/ 1208 w 39"/>
                <a:gd name="T49" fmla="*/ 438 h 38"/>
                <a:gd name="T50" fmla="*/ 1208 w 39"/>
                <a:gd name="T51" fmla="*/ 533 h 38"/>
                <a:gd name="T52" fmla="*/ 1090 w 39"/>
                <a:gd name="T53" fmla="*/ 786 h 38"/>
                <a:gd name="T54" fmla="*/ 1024 w 39"/>
                <a:gd name="T55" fmla="*/ 786 h 38"/>
                <a:gd name="T56" fmla="*/ 889 w 39"/>
                <a:gd name="T57" fmla="*/ 824 h 38"/>
                <a:gd name="T58" fmla="*/ 656 w 39"/>
                <a:gd name="T59" fmla="*/ 943 h 38"/>
                <a:gd name="T60" fmla="*/ 524 w 39"/>
                <a:gd name="T61" fmla="*/ 1168 h 38"/>
                <a:gd name="T62" fmla="*/ 434 w 39"/>
                <a:gd name="T63" fmla="*/ 1168 h 38"/>
                <a:gd name="T64" fmla="*/ 340 w 39"/>
                <a:gd name="T65" fmla="*/ 1127 h 38"/>
                <a:gd name="T66" fmla="*/ 368 w 39"/>
                <a:gd name="T67" fmla="*/ 1127 h 38"/>
                <a:gd name="T68" fmla="*/ 434 w 39"/>
                <a:gd name="T69" fmla="*/ 1106 h 38"/>
                <a:gd name="T70" fmla="*/ 462 w 39"/>
                <a:gd name="T71" fmla="*/ 1127 h 38"/>
                <a:gd name="T72" fmla="*/ 656 w 39"/>
                <a:gd name="T73" fmla="*/ 914 h 38"/>
                <a:gd name="T74" fmla="*/ 889 w 39"/>
                <a:gd name="T75" fmla="*/ 786 h 38"/>
                <a:gd name="T76" fmla="*/ 1024 w 39"/>
                <a:gd name="T77" fmla="*/ 758 h 38"/>
                <a:gd name="T78" fmla="*/ 1142 w 39"/>
                <a:gd name="T79" fmla="*/ 718 h 38"/>
                <a:gd name="T80" fmla="*/ 1179 w 39"/>
                <a:gd name="T81" fmla="*/ 504 h 38"/>
                <a:gd name="T82" fmla="*/ 1142 w 39"/>
                <a:gd name="T83" fmla="*/ 504 h 38"/>
                <a:gd name="T84" fmla="*/ 1052 w 39"/>
                <a:gd name="T85" fmla="*/ 438 h 38"/>
                <a:gd name="T86" fmla="*/ 929 w 39"/>
                <a:gd name="T87" fmla="*/ 348 h 38"/>
                <a:gd name="T88" fmla="*/ 434 w 39"/>
                <a:gd name="T89" fmla="*/ 66 h 38"/>
                <a:gd name="T90" fmla="*/ 500 w 39"/>
                <a:gd name="T91" fmla="*/ 689 h 38"/>
                <a:gd name="T92" fmla="*/ 500 w 39"/>
                <a:gd name="T93" fmla="*/ 786 h 38"/>
                <a:gd name="T94" fmla="*/ 462 w 39"/>
                <a:gd name="T95" fmla="*/ 786 h 38"/>
                <a:gd name="T96" fmla="*/ 278 w 39"/>
                <a:gd name="T97" fmla="*/ 786 h 38"/>
                <a:gd name="T98" fmla="*/ 222 w 39"/>
                <a:gd name="T99" fmla="*/ 786 h 38"/>
                <a:gd name="T100" fmla="*/ 118 w 39"/>
                <a:gd name="T101" fmla="*/ 824 h 38"/>
                <a:gd name="T102" fmla="*/ 66 w 39"/>
                <a:gd name="T103" fmla="*/ 786 h 38"/>
                <a:gd name="T104" fmla="*/ 28 w 39"/>
                <a:gd name="T105" fmla="*/ 853 h 38"/>
                <a:gd name="T106" fmla="*/ 66 w 39"/>
                <a:gd name="T107" fmla="*/ 914 h 38"/>
                <a:gd name="T108" fmla="*/ 118 w 39"/>
                <a:gd name="T109" fmla="*/ 1009 h 38"/>
                <a:gd name="T110" fmla="*/ 184 w 39"/>
                <a:gd name="T111" fmla="*/ 971 h 38"/>
                <a:gd name="T112" fmla="*/ 278 w 39"/>
                <a:gd name="T113" fmla="*/ 1009 h 38"/>
                <a:gd name="T114" fmla="*/ 316 w 39"/>
                <a:gd name="T115" fmla="*/ 1078 h 38"/>
                <a:gd name="T116" fmla="*/ 316 w 39"/>
                <a:gd name="T117" fmla="*/ 1106 h 38"/>
                <a:gd name="T118" fmla="*/ 316 w 39"/>
                <a:gd name="T119" fmla="*/ 1127 h 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9" h="38">
                  <a:moveTo>
                    <a:pt x="14" y="38"/>
                  </a:move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3" y="37"/>
                    <a:pt x="13" y="37"/>
                  </a:cubicBezTo>
                  <a:cubicBezTo>
                    <a:pt x="13" y="37"/>
                    <a:pt x="12" y="38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3"/>
                    <a:pt x="8" y="33"/>
                  </a:cubicBezTo>
                  <a:cubicBezTo>
                    <a:pt x="7" y="33"/>
                    <a:pt x="7" y="32"/>
                    <a:pt x="7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0" y="28"/>
                    <a:pt x="0" y="28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5"/>
                    <a:pt x="0" y="25"/>
                    <a:pt x="1" y="24"/>
                  </a:cubicBezTo>
                  <a:cubicBezTo>
                    <a:pt x="1" y="24"/>
                    <a:pt x="2" y="23"/>
                    <a:pt x="2" y="2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4"/>
                  </a:cubicBezTo>
                  <a:cubicBezTo>
                    <a:pt x="3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6" y="24"/>
                    <a:pt x="7" y="24"/>
                  </a:cubicBezTo>
                  <a:cubicBezTo>
                    <a:pt x="7" y="24"/>
                    <a:pt x="7" y="24"/>
                    <a:pt x="8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4"/>
                    <a:pt x="13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18"/>
                    <a:pt x="14" y="13"/>
                    <a:pt x="13" y="8"/>
                  </a:cubicBezTo>
                  <a:cubicBezTo>
                    <a:pt x="13" y="6"/>
                    <a:pt x="13" y="3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2" y="10"/>
                    <a:pt x="32" y="11"/>
                    <a:pt x="32" y="11"/>
                  </a:cubicBezTo>
                  <a:cubicBezTo>
                    <a:pt x="33" y="12"/>
                    <a:pt x="34" y="12"/>
                    <a:pt x="35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8" y="15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6"/>
                    <a:pt x="39" y="17"/>
                    <a:pt x="39" y="17"/>
                  </a:cubicBezTo>
                  <a:cubicBezTo>
                    <a:pt x="39" y="20"/>
                    <a:pt x="39" y="22"/>
                    <a:pt x="38" y="24"/>
                  </a:cubicBezTo>
                  <a:cubicBezTo>
                    <a:pt x="37" y="25"/>
                    <a:pt x="36" y="25"/>
                    <a:pt x="35" y="25"/>
                  </a:cubicBezTo>
                  <a:cubicBezTo>
                    <a:pt x="35" y="25"/>
                    <a:pt x="34" y="25"/>
                    <a:pt x="34" y="25"/>
                  </a:cubicBezTo>
                  <a:cubicBezTo>
                    <a:pt x="34" y="25"/>
                    <a:pt x="33" y="25"/>
                    <a:pt x="33" y="25"/>
                  </a:cubicBezTo>
                  <a:cubicBezTo>
                    <a:pt x="32" y="25"/>
                    <a:pt x="32" y="25"/>
                    <a:pt x="31" y="26"/>
                  </a:cubicBezTo>
                  <a:cubicBezTo>
                    <a:pt x="31" y="26"/>
                    <a:pt x="30" y="26"/>
                    <a:pt x="29" y="26"/>
                  </a:cubicBezTo>
                  <a:cubicBezTo>
                    <a:pt x="27" y="26"/>
                    <a:pt x="26" y="27"/>
                    <a:pt x="25" y="28"/>
                  </a:cubicBezTo>
                  <a:cubicBezTo>
                    <a:pt x="24" y="29"/>
                    <a:pt x="23" y="29"/>
                    <a:pt x="21" y="30"/>
                  </a:cubicBezTo>
                  <a:cubicBezTo>
                    <a:pt x="19" y="31"/>
                    <a:pt x="17" y="34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5" y="37"/>
                    <a:pt x="14" y="37"/>
                  </a:cubicBezTo>
                  <a:lnTo>
                    <a:pt x="14" y="38"/>
                  </a:lnTo>
                  <a:close/>
                  <a:moveTo>
                    <a:pt x="11" y="36"/>
                  </a:moveTo>
                  <a:cubicBezTo>
                    <a:pt x="11" y="36"/>
                    <a:pt x="11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3" y="36"/>
                  </a:cubicBezTo>
                  <a:cubicBezTo>
                    <a:pt x="13" y="36"/>
                    <a:pt x="13" y="35"/>
                    <a:pt x="14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6" y="36"/>
                    <a:pt x="16" y="36"/>
                  </a:cubicBezTo>
                  <a:cubicBezTo>
                    <a:pt x="17" y="33"/>
                    <a:pt x="18" y="30"/>
                    <a:pt x="21" y="29"/>
                  </a:cubicBezTo>
                  <a:cubicBezTo>
                    <a:pt x="22" y="28"/>
                    <a:pt x="23" y="28"/>
                    <a:pt x="24" y="27"/>
                  </a:cubicBezTo>
                  <a:cubicBezTo>
                    <a:pt x="26" y="26"/>
                    <a:pt x="27" y="25"/>
                    <a:pt x="29" y="25"/>
                  </a:cubicBezTo>
                  <a:cubicBezTo>
                    <a:pt x="30" y="25"/>
                    <a:pt x="30" y="25"/>
                    <a:pt x="31" y="25"/>
                  </a:cubicBezTo>
                  <a:cubicBezTo>
                    <a:pt x="31" y="24"/>
                    <a:pt x="32" y="24"/>
                    <a:pt x="33" y="24"/>
                  </a:cubicBezTo>
                  <a:cubicBezTo>
                    <a:pt x="33" y="24"/>
                    <a:pt x="34" y="24"/>
                    <a:pt x="34" y="24"/>
                  </a:cubicBezTo>
                  <a:cubicBezTo>
                    <a:pt x="35" y="24"/>
                    <a:pt x="36" y="24"/>
                    <a:pt x="37" y="23"/>
                  </a:cubicBezTo>
                  <a:cubicBezTo>
                    <a:pt x="38" y="22"/>
                    <a:pt x="38" y="20"/>
                    <a:pt x="38" y="17"/>
                  </a:cubicBezTo>
                  <a:cubicBezTo>
                    <a:pt x="38" y="17"/>
                    <a:pt x="38" y="17"/>
                    <a:pt x="38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6"/>
                    <a:pt x="35" y="16"/>
                    <a:pt x="35" y="15"/>
                  </a:cubicBezTo>
                  <a:cubicBezTo>
                    <a:pt x="35" y="14"/>
                    <a:pt x="35" y="14"/>
                    <a:pt x="34" y="14"/>
                  </a:cubicBezTo>
                  <a:cubicBezTo>
                    <a:pt x="33" y="13"/>
                    <a:pt x="32" y="12"/>
                    <a:pt x="31" y="12"/>
                  </a:cubicBezTo>
                  <a:cubicBezTo>
                    <a:pt x="31" y="11"/>
                    <a:pt x="31" y="11"/>
                    <a:pt x="30" y="1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5" y="13"/>
                    <a:pt x="15" y="18"/>
                    <a:pt x="16" y="22"/>
                  </a:cubicBezTo>
                  <a:cubicBezTo>
                    <a:pt x="17" y="22"/>
                    <a:pt x="17" y="23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3" y="25"/>
                    <a:pt x="12" y="25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5" y="25"/>
                    <a:pt x="5" y="25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6"/>
                    <a:pt x="3" y="25"/>
                    <a:pt x="2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1" y="26"/>
                    <a:pt x="1" y="27"/>
                    <a:pt x="1" y="27"/>
                  </a:cubicBezTo>
                  <a:cubicBezTo>
                    <a:pt x="1" y="27"/>
                    <a:pt x="2" y="28"/>
                    <a:pt x="1" y="29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2" y="30"/>
                    <a:pt x="3" y="31"/>
                    <a:pt x="3" y="32"/>
                  </a:cubicBezTo>
                  <a:cubicBezTo>
                    <a:pt x="3" y="32"/>
                    <a:pt x="3" y="32"/>
                    <a:pt x="4" y="32"/>
                  </a:cubicBezTo>
                  <a:cubicBezTo>
                    <a:pt x="4" y="32"/>
                    <a:pt x="4" y="32"/>
                    <a:pt x="5" y="32"/>
                  </a:cubicBezTo>
                  <a:cubicBezTo>
                    <a:pt x="5" y="32"/>
                    <a:pt x="6" y="32"/>
                    <a:pt x="6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1"/>
                    <a:pt x="8" y="32"/>
                    <a:pt x="9" y="32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1" y="36"/>
                    <a:pt x="1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" name="Freeform 279"/>
            <p:cNvSpPr>
              <a:spLocks/>
            </p:cNvSpPr>
            <p:nvPr/>
          </p:nvSpPr>
          <p:spPr bwMode="auto">
            <a:xfrm>
              <a:off x="1439982" y="2701527"/>
              <a:ext cx="207734" cy="251860"/>
            </a:xfrm>
            <a:custGeom>
              <a:avLst/>
              <a:gdLst>
                <a:gd name="T0" fmla="*/ 0 w 28"/>
                <a:gd name="T1" fmla="*/ 492 h 34"/>
                <a:gd name="T2" fmla="*/ 66 w 28"/>
                <a:gd name="T3" fmla="*/ 638 h 34"/>
                <a:gd name="T4" fmla="*/ 28 w 28"/>
                <a:gd name="T5" fmla="*/ 859 h 34"/>
                <a:gd name="T6" fmla="*/ 156 w 28"/>
                <a:gd name="T7" fmla="*/ 835 h 34"/>
                <a:gd name="T8" fmla="*/ 250 w 28"/>
                <a:gd name="T9" fmla="*/ 859 h 34"/>
                <a:gd name="T10" fmla="*/ 405 w 28"/>
                <a:gd name="T11" fmla="*/ 859 h 34"/>
                <a:gd name="T12" fmla="*/ 462 w 28"/>
                <a:gd name="T13" fmla="*/ 925 h 34"/>
                <a:gd name="T14" fmla="*/ 618 w 28"/>
                <a:gd name="T15" fmla="*/ 885 h 34"/>
                <a:gd name="T16" fmla="*/ 799 w 28"/>
                <a:gd name="T17" fmla="*/ 885 h 34"/>
                <a:gd name="T18" fmla="*/ 839 w 28"/>
                <a:gd name="T19" fmla="*/ 885 h 34"/>
                <a:gd name="T20" fmla="*/ 799 w 28"/>
                <a:gd name="T21" fmla="*/ 835 h 34"/>
                <a:gd name="T22" fmla="*/ 745 w 28"/>
                <a:gd name="T23" fmla="*/ 184 h 34"/>
                <a:gd name="T24" fmla="*/ 867 w 28"/>
                <a:gd name="T25" fmla="*/ 184 h 34"/>
                <a:gd name="T26" fmla="*/ 618 w 28"/>
                <a:gd name="T27" fmla="*/ 0 h 34"/>
                <a:gd name="T28" fmla="*/ 549 w 28"/>
                <a:gd name="T29" fmla="*/ 89 h 34"/>
                <a:gd name="T30" fmla="*/ 368 w 28"/>
                <a:gd name="T31" fmla="*/ 115 h 34"/>
                <a:gd name="T32" fmla="*/ 368 w 28"/>
                <a:gd name="T33" fmla="*/ 311 h 34"/>
                <a:gd name="T34" fmla="*/ 316 w 28"/>
                <a:gd name="T35" fmla="*/ 454 h 34"/>
                <a:gd name="T36" fmla="*/ 0 w 28"/>
                <a:gd name="T37" fmla="*/ 492 h 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8" h="34">
                  <a:moveTo>
                    <a:pt x="0" y="16"/>
                  </a:moveTo>
                  <a:cubicBezTo>
                    <a:pt x="3" y="15"/>
                    <a:pt x="2" y="20"/>
                    <a:pt x="2" y="21"/>
                  </a:cubicBezTo>
                  <a:cubicBezTo>
                    <a:pt x="3" y="23"/>
                    <a:pt x="2" y="25"/>
                    <a:pt x="1" y="28"/>
                  </a:cubicBezTo>
                  <a:cubicBezTo>
                    <a:pt x="2" y="26"/>
                    <a:pt x="3" y="27"/>
                    <a:pt x="5" y="27"/>
                  </a:cubicBezTo>
                  <a:cubicBezTo>
                    <a:pt x="6" y="26"/>
                    <a:pt x="7" y="28"/>
                    <a:pt x="8" y="28"/>
                  </a:cubicBezTo>
                  <a:cubicBezTo>
                    <a:pt x="10" y="28"/>
                    <a:pt x="11" y="34"/>
                    <a:pt x="13" y="28"/>
                  </a:cubicBezTo>
                  <a:cubicBezTo>
                    <a:pt x="14" y="29"/>
                    <a:pt x="14" y="31"/>
                    <a:pt x="15" y="30"/>
                  </a:cubicBezTo>
                  <a:cubicBezTo>
                    <a:pt x="17" y="29"/>
                    <a:pt x="18" y="29"/>
                    <a:pt x="20" y="29"/>
                  </a:cubicBezTo>
                  <a:cubicBezTo>
                    <a:pt x="22" y="29"/>
                    <a:pt x="24" y="29"/>
                    <a:pt x="26" y="29"/>
                  </a:cubicBezTo>
                  <a:cubicBezTo>
                    <a:pt x="26" y="29"/>
                    <a:pt x="27" y="30"/>
                    <a:pt x="27" y="29"/>
                  </a:cubicBezTo>
                  <a:cubicBezTo>
                    <a:pt x="27" y="27"/>
                    <a:pt x="26" y="28"/>
                    <a:pt x="26" y="27"/>
                  </a:cubicBezTo>
                  <a:cubicBezTo>
                    <a:pt x="25" y="20"/>
                    <a:pt x="25" y="13"/>
                    <a:pt x="24" y="6"/>
                  </a:cubicBezTo>
                  <a:cubicBezTo>
                    <a:pt x="25" y="6"/>
                    <a:pt x="27" y="6"/>
                    <a:pt x="28" y="6"/>
                  </a:cubicBezTo>
                  <a:cubicBezTo>
                    <a:pt x="25" y="4"/>
                    <a:pt x="23" y="2"/>
                    <a:pt x="20" y="0"/>
                  </a:cubicBezTo>
                  <a:cubicBezTo>
                    <a:pt x="20" y="3"/>
                    <a:pt x="20" y="3"/>
                    <a:pt x="18" y="3"/>
                  </a:cubicBezTo>
                  <a:cubicBezTo>
                    <a:pt x="17" y="3"/>
                    <a:pt x="12" y="3"/>
                    <a:pt x="12" y="4"/>
                  </a:cubicBezTo>
                  <a:cubicBezTo>
                    <a:pt x="12" y="5"/>
                    <a:pt x="13" y="10"/>
                    <a:pt x="12" y="10"/>
                  </a:cubicBezTo>
                  <a:cubicBezTo>
                    <a:pt x="9" y="11"/>
                    <a:pt x="9" y="12"/>
                    <a:pt x="10" y="15"/>
                  </a:cubicBezTo>
                  <a:cubicBezTo>
                    <a:pt x="8" y="15"/>
                    <a:pt x="1" y="14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" name="Freeform 280"/>
            <p:cNvSpPr>
              <a:spLocks noEditPoints="1"/>
            </p:cNvSpPr>
            <p:nvPr/>
          </p:nvSpPr>
          <p:spPr bwMode="auto">
            <a:xfrm>
              <a:off x="1433687" y="2695230"/>
              <a:ext cx="229767" cy="236119"/>
            </a:xfrm>
            <a:custGeom>
              <a:avLst/>
              <a:gdLst>
                <a:gd name="T0" fmla="*/ 339 w 31"/>
                <a:gd name="T1" fmla="*/ 940 h 32"/>
                <a:gd name="T2" fmla="*/ 210 w 31"/>
                <a:gd name="T3" fmla="*/ 874 h 32"/>
                <a:gd name="T4" fmla="*/ 184 w 31"/>
                <a:gd name="T5" fmla="*/ 851 h 32"/>
                <a:gd name="T6" fmla="*/ 89 w 31"/>
                <a:gd name="T7" fmla="*/ 874 h 32"/>
                <a:gd name="T8" fmla="*/ 66 w 31"/>
                <a:gd name="T9" fmla="*/ 851 h 32"/>
                <a:gd name="T10" fmla="*/ 66 w 31"/>
                <a:gd name="T11" fmla="*/ 605 h 32"/>
                <a:gd name="T12" fmla="*/ 28 w 31"/>
                <a:gd name="T13" fmla="*/ 516 h 32"/>
                <a:gd name="T14" fmla="*/ 28 w 31"/>
                <a:gd name="T15" fmla="*/ 516 h 32"/>
                <a:gd name="T16" fmla="*/ 271 w 31"/>
                <a:gd name="T17" fmla="*/ 450 h 32"/>
                <a:gd name="T18" fmla="*/ 316 w 31"/>
                <a:gd name="T19" fmla="*/ 450 h 32"/>
                <a:gd name="T20" fmla="*/ 405 w 31"/>
                <a:gd name="T21" fmla="*/ 180 h 32"/>
                <a:gd name="T22" fmla="*/ 454 w 31"/>
                <a:gd name="T23" fmla="*/ 115 h 32"/>
                <a:gd name="T24" fmla="*/ 589 w 31"/>
                <a:gd name="T25" fmla="*/ 115 h 32"/>
                <a:gd name="T26" fmla="*/ 615 w 31"/>
                <a:gd name="T27" fmla="*/ 66 h 32"/>
                <a:gd name="T28" fmla="*/ 615 w 31"/>
                <a:gd name="T29" fmla="*/ 0 h 32"/>
                <a:gd name="T30" fmla="*/ 798 w 31"/>
                <a:gd name="T31" fmla="*/ 246 h 32"/>
                <a:gd name="T32" fmla="*/ 860 w 31"/>
                <a:gd name="T33" fmla="*/ 851 h 32"/>
                <a:gd name="T34" fmla="*/ 860 w 31"/>
                <a:gd name="T35" fmla="*/ 940 h 32"/>
                <a:gd name="T36" fmla="*/ 838 w 31"/>
                <a:gd name="T37" fmla="*/ 940 h 32"/>
                <a:gd name="T38" fmla="*/ 638 w 31"/>
                <a:gd name="T39" fmla="*/ 940 h 32"/>
                <a:gd name="T40" fmla="*/ 589 w 31"/>
                <a:gd name="T41" fmla="*/ 940 h 32"/>
                <a:gd name="T42" fmla="*/ 495 w 31"/>
                <a:gd name="T43" fmla="*/ 968 h 32"/>
                <a:gd name="T44" fmla="*/ 405 w 31"/>
                <a:gd name="T45" fmla="*/ 968 h 32"/>
                <a:gd name="T46" fmla="*/ 250 w 31"/>
                <a:gd name="T47" fmla="*/ 851 h 32"/>
                <a:gd name="T48" fmla="*/ 365 w 31"/>
                <a:gd name="T49" fmla="*/ 900 h 32"/>
                <a:gd name="T50" fmla="*/ 433 w 31"/>
                <a:gd name="T51" fmla="*/ 874 h 32"/>
                <a:gd name="T52" fmla="*/ 454 w 31"/>
                <a:gd name="T53" fmla="*/ 874 h 32"/>
                <a:gd name="T54" fmla="*/ 495 w 31"/>
                <a:gd name="T55" fmla="*/ 900 h 32"/>
                <a:gd name="T56" fmla="*/ 589 w 31"/>
                <a:gd name="T57" fmla="*/ 900 h 32"/>
                <a:gd name="T58" fmla="*/ 638 w 31"/>
                <a:gd name="T59" fmla="*/ 900 h 32"/>
                <a:gd name="T60" fmla="*/ 838 w 31"/>
                <a:gd name="T61" fmla="*/ 900 h 32"/>
                <a:gd name="T62" fmla="*/ 838 w 31"/>
                <a:gd name="T63" fmla="*/ 874 h 32"/>
                <a:gd name="T64" fmla="*/ 770 w 31"/>
                <a:gd name="T65" fmla="*/ 422 h 32"/>
                <a:gd name="T66" fmla="*/ 744 w 31"/>
                <a:gd name="T67" fmla="*/ 180 h 32"/>
                <a:gd name="T68" fmla="*/ 638 w 31"/>
                <a:gd name="T69" fmla="*/ 66 h 32"/>
                <a:gd name="T70" fmla="*/ 589 w 31"/>
                <a:gd name="T71" fmla="*/ 155 h 32"/>
                <a:gd name="T72" fmla="*/ 549 w 31"/>
                <a:gd name="T73" fmla="*/ 155 h 32"/>
                <a:gd name="T74" fmla="*/ 433 w 31"/>
                <a:gd name="T75" fmla="*/ 155 h 32"/>
                <a:gd name="T76" fmla="*/ 405 w 31"/>
                <a:gd name="T77" fmla="*/ 335 h 32"/>
                <a:gd name="T78" fmla="*/ 339 w 31"/>
                <a:gd name="T79" fmla="*/ 490 h 32"/>
                <a:gd name="T80" fmla="*/ 339 w 31"/>
                <a:gd name="T81" fmla="*/ 490 h 32"/>
                <a:gd name="T82" fmla="*/ 271 w 31"/>
                <a:gd name="T83" fmla="*/ 490 h 32"/>
                <a:gd name="T84" fmla="*/ 89 w 31"/>
                <a:gd name="T85" fmla="*/ 516 h 32"/>
                <a:gd name="T86" fmla="*/ 89 w 31"/>
                <a:gd name="T87" fmla="*/ 605 h 32"/>
                <a:gd name="T88" fmla="*/ 89 w 31"/>
                <a:gd name="T89" fmla="*/ 813 h 32"/>
                <a:gd name="T90" fmla="*/ 184 w 31"/>
                <a:gd name="T91" fmla="*/ 813 h 3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1" h="32">
                  <a:moveTo>
                    <a:pt x="13" y="32"/>
                  </a:moveTo>
                  <a:cubicBezTo>
                    <a:pt x="12" y="32"/>
                    <a:pt x="11" y="31"/>
                    <a:pt x="11" y="31"/>
                  </a:cubicBezTo>
                  <a:cubicBezTo>
                    <a:pt x="10" y="30"/>
                    <a:pt x="10" y="29"/>
                    <a:pt x="9" y="29"/>
                  </a:cubicBezTo>
                  <a:cubicBezTo>
                    <a:pt x="8" y="29"/>
                    <a:pt x="8" y="29"/>
                    <a:pt x="7" y="29"/>
                  </a:cubicBezTo>
                  <a:cubicBezTo>
                    <a:pt x="7" y="28"/>
                    <a:pt x="7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5" y="28"/>
                    <a:pt x="5" y="28"/>
                  </a:cubicBezTo>
                  <a:cubicBezTo>
                    <a:pt x="4" y="28"/>
                    <a:pt x="3" y="28"/>
                    <a:pt x="3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26"/>
                    <a:pt x="3" y="24"/>
                    <a:pt x="2" y="22"/>
                  </a:cubicBez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8"/>
                    <a:pt x="2" y="18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5"/>
                    <a:pt x="4" y="15"/>
                    <a:pt x="6" y="15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3"/>
                    <a:pt x="9" y="11"/>
                    <a:pt x="13" y="10"/>
                  </a:cubicBezTo>
                  <a:cubicBezTo>
                    <a:pt x="13" y="10"/>
                    <a:pt x="13" y="7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5" y="4"/>
                    <a:pt x="15" y="4"/>
                  </a:cubicBezTo>
                  <a:cubicBezTo>
                    <a:pt x="16" y="4"/>
                    <a:pt x="17" y="4"/>
                    <a:pt x="18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0" y="2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10"/>
                    <a:pt x="26" y="12"/>
                    <a:pt x="26" y="14"/>
                  </a:cubicBezTo>
                  <a:cubicBezTo>
                    <a:pt x="27" y="19"/>
                    <a:pt x="27" y="24"/>
                    <a:pt x="28" y="28"/>
                  </a:cubicBezTo>
                  <a:cubicBezTo>
                    <a:pt x="29" y="28"/>
                    <a:pt x="29" y="29"/>
                    <a:pt x="28" y="30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5" y="31"/>
                    <a:pt x="24" y="31"/>
                    <a:pt x="22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7" y="31"/>
                    <a:pt x="17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2"/>
                    <a:pt x="15" y="31"/>
                    <a:pt x="14" y="31"/>
                  </a:cubicBezTo>
                  <a:cubicBezTo>
                    <a:pt x="14" y="31"/>
                    <a:pt x="13" y="32"/>
                    <a:pt x="13" y="32"/>
                  </a:cubicBezTo>
                  <a:close/>
                  <a:moveTo>
                    <a:pt x="6" y="27"/>
                  </a:moveTo>
                  <a:cubicBezTo>
                    <a:pt x="7" y="27"/>
                    <a:pt x="8" y="27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10" y="28"/>
                    <a:pt x="11" y="29"/>
                    <a:pt x="12" y="30"/>
                  </a:cubicBezTo>
                  <a:cubicBezTo>
                    <a:pt x="12" y="30"/>
                    <a:pt x="12" y="31"/>
                    <a:pt x="13" y="31"/>
                  </a:cubicBezTo>
                  <a:cubicBezTo>
                    <a:pt x="13" y="31"/>
                    <a:pt x="13" y="31"/>
                    <a:pt x="14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30"/>
                  </a:cubicBezTo>
                  <a:cubicBezTo>
                    <a:pt x="15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8" y="30"/>
                    <a:pt x="19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0" y="30"/>
                    <a:pt x="20" y="30"/>
                    <a:pt x="2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4" y="30"/>
                    <a:pt x="25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27" y="28"/>
                  </a:cubicBezTo>
                  <a:cubicBezTo>
                    <a:pt x="26" y="24"/>
                    <a:pt x="26" y="19"/>
                    <a:pt x="25" y="14"/>
                  </a:cubicBezTo>
                  <a:cubicBezTo>
                    <a:pt x="25" y="12"/>
                    <a:pt x="25" y="9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4"/>
                    <a:pt x="21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9"/>
                    <a:pt x="14" y="11"/>
                    <a:pt x="13" y="11"/>
                  </a:cubicBezTo>
                  <a:cubicBezTo>
                    <a:pt x="11" y="12"/>
                    <a:pt x="11" y="13"/>
                    <a:pt x="11" y="15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9" y="16"/>
                  </a:cubicBezTo>
                  <a:cubicBezTo>
                    <a:pt x="8" y="16"/>
                    <a:pt x="7" y="16"/>
                    <a:pt x="6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9"/>
                    <a:pt x="3" y="20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4" y="24"/>
                    <a:pt x="4" y="25"/>
                    <a:pt x="3" y="27"/>
                  </a:cubicBezTo>
                  <a:cubicBezTo>
                    <a:pt x="4" y="27"/>
                    <a:pt x="5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" name="Freeform 281"/>
            <p:cNvSpPr>
              <a:spLocks/>
            </p:cNvSpPr>
            <p:nvPr/>
          </p:nvSpPr>
          <p:spPr bwMode="auto">
            <a:xfrm>
              <a:off x="1515522" y="2522076"/>
              <a:ext cx="198292" cy="173154"/>
            </a:xfrm>
            <a:custGeom>
              <a:avLst/>
              <a:gdLst>
                <a:gd name="T0" fmla="*/ 0 w 27"/>
                <a:gd name="T1" fmla="*/ 756 h 23"/>
                <a:gd name="T2" fmla="*/ 86 w 27"/>
                <a:gd name="T3" fmla="*/ 686 h 23"/>
                <a:gd name="T4" fmla="*/ 180 w 27"/>
                <a:gd name="T5" fmla="*/ 588 h 23"/>
                <a:gd name="T6" fmla="*/ 201 w 27"/>
                <a:gd name="T7" fmla="*/ 452 h 23"/>
                <a:gd name="T8" fmla="*/ 266 w 27"/>
                <a:gd name="T9" fmla="*/ 325 h 23"/>
                <a:gd name="T10" fmla="*/ 420 w 27"/>
                <a:gd name="T11" fmla="*/ 189 h 23"/>
                <a:gd name="T12" fmla="*/ 469 w 27"/>
                <a:gd name="T13" fmla="*/ 69 h 23"/>
                <a:gd name="T14" fmla="*/ 560 w 27"/>
                <a:gd name="T15" fmla="*/ 98 h 23"/>
                <a:gd name="T16" fmla="*/ 735 w 27"/>
                <a:gd name="T17" fmla="*/ 98 h 23"/>
                <a:gd name="T18" fmla="*/ 714 w 27"/>
                <a:gd name="T19" fmla="*/ 98 h 23"/>
                <a:gd name="T20" fmla="*/ 772 w 27"/>
                <a:gd name="T21" fmla="*/ 258 h 23"/>
                <a:gd name="T22" fmla="*/ 800 w 27"/>
                <a:gd name="T23" fmla="*/ 354 h 23"/>
                <a:gd name="T24" fmla="*/ 621 w 27"/>
                <a:gd name="T25" fmla="*/ 452 h 23"/>
                <a:gd name="T26" fmla="*/ 469 w 27"/>
                <a:gd name="T27" fmla="*/ 560 h 23"/>
                <a:gd name="T28" fmla="*/ 294 w 27"/>
                <a:gd name="T29" fmla="*/ 617 h 23"/>
                <a:gd name="T30" fmla="*/ 240 w 27"/>
                <a:gd name="T31" fmla="*/ 756 h 23"/>
                <a:gd name="T32" fmla="*/ 0 w 27"/>
                <a:gd name="T33" fmla="*/ 756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3">
                  <a:moveTo>
                    <a:pt x="0" y="23"/>
                  </a:moveTo>
                  <a:cubicBezTo>
                    <a:pt x="0" y="22"/>
                    <a:pt x="2" y="22"/>
                    <a:pt x="3" y="21"/>
                  </a:cubicBezTo>
                  <a:cubicBezTo>
                    <a:pt x="4" y="20"/>
                    <a:pt x="6" y="20"/>
                    <a:pt x="6" y="18"/>
                  </a:cubicBezTo>
                  <a:cubicBezTo>
                    <a:pt x="7" y="16"/>
                    <a:pt x="7" y="15"/>
                    <a:pt x="7" y="14"/>
                  </a:cubicBezTo>
                  <a:cubicBezTo>
                    <a:pt x="7" y="13"/>
                    <a:pt x="9" y="10"/>
                    <a:pt x="9" y="10"/>
                  </a:cubicBezTo>
                  <a:cubicBezTo>
                    <a:pt x="10" y="8"/>
                    <a:pt x="12" y="7"/>
                    <a:pt x="14" y="6"/>
                  </a:cubicBezTo>
                  <a:cubicBezTo>
                    <a:pt x="15" y="5"/>
                    <a:pt x="15" y="3"/>
                    <a:pt x="16" y="2"/>
                  </a:cubicBezTo>
                  <a:cubicBezTo>
                    <a:pt x="17" y="0"/>
                    <a:pt x="18" y="2"/>
                    <a:pt x="19" y="3"/>
                  </a:cubicBezTo>
                  <a:cubicBezTo>
                    <a:pt x="20" y="3"/>
                    <a:pt x="23" y="3"/>
                    <a:pt x="25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6" y="4"/>
                    <a:pt x="26" y="6"/>
                    <a:pt x="26" y="8"/>
                  </a:cubicBezTo>
                  <a:cubicBezTo>
                    <a:pt x="26" y="9"/>
                    <a:pt x="27" y="10"/>
                    <a:pt x="27" y="11"/>
                  </a:cubicBezTo>
                  <a:cubicBezTo>
                    <a:pt x="25" y="11"/>
                    <a:pt x="19" y="11"/>
                    <a:pt x="21" y="14"/>
                  </a:cubicBezTo>
                  <a:cubicBezTo>
                    <a:pt x="19" y="15"/>
                    <a:pt x="17" y="17"/>
                    <a:pt x="16" y="17"/>
                  </a:cubicBezTo>
                  <a:cubicBezTo>
                    <a:pt x="14" y="17"/>
                    <a:pt x="12" y="18"/>
                    <a:pt x="10" y="19"/>
                  </a:cubicBezTo>
                  <a:cubicBezTo>
                    <a:pt x="8" y="21"/>
                    <a:pt x="11" y="23"/>
                    <a:pt x="8" y="23"/>
                  </a:cubicBezTo>
                  <a:cubicBezTo>
                    <a:pt x="5" y="23"/>
                    <a:pt x="2" y="23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" name="Freeform 282"/>
            <p:cNvSpPr>
              <a:spLocks noEditPoints="1"/>
            </p:cNvSpPr>
            <p:nvPr/>
          </p:nvSpPr>
          <p:spPr bwMode="auto">
            <a:xfrm>
              <a:off x="1506080" y="2522076"/>
              <a:ext cx="232914" cy="179451"/>
            </a:xfrm>
            <a:custGeom>
              <a:avLst/>
              <a:gdLst>
                <a:gd name="T0" fmla="*/ 0 w 31"/>
                <a:gd name="T1" fmla="*/ 762 h 24"/>
                <a:gd name="T2" fmla="*/ 69 w 31"/>
                <a:gd name="T3" fmla="*/ 701 h 24"/>
                <a:gd name="T4" fmla="*/ 136 w 31"/>
                <a:gd name="T5" fmla="*/ 644 h 24"/>
                <a:gd name="T6" fmla="*/ 234 w 31"/>
                <a:gd name="T7" fmla="*/ 485 h 24"/>
                <a:gd name="T8" fmla="*/ 325 w 31"/>
                <a:gd name="T9" fmla="*/ 283 h 24"/>
                <a:gd name="T10" fmla="*/ 451 w 31"/>
                <a:gd name="T11" fmla="*/ 185 h 24"/>
                <a:gd name="T12" fmla="*/ 518 w 31"/>
                <a:gd name="T13" fmla="*/ 69 h 24"/>
                <a:gd name="T14" fmla="*/ 656 w 31"/>
                <a:gd name="T15" fmla="*/ 29 h 24"/>
                <a:gd name="T16" fmla="*/ 723 w 31"/>
                <a:gd name="T17" fmla="*/ 69 h 24"/>
                <a:gd name="T18" fmla="*/ 776 w 31"/>
                <a:gd name="T19" fmla="*/ 69 h 24"/>
                <a:gd name="T20" fmla="*/ 1010 w 31"/>
                <a:gd name="T21" fmla="*/ 135 h 24"/>
                <a:gd name="T22" fmla="*/ 871 w 31"/>
                <a:gd name="T23" fmla="*/ 226 h 24"/>
                <a:gd name="T24" fmla="*/ 912 w 31"/>
                <a:gd name="T25" fmla="*/ 283 h 24"/>
                <a:gd name="T26" fmla="*/ 912 w 31"/>
                <a:gd name="T27" fmla="*/ 390 h 24"/>
                <a:gd name="T28" fmla="*/ 723 w 31"/>
                <a:gd name="T29" fmla="*/ 418 h 24"/>
                <a:gd name="T30" fmla="*/ 747 w 31"/>
                <a:gd name="T31" fmla="*/ 485 h 24"/>
                <a:gd name="T32" fmla="*/ 656 w 31"/>
                <a:gd name="T33" fmla="*/ 508 h 24"/>
                <a:gd name="T34" fmla="*/ 394 w 31"/>
                <a:gd name="T35" fmla="*/ 644 h 24"/>
                <a:gd name="T36" fmla="*/ 353 w 31"/>
                <a:gd name="T37" fmla="*/ 739 h 24"/>
                <a:gd name="T38" fmla="*/ 98 w 31"/>
                <a:gd name="T39" fmla="*/ 701 h 24"/>
                <a:gd name="T40" fmla="*/ 325 w 31"/>
                <a:gd name="T41" fmla="*/ 701 h 24"/>
                <a:gd name="T42" fmla="*/ 353 w 31"/>
                <a:gd name="T43" fmla="*/ 603 h 24"/>
                <a:gd name="T44" fmla="*/ 656 w 31"/>
                <a:gd name="T45" fmla="*/ 485 h 24"/>
                <a:gd name="T46" fmla="*/ 678 w 31"/>
                <a:gd name="T47" fmla="*/ 418 h 24"/>
                <a:gd name="T48" fmla="*/ 871 w 31"/>
                <a:gd name="T49" fmla="*/ 321 h 24"/>
                <a:gd name="T50" fmla="*/ 843 w 31"/>
                <a:gd name="T51" fmla="*/ 226 h 24"/>
                <a:gd name="T52" fmla="*/ 814 w 31"/>
                <a:gd name="T53" fmla="*/ 95 h 24"/>
                <a:gd name="T54" fmla="*/ 723 w 31"/>
                <a:gd name="T55" fmla="*/ 135 h 24"/>
                <a:gd name="T56" fmla="*/ 609 w 31"/>
                <a:gd name="T57" fmla="*/ 69 h 24"/>
                <a:gd name="T58" fmla="*/ 559 w 31"/>
                <a:gd name="T59" fmla="*/ 69 h 24"/>
                <a:gd name="T60" fmla="*/ 489 w 31"/>
                <a:gd name="T61" fmla="*/ 226 h 24"/>
                <a:gd name="T62" fmla="*/ 353 w 31"/>
                <a:gd name="T63" fmla="*/ 321 h 24"/>
                <a:gd name="T64" fmla="*/ 255 w 31"/>
                <a:gd name="T65" fmla="*/ 485 h 24"/>
                <a:gd name="T66" fmla="*/ 165 w 31"/>
                <a:gd name="T67" fmla="*/ 672 h 24"/>
                <a:gd name="T68" fmla="*/ 98 w 31"/>
                <a:gd name="T69" fmla="*/ 701 h 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1" h="24">
                  <a:moveTo>
                    <a:pt x="9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4" y="21"/>
                    <a:pt x="4" y="20"/>
                  </a:cubicBezTo>
                  <a:cubicBezTo>
                    <a:pt x="5" y="20"/>
                    <a:pt x="6" y="19"/>
                    <a:pt x="7" y="18"/>
                  </a:cubicBezTo>
                  <a:cubicBezTo>
                    <a:pt x="7" y="17"/>
                    <a:pt x="7" y="16"/>
                    <a:pt x="7" y="15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2"/>
                    <a:pt x="9" y="10"/>
                    <a:pt x="10" y="9"/>
                  </a:cubicBezTo>
                  <a:cubicBezTo>
                    <a:pt x="11" y="8"/>
                    <a:pt x="12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5"/>
                    <a:pt x="16" y="4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1"/>
                    <a:pt x="17" y="0"/>
                    <a:pt x="18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5"/>
                    <a:pt x="27" y="6"/>
                    <a:pt x="27" y="7"/>
                  </a:cubicBezTo>
                  <a:cubicBezTo>
                    <a:pt x="27" y="7"/>
                    <a:pt x="27" y="8"/>
                    <a:pt x="27" y="8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8" y="10"/>
                    <a:pt x="29" y="10"/>
                    <a:pt x="28" y="11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4" y="12"/>
                    <a:pt x="23" y="13"/>
                    <a:pt x="22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9" y="17"/>
                    <a:pt x="18" y="18"/>
                    <a:pt x="17" y="18"/>
                  </a:cubicBezTo>
                  <a:cubicBezTo>
                    <a:pt x="15" y="18"/>
                    <a:pt x="13" y="19"/>
                    <a:pt x="12" y="20"/>
                  </a:cubicBezTo>
                  <a:cubicBezTo>
                    <a:pt x="11" y="21"/>
                    <a:pt x="11" y="21"/>
                    <a:pt x="11" y="22"/>
                  </a:cubicBezTo>
                  <a:cubicBezTo>
                    <a:pt x="11" y="22"/>
                    <a:pt x="11" y="23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lose/>
                  <a:moveTo>
                    <a:pt x="3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1"/>
                    <a:pt x="10" y="20"/>
                    <a:pt x="11" y="19"/>
                  </a:cubicBezTo>
                  <a:cubicBezTo>
                    <a:pt x="12" y="18"/>
                    <a:pt x="15" y="17"/>
                    <a:pt x="16" y="17"/>
                  </a:cubicBezTo>
                  <a:cubicBezTo>
                    <a:pt x="17" y="17"/>
                    <a:pt x="19" y="16"/>
                    <a:pt x="20" y="15"/>
                  </a:cubicBezTo>
                  <a:cubicBezTo>
                    <a:pt x="20" y="15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1"/>
                    <a:pt x="25" y="11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9"/>
                    <a:pt x="26" y="9"/>
                    <a:pt x="26" y="8"/>
                  </a:cubicBezTo>
                  <a:cubicBezTo>
                    <a:pt x="26" y="8"/>
                    <a:pt x="26" y="7"/>
                    <a:pt x="26" y="7"/>
                  </a:cubicBezTo>
                  <a:cubicBezTo>
                    <a:pt x="26" y="5"/>
                    <a:pt x="26" y="4"/>
                    <a:pt x="25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4"/>
                    <a:pt x="23" y="4"/>
                    <a:pt x="22" y="4"/>
                  </a:cubicBezTo>
                  <a:cubicBezTo>
                    <a:pt x="22" y="4"/>
                    <a:pt x="21" y="3"/>
                    <a:pt x="20" y="3"/>
                  </a:cubicBezTo>
                  <a:cubicBezTo>
                    <a:pt x="20" y="3"/>
                    <a:pt x="19" y="3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5"/>
                    <a:pt x="16" y="6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10" y="11"/>
                    <a:pt x="9" y="13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9" y="16"/>
                    <a:pt x="9" y="17"/>
                    <a:pt x="8" y="18"/>
                  </a:cubicBezTo>
                  <a:cubicBezTo>
                    <a:pt x="7" y="20"/>
                    <a:pt x="6" y="20"/>
                    <a:pt x="5" y="21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4" y="22"/>
                    <a:pt x="4" y="22"/>
                    <a:pt x="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" name="Freeform 283"/>
            <p:cNvSpPr>
              <a:spLocks/>
            </p:cNvSpPr>
            <p:nvPr/>
          </p:nvSpPr>
          <p:spPr bwMode="auto">
            <a:xfrm>
              <a:off x="1738994" y="2767640"/>
              <a:ext cx="273832" cy="217230"/>
            </a:xfrm>
            <a:custGeom>
              <a:avLst/>
              <a:gdLst>
                <a:gd name="T0" fmla="*/ 1039 w 37"/>
                <a:gd name="T1" fmla="*/ 69 h 29"/>
                <a:gd name="T2" fmla="*/ 973 w 37"/>
                <a:gd name="T3" fmla="*/ 29 h 29"/>
                <a:gd name="T4" fmla="*/ 818 w 37"/>
                <a:gd name="T5" fmla="*/ 29 h 29"/>
                <a:gd name="T6" fmla="*/ 635 w 37"/>
                <a:gd name="T7" fmla="*/ 164 h 29"/>
                <a:gd name="T8" fmla="*/ 454 w 37"/>
                <a:gd name="T9" fmla="*/ 283 h 29"/>
                <a:gd name="T10" fmla="*/ 270 w 37"/>
                <a:gd name="T11" fmla="*/ 390 h 29"/>
                <a:gd name="T12" fmla="*/ 270 w 37"/>
                <a:gd name="T13" fmla="*/ 607 h 29"/>
                <a:gd name="T14" fmla="*/ 66 w 37"/>
                <a:gd name="T15" fmla="*/ 673 h 29"/>
                <a:gd name="T16" fmla="*/ 0 w 37"/>
                <a:gd name="T17" fmla="*/ 702 h 29"/>
                <a:gd name="T18" fmla="*/ 28 w 37"/>
                <a:gd name="T19" fmla="*/ 792 h 29"/>
                <a:gd name="T20" fmla="*/ 89 w 37"/>
                <a:gd name="T21" fmla="*/ 861 h 29"/>
                <a:gd name="T22" fmla="*/ 115 w 37"/>
                <a:gd name="T23" fmla="*/ 861 h 29"/>
                <a:gd name="T24" fmla="*/ 155 w 37"/>
                <a:gd name="T25" fmla="*/ 928 h 29"/>
                <a:gd name="T26" fmla="*/ 155 w 37"/>
                <a:gd name="T27" fmla="*/ 899 h 29"/>
                <a:gd name="T28" fmla="*/ 249 w 37"/>
                <a:gd name="T29" fmla="*/ 928 h 29"/>
                <a:gd name="T30" fmla="*/ 364 w 37"/>
                <a:gd name="T31" fmla="*/ 771 h 29"/>
                <a:gd name="T32" fmla="*/ 454 w 37"/>
                <a:gd name="T33" fmla="*/ 838 h 29"/>
                <a:gd name="T34" fmla="*/ 585 w 37"/>
                <a:gd name="T35" fmla="*/ 838 h 29"/>
                <a:gd name="T36" fmla="*/ 675 w 37"/>
                <a:gd name="T37" fmla="*/ 838 h 29"/>
                <a:gd name="T38" fmla="*/ 790 w 37"/>
                <a:gd name="T39" fmla="*/ 792 h 29"/>
                <a:gd name="T40" fmla="*/ 924 w 37"/>
                <a:gd name="T41" fmla="*/ 792 h 29"/>
                <a:gd name="T42" fmla="*/ 950 w 37"/>
                <a:gd name="T43" fmla="*/ 742 h 29"/>
                <a:gd name="T44" fmla="*/ 1011 w 37"/>
                <a:gd name="T45" fmla="*/ 607 h 29"/>
                <a:gd name="T46" fmla="*/ 1068 w 37"/>
                <a:gd name="T47" fmla="*/ 419 h 29"/>
                <a:gd name="T48" fmla="*/ 1105 w 37"/>
                <a:gd name="T49" fmla="*/ 255 h 29"/>
                <a:gd name="T50" fmla="*/ 1039 w 37"/>
                <a:gd name="T51" fmla="*/ 69 h 2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7" h="29">
                  <a:moveTo>
                    <a:pt x="34" y="2"/>
                  </a:moveTo>
                  <a:cubicBezTo>
                    <a:pt x="33" y="3"/>
                    <a:pt x="33" y="1"/>
                    <a:pt x="32" y="1"/>
                  </a:cubicBezTo>
                  <a:cubicBezTo>
                    <a:pt x="31" y="0"/>
                    <a:pt x="29" y="1"/>
                    <a:pt x="27" y="1"/>
                  </a:cubicBezTo>
                  <a:cubicBezTo>
                    <a:pt x="25" y="1"/>
                    <a:pt x="22" y="4"/>
                    <a:pt x="21" y="5"/>
                  </a:cubicBezTo>
                  <a:cubicBezTo>
                    <a:pt x="19" y="6"/>
                    <a:pt x="17" y="7"/>
                    <a:pt x="15" y="9"/>
                  </a:cubicBezTo>
                  <a:cubicBezTo>
                    <a:pt x="14" y="10"/>
                    <a:pt x="9" y="12"/>
                    <a:pt x="9" y="12"/>
                  </a:cubicBezTo>
                  <a:cubicBezTo>
                    <a:pt x="9" y="14"/>
                    <a:pt x="10" y="18"/>
                    <a:pt x="9" y="19"/>
                  </a:cubicBezTo>
                  <a:cubicBezTo>
                    <a:pt x="7" y="22"/>
                    <a:pt x="4" y="19"/>
                    <a:pt x="2" y="21"/>
                  </a:cubicBezTo>
                  <a:cubicBezTo>
                    <a:pt x="2" y="22"/>
                    <a:pt x="0" y="21"/>
                    <a:pt x="0" y="22"/>
                  </a:cubicBezTo>
                  <a:cubicBezTo>
                    <a:pt x="0" y="23"/>
                    <a:pt x="1" y="24"/>
                    <a:pt x="1" y="25"/>
                  </a:cubicBezTo>
                  <a:cubicBezTo>
                    <a:pt x="2" y="26"/>
                    <a:pt x="2" y="26"/>
                    <a:pt x="3" y="27"/>
                  </a:cubicBezTo>
                  <a:cubicBezTo>
                    <a:pt x="3" y="27"/>
                    <a:pt x="4" y="27"/>
                    <a:pt x="4" y="27"/>
                  </a:cubicBezTo>
                  <a:cubicBezTo>
                    <a:pt x="5" y="28"/>
                    <a:pt x="4" y="28"/>
                    <a:pt x="5" y="29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9"/>
                    <a:pt x="8" y="29"/>
                  </a:cubicBezTo>
                  <a:cubicBezTo>
                    <a:pt x="7" y="27"/>
                    <a:pt x="10" y="25"/>
                    <a:pt x="12" y="24"/>
                  </a:cubicBezTo>
                  <a:cubicBezTo>
                    <a:pt x="13" y="24"/>
                    <a:pt x="14" y="25"/>
                    <a:pt x="15" y="26"/>
                  </a:cubicBezTo>
                  <a:cubicBezTo>
                    <a:pt x="16" y="27"/>
                    <a:pt x="17" y="25"/>
                    <a:pt x="19" y="26"/>
                  </a:cubicBezTo>
                  <a:cubicBezTo>
                    <a:pt x="20" y="27"/>
                    <a:pt x="21" y="27"/>
                    <a:pt x="22" y="26"/>
                  </a:cubicBezTo>
                  <a:cubicBezTo>
                    <a:pt x="23" y="25"/>
                    <a:pt x="24" y="25"/>
                    <a:pt x="26" y="25"/>
                  </a:cubicBezTo>
                  <a:cubicBezTo>
                    <a:pt x="28" y="25"/>
                    <a:pt x="28" y="26"/>
                    <a:pt x="30" y="25"/>
                  </a:cubicBezTo>
                  <a:cubicBezTo>
                    <a:pt x="30" y="24"/>
                    <a:pt x="29" y="23"/>
                    <a:pt x="31" y="23"/>
                  </a:cubicBezTo>
                  <a:cubicBezTo>
                    <a:pt x="30" y="22"/>
                    <a:pt x="32" y="20"/>
                    <a:pt x="33" y="19"/>
                  </a:cubicBezTo>
                  <a:cubicBezTo>
                    <a:pt x="35" y="17"/>
                    <a:pt x="35" y="16"/>
                    <a:pt x="35" y="13"/>
                  </a:cubicBezTo>
                  <a:cubicBezTo>
                    <a:pt x="36" y="11"/>
                    <a:pt x="37" y="8"/>
                    <a:pt x="36" y="8"/>
                  </a:cubicBezTo>
                  <a:cubicBezTo>
                    <a:pt x="34" y="6"/>
                    <a:pt x="34" y="4"/>
                    <a:pt x="3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" name="Freeform 284"/>
            <p:cNvSpPr>
              <a:spLocks noEditPoints="1"/>
            </p:cNvSpPr>
            <p:nvPr/>
          </p:nvSpPr>
          <p:spPr bwMode="auto">
            <a:xfrm>
              <a:off x="1729551" y="2767640"/>
              <a:ext cx="283274" cy="232971"/>
            </a:xfrm>
            <a:custGeom>
              <a:avLst/>
              <a:gdLst>
                <a:gd name="T0" fmla="*/ 253 w 38"/>
                <a:gd name="T1" fmla="*/ 981 h 31"/>
                <a:gd name="T2" fmla="*/ 225 w 38"/>
                <a:gd name="T3" fmla="*/ 912 h 31"/>
                <a:gd name="T4" fmla="*/ 225 w 38"/>
                <a:gd name="T5" fmla="*/ 912 h 31"/>
                <a:gd name="T6" fmla="*/ 185 w 38"/>
                <a:gd name="T7" fmla="*/ 941 h 31"/>
                <a:gd name="T8" fmla="*/ 156 w 38"/>
                <a:gd name="T9" fmla="*/ 871 h 31"/>
                <a:gd name="T10" fmla="*/ 95 w 38"/>
                <a:gd name="T11" fmla="*/ 871 h 31"/>
                <a:gd name="T12" fmla="*/ 0 w 38"/>
                <a:gd name="T13" fmla="*/ 723 h 31"/>
                <a:gd name="T14" fmla="*/ 95 w 38"/>
                <a:gd name="T15" fmla="*/ 656 h 31"/>
                <a:gd name="T16" fmla="*/ 185 w 38"/>
                <a:gd name="T17" fmla="*/ 656 h 31"/>
                <a:gd name="T18" fmla="*/ 279 w 38"/>
                <a:gd name="T19" fmla="*/ 609 h 31"/>
                <a:gd name="T20" fmla="*/ 320 w 38"/>
                <a:gd name="T21" fmla="*/ 394 h 31"/>
                <a:gd name="T22" fmla="*/ 476 w 38"/>
                <a:gd name="T23" fmla="*/ 255 h 31"/>
                <a:gd name="T24" fmla="*/ 718 w 38"/>
                <a:gd name="T25" fmla="*/ 98 h 31"/>
                <a:gd name="T26" fmla="*/ 943 w 38"/>
                <a:gd name="T27" fmla="*/ 0 h 31"/>
                <a:gd name="T28" fmla="*/ 1078 w 38"/>
                <a:gd name="T29" fmla="*/ 29 h 31"/>
                <a:gd name="T30" fmla="*/ 1127 w 38"/>
                <a:gd name="T31" fmla="*/ 29 h 31"/>
                <a:gd name="T32" fmla="*/ 1127 w 38"/>
                <a:gd name="T33" fmla="*/ 98 h 31"/>
                <a:gd name="T34" fmla="*/ 1168 w 38"/>
                <a:gd name="T35" fmla="*/ 353 h 31"/>
                <a:gd name="T36" fmla="*/ 1168 w 38"/>
                <a:gd name="T37" fmla="*/ 451 h 31"/>
                <a:gd name="T38" fmla="*/ 1078 w 38"/>
                <a:gd name="T39" fmla="*/ 656 h 31"/>
                <a:gd name="T40" fmla="*/ 1106 w 38"/>
                <a:gd name="T41" fmla="*/ 776 h 31"/>
                <a:gd name="T42" fmla="*/ 971 w 38"/>
                <a:gd name="T43" fmla="*/ 776 h 31"/>
                <a:gd name="T44" fmla="*/ 971 w 38"/>
                <a:gd name="T45" fmla="*/ 814 h 31"/>
                <a:gd name="T46" fmla="*/ 853 w 38"/>
                <a:gd name="T47" fmla="*/ 843 h 31"/>
                <a:gd name="T48" fmla="*/ 718 w 38"/>
                <a:gd name="T49" fmla="*/ 871 h 31"/>
                <a:gd name="T50" fmla="*/ 599 w 38"/>
                <a:gd name="T51" fmla="*/ 843 h 31"/>
                <a:gd name="T52" fmla="*/ 504 w 38"/>
                <a:gd name="T53" fmla="*/ 871 h 31"/>
                <a:gd name="T54" fmla="*/ 410 w 38"/>
                <a:gd name="T55" fmla="*/ 814 h 31"/>
                <a:gd name="T56" fmla="*/ 279 w 38"/>
                <a:gd name="T57" fmla="*/ 941 h 31"/>
                <a:gd name="T58" fmla="*/ 225 w 38"/>
                <a:gd name="T59" fmla="*/ 871 h 31"/>
                <a:gd name="T60" fmla="*/ 279 w 38"/>
                <a:gd name="T61" fmla="*/ 843 h 31"/>
                <a:gd name="T62" fmla="*/ 504 w 38"/>
                <a:gd name="T63" fmla="*/ 814 h 31"/>
                <a:gd name="T64" fmla="*/ 533 w 38"/>
                <a:gd name="T65" fmla="*/ 843 h 31"/>
                <a:gd name="T66" fmla="*/ 718 w 38"/>
                <a:gd name="T67" fmla="*/ 843 h 31"/>
                <a:gd name="T68" fmla="*/ 853 w 38"/>
                <a:gd name="T69" fmla="*/ 814 h 31"/>
                <a:gd name="T70" fmla="*/ 914 w 38"/>
                <a:gd name="T71" fmla="*/ 814 h 31"/>
                <a:gd name="T72" fmla="*/ 943 w 38"/>
                <a:gd name="T73" fmla="*/ 776 h 31"/>
                <a:gd name="T74" fmla="*/ 971 w 38"/>
                <a:gd name="T75" fmla="*/ 747 h 31"/>
                <a:gd name="T76" fmla="*/ 1078 w 38"/>
                <a:gd name="T77" fmla="*/ 609 h 31"/>
                <a:gd name="T78" fmla="*/ 1127 w 38"/>
                <a:gd name="T79" fmla="*/ 423 h 31"/>
                <a:gd name="T80" fmla="*/ 1127 w 38"/>
                <a:gd name="T81" fmla="*/ 255 h 31"/>
                <a:gd name="T82" fmla="*/ 1106 w 38"/>
                <a:gd name="T83" fmla="*/ 98 h 31"/>
                <a:gd name="T84" fmla="*/ 1009 w 38"/>
                <a:gd name="T85" fmla="*/ 29 h 31"/>
                <a:gd name="T86" fmla="*/ 874 w 38"/>
                <a:gd name="T87" fmla="*/ 29 h 31"/>
                <a:gd name="T88" fmla="*/ 689 w 38"/>
                <a:gd name="T89" fmla="*/ 165 h 31"/>
                <a:gd name="T90" fmla="*/ 410 w 38"/>
                <a:gd name="T91" fmla="*/ 353 h 31"/>
                <a:gd name="T92" fmla="*/ 348 w 38"/>
                <a:gd name="T93" fmla="*/ 451 h 31"/>
                <a:gd name="T94" fmla="*/ 225 w 38"/>
                <a:gd name="T95" fmla="*/ 678 h 31"/>
                <a:gd name="T96" fmla="*/ 156 w 38"/>
                <a:gd name="T97" fmla="*/ 678 h 31"/>
                <a:gd name="T98" fmla="*/ 66 w 38"/>
                <a:gd name="T99" fmla="*/ 723 h 31"/>
                <a:gd name="T100" fmla="*/ 66 w 38"/>
                <a:gd name="T101" fmla="*/ 814 h 31"/>
                <a:gd name="T102" fmla="*/ 118 w 38"/>
                <a:gd name="T103" fmla="*/ 843 h 31"/>
                <a:gd name="T104" fmla="*/ 185 w 38"/>
                <a:gd name="T105" fmla="*/ 871 h 3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8" h="31">
                  <a:moveTo>
                    <a:pt x="10" y="31"/>
                  </a:move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29"/>
                    <a:pt x="8" y="29"/>
                  </a:cubicBezTo>
                  <a:cubicBezTo>
                    <a:pt x="7" y="29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29"/>
                    <a:pt x="5" y="28"/>
                    <a:pt x="5" y="28"/>
                  </a:cubicBezTo>
                  <a:cubicBezTo>
                    <a:pt x="5" y="28"/>
                    <a:pt x="5" y="28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8"/>
                    <a:pt x="3" y="27"/>
                    <a:pt x="3" y="27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0" y="23"/>
                    <a:pt x="0" y="22"/>
                  </a:cubicBezTo>
                  <a:cubicBezTo>
                    <a:pt x="0" y="21"/>
                    <a:pt x="1" y="21"/>
                    <a:pt x="2" y="21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3" y="20"/>
                    <a:pt x="4" y="20"/>
                    <a:pt x="5" y="20"/>
                  </a:cubicBezTo>
                  <a:cubicBezTo>
                    <a:pt x="5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9" y="20"/>
                    <a:pt x="9" y="19"/>
                  </a:cubicBezTo>
                  <a:cubicBezTo>
                    <a:pt x="10" y="18"/>
                    <a:pt x="10" y="16"/>
                    <a:pt x="10" y="14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1"/>
                    <a:pt x="10" y="11"/>
                    <a:pt x="12" y="10"/>
                  </a:cubicBezTo>
                  <a:cubicBezTo>
                    <a:pt x="13" y="9"/>
                    <a:pt x="15" y="9"/>
                    <a:pt x="15" y="8"/>
                  </a:cubicBezTo>
                  <a:cubicBezTo>
                    <a:pt x="18" y="7"/>
                    <a:pt x="20" y="5"/>
                    <a:pt x="21" y="4"/>
                  </a:cubicBezTo>
                  <a:cubicBezTo>
                    <a:pt x="22" y="4"/>
                    <a:pt x="22" y="4"/>
                    <a:pt x="23" y="3"/>
                  </a:cubicBezTo>
                  <a:cubicBezTo>
                    <a:pt x="25" y="2"/>
                    <a:pt x="27" y="0"/>
                    <a:pt x="28" y="0"/>
                  </a:cubicBezTo>
                  <a:cubicBezTo>
                    <a:pt x="29" y="0"/>
                    <a:pt x="29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35" y="2"/>
                    <a:pt x="35" y="2"/>
                    <a:pt x="35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3"/>
                    <a:pt x="36" y="3"/>
                  </a:cubicBezTo>
                  <a:cubicBezTo>
                    <a:pt x="36" y="5"/>
                    <a:pt x="36" y="6"/>
                    <a:pt x="37" y="7"/>
                  </a:cubicBezTo>
                  <a:cubicBezTo>
                    <a:pt x="38" y="8"/>
                    <a:pt x="38" y="10"/>
                    <a:pt x="37" y="11"/>
                  </a:cubicBezTo>
                  <a:cubicBezTo>
                    <a:pt x="37" y="12"/>
                    <a:pt x="37" y="12"/>
                    <a:pt x="37" y="13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6"/>
                    <a:pt x="37" y="17"/>
                    <a:pt x="34" y="19"/>
                  </a:cubicBezTo>
                  <a:cubicBezTo>
                    <a:pt x="34" y="19"/>
                    <a:pt x="34" y="20"/>
                    <a:pt x="34" y="20"/>
                  </a:cubicBezTo>
                  <a:cubicBezTo>
                    <a:pt x="34" y="20"/>
                    <a:pt x="32" y="22"/>
                    <a:pt x="32" y="23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2" y="24"/>
                    <a:pt x="32" y="25"/>
                    <a:pt x="31" y="25"/>
                  </a:cubicBezTo>
                  <a:cubicBezTo>
                    <a:pt x="30" y="26"/>
                    <a:pt x="29" y="26"/>
                    <a:pt x="28" y="26"/>
                  </a:cubicBezTo>
                  <a:cubicBezTo>
                    <a:pt x="28" y="26"/>
                    <a:pt x="28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5" y="26"/>
                    <a:pt x="25" y="26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6"/>
                  </a:cubicBezTo>
                  <a:cubicBezTo>
                    <a:pt x="19" y="26"/>
                    <a:pt x="18" y="26"/>
                    <a:pt x="18" y="27"/>
                  </a:cubicBezTo>
                  <a:cubicBezTo>
                    <a:pt x="17" y="27"/>
                    <a:pt x="17" y="27"/>
                    <a:pt x="16" y="27"/>
                  </a:cubicBezTo>
                  <a:cubicBezTo>
                    <a:pt x="16" y="27"/>
                    <a:pt x="15" y="26"/>
                    <a:pt x="15" y="26"/>
                  </a:cubicBezTo>
                  <a:cubicBezTo>
                    <a:pt x="14" y="25"/>
                    <a:pt x="14" y="25"/>
                    <a:pt x="13" y="25"/>
                  </a:cubicBezTo>
                  <a:cubicBezTo>
                    <a:pt x="12" y="25"/>
                    <a:pt x="10" y="26"/>
                    <a:pt x="10" y="27"/>
                  </a:cubicBezTo>
                  <a:cubicBezTo>
                    <a:pt x="9" y="27"/>
                    <a:pt x="9" y="28"/>
                    <a:pt x="9" y="29"/>
                  </a:cubicBezTo>
                  <a:lnTo>
                    <a:pt x="10" y="31"/>
                  </a:lnTo>
                  <a:close/>
                  <a:moveTo>
                    <a:pt x="7" y="27"/>
                  </a:moveTo>
                  <a:cubicBezTo>
                    <a:pt x="7" y="27"/>
                    <a:pt x="8" y="27"/>
                    <a:pt x="8" y="28"/>
                  </a:cubicBezTo>
                  <a:cubicBezTo>
                    <a:pt x="8" y="27"/>
                    <a:pt x="8" y="27"/>
                    <a:pt x="9" y="26"/>
                  </a:cubicBezTo>
                  <a:cubicBezTo>
                    <a:pt x="10" y="25"/>
                    <a:pt x="11" y="24"/>
                    <a:pt x="13" y="24"/>
                  </a:cubicBezTo>
                  <a:cubicBezTo>
                    <a:pt x="14" y="24"/>
                    <a:pt x="15" y="24"/>
                    <a:pt x="16" y="25"/>
                  </a:cubicBezTo>
                  <a:cubicBezTo>
                    <a:pt x="16" y="25"/>
                    <a:pt x="16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5"/>
                    <a:pt x="19" y="25"/>
                    <a:pt x="20" y="26"/>
                  </a:cubicBezTo>
                  <a:cubicBezTo>
                    <a:pt x="21" y="26"/>
                    <a:pt x="22" y="26"/>
                    <a:pt x="23" y="26"/>
                  </a:cubicBezTo>
                  <a:cubicBezTo>
                    <a:pt x="24" y="25"/>
                    <a:pt x="25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5"/>
                    <a:pt x="28" y="25"/>
                    <a:pt x="29" y="25"/>
                  </a:cubicBezTo>
                  <a:cubicBezTo>
                    <a:pt x="29" y="25"/>
                    <a:pt x="29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1"/>
                    <a:pt x="32" y="20"/>
                    <a:pt x="33" y="19"/>
                  </a:cubicBezTo>
                  <a:cubicBezTo>
                    <a:pt x="33" y="19"/>
                    <a:pt x="34" y="19"/>
                    <a:pt x="34" y="19"/>
                  </a:cubicBezTo>
                  <a:cubicBezTo>
                    <a:pt x="35" y="17"/>
                    <a:pt x="35" y="16"/>
                    <a:pt x="36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2"/>
                    <a:pt x="36" y="12"/>
                    <a:pt x="36" y="11"/>
                  </a:cubicBezTo>
                  <a:cubicBezTo>
                    <a:pt x="36" y="10"/>
                    <a:pt x="37" y="9"/>
                    <a:pt x="36" y="8"/>
                  </a:cubicBezTo>
                  <a:cubicBezTo>
                    <a:pt x="35" y="7"/>
                    <a:pt x="35" y="5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2"/>
                    <a:pt x="33" y="2"/>
                  </a:cubicBezTo>
                  <a:cubicBezTo>
                    <a:pt x="33" y="2"/>
                    <a:pt x="33" y="1"/>
                    <a:pt x="32" y="1"/>
                  </a:cubicBezTo>
                  <a:cubicBezTo>
                    <a:pt x="32" y="1"/>
                    <a:pt x="31" y="1"/>
                    <a:pt x="30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7" y="1"/>
                    <a:pt x="25" y="3"/>
                    <a:pt x="24" y="4"/>
                  </a:cubicBezTo>
                  <a:cubicBezTo>
                    <a:pt x="23" y="4"/>
                    <a:pt x="23" y="5"/>
                    <a:pt x="22" y="5"/>
                  </a:cubicBezTo>
                  <a:cubicBezTo>
                    <a:pt x="20" y="6"/>
                    <a:pt x="18" y="8"/>
                    <a:pt x="16" y="9"/>
                  </a:cubicBezTo>
                  <a:cubicBezTo>
                    <a:pt x="16" y="10"/>
                    <a:pt x="14" y="10"/>
                    <a:pt x="13" y="11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6"/>
                    <a:pt x="11" y="18"/>
                    <a:pt x="10" y="20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7" y="21"/>
                    <a:pt x="6" y="21"/>
                    <a:pt x="6" y="21"/>
                  </a:cubicBezTo>
                  <a:cubicBezTo>
                    <a:pt x="6" y="21"/>
                    <a:pt x="5" y="21"/>
                    <a:pt x="5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2"/>
                    <a:pt x="3" y="22"/>
                    <a:pt x="2" y="22"/>
                  </a:cubicBezTo>
                  <a:cubicBezTo>
                    <a:pt x="2" y="22"/>
                    <a:pt x="1" y="22"/>
                    <a:pt x="1" y="22"/>
                  </a:cubicBezTo>
                  <a:cubicBezTo>
                    <a:pt x="1" y="23"/>
                    <a:pt x="2" y="24"/>
                    <a:pt x="2" y="25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7" y="27"/>
                    <a:pt x="7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" name="Freeform 285"/>
            <p:cNvSpPr>
              <a:spLocks/>
            </p:cNvSpPr>
            <p:nvPr/>
          </p:nvSpPr>
          <p:spPr bwMode="auto">
            <a:xfrm>
              <a:off x="1783059" y="2947091"/>
              <a:ext cx="207734" cy="170006"/>
            </a:xfrm>
            <a:custGeom>
              <a:avLst/>
              <a:gdLst>
                <a:gd name="T0" fmla="*/ 156 w 28"/>
                <a:gd name="T1" fmla="*/ 585 h 23"/>
                <a:gd name="T2" fmla="*/ 0 w 28"/>
                <a:gd name="T3" fmla="*/ 545 h 23"/>
                <a:gd name="T4" fmla="*/ 0 w 28"/>
                <a:gd name="T5" fmla="*/ 401 h 23"/>
                <a:gd name="T6" fmla="*/ 66 w 28"/>
                <a:gd name="T7" fmla="*/ 249 h 23"/>
                <a:gd name="T8" fmla="*/ 66 w 28"/>
                <a:gd name="T9" fmla="*/ 115 h 23"/>
                <a:gd name="T10" fmla="*/ 156 w 28"/>
                <a:gd name="T11" fmla="*/ 0 h 23"/>
                <a:gd name="T12" fmla="*/ 316 w 28"/>
                <a:gd name="T13" fmla="*/ 66 h 23"/>
                <a:gd name="T14" fmla="*/ 462 w 28"/>
                <a:gd name="T15" fmla="*/ 89 h 23"/>
                <a:gd name="T16" fmla="*/ 523 w 28"/>
                <a:gd name="T17" fmla="*/ 66 h 23"/>
                <a:gd name="T18" fmla="*/ 618 w 28"/>
                <a:gd name="T19" fmla="*/ 28 h 23"/>
                <a:gd name="T20" fmla="*/ 745 w 28"/>
                <a:gd name="T21" fmla="*/ 0 h 23"/>
                <a:gd name="T22" fmla="*/ 799 w 28"/>
                <a:gd name="T23" fmla="*/ 181 h 23"/>
                <a:gd name="T24" fmla="*/ 684 w 28"/>
                <a:gd name="T25" fmla="*/ 401 h 23"/>
                <a:gd name="T26" fmla="*/ 618 w 28"/>
                <a:gd name="T27" fmla="*/ 519 h 23"/>
                <a:gd name="T28" fmla="*/ 549 w 28"/>
                <a:gd name="T29" fmla="*/ 491 h 23"/>
                <a:gd name="T30" fmla="*/ 405 w 28"/>
                <a:gd name="T31" fmla="*/ 671 h 23"/>
                <a:gd name="T32" fmla="*/ 405 w 28"/>
                <a:gd name="T33" fmla="*/ 634 h 23"/>
                <a:gd name="T34" fmla="*/ 316 w 28"/>
                <a:gd name="T35" fmla="*/ 671 h 23"/>
                <a:gd name="T36" fmla="*/ 250 w 28"/>
                <a:gd name="T37" fmla="*/ 700 h 23"/>
                <a:gd name="T38" fmla="*/ 156 w 28"/>
                <a:gd name="T39" fmla="*/ 585 h 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" h="23">
                  <a:moveTo>
                    <a:pt x="5" y="19"/>
                  </a:moveTo>
                  <a:cubicBezTo>
                    <a:pt x="4" y="17"/>
                    <a:pt x="2" y="18"/>
                    <a:pt x="0" y="18"/>
                  </a:cubicBezTo>
                  <a:cubicBezTo>
                    <a:pt x="0" y="16"/>
                    <a:pt x="0" y="14"/>
                    <a:pt x="0" y="13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1" y="5"/>
                    <a:pt x="2" y="4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7" y="0"/>
                    <a:pt x="9" y="3"/>
                    <a:pt x="10" y="2"/>
                  </a:cubicBezTo>
                  <a:cubicBezTo>
                    <a:pt x="12" y="1"/>
                    <a:pt x="12" y="2"/>
                    <a:pt x="15" y="3"/>
                  </a:cubicBezTo>
                  <a:cubicBezTo>
                    <a:pt x="15" y="3"/>
                    <a:pt x="16" y="2"/>
                    <a:pt x="17" y="2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2" y="1"/>
                    <a:pt x="23" y="2"/>
                    <a:pt x="24" y="0"/>
                  </a:cubicBezTo>
                  <a:cubicBezTo>
                    <a:pt x="25" y="2"/>
                    <a:pt x="28" y="4"/>
                    <a:pt x="26" y="6"/>
                  </a:cubicBezTo>
                  <a:cubicBezTo>
                    <a:pt x="24" y="8"/>
                    <a:pt x="24" y="11"/>
                    <a:pt x="22" y="13"/>
                  </a:cubicBezTo>
                  <a:cubicBezTo>
                    <a:pt x="21" y="14"/>
                    <a:pt x="21" y="15"/>
                    <a:pt x="20" y="17"/>
                  </a:cubicBezTo>
                  <a:cubicBezTo>
                    <a:pt x="19" y="19"/>
                    <a:pt x="19" y="17"/>
                    <a:pt x="18" y="16"/>
                  </a:cubicBezTo>
                  <a:cubicBezTo>
                    <a:pt x="15" y="16"/>
                    <a:pt x="14" y="19"/>
                    <a:pt x="13" y="22"/>
                  </a:cubicBezTo>
                  <a:cubicBezTo>
                    <a:pt x="13" y="22"/>
                    <a:pt x="13" y="21"/>
                    <a:pt x="13" y="21"/>
                  </a:cubicBezTo>
                  <a:cubicBezTo>
                    <a:pt x="12" y="23"/>
                    <a:pt x="12" y="22"/>
                    <a:pt x="10" y="22"/>
                  </a:cubicBezTo>
                  <a:cubicBezTo>
                    <a:pt x="10" y="22"/>
                    <a:pt x="9" y="23"/>
                    <a:pt x="8" y="23"/>
                  </a:cubicBezTo>
                  <a:cubicBezTo>
                    <a:pt x="6" y="23"/>
                    <a:pt x="6" y="20"/>
                    <a:pt x="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" name="Freeform 286"/>
            <p:cNvSpPr>
              <a:spLocks noEditPoints="1"/>
            </p:cNvSpPr>
            <p:nvPr/>
          </p:nvSpPr>
          <p:spPr bwMode="auto">
            <a:xfrm>
              <a:off x="1773616" y="2940794"/>
              <a:ext cx="210882" cy="176302"/>
            </a:xfrm>
            <a:custGeom>
              <a:avLst/>
              <a:gdLst>
                <a:gd name="T0" fmla="*/ 235 w 28"/>
                <a:gd name="T1" fmla="*/ 649 h 24"/>
                <a:gd name="T2" fmla="*/ 194 w 28"/>
                <a:gd name="T3" fmla="*/ 621 h 24"/>
                <a:gd name="T4" fmla="*/ 98 w 28"/>
                <a:gd name="T5" fmla="*/ 560 h 24"/>
                <a:gd name="T6" fmla="*/ 29 w 28"/>
                <a:gd name="T7" fmla="*/ 560 h 24"/>
                <a:gd name="T8" fmla="*/ 0 w 28"/>
                <a:gd name="T9" fmla="*/ 560 h 24"/>
                <a:gd name="T10" fmla="*/ 29 w 28"/>
                <a:gd name="T11" fmla="*/ 380 h 24"/>
                <a:gd name="T12" fmla="*/ 98 w 28"/>
                <a:gd name="T13" fmla="*/ 266 h 24"/>
                <a:gd name="T14" fmla="*/ 69 w 28"/>
                <a:gd name="T15" fmla="*/ 114 h 24"/>
                <a:gd name="T16" fmla="*/ 304 w 28"/>
                <a:gd name="T17" fmla="*/ 65 h 24"/>
                <a:gd name="T18" fmla="*/ 464 w 28"/>
                <a:gd name="T19" fmla="*/ 86 h 24"/>
                <a:gd name="T20" fmla="*/ 562 w 28"/>
                <a:gd name="T21" fmla="*/ 86 h 24"/>
                <a:gd name="T22" fmla="*/ 658 w 28"/>
                <a:gd name="T23" fmla="*/ 65 h 24"/>
                <a:gd name="T24" fmla="*/ 687 w 28"/>
                <a:gd name="T25" fmla="*/ 65 h 24"/>
                <a:gd name="T26" fmla="*/ 756 w 28"/>
                <a:gd name="T27" fmla="*/ 65 h 24"/>
                <a:gd name="T28" fmla="*/ 826 w 28"/>
                <a:gd name="T29" fmla="*/ 0 h 24"/>
                <a:gd name="T30" fmla="*/ 847 w 28"/>
                <a:gd name="T31" fmla="*/ 65 h 24"/>
                <a:gd name="T32" fmla="*/ 893 w 28"/>
                <a:gd name="T33" fmla="*/ 201 h 24"/>
                <a:gd name="T34" fmla="*/ 778 w 28"/>
                <a:gd name="T35" fmla="*/ 420 h 24"/>
                <a:gd name="T36" fmla="*/ 727 w 28"/>
                <a:gd name="T37" fmla="*/ 534 h 24"/>
                <a:gd name="T38" fmla="*/ 617 w 28"/>
                <a:gd name="T39" fmla="*/ 534 h 24"/>
                <a:gd name="T40" fmla="*/ 493 w 28"/>
                <a:gd name="T41" fmla="*/ 649 h 24"/>
                <a:gd name="T42" fmla="*/ 464 w 28"/>
                <a:gd name="T43" fmla="*/ 686 h 24"/>
                <a:gd name="T44" fmla="*/ 354 w 28"/>
                <a:gd name="T45" fmla="*/ 686 h 24"/>
                <a:gd name="T46" fmla="*/ 304 w 28"/>
                <a:gd name="T47" fmla="*/ 714 h 24"/>
                <a:gd name="T48" fmla="*/ 235 w 28"/>
                <a:gd name="T49" fmla="*/ 600 h 24"/>
                <a:gd name="T50" fmla="*/ 304 w 28"/>
                <a:gd name="T51" fmla="*/ 686 h 24"/>
                <a:gd name="T52" fmla="*/ 354 w 28"/>
                <a:gd name="T53" fmla="*/ 649 h 24"/>
                <a:gd name="T54" fmla="*/ 395 w 28"/>
                <a:gd name="T55" fmla="*/ 649 h 24"/>
                <a:gd name="T56" fmla="*/ 424 w 28"/>
                <a:gd name="T57" fmla="*/ 649 h 24"/>
                <a:gd name="T58" fmla="*/ 464 w 28"/>
                <a:gd name="T59" fmla="*/ 649 h 24"/>
                <a:gd name="T60" fmla="*/ 658 w 28"/>
                <a:gd name="T61" fmla="*/ 534 h 24"/>
                <a:gd name="T62" fmla="*/ 687 w 28"/>
                <a:gd name="T63" fmla="*/ 506 h 24"/>
                <a:gd name="T64" fmla="*/ 756 w 28"/>
                <a:gd name="T65" fmla="*/ 380 h 24"/>
                <a:gd name="T66" fmla="*/ 893 w 28"/>
                <a:gd name="T67" fmla="*/ 201 h 24"/>
                <a:gd name="T68" fmla="*/ 826 w 28"/>
                <a:gd name="T69" fmla="*/ 86 h 24"/>
                <a:gd name="T70" fmla="*/ 727 w 28"/>
                <a:gd name="T71" fmla="*/ 86 h 24"/>
                <a:gd name="T72" fmla="*/ 687 w 28"/>
                <a:gd name="T73" fmla="*/ 86 h 24"/>
                <a:gd name="T74" fmla="*/ 617 w 28"/>
                <a:gd name="T75" fmla="*/ 86 h 24"/>
                <a:gd name="T76" fmla="*/ 589 w 28"/>
                <a:gd name="T77" fmla="*/ 86 h 24"/>
                <a:gd name="T78" fmla="*/ 464 w 28"/>
                <a:gd name="T79" fmla="*/ 114 h 24"/>
                <a:gd name="T80" fmla="*/ 304 w 28"/>
                <a:gd name="T81" fmla="*/ 86 h 24"/>
                <a:gd name="T82" fmla="*/ 194 w 28"/>
                <a:gd name="T83" fmla="*/ 65 h 24"/>
                <a:gd name="T84" fmla="*/ 98 w 28"/>
                <a:gd name="T85" fmla="*/ 201 h 24"/>
                <a:gd name="T86" fmla="*/ 98 w 28"/>
                <a:gd name="T87" fmla="*/ 355 h 24"/>
                <a:gd name="T88" fmla="*/ 69 w 28"/>
                <a:gd name="T89" fmla="*/ 506 h 24"/>
                <a:gd name="T90" fmla="*/ 69 w 28"/>
                <a:gd name="T91" fmla="*/ 534 h 24"/>
                <a:gd name="T92" fmla="*/ 235 w 28"/>
                <a:gd name="T93" fmla="*/ 600 h 2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8" h="24">
                  <a:moveTo>
                    <a:pt x="9" y="24"/>
                  </a:moveTo>
                  <a:cubicBezTo>
                    <a:pt x="8" y="24"/>
                    <a:pt x="7" y="23"/>
                    <a:pt x="7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20"/>
                    <a:pt x="5" y="19"/>
                    <a:pt x="3" y="19"/>
                  </a:cubicBezTo>
                  <a:cubicBezTo>
                    <a:pt x="3" y="19"/>
                    <a:pt x="2" y="19"/>
                    <a:pt x="2" y="19"/>
                  </a:cubicBezTo>
                  <a:cubicBezTo>
                    <a:pt x="2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0" y="16"/>
                    <a:pt x="0" y="15"/>
                    <a:pt x="1" y="13"/>
                  </a:cubicBezTo>
                  <a:cubicBezTo>
                    <a:pt x="1" y="13"/>
                    <a:pt x="1" y="12"/>
                    <a:pt x="2" y="11"/>
                  </a:cubicBezTo>
                  <a:cubicBezTo>
                    <a:pt x="2" y="10"/>
                    <a:pt x="3" y="10"/>
                    <a:pt x="3" y="9"/>
                  </a:cubicBezTo>
                  <a:cubicBezTo>
                    <a:pt x="3" y="9"/>
                    <a:pt x="2" y="8"/>
                    <a:pt x="2" y="7"/>
                  </a:cubicBezTo>
                  <a:cubicBezTo>
                    <a:pt x="2" y="7"/>
                    <a:pt x="2" y="6"/>
                    <a:pt x="2" y="4"/>
                  </a:cubicBezTo>
                  <a:cubicBezTo>
                    <a:pt x="3" y="3"/>
                    <a:pt x="4" y="1"/>
                    <a:pt x="6" y="1"/>
                  </a:cubicBezTo>
                  <a:cubicBezTo>
                    <a:pt x="7" y="1"/>
                    <a:pt x="8" y="1"/>
                    <a:pt x="9" y="2"/>
                  </a:cubicBezTo>
                  <a:cubicBezTo>
                    <a:pt x="10" y="2"/>
                    <a:pt x="10" y="3"/>
                    <a:pt x="11" y="3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2"/>
                    <a:pt x="24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1"/>
                    <a:pt x="26" y="2"/>
                    <a:pt x="26" y="2"/>
                  </a:cubicBezTo>
                  <a:cubicBezTo>
                    <a:pt x="27" y="3"/>
                    <a:pt x="28" y="5"/>
                    <a:pt x="28" y="6"/>
                  </a:cubicBezTo>
                  <a:cubicBezTo>
                    <a:pt x="28" y="7"/>
                    <a:pt x="28" y="7"/>
                    <a:pt x="27" y="7"/>
                  </a:cubicBezTo>
                  <a:cubicBezTo>
                    <a:pt x="26" y="8"/>
                    <a:pt x="26" y="9"/>
                    <a:pt x="26" y="11"/>
                  </a:cubicBezTo>
                  <a:cubicBezTo>
                    <a:pt x="25" y="12"/>
                    <a:pt x="25" y="13"/>
                    <a:pt x="24" y="14"/>
                  </a:cubicBezTo>
                  <a:cubicBezTo>
                    <a:pt x="23" y="15"/>
                    <a:pt x="23" y="16"/>
                    <a:pt x="22" y="17"/>
                  </a:cubicBezTo>
                  <a:cubicBezTo>
                    <a:pt x="22" y="17"/>
                    <a:pt x="22" y="18"/>
                    <a:pt x="22" y="18"/>
                  </a:cubicBezTo>
                  <a:cubicBezTo>
                    <a:pt x="22" y="18"/>
                    <a:pt x="21" y="19"/>
                    <a:pt x="21" y="19"/>
                  </a:cubicBezTo>
                  <a:cubicBezTo>
                    <a:pt x="20" y="19"/>
                    <a:pt x="20" y="19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6" y="18"/>
                    <a:pt x="16" y="19"/>
                    <a:pt x="15" y="22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4"/>
                    <a:pt x="13" y="24"/>
                    <a:pt x="12" y="24"/>
                  </a:cubicBezTo>
                  <a:cubicBezTo>
                    <a:pt x="12" y="24"/>
                    <a:pt x="11" y="23"/>
                    <a:pt x="11" y="23"/>
                  </a:cubicBezTo>
                  <a:cubicBezTo>
                    <a:pt x="11" y="23"/>
                    <a:pt x="11" y="24"/>
                    <a:pt x="10" y="24"/>
                  </a:cubicBezTo>
                  <a:cubicBezTo>
                    <a:pt x="10" y="24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lose/>
                  <a:moveTo>
                    <a:pt x="7" y="20"/>
                  </a:moveTo>
                  <a:cubicBezTo>
                    <a:pt x="7" y="20"/>
                    <a:pt x="7" y="21"/>
                    <a:pt x="8" y="22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0" y="23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19"/>
                    <a:pt x="16" y="16"/>
                    <a:pt x="19" y="17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20" y="18"/>
                    <a:pt x="20" y="18"/>
                    <a:pt x="21" y="18"/>
                  </a:cubicBezTo>
                  <a:cubicBezTo>
                    <a:pt x="21" y="18"/>
                    <a:pt x="21" y="18"/>
                    <a:pt x="21" y="17"/>
                  </a:cubicBezTo>
                  <a:cubicBezTo>
                    <a:pt x="21" y="17"/>
                    <a:pt x="21" y="17"/>
                    <a:pt x="21" y="16"/>
                  </a:cubicBezTo>
                  <a:cubicBezTo>
                    <a:pt x="22" y="15"/>
                    <a:pt x="22" y="14"/>
                    <a:pt x="23" y="13"/>
                  </a:cubicBezTo>
                  <a:cubicBezTo>
                    <a:pt x="24" y="12"/>
                    <a:pt x="24" y="11"/>
                    <a:pt x="24" y="10"/>
                  </a:cubicBezTo>
                  <a:cubicBezTo>
                    <a:pt x="25" y="9"/>
                    <a:pt x="25" y="8"/>
                    <a:pt x="27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5"/>
                    <a:pt x="26" y="4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9" y="3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4"/>
                    <a:pt x="16" y="5"/>
                    <a:pt x="16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3"/>
                    <a:pt x="12" y="3"/>
                    <a:pt x="11" y="4"/>
                  </a:cubicBezTo>
                  <a:cubicBezTo>
                    <a:pt x="10" y="4"/>
                    <a:pt x="10" y="4"/>
                    <a:pt x="9" y="3"/>
                  </a:cubicBezTo>
                  <a:cubicBezTo>
                    <a:pt x="8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4" y="4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10"/>
                    <a:pt x="3" y="11"/>
                    <a:pt x="3" y="12"/>
                  </a:cubicBezTo>
                  <a:cubicBezTo>
                    <a:pt x="2" y="12"/>
                    <a:pt x="2" y="13"/>
                    <a:pt x="2" y="14"/>
                  </a:cubicBezTo>
                  <a:cubicBezTo>
                    <a:pt x="1" y="15"/>
                    <a:pt x="1" y="16"/>
                    <a:pt x="2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3" y="18"/>
                    <a:pt x="3" y="18"/>
                  </a:cubicBezTo>
                  <a:cubicBezTo>
                    <a:pt x="4" y="18"/>
                    <a:pt x="6" y="18"/>
                    <a:pt x="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" name="Freeform 287"/>
            <p:cNvSpPr>
              <a:spLocks/>
            </p:cNvSpPr>
            <p:nvPr/>
          </p:nvSpPr>
          <p:spPr bwMode="auto">
            <a:xfrm>
              <a:off x="1446277" y="2969129"/>
              <a:ext cx="59802" cy="31483"/>
            </a:xfrm>
            <a:custGeom>
              <a:avLst/>
              <a:gdLst>
                <a:gd name="T0" fmla="*/ 135 w 8"/>
                <a:gd name="T1" fmla="*/ 158 h 4"/>
                <a:gd name="T2" fmla="*/ 135 w 8"/>
                <a:gd name="T3" fmla="*/ 83 h 4"/>
                <a:gd name="T4" fmla="*/ 0 w 8"/>
                <a:gd name="T5" fmla="*/ 50 h 4"/>
                <a:gd name="T6" fmla="*/ 135 w 8"/>
                <a:gd name="T7" fmla="*/ 0 h 4"/>
                <a:gd name="T8" fmla="*/ 226 w 8"/>
                <a:gd name="T9" fmla="*/ 83 h 4"/>
                <a:gd name="T10" fmla="*/ 135 w 8"/>
                <a:gd name="T11" fmla="*/ 158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4">
                  <a:moveTo>
                    <a:pt x="4" y="4"/>
                  </a:moveTo>
                  <a:cubicBezTo>
                    <a:pt x="2" y="3"/>
                    <a:pt x="3" y="2"/>
                    <a:pt x="4" y="2"/>
                  </a:cubicBezTo>
                  <a:cubicBezTo>
                    <a:pt x="2" y="2"/>
                    <a:pt x="2" y="2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8" y="0"/>
                    <a:pt x="6" y="0"/>
                    <a:pt x="7" y="2"/>
                  </a:cubicBezTo>
                  <a:cubicBezTo>
                    <a:pt x="5" y="2"/>
                    <a:pt x="4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" name="Freeform 288"/>
            <p:cNvSpPr>
              <a:spLocks noEditPoints="1"/>
            </p:cNvSpPr>
            <p:nvPr/>
          </p:nvSpPr>
          <p:spPr bwMode="auto">
            <a:xfrm>
              <a:off x="1433687" y="2962832"/>
              <a:ext cx="72392" cy="44076"/>
            </a:xfrm>
            <a:custGeom>
              <a:avLst/>
              <a:gdLst>
                <a:gd name="T0" fmla="*/ 170 w 10"/>
                <a:gd name="T1" fmla="*/ 180 h 6"/>
                <a:gd name="T2" fmla="*/ 147 w 10"/>
                <a:gd name="T3" fmla="*/ 180 h 6"/>
                <a:gd name="T4" fmla="*/ 110 w 10"/>
                <a:gd name="T5" fmla="*/ 114 h 6"/>
                <a:gd name="T6" fmla="*/ 64 w 10"/>
                <a:gd name="T7" fmla="*/ 65 h 6"/>
                <a:gd name="T8" fmla="*/ 0 w 10"/>
                <a:gd name="T9" fmla="*/ 28 h 6"/>
                <a:gd name="T10" fmla="*/ 64 w 10"/>
                <a:gd name="T11" fmla="*/ 28 h 6"/>
                <a:gd name="T12" fmla="*/ 110 w 10"/>
                <a:gd name="T13" fmla="*/ 28 h 6"/>
                <a:gd name="T14" fmla="*/ 170 w 10"/>
                <a:gd name="T15" fmla="*/ 0 h 6"/>
                <a:gd name="T16" fmla="*/ 253 w 10"/>
                <a:gd name="T17" fmla="*/ 28 h 6"/>
                <a:gd name="T18" fmla="*/ 253 w 10"/>
                <a:gd name="T19" fmla="*/ 65 h 6"/>
                <a:gd name="T20" fmla="*/ 253 w 10"/>
                <a:gd name="T21" fmla="*/ 86 h 6"/>
                <a:gd name="T22" fmla="*/ 281 w 10"/>
                <a:gd name="T23" fmla="*/ 114 h 6"/>
                <a:gd name="T24" fmla="*/ 253 w 10"/>
                <a:gd name="T25" fmla="*/ 114 h 6"/>
                <a:gd name="T26" fmla="*/ 170 w 10"/>
                <a:gd name="T27" fmla="*/ 152 h 6"/>
                <a:gd name="T28" fmla="*/ 170 w 10"/>
                <a:gd name="T29" fmla="*/ 180 h 6"/>
                <a:gd name="T30" fmla="*/ 170 w 10"/>
                <a:gd name="T31" fmla="*/ 65 h 6"/>
                <a:gd name="T32" fmla="*/ 170 w 10"/>
                <a:gd name="T33" fmla="*/ 86 h 6"/>
                <a:gd name="T34" fmla="*/ 170 w 10"/>
                <a:gd name="T35" fmla="*/ 86 h 6"/>
                <a:gd name="T36" fmla="*/ 147 w 10"/>
                <a:gd name="T37" fmla="*/ 114 h 6"/>
                <a:gd name="T38" fmla="*/ 170 w 10"/>
                <a:gd name="T39" fmla="*/ 114 h 6"/>
                <a:gd name="T40" fmla="*/ 216 w 10"/>
                <a:gd name="T41" fmla="*/ 86 h 6"/>
                <a:gd name="T42" fmla="*/ 216 w 10"/>
                <a:gd name="T43" fmla="*/ 65 h 6"/>
                <a:gd name="T44" fmla="*/ 216 w 10"/>
                <a:gd name="T45" fmla="*/ 65 h 6"/>
                <a:gd name="T46" fmla="*/ 170 w 10"/>
                <a:gd name="T47" fmla="*/ 65 h 6"/>
                <a:gd name="T48" fmla="*/ 110 w 10"/>
                <a:gd name="T49" fmla="*/ 65 h 6"/>
                <a:gd name="T50" fmla="*/ 85 w 10"/>
                <a:gd name="T51" fmla="*/ 65 h 6"/>
                <a:gd name="T52" fmla="*/ 147 w 10"/>
                <a:gd name="T53" fmla="*/ 65 h 6"/>
                <a:gd name="T54" fmla="*/ 170 w 10"/>
                <a:gd name="T55" fmla="*/ 65 h 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0" h="6">
                  <a:moveTo>
                    <a:pt x="6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4" y="4"/>
                    <a:pt x="4" y="4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7" y="4"/>
                    <a:pt x="6" y="5"/>
                  </a:cubicBezTo>
                  <a:lnTo>
                    <a:pt x="6" y="6"/>
                  </a:lnTo>
                  <a:close/>
                  <a:moveTo>
                    <a:pt x="6" y="2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3"/>
                    <a:pt x="7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" name="Freeform 289"/>
            <p:cNvSpPr>
              <a:spLocks/>
            </p:cNvSpPr>
            <p:nvPr/>
          </p:nvSpPr>
          <p:spPr bwMode="auto">
            <a:xfrm>
              <a:off x="2226855" y="3208396"/>
              <a:ext cx="47212" cy="37779"/>
            </a:xfrm>
            <a:custGeom>
              <a:avLst/>
              <a:gdLst>
                <a:gd name="T0" fmla="*/ 83 w 6"/>
                <a:gd name="T1" fmla="*/ 0 h 5"/>
                <a:gd name="T2" fmla="*/ 158 w 6"/>
                <a:gd name="T3" fmla="*/ 0 h 5"/>
                <a:gd name="T4" fmla="*/ 158 w 6"/>
                <a:gd name="T5" fmla="*/ 98 h 5"/>
                <a:gd name="T6" fmla="*/ 50 w 6"/>
                <a:gd name="T7" fmla="*/ 98 h 5"/>
                <a:gd name="T8" fmla="*/ 50 w 6"/>
                <a:gd name="T9" fmla="*/ 139 h 5"/>
                <a:gd name="T10" fmla="*/ 83 w 6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0"/>
                    <a:pt x="4" y="1"/>
                    <a:pt x="4" y="0"/>
                  </a:cubicBezTo>
                  <a:cubicBezTo>
                    <a:pt x="4" y="0"/>
                    <a:pt x="6" y="3"/>
                    <a:pt x="4" y="3"/>
                  </a:cubicBezTo>
                  <a:cubicBezTo>
                    <a:pt x="3" y="3"/>
                    <a:pt x="2" y="5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0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8" name="Freeform 290"/>
            <p:cNvSpPr>
              <a:spLocks noEditPoints="1"/>
            </p:cNvSpPr>
            <p:nvPr/>
          </p:nvSpPr>
          <p:spPr bwMode="auto">
            <a:xfrm>
              <a:off x="2226855" y="3198951"/>
              <a:ext cx="47212" cy="47224"/>
            </a:xfrm>
            <a:custGeom>
              <a:avLst/>
              <a:gdLst>
                <a:gd name="T0" fmla="*/ 50 w 6"/>
                <a:gd name="T1" fmla="*/ 238 h 6"/>
                <a:gd name="T2" fmla="*/ 50 w 6"/>
                <a:gd name="T3" fmla="*/ 208 h 6"/>
                <a:gd name="T4" fmla="*/ 50 w 6"/>
                <a:gd name="T5" fmla="*/ 83 h 6"/>
                <a:gd name="T6" fmla="*/ 83 w 6"/>
                <a:gd name="T7" fmla="*/ 50 h 6"/>
                <a:gd name="T8" fmla="*/ 83 w 6"/>
                <a:gd name="T9" fmla="*/ 50 h 6"/>
                <a:gd name="T10" fmla="*/ 83 w 6"/>
                <a:gd name="T11" fmla="*/ 50 h 6"/>
                <a:gd name="T12" fmla="*/ 125 w 6"/>
                <a:gd name="T13" fmla="*/ 50 h 6"/>
                <a:gd name="T14" fmla="*/ 158 w 6"/>
                <a:gd name="T15" fmla="*/ 0 h 6"/>
                <a:gd name="T16" fmla="*/ 158 w 6"/>
                <a:gd name="T17" fmla="*/ 0 h 6"/>
                <a:gd name="T18" fmla="*/ 208 w 6"/>
                <a:gd name="T19" fmla="*/ 50 h 6"/>
                <a:gd name="T20" fmla="*/ 208 w 6"/>
                <a:gd name="T21" fmla="*/ 158 h 6"/>
                <a:gd name="T22" fmla="*/ 158 w 6"/>
                <a:gd name="T23" fmla="*/ 158 h 6"/>
                <a:gd name="T24" fmla="*/ 125 w 6"/>
                <a:gd name="T25" fmla="*/ 208 h 6"/>
                <a:gd name="T26" fmla="*/ 83 w 6"/>
                <a:gd name="T27" fmla="*/ 208 h 6"/>
                <a:gd name="T28" fmla="*/ 83 w 6"/>
                <a:gd name="T29" fmla="*/ 208 h 6"/>
                <a:gd name="T30" fmla="*/ 50 w 6"/>
                <a:gd name="T31" fmla="*/ 238 h 6"/>
                <a:gd name="T32" fmla="*/ 83 w 6"/>
                <a:gd name="T33" fmla="*/ 158 h 6"/>
                <a:gd name="T34" fmla="*/ 83 w 6"/>
                <a:gd name="T35" fmla="*/ 158 h 6"/>
                <a:gd name="T36" fmla="*/ 83 w 6"/>
                <a:gd name="T37" fmla="*/ 158 h 6"/>
                <a:gd name="T38" fmla="*/ 125 w 6"/>
                <a:gd name="T39" fmla="*/ 158 h 6"/>
                <a:gd name="T40" fmla="*/ 158 w 6"/>
                <a:gd name="T41" fmla="*/ 125 h 6"/>
                <a:gd name="T42" fmla="*/ 158 w 6"/>
                <a:gd name="T43" fmla="*/ 125 h 6"/>
                <a:gd name="T44" fmla="*/ 158 w 6"/>
                <a:gd name="T45" fmla="*/ 83 h 6"/>
                <a:gd name="T46" fmla="*/ 125 w 6"/>
                <a:gd name="T47" fmla="*/ 83 h 6"/>
                <a:gd name="T48" fmla="*/ 125 w 6"/>
                <a:gd name="T49" fmla="*/ 83 h 6"/>
                <a:gd name="T50" fmla="*/ 83 w 6"/>
                <a:gd name="T51" fmla="*/ 83 h 6"/>
                <a:gd name="T52" fmla="*/ 83 w 6"/>
                <a:gd name="T53" fmla="*/ 158 h 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" h="6">
                  <a:moveTo>
                    <a:pt x="1" y="6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6" y="3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1" y="6"/>
                  </a:ln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9" name="Freeform 291"/>
            <p:cNvSpPr>
              <a:spLocks/>
            </p:cNvSpPr>
            <p:nvPr/>
          </p:nvSpPr>
          <p:spPr bwMode="auto">
            <a:xfrm>
              <a:off x="1842861" y="3176913"/>
              <a:ext cx="6295" cy="9445"/>
            </a:xfrm>
            <a:custGeom>
              <a:avLst/>
              <a:gdLst>
                <a:gd name="T0" fmla="*/ 16 w 1"/>
                <a:gd name="T1" fmla="*/ 0 h 1"/>
                <a:gd name="T2" fmla="*/ 16 w 1"/>
                <a:gd name="T3" fmla="*/ 81 h 1"/>
                <a:gd name="T4" fmla="*/ 1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0" name="Freeform 292"/>
            <p:cNvSpPr>
              <a:spLocks/>
            </p:cNvSpPr>
            <p:nvPr/>
          </p:nvSpPr>
          <p:spPr bwMode="auto">
            <a:xfrm>
              <a:off x="1842861" y="3176913"/>
              <a:ext cx="12590" cy="15741"/>
            </a:xfrm>
            <a:custGeom>
              <a:avLst/>
              <a:gdLst>
                <a:gd name="T0" fmla="*/ 0 w 2"/>
                <a:gd name="T1" fmla="*/ 83 h 2"/>
                <a:gd name="T2" fmla="*/ 0 w 2"/>
                <a:gd name="T3" fmla="*/ 83 h 2"/>
                <a:gd name="T4" fmla="*/ 0 w 2"/>
                <a:gd name="T5" fmla="*/ 0 h 2"/>
                <a:gd name="T6" fmla="*/ 16 w 2"/>
                <a:gd name="T7" fmla="*/ 0 h 2"/>
                <a:gd name="T8" fmla="*/ 16 w 2"/>
                <a:gd name="T9" fmla="*/ 0 h 2"/>
                <a:gd name="T10" fmla="*/ 32 w 2"/>
                <a:gd name="T11" fmla="*/ 50 h 2"/>
                <a:gd name="T12" fmla="*/ 16 w 2"/>
                <a:gd name="T13" fmla="*/ 83 h 2"/>
                <a:gd name="T14" fmla="*/ 0 w 2"/>
                <a:gd name="T15" fmla="*/ 83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1" name="Freeform 293"/>
            <p:cNvSpPr>
              <a:spLocks/>
            </p:cNvSpPr>
            <p:nvPr/>
          </p:nvSpPr>
          <p:spPr bwMode="auto">
            <a:xfrm>
              <a:off x="1433687" y="2896719"/>
              <a:ext cx="110162" cy="88151"/>
            </a:xfrm>
            <a:custGeom>
              <a:avLst/>
              <a:gdLst>
                <a:gd name="T0" fmla="*/ 65 w 15"/>
                <a:gd name="T1" fmla="*/ 266 h 12"/>
                <a:gd name="T2" fmla="*/ 201 w 15"/>
                <a:gd name="T3" fmla="*/ 294 h 12"/>
                <a:gd name="T4" fmla="*/ 420 w 15"/>
                <a:gd name="T5" fmla="*/ 331 h 12"/>
                <a:gd name="T6" fmla="*/ 420 w 15"/>
                <a:gd name="T7" fmla="*/ 240 h 12"/>
                <a:gd name="T8" fmla="*/ 380 w 15"/>
                <a:gd name="T9" fmla="*/ 180 h 12"/>
                <a:gd name="T10" fmla="*/ 266 w 15"/>
                <a:gd name="T11" fmla="*/ 65 h 12"/>
                <a:gd name="T12" fmla="*/ 201 w 15"/>
                <a:gd name="T13" fmla="*/ 28 h 12"/>
                <a:gd name="T14" fmla="*/ 86 w 15"/>
                <a:gd name="T15" fmla="*/ 28 h 12"/>
                <a:gd name="T16" fmla="*/ 0 w 15"/>
                <a:gd name="T17" fmla="*/ 152 h 12"/>
                <a:gd name="T18" fmla="*/ 114 w 15"/>
                <a:gd name="T19" fmla="*/ 240 h 12"/>
                <a:gd name="T20" fmla="*/ 180 w 15"/>
                <a:gd name="T21" fmla="*/ 201 h 12"/>
                <a:gd name="T22" fmla="*/ 266 w 15"/>
                <a:gd name="T23" fmla="*/ 240 h 12"/>
                <a:gd name="T24" fmla="*/ 180 w 15"/>
                <a:gd name="T25" fmla="*/ 240 h 12"/>
                <a:gd name="T26" fmla="*/ 65 w 15"/>
                <a:gd name="T27" fmla="*/ 26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" h="12">
                  <a:moveTo>
                    <a:pt x="2" y="9"/>
                  </a:moveTo>
                  <a:cubicBezTo>
                    <a:pt x="1" y="12"/>
                    <a:pt x="6" y="10"/>
                    <a:pt x="7" y="10"/>
                  </a:cubicBezTo>
                  <a:cubicBezTo>
                    <a:pt x="10" y="10"/>
                    <a:pt x="12" y="11"/>
                    <a:pt x="14" y="11"/>
                  </a:cubicBezTo>
                  <a:cubicBezTo>
                    <a:pt x="15" y="10"/>
                    <a:pt x="14" y="9"/>
                    <a:pt x="14" y="8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3" y="5"/>
                    <a:pt x="10" y="2"/>
                    <a:pt x="9" y="2"/>
                  </a:cubicBezTo>
                  <a:cubicBezTo>
                    <a:pt x="8" y="2"/>
                    <a:pt x="8" y="0"/>
                    <a:pt x="7" y="1"/>
                  </a:cubicBezTo>
                  <a:cubicBezTo>
                    <a:pt x="6" y="1"/>
                    <a:pt x="4" y="1"/>
                    <a:pt x="3" y="1"/>
                  </a:cubicBezTo>
                  <a:cubicBezTo>
                    <a:pt x="2" y="1"/>
                    <a:pt x="2" y="4"/>
                    <a:pt x="0" y="5"/>
                  </a:cubicBezTo>
                  <a:cubicBezTo>
                    <a:pt x="2" y="6"/>
                    <a:pt x="1" y="8"/>
                    <a:pt x="4" y="8"/>
                  </a:cubicBezTo>
                  <a:cubicBezTo>
                    <a:pt x="5" y="8"/>
                    <a:pt x="5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8" y="10"/>
                    <a:pt x="7" y="8"/>
                    <a:pt x="6" y="8"/>
                  </a:cubicBezTo>
                  <a:cubicBezTo>
                    <a:pt x="4" y="8"/>
                    <a:pt x="3" y="9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2" name="Freeform 294"/>
            <p:cNvSpPr>
              <a:spLocks noEditPoints="1"/>
            </p:cNvSpPr>
            <p:nvPr/>
          </p:nvSpPr>
          <p:spPr bwMode="auto">
            <a:xfrm>
              <a:off x="1417950" y="2896719"/>
              <a:ext cx="125900" cy="81855"/>
            </a:xfrm>
            <a:custGeom>
              <a:avLst/>
              <a:gdLst>
                <a:gd name="T0" fmla="*/ 155 w 17"/>
                <a:gd name="T1" fmla="*/ 340 h 11"/>
                <a:gd name="T2" fmla="*/ 155 w 17"/>
                <a:gd name="T3" fmla="*/ 340 h 11"/>
                <a:gd name="T4" fmla="*/ 89 w 17"/>
                <a:gd name="T5" fmla="*/ 340 h 11"/>
                <a:gd name="T6" fmla="*/ 89 w 17"/>
                <a:gd name="T7" fmla="*/ 279 h 11"/>
                <a:gd name="T8" fmla="*/ 89 w 17"/>
                <a:gd name="T9" fmla="*/ 279 h 11"/>
                <a:gd name="T10" fmla="*/ 115 w 17"/>
                <a:gd name="T11" fmla="*/ 251 h 11"/>
                <a:gd name="T12" fmla="*/ 155 w 17"/>
                <a:gd name="T13" fmla="*/ 251 h 11"/>
                <a:gd name="T14" fmla="*/ 89 w 17"/>
                <a:gd name="T15" fmla="*/ 225 h 11"/>
                <a:gd name="T16" fmla="*/ 66 w 17"/>
                <a:gd name="T17" fmla="*/ 156 h 11"/>
                <a:gd name="T18" fmla="*/ 0 w 17"/>
                <a:gd name="T19" fmla="*/ 156 h 11"/>
                <a:gd name="T20" fmla="*/ 66 w 17"/>
                <a:gd name="T21" fmla="*/ 118 h 11"/>
                <a:gd name="T22" fmla="*/ 89 w 17"/>
                <a:gd name="T23" fmla="*/ 66 h 11"/>
                <a:gd name="T24" fmla="*/ 155 w 17"/>
                <a:gd name="T25" fmla="*/ 0 h 11"/>
                <a:gd name="T26" fmla="*/ 271 w 17"/>
                <a:gd name="T27" fmla="*/ 0 h 11"/>
                <a:gd name="T28" fmla="*/ 271 w 17"/>
                <a:gd name="T29" fmla="*/ 0 h 11"/>
                <a:gd name="T30" fmla="*/ 311 w 17"/>
                <a:gd name="T31" fmla="*/ 28 h 11"/>
                <a:gd name="T32" fmla="*/ 339 w 17"/>
                <a:gd name="T33" fmla="*/ 28 h 11"/>
                <a:gd name="T34" fmla="*/ 454 w 17"/>
                <a:gd name="T35" fmla="*/ 184 h 11"/>
                <a:gd name="T36" fmla="*/ 454 w 17"/>
                <a:gd name="T37" fmla="*/ 225 h 11"/>
                <a:gd name="T38" fmla="*/ 492 w 17"/>
                <a:gd name="T39" fmla="*/ 251 h 11"/>
                <a:gd name="T40" fmla="*/ 520 w 17"/>
                <a:gd name="T41" fmla="*/ 340 h 11"/>
                <a:gd name="T42" fmla="*/ 520 w 17"/>
                <a:gd name="T43" fmla="*/ 340 h 11"/>
                <a:gd name="T44" fmla="*/ 492 w 17"/>
                <a:gd name="T45" fmla="*/ 340 h 11"/>
                <a:gd name="T46" fmla="*/ 405 w 17"/>
                <a:gd name="T47" fmla="*/ 340 h 11"/>
                <a:gd name="T48" fmla="*/ 311 w 17"/>
                <a:gd name="T49" fmla="*/ 340 h 11"/>
                <a:gd name="T50" fmla="*/ 271 w 17"/>
                <a:gd name="T51" fmla="*/ 340 h 11"/>
                <a:gd name="T52" fmla="*/ 249 w 17"/>
                <a:gd name="T53" fmla="*/ 340 h 11"/>
                <a:gd name="T54" fmla="*/ 155 w 17"/>
                <a:gd name="T55" fmla="*/ 340 h 11"/>
                <a:gd name="T56" fmla="*/ 115 w 17"/>
                <a:gd name="T57" fmla="*/ 319 h 11"/>
                <a:gd name="T58" fmla="*/ 115 w 17"/>
                <a:gd name="T59" fmla="*/ 319 h 11"/>
                <a:gd name="T60" fmla="*/ 155 w 17"/>
                <a:gd name="T61" fmla="*/ 319 h 11"/>
                <a:gd name="T62" fmla="*/ 155 w 17"/>
                <a:gd name="T63" fmla="*/ 319 h 11"/>
                <a:gd name="T64" fmla="*/ 209 w 17"/>
                <a:gd name="T65" fmla="*/ 319 h 11"/>
                <a:gd name="T66" fmla="*/ 271 w 17"/>
                <a:gd name="T67" fmla="*/ 279 h 11"/>
                <a:gd name="T68" fmla="*/ 311 w 17"/>
                <a:gd name="T69" fmla="*/ 279 h 11"/>
                <a:gd name="T70" fmla="*/ 405 w 17"/>
                <a:gd name="T71" fmla="*/ 319 h 11"/>
                <a:gd name="T72" fmla="*/ 492 w 17"/>
                <a:gd name="T73" fmla="*/ 319 h 11"/>
                <a:gd name="T74" fmla="*/ 454 w 17"/>
                <a:gd name="T75" fmla="*/ 279 h 11"/>
                <a:gd name="T76" fmla="*/ 433 w 17"/>
                <a:gd name="T77" fmla="*/ 225 h 11"/>
                <a:gd name="T78" fmla="*/ 433 w 17"/>
                <a:gd name="T79" fmla="*/ 184 h 11"/>
                <a:gd name="T80" fmla="*/ 339 w 17"/>
                <a:gd name="T81" fmla="*/ 66 h 11"/>
                <a:gd name="T82" fmla="*/ 339 w 17"/>
                <a:gd name="T83" fmla="*/ 66 h 11"/>
                <a:gd name="T84" fmla="*/ 311 w 17"/>
                <a:gd name="T85" fmla="*/ 28 h 11"/>
                <a:gd name="T86" fmla="*/ 271 w 17"/>
                <a:gd name="T87" fmla="*/ 28 h 11"/>
                <a:gd name="T88" fmla="*/ 155 w 17"/>
                <a:gd name="T89" fmla="*/ 28 h 11"/>
                <a:gd name="T90" fmla="*/ 155 w 17"/>
                <a:gd name="T91" fmla="*/ 66 h 11"/>
                <a:gd name="T92" fmla="*/ 89 w 17"/>
                <a:gd name="T93" fmla="*/ 156 h 11"/>
                <a:gd name="T94" fmla="*/ 115 w 17"/>
                <a:gd name="T95" fmla="*/ 184 h 11"/>
                <a:gd name="T96" fmla="*/ 184 w 17"/>
                <a:gd name="T97" fmla="*/ 225 h 11"/>
                <a:gd name="T98" fmla="*/ 209 w 17"/>
                <a:gd name="T99" fmla="*/ 225 h 11"/>
                <a:gd name="T100" fmla="*/ 249 w 17"/>
                <a:gd name="T101" fmla="*/ 225 h 11"/>
                <a:gd name="T102" fmla="*/ 271 w 17"/>
                <a:gd name="T103" fmla="*/ 225 h 11"/>
                <a:gd name="T104" fmla="*/ 311 w 17"/>
                <a:gd name="T105" fmla="*/ 225 h 11"/>
                <a:gd name="T106" fmla="*/ 365 w 17"/>
                <a:gd name="T107" fmla="*/ 225 h 11"/>
                <a:gd name="T108" fmla="*/ 339 w 17"/>
                <a:gd name="T109" fmla="*/ 251 h 11"/>
                <a:gd name="T110" fmla="*/ 311 w 17"/>
                <a:gd name="T111" fmla="*/ 279 h 11"/>
                <a:gd name="T112" fmla="*/ 271 w 17"/>
                <a:gd name="T113" fmla="*/ 279 h 11"/>
                <a:gd name="T114" fmla="*/ 249 w 17"/>
                <a:gd name="T115" fmla="*/ 251 h 11"/>
                <a:gd name="T116" fmla="*/ 184 w 17"/>
                <a:gd name="T117" fmla="*/ 279 h 11"/>
                <a:gd name="T118" fmla="*/ 115 w 17"/>
                <a:gd name="T119" fmla="*/ 319 h 1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" h="11"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3" y="6"/>
                    <a:pt x="2" y="6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5" y="5"/>
                    <a:pt x="15" y="6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5" y="7"/>
                    <a:pt x="15" y="8"/>
                    <a:pt x="16" y="8"/>
                  </a:cubicBezTo>
                  <a:cubicBezTo>
                    <a:pt x="17" y="9"/>
                    <a:pt x="17" y="9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4" y="11"/>
                    <a:pt x="13" y="11"/>
                  </a:cubicBezTo>
                  <a:cubicBezTo>
                    <a:pt x="12" y="11"/>
                    <a:pt x="11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7" y="11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2" y="10"/>
                    <a:pt x="13" y="10"/>
                  </a:cubicBezTo>
                  <a:cubicBezTo>
                    <a:pt x="14" y="10"/>
                    <a:pt x="15" y="10"/>
                    <a:pt x="16" y="10"/>
                  </a:cubicBezTo>
                  <a:cubicBezTo>
                    <a:pt x="16" y="10"/>
                    <a:pt x="16" y="9"/>
                    <a:pt x="15" y="9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6"/>
                    <a:pt x="12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6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3" y="5"/>
                    <a:pt x="4" y="6"/>
                    <a:pt x="4" y="6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8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9"/>
                    <a:pt x="5" y="9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3" name="Freeform 295"/>
            <p:cNvSpPr>
              <a:spLocks/>
            </p:cNvSpPr>
            <p:nvPr/>
          </p:nvSpPr>
          <p:spPr bwMode="auto">
            <a:xfrm>
              <a:off x="1506080" y="3013204"/>
              <a:ext cx="53507" cy="59817"/>
            </a:xfrm>
            <a:custGeom>
              <a:avLst/>
              <a:gdLst>
                <a:gd name="T0" fmla="*/ 0 w 7"/>
                <a:gd name="T1" fmla="*/ 69 h 8"/>
                <a:gd name="T2" fmla="*/ 100 w 7"/>
                <a:gd name="T3" fmla="*/ 226 h 8"/>
                <a:gd name="T4" fmla="*/ 243 w 7"/>
                <a:gd name="T5" fmla="*/ 135 h 8"/>
                <a:gd name="T6" fmla="*/ 211 w 7"/>
                <a:gd name="T7" fmla="*/ 135 h 8"/>
                <a:gd name="T8" fmla="*/ 141 w 7"/>
                <a:gd name="T9" fmla="*/ 0 h 8"/>
                <a:gd name="T10" fmla="*/ 70 w 7"/>
                <a:gd name="T11" fmla="*/ 29 h 8"/>
                <a:gd name="T12" fmla="*/ 0 w 7"/>
                <a:gd name="T13" fmla="*/ 6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8">
                  <a:moveTo>
                    <a:pt x="0" y="2"/>
                  </a:moveTo>
                  <a:cubicBezTo>
                    <a:pt x="0" y="4"/>
                    <a:pt x="0" y="6"/>
                    <a:pt x="3" y="7"/>
                  </a:cubicBezTo>
                  <a:cubicBezTo>
                    <a:pt x="5" y="8"/>
                    <a:pt x="6" y="5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4" name="Freeform 296"/>
            <p:cNvSpPr>
              <a:spLocks noEditPoints="1"/>
            </p:cNvSpPr>
            <p:nvPr/>
          </p:nvSpPr>
          <p:spPr bwMode="auto">
            <a:xfrm>
              <a:off x="1499785" y="3013204"/>
              <a:ext cx="59802" cy="59817"/>
            </a:xfrm>
            <a:custGeom>
              <a:avLst/>
              <a:gdLst>
                <a:gd name="T0" fmla="*/ 164 w 8"/>
                <a:gd name="T1" fmla="*/ 254 h 8"/>
                <a:gd name="T2" fmla="*/ 164 w 8"/>
                <a:gd name="T3" fmla="*/ 254 h 8"/>
                <a:gd name="T4" fmla="*/ 135 w 8"/>
                <a:gd name="T5" fmla="*/ 226 h 8"/>
                <a:gd name="T6" fmla="*/ 29 w 8"/>
                <a:gd name="T7" fmla="*/ 135 h 8"/>
                <a:gd name="T8" fmla="*/ 0 w 8"/>
                <a:gd name="T9" fmla="*/ 95 h 8"/>
                <a:gd name="T10" fmla="*/ 0 w 8"/>
                <a:gd name="T11" fmla="*/ 69 h 8"/>
                <a:gd name="T12" fmla="*/ 29 w 8"/>
                <a:gd name="T13" fmla="*/ 69 h 8"/>
                <a:gd name="T14" fmla="*/ 69 w 8"/>
                <a:gd name="T15" fmla="*/ 29 h 8"/>
                <a:gd name="T16" fmla="*/ 69 w 8"/>
                <a:gd name="T17" fmla="*/ 0 h 8"/>
                <a:gd name="T18" fmla="*/ 164 w 8"/>
                <a:gd name="T19" fmla="*/ 0 h 8"/>
                <a:gd name="T20" fmla="*/ 164 w 8"/>
                <a:gd name="T21" fmla="*/ 0 h 8"/>
                <a:gd name="T22" fmla="*/ 164 w 8"/>
                <a:gd name="T23" fmla="*/ 0 h 8"/>
                <a:gd name="T24" fmla="*/ 164 w 8"/>
                <a:gd name="T25" fmla="*/ 0 h 8"/>
                <a:gd name="T26" fmla="*/ 226 w 8"/>
                <a:gd name="T27" fmla="*/ 29 h 8"/>
                <a:gd name="T28" fmla="*/ 254 w 8"/>
                <a:gd name="T29" fmla="*/ 95 h 8"/>
                <a:gd name="T30" fmla="*/ 254 w 8"/>
                <a:gd name="T31" fmla="*/ 95 h 8"/>
                <a:gd name="T32" fmla="*/ 254 w 8"/>
                <a:gd name="T33" fmla="*/ 135 h 8"/>
                <a:gd name="T34" fmla="*/ 164 w 8"/>
                <a:gd name="T35" fmla="*/ 254 h 8"/>
                <a:gd name="T36" fmla="*/ 69 w 8"/>
                <a:gd name="T37" fmla="*/ 95 h 8"/>
                <a:gd name="T38" fmla="*/ 69 w 8"/>
                <a:gd name="T39" fmla="*/ 95 h 8"/>
                <a:gd name="T40" fmla="*/ 135 w 8"/>
                <a:gd name="T41" fmla="*/ 185 h 8"/>
                <a:gd name="T42" fmla="*/ 226 w 8"/>
                <a:gd name="T43" fmla="*/ 164 h 8"/>
                <a:gd name="T44" fmla="*/ 164 w 8"/>
                <a:gd name="T45" fmla="*/ 164 h 8"/>
                <a:gd name="T46" fmla="*/ 185 w 8"/>
                <a:gd name="T47" fmla="*/ 135 h 8"/>
                <a:gd name="T48" fmla="*/ 185 w 8"/>
                <a:gd name="T49" fmla="*/ 69 h 8"/>
                <a:gd name="T50" fmla="*/ 164 w 8"/>
                <a:gd name="T51" fmla="*/ 29 h 8"/>
                <a:gd name="T52" fmla="*/ 164 w 8"/>
                <a:gd name="T53" fmla="*/ 29 h 8"/>
                <a:gd name="T54" fmla="*/ 164 w 8"/>
                <a:gd name="T55" fmla="*/ 29 h 8"/>
                <a:gd name="T56" fmla="*/ 135 w 8"/>
                <a:gd name="T57" fmla="*/ 29 h 8"/>
                <a:gd name="T58" fmla="*/ 95 w 8"/>
                <a:gd name="T59" fmla="*/ 29 h 8"/>
                <a:gd name="T60" fmla="*/ 95 w 8"/>
                <a:gd name="T61" fmla="*/ 69 h 8"/>
                <a:gd name="T62" fmla="*/ 69 w 8"/>
                <a:gd name="T63" fmla="*/ 95 h 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8"/>
                    <a:pt x="5" y="8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6"/>
                    <a:pt x="4" y="6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5" name="Freeform 297"/>
            <p:cNvSpPr>
              <a:spLocks/>
            </p:cNvSpPr>
            <p:nvPr/>
          </p:nvSpPr>
          <p:spPr bwMode="auto">
            <a:xfrm>
              <a:off x="2437737" y="2978573"/>
              <a:ext cx="176259" cy="236119"/>
            </a:xfrm>
            <a:custGeom>
              <a:avLst/>
              <a:gdLst>
                <a:gd name="T0" fmla="*/ 180 w 24"/>
                <a:gd name="T1" fmla="*/ 66 h 32"/>
                <a:gd name="T2" fmla="*/ 506 w 24"/>
                <a:gd name="T3" fmla="*/ 298 h 32"/>
                <a:gd name="T4" fmla="*/ 331 w 24"/>
                <a:gd name="T5" fmla="*/ 490 h 32"/>
                <a:gd name="T6" fmla="*/ 114 w 24"/>
                <a:gd name="T7" fmla="*/ 539 h 32"/>
                <a:gd name="T8" fmla="*/ 0 w 24"/>
                <a:gd name="T9" fmla="*/ 720 h 32"/>
                <a:gd name="T10" fmla="*/ 65 w 24"/>
                <a:gd name="T11" fmla="*/ 968 h 32"/>
                <a:gd name="T12" fmla="*/ 114 w 24"/>
                <a:gd name="T13" fmla="*/ 874 h 32"/>
                <a:gd name="T14" fmla="*/ 240 w 24"/>
                <a:gd name="T15" fmla="*/ 785 h 32"/>
                <a:gd name="T16" fmla="*/ 469 w 24"/>
                <a:gd name="T17" fmla="*/ 577 h 32"/>
                <a:gd name="T18" fmla="*/ 600 w 24"/>
                <a:gd name="T19" fmla="*/ 335 h 32"/>
                <a:gd name="T20" fmla="*/ 649 w 24"/>
                <a:gd name="T21" fmla="*/ 246 h 32"/>
                <a:gd name="T22" fmla="*/ 714 w 24"/>
                <a:gd name="T23" fmla="*/ 155 h 32"/>
                <a:gd name="T24" fmla="*/ 714 w 24"/>
                <a:gd name="T25" fmla="*/ 155 h 32"/>
                <a:gd name="T26" fmla="*/ 649 w 24"/>
                <a:gd name="T27" fmla="*/ 28 h 32"/>
                <a:gd name="T28" fmla="*/ 469 w 24"/>
                <a:gd name="T29" fmla="*/ 89 h 32"/>
                <a:gd name="T30" fmla="*/ 420 w 24"/>
                <a:gd name="T31" fmla="*/ 115 h 32"/>
                <a:gd name="T32" fmla="*/ 331 w 24"/>
                <a:gd name="T33" fmla="*/ 115 h 32"/>
                <a:gd name="T34" fmla="*/ 180 w 24"/>
                <a:gd name="T35" fmla="*/ 66 h 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4" h="32">
                  <a:moveTo>
                    <a:pt x="6" y="2"/>
                  </a:moveTo>
                  <a:cubicBezTo>
                    <a:pt x="2" y="7"/>
                    <a:pt x="14" y="10"/>
                    <a:pt x="17" y="10"/>
                  </a:cubicBezTo>
                  <a:cubicBezTo>
                    <a:pt x="16" y="12"/>
                    <a:pt x="13" y="14"/>
                    <a:pt x="11" y="16"/>
                  </a:cubicBezTo>
                  <a:cubicBezTo>
                    <a:pt x="9" y="17"/>
                    <a:pt x="7" y="17"/>
                    <a:pt x="4" y="18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27"/>
                    <a:pt x="0" y="30"/>
                    <a:pt x="2" y="32"/>
                  </a:cubicBezTo>
                  <a:cubicBezTo>
                    <a:pt x="3" y="31"/>
                    <a:pt x="3" y="30"/>
                    <a:pt x="4" y="29"/>
                  </a:cubicBezTo>
                  <a:cubicBezTo>
                    <a:pt x="5" y="28"/>
                    <a:pt x="7" y="27"/>
                    <a:pt x="8" y="26"/>
                  </a:cubicBezTo>
                  <a:cubicBezTo>
                    <a:pt x="11" y="23"/>
                    <a:pt x="13" y="22"/>
                    <a:pt x="16" y="19"/>
                  </a:cubicBezTo>
                  <a:cubicBezTo>
                    <a:pt x="18" y="17"/>
                    <a:pt x="19" y="14"/>
                    <a:pt x="20" y="11"/>
                  </a:cubicBezTo>
                  <a:cubicBezTo>
                    <a:pt x="21" y="10"/>
                    <a:pt x="22" y="9"/>
                    <a:pt x="22" y="8"/>
                  </a:cubicBezTo>
                  <a:cubicBezTo>
                    <a:pt x="23" y="7"/>
                    <a:pt x="23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4" y="0"/>
                    <a:pt x="22" y="1"/>
                  </a:cubicBezTo>
                  <a:cubicBezTo>
                    <a:pt x="21" y="2"/>
                    <a:pt x="18" y="2"/>
                    <a:pt x="16" y="3"/>
                  </a:cubicBezTo>
                  <a:cubicBezTo>
                    <a:pt x="15" y="3"/>
                    <a:pt x="14" y="3"/>
                    <a:pt x="14" y="4"/>
                  </a:cubicBezTo>
                  <a:cubicBezTo>
                    <a:pt x="13" y="4"/>
                    <a:pt x="12" y="3"/>
                    <a:pt x="11" y="4"/>
                  </a:cubicBezTo>
                  <a:cubicBezTo>
                    <a:pt x="8" y="5"/>
                    <a:pt x="8" y="4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6" name="Freeform 298"/>
            <p:cNvSpPr>
              <a:spLocks noEditPoints="1"/>
            </p:cNvSpPr>
            <p:nvPr/>
          </p:nvSpPr>
          <p:spPr bwMode="auto">
            <a:xfrm>
              <a:off x="2437737" y="2978573"/>
              <a:ext cx="207734" cy="242416"/>
            </a:xfrm>
            <a:custGeom>
              <a:avLst/>
              <a:gdLst>
                <a:gd name="T0" fmla="*/ 28 w 28"/>
                <a:gd name="T1" fmla="*/ 980 h 33"/>
                <a:gd name="T2" fmla="*/ 0 w 28"/>
                <a:gd name="T3" fmla="*/ 714 h 33"/>
                <a:gd name="T4" fmla="*/ 222 w 28"/>
                <a:gd name="T5" fmla="*/ 506 h 33"/>
                <a:gd name="T6" fmla="*/ 368 w 28"/>
                <a:gd name="T7" fmla="*/ 420 h 33"/>
                <a:gd name="T8" fmla="*/ 156 w 28"/>
                <a:gd name="T9" fmla="*/ 152 h 33"/>
                <a:gd name="T10" fmla="*/ 184 w 28"/>
                <a:gd name="T11" fmla="*/ 28 h 33"/>
                <a:gd name="T12" fmla="*/ 222 w 28"/>
                <a:gd name="T13" fmla="*/ 65 h 33"/>
                <a:gd name="T14" fmla="*/ 405 w 28"/>
                <a:gd name="T15" fmla="*/ 86 h 33"/>
                <a:gd name="T16" fmla="*/ 434 w 28"/>
                <a:gd name="T17" fmla="*/ 86 h 33"/>
                <a:gd name="T18" fmla="*/ 523 w 28"/>
                <a:gd name="T19" fmla="*/ 65 h 33"/>
                <a:gd name="T20" fmla="*/ 745 w 28"/>
                <a:gd name="T21" fmla="*/ 28 h 33"/>
                <a:gd name="T22" fmla="*/ 867 w 28"/>
                <a:gd name="T23" fmla="*/ 180 h 33"/>
                <a:gd name="T24" fmla="*/ 745 w 28"/>
                <a:gd name="T25" fmla="*/ 152 h 33"/>
                <a:gd name="T26" fmla="*/ 705 w 28"/>
                <a:gd name="T27" fmla="*/ 266 h 33"/>
                <a:gd name="T28" fmla="*/ 655 w 28"/>
                <a:gd name="T29" fmla="*/ 355 h 33"/>
                <a:gd name="T30" fmla="*/ 368 w 28"/>
                <a:gd name="T31" fmla="*/ 686 h 33"/>
                <a:gd name="T32" fmla="*/ 184 w 28"/>
                <a:gd name="T33" fmla="*/ 828 h 33"/>
                <a:gd name="T34" fmla="*/ 94 w 28"/>
                <a:gd name="T35" fmla="*/ 915 h 33"/>
                <a:gd name="T36" fmla="*/ 549 w 28"/>
                <a:gd name="T37" fmla="*/ 266 h 33"/>
                <a:gd name="T38" fmla="*/ 405 w 28"/>
                <a:gd name="T39" fmla="*/ 446 h 33"/>
                <a:gd name="T40" fmla="*/ 222 w 28"/>
                <a:gd name="T41" fmla="*/ 534 h 33"/>
                <a:gd name="T42" fmla="*/ 28 w 28"/>
                <a:gd name="T43" fmla="*/ 714 h 33"/>
                <a:gd name="T44" fmla="*/ 66 w 28"/>
                <a:gd name="T45" fmla="*/ 915 h 33"/>
                <a:gd name="T46" fmla="*/ 118 w 28"/>
                <a:gd name="T47" fmla="*/ 866 h 33"/>
                <a:gd name="T48" fmla="*/ 250 w 28"/>
                <a:gd name="T49" fmla="*/ 735 h 33"/>
                <a:gd name="T50" fmla="*/ 462 w 28"/>
                <a:gd name="T51" fmla="*/ 560 h 33"/>
                <a:gd name="T52" fmla="*/ 655 w 28"/>
                <a:gd name="T53" fmla="*/ 266 h 33"/>
                <a:gd name="T54" fmla="*/ 684 w 28"/>
                <a:gd name="T55" fmla="*/ 201 h 33"/>
                <a:gd name="T56" fmla="*/ 705 w 28"/>
                <a:gd name="T57" fmla="*/ 114 h 33"/>
                <a:gd name="T58" fmla="*/ 705 w 28"/>
                <a:gd name="T59" fmla="*/ 65 h 33"/>
                <a:gd name="T60" fmla="*/ 500 w 28"/>
                <a:gd name="T61" fmla="*/ 86 h 33"/>
                <a:gd name="T62" fmla="*/ 434 w 28"/>
                <a:gd name="T63" fmla="*/ 114 h 33"/>
                <a:gd name="T64" fmla="*/ 368 w 28"/>
                <a:gd name="T65" fmla="*/ 114 h 33"/>
                <a:gd name="T66" fmla="*/ 184 w 28"/>
                <a:gd name="T67" fmla="*/ 86 h 33"/>
                <a:gd name="T68" fmla="*/ 500 w 28"/>
                <a:gd name="T69" fmla="*/ 266 h 33"/>
                <a:gd name="T70" fmla="*/ 549 w 28"/>
                <a:gd name="T71" fmla="*/ 266 h 3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8" h="33">
                  <a:moveTo>
                    <a:pt x="2" y="33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0" y="31"/>
                    <a:pt x="0" y="28"/>
                    <a:pt x="0" y="26"/>
                  </a:cubicBezTo>
                  <a:cubicBezTo>
                    <a:pt x="0" y="25"/>
                    <a:pt x="0" y="24"/>
                    <a:pt x="0" y="24"/>
                  </a:cubicBezTo>
                  <a:cubicBezTo>
                    <a:pt x="0" y="21"/>
                    <a:pt x="2" y="19"/>
                    <a:pt x="4" y="18"/>
                  </a:cubicBezTo>
                  <a:cubicBezTo>
                    <a:pt x="5" y="17"/>
                    <a:pt x="6" y="17"/>
                    <a:pt x="7" y="17"/>
                  </a:cubicBezTo>
                  <a:cubicBezTo>
                    <a:pt x="8" y="17"/>
                    <a:pt x="10" y="16"/>
                    <a:pt x="11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4" y="13"/>
                    <a:pt x="15" y="12"/>
                    <a:pt x="16" y="10"/>
                  </a:cubicBezTo>
                  <a:cubicBezTo>
                    <a:pt x="13" y="10"/>
                    <a:pt x="6" y="8"/>
                    <a:pt x="5" y="5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8" y="4"/>
                    <a:pt x="9" y="4"/>
                    <a:pt x="11" y="3"/>
                  </a:cubicBezTo>
                  <a:cubicBezTo>
                    <a:pt x="11" y="3"/>
                    <a:pt x="12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5" y="2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9" y="2"/>
                    <a:pt x="21" y="2"/>
                    <a:pt x="22" y="1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5" y="1"/>
                    <a:pt x="24" y="3"/>
                    <a:pt x="24" y="4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6"/>
                    <a:pt x="23" y="7"/>
                  </a:cubicBezTo>
                  <a:cubicBezTo>
                    <a:pt x="23" y="7"/>
                    <a:pt x="23" y="8"/>
                    <a:pt x="23" y="9"/>
                  </a:cubicBezTo>
                  <a:cubicBezTo>
                    <a:pt x="23" y="9"/>
                    <a:pt x="22" y="9"/>
                    <a:pt x="22" y="10"/>
                  </a:cubicBezTo>
                  <a:cubicBezTo>
                    <a:pt x="22" y="10"/>
                    <a:pt x="21" y="11"/>
                    <a:pt x="21" y="12"/>
                  </a:cubicBezTo>
                  <a:cubicBezTo>
                    <a:pt x="20" y="14"/>
                    <a:pt x="18" y="18"/>
                    <a:pt x="16" y="20"/>
                  </a:cubicBezTo>
                  <a:cubicBezTo>
                    <a:pt x="15" y="21"/>
                    <a:pt x="13" y="22"/>
                    <a:pt x="12" y="23"/>
                  </a:cubicBezTo>
                  <a:cubicBezTo>
                    <a:pt x="11" y="24"/>
                    <a:pt x="10" y="25"/>
                    <a:pt x="9" y="26"/>
                  </a:cubicBezTo>
                  <a:cubicBezTo>
                    <a:pt x="8" y="27"/>
                    <a:pt x="7" y="27"/>
                    <a:pt x="6" y="28"/>
                  </a:cubicBezTo>
                  <a:cubicBezTo>
                    <a:pt x="6" y="28"/>
                    <a:pt x="5" y="29"/>
                    <a:pt x="5" y="29"/>
                  </a:cubicBezTo>
                  <a:cubicBezTo>
                    <a:pt x="4" y="30"/>
                    <a:pt x="4" y="30"/>
                    <a:pt x="3" y="31"/>
                  </a:cubicBezTo>
                  <a:cubicBezTo>
                    <a:pt x="3" y="32"/>
                    <a:pt x="3" y="32"/>
                    <a:pt x="2" y="33"/>
                  </a:cubicBezTo>
                  <a:close/>
                  <a:moveTo>
                    <a:pt x="18" y="9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6" y="12"/>
                    <a:pt x="15" y="13"/>
                    <a:pt x="13" y="15"/>
                  </a:cubicBezTo>
                  <a:cubicBezTo>
                    <a:pt x="12" y="15"/>
                    <a:pt x="12" y="16"/>
                    <a:pt x="11" y="16"/>
                  </a:cubicBezTo>
                  <a:cubicBezTo>
                    <a:pt x="10" y="17"/>
                    <a:pt x="9" y="18"/>
                    <a:pt x="7" y="18"/>
                  </a:cubicBezTo>
                  <a:cubicBezTo>
                    <a:pt x="6" y="18"/>
                    <a:pt x="6" y="19"/>
                    <a:pt x="5" y="19"/>
                  </a:cubicBezTo>
                  <a:cubicBezTo>
                    <a:pt x="3" y="20"/>
                    <a:pt x="1" y="21"/>
                    <a:pt x="1" y="24"/>
                  </a:cubicBezTo>
                  <a:cubicBezTo>
                    <a:pt x="1" y="24"/>
                    <a:pt x="1" y="25"/>
                    <a:pt x="1" y="26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2" y="31"/>
                    <a:pt x="2" y="31"/>
                    <a:pt x="2" y="30"/>
                  </a:cubicBezTo>
                  <a:cubicBezTo>
                    <a:pt x="3" y="30"/>
                    <a:pt x="3" y="29"/>
                    <a:pt x="4" y="29"/>
                  </a:cubicBezTo>
                  <a:cubicBezTo>
                    <a:pt x="4" y="28"/>
                    <a:pt x="5" y="27"/>
                    <a:pt x="6" y="27"/>
                  </a:cubicBezTo>
                  <a:cubicBezTo>
                    <a:pt x="7" y="26"/>
                    <a:pt x="7" y="26"/>
                    <a:pt x="8" y="25"/>
                  </a:cubicBezTo>
                  <a:cubicBezTo>
                    <a:pt x="9" y="24"/>
                    <a:pt x="10" y="23"/>
                    <a:pt x="11" y="22"/>
                  </a:cubicBezTo>
                  <a:cubicBezTo>
                    <a:pt x="13" y="21"/>
                    <a:pt x="14" y="20"/>
                    <a:pt x="15" y="19"/>
                  </a:cubicBezTo>
                  <a:cubicBezTo>
                    <a:pt x="17" y="17"/>
                    <a:pt x="19" y="14"/>
                    <a:pt x="20" y="11"/>
                  </a:cubicBezTo>
                  <a:cubicBezTo>
                    <a:pt x="20" y="10"/>
                    <a:pt x="21" y="10"/>
                    <a:pt x="21" y="9"/>
                  </a:cubicBezTo>
                  <a:cubicBezTo>
                    <a:pt x="21" y="9"/>
                    <a:pt x="22" y="8"/>
                    <a:pt x="22" y="8"/>
                  </a:cubicBezTo>
                  <a:cubicBezTo>
                    <a:pt x="22" y="8"/>
                    <a:pt x="22" y="7"/>
                    <a:pt x="22" y="7"/>
                  </a:cubicBezTo>
                  <a:cubicBezTo>
                    <a:pt x="22" y="6"/>
                    <a:pt x="22" y="5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2"/>
                    <a:pt x="23" y="1"/>
                  </a:cubicBezTo>
                  <a:cubicBezTo>
                    <a:pt x="23" y="1"/>
                    <a:pt x="23" y="1"/>
                    <a:pt x="23" y="2"/>
                  </a:cubicBezTo>
                  <a:cubicBezTo>
                    <a:pt x="21" y="3"/>
                    <a:pt x="19" y="3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5" y="3"/>
                    <a:pt x="15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6"/>
                    <a:pt x="8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4"/>
                    <a:pt x="6" y="5"/>
                  </a:cubicBezTo>
                  <a:cubicBezTo>
                    <a:pt x="7" y="7"/>
                    <a:pt x="13" y="9"/>
                    <a:pt x="16" y="9"/>
                  </a:cubicBezTo>
                  <a:cubicBezTo>
                    <a:pt x="16" y="9"/>
                    <a:pt x="17" y="9"/>
                    <a:pt x="17" y="9"/>
                  </a:cubicBezTo>
                  <a:lnTo>
                    <a:pt x="1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" name="Freeform 299"/>
            <p:cNvSpPr>
              <a:spLocks/>
            </p:cNvSpPr>
            <p:nvPr/>
          </p:nvSpPr>
          <p:spPr bwMode="auto">
            <a:xfrm>
              <a:off x="2012825" y="3570445"/>
              <a:ext cx="289569" cy="255009"/>
            </a:xfrm>
            <a:custGeom>
              <a:avLst/>
              <a:gdLst>
                <a:gd name="T0" fmla="*/ 1208 w 39"/>
                <a:gd name="T1" fmla="*/ 391 h 34"/>
                <a:gd name="T2" fmla="*/ 1052 w 39"/>
                <a:gd name="T3" fmla="*/ 391 h 34"/>
                <a:gd name="T4" fmla="*/ 1118 w 39"/>
                <a:gd name="T5" fmla="*/ 284 h 34"/>
                <a:gd name="T6" fmla="*/ 1090 w 39"/>
                <a:gd name="T7" fmla="*/ 69 h 34"/>
                <a:gd name="T8" fmla="*/ 868 w 39"/>
                <a:gd name="T9" fmla="*/ 69 h 34"/>
                <a:gd name="T10" fmla="*/ 684 w 39"/>
                <a:gd name="T11" fmla="*/ 233 h 34"/>
                <a:gd name="T12" fmla="*/ 656 w 39"/>
                <a:gd name="T13" fmla="*/ 284 h 34"/>
                <a:gd name="T14" fmla="*/ 552 w 39"/>
                <a:gd name="T15" fmla="*/ 284 h 34"/>
                <a:gd name="T16" fmla="*/ 368 w 39"/>
                <a:gd name="T17" fmla="*/ 419 h 34"/>
                <a:gd name="T18" fmla="*/ 316 w 39"/>
                <a:gd name="T19" fmla="*/ 324 h 34"/>
                <a:gd name="T20" fmla="*/ 250 w 39"/>
                <a:gd name="T21" fmla="*/ 233 h 34"/>
                <a:gd name="T22" fmla="*/ 250 w 39"/>
                <a:gd name="T23" fmla="*/ 579 h 34"/>
                <a:gd name="T24" fmla="*/ 94 w 39"/>
                <a:gd name="T25" fmla="*/ 579 h 34"/>
                <a:gd name="T26" fmla="*/ 28 w 39"/>
                <a:gd name="T27" fmla="*/ 579 h 34"/>
                <a:gd name="T28" fmla="*/ 118 w 39"/>
                <a:gd name="T29" fmla="*/ 908 h 34"/>
                <a:gd name="T30" fmla="*/ 118 w 39"/>
                <a:gd name="T31" fmla="*/ 932 h 34"/>
                <a:gd name="T32" fmla="*/ 156 w 39"/>
                <a:gd name="T33" fmla="*/ 998 h 34"/>
                <a:gd name="T34" fmla="*/ 250 w 39"/>
                <a:gd name="T35" fmla="*/ 1096 h 34"/>
                <a:gd name="T36" fmla="*/ 406 w 39"/>
                <a:gd name="T37" fmla="*/ 1067 h 34"/>
                <a:gd name="T38" fmla="*/ 462 w 39"/>
                <a:gd name="T39" fmla="*/ 1027 h 34"/>
                <a:gd name="T40" fmla="*/ 552 w 39"/>
                <a:gd name="T41" fmla="*/ 1027 h 34"/>
                <a:gd name="T42" fmla="*/ 684 w 39"/>
                <a:gd name="T43" fmla="*/ 1027 h 34"/>
                <a:gd name="T44" fmla="*/ 745 w 39"/>
                <a:gd name="T45" fmla="*/ 998 h 34"/>
                <a:gd name="T46" fmla="*/ 802 w 39"/>
                <a:gd name="T47" fmla="*/ 960 h 34"/>
                <a:gd name="T48" fmla="*/ 1052 w 39"/>
                <a:gd name="T49" fmla="*/ 703 h 34"/>
                <a:gd name="T50" fmla="*/ 1142 w 39"/>
                <a:gd name="T51" fmla="*/ 555 h 34"/>
                <a:gd name="T52" fmla="*/ 1208 w 39"/>
                <a:gd name="T53" fmla="*/ 391 h 3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9" h="34">
                  <a:moveTo>
                    <a:pt x="39" y="12"/>
                  </a:moveTo>
                  <a:cubicBezTo>
                    <a:pt x="37" y="12"/>
                    <a:pt x="35" y="15"/>
                    <a:pt x="34" y="12"/>
                  </a:cubicBezTo>
                  <a:cubicBezTo>
                    <a:pt x="33" y="10"/>
                    <a:pt x="36" y="11"/>
                    <a:pt x="36" y="9"/>
                  </a:cubicBezTo>
                  <a:cubicBezTo>
                    <a:pt x="36" y="8"/>
                    <a:pt x="37" y="3"/>
                    <a:pt x="35" y="2"/>
                  </a:cubicBezTo>
                  <a:cubicBezTo>
                    <a:pt x="32" y="0"/>
                    <a:pt x="30" y="1"/>
                    <a:pt x="28" y="2"/>
                  </a:cubicBezTo>
                  <a:cubicBezTo>
                    <a:pt x="26" y="4"/>
                    <a:pt x="24" y="5"/>
                    <a:pt x="22" y="7"/>
                  </a:cubicBezTo>
                  <a:cubicBezTo>
                    <a:pt x="22" y="8"/>
                    <a:pt x="22" y="9"/>
                    <a:pt x="21" y="9"/>
                  </a:cubicBezTo>
                  <a:cubicBezTo>
                    <a:pt x="20" y="10"/>
                    <a:pt x="19" y="9"/>
                    <a:pt x="18" y="9"/>
                  </a:cubicBezTo>
                  <a:cubicBezTo>
                    <a:pt x="15" y="9"/>
                    <a:pt x="15" y="13"/>
                    <a:pt x="12" y="13"/>
                  </a:cubicBezTo>
                  <a:cubicBezTo>
                    <a:pt x="10" y="12"/>
                    <a:pt x="10" y="12"/>
                    <a:pt x="10" y="10"/>
                  </a:cubicBezTo>
                  <a:cubicBezTo>
                    <a:pt x="11" y="9"/>
                    <a:pt x="9" y="8"/>
                    <a:pt x="8" y="7"/>
                  </a:cubicBezTo>
                  <a:cubicBezTo>
                    <a:pt x="8" y="10"/>
                    <a:pt x="10" y="16"/>
                    <a:pt x="8" y="18"/>
                  </a:cubicBezTo>
                  <a:cubicBezTo>
                    <a:pt x="7" y="18"/>
                    <a:pt x="4" y="19"/>
                    <a:pt x="3" y="18"/>
                  </a:cubicBezTo>
                  <a:cubicBezTo>
                    <a:pt x="3" y="16"/>
                    <a:pt x="0" y="16"/>
                    <a:pt x="1" y="18"/>
                  </a:cubicBezTo>
                  <a:cubicBezTo>
                    <a:pt x="2" y="22"/>
                    <a:pt x="4" y="25"/>
                    <a:pt x="4" y="28"/>
                  </a:cubicBezTo>
                  <a:cubicBezTo>
                    <a:pt x="4" y="28"/>
                    <a:pt x="4" y="28"/>
                    <a:pt x="4" y="29"/>
                  </a:cubicBezTo>
                  <a:cubicBezTo>
                    <a:pt x="4" y="30"/>
                    <a:pt x="5" y="31"/>
                    <a:pt x="5" y="31"/>
                  </a:cubicBezTo>
                  <a:cubicBezTo>
                    <a:pt x="6" y="33"/>
                    <a:pt x="6" y="33"/>
                    <a:pt x="8" y="34"/>
                  </a:cubicBezTo>
                  <a:cubicBezTo>
                    <a:pt x="9" y="34"/>
                    <a:pt x="12" y="33"/>
                    <a:pt x="13" y="33"/>
                  </a:cubicBezTo>
                  <a:cubicBezTo>
                    <a:pt x="13" y="33"/>
                    <a:pt x="14" y="32"/>
                    <a:pt x="15" y="32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19" y="32"/>
                    <a:pt x="21" y="32"/>
                    <a:pt x="22" y="32"/>
                  </a:cubicBezTo>
                  <a:cubicBezTo>
                    <a:pt x="22" y="32"/>
                    <a:pt x="22" y="31"/>
                    <a:pt x="24" y="31"/>
                  </a:cubicBezTo>
                  <a:cubicBezTo>
                    <a:pt x="25" y="31"/>
                    <a:pt x="25" y="31"/>
                    <a:pt x="26" y="30"/>
                  </a:cubicBezTo>
                  <a:cubicBezTo>
                    <a:pt x="29" y="28"/>
                    <a:pt x="32" y="25"/>
                    <a:pt x="34" y="22"/>
                  </a:cubicBezTo>
                  <a:cubicBezTo>
                    <a:pt x="35" y="20"/>
                    <a:pt x="35" y="19"/>
                    <a:pt x="37" y="17"/>
                  </a:cubicBezTo>
                  <a:cubicBezTo>
                    <a:pt x="38" y="16"/>
                    <a:pt x="38" y="14"/>
                    <a:pt x="3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" name="Freeform 300"/>
            <p:cNvSpPr>
              <a:spLocks noEditPoints="1"/>
            </p:cNvSpPr>
            <p:nvPr/>
          </p:nvSpPr>
          <p:spPr bwMode="auto">
            <a:xfrm>
              <a:off x="2012825" y="3570445"/>
              <a:ext cx="289569" cy="255009"/>
            </a:xfrm>
            <a:custGeom>
              <a:avLst/>
              <a:gdLst>
                <a:gd name="T0" fmla="*/ 250 w 39"/>
                <a:gd name="T1" fmla="*/ 1096 h 34"/>
                <a:gd name="T2" fmla="*/ 118 w 39"/>
                <a:gd name="T3" fmla="*/ 998 h 34"/>
                <a:gd name="T4" fmla="*/ 118 w 39"/>
                <a:gd name="T5" fmla="*/ 908 h 34"/>
                <a:gd name="T6" fmla="*/ 66 w 39"/>
                <a:gd name="T7" fmla="*/ 677 h 34"/>
                <a:gd name="T8" fmla="*/ 28 w 39"/>
                <a:gd name="T9" fmla="*/ 555 h 34"/>
                <a:gd name="T10" fmla="*/ 118 w 39"/>
                <a:gd name="T11" fmla="*/ 555 h 34"/>
                <a:gd name="T12" fmla="*/ 222 w 39"/>
                <a:gd name="T13" fmla="*/ 555 h 34"/>
                <a:gd name="T14" fmla="*/ 250 w 39"/>
                <a:gd name="T15" fmla="*/ 233 h 34"/>
                <a:gd name="T16" fmla="*/ 278 w 39"/>
                <a:gd name="T17" fmla="*/ 233 h 34"/>
                <a:gd name="T18" fmla="*/ 340 w 39"/>
                <a:gd name="T19" fmla="*/ 324 h 34"/>
                <a:gd name="T20" fmla="*/ 368 w 39"/>
                <a:gd name="T21" fmla="*/ 391 h 34"/>
                <a:gd name="T22" fmla="*/ 552 w 39"/>
                <a:gd name="T23" fmla="*/ 255 h 34"/>
                <a:gd name="T24" fmla="*/ 590 w 39"/>
                <a:gd name="T25" fmla="*/ 284 h 34"/>
                <a:gd name="T26" fmla="*/ 656 w 39"/>
                <a:gd name="T27" fmla="*/ 255 h 34"/>
                <a:gd name="T28" fmla="*/ 708 w 39"/>
                <a:gd name="T29" fmla="*/ 188 h 34"/>
                <a:gd name="T30" fmla="*/ 986 w 39"/>
                <a:gd name="T31" fmla="*/ 0 h 34"/>
                <a:gd name="T32" fmla="*/ 1142 w 39"/>
                <a:gd name="T33" fmla="*/ 255 h 34"/>
                <a:gd name="T34" fmla="*/ 1090 w 39"/>
                <a:gd name="T35" fmla="*/ 353 h 34"/>
                <a:gd name="T36" fmla="*/ 1090 w 39"/>
                <a:gd name="T37" fmla="*/ 391 h 34"/>
                <a:gd name="T38" fmla="*/ 1118 w 39"/>
                <a:gd name="T39" fmla="*/ 391 h 34"/>
                <a:gd name="T40" fmla="*/ 1208 w 39"/>
                <a:gd name="T41" fmla="*/ 391 h 34"/>
                <a:gd name="T42" fmla="*/ 1208 w 39"/>
                <a:gd name="T43" fmla="*/ 448 h 34"/>
                <a:gd name="T44" fmla="*/ 1052 w 39"/>
                <a:gd name="T45" fmla="*/ 703 h 34"/>
                <a:gd name="T46" fmla="*/ 745 w 39"/>
                <a:gd name="T47" fmla="*/ 998 h 34"/>
                <a:gd name="T48" fmla="*/ 708 w 39"/>
                <a:gd name="T49" fmla="*/ 1027 h 34"/>
                <a:gd name="T50" fmla="*/ 618 w 39"/>
                <a:gd name="T51" fmla="*/ 1067 h 34"/>
                <a:gd name="T52" fmla="*/ 552 w 39"/>
                <a:gd name="T53" fmla="*/ 1067 h 34"/>
                <a:gd name="T54" fmla="*/ 462 w 39"/>
                <a:gd name="T55" fmla="*/ 1067 h 34"/>
                <a:gd name="T56" fmla="*/ 406 w 39"/>
                <a:gd name="T57" fmla="*/ 1067 h 34"/>
                <a:gd name="T58" fmla="*/ 250 w 39"/>
                <a:gd name="T59" fmla="*/ 1096 h 34"/>
                <a:gd name="T60" fmla="*/ 118 w 39"/>
                <a:gd name="T61" fmla="*/ 932 h 34"/>
                <a:gd name="T62" fmla="*/ 184 w 39"/>
                <a:gd name="T63" fmla="*/ 998 h 34"/>
                <a:gd name="T64" fmla="*/ 316 w 39"/>
                <a:gd name="T65" fmla="*/ 1067 h 34"/>
                <a:gd name="T66" fmla="*/ 406 w 39"/>
                <a:gd name="T67" fmla="*/ 1027 h 34"/>
                <a:gd name="T68" fmla="*/ 524 w 39"/>
                <a:gd name="T69" fmla="*/ 1027 h 34"/>
                <a:gd name="T70" fmla="*/ 618 w 39"/>
                <a:gd name="T71" fmla="*/ 1027 h 34"/>
                <a:gd name="T72" fmla="*/ 684 w 39"/>
                <a:gd name="T73" fmla="*/ 1027 h 34"/>
                <a:gd name="T74" fmla="*/ 745 w 39"/>
                <a:gd name="T75" fmla="*/ 960 h 34"/>
                <a:gd name="T76" fmla="*/ 802 w 39"/>
                <a:gd name="T77" fmla="*/ 960 h 34"/>
                <a:gd name="T78" fmla="*/ 1118 w 39"/>
                <a:gd name="T79" fmla="*/ 555 h 34"/>
                <a:gd name="T80" fmla="*/ 1179 w 39"/>
                <a:gd name="T81" fmla="*/ 419 h 34"/>
                <a:gd name="T82" fmla="*/ 1090 w 39"/>
                <a:gd name="T83" fmla="*/ 448 h 34"/>
                <a:gd name="T84" fmla="*/ 1024 w 39"/>
                <a:gd name="T85" fmla="*/ 353 h 34"/>
                <a:gd name="T86" fmla="*/ 1118 w 39"/>
                <a:gd name="T87" fmla="*/ 284 h 34"/>
                <a:gd name="T88" fmla="*/ 1090 w 39"/>
                <a:gd name="T89" fmla="*/ 69 h 34"/>
                <a:gd name="T90" fmla="*/ 708 w 39"/>
                <a:gd name="T91" fmla="*/ 233 h 34"/>
                <a:gd name="T92" fmla="*/ 684 w 39"/>
                <a:gd name="T93" fmla="*/ 255 h 34"/>
                <a:gd name="T94" fmla="*/ 590 w 39"/>
                <a:gd name="T95" fmla="*/ 324 h 34"/>
                <a:gd name="T96" fmla="*/ 462 w 39"/>
                <a:gd name="T97" fmla="*/ 353 h 34"/>
                <a:gd name="T98" fmla="*/ 316 w 39"/>
                <a:gd name="T99" fmla="*/ 353 h 34"/>
                <a:gd name="T100" fmla="*/ 278 w 39"/>
                <a:gd name="T101" fmla="*/ 284 h 34"/>
                <a:gd name="T102" fmla="*/ 250 w 39"/>
                <a:gd name="T103" fmla="*/ 579 h 34"/>
                <a:gd name="T104" fmla="*/ 94 w 39"/>
                <a:gd name="T105" fmla="*/ 579 h 34"/>
                <a:gd name="T106" fmla="*/ 66 w 39"/>
                <a:gd name="T107" fmla="*/ 579 h 34"/>
                <a:gd name="T108" fmla="*/ 156 w 39"/>
                <a:gd name="T109" fmla="*/ 908 h 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9" h="34">
                  <a:moveTo>
                    <a:pt x="8" y="34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6" y="33"/>
                    <a:pt x="5" y="33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0"/>
                    <a:pt x="3" y="30"/>
                    <a:pt x="3" y="29"/>
                  </a:cubicBezTo>
                  <a:cubicBezTo>
                    <a:pt x="3" y="29"/>
                    <a:pt x="3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6"/>
                    <a:pt x="3" y="24"/>
                    <a:pt x="2" y="21"/>
                  </a:cubicBezTo>
                  <a:cubicBezTo>
                    <a:pt x="1" y="20"/>
                    <a:pt x="1" y="20"/>
                    <a:pt x="0" y="19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3" y="16"/>
                    <a:pt x="4" y="17"/>
                    <a:pt x="4" y="17"/>
                  </a:cubicBezTo>
                  <a:cubicBezTo>
                    <a:pt x="4" y="18"/>
                    <a:pt x="4" y="18"/>
                    <a:pt x="5" y="18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9" y="16"/>
                    <a:pt x="8" y="12"/>
                    <a:pt x="8" y="10"/>
                  </a:cubicBezTo>
                  <a:cubicBezTo>
                    <a:pt x="8" y="9"/>
                    <a:pt x="8" y="8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1" y="9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3" y="12"/>
                    <a:pt x="14" y="11"/>
                    <a:pt x="14" y="10"/>
                  </a:cubicBezTo>
                  <a:cubicBezTo>
                    <a:pt x="15" y="9"/>
                    <a:pt x="16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8"/>
                    <a:pt x="19" y="9"/>
                  </a:cubicBezTo>
                  <a:cubicBezTo>
                    <a:pt x="20" y="9"/>
                    <a:pt x="20" y="9"/>
                    <a:pt x="21" y="9"/>
                  </a:cubicBezTo>
                  <a:cubicBezTo>
                    <a:pt x="21" y="9"/>
                    <a:pt x="21" y="8"/>
                    <a:pt x="21" y="8"/>
                  </a:cubicBezTo>
                  <a:cubicBezTo>
                    <a:pt x="21" y="8"/>
                    <a:pt x="22" y="7"/>
                    <a:pt x="22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5"/>
                    <a:pt x="26" y="3"/>
                    <a:pt x="28" y="2"/>
                  </a:cubicBezTo>
                  <a:cubicBezTo>
                    <a:pt x="29" y="1"/>
                    <a:pt x="31" y="0"/>
                    <a:pt x="32" y="0"/>
                  </a:cubicBezTo>
                  <a:cubicBezTo>
                    <a:pt x="33" y="0"/>
                    <a:pt x="34" y="0"/>
                    <a:pt x="36" y="1"/>
                  </a:cubicBezTo>
                  <a:cubicBezTo>
                    <a:pt x="37" y="2"/>
                    <a:pt x="37" y="5"/>
                    <a:pt x="37" y="8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10"/>
                    <a:pt x="36" y="10"/>
                    <a:pt x="35" y="11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2"/>
                    <a:pt x="35" y="13"/>
                    <a:pt x="35" y="13"/>
                  </a:cubicBezTo>
                  <a:cubicBezTo>
                    <a:pt x="35" y="13"/>
                    <a:pt x="36" y="13"/>
                    <a:pt x="36" y="12"/>
                  </a:cubicBezTo>
                  <a:cubicBezTo>
                    <a:pt x="37" y="12"/>
                    <a:pt x="38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39" y="14"/>
                  </a:cubicBezTo>
                  <a:cubicBezTo>
                    <a:pt x="39" y="15"/>
                    <a:pt x="38" y="17"/>
                    <a:pt x="37" y="18"/>
                  </a:cubicBezTo>
                  <a:cubicBezTo>
                    <a:pt x="36" y="19"/>
                    <a:pt x="35" y="20"/>
                    <a:pt x="34" y="22"/>
                  </a:cubicBezTo>
                  <a:cubicBezTo>
                    <a:pt x="32" y="25"/>
                    <a:pt x="30" y="28"/>
                    <a:pt x="26" y="31"/>
                  </a:cubicBezTo>
                  <a:cubicBezTo>
                    <a:pt x="26" y="31"/>
                    <a:pt x="25" y="31"/>
                    <a:pt x="24" y="31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2" y="33"/>
                  </a:cubicBezTo>
                  <a:cubicBezTo>
                    <a:pt x="22" y="33"/>
                    <a:pt x="21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9" y="33"/>
                    <a:pt x="18" y="33"/>
                    <a:pt x="18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6" y="33"/>
                    <a:pt x="15" y="32"/>
                    <a:pt x="15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2" y="34"/>
                    <a:pt x="11" y="34"/>
                    <a:pt x="11" y="34"/>
                  </a:cubicBezTo>
                  <a:cubicBezTo>
                    <a:pt x="9" y="34"/>
                    <a:pt x="9" y="34"/>
                    <a:pt x="8" y="34"/>
                  </a:cubicBezTo>
                  <a:close/>
                  <a:moveTo>
                    <a:pt x="4" y="28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5" y="30"/>
                    <a:pt x="5" y="30"/>
                  </a:cubicBezTo>
                  <a:cubicBezTo>
                    <a:pt x="5" y="30"/>
                    <a:pt x="5" y="31"/>
                    <a:pt x="6" y="31"/>
                  </a:cubicBezTo>
                  <a:cubicBezTo>
                    <a:pt x="6" y="32"/>
                    <a:pt x="6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2" y="33"/>
                    <a:pt x="12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2"/>
                    <a:pt x="14" y="31"/>
                    <a:pt x="15" y="31"/>
                  </a:cubicBezTo>
                  <a:cubicBezTo>
                    <a:pt x="15" y="31"/>
                    <a:pt x="16" y="31"/>
                    <a:pt x="17" y="32"/>
                  </a:cubicBezTo>
                  <a:cubicBezTo>
                    <a:pt x="17" y="32"/>
                    <a:pt x="17" y="32"/>
                    <a:pt x="18" y="32"/>
                  </a:cubicBezTo>
                  <a:cubicBezTo>
                    <a:pt x="18" y="32"/>
                    <a:pt x="19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2" y="32"/>
                    <a:pt x="22" y="31"/>
                    <a:pt x="22" y="31"/>
                  </a:cubicBezTo>
                  <a:cubicBezTo>
                    <a:pt x="22" y="31"/>
                    <a:pt x="23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5" y="30"/>
                    <a:pt x="25" y="30"/>
                    <a:pt x="26" y="30"/>
                  </a:cubicBezTo>
                  <a:cubicBezTo>
                    <a:pt x="29" y="27"/>
                    <a:pt x="31" y="24"/>
                    <a:pt x="33" y="21"/>
                  </a:cubicBezTo>
                  <a:cubicBezTo>
                    <a:pt x="34" y="19"/>
                    <a:pt x="35" y="18"/>
                    <a:pt x="36" y="17"/>
                  </a:cubicBezTo>
                  <a:cubicBezTo>
                    <a:pt x="37" y="16"/>
                    <a:pt x="38" y="15"/>
                    <a:pt x="38" y="1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6" y="14"/>
                    <a:pt x="36" y="14"/>
                    <a:pt x="35" y="14"/>
                  </a:cubicBezTo>
                  <a:cubicBezTo>
                    <a:pt x="34" y="14"/>
                    <a:pt x="34" y="13"/>
                    <a:pt x="33" y="13"/>
                  </a:cubicBezTo>
                  <a:cubicBezTo>
                    <a:pt x="33" y="12"/>
                    <a:pt x="33" y="11"/>
                    <a:pt x="33" y="11"/>
                  </a:cubicBezTo>
                  <a:cubicBezTo>
                    <a:pt x="34" y="10"/>
                    <a:pt x="34" y="10"/>
                    <a:pt x="35" y="10"/>
                  </a:cubicBezTo>
                  <a:cubicBezTo>
                    <a:pt x="35" y="9"/>
                    <a:pt x="36" y="9"/>
                    <a:pt x="36" y="9"/>
                  </a:cubicBezTo>
                  <a:cubicBezTo>
                    <a:pt x="36" y="9"/>
                    <a:pt x="36" y="9"/>
                    <a:pt x="36" y="8"/>
                  </a:cubicBezTo>
                  <a:cubicBezTo>
                    <a:pt x="36" y="7"/>
                    <a:pt x="36" y="3"/>
                    <a:pt x="35" y="2"/>
                  </a:cubicBezTo>
                  <a:cubicBezTo>
                    <a:pt x="33" y="1"/>
                    <a:pt x="31" y="1"/>
                    <a:pt x="28" y="3"/>
                  </a:cubicBezTo>
                  <a:cubicBezTo>
                    <a:pt x="26" y="4"/>
                    <a:pt x="25" y="5"/>
                    <a:pt x="23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2" y="8"/>
                  </a:cubicBezTo>
                  <a:cubicBezTo>
                    <a:pt x="22" y="9"/>
                    <a:pt x="22" y="10"/>
                    <a:pt x="21" y="10"/>
                  </a:cubicBezTo>
                  <a:cubicBezTo>
                    <a:pt x="20" y="10"/>
                    <a:pt x="20" y="10"/>
                    <a:pt x="19" y="10"/>
                  </a:cubicBezTo>
                  <a:cubicBezTo>
                    <a:pt x="19" y="10"/>
                    <a:pt x="18" y="9"/>
                    <a:pt x="18" y="9"/>
                  </a:cubicBezTo>
                  <a:cubicBezTo>
                    <a:pt x="17" y="9"/>
                    <a:pt x="16" y="10"/>
                    <a:pt x="15" y="11"/>
                  </a:cubicBezTo>
                  <a:cubicBezTo>
                    <a:pt x="15" y="12"/>
                    <a:pt x="14" y="13"/>
                    <a:pt x="12" y="13"/>
                  </a:cubicBezTo>
                  <a:cubicBezTo>
                    <a:pt x="10" y="13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3"/>
                    <a:pt x="10" y="17"/>
                    <a:pt x="8" y="18"/>
                  </a:cubicBezTo>
                  <a:cubicBezTo>
                    <a:pt x="7" y="19"/>
                    <a:pt x="6" y="19"/>
                    <a:pt x="5" y="19"/>
                  </a:cubicBezTo>
                  <a:cubicBezTo>
                    <a:pt x="3" y="19"/>
                    <a:pt x="3" y="18"/>
                    <a:pt x="3" y="18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4" y="23"/>
                    <a:pt x="5" y="26"/>
                    <a:pt x="5" y="28"/>
                  </a:cubicBezTo>
                  <a:lnTo>
                    <a:pt x="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9" name="Freeform 301"/>
            <p:cNvSpPr>
              <a:spLocks/>
            </p:cNvSpPr>
            <p:nvPr/>
          </p:nvSpPr>
          <p:spPr bwMode="auto">
            <a:xfrm>
              <a:off x="2192232" y="3683783"/>
              <a:ext cx="44065" cy="59817"/>
            </a:xfrm>
            <a:custGeom>
              <a:avLst/>
              <a:gdLst>
                <a:gd name="T0" fmla="*/ 180 w 6"/>
                <a:gd name="T1" fmla="*/ 135 h 8"/>
                <a:gd name="T2" fmla="*/ 28 w 6"/>
                <a:gd name="T3" fmla="*/ 164 h 8"/>
                <a:gd name="T4" fmla="*/ 180 w 6"/>
                <a:gd name="T5" fmla="*/ 13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6" y="7"/>
                    <a:pt x="3" y="8"/>
                    <a:pt x="1" y="5"/>
                  </a:cubicBezTo>
                  <a:cubicBezTo>
                    <a:pt x="0" y="4"/>
                    <a:pt x="5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0" name="Freeform 302"/>
            <p:cNvSpPr>
              <a:spLocks noEditPoints="1"/>
            </p:cNvSpPr>
            <p:nvPr/>
          </p:nvSpPr>
          <p:spPr bwMode="auto">
            <a:xfrm>
              <a:off x="2198527" y="3699524"/>
              <a:ext cx="44065" cy="44076"/>
            </a:xfrm>
            <a:custGeom>
              <a:avLst/>
              <a:gdLst>
                <a:gd name="T0" fmla="*/ 86 w 6"/>
                <a:gd name="T1" fmla="*/ 180 h 6"/>
                <a:gd name="T2" fmla="*/ 0 w 6"/>
                <a:gd name="T3" fmla="*/ 114 h 6"/>
                <a:gd name="T4" fmla="*/ 0 w 6"/>
                <a:gd name="T5" fmla="*/ 65 h 6"/>
                <a:gd name="T6" fmla="*/ 86 w 6"/>
                <a:gd name="T7" fmla="*/ 0 h 6"/>
                <a:gd name="T8" fmla="*/ 180 w 6"/>
                <a:gd name="T9" fmla="*/ 65 h 6"/>
                <a:gd name="T10" fmla="*/ 180 w 6"/>
                <a:gd name="T11" fmla="*/ 65 h 6"/>
                <a:gd name="T12" fmla="*/ 180 w 6"/>
                <a:gd name="T13" fmla="*/ 65 h 6"/>
                <a:gd name="T14" fmla="*/ 86 w 6"/>
                <a:gd name="T15" fmla="*/ 180 h 6"/>
                <a:gd name="T16" fmla="*/ 86 w 6"/>
                <a:gd name="T17" fmla="*/ 28 h 6"/>
                <a:gd name="T18" fmla="*/ 28 w 6"/>
                <a:gd name="T19" fmla="*/ 65 h 6"/>
                <a:gd name="T20" fmla="*/ 28 w 6"/>
                <a:gd name="T21" fmla="*/ 86 h 6"/>
                <a:gd name="T22" fmla="*/ 86 w 6"/>
                <a:gd name="T23" fmla="*/ 114 h 6"/>
                <a:gd name="T24" fmla="*/ 152 w 6"/>
                <a:gd name="T25" fmla="*/ 65 h 6"/>
                <a:gd name="T26" fmla="*/ 86 w 6"/>
                <a:gd name="T27" fmla="*/ 28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2" y="6"/>
                    <a:pt x="1" y="5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4" y="6"/>
                    <a:pt x="3" y="6"/>
                  </a:cubicBezTo>
                  <a:close/>
                  <a:moveTo>
                    <a:pt x="3" y="1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5" y="1"/>
                    <a:pt x="4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1" name="Freeform 303"/>
            <p:cNvSpPr>
              <a:spLocks/>
            </p:cNvSpPr>
            <p:nvPr/>
          </p:nvSpPr>
          <p:spPr bwMode="auto">
            <a:xfrm>
              <a:off x="2170200" y="3453960"/>
              <a:ext cx="132195" cy="132227"/>
            </a:xfrm>
            <a:custGeom>
              <a:avLst/>
              <a:gdLst>
                <a:gd name="T0" fmla="*/ 266 w 18"/>
                <a:gd name="T1" fmla="*/ 506 h 18"/>
                <a:gd name="T2" fmla="*/ 420 w 18"/>
                <a:gd name="T3" fmla="*/ 534 h 18"/>
                <a:gd name="T4" fmla="*/ 469 w 18"/>
                <a:gd name="T5" fmla="*/ 420 h 18"/>
                <a:gd name="T6" fmla="*/ 506 w 18"/>
                <a:gd name="T7" fmla="*/ 266 h 18"/>
                <a:gd name="T8" fmla="*/ 534 w 18"/>
                <a:gd name="T9" fmla="*/ 152 h 18"/>
                <a:gd name="T10" fmla="*/ 420 w 18"/>
                <a:gd name="T11" fmla="*/ 65 h 18"/>
                <a:gd name="T12" fmla="*/ 240 w 18"/>
                <a:gd name="T13" fmla="*/ 86 h 18"/>
                <a:gd name="T14" fmla="*/ 114 w 18"/>
                <a:gd name="T15" fmla="*/ 180 h 18"/>
                <a:gd name="T16" fmla="*/ 0 w 18"/>
                <a:gd name="T17" fmla="*/ 180 h 18"/>
                <a:gd name="T18" fmla="*/ 152 w 18"/>
                <a:gd name="T19" fmla="*/ 355 h 18"/>
                <a:gd name="T20" fmla="*/ 180 w 18"/>
                <a:gd name="T21" fmla="*/ 446 h 18"/>
                <a:gd name="T22" fmla="*/ 266 w 18"/>
                <a:gd name="T23" fmla="*/ 506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" h="18">
                  <a:moveTo>
                    <a:pt x="9" y="17"/>
                  </a:moveTo>
                  <a:cubicBezTo>
                    <a:pt x="11" y="17"/>
                    <a:pt x="13" y="17"/>
                    <a:pt x="14" y="18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7" y="12"/>
                    <a:pt x="18" y="11"/>
                    <a:pt x="17" y="9"/>
                  </a:cubicBezTo>
                  <a:cubicBezTo>
                    <a:pt x="17" y="8"/>
                    <a:pt x="18" y="7"/>
                    <a:pt x="18" y="5"/>
                  </a:cubicBezTo>
                  <a:cubicBezTo>
                    <a:pt x="18" y="3"/>
                    <a:pt x="16" y="3"/>
                    <a:pt x="14" y="2"/>
                  </a:cubicBezTo>
                  <a:cubicBezTo>
                    <a:pt x="12" y="1"/>
                    <a:pt x="8" y="0"/>
                    <a:pt x="8" y="3"/>
                  </a:cubicBezTo>
                  <a:cubicBezTo>
                    <a:pt x="8" y="3"/>
                    <a:pt x="5" y="5"/>
                    <a:pt x="4" y="6"/>
                  </a:cubicBezTo>
                  <a:cubicBezTo>
                    <a:pt x="3" y="7"/>
                    <a:pt x="1" y="6"/>
                    <a:pt x="0" y="6"/>
                  </a:cubicBezTo>
                  <a:cubicBezTo>
                    <a:pt x="1" y="9"/>
                    <a:pt x="2" y="10"/>
                    <a:pt x="5" y="12"/>
                  </a:cubicBezTo>
                  <a:cubicBezTo>
                    <a:pt x="6" y="13"/>
                    <a:pt x="6" y="13"/>
                    <a:pt x="6" y="15"/>
                  </a:cubicBezTo>
                  <a:cubicBezTo>
                    <a:pt x="6" y="16"/>
                    <a:pt x="9" y="16"/>
                    <a:pt x="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2" name="Freeform 304"/>
            <p:cNvSpPr>
              <a:spLocks noEditPoints="1"/>
            </p:cNvSpPr>
            <p:nvPr/>
          </p:nvSpPr>
          <p:spPr bwMode="auto">
            <a:xfrm>
              <a:off x="2160757" y="3453960"/>
              <a:ext cx="141637" cy="138523"/>
            </a:xfrm>
            <a:custGeom>
              <a:avLst/>
              <a:gdLst>
                <a:gd name="T0" fmla="*/ 504 w 19"/>
                <a:gd name="T1" fmla="*/ 547 h 19"/>
                <a:gd name="T2" fmla="*/ 476 w 19"/>
                <a:gd name="T3" fmla="*/ 521 h 19"/>
                <a:gd name="T4" fmla="*/ 348 w 19"/>
                <a:gd name="T5" fmla="*/ 482 h 19"/>
                <a:gd name="T6" fmla="*/ 320 w 19"/>
                <a:gd name="T7" fmla="*/ 482 h 19"/>
                <a:gd name="T8" fmla="*/ 279 w 19"/>
                <a:gd name="T9" fmla="*/ 482 h 19"/>
                <a:gd name="T10" fmla="*/ 185 w 19"/>
                <a:gd name="T11" fmla="*/ 435 h 19"/>
                <a:gd name="T12" fmla="*/ 185 w 19"/>
                <a:gd name="T13" fmla="*/ 435 h 19"/>
                <a:gd name="T14" fmla="*/ 156 w 19"/>
                <a:gd name="T15" fmla="*/ 371 h 19"/>
                <a:gd name="T16" fmla="*/ 0 w 19"/>
                <a:gd name="T17" fmla="*/ 171 h 19"/>
                <a:gd name="T18" fmla="*/ 0 w 19"/>
                <a:gd name="T19" fmla="*/ 151 h 19"/>
                <a:gd name="T20" fmla="*/ 28 w 19"/>
                <a:gd name="T21" fmla="*/ 151 h 19"/>
                <a:gd name="T22" fmla="*/ 66 w 19"/>
                <a:gd name="T23" fmla="*/ 171 h 19"/>
                <a:gd name="T24" fmla="*/ 156 w 19"/>
                <a:gd name="T25" fmla="*/ 151 h 19"/>
                <a:gd name="T26" fmla="*/ 185 w 19"/>
                <a:gd name="T27" fmla="*/ 113 h 19"/>
                <a:gd name="T28" fmla="*/ 253 w 19"/>
                <a:gd name="T29" fmla="*/ 86 h 19"/>
                <a:gd name="T30" fmla="*/ 348 w 19"/>
                <a:gd name="T31" fmla="*/ 0 h 19"/>
                <a:gd name="T32" fmla="*/ 476 w 19"/>
                <a:gd name="T33" fmla="*/ 28 h 19"/>
                <a:gd name="T34" fmla="*/ 504 w 19"/>
                <a:gd name="T35" fmla="*/ 65 h 19"/>
                <a:gd name="T36" fmla="*/ 599 w 19"/>
                <a:gd name="T37" fmla="*/ 151 h 19"/>
                <a:gd name="T38" fmla="*/ 599 w 19"/>
                <a:gd name="T39" fmla="*/ 236 h 19"/>
                <a:gd name="T40" fmla="*/ 599 w 19"/>
                <a:gd name="T41" fmla="*/ 262 h 19"/>
                <a:gd name="T42" fmla="*/ 573 w 19"/>
                <a:gd name="T43" fmla="*/ 396 h 19"/>
                <a:gd name="T44" fmla="*/ 573 w 19"/>
                <a:gd name="T45" fmla="*/ 435 h 19"/>
                <a:gd name="T46" fmla="*/ 533 w 19"/>
                <a:gd name="T47" fmla="*/ 461 h 19"/>
                <a:gd name="T48" fmla="*/ 504 w 19"/>
                <a:gd name="T49" fmla="*/ 521 h 19"/>
                <a:gd name="T50" fmla="*/ 504 w 19"/>
                <a:gd name="T51" fmla="*/ 547 h 19"/>
                <a:gd name="T52" fmla="*/ 320 w 19"/>
                <a:gd name="T53" fmla="*/ 461 h 19"/>
                <a:gd name="T54" fmla="*/ 348 w 19"/>
                <a:gd name="T55" fmla="*/ 461 h 19"/>
                <a:gd name="T56" fmla="*/ 476 w 19"/>
                <a:gd name="T57" fmla="*/ 482 h 19"/>
                <a:gd name="T58" fmla="*/ 504 w 19"/>
                <a:gd name="T59" fmla="*/ 435 h 19"/>
                <a:gd name="T60" fmla="*/ 533 w 19"/>
                <a:gd name="T61" fmla="*/ 396 h 19"/>
                <a:gd name="T62" fmla="*/ 533 w 19"/>
                <a:gd name="T63" fmla="*/ 396 h 19"/>
                <a:gd name="T64" fmla="*/ 573 w 19"/>
                <a:gd name="T65" fmla="*/ 262 h 19"/>
                <a:gd name="T66" fmla="*/ 573 w 19"/>
                <a:gd name="T67" fmla="*/ 199 h 19"/>
                <a:gd name="T68" fmla="*/ 573 w 19"/>
                <a:gd name="T69" fmla="*/ 151 h 19"/>
                <a:gd name="T70" fmla="*/ 504 w 19"/>
                <a:gd name="T71" fmla="*/ 86 h 19"/>
                <a:gd name="T72" fmla="*/ 476 w 19"/>
                <a:gd name="T73" fmla="*/ 65 h 19"/>
                <a:gd name="T74" fmla="*/ 348 w 19"/>
                <a:gd name="T75" fmla="*/ 28 h 19"/>
                <a:gd name="T76" fmla="*/ 279 w 19"/>
                <a:gd name="T77" fmla="*/ 86 h 19"/>
                <a:gd name="T78" fmla="*/ 225 w 19"/>
                <a:gd name="T79" fmla="*/ 151 h 19"/>
                <a:gd name="T80" fmla="*/ 185 w 19"/>
                <a:gd name="T81" fmla="*/ 171 h 19"/>
                <a:gd name="T82" fmla="*/ 118 w 19"/>
                <a:gd name="T83" fmla="*/ 199 h 19"/>
                <a:gd name="T84" fmla="*/ 66 w 19"/>
                <a:gd name="T85" fmla="*/ 199 h 19"/>
                <a:gd name="T86" fmla="*/ 185 w 19"/>
                <a:gd name="T87" fmla="*/ 350 h 19"/>
                <a:gd name="T88" fmla="*/ 253 w 19"/>
                <a:gd name="T89" fmla="*/ 396 h 19"/>
                <a:gd name="T90" fmla="*/ 253 w 19"/>
                <a:gd name="T91" fmla="*/ 435 h 19"/>
                <a:gd name="T92" fmla="*/ 320 w 19"/>
                <a:gd name="T93" fmla="*/ 461 h 19"/>
                <a:gd name="T94" fmla="*/ 320 w 19"/>
                <a:gd name="T95" fmla="*/ 461 h 1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9" h="19">
                  <a:moveTo>
                    <a:pt x="16" y="19"/>
                  </a:moveTo>
                  <a:cubicBezTo>
                    <a:pt x="15" y="18"/>
                    <a:pt x="15" y="18"/>
                    <a:pt x="15" y="18"/>
                  </a:cubicBezTo>
                  <a:cubicBezTo>
                    <a:pt x="14" y="17"/>
                    <a:pt x="13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9" y="17"/>
                  </a:cubicBezTo>
                  <a:cubicBezTo>
                    <a:pt x="8" y="16"/>
                    <a:pt x="7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1"/>
                    <a:pt x="2" y="9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1"/>
                    <a:pt x="10" y="0"/>
                    <a:pt x="11" y="0"/>
                  </a:cubicBezTo>
                  <a:cubicBezTo>
                    <a:pt x="13" y="0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2"/>
                    <a:pt x="19" y="3"/>
                    <a:pt x="19" y="5"/>
                  </a:cubicBezTo>
                  <a:cubicBezTo>
                    <a:pt x="19" y="6"/>
                    <a:pt x="19" y="7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1"/>
                    <a:pt x="19" y="12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7" y="16"/>
                    <a:pt x="17" y="16"/>
                  </a:cubicBezTo>
                  <a:cubicBezTo>
                    <a:pt x="17" y="17"/>
                    <a:pt x="16" y="17"/>
                    <a:pt x="16" y="18"/>
                  </a:cubicBezTo>
                  <a:lnTo>
                    <a:pt x="16" y="19"/>
                  </a:lnTo>
                  <a:close/>
                  <a:moveTo>
                    <a:pt x="10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3" y="16"/>
                    <a:pt x="14" y="16"/>
                    <a:pt x="15" y="17"/>
                  </a:cubicBezTo>
                  <a:cubicBezTo>
                    <a:pt x="15" y="16"/>
                    <a:pt x="16" y="16"/>
                    <a:pt x="16" y="15"/>
                  </a:cubicBezTo>
                  <a:cubicBezTo>
                    <a:pt x="16" y="15"/>
                    <a:pt x="17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2"/>
                    <a:pt x="18" y="11"/>
                    <a:pt x="18" y="9"/>
                  </a:cubicBezTo>
                  <a:cubicBezTo>
                    <a:pt x="17" y="9"/>
                    <a:pt x="18" y="8"/>
                    <a:pt x="18" y="7"/>
                  </a:cubicBezTo>
                  <a:cubicBezTo>
                    <a:pt x="18" y="7"/>
                    <a:pt x="18" y="6"/>
                    <a:pt x="18" y="5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3" y="1"/>
                    <a:pt x="11" y="1"/>
                  </a:cubicBezTo>
                  <a:cubicBezTo>
                    <a:pt x="10" y="1"/>
                    <a:pt x="9" y="2"/>
                    <a:pt x="9" y="3"/>
                  </a:cubicBezTo>
                  <a:cubicBezTo>
                    <a:pt x="9" y="4"/>
                    <a:pt x="8" y="4"/>
                    <a:pt x="7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3" y="9"/>
                    <a:pt x="4" y="10"/>
                    <a:pt x="6" y="12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3" name="Freeform 305"/>
            <p:cNvSpPr>
              <a:spLocks/>
            </p:cNvSpPr>
            <p:nvPr/>
          </p:nvSpPr>
          <p:spPr bwMode="auto">
            <a:xfrm>
              <a:off x="1915253" y="3475998"/>
              <a:ext cx="254947" cy="229823"/>
            </a:xfrm>
            <a:custGeom>
              <a:avLst/>
              <a:gdLst>
                <a:gd name="T0" fmla="*/ 448 w 34"/>
                <a:gd name="T1" fmla="*/ 925 h 31"/>
                <a:gd name="T2" fmla="*/ 284 w 34"/>
                <a:gd name="T3" fmla="*/ 495 h 31"/>
                <a:gd name="T4" fmla="*/ 98 w 34"/>
                <a:gd name="T5" fmla="*/ 28 h 31"/>
                <a:gd name="T6" fmla="*/ 255 w 34"/>
                <a:gd name="T7" fmla="*/ 66 h 31"/>
                <a:gd name="T8" fmla="*/ 579 w 34"/>
                <a:gd name="T9" fmla="*/ 66 h 31"/>
                <a:gd name="T10" fmla="*/ 812 w 34"/>
                <a:gd name="T11" fmla="*/ 115 h 31"/>
                <a:gd name="T12" fmla="*/ 1096 w 34"/>
                <a:gd name="T13" fmla="*/ 89 h 31"/>
                <a:gd name="T14" fmla="*/ 960 w 34"/>
                <a:gd name="T15" fmla="*/ 155 h 31"/>
                <a:gd name="T16" fmla="*/ 841 w 34"/>
                <a:gd name="T17" fmla="*/ 115 h 31"/>
                <a:gd name="T18" fmla="*/ 772 w 34"/>
                <a:gd name="T19" fmla="*/ 250 h 31"/>
                <a:gd name="T20" fmla="*/ 743 w 34"/>
                <a:gd name="T21" fmla="*/ 405 h 31"/>
                <a:gd name="T22" fmla="*/ 677 w 34"/>
                <a:gd name="T23" fmla="*/ 549 h 31"/>
                <a:gd name="T24" fmla="*/ 677 w 34"/>
                <a:gd name="T25" fmla="*/ 925 h 31"/>
                <a:gd name="T26" fmla="*/ 555 w 34"/>
                <a:gd name="T27" fmla="*/ 954 h 31"/>
                <a:gd name="T28" fmla="*/ 448 w 34"/>
                <a:gd name="T29" fmla="*/ 925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4" h="31">
                  <a:moveTo>
                    <a:pt x="14" y="30"/>
                  </a:moveTo>
                  <a:cubicBezTo>
                    <a:pt x="9" y="27"/>
                    <a:pt x="9" y="21"/>
                    <a:pt x="9" y="16"/>
                  </a:cubicBezTo>
                  <a:cubicBezTo>
                    <a:pt x="9" y="13"/>
                    <a:pt x="0" y="3"/>
                    <a:pt x="3" y="1"/>
                  </a:cubicBezTo>
                  <a:cubicBezTo>
                    <a:pt x="5" y="0"/>
                    <a:pt x="6" y="2"/>
                    <a:pt x="8" y="2"/>
                  </a:cubicBezTo>
                  <a:cubicBezTo>
                    <a:pt x="11" y="2"/>
                    <a:pt x="15" y="1"/>
                    <a:pt x="18" y="2"/>
                  </a:cubicBezTo>
                  <a:cubicBezTo>
                    <a:pt x="20" y="2"/>
                    <a:pt x="23" y="4"/>
                    <a:pt x="25" y="4"/>
                  </a:cubicBezTo>
                  <a:cubicBezTo>
                    <a:pt x="27" y="3"/>
                    <a:pt x="32" y="1"/>
                    <a:pt x="34" y="3"/>
                  </a:cubicBezTo>
                  <a:cubicBezTo>
                    <a:pt x="32" y="3"/>
                    <a:pt x="31" y="4"/>
                    <a:pt x="30" y="5"/>
                  </a:cubicBezTo>
                  <a:cubicBezTo>
                    <a:pt x="30" y="3"/>
                    <a:pt x="27" y="4"/>
                    <a:pt x="26" y="4"/>
                  </a:cubicBezTo>
                  <a:cubicBezTo>
                    <a:pt x="23" y="5"/>
                    <a:pt x="24" y="5"/>
                    <a:pt x="24" y="8"/>
                  </a:cubicBezTo>
                  <a:cubicBezTo>
                    <a:pt x="24" y="10"/>
                    <a:pt x="25" y="13"/>
                    <a:pt x="23" y="13"/>
                  </a:cubicBezTo>
                  <a:cubicBezTo>
                    <a:pt x="20" y="13"/>
                    <a:pt x="21" y="17"/>
                    <a:pt x="21" y="18"/>
                  </a:cubicBezTo>
                  <a:cubicBezTo>
                    <a:pt x="21" y="22"/>
                    <a:pt x="21" y="26"/>
                    <a:pt x="21" y="30"/>
                  </a:cubicBezTo>
                  <a:cubicBezTo>
                    <a:pt x="21" y="31"/>
                    <a:pt x="18" y="31"/>
                    <a:pt x="17" y="31"/>
                  </a:cubicBezTo>
                  <a:cubicBezTo>
                    <a:pt x="16" y="31"/>
                    <a:pt x="15" y="28"/>
                    <a:pt x="1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4" name="Freeform 306"/>
            <p:cNvSpPr>
              <a:spLocks noEditPoints="1"/>
            </p:cNvSpPr>
            <p:nvPr/>
          </p:nvSpPr>
          <p:spPr bwMode="auto">
            <a:xfrm>
              <a:off x="1924696" y="3475998"/>
              <a:ext cx="251799" cy="236119"/>
            </a:xfrm>
            <a:custGeom>
              <a:avLst/>
              <a:gdLst>
                <a:gd name="T0" fmla="*/ 492 w 34"/>
                <a:gd name="T1" fmla="*/ 968 h 32"/>
                <a:gd name="T2" fmla="*/ 433 w 34"/>
                <a:gd name="T3" fmla="*/ 900 h 32"/>
                <a:gd name="T4" fmla="*/ 405 w 34"/>
                <a:gd name="T5" fmla="*/ 940 h 32"/>
                <a:gd name="T6" fmla="*/ 209 w 34"/>
                <a:gd name="T7" fmla="*/ 490 h 32"/>
                <a:gd name="T8" fmla="*/ 66 w 34"/>
                <a:gd name="T9" fmla="*/ 28 h 32"/>
                <a:gd name="T10" fmla="*/ 209 w 34"/>
                <a:gd name="T11" fmla="*/ 28 h 32"/>
                <a:gd name="T12" fmla="*/ 433 w 34"/>
                <a:gd name="T13" fmla="*/ 28 h 32"/>
                <a:gd name="T14" fmla="*/ 586 w 34"/>
                <a:gd name="T15" fmla="*/ 66 h 32"/>
                <a:gd name="T16" fmla="*/ 798 w 34"/>
                <a:gd name="T17" fmla="*/ 89 h 32"/>
                <a:gd name="T18" fmla="*/ 1019 w 34"/>
                <a:gd name="T19" fmla="*/ 89 h 32"/>
                <a:gd name="T20" fmla="*/ 1019 w 34"/>
                <a:gd name="T21" fmla="*/ 115 h 32"/>
                <a:gd name="T22" fmla="*/ 885 w 34"/>
                <a:gd name="T23" fmla="*/ 155 h 32"/>
                <a:gd name="T24" fmla="*/ 859 w 34"/>
                <a:gd name="T25" fmla="*/ 155 h 32"/>
                <a:gd name="T26" fmla="*/ 798 w 34"/>
                <a:gd name="T27" fmla="*/ 155 h 32"/>
                <a:gd name="T28" fmla="*/ 704 w 34"/>
                <a:gd name="T29" fmla="*/ 209 h 32"/>
                <a:gd name="T30" fmla="*/ 732 w 34"/>
                <a:gd name="T31" fmla="*/ 270 h 32"/>
                <a:gd name="T32" fmla="*/ 675 w 34"/>
                <a:gd name="T33" fmla="*/ 422 h 32"/>
                <a:gd name="T34" fmla="*/ 638 w 34"/>
                <a:gd name="T35" fmla="*/ 516 h 32"/>
                <a:gd name="T36" fmla="*/ 638 w 34"/>
                <a:gd name="T37" fmla="*/ 900 h 32"/>
                <a:gd name="T38" fmla="*/ 433 w 34"/>
                <a:gd name="T39" fmla="*/ 874 h 32"/>
                <a:gd name="T40" fmla="*/ 492 w 34"/>
                <a:gd name="T41" fmla="*/ 940 h 32"/>
                <a:gd name="T42" fmla="*/ 614 w 34"/>
                <a:gd name="T43" fmla="*/ 900 h 32"/>
                <a:gd name="T44" fmla="*/ 614 w 34"/>
                <a:gd name="T45" fmla="*/ 516 h 32"/>
                <a:gd name="T46" fmla="*/ 675 w 34"/>
                <a:gd name="T47" fmla="*/ 384 h 32"/>
                <a:gd name="T48" fmla="*/ 675 w 34"/>
                <a:gd name="T49" fmla="*/ 298 h 32"/>
                <a:gd name="T50" fmla="*/ 675 w 34"/>
                <a:gd name="T51" fmla="*/ 209 h 32"/>
                <a:gd name="T52" fmla="*/ 586 w 34"/>
                <a:gd name="T53" fmla="*/ 89 h 32"/>
                <a:gd name="T54" fmla="*/ 311 w 34"/>
                <a:gd name="T55" fmla="*/ 66 h 32"/>
                <a:gd name="T56" fmla="*/ 209 w 34"/>
                <a:gd name="T57" fmla="*/ 89 h 32"/>
                <a:gd name="T58" fmla="*/ 66 w 34"/>
                <a:gd name="T59" fmla="*/ 66 h 32"/>
                <a:gd name="T60" fmla="*/ 249 w 34"/>
                <a:gd name="T61" fmla="*/ 490 h 32"/>
                <a:gd name="T62" fmla="*/ 433 w 34"/>
                <a:gd name="T63" fmla="*/ 874 h 32"/>
                <a:gd name="T64" fmla="*/ 885 w 34"/>
                <a:gd name="T65" fmla="*/ 115 h 32"/>
                <a:gd name="T66" fmla="*/ 859 w 34"/>
                <a:gd name="T67" fmla="*/ 89 h 3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4" h="32">
                  <a:moveTo>
                    <a:pt x="17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5" y="32"/>
                    <a:pt x="15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3" y="30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8" y="27"/>
                    <a:pt x="7" y="21"/>
                    <a:pt x="7" y="16"/>
                  </a:cubicBezTo>
                  <a:cubicBezTo>
                    <a:pt x="7" y="15"/>
                    <a:pt x="6" y="12"/>
                    <a:pt x="4" y="10"/>
                  </a:cubicBezTo>
                  <a:cubicBezTo>
                    <a:pt x="2" y="6"/>
                    <a:pt x="0" y="2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3" y="1"/>
                    <a:pt x="14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8" y="1"/>
                    <a:pt x="18" y="2"/>
                    <a:pt x="19" y="2"/>
                  </a:cubicBezTo>
                  <a:cubicBezTo>
                    <a:pt x="21" y="3"/>
                    <a:pt x="23" y="3"/>
                    <a:pt x="24" y="3"/>
                  </a:cubicBezTo>
                  <a:cubicBezTo>
                    <a:pt x="25" y="3"/>
                    <a:pt x="25" y="3"/>
                    <a:pt x="26" y="3"/>
                  </a:cubicBezTo>
                  <a:cubicBezTo>
                    <a:pt x="27" y="2"/>
                    <a:pt x="29" y="2"/>
                    <a:pt x="30" y="2"/>
                  </a:cubicBezTo>
                  <a:cubicBezTo>
                    <a:pt x="32" y="2"/>
                    <a:pt x="33" y="2"/>
                    <a:pt x="33" y="3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2" y="4"/>
                    <a:pt x="30" y="4"/>
                    <a:pt x="29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4"/>
                    <a:pt x="27" y="4"/>
                  </a:cubicBezTo>
                  <a:cubicBezTo>
                    <a:pt x="27" y="4"/>
                    <a:pt x="26" y="4"/>
                    <a:pt x="26" y="5"/>
                  </a:cubicBezTo>
                  <a:cubicBezTo>
                    <a:pt x="26" y="5"/>
                    <a:pt x="25" y="5"/>
                    <a:pt x="25" y="5"/>
                  </a:cubicBezTo>
                  <a:cubicBezTo>
                    <a:pt x="23" y="5"/>
                    <a:pt x="23" y="5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9"/>
                    <a:pt x="24" y="9"/>
                  </a:cubicBezTo>
                  <a:cubicBezTo>
                    <a:pt x="24" y="11"/>
                    <a:pt x="24" y="12"/>
                    <a:pt x="23" y="13"/>
                  </a:cubicBezTo>
                  <a:cubicBezTo>
                    <a:pt x="23" y="14"/>
                    <a:pt x="22" y="14"/>
                    <a:pt x="2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6"/>
                    <a:pt x="21" y="17"/>
                  </a:cubicBezTo>
                  <a:cubicBezTo>
                    <a:pt x="21" y="17"/>
                    <a:pt x="21" y="18"/>
                    <a:pt x="21" y="18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2"/>
                    <a:pt x="18" y="32"/>
                    <a:pt x="17" y="32"/>
                  </a:cubicBezTo>
                  <a:close/>
                  <a:moveTo>
                    <a:pt x="14" y="29"/>
                  </a:moveTo>
                  <a:cubicBezTo>
                    <a:pt x="14" y="29"/>
                    <a:pt x="15" y="29"/>
                    <a:pt x="15" y="30"/>
                  </a:cubicBezTo>
                  <a:cubicBezTo>
                    <a:pt x="16" y="30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1"/>
                    <a:pt x="20" y="30"/>
                    <a:pt x="20" y="30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7"/>
                    <a:pt x="20" y="17"/>
                  </a:cubicBezTo>
                  <a:cubicBezTo>
                    <a:pt x="20" y="16"/>
                    <a:pt x="19" y="14"/>
                    <a:pt x="20" y="13"/>
                  </a:cubicBezTo>
                  <a:cubicBezTo>
                    <a:pt x="21" y="13"/>
                    <a:pt x="21" y="13"/>
                    <a:pt x="22" y="13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3" y="12"/>
                    <a:pt x="22" y="11"/>
                    <a:pt x="22" y="10"/>
                  </a:cubicBezTo>
                  <a:cubicBezTo>
                    <a:pt x="22" y="9"/>
                    <a:pt x="22" y="8"/>
                    <a:pt x="22" y="8"/>
                  </a:cubicBezTo>
                  <a:cubicBezTo>
                    <a:pt x="22" y="8"/>
                    <a:pt x="22" y="7"/>
                    <a:pt x="22" y="7"/>
                  </a:cubicBezTo>
                  <a:cubicBezTo>
                    <a:pt x="22" y="5"/>
                    <a:pt x="22" y="5"/>
                    <a:pt x="23" y="4"/>
                  </a:cubicBezTo>
                  <a:cubicBezTo>
                    <a:pt x="22" y="4"/>
                    <a:pt x="20" y="4"/>
                    <a:pt x="19" y="3"/>
                  </a:cubicBezTo>
                  <a:cubicBezTo>
                    <a:pt x="18" y="3"/>
                    <a:pt x="17" y="3"/>
                    <a:pt x="17" y="2"/>
                  </a:cubicBezTo>
                  <a:cubicBezTo>
                    <a:pt x="15" y="2"/>
                    <a:pt x="12" y="2"/>
                    <a:pt x="10" y="2"/>
                  </a:cubicBezTo>
                  <a:cubicBezTo>
                    <a:pt x="9" y="2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1"/>
                    <a:pt x="2" y="2"/>
                  </a:cubicBezTo>
                  <a:cubicBezTo>
                    <a:pt x="1" y="3"/>
                    <a:pt x="4" y="7"/>
                    <a:pt x="5" y="10"/>
                  </a:cubicBezTo>
                  <a:cubicBezTo>
                    <a:pt x="7" y="12"/>
                    <a:pt x="8" y="14"/>
                    <a:pt x="8" y="16"/>
                  </a:cubicBezTo>
                  <a:cubicBezTo>
                    <a:pt x="8" y="20"/>
                    <a:pt x="9" y="26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lose/>
                  <a:moveTo>
                    <a:pt x="28" y="3"/>
                  </a:moveTo>
                  <a:cubicBezTo>
                    <a:pt x="28" y="3"/>
                    <a:pt x="29" y="3"/>
                    <a:pt x="29" y="4"/>
                  </a:cubicBezTo>
                  <a:cubicBezTo>
                    <a:pt x="30" y="3"/>
                    <a:pt x="30" y="3"/>
                    <a:pt x="31" y="3"/>
                  </a:cubicBezTo>
                  <a:cubicBezTo>
                    <a:pt x="30" y="3"/>
                    <a:pt x="29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5" name="Freeform 307"/>
            <p:cNvSpPr>
              <a:spLocks/>
            </p:cNvSpPr>
            <p:nvPr/>
          </p:nvSpPr>
          <p:spPr bwMode="auto">
            <a:xfrm>
              <a:off x="1439982" y="2685786"/>
              <a:ext cx="147932" cy="135375"/>
            </a:xfrm>
            <a:custGeom>
              <a:avLst/>
              <a:gdLst>
                <a:gd name="T0" fmla="*/ 0 w 20"/>
                <a:gd name="T1" fmla="*/ 588 h 18"/>
                <a:gd name="T2" fmla="*/ 183 w 20"/>
                <a:gd name="T3" fmla="*/ 234 h 18"/>
                <a:gd name="T4" fmla="*/ 310 w 20"/>
                <a:gd name="T5" fmla="*/ 29 h 18"/>
                <a:gd name="T6" fmla="*/ 519 w 20"/>
                <a:gd name="T7" fmla="*/ 29 h 18"/>
                <a:gd name="T8" fmla="*/ 609 w 20"/>
                <a:gd name="T9" fmla="*/ 165 h 18"/>
                <a:gd name="T10" fmla="*/ 404 w 20"/>
                <a:gd name="T11" fmla="*/ 165 h 18"/>
                <a:gd name="T12" fmla="*/ 364 w 20"/>
                <a:gd name="T13" fmla="*/ 394 h 18"/>
                <a:gd name="T14" fmla="*/ 310 w 20"/>
                <a:gd name="T15" fmla="*/ 423 h 18"/>
                <a:gd name="T16" fmla="*/ 310 w 20"/>
                <a:gd name="T17" fmla="*/ 559 h 18"/>
                <a:gd name="T18" fmla="*/ 0 w 20"/>
                <a:gd name="T19" fmla="*/ 58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8">
                  <a:moveTo>
                    <a:pt x="0" y="18"/>
                  </a:moveTo>
                  <a:cubicBezTo>
                    <a:pt x="1" y="14"/>
                    <a:pt x="4" y="11"/>
                    <a:pt x="6" y="7"/>
                  </a:cubicBezTo>
                  <a:cubicBezTo>
                    <a:pt x="6" y="5"/>
                    <a:pt x="8" y="3"/>
                    <a:pt x="10" y="1"/>
                  </a:cubicBezTo>
                  <a:cubicBezTo>
                    <a:pt x="10" y="0"/>
                    <a:pt x="16" y="1"/>
                    <a:pt x="17" y="1"/>
                  </a:cubicBezTo>
                  <a:cubicBezTo>
                    <a:pt x="20" y="1"/>
                    <a:pt x="20" y="1"/>
                    <a:pt x="20" y="5"/>
                  </a:cubicBezTo>
                  <a:cubicBezTo>
                    <a:pt x="19" y="6"/>
                    <a:pt x="14" y="5"/>
                    <a:pt x="13" y="5"/>
                  </a:cubicBezTo>
                  <a:cubicBezTo>
                    <a:pt x="12" y="5"/>
                    <a:pt x="12" y="10"/>
                    <a:pt x="12" y="12"/>
                  </a:cubicBezTo>
                  <a:cubicBezTo>
                    <a:pt x="12" y="12"/>
                    <a:pt x="10" y="12"/>
                    <a:pt x="10" y="13"/>
                  </a:cubicBezTo>
                  <a:cubicBezTo>
                    <a:pt x="9" y="14"/>
                    <a:pt x="10" y="16"/>
                    <a:pt x="10" y="17"/>
                  </a:cubicBezTo>
                  <a:cubicBezTo>
                    <a:pt x="8" y="17"/>
                    <a:pt x="1" y="16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6" name="Freeform 308"/>
            <p:cNvSpPr>
              <a:spLocks noEditPoints="1"/>
            </p:cNvSpPr>
            <p:nvPr/>
          </p:nvSpPr>
          <p:spPr bwMode="auto">
            <a:xfrm>
              <a:off x="1439982" y="2685786"/>
              <a:ext cx="147932" cy="135375"/>
            </a:xfrm>
            <a:custGeom>
              <a:avLst/>
              <a:gdLst>
                <a:gd name="T0" fmla="*/ 28 w 20"/>
                <a:gd name="T1" fmla="*/ 588 h 18"/>
                <a:gd name="T2" fmla="*/ 0 w 20"/>
                <a:gd name="T3" fmla="*/ 588 h 18"/>
                <a:gd name="T4" fmla="*/ 89 w 20"/>
                <a:gd name="T5" fmla="*/ 354 h 18"/>
                <a:gd name="T6" fmla="*/ 155 w 20"/>
                <a:gd name="T7" fmla="*/ 234 h 18"/>
                <a:gd name="T8" fmla="*/ 209 w 20"/>
                <a:gd name="T9" fmla="*/ 98 h 18"/>
                <a:gd name="T10" fmla="*/ 270 w 20"/>
                <a:gd name="T11" fmla="*/ 29 h 18"/>
                <a:gd name="T12" fmla="*/ 364 w 20"/>
                <a:gd name="T13" fmla="*/ 0 h 18"/>
                <a:gd name="T14" fmla="*/ 491 w 20"/>
                <a:gd name="T15" fmla="*/ 0 h 18"/>
                <a:gd name="T16" fmla="*/ 519 w 20"/>
                <a:gd name="T17" fmla="*/ 0 h 18"/>
                <a:gd name="T18" fmla="*/ 609 w 20"/>
                <a:gd name="T19" fmla="*/ 29 h 18"/>
                <a:gd name="T20" fmla="*/ 609 w 20"/>
                <a:gd name="T21" fmla="*/ 136 h 18"/>
                <a:gd name="T22" fmla="*/ 609 w 20"/>
                <a:gd name="T23" fmla="*/ 165 h 18"/>
                <a:gd name="T24" fmla="*/ 519 w 20"/>
                <a:gd name="T25" fmla="*/ 189 h 18"/>
                <a:gd name="T26" fmla="*/ 430 w 20"/>
                <a:gd name="T27" fmla="*/ 189 h 18"/>
                <a:gd name="T28" fmla="*/ 404 w 20"/>
                <a:gd name="T29" fmla="*/ 189 h 18"/>
                <a:gd name="T30" fmla="*/ 404 w 20"/>
                <a:gd name="T31" fmla="*/ 325 h 18"/>
                <a:gd name="T32" fmla="*/ 404 w 20"/>
                <a:gd name="T33" fmla="*/ 394 h 18"/>
                <a:gd name="T34" fmla="*/ 336 w 20"/>
                <a:gd name="T35" fmla="*/ 423 h 18"/>
                <a:gd name="T36" fmla="*/ 310 w 20"/>
                <a:gd name="T37" fmla="*/ 423 h 18"/>
                <a:gd name="T38" fmla="*/ 310 w 20"/>
                <a:gd name="T39" fmla="*/ 518 h 18"/>
                <a:gd name="T40" fmla="*/ 310 w 20"/>
                <a:gd name="T41" fmla="*/ 559 h 18"/>
                <a:gd name="T42" fmla="*/ 310 w 20"/>
                <a:gd name="T43" fmla="*/ 559 h 18"/>
                <a:gd name="T44" fmla="*/ 310 w 20"/>
                <a:gd name="T45" fmla="*/ 559 h 18"/>
                <a:gd name="T46" fmla="*/ 310 w 20"/>
                <a:gd name="T47" fmla="*/ 559 h 18"/>
                <a:gd name="T48" fmla="*/ 249 w 20"/>
                <a:gd name="T49" fmla="*/ 559 h 18"/>
                <a:gd name="T50" fmla="*/ 155 w 20"/>
                <a:gd name="T51" fmla="*/ 559 h 18"/>
                <a:gd name="T52" fmla="*/ 28 w 20"/>
                <a:gd name="T53" fmla="*/ 588 h 18"/>
                <a:gd name="T54" fmla="*/ 364 w 20"/>
                <a:gd name="T55" fmla="*/ 29 h 18"/>
                <a:gd name="T56" fmla="*/ 310 w 20"/>
                <a:gd name="T57" fmla="*/ 69 h 18"/>
                <a:gd name="T58" fmla="*/ 249 w 20"/>
                <a:gd name="T59" fmla="*/ 136 h 18"/>
                <a:gd name="T60" fmla="*/ 183 w 20"/>
                <a:gd name="T61" fmla="*/ 234 h 18"/>
                <a:gd name="T62" fmla="*/ 115 w 20"/>
                <a:gd name="T63" fmla="*/ 394 h 18"/>
                <a:gd name="T64" fmla="*/ 28 w 20"/>
                <a:gd name="T65" fmla="*/ 518 h 18"/>
                <a:gd name="T66" fmla="*/ 155 w 20"/>
                <a:gd name="T67" fmla="*/ 518 h 18"/>
                <a:gd name="T68" fmla="*/ 249 w 20"/>
                <a:gd name="T69" fmla="*/ 518 h 18"/>
                <a:gd name="T70" fmla="*/ 270 w 20"/>
                <a:gd name="T71" fmla="*/ 518 h 18"/>
                <a:gd name="T72" fmla="*/ 270 w 20"/>
                <a:gd name="T73" fmla="*/ 518 h 18"/>
                <a:gd name="T74" fmla="*/ 270 w 20"/>
                <a:gd name="T75" fmla="*/ 394 h 18"/>
                <a:gd name="T76" fmla="*/ 336 w 20"/>
                <a:gd name="T77" fmla="*/ 394 h 18"/>
                <a:gd name="T78" fmla="*/ 364 w 20"/>
                <a:gd name="T79" fmla="*/ 354 h 18"/>
                <a:gd name="T80" fmla="*/ 336 w 20"/>
                <a:gd name="T81" fmla="*/ 325 h 18"/>
                <a:gd name="T82" fmla="*/ 364 w 20"/>
                <a:gd name="T83" fmla="*/ 165 h 18"/>
                <a:gd name="T84" fmla="*/ 404 w 20"/>
                <a:gd name="T85" fmla="*/ 165 h 18"/>
                <a:gd name="T86" fmla="*/ 430 w 20"/>
                <a:gd name="T87" fmla="*/ 165 h 18"/>
                <a:gd name="T88" fmla="*/ 519 w 20"/>
                <a:gd name="T89" fmla="*/ 165 h 18"/>
                <a:gd name="T90" fmla="*/ 585 w 20"/>
                <a:gd name="T91" fmla="*/ 136 h 18"/>
                <a:gd name="T92" fmla="*/ 585 w 20"/>
                <a:gd name="T93" fmla="*/ 136 h 18"/>
                <a:gd name="T94" fmla="*/ 585 w 20"/>
                <a:gd name="T95" fmla="*/ 69 h 18"/>
                <a:gd name="T96" fmla="*/ 519 w 20"/>
                <a:gd name="T97" fmla="*/ 69 h 18"/>
                <a:gd name="T98" fmla="*/ 491 w 20"/>
                <a:gd name="T99" fmla="*/ 69 h 18"/>
                <a:gd name="T100" fmla="*/ 364 w 20"/>
                <a:gd name="T101" fmla="*/ 29 h 1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0" h="18">
                  <a:moveTo>
                    <a:pt x="1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2" y="13"/>
                    <a:pt x="3" y="11"/>
                  </a:cubicBezTo>
                  <a:cubicBezTo>
                    <a:pt x="4" y="10"/>
                    <a:pt x="4" y="8"/>
                    <a:pt x="5" y="7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9" y="0"/>
                    <a:pt x="19" y="0"/>
                    <a:pt x="20" y="1"/>
                  </a:cubicBezTo>
                  <a:cubicBezTo>
                    <a:pt x="20" y="2"/>
                    <a:pt x="20" y="2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18" y="6"/>
                    <a:pt x="17" y="6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2" y="6"/>
                    <a:pt x="13" y="9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2" y="12"/>
                    <a:pt x="11" y="13"/>
                  </a:cubicBezTo>
                  <a:cubicBezTo>
                    <a:pt x="11" y="13"/>
                    <a:pt x="10" y="13"/>
                    <a:pt x="10" y="13"/>
                  </a:cubicBezTo>
                  <a:cubicBezTo>
                    <a:pt x="10" y="14"/>
                    <a:pt x="10" y="15"/>
                    <a:pt x="10" y="16"/>
                  </a:cubicBezTo>
                  <a:cubicBezTo>
                    <a:pt x="10" y="16"/>
                    <a:pt x="10" y="16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5" y="17"/>
                  </a:cubicBezTo>
                  <a:cubicBezTo>
                    <a:pt x="2" y="17"/>
                    <a:pt x="1" y="18"/>
                    <a:pt x="1" y="18"/>
                  </a:cubicBezTo>
                  <a:close/>
                  <a:moveTo>
                    <a:pt x="12" y="1"/>
                  </a:moveTo>
                  <a:cubicBezTo>
                    <a:pt x="10" y="1"/>
                    <a:pt x="10" y="2"/>
                    <a:pt x="10" y="2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7" y="5"/>
                    <a:pt x="7" y="6"/>
                    <a:pt x="6" y="7"/>
                  </a:cubicBezTo>
                  <a:cubicBezTo>
                    <a:pt x="6" y="9"/>
                    <a:pt x="5" y="10"/>
                    <a:pt x="4" y="12"/>
                  </a:cubicBezTo>
                  <a:cubicBezTo>
                    <a:pt x="3" y="13"/>
                    <a:pt x="2" y="15"/>
                    <a:pt x="1" y="16"/>
                  </a:cubicBezTo>
                  <a:cubicBezTo>
                    <a:pt x="2" y="16"/>
                    <a:pt x="4" y="16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8" y="13"/>
                    <a:pt x="9" y="12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2" y="11"/>
                    <a:pt x="11" y="10"/>
                  </a:cubicBezTo>
                  <a:cubicBezTo>
                    <a:pt x="11" y="8"/>
                    <a:pt x="11" y="6"/>
                    <a:pt x="12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5" y="5"/>
                    <a:pt x="16" y="5"/>
                    <a:pt x="17" y="5"/>
                  </a:cubicBezTo>
                  <a:cubicBezTo>
                    <a:pt x="19" y="5"/>
                    <a:pt x="19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5" y="1"/>
                    <a:pt x="13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" name="Freeform 309"/>
            <p:cNvSpPr>
              <a:spLocks/>
            </p:cNvSpPr>
            <p:nvPr/>
          </p:nvSpPr>
          <p:spPr bwMode="auto">
            <a:xfrm>
              <a:off x="2110398" y="2783382"/>
              <a:ext cx="295864" cy="343160"/>
            </a:xfrm>
            <a:custGeom>
              <a:avLst/>
              <a:gdLst>
                <a:gd name="T0" fmla="*/ 973 w 40"/>
                <a:gd name="T1" fmla="*/ 0 h 46"/>
                <a:gd name="T2" fmla="*/ 921 w 40"/>
                <a:gd name="T3" fmla="*/ 28 h 46"/>
                <a:gd name="T4" fmla="*/ 855 w 40"/>
                <a:gd name="T5" fmla="*/ 95 h 46"/>
                <a:gd name="T6" fmla="*/ 674 w 40"/>
                <a:gd name="T7" fmla="*/ 95 h 46"/>
                <a:gd name="T8" fmla="*/ 674 w 40"/>
                <a:gd name="T9" fmla="*/ 66 h 46"/>
                <a:gd name="T10" fmla="*/ 336 w 40"/>
                <a:gd name="T11" fmla="*/ 95 h 46"/>
                <a:gd name="T12" fmla="*/ 209 w 40"/>
                <a:gd name="T13" fmla="*/ 95 h 46"/>
                <a:gd name="T14" fmla="*/ 209 w 40"/>
                <a:gd name="T15" fmla="*/ 225 h 46"/>
                <a:gd name="T16" fmla="*/ 155 w 40"/>
                <a:gd name="T17" fmla="*/ 225 h 46"/>
                <a:gd name="T18" fmla="*/ 115 w 40"/>
                <a:gd name="T19" fmla="*/ 573 h 46"/>
                <a:gd name="T20" fmla="*/ 0 w 40"/>
                <a:gd name="T21" fmla="*/ 787 h 46"/>
                <a:gd name="T22" fmla="*/ 66 w 40"/>
                <a:gd name="T23" fmla="*/ 922 h 46"/>
                <a:gd name="T24" fmla="*/ 115 w 40"/>
                <a:gd name="T25" fmla="*/ 1038 h 46"/>
                <a:gd name="T26" fmla="*/ 183 w 40"/>
                <a:gd name="T27" fmla="*/ 1107 h 46"/>
                <a:gd name="T28" fmla="*/ 209 w 40"/>
                <a:gd name="T29" fmla="*/ 1128 h 46"/>
                <a:gd name="T30" fmla="*/ 249 w 40"/>
                <a:gd name="T31" fmla="*/ 1173 h 46"/>
                <a:gd name="T32" fmla="*/ 336 w 40"/>
                <a:gd name="T33" fmla="*/ 1263 h 46"/>
                <a:gd name="T34" fmla="*/ 491 w 40"/>
                <a:gd name="T35" fmla="*/ 1381 h 46"/>
                <a:gd name="T36" fmla="*/ 635 w 40"/>
                <a:gd name="T37" fmla="*/ 1448 h 46"/>
                <a:gd name="T38" fmla="*/ 884 w 40"/>
                <a:gd name="T39" fmla="*/ 1381 h 46"/>
                <a:gd name="T40" fmla="*/ 1011 w 40"/>
                <a:gd name="T41" fmla="*/ 1381 h 46"/>
                <a:gd name="T42" fmla="*/ 949 w 40"/>
                <a:gd name="T43" fmla="*/ 1291 h 46"/>
                <a:gd name="T44" fmla="*/ 790 w 40"/>
                <a:gd name="T45" fmla="*/ 1128 h 46"/>
                <a:gd name="T46" fmla="*/ 884 w 40"/>
                <a:gd name="T47" fmla="*/ 1078 h 46"/>
                <a:gd name="T48" fmla="*/ 884 w 40"/>
                <a:gd name="T49" fmla="*/ 943 h 46"/>
                <a:gd name="T50" fmla="*/ 921 w 40"/>
                <a:gd name="T51" fmla="*/ 922 h 46"/>
                <a:gd name="T52" fmla="*/ 949 w 40"/>
                <a:gd name="T53" fmla="*/ 853 h 46"/>
                <a:gd name="T54" fmla="*/ 1011 w 40"/>
                <a:gd name="T55" fmla="*/ 758 h 46"/>
                <a:gd name="T56" fmla="*/ 1039 w 40"/>
                <a:gd name="T57" fmla="*/ 602 h 46"/>
                <a:gd name="T58" fmla="*/ 1126 w 40"/>
                <a:gd name="T59" fmla="*/ 438 h 46"/>
                <a:gd name="T60" fmla="*/ 1105 w 40"/>
                <a:gd name="T61" fmla="*/ 320 h 46"/>
                <a:gd name="T62" fmla="*/ 1067 w 40"/>
                <a:gd name="T63" fmla="*/ 118 h 46"/>
                <a:gd name="T64" fmla="*/ 1067 w 40"/>
                <a:gd name="T65" fmla="*/ 66 h 46"/>
                <a:gd name="T66" fmla="*/ 973 w 40"/>
                <a:gd name="T67" fmla="*/ 0 h 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0" h="46">
                  <a:moveTo>
                    <a:pt x="32" y="0"/>
                  </a:moveTo>
                  <a:cubicBezTo>
                    <a:pt x="32" y="0"/>
                    <a:pt x="30" y="1"/>
                    <a:pt x="30" y="1"/>
                  </a:cubicBezTo>
                  <a:cubicBezTo>
                    <a:pt x="30" y="1"/>
                    <a:pt x="29" y="3"/>
                    <a:pt x="28" y="3"/>
                  </a:cubicBezTo>
                  <a:cubicBezTo>
                    <a:pt x="27" y="3"/>
                    <a:pt x="24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4"/>
                    <a:pt x="14" y="3"/>
                    <a:pt x="11" y="3"/>
                  </a:cubicBezTo>
                  <a:cubicBezTo>
                    <a:pt x="10" y="3"/>
                    <a:pt x="7" y="2"/>
                    <a:pt x="7" y="3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7" y="8"/>
                    <a:pt x="5" y="7"/>
                    <a:pt x="5" y="7"/>
                  </a:cubicBezTo>
                  <a:cubicBezTo>
                    <a:pt x="3" y="9"/>
                    <a:pt x="7" y="17"/>
                    <a:pt x="4" y="18"/>
                  </a:cubicBezTo>
                  <a:cubicBezTo>
                    <a:pt x="2" y="18"/>
                    <a:pt x="0" y="22"/>
                    <a:pt x="0" y="25"/>
                  </a:cubicBezTo>
                  <a:cubicBezTo>
                    <a:pt x="2" y="24"/>
                    <a:pt x="2" y="29"/>
                    <a:pt x="2" y="29"/>
                  </a:cubicBezTo>
                  <a:cubicBezTo>
                    <a:pt x="4" y="31"/>
                    <a:pt x="4" y="31"/>
                    <a:pt x="4" y="33"/>
                  </a:cubicBezTo>
                  <a:cubicBezTo>
                    <a:pt x="4" y="34"/>
                    <a:pt x="5" y="35"/>
                    <a:pt x="6" y="35"/>
                  </a:cubicBezTo>
                  <a:cubicBezTo>
                    <a:pt x="6" y="35"/>
                    <a:pt x="7" y="35"/>
                    <a:pt x="7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10" y="38"/>
                    <a:pt x="10" y="39"/>
                    <a:pt x="11" y="40"/>
                  </a:cubicBezTo>
                  <a:cubicBezTo>
                    <a:pt x="11" y="41"/>
                    <a:pt x="15" y="45"/>
                    <a:pt x="16" y="44"/>
                  </a:cubicBezTo>
                  <a:cubicBezTo>
                    <a:pt x="18" y="42"/>
                    <a:pt x="19" y="46"/>
                    <a:pt x="21" y="46"/>
                  </a:cubicBezTo>
                  <a:cubicBezTo>
                    <a:pt x="24" y="46"/>
                    <a:pt x="27" y="46"/>
                    <a:pt x="29" y="44"/>
                  </a:cubicBezTo>
                  <a:cubicBezTo>
                    <a:pt x="30" y="43"/>
                    <a:pt x="32" y="45"/>
                    <a:pt x="33" y="44"/>
                  </a:cubicBezTo>
                  <a:cubicBezTo>
                    <a:pt x="34" y="42"/>
                    <a:pt x="31" y="42"/>
                    <a:pt x="31" y="41"/>
                  </a:cubicBezTo>
                  <a:cubicBezTo>
                    <a:pt x="30" y="39"/>
                    <a:pt x="28" y="37"/>
                    <a:pt x="26" y="36"/>
                  </a:cubicBezTo>
                  <a:cubicBezTo>
                    <a:pt x="26" y="34"/>
                    <a:pt x="28" y="36"/>
                    <a:pt x="29" y="34"/>
                  </a:cubicBezTo>
                  <a:cubicBezTo>
                    <a:pt x="29" y="33"/>
                    <a:pt x="29" y="32"/>
                    <a:pt x="29" y="30"/>
                  </a:cubicBezTo>
                  <a:cubicBezTo>
                    <a:pt x="29" y="30"/>
                    <a:pt x="30" y="30"/>
                    <a:pt x="30" y="29"/>
                  </a:cubicBezTo>
                  <a:cubicBezTo>
                    <a:pt x="31" y="28"/>
                    <a:pt x="31" y="28"/>
                    <a:pt x="31" y="27"/>
                  </a:cubicBezTo>
                  <a:cubicBezTo>
                    <a:pt x="32" y="26"/>
                    <a:pt x="33" y="25"/>
                    <a:pt x="33" y="24"/>
                  </a:cubicBezTo>
                  <a:cubicBezTo>
                    <a:pt x="34" y="23"/>
                    <a:pt x="34" y="21"/>
                    <a:pt x="34" y="19"/>
                  </a:cubicBezTo>
                  <a:cubicBezTo>
                    <a:pt x="35" y="17"/>
                    <a:pt x="34" y="15"/>
                    <a:pt x="37" y="14"/>
                  </a:cubicBezTo>
                  <a:cubicBezTo>
                    <a:pt x="40" y="12"/>
                    <a:pt x="37" y="12"/>
                    <a:pt x="36" y="10"/>
                  </a:cubicBezTo>
                  <a:cubicBezTo>
                    <a:pt x="35" y="8"/>
                    <a:pt x="37" y="6"/>
                    <a:pt x="35" y="4"/>
                  </a:cubicBezTo>
                  <a:cubicBezTo>
                    <a:pt x="35" y="4"/>
                    <a:pt x="35" y="3"/>
                    <a:pt x="35" y="2"/>
                  </a:cubicBezTo>
                  <a:cubicBezTo>
                    <a:pt x="34" y="2"/>
                    <a:pt x="33" y="1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" name="Freeform 310"/>
            <p:cNvSpPr>
              <a:spLocks noEditPoints="1"/>
            </p:cNvSpPr>
            <p:nvPr/>
          </p:nvSpPr>
          <p:spPr bwMode="auto">
            <a:xfrm>
              <a:off x="2110398" y="2777085"/>
              <a:ext cx="289569" cy="355753"/>
            </a:xfrm>
            <a:custGeom>
              <a:avLst/>
              <a:gdLst>
                <a:gd name="T0" fmla="*/ 500 w 39"/>
                <a:gd name="T1" fmla="*/ 1408 h 48"/>
                <a:gd name="T2" fmla="*/ 250 w 39"/>
                <a:gd name="T3" fmla="*/ 1203 h 48"/>
                <a:gd name="T4" fmla="*/ 222 w 39"/>
                <a:gd name="T5" fmla="*/ 1137 h 48"/>
                <a:gd name="T6" fmla="*/ 94 w 39"/>
                <a:gd name="T7" fmla="*/ 1043 h 48"/>
                <a:gd name="T8" fmla="*/ 28 w 39"/>
                <a:gd name="T9" fmla="*/ 888 h 48"/>
                <a:gd name="T10" fmla="*/ 0 w 39"/>
                <a:gd name="T11" fmla="*/ 836 h 48"/>
                <a:gd name="T12" fmla="*/ 156 w 39"/>
                <a:gd name="T13" fmla="*/ 549 h 48"/>
                <a:gd name="T14" fmla="*/ 184 w 39"/>
                <a:gd name="T15" fmla="*/ 250 h 48"/>
                <a:gd name="T16" fmla="*/ 222 w 39"/>
                <a:gd name="T17" fmla="*/ 115 h 48"/>
                <a:gd name="T18" fmla="*/ 340 w 39"/>
                <a:gd name="T19" fmla="*/ 89 h 48"/>
                <a:gd name="T20" fmla="*/ 684 w 39"/>
                <a:gd name="T21" fmla="*/ 89 h 48"/>
                <a:gd name="T22" fmla="*/ 745 w 39"/>
                <a:gd name="T23" fmla="*/ 89 h 48"/>
                <a:gd name="T24" fmla="*/ 986 w 39"/>
                <a:gd name="T25" fmla="*/ 0 h 48"/>
                <a:gd name="T26" fmla="*/ 1052 w 39"/>
                <a:gd name="T27" fmla="*/ 66 h 48"/>
                <a:gd name="T28" fmla="*/ 1118 w 39"/>
                <a:gd name="T29" fmla="*/ 155 h 48"/>
                <a:gd name="T30" fmla="*/ 1179 w 39"/>
                <a:gd name="T31" fmla="*/ 365 h 48"/>
                <a:gd name="T32" fmla="*/ 1090 w 39"/>
                <a:gd name="T33" fmla="*/ 589 h 48"/>
                <a:gd name="T34" fmla="*/ 1052 w 39"/>
                <a:gd name="T35" fmla="*/ 798 h 48"/>
                <a:gd name="T36" fmla="*/ 958 w 39"/>
                <a:gd name="T37" fmla="*/ 888 h 48"/>
                <a:gd name="T38" fmla="*/ 889 w 39"/>
                <a:gd name="T39" fmla="*/ 953 h 48"/>
                <a:gd name="T40" fmla="*/ 840 w 39"/>
                <a:gd name="T41" fmla="*/ 1137 h 48"/>
                <a:gd name="T42" fmla="*/ 1052 w 39"/>
                <a:gd name="T43" fmla="*/ 1358 h 48"/>
                <a:gd name="T44" fmla="*/ 986 w 39"/>
                <a:gd name="T45" fmla="*/ 1408 h 48"/>
                <a:gd name="T46" fmla="*/ 889 w 39"/>
                <a:gd name="T47" fmla="*/ 1408 h 48"/>
                <a:gd name="T48" fmla="*/ 524 w 39"/>
                <a:gd name="T49" fmla="*/ 1358 h 48"/>
                <a:gd name="T50" fmla="*/ 656 w 39"/>
                <a:gd name="T51" fmla="*/ 1445 h 48"/>
                <a:gd name="T52" fmla="*/ 889 w 39"/>
                <a:gd name="T53" fmla="*/ 1387 h 48"/>
                <a:gd name="T54" fmla="*/ 986 w 39"/>
                <a:gd name="T55" fmla="*/ 1358 h 48"/>
                <a:gd name="T56" fmla="*/ 929 w 39"/>
                <a:gd name="T57" fmla="*/ 1318 h 48"/>
                <a:gd name="T58" fmla="*/ 774 w 39"/>
                <a:gd name="T59" fmla="*/ 1137 h 48"/>
                <a:gd name="T60" fmla="*/ 868 w 39"/>
                <a:gd name="T61" fmla="*/ 953 h 48"/>
                <a:gd name="T62" fmla="*/ 929 w 39"/>
                <a:gd name="T63" fmla="*/ 888 h 48"/>
                <a:gd name="T64" fmla="*/ 1024 w 39"/>
                <a:gd name="T65" fmla="*/ 770 h 48"/>
                <a:gd name="T66" fmla="*/ 1052 w 39"/>
                <a:gd name="T67" fmla="*/ 589 h 48"/>
                <a:gd name="T68" fmla="*/ 1142 w 39"/>
                <a:gd name="T69" fmla="*/ 405 h 48"/>
                <a:gd name="T70" fmla="*/ 1090 w 39"/>
                <a:gd name="T71" fmla="*/ 184 h 48"/>
                <a:gd name="T72" fmla="*/ 1024 w 39"/>
                <a:gd name="T73" fmla="*/ 89 h 48"/>
                <a:gd name="T74" fmla="*/ 868 w 39"/>
                <a:gd name="T75" fmla="*/ 155 h 48"/>
                <a:gd name="T76" fmla="*/ 684 w 39"/>
                <a:gd name="T77" fmla="*/ 115 h 48"/>
                <a:gd name="T78" fmla="*/ 340 w 39"/>
                <a:gd name="T79" fmla="*/ 115 h 48"/>
                <a:gd name="T80" fmla="*/ 250 w 39"/>
                <a:gd name="T81" fmla="*/ 115 h 48"/>
                <a:gd name="T82" fmla="*/ 184 w 39"/>
                <a:gd name="T83" fmla="*/ 271 h 48"/>
                <a:gd name="T84" fmla="*/ 184 w 39"/>
                <a:gd name="T85" fmla="*/ 589 h 48"/>
                <a:gd name="T86" fmla="*/ 94 w 39"/>
                <a:gd name="T87" fmla="*/ 888 h 48"/>
                <a:gd name="T88" fmla="*/ 156 w 39"/>
                <a:gd name="T89" fmla="*/ 1043 h 48"/>
                <a:gd name="T90" fmla="*/ 250 w 39"/>
                <a:gd name="T91" fmla="*/ 1109 h 48"/>
                <a:gd name="T92" fmla="*/ 278 w 39"/>
                <a:gd name="T93" fmla="*/ 1163 h 48"/>
                <a:gd name="T94" fmla="*/ 524 w 39"/>
                <a:gd name="T95" fmla="*/ 1358 h 4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9" h="48">
                  <a:moveTo>
                    <a:pt x="21" y="48"/>
                  </a:moveTo>
                  <a:cubicBezTo>
                    <a:pt x="20" y="48"/>
                    <a:pt x="20" y="47"/>
                    <a:pt x="19" y="46"/>
                  </a:cubicBezTo>
                  <a:cubicBezTo>
                    <a:pt x="18" y="46"/>
                    <a:pt x="17" y="45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4" y="46"/>
                    <a:pt x="11" y="42"/>
                    <a:pt x="11" y="41"/>
                  </a:cubicBezTo>
                  <a:cubicBezTo>
                    <a:pt x="10" y="40"/>
                    <a:pt x="9" y="40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7" y="38"/>
                    <a:pt x="7" y="38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7"/>
                    <a:pt x="6" y="37"/>
                    <a:pt x="5" y="37"/>
                  </a:cubicBezTo>
                  <a:cubicBezTo>
                    <a:pt x="4" y="36"/>
                    <a:pt x="3" y="35"/>
                    <a:pt x="3" y="34"/>
                  </a:cubicBezTo>
                  <a:cubicBezTo>
                    <a:pt x="3" y="32"/>
                    <a:pt x="3" y="32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0"/>
                    <a:pt x="2" y="30"/>
                    <a:pt x="1" y="29"/>
                  </a:cubicBezTo>
                  <a:cubicBezTo>
                    <a:pt x="1" y="28"/>
                    <a:pt x="1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3"/>
                    <a:pt x="1" y="19"/>
                    <a:pt x="4" y="18"/>
                  </a:cubicBezTo>
                  <a:cubicBezTo>
                    <a:pt x="4" y="18"/>
                    <a:pt x="4" y="18"/>
                    <a:pt x="5" y="18"/>
                  </a:cubicBezTo>
                  <a:cubicBezTo>
                    <a:pt x="5" y="17"/>
                    <a:pt x="5" y="15"/>
                    <a:pt x="4" y="13"/>
                  </a:cubicBezTo>
                  <a:cubicBezTo>
                    <a:pt x="4" y="11"/>
                    <a:pt x="4" y="9"/>
                    <a:pt x="5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3"/>
                    <a:pt x="17" y="3"/>
                    <a:pt x="18" y="3"/>
                  </a:cubicBezTo>
                  <a:cubicBezTo>
                    <a:pt x="20" y="3"/>
                    <a:pt x="22" y="3"/>
                    <a:pt x="22" y="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6" y="3"/>
                    <a:pt x="27" y="4"/>
                    <a:pt x="28" y="3"/>
                  </a:cubicBezTo>
                  <a:cubicBezTo>
                    <a:pt x="28" y="3"/>
                    <a:pt x="29" y="2"/>
                    <a:pt x="30" y="2"/>
                  </a:cubicBezTo>
                  <a:cubicBezTo>
                    <a:pt x="30" y="1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1"/>
                    <a:pt x="33" y="1"/>
                    <a:pt x="34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6" y="4"/>
                    <a:pt x="36" y="4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7" y="6"/>
                    <a:pt x="36" y="7"/>
                    <a:pt x="36" y="8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7" y="11"/>
                    <a:pt x="37" y="12"/>
                    <a:pt x="38" y="12"/>
                  </a:cubicBezTo>
                  <a:cubicBezTo>
                    <a:pt x="38" y="13"/>
                    <a:pt x="39" y="13"/>
                    <a:pt x="39" y="14"/>
                  </a:cubicBezTo>
                  <a:cubicBezTo>
                    <a:pt x="39" y="14"/>
                    <a:pt x="38" y="15"/>
                    <a:pt x="37" y="15"/>
                  </a:cubicBezTo>
                  <a:cubicBezTo>
                    <a:pt x="35" y="16"/>
                    <a:pt x="35" y="17"/>
                    <a:pt x="35" y="19"/>
                  </a:cubicBezTo>
                  <a:cubicBezTo>
                    <a:pt x="35" y="19"/>
                    <a:pt x="35" y="20"/>
                    <a:pt x="35" y="20"/>
                  </a:cubicBezTo>
                  <a:cubicBezTo>
                    <a:pt x="34" y="21"/>
                    <a:pt x="34" y="22"/>
                    <a:pt x="34" y="22"/>
                  </a:cubicBezTo>
                  <a:cubicBezTo>
                    <a:pt x="34" y="23"/>
                    <a:pt x="34" y="25"/>
                    <a:pt x="34" y="26"/>
                  </a:cubicBezTo>
                  <a:cubicBezTo>
                    <a:pt x="33" y="26"/>
                    <a:pt x="33" y="27"/>
                    <a:pt x="32" y="27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8"/>
                    <a:pt x="31" y="29"/>
                    <a:pt x="31" y="29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6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9" y="38"/>
                    <a:pt x="31" y="41"/>
                    <a:pt x="31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3" y="43"/>
                    <a:pt x="33" y="43"/>
                    <a:pt x="34" y="44"/>
                  </a:cubicBezTo>
                  <a:cubicBezTo>
                    <a:pt x="34" y="44"/>
                    <a:pt x="33" y="45"/>
                    <a:pt x="33" y="45"/>
                  </a:cubicBezTo>
                  <a:cubicBezTo>
                    <a:pt x="33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1" y="46"/>
                    <a:pt x="31" y="46"/>
                  </a:cubicBezTo>
                  <a:cubicBezTo>
                    <a:pt x="31" y="46"/>
                    <a:pt x="30" y="45"/>
                    <a:pt x="30" y="45"/>
                  </a:cubicBezTo>
                  <a:cubicBezTo>
                    <a:pt x="30" y="45"/>
                    <a:pt x="29" y="46"/>
                    <a:pt x="29" y="46"/>
                  </a:cubicBezTo>
                  <a:cubicBezTo>
                    <a:pt x="27" y="48"/>
                    <a:pt x="25" y="48"/>
                    <a:pt x="23" y="48"/>
                  </a:cubicBezTo>
                  <a:cubicBezTo>
                    <a:pt x="22" y="48"/>
                    <a:pt x="22" y="48"/>
                    <a:pt x="21" y="48"/>
                  </a:cubicBezTo>
                  <a:close/>
                  <a:moveTo>
                    <a:pt x="17" y="44"/>
                  </a:moveTo>
                  <a:cubicBezTo>
                    <a:pt x="18" y="44"/>
                    <a:pt x="19" y="45"/>
                    <a:pt x="20" y="46"/>
                  </a:cubicBezTo>
                  <a:cubicBezTo>
                    <a:pt x="20" y="46"/>
                    <a:pt x="21" y="47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2" y="47"/>
                    <a:pt x="22" y="46"/>
                    <a:pt x="23" y="46"/>
                  </a:cubicBezTo>
                  <a:cubicBezTo>
                    <a:pt x="25" y="46"/>
                    <a:pt x="27" y="46"/>
                    <a:pt x="29" y="45"/>
                  </a:cubicBezTo>
                  <a:cubicBezTo>
                    <a:pt x="29" y="44"/>
                    <a:pt x="30" y="44"/>
                    <a:pt x="31" y="44"/>
                  </a:cubicBezTo>
                  <a:cubicBezTo>
                    <a:pt x="31" y="44"/>
                    <a:pt x="32" y="45"/>
                    <a:pt x="32" y="45"/>
                  </a:cubicBezTo>
                  <a:cubicBezTo>
                    <a:pt x="32" y="45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3"/>
                    <a:pt x="31" y="43"/>
                  </a:cubicBezTo>
                  <a:cubicBezTo>
                    <a:pt x="31" y="43"/>
                    <a:pt x="30" y="43"/>
                    <a:pt x="30" y="43"/>
                  </a:cubicBezTo>
                  <a:cubicBezTo>
                    <a:pt x="30" y="42"/>
                    <a:pt x="29" y="38"/>
                    <a:pt x="26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6" y="36"/>
                    <a:pt x="27" y="36"/>
                    <a:pt x="27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9" y="30"/>
                    <a:pt x="29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29"/>
                    <a:pt x="30" y="29"/>
                  </a:cubicBezTo>
                  <a:cubicBezTo>
                    <a:pt x="30" y="28"/>
                    <a:pt x="30" y="28"/>
                    <a:pt x="31" y="27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32" y="26"/>
                    <a:pt x="33" y="26"/>
                    <a:pt x="33" y="25"/>
                  </a:cubicBezTo>
                  <a:cubicBezTo>
                    <a:pt x="33" y="24"/>
                    <a:pt x="33" y="23"/>
                    <a:pt x="33" y="22"/>
                  </a:cubicBezTo>
                  <a:cubicBezTo>
                    <a:pt x="33" y="22"/>
                    <a:pt x="33" y="21"/>
                    <a:pt x="33" y="20"/>
                  </a:cubicBezTo>
                  <a:cubicBezTo>
                    <a:pt x="34" y="20"/>
                    <a:pt x="34" y="19"/>
                    <a:pt x="34" y="19"/>
                  </a:cubicBezTo>
                  <a:cubicBezTo>
                    <a:pt x="34" y="17"/>
                    <a:pt x="34" y="15"/>
                    <a:pt x="36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7" y="13"/>
                    <a:pt x="37" y="13"/>
                  </a:cubicBezTo>
                  <a:cubicBezTo>
                    <a:pt x="37" y="13"/>
                    <a:pt x="36" y="12"/>
                    <a:pt x="35" y="11"/>
                  </a:cubicBezTo>
                  <a:cubicBezTo>
                    <a:pt x="35" y="10"/>
                    <a:pt x="35" y="9"/>
                    <a:pt x="35" y="8"/>
                  </a:cubicBezTo>
                  <a:cubicBezTo>
                    <a:pt x="35" y="7"/>
                    <a:pt x="35" y="6"/>
                    <a:pt x="35" y="6"/>
                  </a:cubicBezTo>
                  <a:cubicBezTo>
                    <a:pt x="34" y="5"/>
                    <a:pt x="34" y="5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3"/>
                    <a:pt x="29" y="4"/>
                    <a:pt x="28" y="5"/>
                  </a:cubicBezTo>
                  <a:cubicBezTo>
                    <a:pt x="27" y="5"/>
                    <a:pt x="26" y="5"/>
                    <a:pt x="24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4"/>
                    <a:pt x="20" y="5"/>
                    <a:pt x="18" y="5"/>
                  </a:cubicBezTo>
                  <a:cubicBezTo>
                    <a:pt x="17" y="5"/>
                    <a:pt x="15" y="4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9"/>
                    <a:pt x="6" y="9"/>
                    <a:pt x="6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10"/>
                    <a:pt x="5" y="12"/>
                    <a:pt x="6" y="13"/>
                  </a:cubicBezTo>
                  <a:cubicBezTo>
                    <a:pt x="6" y="15"/>
                    <a:pt x="6" y="17"/>
                    <a:pt x="6" y="19"/>
                  </a:cubicBezTo>
                  <a:cubicBezTo>
                    <a:pt x="5" y="19"/>
                    <a:pt x="5" y="19"/>
                    <a:pt x="4" y="19"/>
                  </a:cubicBezTo>
                  <a:cubicBezTo>
                    <a:pt x="2" y="20"/>
                    <a:pt x="1" y="23"/>
                    <a:pt x="1" y="25"/>
                  </a:cubicBezTo>
                  <a:cubicBezTo>
                    <a:pt x="2" y="26"/>
                    <a:pt x="2" y="28"/>
                    <a:pt x="3" y="29"/>
                  </a:cubicBezTo>
                  <a:cubicBezTo>
                    <a:pt x="3" y="29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4" y="31"/>
                    <a:pt x="5" y="32"/>
                    <a:pt x="5" y="34"/>
                  </a:cubicBezTo>
                  <a:cubicBezTo>
                    <a:pt x="5" y="35"/>
                    <a:pt x="5" y="35"/>
                    <a:pt x="6" y="36"/>
                  </a:cubicBezTo>
                  <a:cubicBezTo>
                    <a:pt x="6" y="36"/>
                    <a:pt x="7" y="36"/>
                    <a:pt x="7" y="36"/>
                  </a:cubicBezTo>
                  <a:cubicBezTo>
                    <a:pt x="7" y="36"/>
                    <a:pt x="7" y="36"/>
                    <a:pt x="8" y="36"/>
                  </a:cubicBezTo>
                  <a:cubicBezTo>
                    <a:pt x="8" y="36"/>
                    <a:pt x="8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9"/>
                    <a:pt x="11" y="39"/>
                    <a:pt x="12" y="41"/>
                  </a:cubicBezTo>
                  <a:cubicBezTo>
                    <a:pt x="12" y="42"/>
                    <a:pt x="15" y="45"/>
                    <a:pt x="16" y="45"/>
                  </a:cubicBezTo>
                  <a:cubicBezTo>
                    <a:pt x="16" y="44"/>
                    <a:pt x="17" y="44"/>
                    <a:pt x="17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" name="Freeform 311"/>
            <p:cNvSpPr>
              <a:spLocks/>
            </p:cNvSpPr>
            <p:nvPr/>
          </p:nvSpPr>
          <p:spPr bwMode="auto">
            <a:xfrm>
              <a:off x="2264625" y="3639707"/>
              <a:ext cx="22032" cy="34631"/>
            </a:xfrm>
            <a:custGeom>
              <a:avLst/>
              <a:gdLst>
                <a:gd name="T0" fmla="*/ 65 w 3"/>
                <a:gd name="T1" fmla="*/ 20 h 5"/>
                <a:gd name="T2" fmla="*/ 0 w 3"/>
                <a:gd name="T3" fmla="*/ 97 h 5"/>
                <a:gd name="T4" fmla="*/ 65 w 3"/>
                <a:gd name="T5" fmla="*/ 97 h 5"/>
                <a:gd name="T6" fmla="*/ 65 w 3"/>
                <a:gd name="T7" fmla="*/ 2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5"/>
                    <a:pt x="2" y="5"/>
                    <a:pt x="2" y="4"/>
                  </a:cubicBezTo>
                  <a:cubicBezTo>
                    <a:pt x="3" y="3"/>
                    <a:pt x="3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" name="Freeform 312"/>
            <p:cNvSpPr>
              <a:spLocks noEditPoints="1"/>
            </p:cNvSpPr>
            <p:nvPr/>
          </p:nvSpPr>
          <p:spPr bwMode="auto">
            <a:xfrm>
              <a:off x="2258330" y="3639707"/>
              <a:ext cx="28327" cy="34631"/>
            </a:xfrm>
            <a:custGeom>
              <a:avLst/>
              <a:gdLst>
                <a:gd name="T0" fmla="*/ 56 w 4"/>
                <a:gd name="T1" fmla="*/ 117 h 5"/>
                <a:gd name="T2" fmla="*/ 25 w 4"/>
                <a:gd name="T3" fmla="*/ 97 h 5"/>
                <a:gd name="T4" fmla="*/ 25 w 4"/>
                <a:gd name="T5" fmla="*/ 20 h 5"/>
                <a:gd name="T6" fmla="*/ 101 w 4"/>
                <a:gd name="T7" fmla="*/ 0 h 5"/>
                <a:gd name="T8" fmla="*/ 101 w 4"/>
                <a:gd name="T9" fmla="*/ 20 h 5"/>
                <a:gd name="T10" fmla="*/ 101 w 4"/>
                <a:gd name="T11" fmla="*/ 44 h 5"/>
                <a:gd name="T12" fmla="*/ 101 w 4"/>
                <a:gd name="T13" fmla="*/ 117 h 5"/>
                <a:gd name="T14" fmla="*/ 56 w 4"/>
                <a:gd name="T15" fmla="*/ 117 h 5"/>
                <a:gd name="T16" fmla="*/ 81 w 4"/>
                <a:gd name="T17" fmla="*/ 20 h 5"/>
                <a:gd name="T18" fmla="*/ 56 w 4"/>
                <a:gd name="T19" fmla="*/ 44 h 5"/>
                <a:gd name="T20" fmla="*/ 56 w 4"/>
                <a:gd name="T21" fmla="*/ 97 h 5"/>
                <a:gd name="T22" fmla="*/ 56 w 4"/>
                <a:gd name="T23" fmla="*/ 97 h 5"/>
                <a:gd name="T24" fmla="*/ 81 w 4"/>
                <a:gd name="T25" fmla="*/ 97 h 5"/>
                <a:gd name="T26" fmla="*/ 81 w 4"/>
                <a:gd name="T27" fmla="*/ 44 h 5"/>
                <a:gd name="T28" fmla="*/ 81 w 4"/>
                <a:gd name="T29" fmla="*/ 20 h 5"/>
                <a:gd name="T30" fmla="*/ 81 w 4"/>
                <a:gd name="T31" fmla="*/ 20 h 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1" y="5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  <a:moveTo>
                    <a:pt x="3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" name="Freeform 313"/>
            <p:cNvSpPr>
              <a:spLocks/>
            </p:cNvSpPr>
            <p:nvPr/>
          </p:nvSpPr>
          <p:spPr bwMode="auto">
            <a:xfrm>
              <a:off x="1729551" y="3000611"/>
              <a:ext cx="37770" cy="94448"/>
            </a:xfrm>
            <a:custGeom>
              <a:avLst/>
              <a:gdLst>
                <a:gd name="T0" fmla="*/ 168 w 5"/>
                <a:gd name="T1" fmla="*/ 309 h 13"/>
                <a:gd name="T2" fmla="*/ 70 w 5"/>
                <a:gd name="T3" fmla="*/ 150 h 13"/>
                <a:gd name="T4" fmla="*/ 0 w 5"/>
                <a:gd name="T5" fmla="*/ 0 h 13"/>
                <a:gd name="T6" fmla="*/ 98 w 5"/>
                <a:gd name="T7" fmla="*/ 0 h 13"/>
                <a:gd name="T8" fmla="*/ 139 w 5"/>
                <a:gd name="T9" fmla="*/ 150 h 13"/>
                <a:gd name="T10" fmla="*/ 168 w 5"/>
                <a:gd name="T11" fmla="*/ 309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3">
                  <a:moveTo>
                    <a:pt x="5" y="11"/>
                  </a:moveTo>
                  <a:cubicBezTo>
                    <a:pt x="2" y="13"/>
                    <a:pt x="2" y="7"/>
                    <a:pt x="2" y="5"/>
                  </a:cubicBezTo>
                  <a:cubicBezTo>
                    <a:pt x="2" y="3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4" y="3"/>
                    <a:pt x="4" y="5"/>
                  </a:cubicBezTo>
                  <a:cubicBezTo>
                    <a:pt x="5" y="7"/>
                    <a:pt x="4" y="9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" name="Freeform 314"/>
            <p:cNvSpPr>
              <a:spLocks noEditPoints="1"/>
            </p:cNvSpPr>
            <p:nvPr/>
          </p:nvSpPr>
          <p:spPr bwMode="auto">
            <a:xfrm>
              <a:off x="1723256" y="2991166"/>
              <a:ext cx="50360" cy="97596"/>
            </a:xfrm>
            <a:custGeom>
              <a:avLst/>
              <a:gdLst>
                <a:gd name="T0" fmla="*/ 130 w 7"/>
                <a:gd name="T1" fmla="*/ 420 h 13"/>
                <a:gd name="T2" fmla="*/ 57 w 7"/>
                <a:gd name="T3" fmla="*/ 234 h 13"/>
                <a:gd name="T4" fmla="*/ 57 w 7"/>
                <a:gd name="T5" fmla="*/ 188 h 13"/>
                <a:gd name="T6" fmla="*/ 25 w 7"/>
                <a:gd name="T7" fmla="*/ 98 h 13"/>
                <a:gd name="T8" fmla="*/ 25 w 7"/>
                <a:gd name="T9" fmla="*/ 29 h 13"/>
                <a:gd name="T10" fmla="*/ 0 w 7"/>
                <a:gd name="T11" fmla="*/ 0 h 13"/>
                <a:gd name="T12" fmla="*/ 25 w 7"/>
                <a:gd name="T13" fmla="*/ 0 h 13"/>
                <a:gd name="T14" fmla="*/ 85 w 7"/>
                <a:gd name="T15" fmla="*/ 0 h 13"/>
                <a:gd name="T16" fmla="*/ 130 w 7"/>
                <a:gd name="T17" fmla="*/ 0 h 13"/>
                <a:gd name="T18" fmla="*/ 110 w 7"/>
                <a:gd name="T19" fmla="*/ 29 h 13"/>
                <a:gd name="T20" fmla="*/ 130 w 7"/>
                <a:gd name="T21" fmla="*/ 136 h 13"/>
                <a:gd name="T22" fmla="*/ 167 w 7"/>
                <a:gd name="T23" fmla="*/ 188 h 13"/>
                <a:gd name="T24" fmla="*/ 167 w 7"/>
                <a:gd name="T25" fmla="*/ 284 h 13"/>
                <a:gd name="T26" fmla="*/ 194 w 7"/>
                <a:gd name="T27" fmla="*/ 393 h 13"/>
                <a:gd name="T28" fmla="*/ 194 w 7"/>
                <a:gd name="T29" fmla="*/ 393 h 13"/>
                <a:gd name="T30" fmla="*/ 167 w 7"/>
                <a:gd name="T31" fmla="*/ 420 h 13"/>
                <a:gd name="T32" fmla="*/ 130 w 7"/>
                <a:gd name="T33" fmla="*/ 420 h 13"/>
                <a:gd name="T34" fmla="*/ 57 w 7"/>
                <a:gd name="T35" fmla="*/ 69 h 13"/>
                <a:gd name="T36" fmla="*/ 57 w 7"/>
                <a:gd name="T37" fmla="*/ 98 h 13"/>
                <a:gd name="T38" fmla="*/ 85 w 7"/>
                <a:gd name="T39" fmla="*/ 188 h 13"/>
                <a:gd name="T40" fmla="*/ 85 w 7"/>
                <a:gd name="T41" fmla="*/ 234 h 13"/>
                <a:gd name="T42" fmla="*/ 130 w 7"/>
                <a:gd name="T43" fmla="*/ 393 h 13"/>
                <a:gd name="T44" fmla="*/ 130 w 7"/>
                <a:gd name="T45" fmla="*/ 393 h 13"/>
                <a:gd name="T46" fmla="*/ 130 w 7"/>
                <a:gd name="T47" fmla="*/ 284 h 13"/>
                <a:gd name="T48" fmla="*/ 130 w 7"/>
                <a:gd name="T49" fmla="*/ 188 h 13"/>
                <a:gd name="T50" fmla="*/ 110 w 7"/>
                <a:gd name="T51" fmla="*/ 165 h 13"/>
                <a:gd name="T52" fmla="*/ 85 w 7"/>
                <a:gd name="T53" fmla="*/ 69 h 13"/>
                <a:gd name="T54" fmla="*/ 57 w 7"/>
                <a:gd name="T55" fmla="*/ 69 h 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" h="13">
                  <a:moveTo>
                    <a:pt x="5" y="13"/>
                  </a:moveTo>
                  <a:cubicBezTo>
                    <a:pt x="2" y="13"/>
                    <a:pt x="2" y="9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5"/>
                    <a:pt x="2" y="4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3"/>
                    <a:pt x="5" y="4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6" y="7"/>
                    <a:pt x="6" y="8"/>
                    <a:pt x="6" y="9"/>
                  </a:cubicBezTo>
                  <a:cubicBezTo>
                    <a:pt x="6" y="10"/>
                    <a:pt x="6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5" y="13"/>
                    <a:pt x="5" y="1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8"/>
                    <a:pt x="4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" name="Freeform 315"/>
            <p:cNvSpPr>
              <a:spLocks/>
            </p:cNvSpPr>
            <p:nvPr/>
          </p:nvSpPr>
          <p:spPr bwMode="auto">
            <a:xfrm>
              <a:off x="1855451" y="2500039"/>
              <a:ext cx="75540" cy="141671"/>
            </a:xfrm>
            <a:custGeom>
              <a:avLst/>
              <a:gdLst>
                <a:gd name="T0" fmla="*/ 139 w 10"/>
                <a:gd name="T1" fmla="*/ 28 h 19"/>
                <a:gd name="T2" fmla="*/ 235 w 10"/>
                <a:gd name="T3" fmla="*/ 0 h 19"/>
                <a:gd name="T4" fmla="*/ 305 w 10"/>
                <a:gd name="T5" fmla="*/ 0 h 19"/>
                <a:gd name="T6" fmla="*/ 264 w 10"/>
                <a:gd name="T7" fmla="*/ 66 h 19"/>
                <a:gd name="T8" fmla="*/ 305 w 10"/>
                <a:gd name="T9" fmla="*/ 156 h 19"/>
                <a:gd name="T10" fmla="*/ 235 w 10"/>
                <a:gd name="T11" fmla="*/ 279 h 19"/>
                <a:gd name="T12" fmla="*/ 197 w 10"/>
                <a:gd name="T13" fmla="*/ 279 h 19"/>
                <a:gd name="T14" fmla="*/ 264 w 10"/>
                <a:gd name="T15" fmla="*/ 320 h 19"/>
                <a:gd name="T16" fmla="*/ 334 w 10"/>
                <a:gd name="T17" fmla="*/ 410 h 19"/>
                <a:gd name="T18" fmla="*/ 235 w 10"/>
                <a:gd name="T19" fmla="*/ 504 h 19"/>
                <a:gd name="T20" fmla="*/ 168 w 10"/>
                <a:gd name="T21" fmla="*/ 599 h 19"/>
                <a:gd name="T22" fmla="*/ 139 w 10"/>
                <a:gd name="T23" fmla="*/ 438 h 19"/>
                <a:gd name="T24" fmla="*/ 70 w 10"/>
                <a:gd name="T25" fmla="*/ 369 h 19"/>
                <a:gd name="T26" fmla="*/ 29 w 10"/>
                <a:gd name="T27" fmla="*/ 320 h 19"/>
                <a:gd name="T28" fmla="*/ 98 w 10"/>
                <a:gd name="T29" fmla="*/ 185 h 19"/>
                <a:gd name="T30" fmla="*/ 98 w 10"/>
                <a:gd name="T31" fmla="*/ 66 h 19"/>
                <a:gd name="T32" fmla="*/ 139 w 10"/>
                <a:gd name="T33" fmla="*/ 28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" h="19">
                  <a:moveTo>
                    <a:pt x="4" y="1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7" y="3"/>
                    <a:pt x="9" y="0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4"/>
                    <a:pt x="9" y="3"/>
                    <a:pt x="9" y="5"/>
                  </a:cubicBezTo>
                  <a:cubicBezTo>
                    <a:pt x="10" y="7"/>
                    <a:pt x="7" y="7"/>
                    <a:pt x="7" y="9"/>
                  </a:cubicBezTo>
                  <a:cubicBezTo>
                    <a:pt x="7" y="9"/>
                    <a:pt x="6" y="9"/>
                    <a:pt x="6" y="9"/>
                  </a:cubicBezTo>
                  <a:cubicBezTo>
                    <a:pt x="6" y="10"/>
                    <a:pt x="7" y="11"/>
                    <a:pt x="8" y="10"/>
                  </a:cubicBezTo>
                  <a:cubicBezTo>
                    <a:pt x="9" y="10"/>
                    <a:pt x="10" y="13"/>
                    <a:pt x="10" y="13"/>
                  </a:cubicBezTo>
                  <a:cubicBezTo>
                    <a:pt x="9" y="15"/>
                    <a:pt x="7" y="15"/>
                    <a:pt x="7" y="16"/>
                  </a:cubicBezTo>
                  <a:cubicBezTo>
                    <a:pt x="6" y="17"/>
                    <a:pt x="8" y="18"/>
                    <a:pt x="5" y="19"/>
                  </a:cubicBezTo>
                  <a:cubicBezTo>
                    <a:pt x="5" y="18"/>
                    <a:pt x="5" y="15"/>
                    <a:pt x="4" y="14"/>
                  </a:cubicBezTo>
                  <a:cubicBezTo>
                    <a:pt x="3" y="14"/>
                    <a:pt x="3" y="14"/>
                    <a:pt x="2" y="12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0" y="8"/>
                    <a:pt x="2" y="8"/>
                    <a:pt x="3" y="6"/>
                  </a:cubicBezTo>
                  <a:cubicBezTo>
                    <a:pt x="3" y="5"/>
                    <a:pt x="3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" name="Freeform 316"/>
            <p:cNvSpPr>
              <a:spLocks noEditPoints="1"/>
            </p:cNvSpPr>
            <p:nvPr/>
          </p:nvSpPr>
          <p:spPr bwMode="auto">
            <a:xfrm>
              <a:off x="1855451" y="2493742"/>
              <a:ext cx="75540" cy="157413"/>
            </a:xfrm>
            <a:custGeom>
              <a:avLst/>
              <a:gdLst>
                <a:gd name="T0" fmla="*/ 168 w 10"/>
                <a:gd name="T1" fmla="*/ 645 h 21"/>
                <a:gd name="T2" fmla="*/ 139 w 10"/>
                <a:gd name="T3" fmla="*/ 510 h 21"/>
                <a:gd name="T4" fmla="*/ 70 w 10"/>
                <a:gd name="T5" fmla="*/ 419 h 21"/>
                <a:gd name="T6" fmla="*/ 0 w 10"/>
                <a:gd name="T7" fmla="*/ 352 h 21"/>
                <a:gd name="T8" fmla="*/ 70 w 10"/>
                <a:gd name="T9" fmla="*/ 226 h 21"/>
                <a:gd name="T10" fmla="*/ 70 w 10"/>
                <a:gd name="T11" fmla="*/ 95 h 21"/>
                <a:gd name="T12" fmla="*/ 70 w 10"/>
                <a:gd name="T13" fmla="*/ 69 h 21"/>
                <a:gd name="T14" fmla="*/ 98 w 10"/>
                <a:gd name="T15" fmla="*/ 29 h 21"/>
                <a:gd name="T16" fmla="*/ 264 w 10"/>
                <a:gd name="T17" fmla="*/ 69 h 21"/>
                <a:gd name="T18" fmla="*/ 305 w 10"/>
                <a:gd name="T19" fmla="*/ 29 h 21"/>
                <a:gd name="T20" fmla="*/ 334 w 10"/>
                <a:gd name="T21" fmla="*/ 29 h 21"/>
                <a:gd name="T22" fmla="*/ 305 w 10"/>
                <a:gd name="T23" fmla="*/ 136 h 21"/>
                <a:gd name="T24" fmla="*/ 305 w 10"/>
                <a:gd name="T25" fmla="*/ 136 h 21"/>
                <a:gd name="T26" fmla="*/ 264 w 10"/>
                <a:gd name="T27" fmla="*/ 283 h 21"/>
                <a:gd name="T28" fmla="*/ 235 w 10"/>
                <a:gd name="T29" fmla="*/ 352 h 21"/>
                <a:gd name="T30" fmla="*/ 305 w 10"/>
                <a:gd name="T31" fmla="*/ 352 h 21"/>
                <a:gd name="T32" fmla="*/ 264 w 10"/>
                <a:gd name="T33" fmla="*/ 510 h 21"/>
                <a:gd name="T34" fmla="*/ 235 w 10"/>
                <a:gd name="T35" fmla="*/ 579 h 21"/>
                <a:gd name="T36" fmla="*/ 168 w 10"/>
                <a:gd name="T37" fmla="*/ 674 h 21"/>
                <a:gd name="T38" fmla="*/ 139 w 10"/>
                <a:gd name="T39" fmla="*/ 226 h 21"/>
                <a:gd name="T40" fmla="*/ 29 w 10"/>
                <a:gd name="T41" fmla="*/ 352 h 21"/>
                <a:gd name="T42" fmla="*/ 98 w 10"/>
                <a:gd name="T43" fmla="*/ 419 h 21"/>
                <a:gd name="T44" fmla="*/ 139 w 10"/>
                <a:gd name="T45" fmla="*/ 488 h 21"/>
                <a:gd name="T46" fmla="*/ 197 w 10"/>
                <a:gd name="T47" fmla="*/ 607 h 21"/>
                <a:gd name="T48" fmla="*/ 197 w 10"/>
                <a:gd name="T49" fmla="*/ 510 h 21"/>
                <a:gd name="T50" fmla="*/ 305 w 10"/>
                <a:gd name="T51" fmla="*/ 448 h 21"/>
                <a:gd name="T52" fmla="*/ 264 w 10"/>
                <a:gd name="T53" fmla="*/ 390 h 21"/>
                <a:gd name="T54" fmla="*/ 168 w 10"/>
                <a:gd name="T55" fmla="*/ 283 h 21"/>
                <a:gd name="T56" fmla="*/ 264 w 10"/>
                <a:gd name="T57" fmla="*/ 255 h 21"/>
                <a:gd name="T58" fmla="*/ 264 w 10"/>
                <a:gd name="T59" fmla="*/ 164 h 21"/>
                <a:gd name="T60" fmla="*/ 264 w 10"/>
                <a:gd name="T61" fmla="*/ 95 h 21"/>
                <a:gd name="T62" fmla="*/ 235 w 10"/>
                <a:gd name="T63" fmla="*/ 69 h 21"/>
                <a:gd name="T64" fmla="*/ 139 w 10"/>
                <a:gd name="T65" fmla="*/ 69 h 21"/>
                <a:gd name="T66" fmla="*/ 98 w 10"/>
                <a:gd name="T67" fmla="*/ 95 h 2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" h="21">
                  <a:moveTo>
                    <a:pt x="5" y="21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19"/>
                  </a:cubicBezTo>
                  <a:cubicBezTo>
                    <a:pt x="4" y="18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5"/>
                    <a:pt x="2" y="15"/>
                    <a:pt x="2" y="13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3" y="6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5" y="0"/>
                    <a:pt x="7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9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10" y="5"/>
                  </a:cubicBezTo>
                  <a:cubicBezTo>
                    <a:pt x="10" y="7"/>
                    <a:pt x="9" y="8"/>
                    <a:pt x="8" y="9"/>
                  </a:cubicBezTo>
                  <a:cubicBezTo>
                    <a:pt x="8" y="9"/>
                    <a:pt x="7" y="9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cubicBezTo>
                    <a:pt x="10" y="12"/>
                    <a:pt x="10" y="14"/>
                    <a:pt x="10" y="14"/>
                  </a:cubicBezTo>
                  <a:cubicBezTo>
                    <a:pt x="10" y="15"/>
                    <a:pt x="9" y="16"/>
                    <a:pt x="8" y="16"/>
                  </a:cubicBezTo>
                  <a:cubicBezTo>
                    <a:pt x="8" y="16"/>
                    <a:pt x="7" y="17"/>
                    <a:pt x="7" y="17"/>
                  </a:cubicBezTo>
                  <a:cubicBezTo>
                    <a:pt x="7" y="17"/>
                    <a:pt x="7" y="18"/>
                    <a:pt x="7" y="18"/>
                  </a:cubicBezTo>
                  <a:cubicBezTo>
                    <a:pt x="7" y="19"/>
                    <a:pt x="7" y="20"/>
                    <a:pt x="6" y="21"/>
                  </a:cubicBezTo>
                  <a:lnTo>
                    <a:pt x="5" y="21"/>
                  </a:lnTo>
                  <a:close/>
                  <a:moveTo>
                    <a:pt x="3" y="3"/>
                  </a:moveTo>
                  <a:cubicBezTo>
                    <a:pt x="4" y="4"/>
                    <a:pt x="4" y="7"/>
                    <a:pt x="4" y="7"/>
                  </a:cubicBezTo>
                  <a:cubicBezTo>
                    <a:pt x="3" y="8"/>
                    <a:pt x="3" y="9"/>
                    <a:pt x="2" y="9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3" y="14"/>
                    <a:pt x="3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6" y="17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8"/>
                  </a:cubicBezTo>
                  <a:cubicBezTo>
                    <a:pt x="6" y="18"/>
                    <a:pt x="6" y="17"/>
                    <a:pt x="6" y="16"/>
                  </a:cubicBezTo>
                  <a:cubicBezTo>
                    <a:pt x="7" y="16"/>
                    <a:pt x="7" y="15"/>
                    <a:pt x="8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9" y="13"/>
                    <a:pt x="9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6" y="11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8" y="8"/>
                  </a:cubicBezTo>
                  <a:cubicBezTo>
                    <a:pt x="8" y="7"/>
                    <a:pt x="9" y="7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5"/>
                    <a:pt x="7" y="4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5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" name="Freeform 317"/>
            <p:cNvSpPr>
              <a:spLocks/>
            </p:cNvSpPr>
            <p:nvPr/>
          </p:nvSpPr>
          <p:spPr bwMode="auto">
            <a:xfrm>
              <a:off x="1915253" y="2575597"/>
              <a:ext cx="944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" name="Freeform 318"/>
            <p:cNvSpPr>
              <a:spLocks/>
            </p:cNvSpPr>
            <p:nvPr/>
          </p:nvSpPr>
          <p:spPr bwMode="auto">
            <a:xfrm>
              <a:off x="1908958" y="2553559"/>
              <a:ext cx="22032" cy="28334"/>
            </a:xfrm>
            <a:custGeom>
              <a:avLst/>
              <a:gdLst>
                <a:gd name="T0" fmla="*/ 28 w 3"/>
                <a:gd name="T1" fmla="*/ 101 h 4"/>
                <a:gd name="T2" fmla="*/ 28 w 3"/>
                <a:gd name="T3" fmla="*/ 101 h 4"/>
                <a:gd name="T4" fmla="*/ 0 w 3"/>
                <a:gd name="T5" fmla="*/ 81 h 4"/>
                <a:gd name="T6" fmla="*/ 86 w 3"/>
                <a:gd name="T7" fmla="*/ 0 h 4"/>
                <a:gd name="T8" fmla="*/ 65 w 3"/>
                <a:gd name="T9" fmla="*/ 81 h 4"/>
                <a:gd name="T10" fmla="*/ 65 w 3"/>
                <a:gd name="T11" fmla="*/ 81 h 4"/>
                <a:gd name="T12" fmla="*/ 65 w 3"/>
                <a:gd name="T13" fmla="*/ 101 h 4"/>
                <a:gd name="T14" fmla="*/ 28 w 3"/>
                <a:gd name="T15" fmla="*/ 101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" name="Freeform 319"/>
            <p:cNvSpPr>
              <a:spLocks/>
            </p:cNvSpPr>
            <p:nvPr/>
          </p:nvSpPr>
          <p:spPr bwMode="auto">
            <a:xfrm>
              <a:off x="2145020" y="2613376"/>
              <a:ext cx="210882" cy="201488"/>
            </a:xfrm>
            <a:custGeom>
              <a:avLst/>
              <a:gdLst>
                <a:gd name="T0" fmla="*/ 69 w 28"/>
                <a:gd name="T1" fmla="*/ 28 h 27"/>
                <a:gd name="T2" fmla="*/ 304 w 28"/>
                <a:gd name="T3" fmla="*/ 66 h 27"/>
                <a:gd name="T4" fmla="*/ 522 w 28"/>
                <a:gd name="T5" fmla="*/ 28 h 27"/>
                <a:gd name="T6" fmla="*/ 493 w 28"/>
                <a:gd name="T7" fmla="*/ 28 h 27"/>
                <a:gd name="T8" fmla="*/ 617 w 28"/>
                <a:gd name="T9" fmla="*/ 66 h 27"/>
                <a:gd name="T10" fmla="*/ 589 w 28"/>
                <a:gd name="T11" fmla="*/ 28 h 27"/>
                <a:gd name="T12" fmla="*/ 617 w 28"/>
                <a:gd name="T13" fmla="*/ 66 h 27"/>
                <a:gd name="T14" fmla="*/ 617 w 28"/>
                <a:gd name="T15" fmla="*/ 66 h 27"/>
                <a:gd name="T16" fmla="*/ 756 w 28"/>
                <a:gd name="T17" fmla="*/ 66 h 27"/>
                <a:gd name="T18" fmla="*/ 826 w 28"/>
                <a:gd name="T19" fmla="*/ 225 h 27"/>
                <a:gd name="T20" fmla="*/ 756 w 28"/>
                <a:gd name="T21" fmla="*/ 320 h 27"/>
                <a:gd name="T22" fmla="*/ 658 w 28"/>
                <a:gd name="T23" fmla="*/ 156 h 27"/>
                <a:gd name="T24" fmla="*/ 756 w 28"/>
                <a:gd name="T25" fmla="*/ 410 h 27"/>
                <a:gd name="T26" fmla="*/ 893 w 28"/>
                <a:gd name="T27" fmla="*/ 668 h 27"/>
                <a:gd name="T28" fmla="*/ 847 w 28"/>
                <a:gd name="T29" fmla="*/ 730 h 27"/>
                <a:gd name="T30" fmla="*/ 778 w 28"/>
                <a:gd name="T31" fmla="*/ 787 h 27"/>
                <a:gd name="T32" fmla="*/ 756 w 28"/>
                <a:gd name="T33" fmla="*/ 825 h 27"/>
                <a:gd name="T34" fmla="*/ 687 w 28"/>
                <a:gd name="T35" fmla="*/ 825 h 27"/>
                <a:gd name="T36" fmla="*/ 562 w 28"/>
                <a:gd name="T37" fmla="*/ 825 h 27"/>
                <a:gd name="T38" fmla="*/ 562 w 28"/>
                <a:gd name="T39" fmla="*/ 787 h 27"/>
                <a:gd name="T40" fmla="*/ 258 w 28"/>
                <a:gd name="T41" fmla="*/ 825 h 27"/>
                <a:gd name="T42" fmla="*/ 98 w 28"/>
                <a:gd name="T43" fmla="*/ 825 h 27"/>
                <a:gd name="T44" fmla="*/ 69 w 28"/>
                <a:gd name="T45" fmla="*/ 692 h 27"/>
                <a:gd name="T46" fmla="*/ 69 w 28"/>
                <a:gd name="T47" fmla="*/ 254 h 27"/>
                <a:gd name="T48" fmla="*/ 69 w 28"/>
                <a:gd name="T49" fmla="*/ 28 h 2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" h="27">
                  <a:moveTo>
                    <a:pt x="2" y="1"/>
                  </a:moveTo>
                  <a:cubicBezTo>
                    <a:pt x="5" y="1"/>
                    <a:pt x="7" y="1"/>
                    <a:pt x="9" y="2"/>
                  </a:cubicBezTo>
                  <a:cubicBezTo>
                    <a:pt x="12" y="3"/>
                    <a:pt x="13" y="2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8" y="0"/>
                    <a:pt x="19" y="2"/>
                  </a:cubicBezTo>
                  <a:cubicBezTo>
                    <a:pt x="19" y="2"/>
                    <a:pt x="18" y="1"/>
                    <a:pt x="18" y="1"/>
                  </a:cubicBezTo>
                  <a:cubicBezTo>
                    <a:pt x="18" y="1"/>
                    <a:pt x="18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3"/>
                    <a:pt x="22" y="1"/>
                    <a:pt x="23" y="2"/>
                  </a:cubicBezTo>
                  <a:cubicBezTo>
                    <a:pt x="24" y="2"/>
                    <a:pt x="25" y="6"/>
                    <a:pt x="25" y="7"/>
                  </a:cubicBezTo>
                  <a:cubicBezTo>
                    <a:pt x="25" y="8"/>
                    <a:pt x="24" y="12"/>
                    <a:pt x="23" y="10"/>
                  </a:cubicBezTo>
                  <a:cubicBezTo>
                    <a:pt x="21" y="9"/>
                    <a:pt x="21" y="7"/>
                    <a:pt x="20" y="5"/>
                  </a:cubicBezTo>
                  <a:cubicBezTo>
                    <a:pt x="18" y="7"/>
                    <a:pt x="22" y="11"/>
                    <a:pt x="23" y="13"/>
                  </a:cubicBezTo>
                  <a:cubicBezTo>
                    <a:pt x="24" y="15"/>
                    <a:pt x="25" y="19"/>
                    <a:pt x="27" y="21"/>
                  </a:cubicBezTo>
                  <a:cubicBezTo>
                    <a:pt x="26" y="21"/>
                    <a:pt x="28" y="22"/>
                    <a:pt x="26" y="23"/>
                  </a:cubicBezTo>
                  <a:cubicBezTo>
                    <a:pt x="26" y="24"/>
                    <a:pt x="25" y="25"/>
                    <a:pt x="24" y="25"/>
                  </a:cubicBezTo>
                  <a:cubicBezTo>
                    <a:pt x="24" y="25"/>
                    <a:pt x="23" y="26"/>
                    <a:pt x="23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0" y="26"/>
                    <a:pt x="19" y="26"/>
                    <a:pt x="17" y="2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7"/>
                    <a:pt x="10" y="26"/>
                    <a:pt x="8" y="26"/>
                  </a:cubicBezTo>
                  <a:cubicBezTo>
                    <a:pt x="6" y="26"/>
                    <a:pt x="4" y="26"/>
                    <a:pt x="3" y="26"/>
                  </a:cubicBezTo>
                  <a:cubicBezTo>
                    <a:pt x="2" y="26"/>
                    <a:pt x="2" y="23"/>
                    <a:pt x="2" y="22"/>
                  </a:cubicBezTo>
                  <a:cubicBezTo>
                    <a:pt x="2" y="18"/>
                    <a:pt x="2" y="13"/>
                    <a:pt x="2" y="8"/>
                  </a:cubicBezTo>
                  <a:cubicBezTo>
                    <a:pt x="2" y="6"/>
                    <a:pt x="0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" name="Freeform 320"/>
            <p:cNvSpPr>
              <a:spLocks noEditPoints="1"/>
            </p:cNvSpPr>
            <p:nvPr/>
          </p:nvSpPr>
          <p:spPr bwMode="auto">
            <a:xfrm>
              <a:off x="2145020" y="2603931"/>
              <a:ext cx="217177" cy="210933"/>
            </a:xfrm>
            <a:custGeom>
              <a:avLst/>
              <a:gdLst>
                <a:gd name="T0" fmla="*/ 702 w 29"/>
                <a:gd name="T1" fmla="*/ 893 h 28"/>
                <a:gd name="T2" fmla="*/ 607 w 29"/>
                <a:gd name="T3" fmla="*/ 893 h 28"/>
                <a:gd name="T4" fmla="*/ 538 w 29"/>
                <a:gd name="T5" fmla="*/ 893 h 28"/>
                <a:gd name="T6" fmla="*/ 324 w 29"/>
                <a:gd name="T7" fmla="*/ 893 h 28"/>
                <a:gd name="T8" fmla="*/ 69 w 29"/>
                <a:gd name="T9" fmla="*/ 893 h 28"/>
                <a:gd name="T10" fmla="*/ 69 w 29"/>
                <a:gd name="T11" fmla="*/ 778 h 28"/>
                <a:gd name="T12" fmla="*/ 69 w 29"/>
                <a:gd name="T13" fmla="*/ 304 h 28"/>
                <a:gd name="T14" fmla="*/ 69 w 29"/>
                <a:gd name="T15" fmla="*/ 29 h 28"/>
                <a:gd name="T16" fmla="*/ 95 w 29"/>
                <a:gd name="T17" fmla="*/ 29 h 28"/>
                <a:gd name="T18" fmla="*/ 447 w 29"/>
                <a:gd name="T19" fmla="*/ 69 h 28"/>
                <a:gd name="T20" fmla="*/ 538 w 29"/>
                <a:gd name="T21" fmla="*/ 29 h 28"/>
                <a:gd name="T22" fmla="*/ 538 w 29"/>
                <a:gd name="T23" fmla="*/ 29 h 28"/>
                <a:gd name="T24" fmla="*/ 578 w 29"/>
                <a:gd name="T25" fmla="*/ 29 h 28"/>
                <a:gd name="T26" fmla="*/ 607 w 29"/>
                <a:gd name="T27" fmla="*/ 69 h 28"/>
                <a:gd name="T28" fmla="*/ 607 w 29"/>
                <a:gd name="T29" fmla="*/ 69 h 28"/>
                <a:gd name="T30" fmla="*/ 673 w 29"/>
                <a:gd name="T31" fmla="*/ 69 h 28"/>
                <a:gd name="T32" fmla="*/ 838 w 29"/>
                <a:gd name="T33" fmla="*/ 258 h 28"/>
                <a:gd name="T34" fmla="*/ 771 w 29"/>
                <a:gd name="T35" fmla="*/ 395 h 28"/>
                <a:gd name="T36" fmla="*/ 702 w 29"/>
                <a:gd name="T37" fmla="*/ 325 h 28"/>
                <a:gd name="T38" fmla="*/ 742 w 29"/>
                <a:gd name="T39" fmla="*/ 464 h 28"/>
                <a:gd name="T40" fmla="*/ 928 w 29"/>
                <a:gd name="T41" fmla="*/ 727 h 28"/>
                <a:gd name="T42" fmla="*/ 861 w 29"/>
                <a:gd name="T43" fmla="*/ 727 h 28"/>
                <a:gd name="T44" fmla="*/ 861 w 29"/>
                <a:gd name="T45" fmla="*/ 826 h 28"/>
                <a:gd name="T46" fmla="*/ 771 w 29"/>
                <a:gd name="T47" fmla="*/ 847 h 28"/>
                <a:gd name="T48" fmla="*/ 742 w 29"/>
                <a:gd name="T49" fmla="*/ 916 h 28"/>
                <a:gd name="T50" fmla="*/ 673 w 29"/>
                <a:gd name="T51" fmla="*/ 847 h 28"/>
                <a:gd name="T52" fmla="*/ 742 w 29"/>
                <a:gd name="T53" fmla="*/ 847 h 28"/>
                <a:gd name="T54" fmla="*/ 771 w 29"/>
                <a:gd name="T55" fmla="*/ 826 h 28"/>
                <a:gd name="T56" fmla="*/ 838 w 29"/>
                <a:gd name="T57" fmla="*/ 778 h 28"/>
                <a:gd name="T58" fmla="*/ 838 w 29"/>
                <a:gd name="T59" fmla="*/ 727 h 28"/>
                <a:gd name="T60" fmla="*/ 702 w 29"/>
                <a:gd name="T61" fmla="*/ 464 h 28"/>
                <a:gd name="T62" fmla="*/ 607 w 29"/>
                <a:gd name="T63" fmla="*/ 194 h 28"/>
                <a:gd name="T64" fmla="*/ 673 w 29"/>
                <a:gd name="T65" fmla="*/ 194 h 28"/>
                <a:gd name="T66" fmla="*/ 771 w 29"/>
                <a:gd name="T67" fmla="*/ 354 h 28"/>
                <a:gd name="T68" fmla="*/ 792 w 29"/>
                <a:gd name="T69" fmla="*/ 258 h 28"/>
                <a:gd name="T70" fmla="*/ 742 w 29"/>
                <a:gd name="T71" fmla="*/ 98 h 28"/>
                <a:gd name="T72" fmla="*/ 645 w 29"/>
                <a:gd name="T73" fmla="*/ 136 h 28"/>
                <a:gd name="T74" fmla="*/ 607 w 29"/>
                <a:gd name="T75" fmla="*/ 136 h 28"/>
                <a:gd name="T76" fmla="*/ 578 w 29"/>
                <a:gd name="T77" fmla="*/ 136 h 28"/>
                <a:gd name="T78" fmla="*/ 488 w 29"/>
                <a:gd name="T79" fmla="*/ 98 h 28"/>
                <a:gd name="T80" fmla="*/ 390 w 29"/>
                <a:gd name="T81" fmla="*/ 136 h 28"/>
                <a:gd name="T82" fmla="*/ 95 w 29"/>
                <a:gd name="T83" fmla="*/ 69 h 28"/>
                <a:gd name="T84" fmla="*/ 95 w 29"/>
                <a:gd name="T85" fmla="*/ 304 h 28"/>
                <a:gd name="T86" fmla="*/ 95 w 29"/>
                <a:gd name="T87" fmla="*/ 778 h 28"/>
                <a:gd name="T88" fmla="*/ 255 w 29"/>
                <a:gd name="T89" fmla="*/ 847 h 28"/>
                <a:gd name="T90" fmla="*/ 447 w 29"/>
                <a:gd name="T91" fmla="*/ 847 h 28"/>
                <a:gd name="T92" fmla="*/ 607 w 29"/>
                <a:gd name="T93" fmla="*/ 778 h 28"/>
                <a:gd name="T94" fmla="*/ 607 w 29"/>
                <a:gd name="T95" fmla="*/ 847 h 28"/>
                <a:gd name="T96" fmla="*/ 673 w 29"/>
                <a:gd name="T97" fmla="*/ 847 h 2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9" h="28">
                  <a:moveTo>
                    <a:pt x="23" y="28"/>
                  </a:moveTo>
                  <a:cubicBezTo>
                    <a:pt x="22" y="28"/>
                    <a:pt x="22" y="28"/>
                    <a:pt x="22" y="27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18" y="27"/>
                    <a:pt x="18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6" y="27"/>
                    <a:pt x="15" y="27"/>
                    <a:pt x="14" y="27"/>
                  </a:cubicBezTo>
                  <a:cubicBezTo>
                    <a:pt x="13" y="27"/>
                    <a:pt x="11" y="27"/>
                    <a:pt x="10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19"/>
                    <a:pt x="2" y="14"/>
                    <a:pt x="2" y="9"/>
                  </a:cubicBezTo>
                  <a:cubicBezTo>
                    <a:pt x="2" y="9"/>
                    <a:pt x="2" y="8"/>
                    <a:pt x="1" y="7"/>
                  </a:cubicBezTo>
                  <a:cubicBezTo>
                    <a:pt x="1" y="5"/>
                    <a:pt x="0" y="3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7" y="2"/>
                    <a:pt x="10" y="3"/>
                  </a:cubicBezTo>
                  <a:cubicBezTo>
                    <a:pt x="11" y="3"/>
                    <a:pt x="12" y="3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2"/>
                  </a:cubicBezTo>
                  <a:cubicBezTo>
                    <a:pt x="22" y="2"/>
                    <a:pt x="23" y="2"/>
                    <a:pt x="24" y="2"/>
                  </a:cubicBezTo>
                  <a:cubicBezTo>
                    <a:pt x="25" y="3"/>
                    <a:pt x="26" y="7"/>
                    <a:pt x="26" y="8"/>
                  </a:cubicBezTo>
                  <a:cubicBezTo>
                    <a:pt x="26" y="8"/>
                    <a:pt x="26" y="9"/>
                    <a:pt x="25" y="9"/>
                  </a:cubicBezTo>
                  <a:cubicBezTo>
                    <a:pt x="25" y="10"/>
                    <a:pt x="25" y="12"/>
                    <a:pt x="24" y="12"/>
                  </a:cubicBezTo>
                  <a:cubicBezTo>
                    <a:pt x="23" y="12"/>
                    <a:pt x="23" y="12"/>
                    <a:pt x="22" y="11"/>
                  </a:cubicBezTo>
                  <a:cubicBezTo>
                    <a:pt x="22" y="11"/>
                    <a:pt x="22" y="11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3" y="13"/>
                    <a:pt x="23" y="14"/>
                  </a:cubicBezTo>
                  <a:cubicBezTo>
                    <a:pt x="24" y="16"/>
                    <a:pt x="25" y="20"/>
                    <a:pt x="28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3"/>
                    <a:pt x="28" y="24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lose/>
                  <a:moveTo>
                    <a:pt x="21" y="26"/>
                  </a:move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7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4" y="25"/>
                  </a:cubicBezTo>
                  <a:cubicBezTo>
                    <a:pt x="24" y="25"/>
                    <a:pt x="25" y="25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3"/>
                    <a:pt x="26" y="23"/>
                  </a:cubicBezTo>
                  <a:cubicBezTo>
                    <a:pt x="26" y="23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4" y="20"/>
                    <a:pt x="23" y="17"/>
                    <a:pt x="22" y="14"/>
                  </a:cubicBezTo>
                  <a:cubicBezTo>
                    <a:pt x="22" y="13"/>
                    <a:pt x="21" y="12"/>
                    <a:pt x="21" y="12"/>
                  </a:cubicBezTo>
                  <a:cubicBezTo>
                    <a:pt x="20" y="10"/>
                    <a:pt x="18" y="7"/>
                    <a:pt x="19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8"/>
                    <a:pt x="22" y="9"/>
                    <a:pt x="23" y="11"/>
                  </a:cubicBezTo>
                  <a:cubicBezTo>
                    <a:pt x="23" y="11"/>
                    <a:pt x="24" y="11"/>
                    <a:pt x="24" y="11"/>
                  </a:cubicBezTo>
                  <a:cubicBezTo>
                    <a:pt x="24" y="11"/>
                    <a:pt x="24" y="9"/>
                    <a:pt x="24" y="9"/>
                  </a:cubicBezTo>
                  <a:cubicBezTo>
                    <a:pt x="24" y="8"/>
                    <a:pt x="24" y="8"/>
                    <a:pt x="25" y="8"/>
                  </a:cubicBezTo>
                  <a:cubicBezTo>
                    <a:pt x="25" y="7"/>
                    <a:pt x="23" y="4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6" y="3"/>
                    <a:pt x="15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0" y="4"/>
                    <a:pt x="9" y="4"/>
                  </a:cubicBezTo>
                  <a:cubicBezTo>
                    <a:pt x="7" y="3"/>
                    <a:pt x="5" y="3"/>
                    <a:pt x="3" y="2"/>
                  </a:cubicBezTo>
                  <a:cubicBezTo>
                    <a:pt x="2" y="3"/>
                    <a:pt x="2" y="5"/>
                    <a:pt x="3" y="7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14"/>
                    <a:pt x="3" y="19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6"/>
                    <a:pt x="9" y="26"/>
                    <a:pt x="10" y="26"/>
                  </a:cubicBezTo>
                  <a:cubicBezTo>
                    <a:pt x="11" y="26"/>
                    <a:pt x="13" y="26"/>
                    <a:pt x="14" y="26"/>
                  </a:cubicBezTo>
                  <a:cubicBezTo>
                    <a:pt x="15" y="26"/>
                    <a:pt x="17" y="26"/>
                    <a:pt x="17" y="26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9" y="26"/>
                    <a:pt x="19" y="26"/>
                  </a:cubicBezTo>
                  <a:cubicBezTo>
                    <a:pt x="20" y="26"/>
                    <a:pt x="20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" name="Freeform 321"/>
            <p:cNvSpPr>
              <a:spLocks/>
            </p:cNvSpPr>
            <p:nvPr/>
          </p:nvSpPr>
          <p:spPr bwMode="auto">
            <a:xfrm>
              <a:off x="1641422" y="2931350"/>
              <a:ext cx="132195" cy="97596"/>
            </a:xfrm>
            <a:custGeom>
              <a:avLst/>
              <a:gdLst>
                <a:gd name="T0" fmla="*/ 0 w 18"/>
                <a:gd name="T1" fmla="*/ 353 h 13"/>
                <a:gd name="T2" fmla="*/ 86 w 18"/>
                <a:gd name="T3" fmla="*/ 393 h 13"/>
                <a:gd name="T4" fmla="*/ 180 w 18"/>
                <a:gd name="T5" fmla="*/ 420 h 13"/>
                <a:gd name="T6" fmla="*/ 294 w 18"/>
                <a:gd name="T7" fmla="*/ 284 h 13"/>
                <a:gd name="T8" fmla="*/ 380 w 18"/>
                <a:gd name="T9" fmla="*/ 284 h 13"/>
                <a:gd name="T10" fmla="*/ 469 w 18"/>
                <a:gd name="T11" fmla="*/ 255 h 13"/>
                <a:gd name="T12" fmla="*/ 534 w 18"/>
                <a:gd name="T13" fmla="*/ 234 h 13"/>
                <a:gd name="T14" fmla="*/ 506 w 18"/>
                <a:gd name="T15" fmla="*/ 165 h 13"/>
                <a:gd name="T16" fmla="*/ 380 w 18"/>
                <a:gd name="T17" fmla="*/ 0 h 13"/>
                <a:gd name="T18" fmla="*/ 114 w 18"/>
                <a:gd name="T19" fmla="*/ 136 h 13"/>
                <a:gd name="T20" fmla="*/ 0 w 18"/>
                <a:gd name="T21" fmla="*/ 353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13">
                  <a:moveTo>
                    <a:pt x="0" y="11"/>
                  </a:moveTo>
                  <a:cubicBezTo>
                    <a:pt x="1" y="12"/>
                    <a:pt x="2" y="12"/>
                    <a:pt x="3" y="12"/>
                  </a:cubicBezTo>
                  <a:cubicBezTo>
                    <a:pt x="5" y="11"/>
                    <a:pt x="5" y="12"/>
                    <a:pt x="6" y="13"/>
                  </a:cubicBezTo>
                  <a:cubicBezTo>
                    <a:pt x="6" y="9"/>
                    <a:pt x="6" y="9"/>
                    <a:pt x="10" y="9"/>
                  </a:cubicBezTo>
                  <a:cubicBezTo>
                    <a:pt x="11" y="9"/>
                    <a:pt x="12" y="9"/>
                    <a:pt x="13" y="9"/>
                  </a:cubicBezTo>
                  <a:cubicBezTo>
                    <a:pt x="14" y="9"/>
                    <a:pt x="14" y="9"/>
                    <a:pt x="16" y="8"/>
                  </a:cubicBezTo>
                  <a:cubicBezTo>
                    <a:pt x="17" y="7"/>
                    <a:pt x="17" y="8"/>
                    <a:pt x="18" y="7"/>
                  </a:cubicBezTo>
                  <a:cubicBezTo>
                    <a:pt x="18" y="6"/>
                    <a:pt x="17" y="5"/>
                    <a:pt x="17" y="5"/>
                  </a:cubicBezTo>
                  <a:cubicBezTo>
                    <a:pt x="15" y="5"/>
                    <a:pt x="12" y="2"/>
                    <a:pt x="13" y="0"/>
                  </a:cubicBezTo>
                  <a:cubicBezTo>
                    <a:pt x="9" y="0"/>
                    <a:pt x="8" y="3"/>
                    <a:pt x="4" y="4"/>
                  </a:cubicBezTo>
                  <a:cubicBezTo>
                    <a:pt x="3" y="4"/>
                    <a:pt x="1" y="9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" name="Freeform 322"/>
            <p:cNvSpPr>
              <a:spLocks noEditPoints="1"/>
            </p:cNvSpPr>
            <p:nvPr/>
          </p:nvSpPr>
          <p:spPr bwMode="auto">
            <a:xfrm>
              <a:off x="1641422" y="2925053"/>
              <a:ext cx="141637" cy="110189"/>
            </a:xfrm>
            <a:custGeom>
              <a:avLst/>
              <a:gdLst>
                <a:gd name="T0" fmla="*/ 225 w 19"/>
                <a:gd name="T1" fmla="*/ 446 h 15"/>
                <a:gd name="T2" fmla="*/ 185 w 19"/>
                <a:gd name="T3" fmla="*/ 420 h 15"/>
                <a:gd name="T4" fmla="*/ 156 w 19"/>
                <a:gd name="T5" fmla="*/ 420 h 15"/>
                <a:gd name="T6" fmla="*/ 95 w 19"/>
                <a:gd name="T7" fmla="*/ 380 h 15"/>
                <a:gd name="T8" fmla="*/ 66 w 19"/>
                <a:gd name="T9" fmla="*/ 420 h 15"/>
                <a:gd name="T10" fmla="*/ 66 w 19"/>
                <a:gd name="T11" fmla="*/ 420 h 15"/>
                <a:gd name="T12" fmla="*/ 0 w 19"/>
                <a:gd name="T13" fmla="*/ 355 h 15"/>
                <a:gd name="T14" fmla="*/ 0 w 19"/>
                <a:gd name="T15" fmla="*/ 355 h 15"/>
                <a:gd name="T16" fmla="*/ 0 w 19"/>
                <a:gd name="T17" fmla="*/ 331 h 15"/>
                <a:gd name="T18" fmla="*/ 118 w 19"/>
                <a:gd name="T19" fmla="*/ 114 h 15"/>
                <a:gd name="T20" fmla="*/ 253 w 19"/>
                <a:gd name="T21" fmla="*/ 65 h 15"/>
                <a:gd name="T22" fmla="*/ 410 w 19"/>
                <a:gd name="T23" fmla="*/ 0 h 15"/>
                <a:gd name="T24" fmla="*/ 438 w 19"/>
                <a:gd name="T25" fmla="*/ 0 h 15"/>
                <a:gd name="T26" fmla="*/ 410 w 19"/>
                <a:gd name="T27" fmla="*/ 28 h 15"/>
                <a:gd name="T28" fmla="*/ 438 w 19"/>
                <a:gd name="T29" fmla="*/ 114 h 15"/>
                <a:gd name="T30" fmla="*/ 533 w 19"/>
                <a:gd name="T31" fmla="*/ 152 h 15"/>
                <a:gd name="T32" fmla="*/ 573 w 19"/>
                <a:gd name="T33" fmla="*/ 180 h 15"/>
                <a:gd name="T34" fmla="*/ 599 w 19"/>
                <a:gd name="T35" fmla="*/ 240 h 15"/>
                <a:gd name="T36" fmla="*/ 533 w 19"/>
                <a:gd name="T37" fmla="*/ 266 h 15"/>
                <a:gd name="T38" fmla="*/ 533 w 19"/>
                <a:gd name="T39" fmla="*/ 266 h 15"/>
                <a:gd name="T40" fmla="*/ 504 w 19"/>
                <a:gd name="T41" fmla="*/ 266 h 15"/>
                <a:gd name="T42" fmla="*/ 476 w 19"/>
                <a:gd name="T43" fmla="*/ 294 h 15"/>
                <a:gd name="T44" fmla="*/ 369 w 19"/>
                <a:gd name="T45" fmla="*/ 294 h 15"/>
                <a:gd name="T46" fmla="*/ 348 w 19"/>
                <a:gd name="T47" fmla="*/ 294 h 15"/>
                <a:gd name="T48" fmla="*/ 320 w 19"/>
                <a:gd name="T49" fmla="*/ 331 h 15"/>
                <a:gd name="T50" fmla="*/ 279 w 19"/>
                <a:gd name="T51" fmla="*/ 331 h 15"/>
                <a:gd name="T52" fmla="*/ 253 w 19"/>
                <a:gd name="T53" fmla="*/ 331 h 15"/>
                <a:gd name="T54" fmla="*/ 225 w 19"/>
                <a:gd name="T55" fmla="*/ 331 h 15"/>
                <a:gd name="T56" fmla="*/ 225 w 19"/>
                <a:gd name="T57" fmla="*/ 380 h 15"/>
                <a:gd name="T58" fmla="*/ 225 w 19"/>
                <a:gd name="T59" fmla="*/ 446 h 15"/>
                <a:gd name="T60" fmla="*/ 28 w 19"/>
                <a:gd name="T61" fmla="*/ 331 h 15"/>
                <a:gd name="T62" fmla="*/ 66 w 19"/>
                <a:gd name="T63" fmla="*/ 355 h 15"/>
                <a:gd name="T64" fmla="*/ 95 w 19"/>
                <a:gd name="T65" fmla="*/ 355 h 15"/>
                <a:gd name="T66" fmla="*/ 185 w 19"/>
                <a:gd name="T67" fmla="*/ 355 h 15"/>
                <a:gd name="T68" fmla="*/ 185 w 19"/>
                <a:gd name="T69" fmla="*/ 294 h 15"/>
                <a:gd name="T70" fmla="*/ 253 w 19"/>
                <a:gd name="T71" fmla="*/ 266 h 15"/>
                <a:gd name="T72" fmla="*/ 279 w 19"/>
                <a:gd name="T73" fmla="*/ 266 h 15"/>
                <a:gd name="T74" fmla="*/ 320 w 19"/>
                <a:gd name="T75" fmla="*/ 266 h 15"/>
                <a:gd name="T76" fmla="*/ 320 w 19"/>
                <a:gd name="T77" fmla="*/ 266 h 15"/>
                <a:gd name="T78" fmla="*/ 348 w 19"/>
                <a:gd name="T79" fmla="*/ 266 h 15"/>
                <a:gd name="T80" fmla="*/ 410 w 19"/>
                <a:gd name="T81" fmla="*/ 266 h 15"/>
                <a:gd name="T82" fmla="*/ 438 w 19"/>
                <a:gd name="T83" fmla="*/ 266 h 15"/>
                <a:gd name="T84" fmla="*/ 438 w 19"/>
                <a:gd name="T85" fmla="*/ 266 h 15"/>
                <a:gd name="T86" fmla="*/ 476 w 19"/>
                <a:gd name="T87" fmla="*/ 240 h 15"/>
                <a:gd name="T88" fmla="*/ 533 w 19"/>
                <a:gd name="T89" fmla="*/ 240 h 15"/>
                <a:gd name="T90" fmla="*/ 533 w 19"/>
                <a:gd name="T91" fmla="*/ 240 h 15"/>
                <a:gd name="T92" fmla="*/ 533 w 19"/>
                <a:gd name="T93" fmla="*/ 240 h 15"/>
                <a:gd name="T94" fmla="*/ 533 w 19"/>
                <a:gd name="T95" fmla="*/ 201 h 15"/>
                <a:gd name="T96" fmla="*/ 410 w 19"/>
                <a:gd name="T97" fmla="*/ 114 h 15"/>
                <a:gd name="T98" fmla="*/ 369 w 19"/>
                <a:gd name="T99" fmla="*/ 28 h 15"/>
                <a:gd name="T100" fmla="*/ 253 w 19"/>
                <a:gd name="T101" fmla="*/ 86 h 15"/>
                <a:gd name="T102" fmla="*/ 156 w 19"/>
                <a:gd name="T103" fmla="*/ 152 h 15"/>
                <a:gd name="T104" fmla="*/ 28 w 19"/>
                <a:gd name="T105" fmla="*/ 331 h 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" h="15">
                  <a:moveTo>
                    <a:pt x="7" y="15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5" y="14"/>
                  </a:cubicBezTo>
                  <a:cubicBezTo>
                    <a:pt x="5" y="13"/>
                    <a:pt x="4" y="13"/>
                    <a:pt x="3" y="13"/>
                  </a:cubicBezTo>
                  <a:cubicBezTo>
                    <a:pt x="3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2" y="5"/>
                    <a:pt x="4" y="4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9" y="1"/>
                    <a:pt x="11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5" y="5"/>
                    <a:pt x="16" y="5"/>
                    <a:pt x="17" y="5"/>
                  </a:cubicBezTo>
                  <a:cubicBezTo>
                    <a:pt x="17" y="5"/>
                    <a:pt x="18" y="6"/>
                    <a:pt x="18" y="6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5" y="10"/>
                    <a:pt x="15" y="10"/>
                  </a:cubicBezTo>
                  <a:cubicBezTo>
                    <a:pt x="15" y="10"/>
                    <a:pt x="14" y="11"/>
                    <a:pt x="12" y="10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7" y="12"/>
                    <a:pt x="7" y="13"/>
                  </a:cubicBezTo>
                  <a:lnTo>
                    <a:pt x="7" y="15"/>
                  </a:lnTo>
                  <a:close/>
                  <a:moveTo>
                    <a:pt x="1" y="11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4" y="12"/>
                    <a:pt x="5" y="12"/>
                    <a:pt x="6" y="12"/>
                  </a:cubicBezTo>
                  <a:cubicBezTo>
                    <a:pt x="5" y="11"/>
                    <a:pt x="5" y="10"/>
                    <a:pt x="6" y="10"/>
                  </a:cubicBezTo>
                  <a:cubicBezTo>
                    <a:pt x="6" y="9"/>
                    <a:pt x="7" y="9"/>
                    <a:pt x="8" y="9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9"/>
                    <a:pt x="12" y="9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5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6"/>
                    <a:pt x="14" y="6"/>
                    <a:pt x="13" y="4"/>
                  </a:cubicBezTo>
                  <a:cubicBezTo>
                    <a:pt x="13" y="3"/>
                    <a:pt x="12" y="2"/>
                    <a:pt x="12" y="1"/>
                  </a:cubicBezTo>
                  <a:cubicBezTo>
                    <a:pt x="11" y="2"/>
                    <a:pt x="10" y="2"/>
                    <a:pt x="8" y="3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3" y="6"/>
                    <a:pt x="2" y="9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1" name="Freeform 323"/>
            <p:cNvSpPr>
              <a:spLocks/>
            </p:cNvSpPr>
            <p:nvPr/>
          </p:nvSpPr>
          <p:spPr bwMode="auto">
            <a:xfrm>
              <a:off x="2236297" y="3220989"/>
              <a:ext cx="37770" cy="47224"/>
            </a:xfrm>
            <a:custGeom>
              <a:avLst/>
              <a:gdLst>
                <a:gd name="T0" fmla="*/ 0 w 5"/>
                <a:gd name="T1" fmla="*/ 83 h 6"/>
                <a:gd name="T2" fmla="*/ 0 w 5"/>
                <a:gd name="T3" fmla="*/ 50 h 6"/>
                <a:gd name="T4" fmla="*/ 139 w 5"/>
                <a:gd name="T5" fmla="*/ 50 h 6"/>
                <a:gd name="T6" fmla="*/ 70 w 5"/>
                <a:gd name="T7" fmla="*/ 208 h 6"/>
                <a:gd name="T8" fmla="*/ 0 w 5"/>
                <a:gd name="T9" fmla="*/ 8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0"/>
                    <a:pt x="4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1" y="6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2" name="Freeform 324"/>
            <p:cNvSpPr>
              <a:spLocks noEditPoints="1"/>
            </p:cNvSpPr>
            <p:nvPr/>
          </p:nvSpPr>
          <p:spPr bwMode="auto">
            <a:xfrm>
              <a:off x="2226855" y="3220989"/>
              <a:ext cx="47212" cy="47224"/>
            </a:xfrm>
            <a:custGeom>
              <a:avLst/>
              <a:gdLst>
                <a:gd name="T0" fmla="*/ 125 w 6"/>
                <a:gd name="T1" fmla="*/ 238 h 6"/>
                <a:gd name="T2" fmla="*/ 50 w 6"/>
                <a:gd name="T3" fmla="*/ 125 h 6"/>
                <a:gd name="T4" fmla="*/ 50 w 6"/>
                <a:gd name="T5" fmla="*/ 83 h 6"/>
                <a:gd name="T6" fmla="*/ 0 w 6"/>
                <a:gd name="T7" fmla="*/ 83 h 6"/>
                <a:gd name="T8" fmla="*/ 50 w 6"/>
                <a:gd name="T9" fmla="*/ 50 h 6"/>
                <a:gd name="T10" fmla="*/ 50 w 6"/>
                <a:gd name="T11" fmla="*/ 50 h 6"/>
                <a:gd name="T12" fmla="*/ 50 w 6"/>
                <a:gd name="T13" fmla="*/ 0 h 6"/>
                <a:gd name="T14" fmla="*/ 83 w 6"/>
                <a:gd name="T15" fmla="*/ 50 h 6"/>
                <a:gd name="T16" fmla="*/ 83 w 6"/>
                <a:gd name="T17" fmla="*/ 50 h 6"/>
                <a:gd name="T18" fmla="*/ 125 w 6"/>
                <a:gd name="T19" fmla="*/ 50 h 6"/>
                <a:gd name="T20" fmla="*/ 208 w 6"/>
                <a:gd name="T21" fmla="*/ 0 h 6"/>
                <a:gd name="T22" fmla="*/ 238 w 6"/>
                <a:gd name="T23" fmla="*/ 50 h 6"/>
                <a:gd name="T24" fmla="*/ 208 w 6"/>
                <a:gd name="T25" fmla="*/ 50 h 6"/>
                <a:gd name="T26" fmla="*/ 208 w 6"/>
                <a:gd name="T27" fmla="*/ 83 h 6"/>
                <a:gd name="T28" fmla="*/ 158 w 6"/>
                <a:gd name="T29" fmla="*/ 238 h 6"/>
                <a:gd name="T30" fmla="*/ 125 w 6"/>
                <a:gd name="T31" fmla="*/ 238 h 6"/>
                <a:gd name="T32" fmla="*/ 83 w 6"/>
                <a:gd name="T33" fmla="*/ 83 h 6"/>
                <a:gd name="T34" fmla="*/ 83 w 6"/>
                <a:gd name="T35" fmla="*/ 83 h 6"/>
                <a:gd name="T36" fmla="*/ 125 w 6"/>
                <a:gd name="T37" fmla="*/ 208 h 6"/>
                <a:gd name="T38" fmla="*/ 125 w 6"/>
                <a:gd name="T39" fmla="*/ 208 h 6"/>
                <a:gd name="T40" fmla="*/ 158 w 6"/>
                <a:gd name="T41" fmla="*/ 125 h 6"/>
                <a:gd name="T42" fmla="*/ 158 w 6"/>
                <a:gd name="T43" fmla="*/ 50 h 6"/>
                <a:gd name="T44" fmla="*/ 125 w 6"/>
                <a:gd name="T45" fmla="*/ 83 h 6"/>
                <a:gd name="T46" fmla="*/ 83 w 6"/>
                <a:gd name="T47" fmla="*/ 83 h 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1" y="6"/>
                    <a:pt x="1" y="4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3"/>
                    <a:pt x="6" y="5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3" name="Freeform 325"/>
            <p:cNvSpPr>
              <a:spLocks/>
            </p:cNvSpPr>
            <p:nvPr/>
          </p:nvSpPr>
          <p:spPr bwMode="auto">
            <a:xfrm>
              <a:off x="2302395" y="3104504"/>
              <a:ext cx="157375" cy="170006"/>
            </a:xfrm>
            <a:custGeom>
              <a:avLst/>
              <a:gdLst>
                <a:gd name="T0" fmla="*/ 226 w 21"/>
                <a:gd name="T1" fmla="*/ 28 h 23"/>
                <a:gd name="T2" fmla="*/ 69 w 21"/>
                <a:gd name="T3" fmla="*/ 66 h 23"/>
                <a:gd name="T4" fmla="*/ 136 w 21"/>
                <a:gd name="T5" fmla="*/ 249 h 23"/>
                <a:gd name="T6" fmla="*/ 136 w 21"/>
                <a:gd name="T7" fmla="*/ 364 h 23"/>
                <a:gd name="T8" fmla="*/ 283 w 21"/>
                <a:gd name="T9" fmla="*/ 519 h 23"/>
                <a:gd name="T10" fmla="*/ 488 w 21"/>
                <a:gd name="T11" fmla="*/ 634 h 23"/>
                <a:gd name="T12" fmla="*/ 579 w 21"/>
                <a:gd name="T13" fmla="*/ 519 h 23"/>
                <a:gd name="T14" fmla="*/ 579 w 21"/>
                <a:gd name="T15" fmla="*/ 401 h 23"/>
                <a:gd name="T16" fmla="*/ 579 w 21"/>
                <a:gd name="T17" fmla="*/ 209 h 23"/>
                <a:gd name="T18" fmla="*/ 674 w 21"/>
                <a:gd name="T19" fmla="*/ 66 h 23"/>
                <a:gd name="T20" fmla="*/ 538 w 21"/>
                <a:gd name="T21" fmla="*/ 66 h 23"/>
                <a:gd name="T22" fmla="*/ 448 w 21"/>
                <a:gd name="T23" fmla="*/ 89 h 23"/>
                <a:gd name="T24" fmla="*/ 226 w 21"/>
                <a:gd name="T25" fmla="*/ 28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23">
                  <a:moveTo>
                    <a:pt x="7" y="1"/>
                  </a:moveTo>
                  <a:cubicBezTo>
                    <a:pt x="5" y="1"/>
                    <a:pt x="3" y="0"/>
                    <a:pt x="2" y="2"/>
                  </a:cubicBezTo>
                  <a:cubicBezTo>
                    <a:pt x="4" y="3"/>
                    <a:pt x="5" y="6"/>
                    <a:pt x="4" y="8"/>
                  </a:cubicBezTo>
                  <a:cubicBezTo>
                    <a:pt x="4" y="8"/>
                    <a:pt x="0" y="14"/>
                    <a:pt x="4" y="12"/>
                  </a:cubicBezTo>
                  <a:cubicBezTo>
                    <a:pt x="0" y="13"/>
                    <a:pt x="8" y="17"/>
                    <a:pt x="9" y="17"/>
                  </a:cubicBezTo>
                  <a:cubicBezTo>
                    <a:pt x="11" y="18"/>
                    <a:pt x="13" y="23"/>
                    <a:pt x="15" y="21"/>
                  </a:cubicBezTo>
                  <a:cubicBezTo>
                    <a:pt x="17" y="21"/>
                    <a:pt x="17" y="18"/>
                    <a:pt x="18" y="17"/>
                  </a:cubicBezTo>
                  <a:cubicBezTo>
                    <a:pt x="21" y="15"/>
                    <a:pt x="18" y="16"/>
                    <a:pt x="18" y="13"/>
                  </a:cubicBezTo>
                  <a:cubicBezTo>
                    <a:pt x="18" y="11"/>
                    <a:pt x="18" y="9"/>
                    <a:pt x="18" y="7"/>
                  </a:cubicBezTo>
                  <a:cubicBezTo>
                    <a:pt x="18" y="5"/>
                    <a:pt x="19" y="4"/>
                    <a:pt x="21" y="2"/>
                  </a:cubicBezTo>
                  <a:cubicBezTo>
                    <a:pt x="19" y="3"/>
                    <a:pt x="18" y="2"/>
                    <a:pt x="17" y="2"/>
                  </a:cubicBezTo>
                  <a:cubicBezTo>
                    <a:pt x="16" y="2"/>
                    <a:pt x="15" y="3"/>
                    <a:pt x="14" y="3"/>
                  </a:cubicBezTo>
                  <a:cubicBezTo>
                    <a:pt x="11" y="3"/>
                    <a:pt x="9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4" name="Freeform 326"/>
            <p:cNvSpPr>
              <a:spLocks noEditPoints="1"/>
            </p:cNvSpPr>
            <p:nvPr/>
          </p:nvSpPr>
          <p:spPr bwMode="auto">
            <a:xfrm>
              <a:off x="2308690" y="3104504"/>
              <a:ext cx="157375" cy="163709"/>
            </a:xfrm>
            <a:custGeom>
              <a:avLst/>
              <a:gdLst>
                <a:gd name="T0" fmla="*/ 419 w 21"/>
                <a:gd name="T1" fmla="*/ 688 h 22"/>
                <a:gd name="T2" fmla="*/ 324 w 21"/>
                <a:gd name="T3" fmla="*/ 619 h 22"/>
                <a:gd name="T4" fmla="*/ 255 w 21"/>
                <a:gd name="T5" fmla="*/ 570 h 22"/>
                <a:gd name="T6" fmla="*/ 226 w 21"/>
                <a:gd name="T7" fmla="*/ 532 h 22"/>
                <a:gd name="T8" fmla="*/ 29 w 21"/>
                <a:gd name="T9" fmla="*/ 409 h 22"/>
                <a:gd name="T10" fmla="*/ 29 w 21"/>
                <a:gd name="T11" fmla="*/ 409 h 22"/>
                <a:gd name="T12" fmla="*/ 29 w 21"/>
                <a:gd name="T13" fmla="*/ 369 h 22"/>
                <a:gd name="T14" fmla="*/ 69 w 21"/>
                <a:gd name="T15" fmla="*/ 251 h 22"/>
                <a:gd name="T16" fmla="*/ 95 w 21"/>
                <a:gd name="T17" fmla="*/ 225 h 22"/>
                <a:gd name="T18" fmla="*/ 29 w 21"/>
                <a:gd name="T19" fmla="*/ 95 h 22"/>
                <a:gd name="T20" fmla="*/ 0 w 21"/>
                <a:gd name="T21" fmla="*/ 66 h 22"/>
                <a:gd name="T22" fmla="*/ 29 w 21"/>
                <a:gd name="T23" fmla="*/ 66 h 22"/>
                <a:gd name="T24" fmla="*/ 136 w 21"/>
                <a:gd name="T25" fmla="*/ 0 h 22"/>
                <a:gd name="T26" fmla="*/ 164 w 21"/>
                <a:gd name="T27" fmla="*/ 0 h 22"/>
                <a:gd name="T28" fmla="*/ 188 w 21"/>
                <a:gd name="T29" fmla="*/ 0 h 22"/>
                <a:gd name="T30" fmla="*/ 188 w 21"/>
                <a:gd name="T31" fmla="*/ 0 h 22"/>
                <a:gd name="T32" fmla="*/ 324 w 21"/>
                <a:gd name="T33" fmla="*/ 66 h 22"/>
                <a:gd name="T34" fmla="*/ 419 w 21"/>
                <a:gd name="T35" fmla="*/ 95 h 22"/>
                <a:gd name="T36" fmla="*/ 448 w 21"/>
                <a:gd name="T37" fmla="*/ 66 h 22"/>
                <a:gd name="T38" fmla="*/ 510 w 21"/>
                <a:gd name="T39" fmla="*/ 66 h 22"/>
                <a:gd name="T40" fmla="*/ 579 w 21"/>
                <a:gd name="T41" fmla="*/ 66 h 22"/>
                <a:gd name="T42" fmla="*/ 607 w 21"/>
                <a:gd name="T43" fmla="*/ 66 h 22"/>
                <a:gd name="T44" fmla="*/ 674 w 21"/>
                <a:gd name="T45" fmla="*/ 28 h 22"/>
                <a:gd name="T46" fmla="*/ 607 w 21"/>
                <a:gd name="T47" fmla="*/ 95 h 22"/>
                <a:gd name="T48" fmla="*/ 579 w 21"/>
                <a:gd name="T49" fmla="*/ 225 h 22"/>
                <a:gd name="T50" fmla="*/ 579 w 21"/>
                <a:gd name="T51" fmla="*/ 409 h 22"/>
                <a:gd name="T52" fmla="*/ 579 w 21"/>
                <a:gd name="T53" fmla="*/ 463 h 22"/>
                <a:gd name="T54" fmla="*/ 607 w 21"/>
                <a:gd name="T55" fmla="*/ 503 h 22"/>
                <a:gd name="T56" fmla="*/ 538 w 21"/>
                <a:gd name="T57" fmla="*/ 570 h 22"/>
                <a:gd name="T58" fmla="*/ 510 w 21"/>
                <a:gd name="T59" fmla="*/ 619 h 22"/>
                <a:gd name="T60" fmla="*/ 488 w 21"/>
                <a:gd name="T61" fmla="*/ 688 h 22"/>
                <a:gd name="T62" fmla="*/ 419 w 21"/>
                <a:gd name="T63" fmla="*/ 688 h 22"/>
                <a:gd name="T64" fmla="*/ 95 w 21"/>
                <a:gd name="T65" fmla="*/ 409 h 22"/>
                <a:gd name="T66" fmla="*/ 69 w 21"/>
                <a:gd name="T67" fmla="*/ 409 h 22"/>
                <a:gd name="T68" fmla="*/ 226 w 21"/>
                <a:gd name="T69" fmla="*/ 503 h 22"/>
                <a:gd name="T70" fmla="*/ 255 w 21"/>
                <a:gd name="T71" fmla="*/ 532 h 22"/>
                <a:gd name="T72" fmla="*/ 324 w 21"/>
                <a:gd name="T73" fmla="*/ 593 h 22"/>
                <a:gd name="T74" fmla="*/ 419 w 21"/>
                <a:gd name="T75" fmla="*/ 659 h 22"/>
                <a:gd name="T76" fmla="*/ 448 w 21"/>
                <a:gd name="T77" fmla="*/ 659 h 22"/>
                <a:gd name="T78" fmla="*/ 488 w 21"/>
                <a:gd name="T79" fmla="*/ 593 h 22"/>
                <a:gd name="T80" fmla="*/ 510 w 21"/>
                <a:gd name="T81" fmla="*/ 532 h 22"/>
                <a:gd name="T82" fmla="*/ 579 w 21"/>
                <a:gd name="T83" fmla="*/ 503 h 22"/>
                <a:gd name="T84" fmla="*/ 538 w 21"/>
                <a:gd name="T85" fmla="*/ 409 h 22"/>
                <a:gd name="T86" fmla="*/ 538 w 21"/>
                <a:gd name="T87" fmla="*/ 225 h 22"/>
                <a:gd name="T88" fmla="*/ 579 w 21"/>
                <a:gd name="T89" fmla="*/ 95 h 22"/>
                <a:gd name="T90" fmla="*/ 579 w 21"/>
                <a:gd name="T91" fmla="*/ 95 h 22"/>
                <a:gd name="T92" fmla="*/ 510 w 21"/>
                <a:gd name="T93" fmla="*/ 95 h 22"/>
                <a:gd name="T94" fmla="*/ 488 w 21"/>
                <a:gd name="T95" fmla="*/ 95 h 22"/>
                <a:gd name="T96" fmla="*/ 419 w 21"/>
                <a:gd name="T97" fmla="*/ 118 h 22"/>
                <a:gd name="T98" fmla="*/ 419 w 21"/>
                <a:gd name="T99" fmla="*/ 118 h 22"/>
                <a:gd name="T100" fmla="*/ 283 w 21"/>
                <a:gd name="T101" fmla="*/ 95 h 22"/>
                <a:gd name="T102" fmla="*/ 188 w 21"/>
                <a:gd name="T103" fmla="*/ 28 h 22"/>
                <a:gd name="T104" fmla="*/ 164 w 21"/>
                <a:gd name="T105" fmla="*/ 28 h 22"/>
                <a:gd name="T106" fmla="*/ 136 w 21"/>
                <a:gd name="T107" fmla="*/ 28 h 22"/>
                <a:gd name="T108" fmla="*/ 69 w 21"/>
                <a:gd name="T109" fmla="*/ 66 h 22"/>
                <a:gd name="T110" fmla="*/ 136 w 21"/>
                <a:gd name="T111" fmla="*/ 251 h 22"/>
                <a:gd name="T112" fmla="*/ 95 w 21"/>
                <a:gd name="T113" fmla="*/ 279 h 22"/>
                <a:gd name="T114" fmla="*/ 69 w 21"/>
                <a:gd name="T115" fmla="*/ 369 h 22"/>
                <a:gd name="T116" fmla="*/ 69 w 21"/>
                <a:gd name="T117" fmla="*/ 369 h 22"/>
                <a:gd name="T118" fmla="*/ 69 w 21"/>
                <a:gd name="T119" fmla="*/ 369 h 22"/>
                <a:gd name="T120" fmla="*/ 95 w 21"/>
                <a:gd name="T121" fmla="*/ 340 h 22"/>
                <a:gd name="T122" fmla="*/ 95 w 21"/>
                <a:gd name="T123" fmla="*/ 409 h 22"/>
                <a:gd name="T124" fmla="*/ 95 w 21"/>
                <a:gd name="T125" fmla="*/ 409 h 2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1" h="22">
                  <a:moveTo>
                    <a:pt x="13" y="22"/>
                  </a:moveTo>
                  <a:cubicBezTo>
                    <a:pt x="12" y="22"/>
                    <a:pt x="11" y="21"/>
                    <a:pt x="10" y="20"/>
                  </a:cubicBezTo>
                  <a:cubicBezTo>
                    <a:pt x="9" y="19"/>
                    <a:pt x="8" y="18"/>
                    <a:pt x="8" y="18"/>
                  </a:cubicBezTo>
                  <a:cubicBezTo>
                    <a:pt x="8" y="18"/>
                    <a:pt x="7" y="18"/>
                    <a:pt x="7" y="17"/>
                  </a:cubicBezTo>
                  <a:cubicBezTo>
                    <a:pt x="3" y="16"/>
                    <a:pt x="1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ubicBezTo>
                    <a:pt x="1" y="12"/>
                    <a:pt x="1" y="10"/>
                    <a:pt x="2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3" y="6"/>
                    <a:pt x="2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11" y="2"/>
                    <a:pt x="11" y="3"/>
                    <a:pt x="13" y="3"/>
                  </a:cubicBezTo>
                  <a:cubicBezTo>
                    <a:pt x="13" y="3"/>
                    <a:pt x="14" y="3"/>
                    <a:pt x="14" y="2"/>
                  </a:cubicBezTo>
                  <a:cubicBezTo>
                    <a:pt x="15" y="2"/>
                    <a:pt x="15" y="2"/>
                    <a:pt x="16" y="2"/>
                  </a:cubicBezTo>
                  <a:cubicBezTo>
                    <a:pt x="17" y="1"/>
                    <a:pt x="17" y="2"/>
                    <a:pt x="18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5"/>
                    <a:pt x="18" y="5"/>
                    <a:pt x="18" y="7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8" y="15"/>
                    <a:pt x="18" y="15"/>
                  </a:cubicBezTo>
                  <a:cubicBezTo>
                    <a:pt x="19" y="15"/>
                    <a:pt x="19" y="15"/>
                    <a:pt x="19" y="16"/>
                  </a:cubicBezTo>
                  <a:cubicBezTo>
                    <a:pt x="19" y="16"/>
                    <a:pt x="18" y="16"/>
                    <a:pt x="17" y="18"/>
                  </a:cubicBezTo>
                  <a:cubicBezTo>
                    <a:pt x="17" y="18"/>
                    <a:pt x="16" y="19"/>
                    <a:pt x="16" y="20"/>
                  </a:cubicBezTo>
                  <a:cubicBezTo>
                    <a:pt x="16" y="20"/>
                    <a:pt x="15" y="21"/>
                    <a:pt x="15" y="22"/>
                  </a:cubicBezTo>
                  <a:cubicBezTo>
                    <a:pt x="14" y="22"/>
                    <a:pt x="14" y="22"/>
                    <a:pt x="13" y="22"/>
                  </a:cubicBezTo>
                  <a:close/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4"/>
                    <a:pt x="7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1" y="20"/>
                    <a:pt x="12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5" y="20"/>
                    <a:pt x="15" y="19"/>
                  </a:cubicBezTo>
                  <a:cubicBezTo>
                    <a:pt x="15" y="18"/>
                    <a:pt x="16" y="17"/>
                    <a:pt x="16" y="17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5"/>
                    <a:pt x="17" y="15"/>
                    <a:pt x="17" y="13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5"/>
                    <a:pt x="17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6" y="3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2"/>
                    <a:pt x="7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4" y="3"/>
                    <a:pt x="4" y="6"/>
                    <a:pt x="4" y="8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2"/>
                    <a:pt x="3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5" name="Freeform 327"/>
            <p:cNvSpPr>
              <a:spLocks/>
            </p:cNvSpPr>
            <p:nvPr/>
          </p:nvSpPr>
          <p:spPr bwMode="auto">
            <a:xfrm>
              <a:off x="1946728" y="3095059"/>
              <a:ext cx="327339" cy="321122"/>
            </a:xfrm>
            <a:custGeom>
              <a:avLst/>
              <a:gdLst>
                <a:gd name="T0" fmla="*/ 1307 w 44"/>
                <a:gd name="T1" fmla="*/ 320 h 43"/>
                <a:gd name="T2" fmla="*/ 1257 w 44"/>
                <a:gd name="T3" fmla="*/ 479 h 43"/>
                <a:gd name="T4" fmla="*/ 1213 w 44"/>
                <a:gd name="T5" fmla="*/ 574 h 43"/>
                <a:gd name="T6" fmla="*/ 1213 w 44"/>
                <a:gd name="T7" fmla="*/ 624 h 43"/>
                <a:gd name="T8" fmla="*/ 1257 w 44"/>
                <a:gd name="T9" fmla="*/ 856 h 43"/>
                <a:gd name="T10" fmla="*/ 1307 w 44"/>
                <a:gd name="T11" fmla="*/ 989 h 43"/>
                <a:gd name="T12" fmla="*/ 1213 w 44"/>
                <a:gd name="T13" fmla="*/ 1041 h 43"/>
                <a:gd name="T14" fmla="*/ 1189 w 44"/>
                <a:gd name="T15" fmla="*/ 1177 h 43"/>
                <a:gd name="T16" fmla="*/ 1213 w 44"/>
                <a:gd name="T17" fmla="*/ 1295 h 43"/>
                <a:gd name="T18" fmla="*/ 1257 w 44"/>
                <a:gd name="T19" fmla="*/ 1295 h 43"/>
                <a:gd name="T20" fmla="*/ 1257 w 44"/>
                <a:gd name="T21" fmla="*/ 1362 h 43"/>
                <a:gd name="T22" fmla="*/ 1057 w 44"/>
                <a:gd name="T23" fmla="*/ 1267 h 43"/>
                <a:gd name="T24" fmla="*/ 938 w 44"/>
                <a:gd name="T25" fmla="*/ 1243 h 43"/>
                <a:gd name="T26" fmla="*/ 872 w 44"/>
                <a:gd name="T27" fmla="*/ 1243 h 43"/>
                <a:gd name="T28" fmla="*/ 844 w 44"/>
                <a:gd name="T29" fmla="*/ 1198 h 43"/>
                <a:gd name="T30" fmla="*/ 716 w 44"/>
                <a:gd name="T31" fmla="*/ 1198 h 43"/>
                <a:gd name="T32" fmla="*/ 716 w 44"/>
                <a:gd name="T33" fmla="*/ 1136 h 43"/>
                <a:gd name="T34" fmla="*/ 593 w 44"/>
                <a:gd name="T35" fmla="*/ 923 h 43"/>
                <a:gd name="T36" fmla="*/ 619 w 44"/>
                <a:gd name="T37" fmla="*/ 882 h 43"/>
                <a:gd name="T38" fmla="*/ 532 w 44"/>
                <a:gd name="T39" fmla="*/ 923 h 43"/>
                <a:gd name="T40" fmla="*/ 503 w 44"/>
                <a:gd name="T41" fmla="*/ 989 h 43"/>
                <a:gd name="T42" fmla="*/ 340 w 44"/>
                <a:gd name="T43" fmla="*/ 923 h 43"/>
                <a:gd name="T44" fmla="*/ 184 w 44"/>
                <a:gd name="T45" fmla="*/ 828 h 43"/>
                <a:gd name="T46" fmla="*/ 0 w 44"/>
                <a:gd name="T47" fmla="*/ 856 h 43"/>
                <a:gd name="T48" fmla="*/ 156 w 44"/>
                <a:gd name="T49" fmla="*/ 693 h 43"/>
                <a:gd name="T50" fmla="*/ 279 w 44"/>
                <a:gd name="T51" fmla="*/ 624 h 43"/>
                <a:gd name="T52" fmla="*/ 319 w 44"/>
                <a:gd name="T53" fmla="*/ 505 h 43"/>
                <a:gd name="T54" fmla="*/ 409 w 44"/>
                <a:gd name="T55" fmla="*/ 372 h 43"/>
                <a:gd name="T56" fmla="*/ 409 w 44"/>
                <a:gd name="T57" fmla="*/ 254 h 43"/>
                <a:gd name="T58" fmla="*/ 463 w 44"/>
                <a:gd name="T59" fmla="*/ 119 h 43"/>
                <a:gd name="T60" fmla="*/ 532 w 44"/>
                <a:gd name="T61" fmla="*/ 0 h 43"/>
                <a:gd name="T62" fmla="*/ 619 w 44"/>
                <a:gd name="T63" fmla="*/ 66 h 43"/>
                <a:gd name="T64" fmla="*/ 716 w 44"/>
                <a:gd name="T65" fmla="*/ 66 h 43"/>
                <a:gd name="T66" fmla="*/ 778 w 44"/>
                <a:gd name="T67" fmla="*/ 28 h 43"/>
                <a:gd name="T68" fmla="*/ 872 w 44"/>
                <a:gd name="T69" fmla="*/ 28 h 43"/>
                <a:gd name="T70" fmla="*/ 938 w 44"/>
                <a:gd name="T71" fmla="*/ 0 h 43"/>
                <a:gd name="T72" fmla="*/ 1028 w 44"/>
                <a:gd name="T73" fmla="*/ 28 h 43"/>
                <a:gd name="T74" fmla="*/ 1123 w 44"/>
                <a:gd name="T75" fmla="*/ 28 h 43"/>
                <a:gd name="T76" fmla="*/ 1213 w 44"/>
                <a:gd name="T77" fmla="*/ 66 h 43"/>
                <a:gd name="T78" fmla="*/ 1257 w 44"/>
                <a:gd name="T79" fmla="*/ 66 h 43"/>
                <a:gd name="T80" fmla="*/ 1347 w 44"/>
                <a:gd name="T81" fmla="*/ 119 h 43"/>
                <a:gd name="T82" fmla="*/ 1373 w 44"/>
                <a:gd name="T83" fmla="*/ 225 h 43"/>
                <a:gd name="T84" fmla="*/ 1307 w 44"/>
                <a:gd name="T85" fmla="*/ 320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4" h="43">
                  <a:moveTo>
                    <a:pt x="42" y="10"/>
                  </a:moveTo>
                  <a:cubicBezTo>
                    <a:pt x="40" y="12"/>
                    <a:pt x="41" y="13"/>
                    <a:pt x="40" y="15"/>
                  </a:cubicBezTo>
                  <a:cubicBezTo>
                    <a:pt x="40" y="16"/>
                    <a:pt x="39" y="17"/>
                    <a:pt x="39" y="18"/>
                  </a:cubicBezTo>
                  <a:cubicBezTo>
                    <a:pt x="39" y="19"/>
                    <a:pt x="39" y="20"/>
                    <a:pt x="39" y="20"/>
                  </a:cubicBezTo>
                  <a:cubicBezTo>
                    <a:pt x="39" y="23"/>
                    <a:pt x="39" y="25"/>
                    <a:pt x="40" y="27"/>
                  </a:cubicBezTo>
                  <a:cubicBezTo>
                    <a:pt x="40" y="29"/>
                    <a:pt x="42" y="29"/>
                    <a:pt x="42" y="31"/>
                  </a:cubicBezTo>
                  <a:cubicBezTo>
                    <a:pt x="41" y="32"/>
                    <a:pt x="39" y="31"/>
                    <a:pt x="39" y="33"/>
                  </a:cubicBezTo>
                  <a:cubicBezTo>
                    <a:pt x="38" y="34"/>
                    <a:pt x="39" y="35"/>
                    <a:pt x="38" y="37"/>
                  </a:cubicBezTo>
                  <a:cubicBezTo>
                    <a:pt x="38" y="39"/>
                    <a:pt x="37" y="39"/>
                    <a:pt x="39" y="41"/>
                  </a:cubicBezTo>
                  <a:cubicBezTo>
                    <a:pt x="39" y="41"/>
                    <a:pt x="40" y="40"/>
                    <a:pt x="40" y="41"/>
                  </a:cubicBezTo>
                  <a:cubicBezTo>
                    <a:pt x="40" y="42"/>
                    <a:pt x="40" y="43"/>
                    <a:pt x="40" y="43"/>
                  </a:cubicBezTo>
                  <a:cubicBezTo>
                    <a:pt x="38" y="43"/>
                    <a:pt x="36" y="39"/>
                    <a:pt x="34" y="40"/>
                  </a:cubicBezTo>
                  <a:cubicBezTo>
                    <a:pt x="32" y="40"/>
                    <a:pt x="31" y="40"/>
                    <a:pt x="30" y="39"/>
                  </a:cubicBezTo>
                  <a:cubicBezTo>
                    <a:pt x="29" y="38"/>
                    <a:pt x="29" y="39"/>
                    <a:pt x="28" y="39"/>
                  </a:cubicBezTo>
                  <a:cubicBezTo>
                    <a:pt x="28" y="38"/>
                    <a:pt x="28" y="37"/>
                    <a:pt x="27" y="38"/>
                  </a:cubicBezTo>
                  <a:cubicBezTo>
                    <a:pt x="26" y="38"/>
                    <a:pt x="24" y="37"/>
                    <a:pt x="23" y="38"/>
                  </a:cubicBezTo>
                  <a:cubicBezTo>
                    <a:pt x="22" y="40"/>
                    <a:pt x="23" y="37"/>
                    <a:pt x="23" y="36"/>
                  </a:cubicBezTo>
                  <a:cubicBezTo>
                    <a:pt x="22" y="33"/>
                    <a:pt x="23" y="28"/>
                    <a:pt x="19" y="29"/>
                  </a:cubicBezTo>
                  <a:cubicBezTo>
                    <a:pt x="20" y="29"/>
                    <a:pt x="20" y="29"/>
                    <a:pt x="20" y="28"/>
                  </a:cubicBezTo>
                  <a:cubicBezTo>
                    <a:pt x="19" y="28"/>
                    <a:pt x="17" y="28"/>
                    <a:pt x="17" y="29"/>
                  </a:cubicBezTo>
                  <a:cubicBezTo>
                    <a:pt x="16" y="29"/>
                    <a:pt x="17" y="31"/>
                    <a:pt x="16" y="31"/>
                  </a:cubicBezTo>
                  <a:cubicBezTo>
                    <a:pt x="14" y="31"/>
                    <a:pt x="11" y="32"/>
                    <a:pt x="11" y="29"/>
                  </a:cubicBezTo>
                  <a:cubicBezTo>
                    <a:pt x="10" y="26"/>
                    <a:pt x="9" y="26"/>
                    <a:pt x="6" y="26"/>
                  </a:cubicBezTo>
                  <a:cubicBezTo>
                    <a:pt x="4" y="26"/>
                    <a:pt x="2" y="26"/>
                    <a:pt x="0" y="27"/>
                  </a:cubicBezTo>
                  <a:cubicBezTo>
                    <a:pt x="0" y="24"/>
                    <a:pt x="2" y="24"/>
                    <a:pt x="5" y="22"/>
                  </a:cubicBezTo>
                  <a:cubicBezTo>
                    <a:pt x="5" y="25"/>
                    <a:pt x="9" y="21"/>
                    <a:pt x="9" y="20"/>
                  </a:cubicBezTo>
                  <a:cubicBezTo>
                    <a:pt x="9" y="18"/>
                    <a:pt x="9" y="16"/>
                    <a:pt x="10" y="16"/>
                  </a:cubicBezTo>
                  <a:cubicBezTo>
                    <a:pt x="12" y="14"/>
                    <a:pt x="12" y="14"/>
                    <a:pt x="13" y="12"/>
                  </a:cubicBezTo>
                  <a:cubicBezTo>
                    <a:pt x="13" y="11"/>
                    <a:pt x="13" y="9"/>
                    <a:pt x="13" y="8"/>
                  </a:cubicBezTo>
                  <a:cubicBezTo>
                    <a:pt x="14" y="7"/>
                    <a:pt x="15" y="4"/>
                    <a:pt x="15" y="4"/>
                  </a:cubicBezTo>
                  <a:cubicBezTo>
                    <a:pt x="16" y="3"/>
                    <a:pt x="15" y="1"/>
                    <a:pt x="17" y="0"/>
                  </a:cubicBezTo>
                  <a:cubicBezTo>
                    <a:pt x="18" y="0"/>
                    <a:pt x="19" y="2"/>
                    <a:pt x="20" y="2"/>
                  </a:cubicBezTo>
                  <a:cubicBezTo>
                    <a:pt x="21" y="2"/>
                    <a:pt x="22" y="3"/>
                    <a:pt x="23" y="2"/>
                  </a:cubicBezTo>
                  <a:cubicBezTo>
                    <a:pt x="24" y="2"/>
                    <a:pt x="24" y="1"/>
                    <a:pt x="25" y="1"/>
                  </a:cubicBezTo>
                  <a:cubicBezTo>
                    <a:pt x="26" y="2"/>
                    <a:pt x="27" y="1"/>
                    <a:pt x="28" y="1"/>
                  </a:cubicBezTo>
                  <a:cubicBezTo>
                    <a:pt x="28" y="1"/>
                    <a:pt x="29" y="1"/>
                    <a:pt x="30" y="0"/>
                  </a:cubicBezTo>
                  <a:cubicBezTo>
                    <a:pt x="30" y="0"/>
                    <a:pt x="33" y="1"/>
                    <a:pt x="33" y="1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7" y="3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3"/>
                    <a:pt x="43" y="4"/>
                  </a:cubicBezTo>
                  <a:cubicBezTo>
                    <a:pt x="44" y="5"/>
                    <a:pt x="42" y="6"/>
                    <a:pt x="44" y="7"/>
                  </a:cubicBezTo>
                  <a:cubicBezTo>
                    <a:pt x="43" y="8"/>
                    <a:pt x="42" y="9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6" name="Freeform 328"/>
            <p:cNvSpPr>
              <a:spLocks noEditPoints="1"/>
            </p:cNvSpPr>
            <p:nvPr/>
          </p:nvSpPr>
          <p:spPr bwMode="auto">
            <a:xfrm>
              <a:off x="1937286" y="3095059"/>
              <a:ext cx="343076" cy="327419"/>
            </a:xfrm>
            <a:custGeom>
              <a:avLst/>
              <a:gdLst>
                <a:gd name="T0" fmla="*/ 1107 w 46"/>
                <a:gd name="T1" fmla="*/ 1257 h 44"/>
                <a:gd name="T2" fmla="*/ 943 w 46"/>
                <a:gd name="T3" fmla="*/ 1213 h 44"/>
                <a:gd name="T4" fmla="*/ 853 w 46"/>
                <a:gd name="T5" fmla="*/ 1189 h 44"/>
                <a:gd name="T6" fmla="*/ 758 w 46"/>
                <a:gd name="T7" fmla="*/ 1213 h 44"/>
                <a:gd name="T8" fmla="*/ 730 w 46"/>
                <a:gd name="T9" fmla="*/ 1028 h 44"/>
                <a:gd name="T10" fmla="*/ 623 w 46"/>
                <a:gd name="T11" fmla="*/ 910 h 44"/>
                <a:gd name="T12" fmla="*/ 505 w 46"/>
                <a:gd name="T13" fmla="*/ 967 h 44"/>
                <a:gd name="T14" fmla="*/ 225 w 46"/>
                <a:gd name="T15" fmla="*/ 804 h 44"/>
                <a:gd name="T16" fmla="*/ 118 w 46"/>
                <a:gd name="T17" fmla="*/ 688 h 44"/>
                <a:gd name="T18" fmla="*/ 185 w 46"/>
                <a:gd name="T19" fmla="*/ 716 h 44"/>
                <a:gd name="T20" fmla="*/ 348 w 46"/>
                <a:gd name="T21" fmla="*/ 463 h 44"/>
                <a:gd name="T22" fmla="*/ 438 w 46"/>
                <a:gd name="T23" fmla="*/ 184 h 44"/>
                <a:gd name="T24" fmla="*/ 623 w 46"/>
                <a:gd name="T25" fmla="*/ 28 h 44"/>
                <a:gd name="T26" fmla="*/ 787 w 46"/>
                <a:gd name="T27" fmla="*/ 66 h 44"/>
                <a:gd name="T28" fmla="*/ 972 w 46"/>
                <a:gd name="T29" fmla="*/ 0 h 44"/>
                <a:gd name="T30" fmla="*/ 1225 w 46"/>
                <a:gd name="T31" fmla="*/ 66 h 44"/>
                <a:gd name="T32" fmla="*/ 1332 w 46"/>
                <a:gd name="T33" fmla="*/ 66 h 44"/>
                <a:gd name="T34" fmla="*/ 1426 w 46"/>
                <a:gd name="T35" fmla="*/ 225 h 44"/>
                <a:gd name="T36" fmla="*/ 1381 w 46"/>
                <a:gd name="T37" fmla="*/ 319 h 44"/>
                <a:gd name="T38" fmla="*/ 1332 w 46"/>
                <a:gd name="T39" fmla="*/ 503 h 44"/>
                <a:gd name="T40" fmla="*/ 1291 w 46"/>
                <a:gd name="T41" fmla="*/ 619 h 44"/>
                <a:gd name="T42" fmla="*/ 1381 w 46"/>
                <a:gd name="T43" fmla="*/ 967 h 44"/>
                <a:gd name="T44" fmla="*/ 1263 w 46"/>
                <a:gd name="T45" fmla="*/ 1028 h 44"/>
                <a:gd name="T46" fmla="*/ 1263 w 46"/>
                <a:gd name="T47" fmla="*/ 1257 h 44"/>
                <a:gd name="T48" fmla="*/ 1332 w 46"/>
                <a:gd name="T49" fmla="*/ 1373 h 44"/>
                <a:gd name="T50" fmla="*/ 1291 w 46"/>
                <a:gd name="T51" fmla="*/ 1279 h 44"/>
                <a:gd name="T52" fmla="*/ 1225 w 46"/>
                <a:gd name="T53" fmla="*/ 1151 h 44"/>
                <a:gd name="T54" fmla="*/ 1332 w 46"/>
                <a:gd name="T55" fmla="*/ 967 h 44"/>
                <a:gd name="T56" fmla="*/ 1263 w 46"/>
                <a:gd name="T57" fmla="*/ 844 h 44"/>
                <a:gd name="T58" fmla="*/ 1263 w 46"/>
                <a:gd name="T59" fmla="*/ 503 h 44"/>
                <a:gd name="T60" fmla="*/ 1381 w 46"/>
                <a:gd name="T61" fmla="*/ 225 h 44"/>
                <a:gd name="T62" fmla="*/ 1291 w 46"/>
                <a:gd name="T63" fmla="*/ 66 h 44"/>
                <a:gd name="T64" fmla="*/ 1225 w 46"/>
                <a:gd name="T65" fmla="*/ 95 h 44"/>
                <a:gd name="T66" fmla="*/ 1078 w 46"/>
                <a:gd name="T67" fmla="*/ 28 h 44"/>
                <a:gd name="T68" fmla="*/ 922 w 46"/>
                <a:gd name="T69" fmla="*/ 66 h 44"/>
                <a:gd name="T70" fmla="*/ 825 w 46"/>
                <a:gd name="T71" fmla="*/ 66 h 44"/>
                <a:gd name="T72" fmla="*/ 623 w 46"/>
                <a:gd name="T73" fmla="*/ 95 h 44"/>
                <a:gd name="T74" fmla="*/ 505 w 46"/>
                <a:gd name="T75" fmla="*/ 118 h 44"/>
                <a:gd name="T76" fmla="*/ 438 w 46"/>
                <a:gd name="T77" fmla="*/ 369 h 44"/>
                <a:gd name="T78" fmla="*/ 348 w 46"/>
                <a:gd name="T79" fmla="*/ 619 h 44"/>
                <a:gd name="T80" fmla="*/ 156 w 46"/>
                <a:gd name="T81" fmla="*/ 716 h 44"/>
                <a:gd name="T82" fmla="*/ 370 w 46"/>
                <a:gd name="T83" fmla="*/ 910 h 44"/>
                <a:gd name="T84" fmla="*/ 533 w 46"/>
                <a:gd name="T85" fmla="*/ 938 h 44"/>
                <a:gd name="T86" fmla="*/ 663 w 46"/>
                <a:gd name="T87" fmla="*/ 872 h 44"/>
                <a:gd name="T88" fmla="*/ 758 w 46"/>
                <a:gd name="T89" fmla="*/ 1123 h 44"/>
                <a:gd name="T90" fmla="*/ 853 w 46"/>
                <a:gd name="T91" fmla="*/ 1151 h 44"/>
                <a:gd name="T92" fmla="*/ 943 w 46"/>
                <a:gd name="T93" fmla="*/ 1189 h 44"/>
                <a:gd name="T94" fmla="*/ 1107 w 46"/>
                <a:gd name="T95" fmla="*/ 1213 h 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6" h="44">
                  <a:moveTo>
                    <a:pt x="42" y="44"/>
                  </a:moveTo>
                  <a:cubicBezTo>
                    <a:pt x="41" y="44"/>
                    <a:pt x="41" y="44"/>
                    <a:pt x="41" y="44"/>
                  </a:cubicBezTo>
                  <a:cubicBezTo>
                    <a:pt x="40" y="44"/>
                    <a:pt x="39" y="43"/>
                    <a:pt x="38" y="42"/>
                  </a:cubicBezTo>
                  <a:cubicBezTo>
                    <a:pt x="37" y="41"/>
                    <a:pt x="36" y="40"/>
                    <a:pt x="35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2" y="40"/>
                    <a:pt x="31" y="40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39"/>
                    <a:pt x="31" y="39"/>
                    <a:pt x="30" y="39"/>
                  </a:cubicBezTo>
                  <a:cubicBezTo>
                    <a:pt x="30" y="39"/>
                    <a:pt x="30" y="39"/>
                    <a:pt x="29" y="39"/>
                  </a:cubicBezTo>
                  <a:cubicBezTo>
                    <a:pt x="29" y="39"/>
                    <a:pt x="28" y="3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8" y="38"/>
                    <a:pt x="27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5" y="38"/>
                    <a:pt x="25" y="39"/>
                  </a:cubicBezTo>
                  <a:cubicBezTo>
                    <a:pt x="25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3" y="38"/>
                    <a:pt x="23" y="37"/>
                  </a:cubicBezTo>
                  <a:cubicBezTo>
                    <a:pt x="23" y="37"/>
                    <a:pt x="23" y="36"/>
                    <a:pt x="23" y="36"/>
                  </a:cubicBezTo>
                  <a:cubicBezTo>
                    <a:pt x="23" y="35"/>
                    <a:pt x="23" y="34"/>
                    <a:pt x="23" y="33"/>
                  </a:cubicBezTo>
                  <a:cubicBezTo>
                    <a:pt x="23" y="30"/>
                    <a:pt x="22" y="29"/>
                    <a:pt x="21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9" y="29"/>
                    <a:pt x="18" y="29"/>
                    <a:pt x="18" y="29"/>
                  </a:cubicBezTo>
                  <a:cubicBezTo>
                    <a:pt x="18" y="29"/>
                    <a:pt x="18" y="30"/>
                    <a:pt x="18" y="30"/>
                  </a:cubicBezTo>
                  <a:cubicBezTo>
                    <a:pt x="18" y="30"/>
                    <a:pt x="18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5" y="32"/>
                    <a:pt x="14" y="32"/>
                  </a:cubicBezTo>
                  <a:cubicBezTo>
                    <a:pt x="13" y="32"/>
                    <a:pt x="11" y="31"/>
                    <a:pt x="11" y="29"/>
                  </a:cubicBezTo>
                  <a:cubicBezTo>
                    <a:pt x="10" y="27"/>
                    <a:pt x="10" y="26"/>
                    <a:pt x="8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5" y="27"/>
                    <a:pt x="3" y="27"/>
                    <a:pt x="1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4"/>
                    <a:pt x="2" y="23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3"/>
                    <a:pt x="9" y="21"/>
                    <a:pt x="9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8"/>
                    <a:pt x="10" y="16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4"/>
                    <a:pt x="13" y="14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3" y="10"/>
                    <a:pt x="13" y="8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5" y="4"/>
                    <a:pt x="15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0"/>
                    <a:pt x="17" y="0"/>
                  </a:cubicBezTo>
                  <a:cubicBezTo>
                    <a:pt x="19" y="0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2"/>
                    <a:pt x="25" y="2"/>
                    <a:pt x="25" y="2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7" y="1"/>
                    <a:pt x="27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0"/>
                    <a:pt x="30" y="0"/>
                    <a:pt x="31" y="0"/>
                  </a:cubicBezTo>
                  <a:cubicBezTo>
                    <a:pt x="31" y="0"/>
                    <a:pt x="33" y="0"/>
                    <a:pt x="34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6" y="0"/>
                    <a:pt x="37" y="0"/>
                    <a:pt x="37" y="1"/>
                  </a:cubicBezTo>
                  <a:cubicBezTo>
                    <a:pt x="38" y="2"/>
                    <a:pt x="38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1" y="2"/>
                  </a:cubicBezTo>
                  <a:cubicBezTo>
                    <a:pt x="41" y="1"/>
                    <a:pt x="41" y="1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3"/>
                    <a:pt x="44" y="3"/>
                    <a:pt x="44" y="4"/>
                  </a:cubicBezTo>
                  <a:cubicBezTo>
                    <a:pt x="45" y="4"/>
                    <a:pt x="45" y="5"/>
                    <a:pt x="45" y="5"/>
                  </a:cubicBezTo>
                  <a:cubicBezTo>
                    <a:pt x="45" y="6"/>
                    <a:pt x="45" y="6"/>
                    <a:pt x="45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1"/>
                    <a:pt x="43" y="12"/>
                    <a:pt x="42" y="13"/>
                  </a:cubicBezTo>
                  <a:cubicBezTo>
                    <a:pt x="42" y="14"/>
                    <a:pt x="42" y="15"/>
                    <a:pt x="42" y="16"/>
                  </a:cubicBezTo>
                  <a:cubicBezTo>
                    <a:pt x="42" y="16"/>
                    <a:pt x="41" y="16"/>
                    <a:pt x="41" y="17"/>
                  </a:cubicBezTo>
                  <a:cubicBezTo>
                    <a:pt x="41" y="17"/>
                    <a:pt x="40" y="18"/>
                    <a:pt x="40" y="18"/>
                  </a:cubicBezTo>
                  <a:cubicBezTo>
                    <a:pt x="40" y="18"/>
                    <a:pt x="40" y="18"/>
                    <a:pt x="41" y="19"/>
                  </a:cubicBezTo>
                  <a:cubicBezTo>
                    <a:pt x="41" y="19"/>
                    <a:pt x="41" y="20"/>
                    <a:pt x="41" y="20"/>
                  </a:cubicBezTo>
                  <a:cubicBezTo>
                    <a:pt x="41" y="23"/>
                    <a:pt x="41" y="24"/>
                    <a:pt x="41" y="26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8"/>
                    <a:pt x="42" y="28"/>
                    <a:pt x="42" y="29"/>
                  </a:cubicBezTo>
                  <a:cubicBezTo>
                    <a:pt x="43" y="29"/>
                    <a:pt x="44" y="30"/>
                    <a:pt x="44" y="31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2" y="32"/>
                  </a:cubicBezTo>
                  <a:cubicBezTo>
                    <a:pt x="41" y="32"/>
                    <a:pt x="41" y="32"/>
                    <a:pt x="40" y="33"/>
                  </a:cubicBezTo>
                  <a:cubicBezTo>
                    <a:pt x="40" y="34"/>
                    <a:pt x="40" y="34"/>
                    <a:pt x="40" y="35"/>
                  </a:cubicBezTo>
                  <a:cubicBezTo>
                    <a:pt x="40" y="35"/>
                    <a:pt x="40" y="36"/>
                    <a:pt x="40" y="37"/>
                  </a:cubicBezTo>
                  <a:cubicBezTo>
                    <a:pt x="40" y="37"/>
                    <a:pt x="40" y="38"/>
                    <a:pt x="40" y="38"/>
                  </a:cubicBezTo>
                  <a:cubicBezTo>
                    <a:pt x="39" y="39"/>
                    <a:pt x="39" y="39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2" y="40"/>
                    <a:pt x="42" y="41"/>
                  </a:cubicBezTo>
                  <a:lnTo>
                    <a:pt x="42" y="44"/>
                  </a:lnTo>
                  <a:close/>
                  <a:moveTo>
                    <a:pt x="35" y="39"/>
                  </a:moveTo>
                  <a:cubicBezTo>
                    <a:pt x="36" y="39"/>
                    <a:pt x="38" y="40"/>
                    <a:pt x="39" y="41"/>
                  </a:cubicBezTo>
                  <a:cubicBezTo>
                    <a:pt x="39" y="42"/>
                    <a:pt x="40" y="42"/>
                    <a:pt x="41" y="43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8" y="40"/>
                    <a:pt x="38" y="39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9" y="36"/>
                    <a:pt x="39" y="35"/>
                  </a:cubicBezTo>
                  <a:cubicBezTo>
                    <a:pt x="39" y="34"/>
                    <a:pt x="38" y="33"/>
                    <a:pt x="39" y="32"/>
                  </a:cubicBezTo>
                  <a:cubicBezTo>
                    <a:pt x="40" y="31"/>
                    <a:pt x="41" y="31"/>
                    <a:pt x="42" y="31"/>
                  </a:cubicBezTo>
                  <a:cubicBezTo>
                    <a:pt x="42" y="31"/>
                    <a:pt x="42" y="31"/>
                    <a:pt x="43" y="31"/>
                  </a:cubicBezTo>
                  <a:cubicBezTo>
                    <a:pt x="42" y="30"/>
                    <a:pt x="42" y="30"/>
                    <a:pt x="42" y="29"/>
                  </a:cubicBezTo>
                  <a:cubicBezTo>
                    <a:pt x="41" y="29"/>
                    <a:pt x="40" y="28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4"/>
                    <a:pt x="40" y="23"/>
                    <a:pt x="40" y="20"/>
                  </a:cubicBezTo>
                  <a:cubicBezTo>
                    <a:pt x="40" y="20"/>
                    <a:pt x="40" y="20"/>
                    <a:pt x="40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17"/>
                    <a:pt x="40" y="17"/>
                    <a:pt x="40" y="16"/>
                  </a:cubicBezTo>
                  <a:cubicBezTo>
                    <a:pt x="40" y="16"/>
                    <a:pt x="41" y="15"/>
                    <a:pt x="41" y="15"/>
                  </a:cubicBezTo>
                  <a:cubicBezTo>
                    <a:pt x="41" y="14"/>
                    <a:pt x="41" y="14"/>
                    <a:pt x="41" y="13"/>
                  </a:cubicBezTo>
                  <a:cubicBezTo>
                    <a:pt x="41" y="12"/>
                    <a:pt x="42" y="11"/>
                    <a:pt x="43" y="9"/>
                  </a:cubicBezTo>
                  <a:cubicBezTo>
                    <a:pt x="43" y="8"/>
                    <a:pt x="43" y="8"/>
                    <a:pt x="44" y="7"/>
                  </a:cubicBezTo>
                  <a:cubicBezTo>
                    <a:pt x="43" y="7"/>
                    <a:pt x="44" y="6"/>
                    <a:pt x="44" y="5"/>
                  </a:cubicBezTo>
                  <a:cubicBezTo>
                    <a:pt x="44" y="5"/>
                    <a:pt x="44" y="5"/>
                    <a:pt x="44" y="4"/>
                  </a:cubicBezTo>
                  <a:cubicBezTo>
                    <a:pt x="43" y="4"/>
                    <a:pt x="42" y="3"/>
                    <a:pt x="42" y="3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1" y="3"/>
                    <a:pt x="41" y="3"/>
                  </a:cubicBezTo>
                  <a:cubicBezTo>
                    <a:pt x="41" y="3"/>
                    <a:pt x="41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8" y="3"/>
                    <a:pt x="37" y="3"/>
                    <a:pt x="36" y="1"/>
                  </a:cubicBezTo>
                  <a:cubicBezTo>
                    <a:pt x="36" y="1"/>
                    <a:pt x="36" y="1"/>
                    <a:pt x="35" y="1"/>
                  </a:cubicBezTo>
                  <a:cubicBezTo>
                    <a:pt x="35" y="1"/>
                    <a:pt x="35" y="1"/>
                    <a:pt x="34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1" y="1"/>
                    <a:pt x="31" y="1"/>
                  </a:cubicBezTo>
                  <a:cubicBezTo>
                    <a:pt x="31" y="1"/>
                    <a:pt x="29" y="1"/>
                    <a:pt x="29" y="2"/>
                  </a:cubicBezTo>
                  <a:cubicBezTo>
                    <a:pt x="29" y="2"/>
                    <a:pt x="28" y="2"/>
                    <a:pt x="28" y="2"/>
                  </a:cubicBezTo>
                  <a:cubicBezTo>
                    <a:pt x="28" y="2"/>
                    <a:pt x="27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5" y="3"/>
                    <a:pt x="25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2" y="3"/>
                    <a:pt x="21" y="2"/>
                    <a:pt x="21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7" y="1"/>
                    <a:pt x="17" y="2"/>
                    <a:pt x="17" y="3"/>
                  </a:cubicBezTo>
                  <a:cubicBezTo>
                    <a:pt x="17" y="3"/>
                    <a:pt x="17" y="4"/>
                    <a:pt x="16" y="4"/>
                  </a:cubicBezTo>
                  <a:cubicBezTo>
                    <a:pt x="16" y="5"/>
                    <a:pt x="16" y="6"/>
                    <a:pt x="15" y="6"/>
                  </a:cubicBezTo>
                  <a:cubicBezTo>
                    <a:pt x="15" y="7"/>
                    <a:pt x="15" y="8"/>
                    <a:pt x="15" y="8"/>
                  </a:cubicBezTo>
                  <a:cubicBezTo>
                    <a:pt x="15" y="9"/>
                    <a:pt x="14" y="10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4" y="14"/>
                    <a:pt x="14" y="15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7"/>
                    <a:pt x="11" y="18"/>
                    <a:pt x="11" y="19"/>
                  </a:cubicBezTo>
                  <a:cubicBezTo>
                    <a:pt x="11" y="19"/>
                    <a:pt x="11" y="20"/>
                    <a:pt x="11" y="20"/>
                  </a:cubicBezTo>
                  <a:cubicBezTo>
                    <a:pt x="10" y="21"/>
                    <a:pt x="8" y="24"/>
                    <a:pt x="6" y="24"/>
                  </a:cubicBezTo>
                  <a:cubicBezTo>
                    <a:pt x="6" y="24"/>
                    <a:pt x="6" y="24"/>
                    <a:pt x="5" y="24"/>
                  </a:cubicBezTo>
                  <a:cubicBezTo>
                    <a:pt x="5" y="24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3" y="24"/>
                    <a:pt x="2" y="24"/>
                    <a:pt x="2" y="26"/>
                  </a:cubicBezTo>
                  <a:cubicBezTo>
                    <a:pt x="4" y="25"/>
                    <a:pt x="5" y="25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1" y="25"/>
                    <a:pt x="11" y="26"/>
                    <a:pt x="12" y="29"/>
                  </a:cubicBezTo>
                  <a:cubicBezTo>
                    <a:pt x="12" y="30"/>
                    <a:pt x="13" y="31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9"/>
                    <a:pt x="17" y="29"/>
                    <a:pt x="17" y="28"/>
                  </a:cubicBezTo>
                  <a:cubicBezTo>
                    <a:pt x="18" y="28"/>
                    <a:pt x="19" y="28"/>
                    <a:pt x="20" y="28"/>
                  </a:cubicBezTo>
                  <a:cubicBezTo>
                    <a:pt x="20" y="28"/>
                    <a:pt x="20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4" y="29"/>
                    <a:pt x="24" y="31"/>
                    <a:pt x="24" y="33"/>
                  </a:cubicBezTo>
                  <a:cubicBezTo>
                    <a:pt x="24" y="34"/>
                    <a:pt x="24" y="35"/>
                    <a:pt x="24" y="36"/>
                  </a:cubicBezTo>
                  <a:cubicBezTo>
                    <a:pt x="24" y="36"/>
                    <a:pt x="24" y="36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37"/>
                    <a:pt x="26" y="37"/>
                    <a:pt x="26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1" y="38"/>
                    <a:pt x="32" y="38"/>
                  </a:cubicBezTo>
                  <a:cubicBezTo>
                    <a:pt x="32" y="39"/>
                    <a:pt x="33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" name="Freeform 329"/>
            <p:cNvSpPr>
              <a:spLocks/>
            </p:cNvSpPr>
            <p:nvPr/>
          </p:nvSpPr>
          <p:spPr bwMode="auto">
            <a:xfrm>
              <a:off x="2220560" y="3117097"/>
              <a:ext cx="119605" cy="97596"/>
            </a:xfrm>
            <a:custGeom>
              <a:avLst/>
              <a:gdLst>
                <a:gd name="T0" fmla="*/ 418 w 16"/>
                <a:gd name="T1" fmla="*/ 284 h 13"/>
                <a:gd name="T2" fmla="*/ 508 w 16"/>
                <a:gd name="T3" fmla="*/ 136 h 13"/>
                <a:gd name="T4" fmla="*/ 418 w 16"/>
                <a:gd name="T5" fmla="*/ 0 h 13"/>
                <a:gd name="T6" fmla="*/ 349 w 16"/>
                <a:gd name="T7" fmla="*/ 29 h 13"/>
                <a:gd name="T8" fmla="*/ 226 w 16"/>
                <a:gd name="T9" fmla="*/ 29 h 13"/>
                <a:gd name="T10" fmla="*/ 226 w 16"/>
                <a:gd name="T11" fmla="*/ 165 h 13"/>
                <a:gd name="T12" fmla="*/ 135 w 16"/>
                <a:gd name="T13" fmla="*/ 420 h 13"/>
                <a:gd name="T14" fmla="*/ 226 w 16"/>
                <a:gd name="T15" fmla="*/ 393 h 13"/>
                <a:gd name="T16" fmla="*/ 254 w 16"/>
                <a:gd name="T17" fmla="*/ 324 h 13"/>
                <a:gd name="T18" fmla="*/ 418 w 16"/>
                <a:gd name="T19" fmla="*/ 284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13">
                  <a:moveTo>
                    <a:pt x="13" y="9"/>
                  </a:moveTo>
                  <a:cubicBezTo>
                    <a:pt x="14" y="8"/>
                    <a:pt x="16" y="6"/>
                    <a:pt x="16" y="4"/>
                  </a:cubicBezTo>
                  <a:cubicBezTo>
                    <a:pt x="15" y="3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10" y="1"/>
                    <a:pt x="9" y="1"/>
                    <a:pt x="7" y="1"/>
                  </a:cubicBezTo>
                  <a:cubicBezTo>
                    <a:pt x="4" y="1"/>
                    <a:pt x="7" y="3"/>
                    <a:pt x="7" y="5"/>
                  </a:cubicBezTo>
                  <a:cubicBezTo>
                    <a:pt x="7" y="6"/>
                    <a:pt x="0" y="11"/>
                    <a:pt x="4" y="13"/>
                  </a:cubicBezTo>
                  <a:cubicBezTo>
                    <a:pt x="4" y="13"/>
                    <a:pt x="7" y="12"/>
                    <a:pt x="7" y="12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9" y="9"/>
                    <a:pt x="13" y="9"/>
                    <a:pt x="1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" name="Freeform 330"/>
            <p:cNvSpPr>
              <a:spLocks noEditPoints="1"/>
            </p:cNvSpPr>
            <p:nvPr/>
          </p:nvSpPr>
          <p:spPr bwMode="auto">
            <a:xfrm>
              <a:off x="2236297" y="3110800"/>
              <a:ext cx="110162" cy="103892"/>
            </a:xfrm>
            <a:custGeom>
              <a:avLst/>
              <a:gdLst>
                <a:gd name="T0" fmla="*/ 86 w 15"/>
                <a:gd name="T1" fmla="*/ 434 h 14"/>
                <a:gd name="T2" fmla="*/ 65 w 15"/>
                <a:gd name="T3" fmla="*/ 434 h 14"/>
                <a:gd name="T4" fmla="*/ 0 w 15"/>
                <a:gd name="T5" fmla="*/ 405 h 14"/>
                <a:gd name="T6" fmla="*/ 86 w 15"/>
                <a:gd name="T7" fmla="*/ 222 h 14"/>
                <a:gd name="T8" fmla="*/ 114 w 15"/>
                <a:gd name="T9" fmla="*/ 184 h 14"/>
                <a:gd name="T10" fmla="*/ 114 w 15"/>
                <a:gd name="T11" fmla="*/ 156 h 14"/>
                <a:gd name="T12" fmla="*/ 86 w 15"/>
                <a:gd name="T13" fmla="*/ 66 h 14"/>
                <a:gd name="T14" fmla="*/ 152 w 15"/>
                <a:gd name="T15" fmla="*/ 28 h 14"/>
                <a:gd name="T16" fmla="*/ 266 w 15"/>
                <a:gd name="T17" fmla="*/ 28 h 14"/>
                <a:gd name="T18" fmla="*/ 266 w 15"/>
                <a:gd name="T19" fmla="*/ 28 h 14"/>
                <a:gd name="T20" fmla="*/ 294 w 15"/>
                <a:gd name="T21" fmla="*/ 28 h 14"/>
                <a:gd name="T22" fmla="*/ 331 w 15"/>
                <a:gd name="T23" fmla="*/ 0 h 14"/>
                <a:gd name="T24" fmla="*/ 331 w 15"/>
                <a:gd name="T25" fmla="*/ 28 h 14"/>
                <a:gd name="T26" fmla="*/ 420 w 15"/>
                <a:gd name="T27" fmla="*/ 156 h 14"/>
                <a:gd name="T28" fmla="*/ 355 w 15"/>
                <a:gd name="T29" fmla="*/ 278 h 14"/>
                <a:gd name="T30" fmla="*/ 355 w 15"/>
                <a:gd name="T31" fmla="*/ 316 h 14"/>
                <a:gd name="T32" fmla="*/ 355 w 15"/>
                <a:gd name="T33" fmla="*/ 339 h 14"/>
                <a:gd name="T34" fmla="*/ 331 w 15"/>
                <a:gd name="T35" fmla="*/ 316 h 14"/>
                <a:gd name="T36" fmla="*/ 294 w 15"/>
                <a:gd name="T37" fmla="*/ 316 h 14"/>
                <a:gd name="T38" fmla="*/ 201 w 15"/>
                <a:gd name="T39" fmla="*/ 339 h 14"/>
                <a:gd name="T40" fmla="*/ 201 w 15"/>
                <a:gd name="T41" fmla="*/ 368 h 14"/>
                <a:gd name="T42" fmla="*/ 152 w 15"/>
                <a:gd name="T43" fmla="*/ 405 h 14"/>
                <a:gd name="T44" fmla="*/ 86 w 15"/>
                <a:gd name="T45" fmla="*/ 434 h 14"/>
                <a:gd name="T46" fmla="*/ 331 w 15"/>
                <a:gd name="T47" fmla="*/ 66 h 14"/>
                <a:gd name="T48" fmla="*/ 331 w 15"/>
                <a:gd name="T49" fmla="*/ 66 h 14"/>
                <a:gd name="T50" fmla="*/ 266 w 15"/>
                <a:gd name="T51" fmla="*/ 66 h 14"/>
                <a:gd name="T52" fmla="*/ 266 w 15"/>
                <a:gd name="T53" fmla="*/ 66 h 14"/>
                <a:gd name="T54" fmla="*/ 152 w 15"/>
                <a:gd name="T55" fmla="*/ 94 h 14"/>
                <a:gd name="T56" fmla="*/ 114 w 15"/>
                <a:gd name="T57" fmla="*/ 94 h 14"/>
                <a:gd name="T58" fmla="*/ 152 w 15"/>
                <a:gd name="T59" fmla="*/ 118 h 14"/>
                <a:gd name="T60" fmla="*/ 180 w 15"/>
                <a:gd name="T61" fmla="*/ 184 h 14"/>
                <a:gd name="T62" fmla="*/ 114 w 15"/>
                <a:gd name="T63" fmla="*/ 250 h 14"/>
                <a:gd name="T64" fmla="*/ 65 w 15"/>
                <a:gd name="T65" fmla="*/ 368 h 14"/>
                <a:gd name="T66" fmla="*/ 65 w 15"/>
                <a:gd name="T67" fmla="*/ 405 h 14"/>
                <a:gd name="T68" fmla="*/ 152 w 15"/>
                <a:gd name="T69" fmla="*/ 368 h 14"/>
                <a:gd name="T70" fmla="*/ 180 w 15"/>
                <a:gd name="T71" fmla="*/ 368 h 14"/>
                <a:gd name="T72" fmla="*/ 180 w 15"/>
                <a:gd name="T73" fmla="*/ 368 h 14"/>
                <a:gd name="T74" fmla="*/ 180 w 15"/>
                <a:gd name="T75" fmla="*/ 368 h 14"/>
                <a:gd name="T76" fmla="*/ 180 w 15"/>
                <a:gd name="T77" fmla="*/ 339 h 14"/>
                <a:gd name="T78" fmla="*/ 294 w 15"/>
                <a:gd name="T79" fmla="*/ 278 h 14"/>
                <a:gd name="T80" fmla="*/ 331 w 15"/>
                <a:gd name="T81" fmla="*/ 278 h 14"/>
                <a:gd name="T82" fmla="*/ 355 w 15"/>
                <a:gd name="T83" fmla="*/ 278 h 14"/>
                <a:gd name="T84" fmla="*/ 380 w 15"/>
                <a:gd name="T85" fmla="*/ 156 h 14"/>
                <a:gd name="T86" fmla="*/ 331 w 15"/>
                <a:gd name="T87" fmla="*/ 66 h 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5" h="14">
                  <a:moveTo>
                    <a:pt x="3" y="14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1" y="13"/>
                    <a:pt x="0" y="13"/>
                  </a:cubicBezTo>
                  <a:cubicBezTo>
                    <a:pt x="0" y="11"/>
                    <a:pt x="2" y="9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6" y="1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1"/>
                    <a:pt x="14" y="4"/>
                    <a:pt x="14" y="5"/>
                  </a:cubicBezTo>
                  <a:cubicBezTo>
                    <a:pt x="15" y="7"/>
                    <a:pt x="13" y="8"/>
                    <a:pt x="12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9" y="10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3"/>
                    <a:pt x="7" y="13"/>
                    <a:pt x="5" y="13"/>
                  </a:cubicBezTo>
                  <a:cubicBezTo>
                    <a:pt x="5" y="13"/>
                    <a:pt x="3" y="14"/>
                    <a:pt x="3" y="14"/>
                  </a:cubicBezTo>
                  <a:close/>
                  <a:moveTo>
                    <a:pt x="11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3" y="9"/>
                    <a:pt x="1" y="11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3" y="12"/>
                    <a:pt x="5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1"/>
                    <a:pt x="6" y="11"/>
                  </a:cubicBezTo>
                  <a:cubicBezTo>
                    <a:pt x="6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2" y="8"/>
                    <a:pt x="13" y="6"/>
                    <a:pt x="13" y="5"/>
                  </a:cubicBezTo>
                  <a:cubicBezTo>
                    <a:pt x="13" y="4"/>
                    <a:pt x="12" y="2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" name="Freeform 331"/>
            <p:cNvSpPr>
              <a:spLocks/>
            </p:cNvSpPr>
            <p:nvPr/>
          </p:nvSpPr>
          <p:spPr bwMode="auto">
            <a:xfrm>
              <a:off x="2296100" y="3350067"/>
              <a:ext cx="59802" cy="132227"/>
            </a:xfrm>
            <a:custGeom>
              <a:avLst/>
              <a:gdLst>
                <a:gd name="T0" fmla="*/ 29 w 8"/>
                <a:gd name="T1" fmla="*/ 331 h 18"/>
                <a:gd name="T2" fmla="*/ 164 w 8"/>
                <a:gd name="T3" fmla="*/ 420 h 18"/>
                <a:gd name="T4" fmla="*/ 135 w 8"/>
                <a:gd name="T5" fmla="*/ 469 h 18"/>
                <a:gd name="T6" fmla="*/ 185 w 8"/>
                <a:gd name="T7" fmla="*/ 534 h 18"/>
                <a:gd name="T8" fmla="*/ 185 w 8"/>
                <a:gd name="T9" fmla="*/ 534 h 18"/>
                <a:gd name="T10" fmla="*/ 254 w 8"/>
                <a:gd name="T11" fmla="*/ 446 h 18"/>
                <a:gd name="T12" fmla="*/ 164 w 8"/>
                <a:gd name="T13" fmla="*/ 294 h 18"/>
                <a:gd name="T14" fmla="*/ 185 w 8"/>
                <a:gd name="T15" fmla="*/ 355 h 18"/>
                <a:gd name="T16" fmla="*/ 164 w 8"/>
                <a:gd name="T17" fmla="*/ 331 h 18"/>
                <a:gd name="T18" fmla="*/ 135 w 8"/>
                <a:gd name="T19" fmla="*/ 180 h 18"/>
                <a:gd name="T20" fmla="*/ 95 w 8"/>
                <a:gd name="T21" fmla="*/ 28 h 18"/>
                <a:gd name="T22" fmla="*/ 29 w 8"/>
                <a:gd name="T23" fmla="*/ 0 h 18"/>
                <a:gd name="T24" fmla="*/ 69 w 8"/>
                <a:gd name="T25" fmla="*/ 86 h 18"/>
                <a:gd name="T26" fmla="*/ 69 w 8"/>
                <a:gd name="T27" fmla="*/ 180 h 18"/>
                <a:gd name="T28" fmla="*/ 69 w 8"/>
                <a:gd name="T29" fmla="*/ 201 h 18"/>
                <a:gd name="T30" fmla="*/ 29 w 8"/>
                <a:gd name="T31" fmla="*/ 240 h 18"/>
                <a:gd name="T32" fmla="*/ 29 w 8"/>
                <a:gd name="T33" fmla="*/ 331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" h="18">
                  <a:moveTo>
                    <a:pt x="1" y="11"/>
                  </a:moveTo>
                  <a:cubicBezTo>
                    <a:pt x="2" y="14"/>
                    <a:pt x="4" y="11"/>
                    <a:pt x="5" y="14"/>
                  </a:cubicBezTo>
                  <a:cubicBezTo>
                    <a:pt x="5" y="15"/>
                    <a:pt x="4" y="15"/>
                    <a:pt x="4" y="16"/>
                  </a:cubicBezTo>
                  <a:cubicBezTo>
                    <a:pt x="5" y="17"/>
                    <a:pt x="6" y="17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8" y="13"/>
                    <a:pt x="7" y="12"/>
                    <a:pt x="5" y="10"/>
                  </a:cubicBezTo>
                  <a:cubicBezTo>
                    <a:pt x="6" y="11"/>
                    <a:pt x="6" y="11"/>
                    <a:pt x="6" y="12"/>
                  </a:cubicBezTo>
                  <a:cubicBezTo>
                    <a:pt x="6" y="12"/>
                    <a:pt x="5" y="12"/>
                    <a:pt x="5" y="11"/>
                  </a:cubicBezTo>
                  <a:cubicBezTo>
                    <a:pt x="4" y="9"/>
                    <a:pt x="3" y="8"/>
                    <a:pt x="4" y="6"/>
                  </a:cubicBezTo>
                  <a:cubicBezTo>
                    <a:pt x="5" y="4"/>
                    <a:pt x="3" y="2"/>
                    <a:pt x="3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8"/>
                    <a:pt x="1" y="7"/>
                    <a:pt x="1" y="8"/>
                  </a:cubicBezTo>
                  <a:cubicBezTo>
                    <a:pt x="1" y="9"/>
                    <a:pt x="0" y="10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" name="Freeform 332"/>
            <p:cNvSpPr>
              <a:spLocks noEditPoints="1"/>
            </p:cNvSpPr>
            <p:nvPr/>
          </p:nvSpPr>
          <p:spPr bwMode="auto">
            <a:xfrm>
              <a:off x="2286657" y="3334326"/>
              <a:ext cx="69245" cy="154265"/>
            </a:xfrm>
            <a:custGeom>
              <a:avLst/>
              <a:gdLst>
                <a:gd name="T0" fmla="*/ 220 w 9"/>
                <a:gd name="T1" fmla="*/ 621 h 21"/>
                <a:gd name="T2" fmla="*/ 220 w 9"/>
                <a:gd name="T3" fmla="*/ 600 h 21"/>
                <a:gd name="T4" fmla="*/ 174 w 9"/>
                <a:gd name="T5" fmla="*/ 506 h 21"/>
                <a:gd name="T6" fmla="*/ 144 w 9"/>
                <a:gd name="T7" fmla="*/ 446 h 21"/>
                <a:gd name="T8" fmla="*/ 71 w 9"/>
                <a:gd name="T9" fmla="*/ 380 h 21"/>
                <a:gd name="T10" fmla="*/ 71 w 9"/>
                <a:gd name="T11" fmla="*/ 294 h 21"/>
                <a:gd name="T12" fmla="*/ 71 w 9"/>
                <a:gd name="T13" fmla="*/ 240 h 21"/>
                <a:gd name="T14" fmla="*/ 103 w 9"/>
                <a:gd name="T15" fmla="*/ 180 h 21"/>
                <a:gd name="T16" fmla="*/ 71 w 9"/>
                <a:gd name="T17" fmla="*/ 86 h 21"/>
                <a:gd name="T18" fmla="*/ 0 w 9"/>
                <a:gd name="T19" fmla="*/ 0 h 21"/>
                <a:gd name="T20" fmla="*/ 144 w 9"/>
                <a:gd name="T21" fmla="*/ 65 h 21"/>
                <a:gd name="T22" fmla="*/ 174 w 9"/>
                <a:gd name="T23" fmla="*/ 86 h 21"/>
                <a:gd name="T24" fmla="*/ 174 w 9"/>
                <a:gd name="T25" fmla="*/ 240 h 21"/>
                <a:gd name="T26" fmla="*/ 220 w 9"/>
                <a:gd name="T27" fmla="*/ 355 h 21"/>
                <a:gd name="T28" fmla="*/ 252 w 9"/>
                <a:gd name="T29" fmla="*/ 355 h 21"/>
                <a:gd name="T30" fmla="*/ 293 w 9"/>
                <a:gd name="T31" fmla="*/ 560 h 21"/>
                <a:gd name="T32" fmla="*/ 293 w 9"/>
                <a:gd name="T33" fmla="*/ 621 h 21"/>
                <a:gd name="T34" fmla="*/ 220 w 9"/>
                <a:gd name="T35" fmla="*/ 469 h 21"/>
                <a:gd name="T36" fmla="*/ 220 w 9"/>
                <a:gd name="T37" fmla="*/ 534 h 21"/>
                <a:gd name="T38" fmla="*/ 252 w 9"/>
                <a:gd name="T39" fmla="*/ 560 h 21"/>
                <a:gd name="T40" fmla="*/ 293 w 9"/>
                <a:gd name="T41" fmla="*/ 506 h 21"/>
                <a:gd name="T42" fmla="*/ 252 w 9"/>
                <a:gd name="T43" fmla="*/ 420 h 21"/>
                <a:gd name="T44" fmla="*/ 174 w 9"/>
                <a:gd name="T45" fmla="*/ 420 h 21"/>
                <a:gd name="T46" fmla="*/ 174 w 9"/>
                <a:gd name="T47" fmla="*/ 420 h 21"/>
                <a:gd name="T48" fmla="*/ 144 w 9"/>
                <a:gd name="T49" fmla="*/ 355 h 21"/>
                <a:gd name="T50" fmla="*/ 144 w 9"/>
                <a:gd name="T51" fmla="*/ 152 h 21"/>
                <a:gd name="T52" fmla="*/ 144 w 9"/>
                <a:gd name="T53" fmla="*/ 180 h 21"/>
                <a:gd name="T54" fmla="*/ 103 w 9"/>
                <a:gd name="T55" fmla="*/ 240 h 21"/>
                <a:gd name="T56" fmla="*/ 103 w 9"/>
                <a:gd name="T57" fmla="*/ 294 h 21"/>
                <a:gd name="T58" fmla="*/ 71 w 9"/>
                <a:gd name="T59" fmla="*/ 331 h 21"/>
                <a:gd name="T60" fmla="*/ 103 w 9"/>
                <a:gd name="T61" fmla="*/ 380 h 21"/>
                <a:gd name="T62" fmla="*/ 144 w 9"/>
                <a:gd name="T63" fmla="*/ 42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" h="21">
                  <a:moveTo>
                    <a:pt x="8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20"/>
                    <a:pt x="5" y="19"/>
                    <a:pt x="5" y="19"/>
                  </a:cubicBezTo>
                  <a:cubicBezTo>
                    <a:pt x="4" y="18"/>
                    <a:pt x="5" y="17"/>
                    <a:pt x="5" y="17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5"/>
                    <a:pt x="5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2" y="15"/>
                    <a:pt x="2" y="13"/>
                  </a:cubicBezTo>
                  <a:cubicBezTo>
                    <a:pt x="1" y="13"/>
                    <a:pt x="1" y="11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2" y="4"/>
                    <a:pt x="2" y="3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6"/>
                    <a:pt x="6" y="7"/>
                    <a:pt x="5" y="8"/>
                  </a:cubicBezTo>
                  <a:cubicBezTo>
                    <a:pt x="5" y="9"/>
                    <a:pt x="5" y="10"/>
                    <a:pt x="6" y="11"/>
                  </a:cubicBezTo>
                  <a:cubicBezTo>
                    <a:pt x="6" y="11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4"/>
                    <a:pt x="9" y="15"/>
                    <a:pt x="9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lnTo>
                    <a:pt x="8" y="21"/>
                  </a:lnTo>
                  <a:close/>
                  <a:moveTo>
                    <a:pt x="5" y="14"/>
                  </a:moveTo>
                  <a:cubicBezTo>
                    <a:pt x="6" y="14"/>
                    <a:pt x="6" y="15"/>
                    <a:pt x="6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9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5"/>
                    <a:pt x="8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6" y="14"/>
                    <a:pt x="6" y="14"/>
                  </a:cubicBezTo>
                  <a:cubicBezTo>
                    <a:pt x="6" y="14"/>
                    <a:pt x="6" y="14"/>
                    <a:pt x="5" y="14"/>
                  </a:cubicBezTo>
                  <a:close/>
                  <a:moveTo>
                    <a:pt x="4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2"/>
                    <a:pt x="4" y="12"/>
                  </a:cubicBezTo>
                  <a:cubicBezTo>
                    <a:pt x="4" y="10"/>
                    <a:pt x="3" y="9"/>
                    <a:pt x="4" y="8"/>
                  </a:cubicBezTo>
                  <a:cubicBezTo>
                    <a:pt x="5" y="7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4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1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4" y="14"/>
                    <a:pt x="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" name="Freeform 333"/>
            <p:cNvSpPr>
              <a:spLocks/>
            </p:cNvSpPr>
            <p:nvPr/>
          </p:nvSpPr>
          <p:spPr bwMode="auto">
            <a:xfrm>
              <a:off x="2252035" y="3372105"/>
              <a:ext cx="185702" cy="295936"/>
            </a:xfrm>
            <a:custGeom>
              <a:avLst/>
              <a:gdLst>
                <a:gd name="T0" fmla="*/ 753 w 25"/>
                <a:gd name="T1" fmla="*/ 0 h 40"/>
                <a:gd name="T2" fmla="*/ 753 w 25"/>
                <a:gd name="T3" fmla="*/ 155 h 40"/>
                <a:gd name="T4" fmla="*/ 753 w 25"/>
                <a:gd name="T5" fmla="*/ 336 h 40"/>
                <a:gd name="T6" fmla="*/ 463 w 25"/>
                <a:gd name="T7" fmla="*/ 548 h 40"/>
                <a:gd name="T8" fmla="*/ 434 w 25"/>
                <a:gd name="T9" fmla="*/ 609 h 40"/>
                <a:gd name="T10" fmla="*/ 434 w 25"/>
                <a:gd name="T11" fmla="*/ 585 h 40"/>
                <a:gd name="T12" fmla="*/ 340 w 25"/>
                <a:gd name="T13" fmla="*/ 729 h 40"/>
                <a:gd name="T14" fmla="*/ 406 w 25"/>
                <a:gd name="T15" fmla="*/ 855 h 40"/>
                <a:gd name="T16" fmla="*/ 368 w 25"/>
                <a:gd name="T17" fmla="*/ 1011 h 40"/>
                <a:gd name="T18" fmla="*/ 368 w 25"/>
                <a:gd name="T19" fmla="*/ 973 h 40"/>
                <a:gd name="T20" fmla="*/ 184 w 25"/>
                <a:gd name="T21" fmla="*/ 1154 h 40"/>
                <a:gd name="T22" fmla="*/ 222 w 25"/>
                <a:gd name="T23" fmla="*/ 1154 h 40"/>
                <a:gd name="T24" fmla="*/ 156 w 25"/>
                <a:gd name="T25" fmla="*/ 1194 h 40"/>
                <a:gd name="T26" fmla="*/ 118 w 25"/>
                <a:gd name="T27" fmla="*/ 1011 h 40"/>
                <a:gd name="T28" fmla="*/ 118 w 25"/>
                <a:gd name="T29" fmla="*/ 855 h 40"/>
                <a:gd name="T30" fmla="*/ 184 w 25"/>
                <a:gd name="T31" fmla="*/ 729 h 40"/>
                <a:gd name="T32" fmla="*/ 184 w 25"/>
                <a:gd name="T33" fmla="*/ 609 h 40"/>
                <a:gd name="T34" fmla="*/ 184 w 25"/>
                <a:gd name="T35" fmla="*/ 454 h 40"/>
                <a:gd name="T36" fmla="*/ 94 w 25"/>
                <a:gd name="T37" fmla="*/ 404 h 40"/>
                <a:gd name="T38" fmla="*/ 0 w 25"/>
                <a:gd name="T39" fmla="*/ 336 h 40"/>
                <a:gd name="T40" fmla="*/ 156 w 25"/>
                <a:gd name="T41" fmla="*/ 270 h 40"/>
                <a:gd name="T42" fmla="*/ 222 w 25"/>
                <a:gd name="T43" fmla="*/ 249 h 40"/>
                <a:gd name="T44" fmla="*/ 278 w 25"/>
                <a:gd name="T45" fmla="*/ 270 h 40"/>
                <a:gd name="T46" fmla="*/ 319 w 25"/>
                <a:gd name="T47" fmla="*/ 364 h 40"/>
                <a:gd name="T48" fmla="*/ 368 w 25"/>
                <a:gd name="T49" fmla="*/ 454 h 40"/>
                <a:gd name="T50" fmla="*/ 368 w 25"/>
                <a:gd name="T51" fmla="*/ 454 h 40"/>
                <a:gd name="T52" fmla="*/ 434 w 25"/>
                <a:gd name="T53" fmla="*/ 310 h 40"/>
                <a:gd name="T54" fmla="*/ 340 w 25"/>
                <a:gd name="T55" fmla="*/ 89 h 40"/>
                <a:gd name="T56" fmla="*/ 590 w 25"/>
                <a:gd name="T57" fmla="*/ 66 h 40"/>
                <a:gd name="T58" fmla="*/ 753 w 25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5" h="40">
                  <a:moveTo>
                    <a:pt x="24" y="0"/>
                  </a:moveTo>
                  <a:cubicBezTo>
                    <a:pt x="25" y="1"/>
                    <a:pt x="24" y="4"/>
                    <a:pt x="24" y="5"/>
                  </a:cubicBezTo>
                  <a:cubicBezTo>
                    <a:pt x="24" y="7"/>
                    <a:pt x="25" y="10"/>
                    <a:pt x="24" y="11"/>
                  </a:cubicBezTo>
                  <a:cubicBezTo>
                    <a:pt x="23" y="15"/>
                    <a:pt x="18" y="16"/>
                    <a:pt x="15" y="18"/>
                  </a:cubicBezTo>
                  <a:cubicBezTo>
                    <a:pt x="15" y="19"/>
                    <a:pt x="15" y="19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3" y="21"/>
                    <a:pt x="11" y="21"/>
                    <a:pt x="11" y="24"/>
                  </a:cubicBezTo>
                  <a:cubicBezTo>
                    <a:pt x="11" y="24"/>
                    <a:pt x="12" y="28"/>
                    <a:pt x="13" y="28"/>
                  </a:cubicBezTo>
                  <a:cubicBezTo>
                    <a:pt x="12" y="30"/>
                    <a:pt x="12" y="31"/>
                    <a:pt x="12" y="33"/>
                  </a:cubicBezTo>
                  <a:cubicBezTo>
                    <a:pt x="12" y="33"/>
                    <a:pt x="12" y="32"/>
                    <a:pt x="12" y="32"/>
                  </a:cubicBezTo>
                  <a:cubicBezTo>
                    <a:pt x="12" y="34"/>
                    <a:pt x="4" y="37"/>
                    <a:pt x="6" y="38"/>
                  </a:cubicBezTo>
                  <a:cubicBezTo>
                    <a:pt x="6" y="38"/>
                    <a:pt x="6" y="38"/>
                    <a:pt x="7" y="38"/>
                  </a:cubicBezTo>
                  <a:cubicBezTo>
                    <a:pt x="7" y="40"/>
                    <a:pt x="5" y="40"/>
                    <a:pt x="5" y="39"/>
                  </a:cubicBezTo>
                  <a:cubicBezTo>
                    <a:pt x="4" y="37"/>
                    <a:pt x="4" y="35"/>
                    <a:pt x="4" y="33"/>
                  </a:cubicBezTo>
                  <a:cubicBezTo>
                    <a:pt x="4" y="32"/>
                    <a:pt x="3" y="30"/>
                    <a:pt x="4" y="28"/>
                  </a:cubicBezTo>
                  <a:cubicBezTo>
                    <a:pt x="4" y="27"/>
                    <a:pt x="5" y="25"/>
                    <a:pt x="6" y="24"/>
                  </a:cubicBezTo>
                  <a:cubicBezTo>
                    <a:pt x="7" y="22"/>
                    <a:pt x="6" y="21"/>
                    <a:pt x="6" y="20"/>
                  </a:cubicBezTo>
                  <a:cubicBezTo>
                    <a:pt x="7" y="18"/>
                    <a:pt x="7" y="17"/>
                    <a:pt x="6" y="15"/>
                  </a:cubicBezTo>
                  <a:cubicBezTo>
                    <a:pt x="6" y="14"/>
                    <a:pt x="4" y="13"/>
                    <a:pt x="3" y="13"/>
                  </a:cubicBezTo>
                  <a:cubicBezTo>
                    <a:pt x="1" y="13"/>
                    <a:pt x="1" y="13"/>
                    <a:pt x="0" y="11"/>
                  </a:cubicBezTo>
                  <a:cubicBezTo>
                    <a:pt x="2" y="10"/>
                    <a:pt x="3" y="9"/>
                    <a:pt x="5" y="9"/>
                  </a:cubicBezTo>
                  <a:cubicBezTo>
                    <a:pt x="6" y="9"/>
                    <a:pt x="6" y="8"/>
                    <a:pt x="7" y="8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11" y="9"/>
                    <a:pt x="11" y="10"/>
                    <a:pt x="10" y="12"/>
                  </a:cubicBezTo>
                  <a:cubicBezTo>
                    <a:pt x="9" y="14"/>
                    <a:pt x="12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3"/>
                    <a:pt x="15" y="12"/>
                    <a:pt x="14" y="10"/>
                  </a:cubicBezTo>
                  <a:cubicBezTo>
                    <a:pt x="12" y="7"/>
                    <a:pt x="10" y="6"/>
                    <a:pt x="11" y="3"/>
                  </a:cubicBezTo>
                  <a:cubicBezTo>
                    <a:pt x="12" y="2"/>
                    <a:pt x="18" y="2"/>
                    <a:pt x="19" y="2"/>
                  </a:cubicBezTo>
                  <a:cubicBezTo>
                    <a:pt x="21" y="1"/>
                    <a:pt x="23" y="2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" name="Freeform 334"/>
            <p:cNvSpPr>
              <a:spLocks noEditPoints="1"/>
            </p:cNvSpPr>
            <p:nvPr/>
          </p:nvSpPr>
          <p:spPr bwMode="auto">
            <a:xfrm>
              <a:off x="2242592" y="3356364"/>
              <a:ext cx="195144" cy="311677"/>
            </a:xfrm>
            <a:custGeom>
              <a:avLst/>
              <a:gdLst>
                <a:gd name="T0" fmla="*/ 165 w 26"/>
                <a:gd name="T1" fmla="*/ 1273 h 42"/>
                <a:gd name="T2" fmla="*/ 136 w 26"/>
                <a:gd name="T3" fmla="*/ 1023 h 42"/>
                <a:gd name="T4" fmla="*/ 165 w 26"/>
                <a:gd name="T5" fmla="*/ 839 h 42"/>
                <a:gd name="T6" fmla="*/ 234 w 26"/>
                <a:gd name="T7" fmla="*/ 745 h 42"/>
                <a:gd name="T8" fmla="*/ 234 w 26"/>
                <a:gd name="T9" fmla="*/ 523 h 42"/>
                <a:gd name="T10" fmla="*/ 29 w 26"/>
                <a:gd name="T11" fmla="*/ 405 h 42"/>
                <a:gd name="T12" fmla="*/ 255 w 26"/>
                <a:gd name="T13" fmla="*/ 316 h 42"/>
                <a:gd name="T14" fmla="*/ 324 w 26"/>
                <a:gd name="T15" fmla="*/ 339 h 42"/>
                <a:gd name="T16" fmla="*/ 393 w 26"/>
                <a:gd name="T17" fmla="*/ 434 h 42"/>
                <a:gd name="T18" fmla="*/ 420 w 26"/>
                <a:gd name="T19" fmla="*/ 500 h 42"/>
                <a:gd name="T20" fmla="*/ 448 w 26"/>
                <a:gd name="T21" fmla="*/ 368 h 42"/>
                <a:gd name="T22" fmla="*/ 393 w 26"/>
                <a:gd name="T23" fmla="*/ 118 h 42"/>
                <a:gd name="T24" fmla="*/ 649 w 26"/>
                <a:gd name="T25" fmla="*/ 94 h 42"/>
                <a:gd name="T26" fmla="*/ 813 w 26"/>
                <a:gd name="T27" fmla="*/ 28 h 42"/>
                <a:gd name="T28" fmla="*/ 842 w 26"/>
                <a:gd name="T29" fmla="*/ 28 h 42"/>
                <a:gd name="T30" fmla="*/ 842 w 26"/>
                <a:gd name="T31" fmla="*/ 222 h 42"/>
                <a:gd name="T32" fmla="*/ 842 w 26"/>
                <a:gd name="T33" fmla="*/ 405 h 42"/>
                <a:gd name="T34" fmla="*/ 558 w 26"/>
                <a:gd name="T35" fmla="*/ 618 h 42"/>
                <a:gd name="T36" fmla="*/ 489 w 26"/>
                <a:gd name="T37" fmla="*/ 705 h 42"/>
                <a:gd name="T38" fmla="*/ 448 w 26"/>
                <a:gd name="T39" fmla="*/ 745 h 42"/>
                <a:gd name="T40" fmla="*/ 448 w 26"/>
                <a:gd name="T41" fmla="*/ 889 h 42"/>
                <a:gd name="T42" fmla="*/ 448 w 26"/>
                <a:gd name="T43" fmla="*/ 929 h 42"/>
                <a:gd name="T44" fmla="*/ 448 w 26"/>
                <a:gd name="T45" fmla="*/ 983 h 42"/>
                <a:gd name="T46" fmla="*/ 448 w 26"/>
                <a:gd name="T47" fmla="*/ 1051 h 42"/>
                <a:gd name="T48" fmla="*/ 393 w 26"/>
                <a:gd name="T49" fmla="*/ 1139 h 42"/>
                <a:gd name="T50" fmla="*/ 324 w 26"/>
                <a:gd name="T51" fmla="*/ 1179 h 42"/>
                <a:gd name="T52" fmla="*/ 255 w 26"/>
                <a:gd name="T53" fmla="*/ 1233 h 42"/>
                <a:gd name="T54" fmla="*/ 188 w 26"/>
                <a:gd name="T55" fmla="*/ 1294 h 42"/>
                <a:gd name="T56" fmla="*/ 136 w 26"/>
                <a:gd name="T57" fmla="*/ 434 h 42"/>
                <a:gd name="T58" fmla="*/ 255 w 26"/>
                <a:gd name="T59" fmla="*/ 684 h 42"/>
                <a:gd name="T60" fmla="*/ 255 w 26"/>
                <a:gd name="T61" fmla="*/ 799 h 42"/>
                <a:gd name="T62" fmla="*/ 165 w 26"/>
                <a:gd name="T63" fmla="*/ 929 h 42"/>
                <a:gd name="T64" fmla="*/ 188 w 26"/>
                <a:gd name="T65" fmla="*/ 1089 h 42"/>
                <a:gd name="T66" fmla="*/ 188 w 26"/>
                <a:gd name="T67" fmla="*/ 1273 h 42"/>
                <a:gd name="T68" fmla="*/ 234 w 26"/>
                <a:gd name="T69" fmla="*/ 1273 h 42"/>
                <a:gd name="T70" fmla="*/ 255 w 26"/>
                <a:gd name="T71" fmla="*/ 1179 h 42"/>
                <a:gd name="T72" fmla="*/ 255 w 26"/>
                <a:gd name="T73" fmla="*/ 1179 h 42"/>
                <a:gd name="T74" fmla="*/ 393 w 26"/>
                <a:gd name="T75" fmla="*/ 1089 h 42"/>
                <a:gd name="T76" fmla="*/ 420 w 26"/>
                <a:gd name="T77" fmla="*/ 929 h 42"/>
                <a:gd name="T78" fmla="*/ 420 w 26"/>
                <a:gd name="T79" fmla="*/ 705 h 42"/>
                <a:gd name="T80" fmla="*/ 489 w 26"/>
                <a:gd name="T81" fmla="*/ 618 h 42"/>
                <a:gd name="T82" fmla="*/ 489 w 26"/>
                <a:gd name="T83" fmla="*/ 618 h 42"/>
                <a:gd name="T84" fmla="*/ 517 w 26"/>
                <a:gd name="T85" fmla="*/ 618 h 42"/>
                <a:gd name="T86" fmla="*/ 813 w 26"/>
                <a:gd name="T87" fmla="*/ 405 h 42"/>
                <a:gd name="T88" fmla="*/ 773 w 26"/>
                <a:gd name="T89" fmla="*/ 222 h 42"/>
                <a:gd name="T90" fmla="*/ 813 w 26"/>
                <a:gd name="T91" fmla="*/ 94 h 42"/>
                <a:gd name="T92" fmla="*/ 649 w 26"/>
                <a:gd name="T93" fmla="*/ 118 h 42"/>
                <a:gd name="T94" fmla="*/ 420 w 26"/>
                <a:gd name="T95" fmla="*/ 156 h 42"/>
                <a:gd name="T96" fmla="*/ 489 w 26"/>
                <a:gd name="T97" fmla="*/ 368 h 42"/>
                <a:gd name="T98" fmla="*/ 448 w 26"/>
                <a:gd name="T99" fmla="*/ 523 h 42"/>
                <a:gd name="T100" fmla="*/ 393 w 26"/>
                <a:gd name="T101" fmla="*/ 549 h 42"/>
                <a:gd name="T102" fmla="*/ 393 w 26"/>
                <a:gd name="T103" fmla="*/ 500 h 42"/>
                <a:gd name="T104" fmla="*/ 353 w 26"/>
                <a:gd name="T105" fmla="*/ 368 h 42"/>
                <a:gd name="T106" fmla="*/ 324 w 26"/>
                <a:gd name="T107" fmla="*/ 368 h 42"/>
                <a:gd name="T108" fmla="*/ 255 w 26"/>
                <a:gd name="T109" fmla="*/ 339 h 4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6" h="42">
                  <a:moveTo>
                    <a:pt x="6" y="42"/>
                  </a:moveTo>
                  <a:cubicBezTo>
                    <a:pt x="6" y="42"/>
                    <a:pt x="5" y="42"/>
                    <a:pt x="5" y="41"/>
                  </a:cubicBezTo>
                  <a:cubicBezTo>
                    <a:pt x="5" y="39"/>
                    <a:pt x="5" y="37"/>
                    <a:pt x="5" y="35"/>
                  </a:cubicBezTo>
                  <a:cubicBezTo>
                    <a:pt x="5" y="35"/>
                    <a:pt x="5" y="34"/>
                    <a:pt x="4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4" y="29"/>
                    <a:pt x="5" y="28"/>
                    <a:pt x="5" y="27"/>
                  </a:cubicBezTo>
                  <a:cubicBezTo>
                    <a:pt x="6" y="27"/>
                    <a:pt x="6" y="26"/>
                    <a:pt x="6" y="26"/>
                  </a:cubicBezTo>
                  <a:cubicBezTo>
                    <a:pt x="7" y="25"/>
                    <a:pt x="7" y="24"/>
                    <a:pt x="7" y="24"/>
                  </a:cubicBezTo>
                  <a:cubicBezTo>
                    <a:pt x="6" y="23"/>
                    <a:pt x="6" y="22"/>
                    <a:pt x="7" y="21"/>
                  </a:cubicBezTo>
                  <a:cubicBezTo>
                    <a:pt x="7" y="20"/>
                    <a:pt x="7" y="19"/>
                    <a:pt x="7" y="17"/>
                  </a:cubicBezTo>
                  <a:cubicBezTo>
                    <a:pt x="6" y="16"/>
                    <a:pt x="5" y="15"/>
                    <a:pt x="4" y="15"/>
                  </a:cubicBezTo>
                  <a:cubicBezTo>
                    <a:pt x="1" y="15"/>
                    <a:pt x="1" y="15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10" y="11"/>
                    <a:pt x="10" y="11"/>
                  </a:cubicBezTo>
                  <a:cubicBezTo>
                    <a:pt x="11" y="10"/>
                    <a:pt x="12" y="11"/>
                    <a:pt x="12" y="11"/>
                  </a:cubicBezTo>
                  <a:cubicBezTo>
                    <a:pt x="12" y="12"/>
                    <a:pt x="12" y="13"/>
                    <a:pt x="12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4" y="13"/>
                    <a:pt x="15" y="13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0"/>
                    <a:pt x="11" y="8"/>
                    <a:pt x="12" y="4"/>
                  </a:cubicBezTo>
                  <a:cubicBezTo>
                    <a:pt x="12" y="4"/>
                    <a:pt x="13" y="4"/>
                    <a:pt x="16" y="3"/>
                  </a:cubicBezTo>
                  <a:cubicBezTo>
                    <a:pt x="17" y="3"/>
                    <a:pt x="19" y="3"/>
                    <a:pt x="20" y="3"/>
                  </a:cubicBezTo>
                  <a:cubicBezTo>
                    <a:pt x="20" y="3"/>
                    <a:pt x="21" y="3"/>
                    <a:pt x="22" y="3"/>
                  </a:cubicBezTo>
                  <a:cubicBezTo>
                    <a:pt x="23" y="3"/>
                    <a:pt x="24" y="2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2"/>
                    <a:pt x="26" y="4"/>
                    <a:pt x="26" y="5"/>
                  </a:cubicBezTo>
                  <a:cubicBezTo>
                    <a:pt x="26" y="6"/>
                    <a:pt x="25" y="7"/>
                    <a:pt x="26" y="7"/>
                  </a:cubicBezTo>
                  <a:cubicBezTo>
                    <a:pt x="26" y="8"/>
                    <a:pt x="26" y="9"/>
                    <a:pt x="26" y="10"/>
                  </a:cubicBezTo>
                  <a:cubicBezTo>
                    <a:pt x="26" y="11"/>
                    <a:pt x="26" y="12"/>
                    <a:pt x="26" y="13"/>
                  </a:cubicBezTo>
                  <a:cubicBezTo>
                    <a:pt x="25" y="16"/>
                    <a:pt x="22" y="17"/>
                    <a:pt x="20" y="19"/>
                  </a:cubicBezTo>
                  <a:cubicBezTo>
                    <a:pt x="19" y="19"/>
                    <a:pt x="18" y="20"/>
                    <a:pt x="17" y="20"/>
                  </a:cubicBezTo>
                  <a:cubicBezTo>
                    <a:pt x="17" y="21"/>
                    <a:pt x="16" y="22"/>
                    <a:pt x="16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4" y="23"/>
                    <a:pt x="14" y="24"/>
                  </a:cubicBezTo>
                  <a:cubicBezTo>
                    <a:pt x="13" y="24"/>
                    <a:pt x="12" y="25"/>
                    <a:pt x="12" y="26"/>
                  </a:cubicBezTo>
                  <a:cubicBezTo>
                    <a:pt x="12" y="26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1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5"/>
                    <a:pt x="14" y="35"/>
                    <a:pt x="13" y="35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7"/>
                    <a:pt x="11" y="37"/>
                    <a:pt x="10" y="38"/>
                  </a:cubicBezTo>
                  <a:cubicBezTo>
                    <a:pt x="9" y="38"/>
                    <a:pt x="9" y="39"/>
                    <a:pt x="8" y="39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1"/>
                    <a:pt x="8" y="41"/>
                  </a:cubicBezTo>
                  <a:cubicBezTo>
                    <a:pt x="8" y="42"/>
                    <a:pt x="7" y="42"/>
                    <a:pt x="6" y="42"/>
                  </a:cubicBezTo>
                  <a:close/>
                  <a:moveTo>
                    <a:pt x="2" y="13"/>
                  </a:moveTo>
                  <a:cubicBezTo>
                    <a:pt x="2" y="14"/>
                    <a:pt x="2" y="14"/>
                    <a:pt x="4" y="14"/>
                  </a:cubicBezTo>
                  <a:cubicBezTo>
                    <a:pt x="6" y="14"/>
                    <a:pt x="8" y="15"/>
                    <a:pt x="8" y="17"/>
                  </a:cubicBezTo>
                  <a:cubicBezTo>
                    <a:pt x="9" y="19"/>
                    <a:pt x="8" y="20"/>
                    <a:pt x="8" y="22"/>
                  </a:cubicBezTo>
                  <a:cubicBezTo>
                    <a:pt x="8" y="22"/>
                    <a:pt x="8" y="23"/>
                    <a:pt x="8" y="23"/>
                  </a:cubicBezTo>
                  <a:cubicBezTo>
                    <a:pt x="8" y="24"/>
                    <a:pt x="8" y="25"/>
                    <a:pt x="8" y="26"/>
                  </a:cubicBezTo>
                  <a:cubicBezTo>
                    <a:pt x="7" y="27"/>
                    <a:pt x="7" y="27"/>
                    <a:pt x="6" y="28"/>
                  </a:cubicBezTo>
                  <a:cubicBezTo>
                    <a:pt x="6" y="29"/>
                    <a:pt x="5" y="30"/>
                    <a:pt x="5" y="30"/>
                  </a:cubicBezTo>
                  <a:cubicBezTo>
                    <a:pt x="5" y="31"/>
                    <a:pt x="5" y="32"/>
                    <a:pt x="6" y="33"/>
                  </a:cubicBezTo>
                  <a:cubicBezTo>
                    <a:pt x="6" y="34"/>
                    <a:pt x="6" y="34"/>
                    <a:pt x="6" y="35"/>
                  </a:cubicBezTo>
                  <a:cubicBezTo>
                    <a:pt x="6" y="37"/>
                    <a:pt x="6" y="39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39"/>
                    <a:pt x="7" y="39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7"/>
                    <a:pt x="10" y="37"/>
                  </a:cubicBezTo>
                  <a:cubicBezTo>
                    <a:pt x="10" y="36"/>
                    <a:pt x="12" y="35"/>
                    <a:pt x="12" y="35"/>
                  </a:cubicBezTo>
                  <a:cubicBezTo>
                    <a:pt x="12" y="34"/>
                    <a:pt x="13" y="32"/>
                    <a:pt x="13" y="31"/>
                  </a:cubicBezTo>
                  <a:cubicBezTo>
                    <a:pt x="13" y="31"/>
                    <a:pt x="13" y="30"/>
                    <a:pt x="13" y="30"/>
                  </a:cubicBezTo>
                  <a:cubicBezTo>
                    <a:pt x="12" y="29"/>
                    <a:pt x="11" y="26"/>
                    <a:pt x="11" y="26"/>
                  </a:cubicBezTo>
                  <a:cubicBezTo>
                    <a:pt x="11" y="24"/>
                    <a:pt x="12" y="23"/>
                    <a:pt x="13" y="23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19"/>
                    <a:pt x="18" y="18"/>
                    <a:pt x="19" y="18"/>
                  </a:cubicBezTo>
                  <a:cubicBezTo>
                    <a:pt x="22" y="16"/>
                    <a:pt x="24" y="15"/>
                    <a:pt x="25" y="13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4" y="7"/>
                    <a:pt x="25" y="6"/>
                    <a:pt x="25" y="5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5"/>
                    <a:pt x="18" y="5"/>
                    <a:pt x="16" y="5"/>
                  </a:cubicBezTo>
                  <a:cubicBezTo>
                    <a:pt x="15" y="5"/>
                    <a:pt x="13" y="5"/>
                    <a:pt x="13" y="5"/>
                  </a:cubicBezTo>
                  <a:cubicBezTo>
                    <a:pt x="12" y="8"/>
                    <a:pt x="13" y="9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3"/>
                    <a:pt x="15" y="14"/>
                    <a:pt x="15" y="15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6"/>
                    <a:pt x="10" y="15"/>
                    <a:pt x="11" y="14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" name="Freeform 335"/>
            <p:cNvSpPr>
              <a:spLocks/>
            </p:cNvSpPr>
            <p:nvPr/>
          </p:nvSpPr>
          <p:spPr bwMode="auto">
            <a:xfrm>
              <a:off x="2242592" y="3198951"/>
              <a:ext cx="201439" cy="185747"/>
            </a:xfrm>
            <a:custGeom>
              <a:avLst/>
              <a:gdLst>
                <a:gd name="T0" fmla="*/ 370 w 27"/>
                <a:gd name="T1" fmla="*/ 774 h 25"/>
                <a:gd name="T2" fmla="*/ 759 w 27"/>
                <a:gd name="T3" fmla="*/ 753 h 25"/>
                <a:gd name="T4" fmla="*/ 759 w 27"/>
                <a:gd name="T5" fmla="*/ 656 h 25"/>
                <a:gd name="T6" fmla="*/ 730 w 27"/>
                <a:gd name="T7" fmla="*/ 552 h 25"/>
                <a:gd name="T8" fmla="*/ 730 w 27"/>
                <a:gd name="T9" fmla="*/ 463 h 25"/>
                <a:gd name="T10" fmla="*/ 692 w 27"/>
                <a:gd name="T11" fmla="*/ 406 h 25"/>
                <a:gd name="T12" fmla="*/ 730 w 27"/>
                <a:gd name="T13" fmla="*/ 278 h 25"/>
                <a:gd name="T14" fmla="*/ 623 w 27"/>
                <a:gd name="T15" fmla="*/ 250 h 25"/>
                <a:gd name="T16" fmla="*/ 602 w 27"/>
                <a:gd name="T17" fmla="*/ 156 h 25"/>
                <a:gd name="T18" fmla="*/ 410 w 27"/>
                <a:gd name="T19" fmla="*/ 66 h 25"/>
                <a:gd name="T20" fmla="*/ 282 w 27"/>
                <a:gd name="T21" fmla="*/ 94 h 25"/>
                <a:gd name="T22" fmla="*/ 320 w 27"/>
                <a:gd name="T23" fmla="*/ 118 h 25"/>
                <a:gd name="T24" fmla="*/ 254 w 27"/>
                <a:gd name="T25" fmla="*/ 156 h 25"/>
                <a:gd name="T26" fmla="*/ 185 w 27"/>
                <a:gd name="T27" fmla="*/ 118 h 25"/>
                <a:gd name="T28" fmla="*/ 156 w 27"/>
                <a:gd name="T29" fmla="*/ 156 h 25"/>
                <a:gd name="T30" fmla="*/ 156 w 27"/>
                <a:gd name="T31" fmla="*/ 28 h 25"/>
                <a:gd name="T32" fmla="*/ 66 w 27"/>
                <a:gd name="T33" fmla="*/ 28 h 25"/>
                <a:gd name="T34" fmla="*/ 66 w 27"/>
                <a:gd name="T35" fmla="*/ 250 h 25"/>
                <a:gd name="T36" fmla="*/ 0 w 27"/>
                <a:gd name="T37" fmla="*/ 278 h 25"/>
                <a:gd name="T38" fmla="*/ 28 w 27"/>
                <a:gd name="T39" fmla="*/ 340 h 25"/>
                <a:gd name="T40" fmla="*/ 28 w 27"/>
                <a:gd name="T41" fmla="*/ 406 h 25"/>
                <a:gd name="T42" fmla="*/ 66 w 27"/>
                <a:gd name="T43" fmla="*/ 434 h 25"/>
                <a:gd name="T44" fmla="*/ 119 w 27"/>
                <a:gd name="T45" fmla="*/ 552 h 25"/>
                <a:gd name="T46" fmla="*/ 254 w 27"/>
                <a:gd name="T47" fmla="*/ 618 h 25"/>
                <a:gd name="T48" fmla="*/ 348 w 27"/>
                <a:gd name="T49" fmla="*/ 656 h 25"/>
                <a:gd name="T50" fmla="*/ 370 w 27"/>
                <a:gd name="T51" fmla="*/ 774 h 2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7" h="25">
                  <a:moveTo>
                    <a:pt x="12" y="25"/>
                  </a:moveTo>
                  <a:cubicBezTo>
                    <a:pt x="16" y="25"/>
                    <a:pt x="20" y="25"/>
                    <a:pt x="24" y="24"/>
                  </a:cubicBezTo>
                  <a:cubicBezTo>
                    <a:pt x="27" y="23"/>
                    <a:pt x="24" y="22"/>
                    <a:pt x="24" y="21"/>
                  </a:cubicBezTo>
                  <a:cubicBezTo>
                    <a:pt x="23" y="20"/>
                    <a:pt x="23" y="19"/>
                    <a:pt x="23" y="18"/>
                  </a:cubicBezTo>
                  <a:cubicBezTo>
                    <a:pt x="22" y="17"/>
                    <a:pt x="24" y="16"/>
                    <a:pt x="23" y="15"/>
                  </a:cubicBezTo>
                  <a:cubicBezTo>
                    <a:pt x="23" y="14"/>
                    <a:pt x="21" y="14"/>
                    <a:pt x="22" y="13"/>
                  </a:cubicBezTo>
                  <a:cubicBezTo>
                    <a:pt x="22" y="12"/>
                    <a:pt x="23" y="10"/>
                    <a:pt x="23" y="9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20" y="6"/>
                    <a:pt x="19" y="5"/>
                  </a:cubicBezTo>
                  <a:cubicBezTo>
                    <a:pt x="17" y="4"/>
                    <a:pt x="15" y="3"/>
                    <a:pt x="13" y="2"/>
                  </a:cubicBezTo>
                  <a:cubicBezTo>
                    <a:pt x="10" y="0"/>
                    <a:pt x="11" y="1"/>
                    <a:pt x="9" y="3"/>
                  </a:cubicBezTo>
                  <a:cubicBezTo>
                    <a:pt x="9" y="3"/>
                    <a:pt x="9" y="3"/>
                    <a:pt x="10" y="4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6" y="4"/>
                    <a:pt x="5" y="5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3"/>
                    <a:pt x="3" y="6"/>
                    <a:pt x="2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1" y="11"/>
                    <a:pt x="1" y="11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3" y="16"/>
                    <a:pt x="3" y="17"/>
                    <a:pt x="4" y="18"/>
                  </a:cubicBezTo>
                  <a:cubicBezTo>
                    <a:pt x="4" y="19"/>
                    <a:pt x="7" y="20"/>
                    <a:pt x="8" y="20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2"/>
                    <a:pt x="12" y="24"/>
                    <a:pt x="12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" name="Freeform 336"/>
            <p:cNvSpPr>
              <a:spLocks noEditPoints="1"/>
            </p:cNvSpPr>
            <p:nvPr/>
          </p:nvSpPr>
          <p:spPr bwMode="auto">
            <a:xfrm>
              <a:off x="2242592" y="3198951"/>
              <a:ext cx="195144" cy="195192"/>
            </a:xfrm>
            <a:custGeom>
              <a:avLst/>
              <a:gdLst>
                <a:gd name="T0" fmla="*/ 393 w 26"/>
                <a:gd name="T1" fmla="*/ 842 h 26"/>
                <a:gd name="T2" fmla="*/ 353 w 26"/>
                <a:gd name="T3" fmla="*/ 706 h 26"/>
                <a:gd name="T4" fmla="*/ 255 w 26"/>
                <a:gd name="T5" fmla="*/ 677 h 26"/>
                <a:gd name="T6" fmla="*/ 98 w 26"/>
                <a:gd name="T7" fmla="*/ 608 h 26"/>
                <a:gd name="T8" fmla="*/ 69 w 26"/>
                <a:gd name="T9" fmla="*/ 489 h 26"/>
                <a:gd name="T10" fmla="*/ 0 w 26"/>
                <a:gd name="T11" fmla="*/ 420 h 26"/>
                <a:gd name="T12" fmla="*/ 0 w 26"/>
                <a:gd name="T13" fmla="*/ 353 h 26"/>
                <a:gd name="T14" fmla="*/ 0 w 26"/>
                <a:gd name="T15" fmla="*/ 255 h 26"/>
                <a:gd name="T16" fmla="*/ 29 w 26"/>
                <a:gd name="T17" fmla="*/ 255 h 26"/>
                <a:gd name="T18" fmla="*/ 29 w 26"/>
                <a:gd name="T19" fmla="*/ 0 h 26"/>
                <a:gd name="T20" fmla="*/ 188 w 26"/>
                <a:gd name="T21" fmla="*/ 29 h 26"/>
                <a:gd name="T22" fmla="*/ 188 w 26"/>
                <a:gd name="T23" fmla="*/ 98 h 26"/>
                <a:gd name="T24" fmla="*/ 255 w 26"/>
                <a:gd name="T25" fmla="*/ 136 h 26"/>
                <a:gd name="T26" fmla="*/ 255 w 26"/>
                <a:gd name="T27" fmla="*/ 98 h 26"/>
                <a:gd name="T28" fmla="*/ 284 w 26"/>
                <a:gd name="T29" fmla="*/ 69 h 26"/>
                <a:gd name="T30" fmla="*/ 420 w 26"/>
                <a:gd name="T31" fmla="*/ 29 h 26"/>
                <a:gd name="T32" fmla="*/ 608 w 26"/>
                <a:gd name="T33" fmla="*/ 165 h 26"/>
                <a:gd name="T34" fmla="*/ 649 w 26"/>
                <a:gd name="T35" fmla="*/ 234 h 26"/>
                <a:gd name="T36" fmla="*/ 744 w 26"/>
                <a:gd name="T37" fmla="*/ 284 h 26"/>
                <a:gd name="T38" fmla="*/ 706 w 26"/>
                <a:gd name="T39" fmla="*/ 420 h 26"/>
                <a:gd name="T40" fmla="*/ 773 w 26"/>
                <a:gd name="T41" fmla="*/ 489 h 26"/>
                <a:gd name="T42" fmla="*/ 744 w 26"/>
                <a:gd name="T43" fmla="*/ 587 h 26"/>
                <a:gd name="T44" fmla="*/ 813 w 26"/>
                <a:gd name="T45" fmla="*/ 706 h 26"/>
                <a:gd name="T46" fmla="*/ 773 w 26"/>
                <a:gd name="T47" fmla="*/ 773 h 26"/>
                <a:gd name="T48" fmla="*/ 420 w 26"/>
                <a:gd name="T49" fmla="*/ 842 h 26"/>
                <a:gd name="T50" fmla="*/ 29 w 26"/>
                <a:gd name="T51" fmla="*/ 420 h 26"/>
                <a:gd name="T52" fmla="*/ 98 w 26"/>
                <a:gd name="T53" fmla="*/ 448 h 26"/>
                <a:gd name="T54" fmla="*/ 136 w 26"/>
                <a:gd name="T55" fmla="*/ 587 h 26"/>
                <a:gd name="T56" fmla="*/ 255 w 26"/>
                <a:gd name="T57" fmla="*/ 649 h 26"/>
                <a:gd name="T58" fmla="*/ 353 w 26"/>
                <a:gd name="T59" fmla="*/ 677 h 26"/>
                <a:gd name="T60" fmla="*/ 420 w 26"/>
                <a:gd name="T61" fmla="*/ 813 h 26"/>
                <a:gd name="T62" fmla="*/ 773 w 26"/>
                <a:gd name="T63" fmla="*/ 744 h 26"/>
                <a:gd name="T64" fmla="*/ 773 w 26"/>
                <a:gd name="T65" fmla="*/ 706 h 26"/>
                <a:gd name="T66" fmla="*/ 706 w 26"/>
                <a:gd name="T67" fmla="*/ 587 h 26"/>
                <a:gd name="T68" fmla="*/ 744 w 26"/>
                <a:gd name="T69" fmla="*/ 489 h 26"/>
                <a:gd name="T70" fmla="*/ 677 w 26"/>
                <a:gd name="T71" fmla="*/ 420 h 26"/>
                <a:gd name="T72" fmla="*/ 706 w 26"/>
                <a:gd name="T73" fmla="*/ 284 h 26"/>
                <a:gd name="T74" fmla="*/ 649 w 26"/>
                <a:gd name="T75" fmla="*/ 255 h 26"/>
                <a:gd name="T76" fmla="*/ 587 w 26"/>
                <a:gd name="T77" fmla="*/ 188 h 26"/>
                <a:gd name="T78" fmla="*/ 393 w 26"/>
                <a:gd name="T79" fmla="*/ 69 h 26"/>
                <a:gd name="T80" fmla="*/ 324 w 26"/>
                <a:gd name="T81" fmla="*/ 98 h 26"/>
                <a:gd name="T82" fmla="*/ 393 w 26"/>
                <a:gd name="T83" fmla="*/ 136 h 26"/>
                <a:gd name="T84" fmla="*/ 255 w 26"/>
                <a:gd name="T85" fmla="*/ 165 h 26"/>
                <a:gd name="T86" fmla="*/ 234 w 26"/>
                <a:gd name="T87" fmla="*/ 165 h 26"/>
                <a:gd name="T88" fmla="*/ 188 w 26"/>
                <a:gd name="T89" fmla="*/ 165 h 26"/>
                <a:gd name="T90" fmla="*/ 165 w 26"/>
                <a:gd name="T91" fmla="*/ 188 h 26"/>
                <a:gd name="T92" fmla="*/ 165 w 26"/>
                <a:gd name="T93" fmla="*/ 29 h 26"/>
                <a:gd name="T94" fmla="*/ 98 w 26"/>
                <a:gd name="T95" fmla="*/ 29 h 26"/>
                <a:gd name="T96" fmla="*/ 29 w 26"/>
                <a:gd name="T97" fmla="*/ 284 h 26"/>
                <a:gd name="T98" fmla="*/ 29 w 26"/>
                <a:gd name="T99" fmla="*/ 324 h 26"/>
                <a:gd name="T100" fmla="*/ 29 w 26"/>
                <a:gd name="T101" fmla="*/ 393 h 26"/>
                <a:gd name="T102" fmla="*/ 29 w 26"/>
                <a:gd name="T103" fmla="*/ 420 h 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6" h="26">
                  <a:moveTo>
                    <a:pt x="12" y="26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1" y="25"/>
                    <a:pt x="11" y="24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ubicBezTo>
                    <a:pt x="10" y="21"/>
                    <a:pt x="9" y="21"/>
                    <a:pt x="9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0"/>
                    <a:pt x="4" y="20"/>
                    <a:pt x="3" y="19"/>
                  </a:cubicBezTo>
                  <a:cubicBezTo>
                    <a:pt x="2" y="18"/>
                    <a:pt x="2" y="17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3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0"/>
                    <a:pt x="11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7" y="3"/>
                    <a:pt x="18" y="4"/>
                    <a:pt x="19" y="5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2" y="8"/>
                    <a:pt x="23" y="8"/>
                    <a:pt x="23" y="9"/>
                  </a:cubicBezTo>
                  <a:cubicBezTo>
                    <a:pt x="23" y="10"/>
                    <a:pt x="23" y="11"/>
                    <a:pt x="23" y="12"/>
                  </a:cubicBezTo>
                  <a:cubicBezTo>
                    <a:pt x="22" y="12"/>
                    <a:pt x="22" y="13"/>
                    <a:pt x="22" y="13"/>
                  </a:cubicBezTo>
                  <a:cubicBezTo>
                    <a:pt x="22" y="13"/>
                    <a:pt x="23" y="13"/>
                    <a:pt x="23" y="14"/>
                  </a:cubicBezTo>
                  <a:cubicBezTo>
                    <a:pt x="23" y="14"/>
                    <a:pt x="24" y="14"/>
                    <a:pt x="24" y="15"/>
                  </a:cubicBezTo>
                  <a:cubicBezTo>
                    <a:pt x="24" y="15"/>
                    <a:pt x="24" y="16"/>
                    <a:pt x="24" y="17"/>
                  </a:cubicBezTo>
                  <a:cubicBezTo>
                    <a:pt x="23" y="17"/>
                    <a:pt x="23" y="18"/>
                    <a:pt x="23" y="18"/>
                  </a:cubicBezTo>
                  <a:cubicBezTo>
                    <a:pt x="23" y="19"/>
                    <a:pt x="24" y="20"/>
                    <a:pt x="24" y="21"/>
                  </a:cubicBezTo>
                  <a:cubicBezTo>
                    <a:pt x="24" y="21"/>
                    <a:pt x="25" y="21"/>
                    <a:pt x="25" y="22"/>
                  </a:cubicBezTo>
                  <a:cubicBezTo>
                    <a:pt x="25" y="22"/>
                    <a:pt x="26" y="23"/>
                    <a:pt x="26" y="23"/>
                  </a:cubicBezTo>
                  <a:cubicBezTo>
                    <a:pt x="26" y="24"/>
                    <a:pt x="25" y="24"/>
                    <a:pt x="24" y="24"/>
                  </a:cubicBezTo>
                  <a:cubicBezTo>
                    <a:pt x="21" y="26"/>
                    <a:pt x="19" y="26"/>
                    <a:pt x="16" y="26"/>
                  </a:cubicBezTo>
                  <a:cubicBezTo>
                    <a:pt x="15" y="26"/>
                    <a:pt x="14" y="26"/>
                    <a:pt x="13" y="26"/>
                  </a:cubicBezTo>
                  <a:lnTo>
                    <a:pt x="12" y="26"/>
                  </a:lnTo>
                  <a:close/>
                  <a:moveTo>
                    <a:pt x="1" y="13"/>
                  </a:moveTo>
                  <a:cubicBezTo>
                    <a:pt x="1" y="13"/>
                    <a:pt x="2" y="13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7"/>
                    <a:pt x="4" y="17"/>
                    <a:pt x="4" y="18"/>
                  </a:cubicBezTo>
                  <a:cubicBezTo>
                    <a:pt x="5" y="19"/>
                    <a:pt x="7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10" y="20"/>
                    <a:pt x="11" y="20"/>
                    <a:pt x="11" y="21"/>
                  </a:cubicBezTo>
                  <a:cubicBezTo>
                    <a:pt x="12" y="21"/>
                    <a:pt x="12" y="22"/>
                    <a:pt x="12" y="23"/>
                  </a:cubicBezTo>
                  <a:cubicBezTo>
                    <a:pt x="12" y="24"/>
                    <a:pt x="13" y="24"/>
                    <a:pt x="13" y="25"/>
                  </a:cubicBezTo>
                  <a:cubicBezTo>
                    <a:pt x="14" y="25"/>
                    <a:pt x="15" y="24"/>
                    <a:pt x="16" y="24"/>
                  </a:cubicBezTo>
                  <a:cubicBezTo>
                    <a:pt x="19" y="24"/>
                    <a:pt x="21" y="24"/>
                    <a:pt x="24" y="23"/>
                  </a:cubicBezTo>
                  <a:cubicBezTo>
                    <a:pt x="24" y="23"/>
                    <a:pt x="25" y="23"/>
                    <a:pt x="25" y="23"/>
                  </a:cubicBezTo>
                  <a:cubicBezTo>
                    <a:pt x="25" y="23"/>
                    <a:pt x="24" y="23"/>
                    <a:pt x="24" y="22"/>
                  </a:cubicBezTo>
                  <a:cubicBezTo>
                    <a:pt x="24" y="22"/>
                    <a:pt x="23" y="22"/>
                    <a:pt x="23" y="21"/>
                  </a:cubicBezTo>
                  <a:cubicBezTo>
                    <a:pt x="23" y="20"/>
                    <a:pt x="22" y="19"/>
                    <a:pt x="22" y="18"/>
                  </a:cubicBezTo>
                  <a:cubicBezTo>
                    <a:pt x="22" y="17"/>
                    <a:pt x="22" y="17"/>
                    <a:pt x="22" y="16"/>
                  </a:cubicBezTo>
                  <a:cubicBezTo>
                    <a:pt x="23" y="16"/>
                    <a:pt x="23" y="15"/>
                    <a:pt x="23" y="15"/>
                  </a:cubicBezTo>
                  <a:cubicBezTo>
                    <a:pt x="23" y="15"/>
                    <a:pt x="22" y="15"/>
                    <a:pt x="22" y="14"/>
                  </a:cubicBezTo>
                  <a:cubicBezTo>
                    <a:pt x="22" y="14"/>
                    <a:pt x="21" y="13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1"/>
                    <a:pt x="22" y="10"/>
                    <a:pt x="22" y="9"/>
                  </a:cubicBezTo>
                  <a:cubicBezTo>
                    <a:pt x="22" y="9"/>
                    <a:pt x="21" y="9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9" y="6"/>
                    <a:pt x="19" y="6"/>
                    <a:pt x="18" y="6"/>
                  </a:cubicBezTo>
                  <a:cubicBezTo>
                    <a:pt x="17" y="5"/>
                    <a:pt x="16" y="4"/>
                    <a:pt x="14" y="3"/>
                  </a:cubicBezTo>
                  <a:cubicBezTo>
                    <a:pt x="14" y="3"/>
                    <a:pt x="13" y="3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5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4"/>
                    <a:pt x="3" y="6"/>
                    <a:pt x="2" y="8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" name="Freeform 337"/>
            <p:cNvSpPr>
              <a:spLocks/>
            </p:cNvSpPr>
            <p:nvPr/>
          </p:nvSpPr>
          <p:spPr bwMode="auto">
            <a:xfrm>
              <a:off x="2406262" y="3290251"/>
              <a:ext cx="9442" cy="6297"/>
            </a:xfrm>
            <a:custGeom>
              <a:avLst/>
              <a:gdLst>
                <a:gd name="T0" fmla="*/ 81 w 1"/>
                <a:gd name="T1" fmla="*/ 0 h 1"/>
                <a:gd name="T2" fmla="*/ 81 w 1"/>
                <a:gd name="T3" fmla="*/ 16 h 1"/>
                <a:gd name="T4" fmla="*/ 8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" name="Freeform 338"/>
            <p:cNvSpPr>
              <a:spLocks/>
            </p:cNvSpPr>
            <p:nvPr/>
          </p:nvSpPr>
          <p:spPr bwMode="auto">
            <a:xfrm>
              <a:off x="2406262" y="3268213"/>
              <a:ext cx="15737" cy="34631"/>
            </a:xfrm>
            <a:custGeom>
              <a:avLst/>
              <a:gdLst>
                <a:gd name="T0" fmla="*/ 83 w 2"/>
                <a:gd name="T1" fmla="*/ 117 h 5"/>
                <a:gd name="T2" fmla="*/ 50 w 2"/>
                <a:gd name="T3" fmla="*/ 117 h 5"/>
                <a:gd name="T4" fmla="*/ 0 w 2"/>
                <a:gd name="T5" fmla="*/ 73 h 5"/>
                <a:gd name="T6" fmla="*/ 0 w 2"/>
                <a:gd name="T7" fmla="*/ 73 h 5"/>
                <a:gd name="T8" fmla="*/ 0 w 2"/>
                <a:gd name="T9" fmla="*/ 0 h 5"/>
                <a:gd name="T10" fmla="*/ 50 w 2"/>
                <a:gd name="T11" fmla="*/ 44 h 5"/>
                <a:gd name="T12" fmla="*/ 83 w 2"/>
                <a:gd name="T13" fmla="*/ 97 h 5"/>
                <a:gd name="T14" fmla="*/ 83 w 2"/>
                <a:gd name="T15" fmla="*/ 97 h 5"/>
                <a:gd name="T16" fmla="*/ 83 w 2"/>
                <a:gd name="T17" fmla="*/ 11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" name="Freeform 339"/>
            <p:cNvSpPr>
              <a:spLocks/>
            </p:cNvSpPr>
            <p:nvPr/>
          </p:nvSpPr>
          <p:spPr bwMode="auto">
            <a:xfrm>
              <a:off x="2421999" y="3274509"/>
              <a:ext cx="0" cy="6297"/>
            </a:xfrm>
            <a:custGeom>
              <a:avLst/>
              <a:gdLst>
                <a:gd name="T0" fmla="*/ 0 h 1"/>
                <a:gd name="T1" fmla="*/ 16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" name="Freeform 340"/>
            <p:cNvSpPr>
              <a:spLocks/>
            </p:cNvSpPr>
            <p:nvPr/>
          </p:nvSpPr>
          <p:spPr bwMode="auto">
            <a:xfrm>
              <a:off x="2415704" y="3268213"/>
              <a:ext cx="12590" cy="34631"/>
            </a:xfrm>
            <a:custGeom>
              <a:avLst/>
              <a:gdLst>
                <a:gd name="T0" fmla="*/ 16 w 2"/>
                <a:gd name="T1" fmla="*/ 117 h 5"/>
                <a:gd name="T2" fmla="*/ 0 w 2"/>
                <a:gd name="T3" fmla="*/ 44 h 5"/>
                <a:gd name="T4" fmla="*/ 0 w 2"/>
                <a:gd name="T5" fmla="*/ 20 h 5"/>
                <a:gd name="T6" fmla="*/ 16 w 2"/>
                <a:gd name="T7" fmla="*/ 0 h 5"/>
                <a:gd name="T8" fmla="*/ 16 w 2"/>
                <a:gd name="T9" fmla="*/ 0 h 5"/>
                <a:gd name="T10" fmla="*/ 32 w 2"/>
                <a:gd name="T11" fmla="*/ 20 h 5"/>
                <a:gd name="T12" fmla="*/ 32 w 2"/>
                <a:gd name="T13" fmla="*/ 20 h 5"/>
                <a:gd name="T14" fmla="*/ 32 w 2"/>
                <a:gd name="T15" fmla="*/ 20 h 5"/>
                <a:gd name="T16" fmla="*/ 16 w 2"/>
                <a:gd name="T17" fmla="*/ 44 h 5"/>
                <a:gd name="T18" fmla="*/ 16 w 2"/>
                <a:gd name="T19" fmla="*/ 117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" name="Freeform 341"/>
            <p:cNvSpPr>
              <a:spLocks/>
            </p:cNvSpPr>
            <p:nvPr/>
          </p:nvSpPr>
          <p:spPr bwMode="auto">
            <a:xfrm>
              <a:off x="2110398" y="3324881"/>
              <a:ext cx="198292" cy="179451"/>
            </a:xfrm>
            <a:custGeom>
              <a:avLst/>
              <a:gdLst>
                <a:gd name="T0" fmla="*/ 152 w 27"/>
                <a:gd name="T1" fmla="*/ 226 h 24"/>
                <a:gd name="T2" fmla="*/ 152 w 27"/>
                <a:gd name="T3" fmla="*/ 390 h 24"/>
                <a:gd name="T4" fmla="*/ 28 w 27"/>
                <a:gd name="T5" fmla="*/ 390 h 24"/>
                <a:gd name="T6" fmla="*/ 0 w 27"/>
                <a:gd name="T7" fmla="*/ 508 h 24"/>
                <a:gd name="T8" fmla="*/ 152 w 27"/>
                <a:gd name="T9" fmla="*/ 701 h 24"/>
                <a:gd name="T10" fmla="*/ 240 w 27"/>
                <a:gd name="T11" fmla="*/ 739 h 24"/>
                <a:gd name="T12" fmla="*/ 380 w 27"/>
                <a:gd name="T13" fmla="*/ 701 h 24"/>
                <a:gd name="T14" fmla="*/ 469 w 27"/>
                <a:gd name="T15" fmla="*/ 603 h 24"/>
                <a:gd name="T16" fmla="*/ 600 w 27"/>
                <a:gd name="T17" fmla="*/ 575 h 24"/>
                <a:gd name="T18" fmla="*/ 560 w 27"/>
                <a:gd name="T19" fmla="*/ 537 h 24"/>
                <a:gd name="T20" fmla="*/ 772 w 27"/>
                <a:gd name="T21" fmla="*/ 439 h 24"/>
                <a:gd name="T22" fmla="*/ 800 w 27"/>
                <a:gd name="T23" fmla="*/ 321 h 24"/>
                <a:gd name="T24" fmla="*/ 800 w 27"/>
                <a:gd name="T25" fmla="*/ 254 h 24"/>
                <a:gd name="T26" fmla="*/ 800 w 27"/>
                <a:gd name="T27" fmla="*/ 185 h 24"/>
                <a:gd name="T28" fmla="*/ 714 w 27"/>
                <a:gd name="T29" fmla="*/ 69 h 24"/>
                <a:gd name="T30" fmla="*/ 600 w 27"/>
                <a:gd name="T31" fmla="*/ 0 h 24"/>
                <a:gd name="T32" fmla="*/ 506 w 27"/>
                <a:gd name="T33" fmla="*/ 69 h 24"/>
                <a:gd name="T34" fmla="*/ 469 w 27"/>
                <a:gd name="T35" fmla="*/ 185 h 24"/>
                <a:gd name="T36" fmla="*/ 506 w 27"/>
                <a:gd name="T37" fmla="*/ 321 h 24"/>
                <a:gd name="T38" fmla="*/ 534 w 27"/>
                <a:gd name="T39" fmla="*/ 321 h 24"/>
                <a:gd name="T40" fmla="*/ 534 w 27"/>
                <a:gd name="T41" fmla="*/ 390 h 24"/>
                <a:gd name="T42" fmla="*/ 355 w 27"/>
                <a:gd name="T43" fmla="*/ 283 h 24"/>
                <a:gd name="T44" fmla="*/ 240 w 27"/>
                <a:gd name="T45" fmla="*/ 254 h 24"/>
                <a:gd name="T46" fmla="*/ 180 w 27"/>
                <a:gd name="T47" fmla="*/ 254 h 24"/>
                <a:gd name="T48" fmla="*/ 152 w 27"/>
                <a:gd name="T49" fmla="*/ 226 h 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7" h="24">
                  <a:moveTo>
                    <a:pt x="5" y="7"/>
                  </a:moveTo>
                  <a:cubicBezTo>
                    <a:pt x="5" y="8"/>
                    <a:pt x="4" y="11"/>
                    <a:pt x="5" y="12"/>
                  </a:cubicBezTo>
                  <a:cubicBezTo>
                    <a:pt x="4" y="12"/>
                    <a:pt x="2" y="12"/>
                    <a:pt x="1" y="12"/>
                  </a:cubicBezTo>
                  <a:cubicBezTo>
                    <a:pt x="0" y="12"/>
                    <a:pt x="0" y="15"/>
                    <a:pt x="0" y="16"/>
                  </a:cubicBezTo>
                  <a:cubicBezTo>
                    <a:pt x="0" y="19"/>
                    <a:pt x="1" y="23"/>
                    <a:pt x="5" y="22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11" y="23"/>
                    <a:pt x="11" y="24"/>
                    <a:pt x="13" y="22"/>
                  </a:cubicBezTo>
                  <a:cubicBezTo>
                    <a:pt x="14" y="21"/>
                    <a:pt x="15" y="21"/>
                    <a:pt x="16" y="19"/>
                  </a:cubicBezTo>
                  <a:cubicBezTo>
                    <a:pt x="16" y="18"/>
                    <a:pt x="19" y="18"/>
                    <a:pt x="20" y="18"/>
                  </a:cubicBezTo>
                  <a:cubicBezTo>
                    <a:pt x="19" y="18"/>
                    <a:pt x="19" y="17"/>
                    <a:pt x="19" y="17"/>
                  </a:cubicBezTo>
                  <a:cubicBezTo>
                    <a:pt x="21" y="16"/>
                    <a:pt x="24" y="15"/>
                    <a:pt x="26" y="14"/>
                  </a:cubicBezTo>
                  <a:cubicBezTo>
                    <a:pt x="24" y="13"/>
                    <a:pt x="27" y="11"/>
                    <a:pt x="27" y="10"/>
                  </a:cubicBezTo>
                  <a:cubicBezTo>
                    <a:pt x="27" y="10"/>
                    <a:pt x="26" y="9"/>
                    <a:pt x="27" y="8"/>
                  </a:cubicBezTo>
                  <a:cubicBezTo>
                    <a:pt x="27" y="8"/>
                    <a:pt x="27" y="6"/>
                    <a:pt x="27" y="6"/>
                  </a:cubicBezTo>
                  <a:cubicBezTo>
                    <a:pt x="27" y="4"/>
                    <a:pt x="25" y="3"/>
                    <a:pt x="24" y="2"/>
                  </a:cubicBezTo>
                  <a:cubicBezTo>
                    <a:pt x="22" y="2"/>
                    <a:pt x="20" y="2"/>
                    <a:pt x="20" y="0"/>
                  </a:cubicBezTo>
                  <a:cubicBezTo>
                    <a:pt x="19" y="1"/>
                    <a:pt x="17" y="0"/>
                    <a:pt x="17" y="2"/>
                  </a:cubicBezTo>
                  <a:cubicBezTo>
                    <a:pt x="16" y="3"/>
                    <a:pt x="17" y="4"/>
                    <a:pt x="16" y="6"/>
                  </a:cubicBezTo>
                  <a:cubicBezTo>
                    <a:pt x="16" y="8"/>
                    <a:pt x="15" y="8"/>
                    <a:pt x="17" y="10"/>
                  </a:cubicBezTo>
                  <a:cubicBezTo>
                    <a:pt x="17" y="10"/>
                    <a:pt x="18" y="9"/>
                    <a:pt x="18" y="10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6" y="12"/>
                    <a:pt x="14" y="8"/>
                    <a:pt x="12" y="9"/>
                  </a:cubicBezTo>
                  <a:cubicBezTo>
                    <a:pt x="10" y="9"/>
                    <a:pt x="9" y="9"/>
                    <a:pt x="8" y="8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7"/>
                    <a:pt x="6" y="7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" name="Freeform 342"/>
            <p:cNvSpPr>
              <a:spLocks noEditPoints="1"/>
            </p:cNvSpPr>
            <p:nvPr/>
          </p:nvSpPr>
          <p:spPr bwMode="auto">
            <a:xfrm>
              <a:off x="2110398" y="3324881"/>
              <a:ext cx="207734" cy="179451"/>
            </a:xfrm>
            <a:custGeom>
              <a:avLst/>
              <a:gdLst>
                <a:gd name="T0" fmla="*/ 278 w 28"/>
                <a:gd name="T1" fmla="*/ 762 h 24"/>
                <a:gd name="T2" fmla="*/ 222 w 28"/>
                <a:gd name="T3" fmla="*/ 739 h 24"/>
                <a:gd name="T4" fmla="*/ 118 w 28"/>
                <a:gd name="T5" fmla="*/ 739 h 24"/>
                <a:gd name="T6" fmla="*/ 0 w 28"/>
                <a:gd name="T7" fmla="*/ 485 h 24"/>
                <a:gd name="T8" fmla="*/ 0 w 28"/>
                <a:gd name="T9" fmla="*/ 349 h 24"/>
                <a:gd name="T10" fmla="*/ 118 w 28"/>
                <a:gd name="T11" fmla="*/ 349 h 24"/>
                <a:gd name="T12" fmla="*/ 156 w 28"/>
                <a:gd name="T13" fmla="*/ 226 h 24"/>
                <a:gd name="T14" fmla="*/ 156 w 28"/>
                <a:gd name="T15" fmla="*/ 185 h 24"/>
                <a:gd name="T16" fmla="*/ 222 w 28"/>
                <a:gd name="T17" fmla="*/ 226 h 24"/>
                <a:gd name="T18" fmla="*/ 278 w 28"/>
                <a:gd name="T19" fmla="*/ 226 h 24"/>
                <a:gd name="T20" fmla="*/ 500 w 28"/>
                <a:gd name="T21" fmla="*/ 321 h 24"/>
                <a:gd name="T22" fmla="*/ 549 w 28"/>
                <a:gd name="T23" fmla="*/ 321 h 24"/>
                <a:gd name="T24" fmla="*/ 523 w 28"/>
                <a:gd name="T25" fmla="*/ 321 h 24"/>
                <a:gd name="T26" fmla="*/ 500 w 28"/>
                <a:gd name="T27" fmla="*/ 185 h 24"/>
                <a:gd name="T28" fmla="*/ 500 w 28"/>
                <a:gd name="T29" fmla="*/ 135 h 24"/>
                <a:gd name="T30" fmla="*/ 589 w 28"/>
                <a:gd name="T31" fmla="*/ 0 h 24"/>
                <a:gd name="T32" fmla="*/ 655 w 28"/>
                <a:gd name="T33" fmla="*/ 0 h 24"/>
                <a:gd name="T34" fmla="*/ 684 w 28"/>
                <a:gd name="T35" fmla="*/ 29 h 24"/>
                <a:gd name="T36" fmla="*/ 867 w 28"/>
                <a:gd name="T37" fmla="*/ 185 h 24"/>
                <a:gd name="T38" fmla="*/ 839 w 28"/>
                <a:gd name="T39" fmla="*/ 254 h 24"/>
                <a:gd name="T40" fmla="*/ 867 w 28"/>
                <a:gd name="T41" fmla="*/ 321 h 24"/>
                <a:gd name="T42" fmla="*/ 799 w 28"/>
                <a:gd name="T43" fmla="*/ 418 h 24"/>
                <a:gd name="T44" fmla="*/ 867 w 28"/>
                <a:gd name="T45" fmla="*/ 439 h 24"/>
                <a:gd name="T46" fmla="*/ 618 w 28"/>
                <a:gd name="T47" fmla="*/ 537 h 24"/>
                <a:gd name="T48" fmla="*/ 655 w 28"/>
                <a:gd name="T49" fmla="*/ 603 h 24"/>
                <a:gd name="T50" fmla="*/ 589 w 28"/>
                <a:gd name="T51" fmla="*/ 575 h 24"/>
                <a:gd name="T52" fmla="*/ 462 w 28"/>
                <a:gd name="T53" fmla="*/ 672 h 24"/>
                <a:gd name="T54" fmla="*/ 339 w 28"/>
                <a:gd name="T55" fmla="*/ 762 h 24"/>
                <a:gd name="T56" fmla="*/ 222 w 28"/>
                <a:gd name="T57" fmla="*/ 701 h 24"/>
                <a:gd name="T58" fmla="*/ 278 w 28"/>
                <a:gd name="T59" fmla="*/ 739 h 24"/>
                <a:gd name="T60" fmla="*/ 405 w 28"/>
                <a:gd name="T61" fmla="*/ 672 h 24"/>
                <a:gd name="T62" fmla="*/ 462 w 28"/>
                <a:gd name="T63" fmla="*/ 603 h 24"/>
                <a:gd name="T64" fmla="*/ 589 w 28"/>
                <a:gd name="T65" fmla="*/ 537 h 24"/>
                <a:gd name="T66" fmla="*/ 773 w 28"/>
                <a:gd name="T67" fmla="*/ 439 h 24"/>
                <a:gd name="T68" fmla="*/ 799 w 28"/>
                <a:gd name="T69" fmla="*/ 349 h 24"/>
                <a:gd name="T70" fmla="*/ 799 w 28"/>
                <a:gd name="T71" fmla="*/ 321 h 24"/>
                <a:gd name="T72" fmla="*/ 839 w 28"/>
                <a:gd name="T73" fmla="*/ 226 h 24"/>
                <a:gd name="T74" fmla="*/ 745 w 28"/>
                <a:gd name="T75" fmla="*/ 95 h 24"/>
                <a:gd name="T76" fmla="*/ 618 w 28"/>
                <a:gd name="T77" fmla="*/ 29 h 24"/>
                <a:gd name="T78" fmla="*/ 523 w 28"/>
                <a:gd name="T79" fmla="*/ 69 h 24"/>
                <a:gd name="T80" fmla="*/ 523 w 28"/>
                <a:gd name="T81" fmla="*/ 185 h 24"/>
                <a:gd name="T82" fmla="*/ 523 w 28"/>
                <a:gd name="T83" fmla="*/ 283 h 24"/>
                <a:gd name="T84" fmla="*/ 549 w 28"/>
                <a:gd name="T85" fmla="*/ 283 h 24"/>
                <a:gd name="T86" fmla="*/ 589 w 28"/>
                <a:gd name="T87" fmla="*/ 418 h 24"/>
                <a:gd name="T88" fmla="*/ 462 w 28"/>
                <a:gd name="T89" fmla="*/ 349 h 24"/>
                <a:gd name="T90" fmla="*/ 339 w 28"/>
                <a:gd name="T91" fmla="*/ 283 h 24"/>
                <a:gd name="T92" fmla="*/ 250 w 28"/>
                <a:gd name="T93" fmla="*/ 254 h 24"/>
                <a:gd name="T94" fmla="*/ 184 w 28"/>
                <a:gd name="T95" fmla="*/ 254 h 24"/>
                <a:gd name="T96" fmla="*/ 184 w 28"/>
                <a:gd name="T97" fmla="*/ 254 h 24"/>
                <a:gd name="T98" fmla="*/ 222 w 28"/>
                <a:gd name="T99" fmla="*/ 390 h 24"/>
                <a:gd name="T100" fmla="*/ 28 w 28"/>
                <a:gd name="T101" fmla="*/ 485 h 24"/>
                <a:gd name="T102" fmla="*/ 118 w 28"/>
                <a:gd name="T103" fmla="*/ 701 h 24"/>
                <a:gd name="T104" fmla="*/ 184 w 28"/>
                <a:gd name="T105" fmla="*/ 701 h 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" h="24">
                  <a:moveTo>
                    <a:pt x="11" y="24"/>
                  </a:moveTo>
                  <a:cubicBezTo>
                    <a:pt x="10" y="24"/>
                    <a:pt x="10" y="24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7" y="23"/>
                    <a:pt x="7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0" y="23"/>
                    <a:pt x="0" y="18"/>
                    <a:pt x="0" y="16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9"/>
                    <a:pt x="4" y="8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9" y="8"/>
                    <a:pt x="10" y="8"/>
                    <a:pt x="12" y="8"/>
                  </a:cubicBezTo>
                  <a:cubicBezTo>
                    <a:pt x="13" y="8"/>
                    <a:pt x="14" y="9"/>
                    <a:pt x="16" y="10"/>
                  </a:cubicBezTo>
                  <a:cubicBezTo>
                    <a:pt x="16" y="11"/>
                    <a:pt x="17" y="11"/>
                    <a:pt x="18" y="12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9"/>
                    <a:pt x="15" y="8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6" y="3"/>
                    <a:pt x="15" y="2"/>
                    <a:pt x="16" y="1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2" y="1"/>
                  </a:cubicBezTo>
                  <a:cubicBezTo>
                    <a:pt x="23" y="1"/>
                    <a:pt x="24" y="1"/>
                    <a:pt x="24" y="2"/>
                  </a:cubicBezTo>
                  <a:cubicBezTo>
                    <a:pt x="25" y="2"/>
                    <a:pt x="28" y="3"/>
                    <a:pt x="28" y="6"/>
                  </a:cubicBezTo>
                  <a:cubicBezTo>
                    <a:pt x="28" y="6"/>
                    <a:pt x="28" y="6"/>
                    <a:pt x="28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8" y="10"/>
                    <a:pt x="28" y="10"/>
                  </a:cubicBezTo>
                  <a:cubicBezTo>
                    <a:pt x="27" y="11"/>
                    <a:pt x="27" y="11"/>
                    <a:pt x="27" y="12"/>
                  </a:cubicBezTo>
                  <a:cubicBezTo>
                    <a:pt x="26" y="12"/>
                    <a:pt x="26" y="13"/>
                    <a:pt x="26" y="13"/>
                  </a:cubicBezTo>
                  <a:cubicBezTo>
                    <a:pt x="26" y="13"/>
                    <a:pt x="26" y="13"/>
                    <a:pt x="27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8"/>
                    <a:pt x="16" y="19"/>
                    <a:pt x="16" y="19"/>
                  </a:cubicBezTo>
                  <a:cubicBezTo>
                    <a:pt x="16" y="21"/>
                    <a:pt x="15" y="21"/>
                    <a:pt x="15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2" y="23"/>
                    <a:pt x="12" y="24"/>
                    <a:pt x="11" y="24"/>
                  </a:cubicBezTo>
                  <a:close/>
                  <a:moveTo>
                    <a:pt x="6" y="22"/>
                  </a:moveTo>
                  <a:cubicBezTo>
                    <a:pt x="6" y="22"/>
                    <a:pt x="7" y="22"/>
                    <a:pt x="7" y="22"/>
                  </a:cubicBezTo>
                  <a:cubicBezTo>
                    <a:pt x="8" y="22"/>
                    <a:pt x="8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1" y="23"/>
                  </a:cubicBezTo>
                  <a:cubicBezTo>
                    <a:pt x="11" y="23"/>
                    <a:pt x="12" y="23"/>
                    <a:pt x="13" y="21"/>
                  </a:cubicBezTo>
                  <a:cubicBezTo>
                    <a:pt x="13" y="21"/>
                    <a:pt x="14" y="21"/>
                    <a:pt x="14" y="20"/>
                  </a:cubicBezTo>
                  <a:cubicBezTo>
                    <a:pt x="15" y="20"/>
                    <a:pt x="15" y="20"/>
                    <a:pt x="15" y="19"/>
                  </a:cubicBezTo>
                  <a:cubicBezTo>
                    <a:pt x="16" y="18"/>
                    <a:pt x="17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12"/>
                    <a:pt x="25" y="12"/>
                    <a:pt x="26" y="11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6" y="8"/>
                    <a:pt x="26" y="7"/>
                    <a:pt x="27" y="7"/>
                  </a:cubicBezTo>
                  <a:cubicBezTo>
                    <a:pt x="27" y="7"/>
                    <a:pt x="27" y="6"/>
                    <a:pt x="27" y="6"/>
                  </a:cubicBezTo>
                  <a:cubicBezTo>
                    <a:pt x="27" y="4"/>
                    <a:pt x="25" y="4"/>
                    <a:pt x="24" y="3"/>
                  </a:cubicBezTo>
                  <a:cubicBezTo>
                    <a:pt x="23" y="3"/>
                    <a:pt x="23" y="3"/>
                    <a:pt x="22" y="2"/>
                  </a:cubicBezTo>
                  <a:cubicBezTo>
                    <a:pt x="21" y="2"/>
                    <a:pt x="20" y="2"/>
                    <a:pt x="20" y="1"/>
                  </a:cubicBezTo>
                  <a:cubicBezTo>
                    <a:pt x="20" y="1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4"/>
                    <a:pt x="17" y="5"/>
                    <a:pt x="17" y="6"/>
                  </a:cubicBezTo>
                  <a:cubicBezTo>
                    <a:pt x="17" y="6"/>
                    <a:pt x="17" y="7"/>
                    <a:pt x="17" y="7"/>
                  </a:cubicBezTo>
                  <a:cubicBezTo>
                    <a:pt x="16" y="8"/>
                    <a:pt x="16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9"/>
                    <a:pt x="19" y="10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3"/>
                    <a:pt x="16" y="12"/>
                    <a:pt x="15" y="11"/>
                  </a:cubicBezTo>
                  <a:cubicBezTo>
                    <a:pt x="14" y="10"/>
                    <a:pt x="13" y="9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9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11"/>
                    <a:pt x="6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9"/>
                    <a:pt x="1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5" y="22"/>
                    <a:pt x="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" name="Freeform 343"/>
            <p:cNvSpPr>
              <a:spLocks/>
            </p:cNvSpPr>
            <p:nvPr/>
          </p:nvSpPr>
          <p:spPr bwMode="auto">
            <a:xfrm>
              <a:off x="1893221" y="2219844"/>
              <a:ext cx="135342" cy="66113"/>
            </a:xfrm>
            <a:custGeom>
              <a:avLst/>
              <a:gdLst>
                <a:gd name="T0" fmla="*/ 325 w 18"/>
                <a:gd name="T1" fmla="*/ 28 h 9"/>
                <a:gd name="T2" fmla="*/ 258 w 18"/>
                <a:gd name="T3" fmla="*/ 86 h 9"/>
                <a:gd name="T4" fmla="*/ 258 w 18"/>
                <a:gd name="T5" fmla="*/ 152 h 9"/>
                <a:gd name="T6" fmla="*/ 189 w 18"/>
                <a:gd name="T7" fmla="*/ 152 h 9"/>
                <a:gd name="T8" fmla="*/ 98 w 18"/>
                <a:gd name="T9" fmla="*/ 152 h 9"/>
                <a:gd name="T10" fmla="*/ 29 w 18"/>
                <a:gd name="T11" fmla="*/ 152 h 9"/>
                <a:gd name="T12" fmla="*/ 29 w 18"/>
                <a:gd name="T13" fmla="*/ 201 h 9"/>
                <a:gd name="T14" fmla="*/ 234 w 18"/>
                <a:gd name="T15" fmla="*/ 240 h 9"/>
                <a:gd name="T16" fmla="*/ 394 w 18"/>
                <a:gd name="T17" fmla="*/ 266 h 9"/>
                <a:gd name="T18" fmla="*/ 559 w 18"/>
                <a:gd name="T19" fmla="*/ 152 h 9"/>
                <a:gd name="T20" fmla="*/ 588 w 18"/>
                <a:gd name="T21" fmla="*/ 114 h 9"/>
                <a:gd name="T22" fmla="*/ 559 w 18"/>
                <a:gd name="T23" fmla="*/ 28 h 9"/>
                <a:gd name="T24" fmla="*/ 423 w 18"/>
                <a:gd name="T25" fmla="*/ 0 h 9"/>
                <a:gd name="T26" fmla="*/ 325 w 18"/>
                <a:gd name="T27" fmla="*/ 28 h 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" h="9">
                  <a:moveTo>
                    <a:pt x="10" y="1"/>
                  </a:moveTo>
                  <a:cubicBezTo>
                    <a:pt x="10" y="2"/>
                    <a:pt x="9" y="2"/>
                    <a:pt x="8" y="3"/>
                  </a:cubicBezTo>
                  <a:cubicBezTo>
                    <a:pt x="8" y="4"/>
                    <a:pt x="9" y="5"/>
                    <a:pt x="8" y="5"/>
                  </a:cubicBezTo>
                  <a:cubicBezTo>
                    <a:pt x="8" y="5"/>
                    <a:pt x="6" y="5"/>
                    <a:pt x="6" y="5"/>
                  </a:cubicBezTo>
                  <a:cubicBezTo>
                    <a:pt x="4" y="6"/>
                    <a:pt x="4" y="5"/>
                    <a:pt x="3" y="5"/>
                  </a:cubicBezTo>
                  <a:cubicBezTo>
                    <a:pt x="3" y="5"/>
                    <a:pt x="0" y="6"/>
                    <a:pt x="1" y="5"/>
                  </a:cubicBezTo>
                  <a:cubicBezTo>
                    <a:pt x="1" y="6"/>
                    <a:pt x="0" y="7"/>
                    <a:pt x="1" y="7"/>
                  </a:cubicBezTo>
                  <a:cubicBezTo>
                    <a:pt x="3" y="8"/>
                    <a:pt x="6" y="6"/>
                    <a:pt x="7" y="8"/>
                  </a:cubicBezTo>
                  <a:cubicBezTo>
                    <a:pt x="8" y="9"/>
                    <a:pt x="11" y="9"/>
                    <a:pt x="12" y="9"/>
                  </a:cubicBezTo>
                  <a:cubicBezTo>
                    <a:pt x="15" y="8"/>
                    <a:pt x="16" y="8"/>
                    <a:pt x="17" y="5"/>
                  </a:cubicBezTo>
                  <a:cubicBezTo>
                    <a:pt x="17" y="4"/>
                    <a:pt x="18" y="5"/>
                    <a:pt x="18" y="4"/>
                  </a:cubicBezTo>
                  <a:cubicBezTo>
                    <a:pt x="18" y="3"/>
                    <a:pt x="17" y="1"/>
                    <a:pt x="17" y="1"/>
                  </a:cubicBezTo>
                  <a:cubicBezTo>
                    <a:pt x="16" y="1"/>
                    <a:pt x="14" y="0"/>
                    <a:pt x="13" y="0"/>
                  </a:cubicBezTo>
                  <a:cubicBezTo>
                    <a:pt x="12" y="0"/>
                    <a:pt x="13" y="2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" name="Freeform 344"/>
            <p:cNvSpPr>
              <a:spLocks noEditPoints="1"/>
            </p:cNvSpPr>
            <p:nvPr/>
          </p:nvSpPr>
          <p:spPr bwMode="auto">
            <a:xfrm>
              <a:off x="1893221" y="2219844"/>
              <a:ext cx="141637" cy="72410"/>
            </a:xfrm>
            <a:custGeom>
              <a:avLst/>
              <a:gdLst>
                <a:gd name="T0" fmla="*/ 225 w 19"/>
                <a:gd name="T1" fmla="*/ 216 h 10"/>
                <a:gd name="T2" fmla="*/ 118 w 19"/>
                <a:gd name="T3" fmla="*/ 216 h 10"/>
                <a:gd name="T4" fmla="*/ 0 w 19"/>
                <a:gd name="T5" fmla="*/ 196 h 10"/>
                <a:gd name="T6" fmla="*/ 28 w 19"/>
                <a:gd name="T7" fmla="*/ 170 h 10"/>
                <a:gd name="T8" fmla="*/ 28 w 19"/>
                <a:gd name="T9" fmla="*/ 147 h 10"/>
                <a:gd name="T10" fmla="*/ 95 w 19"/>
                <a:gd name="T11" fmla="*/ 147 h 10"/>
                <a:gd name="T12" fmla="*/ 95 w 19"/>
                <a:gd name="T13" fmla="*/ 147 h 10"/>
                <a:gd name="T14" fmla="*/ 95 w 19"/>
                <a:gd name="T15" fmla="*/ 147 h 10"/>
                <a:gd name="T16" fmla="*/ 95 w 19"/>
                <a:gd name="T17" fmla="*/ 147 h 10"/>
                <a:gd name="T18" fmla="*/ 118 w 19"/>
                <a:gd name="T19" fmla="*/ 147 h 10"/>
                <a:gd name="T20" fmla="*/ 185 w 19"/>
                <a:gd name="T21" fmla="*/ 147 h 10"/>
                <a:gd name="T22" fmla="*/ 253 w 19"/>
                <a:gd name="T23" fmla="*/ 110 h 10"/>
                <a:gd name="T24" fmla="*/ 279 w 19"/>
                <a:gd name="T25" fmla="*/ 28 h 10"/>
                <a:gd name="T26" fmla="*/ 320 w 19"/>
                <a:gd name="T27" fmla="*/ 0 h 10"/>
                <a:gd name="T28" fmla="*/ 348 w 19"/>
                <a:gd name="T29" fmla="*/ 28 h 10"/>
                <a:gd name="T30" fmla="*/ 410 w 19"/>
                <a:gd name="T31" fmla="*/ 0 h 10"/>
                <a:gd name="T32" fmla="*/ 504 w 19"/>
                <a:gd name="T33" fmla="*/ 0 h 10"/>
                <a:gd name="T34" fmla="*/ 599 w 19"/>
                <a:gd name="T35" fmla="*/ 110 h 10"/>
                <a:gd name="T36" fmla="*/ 533 w 19"/>
                <a:gd name="T37" fmla="*/ 147 h 10"/>
                <a:gd name="T38" fmla="*/ 369 w 19"/>
                <a:gd name="T39" fmla="*/ 281 h 10"/>
                <a:gd name="T40" fmla="*/ 156 w 19"/>
                <a:gd name="T41" fmla="*/ 170 h 10"/>
                <a:gd name="T42" fmla="*/ 348 w 19"/>
                <a:gd name="T43" fmla="*/ 253 h 10"/>
                <a:gd name="T44" fmla="*/ 410 w 19"/>
                <a:gd name="T45" fmla="*/ 216 h 10"/>
                <a:gd name="T46" fmla="*/ 533 w 19"/>
                <a:gd name="T47" fmla="*/ 110 h 10"/>
                <a:gd name="T48" fmla="*/ 533 w 19"/>
                <a:gd name="T49" fmla="*/ 64 h 10"/>
                <a:gd name="T50" fmla="*/ 438 w 19"/>
                <a:gd name="T51" fmla="*/ 28 h 10"/>
                <a:gd name="T52" fmla="*/ 320 w 19"/>
                <a:gd name="T53" fmla="*/ 64 h 10"/>
                <a:gd name="T54" fmla="*/ 279 w 19"/>
                <a:gd name="T55" fmla="*/ 85 h 10"/>
                <a:gd name="T56" fmla="*/ 279 w 19"/>
                <a:gd name="T57" fmla="*/ 147 h 10"/>
                <a:gd name="T58" fmla="*/ 279 w 19"/>
                <a:gd name="T59" fmla="*/ 170 h 10"/>
                <a:gd name="T60" fmla="*/ 253 w 19"/>
                <a:gd name="T61" fmla="*/ 147 h 10"/>
                <a:gd name="T62" fmla="*/ 185 w 19"/>
                <a:gd name="T63" fmla="*/ 170 h 10"/>
                <a:gd name="T64" fmla="*/ 118 w 19"/>
                <a:gd name="T65" fmla="*/ 170 h 10"/>
                <a:gd name="T66" fmla="*/ 28 w 19"/>
                <a:gd name="T67" fmla="*/ 170 h 10"/>
                <a:gd name="T68" fmla="*/ 28 w 19"/>
                <a:gd name="T69" fmla="*/ 196 h 10"/>
                <a:gd name="T70" fmla="*/ 118 w 19"/>
                <a:gd name="T71" fmla="*/ 196 h 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9" h="10">
                  <a:moveTo>
                    <a:pt x="11" y="10"/>
                  </a:moveTo>
                  <a:cubicBezTo>
                    <a:pt x="10" y="10"/>
                    <a:pt x="7" y="9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1"/>
                    <a:pt x="19" y="3"/>
                    <a:pt x="19" y="4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8"/>
                    <a:pt x="16" y="8"/>
                    <a:pt x="14" y="9"/>
                  </a:cubicBezTo>
                  <a:cubicBezTo>
                    <a:pt x="13" y="9"/>
                    <a:pt x="13" y="9"/>
                    <a:pt x="12" y="10"/>
                  </a:cubicBezTo>
                  <a:cubicBezTo>
                    <a:pt x="12" y="10"/>
                    <a:pt x="12" y="10"/>
                    <a:pt x="11" y="10"/>
                  </a:cubicBezTo>
                  <a:close/>
                  <a:moveTo>
                    <a:pt x="5" y="6"/>
                  </a:moveTo>
                  <a:cubicBezTo>
                    <a:pt x="6" y="6"/>
                    <a:pt x="7" y="7"/>
                    <a:pt x="8" y="8"/>
                  </a:cubicBezTo>
                  <a:cubicBezTo>
                    <a:pt x="8" y="8"/>
                    <a:pt x="10" y="9"/>
                    <a:pt x="11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5" y="7"/>
                    <a:pt x="16" y="7"/>
                    <a:pt x="16" y="5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4" y="7"/>
                    <a:pt x="5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" name="Freeform 345"/>
            <p:cNvSpPr>
              <a:spLocks/>
            </p:cNvSpPr>
            <p:nvPr/>
          </p:nvSpPr>
          <p:spPr bwMode="auto">
            <a:xfrm>
              <a:off x="1783059" y="2160027"/>
              <a:ext cx="66097" cy="44076"/>
            </a:xfrm>
            <a:custGeom>
              <a:avLst/>
              <a:gdLst>
                <a:gd name="T0" fmla="*/ 152 w 9"/>
                <a:gd name="T1" fmla="*/ 0 h 6"/>
                <a:gd name="T2" fmla="*/ 0 w 9"/>
                <a:gd name="T3" fmla="*/ 65 h 6"/>
                <a:gd name="T4" fmla="*/ 86 w 9"/>
                <a:gd name="T5" fmla="*/ 114 h 6"/>
                <a:gd name="T6" fmla="*/ 152 w 9"/>
                <a:gd name="T7" fmla="*/ 114 h 6"/>
                <a:gd name="T8" fmla="*/ 201 w 9"/>
                <a:gd name="T9" fmla="*/ 180 h 6"/>
                <a:gd name="T10" fmla="*/ 240 w 9"/>
                <a:gd name="T11" fmla="*/ 86 h 6"/>
                <a:gd name="T12" fmla="*/ 152 w 9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6">
                  <a:moveTo>
                    <a:pt x="5" y="0"/>
                  </a:moveTo>
                  <a:cubicBezTo>
                    <a:pt x="4" y="0"/>
                    <a:pt x="0" y="0"/>
                    <a:pt x="0" y="2"/>
                  </a:cubicBezTo>
                  <a:cubicBezTo>
                    <a:pt x="0" y="2"/>
                    <a:pt x="2" y="3"/>
                    <a:pt x="3" y="4"/>
                  </a:cubicBezTo>
                  <a:cubicBezTo>
                    <a:pt x="4" y="4"/>
                    <a:pt x="3" y="5"/>
                    <a:pt x="5" y="4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6" y="5"/>
                    <a:pt x="9" y="4"/>
                    <a:pt x="8" y="3"/>
                  </a:cubicBezTo>
                  <a:cubicBezTo>
                    <a:pt x="7" y="2"/>
                    <a:pt x="6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" name="Freeform 346"/>
            <p:cNvSpPr>
              <a:spLocks noEditPoints="1"/>
            </p:cNvSpPr>
            <p:nvPr/>
          </p:nvSpPr>
          <p:spPr bwMode="auto">
            <a:xfrm>
              <a:off x="1773616" y="2150582"/>
              <a:ext cx="75540" cy="59817"/>
            </a:xfrm>
            <a:custGeom>
              <a:avLst/>
              <a:gdLst>
                <a:gd name="T0" fmla="*/ 305 w 10"/>
                <a:gd name="T1" fmla="*/ 254 h 8"/>
                <a:gd name="T2" fmla="*/ 264 w 10"/>
                <a:gd name="T3" fmla="*/ 254 h 8"/>
                <a:gd name="T4" fmla="*/ 197 w 10"/>
                <a:gd name="T5" fmla="*/ 226 h 8"/>
                <a:gd name="T6" fmla="*/ 168 w 10"/>
                <a:gd name="T7" fmla="*/ 185 h 8"/>
                <a:gd name="T8" fmla="*/ 139 w 10"/>
                <a:gd name="T9" fmla="*/ 185 h 8"/>
                <a:gd name="T10" fmla="*/ 139 w 10"/>
                <a:gd name="T11" fmla="*/ 164 h 8"/>
                <a:gd name="T12" fmla="*/ 98 w 10"/>
                <a:gd name="T13" fmla="*/ 164 h 8"/>
                <a:gd name="T14" fmla="*/ 0 w 10"/>
                <a:gd name="T15" fmla="*/ 95 h 8"/>
                <a:gd name="T16" fmla="*/ 29 w 10"/>
                <a:gd name="T17" fmla="*/ 69 h 8"/>
                <a:gd name="T18" fmla="*/ 168 w 10"/>
                <a:gd name="T19" fmla="*/ 0 h 8"/>
                <a:gd name="T20" fmla="*/ 197 w 10"/>
                <a:gd name="T21" fmla="*/ 0 h 8"/>
                <a:gd name="T22" fmla="*/ 197 w 10"/>
                <a:gd name="T23" fmla="*/ 0 h 8"/>
                <a:gd name="T24" fmla="*/ 197 w 10"/>
                <a:gd name="T25" fmla="*/ 0 h 8"/>
                <a:gd name="T26" fmla="*/ 305 w 10"/>
                <a:gd name="T27" fmla="*/ 95 h 8"/>
                <a:gd name="T28" fmla="*/ 305 w 10"/>
                <a:gd name="T29" fmla="*/ 95 h 8"/>
                <a:gd name="T30" fmla="*/ 305 w 10"/>
                <a:gd name="T31" fmla="*/ 185 h 8"/>
                <a:gd name="T32" fmla="*/ 264 w 10"/>
                <a:gd name="T33" fmla="*/ 226 h 8"/>
                <a:gd name="T34" fmla="*/ 305 w 10"/>
                <a:gd name="T35" fmla="*/ 254 h 8"/>
                <a:gd name="T36" fmla="*/ 235 w 10"/>
                <a:gd name="T37" fmla="*/ 135 h 8"/>
                <a:gd name="T38" fmla="*/ 235 w 10"/>
                <a:gd name="T39" fmla="*/ 185 h 8"/>
                <a:gd name="T40" fmla="*/ 235 w 10"/>
                <a:gd name="T41" fmla="*/ 185 h 8"/>
                <a:gd name="T42" fmla="*/ 235 w 10"/>
                <a:gd name="T43" fmla="*/ 185 h 8"/>
                <a:gd name="T44" fmla="*/ 264 w 10"/>
                <a:gd name="T45" fmla="*/ 164 h 8"/>
                <a:gd name="T46" fmla="*/ 264 w 10"/>
                <a:gd name="T47" fmla="*/ 135 h 8"/>
                <a:gd name="T48" fmla="*/ 264 w 10"/>
                <a:gd name="T49" fmla="*/ 135 h 8"/>
                <a:gd name="T50" fmla="*/ 197 w 10"/>
                <a:gd name="T51" fmla="*/ 29 h 8"/>
                <a:gd name="T52" fmla="*/ 168 w 10"/>
                <a:gd name="T53" fmla="*/ 69 h 8"/>
                <a:gd name="T54" fmla="*/ 70 w 10"/>
                <a:gd name="T55" fmla="*/ 69 h 8"/>
                <a:gd name="T56" fmla="*/ 70 w 10"/>
                <a:gd name="T57" fmla="*/ 95 h 8"/>
                <a:gd name="T58" fmla="*/ 139 w 10"/>
                <a:gd name="T59" fmla="*/ 135 h 8"/>
                <a:gd name="T60" fmla="*/ 139 w 10"/>
                <a:gd name="T61" fmla="*/ 135 h 8"/>
                <a:gd name="T62" fmla="*/ 168 w 10"/>
                <a:gd name="T63" fmla="*/ 164 h 8"/>
                <a:gd name="T64" fmla="*/ 168 w 10"/>
                <a:gd name="T65" fmla="*/ 164 h 8"/>
                <a:gd name="T66" fmla="*/ 197 w 10"/>
                <a:gd name="T67" fmla="*/ 164 h 8"/>
                <a:gd name="T68" fmla="*/ 235 w 10"/>
                <a:gd name="T69" fmla="*/ 135 h 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" h="8">
                  <a:moveTo>
                    <a:pt x="9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5" y="7"/>
                    <a:pt x="5" y="6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8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8" y="6"/>
                    <a:pt x="8" y="6"/>
                    <a:pt x="8" y="7"/>
                  </a:cubicBezTo>
                  <a:lnTo>
                    <a:pt x="9" y="8"/>
                  </a:lnTo>
                  <a:close/>
                  <a:moveTo>
                    <a:pt x="7" y="4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2"/>
                    <a:pt x="6" y="1"/>
                  </a:cubicBezTo>
                  <a:cubicBezTo>
                    <a:pt x="6" y="1"/>
                    <a:pt x="5" y="1"/>
                    <a:pt x="5" y="2"/>
                  </a:cubicBezTo>
                  <a:cubicBezTo>
                    <a:pt x="4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" name="Freeform 347"/>
            <p:cNvSpPr>
              <a:spLocks/>
            </p:cNvSpPr>
            <p:nvPr/>
          </p:nvSpPr>
          <p:spPr bwMode="auto">
            <a:xfrm>
              <a:off x="2286657" y="2531521"/>
              <a:ext cx="47212" cy="37779"/>
            </a:xfrm>
            <a:custGeom>
              <a:avLst/>
              <a:gdLst>
                <a:gd name="T0" fmla="*/ 158 w 6"/>
                <a:gd name="T1" fmla="*/ 29 h 5"/>
                <a:gd name="T2" fmla="*/ 238 w 6"/>
                <a:gd name="T3" fmla="*/ 0 h 5"/>
                <a:gd name="T4" fmla="*/ 0 w 6"/>
                <a:gd name="T5" fmla="*/ 70 h 5"/>
                <a:gd name="T6" fmla="*/ 158 w 6"/>
                <a:gd name="T7" fmla="*/ 2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5" y="1"/>
                    <a:pt x="5" y="0"/>
                    <a:pt x="6" y="0"/>
                  </a:cubicBezTo>
                  <a:cubicBezTo>
                    <a:pt x="5" y="2"/>
                    <a:pt x="2" y="5"/>
                    <a:pt x="0" y="2"/>
                  </a:cubicBezTo>
                  <a:cubicBezTo>
                    <a:pt x="2" y="1"/>
                    <a:pt x="3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" name="Freeform 348"/>
            <p:cNvSpPr>
              <a:spLocks noEditPoints="1"/>
            </p:cNvSpPr>
            <p:nvPr/>
          </p:nvSpPr>
          <p:spPr bwMode="auto">
            <a:xfrm>
              <a:off x="2286657" y="2522076"/>
              <a:ext cx="53507" cy="37779"/>
            </a:xfrm>
            <a:custGeom>
              <a:avLst/>
              <a:gdLst>
                <a:gd name="T0" fmla="*/ 70 w 7"/>
                <a:gd name="T1" fmla="*/ 168 h 5"/>
                <a:gd name="T2" fmla="*/ 0 w 7"/>
                <a:gd name="T3" fmla="*/ 98 h 5"/>
                <a:gd name="T4" fmla="*/ 0 w 7"/>
                <a:gd name="T5" fmla="*/ 98 h 5"/>
                <a:gd name="T6" fmla="*/ 0 w 7"/>
                <a:gd name="T7" fmla="*/ 98 h 5"/>
                <a:gd name="T8" fmla="*/ 141 w 7"/>
                <a:gd name="T9" fmla="*/ 29 h 5"/>
                <a:gd name="T10" fmla="*/ 141 w 7"/>
                <a:gd name="T11" fmla="*/ 29 h 5"/>
                <a:gd name="T12" fmla="*/ 170 w 7"/>
                <a:gd name="T13" fmla="*/ 29 h 5"/>
                <a:gd name="T14" fmla="*/ 170 w 7"/>
                <a:gd name="T15" fmla="*/ 29 h 5"/>
                <a:gd name="T16" fmla="*/ 243 w 7"/>
                <a:gd name="T17" fmla="*/ 0 h 5"/>
                <a:gd name="T18" fmla="*/ 211 w 7"/>
                <a:gd name="T19" fmla="*/ 29 h 5"/>
                <a:gd name="T20" fmla="*/ 70 w 7"/>
                <a:gd name="T21" fmla="*/ 168 h 5"/>
                <a:gd name="T22" fmla="*/ 29 w 7"/>
                <a:gd name="T23" fmla="*/ 98 h 5"/>
                <a:gd name="T24" fmla="*/ 70 w 7"/>
                <a:gd name="T25" fmla="*/ 139 h 5"/>
                <a:gd name="T26" fmla="*/ 141 w 7"/>
                <a:gd name="T27" fmla="*/ 98 h 5"/>
                <a:gd name="T28" fmla="*/ 29 w 7"/>
                <a:gd name="T29" fmla="*/ 98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4" y="5"/>
                    <a:pt x="2" y="5"/>
                  </a:cubicBezTo>
                  <a:close/>
                  <a:moveTo>
                    <a:pt x="1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" name="Freeform 349"/>
            <p:cNvSpPr>
              <a:spLocks/>
            </p:cNvSpPr>
            <p:nvPr/>
          </p:nvSpPr>
          <p:spPr bwMode="auto">
            <a:xfrm>
              <a:off x="1937286" y="2166324"/>
              <a:ext cx="179407" cy="88151"/>
            </a:xfrm>
            <a:custGeom>
              <a:avLst/>
              <a:gdLst>
                <a:gd name="T0" fmla="*/ 0 w 24"/>
                <a:gd name="T1" fmla="*/ 86 h 12"/>
                <a:gd name="T2" fmla="*/ 135 w 24"/>
                <a:gd name="T3" fmla="*/ 240 h 12"/>
                <a:gd name="T4" fmla="*/ 283 w 24"/>
                <a:gd name="T5" fmla="*/ 240 h 12"/>
                <a:gd name="T6" fmla="*/ 349 w 24"/>
                <a:gd name="T7" fmla="*/ 240 h 12"/>
                <a:gd name="T8" fmla="*/ 418 w 24"/>
                <a:gd name="T9" fmla="*/ 331 h 12"/>
                <a:gd name="T10" fmla="*/ 485 w 24"/>
                <a:gd name="T11" fmla="*/ 331 h 12"/>
                <a:gd name="T12" fmla="*/ 575 w 24"/>
                <a:gd name="T13" fmla="*/ 294 h 12"/>
                <a:gd name="T14" fmla="*/ 672 w 24"/>
                <a:gd name="T15" fmla="*/ 266 h 12"/>
                <a:gd name="T16" fmla="*/ 762 w 24"/>
                <a:gd name="T17" fmla="*/ 266 h 12"/>
                <a:gd name="T18" fmla="*/ 672 w 24"/>
                <a:gd name="T19" fmla="*/ 180 h 12"/>
                <a:gd name="T20" fmla="*/ 575 w 24"/>
                <a:gd name="T21" fmla="*/ 180 h 12"/>
                <a:gd name="T22" fmla="*/ 508 w 24"/>
                <a:gd name="T23" fmla="*/ 152 h 12"/>
                <a:gd name="T24" fmla="*/ 349 w 24"/>
                <a:gd name="T25" fmla="*/ 86 h 12"/>
                <a:gd name="T26" fmla="*/ 254 w 24"/>
                <a:gd name="T27" fmla="*/ 28 h 12"/>
                <a:gd name="T28" fmla="*/ 164 w 24"/>
                <a:gd name="T29" fmla="*/ 0 h 12"/>
                <a:gd name="T30" fmla="*/ 0 w 24"/>
                <a:gd name="T31" fmla="*/ 86 h 1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4" h="12">
                  <a:moveTo>
                    <a:pt x="0" y="3"/>
                  </a:moveTo>
                  <a:cubicBezTo>
                    <a:pt x="1" y="5"/>
                    <a:pt x="2" y="6"/>
                    <a:pt x="4" y="8"/>
                  </a:cubicBezTo>
                  <a:cubicBezTo>
                    <a:pt x="6" y="10"/>
                    <a:pt x="7" y="7"/>
                    <a:pt x="9" y="8"/>
                  </a:cubicBezTo>
                  <a:cubicBezTo>
                    <a:pt x="9" y="8"/>
                    <a:pt x="11" y="8"/>
                    <a:pt x="11" y="8"/>
                  </a:cubicBezTo>
                  <a:cubicBezTo>
                    <a:pt x="12" y="10"/>
                    <a:pt x="12" y="10"/>
                    <a:pt x="13" y="11"/>
                  </a:cubicBezTo>
                  <a:cubicBezTo>
                    <a:pt x="14" y="12"/>
                    <a:pt x="15" y="12"/>
                    <a:pt x="15" y="11"/>
                  </a:cubicBezTo>
                  <a:cubicBezTo>
                    <a:pt x="16" y="10"/>
                    <a:pt x="17" y="11"/>
                    <a:pt x="18" y="10"/>
                  </a:cubicBezTo>
                  <a:cubicBezTo>
                    <a:pt x="19" y="10"/>
                    <a:pt x="20" y="9"/>
                    <a:pt x="21" y="9"/>
                  </a:cubicBezTo>
                  <a:cubicBezTo>
                    <a:pt x="21" y="9"/>
                    <a:pt x="24" y="10"/>
                    <a:pt x="24" y="9"/>
                  </a:cubicBezTo>
                  <a:cubicBezTo>
                    <a:pt x="24" y="7"/>
                    <a:pt x="24" y="5"/>
                    <a:pt x="21" y="6"/>
                  </a:cubicBezTo>
                  <a:cubicBezTo>
                    <a:pt x="20" y="6"/>
                    <a:pt x="19" y="7"/>
                    <a:pt x="18" y="6"/>
                  </a:cubicBezTo>
                  <a:cubicBezTo>
                    <a:pt x="17" y="5"/>
                    <a:pt x="17" y="6"/>
                    <a:pt x="16" y="5"/>
                  </a:cubicBezTo>
                  <a:cubicBezTo>
                    <a:pt x="14" y="4"/>
                    <a:pt x="12" y="1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0"/>
                    <a:pt x="6" y="1"/>
                    <a:pt x="5" y="0"/>
                  </a:cubicBezTo>
                  <a:cubicBezTo>
                    <a:pt x="5" y="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" name="Freeform 350"/>
            <p:cNvSpPr>
              <a:spLocks noEditPoints="1"/>
            </p:cNvSpPr>
            <p:nvPr/>
          </p:nvSpPr>
          <p:spPr bwMode="auto">
            <a:xfrm>
              <a:off x="1930991" y="2144286"/>
              <a:ext cx="191997" cy="110189"/>
            </a:xfrm>
            <a:custGeom>
              <a:avLst/>
              <a:gdLst>
                <a:gd name="T0" fmla="*/ 401 w 26"/>
                <a:gd name="T1" fmla="*/ 446 h 15"/>
                <a:gd name="T2" fmla="*/ 364 w 26"/>
                <a:gd name="T3" fmla="*/ 355 h 15"/>
                <a:gd name="T4" fmla="*/ 298 w 26"/>
                <a:gd name="T5" fmla="*/ 331 h 15"/>
                <a:gd name="T6" fmla="*/ 181 w 26"/>
                <a:gd name="T7" fmla="*/ 355 h 15"/>
                <a:gd name="T8" fmla="*/ 28 w 26"/>
                <a:gd name="T9" fmla="*/ 180 h 15"/>
                <a:gd name="T10" fmla="*/ 66 w 26"/>
                <a:gd name="T11" fmla="*/ 152 h 15"/>
                <a:gd name="T12" fmla="*/ 155 w 26"/>
                <a:gd name="T13" fmla="*/ 114 h 15"/>
                <a:gd name="T14" fmla="*/ 181 w 26"/>
                <a:gd name="T15" fmla="*/ 0 h 15"/>
                <a:gd name="T16" fmla="*/ 209 w 26"/>
                <a:gd name="T17" fmla="*/ 86 h 15"/>
                <a:gd name="T18" fmla="*/ 298 w 26"/>
                <a:gd name="T19" fmla="*/ 86 h 15"/>
                <a:gd name="T20" fmla="*/ 401 w 26"/>
                <a:gd name="T21" fmla="*/ 152 h 15"/>
                <a:gd name="T22" fmla="*/ 519 w 26"/>
                <a:gd name="T23" fmla="*/ 240 h 15"/>
                <a:gd name="T24" fmla="*/ 605 w 26"/>
                <a:gd name="T25" fmla="*/ 266 h 15"/>
                <a:gd name="T26" fmla="*/ 633 w 26"/>
                <a:gd name="T27" fmla="*/ 266 h 15"/>
                <a:gd name="T28" fmla="*/ 760 w 26"/>
                <a:gd name="T29" fmla="*/ 266 h 15"/>
                <a:gd name="T30" fmla="*/ 720 w 26"/>
                <a:gd name="T31" fmla="*/ 380 h 15"/>
                <a:gd name="T32" fmla="*/ 671 w 26"/>
                <a:gd name="T33" fmla="*/ 380 h 15"/>
                <a:gd name="T34" fmla="*/ 633 w 26"/>
                <a:gd name="T35" fmla="*/ 380 h 15"/>
                <a:gd name="T36" fmla="*/ 544 w 26"/>
                <a:gd name="T37" fmla="*/ 420 h 15"/>
                <a:gd name="T38" fmla="*/ 450 w 26"/>
                <a:gd name="T39" fmla="*/ 446 h 15"/>
                <a:gd name="T40" fmla="*/ 298 w 26"/>
                <a:gd name="T41" fmla="*/ 294 h 15"/>
                <a:gd name="T42" fmla="*/ 401 w 26"/>
                <a:gd name="T43" fmla="*/ 331 h 15"/>
                <a:gd name="T44" fmla="*/ 425 w 26"/>
                <a:gd name="T45" fmla="*/ 420 h 15"/>
                <a:gd name="T46" fmla="*/ 544 w 26"/>
                <a:gd name="T47" fmla="*/ 380 h 15"/>
                <a:gd name="T48" fmla="*/ 605 w 26"/>
                <a:gd name="T49" fmla="*/ 355 h 15"/>
                <a:gd name="T50" fmla="*/ 671 w 26"/>
                <a:gd name="T51" fmla="*/ 331 h 15"/>
                <a:gd name="T52" fmla="*/ 720 w 26"/>
                <a:gd name="T53" fmla="*/ 355 h 15"/>
                <a:gd name="T54" fmla="*/ 720 w 26"/>
                <a:gd name="T55" fmla="*/ 294 h 15"/>
                <a:gd name="T56" fmla="*/ 671 w 26"/>
                <a:gd name="T57" fmla="*/ 294 h 15"/>
                <a:gd name="T58" fmla="*/ 544 w 26"/>
                <a:gd name="T59" fmla="*/ 266 h 15"/>
                <a:gd name="T60" fmla="*/ 450 w 26"/>
                <a:gd name="T61" fmla="*/ 201 h 15"/>
                <a:gd name="T62" fmla="*/ 401 w 26"/>
                <a:gd name="T63" fmla="*/ 180 h 15"/>
                <a:gd name="T64" fmla="*/ 336 w 26"/>
                <a:gd name="T65" fmla="*/ 180 h 15"/>
                <a:gd name="T66" fmla="*/ 249 w 26"/>
                <a:gd name="T67" fmla="*/ 114 h 15"/>
                <a:gd name="T68" fmla="*/ 181 w 26"/>
                <a:gd name="T69" fmla="*/ 114 h 15"/>
                <a:gd name="T70" fmla="*/ 155 w 26"/>
                <a:gd name="T71" fmla="*/ 294 h 15"/>
                <a:gd name="T72" fmla="*/ 209 w 26"/>
                <a:gd name="T73" fmla="*/ 294 h 1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" h="15">
                  <a:moveTo>
                    <a:pt x="15" y="15"/>
                  </a:moveTo>
                  <a:cubicBezTo>
                    <a:pt x="15" y="15"/>
                    <a:pt x="14" y="15"/>
                    <a:pt x="13" y="15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7" y="12"/>
                    <a:pt x="7" y="12"/>
                    <a:pt x="6" y="12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2" y="9"/>
                    <a:pt x="2" y="8"/>
                    <a:pt x="1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11" y="4"/>
                    <a:pt x="11" y="4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4" y="5"/>
                    <a:pt x="15" y="6"/>
                    <a:pt x="16" y="7"/>
                  </a:cubicBezTo>
                  <a:cubicBezTo>
                    <a:pt x="16" y="7"/>
                    <a:pt x="17" y="8"/>
                    <a:pt x="17" y="8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8" y="8"/>
                    <a:pt x="19" y="8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4" y="8"/>
                    <a:pt x="25" y="9"/>
                  </a:cubicBezTo>
                  <a:cubicBezTo>
                    <a:pt x="26" y="10"/>
                    <a:pt x="26" y="11"/>
                    <a:pt x="25" y="12"/>
                  </a:cubicBezTo>
                  <a:cubicBezTo>
                    <a:pt x="25" y="13"/>
                    <a:pt x="25" y="13"/>
                    <a:pt x="24" y="13"/>
                  </a:cubicBezTo>
                  <a:cubicBezTo>
                    <a:pt x="23" y="13"/>
                    <a:pt x="23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19" y="14"/>
                    <a:pt x="19" y="14"/>
                    <a:pt x="18" y="14"/>
                  </a:cubicBezTo>
                  <a:cubicBezTo>
                    <a:pt x="18" y="14"/>
                    <a:pt x="17" y="14"/>
                    <a:pt x="17" y="14"/>
                  </a:cubicBezTo>
                  <a:cubicBezTo>
                    <a:pt x="17" y="15"/>
                    <a:pt x="16" y="15"/>
                    <a:pt x="15" y="15"/>
                  </a:cubicBezTo>
                  <a:close/>
                  <a:moveTo>
                    <a:pt x="9" y="10"/>
                  </a:moveTo>
                  <a:cubicBezTo>
                    <a:pt x="9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2" y="10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3" y="13"/>
                    <a:pt x="14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3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2"/>
                    <a:pt x="20" y="12"/>
                  </a:cubicBezTo>
                  <a:cubicBezTo>
                    <a:pt x="20" y="12"/>
                    <a:pt x="21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9"/>
                    <a:pt x="23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19" y="10"/>
                    <a:pt x="19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16" y="8"/>
                    <a:pt x="15" y="8"/>
                    <a:pt x="15" y="7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0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6"/>
                    <a:pt x="2" y="6"/>
                  </a:cubicBezTo>
                  <a:cubicBezTo>
                    <a:pt x="3" y="8"/>
                    <a:pt x="4" y="9"/>
                    <a:pt x="5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" name="Freeform 351"/>
            <p:cNvSpPr>
              <a:spLocks/>
            </p:cNvSpPr>
            <p:nvPr/>
          </p:nvSpPr>
          <p:spPr bwMode="auto">
            <a:xfrm>
              <a:off x="2012825" y="2232437"/>
              <a:ext cx="110162" cy="75558"/>
            </a:xfrm>
            <a:custGeom>
              <a:avLst/>
              <a:gdLst>
                <a:gd name="T0" fmla="*/ 0 w 15"/>
                <a:gd name="T1" fmla="*/ 197 h 10"/>
                <a:gd name="T2" fmla="*/ 114 w 15"/>
                <a:gd name="T3" fmla="*/ 305 h 10"/>
                <a:gd name="T4" fmla="*/ 240 w 15"/>
                <a:gd name="T5" fmla="*/ 264 h 10"/>
                <a:gd name="T6" fmla="*/ 446 w 15"/>
                <a:gd name="T7" fmla="*/ 70 h 10"/>
                <a:gd name="T8" fmla="*/ 355 w 15"/>
                <a:gd name="T9" fmla="*/ 0 h 10"/>
                <a:gd name="T10" fmla="*/ 240 w 15"/>
                <a:gd name="T11" fmla="*/ 29 h 10"/>
                <a:gd name="T12" fmla="*/ 201 w 15"/>
                <a:gd name="T13" fmla="*/ 29 h 10"/>
                <a:gd name="T14" fmla="*/ 152 w 15"/>
                <a:gd name="T15" fmla="*/ 98 h 10"/>
                <a:gd name="T16" fmla="*/ 65 w 15"/>
                <a:gd name="T17" fmla="*/ 70 h 10"/>
                <a:gd name="T18" fmla="*/ 28 w 15"/>
                <a:gd name="T19" fmla="*/ 98 h 10"/>
                <a:gd name="T20" fmla="*/ 0 w 15"/>
                <a:gd name="T21" fmla="*/ 197 h 10"/>
                <a:gd name="T22" fmla="*/ 0 w 15"/>
                <a:gd name="T23" fmla="*/ 197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" h="10">
                  <a:moveTo>
                    <a:pt x="0" y="6"/>
                  </a:moveTo>
                  <a:cubicBezTo>
                    <a:pt x="1" y="7"/>
                    <a:pt x="3" y="9"/>
                    <a:pt x="4" y="9"/>
                  </a:cubicBezTo>
                  <a:cubicBezTo>
                    <a:pt x="5" y="10"/>
                    <a:pt x="7" y="8"/>
                    <a:pt x="8" y="8"/>
                  </a:cubicBezTo>
                  <a:cubicBezTo>
                    <a:pt x="13" y="8"/>
                    <a:pt x="12" y="4"/>
                    <a:pt x="15" y="2"/>
                  </a:cubicBezTo>
                  <a:cubicBezTo>
                    <a:pt x="14" y="1"/>
                    <a:pt x="14" y="0"/>
                    <a:pt x="12" y="0"/>
                  </a:cubicBezTo>
                  <a:cubicBezTo>
                    <a:pt x="10" y="0"/>
                    <a:pt x="10" y="0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3"/>
                    <a:pt x="3" y="2"/>
                    <a:pt x="2" y="2"/>
                  </a:cubicBezTo>
                  <a:cubicBezTo>
                    <a:pt x="2" y="3"/>
                    <a:pt x="1" y="2"/>
                    <a:pt x="1" y="3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" name="Freeform 352"/>
            <p:cNvSpPr>
              <a:spLocks noEditPoints="1"/>
            </p:cNvSpPr>
            <p:nvPr/>
          </p:nvSpPr>
          <p:spPr bwMode="auto">
            <a:xfrm>
              <a:off x="2006530" y="2226140"/>
              <a:ext cx="125900" cy="81855"/>
            </a:xfrm>
            <a:custGeom>
              <a:avLst/>
              <a:gdLst>
                <a:gd name="T0" fmla="*/ 155 w 17"/>
                <a:gd name="T1" fmla="*/ 340 h 11"/>
                <a:gd name="T2" fmla="*/ 155 w 17"/>
                <a:gd name="T3" fmla="*/ 340 h 11"/>
                <a:gd name="T4" fmla="*/ 155 w 17"/>
                <a:gd name="T5" fmla="*/ 340 h 11"/>
                <a:gd name="T6" fmla="*/ 66 w 17"/>
                <a:gd name="T7" fmla="*/ 251 h 11"/>
                <a:gd name="T8" fmla="*/ 28 w 17"/>
                <a:gd name="T9" fmla="*/ 251 h 11"/>
                <a:gd name="T10" fmla="*/ 0 w 17"/>
                <a:gd name="T11" fmla="*/ 225 h 11"/>
                <a:gd name="T12" fmla="*/ 0 w 17"/>
                <a:gd name="T13" fmla="*/ 225 h 11"/>
                <a:gd name="T14" fmla="*/ 0 w 17"/>
                <a:gd name="T15" fmla="*/ 184 h 11"/>
                <a:gd name="T16" fmla="*/ 28 w 17"/>
                <a:gd name="T17" fmla="*/ 156 h 11"/>
                <a:gd name="T18" fmla="*/ 28 w 17"/>
                <a:gd name="T19" fmla="*/ 118 h 11"/>
                <a:gd name="T20" fmla="*/ 66 w 17"/>
                <a:gd name="T21" fmla="*/ 95 h 11"/>
                <a:gd name="T22" fmla="*/ 66 w 17"/>
                <a:gd name="T23" fmla="*/ 95 h 11"/>
                <a:gd name="T24" fmla="*/ 66 w 17"/>
                <a:gd name="T25" fmla="*/ 95 h 11"/>
                <a:gd name="T26" fmla="*/ 66 w 17"/>
                <a:gd name="T27" fmla="*/ 28 h 11"/>
                <a:gd name="T28" fmla="*/ 89 w 17"/>
                <a:gd name="T29" fmla="*/ 66 h 11"/>
                <a:gd name="T30" fmla="*/ 184 w 17"/>
                <a:gd name="T31" fmla="*/ 95 h 11"/>
                <a:gd name="T32" fmla="*/ 184 w 17"/>
                <a:gd name="T33" fmla="*/ 95 h 11"/>
                <a:gd name="T34" fmla="*/ 249 w 17"/>
                <a:gd name="T35" fmla="*/ 66 h 11"/>
                <a:gd name="T36" fmla="*/ 249 w 17"/>
                <a:gd name="T37" fmla="*/ 66 h 11"/>
                <a:gd name="T38" fmla="*/ 271 w 17"/>
                <a:gd name="T39" fmla="*/ 66 h 11"/>
                <a:gd name="T40" fmla="*/ 311 w 17"/>
                <a:gd name="T41" fmla="*/ 28 h 11"/>
                <a:gd name="T42" fmla="*/ 405 w 17"/>
                <a:gd name="T43" fmla="*/ 28 h 11"/>
                <a:gd name="T44" fmla="*/ 520 w 17"/>
                <a:gd name="T45" fmla="*/ 95 h 11"/>
                <a:gd name="T46" fmla="*/ 520 w 17"/>
                <a:gd name="T47" fmla="*/ 95 h 11"/>
                <a:gd name="T48" fmla="*/ 492 w 17"/>
                <a:gd name="T49" fmla="*/ 95 h 11"/>
                <a:gd name="T50" fmla="*/ 433 w 17"/>
                <a:gd name="T51" fmla="*/ 184 h 11"/>
                <a:gd name="T52" fmla="*/ 271 w 17"/>
                <a:gd name="T53" fmla="*/ 319 h 11"/>
                <a:gd name="T54" fmla="*/ 209 w 17"/>
                <a:gd name="T55" fmla="*/ 319 h 11"/>
                <a:gd name="T56" fmla="*/ 155 w 17"/>
                <a:gd name="T57" fmla="*/ 340 h 11"/>
                <a:gd name="T58" fmla="*/ 66 w 17"/>
                <a:gd name="T59" fmla="*/ 225 h 11"/>
                <a:gd name="T60" fmla="*/ 89 w 17"/>
                <a:gd name="T61" fmla="*/ 251 h 11"/>
                <a:gd name="T62" fmla="*/ 155 w 17"/>
                <a:gd name="T63" fmla="*/ 319 h 11"/>
                <a:gd name="T64" fmla="*/ 155 w 17"/>
                <a:gd name="T65" fmla="*/ 319 h 11"/>
                <a:gd name="T66" fmla="*/ 209 w 17"/>
                <a:gd name="T67" fmla="*/ 279 h 11"/>
                <a:gd name="T68" fmla="*/ 271 w 17"/>
                <a:gd name="T69" fmla="*/ 251 h 11"/>
                <a:gd name="T70" fmla="*/ 405 w 17"/>
                <a:gd name="T71" fmla="*/ 184 h 11"/>
                <a:gd name="T72" fmla="*/ 454 w 17"/>
                <a:gd name="T73" fmla="*/ 95 h 11"/>
                <a:gd name="T74" fmla="*/ 405 w 17"/>
                <a:gd name="T75" fmla="*/ 66 h 11"/>
                <a:gd name="T76" fmla="*/ 339 w 17"/>
                <a:gd name="T77" fmla="*/ 66 h 11"/>
                <a:gd name="T78" fmla="*/ 311 w 17"/>
                <a:gd name="T79" fmla="*/ 95 h 11"/>
                <a:gd name="T80" fmla="*/ 249 w 17"/>
                <a:gd name="T81" fmla="*/ 95 h 11"/>
                <a:gd name="T82" fmla="*/ 249 w 17"/>
                <a:gd name="T83" fmla="*/ 95 h 11"/>
                <a:gd name="T84" fmla="*/ 209 w 17"/>
                <a:gd name="T85" fmla="*/ 118 h 11"/>
                <a:gd name="T86" fmla="*/ 184 w 17"/>
                <a:gd name="T87" fmla="*/ 118 h 11"/>
                <a:gd name="T88" fmla="*/ 89 w 17"/>
                <a:gd name="T89" fmla="*/ 118 h 11"/>
                <a:gd name="T90" fmla="*/ 89 w 17"/>
                <a:gd name="T91" fmla="*/ 118 h 11"/>
                <a:gd name="T92" fmla="*/ 66 w 17"/>
                <a:gd name="T93" fmla="*/ 118 h 11"/>
                <a:gd name="T94" fmla="*/ 66 w 17"/>
                <a:gd name="T95" fmla="*/ 118 h 11"/>
                <a:gd name="T96" fmla="*/ 66 w 17"/>
                <a:gd name="T97" fmla="*/ 156 h 11"/>
                <a:gd name="T98" fmla="*/ 66 w 17"/>
                <a:gd name="T99" fmla="*/ 225 h 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" h="11"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3" y="1"/>
                  </a:cubicBezTo>
                  <a:cubicBezTo>
                    <a:pt x="15" y="1"/>
                    <a:pt x="16" y="1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5"/>
                    <a:pt x="14" y="6"/>
                  </a:cubicBezTo>
                  <a:cubicBezTo>
                    <a:pt x="13" y="8"/>
                    <a:pt x="12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ubicBezTo>
                    <a:pt x="7" y="11"/>
                    <a:pt x="6" y="11"/>
                    <a:pt x="5" y="11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3" y="8"/>
                  </a:cubicBezTo>
                  <a:cubicBezTo>
                    <a:pt x="3" y="8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9"/>
                    <a:pt x="7" y="9"/>
                  </a:cubicBezTo>
                  <a:cubicBezTo>
                    <a:pt x="8" y="9"/>
                    <a:pt x="8" y="8"/>
                    <a:pt x="9" y="8"/>
                  </a:cubicBezTo>
                  <a:cubicBezTo>
                    <a:pt x="11" y="9"/>
                    <a:pt x="12" y="7"/>
                    <a:pt x="13" y="6"/>
                  </a:cubicBezTo>
                  <a:cubicBezTo>
                    <a:pt x="14" y="5"/>
                    <a:pt x="14" y="4"/>
                    <a:pt x="15" y="3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0" y="2"/>
                    <a:pt x="10" y="3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" name="Freeform 353"/>
            <p:cNvSpPr>
              <a:spLocks/>
            </p:cNvSpPr>
            <p:nvPr/>
          </p:nvSpPr>
          <p:spPr bwMode="auto">
            <a:xfrm>
              <a:off x="1871188" y="1964835"/>
              <a:ext cx="44065" cy="97596"/>
            </a:xfrm>
            <a:custGeom>
              <a:avLst/>
              <a:gdLst>
                <a:gd name="T0" fmla="*/ 86 w 6"/>
                <a:gd name="T1" fmla="*/ 393 h 13"/>
                <a:gd name="T2" fmla="*/ 28 w 6"/>
                <a:gd name="T3" fmla="*/ 324 h 13"/>
                <a:gd name="T4" fmla="*/ 0 w 6"/>
                <a:gd name="T5" fmla="*/ 284 h 13"/>
                <a:gd name="T6" fmla="*/ 0 w 6"/>
                <a:gd name="T7" fmla="*/ 188 h 13"/>
                <a:gd name="T8" fmla="*/ 152 w 6"/>
                <a:gd name="T9" fmla="*/ 0 h 13"/>
                <a:gd name="T10" fmla="*/ 152 w 6"/>
                <a:gd name="T11" fmla="*/ 165 h 13"/>
                <a:gd name="T12" fmla="*/ 152 w 6"/>
                <a:gd name="T13" fmla="*/ 165 h 13"/>
                <a:gd name="T14" fmla="*/ 152 w 6"/>
                <a:gd name="T15" fmla="*/ 188 h 13"/>
                <a:gd name="T16" fmla="*/ 180 w 6"/>
                <a:gd name="T17" fmla="*/ 188 h 13"/>
                <a:gd name="T18" fmla="*/ 152 w 6"/>
                <a:gd name="T19" fmla="*/ 234 h 13"/>
                <a:gd name="T20" fmla="*/ 114 w 6"/>
                <a:gd name="T21" fmla="*/ 284 h 13"/>
                <a:gd name="T22" fmla="*/ 114 w 6"/>
                <a:gd name="T23" fmla="*/ 284 h 13"/>
                <a:gd name="T24" fmla="*/ 86 w 6"/>
                <a:gd name="T25" fmla="*/ 393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3">
                  <a:moveTo>
                    <a:pt x="3" y="12"/>
                  </a:moveTo>
                  <a:cubicBezTo>
                    <a:pt x="1" y="13"/>
                    <a:pt x="2" y="12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3"/>
                    <a:pt x="3" y="2"/>
                    <a:pt x="5" y="0"/>
                  </a:cubicBezTo>
                  <a:cubicBezTo>
                    <a:pt x="6" y="2"/>
                    <a:pt x="5" y="3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3" y="12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" name="Freeform 354"/>
            <p:cNvSpPr>
              <a:spLocks noEditPoints="1"/>
            </p:cNvSpPr>
            <p:nvPr/>
          </p:nvSpPr>
          <p:spPr bwMode="auto">
            <a:xfrm>
              <a:off x="1864893" y="1958539"/>
              <a:ext cx="59802" cy="103892"/>
            </a:xfrm>
            <a:custGeom>
              <a:avLst/>
              <a:gdLst>
                <a:gd name="T0" fmla="*/ 135 w 8"/>
                <a:gd name="T1" fmla="*/ 434 h 14"/>
                <a:gd name="T2" fmla="*/ 69 w 8"/>
                <a:gd name="T3" fmla="*/ 405 h 14"/>
                <a:gd name="T4" fmla="*/ 69 w 8"/>
                <a:gd name="T5" fmla="*/ 368 h 14"/>
                <a:gd name="T6" fmla="*/ 69 w 8"/>
                <a:gd name="T7" fmla="*/ 339 h 14"/>
                <a:gd name="T8" fmla="*/ 29 w 8"/>
                <a:gd name="T9" fmla="*/ 316 h 14"/>
                <a:gd name="T10" fmla="*/ 0 w 8"/>
                <a:gd name="T11" fmla="*/ 222 h 14"/>
                <a:gd name="T12" fmla="*/ 164 w 8"/>
                <a:gd name="T13" fmla="*/ 66 h 14"/>
                <a:gd name="T14" fmla="*/ 185 w 8"/>
                <a:gd name="T15" fmla="*/ 28 h 14"/>
                <a:gd name="T16" fmla="*/ 226 w 8"/>
                <a:gd name="T17" fmla="*/ 0 h 14"/>
                <a:gd name="T18" fmla="*/ 226 w 8"/>
                <a:gd name="T19" fmla="*/ 28 h 14"/>
                <a:gd name="T20" fmla="*/ 185 w 8"/>
                <a:gd name="T21" fmla="*/ 156 h 14"/>
                <a:gd name="T22" fmla="*/ 226 w 8"/>
                <a:gd name="T23" fmla="*/ 156 h 14"/>
                <a:gd name="T24" fmla="*/ 226 w 8"/>
                <a:gd name="T25" fmla="*/ 184 h 14"/>
                <a:gd name="T26" fmla="*/ 226 w 8"/>
                <a:gd name="T27" fmla="*/ 184 h 14"/>
                <a:gd name="T28" fmla="*/ 226 w 8"/>
                <a:gd name="T29" fmla="*/ 184 h 14"/>
                <a:gd name="T30" fmla="*/ 254 w 8"/>
                <a:gd name="T31" fmla="*/ 184 h 14"/>
                <a:gd name="T32" fmla="*/ 254 w 8"/>
                <a:gd name="T33" fmla="*/ 222 h 14"/>
                <a:gd name="T34" fmla="*/ 254 w 8"/>
                <a:gd name="T35" fmla="*/ 250 h 14"/>
                <a:gd name="T36" fmla="*/ 226 w 8"/>
                <a:gd name="T37" fmla="*/ 278 h 14"/>
                <a:gd name="T38" fmla="*/ 185 w 8"/>
                <a:gd name="T39" fmla="*/ 278 h 14"/>
                <a:gd name="T40" fmla="*/ 185 w 8"/>
                <a:gd name="T41" fmla="*/ 316 h 14"/>
                <a:gd name="T42" fmla="*/ 185 w 8"/>
                <a:gd name="T43" fmla="*/ 316 h 14"/>
                <a:gd name="T44" fmla="*/ 164 w 8"/>
                <a:gd name="T45" fmla="*/ 316 h 14"/>
                <a:gd name="T46" fmla="*/ 164 w 8"/>
                <a:gd name="T47" fmla="*/ 405 h 14"/>
                <a:gd name="T48" fmla="*/ 164 w 8"/>
                <a:gd name="T49" fmla="*/ 434 h 14"/>
                <a:gd name="T50" fmla="*/ 135 w 8"/>
                <a:gd name="T51" fmla="*/ 434 h 14"/>
                <a:gd name="T52" fmla="*/ 135 w 8"/>
                <a:gd name="T53" fmla="*/ 434 h 14"/>
                <a:gd name="T54" fmla="*/ 95 w 8"/>
                <a:gd name="T55" fmla="*/ 405 h 14"/>
                <a:gd name="T56" fmla="*/ 135 w 8"/>
                <a:gd name="T57" fmla="*/ 405 h 14"/>
                <a:gd name="T58" fmla="*/ 135 w 8"/>
                <a:gd name="T59" fmla="*/ 316 h 14"/>
                <a:gd name="T60" fmla="*/ 135 w 8"/>
                <a:gd name="T61" fmla="*/ 278 h 14"/>
                <a:gd name="T62" fmla="*/ 164 w 8"/>
                <a:gd name="T63" fmla="*/ 278 h 14"/>
                <a:gd name="T64" fmla="*/ 164 w 8"/>
                <a:gd name="T65" fmla="*/ 278 h 14"/>
                <a:gd name="T66" fmla="*/ 185 w 8"/>
                <a:gd name="T67" fmla="*/ 250 h 14"/>
                <a:gd name="T68" fmla="*/ 185 w 8"/>
                <a:gd name="T69" fmla="*/ 250 h 14"/>
                <a:gd name="T70" fmla="*/ 164 w 8"/>
                <a:gd name="T71" fmla="*/ 250 h 14"/>
                <a:gd name="T72" fmla="*/ 164 w 8"/>
                <a:gd name="T73" fmla="*/ 222 h 14"/>
                <a:gd name="T74" fmla="*/ 164 w 8"/>
                <a:gd name="T75" fmla="*/ 222 h 14"/>
                <a:gd name="T76" fmla="*/ 164 w 8"/>
                <a:gd name="T77" fmla="*/ 156 h 14"/>
                <a:gd name="T78" fmla="*/ 185 w 8"/>
                <a:gd name="T79" fmla="*/ 66 h 14"/>
                <a:gd name="T80" fmla="*/ 164 w 8"/>
                <a:gd name="T81" fmla="*/ 94 h 14"/>
                <a:gd name="T82" fmla="*/ 69 w 8"/>
                <a:gd name="T83" fmla="*/ 222 h 14"/>
                <a:gd name="T84" fmla="*/ 69 w 8"/>
                <a:gd name="T85" fmla="*/ 316 h 14"/>
                <a:gd name="T86" fmla="*/ 69 w 8"/>
                <a:gd name="T87" fmla="*/ 316 h 14"/>
                <a:gd name="T88" fmla="*/ 95 w 8"/>
                <a:gd name="T89" fmla="*/ 339 h 14"/>
                <a:gd name="T90" fmla="*/ 95 w 8"/>
                <a:gd name="T91" fmla="*/ 405 h 14"/>
                <a:gd name="T92" fmla="*/ 95 w 8"/>
                <a:gd name="T93" fmla="*/ 405 h 14"/>
                <a:gd name="T94" fmla="*/ 95 w 8"/>
                <a:gd name="T95" fmla="*/ 405 h 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" h="14">
                  <a:moveTo>
                    <a:pt x="4" y="14"/>
                  </a:moveTo>
                  <a:cubicBezTo>
                    <a:pt x="2" y="14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3" y="3"/>
                    <a:pt x="5" y="2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3"/>
                    <a:pt x="7" y="4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9"/>
                    <a:pt x="6" y="9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2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3" y="13"/>
                  </a:moveTo>
                  <a:cubicBezTo>
                    <a:pt x="3" y="13"/>
                    <a:pt x="4" y="13"/>
                    <a:pt x="4" y="13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" name="Freeform 355"/>
            <p:cNvSpPr>
              <a:spLocks/>
            </p:cNvSpPr>
            <p:nvPr/>
          </p:nvSpPr>
          <p:spPr bwMode="auto">
            <a:xfrm>
              <a:off x="1924696" y="2018356"/>
              <a:ext cx="28327" cy="37779"/>
            </a:xfrm>
            <a:custGeom>
              <a:avLst/>
              <a:gdLst>
                <a:gd name="T0" fmla="*/ 25 w 4"/>
                <a:gd name="T1" fmla="*/ 29 h 5"/>
                <a:gd name="T2" fmla="*/ 0 w 4"/>
                <a:gd name="T3" fmla="*/ 70 h 5"/>
                <a:gd name="T4" fmla="*/ 25 w 4"/>
                <a:gd name="T5" fmla="*/ 139 h 5"/>
                <a:gd name="T6" fmla="*/ 81 w 4"/>
                <a:gd name="T7" fmla="*/ 168 h 5"/>
                <a:gd name="T8" fmla="*/ 81 w 4"/>
                <a:gd name="T9" fmla="*/ 139 h 5"/>
                <a:gd name="T10" fmla="*/ 81 w 4"/>
                <a:gd name="T11" fmla="*/ 0 h 5"/>
                <a:gd name="T12" fmla="*/ 56 w 4"/>
                <a:gd name="T13" fmla="*/ 70 h 5"/>
                <a:gd name="T14" fmla="*/ 25 w 4"/>
                <a:gd name="T15" fmla="*/ 2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2" y="4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4" y="2"/>
                    <a:pt x="3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" name="Freeform 356"/>
            <p:cNvSpPr>
              <a:spLocks noEditPoints="1"/>
            </p:cNvSpPr>
            <p:nvPr/>
          </p:nvSpPr>
          <p:spPr bwMode="auto">
            <a:xfrm>
              <a:off x="1915253" y="2012059"/>
              <a:ext cx="44065" cy="50372"/>
            </a:xfrm>
            <a:custGeom>
              <a:avLst/>
              <a:gdLst>
                <a:gd name="T0" fmla="*/ 114 w 6"/>
                <a:gd name="T1" fmla="*/ 194 h 7"/>
                <a:gd name="T2" fmla="*/ 86 w 6"/>
                <a:gd name="T3" fmla="*/ 167 h 7"/>
                <a:gd name="T4" fmla="*/ 86 w 6"/>
                <a:gd name="T5" fmla="*/ 167 h 7"/>
                <a:gd name="T6" fmla="*/ 28 w 6"/>
                <a:gd name="T7" fmla="*/ 130 h 7"/>
                <a:gd name="T8" fmla="*/ 28 w 6"/>
                <a:gd name="T9" fmla="*/ 110 h 7"/>
                <a:gd name="T10" fmla="*/ 0 w 6"/>
                <a:gd name="T11" fmla="*/ 85 h 7"/>
                <a:gd name="T12" fmla="*/ 0 w 6"/>
                <a:gd name="T13" fmla="*/ 85 h 7"/>
                <a:gd name="T14" fmla="*/ 28 w 6"/>
                <a:gd name="T15" fmla="*/ 57 h 7"/>
                <a:gd name="T16" fmla="*/ 28 w 6"/>
                <a:gd name="T17" fmla="*/ 57 h 7"/>
                <a:gd name="T18" fmla="*/ 28 w 6"/>
                <a:gd name="T19" fmla="*/ 57 h 7"/>
                <a:gd name="T20" fmla="*/ 65 w 6"/>
                <a:gd name="T21" fmla="*/ 25 h 7"/>
                <a:gd name="T22" fmla="*/ 65 w 6"/>
                <a:gd name="T23" fmla="*/ 25 h 7"/>
                <a:gd name="T24" fmla="*/ 86 w 6"/>
                <a:gd name="T25" fmla="*/ 25 h 7"/>
                <a:gd name="T26" fmla="*/ 86 w 6"/>
                <a:gd name="T27" fmla="*/ 25 h 7"/>
                <a:gd name="T28" fmla="*/ 114 w 6"/>
                <a:gd name="T29" fmla="*/ 25 h 7"/>
                <a:gd name="T30" fmla="*/ 114 w 6"/>
                <a:gd name="T31" fmla="*/ 0 h 7"/>
                <a:gd name="T32" fmla="*/ 152 w 6"/>
                <a:gd name="T33" fmla="*/ 25 h 7"/>
                <a:gd name="T34" fmla="*/ 152 w 6"/>
                <a:gd name="T35" fmla="*/ 85 h 7"/>
                <a:gd name="T36" fmla="*/ 152 w 6"/>
                <a:gd name="T37" fmla="*/ 110 h 7"/>
                <a:gd name="T38" fmla="*/ 152 w 6"/>
                <a:gd name="T39" fmla="*/ 130 h 7"/>
                <a:gd name="T40" fmla="*/ 152 w 6"/>
                <a:gd name="T41" fmla="*/ 130 h 7"/>
                <a:gd name="T42" fmla="*/ 114 w 6"/>
                <a:gd name="T43" fmla="*/ 167 h 7"/>
                <a:gd name="T44" fmla="*/ 114 w 6"/>
                <a:gd name="T45" fmla="*/ 167 h 7"/>
                <a:gd name="T46" fmla="*/ 114 w 6"/>
                <a:gd name="T47" fmla="*/ 194 h 7"/>
                <a:gd name="T48" fmla="*/ 65 w 6"/>
                <a:gd name="T49" fmla="*/ 85 h 7"/>
                <a:gd name="T50" fmla="*/ 65 w 6"/>
                <a:gd name="T51" fmla="*/ 110 h 7"/>
                <a:gd name="T52" fmla="*/ 65 w 6"/>
                <a:gd name="T53" fmla="*/ 130 h 7"/>
                <a:gd name="T54" fmla="*/ 86 w 6"/>
                <a:gd name="T55" fmla="*/ 130 h 7"/>
                <a:gd name="T56" fmla="*/ 86 w 6"/>
                <a:gd name="T57" fmla="*/ 130 h 7"/>
                <a:gd name="T58" fmla="*/ 114 w 6"/>
                <a:gd name="T59" fmla="*/ 130 h 7"/>
                <a:gd name="T60" fmla="*/ 114 w 6"/>
                <a:gd name="T61" fmla="*/ 85 h 7"/>
                <a:gd name="T62" fmla="*/ 114 w 6"/>
                <a:gd name="T63" fmla="*/ 57 h 7"/>
                <a:gd name="T64" fmla="*/ 114 w 6"/>
                <a:gd name="T65" fmla="*/ 85 h 7"/>
                <a:gd name="T66" fmla="*/ 86 w 6"/>
                <a:gd name="T67" fmla="*/ 85 h 7"/>
                <a:gd name="T68" fmla="*/ 65 w 6"/>
                <a:gd name="T69" fmla="*/ 85 h 7"/>
                <a:gd name="T70" fmla="*/ 65 w 6"/>
                <a:gd name="T71" fmla="*/ 85 h 7"/>
                <a:gd name="T72" fmla="*/ 65 w 6"/>
                <a:gd name="T73" fmla="*/ 85 h 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4" y="7"/>
                  </a:lnTo>
                  <a:close/>
                  <a:moveTo>
                    <a:pt x="2" y="3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" name="Freeform 357"/>
            <p:cNvSpPr>
              <a:spLocks/>
            </p:cNvSpPr>
            <p:nvPr/>
          </p:nvSpPr>
          <p:spPr bwMode="auto">
            <a:xfrm>
              <a:off x="1833418" y="2056135"/>
              <a:ext cx="157375" cy="207785"/>
            </a:xfrm>
            <a:custGeom>
              <a:avLst/>
              <a:gdLst>
                <a:gd name="T0" fmla="*/ 645 w 21"/>
                <a:gd name="T1" fmla="*/ 500 h 28"/>
                <a:gd name="T2" fmla="*/ 645 w 21"/>
                <a:gd name="T3" fmla="*/ 368 h 28"/>
                <a:gd name="T4" fmla="*/ 607 w 21"/>
                <a:gd name="T5" fmla="*/ 250 h 28"/>
                <a:gd name="T6" fmla="*/ 488 w 21"/>
                <a:gd name="T7" fmla="*/ 94 h 28"/>
                <a:gd name="T8" fmla="*/ 488 w 21"/>
                <a:gd name="T9" fmla="*/ 66 h 28"/>
                <a:gd name="T10" fmla="*/ 352 w 21"/>
                <a:gd name="T11" fmla="*/ 118 h 28"/>
                <a:gd name="T12" fmla="*/ 390 w 21"/>
                <a:gd name="T13" fmla="*/ 66 h 28"/>
                <a:gd name="T14" fmla="*/ 188 w 21"/>
                <a:gd name="T15" fmla="*/ 0 h 28"/>
                <a:gd name="T16" fmla="*/ 226 w 21"/>
                <a:gd name="T17" fmla="*/ 118 h 28"/>
                <a:gd name="T18" fmla="*/ 188 w 21"/>
                <a:gd name="T19" fmla="*/ 184 h 28"/>
                <a:gd name="T20" fmla="*/ 188 w 21"/>
                <a:gd name="T21" fmla="*/ 184 h 28"/>
                <a:gd name="T22" fmla="*/ 164 w 21"/>
                <a:gd name="T23" fmla="*/ 184 h 28"/>
                <a:gd name="T24" fmla="*/ 136 w 21"/>
                <a:gd name="T25" fmla="*/ 222 h 28"/>
                <a:gd name="T26" fmla="*/ 69 w 21"/>
                <a:gd name="T27" fmla="*/ 278 h 28"/>
                <a:gd name="T28" fmla="*/ 0 w 21"/>
                <a:gd name="T29" fmla="*/ 368 h 28"/>
                <a:gd name="T30" fmla="*/ 0 w 21"/>
                <a:gd name="T31" fmla="*/ 462 h 28"/>
                <a:gd name="T32" fmla="*/ 29 w 21"/>
                <a:gd name="T33" fmla="*/ 589 h 28"/>
                <a:gd name="T34" fmla="*/ 164 w 21"/>
                <a:gd name="T35" fmla="*/ 684 h 28"/>
                <a:gd name="T36" fmla="*/ 136 w 21"/>
                <a:gd name="T37" fmla="*/ 839 h 28"/>
                <a:gd name="T38" fmla="*/ 283 w 21"/>
                <a:gd name="T39" fmla="*/ 839 h 28"/>
                <a:gd name="T40" fmla="*/ 390 w 21"/>
                <a:gd name="T41" fmla="*/ 867 h 28"/>
                <a:gd name="T42" fmla="*/ 488 w 21"/>
                <a:gd name="T43" fmla="*/ 839 h 28"/>
                <a:gd name="T44" fmla="*/ 510 w 21"/>
                <a:gd name="T45" fmla="*/ 839 h 28"/>
                <a:gd name="T46" fmla="*/ 510 w 21"/>
                <a:gd name="T47" fmla="*/ 773 h 28"/>
                <a:gd name="T48" fmla="*/ 579 w 21"/>
                <a:gd name="T49" fmla="*/ 705 h 28"/>
                <a:gd name="T50" fmla="*/ 448 w 21"/>
                <a:gd name="T51" fmla="*/ 549 h 28"/>
                <a:gd name="T52" fmla="*/ 607 w 21"/>
                <a:gd name="T53" fmla="*/ 462 h 28"/>
                <a:gd name="T54" fmla="*/ 645 w 21"/>
                <a:gd name="T55" fmla="*/ 500 h 2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1" h="28">
                  <a:moveTo>
                    <a:pt x="20" y="16"/>
                  </a:moveTo>
                  <a:cubicBezTo>
                    <a:pt x="21" y="14"/>
                    <a:pt x="20" y="13"/>
                    <a:pt x="20" y="12"/>
                  </a:cubicBezTo>
                  <a:cubicBezTo>
                    <a:pt x="20" y="11"/>
                    <a:pt x="19" y="8"/>
                    <a:pt x="19" y="8"/>
                  </a:cubicBezTo>
                  <a:cubicBezTo>
                    <a:pt x="20" y="6"/>
                    <a:pt x="18" y="1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3" y="4"/>
                    <a:pt x="11" y="4"/>
                  </a:cubicBezTo>
                  <a:cubicBezTo>
                    <a:pt x="11" y="4"/>
                    <a:pt x="11" y="3"/>
                    <a:pt x="12" y="2"/>
                  </a:cubicBezTo>
                  <a:cubicBezTo>
                    <a:pt x="9" y="2"/>
                    <a:pt x="10" y="0"/>
                    <a:pt x="6" y="0"/>
                  </a:cubicBezTo>
                  <a:cubicBezTo>
                    <a:pt x="8" y="2"/>
                    <a:pt x="6" y="2"/>
                    <a:pt x="7" y="4"/>
                  </a:cubicBezTo>
                  <a:cubicBezTo>
                    <a:pt x="6" y="4"/>
                    <a:pt x="6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4"/>
                    <a:pt x="1" y="6"/>
                    <a:pt x="4" y="7"/>
                  </a:cubicBezTo>
                  <a:cubicBezTo>
                    <a:pt x="2" y="6"/>
                    <a:pt x="3" y="8"/>
                    <a:pt x="2" y="9"/>
                  </a:cubicBezTo>
                  <a:cubicBezTo>
                    <a:pt x="3" y="10"/>
                    <a:pt x="2" y="12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6"/>
                    <a:pt x="0" y="18"/>
                    <a:pt x="1" y="19"/>
                  </a:cubicBezTo>
                  <a:cubicBezTo>
                    <a:pt x="2" y="21"/>
                    <a:pt x="2" y="22"/>
                    <a:pt x="5" y="22"/>
                  </a:cubicBezTo>
                  <a:cubicBezTo>
                    <a:pt x="4" y="24"/>
                    <a:pt x="4" y="25"/>
                    <a:pt x="4" y="27"/>
                  </a:cubicBezTo>
                  <a:cubicBezTo>
                    <a:pt x="5" y="27"/>
                    <a:pt x="8" y="28"/>
                    <a:pt x="9" y="27"/>
                  </a:cubicBezTo>
                  <a:cubicBezTo>
                    <a:pt x="10" y="27"/>
                    <a:pt x="11" y="28"/>
                    <a:pt x="12" y="28"/>
                  </a:cubicBezTo>
                  <a:cubicBezTo>
                    <a:pt x="13" y="28"/>
                    <a:pt x="14" y="27"/>
                    <a:pt x="15" y="27"/>
                  </a:cubicBezTo>
                  <a:cubicBezTo>
                    <a:pt x="15" y="27"/>
                    <a:pt x="16" y="27"/>
                    <a:pt x="16" y="27"/>
                  </a:cubicBezTo>
                  <a:cubicBezTo>
                    <a:pt x="17" y="27"/>
                    <a:pt x="16" y="26"/>
                    <a:pt x="16" y="25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16" y="21"/>
                    <a:pt x="15" y="20"/>
                    <a:pt x="14" y="18"/>
                  </a:cubicBezTo>
                  <a:cubicBezTo>
                    <a:pt x="15" y="19"/>
                    <a:pt x="19" y="16"/>
                    <a:pt x="19" y="15"/>
                  </a:cubicBezTo>
                  <a:cubicBezTo>
                    <a:pt x="20" y="15"/>
                    <a:pt x="20" y="15"/>
                    <a:pt x="2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" name="Freeform 358"/>
            <p:cNvSpPr>
              <a:spLocks noEditPoints="1"/>
            </p:cNvSpPr>
            <p:nvPr/>
          </p:nvSpPr>
          <p:spPr bwMode="auto">
            <a:xfrm>
              <a:off x="1833418" y="2046690"/>
              <a:ext cx="163669" cy="217230"/>
            </a:xfrm>
            <a:custGeom>
              <a:avLst/>
              <a:gdLst>
                <a:gd name="T0" fmla="*/ 279 w 22"/>
                <a:gd name="T1" fmla="*/ 928 h 29"/>
                <a:gd name="T2" fmla="*/ 95 w 22"/>
                <a:gd name="T3" fmla="*/ 928 h 29"/>
                <a:gd name="T4" fmla="*/ 118 w 22"/>
                <a:gd name="T5" fmla="*/ 771 h 29"/>
                <a:gd name="T6" fmla="*/ 0 w 22"/>
                <a:gd name="T7" fmla="*/ 390 h 29"/>
                <a:gd name="T8" fmla="*/ 28 w 22"/>
                <a:gd name="T9" fmla="*/ 352 h 29"/>
                <a:gd name="T10" fmla="*/ 66 w 22"/>
                <a:gd name="T11" fmla="*/ 283 h 29"/>
                <a:gd name="T12" fmla="*/ 118 w 22"/>
                <a:gd name="T13" fmla="*/ 164 h 29"/>
                <a:gd name="T14" fmla="*/ 184 w 22"/>
                <a:gd name="T15" fmla="*/ 188 h 29"/>
                <a:gd name="T16" fmla="*/ 184 w 22"/>
                <a:gd name="T17" fmla="*/ 95 h 29"/>
                <a:gd name="T18" fmla="*/ 184 w 22"/>
                <a:gd name="T19" fmla="*/ 0 h 29"/>
                <a:gd name="T20" fmla="*/ 409 w 22"/>
                <a:gd name="T21" fmla="*/ 95 h 29"/>
                <a:gd name="T22" fmla="*/ 369 w 22"/>
                <a:gd name="T23" fmla="*/ 136 h 29"/>
                <a:gd name="T24" fmla="*/ 570 w 22"/>
                <a:gd name="T25" fmla="*/ 0 h 29"/>
                <a:gd name="T26" fmla="*/ 619 w 22"/>
                <a:gd name="T27" fmla="*/ 283 h 29"/>
                <a:gd name="T28" fmla="*/ 659 w 22"/>
                <a:gd name="T29" fmla="*/ 447 h 29"/>
                <a:gd name="T30" fmla="*/ 619 w 22"/>
                <a:gd name="T31" fmla="*/ 538 h 29"/>
                <a:gd name="T32" fmla="*/ 463 w 22"/>
                <a:gd name="T33" fmla="*/ 607 h 29"/>
                <a:gd name="T34" fmla="*/ 593 w 22"/>
                <a:gd name="T35" fmla="*/ 792 h 29"/>
                <a:gd name="T36" fmla="*/ 532 w 22"/>
                <a:gd name="T37" fmla="*/ 861 h 29"/>
                <a:gd name="T38" fmla="*/ 463 w 22"/>
                <a:gd name="T39" fmla="*/ 899 h 29"/>
                <a:gd name="T40" fmla="*/ 369 w 22"/>
                <a:gd name="T41" fmla="*/ 928 h 29"/>
                <a:gd name="T42" fmla="*/ 369 w 22"/>
                <a:gd name="T43" fmla="*/ 899 h 29"/>
                <a:gd name="T44" fmla="*/ 503 w 22"/>
                <a:gd name="T45" fmla="*/ 899 h 29"/>
                <a:gd name="T46" fmla="*/ 503 w 22"/>
                <a:gd name="T47" fmla="*/ 838 h 29"/>
                <a:gd name="T48" fmla="*/ 435 w 22"/>
                <a:gd name="T49" fmla="*/ 607 h 29"/>
                <a:gd name="T50" fmla="*/ 463 w 22"/>
                <a:gd name="T51" fmla="*/ 578 h 29"/>
                <a:gd name="T52" fmla="*/ 593 w 22"/>
                <a:gd name="T53" fmla="*/ 447 h 29"/>
                <a:gd name="T54" fmla="*/ 619 w 22"/>
                <a:gd name="T55" fmla="*/ 509 h 29"/>
                <a:gd name="T56" fmla="*/ 593 w 22"/>
                <a:gd name="T57" fmla="*/ 352 h 29"/>
                <a:gd name="T58" fmla="*/ 463 w 22"/>
                <a:gd name="T59" fmla="*/ 136 h 29"/>
                <a:gd name="T60" fmla="*/ 340 w 22"/>
                <a:gd name="T61" fmla="*/ 164 h 29"/>
                <a:gd name="T62" fmla="*/ 340 w 22"/>
                <a:gd name="T63" fmla="*/ 136 h 29"/>
                <a:gd name="T64" fmla="*/ 251 w 22"/>
                <a:gd name="T65" fmla="*/ 69 h 29"/>
                <a:gd name="T66" fmla="*/ 279 w 22"/>
                <a:gd name="T67" fmla="*/ 188 h 29"/>
                <a:gd name="T68" fmla="*/ 225 w 22"/>
                <a:gd name="T69" fmla="*/ 226 h 29"/>
                <a:gd name="T70" fmla="*/ 156 w 22"/>
                <a:gd name="T71" fmla="*/ 226 h 29"/>
                <a:gd name="T72" fmla="*/ 118 w 22"/>
                <a:gd name="T73" fmla="*/ 226 h 29"/>
                <a:gd name="T74" fmla="*/ 118 w 22"/>
                <a:gd name="T75" fmla="*/ 255 h 29"/>
                <a:gd name="T76" fmla="*/ 95 w 22"/>
                <a:gd name="T77" fmla="*/ 324 h 29"/>
                <a:gd name="T78" fmla="*/ 28 w 22"/>
                <a:gd name="T79" fmla="*/ 509 h 29"/>
                <a:gd name="T80" fmla="*/ 184 w 22"/>
                <a:gd name="T81" fmla="*/ 742 h 29"/>
                <a:gd name="T82" fmla="*/ 118 w 22"/>
                <a:gd name="T83" fmla="*/ 861 h 29"/>
                <a:gd name="T84" fmla="*/ 279 w 22"/>
                <a:gd name="T85" fmla="*/ 899 h 2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2" h="29">
                  <a:moveTo>
                    <a:pt x="12" y="29"/>
                  </a:moveTo>
                  <a:cubicBezTo>
                    <a:pt x="11" y="29"/>
                    <a:pt x="11" y="29"/>
                    <a:pt x="10" y="29"/>
                  </a:cubicBezTo>
                  <a:cubicBezTo>
                    <a:pt x="10" y="29"/>
                    <a:pt x="9" y="29"/>
                    <a:pt x="9" y="29"/>
                  </a:cubicBezTo>
                  <a:cubicBezTo>
                    <a:pt x="8" y="29"/>
                    <a:pt x="7" y="29"/>
                    <a:pt x="6" y="29"/>
                  </a:cubicBezTo>
                  <a:cubicBezTo>
                    <a:pt x="5" y="29"/>
                    <a:pt x="4" y="29"/>
                    <a:pt x="4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7"/>
                    <a:pt x="4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3"/>
                    <a:pt x="1" y="22"/>
                    <a:pt x="0" y="20"/>
                  </a:cubicBezTo>
                  <a:cubicBezTo>
                    <a:pt x="0" y="19"/>
                    <a:pt x="0" y="17"/>
                    <a:pt x="0" y="1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7" y="2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9" y="1"/>
                    <a:pt x="10" y="2"/>
                  </a:cubicBezTo>
                  <a:cubicBezTo>
                    <a:pt x="10" y="2"/>
                    <a:pt x="10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8" y="3"/>
                    <a:pt x="18" y="4"/>
                  </a:cubicBezTo>
                  <a:cubicBezTo>
                    <a:pt x="19" y="5"/>
                    <a:pt x="20" y="8"/>
                    <a:pt x="20" y="9"/>
                  </a:cubicBezTo>
                  <a:cubicBezTo>
                    <a:pt x="20" y="9"/>
                    <a:pt x="20" y="10"/>
                    <a:pt x="20" y="11"/>
                  </a:cubicBezTo>
                  <a:cubicBezTo>
                    <a:pt x="20" y="12"/>
                    <a:pt x="21" y="12"/>
                    <a:pt x="21" y="13"/>
                  </a:cubicBezTo>
                  <a:cubicBezTo>
                    <a:pt x="21" y="13"/>
                    <a:pt x="21" y="14"/>
                    <a:pt x="21" y="14"/>
                  </a:cubicBezTo>
                  <a:cubicBezTo>
                    <a:pt x="21" y="15"/>
                    <a:pt x="22" y="16"/>
                    <a:pt x="21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8"/>
                    <a:pt x="16" y="19"/>
                    <a:pt x="15" y="19"/>
                  </a:cubicBezTo>
                  <a:cubicBezTo>
                    <a:pt x="16" y="21"/>
                    <a:pt x="17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8" y="25"/>
                    <a:pt x="18" y="25"/>
                  </a:cubicBezTo>
                  <a:cubicBezTo>
                    <a:pt x="18" y="25"/>
                    <a:pt x="17" y="26"/>
                    <a:pt x="17" y="26"/>
                  </a:cubicBezTo>
                  <a:cubicBezTo>
                    <a:pt x="17" y="26"/>
                    <a:pt x="17" y="27"/>
                    <a:pt x="17" y="27"/>
                  </a:cubicBezTo>
                  <a:cubicBezTo>
                    <a:pt x="17" y="27"/>
                    <a:pt x="17" y="28"/>
                    <a:pt x="17" y="29"/>
                  </a:cubicBezTo>
                  <a:cubicBezTo>
                    <a:pt x="16" y="29"/>
                    <a:pt x="16" y="29"/>
                    <a:pt x="15" y="29"/>
                  </a:cubicBezTo>
                  <a:cubicBezTo>
                    <a:pt x="15" y="29"/>
                    <a:pt x="15" y="28"/>
                    <a:pt x="15" y="28"/>
                  </a:cubicBezTo>
                  <a:cubicBezTo>
                    <a:pt x="15" y="29"/>
                    <a:pt x="14" y="29"/>
                    <a:pt x="14" y="29"/>
                  </a:cubicBezTo>
                  <a:cubicBezTo>
                    <a:pt x="14" y="29"/>
                    <a:pt x="13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lose/>
                  <a:moveTo>
                    <a:pt x="9" y="28"/>
                  </a:moveTo>
                  <a:cubicBezTo>
                    <a:pt x="10" y="28"/>
                    <a:pt x="10" y="28"/>
                    <a:pt x="11" y="28"/>
                  </a:cubicBezTo>
                  <a:cubicBezTo>
                    <a:pt x="11" y="28"/>
                    <a:pt x="12" y="28"/>
                    <a:pt x="12" y="28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4" y="28"/>
                    <a:pt x="14" y="27"/>
                    <a:pt x="14" y="27"/>
                  </a:cubicBezTo>
                  <a:cubicBezTo>
                    <a:pt x="15" y="27"/>
                    <a:pt x="15" y="27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7"/>
                    <a:pt x="16" y="27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7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3"/>
                    <a:pt x="15" y="21"/>
                    <a:pt x="14" y="19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7" y="17"/>
                    <a:pt x="18" y="17"/>
                  </a:cubicBezTo>
                  <a:cubicBezTo>
                    <a:pt x="18" y="16"/>
                    <a:pt x="19" y="16"/>
                    <a:pt x="19" y="1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0" y="14"/>
                    <a:pt x="20" y="14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19" y="8"/>
                    <a:pt x="18" y="6"/>
                    <a:pt x="18" y="5"/>
                  </a:cubicBezTo>
                  <a:cubicBezTo>
                    <a:pt x="17" y="4"/>
                    <a:pt x="16" y="4"/>
                    <a:pt x="15" y="4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2" y="6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3"/>
                    <a:pt x="9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7" y="4"/>
                    <a:pt x="7" y="4"/>
                    <a:pt x="8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3"/>
                    <a:pt x="2" y="13"/>
                    <a:pt x="1" y="13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2" y="22"/>
                    <a:pt x="2" y="22"/>
                    <a:pt x="5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4" y="26"/>
                    <a:pt x="4" y="27"/>
                  </a:cubicBezTo>
                  <a:cubicBezTo>
                    <a:pt x="5" y="28"/>
                    <a:pt x="5" y="28"/>
                    <a:pt x="6" y="28"/>
                  </a:cubicBezTo>
                  <a:cubicBezTo>
                    <a:pt x="7" y="28"/>
                    <a:pt x="8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7" name="Freeform 359"/>
            <p:cNvSpPr>
              <a:spLocks/>
            </p:cNvSpPr>
            <p:nvPr/>
          </p:nvSpPr>
          <p:spPr bwMode="auto">
            <a:xfrm>
              <a:off x="1975056" y="2046690"/>
              <a:ext cx="169964" cy="173154"/>
            </a:xfrm>
            <a:custGeom>
              <a:avLst/>
              <a:gdLst>
                <a:gd name="T0" fmla="*/ 671 w 23"/>
                <a:gd name="T1" fmla="*/ 165 h 23"/>
                <a:gd name="T2" fmla="*/ 700 w 23"/>
                <a:gd name="T3" fmla="*/ 325 h 23"/>
                <a:gd name="T4" fmla="*/ 634 w 23"/>
                <a:gd name="T5" fmla="*/ 354 h 23"/>
                <a:gd name="T6" fmla="*/ 671 w 23"/>
                <a:gd name="T7" fmla="*/ 423 h 23"/>
                <a:gd name="T8" fmla="*/ 700 w 23"/>
                <a:gd name="T9" fmla="*/ 560 h 23"/>
                <a:gd name="T10" fmla="*/ 606 w 23"/>
                <a:gd name="T11" fmla="*/ 727 h 23"/>
                <a:gd name="T12" fmla="*/ 585 w 23"/>
                <a:gd name="T13" fmla="*/ 756 h 23"/>
                <a:gd name="T14" fmla="*/ 519 w 23"/>
                <a:gd name="T15" fmla="*/ 727 h 23"/>
                <a:gd name="T16" fmla="*/ 401 w 23"/>
                <a:gd name="T17" fmla="*/ 727 h 23"/>
                <a:gd name="T18" fmla="*/ 270 w 23"/>
                <a:gd name="T19" fmla="*/ 658 h 23"/>
                <a:gd name="T20" fmla="*/ 181 w 23"/>
                <a:gd name="T21" fmla="*/ 617 h 23"/>
                <a:gd name="T22" fmla="*/ 28 w 23"/>
                <a:gd name="T23" fmla="*/ 560 h 23"/>
                <a:gd name="T24" fmla="*/ 28 w 23"/>
                <a:gd name="T25" fmla="*/ 354 h 23"/>
                <a:gd name="T26" fmla="*/ 0 w 23"/>
                <a:gd name="T27" fmla="*/ 304 h 23"/>
                <a:gd name="T28" fmla="*/ 0 w 23"/>
                <a:gd name="T29" fmla="*/ 189 h 23"/>
                <a:gd name="T30" fmla="*/ 28 w 23"/>
                <a:gd name="T31" fmla="*/ 189 h 23"/>
                <a:gd name="T32" fmla="*/ 28 w 23"/>
                <a:gd name="T33" fmla="*/ 165 h 23"/>
                <a:gd name="T34" fmla="*/ 0 w 23"/>
                <a:gd name="T35" fmla="*/ 165 h 23"/>
                <a:gd name="T36" fmla="*/ 336 w 23"/>
                <a:gd name="T37" fmla="*/ 69 h 23"/>
                <a:gd name="T38" fmla="*/ 298 w 23"/>
                <a:gd name="T39" fmla="*/ 69 h 23"/>
                <a:gd name="T40" fmla="*/ 364 w 23"/>
                <a:gd name="T41" fmla="*/ 98 h 23"/>
                <a:gd name="T42" fmla="*/ 491 w 23"/>
                <a:gd name="T43" fmla="*/ 98 h 23"/>
                <a:gd name="T44" fmla="*/ 671 w 23"/>
                <a:gd name="T45" fmla="*/ 165 h 2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3" h="23">
                  <a:moveTo>
                    <a:pt x="22" y="5"/>
                  </a:moveTo>
                  <a:cubicBezTo>
                    <a:pt x="22" y="6"/>
                    <a:pt x="23" y="8"/>
                    <a:pt x="23" y="10"/>
                  </a:cubicBezTo>
                  <a:cubicBezTo>
                    <a:pt x="22" y="10"/>
                    <a:pt x="21" y="11"/>
                    <a:pt x="21" y="11"/>
                  </a:cubicBezTo>
                  <a:cubicBezTo>
                    <a:pt x="21" y="12"/>
                    <a:pt x="22" y="13"/>
                    <a:pt x="22" y="13"/>
                  </a:cubicBezTo>
                  <a:cubicBezTo>
                    <a:pt x="22" y="15"/>
                    <a:pt x="23" y="16"/>
                    <a:pt x="23" y="17"/>
                  </a:cubicBezTo>
                  <a:cubicBezTo>
                    <a:pt x="23" y="18"/>
                    <a:pt x="20" y="21"/>
                    <a:pt x="20" y="22"/>
                  </a:cubicBezTo>
                  <a:cubicBezTo>
                    <a:pt x="19" y="22"/>
                    <a:pt x="20" y="23"/>
                    <a:pt x="19" y="23"/>
                  </a:cubicBezTo>
                  <a:cubicBezTo>
                    <a:pt x="19" y="23"/>
                    <a:pt x="18" y="22"/>
                    <a:pt x="17" y="22"/>
                  </a:cubicBezTo>
                  <a:cubicBezTo>
                    <a:pt x="16" y="21"/>
                    <a:pt x="14" y="23"/>
                    <a:pt x="13" y="22"/>
                  </a:cubicBezTo>
                  <a:cubicBezTo>
                    <a:pt x="12" y="21"/>
                    <a:pt x="10" y="21"/>
                    <a:pt x="9" y="20"/>
                  </a:cubicBezTo>
                  <a:cubicBezTo>
                    <a:pt x="8" y="20"/>
                    <a:pt x="7" y="17"/>
                    <a:pt x="6" y="19"/>
                  </a:cubicBezTo>
                  <a:cubicBezTo>
                    <a:pt x="5" y="18"/>
                    <a:pt x="3" y="15"/>
                    <a:pt x="1" y="17"/>
                  </a:cubicBezTo>
                  <a:cubicBezTo>
                    <a:pt x="2" y="15"/>
                    <a:pt x="1" y="12"/>
                    <a:pt x="1" y="11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1" y="7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1" y="4"/>
                    <a:pt x="10" y="0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10" y="4"/>
                    <a:pt x="11" y="4"/>
                    <a:pt x="12" y="3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8" y="4"/>
                    <a:pt x="21" y="2"/>
                    <a:pt x="2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" name="Freeform 360"/>
            <p:cNvSpPr>
              <a:spLocks noEditPoints="1"/>
            </p:cNvSpPr>
            <p:nvPr/>
          </p:nvSpPr>
          <p:spPr bwMode="auto">
            <a:xfrm>
              <a:off x="1968761" y="2056135"/>
              <a:ext cx="185702" cy="163709"/>
            </a:xfrm>
            <a:custGeom>
              <a:avLst/>
              <a:gdLst>
                <a:gd name="T0" fmla="*/ 552 w 25"/>
                <a:gd name="T1" fmla="*/ 688 h 22"/>
                <a:gd name="T2" fmla="*/ 500 w 25"/>
                <a:gd name="T3" fmla="*/ 659 h 22"/>
                <a:gd name="T4" fmla="*/ 368 w 25"/>
                <a:gd name="T5" fmla="*/ 659 h 22"/>
                <a:gd name="T6" fmla="*/ 278 w 25"/>
                <a:gd name="T7" fmla="*/ 593 h 22"/>
                <a:gd name="T8" fmla="*/ 250 w 25"/>
                <a:gd name="T9" fmla="*/ 570 h 22"/>
                <a:gd name="T10" fmla="*/ 222 w 25"/>
                <a:gd name="T11" fmla="*/ 570 h 22"/>
                <a:gd name="T12" fmla="*/ 94 w 25"/>
                <a:gd name="T13" fmla="*/ 503 h 22"/>
                <a:gd name="T14" fmla="*/ 66 w 25"/>
                <a:gd name="T15" fmla="*/ 463 h 22"/>
                <a:gd name="T16" fmla="*/ 28 w 25"/>
                <a:gd name="T17" fmla="*/ 319 h 22"/>
                <a:gd name="T18" fmla="*/ 28 w 25"/>
                <a:gd name="T19" fmla="*/ 251 h 22"/>
                <a:gd name="T20" fmla="*/ 28 w 25"/>
                <a:gd name="T21" fmla="*/ 156 h 22"/>
                <a:gd name="T22" fmla="*/ 0 w 25"/>
                <a:gd name="T23" fmla="*/ 118 h 22"/>
                <a:gd name="T24" fmla="*/ 28 w 25"/>
                <a:gd name="T25" fmla="*/ 118 h 22"/>
                <a:gd name="T26" fmla="*/ 319 w 25"/>
                <a:gd name="T27" fmla="*/ 0 h 22"/>
                <a:gd name="T28" fmla="*/ 406 w 25"/>
                <a:gd name="T29" fmla="*/ 66 h 22"/>
                <a:gd name="T30" fmla="*/ 406 w 25"/>
                <a:gd name="T31" fmla="*/ 66 h 22"/>
                <a:gd name="T32" fmla="*/ 524 w 25"/>
                <a:gd name="T33" fmla="*/ 66 h 22"/>
                <a:gd name="T34" fmla="*/ 524 w 25"/>
                <a:gd name="T35" fmla="*/ 66 h 22"/>
                <a:gd name="T36" fmla="*/ 618 w 25"/>
                <a:gd name="T37" fmla="*/ 66 h 22"/>
                <a:gd name="T38" fmla="*/ 753 w 25"/>
                <a:gd name="T39" fmla="*/ 156 h 22"/>
                <a:gd name="T40" fmla="*/ 708 w 25"/>
                <a:gd name="T41" fmla="*/ 319 h 22"/>
                <a:gd name="T42" fmla="*/ 708 w 25"/>
                <a:gd name="T43" fmla="*/ 340 h 22"/>
                <a:gd name="T44" fmla="*/ 753 w 25"/>
                <a:gd name="T45" fmla="*/ 435 h 22"/>
                <a:gd name="T46" fmla="*/ 656 w 25"/>
                <a:gd name="T47" fmla="*/ 659 h 22"/>
                <a:gd name="T48" fmla="*/ 618 w 25"/>
                <a:gd name="T49" fmla="*/ 688 h 22"/>
                <a:gd name="T50" fmla="*/ 590 w 25"/>
                <a:gd name="T51" fmla="*/ 619 h 22"/>
                <a:gd name="T52" fmla="*/ 618 w 25"/>
                <a:gd name="T53" fmla="*/ 659 h 22"/>
                <a:gd name="T54" fmla="*/ 708 w 25"/>
                <a:gd name="T55" fmla="*/ 503 h 22"/>
                <a:gd name="T56" fmla="*/ 684 w 25"/>
                <a:gd name="T57" fmla="*/ 369 h 22"/>
                <a:gd name="T58" fmla="*/ 684 w 25"/>
                <a:gd name="T59" fmla="*/ 319 h 22"/>
                <a:gd name="T60" fmla="*/ 708 w 25"/>
                <a:gd name="T61" fmla="*/ 279 h 22"/>
                <a:gd name="T62" fmla="*/ 684 w 25"/>
                <a:gd name="T63" fmla="*/ 118 h 22"/>
                <a:gd name="T64" fmla="*/ 590 w 25"/>
                <a:gd name="T65" fmla="*/ 95 h 22"/>
                <a:gd name="T66" fmla="*/ 524 w 25"/>
                <a:gd name="T67" fmla="*/ 95 h 22"/>
                <a:gd name="T68" fmla="*/ 500 w 25"/>
                <a:gd name="T69" fmla="*/ 95 h 22"/>
                <a:gd name="T70" fmla="*/ 406 w 25"/>
                <a:gd name="T71" fmla="*/ 95 h 22"/>
                <a:gd name="T72" fmla="*/ 340 w 25"/>
                <a:gd name="T73" fmla="*/ 28 h 22"/>
                <a:gd name="T74" fmla="*/ 319 w 25"/>
                <a:gd name="T75" fmla="*/ 28 h 22"/>
                <a:gd name="T76" fmla="*/ 94 w 25"/>
                <a:gd name="T77" fmla="*/ 118 h 22"/>
                <a:gd name="T78" fmla="*/ 66 w 25"/>
                <a:gd name="T79" fmla="*/ 156 h 22"/>
                <a:gd name="T80" fmla="*/ 66 w 25"/>
                <a:gd name="T81" fmla="*/ 184 h 22"/>
                <a:gd name="T82" fmla="*/ 66 w 25"/>
                <a:gd name="T83" fmla="*/ 251 h 22"/>
                <a:gd name="T84" fmla="*/ 94 w 25"/>
                <a:gd name="T85" fmla="*/ 340 h 22"/>
                <a:gd name="T86" fmla="*/ 222 w 25"/>
                <a:gd name="T87" fmla="*/ 532 h 22"/>
                <a:gd name="T88" fmla="*/ 250 w 25"/>
                <a:gd name="T89" fmla="*/ 532 h 22"/>
                <a:gd name="T90" fmla="*/ 340 w 25"/>
                <a:gd name="T91" fmla="*/ 593 h 22"/>
                <a:gd name="T92" fmla="*/ 434 w 25"/>
                <a:gd name="T93" fmla="*/ 619 h 22"/>
                <a:gd name="T94" fmla="*/ 500 w 25"/>
                <a:gd name="T95" fmla="*/ 619 h 2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5" h="22">
                  <a:moveTo>
                    <a:pt x="20" y="22"/>
                  </a:moveTo>
                  <a:cubicBezTo>
                    <a:pt x="20" y="22"/>
                    <a:pt x="19" y="22"/>
                    <a:pt x="18" y="22"/>
                  </a:cubicBezTo>
                  <a:cubicBezTo>
                    <a:pt x="18" y="22"/>
                    <a:pt x="18" y="21"/>
                    <a:pt x="18" y="21"/>
                  </a:cubicBezTo>
                  <a:cubicBezTo>
                    <a:pt x="18" y="21"/>
                    <a:pt x="17" y="21"/>
                    <a:pt x="16" y="21"/>
                  </a:cubicBezTo>
                  <a:cubicBezTo>
                    <a:pt x="15" y="22"/>
                    <a:pt x="14" y="22"/>
                    <a:pt x="13" y="21"/>
                  </a:cubicBezTo>
                  <a:cubicBezTo>
                    <a:pt x="13" y="21"/>
                    <a:pt x="13" y="21"/>
                    <a:pt x="12" y="21"/>
                  </a:cubicBezTo>
                  <a:cubicBezTo>
                    <a:pt x="12" y="21"/>
                    <a:pt x="11" y="20"/>
                    <a:pt x="10" y="20"/>
                  </a:cubicBezTo>
                  <a:cubicBezTo>
                    <a:pt x="10" y="20"/>
                    <a:pt x="9" y="19"/>
                    <a:pt x="9" y="19"/>
                  </a:cubicBezTo>
                  <a:cubicBezTo>
                    <a:pt x="9" y="19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5" y="17"/>
                    <a:pt x="4" y="15"/>
                    <a:pt x="3" y="16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3"/>
                    <a:pt x="2" y="12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8" y="0"/>
                    <a:pt x="10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18" y="2"/>
                    <a:pt x="19" y="2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1" y="2"/>
                    <a:pt x="23" y="2"/>
                    <a:pt x="24" y="4"/>
                  </a:cubicBezTo>
                  <a:cubicBezTo>
                    <a:pt x="24" y="4"/>
                    <a:pt x="24" y="5"/>
                    <a:pt x="24" y="5"/>
                  </a:cubicBezTo>
                  <a:cubicBezTo>
                    <a:pt x="24" y="6"/>
                    <a:pt x="24" y="8"/>
                    <a:pt x="24" y="9"/>
                  </a:cubicBezTo>
                  <a:cubicBezTo>
                    <a:pt x="24" y="9"/>
                    <a:pt x="24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1"/>
                    <a:pt x="23" y="11"/>
                  </a:cubicBezTo>
                  <a:cubicBezTo>
                    <a:pt x="23" y="11"/>
                    <a:pt x="23" y="12"/>
                    <a:pt x="23" y="13"/>
                  </a:cubicBezTo>
                  <a:cubicBezTo>
                    <a:pt x="23" y="13"/>
                    <a:pt x="24" y="14"/>
                    <a:pt x="24" y="14"/>
                  </a:cubicBezTo>
                  <a:cubicBezTo>
                    <a:pt x="24" y="15"/>
                    <a:pt x="25" y="16"/>
                    <a:pt x="25" y="17"/>
                  </a:cubicBezTo>
                  <a:cubicBezTo>
                    <a:pt x="24" y="17"/>
                    <a:pt x="21" y="21"/>
                    <a:pt x="21" y="21"/>
                  </a:cubicBezTo>
                  <a:cubicBezTo>
                    <a:pt x="21" y="21"/>
                    <a:pt x="22" y="22"/>
                    <a:pt x="21" y="22"/>
                  </a:cubicBezTo>
                  <a:cubicBezTo>
                    <a:pt x="21" y="22"/>
                    <a:pt x="21" y="22"/>
                    <a:pt x="20" y="22"/>
                  </a:cubicBezTo>
                  <a:close/>
                  <a:moveTo>
                    <a:pt x="17" y="20"/>
                  </a:moveTo>
                  <a:cubicBezTo>
                    <a:pt x="18" y="20"/>
                    <a:pt x="18" y="20"/>
                    <a:pt x="19" y="20"/>
                  </a:cubicBezTo>
                  <a:cubicBezTo>
                    <a:pt x="19" y="20"/>
                    <a:pt x="19" y="20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0" y="21"/>
                    <a:pt x="20" y="21"/>
                    <a:pt x="21" y="20"/>
                  </a:cubicBezTo>
                  <a:cubicBezTo>
                    <a:pt x="21" y="20"/>
                    <a:pt x="23" y="17"/>
                    <a:pt x="23" y="16"/>
                  </a:cubicBezTo>
                  <a:cubicBezTo>
                    <a:pt x="24" y="16"/>
                    <a:pt x="23" y="15"/>
                    <a:pt x="23" y="15"/>
                  </a:cubicBezTo>
                  <a:cubicBezTo>
                    <a:pt x="22" y="14"/>
                    <a:pt x="22" y="13"/>
                    <a:pt x="22" y="12"/>
                  </a:cubicBezTo>
                  <a:cubicBezTo>
                    <a:pt x="22" y="12"/>
                    <a:pt x="22" y="12"/>
                    <a:pt x="22" y="11"/>
                  </a:cubicBezTo>
                  <a:cubicBezTo>
                    <a:pt x="22" y="11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3" y="6"/>
                  </a:cubicBezTo>
                  <a:cubicBezTo>
                    <a:pt x="23" y="5"/>
                    <a:pt x="22" y="5"/>
                    <a:pt x="22" y="4"/>
                  </a:cubicBezTo>
                  <a:cubicBezTo>
                    <a:pt x="22" y="3"/>
                    <a:pt x="22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4" y="2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1" y="3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1"/>
                    <a:pt x="5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3" y="12"/>
                    <a:pt x="3" y="14"/>
                    <a:pt x="3" y="15"/>
                  </a:cubicBezTo>
                  <a:cubicBezTo>
                    <a:pt x="5" y="15"/>
                    <a:pt x="6" y="16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8" y="17"/>
                    <a:pt x="8" y="17"/>
                  </a:cubicBezTo>
                  <a:cubicBezTo>
                    <a:pt x="9" y="17"/>
                    <a:pt x="10" y="17"/>
                    <a:pt x="10" y="18"/>
                  </a:cubicBezTo>
                  <a:cubicBezTo>
                    <a:pt x="10" y="18"/>
                    <a:pt x="11" y="19"/>
                    <a:pt x="11" y="19"/>
                  </a:cubicBezTo>
                  <a:cubicBezTo>
                    <a:pt x="11" y="19"/>
                    <a:pt x="12" y="19"/>
                    <a:pt x="13" y="20"/>
                  </a:cubicBezTo>
                  <a:cubicBezTo>
                    <a:pt x="13" y="20"/>
                    <a:pt x="14" y="20"/>
                    <a:pt x="14" y="20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21"/>
                    <a:pt x="16" y="21"/>
                    <a:pt x="16" y="20"/>
                  </a:cubicBezTo>
                  <a:cubicBezTo>
                    <a:pt x="16" y="20"/>
                    <a:pt x="17" y="20"/>
                    <a:pt x="1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" name="Freeform 361"/>
            <p:cNvSpPr>
              <a:spLocks/>
            </p:cNvSpPr>
            <p:nvPr/>
          </p:nvSpPr>
          <p:spPr bwMode="auto">
            <a:xfrm>
              <a:off x="2078923" y="2396146"/>
              <a:ext cx="113310" cy="91299"/>
            </a:xfrm>
            <a:custGeom>
              <a:avLst/>
              <a:gdLst>
                <a:gd name="T0" fmla="*/ 29 w 15"/>
                <a:gd name="T1" fmla="*/ 268 h 12"/>
                <a:gd name="T2" fmla="*/ 70 w 15"/>
                <a:gd name="T3" fmla="*/ 309 h 12"/>
                <a:gd name="T4" fmla="*/ 29 w 15"/>
                <a:gd name="T5" fmla="*/ 309 h 12"/>
                <a:gd name="T6" fmla="*/ 235 w 15"/>
                <a:gd name="T7" fmla="*/ 379 h 12"/>
                <a:gd name="T8" fmla="*/ 235 w 15"/>
                <a:gd name="T9" fmla="*/ 379 h 12"/>
                <a:gd name="T10" fmla="*/ 305 w 15"/>
                <a:gd name="T11" fmla="*/ 408 h 12"/>
                <a:gd name="T12" fmla="*/ 197 w 15"/>
                <a:gd name="T13" fmla="*/ 309 h 12"/>
                <a:gd name="T14" fmla="*/ 235 w 15"/>
                <a:gd name="T15" fmla="*/ 268 h 12"/>
                <a:gd name="T16" fmla="*/ 235 w 15"/>
                <a:gd name="T17" fmla="*/ 268 h 12"/>
                <a:gd name="T18" fmla="*/ 235 w 15"/>
                <a:gd name="T19" fmla="*/ 140 h 12"/>
                <a:gd name="T20" fmla="*/ 264 w 15"/>
                <a:gd name="T21" fmla="*/ 210 h 12"/>
                <a:gd name="T22" fmla="*/ 264 w 15"/>
                <a:gd name="T23" fmla="*/ 169 h 12"/>
                <a:gd name="T24" fmla="*/ 305 w 15"/>
                <a:gd name="T25" fmla="*/ 210 h 12"/>
                <a:gd name="T26" fmla="*/ 305 w 15"/>
                <a:gd name="T27" fmla="*/ 140 h 12"/>
                <a:gd name="T28" fmla="*/ 334 w 15"/>
                <a:gd name="T29" fmla="*/ 169 h 12"/>
                <a:gd name="T30" fmla="*/ 264 w 15"/>
                <a:gd name="T31" fmla="*/ 140 h 12"/>
                <a:gd name="T32" fmla="*/ 427 w 15"/>
                <a:gd name="T33" fmla="*/ 99 h 12"/>
                <a:gd name="T34" fmla="*/ 473 w 15"/>
                <a:gd name="T35" fmla="*/ 0 h 12"/>
                <a:gd name="T36" fmla="*/ 358 w 15"/>
                <a:gd name="T37" fmla="*/ 29 h 12"/>
                <a:gd name="T38" fmla="*/ 197 w 15"/>
                <a:gd name="T39" fmla="*/ 29 h 12"/>
                <a:gd name="T40" fmla="*/ 139 w 15"/>
                <a:gd name="T41" fmla="*/ 70 h 12"/>
                <a:gd name="T42" fmla="*/ 70 w 15"/>
                <a:gd name="T43" fmla="*/ 140 h 12"/>
                <a:gd name="T44" fmla="*/ 29 w 15"/>
                <a:gd name="T45" fmla="*/ 268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" h="12">
                  <a:moveTo>
                    <a:pt x="1" y="8"/>
                  </a:move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2" y="12"/>
                    <a:pt x="5" y="9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10" y="10"/>
                    <a:pt x="7" y="10"/>
                    <a:pt x="6" y="9"/>
                  </a:cubicBezTo>
                  <a:cubicBezTo>
                    <a:pt x="7" y="8"/>
                    <a:pt x="7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5" y="4"/>
                    <a:pt x="7" y="4"/>
                  </a:cubicBezTo>
                  <a:cubicBezTo>
                    <a:pt x="6" y="5"/>
                    <a:pt x="7" y="5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10" y="2"/>
                    <a:pt x="11" y="2"/>
                    <a:pt x="13" y="3"/>
                  </a:cubicBezTo>
                  <a:cubicBezTo>
                    <a:pt x="14" y="3"/>
                    <a:pt x="15" y="1"/>
                    <a:pt x="14" y="0"/>
                  </a:cubicBezTo>
                  <a:cubicBezTo>
                    <a:pt x="14" y="2"/>
                    <a:pt x="12" y="2"/>
                    <a:pt x="11" y="1"/>
                  </a:cubicBezTo>
                  <a:cubicBezTo>
                    <a:pt x="10" y="0"/>
                    <a:pt x="8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2" y="3"/>
                    <a:pt x="3" y="3"/>
                    <a:pt x="2" y="4"/>
                  </a:cubicBezTo>
                  <a:cubicBezTo>
                    <a:pt x="1" y="6"/>
                    <a:pt x="0" y="6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" name="Freeform 362"/>
            <p:cNvSpPr>
              <a:spLocks noEditPoints="1"/>
            </p:cNvSpPr>
            <p:nvPr/>
          </p:nvSpPr>
          <p:spPr bwMode="auto">
            <a:xfrm>
              <a:off x="2072628" y="2389850"/>
              <a:ext cx="119605" cy="110189"/>
            </a:xfrm>
            <a:custGeom>
              <a:avLst/>
              <a:gdLst>
                <a:gd name="T0" fmla="*/ 321 w 16"/>
                <a:gd name="T1" fmla="*/ 420 h 15"/>
                <a:gd name="T2" fmla="*/ 164 w 16"/>
                <a:gd name="T3" fmla="*/ 380 h 15"/>
                <a:gd name="T4" fmla="*/ 164 w 16"/>
                <a:gd name="T5" fmla="*/ 355 h 15"/>
                <a:gd name="T6" fmla="*/ 69 w 16"/>
                <a:gd name="T7" fmla="*/ 294 h 15"/>
                <a:gd name="T8" fmla="*/ 69 w 16"/>
                <a:gd name="T9" fmla="*/ 152 h 15"/>
                <a:gd name="T10" fmla="*/ 95 w 16"/>
                <a:gd name="T11" fmla="*/ 114 h 15"/>
                <a:gd name="T12" fmla="*/ 135 w 16"/>
                <a:gd name="T13" fmla="*/ 86 h 15"/>
                <a:gd name="T14" fmla="*/ 226 w 16"/>
                <a:gd name="T15" fmla="*/ 65 h 15"/>
                <a:gd name="T16" fmla="*/ 439 w 16"/>
                <a:gd name="T17" fmla="*/ 65 h 15"/>
                <a:gd name="T18" fmla="*/ 439 w 16"/>
                <a:gd name="T19" fmla="*/ 0 h 15"/>
                <a:gd name="T20" fmla="*/ 508 w 16"/>
                <a:gd name="T21" fmla="*/ 86 h 15"/>
                <a:gd name="T22" fmla="*/ 321 w 16"/>
                <a:gd name="T23" fmla="*/ 152 h 15"/>
                <a:gd name="T24" fmla="*/ 349 w 16"/>
                <a:gd name="T25" fmla="*/ 152 h 15"/>
                <a:gd name="T26" fmla="*/ 349 w 16"/>
                <a:gd name="T27" fmla="*/ 180 h 15"/>
                <a:gd name="T28" fmla="*/ 321 w 16"/>
                <a:gd name="T29" fmla="*/ 201 h 15"/>
                <a:gd name="T30" fmla="*/ 321 w 16"/>
                <a:gd name="T31" fmla="*/ 240 h 15"/>
                <a:gd name="T32" fmla="*/ 254 w 16"/>
                <a:gd name="T33" fmla="*/ 201 h 15"/>
                <a:gd name="T34" fmla="*/ 283 w 16"/>
                <a:gd name="T35" fmla="*/ 240 h 15"/>
                <a:gd name="T36" fmla="*/ 254 w 16"/>
                <a:gd name="T37" fmla="*/ 266 h 15"/>
                <a:gd name="T38" fmla="*/ 349 w 16"/>
                <a:gd name="T39" fmla="*/ 420 h 15"/>
                <a:gd name="T40" fmla="*/ 185 w 16"/>
                <a:gd name="T41" fmla="*/ 331 h 15"/>
                <a:gd name="T42" fmla="*/ 226 w 16"/>
                <a:gd name="T43" fmla="*/ 331 h 15"/>
                <a:gd name="T44" fmla="*/ 164 w 16"/>
                <a:gd name="T45" fmla="*/ 294 h 15"/>
                <a:gd name="T46" fmla="*/ 226 w 16"/>
                <a:gd name="T47" fmla="*/ 266 h 15"/>
                <a:gd name="T48" fmla="*/ 226 w 16"/>
                <a:gd name="T49" fmla="*/ 266 h 15"/>
                <a:gd name="T50" fmla="*/ 226 w 16"/>
                <a:gd name="T51" fmla="*/ 240 h 15"/>
                <a:gd name="T52" fmla="*/ 226 w 16"/>
                <a:gd name="T53" fmla="*/ 114 h 15"/>
                <a:gd name="T54" fmla="*/ 254 w 16"/>
                <a:gd name="T55" fmla="*/ 114 h 15"/>
                <a:gd name="T56" fmla="*/ 283 w 16"/>
                <a:gd name="T57" fmla="*/ 114 h 15"/>
                <a:gd name="T58" fmla="*/ 439 w 16"/>
                <a:gd name="T59" fmla="*/ 86 h 15"/>
                <a:gd name="T60" fmla="*/ 439 w 16"/>
                <a:gd name="T61" fmla="*/ 86 h 15"/>
                <a:gd name="T62" fmla="*/ 254 w 16"/>
                <a:gd name="T63" fmla="*/ 86 h 15"/>
                <a:gd name="T64" fmla="*/ 164 w 16"/>
                <a:gd name="T65" fmla="*/ 114 h 15"/>
                <a:gd name="T66" fmla="*/ 135 w 16"/>
                <a:gd name="T67" fmla="*/ 152 h 15"/>
                <a:gd name="T68" fmla="*/ 95 w 16"/>
                <a:gd name="T69" fmla="*/ 266 h 15"/>
                <a:gd name="T70" fmla="*/ 135 w 16"/>
                <a:gd name="T71" fmla="*/ 294 h 15"/>
                <a:gd name="T72" fmla="*/ 95 w 16"/>
                <a:gd name="T73" fmla="*/ 294 h 15"/>
                <a:gd name="T74" fmla="*/ 185 w 16"/>
                <a:gd name="T75" fmla="*/ 331 h 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6" h="15">
                  <a:moveTo>
                    <a:pt x="10" y="15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6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2" y="12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9" y="1"/>
                    <a:pt x="11" y="1"/>
                    <a:pt x="12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2"/>
                    <a:pt x="16" y="3"/>
                  </a:cubicBezTo>
                  <a:cubicBezTo>
                    <a:pt x="16" y="4"/>
                    <a:pt x="15" y="5"/>
                    <a:pt x="14" y="5"/>
                  </a:cubicBezTo>
                  <a:cubicBezTo>
                    <a:pt x="12" y="4"/>
                    <a:pt x="11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7"/>
                    <a:pt x="8" y="8"/>
                    <a:pt x="9" y="8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1" y="12"/>
                    <a:pt x="11" y="14"/>
                  </a:cubicBezTo>
                  <a:lnTo>
                    <a:pt x="10" y="15"/>
                  </a:lnTo>
                  <a:close/>
                  <a:moveTo>
                    <a:pt x="6" y="11"/>
                  </a:moveTo>
                  <a:cubicBezTo>
                    <a:pt x="7" y="11"/>
                    <a:pt x="7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6" y="5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1" y="2"/>
                    <a:pt x="9" y="3"/>
                    <a:pt x="8" y="3"/>
                  </a:cubicBezTo>
                  <a:cubicBezTo>
                    <a:pt x="7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2" y="7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" name="Freeform 363"/>
            <p:cNvSpPr>
              <a:spLocks/>
            </p:cNvSpPr>
            <p:nvPr/>
          </p:nvSpPr>
          <p:spPr bwMode="auto">
            <a:xfrm>
              <a:off x="2088365" y="2471704"/>
              <a:ext cx="50360" cy="44076"/>
            </a:xfrm>
            <a:custGeom>
              <a:avLst/>
              <a:gdLst>
                <a:gd name="T0" fmla="*/ 85 w 7"/>
                <a:gd name="T1" fmla="*/ 28 h 6"/>
                <a:gd name="T2" fmla="*/ 85 w 7"/>
                <a:gd name="T3" fmla="*/ 152 h 6"/>
                <a:gd name="T4" fmla="*/ 85 w 7"/>
                <a:gd name="T5" fmla="*/ 114 h 6"/>
                <a:gd name="T6" fmla="*/ 110 w 7"/>
                <a:gd name="T7" fmla="*/ 180 h 6"/>
                <a:gd name="T8" fmla="*/ 130 w 7"/>
                <a:gd name="T9" fmla="*/ 152 h 6"/>
                <a:gd name="T10" fmla="*/ 167 w 7"/>
                <a:gd name="T11" fmla="*/ 180 h 6"/>
                <a:gd name="T12" fmla="*/ 130 w 7"/>
                <a:gd name="T13" fmla="*/ 86 h 6"/>
                <a:gd name="T14" fmla="*/ 194 w 7"/>
                <a:gd name="T15" fmla="*/ 86 h 6"/>
                <a:gd name="T16" fmla="*/ 85 w 7"/>
                <a:gd name="T17" fmla="*/ 28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6">
                  <a:moveTo>
                    <a:pt x="3" y="1"/>
                  </a:moveTo>
                  <a:cubicBezTo>
                    <a:pt x="0" y="0"/>
                    <a:pt x="3" y="4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6"/>
                    <a:pt x="6" y="6"/>
                  </a:cubicBezTo>
                  <a:cubicBezTo>
                    <a:pt x="6" y="5"/>
                    <a:pt x="5" y="4"/>
                    <a:pt x="5" y="3"/>
                  </a:cubicBezTo>
                  <a:cubicBezTo>
                    <a:pt x="6" y="3"/>
                    <a:pt x="7" y="4"/>
                    <a:pt x="7" y="3"/>
                  </a:cubicBezTo>
                  <a:cubicBezTo>
                    <a:pt x="6" y="1"/>
                    <a:pt x="5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" name="Freeform 364"/>
            <p:cNvSpPr>
              <a:spLocks noEditPoints="1"/>
            </p:cNvSpPr>
            <p:nvPr/>
          </p:nvSpPr>
          <p:spPr bwMode="auto">
            <a:xfrm>
              <a:off x="2094660" y="2471704"/>
              <a:ext cx="50360" cy="81855"/>
            </a:xfrm>
            <a:custGeom>
              <a:avLst/>
              <a:gdLst>
                <a:gd name="T0" fmla="*/ 194 w 7"/>
                <a:gd name="T1" fmla="*/ 340 h 11"/>
                <a:gd name="T2" fmla="*/ 130 w 7"/>
                <a:gd name="T3" fmla="*/ 184 h 11"/>
                <a:gd name="T4" fmla="*/ 110 w 7"/>
                <a:gd name="T5" fmla="*/ 184 h 11"/>
                <a:gd name="T6" fmla="*/ 110 w 7"/>
                <a:gd name="T7" fmla="*/ 184 h 11"/>
                <a:gd name="T8" fmla="*/ 110 w 7"/>
                <a:gd name="T9" fmla="*/ 184 h 11"/>
                <a:gd name="T10" fmla="*/ 110 w 7"/>
                <a:gd name="T11" fmla="*/ 184 h 11"/>
                <a:gd name="T12" fmla="*/ 85 w 7"/>
                <a:gd name="T13" fmla="*/ 251 h 11"/>
                <a:gd name="T14" fmla="*/ 85 w 7"/>
                <a:gd name="T15" fmla="*/ 184 h 11"/>
                <a:gd name="T16" fmla="*/ 57 w 7"/>
                <a:gd name="T17" fmla="*/ 184 h 11"/>
                <a:gd name="T18" fmla="*/ 57 w 7"/>
                <a:gd name="T19" fmla="*/ 225 h 11"/>
                <a:gd name="T20" fmla="*/ 25 w 7"/>
                <a:gd name="T21" fmla="*/ 156 h 11"/>
                <a:gd name="T22" fmla="*/ 25 w 7"/>
                <a:gd name="T23" fmla="*/ 118 h 11"/>
                <a:gd name="T24" fmla="*/ 0 w 7"/>
                <a:gd name="T25" fmla="*/ 28 h 11"/>
                <a:gd name="T26" fmla="*/ 57 w 7"/>
                <a:gd name="T27" fmla="*/ 0 h 11"/>
                <a:gd name="T28" fmla="*/ 85 w 7"/>
                <a:gd name="T29" fmla="*/ 0 h 11"/>
                <a:gd name="T30" fmla="*/ 167 w 7"/>
                <a:gd name="T31" fmla="*/ 66 h 11"/>
                <a:gd name="T32" fmla="*/ 167 w 7"/>
                <a:gd name="T33" fmla="*/ 118 h 11"/>
                <a:gd name="T34" fmla="*/ 130 w 7"/>
                <a:gd name="T35" fmla="*/ 118 h 11"/>
                <a:gd name="T36" fmla="*/ 167 w 7"/>
                <a:gd name="T37" fmla="*/ 184 h 11"/>
                <a:gd name="T38" fmla="*/ 194 w 7"/>
                <a:gd name="T39" fmla="*/ 340 h 11"/>
                <a:gd name="T40" fmla="*/ 85 w 7"/>
                <a:gd name="T41" fmla="*/ 95 h 11"/>
                <a:gd name="T42" fmla="*/ 85 w 7"/>
                <a:gd name="T43" fmla="*/ 118 h 11"/>
                <a:gd name="T44" fmla="*/ 85 w 7"/>
                <a:gd name="T45" fmla="*/ 156 h 11"/>
                <a:gd name="T46" fmla="*/ 85 w 7"/>
                <a:gd name="T47" fmla="*/ 156 h 11"/>
                <a:gd name="T48" fmla="*/ 85 w 7"/>
                <a:gd name="T49" fmla="*/ 156 h 11"/>
                <a:gd name="T50" fmla="*/ 110 w 7"/>
                <a:gd name="T51" fmla="*/ 118 h 11"/>
                <a:gd name="T52" fmla="*/ 110 w 7"/>
                <a:gd name="T53" fmla="*/ 95 h 11"/>
                <a:gd name="T54" fmla="*/ 85 w 7"/>
                <a:gd name="T55" fmla="*/ 28 h 11"/>
                <a:gd name="T56" fmla="*/ 85 w 7"/>
                <a:gd name="T57" fmla="*/ 28 h 11"/>
                <a:gd name="T58" fmla="*/ 57 w 7"/>
                <a:gd name="T59" fmla="*/ 28 h 11"/>
                <a:gd name="T60" fmla="*/ 57 w 7"/>
                <a:gd name="T61" fmla="*/ 28 h 11"/>
                <a:gd name="T62" fmla="*/ 25 w 7"/>
                <a:gd name="T63" fmla="*/ 28 h 11"/>
                <a:gd name="T64" fmla="*/ 57 w 7"/>
                <a:gd name="T65" fmla="*/ 118 h 11"/>
                <a:gd name="T66" fmla="*/ 57 w 7"/>
                <a:gd name="T67" fmla="*/ 118 h 11"/>
                <a:gd name="T68" fmla="*/ 85 w 7"/>
                <a:gd name="T69" fmla="*/ 95 h 11"/>
                <a:gd name="T70" fmla="*/ 110 w 7"/>
                <a:gd name="T71" fmla="*/ 66 h 11"/>
                <a:gd name="T72" fmla="*/ 110 w 7"/>
                <a:gd name="T73" fmla="*/ 66 h 11"/>
                <a:gd name="T74" fmla="*/ 130 w 7"/>
                <a:gd name="T75" fmla="*/ 95 h 11"/>
                <a:gd name="T76" fmla="*/ 110 w 7"/>
                <a:gd name="T77" fmla="*/ 66 h 1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" h="11">
                  <a:moveTo>
                    <a:pt x="7" y="11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5"/>
                    <a:pt x="5" y="5"/>
                    <a:pt x="6" y="6"/>
                  </a:cubicBezTo>
                  <a:lnTo>
                    <a:pt x="7" y="11"/>
                  </a:lnTo>
                  <a:close/>
                  <a:moveTo>
                    <a:pt x="3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3" y="3"/>
                  </a:ln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" name="Freeform 365"/>
            <p:cNvSpPr>
              <a:spLocks/>
            </p:cNvSpPr>
            <p:nvPr/>
          </p:nvSpPr>
          <p:spPr bwMode="auto">
            <a:xfrm>
              <a:off x="2154463" y="2418184"/>
              <a:ext cx="6295" cy="9445"/>
            </a:xfrm>
            <a:custGeom>
              <a:avLst/>
              <a:gdLst>
                <a:gd name="T0" fmla="*/ 16 w 1"/>
                <a:gd name="T1" fmla="*/ 81 h 1"/>
                <a:gd name="T2" fmla="*/ 16 w 1"/>
                <a:gd name="T3" fmla="*/ 0 h 1"/>
                <a:gd name="T4" fmla="*/ 0 w 1"/>
                <a:gd name="T5" fmla="*/ 0 h 1"/>
                <a:gd name="T6" fmla="*/ 16 w 1"/>
                <a:gd name="T7" fmla="*/ 8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4" name="Freeform 366"/>
            <p:cNvSpPr>
              <a:spLocks/>
            </p:cNvSpPr>
            <p:nvPr/>
          </p:nvSpPr>
          <p:spPr bwMode="auto">
            <a:xfrm>
              <a:off x="2145020" y="2411887"/>
              <a:ext cx="25180" cy="22038"/>
            </a:xfrm>
            <a:custGeom>
              <a:avLst/>
              <a:gdLst>
                <a:gd name="T0" fmla="*/ 93 w 3"/>
                <a:gd name="T1" fmla="*/ 86 h 3"/>
                <a:gd name="T2" fmla="*/ 56 w 3"/>
                <a:gd name="T3" fmla="*/ 65 h 3"/>
                <a:gd name="T4" fmla="*/ 56 w 3"/>
                <a:gd name="T5" fmla="*/ 65 h 3"/>
                <a:gd name="T6" fmla="*/ 0 w 3"/>
                <a:gd name="T7" fmla="*/ 28 h 3"/>
                <a:gd name="T8" fmla="*/ 56 w 3"/>
                <a:gd name="T9" fmla="*/ 28 h 3"/>
                <a:gd name="T10" fmla="*/ 93 w 3"/>
                <a:gd name="T11" fmla="*/ 28 h 3"/>
                <a:gd name="T12" fmla="*/ 149 w 3"/>
                <a:gd name="T13" fmla="*/ 0 h 3"/>
                <a:gd name="T14" fmla="*/ 93 w 3"/>
                <a:gd name="T15" fmla="*/ 28 h 3"/>
                <a:gd name="T16" fmla="*/ 93 w 3"/>
                <a:gd name="T17" fmla="*/ 65 h 3"/>
                <a:gd name="T18" fmla="*/ 93 w 3"/>
                <a:gd name="T19" fmla="*/ 86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5" name="Freeform 367"/>
            <p:cNvSpPr>
              <a:spLocks/>
            </p:cNvSpPr>
            <p:nvPr/>
          </p:nvSpPr>
          <p:spPr bwMode="auto">
            <a:xfrm>
              <a:off x="2132430" y="2455963"/>
              <a:ext cx="28327" cy="31483"/>
            </a:xfrm>
            <a:custGeom>
              <a:avLst/>
              <a:gdLst>
                <a:gd name="T0" fmla="*/ 101 w 4"/>
                <a:gd name="T1" fmla="*/ 125 h 4"/>
                <a:gd name="T2" fmla="*/ 0 w 4"/>
                <a:gd name="T3" fmla="*/ 50 h 4"/>
                <a:gd name="T4" fmla="*/ 101 w 4"/>
                <a:gd name="T5" fmla="*/ 125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2"/>
                    <a:pt x="1" y="0"/>
                    <a:pt x="0" y="1"/>
                  </a:cubicBezTo>
                  <a:cubicBezTo>
                    <a:pt x="1" y="2"/>
                    <a:pt x="3" y="4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6" name="Freeform 368"/>
            <p:cNvSpPr>
              <a:spLocks/>
            </p:cNvSpPr>
            <p:nvPr/>
          </p:nvSpPr>
          <p:spPr bwMode="auto">
            <a:xfrm>
              <a:off x="2122988" y="2455963"/>
              <a:ext cx="37770" cy="31483"/>
            </a:xfrm>
            <a:custGeom>
              <a:avLst/>
              <a:gdLst>
                <a:gd name="T0" fmla="*/ 139 w 5"/>
                <a:gd name="T1" fmla="*/ 158 h 4"/>
                <a:gd name="T2" fmla="*/ 139 w 5"/>
                <a:gd name="T3" fmla="*/ 158 h 4"/>
                <a:gd name="T4" fmla="*/ 70 w 5"/>
                <a:gd name="T5" fmla="*/ 83 h 4"/>
                <a:gd name="T6" fmla="*/ 29 w 5"/>
                <a:gd name="T7" fmla="*/ 83 h 4"/>
                <a:gd name="T8" fmla="*/ 0 w 5"/>
                <a:gd name="T9" fmla="*/ 50 h 4"/>
                <a:gd name="T10" fmla="*/ 29 w 5"/>
                <a:gd name="T11" fmla="*/ 50 h 4"/>
                <a:gd name="T12" fmla="*/ 70 w 5"/>
                <a:gd name="T13" fmla="*/ 0 h 4"/>
                <a:gd name="T14" fmla="*/ 168 w 5"/>
                <a:gd name="T15" fmla="*/ 125 h 4"/>
                <a:gd name="T16" fmla="*/ 168 w 5"/>
                <a:gd name="T17" fmla="*/ 125 h 4"/>
                <a:gd name="T18" fmla="*/ 168 w 5"/>
                <a:gd name="T19" fmla="*/ 158 h 4"/>
                <a:gd name="T20" fmla="*/ 139 w 5"/>
                <a:gd name="T21" fmla="*/ 158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7" name="Freeform 369"/>
            <p:cNvSpPr>
              <a:spLocks/>
            </p:cNvSpPr>
            <p:nvPr/>
          </p:nvSpPr>
          <p:spPr bwMode="auto">
            <a:xfrm>
              <a:off x="1849156" y="2270216"/>
              <a:ext cx="207734" cy="223526"/>
            </a:xfrm>
            <a:custGeom>
              <a:avLst/>
              <a:gdLst>
                <a:gd name="T0" fmla="*/ 500 w 28"/>
                <a:gd name="T1" fmla="*/ 156 h 30"/>
                <a:gd name="T2" fmla="*/ 523 w 28"/>
                <a:gd name="T3" fmla="*/ 156 h 30"/>
                <a:gd name="T4" fmla="*/ 462 w 28"/>
                <a:gd name="T5" fmla="*/ 95 h 30"/>
                <a:gd name="T6" fmla="*/ 500 w 28"/>
                <a:gd name="T7" fmla="*/ 66 h 30"/>
                <a:gd name="T8" fmla="*/ 368 w 28"/>
                <a:gd name="T9" fmla="*/ 0 h 30"/>
                <a:gd name="T10" fmla="*/ 250 w 28"/>
                <a:gd name="T11" fmla="*/ 95 h 30"/>
                <a:gd name="T12" fmla="*/ 156 w 28"/>
                <a:gd name="T13" fmla="*/ 118 h 30"/>
                <a:gd name="T14" fmla="*/ 118 w 28"/>
                <a:gd name="T15" fmla="*/ 66 h 30"/>
                <a:gd name="T16" fmla="*/ 28 w 28"/>
                <a:gd name="T17" fmla="*/ 185 h 30"/>
                <a:gd name="T18" fmla="*/ 0 w 28"/>
                <a:gd name="T19" fmla="*/ 253 h 30"/>
                <a:gd name="T20" fmla="*/ 66 w 28"/>
                <a:gd name="T21" fmla="*/ 348 h 30"/>
                <a:gd name="T22" fmla="*/ 156 w 28"/>
                <a:gd name="T23" fmla="*/ 279 h 30"/>
                <a:gd name="T24" fmla="*/ 250 w 28"/>
                <a:gd name="T25" fmla="*/ 320 h 30"/>
                <a:gd name="T26" fmla="*/ 339 w 28"/>
                <a:gd name="T27" fmla="*/ 476 h 30"/>
                <a:gd name="T28" fmla="*/ 434 w 28"/>
                <a:gd name="T29" fmla="*/ 570 h 30"/>
                <a:gd name="T30" fmla="*/ 500 w 28"/>
                <a:gd name="T31" fmla="*/ 599 h 30"/>
                <a:gd name="T32" fmla="*/ 655 w 28"/>
                <a:gd name="T33" fmla="*/ 689 h 30"/>
                <a:gd name="T34" fmla="*/ 684 w 28"/>
                <a:gd name="T35" fmla="*/ 783 h 30"/>
                <a:gd name="T36" fmla="*/ 655 w 28"/>
                <a:gd name="T37" fmla="*/ 845 h 30"/>
                <a:gd name="T38" fmla="*/ 705 w 28"/>
                <a:gd name="T39" fmla="*/ 824 h 30"/>
                <a:gd name="T40" fmla="*/ 745 w 28"/>
                <a:gd name="T41" fmla="*/ 757 h 30"/>
                <a:gd name="T42" fmla="*/ 705 w 28"/>
                <a:gd name="T43" fmla="*/ 717 h 30"/>
                <a:gd name="T44" fmla="*/ 839 w 28"/>
                <a:gd name="T45" fmla="*/ 717 h 30"/>
                <a:gd name="T46" fmla="*/ 655 w 28"/>
                <a:gd name="T47" fmla="*/ 570 h 30"/>
                <a:gd name="T48" fmla="*/ 655 w 28"/>
                <a:gd name="T49" fmla="*/ 533 h 30"/>
                <a:gd name="T50" fmla="*/ 523 w 28"/>
                <a:gd name="T51" fmla="*/ 476 h 30"/>
                <a:gd name="T52" fmla="*/ 500 w 28"/>
                <a:gd name="T53" fmla="*/ 348 h 30"/>
                <a:gd name="T54" fmla="*/ 405 w 28"/>
                <a:gd name="T55" fmla="*/ 253 h 30"/>
                <a:gd name="T56" fmla="*/ 500 w 28"/>
                <a:gd name="T57" fmla="*/ 156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6" y="5"/>
                  </a:moveTo>
                  <a:cubicBezTo>
                    <a:pt x="16" y="5"/>
                    <a:pt x="16" y="5"/>
                    <a:pt x="17" y="5"/>
                  </a:cubicBezTo>
                  <a:cubicBezTo>
                    <a:pt x="16" y="4"/>
                    <a:pt x="16" y="3"/>
                    <a:pt x="15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3" y="0"/>
                    <a:pt x="12" y="0"/>
                  </a:cubicBezTo>
                  <a:cubicBezTo>
                    <a:pt x="9" y="0"/>
                    <a:pt x="8" y="0"/>
                    <a:pt x="8" y="3"/>
                  </a:cubicBezTo>
                  <a:cubicBezTo>
                    <a:pt x="6" y="2"/>
                    <a:pt x="6" y="2"/>
                    <a:pt x="5" y="4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0" y="3"/>
                    <a:pt x="1" y="6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1" y="10"/>
                    <a:pt x="2" y="9"/>
                    <a:pt x="2" y="11"/>
                  </a:cubicBezTo>
                  <a:cubicBezTo>
                    <a:pt x="3" y="11"/>
                    <a:pt x="4" y="10"/>
                    <a:pt x="5" y="9"/>
                  </a:cubicBezTo>
                  <a:cubicBezTo>
                    <a:pt x="5" y="9"/>
                    <a:pt x="7" y="10"/>
                    <a:pt x="8" y="10"/>
                  </a:cubicBezTo>
                  <a:cubicBezTo>
                    <a:pt x="9" y="11"/>
                    <a:pt x="8" y="15"/>
                    <a:pt x="11" y="15"/>
                  </a:cubicBezTo>
                  <a:cubicBezTo>
                    <a:pt x="12" y="15"/>
                    <a:pt x="13" y="17"/>
                    <a:pt x="14" y="18"/>
                  </a:cubicBezTo>
                  <a:cubicBezTo>
                    <a:pt x="15" y="19"/>
                    <a:pt x="15" y="18"/>
                    <a:pt x="16" y="19"/>
                  </a:cubicBezTo>
                  <a:cubicBezTo>
                    <a:pt x="17" y="20"/>
                    <a:pt x="19" y="23"/>
                    <a:pt x="21" y="22"/>
                  </a:cubicBezTo>
                  <a:cubicBezTo>
                    <a:pt x="21" y="23"/>
                    <a:pt x="21" y="24"/>
                    <a:pt x="22" y="25"/>
                  </a:cubicBezTo>
                  <a:cubicBezTo>
                    <a:pt x="22" y="27"/>
                    <a:pt x="21" y="26"/>
                    <a:pt x="21" y="27"/>
                  </a:cubicBezTo>
                  <a:cubicBezTo>
                    <a:pt x="20" y="30"/>
                    <a:pt x="23" y="28"/>
                    <a:pt x="23" y="26"/>
                  </a:cubicBezTo>
                  <a:cubicBezTo>
                    <a:pt x="23" y="25"/>
                    <a:pt x="24" y="26"/>
                    <a:pt x="24" y="24"/>
                  </a:cubicBezTo>
                  <a:cubicBezTo>
                    <a:pt x="24" y="24"/>
                    <a:pt x="23" y="24"/>
                    <a:pt x="23" y="23"/>
                  </a:cubicBezTo>
                  <a:cubicBezTo>
                    <a:pt x="24" y="20"/>
                    <a:pt x="26" y="21"/>
                    <a:pt x="27" y="23"/>
                  </a:cubicBezTo>
                  <a:cubicBezTo>
                    <a:pt x="28" y="20"/>
                    <a:pt x="23" y="19"/>
                    <a:pt x="21" y="18"/>
                  </a:cubicBezTo>
                  <a:cubicBezTo>
                    <a:pt x="20" y="17"/>
                    <a:pt x="23" y="16"/>
                    <a:pt x="21" y="17"/>
                  </a:cubicBezTo>
                  <a:cubicBezTo>
                    <a:pt x="19" y="17"/>
                    <a:pt x="18" y="16"/>
                    <a:pt x="17" y="15"/>
                  </a:cubicBezTo>
                  <a:cubicBezTo>
                    <a:pt x="17" y="14"/>
                    <a:pt x="17" y="12"/>
                    <a:pt x="16" y="11"/>
                  </a:cubicBezTo>
                  <a:cubicBezTo>
                    <a:pt x="15" y="10"/>
                    <a:pt x="13" y="10"/>
                    <a:pt x="13" y="8"/>
                  </a:cubicBezTo>
                  <a:cubicBezTo>
                    <a:pt x="12" y="7"/>
                    <a:pt x="15" y="3"/>
                    <a:pt x="1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8" name="Freeform 370"/>
            <p:cNvSpPr>
              <a:spLocks noEditPoints="1"/>
            </p:cNvSpPr>
            <p:nvPr/>
          </p:nvSpPr>
          <p:spPr bwMode="auto">
            <a:xfrm>
              <a:off x="1849156" y="2263919"/>
              <a:ext cx="207734" cy="223526"/>
            </a:xfrm>
            <a:custGeom>
              <a:avLst/>
              <a:gdLst>
                <a:gd name="T0" fmla="*/ 618 w 28"/>
                <a:gd name="T1" fmla="*/ 873 h 30"/>
                <a:gd name="T2" fmla="*/ 618 w 28"/>
                <a:gd name="T3" fmla="*/ 757 h 30"/>
                <a:gd name="T4" fmla="*/ 462 w 28"/>
                <a:gd name="T5" fmla="*/ 622 h 30"/>
                <a:gd name="T6" fmla="*/ 339 w 28"/>
                <a:gd name="T7" fmla="*/ 533 h 30"/>
                <a:gd name="T8" fmla="*/ 222 w 28"/>
                <a:gd name="T9" fmla="*/ 348 h 30"/>
                <a:gd name="T10" fmla="*/ 66 w 28"/>
                <a:gd name="T11" fmla="*/ 369 h 30"/>
                <a:gd name="T12" fmla="*/ 28 w 28"/>
                <a:gd name="T13" fmla="*/ 348 h 30"/>
                <a:gd name="T14" fmla="*/ 0 w 28"/>
                <a:gd name="T15" fmla="*/ 225 h 30"/>
                <a:gd name="T16" fmla="*/ 94 w 28"/>
                <a:gd name="T17" fmla="*/ 95 h 30"/>
                <a:gd name="T18" fmla="*/ 156 w 28"/>
                <a:gd name="T19" fmla="*/ 118 h 30"/>
                <a:gd name="T20" fmla="*/ 368 w 28"/>
                <a:gd name="T21" fmla="*/ 0 h 30"/>
                <a:gd name="T22" fmla="*/ 523 w 28"/>
                <a:gd name="T23" fmla="*/ 95 h 30"/>
                <a:gd name="T24" fmla="*/ 523 w 28"/>
                <a:gd name="T25" fmla="*/ 156 h 30"/>
                <a:gd name="T26" fmla="*/ 500 w 28"/>
                <a:gd name="T27" fmla="*/ 185 h 30"/>
                <a:gd name="T28" fmla="*/ 462 w 28"/>
                <a:gd name="T29" fmla="*/ 348 h 30"/>
                <a:gd name="T30" fmla="*/ 549 w 28"/>
                <a:gd name="T31" fmla="*/ 476 h 30"/>
                <a:gd name="T32" fmla="*/ 655 w 28"/>
                <a:gd name="T33" fmla="*/ 533 h 30"/>
                <a:gd name="T34" fmla="*/ 684 w 28"/>
                <a:gd name="T35" fmla="*/ 599 h 30"/>
                <a:gd name="T36" fmla="*/ 839 w 28"/>
                <a:gd name="T37" fmla="*/ 783 h 30"/>
                <a:gd name="T38" fmla="*/ 705 w 28"/>
                <a:gd name="T39" fmla="*/ 757 h 30"/>
                <a:gd name="T40" fmla="*/ 745 w 28"/>
                <a:gd name="T41" fmla="*/ 845 h 30"/>
                <a:gd name="T42" fmla="*/ 655 w 28"/>
                <a:gd name="T43" fmla="*/ 689 h 30"/>
                <a:gd name="T44" fmla="*/ 684 w 28"/>
                <a:gd name="T45" fmla="*/ 873 h 30"/>
                <a:gd name="T46" fmla="*/ 684 w 28"/>
                <a:gd name="T47" fmla="*/ 845 h 30"/>
                <a:gd name="T48" fmla="*/ 705 w 28"/>
                <a:gd name="T49" fmla="*/ 783 h 30"/>
                <a:gd name="T50" fmla="*/ 799 w 28"/>
                <a:gd name="T51" fmla="*/ 689 h 30"/>
                <a:gd name="T52" fmla="*/ 655 w 28"/>
                <a:gd name="T53" fmla="*/ 599 h 30"/>
                <a:gd name="T54" fmla="*/ 523 w 28"/>
                <a:gd name="T55" fmla="*/ 504 h 30"/>
                <a:gd name="T56" fmla="*/ 462 w 28"/>
                <a:gd name="T57" fmla="*/ 409 h 30"/>
                <a:gd name="T58" fmla="*/ 405 w 28"/>
                <a:gd name="T59" fmla="*/ 185 h 30"/>
                <a:gd name="T60" fmla="*/ 462 w 28"/>
                <a:gd name="T61" fmla="*/ 118 h 30"/>
                <a:gd name="T62" fmla="*/ 462 w 28"/>
                <a:gd name="T63" fmla="*/ 95 h 30"/>
                <a:gd name="T64" fmla="*/ 339 w 28"/>
                <a:gd name="T65" fmla="*/ 66 h 30"/>
                <a:gd name="T66" fmla="*/ 250 w 28"/>
                <a:gd name="T67" fmla="*/ 118 h 30"/>
                <a:gd name="T68" fmla="*/ 184 w 28"/>
                <a:gd name="T69" fmla="*/ 225 h 30"/>
                <a:gd name="T70" fmla="*/ 118 w 28"/>
                <a:gd name="T71" fmla="*/ 118 h 30"/>
                <a:gd name="T72" fmla="*/ 28 w 28"/>
                <a:gd name="T73" fmla="*/ 185 h 30"/>
                <a:gd name="T74" fmla="*/ 66 w 28"/>
                <a:gd name="T75" fmla="*/ 320 h 30"/>
                <a:gd name="T76" fmla="*/ 118 w 28"/>
                <a:gd name="T77" fmla="*/ 320 h 30"/>
                <a:gd name="T78" fmla="*/ 278 w 28"/>
                <a:gd name="T79" fmla="*/ 409 h 30"/>
                <a:gd name="T80" fmla="*/ 434 w 28"/>
                <a:gd name="T81" fmla="*/ 570 h 30"/>
                <a:gd name="T82" fmla="*/ 549 w 28"/>
                <a:gd name="T83" fmla="*/ 660 h 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8" h="30">
                  <a:moveTo>
                    <a:pt x="21" y="30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0" y="29"/>
                    <a:pt x="20" y="29"/>
                    <a:pt x="20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1" y="26"/>
                    <a:pt x="21" y="25"/>
                    <a:pt x="20" y="24"/>
                  </a:cubicBezTo>
                  <a:cubicBezTo>
                    <a:pt x="19" y="24"/>
                    <a:pt x="18" y="23"/>
                    <a:pt x="17" y="22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4" y="20"/>
                    <a:pt x="14" y="20"/>
                    <a:pt x="13" y="19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2" y="18"/>
                    <a:pt x="11" y="17"/>
                    <a:pt x="11" y="17"/>
                  </a:cubicBezTo>
                  <a:cubicBezTo>
                    <a:pt x="9" y="17"/>
                    <a:pt x="9" y="15"/>
                    <a:pt x="8" y="13"/>
                  </a:cubicBezTo>
                  <a:cubicBezTo>
                    <a:pt x="8" y="13"/>
                    <a:pt x="8" y="12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6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3"/>
                    <a:pt x="6" y="2"/>
                    <a:pt x="7" y="3"/>
                  </a:cubicBezTo>
                  <a:cubicBezTo>
                    <a:pt x="8" y="1"/>
                    <a:pt x="9" y="1"/>
                    <a:pt x="11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1"/>
                    <a:pt x="14" y="1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7" y="4"/>
                    <a:pt x="17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5" y="5"/>
                    <a:pt x="14" y="7"/>
                  </a:cubicBezTo>
                  <a:cubicBezTo>
                    <a:pt x="14" y="7"/>
                    <a:pt x="13" y="9"/>
                    <a:pt x="13" y="9"/>
                  </a:cubicBezTo>
                  <a:cubicBezTo>
                    <a:pt x="14" y="10"/>
                    <a:pt x="14" y="10"/>
                    <a:pt x="15" y="11"/>
                  </a:cubicBezTo>
                  <a:cubicBezTo>
                    <a:pt x="15" y="11"/>
                    <a:pt x="16" y="11"/>
                    <a:pt x="16" y="12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4"/>
                    <a:pt x="17" y="15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19"/>
                    <a:pt x="23" y="19"/>
                    <a:pt x="24" y="20"/>
                  </a:cubicBezTo>
                  <a:cubicBezTo>
                    <a:pt x="26" y="20"/>
                    <a:pt x="28" y="21"/>
                    <a:pt x="28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5" y="23"/>
                    <a:pt x="24" y="23"/>
                  </a:cubicBezTo>
                  <a:cubicBezTo>
                    <a:pt x="24" y="23"/>
                    <a:pt x="24" y="23"/>
                    <a:pt x="23" y="24"/>
                  </a:cubicBezTo>
                  <a:cubicBezTo>
                    <a:pt x="23" y="24"/>
                    <a:pt x="24" y="24"/>
                    <a:pt x="24" y="24"/>
                  </a:cubicBezTo>
                  <a:cubicBezTo>
                    <a:pt x="24" y="24"/>
                    <a:pt x="25" y="25"/>
                    <a:pt x="25" y="25"/>
                  </a:cubicBezTo>
                  <a:cubicBezTo>
                    <a:pt x="25" y="26"/>
                    <a:pt x="24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9"/>
                    <a:pt x="22" y="30"/>
                    <a:pt x="21" y="30"/>
                  </a:cubicBezTo>
                  <a:close/>
                  <a:moveTo>
                    <a:pt x="21" y="22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2" y="24"/>
                    <a:pt x="22" y="25"/>
                    <a:pt x="22" y="26"/>
                  </a:cubicBezTo>
                  <a:cubicBezTo>
                    <a:pt x="22" y="27"/>
                    <a:pt x="22" y="27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9"/>
                    <a:pt x="21" y="29"/>
                  </a:cubicBezTo>
                  <a:cubicBezTo>
                    <a:pt x="22" y="29"/>
                    <a:pt x="22" y="28"/>
                    <a:pt x="22" y="27"/>
                  </a:cubicBez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2" y="25"/>
                    <a:pt x="22" y="24"/>
                  </a:cubicBezTo>
                  <a:cubicBezTo>
                    <a:pt x="23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2"/>
                  </a:cubicBezTo>
                  <a:cubicBezTo>
                    <a:pt x="25" y="21"/>
                    <a:pt x="24" y="21"/>
                    <a:pt x="23" y="21"/>
                  </a:cubicBezTo>
                  <a:cubicBezTo>
                    <a:pt x="22" y="20"/>
                    <a:pt x="22" y="20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19" y="19"/>
                    <a:pt x="18" y="17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6"/>
                    <a:pt x="16" y="15"/>
                    <a:pt x="16" y="14"/>
                  </a:cubicBezTo>
                  <a:cubicBezTo>
                    <a:pt x="16" y="14"/>
                    <a:pt x="16" y="13"/>
                    <a:pt x="15" y="13"/>
                  </a:cubicBezTo>
                  <a:cubicBezTo>
                    <a:pt x="15" y="12"/>
                    <a:pt x="15" y="12"/>
                    <a:pt x="14" y="12"/>
                  </a:cubicBezTo>
                  <a:cubicBezTo>
                    <a:pt x="13" y="11"/>
                    <a:pt x="13" y="11"/>
                    <a:pt x="12" y="9"/>
                  </a:cubicBezTo>
                  <a:cubicBezTo>
                    <a:pt x="12" y="8"/>
                    <a:pt x="13" y="7"/>
                    <a:pt x="13" y="6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2"/>
                    <a:pt x="8" y="2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9"/>
                    <a:pt x="1" y="10"/>
                    <a:pt x="2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3" y="11"/>
                    <a:pt x="3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6" y="10"/>
                    <a:pt x="7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9" y="11"/>
                    <a:pt x="9" y="12"/>
                    <a:pt x="9" y="13"/>
                  </a:cubicBezTo>
                  <a:cubicBezTo>
                    <a:pt x="10" y="15"/>
                    <a:pt x="10" y="16"/>
                    <a:pt x="11" y="16"/>
                  </a:cubicBezTo>
                  <a:cubicBezTo>
                    <a:pt x="12" y="16"/>
                    <a:pt x="13" y="17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7" y="20"/>
                    <a:pt x="18" y="20"/>
                    <a:pt x="18" y="21"/>
                  </a:cubicBezTo>
                  <a:cubicBezTo>
                    <a:pt x="19" y="22"/>
                    <a:pt x="20" y="23"/>
                    <a:pt x="20" y="23"/>
                  </a:cubicBezTo>
                  <a:lnTo>
                    <a:pt x="21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" name="Freeform 371"/>
            <p:cNvSpPr>
              <a:spLocks/>
            </p:cNvSpPr>
            <p:nvPr/>
          </p:nvSpPr>
          <p:spPr bwMode="auto">
            <a:xfrm>
              <a:off x="1871188" y="2405591"/>
              <a:ext cx="31475" cy="59817"/>
            </a:xfrm>
            <a:custGeom>
              <a:avLst/>
              <a:gdLst>
                <a:gd name="T0" fmla="*/ 125 w 4"/>
                <a:gd name="T1" fmla="*/ 0 h 8"/>
                <a:gd name="T2" fmla="*/ 158 w 4"/>
                <a:gd name="T3" fmla="*/ 164 h 8"/>
                <a:gd name="T4" fmla="*/ 83 w 4"/>
                <a:gd name="T5" fmla="*/ 254 h 8"/>
                <a:gd name="T6" fmla="*/ 0 w 4"/>
                <a:gd name="T7" fmla="*/ 69 h 8"/>
                <a:gd name="T8" fmla="*/ 125 w 4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8">
                  <a:moveTo>
                    <a:pt x="3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4" y="7"/>
                    <a:pt x="3" y="6"/>
                    <a:pt x="2" y="8"/>
                  </a:cubicBezTo>
                  <a:cubicBezTo>
                    <a:pt x="1" y="7"/>
                    <a:pt x="1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" name="Freeform 372"/>
            <p:cNvSpPr>
              <a:spLocks noEditPoints="1"/>
            </p:cNvSpPr>
            <p:nvPr/>
          </p:nvSpPr>
          <p:spPr bwMode="auto">
            <a:xfrm>
              <a:off x="1871188" y="2405591"/>
              <a:ext cx="37770" cy="66113"/>
            </a:xfrm>
            <a:custGeom>
              <a:avLst/>
              <a:gdLst>
                <a:gd name="T0" fmla="*/ 70 w 5"/>
                <a:gd name="T1" fmla="*/ 266 h 9"/>
                <a:gd name="T2" fmla="*/ 29 w 5"/>
                <a:gd name="T3" fmla="*/ 240 h 9"/>
                <a:gd name="T4" fmla="*/ 0 w 5"/>
                <a:gd name="T5" fmla="*/ 114 h 9"/>
                <a:gd name="T6" fmla="*/ 0 w 5"/>
                <a:gd name="T7" fmla="*/ 65 h 9"/>
                <a:gd name="T8" fmla="*/ 0 w 5"/>
                <a:gd name="T9" fmla="*/ 28 h 9"/>
                <a:gd name="T10" fmla="*/ 29 w 5"/>
                <a:gd name="T11" fmla="*/ 28 h 9"/>
                <a:gd name="T12" fmla="*/ 70 w 5"/>
                <a:gd name="T13" fmla="*/ 0 h 9"/>
                <a:gd name="T14" fmla="*/ 70 w 5"/>
                <a:gd name="T15" fmla="*/ 0 h 9"/>
                <a:gd name="T16" fmla="*/ 98 w 5"/>
                <a:gd name="T17" fmla="*/ 0 h 9"/>
                <a:gd name="T18" fmla="*/ 139 w 5"/>
                <a:gd name="T19" fmla="*/ 114 h 9"/>
                <a:gd name="T20" fmla="*/ 139 w 5"/>
                <a:gd name="T21" fmla="*/ 152 h 9"/>
                <a:gd name="T22" fmla="*/ 98 w 5"/>
                <a:gd name="T23" fmla="*/ 201 h 9"/>
                <a:gd name="T24" fmla="*/ 70 w 5"/>
                <a:gd name="T25" fmla="*/ 240 h 9"/>
                <a:gd name="T26" fmla="*/ 70 w 5"/>
                <a:gd name="T27" fmla="*/ 266 h 9"/>
                <a:gd name="T28" fmla="*/ 29 w 5"/>
                <a:gd name="T29" fmla="*/ 65 h 9"/>
                <a:gd name="T30" fmla="*/ 29 w 5"/>
                <a:gd name="T31" fmla="*/ 114 h 9"/>
                <a:gd name="T32" fmla="*/ 70 w 5"/>
                <a:gd name="T33" fmla="*/ 201 h 9"/>
                <a:gd name="T34" fmla="*/ 98 w 5"/>
                <a:gd name="T35" fmla="*/ 180 h 9"/>
                <a:gd name="T36" fmla="*/ 98 w 5"/>
                <a:gd name="T37" fmla="*/ 152 h 9"/>
                <a:gd name="T38" fmla="*/ 98 w 5"/>
                <a:gd name="T39" fmla="*/ 114 h 9"/>
                <a:gd name="T40" fmla="*/ 98 w 5"/>
                <a:gd name="T41" fmla="*/ 28 h 9"/>
                <a:gd name="T42" fmla="*/ 29 w 5"/>
                <a:gd name="T43" fmla="*/ 65 h 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" h="9">
                  <a:moveTo>
                    <a:pt x="2" y="9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4" y="3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8"/>
                    <a:pt x="3" y="8"/>
                    <a:pt x="2" y="8"/>
                  </a:cubicBezTo>
                  <a:lnTo>
                    <a:pt x="2" y="9"/>
                  </a:lnTo>
                  <a:close/>
                  <a:moveTo>
                    <a:pt x="1" y="2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2"/>
                    <a:pt x="2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" name="Freeform 373"/>
            <p:cNvSpPr>
              <a:spLocks/>
            </p:cNvSpPr>
            <p:nvPr/>
          </p:nvSpPr>
          <p:spPr bwMode="auto">
            <a:xfrm>
              <a:off x="1946728" y="2471704"/>
              <a:ext cx="59802" cy="44076"/>
            </a:xfrm>
            <a:custGeom>
              <a:avLst/>
              <a:gdLst>
                <a:gd name="T0" fmla="*/ 254 w 8"/>
                <a:gd name="T1" fmla="*/ 28 h 6"/>
                <a:gd name="T2" fmla="*/ 185 w 8"/>
                <a:gd name="T3" fmla="*/ 152 h 6"/>
                <a:gd name="T4" fmla="*/ 29 w 8"/>
                <a:gd name="T5" fmla="*/ 86 h 6"/>
                <a:gd name="T6" fmla="*/ 69 w 8"/>
                <a:gd name="T7" fmla="*/ 28 h 6"/>
                <a:gd name="T8" fmla="*/ 254 w 8"/>
                <a:gd name="T9" fmla="*/ 2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8" y="1"/>
                  </a:moveTo>
                  <a:cubicBezTo>
                    <a:pt x="7" y="1"/>
                    <a:pt x="7" y="5"/>
                    <a:pt x="6" y="5"/>
                  </a:cubicBezTo>
                  <a:cubicBezTo>
                    <a:pt x="6" y="6"/>
                    <a:pt x="2" y="3"/>
                    <a:pt x="1" y="3"/>
                  </a:cubicBezTo>
                  <a:cubicBezTo>
                    <a:pt x="0" y="2"/>
                    <a:pt x="1" y="0"/>
                    <a:pt x="2" y="1"/>
                  </a:cubicBezTo>
                  <a:cubicBezTo>
                    <a:pt x="4" y="2"/>
                    <a:pt x="6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" name="Freeform 374"/>
            <p:cNvSpPr>
              <a:spLocks noEditPoints="1"/>
            </p:cNvSpPr>
            <p:nvPr/>
          </p:nvSpPr>
          <p:spPr bwMode="auto">
            <a:xfrm>
              <a:off x="1946728" y="2471704"/>
              <a:ext cx="66097" cy="44076"/>
            </a:xfrm>
            <a:custGeom>
              <a:avLst/>
              <a:gdLst>
                <a:gd name="T0" fmla="*/ 180 w 9"/>
                <a:gd name="T1" fmla="*/ 180 h 6"/>
                <a:gd name="T2" fmla="*/ 65 w 9"/>
                <a:gd name="T3" fmla="*/ 114 h 6"/>
                <a:gd name="T4" fmla="*/ 28 w 9"/>
                <a:gd name="T5" fmla="*/ 86 h 6"/>
                <a:gd name="T6" fmla="*/ 0 w 9"/>
                <a:gd name="T7" fmla="*/ 65 h 6"/>
                <a:gd name="T8" fmla="*/ 86 w 9"/>
                <a:gd name="T9" fmla="*/ 0 h 6"/>
                <a:gd name="T10" fmla="*/ 180 w 9"/>
                <a:gd name="T11" fmla="*/ 0 h 6"/>
                <a:gd name="T12" fmla="*/ 240 w 9"/>
                <a:gd name="T13" fmla="*/ 0 h 6"/>
                <a:gd name="T14" fmla="*/ 266 w 9"/>
                <a:gd name="T15" fmla="*/ 0 h 6"/>
                <a:gd name="T16" fmla="*/ 240 w 9"/>
                <a:gd name="T17" fmla="*/ 28 h 6"/>
                <a:gd name="T18" fmla="*/ 201 w 9"/>
                <a:gd name="T19" fmla="*/ 86 h 6"/>
                <a:gd name="T20" fmla="*/ 201 w 9"/>
                <a:gd name="T21" fmla="*/ 180 h 6"/>
                <a:gd name="T22" fmla="*/ 180 w 9"/>
                <a:gd name="T23" fmla="*/ 180 h 6"/>
                <a:gd name="T24" fmla="*/ 65 w 9"/>
                <a:gd name="T25" fmla="*/ 28 h 6"/>
                <a:gd name="T26" fmla="*/ 28 w 9"/>
                <a:gd name="T27" fmla="*/ 65 h 6"/>
                <a:gd name="T28" fmla="*/ 28 w 9"/>
                <a:gd name="T29" fmla="*/ 65 h 6"/>
                <a:gd name="T30" fmla="*/ 65 w 9"/>
                <a:gd name="T31" fmla="*/ 86 h 6"/>
                <a:gd name="T32" fmla="*/ 180 w 9"/>
                <a:gd name="T33" fmla="*/ 152 h 6"/>
                <a:gd name="T34" fmla="*/ 180 w 9"/>
                <a:gd name="T35" fmla="*/ 86 h 6"/>
                <a:gd name="T36" fmla="*/ 201 w 9"/>
                <a:gd name="T37" fmla="*/ 28 h 6"/>
                <a:gd name="T38" fmla="*/ 201 w 9"/>
                <a:gd name="T39" fmla="*/ 28 h 6"/>
                <a:gd name="T40" fmla="*/ 65 w 9"/>
                <a:gd name="T41" fmla="*/ 28 h 6"/>
                <a:gd name="T42" fmla="*/ 65 w 9"/>
                <a:gd name="T43" fmla="*/ 28 h 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" h="6">
                  <a:moveTo>
                    <a:pt x="6" y="6"/>
                  </a:moveTo>
                  <a:cubicBezTo>
                    <a:pt x="5" y="6"/>
                    <a:pt x="4" y="5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3"/>
                    <a:pt x="7" y="3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lose/>
                  <a:moveTo>
                    <a:pt x="2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3" y="3"/>
                    <a:pt x="5" y="4"/>
                    <a:pt x="6" y="5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2"/>
                    <a:pt x="3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" name="Freeform 375"/>
            <p:cNvSpPr>
              <a:spLocks/>
            </p:cNvSpPr>
            <p:nvPr/>
          </p:nvSpPr>
          <p:spPr bwMode="auto">
            <a:xfrm>
              <a:off x="1827124" y="2188361"/>
              <a:ext cx="15737" cy="22038"/>
            </a:xfrm>
            <a:custGeom>
              <a:avLst/>
              <a:gdLst>
                <a:gd name="T0" fmla="*/ 50 w 2"/>
                <a:gd name="T1" fmla="*/ 65 h 3"/>
                <a:gd name="T2" fmla="*/ 50 w 2"/>
                <a:gd name="T3" fmla="*/ 0 h 3"/>
                <a:gd name="T4" fmla="*/ 50 w 2"/>
                <a:gd name="T5" fmla="*/ 6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2" y="3"/>
                    <a:pt x="2" y="1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" name="Freeform 376"/>
            <p:cNvSpPr>
              <a:spLocks/>
            </p:cNvSpPr>
            <p:nvPr/>
          </p:nvSpPr>
          <p:spPr bwMode="auto">
            <a:xfrm>
              <a:off x="1827124" y="2182065"/>
              <a:ext cx="22032" cy="28334"/>
            </a:xfrm>
            <a:custGeom>
              <a:avLst/>
              <a:gdLst>
                <a:gd name="T0" fmla="*/ 28 w 3"/>
                <a:gd name="T1" fmla="*/ 101 h 4"/>
                <a:gd name="T2" fmla="*/ 28 w 3"/>
                <a:gd name="T3" fmla="*/ 101 h 4"/>
                <a:gd name="T4" fmla="*/ 28 w 3"/>
                <a:gd name="T5" fmla="*/ 101 h 4"/>
                <a:gd name="T6" fmla="*/ 0 w 3"/>
                <a:gd name="T7" fmla="*/ 101 h 4"/>
                <a:gd name="T8" fmla="*/ 0 w 3"/>
                <a:gd name="T9" fmla="*/ 101 h 4"/>
                <a:gd name="T10" fmla="*/ 0 w 3"/>
                <a:gd name="T11" fmla="*/ 56 h 4"/>
                <a:gd name="T12" fmla="*/ 28 w 3"/>
                <a:gd name="T13" fmla="*/ 25 h 4"/>
                <a:gd name="T14" fmla="*/ 65 w 3"/>
                <a:gd name="T15" fmla="*/ 0 h 4"/>
                <a:gd name="T16" fmla="*/ 65 w 3"/>
                <a:gd name="T17" fmla="*/ 25 h 4"/>
                <a:gd name="T18" fmla="*/ 65 w 3"/>
                <a:gd name="T19" fmla="*/ 81 h 4"/>
                <a:gd name="T20" fmla="*/ 28 w 3"/>
                <a:gd name="T21" fmla="*/ 101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4"/>
                    <a:pt x="2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" name="Freeform 377"/>
            <p:cNvSpPr>
              <a:spLocks/>
            </p:cNvSpPr>
            <p:nvPr/>
          </p:nvSpPr>
          <p:spPr bwMode="auto">
            <a:xfrm>
              <a:off x="1811386" y="2106507"/>
              <a:ext cx="15737" cy="9445"/>
            </a:xfrm>
            <a:custGeom>
              <a:avLst/>
              <a:gdLst>
                <a:gd name="T0" fmla="*/ 83 w 2"/>
                <a:gd name="T1" fmla="*/ 0 h 1"/>
                <a:gd name="T2" fmla="*/ 0 w 2"/>
                <a:gd name="T3" fmla="*/ 81 h 1"/>
                <a:gd name="T4" fmla="*/ 83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" name="Freeform 378"/>
            <p:cNvSpPr>
              <a:spLocks/>
            </p:cNvSpPr>
            <p:nvPr/>
          </p:nvSpPr>
          <p:spPr bwMode="auto">
            <a:xfrm>
              <a:off x="1811386" y="2100210"/>
              <a:ext cx="15737" cy="28334"/>
            </a:xfrm>
            <a:custGeom>
              <a:avLst/>
              <a:gdLst>
                <a:gd name="T0" fmla="*/ 0 w 2"/>
                <a:gd name="T1" fmla="*/ 101 h 4"/>
                <a:gd name="T2" fmla="*/ 0 w 2"/>
                <a:gd name="T3" fmla="*/ 56 h 4"/>
                <a:gd name="T4" fmla="*/ 50 w 2"/>
                <a:gd name="T5" fmla="*/ 25 h 4"/>
                <a:gd name="T6" fmla="*/ 50 w 2"/>
                <a:gd name="T7" fmla="*/ 0 h 4"/>
                <a:gd name="T8" fmla="*/ 83 w 2"/>
                <a:gd name="T9" fmla="*/ 25 h 4"/>
                <a:gd name="T10" fmla="*/ 50 w 2"/>
                <a:gd name="T11" fmla="*/ 56 h 4"/>
                <a:gd name="T12" fmla="*/ 50 w 2"/>
                <a:gd name="T13" fmla="*/ 56 h 4"/>
                <a:gd name="T14" fmla="*/ 0 w 2"/>
                <a:gd name="T15" fmla="*/ 101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" name="Freeform 379"/>
            <p:cNvSpPr>
              <a:spLocks/>
            </p:cNvSpPr>
            <p:nvPr/>
          </p:nvSpPr>
          <p:spPr bwMode="auto">
            <a:xfrm>
              <a:off x="1795649" y="2093914"/>
              <a:ext cx="59802" cy="78706"/>
            </a:xfrm>
            <a:custGeom>
              <a:avLst/>
              <a:gdLst>
                <a:gd name="T0" fmla="*/ 95 w 8"/>
                <a:gd name="T1" fmla="*/ 82 h 11"/>
                <a:gd name="T2" fmla="*/ 135 w 8"/>
                <a:gd name="T3" fmla="*/ 130 h 11"/>
                <a:gd name="T4" fmla="*/ 135 w 8"/>
                <a:gd name="T5" fmla="*/ 57 h 11"/>
                <a:gd name="T6" fmla="*/ 254 w 8"/>
                <a:gd name="T7" fmla="*/ 57 h 11"/>
                <a:gd name="T8" fmla="*/ 226 w 8"/>
                <a:gd name="T9" fmla="*/ 102 h 11"/>
                <a:gd name="T10" fmla="*/ 164 w 8"/>
                <a:gd name="T11" fmla="*/ 186 h 11"/>
                <a:gd name="T12" fmla="*/ 164 w 8"/>
                <a:gd name="T13" fmla="*/ 295 h 11"/>
                <a:gd name="T14" fmla="*/ 135 w 8"/>
                <a:gd name="T15" fmla="*/ 232 h 11"/>
                <a:gd name="T16" fmla="*/ 0 w 8"/>
                <a:gd name="T17" fmla="*/ 232 h 11"/>
                <a:gd name="T18" fmla="*/ 69 w 8"/>
                <a:gd name="T19" fmla="*/ 232 h 11"/>
                <a:gd name="T20" fmla="*/ 29 w 8"/>
                <a:gd name="T21" fmla="*/ 211 h 11"/>
                <a:gd name="T22" fmla="*/ 95 w 8"/>
                <a:gd name="T23" fmla="*/ 211 h 11"/>
                <a:gd name="T24" fmla="*/ 95 w 8"/>
                <a:gd name="T25" fmla="*/ 82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" h="11">
                  <a:moveTo>
                    <a:pt x="3" y="3"/>
                  </a:moveTo>
                  <a:cubicBezTo>
                    <a:pt x="4" y="4"/>
                    <a:pt x="2" y="5"/>
                    <a:pt x="4" y="5"/>
                  </a:cubicBezTo>
                  <a:cubicBezTo>
                    <a:pt x="4" y="5"/>
                    <a:pt x="4" y="2"/>
                    <a:pt x="4" y="2"/>
                  </a:cubicBezTo>
                  <a:cubicBezTo>
                    <a:pt x="5" y="1"/>
                    <a:pt x="7" y="0"/>
                    <a:pt x="8" y="2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5" y="8"/>
                    <a:pt x="5" y="10"/>
                    <a:pt x="5" y="11"/>
                  </a:cubicBezTo>
                  <a:cubicBezTo>
                    <a:pt x="4" y="10"/>
                    <a:pt x="5" y="10"/>
                    <a:pt x="4" y="9"/>
                  </a:cubicBezTo>
                  <a:cubicBezTo>
                    <a:pt x="2" y="8"/>
                    <a:pt x="1" y="10"/>
                    <a:pt x="0" y="9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0" y="8"/>
                    <a:pt x="3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8" name="Freeform 380"/>
            <p:cNvSpPr>
              <a:spLocks noEditPoints="1"/>
            </p:cNvSpPr>
            <p:nvPr/>
          </p:nvSpPr>
          <p:spPr bwMode="auto">
            <a:xfrm>
              <a:off x="1773616" y="2093914"/>
              <a:ext cx="91277" cy="88151"/>
            </a:xfrm>
            <a:custGeom>
              <a:avLst/>
              <a:gdLst>
                <a:gd name="T0" fmla="*/ 309 w 12"/>
                <a:gd name="T1" fmla="*/ 355 h 12"/>
                <a:gd name="T2" fmla="*/ 268 w 12"/>
                <a:gd name="T3" fmla="*/ 355 h 12"/>
                <a:gd name="T4" fmla="*/ 239 w 12"/>
                <a:gd name="T5" fmla="*/ 294 h 12"/>
                <a:gd name="T6" fmla="*/ 210 w 12"/>
                <a:gd name="T7" fmla="*/ 266 h 12"/>
                <a:gd name="T8" fmla="*/ 210 w 12"/>
                <a:gd name="T9" fmla="*/ 266 h 12"/>
                <a:gd name="T10" fmla="*/ 169 w 12"/>
                <a:gd name="T11" fmla="*/ 266 h 12"/>
                <a:gd name="T12" fmla="*/ 169 w 12"/>
                <a:gd name="T13" fmla="*/ 294 h 12"/>
                <a:gd name="T14" fmla="*/ 70 w 12"/>
                <a:gd name="T15" fmla="*/ 266 h 12"/>
                <a:gd name="T16" fmla="*/ 0 w 12"/>
                <a:gd name="T17" fmla="*/ 240 h 12"/>
                <a:gd name="T18" fmla="*/ 70 w 12"/>
                <a:gd name="T19" fmla="*/ 240 h 12"/>
                <a:gd name="T20" fmla="*/ 70 w 12"/>
                <a:gd name="T21" fmla="*/ 240 h 12"/>
                <a:gd name="T22" fmla="*/ 99 w 12"/>
                <a:gd name="T23" fmla="*/ 240 h 12"/>
                <a:gd name="T24" fmla="*/ 140 w 12"/>
                <a:gd name="T25" fmla="*/ 240 h 12"/>
                <a:gd name="T26" fmla="*/ 140 w 12"/>
                <a:gd name="T27" fmla="*/ 240 h 12"/>
                <a:gd name="T28" fmla="*/ 169 w 12"/>
                <a:gd name="T29" fmla="*/ 86 h 12"/>
                <a:gd name="T30" fmla="*/ 210 w 12"/>
                <a:gd name="T31" fmla="*/ 86 h 12"/>
                <a:gd name="T32" fmla="*/ 210 w 12"/>
                <a:gd name="T33" fmla="*/ 65 h 12"/>
                <a:gd name="T34" fmla="*/ 239 w 12"/>
                <a:gd name="T35" fmla="*/ 86 h 12"/>
                <a:gd name="T36" fmla="*/ 239 w 12"/>
                <a:gd name="T37" fmla="*/ 28 h 12"/>
                <a:gd name="T38" fmla="*/ 268 w 12"/>
                <a:gd name="T39" fmla="*/ 28 h 12"/>
                <a:gd name="T40" fmla="*/ 338 w 12"/>
                <a:gd name="T41" fmla="*/ 0 h 12"/>
                <a:gd name="T42" fmla="*/ 379 w 12"/>
                <a:gd name="T43" fmla="*/ 65 h 12"/>
                <a:gd name="T44" fmla="*/ 379 w 12"/>
                <a:gd name="T45" fmla="*/ 114 h 12"/>
                <a:gd name="T46" fmla="*/ 379 w 12"/>
                <a:gd name="T47" fmla="*/ 180 h 12"/>
                <a:gd name="T48" fmla="*/ 309 w 12"/>
                <a:gd name="T49" fmla="*/ 201 h 12"/>
                <a:gd name="T50" fmla="*/ 309 w 12"/>
                <a:gd name="T51" fmla="*/ 355 h 12"/>
                <a:gd name="T52" fmla="*/ 210 w 12"/>
                <a:gd name="T53" fmla="*/ 240 h 12"/>
                <a:gd name="T54" fmla="*/ 239 w 12"/>
                <a:gd name="T55" fmla="*/ 240 h 12"/>
                <a:gd name="T56" fmla="*/ 268 w 12"/>
                <a:gd name="T57" fmla="*/ 266 h 12"/>
                <a:gd name="T58" fmla="*/ 268 w 12"/>
                <a:gd name="T59" fmla="*/ 180 h 12"/>
                <a:gd name="T60" fmla="*/ 239 w 12"/>
                <a:gd name="T61" fmla="*/ 180 h 12"/>
                <a:gd name="T62" fmla="*/ 210 w 12"/>
                <a:gd name="T63" fmla="*/ 152 h 12"/>
                <a:gd name="T64" fmla="*/ 169 w 12"/>
                <a:gd name="T65" fmla="*/ 201 h 12"/>
                <a:gd name="T66" fmla="*/ 210 w 12"/>
                <a:gd name="T67" fmla="*/ 201 h 12"/>
                <a:gd name="T68" fmla="*/ 210 w 12"/>
                <a:gd name="T69" fmla="*/ 240 h 12"/>
                <a:gd name="T70" fmla="*/ 268 w 12"/>
                <a:gd name="T71" fmla="*/ 180 h 12"/>
                <a:gd name="T72" fmla="*/ 309 w 12"/>
                <a:gd name="T73" fmla="*/ 180 h 12"/>
                <a:gd name="T74" fmla="*/ 338 w 12"/>
                <a:gd name="T75" fmla="*/ 180 h 12"/>
                <a:gd name="T76" fmla="*/ 309 w 12"/>
                <a:gd name="T77" fmla="*/ 152 h 12"/>
                <a:gd name="T78" fmla="*/ 309 w 12"/>
                <a:gd name="T79" fmla="*/ 114 h 12"/>
                <a:gd name="T80" fmla="*/ 309 w 12"/>
                <a:gd name="T81" fmla="*/ 114 h 12"/>
                <a:gd name="T82" fmla="*/ 338 w 12"/>
                <a:gd name="T83" fmla="*/ 65 h 12"/>
                <a:gd name="T84" fmla="*/ 338 w 12"/>
                <a:gd name="T85" fmla="*/ 65 h 12"/>
                <a:gd name="T86" fmla="*/ 268 w 12"/>
                <a:gd name="T87" fmla="*/ 65 h 12"/>
                <a:gd name="T88" fmla="*/ 268 w 12"/>
                <a:gd name="T89" fmla="*/ 65 h 12"/>
                <a:gd name="T90" fmla="*/ 268 w 12"/>
                <a:gd name="T91" fmla="*/ 152 h 12"/>
                <a:gd name="T92" fmla="*/ 268 w 12"/>
                <a:gd name="T93" fmla="*/ 180 h 1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2" h="12">
                  <a:moveTo>
                    <a:pt x="9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4" y="5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0" y="0"/>
                    <a:pt x="11" y="1"/>
                    <a:pt x="11" y="2"/>
                  </a:cubicBezTo>
                  <a:cubicBezTo>
                    <a:pt x="12" y="2"/>
                    <a:pt x="11" y="3"/>
                    <a:pt x="11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7"/>
                    <a:pt x="10" y="7"/>
                    <a:pt x="9" y="7"/>
                  </a:cubicBezTo>
                  <a:lnTo>
                    <a:pt x="9" y="12"/>
                  </a:lnTo>
                  <a:close/>
                  <a:moveTo>
                    <a:pt x="6" y="8"/>
                  </a:moveTo>
                  <a:cubicBezTo>
                    <a:pt x="6" y="8"/>
                    <a:pt x="7" y="8"/>
                    <a:pt x="7" y="8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8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7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" name="Freeform 381"/>
            <p:cNvSpPr>
              <a:spLocks/>
            </p:cNvSpPr>
            <p:nvPr/>
          </p:nvSpPr>
          <p:spPr bwMode="auto">
            <a:xfrm>
              <a:off x="1565882" y="2389850"/>
              <a:ext cx="66097" cy="110189"/>
            </a:xfrm>
            <a:custGeom>
              <a:avLst/>
              <a:gdLst>
                <a:gd name="T0" fmla="*/ 65 w 9"/>
                <a:gd name="T1" fmla="*/ 28 h 15"/>
                <a:gd name="T2" fmla="*/ 65 w 9"/>
                <a:gd name="T3" fmla="*/ 180 h 15"/>
                <a:gd name="T4" fmla="*/ 86 w 9"/>
                <a:gd name="T5" fmla="*/ 331 h 15"/>
                <a:gd name="T6" fmla="*/ 65 w 9"/>
                <a:gd name="T7" fmla="*/ 446 h 15"/>
                <a:gd name="T8" fmla="*/ 152 w 9"/>
                <a:gd name="T9" fmla="*/ 446 h 15"/>
                <a:gd name="T10" fmla="*/ 201 w 9"/>
                <a:gd name="T11" fmla="*/ 355 h 15"/>
                <a:gd name="T12" fmla="*/ 180 w 9"/>
                <a:gd name="T13" fmla="*/ 201 h 15"/>
                <a:gd name="T14" fmla="*/ 240 w 9"/>
                <a:gd name="T15" fmla="*/ 65 h 15"/>
                <a:gd name="T16" fmla="*/ 114 w 9"/>
                <a:gd name="T17" fmla="*/ 0 h 15"/>
                <a:gd name="T18" fmla="*/ 65 w 9"/>
                <a:gd name="T19" fmla="*/ 28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5">
                  <a:moveTo>
                    <a:pt x="2" y="1"/>
                  </a:moveTo>
                  <a:cubicBezTo>
                    <a:pt x="3" y="3"/>
                    <a:pt x="3" y="4"/>
                    <a:pt x="2" y="6"/>
                  </a:cubicBezTo>
                  <a:cubicBezTo>
                    <a:pt x="2" y="7"/>
                    <a:pt x="0" y="12"/>
                    <a:pt x="3" y="11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5"/>
                    <a:pt x="4" y="15"/>
                    <a:pt x="5" y="15"/>
                  </a:cubicBezTo>
                  <a:cubicBezTo>
                    <a:pt x="5" y="15"/>
                    <a:pt x="7" y="12"/>
                    <a:pt x="7" y="12"/>
                  </a:cubicBezTo>
                  <a:cubicBezTo>
                    <a:pt x="7" y="12"/>
                    <a:pt x="5" y="8"/>
                    <a:pt x="6" y="7"/>
                  </a:cubicBezTo>
                  <a:cubicBezTo>
                    <a:pt x="8" y="6"/>
                    <a:pt x="7" y="4"/>
                    <a:pt x="8" y="2"/>
                  </a:cubicBezTo>
                  <a:cubicBezTo>
                    <a:pt x="9" y="0"/>
                    <a:pt x="5" y="1"/>
                    <a:pt x="4" y="0"/>
                  </a:cubicBezTo>
                  <a:cubicBezTo>
                    <a:pt x="4" y="0"/>
                    <a:pt x="3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" name="Freeform 382"/>
            <p:cNvSpPr>
              <a:spLocks noEditPoints="1"/>
            </p:cNvSpPr>
            <p:nvPr/>
          </p:nvSpPr>
          <p:spPr bwMode="auto">
            <a:xfrm>
              <a:off x="1565882" y="2383553"/>
              <a:ext cx="66097" cy="125930"/>
            </a:xfrm>
            <a:custGeom>
              <a:avLst/>
              <a:gdLst>
                <a:gd name="T0" fmla="*/ 65 w 9"/>
                <a:gd name="T1" fmla="*/ 520 h 17"/>
                <a:gd name="T2" fmla="*/ 65 w 9"/>
                <a:gd name="T3" fmla="*/ 492 h 17"/>
                <a:gd name="T4" fmla="*/ 65 w 9"/>
                <a:gd name="T5" fmla="*/ 405 h 17"/>
                <a:gd name="T6" fmla="*/ 65 w 9"/>
                <a:gd name="T7" fmla="*/ 405 h 17"/>
                <a:gd name="T8" fmla="*/ 65 w 9"/>
                <a:gd name="T9" fmla="*/ 405 h 17"/>
                <a:gd name="T10" fmla="*/ 28 w 9"/>
                <a:gd name="T11" fmla="*/ 365 h 17"/>
                <a:gd name="T12" fmla="*/ 28 w 9"/>
                <a:gd name="T13" fmla="*/ 209 h 17"/>
                <a:gd name="T14" fmla="*/ 65 w 9"/>
                <a:gd name="T15" fmla="*/ 209 h 17"/>
                <a:gd name="T16" fmla="*/ 65 w 9"/>
                <a:gd name="T17" fmla="*/ 66 h 17"/>
                <a:gd name="T18" fmla="*/ 65 w 9"/>
                <a:gd name="T19" fmla="*/ 66 h 17"/>
                <a:gd name="T20" fmla="*/ 65 w 9"/>
                <a:gd name="T21" fmla="*/ 66 h 17"/>
                <a:gd name="T22" fmla="*/ 86 w 9"/>
                <a:gd name="T23" fmla="*/ 28 h 17"/>
                <a:gd name="T24" fmla="*/ 114 w 9"/>
                <a:gd name="T25" fmla="*/ 28 h 17"/>
                <a:gd name="T26" fmla="*/ 114 w 9"/>
                <a:gd name="T27" fmla="*/ 0 h 17"/>
                <a:gd name="T28" fmla="*/ 152 w 9"/>
                <a:gd name="T29" fmla="*/ 28 h 17"/>
                <a:gd name="T30" fmla="*/ 180 w 9"/>
                <a:gd name="T31" fmla="*/ 28 h 17"/>
                <a:gd name="T32" fmla="*/ 266 w 9"/>
                <a:gd name="T33" fmla="*/ 66 h 17"/>
                <a:gd name="T34" fmla="*/ 266 w 9"/>
                <a:gd name="T35" fmla="*/ 89 h 17"/>
                <a:gd name="T36" fmla="*/ 240 w 9"/>
                <a:gd name="T37" fmla="*/ 184 h 17"/>
                <a:gd name="T38" fmla="*/ 180 w 9"/>
                <a:gd name="T39" fmla="*/ 271 h 17"/>
                <a:gd name="T40" fmla="*/ 201 w 9"/>
                <a:gd name="T41" fmla="*/ 339 h 17"/>
                <a:gd name="T42" fmla="*/ 201 w 9"/>
                <a:gd name="T43" fmla="*/ 405 h 17"/>
                <a:gd name="T44" fmla="*/ 201 w 9"/>
                <a:gd name="T45" fmla="*/ 433 h 17"/>
                <a:gd name="T46" fmla="*/ 180 w 9"/>
                <a:gd name="T47" fmla="*/ 492 h 17"/>
                <a:gd name="T48" fmla="*/ 152 w 9"/>
                <a:gd name="T49" fmla="*/ 492 h 17"/>
                <a:gd name="T50" fmla="*/ 180 w 9"/>
                <a:gd name="T51" fmla="*/ 492 h 17"/>
                <a:gd name="T52" fmla="*/ 180 w 9"/>
                <a:gd name="T53" fmla="*/ 492 h 17"/>
                <a:gd name="T54" fmla="*/ 65 w 9"/>
                <a:gd name="T55" fmla="*/ 520 h 17"/>
                <a:gd name="T56" fmla="*/ 86 w 9"/>
                <a:gd name="T57" fmla="*/ 339 h 17"/>
                <a:gd name="T58" fmla="*/ 86 w 9"/>
                <a:gd name="T59" fmla="*/ 365 h 17"/>
                <a:gd name="T60" fmla="*/ 86 w 9"/>
                <a:gd name="T61" fmla="*/ 454 h 17"/>
                <a:gd name="T62" fmla="*/ 152 w 9"/>
                <a:gd name="T63" fmla="*/ 454 h 17"/>
                <a:gd name="T64" fmla="*/ 180 w 9"/>
                <a:gd name="T65" fmla="*/ 405 h 17"/>
                <a:gd name="T66" fmla="*/ 180 w 9"/>
                <a:gd name="T67" fmla="*/ 405 h 17"/>
                <a:gd name="T68" fmla="*/ 180 w 9"/>
                <a:gd name="T69" fmla="*/ 365 h 17"/>
                <a:gd name="T70" fmla="*/ 180 w 9"/>
                <a:gd name="T71" fmla="*/ 249 h 17"/>
                <a:gd name="T72" fmla="*/ 201 w 9"/>
                <a:gd name="T73" fmla="*/ 184 h 17"/>
                <a:gd name="T74" fmla="*/ 240 w 9"/>
                <a:gd name="T75" fmla="*/ 89 h 17"/>
                <a:gd name="T76" fmla="*/ 240 w 9"/>
                <a:gd name="T77" fmla="*/ 89 h 17"/>
                <a:gd name="T78" fmla="*/ 180 w 9"/>
                <a:gd name="T79" fmla="*/ 66 h 17"/>
                <a:gd name="T80" fmla="*/ 114 w 9"/>
                <a:gd name="T81" fmla="*/ 66 h 17"/>
                <a:gd name="T82" fmla="*/ 114 w 9"/>
                <a:gd name="T83" fmla="*/ 66 h 17"/>
                <a:gd name="T84" fmla="*/ 86 w 9"/>
                <a:gd name="T85" fmla="*/ 66 h 17"/>
                <a:gd name="T86" fmla="*/ 86 w 9"/>
                <a:gd name="T87" fmla="*/ 209 h 17"/>
                <a:gd name="T88" fmla="*/ 65 w 9"/>
                <a:gd name="T89" fmla="*/ 249 h 17"/>
                <a:gd name="T90" fmla="*/ 65 w 9"/>
                <a:gd name="T91" fmla="*/ 365 h 17"/>
                <a:gd name="T92" fmla="*/ 65 w 9"/>
                <a:gd name="T93" fmla="*/ 339 h 17"/>
                <a:gd name="T94" fmla="*/ 86 w 9"/>
                <a:gd name="T95" fmla="*/ 339 h 1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9" h="17">
                  <a:moveTo>
                    <a:pt x="2" y="17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0" y="11"/>
                    <a:pt x="1" y="9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5"/>
                    <a:pt x="2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4"/>
                    <a:pt x="8" y="5"/>
                    <a:pt x="8" y="6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6" y="9"/>
                    <a:pt x="7" y="11"/>
                    <a:pt x="7" y="11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5"/>
                    <a:pt x="6" y="16"/>
                    <a:pt x="6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lnTo>
                    <a:pt x="2" y="17"/>
                  </a:lnTo>
                  <a:close/>
                  <a:moveTo>
                    <a:pt x="3" y="11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4"/>
                    <a:pt x="3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4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5" y="10"/>
                    <a:pt x="5" y="8"/>
                    <a:pt x="6" y="8"/>
                  </a:cubicBezTo>
                  <a:cubicBezTo>
                    <a:pt x="6" y="7"/>
                    <a:pt x="6" y="7"/>
                    <a:pt x="7" y="6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5"/>
                    <a:pt x="3" y="7"/>
                  </a:cubicBezTo>
                  <a:cubicBezTo>
                    <a:pt x="3" y="7"/>
                    <a:pt x="3" y="8"/>
                    <a:pt x="2" y="8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2" y="12"/>
                    <a:pt x="2" y="12"/>
                    <a:pt x="2" y="11"/>
                  </a:cubicBezTo>
                  <a:lnTo>
                    <a:pt x="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" name="Freeform 383"/>
            <p:cNvSpPr>
              <a:spLocks/>
            </p:cNvSpPr>
            <p:nvPr/>
          </p:nvSpPr>
          <p:spPr bwMode="auto">
            <a:xfrm>
              <a:off x="2078923" y="2241882"/>
              <a:ext cx="163669" cy="110189"/>
            </a:xfrm>
            <a:custGeom>
              <a:avLst/>
              <a:gdLst>
                <a:gd name="T0" fmla="*/ 0 w 22"/>
                <a:gd name="T1" fmla="*/ 201 h 15"/>
                <a:gd name="T2" fmla="*/ 95 w 22"/>
                <a:gd name="T3" fmla="*/ 152 h 15"/>
                <a:gd name="T4" fmla="*/ 156 w 22"/>
                <a:gd name="T5" fmla="*/ 28 h 15"/>
                <a:gd name="T6" fmla="*/ 409 w 22"/>
                <a:gd name="T7" fmla="*/ 28 h 15"/>
                <a:gd name="T8" fmla="*/ 570 w 22"/>
                <a:gd name="T9" fmla="*/ 152 h 15"/>
                <a:gd name="T10" fmla="*/ 688 w 22"/>
                <a:gd name="T11" fmla="*/ 266 h 15"/>
                <a:gd name="T12" fmla="*/ 659 w 22"/>
                <a:gd name="T13" fmla="*/ 380 h 15"/>
                <a:gd name="T14" fmla="*/ 619 w 22"/>
                <a:gd name="T15" fmla="*/ 331 h 15"/>
                <a:gd name="T16" fmla="*/ 619 w 22"/>
                <a:gd name="T17" fmla="*/ 446 h 15"/>
                <a:gd name="T18" fmla="*/ 503 w 22"/>
                <a:gd name="T19" fmla="*/ 420 h 15"/>
                <a:gd name="T20" fmla="*/ 369 w 22"/>
                <a:gd name="T21" fmla="*/ 446 h 15"/>
                <a:gd name="T22" fmla="*/ 225 w 22"/>
                <a:gd name="T23" fmla="*/ 420 h 15"/>
                <a:gd name="T24" fmla="*/ 156 w 22"/>
                <a:gd name="T25" fmla="*/ 380 h 15"/>
                <a:gd name="T26" fmla="*/ 156 w 22"/>
                <a:gd name="T27" fmla="*/ 355 h 15"/>
                <a:gd name="T28" fmla="*/ 0 w 22"/>
                <a:gd name="T29" fmla="*/ 201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" h="15">
                  <a:moveTo>
                    <a:pt x="0" y="7"/>
                  </a:moveTo>
                  <a:cubicBezTo>
                    <a:pt x="2" y="7"/>
                    <a:pt x="2" y="7"/>
                    <a:pt x="3" y="5"/>
                  </a:cubicBezTo>
                  <a:cubicBezTo>
                    <a:pt x="4" y="4"/>
                    <a:pt x="4" y="2"/>
                    <a:pt x="5" y="1"/>
                  </a:cubicBezTo>
                  <a:cubicBezTo>
                    <a:pt x="8" y="0"/>
                    <a:pt x="11" y="2"/>
                    <a:pt x="13" y="1"/>
                  </a:cubicBezTo>
                  <a:cubicBezTo>
                    <a:pt x="17" y="0"/>
                    <a:pt x="17" y="2"/>
                    <a:pt x="18" y="5"/>
                  </a:cubicBezTo>
                  <a:cubicBezTo>
                    <a:pt x="20" y="8"/>
                    <a:pt x="17" y="10"/>
                    <a:pt x="22" y="9"/>
                  </a:cubicBezTo>
                  <a:cubicBezTo>
                    <a:pt x="22" y="11"/>
                    <a:pt x="22" y="12"/>
                    <a:pt x="21" y="13"/>
                  </a:cubicBezTo>
                  <a:cubicBezTo>
                    <a:pt x="21" y="12"/>
                    <a:pt x="20" y="12"/>
                    <a:pt x="20" y="11"/>
                  </a:cubicBezTo>
                  <a:cubicBezTo>
                    <a:pt x="20" y="12"/>
                    <a:pt x="20" y="13"/>
                    <a:pt x="20" y="15"/>
                  </a:cubicBezTo>
                  <a:cubicBezTo>
                    <a:pt x="19" y="14"/>
                    <a:pt x="17" y="14"/>
                    <a:pt x="16" y="14"/>
                  </a:cubicBezTo>
                  <a:cubicBezTo>
                    <a:pt x="15" y="14"/>
                    <a:pt x="14" y="15"/>
                    <a:pt x="12" y="15"/>
                  </a:cubicBezTo>
                  <a:cubicBezTo>
                    <a:pt x="11" y="15"/>
                    <a:pt x="6" y="15"/>
                    <a:pt x="7" y="14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2"/>
                    <a:pt x="5" y="13"/>
                    <a:pt x="5" y="12"/>
                  </a:cubicBezTo>
                  <a:cubicBezTo>
                    <a:pt x="4" y="13"/>
                    <a:pt x="2" y="8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2" name="Freeform 384"/>
            <p:cNvSpPr>
              <a:spLocks noEditPoints="1"/>
            </p:cNvSpPr>
            <p:nvPr/>
          </p:nvSpPr>
          <p:spPr bwMode="auto">
            <a:xfrm>
              <a:off x="2072628" y="2241882"/>
              <a:ext cx="179407" cy="119634"/>
            </a:xfrm>
            <a:custGeom>
              <a:avLst/>
              <a:gdLst>
                <a:gd name="T0" fmla="*/ 226 w 24"/>
                <a:gd name="T1" fmla="*/ 485 h 16"/>
                <a:gd name="T2" fmla="*/ 185 w 24"/>
                <a:gd name="T3" fmla="*/ 418 h 16"/>
                <a:gd name="T4" fmla="*/ 164 w 24"/>
                <a:gd name="T5" fmla="*/ 418 h 16"/>
                <a:gd name="T6" fmla="*/ 95 w 24"/>
                <a:gd name="T7" fmla="*/ 321 h 16"/>
                <a:gd name="T8" fmla="*/ 0 w 24"/>
                <a:gd name="T9" fmla="*/ 226 h 16"/>
                <a:gd name="T10" fmla="*/ 95 w 24"/>
                <a:gd name="T11" fmla="*/ 164 h 16"/>
                <a:gd name="T12" fmla="*/ 185 w 24"/>
                <a:gd name="T13" fmla="*/ 29 h 16"/>
                <a:gd name="T14" fmla="*/ 349 w 24"/>
                <a:gd name="T15" fmla="*/ 0 h 16"/>
                <a:gd name="T16" fmla="*/ 508 w 24"/>
                <a:gd name="T17" fmla="*/ 0 h 16"/>
                <a:gd name="T18" fmla="*/ 644 w 24"/>
                <a:gd name="T19" fmla="*/ 135 h 16"/>
                <a:gd name="T20" fmla="*/ 672 w 24"/>
                <a:gd name="T21" fmla="*/ 283 h 16"/>
                <a:gd name="T22" fmla="*/ 672 w 24"/>
                <a:gd name="T23" fmla="*/ 185 h 16"/>
                <a:gd name="T24" fmla="*/ 739 w 24"/>
                <a:gd name="T25" fmla="*/ 283 h 16"/>
                <a:gd name="T26" fmla="*/ 739 w 24"/>
                <a:gd name="T27" fmla="*/ 283 h 16"/>
                <a:gd name="T28" fmla="*/ 701 w 24"/>
                <a:gd name="T29" fmla="*/ 418 h 16"/>
                <a:gd name="T30" fmla="*/ 672 w 24"/>
                <a:gd name="T31" fmla="*/ 485 h 16"/>
                <a:gd name="T32" fmla="*/ 644 w 24"/>
                <a:gd name="T33" fmla="*/ 485 h 16"/>
                <a:gd name="T34" fmla="*/ 537 w 24"/>
                <a:gd name="T35" fmla="*/ 439 h 16"/>
                <a:gd name="T36" fmla="*/ 439 w 24"/>
                <a:gd name="T37" fmla="*/ 508 h 16"/>
                <a:gd name="T38" fmla="*/ 226 w 24"/>
                <a:gd name="T39" fmla="*/ 418 h 16"/>
                <a:gd name="T40" fmla="*/ 254 w 24"/>
                <a:gd name="T41" fmla="*/ 418 h 16"/>
                <a:gd name="T42" fmla="*/ 254 w 24"/>
                <a:gd name="T43" fmla="*/ 439 h 16"/>
                <a:gd name="T44" fmla="*/ 418 w 24"/>
                <a:gd name="T45" fmla="*/ 485 h 16"/>
                <a:gd name="T46" fmla="*/ 537 w 24"/>
                <a:gd name="T47" fmla="*/ 418 h 16"/>
                <a:gd name="T48" fmla="*/ 644 w 24"/>
                <a:gd name="T49" fmla="*/ 439 h 16"/>
                <a:gd name="T50" fmla="*/ 672 w 24"/>
                <a:gd name="T51" fmla="*/ 321 h 16"/>
                <a:gd name="T52" fmla="*/ 603 w 24"/>
                <a:gd name="T53" fmla="*/ 254 h 16"/>
                <a:gd name="T54" fmla="*/ 575 w 24"/>
                <a:gd name="T55" fmla="*/ 135 h 16"/>
                <a:gd name="T56" fmla="*/ 349 w 24"/>
                <a:gd name="T57" fmla="*/ 29 h 16"/>
                <a:gd name="T58" fmla="*/ 226 w 24"/>
                <a:gd name="T59" fmla="*/ 69 h 16"/>
                <a:gd name="T60" fmla="*/ 135 w 24"/>
                <a:gd name="T61" fmla="*/ 164 h 16"/>
                <a:gd name="T62" fmla="*/ 135 w 24"/>
                <a:gd name="T63" fmla="*/ 283 h 16"/>
                <a:gd name="T64" fmla="*/ 185 w 24"/>
                <a:gd name="T65" fmla="*/ 349 h 16"/>
                <a:gd name="T66" fmla="*/ 226 w 24"/>
                <a:gd name="T67" fmla="*/ 390 h 16"/>
                <a:gd name="T68" fmla="*/ 226 w 24"/>
                <a:gd name="T69" fmla="*/ 390 h 16"/>
                <a:gd name="T70" fmla="*/ 226 w 24"/>
                <a:gd name="T71" fmla="*/ 418 h 16"/>
                <a:gd name="T72" fmla="*/ 701 w 24"/>
                <a:gd name="T73" fmla="*/ 349 h 16"/>
                <a:gd name="T74" fmla="*/ 701 w 24"/>
                <a:gd name="T75" fmla="*/ 349 h 16"/>
                <a:gd name="T76" fmla="*/ 701 w 24"/>
                <a:gd name="T77" fmla="*/ 321 h 1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4" h="16">
                  <a:moveTo>
                    <a:pt x="12" y="16"/>
                  </a:moveTo>
                  <a:cubicBezTo>
                    <a:pt x="10" y="16"/>
                    <a:pt x="8" y="16"/>
                    <a:pt x="7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4" y="13"/>
                    <a:pt x="4" y="11"/>
                    <a:pt x="3" y="10"/>
                  </a:cubicBezTo>
                  <a:cubicBezTo>
                    <a:pt x="2" y="9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8" y="0"/>
                    <a:pt x="18" y="1"/>
                    <a:pt x="19" y="3"/>
                  </a:cubicBezTo>
                  <a:cubicBezTo>
                    <a:pt x="19" y="4"/>
                    <a:pt x="20" y="4"/>
                    <a:pt x="20" y="4"/>
                  </a:cubicBezTo>
                  <a:cubicBezTo>
                    <a:pt x="20" y="6"/>
                    <a:pt x="20" y="7"/>
                    <a:pt x="20" y="8"/>
                  </a:cubicBezTo>
                  <a:cubicBezTo>
                    <a:pt x="20" y="8"/>
                    <a:pt x="20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11"/>
                    <a:pt x="23" y="12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8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5" y="15"/>
                    <a:pt x="14" y="16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lose/>
                  <a:moveTo>
                    <a:pt x="7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10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4"/>
                    <a:pt x="15" y="14"/>
                  </a:cubicBezTo>
                  <a:cubicBezTo>
                    <a:pt x="15" y="14"/>
                    <a:pt x="16" y="13"/>
                    <a:pt x="17" y="13"/>
                  </a:cubicBezTo>
                  <a:cubicBezTo>
                    <a:pt x="18" y="13"/>
                    <a:pt x="19" y="13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3"/>
                    <a:pt x="21" y="12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9"/>
                    <a:pt x="19" y="8"/>
                    <a:pt x="19" y="8"/>
                  </a:cubicBezTo>
                  <a:cubicBezTo>
                    <a:pt x="19" y="7"/>
                    <a:pt x="19" y="6"/>
                    <a:pt x="19" y="5"/>
                  </a:cubicBezTo>
                  <a:cubicBezTo>
                    <a:pt x="19" y="4"/>
                    <a:pt x="18" y="4"/>
                    <a:pt x="18" y="4"/>
                  </a:cubicBezTo>
                  <a:cubicBezTo>
                    <a:pt x="17" y="1"/>
                    <a:pt x="17" y="0"/>
                    <a:pt x="14" y="1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7"/>
                    <a:pt x="3" y="7"/>
                    <a:pt x="2" y="7"/>
                  </a:cubicBezTo>
                  <a:cubicBezTo>
                    <a:pt x="3" y="8"/>
                    <a:pt x="3" y="8"/>
                    <a:pt x="4" y="9"/>
                  </a:cubicBezTo>
                  <a:cubicBezTo>
                    <a:pt x="4" y="10"/>
                    <a:pt x="5" y="12"/>
                    <a:pt x="6" y="12"/>
                  </a:cubicBezTo>
                  <a:cubicBezTo>
                    <a:pt x="6" y="12"/>
                    <a:pt x="6" y="12"/>
                    <a:pt x="6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3"/>
                  </a:cubicBezTo>
                  <a:close/>
                  <a:moveTo>
                    <a:pt x="22" y="10"/>
                  </a:move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3" name="Freeform 385"/>
            <p:cNvSpPr>
              <a:spLocks/>
            </p:cNvSpPr>
            <p:nvPr/>
          </p:nvSpPr>
          <p:spPr bwMode="auto">
            <a:xfrm>
              <a:off x="1959318" y="2279661"/>
              <a:ext cx="53507" cy="28334"/>
            </a:xfrm>
            <a:custGeom>
              <a:avLst/>
              <a:gdLst>
                <a:gd name="T0" fmla="*/ 243 w 7"/>
                <a:gd name="T1" fmla="*/ 0 h 4"/>
                <a:gd name="T2" fmla="*/ 170 w 7"/>
                <a:gd name="T3" fmla="*/ 25 h 4"/>
                <a:gd name="T4" fmla="*/ 141 w 7"/>
                <a:gd name="T5" fmla="*/ 101 h 4"/>
                <a:gd name="T6" fmla="*/ 70 w 7"/>
                <a:gd name="T7" fmla="*/ 101 h 4"/>
                <a:gd name="T8" fmla="*/ 0 w 7"/>
                <a:gd name="T9" fmla="*/ 56 h 4"/>
                <a:gd name="T10" fmla="*/ 243 w 7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5" y="4"/>
                    <a:pt x="4" y="4"/>
                  </a:cubicBezTo>
                  <a:cubicBezTo>
                    <a:pt x="4" y="4"/>
                    <a:pt x="2" y="4"/>
                    <a:pt x="2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" name="Freeform 386"/>
            <p:cNvSpPr>
              <a:spLocks noEditPoints="1"/>
            </p:cNvSpPr>
            <p:nvPr/>
          </p:nvSpPr>
          <p:spPr bwMode="auto">
            <a:xfrm>
              <a:off x="1959318" y="2270216"/>
              <a:ext cx="59802" cy="37779"/>
            </a:xfrm>
            <a:custGeom>
              <a:avLst/>
              <a:gdLst>
                <a:gd name="T0" fmla="*/ 69 w 8"/>
                <a:gd name="T1" fmla="*/ 168 h 5"/>
                <a:gd name="T2" fmla="*/ 69 w 8"/>
                <a:gd name="T3" fmla="*/ 168 h 5"/>
                <a:gd name="T4" fmla="*/ 29 w 8"/>
                <a:gd name="T5" fmla="*/ 168 h 5"/>
                <a:gd name="T6" fmla="*/ 29 w 8"/>
                <a:gd name="T7" fmla="*/ 168 h 5"/>
                <a:gd name="T8" fmla="*/ 29 w 8"/>
                <a:gd name="T9" fmla="*/ 168 h 5"/>
                <a:gd name="T10" fmla="*/ 29 w 8"/>
                <a:gd name="T11" fmla="*/ 168 h 5"/>
                <a:gd name="T12" fmla="*/ 0 w 8"/>
                <a:gd name="T13" fmla="*/ 139 h 5"/>
                <a:gd name="T14" fmla="*/ 0 w 8"/>
                <a:gd name="T15" fmla="*/ 98 h 5"/>
                <a:gd name="T16" fmla="*/ 0 w 8"/>
                <a:gd name="T17" fmla="*/ 98 h 5"/>
                <a:gd name="T18" fmla="*/ 0 w 8"/>
                <a:gd name="T19" fmla="*/ 70 h 5"/>
                <a:gd name="T20" fmla="*/ 226 w 8"/>
                <a:gd name="T21" fmla="*/ 0 h 5"/>
                <a:gd name="T22" fmla="*/ 254 w 8"/>
                <a:gd name="T23" fmla="*/ 29 h 5"/>
                <a:gd name="T24" fmla="*/ 254 w 8"/>
                <a:gd name="T25" fmla="*/ 29 h 5"/>
                <a:gd name="T26" fmla="*/ 254 w 8"/>
                <a:gd name="T27" fmla="*/ 29 h 5"/>
                <a:gd name="T28" fmla="*/ 185 w 8"/>
                <a:gd name="T29" fmla="*/ 70 h 5"/>
                <a:gd name="T30" fmla="*/ 185 w 8"/>
                <a:gd name="T31" fmla="*/ 98 h 5"/>
                <a:gd name="T32" fmla="*/ 185 w 8"/>
                <a:gd name="T33" fmla="*/ 139 h 5"/>
                <a:gd name="T34" fmla="*/ 135 w 8"/>
                <a:gd name="T35" fmla="*/ 168 h 5"/>
                <a:gd name="T36" fmla="*/ 135 w 8"/>
                <a:gd name="T37" fmla="*/ 168 h 5"/>
                <a:gd name="T38" fmla="*/ 69 w 8"/>
                <a:gd name="T39" fmla="*/ 168 h 5"/>
                <a:gd name="T40" fmla="*/ 29 w 8"/>
                <a:gd name="T41" fmla="*/ 98 h 5"/>
                <a:gd name="T42" fmla="*/ 29 w 8"/>
                <a:gd name="T43" fmla="*/ 98 h 5"/>
                <a:gd name="T44" fmla="*/ 69 w 8"/>
                <a:gd name="T45" fmla="*/ 139 h 5"/>
                <a:gd name="T46" fmla="*/ 135 w 8"/>
                <a:gd name="T47" fmla="*/ 139 h 5"/>
                <a:gd name="T48" fmla="*/ 135 w 8"/>
                <a:gd name="T49" fmla="*/ 139 h 5"/>
                <a:gd name="T50" fmla="*/ 135 w 8"/>
                <a:gd name="T51" fmla="*/ 98 h 5"/>
                <a:gd name="T52" fmla="*/ 164 w 8"/>
                <a:gd name="T53" fmla="*/ 70 h 5"/>
                <a:gd name="T54" fmla="*/ 164 w 8"/>
                <a:gd name="T55" fmla="*/ 70 h 5"/>
                <a:gd name="T56" fmla="*/ 29 w 8"/>
                <a:gd name="T57" fmla="*/ 98 h 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" h="5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5" y="0"/>
                    <a:pt x="7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2" y="5"/>
                    <a:pt x="2" y="5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" name="Freeform 387"/>
            <p:cNvSpPr>
              <a:spLocks/>
            </p:cNvSpPr>
            <p:nvPr/>
          </p:nvSpPr>
          <p:spPr bwMode="auto">
            <a:xfrm>
              <a:off x="1968761" y="2279661"/>
              <a:ext cx="103867" cy="94448"/>
            </a:xfrm>
            <a:custGeom>
              <a:avLst/>
              <a:gdLst>
                <a:gd name="T0" fmla="*/ 250 w 14"/>
                <a:gd name="T1" fmla="*/ 309 h 13"/>
                <a:gd name="T2" fmla="*/ 339 w 14"/>
                <a:gd name="T3" fmla="*/ 367 h 13"/>
                <a:gd name="T4" fmla="*/ 250 w 14"/>
                <a:gd name="T5" fmla="*/ 346 h 13"/>
                <a:gd name="T6" fmla="*/ 278 w 14"/>
                <a:gd name="T7" fmla="*/ 346 h 13"/>
                <a:gd name="T8" fmla="*/ 118 w 14"/>
                <a:gd name="T9" fmla="*/ 224 h 13"/>
                <a:gd name="T10" fmla="*/ 66 w 14"/>
                <a:gd name="T11" fmla="*/ 150 h 13"/>
                <a:gd name="T12" fmla="*/ 0 w 14"/>
                <a:gd name="T13" fmla="*/ 150 h 13"/>
                <a:gd name="T14" fmla="*/ 118 w 14"/>
                <a:gd name="T15" fmla="*/ 111 h 13"/>
                <a:gd name="T16" fmla="*/ 118 w 14"/>
                <a:gd name="T17" fmla="*/ 28 h 13"/>
                <a:gd name="T18" fmla="*/ 184 w 14"/>
                <a:gd name="T19" fmla="*/ 0 h 13"/>
                <a:gd name="T20" fmla="*/ 316 w 14"/>
                <a:gd name="T21" fmla="*/ 85 h 13"/>
                <a:gd name="T22" fmla="*/ 368 w 14"/>
                <a:gd name="T23" fmla="*/ 85 h 13"/>
                <a:gd name="T24" fmla="*/ 434 w 14"/>
                <a:gd name="T25" fmla="*/ 150 h 13"/>
                <a:gd name="T26" fmla="*/ 339 w 14"/>
                <a:gd name="T27" fmla="*/ 150 h 13"/>
                <a:gd name="T28" fmla="*/ 156 w 14"/>
                <a:gd name="T29" fmla="*/ 111 h 13"/>
                <a:gd name="T30" fmla="*/ 250 w 14"/>
                <a:gd name="T31" fmla="*/ 30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" h="13">
                  <a:moveTo>
                    <a:pt x="8" y="11"/>
                  </a:moveTo>
                  <a:cubicBezTo>
                    <a:pt x="9" y="12"/>
                    <a:pt x="10" y="12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8" y="11"/>
                    <a:pt x="2" y="10"/>
                    <a:pt x="4" y="8"/>
                  </a:cubicBezTo>
                  <a:cubicBezTo>
                    <a:pt x="3" y="7"/>
                    <a:pt x="3" y="5"/>
                    <a:pt x="2" y="5"/>
                  </a:cubicBezTo>
                  <a:cubicBezTo>
                    <a:pt x="2" y="5"/>
                    <a:pt x="0" y="8"/>
                    <a:pt x="0" y="5"/>
                  </a:cubicBezTo>
                  <a:cubicBezTo>
                    <a:pt x="0" y="2"/>
                    <a:pt x="3" y="4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5" y="1"/>
                    <a:pt x="6" y="1"/>
                    <a:pt x="6" y="0"/>
                  </a:cubicBezTo>
                  <a:cubicBezTo>
                    <a:pt x="7" y="1"/>
                    <a:pt x="9" y="3"/>
                    <a:pt x="10" y="3"/>
                  </a:cubicBezTo>
                  <a:cubicBezTo>
                    <a:pt x="11" y="4"/>
                    <a:pt x="12" y="2"/>
                    <a:pt x="12" y="3"/>
                  </a:cubicBezTo>
                  <a:cubicBezTo>
                    <a:pt x="12" y="4"/>
                    <a:pt x="12" y="5"/>
                    <a:pt x="14" y="5"/>
                  </a:cubicBezTo>
                  <a:cubicBezTo>
                    <a:pt x="12" y="7"/>
                    <a:pt x="12" y="5"/>
                    <a:pt x="11" y="5"/>
                  </a:cubicBezTo>
                  <a:cubicBezTo>
                    <a:pt x="9" y="5"/>
                    <a:pt x="6" y="5"/>
                    <a:pt x="5" y="4"/>
                  </a:cubicBezTo>
                  <a:cubicBezTo>
                    <a:pt x="4" y="6"/>
                    <a:pt x="7" y="9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6" name="Freeform 388"/>
            <p:cNvSpPr>
              <a:spLocks noEditPoints="1"/>
            </p:cNvSpPr>
            <p:nvPr/>
          </p:nvSpPr>
          <p:spPr bwMode="auto">
            <a:xfrm>
              <a:off x="1959318" y="2270216"/>
              <a:ext cx="119605" cy="113337"/>
            </a:xfrm>
            <a:custGeom>
              <a:avLst/>
              <a:gdLst>
                <a:gd name="T0" fmla="*/ 321 w 16"/>
                <a:gd name="T1" fmla="*/ 473 h 15"/>
                <a:gd name="T2" fmla="*/ 283 w 16"/>
                <a:gd name="T3" fmla="*/ 427 h 15"/>
                <a:gd name="T4" fmla="*/ 135 w 16"/>
                <a:gd name="T5" fmla="*/ 334 h 15"/>
                <a:gd name="T6" fmla="*/ 135 w 16"/>
                <a:gd name="T7" fmla="*/ 264 h 15"/>
                <a:gd name="T8" fmla="*/ 95 w 16"/>
                <a:gd name="T9" fmla="*/ 235 h 15"/>
                <a:gd name="T10" fmla="*/ 29 w 16"/>
                <a:gd name="T11" fmla="*/ 235 h 15"/>
                <a:gd name="T12" fmla="*/ 69 w 16"/>
                <a:gd name="T13" fmla="*/ 139 h 15"/>
                <a:gd name="T14" fmla="*/ 135 w 16"/>
                <a:gd name="T15" fmla="*/ 139 h 15"/>
                <a:gd name="T16" fmla="*/ 164 w 16"/>
                <a:gd name="T17" fmla="*/ 70 h 15"/>
                <a:gd name="T18" fmla="*/ 226 w 16"/>
                <a:gd name="T19" fmla="*/ 29 h 15"/>
                <a:gd name="T20" fmla="*/ 254 w 16"/>
                <a:gd name="T21" fmla="*/ 29 h 15"/>
                <a:gd name="T22" fmla="*/ 349 w 16"/>
                <a:gd name="T23" fmla="*/ 139 h 15"/>
                <a:gd name="T24" fmla="*/ 390 w 16"/>
                <a:gd name="T25" fmla="*/ 98 h 15"/>
                <a:gd name="T26" fmla="*/ 485 w 16"/>
                <a:gd name="T27" fmla="*/ 197 h 15"/>
                <a:gd name="T28" fmla="*/ 485 w 16"/>
                <a:gd name="T29" fmla="*/ 235 h 15"/>
                <a:gd name="T30" fmla="*/ 390 w 16"/>
                <a:gd name="T31" fmla="*/ 235 h 15"/>
                <a:gd name="T32" fmla="*/ 226 w 16"/>
                <a:gd name="T33" fmla="*/ 197 h 15"/>
                <a:gd name="T34" fmla="*/ 321 w 16"/>
                <a:gd name="T35" fmla="*/ 358 h 15"/>
                <a:gd name="T36" fmla="*/ 418 w 16"/>
                <a:gd name="T37" fmla="*/ 473 h 15"/>
                <a:gd name="T38" fmla="*/ 390 w 16"/>
                <a:gd name="T39" fmla="*/ 494 h 15"/>
                <a:gd name="T40" fmla="*/ 95 w 16"/>
                <a:gd name="T41" fmla="*/ 168 h 15"/>
                <a:gd name="T42" fmla="*/ 164 w 16"/>
                <a:gd name="T43" fmla="*/ 235 h 15"/>
                <a:gd name="T44" fmla="*/ 185 w 16"/>
                <a:gd name="T45" fmla="*/ 305 h 15"/>
                <a:gd name="T46" fmla="*/ 164 w 16"/>
                <a:gd name="T47" fmla="*/ 334 h 15"/>
                <a:gd name="T48" fmla="*/ 283 w 16"/>
                <a:gd name="T49" fmla="*/ 403 h 15"/>
                <a:gd name="T50" fmla="*/ 185 w 16"/>
                <a:gd name="T51" fmla="*/ 168 h 15"/>
                <a:gd name="T52" fmla="*/ 226 w 16"/>
                <a:gd name="T53" fmla="*/ 168 h 15"/>
                <a:gd name="T54" fmla="*/ 390 w 16"/>
                <a:gd name="T55" fmla="*/ 197 h 15"/>
                <a:gd name="T56" fmla="*/ 390 w 16"/>
                <a:gd name="T57" fmla="*/ 139 h 15"/>
                <a:gd name="T58" fmla="*/ 349 w 16"/>
                <a:gd name="T59" fmla="*/ 168 h 15"/>
                <a:gd name="T60" fmla="*/ 226 w 16"/>
                <a:gd name="T61" fmla="*/ 70 h 15"/>
                <a:gd name="T62" fmla="*/ 185 w 16"/>
                <a:gd name="T63" fmla="*/ 98 h 15"/>
                <a:gd name="T64" fmla="*/ 164 w 16"/>
                <a:gd name="T65" fmla="*/ 168 h 15"/>
                <a:gd name="T66" fmla="*/ 69 w 16"/>
                <a:gd name="T67" fmla="*/ 168 h 15"/>
                <a:gd name="T68" fmla="*/ 69 w 16"/>
                <a:gd name="T69" fmla="*/ 197 h 15"/>
                <a:gd name="T70" fmla="*/ 95 w 16"/>
                <a:gd name="T71" fmla="*/ 168 h 1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6" h="15">
                  <a:moveTo>
                    <a:pt x="12" y="15"/>
                  </a:moveTo>
                  <a:cubicBezTo>
                    <a:pt x="11" y="15"/>
                    <a:pt x="11" y="15"/>
                    <a:pt x="10" y="14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6" y="12"/>
                    <a:pt x="4" y="11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10" y="3"/>
                    <a:pt x="11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4" y="5"/>
                    <a:pt x="14" y="5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8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8" y="7"/>
                    <a:pt x="7" y="7"/>
                    <a:pt x="7" y="6"/>
                  </a:cubicBezTo>
                  <a:cubicBezTo>
                    <a:pt x="7" y="7"/>
                    <a:pt x="8" y="9"/>
                    <a:pt x="9" y="10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5" y="10"/>
                    <a:pt x="7" y="11"/>
                    <a:pt x="8" y="12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9"/>
                    <a:pt x="4" y="7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9" y="5"/>
                    <a:pt x="10" y="5"/>
                  </a:cubicBezTo>
                  <a:cubicBezTo>
                    <a:pt x="10" y="5"/>
                    <a:pt x="11" y="5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0" y="4"/>
                    <a:pt x="8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7" name="Freeform 389"/>
            <p:cNvSpPr>
              <a:spLocks/>
            </p:cNvSpPr>
            <p:nvPr/>
          </p:nvSpPr>
          <p:spPr bwMode="auto">
            <a:xfrm>
              <a:off x="1997088" y="2307995"/>
              <a:ext cx="75540" cy="66113"/>
            </a:xfrm>
            <a:custGeom>
              <a:avLst/>
              <a:gdLst>
                <a:gd name="T0" fmla="*/ 139 w 10"/>
                <a:gd name="T1" fmla="*/ 201 h 9"/>
                <a:gd name="T2" fmla="*/ 29 w 10"/>
                <a:gd name="T3" fmla="*/ 0 h 9"/>
                <a:gd name="T4" fmla="*/ 168 w 10"/>
                <a:gd name="T5" fmla="*/ 28 h 9"/>
                <a:gd name="T6" fmla="*/ 305 w 10"/>
                <a:gd name="T7" fmla="*/ 65 h 9"/>
                <a:gd name="T8" fmla="*/ 305 w 10"/>
                <a:gd name="T9" fmla="*/ 152 h 9"/>
                <a:gd name="T10" fmla="*/ 264 w 10"/>
                <a:gd name="T11" fmla="*/ 180 h 9"/>
                <a:gd name="T12" fmla="*/ 264 w 10"/>
                <a:gd name="T13" fmla="*/ 201 h 9"/>
                <a:gd name="T14" fmla="*/ 264 w 10"/>
                <a:gd name="T15" fmla="*/ 180 h 9"/>
                <a:gd name="T16" fmla="*/ 235 w 10"/>
                <a:gd name="T17" fmla="*/ 266 h 9"/>
                <a:gd name="T18" fmla="*/ 139 w 10"/>
                <a:gd name="T19" fmla="*/ 201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9">
                  <a:moveTo>
                    <a:pt x="4" y="7"/>
                  </a:moveTo>
                  <a:cubicBezTo>
                    <a:pt x="3" y="5"/>
                    <a:pt x="0" y="2"/>
                    <a:pt x="1" y="0"/>
                  </a:cubicBezTo>
                  <a:cubicBezTo>
                    <a:pt x="2" y="2"/>
                    <a:pt x="4" y="0"/>
                    <a:pt x="5" y="1"/>
                  </a:cubicBezTo>
                  <a:cubicBezTo>
                    <a:pt x="7" y="1"/>
                    <a:pt x="8" y="2"/>
                    <a:pt x="9" y="2"/>
                  </a:cubicBezTo>
                  <a:cubicBezTo>
                    <a:pt x="8" y="4"/>
                    <a:pt x="10" y="5"/>
                    <a:pt x="9" y="5"/>
                  </a:cubicBezTo>
                  <a:cubicBezTo>
                    <a:pt x="10" y="6"/>
                    <a:pt x="9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7"/>
                    <a:pt x="7" y="8"/>
                    <a:pt x="7" y="9"/>
                  </a:cubicBezTo>
                  <a:cubicBezTo>
                    <a:pt x="6" y="8"/>
                    <a:pt x="5" y="8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8" name="Freeform 390"/>
            <p:cNvSpPr>
              <a:spLocks noEditPoints="1"/>
            </p:cNvSpPr>
            <p:nvPr/>
          </p:nvSpPr>
          <p:spPr bwMode="auto">
            <a:xfrm>
              <a:off x="1990793" y="2301699"/>
              <a:ext cx="88130" cy="81855"/>
            </a:xfrm>
            <a:custGeom>
              <a:avLst/>
              <a:gdLst>
                <a:gd name="T0" fmla="*/ 266 w 12"/>
                <a:gd name="T1" fmla="*/ 340 h 11"/>
                <a:gd name="T2" fmla="*/ 240 w 12"/>
                <a:gd name="T3" fmla="*/ 340 h 11"/>
                <a:gd name="T4" fmla="*/ 180 w 12"/>
                <a:gd name="T5" fmla="*/ 279 h 11"/>
                <a:gd name="T6" fmla="*/ 152 w 12"/>
                <a:gd name="T7" fmla="*/ 251 h 11"/>
                <a:gd name="T8" fmla="*/ 114 w 12"/>
                <a:gd name="T9" fmla="*/ 225 h 11"/>
                <a:gd name="T10" fmla="*/ 65 w 12"/>
                <a:gd name="T11" fmla="*/ 28 h 11"/>
                <a:gd name="T12" fmla="*/ 65 w 12"/>
                <a:gd name="T13" fmla="*/ 0 h 11"/>
                <a:gd name="T14" fmla="*/ 86 w 12"/>
                <a:gd name="T15" fmla="*/ 28 h 11"/>
                <a:gd name="T16" fmla="*/ 114 w 12"/>
                <a:gd name="T17" fmla="*/ 28 h 11"/>
                <a:gd name="T18" fmla="*/ 180 w 12"/>
                <a:gd name="T19" fmla="*/ 28 h 11"/>
                <a:gd name="T20" fmla="*/ 240 w 12"/>
                <a:gd name="T21" fmla="*/ 66 h 11"/>
                <a:gd name="T22" fmla="*/ 294 w 12"/>
                <a:gd name="T23" fmla="*/ 95 h 11"/>
                <a:gd name="T24" fmla="*/ 355 w 12"/>
                <a:gd name="T25" fmla="*/ 66 h 11"/>
                <a:gd name="T26" fmla="*/ 331 w 12"/>
                <a:gd name="T27" fmla="*/ 118 h 11"/>
                <a:gd name="T28" fmla="*/ 331 w 12"/>
                <a:gd name="T29" fmla="*/ 156 h 11"/>
                <a:gd name="T30" fmla="*/ 331 w 12"/>
                <a:gd name="T31" fmla="*/ 184 h 11"/>
                <a:gd name="T32" fmla="*/ 331 w 12"/>
                <a:gd name="T33" fmla="*/ 184 h 11"/>
                <a:gd name="T34" fmla="*/ 331 w 12"/>
                <a:gd name="T35" fmla="*/ 225 h 11"/>
                <a:gd name="T36" fmla="*/ 294 w 12"/>
                <a:gd name="T37" fmla="*/ 251 h 11"/>
                <a:gd name="T38" fmla="*/ 331 w 12"/>
                <a:gd name="T39" fmla="*/ 319 h 11"/>
                <a:gd name="T40" fmla="*/ 266 w 12"/>
                <a:gd name="T41" fmla="*/ 251 h 11"/>
                <a:gd name="T42" fmla="*/ 266 w 12"/>
                <a:gd name="T43" fmla="*/ 279 h 11"/>
                <a:gd name="T44" fmla="*/ 266 w 12"/>
                <a:gd name="T45" fmla="*/ 319 h 11"/>
                <a:gd name="T46" fmla="*/ 266 w 12"/>
                <a:gd name="T47" fmla="*/ 340 h 11"/>
                <a:gd name="T48" fmla="*/ 180 w 12"/>
                <a:gd name="T49" fmla="*/ 225 h 11"/>
                <a:gd name="T50" fmla="*/ 201 w 12"/>
                <a:gd name="T51" fmla="*/ 251 h 11"/>
                <a:gd name="T52" fmla="*/ 240 w 12"/>
                <a:gd name="T53" fmla="*/ 279 h 11"/>
                <a:gd name="T54" fmla="*/ 240 w 12"/>
                <a:gd name="T55" fmla="*/ 251 h 11"/>
                <a:gd name="T56" fmla="*/ 240 w 12"/>
                <a:gd name="T57" fmla="*/ 225 h 11"/>
                <a:gd name="T58" fmla="*/ 240 w 12"/>
                <a:gd name="T59" fmla="*/ 184 h 11"/>
                <a:gd name="T60" fmla="*/ 266 w 12"/>
                <a:gd name="T61" fmla="*/ 225 h 11"/>
                <a:gd name="T62" fmla="*/ 266 w 12"/>
                <a:gd name="T63" fmla="*/ 225 h 11"/>
                <a:gd name="T64" fmla="*/ 294 w 12"/>
                <a:gd name="T65" fmla="*/ 225 h 11"/>
                <a:gd name="T66" fmla="*/ 294 w 12"/>
                <a:gd name="T67" fmla="*/ 184 h 11"/>
                <a:gd name="T68" fmla="*/ 266 w 12"/>
                <a:gd name="T69" fmla="*/ 184 h 11"/>
                <a:gd name="T70" fmla="*/ 294 w 12"/>
                <a:gd name="T71" fmla="*/ 156 h 11"/>
                <a:gd name="T72" fmla="*/ 266 w 12"/>
                <a:gd name="T73" fmla="*/ 118 h 11"/>
                <a:gd name="T74" fmla="*/ 240 w 12"/>
                <a:gd name="T75" fmla="*/ 95 h 11"/>
                <a:gd name="T76" fmla="*/ 180 w 12"/>
                <a:gd name="T77" fmla="*/ 66 h 11"/>
                <a:gd name="T78" fmla="*/ 152 w 12"/>
                <a:gd name="T79" fmla="*/ 66 h 11"/>
                <a:gd name="T80" fmla="*/ 86 w 12"/>
                <a:gd name="T81" fmla="*/ 66 h 11"/>
                <a:gd name="T82" fmla="*/ 152 w 12"/>
                <a:gd name="T83" fmla="*/ 184 h 11"/>
                <a:gd name="T84" fmla="*/ 180 w 12"/>
                <a:gd name="T85" fmla="*/ 225 h 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" h="11">
                  <a:moveTo>
                    <a:pt x="9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0"/>
                    <a:pt x="7" y="10"/>
                    <a:pt x="6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7"/>
                    <a:pt x="4" y="7"/>
                  </a:cubicBezTo>
                  <a:cubicBezTo>
                    <a:pt x="2" y="5"/>
                    <a:pt x="0" y="3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9" y="2"/>
                    <a:pt x="10" y="3"/>
                    <a:pt x="10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lnTo>
                    <a:pt x="9" y="11"/>
                  </a:lnTo>
                  <a:close/>
                  <a:moveTo>
                    <a:pt x="6" y="7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9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4"/>
                    <a:pt x="9" y="4"/>
                  </a:cubicBezTo>
                  <a:cubicBezTo>
                    <a:pt x="9" y="4"/>
                    <a:pt x="8" y="3"/>
                    <a:pt x="8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3" y="4"/>
                    <a:pt x="4" y="5"/>
                    <a:pt x="5" y="6"/>
                  </a:cubicBezTo>
                  <a:cubicBezTo>
                    <a:pt x="5" y="7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9" name="Freeform 391"/>
            <p:cNvSpPr>
              <a:spLocks/>
            </p:cNvSpPr>
            <p:nvPr/>
          </p:nvSpPr>
          <p:spPr bwMode="auto">
            <a:xfrm>
              <a:off x="2056890" y="2292254"/>
              <a:ext cx="81835" cy="97596"/>
            </a:xfrm>
            <a:custGeom>
              <a:avLst/>
              <a:gdLst>
                <a:gd name="T0" fmla="*/ 28 w 11"/>
                <a:gd name="T1" fmla="*/ 136 h 13"/>
                <a:gd name="T2" fmla="*/ 66 w 11"/>
                <a:gd name="T3" fmla="*/ 98 h 13"/>
                <a:gd name="T4" fmla="*/ 0 w 11"/>
                <a:gd name="T5" fmla="*/ 29 h 13"/>
                <a:gd name="T6" fmla="*/ 156 w 11"/>
                <a:gd name="T7" fmla="*/ 69 h 13"/>
                <a:gd name="T8" fmla="*/ 251 w 11"/>
                <a:gd name="T9" fmla="*/ 165 h 13"/>
                <a:gd name="T10" fmla="*/ 251 w 11"/>
                <a:gd name="T11" fmla="*/ 188 h 13"/>
                <a:gd name="T12" fmla="*/ 279 w 11"/>
                <a:gd name="T13" fmla="*/ 234 h 13"/>
                <a:gd name="T14" fmla="*/ 251 w 11"/>
                <a:gd name="T15" fmla="*/ 393 h 13"/>
                <a:gd name="T16" fmla="*/ 156 w 11"/>
                <a:gd name="T17" fmla="*/ 420 h 13"/>
                <a:gd name="T18" fmla="*/ 66 w 11"/>
                <a:gd name="T19" fmla="*/ 353 h 13"/>
                <a:gd name="T20" fmla="*/ 95 w 11"/>
                <a:gd name="T21" fmla="*/ 353 h 13"/>
                <a:gd name="T22" fmla="*/ 28 w 11"/>
                <a:gd name="T23" fmla="*/ 284 h 13"/>
                <a:gd name="T24" fmla="*/ 28 w 11"/>
                <a:gd name="T25" fmla="*/ 234 h 13"/>
                <a:gd name="T26" fmla="*/ 28 w 11"/>
                <a:gd name="T27" fmla="*/ 136 h 13"/>
                <a:gd name="T28" fmla="*/ 28 w 11"/>
                <a:gd name="T29" fmla="*/ 136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" h="13">
                  <a:moveTo>
                    <a:pt x="1" y="4"/>
                  </a:moveTo>
                  <a:cubicBezTo>
                    <a:pt x="1" y="4"/>
                    <a:pt x="1" y="3"/>
                    <a:pt x="2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4" y="0"/>
                    <a:pt x="5" y="2"/>
                  </a:cubicBezTo>
                  <a:cubicBezTo>
                    <a:pt x="5" y="3"/>
                    <a:pt x="7" y="6"/>
                    <a:pt x="8" y="5"/>
                  </a:cubicBezTo>
                  <a:cubicBezTo>
                    <a:pt x="8" y="6"/>
                    <a:pt x="9" y="5"/>
                    <a:pt x="8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6" y="7"/>
                    <a:pt x="11" y="11"/>
                    <a:pt x="8" y="12"/>
                  </a:cubicBezTo>
                  <a:cubicBezTo>
                    <a:pt x="7" y="13"/>
                    <a:pt x="6" y="12"/>
                    <a:pt x="5" y="13"/>
                  </a:cubicBezTo>
                  <a:cubicBezTo>
                    <a:pt x="4" y="13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2" y="7"/>
                    <a:pt x="0" y="6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" name="Freeform 392"/>
            <p:cNvSpPr>
              <a:spLocks noEditPoints="1"/>
            </p:cNvSpPr>
            <p:nvPr/>
          </p:nvSpPr>
          <p:spPr bwMode="auto">
            <a:xfrm>
              <a:off x="2050595" y="2292254"/>
              <a:ext cx="81835" cy="97596"/>
            </a:xfrm>
            <a:custGeom>
              <a:avLst/>
              <a:gdLst>
                <a:gd name="T0" fmla="*/ 156 w 11"/>
                <a:gd name="T1" fmla="*/ 420 h 13"/>
                <a:gd name="T2" fmla="*/ 95 w 11"/>
                <a:gd name="T3" fmla="*/ 353 h 13"/>
                <a:gd name="T4" fmla="*/ 95 w 11"/>
                <a:gd name="T5" fmla="*/ 324 h 13"/>
                <a:gd name="T6" fmla="*/ 66 w 11"/>
                <a:gd name="T7" fmla="*/ 324 h 13"/>
                <a:gd name="T8" fmla="*/ 66 w 11"/>
                <a:gd name="T9" fmla="*/ 284 h 13"/>
                <a:gd name="T10" fmla="*/ 28 w 11"/>
                <a:gd name="T11" fmla="*/ 255 h 13"/>
                <a:gd name="T12" fmla="*/ 28 w 11"/>
                <a:gd name="T13" fmla="*/ 234 h 13"/>
                <a:gd name="T14" fmla="*/ 28 w 11"/>
                <a:gd name="T15" fmla="*/ 234 h 13"/>
                <a:gd name="T16" fmla="*/ 66 w 11"/>
                <a:gd name="T17" fmla="*/ 188 h 13"/>
                <a:gd name="T18" fmla="*/ 66 w 11"/>
                <a:gd name="T19" fmla="*/ 165 h 13"/>
                <a:gd name="T20" fmla="*/ 0 w 11"/>
                <a:gd name="T21" fmla="*/ 136 h 13"/>
                <a:gd name="T22" fmla="*/ 28 w 11"/>
                <a:gd name="T23" fmla="*/ 98 h 13"/>
                <a:gd name="T24" fmla="*/ 28 w 11"/>
                <a:gd name="T25" fmla="*/ 98 h 13"/>
                <a:gd name="T26" fmla="*/ 28 w 11"/>
                <a:gd name="T27" fmla="*/ 98 h 13"/>
                <a:gd name="T28" fmla="*/ 0 w 11"/>
                <a:gd name="T29" fmla="*/ 29 h 13"/>
                <a:gd name="T30" fmla="*/ 0 w 11"/>
                <a:gd name="T31" fmla="*/ 0 h 13"/>
                <a:gd name="T32" fmla="*/ 28 w 11"/>
                <a:gd name="T33" fmla="*/ 0 h 13"/>
                <a:gd name="T34" fmla="*/ 95 w 11"/>
                <a:gd name="T35" fmla="*/ 0 h 13"/>
                <a:gd name="T36" fmla="*/ 184 w 11"/>
                <a:gd name="T37" fmla="*/ 69 h 13"/>
                <a:gd name="T38" fmla="*/ 279 w 11"/>
                <a:gd name="T39" fmla="*/ 165 h 13"/>
                <a:gd name="T40" fmla="*/ 279 w 11"/>
                <a:gd name="T41" fmla="*/ 136 h 13"/>
                <a:gd name="T42" fmla="*/ 319 w 11"/>
                <a:gd name="T43" fmla="*/ 98 h 13"/>
                <a:gd name="T44" fmla="*/ 319 w 11"/>
                <a:gd name="T45" fmla="*/ 165 h 13"/>
                <a:gd name="T46" fmla="*/ 319 w 11"/>
                <a:gd name="T47" fmla="*/ 165 h 13"/>
                <a:gd name="T48" fmla="*/ 319 w 11"/>
                <a:gd name="T49" fmla="*/ 165 h 13"/>
                <a:gd name="T50" fmla="*/ 319 w 11"/>
                <a:gd name="T51" fmla="*/ 165 h 13"/>
                <a:gd name="T52" fmla="*/ 319 w 11"/>
                <a:gd name="T53" fmla="*/ 188 h 13"/>
                <a:gd name="T54" fmla="*/ 340 w 11"/>
                <a:gd name="T55" fmla="*/ 188 h 13"/>
                <a:gd name="T56" fmla="*/ 340 w 11"/>
                <a:gd name="T57" fmla="*/ 234 h 13"/>
                <a:gd name="T58" fmla="*/ 319 w 11"/>
                <a:gd name="T59" fmla="*/ 234 h 13"/>
                <a:gd name="T60" fmla="*/ 319 w 11"/>
                <a:gd name="T61" fmla="*/ 234 h 13"/>
                <a:gd name="T62" fmla="*/ 319 w 11"/>
                <a:gd name="T63" fmla="*/ 284 h 13"/>
                <a:gd name="T64" fmla="*/ 319 w 11"/>
                <a:gd name="T65" fmla="*/ 393 h 13"/>
                <a:gd name="T66" fmla="*/ 251 w 11"/>
                <a:gd name="T67" fmla="*/ 420 h 13"/>
                <a:gd name="T68" fmla="*/ 184 w 11"/>
                <a:gd name="T69" fmla="*/ 420 h 13"/>
                <a:gd name="T70" fmla="*/ 156 w 11"/>
                <a:gd name="T71" fmla="*/ 420 h 13"/>
                <a:gd name="T72" fmla="*/ 118 w 11"/>
                <a:gd name="T73" fmla="*/ 353 h 13"/>
                <a:gd name="T74" fmla="*/ 156 w 11"/>
                <a:gd name="T75" fmla="*/ 393 h 13"/>
                <a:gd name="T76" fmla="*/ 251 w 11"/>
                <a:gd name="T77" fmla="*/ 393 h 13"/>
                <a:gd name="T78" fmla="*/ 279 w 11"/>
                <a:gd name="T79" fmla="*/ 353 h 13"/>
                <a:gd name="T80" fmla="*/ 279 w 11"/>
                <a:gd name="T81" fmla="*/ 284 h 13"/>
                <a:gd name="T82" fmla="*/ 279 w 11"/>
                <a:gd name="T83" fmla="*/ 234 h 13"/>
                <a:gd name="T84" fmla="*/ 279 w 11"/>
                <a:gd name="T85" fmla="*/ 188 h 13"/>
                <a:gd name="T86" fmla="*/ 279 w 11"/>
                <a:gd name="T87" fmla="*/ 188 h 13"/>
                <a:gd name="T88" fmla="*/ 279 w 11"/>
                <a:gd name="T89" fmla="*/ 188 h 13"/>
                <a:gd name="T90" fmla="*/ 184 w 11"/>
                <a:gd name="T91" fmla="*/ 136 h 13"/>
                <a:gd name="T92" fmla="*/ 118 w 11"/>
                <a:gd name="T93" fmla="*/ 136 h 13"/>
                <a:gd name="T94" fmla="*/ 95 w 11"/>
                <a:gd name="T95" fmla="*/ 165 h 13"/>
                <a:gd name="T96" fmla="*/ 95 w 11"/>
                <a:gd name="T97" fmla="*/ 188 h 13"/>
                <a:gd name="T98" fmla="*/ 95 w 11"/>
                <a:gd name="T99" fmla="*/ 234 h 13"/>
                <a:gd name="T100" fmla="*/ 95 w 11"/>
                <a:gd name="T101" fmla="*/ 234 h 13"/>
                <a:gd name="T102" fmla="*/ 95 w 11"/>
                <a:gd name="T103" fmla="*/ 255 h 13"/>
                <a:gd name="T104" fmla="*/ 95 w 11"/>
                <a:gd name="T105" fmla="*/ 255 h 13"/>
                <a:gd name="T106" fmla="*/ 95 w 11"/>
                <a:gd name="T107" fmla="*/ 284 h 13"/>
                <a:gd name="T108" fmla="*/ 156 w 11"/>
                <a:gd name="T109" fmla="*/ 353 h 13"/>
                <a:gd name="T110" fmla="*/ 118 w 11"/>
                <a:gd name="T111" fmla="*/ 353 h 13"/>
                <a:gd name="T112" fmla="*/ 28 w 11"/>
                <a:gd name="T113" fmla="*/ 29 h 13"/>
                <a:gd name="T114" fmla="*/ 95 w 11"/>
                <a:gd name="T115" fmla="*/ 98 h 13"/>
                <a:gd name="T116" fmla="*/ 184 w 11"/>
                <a:gd name="T117" fmla="*/ 98 h 13"/>
                <a:gd name="T118" fmla="*/ 156 w 11"/>
                <a:gd name="T119" fmla="*/ 69 h 13"/>
                <a:gd name="T120" fmla="*/ 95 w 11"/>
                <a:gd name="T121" fmla="*/ 29 h 13"/>
                <a:gd name="T122" fmla="*/ 28 w 11"/>
                <a:gd name="T123" fmla="*/ 29 h 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1" h="13">
                  <a:moveTo>
                    <a:pt x="5" y="13"/>
                  </a:moveTo>
                  <a:cubicBezTo>
                    <a:pt x="4" y="13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5" y="0"/>
                    <a:pt x="6" y="0"/>
                    <a:pt x="6" y="2"/>
                  </a:cubicBezTo>
                  <a:cubicBezTo>
                    <a:pt x="7" y="3"/>
                    <a:pt x="8" y="5"/>
                    <a:pt x="9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lose/>
                  <a:moveTo>
                    <a:pt x="4" y="11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8" y="12"/>
                    <a:pt x="9" y="12"/>
                    <a:pt x="9" y="11"/>
                  </a:cubicBezTo>
                  <a:cubicBezTo>
                    <a:pt x="10" y="11"/>
                    <a:pt x="10" y="11"/>
                    <a:pt x="9" y="9"/>
                  </a:cubicBezTo>
                  <a:cubicBezTo>
                    <a:pt x="9" y="9"/>
                    <a:pt x="8" y="8"/>
                    <a:pt x="9" y="7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10"/>
                    <a:pt x="5" y="11"/>
                  </a:cubicBezTo>
                  <a:lnTo>
                    <a:pt x="4" y="11"/>
                  </a:lnTo>
                  <a:close/>
                  <a:moveTo>
                    <a:pt x="1" y="1"/>
                  </a:moveTo>
                  <a:cubicBezTo>
                    <a:pt x="2" y="2"/>
                    <a:pt x="2" y="2"/>
                    <a:pt x="3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" name="Freeform 393"/>
            <p:cNvSpPr>
              <a:spLocks/>
            </p:cNvSpPr>
            <p:nvPr/>
          </p:nvSpPr>
          <p:spPr bwMode="auto">
            <a:xfrm>
              <a:off x="2050595" y="2352071"/>
              <a:ext cx="28327" cy="44076"/>
            </a:xfrm>
            <a:custGeom>
              <a:avLst/>
              <a:gdLst>
                <a:gd name="T0" fmla="*/ 0 w 4"/>
                <a:gd name="T1" fmla="*/ 114 h 6"/>
                <a:gd name="T2" fmla="*/ 56 w 4"/>
                <a:gd name="T3" fmla="*/ 180 h 6"/>
                <a:gd name="T4" fmla="*/ 81 w 4"/>
                <a:gd name="T5" fmla="*/ 86 h 6"/>
                <a:gd name="T6" fmla="*/ 81 w 4"/>
                <a:gd name="T7" fmla="*/ 86 h 6"/>
                <a:gd name="T8" fmla="*/ 101 w 4"/>
                <a:gd name="T9" fmla="*/ 86 h 6"/>
                <a:gd name="T10" fmla="*/ 56 w 4"/>
                <a:gd name="T11" fmla="*/ 0 h 6"/>
                <a:gd name="T12" fmla="*/ 25 w 4"/>
                <a:gd name="T13" fmla="*/ 0 h 6"/>
                <a:gd name="T14" fmla="*/ 25 w 4"/>
                <a:gd name="T15" fmla="*/ 28 h 6"/>
                <a:gd name="T16" fmla="*/ 25 w 4"/>
                <a:gd name="T17" fmla="*/ 0 h 6"/>
                <a:gd name="T18" fmla="*/ 0 w 4"/>
                <a:gd name="T19" fmla="*/ 114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4"/>
                    <a:pt x="1" y="5"/>
                    <a:pt x="2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2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2" name="Freeform 394"/>
            <p:cNvSpPr>
              <a:spLocks noEditPoints="1"/>
            </p:cNvSpPr>
            <p:nvPr/>
          </p:nvSpPr>
          <p:spPr bwMode="auto">
            <a:xfrm>
              <a:off x="2041153" y="2345774"/>
              <a:ext cx="47212" cy="59817"/>
            </a:xfrm>
            <a:custGeom>
              <a:avLst/>
              <a:gdLst>
                <a:gd name="T0" fmla="*/ 158 w 6"/>
                <a:gd name="T1" fmla="*/ 254 h 8"/>
                <a:gd name="T2" fmla="*/ 83 w 6"/>
                <a:gd name="T3" fmla="*/ 185 h 8"/>
                <a:gd name="T4" fmla="*/ 0 w 6"/>
                <a:gd name="T5" fmla="*/ 164 h 8"/>
                <a:gd name="T6" fmla="*/ 0 w 6"/>
                <a:gd name="T7" fmla="*/ 164 h 8"/>
                <a:gd name="T8" fmla="*/ 0 w 6"/>
                <a:gd name="T9" fmla="*/ 135 h 8"/>
                <a:gd name="T10" fmla="*/ 50 w 6"/>
                <a:gd name="T11" fmla="*/ 95 h 8"/>
                <a:gd name="T12" fmla="*/ 50 w 6"/>
                <a:gd name="T13" fmla="*/ 29 h 8"/>
                <a:gd name="T14" fmla="*/ 50 w 6"/>
                <a:gd name="T15" fmla="*/ 0 h 8"/>
                <a:gd name="T16" fmla="*/ 83 w 6"/>
                <a:gd name="T17" fmla="*/ 29 h 8"/>
                <a:gd name="T18" fmla="*/ 125 w 6"/>
                <a:gd name="T19" fmla="*/ 29 h 8"/>
                <a:gd name="T20" fmla="*/ 125 w 6"/>
                <a:gd name="T21" fmla="*/ 29 h 8"/>
                <a:gd name="T22" fmla="*/ 158 w 6"/>
                <a:gd name="T23" fmla="*/ 69 h 8"/>
                <a:gd name="T24" fmla="*/ 238 w 6"/>
                <a:gd name="T25" fmla="*/ 135 h 8"/>
                <a:gd name="T26" fmla="*/ 208 w 6"/>
                <a:gd name="T27" fmla="*/ 164 h 8"/>
                <a:gd name="T28" fmla="*/ 208 w 6"/>
                <a:gd name="T29" fmla="*/ 164 h 8"/>
                <a:gd name="T30" fmla="*/ 208 w 6"/>
                <a:gd name="T31" fmla="*/ 164 h 8"/>
                <a:gd name="T32" fmla="*/ 158 w 6"/>
                <a:gd name="T33" fmla="*/ 164 h 8"/>
                <a:gd name="T34" fmla="*/ 158 w 6"/>
                <a:gd name="T35" fmla="*/ 226 h 8"/>
                <a:gd name="T36" fmla="*/ 158 w 6"/>
                <a:gd name="T37" fmla="*/ 254 h 8"/>
                <a:gd name="T38" fmla="*/ 50 w 6"/>
                <a:gd name="T39" fmla="*/ 135 h 8"/>
                <a:gd name="T40" fmla="*/ 125 w 6"/>
                <a:gd name="T41" fmla="*/ 164 h 8"/>
                <a:gd name="T42" fmla="*/ 125 w 6"/>
                <a:gd name="T43" fmla="*/ 185 h 8"/>
                <a:gd name="T44" fmla="*/ 158 w 6"/>
                <a:gd name="T45" fmla="*/ 135 h 8"/>
                <a:gd name="T46" fmla="*/ 158 w 6"/>
                <a:gd name="T47" fmla="*/ 135 h 8"/>
                <a:gd name="T48" fmla="*/ 83 w 6"/>
                <a:gd name="T49" fmla="*/ 69 h 8"/>
                <a:gd name="T50" fmla="*/ 83 w 6"/>
                <a:gd name="T51" fmla="*/ 95 h 8"/>
                <a:gd name="T52" fmla="*/ 50 w 6"/>
                <a:gd name="T53" fmla="*/ 135 h 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" h="8">
                  <a:moveTo>
                    <a:pt x="4" y="8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6" y="3"/>
                    <a:pt x="6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4" y="7"/>
                  </a:cubicBezTo>
                  <a:lnTo>
                    <a:pt x="4" y="8"/>
                  </a:lnTo>
                  <a:close/>
                  <a:moveTo>
                    <a:pt x="1" y="4"/>
                  </a:move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3" name="Freeform 395"/>
            <p:cNvSpPr>
              <a:spLocks/>
            </p:cNvSpPr>
            <p:nvPr/>
          </p:nvSpPr>
          <p:spPr bwMode="auto">
            <a:xfrm>
              <a:off x="1484047" y="2673193"/>
              <a:ext cx="15737" cy="12593"/>
            </a:xfrm>
            <a:custGeom>
              <a:avLst/>
              <a:gdLst>
                <a:gd name="T0" fmla="*/ 83 w 2"/>
                <a:gd name="T1" fmla="*/ 0 h 2"/>
                <a:gd name="T2" fmla="*/ 0 w 2"/>
                <a:gd name="T3" fmla="*/ 32 h 2"/>
                <a:gd name="T4" fmla="*/ 83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4" name="Freeform 396"/>
            <p:cNvSpPr>
              <a:spLocks/>
            </p:cNvSpPr>
            <p:nvPr/>
          </p:nvSpPr>
          <p:spPr bwMode="auto">
            <a:xfrm>
              <a:off x="1477752" y="2663748"/>
              <a:ext cx="22032" cy="31483"/>
            </a:xfrm>
            <a:custGeom>
              <a:avLst/>
              <a:gdLst>
                <a:gd name="T0" fmla="*/ 0 w 3"/>
                <a:gd name="T1" fmla="*/ 158 h 4"/>
                <a:gd name="T2" fmla="*/ 28 w 3"/>
                <a:gd name="T3" fmla="*/ 125 h 4"/>
                <a:gd name="T4" fmla="*/ 28 w 3"/>
                <a:gd name="T5" fmla="*/ 83 h 4"/>
                <a:gd name="T6" fmla="*/ 65 w 3"/>
                <a:gd name="T7" fmla="*/ 50 h 4"/>
                <a:gd name="T8" fmla="*/ 86 w 3"/>
                <a:gd name="T9" fmla="*/ 0 h 4"/>
                <a:gd name="T10" fmla="*/ 86 w 3"/>
                <a:gd name="T11" fmla="*/ 50 h 4"/>
                <a:gd name="T12" fmla="*/ 65 w 3"/>
                <a:gd name="T13" fmla="*/ 158 h 4"/>
                <a:gd name="T14" fmla="*/ 0 w 3"/>
                <a:gd name="T15" fmla="*/ 158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3"/>
                    <a:pt x="3" y="3"/>
                    <a:pt x="2" y="4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5" name="Freeform 397"/>
            <p:cNvSpPr>
              <a:spLocks/>
            </p:cNvSpPr>
            <p:nvPr/>
          </p:nvSpPr>
          <p:spPr bwMode="auto">
            <a:xfrm>
              <a:off x="1575324" y="2352071"/>
              <a:ext cx="220324" cy="170006"/>
            </a:xfrm>
            <a:custGeom>
              <a:avLst/>
              <a:gdLst>
                <a:gd name="T0" fmla="*/ 534 w 30"/>
                <a:gd name="T1" fmla="*/ 28 h 23"/>
                <a:gd name="T2" fmla="*/ 621 w 30"/>
                <a:gd name="T3" fmla="*/ 89 h 23"/>
                <a:gd name="T4" fmla="*/ 735 w 30"/>
                <a:gd name="T5" fmla="*/ 115 h 23"/>
                <a:gd name="T6" fmla="*/ 866 w 30"/>
                <a:gd name="T7" fmla="*/ 181 h 23"/>
                <a:gd name="T8" fmla="*/ 735 w 30"/>
                <a:gd name="T9" fmla="*/ 249 h 23"/>
                <a:gd name="T10" fmla="*/ 649 w 30"/>
                <a:gd name="T11" fmla="*/ 364 h 23"/>
                <a:gd name="T12" fmla="*/ 649 w 30"/>
                <a:gd name="T13" fmla="*/ 453 h 23"/>
                <a:gd name="T14" fmla="*/ 600 w 30"/>
                <a:gd name="T15" fmla="*/ 545 h 23"/>
                <a:gd name="T16" fmla="*/ 534 w 30"/>
                <a:gd name="T17" fmla="*/ 606 h 23"/>
                <a:gd name="T18" fmla="*/ 420 w 30"/>
                <a:gd name="T19" fmla="*/ 634 h 23"/>
                <a:gd name="T20" fmla="*/ 294 w 30"/>
                <a:gd name="T21" fmla="*/ 671 h 23"/>
                <a:gd name="T22" fmla="*/ 201 w 30"/>
                <a:gd name="T23" fmla="*/ 671 h 23"/>
                <a:gd name="T24" fmla="*/ 201 w 30"/>
                <a:gd name="T25" fmla="*/ 606 h 23"/>
                <a:gd name="T26" fmla="*/ 152 w 30"/>
                <a:gd name="T27" fmla="*/ 606 h 23"/>
                <a:gd name="T28" fmla="*/ 152 w 30"/>
                <a:gd name="T29" fmla="*/ 545 h 23"/>
                <a:gd name="T30" fmla="*/ 152 w 30"/>
                <a:gd name="T31" fmla="*/ 491 h 23"/>
                <a:gd name="T32" fmla="*/ 152 w 30"/>
                <a:gd name="T33" fmla="*/ 425 h 23"/>
                <a:gd name="T34" fmla="*/ 152 w 30"/>
                <a:gd name="T35" fmla="*/ 401 h 23"/>
                <a:gd name="T36" fmla="*/ 180 w 30"/>
                <a:gd name="T37" fmla="*/ 336 h 23"/>
                <a:gd name="T38" fmla="*/ 180 w 30"/>
                <a:gd name="T39" fmla="*/ 270 h 23"/>
                <a:gd name="T40" fmla="*/ 201 w 30"/>
                <a:gd name="T41" fmla="*/ 181 h 23"/>
                <a:gd name="T42" fmla="*/ 86 w 30"/>
                <a:gd name="T43" fmla="*/ 155 h 23"/>
                <a:gd name="T44" fmla="*/ 28 w 30"/>
                <a:gd name="T45" fmla="*/ 181 h 23"/>
                <a:gd name="T46" fmla="*/ 65 w 30"/>
                <a:gd name="T47" fmla="*/ 115 h 23"/>
                <a:gd name="T48" fmla="*/ 28 w 30"/>
                <a:gd name="T49" fmla="*/ 66 h 23"/>
                <a:gd name="T50" fmla="*/ 65 w 30"/>
                <a:gd name="T51" fmla="*/ 28 h 23"/>
                <a:gd name="T52" fmla="*/ 114 w 30"/>
                <a:gd name="T53" fmla="*/ 0 h 23"/>
                <a:gd name="T54" fmla="*/ 534 w 30"/>
                <a:gd name="T55" fmla="*/ 28 h 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0" h="23">
                  <a:moveTo>
                    <a:pt x="18" y="1"/>
                  </a:moveTo>
                  <a:cubicBezTo>
                    <a:pt x="19" y="2"/>
                    <a:pt x="20" y="3"/>
                    <a:pt x="21" y="3"/>
                  </a:cubicBezTo>
                  <a:cubicBezTo>
                    <a:pt x="22" y="3"/>
                    <a:pt x="24" y="3"/>
                    <a:pt x="25" y="4"/>
                  </a:cubicBezTo>
                  <a:cubicBezTo>
                    <a:pt x="26" y="4"/>
                    <a:pt x="30" y="3"/>
                    <a:pt x="29" y="6"/>
                  </a:cubicBezTo>
                  <a:cubicBezTo>
                    <a:pt x="28" y="7"/>
                    <a:pt x="26" y="8"/>
                    <a:pt x="25" y="8"/>
                  </a:cubicBezTo>
                  <a:cubicBezTo>
                    <a:pt x="23" y="9"/>
                    <a:pt x="23" y="10"/>
                    <a:pt x="22" y="12"/>
                  </a:cubicBezTo>
                  <a:cubicBezTo>
                    <a:pt x="21" y="13"/>
                    <a:pt x="20" y="14"/>
                    <a:pt x="22" y="15"/>
                  </a:cubicBezTo>
                  <a:cubicBezTo>
                    <a:pt x="23" y="15"/>
                    <a:pt x="21" y="17"/>
                    <a:pt x="20" y="18"/>
                  </a:cubicBezTo>
                  <a:cubicBezTo>
                    <a:pt x="20" y="19"/>
                    <a:pt x="19" y="18"/>
                    <a:pt x="18" y="20"/>
                  </a:cubicBezTo>
                  <a:cubicBezTo>
                    <a:pt x="17" y="21"/>
                    <a:pt x="16" y="21"/>
                    <a:pt x="14" y="21"/>
                  </a:cubicBezTo>
                  <a:cubicBezTo>
                    <a:pt x="12" y="21"/>
                    <a:pt x="12" y="21"/>
                    <a:pt x="10" y="22"/>
                  </a:cubicBezTo>
                  <a:cubicBezTo>
                    <a:pt x="9" y="23"/>
                    <a:pt x="8" y="23"/>
                    <a:pt x="7" y="22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6" y="17"/>
                    <a:pt x="5" y="17"/>
                    <a:pt x="5" y="16"/>
                  </a:cubicBezTo>
                  <a:cubicBezTo>
                    <a:pt x="5" y="15"/>
                    <a:pt x="6" y="15"/>
                    <a:pt x="5" y="14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2"/>
                    <a:pt x="6" y="12"/>
                    <a:pt x="6" y="11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8"/>
                    <a:pt x="8" y="7"/>
                    <a:pt x="7" y="6"/>
                  </a:cubicBezTo>
                  <a:cubicBezTo>
                    <a:pt x="6" y="5"/>
                    <a:pt x="4" y="7"/>
                    <a:pt x="3" y="5"/>
                  </a:cubicBezTo>
                  <a:cubicBezTo>
                    <a:pt x="3" y="6"/>
                    <a:pt x="2" y="6"/>
                    <a:pt x="1" y="6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2" y="4"/>
                    <a:pt x="0" y="2"/>
                    <a:pt x="1" y="2"/>
                  </a:cubicBezTo>
                  <a:cubicBezTo>
                    <a:pt x="1" y="1"/>
                    <a:pt x="2" y="2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8" y="1"/>
                    <a:pt x="13" y="1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6" name="Freeform 398"/>
            <p:cNvSpPr>
              <a:spLocks noEditPoints="1"/>
            </p:cNvSpPr>
            <p:nvPr/>
          </p:nvSpPr>
          <p:spPr bwMode="auto">
            <a:xfrm>
              <a:off x="1575324" y="2352071"/>
              <a:ext cx="220324" cy="170006"/>
            </a:xfrm>
            <a:custGeom>
              <a:avLst/>
              <a:gdLst>
                <a:gd name="T0" fmla="*/ 201 w 30"/>
                <a:gd name="T1" fmla="*/ 671 h 23"/>
                <a:gd name="T2" fmla="*/ 180 w 30"/>
                <a:gd name="T3" fmla="*/ 634 h 23"/>
                <a:gd name="T4" fmla="*/ 114 w 30"/>
                <a:gd name="T5" fmla="*/ 606 h 23"/>
                <a:gd name="T6" fmla="*/ 152 w 30"/>
                <a:gd name="T7" fmla="*/ 519 h 23"/>
                <a:gd name="T8" fmla="*/ 152 w 30"/>
                <a:gd name="T9" fmla="*/ 519 h 23"/>
                <a:gd name="T10" fmla="*/ 152 w 30"/>
                <a:gd name="T11" fmla="*/ 453 h 23"/>
                <a:gd name="T12" fmla="*/ 152 w 30"/>
                <a:gd name="T13" fmla="*/ 425 h 23"/>
                <a:gd name="T14" fmla="*/ 152 w 30"/>
                <a:gd name="T15" fmla="*/ 364 h 23"/>
                <a:gd name="T16" fmla="*/ 152 w 30"/>
                <a:gd name="T17" fmla="*/ 270 h 23"/>
                <a:gd name="T18" fmla="*/ 180 w 30"/>
                <a:gd name="T19" fmla="*/ 209 h 23"/>
                <a:gd name="T20" fmla="*/ 152 w 30"/>
                <a:gd name="T21" fmla="*/ 181 h 23"/>
                <a:gd name="T22" fmla="*/ 65 w 30"/>
                <a:gd name="T23" fmla="*/ 181 h 23"/>
                <a:gd name="T24" fmla="*/ 0 w 30"/>
                <a:gd name="T25" fmla="*/ 270 h 23"/>
                <a:gd name="T26" fmla="*/ 28 w 30"/>
                <a:gd name="T27" fmla="*/ 155 h 23"/>
                <a:gd name="T28" fmla="*/ 0 w 30"/>
                <a:gd name="T29" fmla="*/ 66 h 23"/>
                <a:gd name="T30" fmla="*/ 65 w 30"/>
                <a:gd name="T31" fmla="*/ 28 h 23"/>
                <a:gd name="T32" fmla="*/ 86 w 30"/>
                <a:gd name="T33" fmla="*/ 0 h 23"/>
                <a:gd name="T34" fmla="*/ 534 w 30"/>
                <a:gd name="T35" fmla="*/ 28 h 23"/>
                <a:gd name="T36" fmla="*/ 534 w 30"/>
                <a:gd name="T37" fmla="*/ 28 h 23"/>
                <a:gd name="T38" fmla="*/ 621 w 30"/>
                <a:gd name="T39" fmla="*/ 89 h 23"/>
                <a:gd name="T40" fmla="*/ 686 w 30"/>
                <a:gd name="T41" fmla="*/ 89 h 23"/>
                <a:gd name="T42" fmla="*/ 800 w 30"/>
                <a:gd name="T43" fmla="*/ 89 h 23"/>
                <a:gd name="T44" fmla="*/ 866 w 30"/>
                <a:gd name="T45" fmla="*/ 181 h 23"/>
                <a:gd name="T46" fmla="*/ 735 w 30"/>
                <a:gd name="T47" fmla="*/ 270 h 23"/>
                <a:gd name="T48" fmla="*/ 686 w 30"/>
                <a:gd name="T49" fmla="*/ 364 h 23"/>
                <a:gd name="T50" fmla="*/ 649 w 30"/>
                <a:gd name="T51" fmla="*/ 425 h 23"/>
                <a:gd name="T52" fmla="*/ 686 w 30"/>
                <a:gd name="T53" fmla="*/ 453 h 23"/>
                <a:gd name="T54" fmla="*/ 621 w 30"/>
                <a:gd name="T55" fmla="*/ 545 h 23"/>
                <a:gd name="T56" fmla="*/ 560 w 30"/>
                <a:gd name="T57" fmla="*/ 606 h 23"/>
                <a:gd name="T58" fmla="*/ 446 w 30"/>
                <a:gd name="T59" fmla="*/ 671 h 23"/>
                <a:gd name="T60" fmla="*/ 331 w 30"/>
                <a:gd name="T61" fmla="*/ 700 h 23"/>
                <a:gd name="T62" fmla="*/ 152 w 30"/>
                <a:gd name="T63" fmla="*/ 585 h 23"/>
                <a:gd name="T64" fmla="*/ 201 w 30"/>
                <a:gd name="T65" fmla="*/ 606 h 23"/>
                <a:gd name="T66" fmla="*/ 240 w 30"/>
                <a:gd name="T67" fmla="*/ 634 h 23"/>
                <a:gd name="T68" fmla="*/ 294 w 30"/>
                <a:gd name="T69" fmla="*/ 671 h 23"/>
                <a:gd name="T70" fmla="*/ 446 w 30"/>
                <a:gd name="T71" fmla="*/ 606 h 23"/>
                <a:gd name="T72" fmla="*/ 534 w 30"/>
                <a:gd name="T73" fmla="*/ 585 h 23"/>
                <a:gd name="T74" fmla="*/ 600 w 30"/>
                <a:gd name="T75" fmla="*/ 519 h 23"/>
                <a:gd name="T76" fmla="*/ 621 w 30"/>
                <a:gd name="T77" fmla="*/ 453 h 23"/>
                <a:gd name="T78" fmla="*/ 621 w 30"/>
                <a:gd name="T79" fmla="*/ 364 h 23"/>
                <a:gd name="T80" fmla="*/ 649 w 30"/>
                <a:gd name="T81" fmla="*/ 336 h 23"/>
                <a:gd name="T82" fmla="*/ 772 w 30"/>
                <a:gd name="T83" fmla="*/ 209 h 23"/>
                <a:gd name="T84" fmla="*/ 828 w 30"/>
                <a:gd name="T85" fmla="*/ 155 h 23"/>
                <a:gd name="T86" fmla="*/ 735 w 30"/>
                <a:gd name="T87" fmla="*/ 155 h 23"/>
                <a:gd name="T88" fmla="*/ 735 w 30"/>
                <a:gd name="T89" fmla="*/ 115 h 23"/>
                <a:gd name="T90" fmla="*/ 649 w 30"/>
                <a:gd name="T91" fmla="*/ 115 h 23"/>
                <a:gd name="T92" fmla="*/ 649 w 30"/>
                <a:gd name="T93" fmla="*/ 115 h 23"/>
                <a:gd name="T94" fmla="*/ 534 w 30"/>
                <a:gd name="T95" fmla="*/ 66 h 23"/>
                <a:gd name="T96" fmla="*/ 114 w 30"/>
                <a:gd name="T97" fmla="*/ 28 h 23"/>
                <a:gd name="T98" fmla="*/ 86 w 30"/>
                <a:gd name="T99" fmla="*/ 28 h 23"/>
                <a:gd name="T100" fmla="*/ 65 w 30"/>
                <a:gd name="T101" fmla="*/ 66 h 23"/>
                <a:gd name="T102" fmla="*/ 65 w 30"/>
                <a:gd name="T103" fmla="*/ 115 h 23"/>
                <a:gd name="T104" fmla="*/ 65 w 30"/>
                <a:gd name="T105" fmla="*/ 155 h 23"/>
                <a:gd name="T106" fmla="*/ 86 w 30"/>
                <a:gd name="T107" fmla="*/ 155 h 23"/>
                <a:gd name="T108" fmla="*/ 114 w 30"/>
                <a:gd name="T109" fmla="*/ 155 h 23"/>
                <a:gd name="T110" fmla="*/ 201 w 30"/>
                <a:gd name="T111" fmla="*/ 155 h 23"/>
                <a:gd name="T112" fmla="*/ 201 w 30"/>
                <a:gd name="T113" fmla="*/ 270 h 23"/>
                <a:gd name="T114" fmla="*/ 180 w 30"/>
                <a:gd name="T115" fmla="*/ 336 h 23"/>
                <a:gd name="T116" fmla="*/ 152 w 30"/>
                <a:gd name="T117" fmla="*/ 401 h 23"/>
                <a:gd name="T118" fmla="*/ 180 w 30"/>
                <a:gd name="T119" fmla="*/ 425 h 23"/>
                <a:gd name="T120" fmla="*/ 180 w 30"/>
                <a:gd name="T121" fmla="*/ 491 h 23"/>
                <a:gd name="T122" fmla="*/ 180 w 30"/>
                <a:gd name="T123" fmla="*/ 545 h 23"/>
                <a:gd name="T124" fmla="*/ 152 w 30"/>
                <a:gd name="T125" fmla="*/ 585 h 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0" h="23">
                  <a:moveTo>
                    <a:pt x="9" y="23"/>
                  </a:moveTo>
                  <a:cubicBezTo>
                    <a:pt x="8" y="23"/>
                    <a:pt x="7" y="23"/>
                    <a:pt x="7" y="22"/>
                  </a:cubicBezTo>
                  <a:cubicBezTo>
                    <a:pt x="7" y="22"/>
                    <a:pt x="7" y="22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4" y="20"/>
                    <a:pt x="4" y="20"/>
                  </a:cubicBezTo>
                  <a:cubicBezTo>
                    <a:pt x="3" y="19"/>
                    <a:pt x="4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4" y="16"/>
                    <a:pt x="4" y="16"/>
                  </a:cubicBezTo>
                  <a:cubicBezTo>
                    <a:pt x="4" y="16"/>
                    <a:pt x="5" y="15"/>
                    <a:pt x="5" y="15"/>
                  </a:cubicBezTo>
                  <a:cubicBezTo>
                    <a:pt x="5" y="15"/>
                    <a:pt x="5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6"/>
                    <a:pt x="3" y="7"/>
                    <a:pt x="3" y="6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8" y="0"/>
                    <a:pt x="13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9" y="1"/>
                  </a:cubicBezTo>
                  <a:cubicBezTo>
                    <a:pt x="19" y="2"/>
                    <a:pt x="20" y="2"/>
                    <a:pt x="21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5" y="3"/>
                    <a:pt x="25" y="4"/>
                  </a:cubicBezTo>
                  <a:cubicBezTo>
                    <a:pt x="26" y="3"/>
                    <a:pt x="27" y="3"/>
                    <a:pt x="27" y="3"/>
                  </a:cubicBezTo>
                  <a:cubicBezTo>
                    <a:pt x="28" y="3"/>
                    <a:pt x="29" y="4"/>
                    <a:pt x="30" y="4"/>
                  </a:cubicBezTo>
                  <a:cubicBezTo>
                    <a:pt x="30" y="5"/>
                    <a:pt x="30" y="6"/>
                    <a:pt x="29" y="6"/>
                  </a:cubicBezTo>
                  <a:cubicBezTo>
                    <a:pt x="29" y="7"/>
                    <a:pt x="27" y="8"/>
                    <a:pt x="26" y="8"/>
                  </a:cubicBezTo>
                  <a:cubicBezTo>
                    <a:pt x="26" y="9"/>
                    <a:pt x="25" y="9"/>
                    <a:pt x="25" y="9"/>
                  </a:cubicBezTo>
                  <a:cubicBezTo>
                    <a:pt x="24" y="10"/>
                    <a:pt x="24" y="10"/>
                    <a:pt x="23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2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2" y="15"/>
                    <a:pt x="23" y="15"/>
                  </a:cubicBezTo>
                  <a:cubicBezTo>
                    <a:pt x="23" y="16"/>
                    <a:pt x="22" y="16"/>
                    <a:pt x="22" y="17"/>
                  </a:cubicBezTo>
                  <a:cubicBezTo>
                    <a:pt x="21" y="17"/>
                    <a:pt x="21" y="18"/>
                    <a:pt x="21" y="18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19" y="19"/>
                    <a:pt x="19" y="20"/>
                    <a:pt x="19" y="20"/>
                  </a:cubicBezTo>
                  <a:cubicBezTo>
                    <a:pt x="17" y="21"/>
                    <a:pt x="17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2" y="22"/>
                    <a:pt x="12" y="22"/>
                    <a:pt x="11" y="23"/>
                  </a:cubicBezTo>
                  <a:cubicBezTo>
                    <a:pt x="10" y="23"/>
                    <a:pt x="9" y="23"/>
                    <a:pt x="9" y="23"/>
                  </a:cubicBezTo>
                  <a:close/>
                  <a:moveTo>
                    <a:pt x="5" y="19"/>
                  </a:moveTo>
                  <a:cubicBezTo>
                    <a:pt x="5" y="19"/>
                    <a:pt x="6" y="19"/>
                    <a:pt x="6" y="19"/>
                  </a:cubicBezTo>
                  <a:cubicBezTo>
                    <a:pt x="6" y="19"/>
                    <a:pt x="7" y="19"/>
                    <a:pt x="7" y="20"/>
                  </a:cubicBezTo>
                  <a:cubicBezTo>
                    <a:pt x="7" y="20"/>
                    <a:pt x="7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9" y="22"/>
                    <a:pt x="10" y="22"/>
                    <a:pt x="10" y="22"/>
                  </a:cubicBezTo>
                  <a:cubicBezTo>
                    <a:pt x="12" y="21"/>
                    <a:pt x="12" y="21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7" y="20"/>
                    <a:pt x="18" y="19"/>
                  </a:cubicBezTo>
                  <a:cubicBezTo>
                    <a:pt x="18" y="19"/>
                    <a:pt x="19" y="18"/>
                    <a:pt x="19" y="18"/>
                  </a:cubicBezTo>
                  <a:cubicBezTo>
                    <a:pt x="20" y="18"/>
                    <a:pt x="20" y="18"/>
                    <a:pt x="20" y="17"/>
                  </a:cubicBezTo>
                  <a:cubicBezTo>
                    <a:pt x="20" y="17"/>
                    <a:pt x="20" y="17"/>
                    <a:pt x="21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1" y="15"/>
                    <a:pt x="21" y="15"/>
                    <a:pt x="20" y="14"/>
                  </a:cubicBezTo>
                  <a:cubicBezTo>
                    <a:pt x="20" y="13"/>
                    <a:pt x="21" y="12"/>
                    <a:pt x="21" y="12"/>
                  </a:cubicBezTo>
                  <a:cubicBezTo>
                    <a:pt x="21" y="12"/>
                    <a:pt x="21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3" y="9"/>
                    <a:pt x="24" y="8"/>
                  </a:cubicBezTo>
                  <a:cubicBezTo>
                    <a:pt x="25" y="8"/>
                    <a:pt x="25" y="8"/>
                    <a:pt x="26" y="7"/>
                  </a:cubicBezTo>
                  <a:cubicBezTo>
                    <a:pt x="27" y="7"/>
                    <a:pt x="28" y="6"/>
                    <a:pt x="28" y="6"/>
                  </a:cubicBezTo>
                  <a:cubicBezTo>
                    <a:pt x="29" y="5"/>
                    <a:pt x="29" y="5"/>
                    <a:pt x="28" y="5"/>
                  </a:cubicBezTo>
                  <a:cubicBezTo>
                    <a:pt x="28" y="5"/>
                    <a:pt x="28" y="5"/>
                    <a:pt x="27" y="5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19" y="3"/>
                    <a:pt x="18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7"/>
                    <a:pt x="7" y="17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7" name="Freeform 399"/>
            <p:cNvSpPr>
              <a:spLocks/>
            </p:cNvSpPr>
            <p:nvPr/>
          </p:nvSpPr>
          <p:spPr bwMode="auto">
            <a:xfrm>
              <a:off x="1811386" y="1423335"/>
              <a:ext cx="462681" cy="535203"/>
            </a:xfrm>
            <a:custGeom>
              <a:avLst/>
              <a:gdLst>
                <a:gd name="T0" fmla="*/ 119 w 62"/>
                <a:gd name="T1" fmla="*/ 1577 h 72"/>
                <a:gd name="T2" fmla="*/ 119 w 62"/>
                <a:gd name="T3" fmla="*/ 1683 h 72"/>
                <a:gd name="T4" fmla="*/ 28 w 62"/>
                <a:gd name="T5" fmla="*/ 1712 h 72"/>
                <a:gd name="T6" fmla="*/ 225 w 62"/>
                <a:gd name="T7" fmla="*/ 1740 h 72"/>
                <a:gd name="T8" fmla="*/ 156 w 62"/>
                <a:gd name="T9" fmla="*/ 1828 h 72"/>
                <a:gd name="T10" fmla="*/ 28 w 62"/>
                <a:gd name="T11" fmla="*/ 1868 h 72"/>
                <a:gd name="T12" fmla="*/ 66 w 62"/>
                <a:gd name="T13" fmla="*/ 1924 h 72"/>
                <a:gd name="T14" fmla="*/ 156 w 62"/>
                <a:gd name="T15" fmla="*/ 1924 h 72"/>
                <a:gd name="T16" fmla="*/ 119 w 62"/>
                <a:gd name="T17" fmla="*/ 1990 h 72"/>
                <a:gd name="T18" fmla="*/ 95 w 62"/>
                <a:gd name="T19" fmla="*/ 2118 h 72"/>
                <a:gd name="T20" fmla="*/ 156 w 62"/>
                <a:gd name="T21" fmla="*/ 2236 h 72"/>
                <a:gd name="T22" fmla="*/ 415 w 62"/>
                <a:gd name="T23" fmla="*/ 2118 h 72"/>
                <a:gd name="T24" fmla="*/ 439 w 62"/>
                <a:gd name="T25" fmla="*/ 1990 h 72"/>
                <a:gd name="T26" fmla="*/ 505 w 62"/>
                <a:gd name="T27" fmla="*/ 2052 h 72"/>
                <a:gd name="T28" fmla="*/ 574 w 62"/>
                <a:gd name="T29" fmla="*/ 1740 h 72"/>
                <a:gd name="T30" fmla="*/ 692 w 62"/>
                <a:gd name="T31" fmla="*/ 1188 h 72"/>
                <a:gd name="T32" fmla="*/ 787 w 62"/>
                <a:gd name="T33" fmla="*/ 959 h 72"/>
                <a:gd name="T34" fmla="*/ 1012 w 62"/>
                <a:gd name="T35" fmla="*/ 524 h 72"/>
                <a:gd name="T36" fmla="*/ 1197 w 62"/>
                <a:gd name="T37" fmla="*/ 434 h 72"/>
                <a:gd name="T38" fmla="*/ 1427 w 62"/>
                <a:gd name="T39" fmla="*/ 503 h 72"/>
                <a:gd name="T40" fmla="*/ 1702 w 62"/>
                <a:gd name="T41" fmla="*/ 250 h 72"/>
                <a:gd name="T42" fmla="*/ 1866 w 62"/>
                <a:gd name="T43" fmla="*/ 319 h 72"/>
                <a:gd name="T44" fmla="*/ 1838 w 62"/>
                <a:gd name="T45" fmla="*/ 319 h 72"/>
                <a:gd name="T46" fmla="*/ 1800 w 62"/>
                <a:gd name="T47" fmla="*/ 94 h 72"/>
                <a:gd name="T48" fmla="*/ 1731 w 62"/>
                <a:gd name="T49" fmla="*/ 118 h 72"/>
                <a:gd name="T50" fmla="*/ 1702 w 62"/>
                <a:gd name="T51" fmla="*/ 94 h 72"/>
                <a:gd name="T52" fmla="*/ 1612 w 62"/>
                <a:gd name="T53" fmla="*/ 28 h 72"/>
                <a:gd name="T54" fmla="*/ 1479 w 62"/>
                <a:gd name="T55" fmla="*/ 28 h 72"/>
                <a:gd name="T56" fmla="*/ 1361 w 62"/>
                <a:gd name="T57" fmla="*/ 222 h 72"/>
                <a:gd name="T58" fmla="*/ 1226 w 62"/>
                <a:gd name="T59" fmla="*/ 184 h 72"/>
                <a:gd name="T60" fmla="*/ 1226 w 62"/>
                <a:gd name="T61" fmla="*/ 250 h 72"/>
                <a:gd name="T62" fmla="*/ 1136 w 62"/>
                <a:gd name="T63" fmla="*/ 250 h 72"/>
                <a:gd name="T64" fmla="*/ 1107 w 62"/>
                <a:gd name="T65" fmla="*/ 406 h 72"/>
                <a:gd name="T66" fmla="*/ 984 w 62"/>
                <a:gd name="T67" fmla="*/ 463 h 72"/>
                <a:gd name="T68" fmla="*/ 944 w 62"/>
                <a:gd name="T69" fmla="*/ 569 h 72"/>
                <a:gd name="T70" fmla="*/ 827 w 62"/>
                <a:gd name="T71" fmla="*/ 619 h 72"/>
                <a:gd name="T72" fmla="*/ 692 w 62"/>
                <a:gd name="T73" fmla="*/ 803 h 72"/>
                <a:gd name="T74" fmla="*/ 574 w 62"/>
                <a:gd name="T75" fmla="*/ 1025 h 72"/>
                <a:gd name="T76" fmla="*/ 602 w 62"/>
                <a:gd name="T77" fmla="*/ 1025 h 72"/>
                <a:gd name="T78" fmla="*/ 533 w 62"/>
                <a:gd name="T79" fmla="*/ 1143 h 72"/>
                <a:gd name="T80" fmla="*/ 505 w 62"/>
                <a:gd name="T81" fmla="*/ 1277 h 72"/>
                <a:gd name="T82" fmla="*/ 349 w 62"/>
                <a:gd name="T83" fmla="*/ 1462 h 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" h="72">
                  <a:moveTo>
                    <a:pt x="7" y="49"/>
                  </a:moveTo>
                  <a:cubicBezTo>
                    <a:pt x="6" y="49"/>
                    <a:pt x="6" y="49"/>
                    <a:pt x="6" y="49"/>
                  </a:cubicBezTo>
                  <a:cubicBezTo>
                    <a:pt x="9" y="50"/>
                    <a:pt x="6" y="51"/>
                    <a:pt x="4" y="51"/>
                  </a:cubicBezTo>
                  <a:cubicBezTo>
                    <a:pt x="5" y="52"/>
                    <a:pt x="5" y="52"/>
                    <a:pt x="5" y="53"/>
                  </a:cubicBezTo>
                  <a:cubicBezTo>
                    <a:pt x="4" y="53"/>
                    <a:pt x="4" y="52"/>
                    <a:pt x="4" y="52"/>
                  </a:cubicBezTo>
                  <a:cubicBezTo>
                    <a:pt x="4" y="53"/>
                    <a:pt x="3" y="53"/>
                    <a:pt x="4" y="54"/>
                  </a:cubicBezTo>
                  <a:cubicBezTo>
                    <a:pt x="3" y="53"/>
                    <a:pt x="2" y="53"/>
                    <a:pt x="1" y="53"/>
                  </a:cubicBezTo>
                  <a:cubicBezTo>
                    <a:pt x="1" y="55"/>
                    <a:pt x="3" y="54"/>
                    <a:pt x="4" y="54"/>
                  </a:cubicBezTo>
                  <a:cubicBezTo>
                    <a:pt x="3" y="55"/>
                    <a:pt x="2" y="55"/>
                    <a:pt x="1" y="55"/>
                  </a:cubicBezTo>
                  <a:cubicBezTo>
                    <a:pt x="2" y="56"/>
                    <a:pt x="0" y="57"/>
                    <a:pt x="1" y="58"/>
                  </a:cubicBezTo>
                  <a:cubicBezTo>
                    <a:pt x="2" y="59"/>
                    <a:pt x="4" y="58"/>
                    <a:pt x="4" y="57"/>
                  </a:cubicBezTo>
                  <a:cubicBezTo>
                    <a:pt x="4" y="59"/>
                    <a:pt x="6" y="57"/>
                    <a:pt x="7" y="56"/>
                  </a:cubicBezTo>
                  <a:cubicBezTo>
                    <a:pt x="7" y="56"/>
                    <a:pt x="7" y="57"/>
                    <a:pt x="6" y="58"/>
                  </a:cubicBezTo>
                  <a:cubicBezTo>
                    <a:pt x="7" y="58"/>
                    <a:pt x="7" y="57"/>
                    <a:pt x="7" y="57"/>
                  </a:cubicBezTo>
                  <a:cubicBezTo>
                    <a:pt x="6" y="58"/>
                    <a:pt x="6" y="59"/>
                    <a:pt x="5" y="59"/>
                  </a:cubicBezTo>
                  <a:cubicBezTo>
                    <a:pt x="5" y="57"/>
                    <a:pt x="3" y="59"/>
                    <a:pt x="1" y="59"/>
                  </a:cubicBezTo>
                  <a:cubicBezTo>
                    <a:pt x="1" y="59"/>
                    <a:pt x="1" y="60"/>
                    <a:pt x="2" y="60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2" y="60"/>
                    <a:pt x="1" y="60"/>
                    <a:pt x="3" y="60"/>
                  </a:cubicBezTo>
                  <a:cubicBezTo>
                    <a:pt x="2" y="61"/>
                    <a:pt x="1" y="62"/>
                    <a:pt x="2" y="63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3"/>
                    <a:pt x="2" y="63"/>
                    <a:pt x="2" y="64"/>
                  </a:cubicBezTo>
                  <a:cubicBezTo>
                    <a:pt x="3" y="62"/>
                    <a:pt x="4" y="60"/>
                    <a:pt x="6" y="61"/>
                  </a:cubicBezTo>
                  <a:cubicBezTo>
                    <a:pt x="5" y="61"/>
                    <a:pt x="5" y="62"/>
                    <a:pt x="5" y="62"/>
                  </a:cubicBezTo>
                  <a:cubicBezTo>
                    <a:pt x="5" y="62"/>
                    <a:pt x="5" y="61"/>
                    <a:pt x="4" y="61"/>
                  </a:cubicBezTo>
                  <a:cubicBezTo>
                    <a:pt x="4" y="62"/>
                    <a:pt x="3" y="63"/>
                    <a:pt x="3" y="64"/>
                  </a:cubicBezTo>
                  <a:cubicBezTo>
                    <a:pt x="3" y="64"/>
                    <a:pt x="4" y="64"/>
                    <a:pt x="4" y="64"/>
                  </a:cubicBezTo>
                  <a:cubicBezTo>
                    <a:pt x="3" y="65"/>
                    <a:pt x="2" y="65"/>
                    <a:pt x="2" y="66"/>
                  </a:cubicBezTo>
                  <a:cubicBezTo>
                    <a:pt x="2" y="66"/>
                    <a:pt x="3" y="66"/>
                    <a:pt x="4" y="65"/>
                  </a:cubicBezTo>
                  <a:cubicBezTo>
                    <a:pt x="4" y="66"/>
                    <a:pt x="3" y="67"/>
                    <a:pt x="3" y="68"/>
                  </a:cubicBezTo>
                  <a:cubicBezTo>
                    <a:pt x="3" y="68"/>
                    <a:pt x="3" y="68"/>
                    <a:pt x="2" y="68"/>
                  </a:cubicBezTo>
                  <a:cubicBezTo>
                    <a:pt x="2" y="69"/>
                    <a:pt x="4" y="71"/>
                    <a:pt x="5" y="71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7" y="72"/>
                    <a:pt x="9" y="71"/>
                    <a:pt x="11" y="69"/>
                  </a:cubicBezTo>
                  <a:cubicBezTo>
                    <a:pt x="11" y="69"/>
                    <a:pt x="11" y="68"/>
                    <a:pt x="12" y="67"/>
                  </a:cubicBezTo>
                  <a:cubicBezTo>
                    <a:pt x="12" y="67"/>
                    <a:pt x="13" y="68"/>
                    <a:pt x="13" y="68"/>
                  </a:cubicBezTo>
                  <a:cubicBezTo>
                    <a:pt x="14" y="67"/>
                    <a:pt x="13" y="66"/>
                    <a:pt x="13" y="65"/>
                  </a:cubicBezTo>
                  <a:cubicBezTo>
                    <a:pt x="13" y="65"/>
                    <a:pt x="13" y="65"/>
                    <a:pt x="14" y="65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4" y="65"/>
                    <a:pt x="14" y="66"/>
                    <a:pt x="14" y="66"/>
                  </a:cubicBezTo>
                  <a:cubicBezTo>
                    <a:pt x="14" y="67"/>
                    <a:pt x="15" y="67"/>
                    <a:pt x="15" y="69"/>
                  </a:cubicBezTo>
                  <a:cubicBezTo>
                    <a:pt x="16" y="68"/>
                    <a:pt x="16" y="67"/>
                    <a:pt x="16" y="66"/>
                  </a:cubicBezTo>
                  <a:cubicBezTo>
                    <a:pt x="16" y="64"/>
                    <a:pt x="18" y="64"/>
                    <a:pt x="18" y="63"/>
                  </a:cubicBezTo>
                  <a:cubicBezTo>
                    <a:pt x="19" y="61"/>
                    <a:pt x="18" y="60"/>
                    <a:pt x="18" y="59"/>
                  </a:cubicBezTo>
                  <a:cubicBezTo>
                    <a:pt x="17" y="58"/>
                    <a:pt x="19" y="58"/>
                    <a:pt x="18" y="56"/>
                  </a:cubicBezTo>
                  <a:cubicBezTo>
                    <a:pt x="17" y="54"/>
                    <a:pt x="17" y="52"/>
                    <a:pt x="18" y="49"/>
                  </a:cubicBezTo>
                  <a:cubicBezTo>
                    <a:pt x="18" y="47"/>
                    <a:pt x="16" y="44"/>
                    <a:pt x="20" y="43"/>
                  </a:cubicBezTo>
                  <a:cubicBezTo>
                    <a:pt x="24" y="42"/>
                    <a:pt x="20" y="41"/>
                    <a:pt x="22" y="38"/>
                  </a:cubicBezTo>
                  <a:cubicBezTo>
                    <a:pt x="23" y="37"/>
                    <a:pt x="23" y="36"/>
                    <a:pt x="23" y="35"/>
                  </a:cubicBezTo>
                  <a:cubicBezTo>
                    <a:pt x="23" y="34"/>
                    <a:pt x="23" y="33"/>
                    <a:pt x="23" y="32"/>
                  </a:cubicBezTo>
                  <a:cubicBezTo>
                    <a:pt x="23" y="32"/>
                    <a:pt x="24" y="32"/>
                    <a:pt x="25" y="31"/>
                  </a:cubicBezTo>
                  <a:cubicBezTo>
                    <a:pt x="26" y="30"/>
                    <a:pt x="27" y="27"/>
                    <a:pt x="27" y="25"/>
                  </a:cubicBezTo>
                  <a:cubicBezTo>
                    <a:pt x="26" y="23"/>
                    <a:pt x="29" y="19"/>
                    <a:pt x="31" y="21"/>
                  </a:cubicBezTo>
                  <a:cubicBezTo>
                    <a:pt x="31" y="20"/>
                    <a:pt x="31" y="17"/>
                    <a:pt x="32" y="17"/>
                  </a:cubicBezTo>
                  <a:cubicBezTo>
                    <a:pt x="33" y="18"/>
                    <a:pt x="35" y="18"/>
                    <a:pt x="36" y="18"/>
                  </a:cubicBezTo>
                  <a:cubicBezTo>
                    <a:pt x="35" y="17"/>
                    <a:pt x="36" y="16"/>
                    <a:pt x="36" y="14"/>
                  </a:cubicBezTo>
                  <a:cubicBezTo>
                    <a:pt x="37" y="14"/>
                    <a:pt x="37" y="14"/>
                    <a:pt x="38" y="14"/>
                  </a:cubicBezTo>
                  <a:cubicBezTo>
                    <a:pt x="39" y="13"/>
                    <a:pt x="38" y="13"/>
                    <a:pt x="38" y="12"/>
                  </a:cubicBezTo>
                  <a:cubicBezTo>
                    <a:pt x="39" y="12"/>
                    <a:pt x="41" y="16"/>
                    <a:pt x="41" y="16"/>
                  </a:cubicBezTo>
                  <a:cubicBezTo>
                    <a:pt x="43" y="17"/>
                    <a:pt x="45" y="15"/>
                    <a:pt x="45" y="16"/>
                  </a:cubicBezTo>
                  <a:cubicBezTo>
                    <a:pt x="47" y="17"/>
                    <a:pt x="48" y="16"/>
                    <a:pt x="49" y="14"/>
                  </a:cubicBezTo>
                  <a:cubicBezTo>
                    <a:pt x="50" y="13"/>
                    <a:pt x="49" y="12"/>
                    <a:pt x="49" y="10"/>
                  </a:cubicBezTo>
                  <a:cubicBezTo>
                    <a:pt x="50" y="8"/>
                    <a:pt x="52" y="8"/>
                    <a:pt x="54" y="8"/>
                  </a:cubicBezTo>
                  <a:cubicBezTo>
                    <a:pt x="55" y="7"/>
                    <a:pt x="57" y="9"/>
                    <a:pt x="57" y="10"/>
                  </a:cubicBezTo>
                  <a:cubicBezTo>
                    <a:pt x="58" y="12"/>
                    <a:pt x="56" y="13"/>
                    <a:pt x="57" y="14"/>
                  </a:cubicBezTo>
                  <a:cubicBezTo>
                    <a:pt x="58" y="13"/>
                    <a:pt x="59" y="12"/>
                    <a:pt x="59" y="10"/>
                  </a:cubicBezTo>
                  <a:cubicBezTo>
                    <a:pt x="60" y="11"/>
                    <a:pt x="60" y="11"/>
                    <a:pt x="61" y="11"/>
                  </a:cubicBezTo>
                  <a:cubicBezTo>
                    <a:pt x="61" y="11"/>
                    <a:pt x="61" y="10"/>
                    <a:pt x="61" y="10"/>
                  </a:cubicBezTo>
                  <a:cubicBezTo>
                    <a:pt x="60" y="10"/>
                    <a:pt x="59" y="10"/>
                    <a:pt x="58" y="10"/>
                  </a:cubicBezTo>
                  <a:cubicBezTo>
                    <a:pt x="60" y="8"/>
                    <a:pt x="57" y="8"/>
                    <a:pt x="56" y="7"/>
                  </a:cubicBezTo>
                  <a:cubicBezTo>
                    <a:pt x="58" y="7"/>
                    <a:pt x="59" y="8"/>
                    <a:pt x="61" y="6"/>
                  </a:cubicBezTo>
                  <a:cubicBezTo>
                    <a:pt x="62" y="4"/>
                    <a:pt x="59" y="2"/>
                    <a:pt x="57" y="3"/>
                  </a:cubicBezTo>
                  <a:cubicBezTo>
                    <a:pt x="57" y="3"/>
                    <a:pt x="57" y="2"/>
                    <a:pt x="57" y="2"/>
                  </a:cubicBezTo>
                  <a:cubicBezTo>
                    <a:pt x="55" y="2"/>
                    <a:pt x="57" y="5"/>
                    <a:pt x="54" y="5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4"/>
                    <a:pt x="54" y="4"/>
                    <a:pt x="54" y="4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6" y="3"/>
                    <a:pt x="55" y="1"/>
                    <a:pt x="53" y="0"/>
                  </a:cubicBezTo>
                  <a:cubicBezTo>
                    <a:pt x="53" y="2"/>
                    <a:pt x="53" y="5"/>
                    <a:pt x="51" y="5"/>
                  </a:cubicBezTo>
                  <a:cubicBezTo>
                    <a:pt x="51" y="4"/>
                    <a:pt x="51" y="3"/>
                    <a:pt x="51" y="1"/>
                  </a:cubicBezTo>
                  <a:cubicBezTo>
                    <a:pt x="50" y="3"/>
                    <a:pt x="49" y="5"/>
                    <a:pt x="47" y="7"/>
                  </a:cubicBezTo>
                  <a:cubicBezTo>
                    <a:pt x="46" y="6"/>
                    <a:pt x="49" y="3"/>
                    <a:pt x="49" y="2"/>
                  </a:cubicBezTo>
                  <a:cubicBezTo>
                    <a:pt x="48" y="3"/>
                    <a:pt x="47" y="2"/>
                    <a:pt x="47" y="1"/>
                  </a:cubicBezTo>
                  <a:cubicBezTo>
                    <a:pt x="47" y="1"/>
                    <a:pt x="46" y="2"/>
                    <a:pt x="46" y="2"/>
                  </a:cubicBezTo>
                  <a:cubicBezTo>
                    <a:pt x="48" y="4"/>
                    <a:pt x="43" y="5"/>
                    <a:pt x="43" y="8"/>
                  </a:cubicBezTo>
                  <a:cubicBezTo>
                    <a:pt x="43" y="7"/>
                    <a:pt x="42" y="8"/>
                    <a:pt x="43" y="7"/>
                  </a:cubicBezTo>
                  <a:cubicBezTo>
                    <a:pt x="42" y="7"/>
                    <a:pt x="41" y="7"/>
                    <a:pt x="40" y="6"/>
                  </a:cubicBezTo>
                  <a:cubicBezTo>
                    <a:pt x="40" y="6"/>
                    <a:pt x="40" y="7"/>
                    <a:pt x="40" y="7"/>
                  </a:cubicBezTo>
                  <a:cubicBezTo>
                    <a:pt x="40" y="7"/>
                    <a:pt x="39" y="6"/>
                    <a:pt x="39" y="6"/>
                  </a:cubicBezTo>
                  <a:cubicBezTo>
                    <a:pt x="39" y="7"/>
                    <a:pt x="40" y="7"/>
                    <a:pt x="40" y="7"/>
                  </a:cubicBezTo>
                  <a:cubicBezTo>
                    <a:pt x="41" y="8"/>
                    <a:pt x="40" y="9"/>
                    <a:pt x="40" y="10"/>
                  </a:cubicBezTo>
                  <a:cubicBezTo>
                    <a:pt x="40" y="9"/>
                    <a:pt x="39" y="8"/>
                    <a:pt x="39" y="8"/>
                  </a:cubicBezTo>
                  <a:cubicBezTo>
                    <a:pt x="39" y="9"/>
                    <a:pt x="38" y="8"/>
                    <a:pt x="37" y="9"/>
                  </a:cubicBezTo>
                  <a:cubicBezTo>
                    <a:pt x="37" y="10"/>
                    <a:pt x="37" y="11"/>
                    <a:pt x="36" y="12"/>
                  </a:cubicBezTo>
                  <a:cubicBezTo>
                    <a:pt x="36" y="11"/>
                    <a:pt x="36" y="10"/>
                    <a:pt x="36" y="8"/>
                  </a:cubicBezTo>
                  <a:cubicBezTo>
                    <a:pt x="35" y="9"/>
                    <a:pt x="35" y="10"/>
                    <a:pt x="35" y="12"/>
                  </a:cubicBezTo>
                  <a:cubicBezTo>
                    <a:pt x="35" y="11"/>
                    <a:pt x="35" y="10"/>
                    <a:pt x="35" y="9"/>
                  </a:cubicBezTo>
                  <a:cubicBezTo>
                    <a:pt x="33" y="9"/>
                    <a:pt x="34" y="12"/>
                    <a:pt x="35" y="13"/>
                  </a:cubicBezTo>
                  <a:cubicBezTo>
                    <a:pt x="34" y="12"/>
                    <a:pt x="33" y="11"/>
                    <a:pt x="32" y="11"/>
                  </a:cubicBezTo>
                  <a:cubicBezTo>
                    <a:pt x="34" y="13"/>
                    <a:pt x="32" y="13"/>
                    <a:pt x="32" y="11"/>
                  </a:cubicBezTo>
                  <a:cubicBezTo>
                    <a:pt x="31" y="13"/>
                    <a:pt x="30" y="14"/>
                    <a:pt x="31" y="15"/>
                  </a:cubicBezTo>
                  <a:cubicBezTo>
                    <a:pt x="31" y="15"/>
                    <a:pt x="30" y="15"/>
                    <a:pt x="30" y="15"/>
                  </a:cubicBezTo>
                  <a:cubicBezTo>
                    <a:pt x="30" y="17"/>
                    <a:pt x="29" y="17"/>
                    <a:pt x="28" y="17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9"/>
                    <a:pt x="28" y="19"/>
                    <a:pt x="27" y="18"/>
                  </a:cubicBezTo>
                  <a:cubicBezTo>
                    <a:pt x="27" y="20"/>
                    <a:pt x="28" y="21"/>
                    <a:pt x="27" y="21"/>
                  </a:cubicBezTo>
                  <a:cubicBezTo>
                    <a:pt x="27" y="21"/>
                    <a:pt x="26" y="20"/>
                    <a:pt x="26" y="20"/>
                  </a:cubicBezTo>
                  <a:cubicBezTo>
                    <a:pt x="25" y="21"/>
                    <a:pt x="26" y="22"/>
                    <a:pt x="25" y="23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3" y="24"/>
                    <a:pt x="23" y="24"/>
                    <a:pt x="22" y="26"/>
                  </a:cubicBezTo>
                  <a:cubicBezTo>
                    <a:pt x="22" y="28"/>
                    <a:pt x="19" y="28"/>
                    <a:pt x="21" y="29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1" y="31"/>
                    <a:pt x="19" y="32"/>
                    <a:pt x="18" y="33"/>
                  </a:cubicBezTo>
                  <a:cubicBezTo>
                    <a:pt x="19" y="33"/>
                    <a:pt x="19" y="32"/>
                    <a:pt x="20" y="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9" y="34"/>
                    <a:pt x="18" y="35"/>
                    <a:pt x="19" y="36"/>
                  </a:cubicBezTo>
                  <a:cubicBezTo>
                    <a:pt x="18" y="36"/>
                    <a:pt x="18" y="35"/>
                    <a:pt x="18" y="35"/>
                  </a:cubicBezTo>
                  <a:cubicBezTo>
                    <a:pt x="18" y="35"/>
                    <a:pt x="17" y="36"/>
                    <a:pt x="17" y="37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8"/>
                    <a:pt x="17" y="38"/>
                    <a:pt x="16" y="38"/>
                  </a:cubicBezTo>
                  <a:cubicBezTo>
                    <a:pt x="15" y="39"/>
                    <a:pt x="16" y="40"/>
                    <a:pt x="16" y="41"/>
                  </a:cubicBezTo>
                  <a:cubicBezTo>
                    <a:pt x="14" y="40"/>
                    <a:pt x="9" y="48"/>
                    <a:pt x="16" y="44"/>
                  </a:cubicBezTo>
                  <a:cubicBezTo>
                    <a:pt x="15" y="45"/>
                    <a:pt x="14" y="46"/>
                    <a:pt x="13" y="47"/>
                  </a:cubicBezTo>
                  <a:cubicBezTo>
                    <a:pt x="12" y="44"/>
                    <a:pt x="11" y="46"/>
                    <a:pt x="11" y="47"/>
                  </a:cubicBezTo>
                  <a:cubicBezTo>
                    <a:pt x="11" y="47"/>
                    <a:pt x="11" y="46"/>
                    <a:pt x="10" y="46"/>
                  </a:cubicBezTo>
                  <a:cubicBezTo>
                    <a:pt x="9" y="47"/>
                    <a:pt x="8" y="48"/>
                    <a:pt x="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8" name="Freeform 400"/>
            <p:cNvSpPr>
              <a:spLocks noEditPoints="1"/>
            </p:cNvSpPr>
            <p:nvPr/>
          </p:nvSpPr>
          <p:spPr bwMode="auto">
            <a:xfrm>
              <a:off x="1805091" y="1417039"/>
              <a:ext cx="468976" cy="541500"/>
            </a:xfrm>
            <a:custGeom>
              <a:avLst/>
              <a:gdLst>
                <a:gd name="T0" fmla="*/ 118 w 63"/>
                <a:gd name="T1" fmla="*/ 2092 h 73"/>
                <a:gd name="T2" fmla="*/ 66 w 63"/>
                <a:gd name="T3" fmla="*/ 1998 h 73"/>
                <a:gd name="T4" fmla="*/ 66 w 63"/>
                <a:gd name="T5" fmla="*/ 1821 h 73"/>
                <a:gd name="T6" fmla="*/ 118 w 63"/>
                <a:gd name="T7" fmla="*/ 1659 h 73"/>
                <a:gd name="T8" fmla="*/ 184 w 63"/>
                <a:gd name="T9" fmla="*/ 1572 h 73"/>
                <a:gd name="T10" fmla="*/ 369 w 63"/>
                <a:gd name="T11" fmla="*/ 1454 h 73"/>
                <a:gd name="T12" fmla="*/ 570 w 63"/>
                <a:gd name="T13" fmla="*/ 1178 h 73"/>
                <a:gd name="T14" fmla="*/ 622 w 63"/>
                <a:gd name="T15" fmla="*/ 1023 h 73"/>
                <a:gd name="T16" fmla="*/ 717 w 63"/>
                <a:gd name="T17" fmla="*/ 839 h 73"/>
                <a:gd name="T18" fmla="*/ 873 w 63"/>
                <a:gd name="T19" fmla="*/ 589 h 73"/>
                <a:gd name="T20" fmla="*/ 967 w 63"/>
                <a:gd name="T21" fmla="*/ 434 h 73"/>
                <a:gd name="T22" fmla="*/ 1123 w 63"/>
                <a:gd name="T23" fmla="*/ 316 h 73"/>
                <a:gd name="T24" fmla="*/ 1258 w 63"/>
                <a:gd name="T25" fmla="*/ 250 h 73"/>
                <a:gd name="T26" fmla="*/ 1376 w 63"/>
                <a:gd name="T27" fmla="*/ 212 h 73"/>
                <a:gd name="T28" fmla="*/ 1533 w 63"/>
                <a:gd name="T29" fmla="*/ 66 h 73"/>
                <a:gd name="T30" fmla="*/ 1656 w 63"/>
                <a:gd name="T31" fmla="*/ 0 h 73"/>
                <a:gd name="T32" fmla="*/ 1852 w 63"/>
                <a:gd name="T33" fmla="*/ 66 h 73"/>
                <a:gd name="T34" fmla="*/ 1880 w 63"/>
                <a:gd name="T35" fmla="*/ 316 h 73"/>
                <a:gd name="T36" fmla="*/ 1852 w 63"/>
                <a:gd name="T37" fmla="*/ 455 h 73"/>
                <a:gd name="T38" fmla="*/ 1812 w 63"/>
                <a:gd name="T39" fmla="*/ 339 h 73"/>
                <a:gd name="T40" fmla="*/ 1443 w 63"/>
                <a:gd name="T41" fmla="*/ 521 h 73"/>
                <a:gd name="T42" fmla="*/ 1192 w 63"/>
                <a:gd name="T43" fmla="*/ 549 h 73"/>
                <a:gd name="T44" fmla="*/ 967 w 63"/>
                <a:gd name="T45" fmla="*/ 683 h 73"/>
                <a:gd name="T46" fmla="*/ 783 w 63"/>
                <a:gd name="T47" fmla="*/ 1023 h 73"/>
                <a:gd name="T48" fmla="*/ 622 w 63"/>
                <a:gd name="T49" fmla="*/ 1755 h 73"/>
                <a:gd name="T50" fmla="*/ 504 w 63"/>
                <a:gd name="T51" fmla="*/ 2132 h 73"/>
                <a:gd name="T52" fmla="*/ 369 w 63"/>
                <a:gd name="T53" fmla="*/ 2161 h 73"/>
                <a:gd name="T54" fmla="*/ 369 w 63"/>
                <a:gd name="T55" fmla="*/ 2092 h 73"/>
                <a:gd name="T56" fmla="*/ 435 w 63"/>
                <a:gd name="T57" fmla="*/ 1998 h 73"/>
                <a:gd name="T58" fmla="*/ 570 w 63"/>
                <a:gd name="T59" fmla="*/ 1977 h 73"/>
                <a:gd name="T60" fmla="*/ 688 w 63"/>
                <a:gd name="T61" fmla="*/ 1204 h 73"/>
                <a:gd name="T62" fmla="*/ 754 w 63"/>
                <a:gd name="T63" fmla="*/ 839 h 73"/>
                <a:gd name="T64" fmla="*/ 688 w 63"/>
                <a:gd name="T65" fmla="*/ 954 h 73"/>
                <a:gd name="T66" fmla="*/ 622 w 63"/>
                <a:gd name="T67" fmla="*/ 1138 h 73"/>
                <a:gd name="T68" fmla="*/ 435 w 63"/>
                <a:gd name="T69" fmla="*/ 1360 h 73"/>
                <a:gd name="T70" fmla="*/ 369 w 63"/>
                <a:gd name="T71" fmla="*/ 1477 h 73"/>
                <a:gd name="T72" fmla="*/ 184 w 63"/>
                <a:gd name="T73" fmla="*/ 1638 h 73"/>
                <a:gd name="T74" fmla="*/ 95 w 63"/>
                <a:gd name="T75" fmla="*/ 1793 h 73"/>
                <a:gd name="T76" fmla="*/ 251 w 63"/>
                <a:gd name="T77" fmla="*/ 1755 h 73"/>
                <a:gd name="T78" fmla="*/ 225 w 63"/>
                <a:gd name="T79" fmla="*/ 1883 h 73"/>
                <a:gd name="T80" fmla="*/ 225 w 63"/>
                <a:gd name="T81" fmla="*/ 1998 h 73"/>
                <a:gd name="T82" fmla="*/ 225 w 63"/>
                <a:gd name="T83" fmla="*/ 2161 h 73"/>
                <a:gd name="T84" fmla="*/ 184 w 63"/>
                <a:gd name="T85" fmla="*/ 1843 h 73"/>
                <a:gd name="T86" fmla="*/ 95 w 63"/>
                <a:gd name="T87" fmla="*/ 1843 h 73"/>
                <a:gd name="T88" fmla="*/ 844 w 63"/>
                <a:gd name="T89" fmla="*/ 704 h 73"/>
                <a:gd name="T90" fmla="*/ 1123 w 63"/>
                <a:gd name="T91" fmla="*/ 549 h 73"/>
                <a:gd name="T92" fmla="*/ 1057 w 63"/>
                <a:gd name="T93" fmla="*/ 434 h 73"/>
                <a:gd name="T94" fmla="*/ 1008 w 63"/>
                <a:gd name="T95" fmla="*/ 589 h 73"/>
                <a:gd name="T96" fmla="*/ 1405 w 63"/>
                <a:gd name="T97" fmla="*/ 500 h 73"/>
                <a:gd name="T98" fmla="*/ 1656 w 63"/>
                <a:gd name="T99" fmla="*/ 250 h 73"/>
                <a:gd name="T100" fmla="*/ 1812 w 63"/>
                <a:gd name="T101" fmla="*/ 212 h 73"/>
                <a:gd name="T102" fmla="*/ 1812 w 63"/>
                <a:gd name="T103" fmla="*/ 115 h 73"/>
                <a:gd name="T104" fmla="*/ 1696 w 63"/>
                <a:gd name="T105" fmla="*/ 184 h 73"/>
                <a:gd name="T106" fmla="*/ 1511 w 63"/>
                <a:gd name="T107" fmla="*/ 90 h 73"/>
                <a:gd name="T108" fmla="*/ 1348 w 63"/>
                <a:gd name="T109" fmla="*/ 271 h 73"/>
                <a:gd name="T110" fmla="*/ 1220 w 63"/>
                <a:gd name="T111" fmla="*/ 339 h 73"/>
                <a:gd name="T112" fmla="*/ 1164 w 63"/>
                <a:gd name="T113" fmla="*/ 368 h 73"/>
                <a:gd name="T114" fmla="*/ 1812 w 63"/>
                <a:gd name="T115" fmla="*/ 434 h 73"/>
                <a:gd name="T116" fmla="*/ 1097 w 63"/>
                <a:gd name="T117" fmla="*/ 339 h 73"/>
                <a:gd name="T118" fmla="*/ 1717 w 63"/>
                <a:gd name="T119" fmla="*/ 90 h 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63" h="73">
                  <a:moveTo>
                    <a:pt x="6" y="73"/>
                  </a:moveTo>
                  <a:cubicBezTo>
                    <a:pt x="5" y="73"/>
                    <a:pt x="5" y="73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73"/>
                    <a:pt x="5" y="72"/>
                    <a:pt x="5" y="72"/>
                  </a:cubicBezTo>
                  <a:cubicBezTo>
                    <a:pt x="4" y="72"/>
                    <a:pt x="4" y="72"/>
                    <a:pt x="3" y="71"/>
                  </a:cubicBezTo>
                  <a:cubicBezTo>
                    <a:pt x="3" y="70"/>
                    <a:pt x="3" y="69"/>
                    <a:pt x="3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7"/>
                    <a:pt x="4" y="67"/>
                    <a:pt x="4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4"/>
                    <a:pt x="3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3"/>
                    <a:pt x="2" y="62"/>
                    <a:pt x="2" y="62"/>
                  </a:cubicBezTo>
                  <a:cubicBezTo>
                    <a:pt x="2" y="62"/>
                    <a:pt x="2" y="61"/>
                    <a:pt x="2" y="6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59"/>
                    <a:pt x="1" y="58"/>
                    <a:pt x="2" y="57"/>
                  </a:cubicBezTo>
                  <a:cubicBezTo>
                    <a:pt x="2" y="57"/>
                    <a:pt x="2" y="57"/>
                    <a:pt x="2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4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3"/>
                    <a:pt x="4" y="53"/>
                  </a:cubicBezTo>
                  <a:cubicBezTo>
                    <a:pt x="4" y="53"/>
                    <a:pt x="4" y="53"/>
                    <a:pt x="5" y="53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1"/>
                    <a:pt x="7" y="51"/>
                    <a:pt x="6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7" y="50"/>
                    <a:pt x="7" y="50"/>
                  </a:cubicBezTo>
                  <a:cubicBezTo>
                    <a:pt x="7" y="50"/>
                    <a:pt x="7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9" y="48"/>
                    <a:pt x="10" y="47"/>
                    <a:pt x="11" y="47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6"/>
                    <a:pt x="12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4"/>
                    <a:pt x="15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0"/>
                    <a:pt x="16" y="39"/>
                    <a:pt x="17" y="39"/>
                  </a:cubicBezTo>
                  <a:cubicBezTo>
                    <a:pt x="17" y="39"/>
                    <a:pt x="17" y="39"/>
                    <a:pt x="17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20" y="33"/>
                  </a:cubicBezTo>
                  <a:cubicBezTo>
                    <a:pt x="20" y="33"/>
                    <a:pt x="21" y="32"/>
                    <a:pt x="21" y="32"/>
                  </a:cubicBezTo>
                  <a:cubicBezTo>
                    <a:pt x="21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1" y="29"/>
                    <a:pt x="22" y="28"/>
                  </a:cubicBezTo>
                  <a:cubicBezTo>
                    <a:pt x="22" y="28"/>
                    <a:pt x="23" y="28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6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1"/>
                    <a:pt x="27" y="20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7"/>
                    <a:pt x="31" y="17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2" y="13"/>
                    <a:pt x="32" y="13"/>
                    <a:pt x="32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4" y="11"/>
                    <a:pt x="34" y="11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0"/>
                    <a:pt x="35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7" y="9"/>
                    <a:pt x="37" y="9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9"/>
                    <a:pt x="39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0" y="7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3" y="8"/>
                    <a:pt x="43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5" y="7"/>
                    <a:pt x="45" y="6"/>
                    <a:pt x="46" y="6"/>
                  </a:cubicBezTo>
                  <a:cubicBezTo>
                    <a:pt x="46" y="5"/>
                    <a:pt x="47" y="5"/>
                    <a:pt x="47" y="4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2"/>
                    <a:pt x="48" y="2"/>
                    <a:pt x="48" y="2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3"/>
                    <a:pt x="49" y="3"/>
                  </a:cubicBezTo>
                  <a:cubicBezTo>
                    <a:pt x="49" y="3"/>
                    <a:pt x="50" y="3"/>
                    <a:pt x="50" y="3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4"/>
                    <a:pt x="50" y="4"/>
                    <a:pt x="50" y="4"/>
                  </a:cubicBezTo>
                  <a:cubicBezTo>
                    <a:pt x="50" y="5"/>
                    <a:pt x="49" y="5"/>
                    <a:pt x="49" y="6"/>
                  </a:cubicBezTo>
                  <a:cubicBezTo>
                    <a:pt x="50" y="5"/>
                    <a:pt x="51" y="4"/>
                    <a:pt x="51" y="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3"/>
                    <a:pt x="53" y="2"/>
                  </a:cubicBezTo>
                  <a:cubicBezTo>
                    <a:pt x="54" y="2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6" y="1"/>
                    <a:pt x="57" y="2"/>
                    <a:pt x="57" y="3"/>
                  </a:cubicBezTo>
                  <a:cubicBezTo>
                    <a:pt x="57" y="3"/>
                    <a:pt x="57" y="2"/>
                    <a:pt x="58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60" y="3"/>
                    <a:pt x="62" y="4"/>
                    <a:pt x="62" y="5"/>
                  </a:cubicBezTo>
                  <a:cubicBezTo>
                    <a:pt x="62" y="6"/>
                    <a:pt x="62" y="7"/>
                    <a:pt x="62" y="7"/>
                  </a:cubicBezTo>
                  <a:cubicBezTo>
                    <a:pt x="61" y="8"/>
                    <a:pt x="60" y="9"/>
                    <a:pt x="59" y="9"/>
                  </a:cubicBezTo>
                  <a:cubicBezTo>
                    <a:pt x="60" y="9"/>
                    <a:pt x="60" y="9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3" y="11"/>
                    <a:pt x="63" y="12"/>
                    <a:pt x="62" y="12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3"/>
                    <a:pt x="60" y="14"/>
                    <a:pt x="59" y="15"/>
                  </a:cubicBezTo>
                  <a:cubicBezTo>
                    <a:pt x="59" y="15"/>
                    <a:pt x="58" y="15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5"/>
                    <a:pt x="57" y="14"/>
                    <a:pt x="57" y="13"/>
                  </a:cubicBezTo>
                  <a:cubicBezTo>
                    <a:pt x="57" y="13"/>
                    <a:pt x="58" y="12"/>
                    <a:pt x="58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7" y="10"/>
                    <a:pt x="56" y="9"/>
                    <a:pt x="55" y="9"/>
                  </a:cubicBezTo>
                  <a:cubicBezTo>
                    <a:pt x="55" y="9"/>
                    <a:pt x="54" y="9"/>
                    <a:pt x="54" y="10"/>
                  </a:cubicBezTo>
                  <a:cubicBezTo>
                    <a:pt x="52" y="10"/>
                    <a:pt x="51" y="10"/>
                    <a:pt x="51" y="12"/>
                  </a:cubicBez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0" y="17"/>
                    <a:pt x="49" y="18"/>
                    <a:pt x="48" y="18"/>
                  </a:cubicBezTo>
                  <a:cubicBezTo>
                    <a:pt x="47" y="18"/>
                    <a:pt x="47" y="18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5" y="18"/>
                    <a:pt x="43" y="18"/>
                    <a:pt x="42" y="18"/>
                  </a:cubicBezTo>
                  <a:cubicBezTo>
                    <a:pt x="42" y="17"/>
                    <a:pt x="41" y="17"/>
                    <a:pt x="41" y="16"/>
                  </a:cubicBezTo>
                  <a:cubicBezTo>
                    <a:pt x="41" y="15"/>
                    <a:pt x="40" y="15"/>
                    <a:pt x="40" y="14"/>
                  </a:cubicBezTo>
                  <a:cubicBezTo>
                    <a:pt x="40" y="14"/>
                    <a:pt x="40" y="14"/>
                    <a:pt x="40" y="15"/>
                  </a:cubicBezTo>
                  <a:cubicBezTo>
                    <a:pt x="40" y="15"/>
                    <a:pt x="39" y="15"/>
                    <a:pt x="39" y="15"/>
                  </a:cubicBezTo>
                  <a:cubicBezTo>
                    <a:pt x="39" y="15"/>
                    <a:pt x="38" y="15"/>
                    <a:pt x="38" y="16"/>
                  </a:cubicBezTo>
                  <a:cubicBezTo>
                    <a:pt x="38" y="16"/>
                    <a:pt x="38" y="17"/>
                    <a:pt x="37" y="17"/>
                  </a:cubicBezTo>
                  <a:cubicBezTo>
                    <a:pt x="37" y="18"/>
                    <a:pt x="37" y="18"/>
                    <a:pt x="38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6" y="20"/>
                    <a:pt x="35" y="19"/>
                    <a:pt x="34" y="19"/>
                  </a:cubicBezTo>
                  <a:cubicBezTo>
                    <a:pt x="34" y="19"/>
                    <a:pt x="33" y="19"/>
                    <a:pt x="33" y="19"/>
                  </a:cubicBezTo>
                  <a:cubicBezTo>
                    <a:pt x="33" y="20"/>
                    <a:pt x="33" y="21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2"/>
                    <a:pt x="30" y="22"/>
                    <a:pt x="30" y="23"/>
                  </a:cubicBezTo>
                  <a:cubicBezTo>
                    <a:pt x="29" y="23"/>
                    <a:pt x="29" y="23"/>
                    <a:pt x="29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5"/>
                    <a:pt x="28" y="25"/>
                    <a:pt x="28" y="26"/>
                  </a:cubicBezTo>
                  <a:cubicBezTo>
                    <a:pt x="29" y="28"/>
                    <a:pt x="27" y="31"/>
                    <a:pt x="26" y="33"/>
                  </a:cubicBezTo>
                  <a:cubicBezTo>
                    <a:pt x="26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4" y="37"/>
                    <a:pt x="24" y="38"/>
                    <a:pt x="23" y="40"/>
                  </a:cubicBezTo>
                  <a:cubicBezTo>
                    <a:pt x="23" y="41"/>
                    <a:pt x="23" y="41"/>
                    <a:pt x="23" y="42"/>
                  </a:cubicBezTo>
                  <a:cubicBezTo>
                    <a:pt x="24" y="43"/>
                    <a:pt x="23" y="44"/>
                    <a:pt x="21" y="45"/>
                  </a:cubicBezTo>
                  <a:cubicBezTo>
                    <a:pt x="19" y="46"/>
                    <a:pt x="19" y="46"/>
                    <a:pt x="19" y="48"/>
                  </a:cubicBezTo>
                  <a:cubicBezTo>
                    <a:pt x="19" y="49"/>
                    <a:pt x="19" y="50"/>
                    <a:pt x="19" y="50"/>
                  </a:cubicBezTo>
                  <a:cubicBezTo>
                    <a:pt x="19" y="53"/>
                    <a:pt x="19" y="55"/>
                    <a:pt x="20" y="57"/>
                  </a:cubicBezTo>
                  <a:cubicBezTo>
                    <a:pt x="21" y="58"/>
                    <a:pt x="20" y="59"/>
                    <a:pt x="19" y="59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0" y="61"/>
                    <a:pt x="20" y="62"/>
                    <a:pt x="20" y="64"/>
                  </a:cubicBezTo>
                  <a:cubicBezTo>
                    <a:pt x="19" y="65"/>
                    <a:pt x="19" y="65"/>
                    <a:pt x="18" y="65"/>
                  </a:cubicBezTo>
                  <a:cubicBezTo>
                    <a:pt x="18" y="66"/>
                    <a:pt x="18" y="66"/>
                    <a:pt x="18" y="67"/>
                  </a:cubicBezTo>
                  <a:cubicBezTo>
                    <a:pt x="18" y="68"/>
                    <a:pt x="18" y="70"/>
                    <a:pt x="17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6" y="69"/>
                    <a:pt x="16" y="69"/>
                    <a:pt x="15" y="69"/>
                  </a:cubicBezTo>
                  <a:cubicBezTo>
                    <a:pt x="15" y="69"/>
                    <a:pt x="15" y="68"/>
                    <a:pt x="15" y="68"/>
                  </a:cubicBezTo>
                  <a:cubicBezTo>
                    <a:pt x="15" y="68"/>
                    <a:pt x="15" y="69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4" y="69"/>
                    <a:pt x="13" y="69"/>
                    <a:pt x="13" y="69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69"/>
                    <a:pt x="12" y="69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1" y="73"/>
                    <a:pt x="7" y="73"/>
                    <a:pt x="6" y="73"/>
                  </a:cubicBezTo>
                  <a:close/>
                  <a:moveTo>
                    <a:pt x="7" y="70"/>
                  </a:moveTo>
                  <a:cubicBezTo>
                    <a:pt x="6" y="72"/>
                    <a:pt x="6" y="72"/>
                    <a:pt x="6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8" y="72"/>
                    <a:pt x="10" y="72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8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4" y="68"/>
                    <a:pt x="14" y="68"/>
                  </a:cubicBezTo>
                  <a:cubicBezTo>
                    <a:pt x="14" y="67"/>
                    <a:pt x="14" y="67"/>
                    <a:pt x="13" y="66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4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6" y="68"/>
                    <a:pt x="16" y="68"/>
                  </a:cubicBezTo>
                  <a:cubicBezTo>
                    <a:pt x="16" y="68"/>
                    <a:pt x="16" y="68"/>
                    <a:pt x="17" y="68"/>
                  </a:cubicBezTo>
                  <a:cubicBezTo>
                    <a:pt x="17" y="68"/>
                    <a:pt x="17" y="67"/>
                    <a:pt x="17" y="67"/>
                  </a:cubicBezTo>
                  <a:cubicBezTo>
                    <a:pt x="16" y="65"/>
                    <a:pt x="17" y="65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9" y="62"/>
                    <a:pt x="19" y="62"/>
                    <a:pt x="18" y="60"/>
                  </a:cubicBezTo>
                  <a:cubicBezTo>
                    <a:pt x="18" y="59"/>
                    <a:pt x="18" y="59"/>
                    <a:pt x="19" y="58"/>
                  </a:cubicBezTo>
                  <a:cubicBezTo>
                    <a:pt x="19" y="58"/>
                    <a:pt x="19" y="58"/>
                    <a:pt x="19" y="57"/>
                  </a:cubicBezTo>
                  <a:cubicBezTo>
                    <a:pt x="18" y="55"/>
                    <a:pt x="17" y="53"/>
                    <a:pt x="18" y="50"/>
                  </a:cubicBezTo>
                  <a:cubicBezTo>
                    <a:pt x="18" y="49"/>
                    <a:pt x="18" y="49"/>
                    <a:pt x="18" y="48"/>
                  </a:cubicBezTo>
                  <a:cubicBezTo>
                    <a:pt x="18" y="47"/>
                    <a:pt x="18" y="45"/>
                    <a:pt x="21" y="44"/>
                  </a:cubicBezTo>
                  <a:cubicBezTo>
                    <a:pt x="22" y="43"/>
                    <a:pt x="22" y="43"/>
                    <a:pt x="22" y="42"/>
                  </a:cubicBezTo>
                  <a:cubicBezTo>
                    <a:pt x="22" y="42"/>
                    <a:pt x="22" y="41"/>
                    <a:pt x="22" y="39"/>
                  </a:cubicBezTo>
                  <a:cubicBezTo>
                    <a:pt x="23" y="38"/>
                    <a:pt x="23" y="37"/>
                    <a:pt x="23" y="35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0"/>
                    <a:pt x="28" y="28"/>
                    <a:pt x="27" y="26"/>
                  </a:cubicBezTo>
                  <a:cubicBezTo>
                    <a:pt x="27" y="26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5" y="25"/>
                    <a:pt x="25" y="25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3" y="29"/>
                    <a:pt x="23" y="29"/>
                  </a:cubicBezTo>
                  <a:cubicBezTo>
                    <a:pt x="22" y="29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20" y="36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9"/>
                    <a:pt x="19" y="39"/>
                    <a:pt x="18" y="39"/>
                  </a:cubicBezTo>
                  <a:cubicBezTo>
                    <a:pt x="18" y="40"/>
                    <a:pt x="18" y="40"/>
                    <a:pt x="17" y="40"/>
                  </a:cubicBezTo>
                  <a:cubicBezTo>
                    <a:pt x="17" y="40"/>
                    <a:pt x="17" y="41"/>
                    <a:pt x="17" y="41"/>
                  </a:cubicBezTo>
                  <a:cubicBezTo>
                    <a:pt x="17" y="41"/>
                    <a:pt x="17" y="42"/>
                    <a:pt x="17" y="4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5" y="43"/>
                    <a:pt x="14" y="44"/>
                  </a:cubicBezTo>
                  <a:cubicBezTo>
                    <a:pt x="14" y="45"/>
                    <a:pt x="14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5" y="46"/>
                    <a:pt x="16" y="45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2" y="48"/>
                    <a:pt x="12" y="48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8"/>
                    <a:pt x="10" y="49"/>
                    <a:pt x="9" y="49"/>
                  </a:cubicBezTo>
                  <a:cubicBezTo>
                    <a:pt x="9" y="50"/>
                    <a:pt x="9" y="50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1"/>
                    <a:pt x="9" y="51"/>
                    <a:pt x="9" y="51"/>
                  </a:cubicBezTo>
                  <a:cubicBezTo>
                    <a:pt x="8" y="52"/>
                    <a:pt x="7" y="52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8"/>
                  </a:cubicBezTo>
                  <a:cubicBezTo>
                    <a:pt x="2" y="58"/>
                    <a:pt x="2" y="58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4" y="59"/>
                    <a:pt x="5" y="58"/>
                    <a:pt x="5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7" y="58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7" y="60"/>
                    <a:pt x="7" y="60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3"/>
                    <a:pt x="6" y="63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5" y="71"/>
                    <a:pt x="6" y="71"/>
                  </a:cubicBezTo>
                  <a:lnTo>
                    <a:pt x="7" y="70"/>
                  </a:lnTo>
                  <a:close/>
                  <a:moveTo>
                    <a:pt x="4" y="62"/>
                  </a:moveTo>
                  <a:cubicBezTo>
                    <a:pt x="4" y="62"/>
                    <a:pt x="4" y="62"/>
                    <a:pt x="4" y="62"/>
                  </a:cubicBezTo>
                  <a:cubicBezTo>
                    <a:pt x="4" y="62"/>
                    <a:pt x="5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4" y="61"/>
                    <a:pt x="4" y="61"/>
                    <a:pt x="4" y="61"/>
                  </a:cubicBezTo>
                  <a:lnTo>
                    <a:pt x="4" y="62"/>
                  </a:lnTo>
                  <a:close/>
                  <a:moveTo>
                    <a:pt x="3" y="60"/>
                  </a:move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1"/>
                  </a:cubicBezTo>
                  <a:cubicBezTo>
                    <a:pt x="3" y="61"/>
                    <a:pt x="3" y="61"/>
                    <a:pt x="4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59"/>
                    <a:pt x="4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27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7" y="23"/>
                    <a:pt x="27" y="23"/>
                    <a:pt x="27" y="24"/>
                  </a:cubicBezTo>
                  <a:close/>
                  <a:moveTo>
                    <a:pt x="29" y="20"/>
                  </a:moveTo>
                  <a:cubicBezTo>
                    <a:pt x="29" y="21"/>
                    <a:pt x="29" y="21"/>
                    <a:pt x="29" y="22"/>
                  </a:cubicBezTo>
                  <a:cubicBezTo>
                    <a:pt x="29" y="21"/>
                    <a:pt x="30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19"/>
                    <a:pt x="32" y="18"/>
                    <a:pt x="33" y="18"/>
                  </a:cubicBezTo>
                  <a:cubicBezTo>
                    <a:pt x="33" y="18"/>
                    <a:pt x="34" y="18"/>
                    <a:pt x="34" y="18"/>
                  </a:cubicBezTo>
                  <a:cubicBezTo>
                    <a:pt x="35" y="18"/>
                    <a:pt x="36" y="18"/>
                    <a:pt x="36" y="18"/>
                  </a:cubicBezTo>
                  <a:cubicBezTo>
                    <a:pt x="36" y="18"/>
                    <a:pt x="36" y="17"/>
                    <a:pt x="36" y="17"/>
                  </a:cubicBezTo>
                  <a:cubicBezTo>
                    <a:pt x="36" y="16"/>
                    <a:pt x="37" y="16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4" y="14"/>
                    <a:pt x="34" y="14"/>
                  </a:cubicBezTo>
                  <a:cubicBezTo>
                    <a:pt x="34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5"/>
                    <a:pt x="32" y="16"/>
                    <a:pt x="32" y="16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1" y="18"/>
                    <a:pt x="31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1" y="20"/>
                    <a:pt x="30" y="21"/>
                    <a:pt x="29" y="20"/>
                  </a:cubicBezTo>
                  <a:close/>
                  <a:moveTo>
                    <a:pt x="29" y="19"/>
                  </a:moveTo>
                  <a:cubicBezTo>
                    <a:pt x="29" y="19"/>
                    <a:pt x="30" y="19"/>
                    <a:pt x="30" y="19"/>
                  </a:cubicBezTo>
                  <a:cubicBezTo>
                    <a:pt x="29" y="19"/>
                    <a:pt x="29" y="19"/>
                    <a:pt x="29" y="19"/>
                  </a:cubicBezTo>
                  <a:close/>
                  <a:moveTo>
                    <a:pt x="40" y="13"/>
                  </a:moveTo>
                  <a:cubicBezTo>
                    <a:pt x="40" y="13"/>
                    <a:pt x="41" y="14"/>
                    <a:pt x="42" y="15"/>
                  </a:cubicBezTo>
                  <a:cubicBezTo>
                    <a:pt x="42" y="16"/>
                    <a:pt x="43" y="16"/>
                    <a:pt x="43" y="17"/>
                  </a:cubicBezTo>
                  <a:cubicBezTo>
                    <a:pt x="43" y="17"/>
                    <a:pt x="45" y="16"/>
                    <a:pt x="45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6"/>
                    <a:pt x="47" y="17"/>
                    <a:pt x="48" y="17"/>
                  </a:cubicBezTo>
                  <a:cubicBezTo>
                    <a:pt x="49" y="17"/>
                    <a:pt x="49" y="16"/>
                    <a:pt x="49" y="15"/>
                  </a:cubicBezTo>
                  <a:cubicBezTo>
                    <a:pt x="50" y="15"/>
                    <a:pt x="50" y="14"/>
                    <a:pt x="50" y="13"/>
                  </a:cubicBezTo>
                  <a:cubicBezTo>
                    <a:pt x="50" y="13"/>
                    <a:pt x="50" y="12"/>
                    <a:pt x="50" y="11"/>
                  </a:cubicBezTo>
                  <a:cubicBezTo>
                    <a:pt x="50" y="9"/>
                    <a:pt x="52" y="9"/>
                    <a:pt x="53" y="8"/>
                  </a:cubicBezTo>
                  <a:cubicBezTo>
                    <a:pt x="54" y="8"/>
                    <a:pt x="54" y="8"/>
                    <a:pt x="55" y="8"/>
                  </a:cubicBezTo>
                  <a:cubicBezTo>
                    <a:pt x="56" y="8"/>
                    <a:pt x="58" y="9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10"/>
                    <a:pt x="58" y="9"/>
                    <a:pt x="57" y="9"/>
                  </a:cubicBezTo>
                  <a:cubicBezTo>
                    <a:pt x="57" y="9"/>
                    <a:pt x="57" y="9"/>
                    <a:pt x="56" y="8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8"/>
                    <a:pt x="59" y="8"/>
                    <a:pt x="59" y="8"/>
                  </a:cubicBezTo>
                  <a:cubicBezTo>
                    <a:pt x="60" y="8"/>
                    <a:pt x="60" y="7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5"/>
                    <a:pt x="60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7" y="4"/>
                    <a:pt x="57" y="4"/>
                    <a:pt x="57" y="5"/>
                  </a:cubicBezTo>
                  <a:cubicBezTo>
                    <a:pt x="57" y="5"/>
                    <a:pt x="57" y="7"/>
                    <a:pt x="55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3" y="6"/>
                    <a:pt x="53" y="7"/>
                    <a:pt x="52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6"/>
                    <a:pt x="50" y="7"/>
                    <a:pt x="50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8"/>
                    <a:pt x="48" y="6"/>
                    <a:pt x="49" y="4"/>
                  </a:cubicBezTo>
                  <a:cubicBezTo>
                    <a:pt x="49" y="4"/>
                    <a:pt x="48" y="4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5"/>
                    <a:pt x="47" y="6"/>
                    <a:pt x="46" y="6"/>
                  </a:cubicBezTo>
                  <a:cubicBezTo>
                    <a:pt x="46" y="7"/>
                    <a:pt x="45" y="8"/>
                    <a:pt x="45" y="9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2" y="9"/>
                    <a:pt x="42" y="9"/>
                  </a:cubicBezTo>
                  <a:cubicBezTo>
                    <a:pt x="42" y="9"/>
                    <a:pt x="42" y="10"/>
                    <a:pt x="42" y="10"/>
                  </a:cubicBezTo>
                  <a:cubicBezTo>
                    <a:pt x="42" y="10"/>
                    <a:pt x="42" y="11"/>
                    <a:pt x="42" y="11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2"/>
                    <a:pt x="38" y="13"/>
                    <a:pt x="38" y="14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4"/>
                    <a:pt x="38" y="14"/>
                    <a:pt x="39" y="14"/>
                  </a:cubicBezTo>
                  <a:cubicBezTo>
                    <a:pt x="38" y="13"/>
                    <a:pt x="39" y="13"/>
                    <a:pt x="39" y="13"/>
                  </a:cubicBezTo>
                  <a:cubicBezTo>
                    <a:pt x="39" y="13"/>
                    <a:pt x="39" y="13"/>
                    <a:pt x="40" y="13"/>
                  </a:cubicBezTo>
                  <a:close/>
                  <a:moveTo>
                    <a:pt x="37" y="11"/>
                  </a:moveTo>
                  <a:cubicBezTo>
                    <a:pt x="37" y="11"/>
                    <a:pt x="37" y="12"/>
                    <a:pt x="37" y="12"/>
                  </a:cubicBezTo>
                  <a:cubicBezTo>
                    <a:pt x="37" y="12"/>
                    <a:pt x="37" y="12"/>
                    <a:pt x="37" y="13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2"/>
                    <a:pt x="37" y="12"/>
                    <a:pt x="37" y="11"/>
                  </a:cubicBezTo>
                  <a:close/>
                  <a:moveTo>
                    <a:pt x="59" y="12"/>
                  </a:moveTo>
                  <a:cubicBezTo>
                    <a:pt x="59" y="12"/>
                    <a:pt x="59" y="13"/>
                    <a:pt x="58" y="13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9" y="13"/>
                    <a:pt x="60" y="13"/>
                    <a:pt x="60" y="12"/>
                  </a:cubicBezTo>
                  <a:lnTo>
                    <a:pt x="59" y="12"/>
                  </a:lnTo>
                  <a:close/>
                  <a:moveTo>
                    <a:pt x="35" y="11"/>
                  </a:move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2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lose/>
                  <a:moveTo>
                    <a:pt x="40" y="8"/>
                  </a:move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0" y="9"/>
                    <a:pt x="40" y="8"/>
                  </a:cubicBezTo>
                  <a:close/>
                  <a:moveTo>
                    <a:pt x="55" y="3"/>
                  </a:move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6" y="3"/>
                    <a:pt x="55" y="2"/>
                    <a:pt x="55" y="2"/>
                  </a:cubicBezTo>
                  <a:cubicBezTo>
                    <a:pt x="55" y="2"/>
                    <a:pt x="55" y="2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" name="Freeform 401"/>
            <p:cNvSpPr>
              <a:spLocks/>
            </p:cNvSpPr>
            <p:nvPr/>
          </p:nvSpPr>
          <p:spPr bwMode="auto">
            <a:xfrm>
              <a:off x="1924696" y="1527228"/>
              <a:ext cx="229767" cy="513166"/>
            </a:xfrm>
            <a:custGeom>
              <a:avLst/>
              <a:gdLst>
                <a:gd name="T0" fmla="*/ 676 w 31"/>
                <a:gd name="T1" fmla="*/ 0 h 69"/>
                <a:gd name="T2" fmla="*/ 638 w 31"/>
                <a:gd name="T3" fmla="*/ 0 h 69"/>
                <a:gd name="T4" fmla="*/ 638 w 31"/>
                <a:gd name="T5" fmla="*/ 118 h 69"/>
                <a:gd name="T6" fmla="*/ 549 w 31"/>
                <a:gd name="T7" fmla="*/ 118 h 69"/>
                <a:gd name="T8" fmla="*/ 495 w 31"/>
                <a:gd name="T9" fmla="*/ 222 h 69"/>
                <a:gd name="T10" fmla="*/ 365 w 31"/>
                <a:gd name="T11" fmla="*/ 319 h 69"/>
                <a:gd name="T12" fmla="*/ 339 w 31"/>
                <a:gd name="T13" fmla="*/ 435 h 69"/>
                <a:gd name="T14" fmla="*/ 316 w 31"/>
                <a:gd name="T15" fmla="*/ 524 h 69"/>
                <a:gd name="T16" fmla="*/ 250 w 31"/>
                <a:gd name="T17" fmla="*/ 591 h 69"/>
                <a:gd name="T18" fmla="*/ 250 w 31"/>
                <a:gd name="T19" fmla="*/ 713 h 69"/>
                <a:gd name="T20" fmla="*/ 210 w 31"/>
                <a:gd name="T21" fmla="*/ 843 h 69"/>
                <a:gd name="T22" fmla="*/ 155 w 31"/>
                <a:gd name="T23" fmla="*/ 909 h 69"/>
                <a:gd name="T24" fmla="*/ 89 w 31"/>
                <a:gd name="T25" fmla="*/ 959 h 69"/>
                <a:gd name="T26" fmla="*/ 89 w 31"/>
                <a:gd name="T27" fmla="*/ 1054 h 69"/>
                <a:gd name="T28" fmla="*/ 89 w 31"/>
                <a:gd name="T29" fmla="*/ 1306 h 69"/>
                <a:gd name="T30" fmla="*/ 66 w 31"/>
                <a:gd name="T31" fmla="*/ 1396 h 69"/>
                <a:gd name="T32" fmla="*/ 89 w 31"/>
                <a:gd name="T33" fmla="*/ 1491 h 69"/>
                <a:gd name="T34" fmla="*/ 28 w 31"/>
                <a:gd name="T35" fmla="*/ 1580 h 69"/>
                <a:gd name="T36" fmla="*/ 0 w 31"/>
                <a:gd name="T37" fmla="*/ 1713 h 69"/>
                <a:gd name="T38" fmla="*/ 0 w 31"/>
                <a:gd name="T39" fmla="*/ 1647 h 69"/>
                <a:gd name="T40" fmla="*/ 28 w 31"/>
                <a:gd name="T41" fmla="*/ 1781 h 69"/>
                <a:gd name="T42" fmla="*/ 28 w 31"/>
                <a:gd name="T43" fmla="*/ 1781 h 69"/>
                <a:gd name="T44" fmla="*/ 28 w 31"/>
                <a:gd name="T45" fmla="*/ 1807 h 69"/>
                <a:gd name="T46" fmla="*/ 66 w 31"/>
                <a:gd name="T47" fmla="*/ 1897 h 69"/>
                <a:gd name="T48" fmla="*/ 89 w 31"/>
                <a:gd name="T49" fmla="*/ 2060 h 69"/>
                <a:gd name="T50" fmla="*/ 115 w 31"/>
                <a:gd name="T51" fmla="*/ 2147 h 69"/>
                <a:gd name="T52" fmla="*/ 210 w 31"/>
                <a:gd name="T53" fmla="*/ 2081 h 69"/>
                <a:gd name="T54" fmla="*/ 339 w 31"/>
                <a:gd name="T55" fmla="*/ 2032 h 69"/>
                <a:gd name="T56" fmla="*/ 365 w 31"/>
                <a:gd name="T57" fmla="*/ 1741 h 69"/>
                <a:gd name="T58" fmla="*/ 405 w 31"/>
                <a:gd name="T59" fmla="*/ 1741 h 69"/>
                <a:gd name="T60" fmla="*/ 365 w 31"/>
                <a:gd name="T61" fmla="*/ 1713 h 69"/>
                <a:gd name="T62" fmla="*/ 454 w 31"/>
                <a:gd name="T63" fmla="*/ 1647 h 69"/>
                <a:gd name="T64" fmla="*/ 520 w 31"/>
                <a:gd name="T65" fmla="*/ 1623 h 69"/>
                <a:gd name="T66" fmla="*/ 365 w 31"/>
                <a:gd name="T67" fmla="*/ 1623 h 69"/>
                <a:gd name="T68" fmla="*/ 495 w 31"/>
                <a:gd name="T69" fmla="*/ 1623 h 69"/>
                <a:gd name="T70" fmla="*/ 520 w 31"/>
                <a:gd name="T71" fmla="*/ 1491 h 69"/>
                <a:gd name="T72" fmla="*/ 520 w 31"/>
                <a:gd name="T73" fmla="*/ 1491 h 69"/>
                <a:gd name="T74" fmla="*/ 454 w 31"/>
                <a:gd name="T75" fmla="*/ 1434 h 69"/>
                <a:gd name="T76" fmla="*/ 365 w 31"/>
                <a:gd name="T77" fmla="*/ 1528 h 69"/>
                <a:gd name="T78" fmla="*/ 433 w 31"/>
                <a:gd name="T79" fmla="*/ 1434 h 69"/>
                <a:gd name="T80" fmla="*/ 433 w 31"/>
                <a:gd name="T81" fmla="*/ 1278 h 69"/>
                <a:gd name="T82" fmla="*/ 433 w 31"/>
                <a:gd name="T83" fmla="*/ 1278 h 69"/>
                <a:gd name="T84" fmla="*/ 433 w 31"/>
                <a:gd name="T85" fmla="*/ 1150 h 69"/>
                <a:gd name="T86" fmla="*/ 454 w 31"/>
                <a:gd name="T87" fmla="*/ 1094 h 69"/>
                <a:gd name="T88" fmla="*/ 495 w 31"/>
                <a:gd name="T89" fmla="*/ 1122 h 69"/>
                <a:gd name="T90" fmla="*/ 704 w 31"/>
                <a:gd name="T91" fmla="*/ 909 h 69"/>
                <a:gd name="T92" fmla="*/ 744 w 31"/>
                <a:gd name="T93" fmla="*/ 843 h 69"/>
                <a:gd name="T94" fmla="*/ 704 w 31"/>
                <a:gd name="T95" fmla="*/ 775 h 69"/>
                <a:gd name="T96" fmla="*/ 744 w 31"/>
                <a:gd name="T97" fmla="*/ 687 h 69"/>
                <a:gd name="T98" fmla="*/ 770 w 31"/>
                <a:gd name="T99" fmla="*/ 619 h 69"/>
                <a:gd name="T100" fmla="*/ 798 w 31"/>
                <a:gd name="T101" fmla="*/ 659 h 69"/>
                <a:gd name="T102" fmla="*/ 925 w 31"/>
                <a:gd name="T103" fmla="*/ 591 h 69"/>
                <a:gd name="T104" fmla="*/ 925 w 31"/>
                <a:gd name="T105" fmla="*/ 463 h 69"/>
                <a:gd name="T106" fmla="*/ 888 w 31"/>
                <a:gd name="T107" fmla="*/ 369 h 69"/>
                <a:gd name="T108" fmla="*/ 860 w 31"/>
                <a:gd name="T109" fmla="*/ 156 h 69"/>
                <a:gd name="T110" fmla="*/ 676 w 31"/>
                <a:gd name="T111" fmla="*/ 0 h 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1" h="69"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21" y="2"/>
                    <a:pt x="20" y="3"/>
                    <a:pt x="21" y="4"/>
                  </a:cubicBezTo>
                  <a:cubicBezTo>
                    <a:pt x="20" y="4"/>
                    <a:pt x="19" y="4"/>
                    <a:pt x="18" y="4"/>
                  </a:cubicBezTo>
                  <a:cubicBezTo>
                    <a:pt x="16" y="3"/>
                    <a:pt x="16" y="6"/>
                    <a:pt x="16" y="7"/>
                  </a:cubicBezTo>
                  <a:cubicBezTo>
                    <a:pt x="14" y="5"/>
                    <a:pt x="12" y="9"/>
                    <a:pt x="12" y="10"/>
                  </a:cubicBezTo>
                  <a:cubicBezTo>
                    <a:pt x="11" y="12"/>
                    <a:pt x="13" y="12"/>
                    <a:pt x="11" y="14"/>
                  </a:cubicBezTo>
                  <a:cubicBezTo>
                    <a:pt x="11" y="15"/>
                    <a:pt x="10" y="16"/>
                    <a:pt x="10" y="17"/>
                  </a:cubicBezTo>
                  <a:cubicBezTo>
                    <a:pt x="9" y="18"/>
                    <a:pt x="8" y="18"/>
                    <a:pt x="8" y="19"/>
                  </a:cubicBezTo>
                  <a:cubicBezTo>
                    <a:pt x="8" y="20"/>
                    <a:pt x="8" y="22"/>
                    <a:pt x="8" y="23"/>
                  </a:cubicBezTo>
                  <a:cubicBezTo>
                    <a:pt x="7" y="25"/>
                    <a:pt x="6" y="25"/>
                    <a:pt x="7" y="27"/>
                  </a:cubicBezTo>
                  <a:cubicBezTo>
                    <a:pt x="8" y="29"/>
                    <a:pt x="7" y="29"/>
                    <a:pt x="5" y="29"/>
                  </a:cubicBezTo>
                  <a:cubicBezTo>
                    <a:pt x="4" y="30"/>
                    <a:pt x="4" y="30"/>
                    <a:pt x="3" y="31"/>
                  </a:cubicBezTo>
                  <a:cubicBezTo>
                    <a:pt x="2" y="32"/>
                    <a:pt x="3" y="33"/>
                    <a:pt x="3" y="34"/>
                  </a:cubicBezTo>
                  <a:cubicBezTo>
                    <a:pt x="3" y="37"/>
                    <a:pt x="2" y="39"/>
                    <a:pt x="3" y="42"/>
                  </a:cubicBezTo>
                  <a:cubicBezTo>
                    <a:pt x="4" y="44"/>
                    <a:pt x="3" y="43"/>
                    <a:pt x="2" y="45"/>
                  </a:cubicBezTo>
                  <a:cubicBezTo>
                    <a:pt x="2" y="46"/>
                    <a:pt x="3" y="47"/>
                    <a:pt x="3" y="48"/>
                  </a:cubicBezTo>
                  <a:cubicBezTo>
                    <a:pt x="3" y="49"/>
                    <a:pt x="1" y="50"/>
                    <a:pt x="1" y="51"/>
                  </a:cubicBezTo>
                  <a:cubicBezTo>
                    <a:pt x="1" y="53"/>
                    <a:pt x="2" y="54"/>
                    <a:pt x="0" y="55"/>
                  </a:cubicBezTo>
                  <a:cubicBezTo>
                    <a:pt x="0" y="54"/>
                    <a:pt x="0" y="54"/>
                    <a:pt x="0" y="53"/>
                  </a:cubicBezTo>
                  <a:cubicBezTo>
                    <a:pt x="0" y="55"/>
                    <a:pt x="0" y="56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8"/>
                  </a:cubicBezTo>
                  <a:cubicBezTo>
                    <a:pt x="2" y="59"/>
                    <a:pt x="1" y="60"/>
                    <a:pt x="2" y="61"/>
                  </a:cubicBezTo>
                  <a:cubicBezTo>
                    <a:pt x="3" y="63"/>
                    <a:pt x="5" y="64"/>
                    <a:pt x="3" y="66"/>
                  </a:cubicBezTo>
                  <a:cubicBezTo>
                    <a:pt x="4" y="67"/>
                    <a:pt x="5" y="68"/>
                    <a:pt x="4" y="69"/>
                  </a:cubicBezTo>
                  <a:cubicBezTo>
                    <a:pt x="7" y="69"/>
                    <a:pt x="7" y="69"/>
                    <a:pt x="7" y="67"/>
                  </a:cubicBezTo>
                  <a:cubicBezTo>
                    <a:pt x="8" y="65"/>
                    <a:pt x="11" y="67"/>
                    <a:pt x="11" y="65"/>
                  </a:cubicBezTo>
                  <a:cubicBezTo>
                    <a:pt x="12" y="64"/>
                    <a:pt x="14" y="57"/>
                    <a:pt x="12" y="56"/>
                  </a:cubicBezTo>
                  <a:cubicBezTo>
                    <a:pt x="12" y="56"/>
                    <a:pt x="13" y="56"/>
                    <a:pt x="13" y="56"/>
                  </a:cubicBezTo>
                  <a:cubicBezTo>
                    <a:pt x="13" y="56"/>
                    <a:pt x="12" y="56"/>
                    <a:pt x="12" y="55"/>
                  </a:cubicBezTo>
                  <a:cubicBezTo>
                    <a:pt x="13" y="56"/>
                    <a:pt x="14" y="55"/>
                    <a:pt x="15" y="53"/>
                  </a:cubicBezTo>
                  <a:cubicBezTo>
                    <a:pt x="16" y="55"/>
                    <a:pt x="16" y="53"/>
                    <a:pt x="17" y="52"/>
                  </a:cubicBezTo>
                  <a:cubicBezTo>
                    <a:pt x="15" y="52"/>
                    <a:pt x="14" y="52"/>
                    <a:pt x="12" y="52"/>
                  </a:cubicBezTo>
                  <a:cubicBezTo>
                    <a:pt x="14" y="51"/>
                    <a:pt x="15" y="52"/>
                    <a:pt x="16" y="52"/>
                  </a:cubicBezTo>
                  <a:cubicBezTo>
                    <a:pt x="18" y="51"/>
                    <a:pt x="18" y="49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6" y="47"/>
                    <a:pt x="16" y="47"/>
                    <a:pt x="15" y="46"/>
                  </a:cubicBezTo>
                  <a:cubicBezTo>
                    <a:pt x="14" y="47"/>
                    <a:pt x="13" y="49"/>
                    <a:pt x="12" y="49"/>
                  </a:cubicBezTo>
                  <a:cubicBezTo>
                    <a:pt x="13" y="48"/>
                    <a:pt x="14" y="48"/>
                    <a:pt x="14" y="46"/>
                  </a:cubicBezTo>
                  <a:cubicBezTo>
                    <a:pt x="14" y="44"/>
                    <a:pt x="13" y="43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5" y="40"/>
                    <a:pt x="15" y="38"/>
                    <a:pt x="14" y="37"/>
                  </a:cubicBezTo>
                  <a:cubicBezTo>
                    <a:pt x="16" y="38"/>
                    <a:pt x="16" y="36"/>
                    <a:pt x="15" y="35"/>
                  </a:cubicBezTo>
                  <a:cubicBezTo>
                    <a:pt x="16" y="35"/>
                    <a:pt x="16" y="35"/>
                    <a:pt x="16" y="36"/>
                  </a:cubicBezTo>
                  <a:cubicBezTo>
                    <a:pt x="18" y="33"/>
                    <a:pt x="21" y="32"/>
                    <a:pt x="23" y="29"/>
                  </a:cubicBezTo>
                  <a:cubicBezTo>
                    <a:pt x="23" y="29"/>
                    <a:pt x="24" y="28"/>
                    <a:pt x="24" y="27"/>
                  </a:cubicBezTo>
                  <a:cubicBezTo>
                    <a:pt x="24" y="27"/>
                    <a:pt x="23" y="26"/>
                    <a:pt x="23" y="25"/>
                  </a:cubicBezTo>
                  <a:cubicBezTo>
                    <a:pt x="24" y="24"/>
                    <a:pt x="24" y="23"/>
                    <a:pt x="24" y="22"/>
                  </a:cubicBezTo>
                  <a:cubicBezTo>
                    <a:pt x="24" y="21"/>
                    <a:pt x="26" y="21"/>
                    <a:pt x="25" y="20"/>
                  </a:cubicBezTo>
                  <a:cubicBezTo>
                    <a:pt x="25" y="20"/>
                    <a:pt x="26" y="21"/>
                    <a:pt x="26" y="21"/>
                  </a:cubicBezTo>
                  <a:cubicBezTo>
                    <a:pt x="26" y="17"/>
                    <a:pt x="31" y="21"/>
                    <a:pt x="30" y="19"/>
                  </a:cubicBezTo>
                  <a:cubicBezTo>
                    <a:pt x="29" y="17"/>
                    <a:pt x="29" y="16"/>
                    <a:pt x="30" y="15"/>
                  </a:cubicBezTo>
                  <a:cubicBezTo>
                    <a:pt x="30" y="14"/>
                    <a:pt x="29" y="13"/>
                    <a:pt x="29" y="12"/>
                  </a:cubicBezTo>
                  <a:cubicBezTo>
                    <a:pt x="29" y="9"/>
                    <a:pt x="29" y="7"/>
                    <a:pt x="28" y="5"/>
                  </a:cubicBezTo>
                  <a:cubicBezTo>
                    <a:pt x="27" y="3"/>
                    <a:pt x="24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" name="Freeform 402"/>
            <p:cNvSpPr>
              <a:spLocks noEditPoints="1"/>
            </p:cNvSpPr>
            <p:nvPr/>
          </p:nvSpPr>
          <p:spPr bwMode="auto">
            <a:xfrm>
              <a:off x="1915253" y="1520931"/>
              <a:ext cx="239209" cy="525759"/>
            </a:xfrm>
            <a:custGeom>
              <a:avLst/>
              <a:gdLst>
                <a:gd name="T0" fmla="*/ 135 w 32"/>
                <a:gd name="T1" fmla="*/ 2079 h 71"/>
                <a:gd name="T2" fmla="*/ 95 w 32"/>
                <a:gd name="T3" fmla="*/ 1926 h 71"/>
                <a:gd name="T4" fmla="*/ 29 w 32"/>
                <a:gd name="T5" fmla="*/ 1809 h 71"/>
                <a:gd name="T6" fmla="*/ 29 w 32"/>
                <a:gd name="T7" fmla="*/ 1538 h 71"/>
                <a:gd name="T8" fmla="*/ 95 w 32"/>
                <a:gd name="T9" fmla="*/ 1494 h 71"/>
                <a:gd name="T10" fmla="*/ 135 w 32"/>
                <a:gd name="T11" fmla="*/ 1338 h 71"/>
                <a:gd name="T12" fmla="*/ 95 w 32"/>
                <a:gd name="T13" fmla="*/ 1068 h 71"/>
                <a:gd name="T14" fmla="*/ 185 w 32"/>
                <a:gd name="T15" fmla="*/ 924 h 71"/>
                <a:gd name="T16" fmla="*/ 254 w 32"/>
                <a:gd name="T17" fmla="*/ 729 h 71"/>
                <a:gd name="T18" fmla="*/ 321 w 32"/>
                <a:gd name="T19" fmla="*/ 548 h 71"/>
                <a:gd name="T20" fmla="*/ 508 w 32"/>
                <a:gd name="T21" fmla="*/ 209 h 71"/>
                <a:gd name="T22" fmla="*/ 603 w 32"/>
                <a:gd name="T23" fmla="*/ 115 h 71"/>
                <a:gd name="T24" fmla="*/ 672 w 32"/>
                <a:gd name="T25" fmla="*/ 28 h 71"/>
                <a:gd name="T26" fmla="*/ 926 w 32"/>
                <a:gd name="T27" fmla="*/ 183 h 71"/>
                <a:gd name="T28" fmla="*/ 993 w 32"/>
                <a:gd name="T29" fmla="*/ 492 h 71"/>
                <a:gd name="T30" fmla="*/ 993 w 32"/>
                <a:gd name="T31" fmla="*/ 635 h 71"/>
                <a:gd name="T32" fmla="*/ 898 w 32"/>
                <a:gd name="T33" fmla="*/ 703 h 71"/>
                <a:gd name="T34" fmla="*/ 791 w 32"/>
                <a:gd name="T35" fmla="*/ 729 h 71"/>
                <a:gd name="T36" fmla="*/ 791 w 32"/>
                <a:gd name="T37" fmla="*/ 924 h 71"/>
                <a:gd name="T38" fmla="*/ 537 w 32"/>
                <a:gd name="T39" fmla="*/ 1157 h 71"/>
                <a:gd name="T40" fmla="*/ 508 w 32"/>
                <a:gd name="T41" fmla="*/ 1289 h 71"/>
                <a:gd name="T42" fmla="*/ 485 w 32"/>
                <a:gd name="T43" fmla="*/ 1444 h 71"/>
                <a:gd name="T44" fmla="*/ 603 w 32"/>
                <a:gd name="T45" fmla="*/ 1494 h 71"/>
                <a:gd name="T46" fmla="*/ 603 w 32"/>
                <a:gd name="T47" fmla="*/ 1654 h 71"/>
                <a:gd name="T48" fmla="*/ 485 w 32"/>
                <a:gd name="T49" fmla="*/ 1715 h 71"/>
                <a:gd name="T50" fmla="*/ 418 w 32"/>
                <a:gd name="T51" fmla="*/ 2058 h 71"/>
                <a:gd name="T52" fmla="*/ 283 w 32"/>
                <a:gd name="T53" fmla="*/ 2079 h 71"/>
                <a:gd name="T54" fmla="*/ 185 w 32"/>
                <a:gd name="T55" fmla="*/ 2107 h 71"/>
                <a:gd name="T56" fmla="*/ 349 w 32"/>
                <a:gd name="T57" fmla="*/ 2058 h 71"/>
                <a:gd name="T58" fmla="*/ 349 w 32"/>
                <a:gd name="T59" fmla="*/ 1743 h 71"/>
                <a:gd name="T60" fmla="*/ 485 w 32"/>
                <a:gd name="T61" fmla="*/ 1654 h 71"/>
                <a:gd name="T62" fmla="*/ 418 w 32"/>
                <a:gd name="T63" fmla="*/ 1588 h 71"/>
                <a:gd name="T64" fmla="*/ 537 w 32"/>
                <a:gd name="T65" fmla="*/ 1494 h 71"/>
                <a:gd name="T66" fmla="*/ 508 w 32"/>
                <a:gd name="T67" fmla="*/ 1472 h 71"/>
                <a:gd name="T68" fmla="*/ 418 w 32"/>
                <a:gd name="T69" fmla="*/ 1494 h 71"/>
                <a:gd name="T70" fmla="*/ 485 w 32"/>
                <a:gd name="T71" fmla="*/ 1251 h 71"/>
                <a:gd name="T72" fmla="*/ 485 w 32"/>
                <a:gd name="T73" fmla="*/ 1134 h 71"/>
                <a:gd name="T74" fmla="*/ 537 w 32"/>
                <a:gd name="T75" fmla="*/ 1105 h 71"/>
                <a:gd name="T76" fmla="*/ 791 w 32"/>
                <a:gd name="T77" fmla="*/ 859 h 71"/>
                <a:gd name="T78" fmla="*/ 762 w 32"/>
                <a:gd name="T79" fmla="*/ 703 h 71"/>
                <a:gd name="T80" fmla="*/ 739 w 32"/>
                <a:gd name="T81" fmla="*/ 548 h 71"/>
                <a:gd name="T82" fmla="*/ 952 w 32"/>
                <a:gd name="T83" fmla="*/ 614 h 71"/>
                <a:gd name="T84" fmla="*/ 952 w 32"/>
                <a:gd name="T85" fmla="*/ 430 h 71"/>
                <a:gd name="T86" fmla="*/ 791 w 32"/>
                <a:gd name="T87" fmla="*/ 89 h 71"/>
                <a:gd name="T88" fmla="*/ 739 w 32"/>
                <a:gd name="T89" fmla="*/ 115 h 71"/>
                <a:gd name="T90" fmla="*/ 575 w 32"/>
                <a:gd name="T91" fmla="*/ 155 h 71"/>
                <a:gd name="T92" fmla="*/ 537 w 32"/>
                <a:gd name="T93" fmla="*/ 270 h 71"/>
                <a:gd name="T94" fmla="*/ 418 w 32"/>
                <a:gd name="T95" fmla="*/ 405 h 71"/>
                <a:gd name="T96" fmla="*/ 321 w 32"/>
                <a:gd name="T97" fmla="*/ 614 h 71"/>
                <a:gd name="T98" fmla="*/ 254 w 32"/>
                <a:gd name="T99" fmla="*/ 859 h 71"/>
                <a:gd name="T100" fmla="*/ 135 w 32"/>
                <a:gd name="T101" fmla="*/ 974 h 71"/>
                <a:gd name="T102" fmla="*/ 135 w 32"/>
                <a:gd name="T103" fmla="*/ 1289 h 71"/>
                <a:gd name="T104" fmla="*/ 164 w 32"/>
                <a:gd name="T105" fmla="*/ 1538 h 71"/>
                <a:gd name="T106" fmla="*/ 69 w 32"/>
                <a:gd name="T107" fmla="*/ 1715 h 71"/>
                <a:gd name="T108" fmla="*/ 95 w 32"/>
                <a:gd name="T109" fmla="*/ 1771 h 71"/>
                <a:gd name="T110" fmla="*/ 135 w 32"/>
                <a:gd name="T111" fmla="*/ 1926 h 7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2" h="71">
                  <a:moveTo>
                    <a:pt x="6" y="71"/>
                  </a:moveTo>
                  <a:cubicBezTo>
                    <a:pt x="4" y="71"/>
                    <a:pt x="4" y="71"/>
                    <a:pt x="4" y="71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5" y="69"/>
                    <a:pt x="5" y="69"/>
                    <a:pt x="4" y="68"/>
                  </a:cubicBezTo>
                  <a:cubicBezTo>
                    <a:pt x="4" y="68"/>
                    <a:pt x="4" y="67"/>
                    <a:pt x="4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5" y="65"/>
                    <a:pt x="4" y="65"/>
                    <a:pt x="3" y="63"/>
                  </a:cubicBezTo>
                  <a:cubicBezTo>
                    <a:pt x="3" y="63"/>
                    <a:pt x="3" y="63"/>
                    <a:pt x="2" y="62"/>
                  </a:cubicBezTo>
                  <a:cubicBezTo>
                    <a:pt x="2" y="62"/>
                    <a:pt x="2" y="61"/>
                    <a:pt x="2" y="60"/>
                  </a:cubicBezTo>
                  <a:cubicBezTo>
                    <a:pt x="2" y="60"/>
                    <a:pt x="2" y="60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0" y="57"/>
                    <a:pt x="0" y="56"/>
                    <a:pt x="1" y="54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1"/>
                    <a:pt x="2" y="51"/>
                    <a:pt x="3" y="50"/>
                  </a:cubicBezTo>
                  <a:cubicBezTo>
                    <a:pt x="3" y="50"/>
                    <a:pt x="3" y="50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6"/>
                    <a:pt x="3" y="46"/>
                  </a:cubicBezTo>
                  <a:cubicBezTo>
                    <a:pt x="3" y="45"/>
                    <a:pt x="3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4"/>
                    <a:pt x="3" y="43"/>
                  </a:cubicBezTo>
                  <a:cubicBezTo>
                    <a:pt x="2" y="41"/>
                    <a:pt x="3" y="39"/>
                    <a:pt x="3" y="37"/>
                  </a:cubicBezTo>
                  <a:cubicBezTo>
                    <a:pt x="3" y="37"/>
                    <a:pt x="3" y="36"/>
                    <a:pt x="3" y="35"/>
                  </a:cubicBezTo>
                  <a:cubicBezTo>
                    <a:pt x="3" y="35"/>
                    <a:pt x="3" y="35"/>
                    <a:pt x="3" y="34"/>
                  </a:cubicBezTo>
                  <a:cubicBezTo>
                    <a:pt x="3" y="34"/>
                    <a:pt x="2" y="32"/>
                    <a:pt x="3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5" y="30"/>
                    <a:pt x="6" y="30"/>
                  </a:cubicBezTo>
                  <a:cubicBezTo>
                    <a:pt x="7" y="30"/>
                    <a:pt x="8" y="29"/>
                    <a:pt x="8" y="29"/>
                  </a:cubicBezTo>
                  <a:cubicBezTo>
                    <a:pt x="8" y="29"/>
                    <a:pt x="8" y="29"/>
                    <a:pt x="7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2"/>
                    <a:pt x="8" y="21"/>
                  </a:cubicBezTo>
                  <a:cubicBezTo>
                    <a:pt x="8" y="21"/>
                    <a:pt x="8" y="20"/>
                    <a:pt x="9" y="20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6"/>
                    <a:pt x="11" y="16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2" y="12"/>
                    <a:pt x="12" y="11"/>
                  </a:cubicBezTo>
                  <a:cubicBezTo>
                    <a:pt x="12" y="10"/>
                    <a:pt x="14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6"/>
                    <a:pt x="17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1" y="4"/>
                    <a:pt x="21" y="4"/>
                  </a:cubicBezTo>
                  <a:cubicBezTo>
                    <a:pt x="21" y="4"/>
                    <a:pt x="21" y="3"/>
                    <a:pt x="21" y="3"/>
                  </a:cubicBezTo>
                  <a:cubicBezTo>
                    <a:pt x="21" y="2"/>
                    <a:pt x="22" y="2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5" y="1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31" y="8"/>
                    <a:pt x="31" y="9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1" y="13"/>
                    <a:pt x="31" y="14"/>
                  </a:cubicBezTo>
                  <a:cubicBezTo>
                    <a:pt x="31" y="14"/>
                    <a:pt x="32" y="15"/>
                    <a:pt x="31" y="16"/>
                  </a:cubicBezTo>
                  <a:cubicBezTo>
                    <a:pt x="31" y="18"/>
                    <a:pt x="31" y="18"/>
                    <a:pt x="32" y="19"/>
                  </a:cubicBezTo>
                  <a:cubicBezTo>
                    <a:pt x="32" y="20"/>
                    <a:pt x="32" y="20"/>
                    <a:pt x="32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9" y="21"/>
                    <a:pt x="28" y="21"/>
                    <a:pt x="28" y="21"/>
                  </a:cubicBezTo>
                  <a:cubicBezTo>
                    <a:pt x="28" y="21"/>
                    <a:pt x="27" y="21"/>
                    <a:pt x="27" y="2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5"/>
                    <a:pt x="25" y="25"/>
                    <a:pt x="25" y="26"/>
                  </a:cubicBezTo>
                  <a:cubicBezTo>
                    <a:pt x="25" y="26"/>
                    <a:pt x="25" y="27"/>
                    <a:pt x="25" y="27"/>
                  </a:cubicBezTo>
                  <a:cubicBezTo>
                    <a:pt x="26" y="27"/>
                    <a:pt x="26" y="28"/>
                    <a:pt x="26" y="28"/>
                  </a:cubicBezTo>
                  <a:cubicBezTo>
                    <a:pt x="26" y="29"/>
                    <a:pt x="25" y="30"/>
                    <a:pt x="25" y="30"/>
                  </a:cubicBezTo>
                  <a:cubicBezTo>
                    <a:pt x="24" y="30"/>
                    <a:pt x="24" y="31"/>
                    <a:pt x="24" y="31"/>
                  </a:cubicBezTo>
                  <a:cubicBezTo>
                    <a:pt x="23" y="32"/>
                    <a:pt x="22" y="33"/>
                    <a:pt x="21" y="34"/>
                  </a:cubicBezTo>
                  <a:cubicBezTo>
                    <a:pt x="20" y="35"/>
                    <a:pt x="18" y="36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9"/>
                    <a:pt x="16" y="39"/>
                  </a:cubicBezTo>
                  <a:cubicBezTo>
                    <a:pt x="16" y="40"/>
                    <a:pt x="16" y="41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5" y="45"/>
                    <a:pt x="15" y="46"/>
                  </a:cubicBezTo>
                  <a:cubicBezTo>
                    <a:pt x="15" y="46"/>
                    <a:pt x="15" y="46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50"/>
                    <a:pt x="19" y="51"/>
                    <a:pt x="19" y="51"/>
                  </a:cubicBezTo>
                  <a:cubicBezTo>
                    <a:pt x="19" y="52"/>
                    <a:pt x="19" y="52"/>
                    <a:pt x="18" y="53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5"/>
                    <a:pt x="17" y="56"/>
                    <a:pt x="16" y="56"/>
                  </a:cubicBezTo>
                  <a:cubicBezTo>
                    <a:pt x="16" y="56"/>
                    <a:pt x="16" y="55"/>
                    <a:pt x="16" y="55"/>
                  </a:cubicBezTo>
                  <a:cubicBezTo>
                    <a:pt x="16" y="56"/>
                    <a:pt x="15" y="56"/>
                    <a:pt x="15" y="56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5" y="59"/>
                    <a:pt x="14" y="62"/>
                    <a:pt x="13" y="66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2" y="68"/>
                    <a:pt x="11" y="68"/>
                    <a:pt x="11" y="68"/>
                  </a:cubicBezTo>
                  <a:cubicBezTo>
                    <a:pt x="11" y="68"/>
                    <a:pt x="10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8" y="70"/>
                    <a:pt x="8" y="71"/>
                    <a:pt x="6" y="71"/>
                  </a:cubicBezTo>
                  <a:close/>
                  <a:moveTo>
                    <a:pt x="6" y="69"/>
                  </a:moveTo>
                  <a:cubicBezTo>
                    <a:pt x="6" y="69"/>
                    <a:pt x="6" y="69"/>
                    <a:pt x="6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7" y="69"/>
                    <a:pt x="7" y="69"/>
                    <a:pt x="8" y="68"/>
                  </a:cubicBezTo>
                  <a:cubicBezTo>
                    <a:pt x="8" y="67"/>
                    <a:pt x="9" y="67"/>
                    <a:pt x="10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7"/>
                    <a:pt x="11" y="67"/>
                    <a:pt x="11" y="67"/>
                  </a:cubicBezTo>
                  <a:cubicBezTo>
                    <a:pt x="12" y="67"/>
                    <a:pt x="12" y="66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4" y="59"/>
                    <a:pt x="13" y="58"/>
                    <a:pt x="13" y="58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6"/>
                    <a:pt x="15" y="55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4" y="54"/>
                    <a:pt x="13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1"/>
                    <a:pt x="15" y="52"/>
                    <a:pt x="16" y="52"/>
                  </a:cubicBezTo>
                  <a:cubicBezTo>
                    <a:pt x="16" y="52"/>
                    <a:pt x="16" y="52"/>
                    <a:pt x="17" y="52"/>
                  </a:cubicBezTo>
                  <a:cubicBezTo>
                    <a:pt x="17" y="52"/>
                    <a:pt x="18" y="52"/>
                    <a:pt x="18" y="51"/>
                  </a:cubicBezTo>
                  <a:cubicBezTo>
                    <a:pt x="18" y="50"/>
                    <a:pt x="18" y="50"/>
                    <a:pt x="17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5" y="49"/>
                    <a:pt x="14" y="50"/>
                    <a:pt x="13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48"/>
                    <a:pt x="14" y="48"/>
                    <a:pt x="14" y="47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4"/>
                    <a:pt x="14" y="43"/>
                    <a:pt x="14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5" y="39"/>
                    <a:pt x="15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7"/>
                    <a:pt x="16" y="36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8" y="34"/>
                    <a:pt x="19" y="34"/>
                    <a:pt x="20" y="33"/>
                  </a:cubicBezTo>
                  <a:cubicBezTo>
                    <a:pt x="21" y="32"/>
                    <a:pt x="22" y="31"/>
                    <a:pt x="23" y="30"/>
                  </a:cubicBezTo>
                  <a:cubicBezTo>
                    <a:pt x="23" y="30"/>
                    <a:pt x="24" y="30"/>
                    <a:pt x="24" y="30"/>
                  </a:cubicBezTo>
                  <a:cubicBezTo>
                    <a:pt x="24" y="29"/>
                    <a:pt x="25" y="29"/>
                    <a:pt x="25" y="28"/>
                  </a:cubicBezTo>
                  <a:cubicBezTo>
                    <a:pt x="25" y="28"/>
                    <a:pt x="24" y="28"/>
                    <a:pt x="24" y="28"/>
                  </a:cubicBezTo>
                  <a:cubicBezTo>
                    <a:pt x="24" y="27"/>
                    <a:pt x="24" y="26"/>
                    <a:pt x="24" y="26"/>
                  </a:cubicBezTo>
                  <a:cubicBezTo>
                    <a:pt x="24" y="25"/>
                    <a:pt x="24" y="25"/>
                    <a:pt x="24" y="24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5" y="22"/>
                    <a:pt x="25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5" y="21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29" y="20"/>
                    <a:pt x="29" y="20"/>
                    <a:pt x="30" y="20"/>
                  </a:cubicBezTo>
                  <a:cubicBezTo>
                    <a:pt x="30" y="20"/>
                    <a:pt x="30" y="20"/>
                    <a:pt x="31" y="20"/>
                  </a:cubicBezTo>
                  <a:cubicBezTo>
                    <a:pt x="31" y="20"/>
                    <a:pt x="30" y="20"/>
                    <a:pt x="30" y="20"/>
                  </a:cubicBezTo>
                  <a:cubicBezTo>
                    <a:pt x="30" y="18"/>
                    <a:pt x="30" y="17"/>
                    <a:pt x="30" y="16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4"/>
                    <a:pt x="29" y="13"/>
                    <a:pt x="29" y="13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9"/>
                    <a:pt x="29" y="8"/>
                    <a:pt x="28" y="6"/>
                  </a:cubicBezTo>
                  <a:cubicBezTo>
                    <a:pt x="27" y="5"/>
                    <a:pt x="26" y="4"/>
                    <a:pt x="25" y="3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3"/>
                    <a:pt x="22" y="3"/>
                  </a:cubicBezTo>
                  <a:cubicBezTo>
                    <a:pt x="22" y="4"/>
                    <a:pt x="22" y="4"/>
                    <a:pt x="23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6"/>
                    <a:pt x="20" y="5"/>
                    <a:pt x="19" y="5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6"/>
                    <a:pt x="18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4" y="10"/>
                    <a:pt x="13" y="12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4" y="13"/>
                    <a:pt x="14" y="14"/>
                    <a:pt x="13" y="15"/>
                  </a:cubicBezTo>
                  <a:cubicBezTo>
                    <a:pt x="12" y="16"/>
                    <a:pt x="12" y="17"/>
                    <a:pt x="11" y="18"/>
                  </a:cubicBezTo>
                  <a:cubicBezTo>
                    <a:pt x="11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10" y="22"/>
                    <a:pt x="10" y="23"/>
                    <a:pt x="9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6"/>
                    <a:pt x="8" y="27"/>
                    <a:pt x="8" y="28"/>
                  </a:cubicBezTo>
                  <a:cubicBezTo>
                    <a:pt x="9" y="28"/>
                    <a:pt x="9" y="29"/>
                    <a:pt x="9" y="30"/>
                  </a:cubicBezTo>
                  <a:cubicBezTo>
                    <a:pt x="8" y="30"/>
                    <a:pt x="7" y="31"/>
                    <a:pt x="7" y="31"/>
                  </a:cubicBezTo>
                  <a:cubicBezTo>
                    <a:pt x="6" y="31"/>
                    <a:pt x="5" y="31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3"/>
                    <a:pt x="4" y="33"/>
                    <a:pt x="4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6"/>
                    <a:pt x="4" y="37"/>
                    <a:pt x="4" y="38"/>
                  </a:cubicBezTo>
                  <a:cubicBezTo>
                    <a:pt x="4" y="39"/>
                    <a:pt x="4" y="41"/>
                    <a:pt x="4" y="42"/>
                  </a:cubicBezTo>
                  <a:cubicBezTo>
                    <a:pt x="5" y="44"/>
                    <a:pt x="5" y="44"/>
                    <a:pt x="5" y="45"/>
                  </a:cubicBezTo>
                  <a:cubicBezTo>
                    <a:pt x="4" y="45"/>
                    <a:pt x="4" y="45"/>
                    <a:pt x="4" y="46"/>
                  </a:cubicBezTo>
                  <a:cubicBezTo>
                    <a:pt x="4" y="46"/>
                    <a:pt x="4" y="47"/>
                    <a:pt x="4" y="47"/>
                  </a:cubicBezTo>
                  <a:cubicBezTo>
                    <a:pt x="5" y="48"/>
                    <a:pt x="5" y="49"/>
                    <a:pt x="5" y="50"/>
                  </a:cubicBezTo>
                  <a:cubicBezTo>
                    <a:pt x="5" y="50"/>
                    <a:pt x="4" y="51"/>
                    <a:pt x="4" y="51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4"/>
                  </a:cubicBezTo>
                  <a:cubicBezTo>
                    <a:pt x="3" y="54"/>
                    <a:pt x="3" y="55"/>
                    <a:pt x="2" y="56"/>
                  </a:cubicBezTo>
                  <a:cubicBezTo>
                    <a:pt x="2" y="56"/>
                    <a:pt x="2" y="57"/>
                    <a:pt x="2" y="57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2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1"/>
                    <a:pt x="3" y="61"/>
                    <a:pt x="3" y="62"/>
                  </a:cubicBezTo>
                  <a:cubicBezTo>
                    <a:pt x="4" y="62"/>
                    <a:pt x="4" y="62"/>
                    <a:pt x="4" y="63"/>
                  </a:cubicBezTo>
                  <a:cubicBezTo>
                    <a:pt x="5" y="64"/>
                    <a:pt x="6" y="65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8"/>
                    <a:pt x="6" y="69"/>
                    <a:pt x="6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" name="Freeform 403"/>
            <p:cNvSpPr>
              <a:spLocks/>
            </p:cNvSpPr>
            <p:nvPr/>
          </p:nvSpPr>
          <p:spPr bwMode="auto">
            <a:xfrm>
              <a:off x="1833418" y="2248178"/>
              <a:ext cx="75540" cy="53520"/>
            </a:xfrm>
            <a:custGeom>
              <a:avLst/>
              <a:gdLst>
                <a:gd name="T0" fmla="*/ 139 w 10"/>
                <a:gd name="T1" fmla="*/ 29 h 7"/>
                <a:gd name="T2" fmla="*/ 305 w 10"/>
                <a:gd name="T3" fmla="*/ 100 h 7"/>
                <a:gd name="T4" fmla="*/ 334 w 10"/>
                <a:gd name="T5" fmla="*/ 141 h 7"/>
                <a:gd name="T6" fmla="*/ 334 w 10"/>
                <a:gd name="T7" fmla="*/ 211 h 7"/>
                <a:gd name="T8" fmla="*/ 235 w 10"/>
                <a:gd name="T9" fmla="*/ 243 h 7"/>
                <a:gd name="T10" fmla="*/ 197 w 10"/>
                <a:gd name="T11" fmla="*/ 170 h 7"/>
                <a:gd name="T12" fmla="*/ 98 w 10"/>
                <a:gd name="T13" fmla="*/ 243 h 7"/>
                <a:gd name="T14" fmla="*/ 0 w 10"/>
                <a:gd name="T15" fmla="*/ 211 h 7"/>
                <a:gd name="T16" fmla="*/ 139 w 10"/>
                <a:gd name="T17" fmla="*/ 29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7">
                  <a:moveTo>
                    <a:pt x="4" y="1"/>
                  </a:moveTo>
                  <a:cubicBezTo>
                    <a:pt x="6" y="1"/>
                    <a:pt x="8" y="0"/>
                    <a:pt x="9" y="3"/>
                  </a:cubicBezTo>
                  <a:cubicBezTo>
                    <a:pt x="9" y="4"/>
                    <a:pt x="10" y="3"/>
                    <a:pt x="10" y="4"/>
                  </a:cubicBezTo>
                  <a:cubicBezTo>
                    <a:pt x="10" y="5"/>
                    <a:pt x="10" y="4"/>
                    <a:pt x="10" y="6"/>
                  </a:cubicBezTo>
                  <a:cubicBezTo>
                    <a:pt x="8" y="5"/>
                    <a:pt x="8" y="5"/>
                    <a:pt x="7" y="7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2" y="7"/>
                    <a:pt x="2" y="4"/>
                    <a:pt x="0" y="6"/>
                  </a:cubicBezTo>
                  <a:cubicBezTo>
                    <a:pt x="0" y="4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" name="Freeform 404"/>
            <p:cNvSpPr>
              <a:spLocks noEditPoints="1"/>
            </p:cNvSpPr>
            <p:nvPr/>
          </p:nvSpPr>
          <p:spPr bwMode="auto">
            <a:xfrm>
              <a:off x="1833418" y="2248178"/>
              <a:ext cx="81835" cy="66113"/>
            </a:xfrm>
            <a:custGeom>
              <a:avLst/>
              <a:gdLst>
                <a:gd name="T0" fmla="*/ 251 w 11"/>
                <a:gd name="T1" fmla="*/ 266 h 9"/>
                <a:gd name="T2" fmla="*/ 225 w 11"/>
                <a:gd name="T3" fmla="*/ 201 h 9"/>
                <a:gd name="T4" fmla="*/ 184 w 11"/>
                <a:gd name="T5" fmla="*/ 180 h 9"/>
                <a:gd name="T6" fmla="*/ 184 w 11"/>
                <a:gd name="T7" fmla="*/ 180 h 9"/>
                <a:gd name="T8" fmla="*/ 95 w 11"/>
                <a:gd name="T9" fmla="*/ 201 h 9"/>
                <a:gd name="T10" fmla="*/ 95 w 11"/>
                <a:gd name="T11" fmla="*/ 201 h 9"/>
                <a:gd name="T12" fmla="*/ 66 w 11"/>
                <a:gd name="T13" fmla="*/ 180 h 9"/>
                <a:gd name="T14" fmla="*/ 28 w 11"/>
                <a:gd name="T15" fmla="*/ 180 h 9"/>
                <a:gd name="T16" fmla="*/ 28 w 11"/>
                <a:gd name="T17" fmla="*/ 180 h 9"/>
                <a:gd name="T18" fmla="*/ 0 w 11"/>
                <a:gd name="T19" fmla="*/ 240 h 9"/>
                <a:gd name="T20" fmla="*/ 0 w 11"/>
                <a:gd name="T21" fmla="*/ 180 h 9"/>
                <a:gd name="T22" fmla="*/ 28 w 11"/>
                <a:gd name="T23" fmla="*/ 65 h 9"/>
                <a:gd name="T24" fmla="*/ 118 w 11"/>
                <a:gd name="T25" fmla="*/ 0 h 9"/>
                <a:gd name="T26" fmla="*/ 156 w 11"/>
                <a:gd name="T27" fmla="*/ 0 h 9"/>
                <a:gd name="T28" fmla="*/ 184 w 11"/>
                <a:gd name="T29" fmla="*/ 0 h 9"/>
                <a:gd name="T30" fmla="*/ 279 w 11"/>
                <a:gd name="T31" fmla="*/ 86 h 9"/>
                <a:gd name="T32" fmla="*/ 319 w 11"/>
                <a:gd name="T33" fmla="*/ 86 h 9"/>
                <a:gd name="T34" fmla="*/ 340 w 11"/>
                <a:gd name="T35" fmla="*/ 114 h 9"/>
                <a:gd name="T36" fmla="*/ 340 w 11"/>
                <a:gd name="T37" fmla="*/ 152 h 9"/>
                <a:gd name="T38" fmla="*/ 319 w 11"/>
                <a:gd name="T39" fmla="*/ 180 h 9"/>
                <a:gd name="T40" fmla="*/ 319 w 11"/>
                <a:gd name="T41" fmla="*/ 180 h 9"/>
                <a:gd name="T42" fmla="*/ 319 w 11"/>
                <a:gd name="T43" fmla="*/ 180 h 9"/>
                <a:gd name="T44" fmla="*/ 251 w 11"/>
                <a:gd name="T45" fmla="*/ 180 h 9"/>
                <a:gd name="T46" fmla="*/ 251 w 11"/>
                <a:gd name="T47" fmla="*/ 201 h 9"/>
                <a:gd name="T48" fmla="*/ 251 w 11"/>
                <a:gd name="T49" fmla="*/ 266 h 9"/>
                <a:gd name="T50" fmla="*/ 28 w 11"/>
                <a:gd name="T51" fmla="*/ 152 h 9"/>
                <a:gd name="T52" fmla="*/ 95 w 11"/>
                <a:gd name="T53" fmla="*/ 180 h 9"/>
                <a:gd name="T54" fmla="*/ 95 w 11"/>
                <a:gd name="T55" fmla="*/ 180 h 9"/>
                <a:gd name="T56" fmla="*/ 156 w 11"/>
                <a:gd name="T57" fmla="*/ 152 h 9"/>
                <a:gd name="T58" fmla="*/ 184 w 11"/>
                <a:gd name="T59" fmla="*/ 114 h 9"/>
                <a:gd name="T60" fmla="*/ 184 w 11"/>
                <a:gd name="T61" fmla="*/ 152 h 9"/>
                <a:gd name="T62" fmla="*/ 225 w 11"/>
                <a:gd name="T63" fmla="*/ 180 h 9"/>
                <a:gd name="T64" fmla="*/ 279 w 11"/>
                <a:gd name="T65" fmla="*/ 152 h 9"/>
                <a:gd name="T66" fmla="*/ 319 w 11"/>
                <a:gd name="T67" fmla="*/ 114 h 9"/>
                <a:gd name="T68" fmla="*/ 319 w 11"/>
                <a:gd name="T69" fmla="*/ 114 h 9"/>
                <a:gd name="T70" fmla="*/ 319 w 11"/>
                <a:gd name="T71" fmla="*/ 114 h 9"/>
                <a:gd name="T72" fmla="*/ 251 w 11"/>
                <a:gd name="T73" fmla="*/ 86 h 9"/>
                <a:gd name="T74" fmla="*/ 184 w 11"/>
                <a:gd name="T75" fmla="*/ 65 h 9"/>
                <a:gd name="T76" fmla="*/ 156 w 11"/>
                <a:gd name="T77" fmla="*/ 65 h 9"/>
                <a:gd name="T78" fmla="*/ 118 w 11"/>
                <a:gd name="T79" fmla="*/ 65 h 9"/>
                <a:gd name="T80" fmla="*/ 66 w 11"/>
                <a:gd name="T81" fmla="*/ 86 h 9"/>
                <a:gd name="T82" fmla="*/ 28 w 11"/>
                <a:gd name="T83" fmla="*/ 152 h 9"/>
                <a:gd name="T84" fmla="*/ 28 w 11"/>
                <a:gd name="T85" fmla="*/ 152 h 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" h="9">
                  <a:moveTo>
                    <a:pt x="8" y="9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4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9" y="1"/>
                    <a:pt x="9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1" y="5"/>
                    <a:pt x="10" y="5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6"/>
                    <a:pt x="8" y="6"/>
                    <a:pt x="8" y="7"/>
                  </a:cubicBezTo>
                  <a:lnTo>
                    <a:pt x="8" y="9"/>
                  </a:lnTo>
                  <a:close/>
                  <a:moveTo>
                    <a:pt x="1" y="5"/>
                  </a:move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5"/>
                    <a:pt x="8" y="4"/>
                    <a:pt x="9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8" y="4"/>
                    <a:pt x="8" y="3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3" name="Freeform 405"/>
            <p:cNvSpPr>
              <a:spLocks/>
            </p:cNvSpPr>
            <p:nvPr/>
          </p:nvSpPr>
          <p:spPr bwMode="auto">
            <a:xfrm>
              <a:off x="1984498" y="2314292"/>
              <a:ext cx="6295" cy="9445"/>
            </a:xfrm>
            <a:custGeom>
              <a:avLst/>
              <a:gdLst>
                <a:gd name="T0" fmla="*/ 0 w 1"/>
                <a:gd name="T1" fmla="*/ 0 h 1"/>
                <a:gd name="T2" fmla="*/ 16 w 1"/>
                <a:gd name="T3" fmla="*/ 8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4" name="Freeform 406"/>
            <p:cNvSpPr>
              <a:spLocks/>
            </p:cNvSpPr>
            <p:nvPr/>
          </p:nvSpPr>
          <p:spPr bwMode="auto">
            <a:xfrm>
              <a:off x="1975056" y="2285957"/>
              <a:ext cx="22032" cy="44076"/>
            </a:xfrm>
            <a:custGeom>
              <a:avLst/>
              <a:gdLst>
                <a:gd name="T0" fmla="*/ 86 w 3"/>
                <a:gd name="T1" fmla="*/ 180 h 6"/>
                <a:gd name="T2" fmla="*/ 28 w 3"/>
                <a:gd name="T3" fmla="*/ 180 h 6"/>
                <a:gd name="T4" fmla="*/ 0 w 3"/>
                <a:gd name="T5" fmla="*/ 152 h 6"/>
                <a:gd name="T6" fmla="*/ 0 w 3"/>
                <a:gd name="T7" fmla="*/ 114 h 6"/>
                <a:gd name="T8" fmla="*/ 0 w 3"/>
                <a:gd name="T9" fmla="*/ 114 h 6"/>
                <a:gd name="T10" fmla="*/ 0 w 3"/>
                <a:gd name="T11" fmla="*/ 0 h 6"/>
                <a:gd name="T12" fmla="*/ 86 w 3"/>
                <a:gd name="T13" fmla="*/ 18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05" name="Group 608"/>
            <p:cNvGrpSpPr>
              <a:grpSpLocks/>
            </p:cNvGrpSpPr>
            <p:nvPr/>
          </p:nvGrpSpPr>
          <p:grpSpPr bwMode="auto">
            <a:xfrm>
              <a:off x="1527871" y="1052091"/>
              <a:ext cx="3132137" cy="2971800"/>
              <a:chOff x="2752" y="1123"/>
              <a:chExt cx="995" cy="944"/>
            </a:xfrm>
            <a:grpFill/>
          </p:grpSpPr>
          <p:sp>
            <p:nvSpPr>
              <p:cNvPr id="542" name="Freeform 408"/>
              <p:cNvSpPr>
                <a:spLocks/>
              </p:cNvSpPr>
              <p:nvPr/>
            </p:nvSpPr>
            <p:spPr bwMode="auto">
              <a:xfrm>
                <a:off x="3052" y="1864"/>
                <a:ext cx="3" cy="3"/>
              </a:xfrm>
              <a:custGeom>
                <a:avLst/>
                <a:gdLst>
                  <a:gd name="T0" fmla="*/ 81 w 1"/>
                  <a:gd name="T1" fmla="*/ 0 h 1"/>
                  <a:gd name="T2" fmla="*/ 81 w 1"/>
                  <a:gd name="T3" fmla="*/ 81 h 1"/>
                  <a:gd name="T4" fmla="*/ 8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3" name="Freeform 409"/>
              <p:cNvSpPr>
                <a:spLocks/>
              </p:cNvSpPr>
              <p:nvPr/>
            </p:nvSpPr>
            <p:spPr bwMode="auto">
              <a:xfrm>
                <a:off x="3052" y="1864"/>
                <a:ext cx="5" cy="5"/>
              </a:xfrm>
              <a:custGeom>
                <a:avLst/>
                <a:gdLst>
                  <a:gd name="T0" fmla="*/ 83 w 2"/>
                  <a:gd name="T1" fmla="*/ 83 h 2"/>
                  <a:gd name="T2" fmla="*/ 50 w 2"/>
                  <a:gd name="T3" fmla="*/ 83 h 2"/>
                  <a:gd name="T4" fmla="*/ 0 w 2"/>
                  <a:gd name="T5" fmla="*/ 0 h 2"/>
                  <a:gd name="T6" fmla="*/ 0 w 2"/>
                  <a:gd name="T7" fmla="*/ 0 h 2"/>
                  <a:gd name="T8" fmla="*/ 83 w 2"/>
                  <a:gd name="T9" fmla="*/ 0 h 2"/>
                  <a:gd name="T10" fmla="*/ 83 w 2"/>
                  <a:gd name="T11" fmla="*/ 50 h 2"/>
                  <a:gd name="T12" fmla="*/ 83 w 2"/>
                  <a:gd name="T13" fmla="*/ 83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4" name="Freeform 410"/>
              <p:cNvSpPr>
                <a:spLocks/>
              </p:cNvSpPr>
              <p:nvPr/>
            </p:nvSpPr>
            <p:spPr bwMode="auto">
              <a:xfrm>
                <a:off x="3060" y="1869"/>
                <a:ext cx="2" cy="0"/>
              </a:xfrm>
              <a:custGeom>
                <a:avLst/>
                <a:gdLst>
                  <a:gd name="T0" fmla="*/ 16 w 1"/>
                  <a:gd name="T1" fmla="*/ 16 w 1"/>
                  <a:gd name="T2" fmla="*/ 0 w 1"/>
                  <a:gd name="T3" fmla="*/ 16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5" name="Freeform 411"/>
              <p:cNvSpPr>
                <a:spLocks/>
              </p:cNvSpPr>
              <p:nvPr/>
            </p:nvSpPr>
            <p:spPr bwMode="auto">
              <a:xfrm>
                <a:off x="3057" y="1867"/>
                <a:ext cx="5" cy="4"/>
              </a:xfrm>
              <a:custGeom>
                <a:avLst/>
                <a:gdLst>
                  <a:gd name="T0" fmla="*/ 83 w 2"/>
                  <a:gd name="T1" fmla="*/ 32 h 2"/>
                  <a:gd name="T2" fmla="*/ 0 w 2"/>
                  <a:gd name="T3" fmla="*/ 16 h 2"/>
                  <a:gd name="T4" fmla="*/ 50 w 2"/>
                  <a:gd name="T5" fmla="*/ 0 h 2"/>
                  <a:gd name="T6" fmla="*/ 50 w 2"/>
                  <a:gd name="T7" fmla="*/ 0 h 2"/>
                  <a:gd name="T8" fmla="*/ 83 w 2"/>
                  <a:gd name="T9" fmla="*/ 0 h 2"/>
                  <a:gd name="T10" fmla="*/ 83 w 2"/>
                  <a:gd name="T11" fmla="*/ 3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6" name="Rectangle 412"/>
              <p:cNvSpPr>
                <a:spLocks noChangeArrowheads="1"/>
              </p:cNvSpPr>
              <p:nvPr/>
            </p:nvSpPr>
            <p:spPr bwMode="auto">
              <a:xfrm>
                <a:off x="3064" y="1871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7" name="Freeform 413"/>
              <p:cNvSpPr>
                <a:spLocks/>
              </p:cNvSpPr>
              <p:nvPr/>
            </p:nvSpPr>
            <p:spPr bwMode="auto">
              <a:xfrm>
                <a:off x="3062" y="1871"/>
                <a:ext cx="2" cy="3"/>
              </a:xfrm>
              <a:custGeom>
                <a:avLst/>
                <a:gdLst>
                  <a:gd name="T0" fmla="*/ 16 w 1"/>
                  <a:gd name="T1" fmla="*/ 81 h 1"/>
                  <a:gd name="T2" fmla="*/ 0 w 1"/>
                  <a:gd name="T3" fmla="*/ 81 h 1"/>
                  <a:gd name="T4" fmla="*/ 0 w 1"/>
                  <a:gd name="T5" fmla="*/ 0 h 1"/>
                  <a:gd name="T6" fmla="*/ 16 w 1"/>
                  <a:gd name="T7" fmla="*/ 0 h 1"/>
                  <a:gd name="T8" fmla="*/ 16 w 1"/>
                  <a:gd name="T9" fmla="*/ 0 h 1"/>
                  <a:gd name="T10" fmla="*/ 16 w 1"/>
                  <a:gd name="T11" fmla="*/ 0 h 1"/>
                  <a:gd name="T12" fmla="*/ 16 w 1"/>
                  <a:gd name="T13" fmla="*/ 0 h 1"/>
                  <a:gd name="T14" fmla="*/ 16 w 1"/>
                  <a:gd name="T15" fmla="*/ 0 h 1"/>
                  <a:gd name="T16" fmla="*/ 16 w 1"/>
                  <a:gd name="T17" fmla="*/ 0 h 1"/>
                  <a:gd name="T18" fmla="*/ 16 w 1"/>
                  <a:gd name="T19" fmla="*/ 0 h 1"/>
                  <a:gd name="T20" fmla="*/ 16 w 1"/>
                  <a:gd name="T21" fmla="*/ 81 h 1"/>
                  <a:gd name="T22" fmla="*/ 16 w 1"/>
                  <a:gd name="T23" fmla="*/ 81 h 1"/>
                  <a:gd name="T24" fmla="*/ 16 w 1"/>
                  <a:gd name="T25" fmla="*/ 81 h 1"/>
                  <a:gd name="T26" fmla="*/ 16 w 1"/>
                  <a:gd name="T27" fmla="*/ 81 h 1"/>
                  <a:gd name="T28" fmla="*/ 16 w 1"/>
                  <a:gd name="T29" fmla="*/ 81 h 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8" name="Freeform 414"/>
              <p:cNvSpPr>
                <a:spLocks/>
              </p:cNvSpPr>
              <p:nvPr/>
            </p:nvSpPr>
            <p:spPr bwMode="auto">
              <a:xfrm>
                <a:off x="2793" y="1477"/>
                <a:ext cx="68" cy="69"/>
              </a:xfrm>
              <a:custGeom>
                <a:avLst/>
                <a:gdLst>
                  <a:gd name="T0" fmla="*/ 516 w 29"/>
                  <a:gd name="T1" fmla="*/ 0 h 29"/>
                  <a:gd name="T2" fmla="*/ 671 w 29"/>
                  <a:gd name="T3" fmla="*/ 95 h 29"/>
                  <a:gd name="T4" fmla="*/ 760 w 29"/>
                  <a:gd name="T5" fmla="*/ 164 h 29"/>
                  <a:gd name="T6" fmla="*/ 786 w 29"/>
                  <a:gd name="T7" fmla="*/ 226 h 29"/>
                  <a:gd name="T8" fmla="*/ 875 w 29"/>
                  <a:gd name="T9" fmla="*/ 226 h 29"/>
                  <a:gd name="T10" fmla="*/ 851 w 29"/>
                  <a:gd name="T11" fmla="*/ 390 h 29"/>
                  <a:gd name="T12" fmla="*/ 720 w 29"/>
                  <a:gd name="T13" fmla="*/ 538 h 29"/>
                  <a:gd name="T14" fmla="*/ 814 w 29"/>
                  <a:gd name="T15" fmla="*/ 645 h 29"/>
                  <a:gd name="T16" fmla="*/ 786 w 29"/>
                  <a:gd name="T17" fmla="*/ 673 h 29"/>
                  <a:gd name="T18" fmla="*/ 814 w 29"/>
                  <a:gd name="T19" fmla="*/ 742 h 29"/>
                  <a:gd name="T20" fmla="*/ 851 w 29"/>
                  <a:gd name="T21" fmla="*/ 771 h 29"/>
                  <a:gd name="T22" fmla="*/ 760 w 29"/>
                  <a:gd name="T23" fmla="*/ 861 h 29"/>
                  <a:gd name="T24" fmla="*/ 671 w 29"/>
                  <a:gd name="T25" fmla="*/ 838 h 29"/>
                  <a:gd name="T26" fmla="*/ 539 w 29"/>
                  <a:gd name="T27" fmla="*/ 928 h 29"/>
                  <a:gd name="T28" fmla="*/ 363 w 29"/>
                  <a:gd name="T29" fmla="*/ 899 h 29"/>
                  <a:gd name="T30" fmla="*/ 209 w 29"/>
                  <a:gd name="T31" fmla="*/ 838 h 29"/>
                  <a:gd name="T32" fmla="*/ 249 w 29"/>
                  <a:gd name="T33" fmla="*/ 607 h 29"/>
                  <a:gd name="T34" fmla="*/ 270 w 29"/>
                  <a:gd name="T35" fmla="*/ 645 h 29"/>
                  <a:gd name="T36" fmla="*/ 249 w 29"/>
                  <a:gd name="T37" fmla="*/ 538 h 29"/>
                  <a:gd name="T38" fmla="*/ 181 w 29"/>
                  <a:gd name="T39" fmla="*/ 447 h 29"/>
                  <a:gd name="T40" fmla="*/ 209 w 29"/>
                  <a:gd name="T41" fmla="*/ 419 h 29"/>
                  <a:gd name="T42" fmla="*/ 0 w 29"/>
                  <a:gd name="T43" fmla="*/ 352 h 29"/>
                  <a:gd name="T44" fmla="*/ 28 w 29"/>
                  <a:gd name="T45" fmla="*/ 352 h 29"/>
                  <a:gd name="T46" fmla="*/ 28 w 29"/>
                  <a:gd name="T47" fmla="*/ 324 h 29"/>
                  <a:gd name="T48" fmla="*/ 0 w 29"/>
                  <a:gd name="T49" fmla="*/ 324 h 29"/>
                  <a:gd name="T50" fmla="*/ 209 w 29"/>
                  <a:gd name="T51" fmla="*/ 283 h 29"/>
                  <a:gd name="T52" fmla="*/ 181 w 29"/>
                  <a:gd name="T53" fmla="*/ 164 h 29"/>
                  <a:gd name="T54" fmla="*/ 249 w 29"/>
                  <a:gd name="T55" fmla="*/ 188 h 29"/>
                  <a:gd name="T56" fmla="*/ 363 w 29"/>
                  <a:gd name="T57" fmla="*/ 188 h 29"/>
                  <a:gd name="T58" fmla="*/ 335 w 29"/>
                  <a:gd name="T59" fmla="*/ 188 h 29"/>
                  <a:gd name="T60" fmla="*/ 424 w 29"/>
                  <a:gd name="T61" fmla="*/ 95 h 29"/>
                  <a:gd name="T62" fmla="*/ 516 w 29"/>
                  <a:gd name="T63" fmla="*/ 0 h 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9" h="29">
                    <a:moveTo>
                      <a:pt x="17" y="0"/>
                    </a:moveTo>
                    <a:cubicBezTo>
                      <a:pt x="17" y="1"/>
                      <a:pt x="21" y="4"/>
                      <a:pt x="22" y="3"/>
                    </a:cubicBezTo>
                    <a:cubicBezTo>
                      <a:pt x="21" y="6"/>
                      <a:pt x="24" y="5"/>
                      <a:pt x="25" y="5"/>
                    </a:cubicBezTo>
                    <a:cubicBezTo>
                      <a:pt x="25" y="6"/>
                      <a:pt x="26" y="6"/>
                      <a:pt x="26" y="7"/>
                    </a:cubicBezTo>
                    <a:cubicBezTo>
                      <a:pt x="27" y="7"/>
                      <a:pt x="28" y="7"/>
                      <a:pt x="29" y="7"/>
                    </a:cubicBezTo>
                    <a:cubicBezTo>
                      <a:pt x="29" y="8"/>
                      <a:pt x="28" y="12"/>
                      <a:pt x="28" y="12"/>
                    </a:cubicBezTo>
                    <a:cubicBezTo>
                      <a:pt x="26" y="13"/>
                      <a:pt x="24" y="15"/>
                      <a:pt x="24" y="17"/>
                    </a:cubicBezTo>
                    <a:cubicBezTo>
                      <a:pt x="26" y="14"/>
                      <a:pt x="26" y="19"/>
                      <a:pt x="27" y="20"/>
                    </a:cubicBezTo>
                    <a:cubicBezTo>
                      <a:pt x="27" y="20"/>
                      <a:pt x="26" y="21"/>
                      <a:pt x="26" y="21"/>
                    </a:cubicBezTo>
                    <a:cubicBezTo>
                      <a:pt x="27" y="22"/>
                      <a:pt x="27" y="23"/>
                      <a:pt x="27" y="23"/>
                    </a:cubicBezTo>
                    <a:cubicBezTo>
                      <a:pt x="27" y="24"/>
                      <a:pt x="28" y="23"/>
                      <a:pt x="28" y="24"/>
                    </a:cubicBezTo>
                    <a:cubicBezTo>
                      <a:pt x="28" y="25"/>
                      <a:pt x="26" y="26"/>
                      <a:pt x="25" y="27"/>
                    </a:cubicBezTo>
                    <a:cubicBezTo>
                      <a:pt x="24" y="27"/>
                      <a:pt x="23" y="26"/>
                      <a:pt x="22" y="26"/>
                    </a:cubicBezTo>
                    <a:cubicBezTo>
                      <a:pt x="20" y="25"/>
                      <a:pt x="17" y="26"/>
                      <a:pt x="18" y="29"/>
                    </a:cubicBezTo>
                    <a:cubicBezTo>
                      <a:pt x="16" y="29"/>
                      <a:pt x="14" y="28"/>
                      <a:pt x="12" y="28"/>
                    </a:cubicBezTo>
                    <a:cubicBezTo>
                      <a:pt x="10" y="29"/>
                      <a:pt x="8" y="27"/>
                      <a:pt x="7" y="26"/>
                    </a:cubicBezTo>
                    <a:cubicBezTo>
                      <a:pt x="9" y="25"/>
                      <a:pt x="8" y="21"/>
                      <a:pt x="8" y="19"/>
                    </a:cubicBezTo>
                    <a:cubicBezTo>
                      <a:pt x="9" y="19"/>
                      <a:pt x="9" y="20"/>
                      <a:pt x="9" y="20"/>
                    </a:cubicBezTo>
                    <a:cubicBezTo>
                      <a:pt x="8" y="19"/>
                      <a:pt x="9" y="18"/>
                      <a:pt x="8" y="17"/>
                    </a:cubicBezTo>
                    <a:cubicBezTo>
                      <a:pt x="7" y="15"/>
                      <a:pt x="6" y="16"/>
                      <a:pt x="6" y="14"/>
                    </a:cubicBezTo>
                    <a:cubicBezTo>
                      <a:pt x="6" y="14"/>
                      <a:pt x="6" y="14"/>
                      <a:pt x="7" y="13"/>
                    </a:cubicBezTo>
                    <a:cubicBezTo>
                      <a:pt x="6" y="14"/>
                      <a:pt x="0" y="11"/>
                      <a:pt x="0" y="11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0"/>
                      <a:pt x="0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7"/>
                      <a:pt x="6" y="9"/>
                      <a:pt x="7" y="9"/>
                    </a:cubicBezTo>
                    <a:cubicBezTo>
                      <a:pt x="7" y="7"/>
                      <a:pt x="7" y="6"/>
                      <a:pt x="6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9" y="6"/>
                      <a:pt x="11" y="6"/>
                      <a:pt x="12" y="6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4"/>
                      <a:pt x="14" y="4"/>
                      <a:pt x="14" y="3"/>
                    </a:cubicBezTo>
                    <a:cubicBezTo>
                      <a:pt x="16" y="1"/>
                      <a:pt x="14" y="1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9" name="Freeform 415"/>
              <p:cNvSpPr>
                <a:spLocks noEditPoints="1"/>
              </p:cNvSpPr>
              <p:nvPr/>
            </p:nvSpPr>
            <p:spPr bwMode="auto">
              <a:xfrm>
                <a:off x="2790" y="1475"/>
                <a:ext cx="73" cy="73"/>
              </a:xfrm>
              <a:custGeom>
                <a:avLst/>
                <a:gdLst>
                  <a:gd name="T0" fmla="*/ 405 w 31"/>
                  <a:gd name="T1" fmla="*/ 925 h 31"/>
                  <a:gd name="T2" fmla="*/ 184 w 31"/>
                  <a:gd name="T3" fmla="*/ 838 h 31"/>
                  <a:gd name="T4" fmla="*/ 271 w 31"/>
                  <a:gd name="T5" fmla="*/ 615 h 31"/>
                  <a:gd name="T6" fmla="*/ 271 w 31"/>
                  <a:gd name="T7" fmla="*/ 549 h 31"/>
                  <a:gd name="T8" fmla="*/ 0 w 31"/>
                  <a:gd name="T9" fmla="*/ 365 h 31"/>
                  <a:gd name="T10" fmla="*/ 0 w 31"/>
                  <a:gd name="T11" fmla="*/ 339 h 31"/>
                  <a:gd name="T12" fmla="*/ 0 w 31"/>
                  <a:gd name="T13" fmla="*/ 339 h 31"/>
                  <a:gd name="T14" fmla="*/ 250 w 31"/>
                  <a:gd name="T15" fmla="*/ 271 h 31"/>
                  <a:gd name="T16" fmla="*/ 210 w 31"/>
                  <a:gd name="T17" fmla="*/ 155 h 31"/>
                  <a:gd name="T18" fmla="*/ 271 w 31"/>
                  <a:gd name="T19" fmla="*/ 210 h 31"/>
                  <a:gd name="T20" fmla="*/ 454 w 31"/>
                  <a:gd name="T21" fmla="*/ 115 h 31"/>
                  <a:gd name="T22" fmla="*/ 589 w 31"/>
                  <a:gd name="T23" fmla="*/ 0 h 31"/>
                  <a:gd name="T24" fmla="*/ 676 w 31"/>
                  <a:gd name="T25" fmla="*/ 115 h 31"/>
                  <a:gd name="T26" fmla="*/ 744 w 31"/>
                  <a:gd name="T27" fmla="*/ 155 h 31"/>
                  <a:gd name="T28" fmla="*/ 798 w 31"/>
                  <a:gd name="T29" fmla="*/ 184 h 31"/>
                  <a:gd name="T30" fmla="*/ 954 w 31"/>
                  <a:gd name="T31" fmla="*/ 250 h 31"/>
                  <a:gd name="T32" fmla="*/ 888 w 31"/>
                  <a:gd name="T33" fmla="*/ 433 h 31"/>
                  <a:gd name="T34" fmla="*/ 860 w 31"/>
                  <a:gd name="T35" fmla="*/ 615 h 31"/>
                  <a:gd name="T36" fmla="*/ 860 w 31"/>
                  <a:gd name="T37" fmla="*/ 676 h 31"/>
                  <a:gd name="T38" fmla="*/ 860 w 31"/>
                  <a:gd name="T39" fmla="*/ 744 h 31"/>
                  <a:gd name="T40" fmla="*/ 838 w 31"/>
                  <a:gd name="T41" fmla="*/ 860 h 31"/>
                  <a:gd name="T42" fmla="*/ 615 w 31"/>
                  <a:gd name="T43" fmla="*/ 860 h 31"/>
                  <a:gd name="T44" fmla="*/ 589 w 31"/>
                  <a:gd name="T45" fmla="*/ 954 h 31"/>
                  <a:gd name="T46" fmla="*/ 549 w 31"/>
                  <a:gd name="T47" fmla="*/ 925 h 31"/>
                  <a:gd name="T48" fmla="*/ 770 w 31"/>
                  <a:gd name="T49" fmla="*/ 838 h 31"/>
                  <a:gd name="T50" fmla="*/ 838 w 31"/>
                  <a:gd name="T51" fmla="*/ 838 h 31"/>
                  <a:gd name="T52" fmla="*/ 860 w 31"/>
                  <a:gd name="T53" fmla="*/ 770 h 31"/>
                  <a:gd name="T54" fmla="*/ 838 w 31"/>
                  <a:gd name="T55" fmla="*/ 676 h 31"/>
                  <a:gd name="T56" fmla="*/ 838 w 31"/>
                  <a:gd name="T57" fmla="*/ 615 h 31"/>
                  <a:gd name="T58" fmla="*/ 770 w 31"/>
                  <a:gd name="T59" fmla="*/ 615 h 31"/>
                  <a:gd name="T60" fmla="*/ 888 w 31"/>
                  <a:gd name="T61" fmla="*/ 316 h 31"/>
                  <a:gd name="T62" fmla="*/ 798 w 31"/>
                  <a:gd name="T63" fmla="*/ 210 h 31"/>
                  <a:gd name="T64" fmla="*/ 704 w 31"/>
                  <a:gd name="T65" fmla="*/ 184 h 31"/>
                  <a:gd name="T66" fmla="*/ 549 w 31"/>
                  <a:gd name="T67" fmla="*/ 66 h 31"/>
                  <a:gd name="T68" fmla="*/ 433 w 31"/>
                  <a:gd name="T69" fmla="*/ 184 h 31"/>
                  <a:gd name="T70" fmla="*/ 405 w 31"/>
                  <a:gd name="T71" fmla="*/ 210 h 31"/>
                  <a:gd name="T72" fmla="*/ 250 w 31"/>
                  <a:gd name="T73" fmla="*/ 210 h 31"/>
                  <a:gd name="T74" fmla="*/ 250 w 31"/>
                  <a:gd name="T75" fmla="*/ 316 h 31"/>
                  <a:gd name="T76" fmla="*/ 66 w 31"/>
                  <a:gd name="T77" fmla="*/ 339 h 31"/>
                  <a:gd name="T78" fmla="*/ 66 w 31"/>
                  <a:gd name="T79" fmla="*/ 365 h 31"/>
                  <a:gd name="T80" fmla="*/ 210 w 31"/>
                  <a:gd name="T81" fmla="*/ 454 h 31"/>
                  <a:gd name="T82" fmla="*/ 316 w 31"/>
                  <a:gd name="T83" fmla="*/ 589 h 31"/>
                  <a:gd name="T84" fmla="*/ 316 w 31"/>
                  <a:gd name="T85" fmla="*/ 638 h 31"/>
                  <a:gd name="T86" fmla="*/ 405 w 31"/>
                  <a:gd name="T87" fmla="*/ 888 h 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1" h="31">
                    <a:moveTo>
                      <a:pt x="19" y="31"/>
                    </a:moveTo>
                    <a:cubicBezTo>
                      <a:pt x="18" y="31"/>
                      <a:pt x="17" y="31"/>
                      <a:pt x="16" y="30"/>
                    </a:cubicBezTo>
                    <a:cubicBezTo>
                      <a:pt x="15" y="30"/>
                      <a:pt x="14" y="30"/>
                      <a:pt x="13" y="30"/>
                    </a:cubicBezTo>
                    <a:cubicBezTo>
                      <a:pt x="13" y="30"/>
                      <a:pt x="13" y="30"/>
                      <a:pt x="12" y="30"/>
                    </a:cubicBezTo>
                    <a:cubicBezTo>
                      <a:pt x="10" y="30"/>
                      <a:pt x="9" y="29"/>
                      <a:pt x="8" y="28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9" y="26"/>
                      <a:pt x="9" y="24"/>
                      <a:pt x="9" y="22"/>
                    </a:cubicBezTo>
                    <a:cubicBezTo>
                      <a:pt x="9" y="21"/>
                      <a:pt x="9" y="21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7" y="17"/>
                      <a:pt x="6" y="16"/>
                      <a:pt x="6" y="15"/>
                    </a:cubicBezTo>
                    <a:cubicBezTo>
                      <a:pt x="4" y="14"/>
                      <a:pt x="1" y="13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9"/>
                      <a:pt x="1" y="9"/>
                      <a:pt x="3" y="9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7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2" y="5"/>
                      <a:pt x="13" y="5"/>
                      <a:pt x="14" y="5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2"/>
                    </a:cubicBezTo>
                    <a:cubicBezTo>
                      <a:pt x="20" y="3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4" y="5"/>
                      <a:pt x="24" y="5"/>
                      <a:pt x="25" y="6"/>
                    </a:cubicBezTo>
                    <a:cubicBezTo>
                      <a:pt x="25" y="6"/>
                      <a:pt x="26" y="6"/>
                      <a:pt x="26" y="6"/>
                    </a:cubicBezTo>
                    <a:cubicBezTo>
                      <a:pt x="27" y="6"/>
                      <a:pt x="27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0" y="9"/>
                      <a:pt x="30" y="9"/>
                      <a:pt x="30" y="10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14"/>
                      <a:pt x="27" y="15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8" y="17"/>
                      <a:pt x="28" y="18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1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4"/>
                      <a:pt x="29" y="24"/>
                      <a:pt x="29" y="25"/>
                    </a:cubicBezTo>
                    <a:cubicBezTo>
                      <a:pt x="30" y="26"/>
                      <a:pt x="28" y="27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6" y="29"/>
                      <a:pt x="25" y="28"/>
                      <a:pt x="24" y="28"/>
                    </a:cubicBezTo>
                    <a:cubicBezTo>
                      <a:pt x="24" y="28"/>
                      <a:pt x="23" y="28"/>
                      <a:pt x="23" y="28"/>
                    </a:cubicBezTo>
                    <a:cubicBezTo>
                      <a:pt x="22" y="27"/>
                      <a:pt x="20" y="27"/>
                      <a:pt x="20" y="28"/>
                    </a:cubicBezTo>
                    <a:cubicBezTo>
                      <a:pt x="19" y="29"/>
                      <a:pt x="19" y="29"/>
                      <a:pt x="19" y="30"/>
                    </a:cubicBezTo>
                    <a:cubicBezTo>
                      <a:pt x="20" y="31"/>
                      <a:pt x="20" y="31"/>
                      <a:pt x="20" y="31"/>
                    </a:cubicBezTo>
                    <a:lnTo>
                      <a:pt x="19" y="31"/>
                    </a:lnTo>
                    <a:close/>
                    <a:moveTo>
                      <a:pt x="14" y="29"/>
                    </a:moveTo>
                    <a:cubicBezTo>
                      <a:pt x="15" y="29"/>
                      <a:pt x="15" y="29"/>
                      <a:pt x="16" y="29"/>
                    </a:cubicBezTo>
                    <a:cubicBezTo>
                      <a:pt x="17" y="29"/>
                      <a:pt x="18" y="30"/>
                      <a:pt x="18" y="30"/>
                    </a:cubicBezTo>
                    <a:cubicBezTo>
                      <a:pt x="18" y="29"/>
                      <a:pt x="18" y="28"/>
                      <a:pt x="19" y="27"/>
                    </a:cubicBezTo>
                    <a:cubicBezTo>
                      <a:pt x="20" y="26"/>
                      <a:pt x="21" y="26"/>
                      <a:pt x="23" y="26"/>
                    </a:cubicBezTo>
                    <a:cubicBezTo>
                      <a:pt x="24" y="27"/>
                      <a:pt x="24" y="27"/>
                      <a:pt x="25" y="27"/>
                    </a:cubicBezTo>
                    <a:cubicBezTo>
                      <a:pt x="25" y="27"/>
                      <a:pt x="25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7" y="27"/>
                    </a:cubicBezTo>
                    <a:cubicBezTo>
                      <a:pt x="27" y="26"/>
                      <a:pt x="28" y="26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7" y="25"/>
                      <a:pt x="27" y="25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3"/>
                      <a:pt x="27" y="23"/>
                      <a:pt x="27" y="22"/>
                    </a:cubicBezTo>
                    <a:cubicBezTo>
                      <a:pt x="27" y="22"/>
                      <a:pt x="27" y="22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9"/>
                      <a:pt x="27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6"/>
                      <a:pt x="26" y="13"/>
                      <a:pt x="28" y="13"/>
                    </a:cubicBezTo>
                    <a:cubicBezTo>
                      <a:pt x="28" y="12"/>
                      <a:pt x="29" y="11"/>
                      <a:pt x="29" y="10"/>
                    </a:cubicBezTo>
                    <a:cubicBezTo>
                      <a:pt x="29" y="10"/>
                      <a:pt x="29" y="9"/>
                      <a:pt x="29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6" y="8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3" y="6"/>
                      <a:pt x="23" y="6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1" y="5"/>
                      <a:pt x="19" y="4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6" y="4"/>
                    </a:cubicBezTo>
                    <a:cubicBezTo>
                      <a:pt x="15" y="5"/>
                      <a:pt x="15" y="5"/>
                      <a:pt x="14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7"/>
                      <a:pt x="12" y="8"/>
                    </a:cubicBezTo>
                    <a:cubicBezTo>
                      <a:pt x="11" y="8"/>
                      <a:pt x="10" y="8"/>
                      <a:pt x="9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4" y="13"/>
                      <a:pt x="7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7"/>
                      <a:pt x="10" y="17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10" y="19"/>
                      <a:pt x="10" y="20"/>
                      <a:pt x="10" y="20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4"/>
                      <a:pt x="10" y="26"/>
                      <a:pt x="9" y="27"/>
                    </a:cubicBezTo>
                    <a:cubicBezTo>
                      <a:pt x="10" y="28"/>
                      <a:pt x="11" y="29"/>
                      <a:pt x="13" y="29"/>
                    </a:cubicBezTo>
                    <a:cubicBezTo>
                      <a:pt x="13" y="29"/>
                      <a:pt x="13" y="29"/>
                      <a:pt x="14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0" name="Freeform 416"/>
              <p:cNvSpPr>
                <a:spLocks/>
              </p:cNvSpPr>
              <p:nvPr/>
            </p:nvSpPr>
            <p:spPr bwMode="auto">
              <a:xfrm>
                <a:off x="2863" y="1541"/>
                <a:ext cx="5" cy="12"/>
              </a:xfrm>
              <a:custGeom>
                <a:avLst/>
                <a:gdLst>
                  <a:gd name="T0" fmla="*/ 83 w 2"/>
                  <a:gd name="T1" fmla="*/ 0 h 5"/>
                  <a:gd name="T2" fmla="*/ 83 w 2"/>
                  <a:gd name="T3" fmla="*/ 168 h 5"/>
                  <a:gd name="T4" fmla="*/ 0 w 2"/>
                  <a:gd name="T5" fmla="*/ 70 h 5"/>
                  <a:gd name="T6" fmla="*/ 83 w 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2"/>
                      <a:pt x="2" y="3"/>
                      <a:pt x="2" y="5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2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1" name="Freeform 417"/>
              <p:cNvSpPr>
                <a:spLocks noEditPoints="1"/>
              </p:cNvSpPr>
              <p:nvPr/>
            </p:nvSpPr>
            <p:spPr bwMode="auto">
              <a:xfrm>
                <a:off x="2861" y="1534"/>
                <a:ext cx="10" cy="21"/>
              </a:xfrm>
              <a:custGeom>
                <a:avLst/>
                <a:gdLst>
                  <a:gd name="T0" fmla="*/ 125 w 4"/>
                  <a:gd name="T1" fmla="*/ 266 h 9"/>
                  <a:gd name="T2" fmla="*/ 125 w 4"/>
                  <a:gd name="T3" fmla="*/ 266 h 9"/>
                  <a:gd name="T4" fmla="*/ 50 w 4"/>
                  <a:gd name="T5" fmla="*/ 152 h 9"/>
                  <a:gd name="T6" fmla="*/ 83 w 4"/>
                  <a:gd name="T7" fmla="*/ 114 h 9"/>
                  <a:gd name="T8" fmla="*/ 125 w 4"/>
                  <a:gd name="T9" fmla="*/ 86 h 9"/>
                  <a:gd name="T10" fmla="*/ 125 w 4"/>
                  <a:gd name="T11" fmla="*/ 0 h 9"/>
                  <a:gd name="T12" fmla="*/ 158 w 4"/>
                  <a:gd name="T13" fmla="*/ 86 h 9"/>
                  <a:gd name="T14" fmla="*/ 125 w 4"/>
                  <a:gd name="T15" fmla="*/ 266 h 9"/>
                  <a:gd name="T16" fmla="*/ 125 w 4"/>
                  <a:gd name="T17" fmla="*/ 152 h 9"/>
                  <a:gd name="T18" fmla="*/ 83 w 4"/>
                  <a:gd name="T19" fmla="*/ 152 h 9"/>
                  <a:gd name="T20" fmla="*/ 83 w 4"/>
                  <a:gd name="T21" fmla="*/ 152 h 9"/>
                  <a:gd name="T22" fmla="*/ 125 w 4"/>
                  <a:gd name="T23" fmla="*/ 201 h 9"/>
                  <a:gd name="T24" fmla="*/ 125 w 4"/>
                  <a:gd name="T25" fmla="*/ 152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9">
                    <a:moveTo>
                      <a:pt x="3" y="9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1" y="8"/>
                      <a:pt x="0" y="6"/>
                      <a:pt x="1" y="5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5"/>
                      <a:pt x="4" y="6"/>
                      <a:pt x="3" y="9"/>
                    </a:cubicBezTo>
                    <a:close/>
                    <a:moveTo>
                      <a:pt x="3" y="5"/>
                    </a:move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3" y="6"/>
                      <a:pt x="3" y="6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2" name="Freeform 418"/>
              <p:cNvSpPr>
                <a:spLocks/>
              </p:cNvSpPr>
              <p:nvPr/>
            </p:nvSpPr>
            <p:spPr bwMode="auto">
              <a:xfrm>
                <a:off x="3147" y="1572"/>
                <a:ext cx="80" cy="63"/>
              </a:xfrm>
              <a:custGeom>
                <a:avLst/>
                <a:gdLst>
                  <a:gd name="T0" fmla="*/ 454 w 34"/>
                  <a:gd name="T1" fmla="*/ 114 h 27"/>
                  <a:gd name="T2" fmla="*/ 548 w 34"/>
                  <a:gd name="T3" fmla="*/ 152 h 27"/>
                  <a:gd name="T4" fmla="*/ 638 w 34"/>
                  <a:gd name="T5" fmla="*/ 152 h 27"/>
                  <a:gd name="T6" fmla="*/ 638 w 34"/>
                  <a:gd name="T7" fmla="*/ 114 h 27"/>
                  <a:gd name="T8" fmla="*/ 769 w 34"/>
                  <a:gd name="T9" fmla="*/ 28 h 27"/>
                  <a:gd name="T10" fmla="*/ 798 w 34"/>
                  <a:gd name="T11" fmla="*/ 180 h 27"/>
                  <a:gd name="T12" fmla="*/ 1040 w 34"/>
                  <a:gd name="T13" fmla="*/ 114 h 27"/>
                  <a:gd name="T14" fmla="*/ 1019 w 34"/>
                  <a:gd name="T15" fmla="*/ 152 h 27"/>
                  <a:gd name="T16" fmla="*/ 1019 w 34"/>
                  <a:gd name="T17" fmla="*/ 152 h 27"/>
                  <a:gd name="T18" fmla="*/ 769 w 34"/>
                  <a:gd name="T19" fmla="*/ 240 h 27"/>
                  <a:gd name="T20" fmla="*/ 798 w 34"/>
                  <a:gd name="T21" fmla="*/ 294 h 27"/>
                  <a:gd name="T22" fmla="*/ 769 w 34"/>
                  <a:gd name="T23" fmla="*/ 355 h 27"/>
                  <a:gd name="T24" fmla="*/ 675 w 34"/>
                  <a:gd name="T25" fmla="*/ 420 h 27"/>
                  <a:gd name="T26" fmla="*/ 704 w 34"/>
                  <a:gd name="T27" fmla="*/ 469 h 27"/>
                  <a:gd name="T28" fmla="*/ 638 w 34"/>
                  <a:gd name="T29" fmla="*/ 506 h 27"/>
                  <a:gd name="T30" fmla="*/ 638 w 34"/>
                  <a:gd name="T31" fmla="*/ 600 h 27"/>
                  <a:gd name="T32" fmla="*/ 520 w 34"/>
                  <a:gd name="T33" fmla="*/ 621 h 27"/>
                  <a:gd name="T34" fmla="*/ 433 w 34"/>
                  <a:gd name="T35" fmla="*/ 686 h 27"/>
                  <a:gd name="T36" fmla="*/ 339 w 34"/>
                  <a:gd name="T37" fmla="*/ 772 h 27"/>
                  <a:gd name="T38" fmla="*/ 28 w 34"/>
                  <a:gd name="T39" fmla="*/ 735 h 27"/>
                  <a:gd name="T40" fmla="*/ 89 w 34"/>
                  <a:gd name="T41" fmla="*/ 649 h 27"/>
                  <a:gd name="T42" fmla="*/ 28 w 34"/>
                  <a:gd name="T43" fmla="*/ 600 h 27"/>
                  <a:gd name="T44" fmla="*/ 28 w 34"/>
                  <a:gd name="T45" fmla="*/ 506 h 27"/>
                  <a:gd name="T46" fmla="*/ 28 w 34"/>
                  <a:gd name="T47" fmla="*/ 446 h 27"/>
                  <a:gd name="T48" fmla="*/ 0 w 34"/>
                  <a:gd name="T49" fmla="*/ 420 h 27"/>
                  <a:gd name="T50" fmla="*/ 66 w 34"/>
                  <a:gd name="T51" fmla="*/ 355 h 27"/>
                  <a:gd name="T52" fmla="*/ 66 w 34"/>
                  <a:gd name="T53" fmla="*/ 266 h 27"/>
                  <a:gd name="T54" fmla="*/ 209 w 34"/>
                  <a:gd name="T55" fmla="*/ 266 h 27"/>
                  <a:gd name="T56" fmla="*/ 311 w 34"/>
                  <a:gd name="T57" fmla="*/ 180 h 27"/>
                  <a:gd name="T58" fmla="*/ 454 w 34"/>
                  <a:gd name="T59" fmla="*/ 114 h 2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4" h="27">
                    <a:moveTo>
                      <a:pt x="15" y="4"/>
                    </a:moveTo>
                    <a:cubicBezTo>
                      <a:pt x="16" y="4"/>
                      <a:pt x="17" y="4"/>
                      <a:pt x="18" y="5"/>
                    </a:cubicBezTo>
                    <a:cubicBezTo>
                      <a:pt x="19" y="6"/>
                      <a:pt x="20" y="4"/>
                      <a:pt x="21" y="5"/>
                    </a:cubicBezTo>
                    <a:cubicBezTo>
                      <a:pt x="21" y="5"/>
                      <a:pt x="21" y="4"/>
                      <a:pt x="21" y="4"/>
                    </a:cubicBezTo>
                    <a:cubicBezTo>
                      <a:pt x="24" y="5"/>
                      <a:pt x="23" y="0"/>
                      <a:pt x="25" y="1"/>
                    </a:cubicBezTo>
                    <a:cubicBezTo>
                      <a:pt x="27" y="2"/>
                      <a:pt x="25" y="5"/>
                      <a:pt x="26" y="6"/>
                    </a:cubicBezTo>
                    <a:cubicBezTo>
                      <a:pt x="30" y="5"/>
                      <a:pt x="31" y="4"/>
                      <a:pt x="34" y="4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2" y="6"/>
                      <a:pt x="26" y="6"/>
                      <a:pt x="25" y="8"/>
                    </a:cubicBezTo>
                    <a:cubicBezTo>
                      <a:pt x="25" y="9"/>
                      <a:pt x="26" y="9"/>
                      <a:pt x="26" y="10"/>
                    </a:cubicBezTo>
                    <a:cubicBezTo>
                      <a:pt x="26" y="11"/>
                      <a:pt x="26" y="12"/>
                      <a:pt x="25" y="12"/>
                    </a:cubicBezTo>
                    <a:cubicBezTo>
                      <a:pt x="24" y="14"/>
                      <a:pt x="25" y="14"/>
                      <a:pt x="22" y="14"/>
                    </a:cubicBezTo>
                    <a:cubicBezTo>
                      <a:pt x="23" y="14"/>
                      <a:pt x="23" y="15"/>
                      <a:pt x="23" y="16"/>
                    </a:cubicBezTo>
                    <a:cubicBezTo>
                      <a:pt x="23" y="16"/>
                      <a:pt x="21" y="16"/>
                      <a:pt x="21" y="17"/>
                    </a:cubicBezTo>
                    <a:cubicBezTo>
                      <a:pt x="21" y="17"/>
                      <a:pt x="21" y="20"/>
                      <a:pt x="21" y="20"/>
                    </a:cubicBezTo>
                    <a:cubicBezTo>
                      <a:pt x="20" y="21"/>
                      <a:pt x="17" y="20"/>
                      <a:pt x="17" y="21"/>
                    </a:cubicBezTo>
                    <a:cubicBezTo>
                      <a:pt x="16" y="22"/>
                      <a:pt x="14" y="22"/>
                      <a:pt x="14" y="23"/>
                    </a:cubicBezTo>
                    <a:cubicBezTo>
                      <a:pt x="14" y="26"/>
                      <a:pt x="13" y="26"/>
                      <a:pt x="11" y="26"/>
                    </a:cubicBezTo>
                    <a:cubicBezTo>
                      <a:pt x="8" y="27"/>
                      <a:pt x="5" y="26"/>
                      <a:pt x="1" y="25"/>
                    </a:cubicBezTo>
                    <a:cubicBezTo>
                      <a:pt x="2" y="25"/>
                      <a:pt x="4" y="23"/>
                      <a:pt x="3" y="22"/>
                    </a:cubicBezTo>
                    <a:cubicBezTo>
                      <a:pt x="3" y="21"/>
                      <a:pt x="1" y="21"/>
                      <a:pt x="1" y="20"/>
                    </a:cubicBezTo>
                    <a:cubicBezTo>
                      <a:pt x="1" y="19"/>
                      <a:pt x="1" y="18"/>
                      <a:pt x="1" y="17"/>
                    </a:cubicBezTo>
                    <a:cubicBezTo>
                      <a:pt x="0" y="16"/>
                      <a:pt x="2" y="16"/>
                      <a:pt x="1" y="15"/>
                    </a:cubicBezTo>
                    <a:cubicBezTo>
                      <a:pt x="0" y="15"/>
                      <a:pt x="0" y="14"/>
                      <a:pt x="0" y="14"/>
                    </a:cubicBezTo>
                    <a:cubicBezTo>
                      <a:pt x="0" y="13"/>
                      <a:pt x="2" y="12"/>
                      <a:pt x="2" y="12"/>
                    </a:cubicBezTo>
                    <a:cubicBezTo>
                      <a:pt x="2" y="11"/>
                      <a:pt x="2" y="10"/>
                      <a:pt x="2" y="9"/>
                    </a:cubicBezTo>
                    <a:cubicBezTo>
                      <a:pt x="2" y="11"/>
                      <a:pt x="8" y="11"/>
                      <a:pt x="7" y="9"/>
                    </a:cubicBezTo>
                    <a:cubicBezTo>
                      <a:pt x="9" y="8"/>
                      <a:pt x="10" y="8"/>
                      <a:pt x="10" y="6"/>
                    </a:cubicBezTo>
                    <a:cubicBezTo>
                      <a:pt x="11" y="4"/>
                      <a:pt x="13" y="4"/>
                      <a:pt x="15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3" name="Freeform 419"/>
              <p:cNvSpPr>
                <a:spLocks noEditPoints="1"/>
              </p:cNvSpPr>
              <p:nvPr/>
            </p:nvSpPr>
            <p:spPr bwMode="auto">
              <a:xfrm>
                <a:off x="3147" y="1574"/>
                <a:ext cx="83" cy="61"/>
              </a:xfrm>
              <a:custGeom>
                <a:avLst/>
                <a:gdLst>
                  <a:gd name="T0" fmla="*/ 0 w 35"/>
                  <a:gd name="T1" fmla="*/ 760 h 26"/>
                  <a:gd name="T2" fmla="*/ 95 w 35"/>
                  <a:gd name="T3" fmla="*/ 633 h 26"/>
                  <a:gd name="T4" fmla="*/ 0 w 35"/>
                  <a:gd name="T5" fmla="*/ 519 h 26"/>
                  <a:gd name="T6" fmla="*/ 0 w 35"/>
                  <a:gd name="T7" fmla="*/ 425 h 26"/>
                  <a:gd name="T8" fmla="*/ 28 w 35"/>
                  <a:gd name="T9" fmla="*/ 298 h 26"/>
                  <a:gd name="T10" fmla="*/ 95 w 35"/>
                  <a:gd name="T11" fmla="*/ 249 h 26"/>
                  <a:gd name="T12" fmla="*/ 185 w 35"/>
                  <a:gd name="T13" fmla="*/ 249 h 26"/>
                  <a:gd name="T14" fmla="*/ 185 w 35"/>
                  <a:gd name="T15" fmla="*/ 209 h 26"/>
                  <a:gd name="T16" fmla="*/ 479 w 35"/>
                  <a:gd name="T17" fmla="*/ 89 h 26"/>
                  <a:gd name="T18" fmla="*/ 602 w 35"/>
                  <a:gd name="T19" fmla="*/ 115 h 26"/>
                  <a:gd name="T20" fmla="*/ 669 w 35"/>
                  <a:gd name="T21" fmla="*/ 89 h 26"/>
                  <a:gd name="T22" fmla="*/ 692 w 35"/>
                  <a:gd name="T23" fmla="*/ 66 h 26"/>
                  <a:gd name="T24" fmla="*/ 787 w 35"/>
                  <a:gd name="T25" fmla="*/ 0 h 26"/>
                  <a:gd name="T26" fmla="*/ 1079 w 35"/>
                  <a:gd name="T27" fmla="*/ 89 h 26"/>
                  <a:gd name="T28" fmla="*/ 1079 w 35"/>
                  <a:gd name="T29" fmla="*/ 115 h 26"/>
                  <a:gd name="T30" fmla="*/ 1013 w 35"/>
                  <a:gd name="T31" fmla="*/ 155 h 26"/>
                  <a:gd name="T32" fmla="*/ 854 w 35"/>
                  <a:gd name="T33" fmla="*/ 270 h 26"/>
                  <a:gd name="T34" fmla="*/ 787 w 35"/>
                  <a:gd name="T35" fmla="*/ 364 h 26"/>
                  <a:gd name="T36" fmla="*/ 759 w 35"/>
                  <a:gd name="T37" fmla="*/ 425 h 26"/>
                  <a:gd name="T38" fmla="*/ 692 w 35"/>
                  <a:gd name="T39" fmla="*/ 490 h 26"/>
                  <a:gd name="T40" fmla="*/ 602 w 35"/>
                  <a:gd name="T41" fmla="*/ 605 h 26"/>
                  <a:gd name="T42" fmla="*/ 574 w 35"/>
                  <a:gd name="T43" fmla="*/ 633 h 26"/>
                  <a:gd name="T44" fmla="*/ 372 w 35"/>
                  <a:gd name="T45" fmla="*/ 760 h 26"/>
                  <a:gd name="T46" fmla="*/ 66 w 35"/>
                  <a:gd name="T47" fmla="*/ 720 h 26"/>
                  <a:gd name="T48" fmla="*/ 439 w 35"/>
                  <a:gd name="T49" fmla="*/ 671 h 26"/>
                  <a:gd name="T50" fmla="*/ 602 w 35"/>
                  <a:gd name="T51" fmla="*/ 584 h 26"/>
                  <a:gd name="T52" fmla="*/ 669 w 35"/>
                  <a:gd name="T53" fmla="*/ 490 h 26"/>
                  <a:gd name="T54" fmla="*/ 692 w 35"/>
                  <a:gd name="T55" fmla="*/ 401 h 26"/>
                  <a:gd name="T56" fmla="*/ 759 w 35"/>
                  <a:gd name="T57" fmla="*/ 364 h 26"/>
                  <a:gd name="T58" fmla="*/ 787 w 35"/>
                  <a:gd name="T59" fmla="*/ 336 h 26"/>
                  <a:gd name="T60" fmla="*/ 787 w 35"/>
                  <a:gd name="T61" fmla="*/ 209 h 26"/>
                  <a:gd name="T62" fmla="*/ 787 w 35"/>
                  <a:gd name="T63" fmla="*/ 28 h 26"/>
                  <a:gd name="T64" fmla="*/ 692 w 35"/>
                  <a:gd name="T65" fmla="*/ 115 h 26"/>
                  <a:gd name="T66" fmla="*/ 692 w 35"/>
                  <a:gd name="T67" fmla="*/ 115 h 26"/>
                  <a:gd name="T68" fmla="*/ 624 w 35"/>
                  <a:gd name="T69" fmla="*/ 115 h 26"/>
                  <a:gd name="T70" fmla="*/ 479 w 35"/>
                  <a:gd name="T71" fmla="*/ 115 h 26"/>
                  <a:gd name="T72" fmla="*/ 349 w 35"/>
                  <a:gd name="T73" fmla="*/ 155 h 26"/>
                  <a:gd name="T74" fmla="*/ 225 w 35"/>
                  <a:gd name="T75" fmla="*/ 270 h 26"/>
                  <a:gd name="T76" fmla="*/ 95 w 35"/>
                  <a:gd name="T77" fmla="*/ 270 h 26"/>
                  <a:gd name="T78" fmla="*/ 28 w 35"/>
                  <a:gd name="T79" fmla="*/ 401 h 26"/>
                  <a:gd name="T80" fmla="*/ 28 w 35"/>
                  <a:gd name="T81" fmla="*/ 490 h 26"/>
                  <a:gd name="T82" fmla="*/ 66 w 35"/>
                  <a:gd name="T83" fmla="*/ 584 h 2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5" h="26">
                    <a:moveTo>
                      <a:pt x="8" y="26"/>
                    </a:moveTo>
                    <a:cubicBezTo>
                      <a:pt x="6" y="26"/>
                      <a:pt x="3" y="26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3"/>
                      <a:pt x="3" y="21"/>
                      <a:pt x="3" y="21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19"/>
                    </a:cubicBezTo>
                    <a:cubicBezTo>
                      <a:pt x="0" y="19"/>
                      <a:pt x="0" y="18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1"/>
                      <a:pt x="1" y="11"/>
                      <a:pt x="1" y="10"/>
                    </a:cubicBezTo>
                    <a:cubicBezTo>
                      <a:pt x="1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4" y="9"/>
                      <a:pt x="5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9" y="6"/>
                      <a:pt x="9" y="6"/>
                      <a:pt x="10" y="4"/>
                    </a:cubicBezTo>
                    <a:cubicBezTo>
                      <a:pt x="10" y="3"/>
                      <a:pt x="13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7" y="3"/>
                      <a:pt x="18" y="4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3"/>
                      <a:pt x="20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3" y="2"/>
                      <a:pt x="23" y="1"/>
                    </a:cubicBezTo>
                    <a:cubicBezTo>
                      <a:pt x="23" y="1"/>
                      <a:pt x="24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6" y="1"/>
                      <a:pt x="26" y="2"/>
                      <a:pt x="26" y="3"/>
                    </a:cubicBezTo>
                    <a:cubicBezTo>
                      <a:pt x="26" y="3"/>
                      <a:pt x="26" y="4"/>
                      <a:pt x="27" y="5"/>
                    </a:cubicBezTo>
                    <a:cubicBezTo>
                      <a:pt x="30" y="3"/>
                      <a:pt x="31" y="3"/>
                      <a:pt x="34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2" y="5"/>
                      <a:pt x="32" y="5"/>
                    </a:cubicBezTo>
                    <a:cubicBezTo>
                      <a:pt x="30" y="5"/>
                      <a:pt x="26" y="6"/>
                      <a:pt x="26" y="7"/>
                    </a:cubicBezTo>
                    <a:cubicBezTo>
                      <a:pt x="26" y="7"/>
                      <a:pt x="26" y="8"/>
                      <a:pt x="26" y="8"/>
                    </a:cubicBezTo>
                    <a:cubicBezTo>
                      <a:pt x="27" y="8"/>
                      <a:pt x="27" y="8"/>
                      <a:pt x="27" y="9"/>
                    </a:cubicBezTo>
                    <a:cubicBezTo>
                      <a:pt x="27" y="10"/>
                      <a:pt x="26" y="11"/>
                      <a:pt x="26" y="11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3"/>
                      <a:pt x="24" y="13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6"/>
                      <a:pt x="22" y="16"/>
                      <a:pt x="22" y="16"/>
                    </a:cubicBezTo>
                    <a:cubicBezTo>
                      <a:pt x="22" y="16"/>
                      <a:pt x="22" y="17"/>
                      <a:pt x="22" y="18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20"/>
                      <a:pt x="20" y="20"/>
                      <a:pt x="19" y="20"/>
                    </a:cubicBezTo>
                    <a:cubicBezTo>
                      <a:pt x="19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5" y="21"/>
                      <a:pt x="15" y="21"/>
                      <a:pt x="15" y="22"/>
                    </a:cubicBezTo>
                    <a:cubicBezTo>
                      <a:pt x="15" y="25"/>
                      <a:pt x="14" y="25"/>
                      <a:pt x="12" y="25"/>
                    </a:cubicBezTo>
                    <a:cubicBezTo>
                      <a:pt x="12" y="26"/>
                      <a:pt x="12" y="26"/>
                      <a:pt x="11" y="26"/>
                    </a:cubicBezTo>
                    <a:cubicBezTo>
                      <a:pt x="10" y="26"/>
                      <a:pt x="9" y="26"/>
                      <a:pt x="8" y="26"/>
                    </a:cubicBezTo>
                    <a:close/>
                    <a:moveTo>
                      <a:pt x="2" y="24"/>
                    </a:moveTo>
                    <a:cubicBezTo>
                      <a:pt x="5" y="25"/>
                      <a:pt x="8" y="25"/>
                      <a:pt x="11" y="25"/>
                    </a:cubicBezTo>
                    <a:cubicBezTo>
                      <a:pt x="11" y="24"/>
                      <a:pt x="12" y="24"/>
                      <a:pt x="12" y="24"/>
                    </a:cubicBezTo>
                    <a:cubicBezTo>
                      <a:pt x="13" y="24"/>
                      <a:pt x="13" y="24"/>
                      <a:pt x="14" y="22"/>
                    </a:cubicBezTo>
                    <a:cubicBezTo>
                      <a:pt x="14" y="20"/>
                      <a:pt x="15" y="20"/>
                      <a:pt x="17" y="20"/>
                    </a:cubicBezTo>
                    <a:cubicBezTo>
                      <a:pt x="17" y="20"/>
                      <a:pt x="17" y="19"/>
                      <a:pt x="17" y="19"/>
                    </a:cubicBezTo>
                    <a:cubicBezTo>
                      <a:pt x="17" y="19"/>
                      <a:pt x="18" y="19"/>
                      <a:pt x="19" y="19"/>
                    </a:cubicBezTo>
                    <a:cubicBezTo>
                      <a:pt x="19" y="19"/>
                      <a:pt x="20" y="19"/>
                      <a:pt x="20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1" y="17"/>
                      <a:pt x="21" y="16"/>
                      <a:pt x="21" y="16"/>
                    </a:cubicBezTo>
                    <a:cubicBezTo>
                      <a:pt x="21" y="15"/>
                      <a:pt x="22" y="15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3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0"/>
                      <a:pt x="26" y="10"/>
                      <a:pt x="26" y="9"/>
                    </a:cubicBezTo>
                    <a:cubicBezTo>
                      <a:pt x="26" y="9"/>
                      <a:pt x="26" y="9"/>
                      <a:pt x="25" y="8"/>
                    </a:cubicBezTo>
                    <a:cubicBezTo>
                      <a:pt x="25" y="8"/>
                      <a:pt x="25" y="8"/>
                      <a:pt x="25" y="7"/>
                    </a:cubicBezTo>
                    <a:cubicBezTo>
                      <a:pt x="25" y="6"/>
                      <a:pt x="25" y="6"/>
                      <a:pt x="26" y="6"/>
                    </a:cubicBezTo>
                    <a:cubicBezTo>
                      <a:pt x="25" y="5"/>
                      <a:pt x="25" y="4"/>
                      <a:pt x="25" y="3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2"/>
                      <a:pt x="23" y="4"/>
                      <a:pt x="22" y="4"/>
                    </a:cubicBezTo>
                    <a:cubicBezTo>
                      <a:pt x="22" y="4"/>
                      <a:pt x="22" y="4"/>
                      <a:pt x="22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19" y="5"/>
                    </a:cubicBezTo>
                    <a:cubicBezTo>
                      <a:pt x="19" y="5"/>
                      <a:pt x="18" y="5"/>
                      <a:pt x="17" y="5"/>
                    </a:cubicBezTo>
                    <a:cubicBezTo>
                      <a:pt x="17" y="4"/>
                      <a:pt x="16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2" y="4"/>
                      <a:pt x="11" y="4"/>
                      <a:pt x="11" y="5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3" y="10"/>
                      <a:pt x="3" y="9"/>
                    </a:cubicBezTo>
                    <a:cubicBezTo>
                      <a:pt x="3" y="10"/>
                      <a:pt x="3" y="10"/>
                      <a:pt x="2" y="11"/>
                    </a:cubicBezTo>
                    <a:cubicBezTo>
                      <a:pt x="2" y="11"/>
                      <a:pt x="2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4"/>
                      <a:pt x="2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8"/>
                      <a:pt x="1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3" y="20"/>
                      <a:pt x="4" y="20"/>
                    </a:cubicBezTo>
                    <a:cubicBezTo>
                      <a:pt x="4" y="21"/>
                      <a:pt x="3" y="23"/>
                      <a:pt x="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4" name="Freeform 420"/>
              <p:cNvSpPr>
                <a:spLocks/>
              </p:cNvSpPr>
              <p:nvPr/>
            </p:nvSpPr>
            <p:spPr bwMode="auto">
              <a:xfrm>
                <a:off x="3093" y="1654"/>
                <a:ext cx="2" cy="0"/>
              </a:xfrm>
              <a:custGeom>
                <a:avLst/>
                <a:gdLst>
                  <a:gd name="T0" fmla="*/ 16 w 1"/>
                  <a:gd name="T1" fmla="*/ 0 w 1"/>
                  <a:gd name="T2" fmla="*/ 16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5" name="Freeform 421"/>
              <p:cNvSpPr>
                <a:spLocks/>
              </p:cNvSpPr>
              <p:nvPr/>
            </p:nvSpPr>
            <p:spPr bwMode="auto">
              <a:xfrm>
                <a:off x="3090" y="1649"/>
                <a:ext cx="7" cy="10"/>
              </a:xfrm>
              <a:custGeom>
                <a:avLst/>
                <a:gdLst>
                  <a:gd name="T0" fmla="*/ 28 w 3"/>
                  <a:gd name="T1" fmla="*/ 158 h 4"/>
                  <a:gd name="T2" fmla="*/ 28 w 3"/>
                  <a:gd name="T3" fmla="*/ 125 h 4"/>
                  <a:gd name="T4" fmla="*/ 28 w 3"/>
                  <a:gd name="T5" fmla="*/ 83 h 4"/>
                  <a:gd name="T6" fmla="*/ 28 w 3"/>
                  <a:gd name="T7" fmla="*/ 50 h 4"/>
                  <a:gd name="T8" fmla="*/ 28 w 3"/>
                  <a:gd name="T9" fmla="*/ 50 h 4"/>
                  <a:gd name="T10" fmla="*/ 86 w 3"/>
                  <a:gd name="T11" fmla="*/ 0 h 4"/>
                  <a:gd name="T12" fmla="*/ 65 w 3"/>
                  <a:gd name="T13" fmla="*/ 83 h 4"/>
                  <a:gd name="T14" fmla="*/ 65 w 3"/>
                  <a:gd name="T15" fmla="*/ 125 h 4"/>
                  <a:gd name="T16" fmla="*/ 28 w 3"/>
                  <a:gd name="T17" fmla="*/ 158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6" name="Freeform 422"/>
              <p:cNvSpPr>
                <a:spLocks/>
              </p:cNvSpPr>
              <p:nvPr/>
            </p:nvSpPr>
            <p:spPr bwMode="auto">
              <a:xfrm>
                <a:off x="3029" y="1581"/>
                <a:ext cx="54" cy="57"/>
              </a:xfrm>
              <a:custGeom>
                <a:avLst/>
                <a:gdLst>
                  <a:gd name="T0" fmla="*/ 28 w 23"/>
                  <a:gd name="T1" fmla="*/ 485 h 24"/>
                  <a:gd name="T2" fmla="*/ 209 w 23"/>
                  <a:gd name="T3" fmla="*/ 575 h 24"/>
                  <a:gd name="T4" fmla="*/ 298 w 23"/>
                  <a:gd name="T5" fmla="*/ 603 h 24"/>
                  <a:gd name="T6" fmla="*/ 336 w 23"/>
                  <a:gd name="T7" fmla="*/ 644 h 24"/>
                  <a:gd name="T8" fmla="*/ 336 w 23"/>
                  <a:gd name="T9" fmla="*/ 701 h 24"/>
                  <a:gd name="T10" fmla="*/ 545 w 23"/>
                  <a:gd name="T11" fmla="*/ 739 h 24"/>
                  <a:gd name="T12" fmla="*/ 606 w 23"/>
                  <a:gd name="T13" fmla="*/ 672 h 24"/>
                  <a:gd name="T14" fmla="*/ 700 w 23"/>
                  <a:gd name="T15" fmla="*/ 672 h 24"/>
                  <a:gd name="T16" fmla="*/ 545 w 23"/>
                  <a:gd name="T17" fmla="*/ 418 h 24"/>
                  <a:gd name="T18" fmla="*/ 491 w 23"/>
                  <a:gd name="T19" fmla="*/ 321 h 24"/>
                  <a:gd name="T20" fmla="*/ 545 w 23"/>
                  <a:gd name="T21" fmla="*/ 164 h 24"/>
                  <a:gd name="T22" fmla="*/ 425 w 23"/>
                  <a:gd name="T23" fmla="*/ 29 h 24"/>
                  <a:gd name="T24" fmla="*/ 270 w 23"/>
                  <a:gd name="T25" fmla="*/ 29 h 24"/>
                  <a:gd name="T26" fmla="*/ 181 w 23"/>
                  <a:gd name="T27" fmla="*/ 164 h 24"/>
                  <a:gd name="T28" fmla="*/ 89 w 23"/>
                  <a:gd name="T29" fmla="*/ 321 h 24"/>
                  <a:gd name="T30" fmla="*/ 28 w 23"/>
                  <a:gd name="T31" fmla="*/ 485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3" h="24">
                    <a:moveTo>
                      <a:pt x="1" y="15"/>
                    </a:moveTo>
                    <a:cubicBezTo>
                      <a:pt x="3" y="16"/>
                      <a:pt x="5" y="17"/>
                      <a:pt x="7" y="18"/>
                    </a:cubicBezTo>
                    <a:cubicBezTo>
                      <a:pt x="8" y="18"/>
                      <a:pt x="9" y="18"/>
                      <a:pt x="10" y="19"/>
                    </a:cubicBezTo>
                    <a:cubicBezTo>
                      <a:pt x="10" y="20"/>
                      <a:pt x="11" y="19"/>
                      <a:pt x="11" y="20"/>
                    </a:cubicBezTo>
                    <a:cubicBezTo>
                      <a:pt x="12" y="20"/>
                      <a:pt x="11" y="21"/>
                      <a:pt x="11" y="22"/>
                    </a:cubicBezTo>
                    <a:cubicBezTo>
                      <a:pt x="13" y="24"/>
                      <a:pt x="16" y="22"/>
                      <a:pt x="18" y="23"/>
                    </a:cubicBezTo>
                    <a:cubicBezTo>
                      <a:pt x="19" y="23"/>
                      <a:pt x="19" y="21"/>
                      <a:pt x="20" y="21"/>
                    </a:cubicBezTo>
                    <a:cubicBezTo>
                      <a:pt x="21" y="20"/>
                      <a:pt x="22" y="21"/>
                      <a:pt x="23" y="21"/>
                    </a:cubicBezTo>
                    <a:cubicBezTo>
                      <a:pt x="20" y="19"/>
                      <a:pt x="22" y="15"/>
                      <a:pt x="18" y="13"/>
                    </a:cubicBezTo>
                    <a:cubicBezTo>
                      <a:pt x="17" y="13"/>
                      <a:pt x="15" y="11"/>
                      <a:pt x="16" y="10"/>
                    </a:cubicBezTo>
                    <a:cubicBezTo>
                      <a:pt x="16" y="8"/>
                      <a:pt x="17" y="6"/>
                      <a:pt x="18" y="5"/>
                    </a:cubicBezTo>
                    <a:cubicBezTo>
                      <a:pt x="16" y="4"/>
                      <a:pt x="14" y="3"/>
                      <a:pt x="14" y="1"/>
                    </a:cubicBezTo>
                    <a:cubicBezTo>
                      <a:pt x="13" y="1"/>
                      <a:pt x="11" y="0"/>
                      <a:pt x="9" y="1"/>
                    </a:cubicBezTo>
                    <a:cubicBezTo>
                      <a:pt x="7" y="2"/>
                      <a:pt x="6" y="3"/>
                      <a:pt x="6" y="5"/>
                    </a:cubicBezTo>
                    <a:cubicBezTo>
                      <a:pt x="6" y="8"/>
                      <a:pt x="6" y="9"/>
                      <a:pt x="3" y="10"/>
                    </a:cubicBezTo>
                    <a:cubicBezTo>
                      <a:pt x="0" y="12"/>
                      <a:pt x="0" y="12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7" name="Freeform 423"/>
              <p:cNvSpPr>
                <a:spLocks noEditPoints="1"/>
              </p:cNvSpPr>
              <p:nvPr/>
            </p:nvSpPr>
            <p:spPr bwMode="auto">
              <a:xfrm>
                <a:off x="3026" y="1579"/>
                <a:ext cx="59" cy="59"/>
              </a:xfrm>
              <a:custGeom>
                <a:avLst/>
                <a:gdLst>
                  <a:gd name="T0" fmla="*/ 590 w 25"/>
                  <a:gd name="T1" fmla="*/ 774 h 25"/>
                  <a:gd name="T2" fmla="*/ 500 w 25"/>
                  <a:gd name="T3" fmla="*/ 753 h 25"/>
                  <a:gd name="T4" fmla="*/ 368 w 25"/>
                  <a:gd name="T5" fmla="*/ 708 h 25"/>
                  <a:gd name="T6" fmla="*/ 368 w 25"/>
                  <a:gd name="T7" fmla="*/ 656 h 25"/>
                  <a:gd name="T8" fmla="*/ 319 w 25"/>
                  <a:gd name="T9" fmla="*/ 656 h 25"/>
                  <a:gd name="T10" fmla="*/ 250 w 25"/>
                  <a:gd name="T11" fmla="*/ 590 h 25"/>
                  <a:gd name="T12" fmla="*/ 66 w 25"/>
                  <a:gd name="T13" fmla="*/ 500 h 25"/>
                  <a:gd name="T14" fmla="*/ 28 w 25"/>
                  <a:gd name="T15" fmla="*/ 500 h 25"/>
                  <a:gd name="T16" fmla="*/ 118 w 25"/>
                  <a:gd name="T17" fmla="*/ 340 h 25"/>
                  <a:gd name="T18" fmla="*/ 278 w 25"/>
                  <a:gd name="T19" fmla="*/ 66 h 25"/>
                  <a:gd name="T20" fmla="*/ 434 w 25"/>
                  <a:gd name="T21" fmla="*/ 28 h 25"/>
                  <a:gd name="T22" fmla="*/ 500 w 25"/>
                  <a:gd name="T23" fmla="*/ 28 h 25"/>
                  <a:gd name="T24" fmla="*/ 590 w 25"/>
                  <a:gd name="T25" fmla="*/ 156 h 25"/>
                  <a:gd name="T26" fmla="*/ 590 w 25"/>
                  <a:gd name="T27" fmla="*/ 184 h 25"/>
                  <a:gd name="T28" fmla="*/ 524 w 25"/>
                  <a:gd name="T29" fmla="*/ 340 h 25"/>
                  <a:gd name="T30" fmla="*/ 684 w 25"/>
                  <a:gd name="T31" fmla="*/ 552 h 25"/>
                  <a:gd name="T32" fmla="*/ 774 w 25"/>
                  <a:gd name="T33" fmla="*/ 684 h 25"/>
                  <a:gd name="T34" fmla="*/ 684 w 25"/>
                  <a:gd name="T35" fmla="*/ 684 h 25"/>
                  <a:gd name="T36" fmla="*/ 656 w 25"/>
                  <a:gd name="T37" fmla="*/ 708 h 25"/>
                  <a:gd name="T38" fmla="*/ 524 w 25"/>
                  <a:gd name="T39" fmla="*/ 708 h 25"/>
                  <a:gd name="T40" fmla="*/ 618 w 25"/>
                  <a:gd name="T41" fmla="*/ 708 h 25"/>
                  <a:gd name="T42" fmla="*/ 684 w 25"/>
                  <a:gd name="T43" fmla="*/ 656 h 25"/>
                  <a:gd name="T44" fmla="*/ 590 w 25"/>
                  <a:gd name="T45" fmla="*/ 463 h 25"/>
                  <a:gd name="T46" fmla="*/ 524 w 25"/>
                  <a:gd name="T47" fmla="*/ 250 h 25"/>
                  <a:gd name="T48" fmla="*/ 463 w 25"/>
                  <a:gd name="T49" fmla="*/ 66 h 25"/>
                  <a:gd name="T50" fmla="*/ 319 w 25"/>
                  <a:gd name="T51" fmla="*/ 66 h 25"/>
                  <a:gd name="T52" fmla="*/ 250 w 25"/>
                  <a:gd name="T53" fmla="*/ 184 h 25"/>
                  <a:gd name="T54" fmla="*/ 94 w 25"/>
                  <a:gd name="T55" fmla="*/ 368 h 25"/>
                  <a:gd name="T56" fmla="*/ 222 w 25"/>
                  <a:gd name="T57" fmla="*/ 552 h 25"/>
                  <a:gd name="T58" fmla="*/ 278 w 25"/>
                  <a:gd name="T59" fmla="*/ 590 h 25"/>
                  <a:gd name="T60" fmla="*/ 368 w 25"/>
                  <a:gd name="T61" fmla="*/ 618 h 25"/>
                  <a:gd name="T62" fmla="*/ 406 w 25"/>
                  <a:gd name="T63" fmla="*/ 684 h 25"/>
                  <a:gd name="T64" fmla="*/ 500 w 25"/>
                  <a:gd name="T65" fmla="*/ 708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25"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4"/>
                      <a:pt x="18" y="24"/>
                      <a:pt x="17" y="24"/>
                    </a:cubicBezTo>
                    <a:cubicBezTo>
                      <a:pt x="17" y="24"/>
                      <a:pt x="17" y="24"/>
                      <a:pt x="16" y="24"/>
                    </a:cubicBezTo>
                    <a:cubicBezTo>
                      <a:pt x="16" y="24"/>
                      <a:pt x="16" y="24"/>
                      <a:pt x="15" y="24"/>
                    </a:cubicBezTo>
                    <a:cubicBezTo>
                      <a:pt x="14" y="24"/>
                      <a:pt x="13" y="24"/>
                      <a:pt x="12" y="23"/>
                    </a:cubicBezTo>
                    <a:cubicBezTo>
                      <a:pt x="12" y="23"/>
                      <a:pt x="12" y="22"/>
                      <a:pt x="12" y="22"/>
                    </a:cubicBezTo>
                    <a:cubicBezTo>
                      <a:pt x="12" y="22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1" y="21"/>
                      <a:pt x="10" y="21"/>
                    </a:cubicBezTo>
                    <a:cubicBezTo>
                      <a:pt x="10" y="20"/>
                      <a:pt x="9" y="20"/>
                      <a:pt x="9" y="20"/>
                    </a:cubicBezTo>
                    <a:cubicBezTo>
                      <a:pt x="9" y="20"/>
                      <a:pt x="8" y="20"/>
                      <a:pt x="8" y="19"/>
                    </a:cubicBezTo>
                    <a:cubicBezTo>
                      <a:pt x="7" y="19"/>
                      <a:pt x="7" y="19"/>
                      <a:pt x="6" y="19"/>
                    </a:cubicBezTo>
                    <a:cubicBezTo>
                      <a:pt x="5" y="18"/>
                      <a:pt x="4" y="17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3"/>
                      <a:pt x="0" y="13"/>
                      <a:pt x="3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6" y="9"/>
                      <a:pt x="6" y="9"/>
                      <a:pt x="6" y="6"/>
                    </a:cubicBezTo>
                    <a:cubicBezTo>
                      <a:pt x="6" y="4"/>
                      <a:pt x="8" y="3"/>
                      <a:pt x="9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0"/>
                      <a:pt x="12" y="1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4"/>
                      <a:pt x="17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7"/>
                      <a:pt x="18" y="8"/>
                      <a:pt x="18" y="9"/>
                    </a:cubicBezTo>
                    <a:cubicBezTo>
                      <a:pt x="18" y="9"/>
                      <a:pt x="17" y="10"/>
                      <a:pt x="17" y="11"/>
                    </a:cubicBezTo>
                    <a:cubicBezTo>
                      <a:pt x="17" y="12"/>
                      <a:pt x="18" y="13"/>
                      <a:pt x="20" y="14"/>
                    </a:cubicBezTo>
                    <a:cubicBezTo>
                      <a:pt x="22" y="15"/>
                      <a:pt x="22" y="17"/>
                      <a:pt x="22" y="18"/>
                    </a:cubicBezTo>
                    <a:cubicBezTo>
                      <a:pt x="23" y="19"/>
                      <a:pt x="23" y="20"/>
                      <a:pt x="24" y="21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3" y="22"/>
                      <a:pt x="22" y="22"/>
                    </a:cubicBezTo>
                    <a:cubicBezTo>
                      <a:pt x="22" y="22"/>
                      <a:pt x="21" y="22"/>
                      <a:pt x="21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0" y="24"/>
                      <a:pt x="20" y="25"/>
                      <a:pt x="19" y="25"/>
                    </a:cubicBezTo>
                    <a:close/>
                    <a:moveTo>
                      <a:pt x="17" y="23"/>
                    </a:moveTo>
                    <a:cubicBezTo>
                      <a:pt x="18" y="23"/>
                      <a:pt x="18" y="23"/>
                      <a:pt x="19" y="23"/>
                    </a:cubicBezTo>
                    <a:cubicBezTo>
                      <a:pt x="19" y="23"/>
                      <a:pt x="19" y="23"/>
                      <a:pt x="20" y="23"/>
                    </a:cubicBezTo>
                    <a:cubicBezTo>
                      <a:pt x="20" y="22"/>
                      <a:pt x="20" y="22"/>
                      <a:pt x="21" y="21"/>
                    </a:cubicBezTo>
                    <a:cubicBezTo>
                      <a:pt x="21" y="21"/>
                      <a:pt x="22" y="21"/>
                      <a:pt x="22" y="21"/>
                    </a:cubicBezTo>
                    <a:cubicBezTo>
                      <a:pt x="22" y="20"/>
                      <a:pt x="21" y="19"/>
                      <a:pt x="21" y="18"/>
                    </a:cubicBezTo>
                    <a:cubicBezTo>
                      <a:pt x="21" y="17"/>
                      <a:pt x="20" y="16"/>
                      <a:pt x="19" y="15"/>
                    </a:cubicBezTo>
                    <a:cubicBezTo>
                      <a:pt x="18" y="14"/>
                      <a:pt x="15" y="12"/>
                      <a:pt x="16" y="10"/>
                    </a:cubicBezTo>
                    <a:cubicBezTo>
                      <a:pt x="16" y="10"/>
                      <a:pt x="17" y="9"/>
                      <a:pt x="17" y="8"/>
                    </a:cubicBezTo>
                    <a:cubicBezTo>
                      <a:pt x="17" y="7"/>
                      <a:pt x="18" y="7"/>
                      <a:pt x="18" y="6"/>
                    </a:cubicBezTo>
                    <a:cubicBezTo>
                      <a:pt x="16" y="6"/>
                      <a:pt x="15" y="4"/>
                      <a:pt x="15" y="2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4"/>
                      <a:pt x="8" y="4"/>
                      <a:pt x="8" y="6"/>
                    </a:cubicBezTo>
                    <a:cubicBezTo>
                      <a:pt x="7" y="9"/>
                      <a:pt x="7" y="10"/>
                      <a:pt x="4" y="12"/>
                    </a:cubicBezTo>
                    <a:cubicBezTo>
                      <a:pt x="4" y="12"/>
                      <a:pt x="4" y="12"/>
                      <a:pt x="3" y="12"/>
                    </a:cubicBezTo>
                    <a:cubicBezTo>
                      <a:pt x="2" y="13"/>
                      <a:pt x="2" y="13"/>
                      <a:pt x="2" y="15"/>
                    </a:cubicBezTo>
                    <a:cubicBezTo>
                      <a:pt x="4" y="16"/>
                      <a:pt x="6" y="17"/>
                      <a:pt x="7" y="18"/>
                    </a:cubicBezTo>
                    <a:cubicBezTo>
                      <a:pt x="7" y="18"/>
                      <a:pt x="8" y="18"/>
                      <a:pt x="8" y="18"/>
                    </a:cubicBezTo>
                    <a:cubicBezTo>
                      <a:pt x="9" y="18"/>
                      <a:pt x="9" y="19"/>
                      <a:pt x="9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2" y="20"/>
                    </a:cubicBezTo>
                    <a:cubicBezTo>
                      <a:pt x="12" y="20"/>
                      <a:pt x="12" y="20"/>
                      <a:pt x="13" y="21"/>
                    </a:cubicBezTo>
                    <a:cubicBezTo>
                      <a:pt x="13" y="21"/>
                      <a:pt x="13" y="21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23"/>
                      <a:pt x="15" y="23"/>
                      <a:pt x="16" y="23"/>
                    </a:cubicBezTo>
                    <a:cubicBezTo>
                      <a:pt x="17" y="23"/>
                      <a:pt x="17" y="23"/>
                      <a:pt x="1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8" name="Freeform 424"/>
              <p:cNvSpPr>
                <a:spLocks/>
              </p:cNvSpPr>
              <p:nvPr/>
            </p:nvSpPr>
            <p:spPr bwMode="auto">
              <a:xfrm>
                <a:off x="3062" y="1633"/>
                <a:ext cx="9" cy="7"/>
              </a:xfrm>
              <a:custGeom>
                <a:avLst/>
                <a:gdLst>
                  <a:gd name="T0" fmla="*/ 0 w 4"/>
                  <a:gd name="T1" fmla="*/ 28 h 3"/>
                  <a:gd name="T2" fmla="*/ 101 w 4"/>
                  <a:gd name="T3" fmla="*/ 28 h 3"/>
                  <a:gd name="T4" fmla="*/ 0 w 4"/>
                  <a:gd name="T5" fmla="*/ 2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2" y="3"/>
                      <a:pt x="2" y="2"/>
                      <a:pt x="4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9" name="Freeform 425"/>
              <p:cNvSpPr>
                <a:spLocks noEditPoints="1"/>
              </p:cNvSpPr>
              <p:nvPr/>
            </p:nvSpPr>
            <p:spPr bwMode="auto">
              <a:xfrm>
                <a:off x="3060" y="1633"/>
                <a:ext cx="16" cy="7"/>
              </a:xfrm>
              <a:custGeom>
                <a:avLst/>
                <a:gdLst>
                  <a:gd name="T0" fmla="*/ 85 w 7"/>
                  <a:gd name="T1" fmla="*/ 86 h 3"/>
                  <a:gd name="T2" fmla="*/ 85 w 7"/>
                  <a:gd name="T3" fmla="*/ 86 h 3"/>
                  <a:gd name="T4" fmla="*/ 25 w 7"/>
                  <a:gd name="T5" fmla="*/ 28 h 3"/>
                  <a:gd name="T6" fmla="*/ 0 w 7"/>
                  <a:gd name="T7" fmla="*/ 28 h 3"/>
                  <a:gd name="T8" fmla="*/ 25 w 7"/>
                  <a:gd name="T9" fmla="*/ 28 h 3"/>
                  <a:gd name="T10" fmla="*/ 130 w 7"/>
                  <a:gd name="T11" fmla="*/ 0 h 3"/>
                  <a:gd name="T12" fmla="*/ 194 w 7"/>
                  <a:gd name="T13" fmla="*/ 28 h 3"/>
                  <a:gd name="T14" fmla="*/ 130 w 7"/>
                  <a:gd name="T15" fmla="*/ 65 h 3"/>
                  <a:gd name="T16" fmla="*/ 85 w 7"/>
                  <a:gd name="T17" fmla="*/ 86 h 3"/>
                  <a:gd name="T18" fmla="*/ 57 w 7"/>
                  <a:gd name="T19" fmla="*/ 28 h 3"/>
                  <a:gd name="T20" fmla="*/ 110 w 7"/>
                  <a:gd name="T21" fmla="*/ 28 h 3"/>
                  <a:gd name="T22" fmla="*/ 57 w 7"/>
                  <a:gd name="T23" fmla="*/ 28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3"/>
                      <a:pt x="3" y="3"/>
                    </a:cubicBezTo>
                    <a:close/>
                    <a:moveTo>
                      <a:pt x="2" y="1"/>
                    </a:moveTo>
                    <a:cubicBezTo>
                      <a:pt x="3" y="2"/>
                      <a:pt x="3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0" name="Freeform 426"/>
              <p:cNvSpPr>
                <a:spLocks/>
              </p:cNvSpPr>
              <p:nvPr/>
            </p:nvSpPr>
            <p:spPr bwMode="auto">
              <a:xfrm>
                <a:off x="3003" y="1609"/>
                <a:ext cx="9" cy="26"/>
              </a:xfrm>
              <a:custGeom>
                <a:avLst/>
                <a:gdLst>
                  <a:gd name="T0" fmla="*/ 56 w 4"/>
                  <a:gd name="T1" fmla="*/ 319 h 11"/>
                  <a:gd name="T2" fmla="*/ 81 w 4"/>
                  <a:gd name="T3" fmla="*/ 156 h 11"/>
                  <a:gd name="T4" fmla="*/ 56 w 4"/>
                  <a:gd name="T5" fmla="*/ 156 h 11"/>
                  <a:gd name="T6" fmla="*/ 81 w 4"/>
                  <a:gd name="T7" fmla="*/ 118 h 11"/>
                  <a:gd name="T8" fmla="*/ 101 w 4"/>
                  <a:gd name="T9" fmla="*/ 95 h 11"/>
                  <a:gd name="T10" fmla="*/ 101 w 4"/>
                  <a:gd name="T11" fmla="*/ 0 h 11"/>
                  <a:gd name="T12" fmla="*/ 25 w 4"/>
                  <a:gd name="T13" fmla="*/ 156 h 11"/>
                  <a:gd name="T14" fmla="*/ 56 w 4"/>
                  <a:gd name="T15" fmla="*/ 319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2" y="10"/>
                    </a:moveTo>
                    <a:cubicBezTo>
                      <a:pt x="3" y="9"/>
                      <a:pt x="3" y="7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4"/>
                      <a:pt x="2" y="2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1" y="0"/>
                      <a:pt x="2" y="3"/>
                      <a:pt x="1" y="5"/>
                    </a:cubicBezTo>
                    <a:cubicBezTo>
                      <a:pt x="0" y="6"/>
                      <a:pt x="2" y="11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1" name="Freeform 427"/>
              <p:cNvSpPr>
                <a:spLocks noEditPoints="1"/>
              </p:cNvSpPr>
              <p:nvPr/>
            </p:nvSpPr>
            <p:spPr bwMode="auto">
              <a:xfrm>
                <a:off x="3003" y="1609"/>
                <a:ext cx="9" cy="26"/>
              </a:xfrm>
              <a:custGeom>
                <a:avLst/>
                <a:gdLst>
                  <a:gd name="T0" fmla="*/ 56 w 4"/>
                  <a:gd name="T1" fmla="*/ 340 h 11"/>
                  <a:gd name="T2" fmla="*/ 25 w 4"/>
                  <a:gd name="T3" fmla="*/ 319 h 11"/>
                  <a:gd name="T4" fmla="*/ 0 w 4"/>
                  <a:gd name="T5" fmla="*/ 225 h 11"/>
                  <a:gd name="T6" fmla="*/ 0 w 4"/>
                  <a:gd name="T7" fmla="*/ 225 h 11"/>
                  <a:gd name="T8" fmla="*/ 0 w 4"/>
                  <a:gd name="T9" fmla="*/ 184 h 11"/>
                  <a:gd name="T10" fmla="*/ 25 w 4"/>
                  <a:gd name="T11" fmla="*/ 118 h 11"/>
                  <a:gd name="T12" fmla="*/ 25 w 4"/>
                  <a:gd name="T13" fmla="*/ 66 h 11"/>
                  <a:gd name="T14" fmla="*/ 101 w 4"/>
                  <a:gd name="T15" fmla="*/ 0 h 11"/>
                  <a:gd name="T16" fmla="*/ 101 w 4"/>
                  <a:gd name="T17" fmla="*/ 0 h 11"/>
                  <a:gd name="T18" fmla="*/ 101 w 4"/>
                  <a:gd name="T19" fmla="*/ 0 h 11"/>
                  <a:gd name="T20" fmla="*/ 101 w 4"/>
                  <a:gd name="T21" fmla="*/ 95 h 11"/>
                  <a:gd name="T22" fmla="*/ 101 w 4"/>
                  <a:gd name="T23" fmla="*/ 118 h 11"/>
                  <a:gd name="T24" fmla="*/ 81 w 4"/>
                  <a:gd name="T25" fmla="*/ 95 h 11"/>
                  <a:gd name="T26" fmla="*/ 81 w 4"/>
                  <a:gd name="T27" fmla="*/ 95 h 11"/>
                  <a:gd name="T28" fmla="*/ 81 w 4"/>
                  <a:gd name="T29" fmla="*/ 95 h 11"/>
                  <a:gd name="T30" fmla="*/ 81 w 4"/>
                  <a:gd name="T31" fmla="*/ 118 h 11"/>
                  <a:gd name="T32" fmla="*/ 101 w 4"/>
                  <a:gd name="T33" fmla="*/ 118 h 11"/>
                  <a:gd name="T34" fmla="*/ 81 w 4"/>
                  <a:gd name="T35" fmla="*/ 118 h 11"/>
                  <a:gd name="T36" fmla="*/ 101 w 4"/>
                  <a:gd name="T37" fmla="*/ 118 h 11"/>
                  <a:gd name="T38" fmla="*/ 81 w 4"/>
                  <a:gd name="T39" fmla="*/ 340 h 11"/>
                  <a:gd name="T40" fmla="*/ 56 w 4"/>
                  <a:gd name="T41" fmla="*/ 340 h 11"/>
                  <a:gd name="T42" fmla="*/ 25 w 4"/>
                  <a:gd name="T43" fmla="*/ 184 h 11"/>
                  <a:gd name="T44" fmla="*/ 56 w 4"/>
                  <a:gd name="T45" fmla="*/ 279 h 11"/>
                  <a:gd name="T46" fmla="*/ 81 w 4"/>
                  <a:gd name="T47" fmla="*/ 184 h 11"/>
                  <a:gd name="T48" fmla="*/ 56 w 4"/>
                  <a:gd name="T49" fmla="*/ 184 h 11"/>
                  <a:gd name="T50" fmla="*/ 25 w 4"/>
                  <a:gd name="T51" fmla="*/ 184 h 1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" h="11">
                    <a:moveTo>
                      <a:pt x="2" y="11"/>
                    </a:moveTo>
                    <a:cubicBezTo>
                      <a:pt x="2" y="11"/>
                      <a:pt x="2" y="11"/>
                      <a:pt x="1" y="10"/>
                    </a:cubicBezTo>
                    <a:cubicBezTo>
                      <a:pt x="1" y="10"/>
                      <a:pt x="0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4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11"/>
                      <a:pt x="3" y="11"/>
                      <a:pt x="3" y="11"/>
                    </a:cubicBezTo>
                    <a:lnTo>
                      <a:pt x="2" y="11"/>
                    </a:lnTo>
                    <a:close/>
                    <a:moveTo>
                      <a:pt x="1" y="6"/>
                    </a:moveTo>
                    <a:cubicBezTo>
                      <a:pt x="1" y="7"/>
                      <a:pt x="2" y="8"/>
                      <a:pt x="2" y="9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2" name="Freeform 428"/>
              <p:cNvSpPr>
                <a:spLocks/>
              </p:cNvSpPr>
              <p:nvPr/>
            </p:nvSpPr>
            <p:spPr bwMode="auto">
              <a:xfrm>
                <a:off x="3005" y="1609"/>
                <a:ext cx="26" cy="26"/>
              </a:xfrm>
              <a:custGeom>
                <a:avLst/>
                <a:gdLst>
                  <a:gd name="T0" fmla="*/ 319 w 11"/>
                  <a:gd name="T1" fmla="*/ 0 h 11"/>
                  <a:gd name="T2" fmla="*/ 156 w 11"/>
                  <a:gd name="T3" fmla="*/ 95 h 11"/>
                  <a:gd name="T4" fmla="*/ 95 w 11"/>
                  <a:gd name="T5" fmla="*/ 95 h 11"/>
                  <a:gd name="T6" fmla="*/ 66 w 11"/>
                  <a:gd name="T7" fmla="*/ 118 h 11"/>
                  <a:gd name="T8" fmla="*/ 28 w 11"/>
                  <a:gd name="T9" fmla="*/ 156 h 11"/>
                  <a:gd name="T10" fmla="*/ 66 w 11"/>
                  <a:gd name="T11" fmla="*/ 156 h 11"/>
                  <a:gd name="T12" fmla="*/ 66 w 11"/>
                  <a:gd name="T13" fmla="*/ 340 h 11"/>
                  <a:gd name="T14" fmla="*/ 156 w 11"/>
                  <a:gd name="T15" fmla="*/ 279 h 11"/>
                  <a:gd name="T16" fmla="*/ 225 w 11"/>
                  <a:gd name="T17" fmla="*/ 279 h 11"/>
                  <a:gd name="T18" fmla="*/ 251 w 11"/>
                  <a:gd name="T19" fmla="*/ 225 h 11"/>
                  <a:gd name="T20" fmla="*/ 184 w 11"/>
                  <a:gd name="T21" fmla="*/ 156 h 11"/>
                  <a:gd name="T22" fmla="*/ 319 w 11"/>
                  <a:gd name="T23" fmla="*/ 118 h 11"/>
                  <a:gd name="T24" fmla="*/ 319 w 11"/>
                  <a:gd name="T25" fmla="*/ 0 h 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cubicBezTo>
                      <a:pt x="8" y="1"/>
                      <a:pt x="7" y="2"/>
                      <a:pt x="5" y="3"/>
                    </a:cubicBezTo>
                    <a:cubicBezTo>
                      <a:pt x="4" y="3"/>
                      <a:pt x="2" y="0"/>
                      <a:pt x="3" y="3"/>
                    </a:cubicBezTo>
                    <a:cubicBezTo>
                      <a:pt x="1" y="2"/>
                      <a:pt x="1" y="4"/>
                      <a:pt x="2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7"/>
                      <a:pt x="0" y="11"/>
                      <a:pt x="2" y="11"/>
                    </a:cubicBezTo>
                    <a:cubicBezTo>
                      <a:pt x="4" y="11"/>
                      <a:pt x="4" y="11"/>
                      <a:pt x="5" y="9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7" y="8"/>
                      <a:pt x="8" y="8"/>
                      <a:pt x="8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7" y="4"/>
                      <a:pt x="10" y="4"/>
                      <a:pt x="10" y="4"/>
                    </a:cubicBezTo>
                    <a:cubicBezTo>
                      <a:pt x="11" y="3"/>
                      <a:pt x="10" y="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3" name="Freeform 429"/>
              <p:cNvSpPr>
                <a:spLocks noEditPoints="1"/>
              </p:cNvSpPr>
              <p:nvPr/>
            </p:nvSpPr>
            <p:spPr bwMode="auto">
              <a:xfrm>
                <a:off x="3003" y="1607"/>
                <a:ext cx="31" cy="31"/>
              </a:xfrm>
              <a:custGeom>
                <a:avLst/>
                <a:gdLst>
                  <a:gd name="T0" fmla="*/ 136 w 13"/>
                  <a:gd name="T1" fmla="*/ 420 h 13"/>
                  <a:gd name="T2" fmla="*/ 136 w 13"/>
                  <a:gd name="T3" fmla="*/ 420 h 13"/>
                  <a:gd name="T4" fmla="*/ 98 w 13"/>
                  <a:gd name="T5" fmla="*/ 420 h 13"/>
                  <a:gd name="T6" fmla="*/ 69 w 13"/>
                  <a:gd name="T7" fmla="*/ 393 h 13"/>
                  <a:gd name="T8" fmla="*/ 69 w 13"/>
                  <a:gd name="T9" fmla="*/ 234 h 13"/>
                  <a:gd name="T10" fmla="*/ 98 w 13"/>
                  <a:gd name="T11" fmla="*/ 234 h 13"/>
                  <a:gd name="T12" fmla="*/ 69 w 13"/>
                  <a:gd name="T13" fmla="*/ 234 h 13"/>
                  <a:gd name="T14" fmla="*/ 0 w 13"/>
                  <a:gd name="T15" fmla="*/ 255 h 13"/>
                  <a:gd name="T16" fmla="*/ 69 w 13"/>
                  <a:gd name="T17" fmla="*/ 188 h 13"/>
                  <a:gd name="T18" fmla="*/ 69 w 13"/>
                  <a:gd name="T19" fmla="*/ 165 h 13"/>
                  <a:gd name="T20" fmla="*/ 69 w 13"/>
                  <a:gd name="T21" fmla="*/ 165 h 13"/>
                  <a:gd name="T22" fmla="*/ 69 w 13"/>
                  <a:gd name="T23" fmla="*/ 136 h 13"/>
                  <a:gd name="T24" fmla="*/ 98 w 13"/>
                  <a:gd name="T25" fmla="*/ 98 h 13"/>
                  <a:gd name="T26" fmla="*/ 98 w 13"/>
                  <a:gd name="T27" fmla="*/ 69 h 13"/>
                  <a:gd name="T28" fmla="*/ 136 w 13"/>
                  <a:gd name="T29" fmla="*/ 69 h 13"/>
                  <a:gd name="T30" fmla="*/ 165 w 13"/>
                  <a:gd name="T31" fmla="*/ 98 h 13"/>
                  <a:gd name="T32" fmla="*/ 188 w 13"/>
                  <a:gd name="T33" fmla="*/ 98 h 13"/>
                  <a:gd name="T34" fmla="*/ 353 w 13"/>
                  <a:gd name="T35" fmla="*/ 0 h 13"/>
                  <a:gd name="T36" fmla="*/ 353 w 13"/>
                  <a:gd name="T37" fmla="*/ 29 h 13"/>
                  <a:gd name="T38" fmla="*/ 393 w 13"/>
                  <a:gd name="T39" fmla="*/ 69 h 13"/>
                  <a:gd name="T40" fmla="*/ 393 w 13"/>
                  <a:gd name="T41" fmla="*/ 165 h 13"/>
                  <a:gd name="T42" fmla="*/ 255 w 13"/>
                  <a:gd name="T43" fmla="*/ 188 h 13"/>
                  <a:gd name="T44" fmla="*/ 255 w 13"/>
                  <a:gd name="T45" fmla="*/ 188 h 13"/>
                  <a:gd name="T46" fmla="*/ 324 w 13"/>
                  <a:gd name="T47" fmla="*/ 255 h 13"/>
                  <a:gd name="T48" fmla="*/ 324 w 13"/>
                  <a:gd name="T49" fmla="*/ 284 h 13"/>
                  <a:gd name="T50" fmla="*/ 284 w 13"/>
                  <a:gd name="T51" fmla="*/ 324 h 13"/>
                  <a:gd name="T52" fmla="*/ 255 w 13"/>
                  <a:gd name="T53" fmla="*/ 324 h 13"/>
                  <a:gd name="T54" fmla="*/ 234 w 13"/>
                  <a:gd name="T55" fmla="*/ 353 h 13"/>
                  <a:gd name="T56" fmla="*/ 234 w 13"/>
                  <a:gd name="T57" fmla="*/ 353 h 13"/>
                  <a:gd name="T58" fmla="*/ 188 w 13"/>
                  <a:gd name="T59" fmla="*/ 393 h 13"/>
                  <a:gd name="T60" fmla="*/ 136 w 13"/>
                  <a:gd name="T61" fmla="*/ 420 h 13"/>
                  <a:gd name="T62" fmla="*/ 136 w 13"/>
                  <a:gd name="T63" fmla="*/ 165 h 13"/>
                  <a:gd name="T64" fmla="*/ 136 w 13"/>
                  <a:gd name="T65" fmla="*/ 188 h 13"/>
                  <a:gd name="T66" fmla="*/ 136 w 13"/>
                  <a:gd name="T67" fmla="*/ 234 h 13"/>
                  <a:gd name="T68" fmla="*/ 98 w 13"/>
                  <a:gd name="T69" fmla="*/ 353 h 13"/>
                  <a:gd name="T70" fmla="*/ 98 w 13"/>
                  <a:gd name="T71" fmla="*/ 353 h 13"/>
                  <a:gd name="T72" fmla="*/ 136 w 13"/>
                  <a:gd name="T73" fmla="*/ 353 h 13"/>
                  <a:gd name="T74" fmla="*/ 136 w 13"/>
                  <a:gd name="T75" fmla="*/ 353 h 13"/>
                  <a:gd name="T76" fmla="*/ 165 w 13"/>
                  <a:gd name="T77" fmla="*/ 353 h 13"/>
                  <a:gd name="T78" fmla="*/ 188 w 13"/>
                  <a:gd name="T79" fmla="*/ 324 h 13"/>
                  <a:gd name="T80" fmla="*/ 234 w 13"/>
                  <a:gd name="T81" fmla="*/ 324 h 13"/>
                  <a:gd name="T82" fmla="*/ 255 w 13"/>
                  <a:gd name="T83" fmla="*/ 284 h 13"/>
                  <a:gd name="T84" fmla="*/ 255 w 13"/>
                  <a:gd name="T85" fmla="*/ 284 h 13"/>
                  <a:gd name="T86" fmla="*/ 255 w 13"/>
                  <a:gd name="T87" fmla="*/ 255 h 13"/>
                  <a:gd name="T88" fmla="*/ 188 w 13"/>
                  <a:gd name="T89" fmla="*/ 165 h 13"/>
                  <a:gd name="T90" fmla="*/ 234 w 13"/>
                  <a:gd name="T91" fmla="*/ 165 h 13"/>
                  <a:gd name="T92" fmla="*/ 255 w 13"/>
                  <a:gd name="T93" fmla="*/ 165 h 13"/>
                  <a:gd name="T94" fmla="*/ 353 w 13"/>
                  <a:gd name="T95" fmla="*/ 136 h 13"/>
                  <a:gd name="T96" fmla="*/ 353 w 13"/>
                  <a:gd name="T97" fmla="*/ 69 h 13"/>
                  <a:gd name="T98" fmla="*/ 353 w 13"/>
                  <a:gd name="T99" fmla="*/ 69 h 13"/>
                  <a:gd name="T100" fmla="*/ 188 w 13"/>
                  <a:gd name="T101" fmla="*/ 136 h 13"/>
                  <a:gd name="T102" fmla="*/ 136 w 13"/>
                  <a:gd name="T103" fmla="*/ 136 h 13"/>
                  <a:gd name="T104" fmla="*/ 136 w 13"/>
                  <a:gd name="T105" fmla="*/ 98 h 13"/>
                  <a:gd name="T106" fmla="*/ 136 w 13"/>
                  <a:gd name="T107" fmla="*/ 136 h 13"/>
                  <a:gd name="T108" fmla="*/ 136 w 13"/>
                  <a:gd name="T109" fmla="*/ 165 h 13"/>
                  <a:gd name="T110" fmla="*/ 98 w 13"/>
                  <a:gd name="T111" fmla="*/ 136 h 13"/>
                  <a:gd name="T112" fmla="*/ 98 w 13"/>
                  <a:gd name="T113" fmla="*/ 136 h 13"/>
                  <a:gd name="T114" fmla="*/ 98 w 13"/>
                  <a:gd name="T115" fmla="*/ 136 h 13"/>
                  <a:gd name="T116" fmla="*/ 98 w 13"/>
                  <a:gd name="T117" fmla="*/ 165 h 13"/>
                  <a:gd name="T118" fmla="*/ 136 w 13"/>
                  <a:gd name="T119" fmla="*/ 165 h 13"/>
                  <a:gd name="T120" fmla="*/ 98 w 13"/>
                  <a:gd name="T121" fmla="*/ 165 h 13"/>
                  <a:gd name="T122" fmla="*/ 136 w 13"/>
                  <a:gd name="T123" fmla="*/ 165 h 1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3" h="13">
                    <a:moveTo>
                      <a:pt x="4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2" y="12"/>
                      <a:pt x="2" y="12"/>
                    </a:cubicBezTo>
                    <a:cubicBezTo>
                      <a:pt x="1" y="11"/>
                      <a:pt x="2" y="9"/>
                      <a:pt x="2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2" y="3"/>
                      <a:pt x="13" y="4"/>
                      <a:pt x="12" y="5"/>
                    </a:cubicBezTo>
                    <a:cubicBezTo>
                      <a:pt x="11" y="6"/>
                      <a:pt x="10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5" y="12"/>
                      <a:pt x="5" y="13"/>
                      <a:pt x="4" y="13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3" y="9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1"/>
                      <a:pt x="5" y="10"/>
                      <a:pt x="6" y="10"/>
                    </a:cubicBezTo>
                    <a:cubicBezTo>
                      <a:pt x="6" y="10"/>
                      <a:pt x="7" y="10"/>
                      <a:pt x="7" y="10"/>
                    </a:cubicBezTo>
                    <a:cubicBezTo>
                      <a:pt x="7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8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4" name="Freeform 430"/>
              <p:cNvSpPr>
                <a:spLocks/>
              </p:cNvSpPr>
              <p:nvPr/>
            </p:nvSpPr>
            <p:spPr bwMode="auto">
              <a:xfrm>
                <a:off x="3071" y="1631"/>
                <a:ext cx="12" cy="9"/>
              </a:xfrm>
              <a:custGeom>
                <a:avLst/>
                <a:gdLst>
                  <a:gd name="T0" fmla="*/ 139 w 5"/>
                  <a:gd name="T1" fmla="*/ 101 h 4"/>
                  <a:gd name="T2" fmla="*/ 0 w 5"/>
                  <a:gd name="T3" fmla="*/ 56 h 4"/>
                  <a:gd name="T4" fmla="*/ 70 w 5"/>
                  <a:gd name="T5" fmla="*/ 0 h 4"/>
                  <a:gd name="T6" fmla="*/ 98 w 5"/>
                  <a:gd name="T7" fmla="*/ 56 h 4"/>
                  <a:gd name="T8" fmla="*/ 139 w 5"/>
                  <a:gd name="T9" fmla="*/ 10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cubicBezTo>
                      <a:pt x="3" y="4"/>
                      <a:pt x="2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3" y="2"/>
                    </a:cubicBezTo>
                    <a:cubicBezTo>
                      <a:pt x="4" y="2"/>
                      <a:pt x="4" y="3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5" name="Freeform 431"/>
              <p:cNvSpPr>
                <a:spLocks noEditPoints="1"/>
              </p:cNvSpPr>
              <p:nvPr/>
            </p:nvSpPr>
            <p:spPr bwMode="auto">
              <a:xfrm>
                <a:off x="3069" y="1628"/>
                <a:ext cx="14" cy="12"/>
              </a:xfrm>
              <a:custGeom>
                <a:avLst/>
                <a:gdLst>
                  <a:gd name="T0" fmla="*/ 152 w 6"/>
                  <a:gd name="T1" fmla="*/ 168 h 5"/>
                  <a:gd name="T2" fmla="*/ 86 w 6"/>
                  <a:gd name="T3" fmla="*/ 168 h 5"/>
                  <a:gd name="T4" fmla="*/ 28 w 6"/>
                  <a:gd name="T5" fmla="*/ 139 h 5"/>
                  <a:gd name="T6" fmla="*/ 0 w 6"/>
                  <a:gd name="T7" fmla="*/ 139 h 5"/>
                  <a:gd name="T8" fmla="*/ 28 w 6"/>
                  <a:gd name="T9" fmla="*/ 98 h 5"/>
                  <a:gd name="T10" fmla="*/ 28 w 6"/>
                  <a:gd name="T11" fmla="*/ 70 h 5"/>
                  <a:gd name="T12" fmla="*/ 86 w 6"/>
                  <a:gd name="T13" fmla="*/ 0 h 5"/>
                  <a:gd name="T14" fmla="*/ 152 w 6"/>
                  <a:gd name="T15" fmla="*/ 70 h 5"/>
                  <a:gd name="T16" fmla="*/ 152 w 6"/>
                  <a:gd name="T17" fmla="*/ 98 h 5"/>
                  <a:gd name="T18" fmla="*/ 180 w 6"/>
                  <a:gd name="T19" fmla="*/ 168 h 5"/>
                  <a:gd name="T20" fmla="*/ 180 w 6"/>
                  <a:gd name="T21" fmla="*/ 168 h 5"/>
                  <a:gd name="T22" fmla="*/ 152 w 6"/>
                  <a:gd name="T23" fmla="*/ 168 h 5"/>
                  <a:gd name="T24" fmla="*/ 152 w 6"/>
                  <a:gd name="T25" fmla="*/ 168 h 5"/>
                  <a:gd name="T26" fmla="*/ 86 w 6"/>
                  <a:gd name="T27" fmla="*/ 98 h 5"/>
                  <a:gd name="T28" fmla="*/ 86 w 6"/>
                  <a:gd name="T29" fmla="*/ 139 h 5"/>
                  <a:gd name="T30" fmla="*/ 152 w 6"/>
                  <a:gd name="T31" fmla="*/ 139 h 5"/>
                  <a:gd name="T32" fmla="*/ 114 w 6"/>
                  <a:gd name="T33" fmla="*/ 98 h 5"/>
                  <a:gd name="T34" fmla="*/ 86 w 6"/>
                  <a:gd name="T35" fmla="*/ 98 h 5"/>
                  <a:gd name="T36" fmla="*/ 65 w 6"/>
                  <a:gd name="T37" fmla="*/ 98 h 5"/>
                  <a:gd name="T38" fmla="*/ 65 w 6"/>
                  <a:gd name="T39" fmla="*/ 98 h 5"/>
                  <a:gd name="T40" fmla="*/ 114 w 6"/>
                  <a:gd name="T41" fmla="*/ 70 h 5"/>
                  <a:gd name="T42" fmla="*/ 114 w 6"/>
                  <a:gd name="T43" fmla="*/ 70 h 5"/>
                  <a:gd name="T44" fmla="*/ 86 w 6"/>
                  <a:gd name="T45" fmla="*/ 29 h 5"/>
                  <a:gd name="T46" fmla="*/ 65 w 6"/>
                  <a:gd name="T47" fmla="*/ 98 h 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4" y="5"/>
                      <a:pt x="3" y="5"/>
                      <a:pt x="3" y="5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  <a:moveTo>
                      <a:pt x="3" y="3"/>
                    </a:moveTo>
                    <a:cubicBezTo>
                      <a:pt x="3" y="3"/>
                      <a:pt x="3" y="3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3" y="3"/>
                    </a:lnTo>
                    <a:close/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6" name="Freeform 432"/>
              <p:cNvSpPr>
                <a:spLocks/>
              </p:cNvSpPr>
              <p:nvPr/>
            </p:nvSpPr>
            <p:spPr bwMode="auto">
              <a:xfrm>
                <a:off x="3008" y="1600"/>
                <a:ext cx="9" cy="12"/>
              </a:xfrm>
              <a:custGeom>
                <a:avLst/>
                <a:gdLst>
                  <a:gd name="T0" fmla="*/ 56 w 4"/>
                  <a:gd name="T1" fmla="*/ 139 h 5"/>
                  <a:gd name="T2" fmla="*/ 0 w 4"/>
                  <a:gd name="T3" fmla="*/ 139 h 5"/>
                  <a:gd name="T4" fmla="*/ 101 w 4"/>
                  <a:gd name="T5" fmla="*/ 0 h 5"/>
                  <a:gd name="T6" fmla="*/ 56 w 4"/>
                  <a:gd name="T7" fmla="*/ 139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1" y="4"/>
                      <a:pt x="1" y="5"/>
                      <a:pt x="0" y="4"/>
                    </a:cubicBezTo>
                    <a:cubicBezTo>
                      <a:pt x="1" y="3"/>
                      <a:pt x="2" y="0"/>
                      <a:pt x="4" y="0"/>
                    </a:cubicBezTo>
                    <a:cubicBezTo>
                      <a:pt x="4" y="2"/>
                      <a:pt x="3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7" name="Freeform 433"/>
              <p:cNvSpPr>
                <a:spLocks noEditPoints="1"/>
              </p:cNvSpPr>
              <p:nvPr/>
            </p:nvSpPr>
            <p:spPr bwMode="auto">
              <a:xfrm>
                <a:off x="3008" y="1598"/>
                <a:ext cx="11" cy="14"/>
              </a:xfrm>
              <a:custGeom>
                <a:avLst/>
                <a:gdLst>
                  <a:gd name="T0" fmla="*/ 20 w 5"/>
                  <a:gd name="T1" fmla="*/ 180 h 6"/>
                  <a:gd name="T2" fmla="*/ 0 w 5"/>
                  <a:gd name="T3" fmla="*/ 180 h 6"/>
                  <a:gd name="T4" fmla="*/ 0 w 5"/>
                  <a:gd name="T5" fmla="*/ 180 h 6"/>
                  <a:gd name="T6" fmla="*/ 0 w 5"/>
                  <a:gd name="T7" fmla="*/ 152 h 6"/>
                  <a:gd name="T8" fmla="*/ 0 w 5"/>
                  <a:gd name="T9" fmla="*/ 114 h 6"/>
                  <a:gd name="T10" fmla="*/ 97 w 5"/>
                  <a:gd name="T11" fmla="*/ 0 h 6"/>
                  <a:gd name="T12" fmla="*/ 97 w 5"/>
                  <a:gd name="T13" fmla="*/ 0 h 6"/>
                  <a:gd name="T14" fmla="*/ 97 w 5"/>
                  <a:gd name="T15" fmla="*/ 28 h 6"/>
                  <a:gd name="T16" fmla="*/ 97 w 5"/>
                  <a:gd name="T17" fmla="*/ 28 h 6"/>
                  <a:gd name="T18" fmla="*/ 44 w 5"/>
                  <a:gd name="T19" fmla="*/ 180 h 6"/>
                  <a:gd name="T20" fmla="*/ 44 w 5"/>
                  <a:gd name="T21" fmla="*/ 180 h 6"/>
                  <a:gd name="T22" fmla="*/ 20 w 5"/>
                  <a:gd name="T23" fmla="*/ 180 h 6"/>
                  <a:gd name="T24" fmla="*/ 73 w 5"/>
                  <a:gd name="T25" fmla="*/ 65 h 6"/>
                  <a:gd name="T26" fmla="*/ 20 w 5"/>
                  <a:gd name="T27" fmla="*/ 152 h 6"/>
                  <a:gd name="T28" fmla="*/ 20 w 5"/>
                  <a:gd name="T29" fmla="*/ 152 h 6"/>
                  <a:gd name="T30" fmla="*/ 20 w 5"/>
                  <a:gd name="T31" fmla="*/ 152 h 6"/>
                  <a:gd name="T32" fmla="*/ 73 w 5"/>
                  <a:gd name="T33" fmla="*/ 65 h 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" h="6">
                    <a:moveTo>
                      <a:pt x="1" y="6"/>
                    </a:moveTo>
                    <a:cubicBezTo>
                      <a:pt x="1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1" y="3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3"/>
                      <a:pt x="4" y="4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lose/>
                    <a:moveTo>
                      <a:pt x="3" y="2"/>
                    </a:moveTo>
                    <a:cubicBezTo>
                      <a:pt x="3" y="2"/>
                      <a:pt x="2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8" name="Freeform 434"/>
              <p:cNvSpPr>
                <a:spLocks/>
              </p:cNvSpPr>
              <p:nvPr/>
            </p:nvSpPr>
            <p:spPr bwMode="auto">
              <a:xfrm>
                <a:off x="3102" y="1661"/>
                <a:ext cx="43" cy="50"/>
              </a:xfrm>
              <a:custGeom>
                <a:avLst/>
                <a:gdLst>
                  <a:gd name="T0" fmla="*/ 69 w 18"/>
                  <a:gd name="T1" fmla="*/ 674 h 21"/>
                  <a:gd name="T2" fmla="*/ 234 w 18"/>
                  <a:gd name="T3" fmla="*/ 645 h 21"/>
                  <a:gd name="T4" fmla="*/ 258 w 18"/>
                  <a:gd name="T5" fmla="*/ 579 h 21"/>
                  <a:gd name="T6" fmla="*/ 325 w 18"/>
                  <a:gd name="T7" fmla="*/ 538 h 21"/>
                  <a:gd name="T8" fmla="*/ 423 w 18"/>
                  <a:gd name="T9" fmla="*/ 448 h 21"/>
                  <a:gd name="T10" fmla="*/ 490 w 18"/>
                  <a:gd name="T11" fmla="*/ 352 h 21"/>
                  <a:gd name="T12" fmla="*/ 559 w 18"/>
                  <a:gd name="T13" fmla="*/ 255 h 21"/>
                  <a:gd name="T14" fmla="*/ 518 w 18"/>
                  <a:gd name="T15" fmla="*/ 164 h 21"/>
                  <a:gd name="T16" fmla="*/ 394 w 18"/>
                  <a:gd name="T17" fmla="*/ 69 h 21"/>
                  <a:gd name="T18" fmla="*/ 258 w 18"/>
                  <a:gd name="T19" fmla="*/ 0 h 21"/>
                  <a:gd name="T20" fmla="*/ 258 w 18"/>
                  <a:gd name="T21" fmla="*/ 95 h 21"/>
                  <a:gd name="T22" fmla="*/ 234 w 18"/>
                  <a:gd name="T23" fmla="*/ 188 h 21"/>
                  <a:gd name="T24" fmla="*/ 258 w 18"/>
                  <a:gd name="T25" fmla="*/ 255 h 21"/>
                  <a:gd name="T26" fmla="*/ 189 w 18"/>
                  <a:gd name="T27" fmla="*/ 419 h 21"/>
                  <a:gd name="T28" fmla="*/ 0 w 18"/>
                  <a:gd name="T29" fmla="*/ 488 h 21"/>
                  <a:gd name="T30" fmla="*/ 69 w 18"/>
                  <a:gd name="T31" fmla="*/ 674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" h="21">
                    <a:moveTo>
                      <a:pt x="2" y="21"/>
                    </a:moveTo>
                    <a:cubicBezTo>
                      <a:pt x="3" y="20"/>
                      <a:pt x="6" y="20"/>
                      <a:pt x="7" y="20"/>
                    </a:cubicBezTo>
                    <a:cubicBezTo>
                      <a:pt x="7" y="19"/>
                      <a:pt x="7" y="18"/>
                      <a:pt x="8" y="18"/>
                    </a:cubicBezTo>
                    <a:cubicBezTo>
                      <a:pt x="9" y="17"/>
                      <a:pt x="10" y="18"/>
                      <a:pt x="10" y="17"/>
                    </a:cubicBezTo>
                    <a:cubicBezTo>
                      <a:pt x="11" y="15"/>
                      <a:pt x="13" y="15"/>
                      <a:pt x="13" y="14"/>
                    </a:cubicBezTo>
                    <a:cubicBezTo>
                      <a:pt x="13" y="13"/>
                      <a:pt x="13" y="10"/>
                      <a:pt x="15" y="11"/>
                    </a:cubicBezTo>
                    <a:cubicBezTo>
                      <a:pt x="15" y="10"/>
                      <a:pt x="17" y="9"/>
                      <a:pt x="17" y="8"/>
                    </a:cubicBezTo>
                    <a:cubicBezTo>
                      <a:pt x="18" y="6"/>
                      <a:pt x="17" y="6"/>
                      <a:pt x="16" y="5"/>
                    </a:cubicBezTo>
                    <a:cubicBezTo>
                      <a:pt x="15" y="3"/>
                      <a:pt x="13" y="3"/>
                      <a:pt x="12" y="2"/>
                    </a:cubicBezTo>
                    <a:cubicBezTo>
                      <a:pt x="10" y="2"/>
                      <a:pt x="10" y="0"/>
                      <a:pt x="8" y="0"/>
                    </a:cubicBezTo>
                    <a:cubicBezTo>
                      <a:pt x="10" y="3"/>
                      <a:pt x="8" y="2"/>
                      <a:pt x="8" y="3"/>
                    </a:cubicBezTo>
                    <a:cubicBezTo>
                      <a:pt x="7" y="4"/>
                      <a:pt x="7" y="5"/>
                      <a:pt x="7" y="6"/>
                    </a:cubicBezTo>
                    <a:cubicBezTo>
                      <a:pt x="8" y="7"/>
                      <a:pt x="9" y="7"/>
                      <a:pt x="8" y="8"/>
                    </a:cubicBezTo>
                    <a:cubicBezTo>
                      <a:pt x="8" y="9"/>
                      <a:pt x="7" y="12"/>
                      <a:pt x="6" y="13"/>
                    </a:cubicBezTo>
                    <a:cubicBezTo>
                      <a:pt x="4" y="13"/>
                      <a:pt x="2" y="14"/>
                      <a:pt x="0" y="15"/>
                    </a:cubicBezTo>
                    <a:cubicBezTo>
                      <a:pt x="0" y="17"/>
                      <a:pt x="1" y="19"/>
                      <a:pt x="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9" name="Freeform 435"/>
              <p:cNvSpPr>
                <a:spLocks noEditPoints="1"/>
              </p:cNvSpPr>
              <p:nvPr/>
            </p:nvSpPr>
            <p:spPr bwMode="auto">
              <a:xfrm>
                <a:off x="3100" y="1661"/>
                <a:ext cx="45" cy="50"/>
              </a:xfrm>
              <a:custGeom>
                <a:avLst/>
                <a:gdLst>
                  <a:gd name="T0" fmla="*/ 66 w 19"/>
                  <a:gd name="T1" fmla="*/ 645 h 21"/>
                  <a:gd name="T2" fmla="*/ 0 w 19"/>
                  <a:gd name="T3" fmla="*/ 448 h 21"/>
                  <a:gd name="T4" fmla="*/ 225 w 19"/>
                  <a:gd name="T5" fmla="*/ 390 h 21"/>
                  <a:gd name="T6" fmla="*/ 279 w 19"/>
                  <a:gd name="T7" fmla="*/ 255 h 21"/>
                  <a:gd name="T8" fmla="*/ 253 w 19"/>
                  <a:gd name="T9" fmla="*/ 188 h 21"/>
                  <a:gd name="T10" fmla="*/ 253 w 19"/>
                  <a:gd name="T11" fmla="*/ 95 h 21"/>
                  <a:gd name="T12" fmla="*/ 279 w 19"/>
                  <a:gd name="T13" fmla="*/ 29 h 21"/>
                  <a:gd name="T14" fmla="*/ 279 w 19"/>
                  <a:gd name="T15" fmla="*/ 0 h 21"/>
                  <a:gd name="T16" fmla="*/ 369 w 19"/>
                  <a:gd name="T17" fmla="*/ 29 h 21"/>
                  <a:gd name="T18" fmla="*/ 438 w 19"/>
                  <a:gd name="T19" fmla="*/ 69 h 21"/>
                  <a:gd name="T20" fmla="*/ 573 w 19"/>
                  <a:gd name="T21" fmla="*/ 164 h 21"/>
                  <a:gd name="T22" fmla="*/ 533 w 19"/>
                  <a:gd name="T23" fmla="*/ 352 h 21"/>
                  <a:gd name="T24" fmla="*/ 504 w 19"/>
                  <a:gd name="T25" fmla="*/ 390 h 21"/>
                  <a:gd name="T26" fmla="*/ 476 w 19"/>
                  <a:gd name="T27" fmla="*/ 390 h 21"/>
                  <a:gd name="T28" fmla="*/ 410 w 19"/>
                  <a:gd name="T29" fmla="*/ 510 h 21"/>
                  <a:gd name="T30" fmla="*/ 320 w 19"/>
                  <a:gd name="T31" fmla="*/ 579 h 21"/>
                  <a:gd name="T32" fmla="*/ 279 w 19"/>
                  <a:gd name="T33" fmla="*/ 607 h 21"/>
                  <a:gd name="T34" fmla="*/ 156 w 19"/>
                  <a:gd name="T35" fmla="*/ 674 h 21"/>
                  <a:gd name="T36" fmla="*/ 28 w 19"/>
                  <a:gd name="T37" fmla="*/ 488 h 21"/>
                  <a:gd name="T38" fmla="*/ 95 w 19"/>
                  <a:gd name="T39" fmla="*/ 645 h 21"/>
                  <a:gd name="T40" fmla="*/ 225 w 19"/>
                  <a:gd name="T41" fmla="*/ 607 h 21"/>
                  <a:gd name="T42" fmla="*/ 279 w 19"/>
                  <a:gd name="T43" fmla="*/ 538 h 21"/>
                  <a:gd name="T44" fmla="*/ 320 w 19"/>
                  <a:gd name="T45" fmla="*/ 538 h 21"/>
                  <a:gd name="T46" fmla="*/ 410 w 19"/>
                  <a:gd name="T47" fmla="*/ 448 h 21"/>
                  <a:gd name="T48" fmla="*/ 504 w 19"/>
                  <a:gd name="T49" fmla="*/ 352 h 21"/>
                  <a:gd name="T50" fmla="*/ 573 w 19"/>
                  <a:gd name="T51" fmla="*/ 255 h 21"/>
                  <a:gd name="T52" fmla="*/ 504 w 19"/>
                  <a:gd name="T53" fmla="*/ 164 h 21"/>
                  <a:gd name="T54" fmla="*/ 369 w 19"/>
                  <a:gd name="T55" fmla="*/ 95 h 21"/>
                  <a:gd name="T56" fmla="*/ 320 w 19"/>
                  <a:gd name="T57" fmla="*/ 29 h 21"/>
                  <a:gd name="T58" fmla="*/ 279 w 19"/>
                  <a:gd name="T59" fmla="*/ 136 h 21"/>
                  <a:gd name="T60" fmla="*/ 279 w 19"/>
                  <a:gd name="T61" fmla="*/ 188 h 21"/>
                  <a:gd name="T62" fmla="*/ 320 w 19"/>
                  <a:gd name="T63" fmla="*/ 255 h 21"/>
                  <a:gd name="T64" fmla="*/ 225 w 19"/>
                  <a:gd name="T65" fmla="*/ 419 h 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9" h="21">
                    <a:moveTo>
                      <a:pt x="3" y="21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1" y="18"/>
                      <a:pt x="1" y="17"/>
                      <a:pt x="0" y="1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3" y="14"/>
                      <a:pt x="5" y="13"/>
                      <a:pt x="7" y="12"/>
                    </a:cubicBezTo>
                    <a:cubicBezTo>
                      <a:pt x="8" y="12"/>
                      <a:pt x="8" y="10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7" y="6"/>
                      <a:pt x="8" y="5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2" y="1"/>
                    </a:cubicBezTo>
                    <a:cubicBezTo>
                      <a:pt x="12" y="1"/>
                      <a:pt x="12" y="1"/>
                      <a:pt x="13" y="2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5" y="2"/>
                      <a:pt x="16" y="3"/>
                      <a:pt x="17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9" y="6"/>
                      <a:pt x="19" y="6"/>
                      <a:pt x="19" y="8"/>
                    </a:cubicBezTo>
                    <a:cubicBezTo>
                      <a:pt x="19" y="9"/>
                      <a:pt x="18" y="10"/>
                      <a:pt x="17" y="11"/>
                    </a:cubicBezTo>
                    <a:cubicBezTo>
                      <a:pt x="17" y="11"/>
                      <a:pt x="16" y="11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5" y="14"/>
                    </a:cubicBezTo>
                    <a:cubicBezTo>
                      <a:pt x="15" y="15"/>
                      <a:pt x="14" y="15"/>
                      <a:pt x="13" y="16"/>
                    </a:cubicBezTo>
                    <a:cubicBezTo>
                      <a:pt x="12" y="16"/>
                      <a:pt x="12" y="17"/>
                      <a:pt x="11" y="17"/>
                    </a:cubicBezTo>
                    <a:cubicBezTo>
                      <a:pt x="11" y="18"/>
                      <a:pt x="10" y="18"/>
                      <a:pt x="10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9" y="18"/>
                      <a:pt x="9" y="19"/>
                      <a:pt x="9" y="19"/>
                    </a:cubicBezTo>
                    <a:cubicBezTo>
                      <a:pt x="9" y="19"/>
                      <a:pt x="8" y="20"/>
                      <a:pt x="8" y="20"/>
                    </a:cubicBezTo>
                    <a:cubicBezTo>
                      <a:pt x="7" y="21"/>
                      <a:pt x="7" y="21"/>
                      <a:pt x="5" y="21"/>
                    </a:cubicBezTo>
                    <a:cubicBezTo>
                      <a:pt x="4" y="21"/>
                      <a:pt x="4" y="21"/>
                      <a:pt x="3" y="21"/>
                    </a:cubicBezTo>
                    <a:close/>
                    <a:moveTo>
                      <a:pt x="1" y="15"/>
                    </a:moveTo>
                    <a:cubicBezTo>
                      <a:pt x="2" y="17"/>
                      <a:pt x="3" y="18"/>
                      <a:pt x="3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7" y="19"/>
                      <a:pt x="7" y="19"/>
                    </a:cubicBezTo>
                    <a:cubicBezTo>
                      <a:pt x="7" y="19"/>
                      <a:pt x="8" y="19"/>
                      <a:pt x="8" y="18"/>
                    </a:cubicBezTo>
                    <a:cubicBezTo>
                      <a:pt x="8" y="18"/>
                      <a:pt x="8" y="18"/>
                      <a:pt x="9" y="17"/>
                    </a:cubicBezTo>
                    <a:cubicBezTo>
                      <a:pt x="9" y="17"/>
                      <a:pt x="9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12" y="15"/>
                      <a:pt x="12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4"/>
                      <a:pt x="13" y="12"/>
                      <a:pt x="14" y="11"/>
                    </a:cubicBezTo>
                    <a:cubicBezTo>
                      <a:pt x="15" y="10"/>
                      <a:pt x="15" y="10"/>
                      <a:pt x="16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8" y="8"/>
                      <a:pt x="18" y="8"/>
                    </a:cubicBezTo>
                    <a:cubicBezTo>
                      <a:pt x="18" y="7"/>
                      <a:pt x="18" y="7"/>
                      <a:pt x="17" y="6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6" y="4"/>
                      <a:pt x="15" y="4"/>
                      <a:pt x="13" y="3"/>
                    </a:cubicBezTo>
                    <a:cubicBezTo>
                      <a:pt x="13" y="3"/>
                      <a:pt x="13" y="3"/>
                      <a:pt x="12" y="3"/>
                    </a:cubicBezTo>
                    <a:cubicBezTo>
                      <a:pt x="12" y="2"/>
                      <a:pt x="11" y="2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1" y="2"/>
                      <a:pt x="10" y="2"/>
                      <a:pt x="10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9" y="11"/>
                      <a:pt x="9" y="13"/>
                      <a:pt x="7" y="13"/>
                    </a:cubicBezTo>
                    <a:cubicBezTo>
                      <a:pt x="5" y="14"/>
                      <a:pt x="3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0" name="Freeform 436"/>
              <p:cNvSpPr>
                <a:spLocks/>
              </p:cNvSpPr>
              <p:nvPr/>
            </p:nvSpPr>
            <p:spPr bwMode="auto">
              <a:xfrm>
                <a:off x="3123" y="1654"/>
                <a:ext cx="3" cy="3"/>
              </a:xfrm>
              <a:custGeom>
                <a:avLst/>
                <a:gdLst>
                  <a:gd name="T0" fmla="*/ 81 w 1"/>
                  <a:gd name="T1" fmla="*/ 81 h 1"/>
                  <a:gd name="T2" fmla="*/ 81 w 1"/>
                  <a:gd name="T3" fmla="*/ 0 h 1"/>
                  <a:gd name="T4" fmla="*/ 81 w 1"/>
                  <a:gd name="T5" fmla="*/ 8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1" name="Freeform 437"/>
              <p:cNvSpPr>
                <a:spLocks/>
              </p:cNvSpPr>
              <p:nvPr/>
            </p:nvSpPr>
            <p:spPr bwMode="auto">
              <a:xfrm>
                <a:off x="3121" y="1649"/>
                <a:ext cx="7" cy="10"/>
              </a:xfrm>
              <a:custGeom>
                <a:avLst/>
                <a:gdLst>
                  <a:gd name="T0" fmla="*/ 65 w 3"/>
                  <a:gd name="T1" fmla="*/ 158 h 4"/>
                  <a:gd name="T2" fmla="*/ 28 w 3"/>
                  <a:gd name="T3" fmla="*/ 158 h 4"/>
                  <a:gd name="T4" fmla="*/ 0 w 3"/>
                  <a:gd name="T5" fmla="*/ 125 h 4"/>
                  <a:gd name="T6" fmla="*/ 28 w 3"/>
                  <a:gd name="T7" fmla="*/ 50 h 4"/>
                  <a:gd name="T8" fmla="*/ 86 w 3"/>
                  <a:gd name="T9" fmla="*/ 0 h 4"/>
                  <a:gd name="T10" fmla="*/ 65 w 3"/>
                  <a:gd name="T11" fmla="*/ 83 h 4"/>
                  <a:gd name="T12" fmla="*/ 65 w 3"/>
                  <a:gd name="T13" fmla="*/ 83 h 4"/>
                  <a:gd name="T14" fmla="*/ 65 w 3"/>
                  <a:gd name="T15" fmla="*/ 125 h 4"/>
                  <a:gd name="T16" fmla="*/ 65 w 3"/>
                  <a:gd name="T17" fmla="*/ 158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2" name="Freeform 438"/>
              <p:cNvSpPr>
                <a:spLocks/>
              </p:cNvSpPr>
              <p:nvPr/>
            </p:nvSpPr>
            <p:spPr bwMode="auto">
              <a:xfrm>
                <a:off x="3149" y="1583"/>
                <a:ext cx="92" cy="85"/>
              </a:xfrm>
              <a:custGeom>
                <a:avLst/>
                <a:gdLst>
                  <a:gd name="T0" fmla="*/ 524 w 39"/>
                  <a:gd name="T1" fmla="*/ 1122 h 36"/>
                  <a:gd name="T2" fmla="*/ 406 w 39"/>
                  <a:gd name="T3" fmla="*/ 999 h 36"/>
                  <a:gd name="T4" fmla="*/ 316 w 39"/>
                  <a:gd name="T5" fmla="*/ 999 h 36"/>
                  <a:gd name="T6" fmla="*/ 278 w 39"/>
                  <a:gd name="T7" fmla="*/ 1025 h 36"/>
                  <a:gd name="T8" fmla="*/ 222 w 39"/>
                  <a:gd name="T9" fmla="*/ 999 h 36"/>
                  <a:gd name="T10" fmla="*/ 66 w 39"/>
                  <a:gd name="T11" fmla="*/ 999 h 36"/>
                  <a:gd name="T12" fmla="*/ 184 w 39"/>
                  <a:gd name="T13" fmla="*/ 843 h 36"/>
                  <a:gd name="T14" fmla="*/ 94 w 39"/>
                  <a:gd name="T15" fmla="*/ 753 h 36"/>
                  <a:gd name="T16" fmla="*/ 0 w 39"/>
                  <a:gd name="T17" fmla="*/ 619 h 36"/>
                  <a:gd name="T18" fmla="*/ 316 w 39"/>
                  <a:gd name="T19" fmla="*/ 659 h 36"/>
                  <a:gd name="T20" fmla="*/ 406 w 39"/>
                  <a:gd name="T21" fmla="*/ 590 h 36"/>
                  <a:gd name="T22" fmla="*/ 500 w 39"/>
                  <a:gd name="T23" fmla="*/ 503 h 36"/>
                  <a:gd name="T24" fmla="*/ 618 w 39"/>
                  <a:gd name="T25" fmla="*/ 463 h 36"/>
                  <a:gd name="T26" fmla="*/ 618 w 39"/>
                  <a:gd name="T27" fmla="*/ 406 h 36"/>
                  <a:gd name="T28" fmla="*/ 684 w 39"/>
                  <a:gd name="T29" fmla="*/ 340 h 36"/>
                  <a:gd name="T30" fmla="*/ 656 w 39"/>
                  <a:gd name="T31" fmla="*/ 279 h 36"/>
                  <a:gd name="T32" fmla="*/ 745 w 39"/>
                  <a:gd name="T33" fmla="*/ 250 h 36"/>
                  <a:gd name="T34" fmla="*/ 774 w 39"/>
                  <a:gd name="T35" fmla="*/ 156 h 36"/>
                  <a:gd name="T36" fmla="*/ 774 w 39"/>
                  <a:gd name="T37" fmla="*/ 94 h 36"/>
                  <a:gd name="T38" fmla="*/ 868 w 39"/>
                  <a:gd name="T39" fmla="*/ 28 h 36"/>
                  <a:gd name="T40" fmla="*/ 1090 w 39"/>
                  <a:gd name="T41" fmla="*/ 28 h 36"/>
                  <a:gd name="T42" fmla="*/ 1118 w 39"/>
                  <a:gd name="T43" fmla="*/ 118 h 36"/>
                  <a:gd name="T44" fmla="*/ 1208 w 39"/>
                  <a:gd name="T45" fmla="*/ 156 h 36"/>
                  <a:gd name="T46" fmla="*/ 1142 w 39"/>
                  <a:gd name="T47" fmla="*/ 222 h 36"/>
                  <a:gd name="T48" fmla="*/ 1024 w 39"/>
                  <a:gd name="T49" fmla="*/ 222 h 36"/>
                  <a:gd name="T50" fmla="*/ 958 w 39"/>
                  <a:gd name="T51" fmla="*/ 279 h 36"/>
                  <a:gd name="T52" fmla="*/ 986 w 39"/>
                  <a:gd name="T53" fmla="*/ 406 h 36"/>
                  <a:gd name="T54" fmla="*/ 1024 w 39"/>
                  <a:gd name="T55" fmla="*/ 463 h 36"/>
                  <a:gd name="T56" fmla="*/ 986 w 39"/>
                  <a:gd name="T57" fmla="*/ 524 h 36"/>
                  <a:gd name="T58" fmla="*/ 1024 w 39"/>
                  <a:gd name="T59" fmla="*/ 524 h 36"/>
                  <a:gd name="T60" fmla="*/ 708 w 39"/>
                  <a:gd name="T61" fmla="*/ 774 h 36"/>
                  <a:gd name="T62" fmla="*/ 618 w 39"/>
                  <a:gd name="T63" fmla="*/ 897 h 36"/>
                  <a:gd name="T64" fmla="*/ 684 w 39"/>
                  <a:gd name="T65" fmla="*/ 937 h 36"/>
                  <a:gd name="T66" fmla="*/ 708 w 39"/>
                  <a:gd name="T67" fmla="*/ 959 h 36"/>
                  <a:gd name="T68" fmla="*/ 708 w 39"/>
                  <a:gd name="T69" fmla="*/ 1093 h 36"/>
                  <a:gd name="T70" fmla="*/ 590 w 39"/>
                  <a:gd name="T71" fmla="*/ 1053 h 36"/>
                  <a:gd name="T72" fmla="*/ 524 w 39"/>
                  <a:gd name="T73" fmla="*/ 1122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9" h="36">
                    <a:moveTo>
                      <a:pt x="17" y="36"/>
                    </a:moveTo>
                    <a:cubicBezTo>
                      <a:pt x="15" y="36"/>
                      <a:pt x="15" y="32"/>
                      <a:pt x="13" y="32"/>
                    </a:cubicBezTo>
                    <a:cubicBezTo>
                      <a:pt x="12" y="32"/>
                      <a:pt x="11" y="32"/>
                      <a:pt x="10" y="32"/>
                    </a:cubicBezTo>
                    <a:cubicBezTo>
                      <a:pt x="9" y="32"/>
                      <a:pt x="9" y="33"/>
                      <a:pt x="9" y="33"/>
                    </a:cubicBezTo>
                    <a:cubicBezTo>
                      <a:pt x="8" y="33"/>
                      <a:pt x="8" y="32"/>
                      <a:pt x="7" y="32"/>
                    </a:cubicBezTo>
                    <a:cubicBezTo>
                      <a:pt x="6" y="32"/>
                      <a:pt x="2" y="34"/>
                      <a:pt x="2" y="32"/>
                    </a:cubicBezTo>
                    <a:cubicBezTo>
                      <a:pt x="3" y="29"/>
                      <a:pt x="5" y="29"/>
                      <a:pt x="6" y="27"/>
                    </a:cubicBezTo>
                    <a:cubicBezTo>
                      <a:pt x="4" y="27"/>
                      <a:pt x="5" y="25"/>
                      <a:pt x="3" y="24"/>
                    </a:cubicBezTo>
                    <a:cubicBezTo>
                      <a:pt x="2" y="23"/>
                      <a:pt x="1" y="22"/>
                      <a:pt x="0" y="20"/>
                    </a:cubicBezTo>
                    <a:cubicBezTo>
                      <a:pt x="4" y="21"/>
                      <a:pt x="7" y="22"/>
                      <a:pt x="10" y="21"/>
                    </a:cubicBezTo>
                    <a:cubicBezTo>
                      <a:pt x="12" y="21"/>
                      <a:pt x="13" y="21"/>
                      <a:pt x="13" y="19"/>
                    </a:cubicBezTo>
                    <a:cubicBezTo>
                      <a:pt x="13" y="17"/>
                      <a:pt x="14" y="17"/>
                      <a:pt x="16" y="16"/>
                    </a:cubicBezTo>
                    <a:cubicBezTo>
                      <a:pt x="16" y="15"/>
                      <a:pt x="19" y="16"/>
                      <a:pt x="20" y="15"/>
                    </a:cubicBezTo>
                    <a:cubicBezTo>
                      <a:pt x="20" y="15"/>
                      <a:pt x="20" y="13"/>
                      <a:pt x="20" y="13"/>
                    </a:cubicBezTo>
                    <a:cubicBezTo>
                      <a:pt x="20" y="11"/>
                      <a:pt x="21" y="11"/>
                      <a:pt x="22" y="11"/>
                    </a:cubicBezTo>
                    <a:cubicBezTo>
                      <a:pt x="22" y="10"/>
                      <a:pt x="22" y="9"/>
                      <a:pt x="21" y="9"/>
                    </a:cubicBezTo>
                    <a:cubicBezTo>
                      <a:pt x="22" y="9"/>
                      <a:pt x="25" y="9"/>
                      <a:pt x="24" y="8"/>
                    </a:cubicBezTo>
                    <a:cubicBezTo>
                      <a:pt x="24" y="8"/>
                      <a:pt x="25" y="6"/>
                      <a:pt x="25" y="5"/>
                    </a:cubicBezTo>
                    <a:cubicBezTo>
                      <a:pt x="25" y="4"/>
                      <a:pt x="24" y="4"/>
                      <a:pt x="25" y="3"/>
                    </a:cubicBezTo>
                    <a:cubicBezTo>
                      <a:pt x="26" y="2"/>
                      <a:pt x="27" y="1"/>
                      <a:pt x="28" y="1"/>
                    </a:cubicBezTo>
                    <a:cubicBezTo>
                      <a:pt x="31" y="1"/>
                      <a:pt x="34" y="0"/>
                      <a:pt x="35" y="1"/>
                    </a:cubicBezTo>
                    <a:cubicBezTo>
                      <a:pt x="35" y="2"/>
                      <a:pt x="35" y="4"/>
                      <a:pt x="36" y="4"/>
                    </a:cubicBezTo>
                    <a:cubicBezTo>
                      <a:pt x="37" y="4"/>
                      <a:pt x="38" y="5"/>
                      <a:pt x="39" y="5"/>
                    </a:cubicBezTo>
                    <a:cubicBezTo>
                      <a:pt x="38" y="5"/>
                      <a:pt x="37" y="7"/>
                      <a:pt x="37" y="7"/>
                    </a:cubicBezTo>
                    <a:cubicBezTo>
                      <a:pt x="35" y="7"/>
                      <a:pt x="35" y="8"/>
                      <a:pt x="33" y="7"/>
                    </a:cubicBezTo>
                    <a:cubicBezTo>
                      <a:pt x="31" y="7"/>
                      <a:pt x="29" y="8"/>
                      <a:pt x="31" y="9"/>
                    </a:cubicBezTo>
                    <a:cubicBezTo>
                      <a:pt x="30" y="11"/>
                      <a:pt x="31" y="12"/>
                      <a:pt x="32" y="13"/>
                    </a:cubicBezTo>
                    <a:cubicBezTo>
                      <a:pt x="33" y="14"/>
                      <a:pt x="35" y="13"/>
                      <a:pt x="33" y="15"/>
                    </a:cubicBezTo>
                    <a:cubicBezTo>
                      <a:pt x="32" y="15"/>
                      <a:pt x="32" y="16"/>
                      <a:pt x="32" y="17"/>
                    </a:cubicBezTo>
                    <a:cubicBezTo>
                      <a:pt x="32" y="17"/>
                      <a:pt x="32" y="17"/>
                      <a:pt x="33" y="17"/>
                    </a:cubicBezTo>
                    <a:cubicBezTo>
                      <a:pt x="31" y="18"/>
                      <a:pt x="25" y="29"/>
                      <a:pt x="23" y="25"/>
                    </a:cubicBezTo>
                    <a:cubicBezTo>
                      <a:pt x="22" y="26"/>
                      <a:pt x="20" y="27"/>
                      <a:pt x="20" y="29"/>
                    </a:cubicBezTo>
                    <a:cubicBezTo>
                      <a:pt x="20" y="29"/>
                      <a:pt x="22" y="29"/>
                      <a:pt x="22" y="30"/>
                    </a:cubicBezTo>
                    <a:cubicBezTo>
                      <a:pt x="22" y="31"/>
                      <a:pt x="22" y="30"/>
                      <a:pt x="23" y="31"/>
                    </a:cubicBezTo>
                    <a:cubicBezTo>
                      <a:pt x="23" y="32"/>
                      <a:pt x="25" y="36"/>
                      <a:pt x="23" y="35"/>
                    </a:cubicBezTo>
                    <a:cubicBezTo>
                      <a:pt x="23" y="35"/>
                      <a:pt x="19" y="35"/>
                      <a:pt x="19" y="34"/>
                    </a:cubicBezTo>
                    <a:cubicBezTo>
                      <a:pt x="19" y="36"/>
                      <a:pt x="18" y="36"/>
                      <a:pt x="1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3" name="Freeform 439"/>
              <p:cNvSpPr>
                <a:spLocks noEditPoints="1"/>
              </p:cNvSpPr>
              <p:nvPr/>
            </p:nvSpPr>
            <p:spPr bwMode="auto">
              <a:xfrm>
                <a:off x="3147" y="1583"/>
                <a:ext cx="99" cy="88"/>
              </a:xfrm>
              <a:custGeom>
                <a:avLst/>
                <a:gdLst>
                  <a:gd name="T0" fmla="*/ 462 w 42"/>
                  <a:gd name="T1" fmla="*/ 1092 h 37"/>
                  <a:gd name="T2" fmla="*/ 339 w 42"/>
                  <a:gd name="T3" fmla="*/ 1051 h 37"/>
                  <a:gd name="T4" fmla="*/ 250 w 42"/>
                  <a:gd name="T5" fmla="*/ 1051 h 37"/>
                  <a:gd name="T6" fmla="*/ 94 w 42"/>
                  <a:gd name="T7" fmla="*/ 1051 h 37"/>
                  <a:gd name="T8" fmla="*/ 184 w 42"/>
                  <a:gd name="T9" fmla="*/ 899 h 37"/>
                  <a:gd name="T10" fmla="*/ 28 w 42"/>
                  <a:gd name="T11" fmla="*/ 673 h 37"/>
                  <a:gd name="T12" fmla="*/ 339 w 42"/>
                  <a:gd name="T13" fmla="*/ 673 h 37"/>
                  <a:gd name="T14" fmla="*/ 523 w 42"/>
                  <a:gd name="T15" fmla="*/ 509 h 37"/>
                  <a:gd name="T16" fmla="*/ 618 w 42"/>
                  <a:gd name="T17" fmla="*/ 488 h 37"/>
                  <a:gd name="T18" fmla="*/ 618 w 42"/>
                  <a:gd name="T19" fmla="*/ 390 h 37"/>
                  <a:gd name="T20" fmla="*/ 684 w 42"/>
                  <a:gd name="T21" fmla="*/ 283 h 37"/>
                  <a:gd name="T22" fmla="*/ 773 w 42"/>
                  <a:gd name="T23" fmla="*/ 254 h 37"/>
                  <a:gd name="T24" fmla="*/ 773 w 42"/>
                  <a:gd name="T25" fmla="*/ 136 h 37"/>
                  <a:gd name="T26" fmla="*/ 799 w 42"/>
                  <a:gd name="T27" fmla="*/ 69 h 37"/>
                  <a:gd name="T28" fmla="*/ 1023 w 42"/>
                  <a:gd name="T29" fmla="*/ 0 h 37"/>
                  <a:gd name="T30" fmla="*/ 1139 w 42"/>
                  <a:gd name="T31" fmla="*/ 95 h 37"/>
                  <a:gd name="T32" fmla="*/ 1233 w 42"/>
                  <a:gd name="T33" fmla="*/ 136 h 37"/>
                  <a:gd name="T34" fmla="*/ 1207 w 42"/>
                  <a:gd name="T35" fmla="*/ 186 h 37"/>
                  <a:gd name="T36" fmla="*/ 1110 w 42"/>
                  <a:gd name="T37" fmla="*/ 254 h 37"/>
                  <a:gd name="T38" fmla="*/ 983 w 42"/>
                  <a:gd name="T39" fmla="*/ 254 h 37"/>
                  <a:gd name="T40" fmla="*/ 1023 w 42"/>
                  <a:gd name="T41" fmla="*/ 283 h 37"/>
                  <a:gd name="T42" fmla="*/ 1089 w 42"/>
                  <a:gd name="T43" fmla="*/ 442 h 37"/>
                  <a:gd name="T44" fmla="*/ 1051 w 42"/>
                  <a:gd name="T45" fmla="*/ 509 h 37"/>
                  <a:gd name="T46" fmla="*/ 1051 w 42"/>
                  <a:gd name="T47" fmla="*/ 578 h 37"/>
                  <a:gd name="T48" fmla="*/ 745 w 42"/>
                  <a:gd name="T49" fmla="*/ 832 h 37"/>
                  <a:gd name="T50" fmla="*/ 705 w 42"/>
                  <a:gd name="T51" fmla="*/ 928 h 37"/>
                  <a:gd name="T52" fmla="*/ 745 w 42"/>
                  <a:gd name="T53" fmla="*/ 997 h 37"/>
                  <a:gd name="T54" fmla="*/ 745 w 42"/>
                  <a:gd name="T55" fmla="*/ 1161 h 37"/>
                  <a:gd name="T56" fmla="*/ 549 w 42"/>
                  <a:gd name="T57" fmla="*/ 1161 h 37"/>
                  <a:gd name="T58" fmla="*/ 500 w 42"/>
                  <a:gd name="T59" fmla="*/ 1092 h 37"/>
                  <a:gd name="T60" fmla="*/ 589 w 42"/>
                  <a:gd name="T61" fmla="*/ 1115 h 37"/>
                  <a:gd name="T62" fmla="*/ 745 w 42"/>
                  <a:gd name="T63" fmla="*/ 1092 h 37"/>
                  <a:gd name="T64" fmla="*/ 705 w 42"/>
                  <a:gd name="T65" fmla="*/ 997 h 37"/>
                  <a:gd name="T66" fmla="*/ 684 w 42"/>
                  <a:gd name="T67" fmla="*/ 956 h 37"/>
                  <a:gd name="T68" fmla="*/ 705 w 42"/>
                  <a:gd name="T69" fmla="*/ 792 h 37"/>
                  <a:gd name="T70" fmla="*/ 773 w 42"/>
                  <a:gd name="T71" fmla="*/ 792 h 37"/>
                  <a:gd name="T72" fmla="*/ 1023 w 42"/>
                  <a:gd name="T73" fmla="*/ 538 h 37"/>
                  <a:gd name="T74" fmla="*/ 983 w 42"/>
                  <a:gd name="T75" fmla="*/ 509 h 37"/>
                  <a:gd name="T76" fmla="*/ 1023 w 42"/>
                  <a:gd name="T77" fmla="*/ 442 h 37"/>
                  <a:gd name="T78" fmla="*/ 1051 w 42"/>
                  <a:gd name="T79" fmla="*/ 226 h 37"/>
                  <a:gd name="T80" fmla="*/ 1207 w 42"/>
                  <a:gd name="T81" fmla="*/ 186 h 37"/>
                  <a:gd name="T82" fmla="*/ 1139 w 42"/>
                  <a:gd name="T83" fmla="*/ 136 h 37"/>
                  <a:gd name="T84" fmla="*/ 1023 w 42"/>
                  <a:gd name="T85" fmla="*/ 29 h 37"/>
                  <a:gd name="T86" fmla="*/ 839 w 42"/>
                  <a:gd name="T87" fmla="*/ 95 h 37"/>
                  <a:gd name="T88" fmla="*/ 799 w 42"/>
                  <a:gd name="T89" fmla="*/ 136 h 37"/>
                  <a:gd name="T90" fmla="*/ 799 w 42"/>
                  <a:gd name="T91" fmla="*/ 254 h 37"/>
                  <a:gd name="T92" fmla="*/ 705 w 42"/>
                  <a:gd name="T93" fmla="*/ 323 h 37"/>
                  <a:gd name="T94" fmla="*/ 705 w 42"/>
                  <a:gd name="T95" fmla="*/ 350 h 37"/>
                  <a:gd name="T96" fmla="*/ 655 w 42"/>
                  <a:gd name="T97" fmla="*/ 509 h 37"/>
                  <a:gd name="T98" fmla="*/ 549 w 42"/>
                  <a:gd name="T99" fmla="*/ 509 h 37"/>
                  <a:gd name="T100" fmla="*/ 523 w 42"/>
                  <a:gd name="T101" fmla="*/ 538 h 37"/>
                  <a:gd name="T102" fmla="*/ 339 w 42"/>
                  <a:gd name="T103" fmla="*/ 702 h 37"/>
                  <a:gd name="T104" fmla="*/ 184 w 42"/>
                  <a:gd name="T105" fmla="*/ 832 h 37"/>
                  <a:gd name="T106" fmla="*/ 222 w 42"/>
                  <a:gd name="T107" fmla="*/ 899 h 37"/>
                  <a:gd name="T108" fmla="*/ 118 w 42"/>
                  <a:gd name="T109" fmla="*/ 1023 h 37"/>
                  <a:gd name="T110" fmla="*/ 222 w 42"/>
                  <a:gd name="T111" fmla="*/ 1023 h 37"/>
                  <a:gd name="T112" fmla="*/ 278 w 42"/>
                  <a:gd name="T113" fmla="*/ 1023 h 37"/>
                  <a:gd name="T114" fmla="*/ 339 w 42"/>
                  <a:gd name="T115" fmla="*/ 997 h 3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2" h="37">
                    <a:moveTo>
                      <a:pt x="18" y="37"/>
                    </a:moveTo>
                    <a:cubicBezTo>
                      <a:pt x="18" y="37"/>
                      <a:pt x="18" y="37"/>
                      <a:pt x="18" y="37"/>
                    </a:cubicBezTo>
                    <a:cubicBezTo>
                      <a:pt x="16" y="37"/>
                      <a:pt x="16" y="35"/>
                      <a:pt x="15" y="34"/>
                    </a:cubicBezTo>
                    <a:cubicBezTo>
                      <a:pt x="15" y="33"/>
                      <a:pt x="14" y="33"/>
                      <a:pt x="14" y="33"/>
                    </a:cubicBezTo>
                    <a:cubicBezTo>
                      <a:pt x="14" y="33"/>
                      <a:pt x="13" y="33"/>
                      <a:pt x="13" y="33"/>
                    </a:cubicBezTo>
                    <a:cubicBezTo>
                      <a:pt x="12" y="33"/>
                      <a:pt x="11" y="33"/>
                      <a:pt x="11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8" y="33"/>
                      <a:pt x="8" y="33"/>
                    </a:cubicBezTo>
                    <a:cubicBezTo>
                      <a:pt x="8" y="33"/>
                      <a:pt x="7" y="33"/>
                      <a:pt x="7" y="33"/>
                    </a:cubicBezTo>
                    <a:cubicBezTo>
                      <a:pt x="6" y="33"/>
                      <a:pt x="5" y="33"/>
                      <a:pt x="4" y="33"/>
                    </a:cubicBezTo>
                    <a:cubicBezTo>
                      <a:pt x="4" y="33"/>
                      <a:pt x="3" y="33"/>
                      <a:pt x="3" y="33"/>
                    </a:cubicBezTo>
                    <a:cubicBezTo>
                      <a:pt x="3" y="33"/>
                      <a:pt x="3" y="32"/>
                      <a:pt x="3" y="32"/>
                    </a:cubicBezTo>
                    <a:cubicBezTo>
                      <a:pt x="3" y="30"/>
                      <a:pt x="4" y="29"/>
                      <a:pt x="5" y="29"/>
                    </a:cubicBezTo>
                    <a:cubicBezTo>
                      <a:pt x="5" y="28"/>
                      <a:pt x="6" y="28"/>
                      <a:pt x="6" y="28"/>
                    </a:cubicBezTo>
                    <a:cubicBezTo>
                      <a:pt x="5" y="27"/>
                      <a:pt x="5" y="27"/>
                      <a:pt x="5" y="26"/>
                    </a:cubicBezTo>
                    <a:cubicBezTo>
                      <a:pt x="5" y="25"/>
                      <a:pt x="5" y="25"/>
                      <a:pt x="4" y="25"/>
                    </a:cubicBezTo>
                    <a:cubicBezTo>
                      <a:pt x="2" y="24"/>
                      <a:pt x="2" y="23"/>
                      <a:pt x="1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5" y="21"/>
                      <a:pt x="8" y="21"/>
                      <a:pt x="11" y="21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4" y="19"/>
                    </a:cubicBezTo>
                    <a:cubicBezTo>
                      <a:pt x="14" y="17"/>
                      <a:pt x="15" y="16"/>
                      <a:pt x="17" y="16"/>
                    </a:cubicBezTo>
                    <a:cubicBezTo>
                      <a:pt x="17" y="16"/>
                      <a:pt x="17" y="15"/>
                      <a:pt x="17" y="15"/>
                    </a:cubicBezTo>
                    <a:cubicBezTo>
                      <a:pt x="17" y="15"/>
                      <a:pt x="18" y="15"/>
                      <a:pt x="19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4"/>
                      <a:pt x="20" y="14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1" y="11"/>
                      <a:pt x="22" y="11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8"/>
                      <a:pt x="24" y="8"/>
                      <a:pt x="25" y="8"/>
                    </a:cubicBezTo>
                    <a:cubicBezTo>
                      <a:pt x="24" y="8"/>
                      <a:pt x="25" y="7"/>
                      <a:pt x="25" y="6"/>
                    </a:cubicBezTo>
                    <a:cubicBezTo>
                      <a:pt x="25" y="6"/>
                      <a:pt x="26" y="5"/>
                      <a:pt x="26" y="5"/>
                    </a:cubicBezTo>
                    <a:cubicBezTo>
                      <a:pt x="26" y="5"/>
                      <a:pt x="26" y="5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7" y="1"/>
                      <a:pt x="28" y="0"/>
                      <a:pt x="29" y="0"/>
                    </a:cubicBezTo>
                    <a:cubicBezTo>
                      <a:pt x="30" y="0"/>
                      <a:pt x="31" y="0"/>
                      <a:pt x="31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5" y="0"/>
                      <a:pt x="36" y="0"/>
                      <a:pt x="36" y="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8" y="3"/>
                      <a:pt x="38" y="3"/>
                      <a:pt x="39" y="4"/>
                    </a:cubicBezTo>
                    <a:cubicBezTo>
                      <a:pt x="39" y="4"/>
                      <a:pt x="40" y="4"/>
                      <a:pt x="40" y="4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6"/>
                      <a:pt x="40" y="6"/>
                      <a:pt x="39" y="6"/>
                    </a:cubicBezTo>
                    <a:cubicBezTo>
                      <a:pt x="39" y="7"/>
                      <a:pt x="38" y="8"/>
                      <a:pt x="38" y="8"/>
                    </a:cubicBezTo>
                    <a:cubicBezTo>
                      <a:pt x="38" y="7"/>
                      <a:pt x="37" y="7"/>
                      <a:pt x="37" y="7"/>
                    </a:cubicBezTo>
                    <a:cubicBezTo>
                      <a:pt x="37" y="7"/>
                      <a:pt x="37" y="8"/>
                      <a:pt x="36" y="8"/>
                    </a:cubicBezTo>
                    <a:cubicBezTo>
                      <a:pt x="36" y="8"/>
                      <a:pt x="35" y="8"/>
                      <a:pt x="34" y="8"/>
                    </a:cubicBezTo>
                    <a:cubicBezTo>
                      <a:pt x="34" y="8"/>
                      <a:pt x="33" y="8"/>
                      <a:pt x="33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11"/>
                      <a:pt x="33" y="11"/>
                      <a:pt x="34" y="13"/>
                    </a:cubicBezTo>
                    <a:cubicBezTo>
                      <a:pt x="34" y="13"/>
                      <a:pt x="34" y="13"/>
                      <a:pt x="35" y="13"/>
                    </a:cubicBezTo>
                    <a:cubicBezTo>
                      <a:pt x="35" y="13"/>
                      <a:pt x="35" y="13"/>
                      <a:pt x="35" y="14"/>
                    </a:cubicBezTo>
                    <a:cubicBezTo>
                      <a:pt x="35" y="14"/>
                      <a:pt x="35" y="15"/>
                      <a:pt x="34" y="15"/>
                    </a:cubicBezTo>
                    <a:cubicBezTo>
                      <a:pt x="34" y="15"/>
                      <a:pt x="34" y="15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3" y="18"/>
                      <a:pt x="32" y="20"/>
                      <a:pt x="31" y="21"/>
                    </a:cubicBezTo>
                    <a:cubicBezTo>
                      <a:pt x="29" y="24"/>
                      <a:pt x="27" y="26"/>
                      <a:pt x="25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7"/>
                      <a:pt x="22" y="28"/>
                      <a:pt x="22" y="28"/>
                    </a:cubicBezTo>
                    <a:cubicBezTo>
                      <a:pt x="22" y="28"/>
                      <a:pt x="23" y="28"/>
                      <a:pt x="23" y="29"/>
                    </a:cubicBezTo>
                    <a:cubicBezTo>
                      <a:pt x="23" y="29"/>
                      <a:pt x="24" y="29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0"/>
                      <a:pt x="24" y="30"/>
                      <a:pt x="24" y="31"/>
                    </a:cubicBezTo>
                    <a:cubicBezTo>
                      <a:pt x="24" y="31"/>
                      <a:pt x="26" y="34"/>
                      <a:pt x="25" y="35"/>
                    </a:cubicBezTo>
                    <a:cubicBezTo>
                      <a:pt x="25" y="35"/>
                      <a:pt x="25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5"/>
                      <a:pt x="24" y="35"/>
                    </a:cubicBezTo>
                    <a:cubicBezTo>
                      <a:pt x="23" y="35"/>
                      <a:pt x="21" y="35"/>
                      <a:pt x="20" y="35"/>
                    </a:cubicBezTo>
                    <a:cubicBezTo>
                      <a:pt x="20" y="36"/>
                      <a:pt x="19" y="36"/>
                      <a:pt x="18" y="36"/>
                    </a:cubicBezTo>
                    <a:cubicBezTo>
                      <a:pt x="18" y="36"/>
                      <a:pt x="18" y="37"/>
                      <a:pt x="18" y="37"/>
                    </a:cubicBezTo>
                    <a:close/>
                    <a:moveTo>
                      <a:pt x="14" y="31"/>
                    </a:moveTo>
                    <a:cubicBezTo>
                      <a:pt x="15" y="31"/>
                      <a:pt x="16" y="33"/>
                      <a:pt x="16" y="34"/>
                    </a:cubicBezTo>
                    <a:cubicBezTo>
                      <a:pt x="17" y="34"/>
                      <a:pt x="17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3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3"/>
                      <a:pt x="24" y="32"/>
                      <a:pt x="23" y="32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2" y="31"/>
                    </a:cubicBezTo>
                    <a:cubicBezTo>
                      <a:pt x="22" y="31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1" y="30"/>
                      <a:pt x="21" y="29"/>
                    </a:cubicBezTo>
                    <a:cubicBezTo>
                      <a:pt x="21" y="28"/>
                      <a:pt x="22" y="26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6" y="25"/>
                      <a:pt x="28" y="23"/>
                      <a:pt x="30" y="20"/>
                    </a:cubicBezTo>
                    <a:cubicBezTo>
                      <a:pt x="31" y="19"/>
                      <a:pt x="32" y="18"/>
                      <a:pt x="33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5"/>
                      <a:pt x="33" y="15"/>
                      <a:pt x="33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2" y="13"/>
                      <a:pt x="31" y="11"/>
                      <a:pt x="31" y="9"/>
                    </a:cubicBezTo>
                    <a:cubicBezTo>
                      <a:pt x="31" y="9"/>
                      <a:pt x="31" y="8"/>
                      <a:pt x="31" y="8"/>
                    </a:cubicBezTo>
                    <a:cubicBezTo>
                      <a:pt x="31" y="7"/>
                      <a:pt x="33" y="6"/>
                      <a:pt x="34" y="7"/>
                    </a:cubicBezTo>
                    <a:cubicBezTo>
                      <a:pt x="35" y="7"/>
                      <a:pt x="35" y="7"/>
                      <a:pt x="36" y="7"/>
                    </a:cubicBezTo>
                    <a:cubicBezTo>
                      <a:pt x="37" y="6"/>
                      <a:pt x="37" y="6"/>
                      <a:pt x="38" y="6"/>
                    </a:cubicBezTo>
                    <a:cubicBezTo>
                      <a:pt x="38" y="6"/>
                      <a:pt x="38" y="6"/>
                      <a:pt x="39" y="6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8" y="5"/>
                    </a:cubicBezTo>
                    <a:cubicBezTo>
                      <a:pt x="38" y="5"/>
                      <a:pt x="38" y="4"/>
                      <a:pt x="37" y="4"/>
                    </a:cubicBezTo>
                    <a:cubicBezTo>
                      <a:pt x="36" y="5"/>
                      <a:pt x="36" y="3"/>
                      <a:pt x="36" y="3"/>
                    </a:cubicBezTo>
                    <a:cubicBezTo>
                      <a:pt x="36" y="2"/>
                      <a:pt x="36" y="2"/>
                      <a:pt x="35" y="2"/>
                    </a:cubicBezTo>
                    <a:cubicBezTo>
                      <a:pt x="35" y="1"/>
                      <a:pt x="34" y="1"/>
                      <a:pt x="33" y="1"/>
                    </a:cubicBezTo>
                    <a:cubicBezTo>
                      <a:pt x="33" y="1"/>
                      <a:pt x="32" y="1"/>
                      <a:pt x="31" y="1"/>
                    </a:cubicBezTo>
                    <a:cubicBezTo>
                      <a:pt x="31" y="1"/>
                      <a:pt x="30" y="2"/>
                      <a:pt x="29" y="2"/>
                    </a:cubicBezTo>
                    <a:cubicBezTo>
                      <a:pt x="29" y="2"/>
                      <a:pt x="28" y="2"/>
                      <a:pt x="27" y="3"/>
                    </a:cubicBezTo>
                    <a:cubicBezTo>
                      <a:pt x="27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4"/>
                    </a:cubicBezTo>
                    <a:cubicBezTo>
                      <a:pt x="27" y="4"/>
                      <a:pt x="27" y="4"/>
                      <a:pt x="27" y="5"/>
                    </a:cubicBezTo>
                    <a:cubicBezTo>
                      <a:pt x="27" y="5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6" y="8"/>
                      <a:pt x="26" y="8"/>
                      <a:pt x="26" y="9"/>
                    </a:cubicBezTo>
                    <a:cubicBezTo>
                      <a:pt x="26" y="9"/>
                      <a:pt x="25" y="9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2"/>
                      <a:pt x="22" y="12"/>
                      <a:pt x="22" y="13"/>
                    </a:cubicBezTo>
                    <a:cubicBezTo>
                      <a:pt x="21" y="13"/>
                      <a:pt x="21" y="13"/>
                      <a:pt x="21" y="14"/>
                    </a:cubicBezTo>
                    <a:cubicBezTo>
                      <a:pt x="21" y="15"/>
                      <a:pt x="21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5" y="17"/>
                      <a:pt x="15" y="17"/>
                      <a:pt x="15" y="19"/>
                    </a:cubicBezTo>
                    <a:cubicBezTo>
                      <a:pt x="15" y="21"/>
                      <a:pt x="13" y="21"/>
                      <a:pt x="12" y="21"/>
                    </a:cubicBezTo>
                    <a:cubicBezTo>
                      <a:pt x="12" y="22"/>
                      <a:pt x="12" y="22"/>
                      <a:pt x="11" y="22"/>
                    </a:cubicBezTo>
                    <a:cubicBezTo>
                      <a:pt x="9" y="22"/>
                      <a:pt x="6" y="22"/>
                      <a:pt x="3" y="21"/>
                    </a:cubicBezTo>
                    <a:cubicBezTo>
                      <a:pt x="3" y="22"/>
                      <a:pt x="4" y="23"/>
                      <a:pt x="5" y="24"/>
                    </a:cubicBezTo>
                    <a:cubicBezTo>
                      <a:pt x="6" y="24"/>
                      <a:pt x="6" y="25"/>
                      <a:pt x="6" y="26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9"/>
                      <a:pt x="6" y="29"/>
                      <a:pt x="6" y="30"/>
                    </a:cubicBezTo>
                    <a:cubicBezTo>
                      <a:pt x="5" y="30"/>
                      <a:pt x="4" y="31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5" y="32"/>
                      <a:pt x="6" y="32"/>
                      <a:pt x="7" y="32"/>
                    </a:cubicBezTo>
                    <a:cubicBezTo>
                      <a:pt x="7" y="32"/>
                      <a:pt x="8" y="32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2"/>
                      <a:pt x="9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2"/>
                      <a:pt x="10" y="31"/>
                      <a:pt x="10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2"/>
                      <a:pt x="12" y="32"/>
                      <a:pt x="13" y="31"/>
                    </a:cubicBezTo>
                    <a:cubicBezTo>
                      <a:pt x="13" y="31"/>
                      <a:pt x="14" y="31"/>
                      <a:pt x="14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4" name="Freeform 440"/>
              <p:cNvSpPr>
                <a:spLocks/>
              </p:cNvSpPr>
              <p:nvPr/>
            </p:nvSpPr>
            <p:spPr bwMode="auto">
              <a:xfrm>
                <a:off x="3093" y="1654"/>
                <a:ext cx="7" cy="12"/>
              </a:xfrm>
              <a:custGeom>
                <a:avLst/>
                <a:gdLst>
                  <a:gd name="T0" fmla="*/ 65 w 3"/>
                  <a:gd name="T1" fmla="*/ 139 h 5"/>
                  <a:gd name="T2" fmla="*/ 65 w 3"/>
                  <a:gd name="T3" fmla="*/ 0 h 5"/>
                  <a:gd name="T4" fmla="*/ 65 w 3"/>
                  <a:gd name="T5" fmla="*/ 13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4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1"/>
                      <a:pt x="0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5" name="Freeform 441"/>
              <p:cNvSpPr>
                <a:spLocks noEditPoints="1"/>
              </p:cNvSpPr>
              <p:nvPr/>
            </p:nvSpPr>
            <p:spPr bwMode="auto">
              <a:xfrm>
                <a:off x="3093" y="1652"/>
                <a:ext cx="9" cy="12"/>
              </a:xfrm>
              <a:custGeom>
                <a:avLst/>
                <a:gdLst>
                  <a:gd name="T0" fmla="*/ 56 w 4"/>
                  <a:gd name="T1" fmla="*/ 168 h 5"/>
                  <a:gd name="T2" fmla="*/ 56 w 4"/>
                  <a:gd name="T3" fmla="*/ 168 h 5"/>
                  <a:gd name="T4" fmla="*/ 0 w 4"/>
                  <a:gd name="T5" fmla="*/ 168 h 5"/>
                  <a:gd name="T6" fmla="*/ 25 w 4"/>
                  <a:gd name="T7" fmla="*/ 29 h 5"/>
                  <a:gd name="T8" fmla="*/ 56 w 4"/>
                  <a:gd name="T9" fmla="*/ 0 h 5"/>
                  <a:gd name="T10" fmla="*/ 56 w 4"/>
                  <a:gd name="T11" fmla="*/ 0 h 5"/>
                  <a:gd name="T12" fmla="*/ 81 w 4"/>
                  <a:gd name="T13" fmla="*/ 139 h 5"/>
                  <a:gd name="T14" fmla="*/ 81 w 4"/>
                  <a:gd name="T15" fmla="*/ 168 h 5"/>
                  <a:gd name="T16" fmla="*/ 81 w 4"/>
                  <a:gd name="T17" fmla="*/ 168 h 5"/>
                  <a:gd name="T18" fmla="*/ 81 w 4"/>
                  <a:gd name="T19" fmla="*/ 168 h 5"/>
                  <a:gd name="T20" fmla="*/ 56 w 4"/>
                  <a:gd name="T21" fmla="*/ 168 h 5"/>
                  <a:gd name="T22" fmla="*/ 56 w 4"/>
                  <a:gd name="T23" fmla="*/ 70 h 5"/>
                  <a:gd name="T24" fmla="*/ 25 w 4"/>
                  <a:gd name="T25" fmla="*/ 139 h 5"/>
                  <a:gd name="T26" fmla="*/ 56 w 4"/>
                  <a:gd name="T27" fmla="*/ 139 h 5"/>
                  <a:gd name="T28" fmla="*/ 56 w 4"/>
                  <a:gd name="T29" fmla="*/ 139 h 5"/>
                  <a:gd name="T30" fmla="*/ 56 w 4"/>
                  <a:gd name="T31" fmla="*/ 139 h 5"/>
                  <a:gd name="T32" fmla="*/ 56 w 4"/>
                  <a:gd name="T33" fmla="*/ 139 h 5"/>
                  <a:gd name="T34" fmla="*/ 56 w 4"/>
                  <a:gd name="T35" fmla="*/ 70 h 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4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3" y="3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  <a:moveTo>
                      <a:pt x="2" y="2"/>
                    </a:move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6" name="Freeform 442"/>
              <p:cNvSpPr>
                <a:spLocks/>
              </p:cNvSpPr>
              <p:nvPr/>
            </p:nvSpPr>
            <p:spPr bwMode="auto">
              <a:xfrm>
                <a:off x="3008" y="1616"/>
                <a:ext cx="115" cy="100"/>
              </a:xfrm>
              <a:custGeom>
                <a:avLst/>
                <a:gdLst>
                  <a:gd name="T0" fmla="*/ 544 w 49"/>
                  <a:gd name="T1" fmla="*/ 1281 h 42"/>
                  <a:gd name="T2" fmla="*/ 491 w 49"/>
                  <a:gd name="T3" fmla="*/ 1162 h 42"/>
                  <a:gd name="T4" fmla="*/ 425 w 49"/>
                  <a:gd name="T5" fmla="*/ 1026 h 42"/>
                  <a:gd name="T6" fmla="*/ 298 w 49"/>
                  <a:gd name="T7" fmla="*/ 957 h 42"/>
                  <a:gd name="T8" fmla="*/ 298 w 49"/>
                  <a:gd name="T9" fmla="*/ 838 h 42"/>
                  <a:gd name="T10" fmla="*/ 155 w 49"/>
                  <a:gd name="T11" fmla="*/ 579 h 42"/>
                  <a:gd name="T12" fmla="*/ 0 w 49"/>
                  <a:gd name="T13" fmla="*/ 352 h 42"/>
                  <a:gd name="T14" fmla="*/ 0 w 49"/>
                  <a:gd name="T15" fmla="*/ 226 h 42"/>
                  <a:gd name="T16" fmla="*/ 209 w 49"/>
                  <a:gd name="T17" fmla="*/ 136 h 42"/>
                  <a:gd name="T18" fmla="*/ 155 w 49"/>
                  <a:gd name="T19" fmla="*/ 69 h 42"/>
                  <a:gd name="T20" fmla="*/ 364 w 49"/>
                  <a:gd name="T21" fmla="*/ 0 h 42"/>
                  <a:gd name="T22" fmla="*/ 544 w 49"/>
                  <a:gd name="T23" fmla="*/ 136 h 42"/>
                  <a:gd name="T24" fmla="*/ 606 w 49"/>
                  <a:gd name="T25" fmla="*/ 164 h 42"/>
                  <a:gd name="T26" fmla="*/ 699 w 49"/>
                  <a:gd name="T27" fmla="*/ 255 h 42"/>
                  <a:gd name="T28" fmla="*/ 789 w 49"/>
                  <a:gd name="T29" fmla="*/ 283 h 42"/>
                  <a:gd name="T30" fmla="*/ 882 w 49"/>
                  <a:gd name="T31" fmla="*/ 283 h 42"/>
                  <a:gd name="T32" fmla="*/ 904 w 49"/>
                  <a:gd name="T33" fmla="*/ 324 h 42"/>
                  <a:gd name="T34" fmla="*/ 941 w 49"/>
                  <a:gd name="T35" fmla="*/ 324 h 42"/>
                  <a:gd name="T36" fmla="*/ 997 w 49"/>
                  <a:gd name="T37" fmla="*/ 419 h 42"/>
                  <a:gd name="T38" fmla="*/ 1058 w 49"/>
                  <a:gd name="T39" fmla="*/ 488 h 42"/>
                  <a:gd name="T40" fmla="*/ 1084 w 49"/>
                  <a:gd name="T41" fmla="*/ 579 h 42"/>
                  <a:gd name="T42" fmla="*/ 1152 w 49"/>
                  <a:gd name="T43" fmla="*/ 645 h 42"/>
                  <a:gd name="T44" fmla="*/ 1218 w 49"/>
                  <a:gd name="T45" fmla="*/ 771 h 42"/>
                  <a:gd name="T46" fmla="*/ 1422 w 49"/>
                  <a:gd name="T47" fmla="*/ 810 h 42"/>
                  <a:gd name="T48" fmla="*/ 1422 w 49"/>
                  <a:gd name="T49" fmla="*/ 998 h 42"/>
                  <a:gd name="T50" fmla="*/ 1218 w 49"/>
                  <a:gd name="T51" fmla="*/ 1095 h 42"/>
                  <a:gd name="T52" fmla="*/ 969 w 49"/>
                  <a:gd name="T53" fmla="*/ 1162 h 42"/>
                  <a:gd name="T54" fmla="*/ 814 w 49"/>
                  <a:gd name="T55" fmla="*/ 1350 h 42"/>
                  <a:gd name="T56" fmla="*/ 699 w 49"/>
                  <a:gd name="T57" fmla="*/ 1214 h 42"/>
                  <a:gd name="T58" fmla="*/ 544 w 49"/>
                  <a:gd name="T59" fmla="*/ 1281 h 4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42">
                    <a:moveTo>
                      <a:pt x="18" y="40"/>
                    </a:moveTo>
                    <a:cubicBezTo>
                      <a:pt x="17" y="38"/>
                      <a:pt x="17" y="38"/>
                      <a:pt x="16" y="36"/>
                    </a:cubicBezTo>
                    <a:cubicBezTo>
                      <a:pt x="15" y="35"/>
                      <a:pt x="15" y="33"/>
                      <a:pt x="14" y="32"/>
                    </a:cubicBezTo>
                    <a:cubicBezTo>
                      <a:pt x="13" y="32"/>
                      <a:pt x="11" y="31"/>
                      <a:pt x="10" y="30"/>
                    </a:cubicBezTo>
                    <a:cubicBezTo>
                      <a:pt x="10" y="29"/>
                      <a:pt x="10" y="27"/>
                      <a:pt x="10" y="26"/>
                    </a:cubicBezTo>
                    <a:cubicBezTo>
                      <a:pt x="9" y="22"/>
                      <a:pt x="6" y="21"/>
                      <a:pt x="5" y="18"/>
                    </a:cubicBezTo>
                    <a:cubicBezTo>
                      <a:pt x="5" y="16"/>
                      <a:pt x="2" y="11"/>
                      <a:pt x="0" y="11"/>
                    </a:cubicBezTo>
                    <a:cubicBezTo>
                      <a:pt x="0" y="10"/>
                      <a:pt x="0" y="9"/>
                      <a:pt x="0" y="7"/>
                    </a:cubicBezTo>
                    <a:cubicBezTo>
                      <a:pt x="1" y="10"/>
                      <a:pt x="6" y="5"/>
                      <a:pt x="7" y="4"/>
                    </a:cubicBezTo>
                    <a:cubicBezTo>
                      <a:pt x="6" y="3"/>
                      <a:pt x="6" y="3"/>
                      <a:pt x="5" y="2"/>
                    </a:cubicBezTo>
                    <a:cubicBezTo>
                      <a:pt x="7" y="1"/>
                      <a:pt x="10" y="0"/>
                      <a:pt x="12" y="0"/>
                    </a:cubicBezTo>
                    <a:cubicBezTo>
                      <a:pt x="14" y="1"/>
                      <a:pt x="16" y="3"/>
                      <a:pt x="18" y="4"/>
                    </a:cubicBezTo>
                    <a:cubicBezTo>
                      <a:pt x="18" y="4"/>
                      <a:pt x="20" y="5"/>
                      <a:pt x="20" y="5"/>
                    </a:cubicBezTo>
                    <a:cubicBezTo>
                      <a:pt x="20" y="7"/>
                      <a:pt x="21" y="7"/>
                      <a:pt x="23" y="8"/>
                    </a:cubicBezTo>
                    <a:cubicBezTo>
                      <a:pt x="24" y="8"/>
                      <a:pt x="24" y="9"/>
                      <a:pt x="26" y="9"/>
                    </a:cubicBezTo>
                    <a:cubicBezTo>
                      <a:pt x="27" y="8"/>
                      <a:pt x="28" y="8"/>
                      <a:pt x="29" y="9"/>
                    </a:cubicBezTo>
                    <a:cubicBezTo>
                      <a:pt x="29" y="9"/>
                      <a:pt x="30" y="10"/>
                      <a:pt x="30" y="10"/>
                    </a:cubicBezTo>
                    <a:cubicBezTo>
                      <a:pt x="30" y="10"/>
                      <a:pt x="31" y="10"/>
                      <a:pt x="31" y="10"/>
                    </a:cubicBezTo>
                    <a:cubicBezTo>
                      <a:pt x="32" y="10"/>
                      <a:pt x="33" y="12"/>
                      <a:pt x="33" y="13"/>
                    </a:cubicBezTo>
                    <a:cubicBezTo>
                      <a:pt x="34" y="13"/>
                      <a:pt x="35" y="14"/>
                      <a:pt x="35" y="15"/>
                    </a:cubicBezTo>
                    <a:cubicBezTo>
                      <a:pt x="36" y="16"/>
                      <a:pt x="35" y="17"/>
                      <a:pt x="36" y="18"/>
                    </a:cubicBezTo>
                    <a:cubicBezTo>
                      <a:pt x="37" y="19"/>
                      <a:pt x="37" y="20"/>
                      <a:pt x="38" y="20"/>
                    </a:cubicBezTo>
                    <a:cubicBezTo>
                      <a:pt x="38" y="21"/>
                      <a:pt x="39" y="24"/>
                      <a:pt x="40" y="24"/>
                    </a:cubicBezTo>
                    <a:cubicBezTo>
                      <a:pt x="41" y="25"/>
                      <a:pt x="46" y="26"/>
                      <a:pt x="47" y="25"/>
                    </a:cubicBezTo>
                    <a:cubicBezTo>
                      <a:pt x="49" y="26"/>
                      <a:pt x="48" y="30"/>
                      <a:pt x="47" y="31"/>
                    </a:cubicBezTo>
                    <a:cubicBezTo>
                      <a:pt x="45" y="33"/>
                      <a:pt x="41" y="33"/>
                      <a:pt x="40" y="34"/>
                    </a:cubicBezTo>
                    <a:cubicBezTo>
                      <a:pt x="38" y="34"/>
                      <a:pt x="33" y="34"/>
                      <a:pt x="32" y="36"/>
                    </a:cubicBezTo>
                    <a:cubicBezTo>
                      <a:pt x="30" y="38"/>
                      <a:pt x="28" y="40"/>
                      <a:pt x="27" y="42"/>
                    </a:cubicBezTo>
                    <a:cubicBezTo>
                      <a:pt x="27" y="39"/>
                      <a:pt x="26" y="39"/>
                      <a:pt x="23" y="38"/>
                    </a:cubicBezTo>
                    <a:cubicBezTo>
                      <a:pt x="21" y="37"/>
                      <a:pt x="19" y="39"/>
                      <a:pt x="1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7" name="Freeform 443"/>
              <p:cNvSpPr>
                <a:spLocks noEditPoints="1"/>
              </p:cNvSpPr>
              <p:nvPr/>
            </p:nvSpPr>
            <p:spPr bwMode="auto">
              <a:xfrm>
                <a:off x="3005" y="1614"/>
                <a:ext cx="118" cy="106"/>
              </a:xfrm>
              <a:custGeom>
                <a:avLst/>
                <a:gdLst>
                  <a:gd name="T0" fmla="*/ 840 w 50"/>
                  <a:gd name="T1" fmla="*/ 1321 h 45"/>
                  <a:gd name="T2" fmla="*/ 753 w 50"/>
                  <a:gd name="T3" fmla="*/ 1227 h 45"/>
                  <a:gd name="T4" fmla="*/ 590 w 50"/>
                  <a:gd name="T5" fmla="*/ 1293 h 45"/>
                  <a:gd name="T6" fmla="*/ 524 w 50"/>
                  <a:gd name="T7" fmla="*/ 1204 h 45"/>
                  <a:gd name="T8" fmla="*/ 463 w 50"/>
                  <a:gd name="T9" fmla="*/ 1109 h 45"/>
                  <a:gd name="T10" fmla="*/ 406 w 50"/>
                  <a:gd name="T11" fmla="*/ 1020 h 45"/>
                  <a:gd name="T12" fmla="*/ 319 w 50"/>
                  <a:gd name="T13" fmla="*/ 860 h 45"/>
                  <a:gd name="T14" fmla="*/ 250 w 50"/>
                  <a:gd name="T15" fmla="*/ 704 h 45"/>
                  <a:gd name="T16" fmla="*/ 28 w 50"/>
                  <a:gd name="T17" fmla="*/ 405 h 45"/>
                  <a:gd name="T18" fmla="*/ 0 w 50"/>
                  <a:gd name="T19" fmla="*/ 365 h 45"/>
                  <a:gd name="T20" fmla="*/ 66 w 50"/>
                  <a:gd name="T21" fmla="*/ 250 h 45"/>
                  <a:gd name="T22" fmla="*/ 222 w 50"/>
                  <a:gd name="T23" fmla="*/ 155 h 45"/>
                  <a:gd name="T24" fmla="*/ 156 w 50"/>
                  <a:gd name="T25" fmla="*/ 66 h 45"/>
                  <a:gd name="T26" fmla="*/ 250 w 50"/>
                  <a:gd name="T27" fmla="*/ 28 h 45"/>
                  <a:gd name="T28" fmla="*/ 524 w 50"/>
                  <a:gd name="T29" fmla="*/ 90 h 45"/>
                  <a:gd name="T30" fmla="*/ 656 w 50"/>
                  <a:gd name="T31" fmla="*/ 155 h 45"/>
                  <a:gd name="T32" fmla="*/ 684 w 50"/>
                  <a:gd name="T33" fmla="*/ 184 h 45"/>
                  <a:gd name="T34" fmla="*/ 708 w 50"/>
                  <a:gd name="T35" fmla="*/ 250 h 45"/>
                  <a:gd name="T36" fmla="*/ 774 w 50"/>
                  <a:gd name="T37" fmla="*/ 271 h 45"/>
                  <a:gd name="T38" fmla="*/ 935 w 50"/>
                  <a:gd name="T39" fmla="*/ 271 h 45"/>
                  <a:gd name="T40" fmla="*/ 958 w 50"/>
                  <a:gd name="T41" fmla="*/ 316 h 45"/>
                  <a:gd name="T42" fmla="*/ 1024 w 50"/>
                  <a:gd name="T43" fmla="*/ 316 h 45"/>
                  <a:gd name="T44" fmla="*/ 1093 w 50"/>
                  <a:gd name="T45" fmla="*/ 405 h 45"/>
                  <a:gd name="T46" fmla="*/ 1142 w 50"/>
                  <a:gd name="T47" fmla="*/ 499 h 45"/>
                  <a:gd name="T48" fmla="*/ 1180 w 50"/>
                  <a:gd name="T49" fmla="*/ 589 h 45"/>
                  <a:gd name="T50" fmla="*/ 1208 w 50"/>
                  <a:gd name="T51" fmla="*/ 638 h 45"/>
                  <a:gd name="T52" fmla="*/ 1274 w 50"/>
                  <a:gd name="T53" fmla="*/ 770 h 45"/>
                  <a:gd name="T54" fmla="*/ 1487 w 50"/>
                  <a:gd name="T55" fmla="*/ 770 h 45"/>
                  <a:gd name="T56" fmla="*/ 1527 w 50"/>
                  <a:gd name="T57" fmla="*/ 770 h 45"/>
                  <a:gd name="T58" fmla="*/ 1274 w 50"/>
                  <a:gd name="T59" fmla="*/ 1072 h 45"/>
                  <a:gd name="T60" fmla="*/ 1208 w 50"/>
                  <a:gd name="T61" fmla="*/ 1109 h 45"/>
                  <a:gd name="T62" fmla="*/ 840 w 50"/>
                  <a:gd name="T63" fmla="*/ 1387 h 45"/>
                  <a:gd name="T64" fmla="*/ 753 w 50"/>
                  <a:gd name="T65" fmla="*/ 1204 h 45"/>
                  <a:gd name="T66" fmla="*/ 868 w 50"/>
                  <a:gd name="T67" fmla="*/ 1293 h 45"/>
                  <a:gd name="T68" fmla="*/ 1208 w 50"/>
                  <a:gd name="T69" fmla="*/ 1072 h 45"/>
                  <a:gd name="T70" fmla="*/ 1274 w 50"/>
                  <a:gd name="T71" fmla="*/ 1044 h 45"/>
                  <a:gd name="T72" fmla="*/ 1487 w 50"/>
                  <a:gd name="T73" fmla="*/ 799 h 45"/>
                  <a:gd name="T74" fmla="*/ 1237 w 50"/>
                  <a:gd name="T75" fmla="*/ 770 h 45"/>
                  <a:gd name="T76" fmla="*/ 1180 w 50"/>
                  <a:gd name="T77" fmla="*/ 676 h 45"/>
                  <a:gd name="T78" fmla="*/ 1142 w 50"/>
                  <a:gd name="T79" fmla="*/ 589 h 45"/>
                  <a:gd name="T80" fmla="*/ 1119 w 50"/>
                  <a:gd name="T81" fmla="*/ 499 h 45"/>
                  <a:gd name="T82" fmla="*/ 1053 w 50"/>
                  <a:gd name="T83" fmla="*/ 433 h 45"/>
                  <a:gd name="T84" fmla="*/ 996 w 50"/>
                  <a:gd name="T85" fmla="*/ 339 h 45"/>
                  <a:gd name="T86" fmla="*/ 958 w 50"/>
                  <a:gd name="T87" fmla="*/ 339 h 45"/>
                  <a:gd name="T88" fmla="*/ 935 w 50"/>
                  <a:gd name="T89" fmla="*/ 316 h 45"/>
                  <a:gd name="T90" fmla="*/ 774 w 50"/>
                  <a:gd name="T91" fmla="*/ 316 h 45"/>
                  <a:gd name="T92" fmla="*/ 708 w 50"/>
                  <a:gd name="T93" fmla="*/ 271 h 45"/>
                  <a:gd name="T94" fmla="*/ 618 w 50"/>
                  <a:gd name="T95" fmla="*/ 184 h 45"/>
                  <a:gd name="T96" fmla="*/ 500 w 50"/>
                  <a:gd name="T97" fmla="*/ 115 h 45"/>
                  <a:gd name="T98" fmla="*/ 250 w 50"/>
                  <a:gd name="T99" fmla="*/ 90 h 45"/>
                  <a:gd name="T100" fmla="*/ 278 w 50"/>
                  <a:gd name="T101" fmla="*/ 155 h 45"/>
                  <a:gd name="T102" fmla="*/ 250 w 50"/>
                  <a:gd name="T103" fmla="*/ 184 h 45"/>
                  <a:gd name="T104" fmla="*/ 66 w 50"/>
                  <a:gd name="T105" fmla="*/ 316 h 45"/>
                  <a:gd name="T106" fmla="*/ 222 w 50"/>
                  <a:gd name="T107" fmla="*/ 589 h 45"/>
                  <a:gd name="T108" fmla="*/ 340 w 50"/>
                  <a:gd name="T109" fmla="*/ 799 h 45"/>
                  <a:gd name="T110" fmla="*/ 368 w 50"/>
                  <a:gd name="T111" fmla="*/ 926 h 45"/>
                  <a:gd name="T112" fmla="*/ 463 w 50"/>
                  <a:gd name="T113" fmla="*/ 1020 h 45"/>
                  <a:gd name="T114" fmla="*/ 524 w 50"/>
                  <a:gd name="T115" fmla="*/ 1138 h 45"/>
                  <a:gd name="T116" fmla="*/ 590 w 50"/>
                  <a:gd name="T117" fmla="*/ 1227 h 4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0" h="45">
                    <a:moveTo>
                      <a:pt x="27" y="45"/>
                    </a:move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1"/>
                      <a:pt x="27" y="41"/>
                      <a:pt x="25" y="40"/>
                    </a:cubicBezTo>
                    <a:cubicBezTo>
                      <a:pt x="25" y="40"/>
                      <a:pt x="24" y="40"/>
                      <a:pt x="24" y="40"/>
                    </a:cubicBezTo>
                    <a:cubicBezTo>
                      <a:pt x="22" y="39"/>
                      <a:pt x="21" y="40"/>
                      <a:pt x="20" y="41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8" y="40"/>
                      <a:pt x="18" y="39"/>
                      <a:pt x="17" y="39"/>
                    </a:cubicBezTo>
                    <a:cubicBezTo>
                      <a:pt x="17" y="38"/>
                      <a:pt x="17" y="38"/>
                      <a:pt x="16" y="38"/>
                    </a:cubicBezTo>
                    <a:cubicBezTo>
                      <a:pt x="16" y="37"/>
                      <a:pt x="16" y="36"/>
                      <a:pt x="15" y="36"/>
                    </a:cubicBezTo>
                    <a:cubicBezTo>
                      <a:pt x="15" y="35"/>
                      <a:pt x="15" y="34"/>
                      <a:pt x="14" y="34"/>
                    </a:cubicBezTo>
                    <a:cubicBezTo>
                      <a:pt x="14" y="34"/>
                      <a:pt x="14" y="33"/>
                      <a:pt x="13" y="33"/>
                    </a:cubicBezTo>
                    <a:cubicBezTo>
                      <a:pt x="12" y="32"/>
                      <a:pt x="11" y="32"/>
                      <a:pt x="11" y="31"/>
                    </a:cubicBezTo>
                    <a:cubicBezTo>
                      <a:pt x="10" y="30"/>
                      <a:pt x="10" y="29"/>
                      <a:pt x="10" y="28"/>
                    </a:cubicBezTo>
                    <a:cubicBezTo>
                      <a:pt x="10" y="28"/>
                      <a:pt x="10" y="27"/>
                      <a:pt x="10" y="27"/>
                    </a:cubicBezTo>
                    <a:cubicBezTo>
                      <a:pt x="10" y="25"/>
                      <a:pt x="9" y="24"/>
                      <a:pt x="8" y="23"/>
                    </a:cubicBezTo>
                    <a:cubicBezTo>
                      <a:pt x="7" y="22"/>
                      <a:pt x="6" y="21"/>
                      <a:pt x="6" y="19"/>
                    </a:cubicBezTo>
                    <a:cubicBezTo>
                      <a:pt x="5" y="17"/>
                      <a:pt x="2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4" y="9"/>
                      <a:pt x="6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8" y="1"/>
                    </a:cubicBezTo>
                    <a:cubicBezTo>
                      <a:pt x="10" y="1"/>
                      <a:pt x="11" y="0"/>
                      <a:pt x="13" y="1"/>
                    </a:cubicBezTo>
                    <a:cubicBezTo>
                      <a:pt x="14" y="1"/>
                      <a:pt x="15" y="2"/>
                      <a:pt x="17" y="3"/>
                    </a:cubicBezTo>
                    <a:cubicBezTo>
                      <a:pt x="17" y="3"/>
                      <a:pt x="18" y="4"/>
                      <a:pt x="19" y="4"/>
                    </a:cubicBezTo>
                    <a:cubicBezTo>
                      <a:pt x="20" y="4"/>
                      <a:pt x="20" y="4"/>
                      <a:pt x="21" y="5"/>
                    </a:cubicBezTo>
                    <a:cubicBezTo>
                      <a:pt x="21" y="5"/>
                      <a:pt x="21" y="6"/>
                      <a:pt x="21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8"/>
                      <a:pt x="22" y="8"/>
                      <a:pt x="23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8" y="9"/>
                      <a:pt x="29" y="9"/>
                      <a:pt x="30" y="9"/>
                    </a:cubicBezTo>
                    <a:cubicBezTo>
                      <a:pt x="31" y="9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2" y="10"/>
                      <a:pt x="32" y="10"/>
                      <a:pt x="33" y="10"/>
                    </a:cubicBezTo>
                    <a:cubicBezTo>
                      <a:pt x="33" y="11"/>
                      <a:pt x="33" y="11"/>
                      <a:pt x="34" y="12"/>
                    </a:cubicBezTo>
                    <a:cubicBezTo>
                      <a:pt x="34" y="12"/>
                      <a:pt x="35" y="13"/>
                      <a:pt x="35" y="13"/>
                    </a:cubicBezTo>
                    <a:cubicBezTo>
                      <a:pt x="35" y="13"/>
                      <a:pt x="35" y="14"/>
                      <a:pt x="35" y="14"/>
                    </a:cubicBezTo>
                    <a:cubicBezTo>
                      <a:pt x="36" y="15"/>
                      <a:pt x="37" y="15"/>
                      <a:pt x="37" y="16"/>
                    </a:cubicBezTo>
                    <a:cubicBezTo>
                      <a:pt x="37" y="16"/>
                      <a:pt x="37" y="17"/>
                      <a:pt x="37" y="17"/>
                    </a:cubicBezTo>
                    <a:cubicBezTo>
                      <a:pt x="37" y="18"/>
                      <a:pt x="37" y="18"/>
                      <a:pt x="38" y="19"/>
                    </a:cubicBezTo>
                    <a:cubicBezTo>
                      <a:pt x="38" y="19"/>
                      <a:pt x="38" y="20"/>
                      <a:pt x="39" y="20"/>
                    </a:cubicBezTo>
                    <a:cubicBezTo>
                      <a:pt x="39" y="20"/>
                      <a:pt x="39" y="21"/>
                      <a:pt x="39" y="21"/>
                    </a:cubicBezTo>
                    <a:cubicBezTo>
                      <a:pt x="40" y="21"/>
                      <a:pt x="40" y="22"/>
                      <a:pt x="40" y="23"/>
                    </a:cubicBezTo>
                    <a:cubicBezTo>
                      <a:pt x="40" y="23"/>
                      <a:pt x="41" y="24"/>
                      <a:pt x="41" y="25"/>
                    </a:cubicBezTo>
                    <a:cubicBezTo>
                      <a:pt x="42" y="25"/>
                      <a:pt x="44" y="25"/>
                      <a:pt x="46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50" y="27"/>
                      <a:pt x="50" y="31"/>
                      <a:pt x="48" y="33"/>
                    </a:cubicBezTo>
                    <a:cubicBezTo>
                      <a:pt x="47" y="34"/>
                      <a:pt x="43" y="35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0" y="36"/>
                      <a:pt x="40" y="36"/>
                      <a:pt x="39" y="36"/>
                    </a:cubicBezTo>
                    <a:cubicBezTo>
                      <a:pt x="37" y="36"/>
                      <a:pt x="34" y="36"/>
                      <a:pt x="34" y="37"/>
                    </a:cubicBezTo>
                    <a:lnTo>
                      <a:pt x="27" y="45"/>
                    </a:lnTo>
                    <a:close/>
                    <a:moveTo>
                      <a:pt x="23" y="38"/>
                    </a:moveTo>
                    <a:cubicBezTo>
                      <a:pt x="23" y="38"/>
                      <a:pt x="24" y="39"/>
                      <a:pt x="24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7" y="40"/>
                      <a:pt x="28" y="40"/>
                      <a:pt x="28" y="42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4" y="35"/>
                      <a:pt x="36" y="35"/>
                      <a:pt x="39" y="35"/>
                    </a:cubicBezTo>
                    <a:cubicBezTo>
                      <a:pt x="39" y="35"/>
                      <a:pt x="40" y="34"/>
                      <a:pt x="40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3" y="34"/>
                      <a:pt x="46" y="33"/>
                      <a:pt x="47" y="32"/>
                    </a:cubicBezTo>
                    <a:cubicBezTo>
                      <a:pt x="49" y="31"/>
                      <a:pt x="49" y="28"/>
                      <a:pt x="48" y="26"/>
                    </a:cubicBezTo>
                    <a:cubicBezTo>
                      <a:pt x="48" y="27"/>
                      <a:pt x="47" y="27"/>
                      <a:pt x="46" y="27"/>
                    </a:cubicBezTo>
                    <a:cubicBezTo>
                      <a:pt x="44" y="27"/>
                      <a:pt x="41" y="26"/>
                      <a:pt x="40" y="25"/>
                    </a:cubicBezTo>
                    <a:cubicBezTo>
                      <a:pt x="40" y="25"/>
                      <a:pt x="40" y="24"/>
                      <a:pt x="39" y="23"/>
                    </a:cubicBezTo>
                    <a:cubicBezTo>
                      <a:pt x="39" y="23"/>
                      <a:pt x="39" y="22"/>
                      <a:pt x="38" y="22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7" y="20"/>
                      <a:pt x="37" y="20"/>
                      <a:pt x="37" y="19"/>
                    </a:cubicBezTo>
                    <a:cubicBezTo>
                      <a:pt x="36" y="19"/>
                      <a:pt x="36" y="18"/>
                      <a:pt x="36" y="17"/>
                    </a:cubicBezTo>
                    <a:cubicBezTo>
                      <a:pt x="36" y="17"/>
                      <a:pt x="36" y="16"/>
                      <a:pt x="36" y="16"/>
                    </a:cubicBezTo>
                    <a:cubicBezTo>
                      <a:pt x="36" y="16"/>
                      <a:pt x="35" y="15"/>
                      <a:pt x="34" y="15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3" y="13"/>
                      <a:pt x="33" y="13"/>
                    </a:cubicBezTo>
                    <a:cubicBezTo>
                      <a:pt x="33" y="12"/>
                      <a:pt x="32" y="12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0" y="11"/>
                      <a:pt x="30" y="11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8" y="10"/>
                      <a:pt x="28" y="10"/>
                      <a:pt x="27" y="10"/>
                    </a:cubicBezTo>
                    <a:cubicBezTo>
                      <a:pt x="26" y="11"/>
                      <a:pt x="25" y="10"/>
                      <a:pt x="25" y="10"/>
                    </a:cubicBezTo>
                    <a:cubicBezTo>
                      <a:pt x="24" y="10"/>
                      <a:pt x="24" y="10"/>
                      <a:pt x="24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2" y="9"/>
                      <a:pt x="21" y="8"/>
                      <a:pt x="21" y="7"/>
                    </a:cubicBezTo>
                    <a:cubicBezTo>
                      <a:pt x="21" y="6"/>
                      <a:pt x="20" y="6"/>
                      <a:pt x="20" y="6"/>
                    </a:cubicBezTo>
                    <a:cubicBezTo>
                      <a:pt x="20" y="6"/>
                      <a:pt x="19" y="5"/>
                      <a:pt x="19" y="5"/>
                    </a:cubicBezTo>
                    <a:cubicBezTo>
                      <a:pt x="18" y="5"/>
                      <a:pt x="17" y="4"/>
                      <a:pt x="16" y="4"/>
                    </a:cubicBezTo>
                    <a:cubicBezTo>
                      <a:pt x="15" y="3"/>
                      <a:pt x="14" y="2"/>
                      <a:pt x="12" y="2"/>
                    </a:cubicBezTo>
                    <a:cubicBezTo>
                      <a:pt x="11" y="2"/>
                      <a:pt x="10" y="2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8" y="6"/>
                      <a:pt x="8" y="6"/>
                    </a:cubicBezTo>
                    <a:cubicBezTo>
                      <a:pt x="6" y="8"/>
                      <a:pt x="4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4" y="12"/>
                      <a:pt x="6" y="18"/>
                      <a:pt x="7" y="19"/>
                    </a:cubicBezTo>
                    <a:cubicBezTo>
                      <a:pt x="7" y="20"/>
                      <a:pt x="8" y="21"/>
                      <a:pt x="9" y="22"/>
                    </a:cubicBezTo>
                    <a:cubicBezTo>
                      <a:pt x="10" y="23"/>
                      <a:pt x="11" y="24"/>
                      <a:pt x="11" y="26"/>
                    </a:cubicBezTo>
                    <a:cubicBezTo>
                      <a:pt x="11" y="27"/>
                      <a:pt x="11" y="28"/>
                      <a:pt x="11" y="28"/>
                    </a:cubicBezTo>
                    <a:cubicBezTo>
                      <a:pt x="11" y="29"/>
                      <a:pt x="11" y="30"/>
                      <a:pt x="12" y="30"/>
                    </a:cubicBezTo>
                    <a:cubicBezTo>
                      <a:pt x="12" y="31"/>
                      <a:pt x="13" y="31"/>
                      <a:pt x="14" y="32"/>
                    </a:cubicBezTo>
                    <a:cubicBezTo>
                      <a:pt x="14" y="32"/>
                      <a:pt x="15" y="33"/>
                      <a:pt x="15" y="33"/>
                    </a:cubicBezTo>
                    <a:cubicBezTo>
                      <a:pt x="16" y="34"/>
                      <a:pt x="16" y="34"/>
                      <a:pt x="16" y="35"/>
                    </a:cubicBezTo>
                    <a:cubicBezTo>
                      <a:pt x="17" y="36"/>
                      <a:pt x="17" y="37"/>
                      <a:pt x="17" y="37"/>
                    </a:cubicBezTo>
                    <a:cubicBezTo>
                      <a:pt x="17" y="37"/>
                      <a:pt x="18" y="38"/>
                      <a:pt x="18" y="38"/>
                    </a:cubicBezTo>
                    <a:cubicBezTo>
                      <a:pt x="18" y="39"/>
                      <a:pt x="19" y="39"/>
                      <a:pt x="19" y="40"/>
                    </a:cubicBezTo>
                    <a:cubicBezTo>
                      <a:pt x="20" y="39"/>
                      <a:pt x="22" y="38"/>
                      <a:pt x="23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8" name="Freeform 444"/>
              <p:cNvSpPr>
                <a:spLocks/>
              </p:cNvSpPr>
              <p:nvPr/>
            </p:nvSpPr>
            <p:spPr bwMode="auto">
              <a:xfrm>
                <a:off x="3010" y="1583"/>
                <a:ext cx="40" cy="33"/>
              </a:xfrm>
              <a:custGeom>
                <a:avLst/>
                <a:gdLst>
                  <a:gd name="T0" fmla="*/ 249 w 17"/>
                  <a:gd name="T1" fmla="*/ 339 h 14"/>
                  <a:gd name="T2" fmla="*/ 89 w 17"/>
                  <a:gd name="T3" fmla="*/ 405 h 14"/>
                  <a:gd name="T4" fmla="*/ 28 w 17"/>
                  <a:gd name="T5" fmla="*/ 405 h 14"/>
                  <a:gd name="T6" fmla="*/ 66 w 17"/>
                  <a:gd name="T7" fmla="*/ 316 h 14"/>
                  <a:gd name="T8" fmla="*/ 89 w 17"/>
                  <a:gd name="T9" fmla="*/ 222 h 14"/>
                  <a:gd name="T10" fmla="*/ 66 w 17"/>
                  <a:gd name="T11" fmla="*/ 94 h 14"/>
                  <a:gd name="T12" fmla="*/ 66 w 17"/>
                  <a:gd name="T13" fmla="*/ 118 h 14"/>
                  <a:gd name="T14" fmla="*/ 89 w 17"/>
                  <a:gd name="T15" fmla="*/ 94 h 14"/>
                  <a:gd name="T16" fmla="*/ 155 w 17"/>
                  <a:gd name="T17" fmla="*/ 28 h 14"/>
                  <a:gd name="T18" fmla="*/ 271 w 17"/>
                  <a:gd name="T19" fmla="*/ 28 h 14"/>
                  <a:gd name="T20" fmla="*/ 405 w 17"/>
                  <a:gd name="T21" fmla="*/ 0 h 14"/>
                  <a:gd name="T22" fmla="*/ 520 w 17"/>
                  <a:gd name="T23" fmla="*/ 0 h 14"/>
                  <a:gd name="T24" fmla="*/ 433 w 17"/>
                  <a:gd name="T25" fmla="*/ 66 h 14"/>
                  <a:gd name="T26" fmla="*/ 433 w 17"/>
                  <a:gd name="T27" fmla="*/ 184 h 14"/>
                  <a:gd name="T28" fmla="*/ 249 w 17"/>
                  <a:gd name="T29" fmla="*/ 339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" h="14">
                    <a:moveTo>
                      <a:pt x="8" y="11"/>
                    </a:moveTo>
                    <a:cubicBezTo>
                      <a:pt x="6" y="12"/>
                      <a:pt x="5" y="13"/>
                      <a:pt x="3" y="13"/>
                    </a:cubicBezTo>
                    <a:cubicBezTo>
                      <a:pt x="2" y="14"/>
                      <a:pt x="2" y="13"/>
                      <a:pt x="1" y="13"/>
                    </a:cubicBezTo>
                    <a:cubicBezTo>
                      <a:pt x="0" y="11"/>
                      <a:pt x="1" y="10"/>
                      <a:pt x="2" y="10"/>
                    </a:cubicBezTo>
                    <a:cubicBezTo>
                      <a:pt x="3" y="8"/>
                      <a:pt x="3" y="9"/>
                      <a:pt x="3" y="7"/>
                    </a:cubicBezTo>
                    <a:cubicBezTo>
                      <a:pt x="1" y="8"/>
                      <a:pt x="2" y="5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6" y="2"/>
                      <a:pt x="7" y="1"/>
                      <a:pt x="9" y="1"/>
                    </a:cubicBezTo>
                    <a:cubicBezTo>
                      <a:pt x="10" y="2"/>
                      <a:pt x="12" y="0"/>
                      <a:pt x="13" y="0"/>
                    </a:cubicBezTo>
                    <a:cubicBezTo>
                      <a:pt x="14" y="0"/>
                      <a:pt x="16" y="0"/>
                      <a:pt x="17" y="0"/>
                    </a:cubicBezTo>
                    <a:cubicBezTo>
                      <a:pt x="16" y="1"/>
                      <a:pt x="14" y="1"/>
                      <a:pt x="14" y="2"/>
                    </a:cubicBezTo>
                    <a:cubicBezTo>
                      <a:pt x="14" y="3"/>
                      <a:pt x="14" y="5"/>
                      <a:pt x="14" y="6"/>
                    </a:cubicBezTo>
                    <a:cubicBezTo>
                      <a:pt x="14" y="9"/>
                      <a:pt x="10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9" name="Freeform 445"/>
              <p:cNvSpPr>
                <a:spLocks noEditPoints="1"/>
              </p:cNvSpPr>
              <p:nvPr/>
            </p:nvSpPr>
            <p:spPr bwMode="auto">
              <a:xfrm>
                <a:off x="3010" y="1581"/>
                <a:ext cx="42" cy="35"/>
              </a:xfrm>
              <a:custGeom>
                <a:avLst/>
                <a:gdLst>
                  <a:gd name="T0" fmla="*/ 86 w 18"/>
                  <a:gd name="T1" fmla="*/ 446 h 15"/>
                  <a:gd name="T2" fmla="*/ 65 w 18"/>
                  <a:gd name="T3" fmla="*/ 446 h 15"/>
                  <a:gd name="T4" fmla="*/ 28 w 18"/>
                  <a:gd name="T5" fmla="*/ 420 h 15"/>
                  <a:gd name="T6" fmla="*/ 0 w 18"/>
                  <a:gd name="T7" fmla="*/ 420 h 15"/>
                  <a:gd name="T8" fmla="*/ 0 w 18"/>
                  <a:gd name="T9" fmla="*/ 420 h 15"/>
                  <a:gd name="T10" fmla="*/ 28 w 18"/>
                  <a:gd name="T11" fmla="*/ 331 h 15"/>
                  <a:gd name="T12" fmla="*/ 28 w 18"/>
                  <a:gd name="T13" fmla="*/ 294 h 15"/>
                  <a:gd name="T14" fmla="*/ 65 w 18"/>
                  <a:gd name="T15" fmla="*/ 266 h 15"/>
                  <a:gd name="T16" fmla="*/ 65 w 18"/>
                  <a:gd name="T17" fmla="*/ 266 h 15"/>
                  <a:gd name="T18" fmla="*/ 28 w 18"/>
                  <a:gd name="T19" fmla="*/ 240 h 15"/>
                  <a:gd name="T20" fmla="*/ 28 w 18"/>
                  <a:gd name="T21" fmla="*/ 152 h 15"/>
                  <a:gd name="T22" fmla="*/ 28 w 18"/>
                  <a:gd name="T23" fmla="*/ 114 h 15"/>
                  <a:gd name="T24" fmla="*/ 28 w 18"/>
                  <a:gd name="T25" fmla="*/ 86 h 15"/>
                  <a:gd name="T26" fmla="*/ 65 w 18"/>
                  <a:gd name="T27" fmla="*/ 114 h 15"/>
                  <a:gd name="T28" fmla="*/ 86 w 18"/>
                  <a:gd name="T29" fmla="*/ 86 h 15"/>
                  <a:gd name="T30" fmla="*/ 86 w 18"/>
                  <a:gd name="T31" fmla="*/ 65 h 15"/>
                  <a:gd name="T32" fmla="*/ 152 w 18"/>
                  <a:gd name="T33" fmla="*/ 65 h 15"/>
                  <a:gd name="T34" fmla="*/ 201 w 18"/>
                  <a:gd name="T35" fmla="*/ 65 h 15"/>
                  <a:gd name="T36" fmla="*/ 266 w 18"/>
                  <a:gd name="T37" fmla="*/ 65 h 15"/>
                  <a:gd name="T38" fmla="*/ 331 w 18"/>
                  <a:gd name="T39" fmla="*/ 28 h 15"/>
                  <a:gd name="T40" fmla="*/ 380 w 18"/>
                  <a:gd name="T41" fmla="*/ 0 h 15"/>
                  <a:gd name="T42" fmla="*/ 446 w 18"/>
                  <a:gd name="T43" fmla="*/ 0 h 15"/>
                  <a:gd name="T44" fmla="*/ 506 w 18"/>
                  <a:gd name="T45" fmla="*/ 0 h 15"/>
                  <a:gd name="T46" fmla="*/ 534 w 18"/>
                  <a:gd name="T47" fmla="*/ 28 h 15"/>
                  <a:gd name="T48" fmla="*/ 506 w 18"/>
                  <a:gd name="T49" fmla="*/ 28 h 15"/>
                  <a:gd name="T50" fmla="*/ 446 w 18"/>
                  <a:gd name="T51" fmla="*/ 86 h 15"/>
                  <a:gd name="T52" fmla="*/ 446 w 18"/>
                  <a:gd name="T53" fmla="*/ 86 h 15"/>
                  <a:gd name="T54" fmla="*/ 420 w 18"/>
                  <a:gd name="T55" fmla="*/ 180 h 15"/>
                  <a:gd name="T56" fmla="*/ 420 w 18"/>
                  <a:gd name="T57" fmla="*/ 201 h 15"/>
                  <a:gd name="T58" fmla="*/ 294 w 18"/>
                  <a:gd name="T59" fmla="*/ 355 h 15"/>
                  <a:gd name="T60" fmla="*/ 240 w 18"/>
                  <a:gd name="T61" fmla="*/ 355 h 15"/>
                  <a:gd name="T62" fmla="*/ 114 w 18"/>
                  <a:gd name="T63" fmla="*/ 446 h 15"/>
                  <a:gd name="T64" fmla="*/ 86 w 18"/>
                  <a:gd name="T65" fmla="*/ 446 h 15"/>
                  <a:gd name="T66" fmla="*/ 28 w 18"/>
                  <a:gd name="T67" fmla="*/ 380 h 15"/>
                  <a:gd name="T68" fmla="*/ 65 w 18"/>
                  <a:gd name="T69" fmla="*/ 420 h 15"/>
                  <a:gd name="T70" fmla="*/ 86 w 18"/>
                  <a:gd name="T71" fmla="*/ 420 h 15"/>
                  <a:gd name="T72" fmla="*/ 240 w 18"/>
                  <a:gd name="T73" fmla="*/ 331 h 15"/>
                  <a:gd name="T74" fmla="*/ 266 w 18"/>
                  <a:gd name="T75" fmla="*/ 331 h 15"/>
                  <a:gd name="T76" fmla="*/ 380 w 18"/>
                  <a:gd name="T77" fmla="*/ 201 h 15"/>
                  <a:gd name="T78" fmla="*/ 380 w 18"/>
                  <a:gd name="T79" fmla="*/ 180 h 15"/>
                  <a:gd name="T80" fmla="*/ 420 w 18"/>
                  <a:gd name="T81" fmla="*/ 86 h 15"/>
                  <a:gd name="T82" fmla="*/ 446 w 18"/>
                  <a:gd name="T83" fmla="*/ 65 h 15"/>
                  <a:gd name="T84" fmla="*/ 446 w 18"/>
                  <a:gd name="T85" fmla="*/ 28 h 15"/>
                  <a:gd name="T86" fmla="*/ 380 w 18"/>
                  <a:gd name="T87" fmla="*/ 65 h 15"/>
                  <a:gd name="T88" fmla="*/ 355 w 18"/>
                  <a:gd name="T89" fmla="*/ 65 h 15"/>
                  <a:gd name="T90" fmla="*/ 266 w 18"/>
                  <a:gd name="T91" fmla="*/ 86 h 15"/>
                  <a:gd name="T92" fmla="*/ 201 w 18"/>
                  <a:gd name="T93" fmla="*/ 86 h 15"/>
                  <a:gd name="T94" fmla="*/ 152 w 18"/>
                  <a:gd name="T95" fmla="*/ 86 h 15"/>
                  <a:gd name="T96" fmla="*/ 114 w 18"/>
                  <a:gd name="T97" fmla="*/ 86 h 15"/>
                  <a:gd name="T98" fmla="*/ 114 w 18"/>
                  <a:gd name="T99" fmla="*/ 86 h 15"/>
                  <a:gd name="T100" fmla="*/ 114 w 18"/>
                  <a:gd name="T101" fmla="*/ 114 h 15"/>
                  <a:gd name="T102" fmla="*/ 114 w 18"/>
                  <a:gd name="T103" fmla="*/ 114 h 15"/>
                  <a:gd name="T104" fmla="*/ 86 w 18"/>
                  <a:gd name="T105" fmla="*/ 152 h 15"/>
                  <a:gd name="T106" fmla="*/ 65 w 18"/>
                  <a:gd name="T107" fmla="*/ 180 h 15"/>
                  <a:gd name="T108" fmla="*/ 65 w 18"/>
                  <a:gd name="T109" fmla="*/ 180 h 15"/>
                  <a:gd name="T110" fmla="*/ 65 w 18"/>
                  <a:gd name="T111" fmla="*/ 201 h 15"/>
                  <a:gd name="T112" fmla="*/ 86 w 18"/>
                  <a:gd name="T113" fmla="*/ 201 h 15"/>
                  <a:gd name="T114" fmla="*/ 86 w 18"/>
                  <a:gd name="T115" fmla="*/ 201 h 15"/>
                  <a:gd name="T116" fmla="*/ 86 w 18"/>
                  <a:gd name="T117" fmla="*/ 240 h 15"/>
                  <a:gd name="T118" fmla="*/ 86 w 18"/>
                  <a:gd name="T119" fmla="*/ 294 h 15"/>
                  <a:gd name="T120" fmla="*/ 65 w 18"/>
                  <a:gd name="T121" fmla="*/ 331 h 15"/>
                  <a:gd name="T122" fmla="*/ 65 w 18"/>
                  <a:gd name="T123" fmla="*/ 331 h 15"/>
                  <a:gd name="T124" fmla="*/ 28 w 18"/>
                  <a:gd name="T125" fmla="*/ 380 h 1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8" h="15">
                    <a:moveTo>
                      <a:pt x="3" y="15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1" y="11"/>
                      <a:pt x="1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1" y="8"/>
                    </a:cubicBezTo>
                    <a:cubicBezTo>
                      <a:pt x="1" y="8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1"/>
                      <a:pt x="5" y="2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7" y="2"/>
                      <a:pt x="8" y="1"/>
                      <a:pt x="9" y="2"/>
                    </a:cubicBezTo>
                    <a:cubicBezTo>
                      <a:pt x="10" y="2"/>
                      <a:pt x="10" y="1"/>
                      <a:pt x="11" y="1"/>
                    </a:cubicBezTo>
                    <a:cubicBezTo>
                      <a:pt x="12" y="1"/>
                      <a:pt x="12" y="0"/>
                      <a:pt x="13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6" y="0"/>
                      <a:pt x="17" y="0"/>
                      <a:pt x="17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6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4" y="5"/>
                      <a:pt x="14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10"/>
                      <a:pt x="12" y="11"/>
                      <a:pt x="10" y="12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  <a:moveTo>
                      <a:pt x="1" y="13"/>
                    </a:moveTo>
                    <a:cubicBezTo>
                      <a:pt x="1" y="13"/>
                      <a:pt x="2" y="13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9" y="11"/>
                      <a:pt x="9" y="11"/>
                    </a:cubicBezTo>
                    <a:cubicBezTo>
                      <a:pt x="11" y="10"/>
                      <a:pt x="13" y="9"/>
                      <a:pt x="13" y="7"/>
                    </a:cubicBezTo>
                    <a:cubicBezTo>
                      <a:pt x="13" y="7"/>
                      <a:pt x="13" y="7"/>
                      <a:pt x="13" y="6"/>
                    </a:cubicBezTo>
                    <a:cubicBezTo>
                      <a:pt x="13" y="5"/>
                      <a:pt x="13" y="4"/>
                      <a:pt x="14" y="3"/>
                    </a:cubicBezTo>
                    <a:cubicBezTo>
                      <a:pt x="14" y="2"/>
                      <a:pt x="14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3" y="1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3"/>
                      <a:pt x="10" y="3"/>
                      <a:pt x="9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2"/>
                      <a:pt x="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0" name="Freeform 446"/>
              <p:cNvSpPr>
                <a:spLocks/>
              </p:cNvSpPr>
              <p:nvPr/>
            </p:nvSpPr>
            <p:spPr bwMode="auto">
              <a:xfrm>
                <a:off x="3097" y="1654"/>
                <a:ext cx="29" cy="21"/>
              </a:xfrm>
              <a:custGeom>
                <a:avLst/>
                <a:gdLst>
                  <a:gd name="T0" fmla="*/ 408 w 12"/>
                  <a:gd name="T1" fmla="*/ 86 h 9"/>
                  <a:gd name="T2" fmla="*/ 379 w 12"/>
                  <a:gd name="T3" fmla="*/ 0 h 9"/>
                  <a:gd name="T4" fmla="*/ 210 w 12"/>
                  <a:gd name="T5" fmla="*/ 152 h 9"/>
                  <a:gd name="T6" fmla="*/ 0 w 12"/>
                  <a:gd name="T7" fmla="*/ 114 h 9"/>
                  <a:gd name="T8" fmla="*/ 0 w 12"/>
                  <a:gd name="T9" fmla="*/ 114 h 9"/>
                  <a:gd name="T10" fmla="*/ 70 w 12"/>
                  <a:gd name="T11" fmla="*/ 240 h 9"/>
                  <a:gd name="T12" fmla="*/ 268 w 12"/>
                  <a:gd name="T13" fmla="*/ 266 h 9"/>
                  <a:gd name="T14" fmla="*/ 338 w 12"/>
                  <a:gd name="T15" fmla="*/ 180 h 9"/>
                  <a:gd name="T16" fmla="*/ 338 w 12"/>
                  <a:gd name="T17" fmla="*/ 86 h 9"/>
                  <a:gd name="T18" fmla="*/ 408 w 12"/>
                  <a:gd name="T19" fmla="*/ 86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" h="9">
                    <a:moveTo>
                      <a:pt x="12" y="3"/>
                    </a:moveTo>
                    <a:cubicBezTo>
                      <a:pt x="12" y="2"/>
                      <a:pt x="11" y="1"/>
                      <a:pt x="11" y="0"/>
                    </a:cubicBezTo>
                    <a:cubicBezTo>
                      <a:pt x="10" y="1"/>
                      <a:pt x="8" y="5"/>
                      <a:pt x="6" y="5"/>
                    </a:cubicBezTo>
                    <a:cubicBezTo>
                      <a:pt x="4" y="5"/>
                      <a:pt x="0" y="6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7"/>
                      <a:pt x="2" y="8"/>
                    </a:cubicBezTo>
                    <a:cubicBezTo>
                      <a:pt x="3" y="9"/>
                      <a:pt x="6" y="9"/>
                      <a:pt x="8" y="9"/>
                    </a:cubicBezTo>
                    <a:cubicBezTo>
                      <a:pt x="10" y="9"/>
                      <a:pt x="9" y="8"/>
                      <a:pt x="10" y="6"/>
                    </a:cubicBezTo>
                    <a:cubicBezTo>
                      <a:pt x="10" y="5"/>
                      <a:pt x="12" y="6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1" name="Freeform 447"/>
              <p:cNvSpPr>
                <a:spLocks noEditPoints="1"/>
              </p:cNvSpPr>
              <p:nvPr/>
            </p:nvSpPr>
            <p:spPr bwMode="auto">
              <a:xfrm>
                <a:off x="3095" y="1652"/>
                <a:ext cx="31" cy="26"/>
              </a:xfrm>
              <a:custGeom>
                <a:avLst/>
                <a:gdLst>
                  <a:gd name="T0" fmla="*/ 284 w 13"/>
                  <a:gd name="T1" fmla="*/ 340 h 11"/>
                  <a:gd name="T2" fmla="*/ 284 w 13"/>
                  <a:gd name="T3" fmla="*/ 340 h 11"/>
                  <a:gd name="T4" fmla="*/ 284 w 13"/>
                  <a:gd name="T5" fmla="*/ 340 h 11"/>
                  <a:gd name="T6" fmla="*/ 234 w 13"/>
                  <a:gd name="T7" fmla="*/ 319 h 11"/>
                  <a:gd name="T8" fmla="*/ 69 w 13"/>
                  <a:gd name="T9" fmla="*/ 279 h 11"/>
                  <a:gd name="T10" fmla="*/ 29 w 13"/>
                  <a:gd name="T11" fmla="*/ 225 h 11"/>
                  <a:gd name="T12" fmla="*/ 0 w 13"/>
                  <a:gd name="T13" fmla="*/ 156 h 11"/>
                  <a:gd name="T14" fmla="*/ 0 w 13"/>
                  <a:gd name="T15" fmla="*/ 156 h 11"/>
                  <a:gd name="T16" fmla="*/ 0 w 13"/>
                  <a:gd name="T17" fmla="*/ 118 h 11"/>
                  <a:gd name="T18" fmla="*/ 29 w 13"/>
                  <a:gd name="T19" fmla="*/ 118 h 11"/>
                  <a:gd name="T20" fmla="*/ 69 w 13"/>
                  <a:gd name="T21" fmla="*/ 118 h 11"/>
                  <a:gd name="T22" fmla="*/ 69 w 13"/>
                  <a:gd name="T23" fmla="*/ 156 h 11"/>
                  <a:gd name="T24" fmla="*/ 136 w 13"/>
                  <a:gd name="T25" fmla="*/ 184 h 11"/>
                  <a:gd name="T26" fmla="*/ 165 w 13"/>
                  <a:gd name="T27" fmla="*/ 184 h 11"/>
                  <a:gd name="T28" fmla="*/ 234 w 13"/>
                  <a:gd name="T29" fmla="*/ 184 h 11"/>
                  <a:gd name="T30" fmla="*/ 234 w 13"/>
                  <a:gd name="T31" fmla="*/ 184 h 11"/>
                  <a:gd name="T32" fmla="*/ 353 w 13"/>
                  <a:gd name="T33" fmla="*/ 66 h 11"/>
                  <a:gd name="T34" fmla="*/ 393 w 13"/>
                  <a:gd name="T35" fmla="*/ 28 h 11"/>
                  <a:gd name="T36" fmla="*/ 393 w 13"/>
                  <a:gd name="T37" fmla="*/ 0 h 11"/>
                  <a:gd name="T38" fmla="*/ 420 w 13"/>
                  <a:gd name="T39" fmla="*/ 28 h 11"/>
                  <a:gd name="T40" fmla="*/ 420 w 13"/>
                  <a:gd name="T41" fmla="*/ 66 h 11"/>
                  <a:gd name="T42" fmla="*/ 420 w 13"/>
                  <a:gd name="T43" fmla="*/ 118 h 11"/>
                  <a:gd name="T44" fmla="*/ 420 w 13"/>
                  <a:gd name="T45" fmla="*/ 156 h 11"/>
                  <a:gd name="T46" fmla="*/ 420 w 13"/>
                  <a:gd name="T47" fmla="*/ 156 h 11"/>
                  <a:gd name="T48" fmla="*/ 393 w 13"/>
                  <a:gd name="T49" fmla="*/ 156 h 11"/>
                  <a:gd name="T50" fmla="*/ 393 w 13"/>
                  <a:gd name="T51" fmla="*/ 225 h 11"/>
                  <a:gd name="T52" fmla="*/ 353 w 13"/>
                  <a:gd name="T53" fmla="*/ 251 h 11"/>
                  <a:gd name="T54" fmla="*/ 353 w 13"/>
                  <a:gd name="T55" fmla="*/ 251 h 11"/>
                  <a:gd name="T56" fmla="*/ 284 w 13"/>
                  <a:gd name="T57" fmla="*/ 340 h 11"/>
                  <a:gd name="T58" fmla="*/ 69 w 13"/>
                  <a:gd name="T59" fmla="*/ 225 h 11"/>
                  <a:gd name="T60" fmla="*/ 98 w 13"/>
                  <a:gd name="T61" fmla="*/ 279 h 11"/>
                  <a:gd name="T62" fmla="*/ 234 w 13"/>
                  <a:gd name="T63" fmla="*/ 279 h 11"/>
                  <a:gd name="T64" fmla="*/ 284 w 13"/>
                  <a:gd name="T65" fmla="*/ 279 h 11"/>
                  <a:gd name="T66" fmla="*/ 284 w 13"/>
                  <a:gd name="T67" fmla="*/ 279 h 11"/>
                  <a:gd name="T68" fmla="*/ 284 w 13"/>
                  <a:gd name="T69" fmla="*/ 279 h 11"/>
                  <a:gd name="T70" fmla="*/ 324 w 13"/>
                  <a:gd name="T71" fmla="*/ 251 h 11"/>
                  <a:gd name="T72" fmla="*/ 324 w 13"/>
                  <a:gd name="T73" fmla="*/ 225 h 11"/>
                  <a:gd name="T74" fmla="*/ 353 w 13"/>
                  <a:gd name="T75" fmla="*/ 184 h 11"/>
                  <a:gd name="T76" fmla="*/ 353 w 13"/>
                  <a:gd name="T77" fmla="*/ 156 h 11"/>
                  <a:gd name="T78" fmla="*/ 353 w 13"/>
                  <a:gd name="T79" fmla="*/ 118 h 11"/>
                  <a:gd name="T80" fmla="*/ 234 w 13"/>
                  <a:gd name="T81" fmla="*/ 225 h 11"/>
                  <a:gd name="T82" fmla="*/ 234 w 13"/>
                  <a:gd name="T83" fmla="*/ 225 h 11"/>
                  <a:gd name="T84" fmla="*/ 165 w 13"/>
                  <a:gd name="T85" fmla="*/ 225 h 11"/>
                  <a:gd name="T86" fmla="*/ 69 w 13"/>
                  <a:gd name="T87" fmla="*/ 225 h 11"/>
                  <a:gd name="T88" fmla="*/ 393 w 13"/>
                  <a:gd name="T89" fmla="*/ 66 h 11"/>
                  <a:gd name="T90" fmla="*/ 393 w 13"/>
                  <a:gd name="T91" fmla="*/ 95 h 11"/>
                  <a:gd name="T92" fmla="*/ 353 w 13"/>
                  <a:gd name="T93" fmla="*/ 118 h 11"/>
                  <a:gd name="T94" fmla="*/ 353 w 13"/>
                  <a:gd name="T95" fmla="*/ 118 h 11"/>
                  <a:gd name="T96" fmla="*/ 393 w 13"/>
                  <a:gd name="T97" fmla="*/ 118 h 11"/>
                  <a:gd name="T98" fmla="*/ 393 w 13"/>
                  <a:gd name="T99" fmla="*/ 118 h 11"/>
                  <a:gd name="T100" fmla="*/ 393 w 13"/>
                  <a:gd name="T101" fmla="*/ 66 h 1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3" h="11">
                    <a:moveTo>
                      <a:pt x="9" y="11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5" y="10"/>
                      <a:pt x="3" y="10"/>
                      <a:pt x="2" y="9"/>
                    </a:cubicBezTo>
                    <a:cubicBezTo>
                      <a:pt x="2" y="9"/>
                      <a:pt x="2" y="8"/>
                      <a:pt x="1" y="7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10" y="3"/>
                      <a:pt x="11" y="2"/>
                    </a:cubicBezTo>
                    <a:cubicBezTo>
                      <a:pt x="11" y="2"/>
                      <a:pt x="11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6"/>
                      <a:pt x="12" y="6"/>
                      <a:pt x="12" y="7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11"/>
                      <a:pt x="9" y="11"/>
                    </a:cubicBezTo>
                    <a:close/>
                    <a:moveTo>
                      <a:pt x="2" y="7"/>
                    </a:moveTo>
                    <a:cubicBezTo>
                      <a:pt x="2" y="7"/>
                      <a:pt x="3" y="8"/>
                      <a:pt x="3" y="9"/>
                    </a:cubicBezTo>
                    <a:cubicBezTo>
                      <a:pt x="4" y="9"/>
                      <a:pt x="6" y="9"/>
                      <a:pt x="7" y="9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4" y="7"/>
                      <a:pt x="3" y="7"/>
                      <a:pt x="2" y="7"/>
                    </a:cubicBezTo>
                    <a:close/>
                    <a:moveTo>
                      <a:pt x="12" y="2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2" name="Freeform 448"/>
              <p:cNvSpPr>
                <a:spLocks/>
              </p:cNvSpPr>
              <p:nvPr/>
            </p:nvSpPr>
            <p:spPr bwMode="auto">
              <a:xfrm>
                <a:off x="2960" y="1548"/>
                <a:ext cx="17" cy="14"/>
              </a:xfrm>
              <a:custGeom>
                <a:avLst/>
                <a:gdLst>
                  <a:gd name="T0" fmla="*/ 141 w 7"/>
                  <a:gd name="T1" fmla="*/ 28 h 6"/>
                  <a:gd name="T2" fmla="*/ 0 w 7"/>
                  <a:gd name="T3" fmla="*/ 28 h 6"/>
                  <a:gd name="T4" fmla="*/ 0 w 7"/>
                  <a:gd name="T5" fmla="*/ 114 h 6"/>
                  <a:gd name="T6" fmla="*/ 29 w 7"/>
                  <a:gd name="T7" fmla="*/ 152 h 6"/>
                  <a:gd name="T8" fmla="*/ 0 w 7"/>
                  <a:gd name="T9" fmla="*/ 180 h 6"/>
                  <a:gd name="T10" fmla="*/ 100 w 7"/>
                  <a:gd name="T11" fmla="*/ 114 h 6"/>
                  <a:gd name="T12" fmla="*/ 243 w 7"/>
                  <a:gd name="T13" fmla="*/ 86 h 6"/>
                  <a:gd name="T14" fmla="*/ 141 w 7"/>
                  <a:gd name="T15" fmla="*/ 28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5"/>
                      <a:pt x="2" y="4"/>
                      <a:pt x="3" y="4"/>
                    </a:cubicBezTo>
                    <a:cubicBezTo>
                      <a:pt x="5" y="3"/>
                      <a:pt x="6" y="4"/>
                      <a:pt x="7" y="3"/>
                    </a:cubicBezTo>
                    <a:cubicBezTo>
                      <a:pt x="6" y="2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3" name="Freeform 449"/>
              <p:cNvSpPr>
                <a:spLocks noEditPoints="1"/>
              </p:cNvSpPr>
              <p:nvPr/>
            </p:nvSpPr>
            <p:spPr bwMode="auto">
              <a:xfrm>
                <a:off x="2958" y="1548"/>
                <a:ext cx="21" cy="19"/>
              </a:xfrm>
              <a:custGeom>
                <a:avLst/>
                <a:gdLst>
                  <a:gd name="T0" fmla="*/ 0 w 9"/>
                  <a:gd name="T1" fmla="*/ 254 h 8"/>
                  <a:gd name="T2" fmla="*/ 28 w 9"/>
                  <a:gd name="T3" fmla="*/ 185 h 8"/>
                  <a:gd name="T4" fmla="*/ 28 w 9"/>
                  <a:gd name="T5" fmla="*/ 185 h 8"/>
                  <a:gd name="T6" fmla="*/ 28 w 9"/>
                  <a:gd name="T7" fmla="*/ 164 h 8"/>
                  <a:gd name="T8" fmla="*/ 28 w 9"/>
                  <a:gd name="T9" fmla="*/ 164 h 8"/>
                  <a:gd name="T10" fmla="*/ 0 w 9"/>
                  <a:gd name="T11" fmla="*/ 164 h 8"/>
                  <a:gd name="T12" fmla="*/ 0 w 9"/>
                  <a:gd name="T13" fmla="*/ 135 h 8"/>
                  <a:gd name="T14" fmla="*/ 28 w 9"/>
                  <a:gd name="T15" fmla="*/ 95 h 8"/>
                  <a:gd name="T16" fmla="*/ 28 w 9"/>
                  <a:gd name="T17" fmla="*/ 29 h 8"/>
                  <a:gd name="T18" fmla="*/ 28 w 9"/>
                  <a:gd name="T19" fmla="*/ 29 h 8"/>
                  <a:gd name="T20" fmla="*/ 28 w 9"/>
                  <a:gd name="T21" fmla="*/ 29 h 8"/>
                  <a:gd name="T22" fmla="*/ 180 w 9"/>
                  <a:gd name="T23" fmla="*/ 0 h 8"/>
                  <a:gd name="T24" fmla="*/ 180 w 9"/>
                  <a:gd name="T25" fmla="*/ 0 h 8"/>
                  <a:gd name="T26" fmla="*/ 180 w 9"/>
                  <a:gd name="T27" fmla="*/ 29 h 8"/>
                  <a:gd name="T28" fmla="*/ 240 w 9"/>
                  <a:gd name="T29" fmla="*/ 69 h 8"/>
                  <a:gd name="T30" fmla="*/ 266 w 9"/>
                  <a:gd name="T31" fmla="*/ 69 h 8"/>
                  <a:gd name="T32" fmla="*/ 240 w 9"/>
                  <a:gd name="T33" fmla="*/ 95 h 8"/>
                  <a:gd name="T34" fmla="*/ 180 w 9"/>
                  <a:gd name="T35" fmla="*/ 135 h 8"/>
                  <a:gd name="T36" fmla="*/ 180 w 9"/>
                  <a:gd name="T37" fmla="*/ 135 h 8"/>
                  <a:gd name="T38" fmla="*/ 180 w 9"/>
                  <a:gd name="T39" fmla="*/ 135 h 8"/>
                  <a:gd name="T40" fmla="*/ 152 w 9"/>
                  <a:gd name="T41" fmla="*/ 135 h 8"/>
                  <a:gd name="T42" fmla="*/ 86 w 9"/>
                  <a:gd name="T43" fmla="*/ 185 h 8"/>
                  <a:gd name="T44" fmla="*/ 65 w 9"/>
                  <a:gd name="T45" fmla="*/ 226 h 8"/>
                  <a:gd name="T46" fmla="*/ 0 w 9"/>
                  <a:gd name="T47" fmla="*/ 254 h 8"/>
                  <a:gd name="T48" fmla="*/ 65 w 9"/>
                  <a:gd name="T49" fmla="*/ 135 h 8"/>
                  <a:gd name="T50" fmla="*/ 65 w 9"/>
                  <a:gd name="T51" fmla="*/ 135 h 8"/>
                  <a:gd name="T52" fmla="*/ 65 w 9"/>
                  <a:gd name="T53" fmla="*/ 135 h 8"/>
                  <a:gd name="T54" fmla="*/ 86 w 9"/>
                  <a:gd name="T55" fmla="*/ 135 h 8"/>
                  <a:gd name="T56" fmla="*/ 114 w 9"/>
                  <a:gd name="T57" fmla="*/ 95 h 8"/>
                  <a:gd name="T58" fmla="*/ 180 w 9"/>
                  <a:gd name="T59" fmla="*/ 95 h 8"/>
                  <a:gd name="T60" fmla="*/ 180 w 9"/>
                  <a:gd name="T61" fmla="*/ 95 h 8"/>
                  <a:gd name="T62" fmla="*/ 180 w 9"/>
                  <a:gd name="T63" fmla="*/ 95 h 8"/>
                  <a:gd name="T64" fmla="*/ 180 w 9"/>
                  <a:gd name="T65" fmla="*/ 95 h 8"/>
                  <a:gd name="T66" fmla="*/ 152 w 9"/>
                  <a:gd name="T67" fmla="*/ 29 h 8"/>
                  <a:gd name="T68" fmla="*/ 65 w 9"/>
                  <a:gd name="T69" fmla="*/ 29 h 8"/>
                  <a:gd name="T70" fmla="*/ 65 w 9"/>
                  <a:gd name="T71" fmla="*/ 135 h 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2" y="6"/>
                      <a:pt x="2" y="6"/>
                      <a:pt x="2" y="7"/>
                    </a:cubicBezTo>
                    <a:lnTo>
                      <a:pt x="0" y="8"/>
                    </a:lnTo>
                    <a:close/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2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4" name="Freeform 450"/>
              <p:cNvSpPr>
                <a:spLocks/>
              </p:cNvSpPr>
              <p:nvPr/>
            </p:nvSpPr>
            <p:spPr bwMode="auto">
              <a:xfrm>
                <a:off x="2960" y="1546"/>
                <a:ext cx="102" cy="47"/>
              </a:xfrm>
              <a:custGeom>
                <a:avLst/>
                <a:gdLst>
                  <a:gd name="T0" fmla="*/ 28 w 43"/>
                  <a:gd name="T1" fmla="*/ 209 h 20"/>
                  <a:gd name="T2" fmla="*/ 119 w 43"/>
                  <a:gd name="T3" fmla="*/ 183 h 20"/>
                  <a:gd name="T4" fmla="*/ 225 w 43"/>
                  <a:gd name="T5" fmla="*/ 183 h 20"/>
                  <a:gd name="T6" fmla="*/ 185 w 43"/>
                  <a:gd name="T7" fmla="*/ 183 h 20"/>
                  <a:gd name="T8" fmla="*/ 282 w 43"/>
                  <a:gd name="T9" fmla="*/ 155 h 20"/>
                  <a:gd name="T10" fmla="*/ 282 w 43"/>
                  <a:gd name="T11" fmla="*/ 115 h 20"/>
                  <a:gd name="T12" fmla="*/ 439 w 43"/>
                  <a:gd name="T13" fmla="*/ 66 h 20"/>
                  <a:gd name="T14" fmla="*/ 603 w 43"/>
                  <a:gd name="T15" fmla="*/ 28 h 20"/>
                  <a:gd name="T16" fmla="*/ 693 w 43"/>
                  <a:gd name="T17" fmla="*/ 66 h 20"/>
                  <a:gd name="T18" fmla="*/ 731 w 43"/>
                  <a:gd name="T19" fmla="*/ 66 h 20"/>
                  <a:gd name="T20" fmla="*/ 759 w 43"/>
                  <a:gd name="T21" fmla="*/ 115 h 20"/>
                  <a:gd name="T22" fmla="*/ 1108 w 43"/>
                  <a:gd name="T23" fmla="*/ 89 h 20"/>
                  <a:gd name="T24" fmla="*/ 1362 w 43"/>
                  <a:gd name="T25" fmla="*/ 249 h 20"/>
                  <a:gd name="T26" fmla="*/ 1333 w 43"/>
                  <a:gd name="T27" fmla="*/ 336 h 20"/>
                  <a:gd name="T28" fmla="*/ 1333 w 43"/>
                  <a:gd name="T29" fmla="*/ 430 h 20"/>
                  <a:gd name="T30" fmla="*/ 1362 w 43"/>
                  <a:gd name="T31" fmla="*/ 454 h 20"/>
                  <a:gd name="T32" fmla="*/ 1333 w 43"/>
                  <a:gd name="T33" fmla="*/ 454 h 20"/>
                  <a:gd name="T34" fmla="*/ 1243 w 43"/>
                  <a:gd name="T35" fmla="*/ 454 h 20"/>
                  <a:gd name="T36" fmla="*/ 1198 w 43"/>
                  <a:gd name="T37" fmla="*/ 491 h 20"/>
                  <a:gd name="T38" fmla="*/ 1079 w 43"/>
                  <a:gd name="T39" fmla="*/ 491 h 20"/>
                  <a:gd name="T40" fmla="*/ 946 w 43"/>
                  <a:gd name="T41" fmla="*/ 519 h 20"/>
                  <a:gd name="T42" fmla="*/ 828 w 43"/>
                  <a:gd name="T43" fmla="*/ 519 h 20"/>
                  <a:gd name="T44" fmla="*/ 759 w 43"/>
                  <a:gd name="T45" fmla="*/ 585 h 20"/>
                  <a:gd name="T46" fmla="*/ 731 w 43"/>
                  <a:gd name="T47" fmla="*/ 609 h 20"/>
                  <a:gd name="T48" fmla="*/ 731 w 43"/>
                  <a:gd name="T49" fmla="*/ 519 h 20"/>
                  <a:gd name="T50" fmla="*/ 669 w 43"/>
                  <a:gd name="T51" fmla="*/ 519 h 20"/>
                  <a:gd name="T52" fmla="*/ 479 w 43"/>
                  <a:gd name="T53" fmla="*/ 585 h 20"/>
                  <a:gd name="T54" fmla="*/ 349 w 43"/>
                  <a:gd name="T55" fmla="*/ 519 h 20"/>
                  <a:gd name="T56" fmla="*/ 282 w 43"/>
                  <a:gd name="T57" fmla="*/ 585 h 20"/>
                  <a:gd name="T58" fmla="*/ 157 w 43"/>
                  <a:gd name="T59" fmla="*/ 548 h 20"/>
                  <a:gd name="T60" fmla="*/ 95 w 43"/>
                  <a:gd name="T61" fmla="*/ 519 h 20"/>
                  <a:gd name="T62" fmla="*/ 157 w 43"/>
                  <a:gd name="T63" fmla="*/ 491 h 20"/>
                  <a:gd name="T64" fmla="*/ 95 w 43"/>
                  <a:gd name="T65" fmla="*/ 491 h 20"/>
                  <a:gd name="T66" fmla="*/ 95 w 43"/>
                  <a:gd name="T67" fmla="*/ 454 h 20"/>
                  <a:gd name="T68" fmla="*/ 66 w 43"/>
                  <a:gd name="T69" fmla="*/ 404 h 20"/>
                  <a:gd name="T70" fmla="*/ 28 w 43"/>
                  <a:gd name="T71" fmla="*/ 364 h 20"/>
                  <a:gd name="T72" fmla="*/ 66 w 43"/>
                  <a:gd name="T73" fmla="*/ 364 h 20"/>
                  <a:gd name="T74" fmla="*/ 28 w 43"/>
                  <a:gd name="T75" fmla="*/ 364 h 20"/>
                  <a:gd name="T76" fmla="*/ 66 w 43"/>
                  <a:gd name="T77" fmla="*/ 270 h 20"/>
                  <a:gd name="T78" fmla="*/ 0 w 43"/>
                  <a:gd name="T79" fmla="*/ 270 h 20"/>
                  <a:gd name="T80" fmla="*/ 28 w 43"/>
                  <a:gd name="T81" fmla="*/ 209 h 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3" h="20">
                    <a:moveTo>
                      <a:pt x="1" y="7"/>
                    </a:moveTo>
                    <a:cubicBezTo>
                      <a:pt x="1" y="7"/>
                      <a:pt x="4" y="7"/>
                      <a:pt x="4" y="6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8" y="5"/>
                      <a:pt x="9" y="5"/>
                    </a:cubicBezTo>
                    <a:cubicBezTo>
                      <a:pt x="7" y="5"/>
                      <a:pt x="6" y="4"/>
                      <a:pt x="9" y="4"/>
                    </a:cubicBezTo>
                    <a:cubicBezTo>
                      <a:pt x="12" y="5"/>
                      <a:pt x="12" y="4"/>
                      <a:pt x="14" y="2"/>
                    </a:cubicBezTo>
                    <a:cubicBezTo>
                      <a:pt x="16" y="1"/>
                      <a:pt x="18" y="1"/>
                      <a:pt x="19" y="1"/>
                    </a:cubicBezTo>
                    <a:cubicBezTo>
                      <a:pt x="21" y="1"/>
                      <a:pt x="21" y="1"/>
                      <a:pt x="22" y="2"/>
                    </a:cubicBezTo>
                    <a:cubicBezTo>
                      <a:pt x="22" y="3"/>
                      <a:pt x="23" y="2"/>
                      <a:pt x="23" y="2"/>
                    </a:cubicBezTo>
                    <a:cubicBezTo>
                      <a:pt x="23" y="3"/>
                      <a:pt x="23" y="4"/>
                      <a:pt x="24" y="4"/>
                    </a:cubicBezTo>
                    <a:cubicBezTo>
                      <a:pt x="27" y="5"/>
                      <a:pt x="32" y="5"/>
                      <a:pt x="35" y="3"/>
                    </a:cubicBezTo>
                    <a:cubicBezTo>
                      <a:pt x="39" y="0"/>
                      <a:pt x="40" y="7"/>
                      <a:pt x="43" y="8"/>
                    </a:cubicBezTo>
                    <a:cubicBezTo>
                      <a:pt x="41" y="9"/>
                      <a:pt x="42" y="10"/>
                      <a:pt x="42" y="11"/>
                    </a:cubicBezTo>
                    <a:cubicBezTo>
                      <a:pt x="42" y="12"/>
                      <a:pt x="42" y="13"/>
                      <a:pt x="42" y="14"/>
                    </a:cubicBezTo>
                    <a:cubicBezTo>
                      <a:pt x="42" y="14"/>
                      <a:pt x="43" y="15"/>
                      <a:pt x="43" y="15"/>
                    </a:cubicBezTo>
                    <a:cubicBezTo>
                      <a:pt x="43" y="16"/>
                      <a:pt x="42" y="16"/>
                      <a:pt x="42" y="15"/>
                    </a:cubicBezTo>
                    <a:cubicBezTo>
                      <a:pt x="41" y="15"/>
                      <a:pt x="40" y="15"/>
                      <a:pt x="39" y="15"/>
                    </a:cubicBezTo>
                    <a:cubicBezTo>
                      <a:pt x="38" y="15"/>
                      <a:pt x="38" y="16"/>
                      <a:pt x="38" y="16"/>
                    </a:cubicBezTo>
                    <a:cubicBezTo>
                      <a:pt x="37" y="16"/>
                      <a:pt x="34" y="16"/>
                      <a:pt x="34" y="16"/>
                    </a:cubicBezTo>
                    <a:cubicBezTo>
                      <a:pt x="33" y="16"/>
                      <a:pt x="31" y="18"/>
                      <a:pt x="30" y="17"/>
                    </a:cubicBezTo>
                    <a:cubicBezTo>
                      <a:pt x="28" y="17"/>
                      <a:pt x="28" y="17"/>
                      <a:pt x="26" y="17"/>
                    </a:cubicBezTo>
                    <a:cubicBezTo>
                      <a:pt x="25" y="18"/>
                      <a:pt x="23" y="16"/>
                      <a:pt x="24" y="19"/>
                    </a:cubicBezTo>
                    <a:cubicBezTo>
                      <a:pt x="24" y="19"/>
                      <a:pt x="24" y="19"/>
                      <a:pt x="23" y="20"/>
                    </a:cubicBezTo>
                    <a:cubicBezTo>
                      <a:pt x="22" y="19"/>
                      <a:pt x="24" y="18"/>
                      <a:pt x="23" y="17"/>
                    </a:cubicBezTo>
                    <a:cubicBezTo>
                      <a:pt x="23" y="17"/>
                      <a:pt x="22" y="18"/>
                      <a:pt x="21" y="17"/>
                    </a:cubicBezTo>
                    <a:cubicBezTo>
                      <a:pt x="19" y="16"/>
                      <a:pt x="17" y="20"/>
                      <a:pt x="15" y="19"/>
                    </a:cubicBezTo>
                    <a:cubicBezTo>
                      <a:pt x="14" y="19"/>
                      <a:pt x="12" y="17"/>
                      <a:pt x="11" y="17"/>
                    </a:cubicBezTo>
                    <a:cubicBezTo>
                      <a:pt x="10" y="17"/>
                      <a:pt x="11" y="18"/>
                      <a:pt x="9" y="19"/>
                    </a:cubicBezTo>
                    <a:cubicBezTo>
                      <a:pt x="7" y="20"/>
                      <a:pt x="7" y="16"/>
                      <a:pt x="5" y="18"/>
                    </a:cubicBezTo>
                    <a:cubicBezTo>
                      <a:pt x="4" y="17"/>
                      <a:pt x="4" y="17"/>
                      <a:pt x="3" y="17"/>
                    </a:cubicBezTo>
                    <a:cubicBezTo>
                      <a:pt x="4" y="17"/>
                      <a:pt x="4" y="17"/>
                      <a:pt x="5" y="16"/>
                    </a:cubicBezTo>
                    <a:cubicBezTo>
                      <a:pt x="4" y="16"/>
                      <a:pt x="4" y="16"/>
                      <a:pt x="3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5"/>
                      <a:pt x="2" y="13"/>
                      <a:pt x="2" y="13"/>
                    </a:cubicBezTo>
                    <a:cubicBezTo>
                      <a:pt x="1" y="13"/>
                      <a:pt x="0" y="13"/>
                      <a:pt x="1" y="12"/>
                    </a:cubicBezTo>
                    <a:cubicBezTo>
                      <a:pt x="2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1" y="12"/>
                    </a:cubicBezTo>
                    <a:cubicBezTo>
                      <a:pt x="2" y="11"/>
                      <a:pt x="1" y="10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9"/>
                      <a:pt x="0" y="8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5" name="Freeform 451"/>
              <p:cNvSpPr>
                <a:spLocks noEditPoints="1"/>
              </p:cNvSpPr>
              <p:nvPr/>
            </p:nvSpPr>
            <p:spPr bwMode="auto">
              <a:xfrm>
                <a:off x="2956" y="1548"/>
                <a:ext cx="108" cy="47"/>
              </a:xfrm>
              <a:custGeom>
                <a:avLst/>
                <a:gdLst>
                  <a:gd name="T0" fmla="*/ 765 w 46"/>
                  <a:gd name="T1" fmla="*/ 519 h 20"/>
                  <a:gd name="T2" fmla="*/ 634 w 46"/>
                  <a:gd name="T3" fmla="*/ 548 h 20"/>
                  <a:gd name="T4" fmla="*/ 491 w 46"/>
                  <a:gd name="T5" fmla="*/ 548 h 20"/>
                  <a:gd name="T6" fmla="*/ 336 w 46"/>
                  <a:gd name="T7" fmla="*/ 548 h 20"/>
                  <a:gd name="T8" fmla="*/ 209 w 46"/>
                  <a:gd name="T9" fmla="*/ 519 h 20"/>
                  <a:gd name="T10" fmla="*/ 181 w 46"/>
                  <a:gd name="T11" fmla="*/ 519 h 20"/>
                  <a:gd name="T12" fmla="*/ 155 w 46"/>
                  <a:gd name="T13" fmla="*/ 491 h 20"/>
                  <a:gd name="T14" fmla="*/ 115 w 46"/>
                  <a:gd name="T15" fmla="*/ 430 h 20"/>
                  <a:gd name="T16" fmla="*/ 89 w 46"/>
                  <a:gd name="T17" fmla="*/ 404 h 20"/>
                  <a:gd name="T18" fmla="*/ 89 w 46"/>
                  <a:gd name="T19" fmla="*/ 310 h 20"/>
                  <a:gd name="T20" fmla="*/ 89 w 46"/>
                  <a:gd name="T21" fmla="*/ 270 h 20"/>
                  <a:gd name="T22" fmla="*/ 28 w 46"/>
                  <a:gd name="T23" fmla="*/ 249 h 20"/>
                  <a:gd name="T24" fmla="*/ 115 w 46"/>
                  <a:gd name="T25" fmla="*/ 155 h 20"/>
                  <a:gd name="T26" fmla="*/ 181 w 46"/>
                  <a:gd name="T27" fmla="*/ 155 h 20"/>
                  <a:gd name="T28" fmla="*/ 249 w 46"/>
                  <a:gd name="T29" fmla="*/ 115 h 20"/>
                  <a:gd name="T30" fmla="*/ 270 w 46"/>
                  <a:gd name="T31" fmla="*/ 89 h 20"/>
                  <a:gd name="T32" fmla="*/ 491 w 46"/>
                  <a:gd name="T33" fmla="*/ 28 h 20"/>
                  <a:gd name="T34" fmla="*/ 671 w 46"/>
                  <a:gd name="T35" fmla="*/ 0 h 20"/>
                  <a:gd name="T36" fmla="*/ 765 w 46"/>
                  <a:gd name="T37" fmla="*/ 28 h 20"/>
                  <a:gd name="T38" fmla="*/ 941 w 46"/>
                  <a:gd name="T39" fmla="*/ 89 h 20"/>
                  <a:gd name="T40" fmla="*/ 1305 w 46"/>
                  <a:gd name="T41" fmla="*/ 115 h 20"/>
                  <a:gd name="T42" fmla="*/ 1373 w 46"/>
                  <a:gd name="T43" fmla="*/ 249 h 20"/>
                  <a:gd name="T44" fmla="*/ 1373 w 46"/>
                  <a:gd name="T45" fmla="*/ 404 h 20"/>
                  <a:gd name="T46" fmla="*/ 1373 w 46"/>
                  <a:gd name="T47" fmla="*/ 454 h 20"/>
                  <a:gd name="T48" fmla="*/ 1305 w 46"/>
                  <a:gd name="T49" fmla="*/ 454 h 20"/>
                  <a:gd name="T50" fmla="*/ 1190 w 46"/>
                  <a:gd name="T51" fmla="*/ 454 h 20"/>
                  <a:gd name="T52" fmla="*/ 970 w 46"/>
                  <a:gd name="T53" fmla="*/ 519 h 20"/>
                  <a:gd name="T54" fmla="*/ 815 w 46"/>
                  <a:gd name="T55" fmla="*/ 519 h 20"/>
                  <a:gd name="T56" fmla="*/ 815 w 46"/>
                  <a:gd name="T57" fmla="*/ 548 h 20"/>
                  <a:gd name="T58" fmla="*/ 765 w 46"/>
                  <a:gd name="T59" fmla="*/ 609 h 20"/>
                  <a:gd name="T60" fmla="*/ 519 w 46"/>
                  <a:gd name="T61" fmla="*/ 519 h 20"/>
                  <a:gd name="T62" fmla="*/ 700 w 46"/>
                  <a:gd name="T63" fmla="*/ 491 h 20"/>
                  <a:gd name="T64" fmla="*/ 815 w 46"/>
                  <a:gd name="T65" fmla="*/ 491 h 20"/>
                  <a:gd name="T66" fmla="*/ 970 w 46"/>
                  <a:gd name="T67" fmla="*/ 491 h 20"/>
                  <a:gd name="T68" fmla="*/ 1190 w 46"/>
                  <a:gd name="T69" fmla="*/ 430 h 20"/>
                  <a:gd name="T70" fmla="*/ 1240 w 46"/>
                  <a:gd name="T71" fmla="*/ 430 h 20"/>
                  <a:gd name="T72" fmla="*/ 1334 w 46"/>
                  <a:gd name="T73" fmla="*/ 430 h 20"/>
                  <a:gd name="T74" fmla="*/ 1334 w 46"/>
                  <a:gd name="T75" fmla="*/ 430 h 20"/>
                  <a:gd name="T76" fmla="*/ 1305 w 46"/>
                  <a:gd name="T77" fmla="*/ 270 h 20"/>
                  <a:gd name="T78" fmla="*/ 1190 w 46"/>
                  <a:gd name="T79" fmla="*/ 66 h 20"/>
                  <a:gd name="T80" fmla="*/ 765 w 46"/>
                  <a:gd name="T81" fmla="*/ 89 h 20"/>
                  <a:gd name="T82" fmla="*/ 700 w 46"/>
                  <a:gd name="T83" fmla="*/ 66 h 20"/>
                  <a:gd name="T84" fmla="*/ 634 w 46"/>
                  <a:gd name="T85" fmla="*/ 28 h 20"/>
                  <a:gd name="T86" fmla="*/ 298 w 46"/>
                  <a:gd name="T87" fmla="*/ 115 h 20"/>
                  <a:gd name="T88" fmla="*/ 336 w 46"/>
                  <a:gd name="T89" fmla="*/ 115 h 20"/>
                  <a:gd name="T90" fmla="*/ 298 w 46"/>
                  <a:gd name="T91" fmla="*/ 183 h 20"/>
                  <a:gd name="T92" fmla="*/ 115 w 46"/>
                  <a:gd name="T93" fmla="*/ 183 h 20"/>
                  <a:gd name="T94" fmla="*/ 89 w 46"/>
                  <a:gd name="T95" fmla="*/ 209 h 20"/>
                  <a:gd name="T96" fmla="*/ 115 w 46"/>
                  <a:gd name="T97" fmla="*/ 270 h 20"/>
                  <a:gd name="T98" fmla="*/ 209 w 46"/>
                  <a:gd name="T99" fmla="*/ 404 h 20"/>
                  <a:gd name="T100" fmla="*/ 155 w 46"/>
                  <a:gd name="T101" fmla="*/ 404 h 20"/>
                  <a:gd name="T102" fmla="*/ 209 w 46"/>
                  <a:gd name="T103" fmla="*/ 454 h 20"/>
                  <a:gd name="T104" fmla="*/ 270 w 46"/>
                  <a:gd name="T105" fmla="*/ 519 h 20"/>
                  <a:gd name="T106" fmla="*/ 401 w 46"/>
                  <a:gd name="T107" fmla="*/ 454 h 2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46" h="20">
                    <a:moveTo>
                      <a:pt x="25" y="20"/>
                    </a:moveTo>
                    <a:cubicBezTo>
                      <a:pt x="25" y="19"/>
                      <a:pt x="25" y="19"/>
                      <a:pt x="25" y="19"/>
                    </a:cubicBezTo>
                    <a:cubicBezTo>
                      <a:pt x="24" y="18"/>
                      <a:pt x="24" y="17"/>
                      <a:pt x="25" y="17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2" y="17"/>
                      <a:pt x="21" y="17"/>
                      <a:pt x="21" y="18"/>
                    </a:cubicBezTo>
                    <a:cubicBezTo>
                      <a:pt x="20" y="18"/>
                      <a:pt x="19" y="19"/>
                      <a:pt x="18" y="19"/>
                    </a:cubicBezTo>
                    <a:cubicBezTo>
                      <a:pt x="17" y="19"/>
                      <a:pt x="17" y="19"/>
                      <a:pt x="17" y="18"/>
                    </a:cubicBezTo>
                    <a:cubicBezTo>
                      <a:pt x="17" y="18"/>
                      <a:pt x="16" y="18"/>
                      <a:pt x="16" y="18"/>
                    </a:cubicBezTo>
                    <a:cubicBezTo>
                      <a:pt x="15" y="17"/>
                      <a:pt x="14" y="16"/>
                      <a:pt x="13" y="16"/>
                    </a:cubicBezTo>
                    <a:cubicBezTo>
                      <a:pt x="13" y="16"/>
                      <a:pt x="13" y="17"/>
                      <a:pt x="13" y="17"/>
                    </a:cubicBezTo>
                    <a:cubicBezTo>
                      <a:pt x="13" y="17"/>
                      <a:pt x="12" y="18"/>
                      <a:pt x="11" y="18"/>
                    </a:cubicBezTo>
                    <a:cubicBezTo>
                      <a:pt x="11" y="19"/>
                      <a:pt x="11" y="19"/>
                      <a:pt x="10" y="19"/>
                    </a:cubicBezTo>
                    <a:cubicBezTo>
                      <a:pt x="10" y="19"/>
                      <a:pt x="9" y="18"/>
                      <a:pt x="9" y="17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5" y="17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9" y="2"/>
                      <a:pt x="11" y="2"/>
                    </a:cubicBezTo>
                    <a:cubicBezTo>
                      <a:pt x="12" y="3"/>
                      <a:pt x="12" y="3"/>
                      <a:pt x="13" y="3"/>
                    </a:cubicBezTo>
                    <a:cubicBezTo>
                      <a:pt x="14" y="3"/>
                      <a:pt x="14" y="2"/>
                      <a:pt x="16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0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7" y="3"/>
                      <a:pt x="29" y="3"/>
                      <a:pt x="31" y="3"/>
                    </a:cubicBezTo>
                    <a:cubicBezTo>
                      <a:pt x="33" y="3"/>
                      <a:pt x="35" y="3"/>
                      <a:pt x="36" y="2"/>
                    </a:cubicBezTo>
                    <a:cubicBezTo>
                      <a:pt x="37" y="1"/>
                      <a:pt x="38" y="1"/>
                      <a:pt x="39" y="1"/>
                    </a:cubicBezTo>
                    <a:cubicBezTo>
                      <a:pt x="41" y="1"/>
                      <a:pt x="42" y="3"/>
                      <a:pt x="43" y="4"/>
                    </a:cubicBezTo>
                    <a:cubicBezTo>
                      <a:pt x="43" y="5"/>
                      <a:pt x="44" y="6"/>
                      <a:pt x="45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4" y="8"/>
                      <a:pt x="44" y="8"/>
                      <a:pt x="44" y="9"/>
                    </a:cubicBezTo>
                    <a:cubicBezTo>
                      <a:pt x="44" y="10"/>
                      <a:pt x="45" y="10"/>
                      <a:pt x="45" y="10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6" y="14"/>
                      <a:pt x="46" y="14"/>
                    </a:cubicBezTo>
                    <a:cubicBezTo>
                      <a:pt x="46" y="14"/>
                      <a:pt x="46" y="15"/>
                      <a:pt x="45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5"/>
                      <a:pt x="40" y="16"/>
                      <a:pt x="39" y="15"/>
                    </a:cubicBezTo>
                    <a:cubicBezTo>
                      <a:pt x="39" y="15"/>
                      <a:pt x="36" y="15"/>
                      <a:pt x="36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4" y="17"/>
                      <a:pt x="33" y="17"/>
                      <a:pt x="32" y="17"/>
                    </a:cubicBezTo>
                    <a:cubicBezTo>
                      <a:pt x="31" y="16"/>
                      <a:pt x="30" y="16"/>
                      <a:pt x="30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8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6" y="18"/>
                      <a:pt x="26" y="18"/>
                      <a:pt x="26" y="19"/>
                    </a:cubicBezTo>
                    <a:lnTo>
                      <a:pt x="25" y="20"/>
                    </a:lnTo>
                    <a:close/>
                    <a:moveTo>
                      <a:pt x="13" y="15"/>
                    </a:moveTo>
                    <a:cubicBezTo>
                      <a:pt x="14" y="15"/>
                      <a:pt x="15" y="16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8"/>
                      <a:pt x="19" y="17"/>
                      <a:pt x="20" y="17"/>
                    </a:cubicBezTo>
                    <a:cubicBezTo>
                      <a:pt x="21" y="16"/>
                      <a:pt x="21" y="16"/>
                      <a:pt x="22" y="16"/>
                    </a:cubicBezTo>
                    <a:cubicBezTo>
                      <a:pt x="22" y="16"/>
                      <a:pt x="23" y="16"/>
                      <a:pt x="23" y="16"/>
                    </a:cubicBezTo>
                    <a:cubicBezTo>
                      <a:pt x="23" y="16"/>
                      <a:pt x="24" y="16"/>
                      <a:pt x="24" y="16"/>
                    </a:cubicBezTo>
                    <a:cubicBezTo>
                      <a:pt x="25" y="16"/>
                      <a:pt x="25" y="15"/>
                      <a:pt x="26" y="16"/>
                    </a:cubicBezTo>
                    <a:cubicBezTo>
                      <a:pt x="26" y="16"/>
                      <a:pt x="27" y="16"/>
                      <a:pt x="27" y="16"/>
                    </a:cubicBezTo>
                    <a:cubicBezTo>
                      <a:pt x="27" y="16"/>
                      <a:pt x="28" y="16"/>
                      <a:pt x="28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0" y="15"/>
                      <a:pt x="31" y="15"/>
                      <a:pt x="32" y="16"/>
                    </a:cubicBezTo>
                    <a:cubicBezTo>
                      <a:pt x="33" y="16"/>
                      <a:pt x="33" y="15"/>
                      <a:pt x="34" y="15"/>
                    </a:cubicBezTo>
                    <a:cubicBezTo>
                      <a:pt x="35" y="15"/>
                      <a:pt x="35" y="14"/>
                      <a:pt x="36" y="14"/>
                    </a:cubicBezTo>
                    <a:cubicBezTo>
                      <a:pt x="36" y="14"/>
                      <a:pt x="38" y="14"/>
                      <a:pt x="39" y="14"/>
                    </a:cubicBezTo>
                    <a:cubicBezTo>
                      <a:pt x="39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1" y="14"/>
                    </a:cubicBezTo>
                    <a:cubicBezTo>
                      <a:pt x="41" y="13"/>
                      <a:pt x="42" y="14"/>
                      <a:pt x="43" y="14"/>
                    </a:cubicBezTo>
                    <a:cubicBezTo>
                      <a:pt x="43" y="14"/>
                      <a:pt x="43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3" y="13"/>
                      <a:pt x="43" y="13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43" y="10"/>
                      <a:pt x="43" y="9"/>
                    </a:cubicBezTo>
                    <a:cubicBezTo>
                      <a:pt x="43" y="9"/>
                      <a:pt x="43" y="8"/>
                      <a:pt x="44" y="7"/>
                    </a:cubicBezTo>
                    <a:cubicBezTo>
                      <a:pt x="43" y="7"/>
                      <a:pt x="42" y="6"/>
                      <a:pt x="42" y="5"/>
                    </a:cubicBezTo>
                    <a:cubicBezTo>
                      <a:pt x="41" y="3"/>
                      <a:pt x="40" y="2"/>
                      <a:pt x="39" y="2"/>
                    </a:cubicBezTo>
                    <a:cubicBezTo>
                      <a:pt x="38" y="2"/>
                      <a:pt x="38" y="2"/>
                      <a:pt x="37" y="3"/>
                    </a:cubicBezTo>
                    <a:cubicBezTo>
                      <a:pt x="36" y="4"/>
                      <a:pt x="33" y="4"/>
                      <a:pt x="31" y="4"/>
                    </a:cubicBezTo>
                    <a:cubicBezTo>
                      <a:pt x="29" y="4"/>
                      <a:pt x="27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3" y="2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9" y="1"/>
                      <a:pt x="18" y="1"/>
                      <a:pt x="17" y="2"/>
                    </a:cubicBezTo>
                    <a:cubicBezTo>
                      <a:pt x="14" y="4"/>
                      <a:pt x="14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7" y="6"/>
                      <a:pt x="6" y="6"/>
                    </a:cubicBezTo>
                    <a:cubicBezTo>
                      <a:pt x="6" y="6"/>
                      <a:pt x="5" y="6"/>
                      <a:pt x="4" y="6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4"/>
                      <a:pt x="6" y="14"/>
                      <a:pt x="6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10" y="17"/>
                      <a:pt x="10" y="18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2" y="16"/>
                      <a:pt x="12" y="15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6" name="Freeform 452"/>
              <p:cNvSpPr>
                <a:spLocks/>
              </p:cNvSpPr>
              <p:nvPr/>
            </p:nvSpPr>
            <p:spPr bwMode="auto">
              <a:xfrm>
                <a:off x="3109" y="1732"/>
                <a:ext cx="5" cy="3"/>
              </a:xfrm>
              <a:custGeom>
                <a:avLst/>
                <a:gdLst>
                  <a:gd name="T0" fmla="*/ 83 w 2"/>
                  <a:gd name="T1" fmla="*/ 0 h 1"/>
                  <a:gd name="T2" fmla="*/ 0 w 2"/>
                  <a:gd name="T3" fmla="*/ 81 h 1"/>
                  <a:gd name="T4" fmla="*/ 83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7" name="Freeform 453"/>
              <p:cNvSpPr>
                <a:spLocks/>
              </p:cNvSpPr>
              <p:nvPr/>
            </p:nvSpPr>
            <p:spPr bwMode="auto">
              <a:xfrm>
                <a:off x="3107" y="1730"/>
                <a:ext cx="9" cy="7"/>
              </a:xfrm>
              <a:custGeom>
                <a:avLst/>
                <a:gdLst>
                  <a:gd name="T0" fmla="*/ 56 w 4"/>
                  <a:gd name="T1" fmla="*/ 86 h 3"/>
                  <a:gd name="T2" fmla="*/ 25 w 4"/>
                  <a:gd name="T3" fmla="*/ 65 h 3"/>
                  <a:gd name="T4" fmla="*/ 0 w 4"/>
                  <a:gd name="T5" fmla="*/ 65 h 3"/>
                  <a:gd name="T6" fmla="*/ 25 w 4"/>
                  <a:gd name="T7" fmla="*/ 28 h 3"/>
                  <a:gd name="T8" fmla="*/ 101 w 4"/>
                  <a:gd name="T9" fmla="*/ 28 h 3"/>
                  <a:gd name="T10" fmla="*/ 101 w 4"/>
                  <a:gd name="T11" fmla="*/ 28 h 3"/>
                  <a:gd name="T12" fmla="*/ 101 w 4"/>
                  <a:gd name="T13" fmla="*/ 28 h 3"/>
                  <a:gd name="T14" fmla="*/ 56 w 4"/>
                  <a:gd name="T15" fmla="*/ 86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8" name="Freeform 454"/>
              <p:cNvSpPr>
                <a:spLocks/>
              </p:cNvSpPr>
              <p:nvPr/>
            </p:nvSpPr>
            <p:spPr bwMode="auto">
              <a:xfrm>
                <a:off x="3048" y="1694"/>
                <a:ext cx="59" cy="43"/>
              </a:xfrm>
              <a:custGeom>
                <a:avLst/>
                <a:gdLst>
                  <a:gd name="T0" fmla="*/ 319 w 25"/>
                  <a:gd name="T1" fmla="*/ 303 h 18"/>
                  <a:gd name="T2" fmla="*/ 463 w 25"/>
                  <a:gd name="T3" fmla="*/ 98 h 18"/>
                  <a:gd name="T4" fmla="*/ 708 w 25"/>
                  <a:gd name="T5" fmla="*/ 69 h 18"/>
                  <a:gd name="T6" fmla="*/ 774 w 25"/>
                  <a:gd name="T7" fmla="*/ 234 h 18"/>
                  <a:gd name="T8" fmla="*/ 708 w 25"/>
                  <a:gd name="T9" fmla="*/ 303 h 18"/>
                  <a:gd name="T10" fmla="*/ 524 w 25"/>
                  <a:gd name="T11" fmla="*/ 354 h 18"/>
                  <a:gd name="T12" fmla="*/ 463 w 25"/>
                  <a:gd name="T13" fmla="*/ 423 h 18"/>
                  <a:gd name="T14" fmla="*/ 340 w 25"/>
                  <a:gd name="T15" fmla="*/ 452 h 18"/>
                  <a:gd name="T16" fmla="*/ 222 w 25"/>
                  <a:gd name="T17" fmla="*/ 490 h 18"/>
                  <a:gd name="T18" fmla="*/ 66 w 25"/>
                  <a:gd name="T19" fmla="*/ 394 h 18"/>
                  <a:gd name="T20" fmla="*/ 94 w 25"/>
                  <a:gd name="T21" fmla="*/ 165 h 18"/>
                  <a:gd name="T22" fmla="*/ 250 w 25"/>
                  <a:gd name="T23" fmla="*/ 189 h 18"/>
                  <a:gd name="T24" fmla="*/ 319 w 25"/>
                  <a:gd name="T25" fmla="*/ 303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" h="18">
                    <a:moveTo>
                      <a:pt x="10" y="9"/>
                    </a:moveTo>
                    <a:cubicBezTo>
                      <a:pt x="11" y="7"/>
                      <a:pt x="13" y="4"/>
                      <a:pt x="15" y="3"/>
                    </a:cubicBezTo>
                    <a:cubicBezTo>
                      <a:pt x="17" y="2"/>
                      <a:pt x="22" y="0"/>
                      <a:pt x="23" y="2"/>
                    </a:cubicBezTo>
                    <a:cubicBezTo>
                      <a:pt x="24" y="3"/>
                      <a:pt x="25" y="5"/>
                      <a:pt x="25" y="7"/>
                    </a:cubicBezTo>
                    <a:cubicBezTo>
                      <a:pt x="25" y="7"/>
                      <a:pt x="23" y="9"/>
                      <a:pt x="23" y="9"/>
                    </a:cubicBezTo>
                    <a:cubicBezTo>
                      <a:pt x="21" y="10"/>
                      <a:pt x="19" y="11"/>
                      <a:pt x="17" y="11"/>
                    </a:cubicBezTo>
                    <a:cubicBezTo>
                      <a:pt x="16" y="11"/>
                      <a:pt x="16" y="13"/>
                      <a:pt x="15" y="13"/>
                    </a:cubicBezTo>
                    <a:cubicBezTo>
                      <a:pt x="13" y="13"/>
                      <a:pt x="12" y="13"/>
                      <a:pt x="11" y="14"/>
                    </a:cubicBezTo>
                    <a:cubicBezTo>
                      <a:pt x="10" y="15"/>
                      <a:pt x="8" y="14"/>
                      <a:pt x="7" y="15"/>
                    </a:cubicBezTo>
                    <a:cubicBezTo>
                      <a:pt x="3" y="18"/>
                      <a:pt x="2" y="15"/>
                      <a:pt x="2" y="12"/>
                    </a:cubicBezTo>
                    <a:cubicBezTo>
                      <a:pt x="1" y="10"/>
                      <a:pt x="0" y="6"/>
                      <a:pt x="3" y="5"/>
                    </a:cubicBezTo>
                    <a:cubicBezTo>
                      <a:pt x="5" y="5"/>
                      <a:pt x="6" y="5"/>
                      <a:pt x="8" y="6"/>
                    </a:cubicBezTo>
                    <a:cubicBezTo>
                      <a:pt x="10" y="7"/>
                      <a:pt x="10" y="7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9" name="Freeform 455"/>
              <p:cNvSpPr>
                <a:spLocks noEditPoints="1"/>
              </p:cNvSpPr>
              <p:nvPr/>
            </p:nvSpPr>
            <p:spPr bwMode="auto">
              <a:xfrm>
                <a:off x="3050" y="1694"/>
                <a:ext cx="59" cy="41"/>
              </a:xfrm>
              <a:custGeom>
                <a:avLst/>
                <a:gdLst>
                  <a:gd name="T0" fmla="*/ 118 w 25"/>
                  <a:gd name="T1" fmla="*/ 576 h 17"/>
                  <a:gd name="T2" fmla="*/ 0 w 25"/>
                  <a:gd name="T3" fmla="*/ 408 h 17"/>
                  <a:gd name="T4" fmla="*/ 0 w 25"/>
                  <a:gd name="T5" fmla="*/ 379 h 17"/>
                  <a:gd name="T6" fmla="*/ 0 w 25"/>
                  <a:gd name="T7" fmla="*/ 268 h 17"/>
                  <a:gd name="T8" fmla="*/ 66 w 25"/>
                  <a:gd name="T9" fmla="*/ 169 h 17"/>
                  <a:gd name="T10" fmla="*/ 222 w 25"/>
                  <a:gd name="T11" fmla="*/ 169 h 17"/>
                  <a:gd name="T12" fmla="*/ 222 w 25"/>
                  <a:gd name="T13" fmla="*/ 169 h 17"/>
                  <a:gd name="T14" fmla="*/ 278 w 25"/>
                  <a:gd name="T15" fmla="*/ 239 h 17"/>
                  <a:gd name="T16" fmla="*/ 319 w 25"/>
                  <a:gd name="T17" fmla="*/ 239 h 17"/>
                  <a:gd name="T18" fmla="*/ 434 w 25"/>
                  <a:gd name="T19" fmla="*/ 70 h 17"/>
                  <a:gd name="T20" fmla="*/ 618 w 25"/>
                  <a:gd name="T21" fmla="*/ 0 h 17"/>
                  <a:gd name="T22" fmla="*/ 708 w 25"/>
                  <a:gd name="T23" fmla="*/ 70 h 17"/>
                  <a:gd name="T24" fmla="*/ 708 w 25"/>
                  <a:gd name="T25" fmla="*/ 99 h 17"/>
                  <a:gd name="T26" fmla="*/ 774 w 25"/>
                  <a:gd name="T27" fmla="*/ 239 h 17"/>
                  <a:gd name="T28" fmla="*/ 684 w 25"/>
                  <a:gd name="T29" fmla="*/ 338 h 17"/>
                  <a:gd name="T30" fmla="*/ 656 w 25"/>
                  <a:gd name="T31" fmla="*/ 338 h 17"/>
                  <a:gd name="T32" fmla="*/ 524 w 25"/>
                  <a:gd name="T33" fmla="*/ 408 h 17"/>
                  <a:gd name="T34" fmla="*/ 463 w 25"/>
                  <a:gd name="T35" fmla="*/ 408 h 17"/>
                  <a:gd name="T36" fmla="*/ 434 w 25"/>
                  <a:gd name="T37" fmla="*/ 437 h 17"/>
                  <a:gd name="T38" fmla="*/ 319 w 25"/>
                  <a:gd name="T39" fmla="*/ 506 h 17"/>
                  <a:gd name="T40" fmla="*/ 250 w 25"/>
                  <a:gd name="T41" fmla="*/ 506 h 17"/>
                  <a:gd name="T42" fmla="*/ 184 w 25"/>
                  <a:gd name="T43" fmla="*/ 547 h 17"/>
                  <a:gd name="T44" fmla="*/ 118 w 25"/>
                  <a:gd name="T45" fmla="*/ 576 h 17"/>
                  <a:gd name="T46" fmla="*/ 118 w 25"/>
                  <a:gd name="T47" fmla="*/ 198 h 17"/>
                  <a:gd name="T48" fmla="*/ 66 w 25"/>
                  <a:gd name="T49" fmla="*/ 198 h 17"/>
                  <a:gd name="T50" fmla="*/ 28 w 25"/>
                  <a:gd name="T51" fmla="*/ 268 h 17"/>
                  <a:gd name="T52" fmla="*/ 28 w 25"/>
                  <a:gd name="T53" fmla="*/ 379 h 17"/>
                  <a:gd name="T54" fmla="*/ 28 w 25"/>
                  <a:gd name="T55" fmla="*/ 408 h 17"/>
                  <a:gd name="T56" fmla="*/ 118 w 25"/>
                  <a:gd name="T57" fmla="*/ 547 h 17"/>
                  <a:gd name="T58" fmla="*/ 184 w 25"/>
                  <a:gd name="T59" fmla="*/ 506 h 17"/>
                  <a:gd name="T60" fmla="*/ 250 w 25"/>
                  <a:gd name="T61" fmla="*/ 478 h 17"/>
                  <a:gd name="T62" fmla="*/ 319 w 25"/>
                  <a:gd name="T63" fmla="*/ 478 h 17"/>
                  <a:gd name="T64" fmla="*/ 434 w 25"/>
                  <a:gd name="T65" fmla="*/ 408 h 17"/>
                  <a:gd name="T66" fmla="*/ 463 w 25"/>
                  <a:gd name="T67" fmla="*/ 408 h 17"/>
                  <a:gd name="T68" fmla="*/ 500 w 25"/>
                  <a:gd name="T69" fmla="*/ 379 h 17"/>
                  <a:gd name="T70" fmla="*/ 618 w 25"/>
                  <a:gd name="T71" fmla="*/ 309 h 17"/>
                  <a:gd name="T72" fmla="*/ 656 w 25"/>
                  <a:gd name="T73" fmla="*/ 309 h 17"/>
                  <a:gd name="T74" fmla="*/ 708 w 25"/>
                  <a:gd name="T75" fmla="*/ 198 h 17"/>
                  <a:gd name="T76" fmla="*/ 684 w 25"/>
                  <a:gd name="T77" fmla="*/ 99 h 17"/>
                  <a:gd name="T78" fmla="*/ 684 w 25"/>
                  <a:gd name="T79" fmla="*/ 70 h 17"/>
                  <a:gd name="T80" fmla="*/ 618 w 25"/>
                  <a:gd name="T81" fmla="*/ 70 h 17"/>
                  <a:gd name="T82" fmla="*/ 463 w 25"/>
                  <a:gd name="T83" fmla="*/ 99 h 17"/>
                  <a:gd name="T84" fmla="*/ 340 w 25"/>
                  <a:gd name="T85" fmla="*/ 239 h 17"/>
                  <a:gd name="T86" fmla="*/ 278 w 25"/>
                  <a:gd name="T87" fmla="*/ 309 h 17"/>
                  <a:gd name="T88" fmla="*/ 250 w 25"/>
                  <a:gd name="T89" fmla="*/ 379 h 17"/>
                  <a:gd name="T90" fmla="*/ 250 w 25"/>
                  <a:gd name="T91" fmla="*/ 309 h 17"/>
                  <a:gd name="T92" fmla="*/ 250 w 25"/>
                  <a:gd name="T93" fmla="*/ 268 h 17"/>
                  <a:gd name="T94" fmla="*/ 222 w 25"/>
                  <a:gd name="T95" fmla="*/ 239 h 17"/>
                  <a:gd name="T96" fmla="*/ 222 w 25"/>
                  <a:gd name="T97" fmla="*/ 198 h 17"/>
                  <a:gd name="T98" fmla="*/ 118 w 25"/>
                  <a:gd name="T99" fmla="*/ 198 h 1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5" h="17">
                    <a:moveTo>
                      <a:pt x="4" y="17"/>
                    </a:moveTo>
                    <a:cubicBezTo>
                      <a:pt x="1" y="17"/>
                      <a:pt x="1" y="14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6"/>
                      <a:pt x="1" y="5"/>
                      <a:pt x="2" y="5"/>
                    </a:cubicBezTo>
                    <a:cubicBezTo>
                      <a:pt x="4" y="4"/>
                      <a:pt x="5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7"/>
                      <a:pt x="10" y="7"/>
                      <a:pt x="10" y="7"/>
                    </a:cubicBezTo>
                    <a:cubicBezTo>
                      <a:pt x="11" y="5"/>
                      <a:pt x="13" y="3"/>
                      <a:pt x="14" y="2"/>
                    </a:cubicBezTo>
                    <a:cubicBezTo>
                      <a:pt x="15" y="1"/>
                      <a:pt x="18" y="0"/>
                      <a:pt x="20" y="0"/>
                    </a:cubicBezTo>
                    <a:cubicBezTo>
                      <a:pt x="21" y="0"/>
                      <a:pt x="22" y="1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4" y="4"/>
                      <a:pt x="25" y="6"/>
                      <a:pt x="25" y="7"/>
                    </a:cubicBezTo>
                    <a:cubicBezTo>
                      <a:pt x="25" y="7"/>
                      <a:pt x="22" y="10"/>
                      <a:pt x="22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9" y="11"/>
                      <a:pt x="18" y="11"/>
                      <a:pt x="17" y="12"/>
                    </a:cubicBezTo>
                    <a:cubicBezTo>
                      <a:pt x="16" y="12"/>
                      <a:pt x="16" y="12"/>
                      <a:pt x="15" y="12"/>
                    </a:cubicBezTo>
                    <a:cubicBezTo>
                      <a:pt x="15" y="13"/>
                      <a:pt x="15" y="13"/>
                      <a:pt x="14" y="13"/>
                    </a:cubicBezTo>
                    <a:cubicBezTo>
                      <a:pt x="13" y="14"/>
                      <a:pt x="12" y="14"/>
                      <a:pt x="10" y="15"/>
                    </a:cubicBezTo>
                    <a:cubicBezTo>
                      <a:pt x="10" y="15"/>
                      <a:pt x="9" y="15"/>
                      <a:pt x="8" y="15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5" y="17"/>
                      <a:pt x="5" y="17"/>
                      <a:pt x="4" y="17"/>
                    </a:cubicBezTo>
                    <a:close/>
                    <a:moveTo>
                      <a:pt x="4" y="6"/>
                    </a:moveTo>
                    <a:cubicBezTo>
                      <a:pt x="4" y="6"/>
                      <a:pt x="3" y="6"/>
                      <a:pt x="2" y="6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2" y="14"/>
                      <a:pt x="2" y="16"/>
                      <a:pt x="4" y="16"/>
                    </a:cubicBezTo>
                    <a:cubicBezTo>
                      <a:pt x="4" y="16"/>
                      <a:pt x="5" y="15"/>
                      <a:pt x="6" y="15"/>
                    </a:cubicBezTo>
                    <a:cubicBezTo>
                      <a:pt x="7" y="14"/>
                      <a:pt x="7" y="14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1" y="13"/>
                      <a:pt x="12" y="12"/>
                      <a:pt x="14" y="12"/>
                    </a:cubicBezTo>
                    <a:cubicBezTo>
                      <a:pt x="14" y="12"/>
                      <a:pt x="14" y="12"/>
                      <a:pt x="15" y="12"/>
                    </a:cubicBezTo>
                    <a:cubicBezTo>
                      <a:pt x="15" y="11"/>
                      <a:pt x="16" y="11"/>
                      <a:pt x="16" y="11"/>
                    </a:cubicBezTo>
                    <a:cubicBezTo>
                      <a:pt x="17" y="10"/>
                      <a:pt x="19" y="10"/>
                      <a:pt x="20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4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1" y="2"/>
                      <a:pt x="21" y="2"/>
                      <a:pt x="20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4"/>
                      <a:pt x="12" y="6"/>
                      <a:pt x="11" y="7"/>
                    </a:cubicBezTo>
                    <a:cubicBezTo>
                      <a:pt x="10" y="8"/>
                      <a:pt x="10" y="9"/>
                      <a:pt x="9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5" y="6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" name="Freeform 456"/>
              <p:cNvSpPr>
                <a:spLocks/>
              </p:cNvSpPr>
              <p:nvPr/>
            </p:nvSpPr>
            <p:spPr bwMode="auto">
              <a:xfrm>
                <a:off x="3119" y="1649"/>
                <a:ext cx="7" cy="3"/>
              </a:xfrm>
              <a:custGeom>
                <a:avLst/>
                <a:gdLst>
                  <a:gd name="T0" fmla="*/ 86 w 3"/>
                  <a:gd name="T1" fmla="*/ 0 h 1"/>
                  <a:gd name="T2" fmla="*/ 0 w 3"/>
                  <a:gd name="T3" fmla="*/ 81 h 1"/>
                  <a:gd name="T4" fmla="*/ 86 w 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" name="Freeform 457"/>
              <p:cNvSpPr>
                <a:spLocks/>
              </p:cNvSpPr>
              <p:nvPr/>
            </p:nvSpPr>
            <p:spPr bwMode="auto">
              <a:xfrm>
                <a:off x="3116" y="1647"/>
                <a:ext cx="14" cy="10"/>
              </a:xfrm>
              <a:custGeom>
                <a:avLst/>
                <a:gdLst>
                  <a:gd name="T0" fmla="*/ 0 w 6"/>
                  <a:gd name="T1" fmla="*/ 158 h 4"/>
                  <a:gd name="T2" fmla="*/ 28 w 6"/>
                  <a:gd name="T3" fmla="*/ 83 h 4"/>
                  <a:gd name="T4" fmla="*/ 114 w 6"/>
                  <a:gd name="T5" fmla="*/ 50 h 4"/>
                  <a:gd name="T6" fmla="*/ 180 w 6"/>
                  <a:gd name="T7" fmla="*/ 50 h 4"/>
                  <a:gd name="T8" fmla="*/ 0 w 6"/>
                  <a:gd name="T9" fmla="*/ 15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6" y="1"/>
                      <a:pt x="6" y="1"/>
                      <a:pt x="6" y="1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2" name="Freeform 458"/>
              <p:cNvSpPr>
                <a:spLocks/>
              </p:cNvSpPr>
              <p:nvPr/>
            </p:nvSpPr>
            <p:spPr bwMode="auto">
              <a:xfrm>
                <a:off x="3057" y="1564"/>
                <a:ext cx="106" cy="97"/>
              </a:xfrm>
              <a:custGeom>
                <a:avLst/>
                <a:gdLst>
                  <a:gd name="T0" fmla="*/ 676 w 45"/>
                  <a:gd name="T1" fmla="*/ 279 h 41"/>
                  <a:gd name="T2" fmla="*/ 744 w 45"/>
                  <a:gd name="T3" fmla="*/ 279 h 41"/>
                  <a:gd name="T4" fmla="*/ 839 w 45"/>
                  <a:gd name="T5" fmla="*/ 156 h 41"/>
                  <a:gd name="T6" fmla="*/ 954 w 45"/>
                  <a:gd name="T7" fmla="*/ 118 h 41"/>
                  <a:gd name="T8" fmla="*/ 954 w 45"/>
                  <a:gd name="T9" fmla="*/ 156 h 41"/>
                  <a:gd name="T10" fmla="*/ 1044 w 45"/>
                  <a:gd name="T11" fmla="*/ 185 h 41"/>
                  <a:gd name="T12" fmla="*/ 1204 w 45"/>
                  <a:gd name="T13" fmla="*/ 319 h 41"/>
                  <a:gd name="T14" fmla="*/ 1227 w 45"/>
                  <a:gd name="T15" fmla="*/ 369 h 41"/>
                  <a:gd name="T16" fmla="*/ 1204 w 45"/>
                  <a:gd name="T17" fmla="*/ 504 h 41"/>
                  <a:gd name="T18" fmla="*/ 1175 w 45"/>
                  <a:gd name="T19" fmla="*/ 532 h 41"/>
                  <a:gd name="T20" fmla="*/ 1204 w 45"/>
                  <a:gd name="T21" fmla="*/ 570 h 41"/>
                  <a:gd name="T22" fmla="*/ 1204 w 45"/>
                  <a:gd name="T23" fmla="*/ 622 h 41"/>
                  <a:gd name="T24" fmla="*/ 1204 w 45"/>
                  <a:gd name="T25" fmla="*/ 717 h 41"/>
                  <a:gd name="T26" fmla="*/ 1265 w 45"/>
                  <a:gd name="T27" fmla="*/ 783 h 41"/>
                  <a:gd name="T28" fmla="*/ 1227 w 45"/>
                  <a:gd name="T29" fmla="*/ 873 h 41"/>
                  <a:gd name="T30" fmla="*/ 1265 w 45"/>
                  <a:gd name="T31" fmla="*/ 968 h 41"/>
                  <a:gd name="T32" fmla="*/ 1359 w 45"/>
                  <a:gd name="T33" fmla="*/ 1036 h 41"/>
                  <a:gd name="T34" fmla="*/ 1387 w 45"/>
                  <a:gd name="T35" fmla="*/ 1098 h 41"/>
                  <a:gd name="T36" fmla="*/ 1293 w 45"/>
                  <a:gd name="T37" fmla="*/ 1192 h 41"/>
                  <a:gd name="T38" fmla="*/ 1204 w 45"/>
                  <a:gd name="T39" fmla="*/ 1259 h 41"/>
                  <a:gd name="T40" fmla="*/ 954 w 45"/>
                  <a:gd name="T41" fmla="*/ 1221 h 41"/>
                  <a:gd name="T42" fmla="*/ 888 w 45"/>
                  <a:gd name="T43" fmla="*/ 1098 h 41"/>
                  <a:gd name="T44" fmla="*/ 704 w 45"/>
                  <a:gd name="T45" fmla="*/ 1164 h 41"/>
                  <a:gd name="T46" fmla="*/ 589 w 45"/>
                  <a:gd name="T47" fmla="*/ 1058 h 41"/>
                  <a:gd name="T48" fmla="*/ 455 w 45"/>
                  <a:gd name="T49" fmla="*/ 939 h 41"/>
                  <a:gd name="T50" fmla="*/ 365 w 45"/>
                  <a:gd name="T51" fmla="*/ 823 h 41"/>
                  <a:gd name="T52" fmla="*/ 339 w 45"/>
                  <a:gd name="T53" fmla="*/ 873 h 41"/>
                  <a:gd name="T54" fmla="*/ 184 w 45"/>
                  <a:gd name="T55" fmla="*/ 622 h 41"/>
                  <a:gd name="T56" fmla="*/ 115 w 45"/>
                  <a:gd name="T57" fmla="*/ 532 h 41"/>
                  <a:gd name="T58" fmla="*/ 184 w 45"/>
                  <a:gd name="T59" fmla="*/ 369 h 41"/>
                  <a:gd name="T60" fmla="*/ 66 w 45"/>
                  <a:gd name="T61" fmla="*/ 225 h 41"/>
                  <a:gd name="T62" fmla="*/ 28 w 45"/>
                  <a:gd name="T63" fmla="*/ 185 h 41"/>
                  <a:gd name="T64" fmla="*/ 28 w 45"/>
                  <a:gd name="T65" fmla="*/ 95 h 41"/>
                  <a:gd name="T66" fmla="*/ 66 w 45"/>
                  <a:gd name="T67" fmla="*/ 0 h 41"/>
                  <a:gd name="T68" fmla="*/ 184 w 45"/>
                  <a:gd name="T69" fmla="*/ 95 h 41"/>
                  <a:gd name="T70" fmla="*/ 271 w 45"/>
                  <a:gd name="T71" fmla="*/ 28 h 41"/>
                  <a:gd name="T72" fmla="*/ 316 w 45"/>
                  <a:gd name="T73" fmla="*/ 95 h 41"/>
                  <a:gd name="T74" fmla="*/ 365 w 45"/>
                  <a:gd name="T75" fmla="*/ 185 h 41"/>
                  <a:gd name="T76" fmla="*/ 455 w 45"/>
                  <a:gd name="T77" fmla="*/ 225 h 41"/>
                  <a:gd name="T78" fmla="*/ 676 w 45"/>
                  <a:gd name="T79" fmla="*/ 279 h 4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5" h="41">
                    <a:moveTo>
                      <a:pt x="22" y="9"/>
                    </a:moveTo>
                    <a:cubicBezTo>
                      <a:pt x="22" y="9"/>
                      <a:pt x="23" y="9"/>
                      <a:pt x="24" y="9"/>
                    </a:cubicBezTo>
                    <a:cubicBezTo>
                      <a:pt x="23" y="7"/>
                      <a:pt x="25" y="6"/>
                      <a:pt x="27" y="5"/>
                    </a:cubicBezTo>
                    <a:cubicBezTo>
                      <a:pt x="28" y="5"/>
                      <a:pt x="30" y="4"/>
                      <a:pt x="31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2" y="6"/>
                      <a:pt x="33" y="6"/>
                      <a:pt x="34" y="6"/>
                    </a:cubicBezTo>
                    <a:cubicBezTo>
                      <a:pt x="36" y="7"/>
                      <a:pt x="37" y="8"/>
                      <a:pt x="39" y="10"/>
                    </a:cubicBezTo>
                    <a:cubicBezTo>
                      <a:pt x="40" y="10"/>
                      <a:pt x="40" y="10"/>
                      <a:pt x="40" y="12"/>
                    </a:cubicBezTo>
                    <a:cubicBezTo>
                      <a:pt x="40" y="13"/>
                      <a:pt x="40" y="14"/>
                      <a:pt x="39" y="16"/>
                    </a:cubicBezTo>
                    <a:cubicBezTo>
                      <a:pt x="39" y="17"/>
                      <a:pt x="38" y="16"/>
                      <a:pt x="38" y="17"/>
                    </a:cubicBezTo>
                    <a:cubicBezTo>
                      <a:pt x="38" y="18"/>
                      <a:pt x="39" y="18"/>
                      <a:pt x="39" y="18"/>
                    </a:cubicBezTo>
                    <a:cubicBezTo>
                      <a:pt x="39" y="19"/>
                      <a:pt x="38" y="19"/>
                      <a:pt x="39" y="20"/>
                    </a:cubicBezTo>
                    <a:cubicBezTo>
                      <a:pt x="39" y="21"/>
                      <a:pt x="39" y="22"/>
                      <a:pt x="39" y="23"/>
                    </a:cubicBezTo>
                    <a:cubicBezTo>
                      <a:pt x="39" y="24"/>
                      <a:pt x="42" y="24"/>
                      <a:pt x="41" y="25"/>
                    </a:cubicBezTo>
                    <a:cubicBezTo>
                      <a:pt x="41" y="26"/>
                      <a:pt x="40" y="27"/>
                      <a:pt x="40" y="28"/>
                    </a:cubicBezTo>
                    <a:cubicBezTo>
                      <a:pt x="39" y="29"/>
                      <a:pt x="41" y="31"/>
                      <a:pt x="41" y="31"/>
                    </a:cubicBezTo>
                    <a:cubicBezTo>
                      <a:pt x="41" y="32"/>
                      <a:pt x="43" y="32"/>
                      <a:pt x="44" y="33"/>
                    </a:cubicBezTo>
                    <a:cubicBezTo>
                      <a:pt x="45" y="33"/>
                      <a:pt x="43" y="35"/>
                      <a:pt x="45" y="35"/>
                    </a:cubicBezTo>
                    <a:cubicBezTo>
                      <a:pt x="45" y="37"/>
                      <a:pt x="43" y="37"/>
                      <a:pt x="42" y="38"/>
                    </a:cubicBezTo>
                    <a:cubicBezTo>
                      <a:pt x="40" y="40"/>
                      <a:pt x="42" y="41"/>
                      <a:pt x="39" y="40"/>
                    </a:cubicBezTo>
                    <a:cubicBezTo>
                      <a:pt x="36" y="40"/>
                      <a:pt x="34" y="40"/>
                      <a:pt x="31" y="39"/>
                    </a:cubicBezTo>
                    <a:cubicBezTo>
                      <a:pt x="31" y="39"/>
                      <a:pt x="31" y="35"/>
                      <a:pt x="29" y="35"/>
                    </a:cubicBezTo>
                    <a:cubicBezTo>
                      <a:pt x="27" y="36"/>
                      <a:pt x="25" y="37"/>
                      <a:pt x="23" y="37"/>
                    </a:cubicBezTo>
                    <a:cubicBezTo>
                      <a:pt x="22" y="36"/>
                      <a:pt x="20" y="35"/>
                      <a:pt x="19" y="34"/>
                    </a:cubicBezTo>
                    <a:cubicBezTo>
                      <a:pt x="17" y="33"/>
                      <a:pt x="16" y="31"/>
                      <a:pt x="15" y="30"/>
                    </a:cubicBezTo>
                    <a:cubicBezTo>
                      <a:pt x="14" y="27"/>
                      <a:pt x="13" y="29"/>
                      <a:pt x="12" y="26"/>
                    </a:cubicBezTo>
                    <a:cubicBezTo>
                      <a:pt x="11" y="27"/>
                      <a:pt x="11" y="27"/>
                      <a:pt x="11" y="28"/>
                    </a:cubicBezTo>
                    <a:cubicBezTo>
                      <a:pt x="8" y="26"/>
                      <a:pt x="10" y="22"/>
                      <a:pt x="6" y="20"/>
                    </a:cubicBezTo>
                    <a:cubicBezTo>
                      <a:pt x="5" y="20"/>
                      <a:pt x="3" y="18"/>
                      <a:pt x="4" y="17"/>
                    </a:cubicBezTo>
                    <a:cubicBezTo>
                      <a:pt x="4" y="15"/>
                      <a:pt x="5" y="13"/>
                      <a:pt x="6" y="12"/>
                    </a:cubicBezTo>
                    <a:cubicBezTo>
                      <a:pt x="3" y="11"/>
                      <a:pt x="3" y="9"/>
                      <a:pt x="2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0" y="1"/>
                      <a:pt x="2" y="0"/>
                    </a:cubicBezTo>
                    <a:cubicBezTo>
                      <a:pt x="3" y="2"/>
                      <a:pt x="4" y="4"/>
                      <a:pt x="6" y="3"/>
                    </a:cubicBezTo>
                    <a:cubicBezTo>
                      <a:pt x="7" y="2"/>
                      <a:pt x="8" y="0"/>
                      <a:pt x="9" y="1"/>
                    </a:cubicBezTo>
                    <a:cubicBezTo>
                      <a:pt x="10" y="1"/>
                      <a:pt x="11" y="2"/>
                      <a:pt x="10" y="3"/>
                    </a:cubicBezTo>
                    <a:cubicBezTo>
                      <a:pt x="11" y="4"/>
                      <a:pt x="11" y="4"/>
                      <a:pt x="12" y="6"/>
                    </a:cubicBezTo>
                    <a:cubicBezTo>
                      <a:pt x="12" y="7"/>
                      <a:pt x="14" y="6"/>
                      <a:pt x="15" y="7"/>
                    </a:cubicBezTo>
                    <a:cubicBezTo>
                      <a:pt x="17" y="10"/>
                      <a:pt x="19" y="9"/>
                      <a:pt x="2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3" name="Freeform 459"/>
              <p:cNvSpPr>
                <a:spLocks noEditPoints="1"/>
              </p:cNvSpPr>
              <p:nvPr/>
            </p:nvSpPr>
            <p:spPr bwMode="auto">
              <a:xfrm>
                <a:off x="3057" y="1562"/>
                <a:ext cx="109" cy="99"/>
              </a:xfrm>
              <a:custGeom>
                <a:avLst/>
                <a:gdLst>
                  <a:gd name="T0" fmla="*/ 972 w 46"/>
                  <a:gd name="T1" fmla="*/ 1273 h 42"/>
                  <a:gd name="T2" fmla="*/ 922 w 46"/>
                  <a:gd name="T3" fmla="*/ 1139 h 42"/>
                  <a:gd name="T4" fmla="*/ 623 w 46"/>
                  <a:gd name="T5" fmla="*/ 1139 h 42"/>
                  <a:gd name="T6" fmla="*/ 476 w 46"/>
                  <a:gd name="T7" fmla="*/ 955 h 42"/>
                  <a:gd name="T8" fmla="*/ 370 w 46"/>
                  <a:gd name="T9" fmla="*/ 889 h 42"/>
                  <a:gd name="T10" fmla="*/ 254 w 46"/>
                  <a:gd name="T11" fmla="*/ 773 h 42"/>
                  <a:gd name="T12" fmla="*/ 118 w 46"/>
                  <a:gd name="T13" fmla="*/ 462 h 42"/>
                  <a:gd name="T14" fmla="*/ 66 w 46"/>
                  <a:gd name="T15" fmla="*/ 250 h 42"/>
                  <a:gd name="T16" fmla="*/ 0 w 46"/>
                  <a:gd name="T17" fmla="*/ 156 h 42"/>
                  <a:gd name="T18" fmla="*/ 28 w 46"/>
                  <a:gd name="T19" fmla="*/ 28 h 42"/>
                  <a:gd name="T20" fmla="*/ 185 w 46"/>
                  <a:gd name="T21" fmla="*/ 94 h 42"/>
                  <a:gd name="T22" fmla="*/ 280 w 46"/>
                  <a:gd name="T23" fmla="*/ 28 h 42"/>
                  <a:gd name="T24" fmla="*/ 370 w 46"/>
                  <a:gd name="T25" fmla="*/ 222 h 42"/>
                  <a:gd name="T26" fmla="*/ 602 w 46"/>
                  <a:gd name="T27" fmla="*/ 316 h 42"/>
                  <a:gd name="T28" fmla="*/ 690 w 46"/>
                  <a:gd name="T29" fmla="*/ 278 h 42"/>
                  <a:gd name="T30" fmla="*/ 730 w 46"/>
                  <a:gd name="T31" fmla="*/ 250 h 42"/>
                  <a:gd name="T32" fmla="*/ 972 w 46"/>
                  <a:gd name="T33" fmla="*/ 156 h 42"/>
                  <a:gd name="T34" fmla="*/ 1038 w 46"/>
                  <a:gd name="T35" fmla="*/ 184 h 42"/>
                  <a:gd name="T36" fmla="*/ 1225 w 46"/>
                  <a:gd name="T37" fmla="*/ 316 h 42"/>
                  <a:gd name="T38" fmla="*/ 1263 w 46"/>
                  <a:gd name="T39" fmla="*/ 523 h 42"/>
                  <a:gd name="T40" fmla="*/ 1225 w 46"/>
                  <a:gd name="T41" fmla="*/ 549 h 42"/>
                  <a:gd name="T42" fmla="*/ 1225 w 46"/>
                  <a:gd name="T43" fmla="*/ 655 h 42"/>
                  <a:gd name="T44" fmla="*/ 1263 w 46"/>
                  <a:gd name="T45" fmla="*/ 745 h 42"/>
                  <a:gd name="T46" fmla="*/ 1263 w 46"/>
                  <a:gd name="T47" fmla="*/ 889 h 42"/>
                  <a:gd name="T48" fmla="*/ 1358 w 46"/>
                  <a:gd name="T49" fmla="*/ 1023 h 42"/>
                  <a:gd name="T50" fmla="*/ 1426 w 46"/>
                  <a:gd name="T51" fmla="*/ 1110 h 42"/>
                  <a:gd name="T52" fmla="*/ 1358 w 46"/>
                  <a:gd name="T53" fmla="*/ 1207 h 42"/>
                  <a:gd name="T54" fmla="*/ 1263 w 46"/>
                  <a:gd name="T55" fmla="*/ 1294 h 42"/>
                  <a:gd name="T56" fmla="*/ 1012 w 46"/>
                  <a:gd name="T57" fmla="*/ 1233 h 42"/>
                  <a:gd name="T58" fmla="*/ 1263 w 46"/>
                  <a:gd name="T59" fmla="*/ 1273 h 42"/>
                  <a:gd name="T60" fmla="*/ 1381 w 46"/>
                  <a:gd name="T61" fmla="*/ 1139 h 42"/>
                  <a:gd name="T62" fmla="*/ 1358 w 46"/>
                  <a:gd name="T63" fmla="*/ 1051 h 42"/>
                  <a:gd name="T64" fmla="*/ 1225 w 46"/>
                  <a:gd name="T65" fmla="*/ 889 h 42"/>
                  <a:gd name="T66" fmla="*/ 1263 w 46"/>
                  <a:gd name="T67" fmla="*/ 773 h 42"/>
                  <a:gd name="T68" fmla="*/ 1197 w 46"/>
                  <a:gd name="T69" fmla="*/ 655 h 42"/>
                  <a:gd name="T70" fmla="*/ 1197 w 46"/>
                  <a:gd name="T71" fmla="*/ 589 h 42"/>
                  <a:gd name="T72" fmla="*/ 1225 w 46"/>
                  <a:gd name="T73" fmla="*/ 500 h 42"/>
                  <a:gd name="T74" fmla="*/ 1263 w 46"/>
                  <a:gd name="T75" fmla="*/ 368 h 42"/>
                  <a:gd name="T76" fmla="*/ 1173 w 46"/>
                  <a:gd name="T77" fmla="*/ 316 h 42"/>
                  <a:gd name="T78" fmla="*/ 972 w 46"/>
                  <a:gd name="T79" fmla="*/ 222 h 42"/>
                  <a:gd name="T80" fmla="*/ 877 w 46"/>
                  <a:gd name="T81" fmla="*/ 184 h 42"/>
                  <a:gd name="T82" fmla="*/ 758 w 46"/>
                  <a:gd name="T83" fmla="*/ 278 h 42"/>
                  <a:gd name="T84" fmla="*/ 730 w 46"/>
                  <a:gd name="T85" fmla="*/ 316 h 42"/>
                  <a:gd name="T86" fmla="*/ 602 w 46"/>
                  <a:gd name="T87" fmla="*/ 339 h 42"/>
                  <a:gd name="T88" fmla="*/ 410 w 46"/>
                  <a:gd name="T89" fmla="*/ 250 h 42"/>
                  <a:gd name="T90" fmla="*/ 254 w 46"/>
                  <a:gd name="T91" fmla="*/ 118 h 42"/>
                  <a:gd name="T92" fmla="*/ 280 w 46"/>
                  <a:gd name="T93" fmla="*/ 66 h 42"/>
                  <a:gd name="T94" fmla="*/ 156 w 46"/>
                  <a:gd name="T95" fmla="*/ 156 h 42"/>
                  <a:gd name="T96" fmla="*/ 66 w 46"/>
                  <a:gd name="T97" fmla="*/ 118 h 42"/>
                  <a:gd name="T98" fmla="*/ 66 w 46"/>
                  <a:gd name="T99" fmla="*/ 222 h 42"/>
                  <a:gd name="T100" fmla="*/ 185 w 46"/>
                  <a:gd name="T101" fmla="*/ 368 h 42"/>
                  <a:gd name="T102" fmla="*/ 156 w 46"/>
                  <a:gd name="T103" fmla="*/ 500 h 42"/>
                  <a:gd name="T104" fmla="*/ 280 w 46"/>
                  <a:gd name="T105" fmla="*/ 773 h 42"/>
                  <a:gd name="T106" fmla="*/ 348 w 46"/>
                  <a:gd name="T107" fmla="*/ 839 h 42"/>
                  <a:gd name="T108" fmla="*/ 438 w 46"/>
                  <a:gd name="T109" fmla="*/ 867 h 42"/>
                  <a:gd name="T110" fmla="*/ 602 w 46"/>
                  <a:gd name="T111" fmla="*/ 1051 h 42"/>
                  <a:gd name="T112" fmla="*/ 877 w 46"/>
                  <a:gd name="T113" fmla="*/ 1110 h 4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6" h="42">
                    <a:moveTo>
                      <a:pt x="40" y="42"/>
                    </a:moveTo>
                    <a:cubicBezTo>
                      <a:pt x="40" y="42"/>
                      <a:pt x="40" y="42"/>
                      <a:pt x="39" y="42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0" y="40"/>
                      <a:pt x="30" y="39"/>
                    </a:cubicBezTo>
                    <a:cubicBezTo>
                      <a:pt x="30" y="38"/>
                      <a:pt x="30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8" y="37"/>
                      <a:pt x="28" y="37"/>
                    </a:cubicBezTo>
                    <a:cubicBezTo>
                      <a:pt x="26" y="38"/>
                      <a:pt x="25" y="39"/>
                      <a:pt x="23" y="38"/>
                    </a:cubicBezTo>
                    <a:cubicBezTo>
                      <a:pt x="22" y="38"/>
                      <a:pt x="21" y="37"/>
                      <a:pt x="20" y="37"/>
                    </a:cubicBezTo>
                    <a:cubicBezTo>
                      <a:pt x="20" y="36"/>
                      <a:pt x="19" y="36"/>
                      <a:pt x="18" y="36"/>
                    </a:cubicBezTo>
                    <a:cubicBezTo>
                      <a:pt x="17" y="35"/>
                      <a:pt x="16" y="33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4" y="30"/>
                      <a:pt x="14" y="30"/>
                      <a:pt x="13" y="29"/>
                    </a:cubicBezTo>
                    <a:cubicBezTo>
                      <a:pt x="13" y="29"/>
                      <a:pt x="12" y="29"/>
                      <a:pt x="12" y="28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9" y="28"/>
                      <a:pt x="8" y="27"/>
                      <a:pt x="8" y="25"/>
                    </a:cubicBezTo>
                    <a:cubicBezTo>
                      <a:pt x="8" y="24"/>
                      <a:pt x="7" y="23"/>
                      <a:pt x="6" y="22"/>
                    </a:cubicBezTo>
                    <a:cubicBezTo>
                      <a:pt x="5" y="21"/>
                      <a:pt x="2" y="19"/>
                      <a:pt x="3" y="17"/>
                    </a:cubicBezTo>
                    <a:cubicBezTo>
                      <a:pt x="3" y="17"/>
                      <a:pt x="4" y="16"/>
                      <a:pt x="4" y="15"/>
                    </a:cubicBezTo>
                    <a:cubicBezTo>
                      <a:pt x="4" y="14"/>
                      <a:pt x="5" y="14"/>
                      <a:pt x="5" y="13"/>
                    </a:cubicBezTo>
                    <a:cubicBezTo>
                      <a:pt x="3" y="12"/>
                      <a:pt x="2" y="11"/>
                      <a:pt x="2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5" y="4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2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3"/>
                      <a:pt x="11" y="3"/>
                      <a:pt x="10" y="4"/>
                    </a:cubicBezTo>
                    <a:cubicBezTo>
                      <a:pt x="12" y="5"/>
                      <a:pt x="12" y="5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5" y="7"/>
                      <a:pt x="15" y="8"/>
                    </a:cubicBezTo>
                    <a:cubicBezTo>
                      <a:pt x="16" y="9"/>
                      <a:pt x="17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20" y="10"/>
                      <a:pt x="21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4" y="7"/>
                      <a:pt x="25" y="6"/>
                      <a:pt x="27" y="6"/>
                    </a:cubicBezTo>
                    <a:cubicBezTo>
                      <a:pt x="27" y="6"/>
                      <a:pt x="27" y="5"/>
                      <a:pt x="28" y="5"/>
                    </a:cubicBezTo>
                    <a:cubicBezTo>
                      <a:pt x="29" y="5"/>
                      <a:pt x="30" y="5"/>
                      <a:pt x="31" y="5"/>
                    </a:cubicBezTo>
                    <a:cubicBezTo>
                      <a:pt x="31" y="5"/>
                      <a:pt x="31" y="5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3" y="6"/>
                      <a:pt x="33" y="6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6" y="7"/>
                      <a:pt x="37" y="8"/>
                      <a:pt x="38" y="9"/>
                    </a:cubicBezTo>
                    <a:cubicBezTo>
                      <a:pt x="38" y="9"/>
                      <a:pt x="39" y="10"/>
                      <a:pt x="39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11"/>
                      <a:pt x="41" y="11"/>
                      <a:pt x="41" y="13"/>
                    </a:cubicBezTo>
                    <a:cubicBezTo>
                      <a:pt x="41" y="14"/>
                      <a:pt x="40" y="16"/>
                      <a:pt x="40" y="17"/>
                    </a:cubicBezTo>
                    <a:cubicBezTo>
                      <a:pt x="40" y="17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9"/>
                      <a:pt x="40" y="19"/>
                      <a:pt x="40" y="19"/>
                    </a:cubicBezTo>
                    <a:cubicBezTo>
                      <a:pt x="40" y="20"/>
                      <a:pt x="40" y="20"/>
                      <a:pt x="39" y="20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2"/>
                    </a:cubicBezTo>
                    <a:cubicBezTo>
                      <a:pt x="39" y="22"/>
                      <a:pt x="39" y="23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4"/>
                      <a:pt x="42" y="25"/>
                      <a:pt x="42" y="26"/>
                    </a:cubicBezTo>
                    <a:cubicBezTo>
                      <a:pt x="41" y="28"/>
                      <a:pt x="41" y="28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30"/>
                      <a:pt x="41" y="31"/>
                      <a:pt x="41" y="31"/>
                    </a:cubicBezTo>
                    <a:cubicBezTo>
                      <a:pt x="41" y="31"/>
                      <a:pt x="41" y="32"/>
                      <a:pt x="41" y="32"/>
                    </a:cubicBezTo>
                    <a:cubicBezTo>
                      <a:pt x="42" y="32"/>
                      <a:pt x="42" y="33"/>
                      <a:pt x="43" y="33"/>
                    </a:cubicBezTo>
                    <a:cubicBezTo>
                      <a:pt x="43" y="33"/>
                      <a:pt x="44" y="33"/>
                      <a:pt x="44" y="33"/>
                    </a:cubicBezTo>
                    <a:cubicBezTo>
                      <a:pt x="45" y="34"/>
                      <a:pt x="45" y="34"/>
                      <a:pt x="44" y="35"/>
                    </a:cubicBezTo>
                    <a:cubicBezTo>
                      <a:pt x="44" y="36"/>
                      <a:pt x="44" y="36"/>
                      <a:pt x="45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8"/>
                      <a:pt x="44" y="38"/>
                      <a:pt x="43" y="39"/>
                    </a:cubicBezTo>
                    <a:cubicBezTo>
                      <a:pt x="43" y="39"/>
                      <a:pt x="42" y="39"/>
                      <a:pt x="42" y="39"/>
                    </a:cubicBezTo>
                    <a:cubicBezTo>
                      <a:pt x="42" y="40"/>
                      <a:pt x="42" y="41"/>
                      <a:pt x="41" y="41"/>
                    </a:cubicBezTo>
                    <a:cubicBezTo>
                      <a:pt x="41" y="41"/>
                      <a:pt x="41" y="42"/>
                      <a:pt x="40" y="42"/>
                    </a:cubicBezTo>
                    <a:close/>
                    <a:moveTo>
                      <a:pt x="29" y="36"/>
                    </a:moveTo>
                    <a:cubicBezTo>
                      <a:pt x="31" y="36"/>
                      <a:pt x="31" y="37"/>
                      <a:pt x="31" y="39"/>
                    </a:cubicBezTo>
                    <a:cubicBezTo>
                      <a:pt x="31" y="39"/>
                      <a:pt x="32" y="40"/>
                      <a:pt x="32" y="40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0"/>
                      <a:pt x="40" y="40"/>
                      <a:pt x="41" y="39"/>
                    </a:cubicBezTo>
                    <a:cubicBezTo>
                      <a:pt x="42" y="38"/>
                      <a:pt x="42" y="38"/>
                      <a:pt x="43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3" y="36"/>
                      <a:pt x="43" y="35"/>
                      <a:pt x="43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2" y="34"/>
                      <a:pt x="41" y="33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9" y="31"/>
                      <a:pt x="39" y="30"/>
                      <a:pt x="39" y="29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40" y="28"/>
                      <a:pt x="40" y="27"/>
                      <a:pt x="41" y="26"/>
                    </a:cubicBezTo>
                    <a:cubicBezTo>
                      <a:pt x="41" y="26"/>
                      <a:pt x="41" y="26"/>
                      <a:pt x="40" y="25"/>
                    </a:cubicBezTo>
                    <a:cubicBezTo>
                      <a:pt x="39" y="25"/>
                      <a:pt x="39" y="25"/>
                      <a:pt x="39" y="24"/>
                    </a:cubicBezTo>
                    <a:cubicBezTo>
                      <a:pt x="38" y="24"/>
                      <a:pt x="38" y="23"/>
                      <a:pt x="38" y="22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9" y="19"/>
                    </a:cubicBezTo>
                    <a:cubicBezTo>
                      <a:pt x="39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8"/>
                    </a:cubicBezTo>
                    <a:cubicBezTo>
                      <a:pt x="38" y="17"/>
                      <a:pt x="38" y="17"/>
                      <a:pt x="39" y="17"/>
                    </a:cubicBezTo>
                    <a:cubicBezTo>
                      <a:pt x="39" y="17"/>
                      <a:pt x="39" y="17"/>
                      <a:pt x="39" y="16"/>
                    </a:cubicBezTo>
                    <a:cubicBezTo>
                      <a:pt x="39" y="15"/>
                      <a:pt x="40" y="14"/>
                      <a:pt x="40" y="13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39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8" y="11"/>
                      <a:pt x="38" y="10"/>
                      <a:pt x="37" y="10"/>
                    </a:cubicBezTo>
                    <a:cubicBezTo>
                      <a:pt x="36" y="9"/>
                      <a:pt x="35" y="8"/>
                      <a:pt x="34" y="8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2" y="7"/>
                      <a:pt x="32" y="7"/>
                      <a:pt x="31" y="7"/>
                    </a:cubicBezTo>
                    <a:cubicBezTo>
                      <a:pt x="31" y="7"/>
                      <a:pt x="31" y="7"/>
                      <a:pt x="31" y="6"/>
                    </a:cubicBezTo>
                    <a:cubicBezTo>
                      <a:pt x="31" y="6"/>
                      <a:pt x="30" y="6"/>
                      <a:pt x="30" y="6"/>
                    </a:cubicBezTo>
                    <a:cubicBezTo>
                      <a:pt x="30" y="6"/>
                      <a:pt x="29" y="6"/>
                      <a:pt x="28" y="6"/>
                    </a:cubicBezTo>
                    <a:cubicBezTo>
                      <a:pt x="28" y="7"/>
                      <a:pt x="27" y="7"/>
                      <a:pt x="27" y="7"/>
                    </a:cubicBezTo>
                    <a:cubicBezTo>
                      <a:pt x="26" y="7"/>
                      <a:pt x="25" y="8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1"/>
                      <a:pt x="22" y="1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7" y="11"/>
                      <a:pt x="16" y="10"/>
                      <a:pt x="14" y="9"/>
                    </a:cubicBezTo>
                    <a:cubicBezTo>
                      <a:pt x="14" y="9"/>
                      <a:pt x="14" y="8"/>
                      <a:pt x="13" y="8"/>
                    </a:cubicBezTo>
                    <a:cubicBezTo>
                      <a:pt x="13" y="8"/>
                      <a:pt x="12" y="8"/>
                      <a:pt x="11" y="7"/>
                    </a:cubicBezTo>
                    <a:cubicBezTo>
                      <a:pt x="11" y="5"/>
                      <a:pt x="11" y="5"/>
                      <a:pt x="10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5"/>
                      <a:pt x="2" y="3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1"/>
                      <a:pt x="4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5" y="15"/>
                      <a:pt x="5" y="16"/>
                    </a:cubicBezTo>
                    <a:cubicBezTo>
                      <a:pt x="5" y="16"/>
                      <a:pt x="4" y="17"/>
                      <a:pt x="4" y="18"/>
                    </a:cubicBezTo>
                    <a:cubicBezTo>
                      <a:pt x="4" y="19"/>
                      <a:pt x="5" y="20"/>
                      <a:pt x="7" y="21"/>
                    </a:cubicBezTo>
                    <a:cubicBezTo>
                      <a:pt x="9" y="22"/>
                      <a:pt x="9" y="24"/>
                      <a:pt x="9" y="25"/>
                    </a:cubicBezTo>
                    <a:cubicBezTo>
                      <a:pt x="9" y="26"/>
                      <a:pt x="10" y="27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8"/>
                      <a:pt x="13" y="28"/>
                      <a:pt x="14" y="28"/>
                    </a:cubicBezTo>
                    <a:cubicBezTo>
                      <a:pt x="14" y="29"/>
                      <a:pt x="15" y="29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2"/>
                      <a:pt x="18" y="34"/>
                      <a:pt x="19" y="34"/>
                    </a:cubicBezTo>
                    <a:cubicBezTo>
                      <a:pt x="20" y="35"/>
                      <a:pt x="20" y="35"/>
                      <a:pt x="21" y="36"/>
                    </a:cubicBezTo>
                    <a:cubicBezTo>
                      <a:pt x="22" y="36"/>
                      <a:pt x="23" y="37"/>
                      <a:pt x="23" y="37"/>
                    </a:cubicBezTo>
                    <a:cubicBezTo>
                      <a:pt x="25" y="37"/>
                      <a:pt x="26" y="37"/>
                      <a:pt x="28" y="36"/>
                    </a:cubicBezTo>
                    <a:cubicBezTo>
                      <a:pt x="28" y="36"/>
                      <a:pt x="28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4" name="Freeform 460"/>
              <p:cNvSpPr>
                <a:spLocks/>
              </p:cNvSpPr>
              <p:nvPr/>
            </p:nvSpPr>
            <p:spPr bwMode="auto">
              <a:xfrm>
                <a:off x="2930" y="1258"/>
                <a:ext cx="61" cy="136"/>
              </a:xfrm>
              <a:custGeom>
                <a:avLst/>
                <a:gdLst>
                  <a:gd name="T0" fmla="*/ 0 w 26"/>
                  <a:gd name="T1" fmla="*/ 209 h 58"/>
                  <a:gd name="T2" fmla="*/ 155 w 26"/>
                  <a:gd name="T3" fmla="*/ 363 h 58"/>
                  <a:gd name="T4" fmla="*/ 209 w 26"/>
                  <a:gd name="T5" fmla="*/ 539 h 58"/>
                  <a:gd name="T6" fmla="*/ 249 w 26"/>
                  <a:gd name="T7" fmla="*/ 605 h 58"/>
                  <a:gd name="T8" fmla="*/ 209 w 26"/>
                  <a:gd name="T9" fmla="*/ 720 h 58"/>
                  <a:gd name="T10" fmla="*/ 336 w 26"/>
                  <a:gd name="T11" fmla="*/ 875 h 58"/>
                  <a:gd name="T12" fmla="*/ 336 w 26"/>
                  <a:gd name="T13" fmla="*/ 940 h 58"/>
                  <a:gd name="T14" fmla="*/ 270 w 26"/>
                  <a:gd name="T15" fmla="*/ 1034 h 58"/>
                  <a:gd name="T16" fmla="*/ 155 w 26"/>
                  <a:gd name="T17" fmla="*/ 1170 h 58"/>
                  <a:gd name="T18" fmla="*/ 28 w 26"/>
                  <a:gd name="T19" fmla="*/ 1304 h 58"/>
                  <a:gd name="T20" fmla="*/ 66 w 26"/>
                  <a:gd name="T21" fmla="*/ 1484 h 58"/>
                  <a:gd name="T22" fmla="*/ 155 w 26"/>
                  <a:gd name="T23" fmla="*/ 1639 h 58"/>
                  <a:gd name="T24" fmla="*/ 181 w 26"/>
                  <a:gd name="T25" fmla="*/ 1688 h 58"/>
                  <a:gd name="T26" fmla="*/ 181 w 26"/>
                  <a:gd name="T27" fmla="*/ 1688 h 58"/>
                  <a:gd name="T28" fmla="*/ 364 w 26"/>
                  <a:gd name="T29" fmla="*/ 1639 h 58"/>
                  <a:gd name="T30" fmla="*/ 605 w 26"/>
                  <a:gd name="T31" fmla="*/ 1505 h 58"/>
                  <a:gd name="T32" fmla="*/ 760 w 26"/>
                  <a:gd name="T33" fmla="*/ 1304 h 58"/>
                  <a:gd name="T34" fmla="*/ 720 w 26"/>
                  <a:gd name="T35" fmla="*/ 1210 h 58"/>
                  <a:gd name="T36" fmla="*/ 699 w 26"/>
                  <a:gd name="T37" fmla="*/ 1083 h 58"/>
                  <a:gd name="T38" fmla="*/ 633 w 26"/>
                  <a:gd name="T39" fmla="*/ 903 h 58"/>
                  <a:gd name="T40" fmla="*/ 671 w 26"/>
                  <a:gd name="T41" fmla="*/ 814 h 58"/>
                  <a:gd name="T42" fmla="*/ 605 w 26"/>
                  <a:gd name="T43" fmla="*/ 633 h 58"/>
                  <a:gd name="T44" fmla="*/ 633 w 26"/>
                  <a:gd name="T45" fmla="*/ 450 h 58"/>
                  <a:gd name="T46" fmla="*/ 584 w 26"/>
                  <a:gd name="T47" fmla="*/ 363 h 58"/>
                  <a:gd name="T48" fmla="*/ 584 w 26"/>
                  <a:gd name="T49" fmla="*/ 249 h 58"/>
                  <a:gd name="T50" fmla="*/ 605 w 26"/>
                  <a:gd name="T51" fmla="*/ 209 h 58"/>
                  <a:gd name="T52" fmla="*/ 605 w 26"/>
                  <a:gd name="T53" fmla="*/ 155 h 58"/>
                  <a:gd name="T54" fmla="*/ 544 w 26"/>
                  <a:gd name="T55" fmla="*/ 28 h 58"/>
                  <a:gd name="T56" fmla="*/ 401 w 26"/>
                  <a:gd name="T57" fmla="*/ 66 h 58"/>
                  <a:gd name="T58" fmla="*/ 364 w 26"/>
                  <a:gd name="T59" fmla="*/ 181 h 58"/>
                  <a:gd name="T60" fmla="*/ 298 w 26"/>
                  <a:gd name="T61" fmla="*/ 270 h 58"/>
                  <a:gd name="T62" fmla="*/ 249 w 26"/>
                  <a:gd name="T63" fmla="*/ 270 h 58"/>
                  <a:gd name="T64" fmla="*/ 181 w 26"/>
                  <a:gd name="T65" fmla="*/ 270 h 58"/>
                  <a:gd name="T66" fmla="*/ 66 w 26"/>
                  <a:gd name="T67" fmla="*/ 181 h 58"/>
                  <a:gd name="T68" fmla="*/ 0 w 26"/>
                  <a:gd name="T69" fmla="*/ 209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" h="58">
                    <a:moveTo>
                      <a:pt x="0" y="7"/>
                    </a:moveTo>
                    <a:cubicBezTo>
                      <a:pt x="2" y="8"/>
                      <a:pt x="4" y="10"/>
                      <a:pt x="5" y="12"/>
                    </a:cubicBezTo>
                    <a:cubicBezTo>
                      <a:pt x="7" y="13"/>
                      <a:pt x="7" y="15"/>
                      <a:pt x="7" y="18"/>
                    </a:cubicBezTo>
                    <a:cubicBezTo>
                      <a:pt x="7" y="19"/>
                      <a:pt x="7" y="19"/>
                      <a:pt x="8" y="20"/>
                    </a:cubicBezTo>
                    <a:cubicBezTo>
                      <a:pt x="8" y="22"/>
                      <a:pt x="7" y="22"/>
                      <a:pt x="7" y="24"/>
                    </a:cubicBezTo>
                    <a:cubicBezTo>
                      <a:pt x="7" y="26"/>
                      <a:pt x="11" y="27"/>
                      <a:pt x="11" y="29"/>
                    </a:cubicBezTo>
                    <a:cubicBezTo>
                      <a:pt x="11" y="30"/>
                      <a:pt x="12" y="31"/>
                      <a:pt x="11" y="31"/>
                    </a:cubicBezTo>
                    <a:cubicBezTo>
                      <a:pt x="9" y="32"/>
                      <a:pt x="10" y="32"/>
                      <a:pt x="9" y="34"/>
                    </a:cubicBezTo>
                    <a:cubicBezTo>
                      <a:pt x="8" y="35"/>
                      <a:pt x="7" y="38"/>
                      <a:pt x="5" y="39"/>
                    </a:cubicBezTo>
                    <a:cubicBezTo>
                      <a:pt x="3" y="41"/>
                      <a:pt x="2" y="41"/>
                      <a:pt x="1" y="43"/>
                    </a:cubicBezTo>
                    <a:cubicBezTo>
                      <a:pt x="0" y="44"/>
                      <a:pt x="2" y="48"/>
                      <a:pt x="2" y="49"/>
                    </a:cubicBezTo>
                    <a:cubicBezTo>
                      <a:pt x="0" y="50"/>
                      <a:pt x="3" y="57"/>
                      <a:pt x="5" y="54"/>
                    </a:cubicBezTo>
                    <a:cubicBezTo>
                      <a:pt x="5" y="55"/>
                      <a:pt x="6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7" y="58"/>
                      <a:pt x="11" y="54"/>
                      <a:pt x="12" y="54"/>
                    </a:cubicBezTo>
                    <a:cubicBezTo>
                      <a:pt x="16" y="53"/>
                      <a:pt x="17" y="53"/>
                      <a:pt x="20" y="50"/>
                    </a:cubicBezTo>
                    <a:cubicBezTo>
                      <a:pt x="22" y="48"/>
                      <a:pt x="24" y="46"/>
                      <a:pt x="25" y="43"/>
                    </a:cubicBezTo>
                    <a:cubicBezTo>
                      <a:pt x="26" y="42"/>
                      <a:pt x="25" y="41"/>
                      <a:pt x="24" y="40"/>
                    </a:cubicBezTo>
                    <a:cubicBezTo>
                      <a:pt x="23" y="38"/>
                      <a:pt x="23" y="38"/>
                      <a:pt x="23" y="36"/>
                    </a:cubicBezTo>
                    <a:cubicBezTo>
                      <a:pt x="24" y="34"/>
                      <a:pt x="21" y="32"/>
                      <a:pt x="21" y="30"/>
                    </a:cubicBezTo>
                    <a:cubicBezTo>
                      <a:pt x="21" y="29"/>
                      <a:pt x="22" y="28"/>
                      <a:pt x="22" y="27"/>
                    </a:cubicBezTo>
                    <a:cubicBezTo>
                      <a:pt x="22" y="25"/>
                      <a:pt x="21" y="23"/>
                      <a:pt x="20" y="21"/>
                    </a:cubicBezTo>
                    <a:cubicBezTo>
                      <a:pt x="20" y="19"/>
                      <a:pt x="23" y="17"/>
                      <a:pt x="21" y="15"/>
                    </a:cubicBezTo>
                    <a:cubicBezTo>
                      <a:pt x="21" y="13"/>
                      <a:pt x="20" y="13"/>
                      <a:pt x="19" y="12"/>
                    </a:cubicBezTo>
                    <a:cubicBezTo>
                      <a:pt x="18" y="11"/>
                      <a:pt x="19" y="9"/>
                      <a:pt x="19" y="8"/>
                    </a:cubicBezTo>
                    <a:cubicBezTo>
                      <a:pt x="19" y="8"/>
                      <a:pt x="20" y="7"/>
                      <a:pt x="20" y="7"/>
                    </a:cubicBezTo>
                    <a:cubicBezTo>
                      <a:pt x="19" y="6"/>
                      <a:pt x="20" y="6"/>
                      <a:pt x="20" y="5"/>
                    </a:cubicBezTo>
                    <a:cubicBezTo>
                      <a:pt x="21" y="3"/>
                      <a:pt x="19" y="2"/>
                      <a:pt x="18" y="1"/>
                    </a:cubicBezTo>
                    <a:cubicBezTo>
                      <a:pt x="17" y="0"/>
                      <a:pt x="14" y="2"/>
                      <a:pt x="13" y="2"/>
                    </a:cubicBezTo>
                    <a:cubicBezTo>
                      <a:pt x="12" y="2"/>
                      <a:pt x="12" y="5"/>
                      <a:pt x="12" y="6"/>
                    </a:cubicBezTo>
                    <a:cubicBezTo>
                      <a:pt x="12" y="8"/>
                      <a:pt x="11" y="8"/>
                      <a:pt x="10" y="9"/>
                    </a:cubicBezTo>
                    <a:cubicBezTo>
                      <a:pt x="9" y="10"/>
                      <a:pt x="9" y="9"/>
                      <a:pt x="8" y="9"/>
                    </a:cubicBezTo>
                    <a:cubicBezTo>
                      <a:pt x="8" y="8"/>
                      <a:pt x="7" y="10"/>
                      <a:pt x="6" y="9"/>
                    </a:cubicBezTo>
                    <a:cubicBezTo>
                      <a:pt x="4" y="9"/>
                      <a:pt x="4" y="8"/>
                      <a:pt x="2" y="6"/>
                    </a:cubicBezTo>
                    <a:cubicBezTo>
                      <a:pt x="1" y="5"/>
                      <a:pt x="1" y="7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5" name="Freeform 461"/>
              <p:cNvSpPr>
                <a:spLocks noEditPoints="1"/>
              </p:cNvSpPr>
              <p:nvPr/>
            </p:nvSpPr>
            <p:spPr bwMode="auto">
              <a:xfrm>
                <a:off x="2927" y="1258"/>
                <a:ext cx="66" cy="134"/>
              </a:xfrm>
              <a:custGeom>
                <a:avLst/>
                <a:gdLst>
                  <a:gd name="T0" fmla="*/ 184 w 28"/>
                  <a:gd name="T1" fmla="*/ 1714 h 57"/>
                  <a:gd name="T2" fmla="*/ 94 w 28"/>
                  <a:gd name="T3" fmla="*/ 1493 h 57"/>
                  <a:gd name="T4" fmla="*/ 118 w 28"/>
                  <a:gd name="T5" fmla="*/ 1222 h 57"/>
                  <a:gd name="T6" fmla="*/ 316 w 28"/>
                  <a:gd name="T7" fmla="*/ 1011 h 57"/>
                  <a:gd name="T8" fmla="*/ 368 w 28"/>
                  <a:gd name="T9" fmla="*/ 924 h 57"/>
                  <a:gd name="T10" fmla="*/ 250 w 28"/>
                  <a:gd name="T11" fmla="*/ 729 h 57"/>
                  <a:gd name="T12" fmla="*/ 222 w 28"/>
                  <a:gd name="T13" fmla="*/ 548 h 57"/>
                  <a:gd name="T14" fmla="*/ 28 w 28"/>
                  <a:gd name="T15" fmla="*/ 209 h 57"/>
                  <a:gd name="T16" fmla="*/ 66 w 28"/>
                  <a:gd name="T17" fmla="*/ 183 h 57"/>
                  <a:gd name="T18" fmla="*/ 118 w 28"/>
                  <a:gd name="T19" fmla="*/ 183 h 57"/>
                  <a:gd name="T20" fmla="*/ 278 w 28"/>
                  <a:gd name="T21" fmla="*/ 249 h 57"/>
                  <a:gd name="T22" fmla="*/ 316 w 28"/>
                  <a:gd name="T23" fmla="*/ 270 h 57"/>
                  <a:gd name="T24" fmla="*/ 405 w 28"/>
                  <a:gd name="T25" fmla="*/ 155 h 57"/>
                  <a:gd name="T26" fmla="*/ 589 w 28"/>
                  <a:gd name="T27" fmla="*/ 0 h 57"/>
                  <a:gd name="T28" fmla="*/ 655 w 28"/>
                  <a:gd name="T29" fmla="*/ 183 h 57"/>
                  <a:gd name="T30" fmla="*/ 618 w 28"/>
                  <a:gd name="T31" fmla="*/ 270 h 57"/>
                  <a:gd name="T32" fmla="*/ 705 w 28"/>
                  <a:gd name="T33" fmla="*/ 430 h 57"/>
                  <a:gd name="T34" fmla="*/ 705 w 28"/>
                  <a:gd name="T35" fmla="*/ 729 h 57"/>
                  <a:gd name="T36" fmla="*/ 705 w 28"/>
                  <a:gd name="T37" fmla="*/ 924 h 57"/>
                  <a:gd name="T38" fmla="*/ 773 w 28"/>
                  <a:gd name="T39" fmla="*/ 1222 h 57"/>
                  <a:gd name="T40" fmla="*/ 799 w 28"/>
                  <a:gd name="T41" fmla="*/ 1375 h 57"/>
                  <a:gd name="T42" fmla="*/ 368 w 28"/>
                  <a:gd name="T43" fmla="*/ 1674 h 57"/>
                  <a:gd name="T44" fmla="*/ 222 w 28"/>
                  <a:gd name="T45" fmla="*/ 1742 h 57"/>
                  <a:gd name="T46" fmla="*/ 250 w 28"/>
                  <a:gd name="T47" fmla="*/ 1714 h 57"/>
                  <a:gd name="T48" fmla="*/ 655 w 28"/>
                  <a:gd name="T49" fmla="*/ 1493 h 57"/>
                  <a:gd name="T50" fmla="*/ 773 w 28"/>
                  <a:gd name="T51" fmla="*/ 1248 h 57"/>
                  <a:gd name="T52" fmla="*/ 705 w 28"/>
                  <a:gd name="T53" fmla="*/ 1011 h 57"/>
                  <a:gd name="T54" fmla="*/ 705 w 28"/>
                  <a:gd name="T55" fmla="*/ 818 h 57"/>
                  <a:gd name="T56" fmla="*/ 655 w 28"/>
                  <a:gd name="T57" fmla="*/ 548 h 57"/>
                  <a:gd name="T58" fmla="*/ 589 w 28"/>
                  <a:gd name="T59" fmla="*/ 310 h 57"/>
                  <a:gd name="T60" fmla="*/ 589 w 28"/>
                  <a:gd name="T61" fmla="*/ 249 h 57"/>
                  <a:gd name="T62" fmla="*/ 655 w 28"/>
                  <a:gd name="T63" fmla="*/ 155 h 57"/>
                  <a:gd name="T64" fmla="*/ 462 w 28"/>
                  <a:gd name="T65" fmla="*/ 66 h 57"/>
                  <a:gd name="T66" fmla="*/ 434 w 28"/>
                  <a:gd name="T67" fmla="*/ 183 h 57"/>
                  <a:gd name="T68" fmla="*/ 339 w 28"/>
                  <a:gd name="T69" fmla="*/ 310 h 57"/>
                  <a:gd name="T70" fmla="*/ 278 w 28"/>
                  <a:gd name="T71" fmla="*/ 270 h 57"/>
                  <a:gd name="T72" fmla="*/ 94 w 28"/>
                  <a:gd name="T73" fmla="*/ 209 h 57"/>
                  <a:gd name="T74" fmla="*/ 222 w 28"/>
                  <a:gd name="T75" fmla="*/ 336 h 57"/>
                  <a:gd name="T76" fmla="*/ 278 w 28"/>
                  <a:gd name="T77" fmla="*/ 609 h 57"/>
                  <a:gd name="T78" fmla="*/ 339 w 28"/>
                  <a:gd name="T79" fmla="*/ 790 h 57"/>
                  <a:gd name="T80" fmla="*/ 368 w 28"/>
                  <a:gd name="T81" fmla="*/ 973 h 57"/>
                  <a:gd name="T82" fmla="*/ 316 w 28"/>
                  <a:gd name="T83" fmla="*/ 1105 h 57"/>
                  <a:gd name="T84" fmla="*/ 94 w 28"/>
                  <a:gd name="T85" fmla="*/ 1309 h 57"/>
                  <a:gd name="T86" fmla="*/ 118 w 28"/>
                  <a:gd name="T87" fmla="*/ 1530 h 57"/>
                  <a:gd name="T88" fmla="*/ 184 w 28"/>
                  <a:gd name="T89" fmla="*/ 1653 h 57"/>
                  <a:gd name="T90" fmla="*/ 222 w 28"/>
                  <a:gd name="T91" fmla="*/ 1674 h 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8" h="57">
                    <a:moveTo>
                      <a:pt x="6" y="57"/>
                    </a:move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4" y="56"/>
                      <a:pt x="3" y="55"/>
                      <a:pt x="2" y="53"/>
                    </a:cubicBezTo>
                    <a:cubicBezTo>
                      <a:pt x="2" y="51"/>
                      <a:pt x="2" y="50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2" y="47"/>
                      <a:pt x="1" y="44"/>
                      <a:pt x="2" y="43"/>
                    </a:cubicBezTo>
                    <a:cubicBezTo>
                      <a:pt x="2" y="41"/>
                      <a:pt x="3" y="41"/>
                      <a:pt x="4" y="40"/>
                    </a:cubicBezTo>
                    <a:cubicBezTo>
                      <a:pt x="5" y="40"/>
                      <a:pt x="5" y="39"/>
                      <a:pt x="6" y="39"/>
                    </a:cubicBezTo>
                    <a:cubicBezTo>
                      <a:pt x="7" y="38"/>
                      <a:pt x="8" y="36"/>
                      <a:pt x="9" y="35"/>
                    </a:cubicBezTo>
                    <a:cubicBezTo>
                      <a:pt x="9" y="34"/>
                      <a:pt x="9" y="34"/>
                      <a:pt x="10" y="33"/>
                    </a:cubicBezTo>
                    <a:cubicBezTo>
                      <a:pt x="10" y="33"/>
                      <a:pt x="10" y="33"/>
                      <a:pt x="10" y="32"/>
                    </a:cubicBezTo>
                    <a:cubicBezTo>
                      <a:pt x="10" y="32"/>
                      <a:pt x="11" y="31"/>
                      <a:pt x="12" y="31"/>
                    </a:cubicBezTo>
                    <a:cubicBezTo>
                      <a:pt x="12" y="31"/>
                      <a:pt x="12" y="30"/>
                      <a:pt x="12" y="30"/>
                    </a:cubicBezTo>
                    <a:cubicBezTo>
                      <a:pt x="12" y="29"/>
                      <a:pt x="11" y="29"/>
                      <a:pt x="11" y="29"/>
                    </a:cubicBezTo>
                    <a:cubicBezTo>
                      <a:pt x="11" y="28"/>
                      <a:pt x="11" y="28"/>
                      <a:pt x="10" y="27"/>
                    </a:cubicBezTo>
                    <a:cubicBezTo>
                      <a:pt x="9" y="26"/>
                      <a:pt x="8" y="25"/>
                      <a:pt x="8" y="24"/>
                    </a:cubicBezTo>
                    <a:cubicBezTo>
                      <a:pt x="8" y="23"/>
                      <a:pt x="8" y="23"/>
                      <a:pt x="8" y="22"/>
                    </a:cubicBezTo>
                    <a:cubicBezTo>
                      <a:pt x="8" y="22"/>
                      <a:pt x="8" y="21"/>
                      <a:pt x="8" y="21"/>
                    </a:cubicBezTo>
                    <a:cubicBezTo>
                      <a:pt x="7" y="20"/>
                      <a:pt x="7" y="19"/>
                      <a:pt x="7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5"/>
                      <a:pt x="7" y="13"/>
                      <a:pt x="6" y="12"/>
                    </a:cubicBezTo>
                    <a:cubicBezTo>
                      <a:pt x="4" y="10"/>
                      <a:pt x="3" y="9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8"/>
                      <a:pt x="6" y="8"/>
                      <a:pt x="7" y="9"/>
                    </a:cubicBezTo>
                    <a:cubicBezTo>
                      <a:pt x="8" y="9"/>
                      <a:pt x="8" y="9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1" y="9"/>
                      <a:pt x="11" y="9"/>
                      <a:pt x="11" y="8"/>
                    </a:cubicBezTo>
                    <a:cubicBezTo>
                      <a:pt x="12" y="8"/>
                      <a:pt x="12" y="7"/>
                      <a:pt x="13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3" y="4"/>
                      <a:pt x="13" y="2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7" y="0"/>
                      <a:pt x="18" y="0"/>
                      <a:pt x="19" y="0"/>
                    </a:cubicBezTo>
                    <a:cubicBezTo>
                      <a:pt x="19" y="0"/>
                      <a:pt x="19" y="1"/>
                      <a:pt x="20" y="1"/>
                    </a:cubicBezTo>
                    <a:cubicBezTo>
                      <a:pt x="21" y="2"/>
                      <a:pt x="22" y="3"/>
                      <a:pt x="22" y="5"/>
                    </a:cubicBezTo>
                    <a:cubicBezTo>
                      <a:pt x="22" y="5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7"/>
                      <a:pt x="21" y="8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12"/>
                      <a:pt x="22" y="13"/>
                      <a:pt x="23" y="14"/>
                    </a:cubicBezTo>
                    <a:cubicBezTo>
                      <a:pt x="24" y="16"/>
                      <a:pt x="23" y="17"/>
                      <a:pt x="22" y="18"/>
                    </a:cubicBezTo>
                    <a:cubicBezTo>
                      <a:pt x="22" y="19"/>
                      <a:pt x="22" y="20"/>
                      <a:pt x="22" y="21"/>
                    </a:cubicBezTo>
                    <a:cubicBezTo>
                      <a:pt x="22" y="22"/>
                      <a:pt x="23" y="23"/>
                      <a:pt x="23" y="24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7"/>
                      <a:pt x="24" y="28"/>
                      <a:pt x="23" y="29"/>
                    </a:cubicBezTo>
                    <a:cubicBezTo>
                      <a:pt x="23" y="29"/>
                      <a:pt x="23" y="30"/>
                      <a:pt x="23" y="30"/>
                    </a:cubicBezTo>
                    <a:cubicBezTo>
                      <a:pt x="23" y="31"/>
                      <a:pt x="23" y="32"/>
                      <a:pt x="24" y="33"/>
                    </a:cubicBezTo>
                    <a:cubicBezTo>
                      <a:pt x="24" y="34"/>
                      <a:pt x="25" y="35"/>
                      <a:pt x="25" y="36"/>
                    </a:cubicBezTo>
                    <a:cubicBezTo>
                      <a:pt x="24" y="38"/>
                      <a:pt x="24" y="38"/>
                      <a:pt x="25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1"/>
                      <a:pt x="28" y="42"/>
                      <a:pt x="27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5" y="47"/>
                      <a:pt x="23" y="49"/>
                      <a:pt x="22" y="50"/>
                    </a:cubicBezTo>
                    <a:cubicBezTo>
                      <a:pt x="19" y="53"/>
                      <a:pt x="18" y="54"/>
                      <a:pt x="14" y="55"/>
                    </a:cubicBezTo>
                    <a:cubicBezTo>
                      <a:pt x="13" y="55"/>
                      <a:pt x="13" y="55"/>
                      <a:pt x="12" y="55"/>
                    </a:cubicBezTo>
                    <a:cubicBezTo>
                      <a:pt x="11" y="56"/>
                      <a:pt x="9" y="57"/>
                      <a:pt x="8" y="57"/>
                    </a:cubicBezTo>
                    <a:cubicBezTo>
                      <a:pt x="8" y="57"/>
                      <a:pt x="8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lnTo>
                      <a:pt x="6" y="57"/>
                    </a:lnTo>
                    <a:close/>
                    <a:moveTo>
                      <a:pt x="8" y="55"/>
                    </a:moveTo>
                    <a:cubicBezTo>
                      <a:pt x="8" y="56"/>
                      <a:pt x="8" y="56"/>
                      <a:pt x="8" y="56"/>
                    </a:cubicBezTo>
                    <a:cubicBezTo>
                      <a:pt x="8" y="56"/>
                      <a:pt x="10" y="55"/>
                      <a:pt x="11" y="54"/>
                    </a:cubicBezTo>
                    <a:cubicBezTo>
                      <a:pt x="12" y="54"/>
                      <a:pt x="13" y="54"/>
                      <a:pt x="13" y="53"/>
                    </a:cubicBezTo>
                    <a:cubicBezTo>
                      <a:pt x="17" y="53"/>
                      <a:pt x="18" y="52"/>
                      <a:pt x="21" y="49"/>
                    </a:cubicBezTo>
                    <a:cubicBezTo>
                      <a:pt x="22" y="48"/>
                      <a:pt x="24" y="46"/>
                      <a:pt x="25" y="44"/>
                    </a:cubicBezTo>
                    <a:cubicBezTo>
                      <a:pt x="25" y="44"/>
                      <a:pt x="25" y="43"/>
                      <a:pt x="26" y="43"/>
                    </a:cubicBezTo>
                    <a:cubicBezTo>
                      <a:pt x="26" y="42"/>
                      <a:pt x="25" y="41"/>
                      <a:pt x="25" y="41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3" y="39"/>
                      <a:pt x="23" y="38"/>
                      <a:pt x="23" y="36"/>
                    </a:cubicBezTo>
                    <a:cubicBezTo>
                      <a:pt x="24" y="35"/>
                      <a:pt x="23" y="34"/>
                      <a:pt x="23" y="33"/>
                    </a:cubicBezTo>
                    <a:cubicBezTo>
                      <a:pt x="22" y="32"/>
                      <a:pt x="22" y="31"/>
                      <a:pt x="22" y="30"/>
                    </a:cubicBezTo>
                    <a:cubicBezTo>
                      <a:pt x="22" y="29"/>
                      <a:pt x="22" y="29"/>
                      <a:pt x="22" y="28"/>
                    </a:cubicBezTo>
                    <a:cubicBezTo>
                      <a:pt x="22" y="28"/>
                      <a:pt x="23" y="27"/>
                      <a:pt x="23" y="27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3"/>
                      <a:pt x="21" y="22"/>
                      <a:pt x="21" y="21"/>
                    </a:cubicBezTo>
                    <a:cubicBezTo>
                      <a:pt x="20" y="20"/>
                      <a:pt x="21" y="19"/>
                      <a:pt x="21" y="18"/>
                    </a:cubicBezTo>
                    <a:cubicBezTo>
                      <a:pt x="22" y="17"/>
                      <a:pt x="22" y="16"/>
                      <a:pt x="22" y="15"/>
                    </a:cubicBezTo>
                    <a:cubicBezTo>
                      <a:pt x="21" y="14"/>
                      <a:pt x="20" y="13"/>
                      <a:pt x="19" y="12"/>
                    </a:cubicBezTo>
                    <a:cubicBezTo>
                      <a:pt x="19" y="11"/>
                      <a:pt x="19" y="11"/>
                      <a:pt x="19" y="1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8"/>
                      <a:pt x="20" y="7"/>
                      <a:pt x="20" y="7"/>
                    </a:cubicBezTo>
                    <a:cubicBezTo>
                      <a:pt x="20" y="6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3"/>
                      <a:pt x="20" y="3"/>
                      <a:pt x="19" y="2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8" y="1"/>
                      <a:pt x="16" y="2"/>
                      <a:pt x="15" y="2"/>
                    </a:cubicBezTo>
                    <a:cubicBezTo>
                      <a:pt x="15" y="2"/>
                      <a:pt x="15" y="2"/>
                      <a:pt x="15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8"/>
                      <a:pt x="13" y="8"/>
                      <a:pt x="12" y="9"/>
                    </a:cubicBezTo>
                    <a:cubicBezTo>
                      <a:pt x="12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0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0"/>
                      <a:pt x="4" y="9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4" y="8"/>
                      <a:pt x="5" y="10"/>
                      <a:pt x="7" y="11"/>
                    </a:cubicBezTo>
                    <a:cubicBezTo>
                      <a:pt x="9" y="13"/>
                      <a:pt x="9" y="15"/>
                      <a:pt x="8" y="17"/>
                    </a:cubicBezTo>
                    <a:cubicBezTo>
                      <a:pt x="8" y="17"/>
                      <a:pt x="8" y="17"/>
                      <a:pt x="8" y="18"/>
                    </a:cubicBezTo>
                    <a:cubicBezTo>
                      <a:pt x="8" y="19"/>
                      <a:pt x="9" y="19"/>
                      <a:pt x="9" y="20"/>
                    </a:cubicBezTo>
                    <a:cubicBezTo>
                      <a:pt x="9" y="21"/>
                      <a:pt x="9" y="22"/>
                      <a:pt x="9" y="22"/>
                    </a:cubicBezTo>
                    <a:cubicBezTo>
                      <a:pt x="9" y="23"/>
                      <a:pt x="9" y="23"/>
                      <a:pt x="9" y="24"/>
                    </a:cubicBezTo>
                    <a:cubicBezTo>
                      <a:pt x="9" y="25"/>
                      <a:pt x="10" y="26"/>
                      <a:pt x="11" y="26"/>
                    </a:cubicBezTo>
                    <a:cubicBezTo>
                      <a:pt x="11" y="27"/>
                      <a:pt x="12" y="28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30"/>
                      <a:pt x="13" y="32"/>
                      <a:pt x="12" y="32"/>
                    </a:cubicBezTo>
                    <a:cubicBezTo>
                      <a:pt x="11" y="32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4"/>
                    </a:cubicBezTo>
                    <a:cubicBezTo>
                      <a:pt x="10" y="35"/>
                      <a:pt x="10" y="35"/>
                      <a:pt x="10" y="36"/>
                    </a:cubicBezTo>
                    <a:cubicBezTo>
                      <a:pt x="9" y="37"/>
                      <a:pt x="8" y="38"/>
                      <a:pt x="6" y="39"/>
                    </a:cubicBezTo>
                    <a:cubicBezTo>
                      <a:pt x="6" y="40"/>
                      <a:pt x="5" y="41"/>
                      <a:pt x="5" y="41"/>
                    </a:cubicBezTo>
                    <a:cubicBezTo>
                      <a:pt x="4" y="42"/>
                      <a:pt x="3" y="42"/>
                      <a:pt x="3" y="43"/>
                    </a:cubicBezTo>
                    <a:cubicBezTo>
                      <a:pt x="2" y="44"/>
                      <a:pt x="3" y="47"/>
                      <a:pt x="4" y="48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3" y="50"/>
                      <a:pt x="3" y="51"/>
                      <a:pt x="3" y="52"/>
                    </a:cubicBezTo>
                    <a:cubicBezTo>
                      <a:pt x="4" y="53"/>
                      <a:pt x="5" y="54"/>
                      <a:pt x="5" y="54"/>
                    </a:cubicBezTo>
                    <a:cubicBezTo>
                      <a:pt x="5" y="54"/>
                      <a:pt x="6" y="54"/>
                      <a:pt x="6" y="54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lnTo>
                      <a:pt x="8" y="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6" name="Freeform 462"/>
              <p:cNvSpPr>
                <a:spLocks/>
              </p:cNvSpPr>
              <p:nvPr/>
            </p:nvSpPr>
            <p:spPr bwMode="auto">
              <a:xfrm>
                <a:off x="2826" y="154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7" name="Freeform 463"/>
              <p:cNvSpPr>
                <a:spLocks/>
              </p:cNvSpPr>
              <p:nvPr/>
            </p:nvSpPr>
            <p:spPr bwMode="auto">
              <a:xfrm>
                <a:off x="2821" y="1541"/>
                <a:ext cx="7" cy="7"/>
              </a:xfrm>
              <a:custGeom>
                <a:avLst/>
                <a:gdLst>
                  <a:gd name="T0" fmla="*/ 65 w 3"/>
                  <a:gd name="T1" fmla="*/ 86 h 3"/>
                  <a:gd name="T2" fmla="*/ 65 w 3"/>
                  <a:gd name="T3" fmla="*/ 86 h 3"/>
                  <a:gd name="T4" fmla="*/ 28 w 3"/>
                  <a:gd name="T5" fmla="*/ 65 h 3"/>
                  <a:gd name="T6" fmla="*/ 0 w 3"/>
                  <a:gd name="T7" fmla="*/ 0 h 3"/>
                  <a:gd name="T8" fmla="*/ 86 w 3"/>
                  <a:gd name="T9" fmla="*/ 65 h 3"/>
                  <a:gd name="T10" fmla="*/ 86 w 3"/>
                  <a:gd name="T11" fmla="*/ 65 h 3"/>
                  <a:gd name="T12" fmla="*/ 86 w 3"/>
                  <a:gd name="T13" fmla="*/ 86 h 3"/>
                  <a:gd name="T14" fmla="*/ 65 w 3"/>
                  <a:gd name="T15" fmla="*/ 86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lnTo>
                      <a:pt x="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8" name="Freeform 464"/>
              <p:cNvSpPr>
                <a:spLocks/>
              </p:cNvSpPr>
              <p:nvPr/>
            </p:nvSpPr>
            <p:spPr bwMode="auto">
              <a:xfrm>
                <a:off x="2759" y="1439"/>
                <a:ext cx="26" cy="33"/>
              </a:xfrm>
              <a:custGeom>
                <a:avLst/>
                <a:gdLst>
                  <a:gd name="T0" fmla="*/ 225 w 11"/>
                  <a:gd name="T1" fmla="*/ 28 h 14"/>
                  <a:gd name="T2" fmla="*/ 225 w 11"/>
                  <a:gd name="T3" fmla="*/ 0 h 14"/>
                  <a:gd name="T4" fmla="*/ 118 w 11"/>
                  <a:gd name="T5" fmla="*/ 66 h 14"/>
                  <a:gd name="T6" fmla="*/ 184 w 11"/>
                  <a:gd name="T7" fmla="*/ 66 h 14"/>
                  <a:gd name="T8" fmla="*/ 66 w 11"/>
                  <a:gd name="T9" fmla="*/ 156 h 14"/>
                  <a:gd name="T10" fmla="*/ 28 w 11"/>
                  <a:gd name="T11" fmla="*/ 156 h 14"/>
                  <a:gd name="T12" fmla="*/ 95 w 11"/>
                  <a:gd name="T13" fmla="*/ 184 h 14"/>
                  <a:gd name="T14" fmla="*/ 118 w 11"/>
                  <a:gd name="T15" fmla="*/ 250 h 14"/>
                  <a:gd name="T16" fmla="*/ 66 w 11"/>
                  <a:gd name="T17" fmla="*/ 316 h 14"/>
                  <a:gd name="T18" fmla="*/ 156 w 11"/>
                  <a:gd name="T19" fmla="*/ 316 h 14"/>
                  <a:gd name="T20" fmla="*/ 28 w 11"/>
                  <a:gd name="T21" fmla="*/ 368 h 14"/>
                  <a:gd name="T22" fmla="*/ 66 w 11"/>
                  <a:gd name="T23" fmla="*/ 368 h 14"/>
                  <a:gd name="T24" fmla="*/ 28 w 11"/>
                  <a:gd name="T25" fmla="*/ 405 h 14"/>
                  <a:gd name="T26" fmla="*/ 66 w 11"/>
                  <a:gd name="T27" fmla="*/ 405 h 14"/>
                  <a:gd name="T28" fmla="*/ 28 w 11"/>
                  <a:gd name="T29" fmla="*/ 434 h 14"/>
                  <a:gd name="T30" fmla="*/ 95 w 11"/>
                  <a:gd name="T31" fmla="*/ 434 h 14"/>
                  <a:gd name="T32" fmla="*/ 66 w 11"/>
                  <a:gd name="T33" fmla="*/ 434 h 14"/>
                  <a:gd name="T34" fmla="*/ 225 w 11"/>
                  <a:gd name="T35" fmla="*/ 368 h 14"/>
                  <a:gd name="T36" fmla="*/ 340 w 11"/>
                  <a:gd name="T37" fmla="*/ 250 h 14"/>
                  <a:gd name="T38" fmla="*/ 319 w 11"/>
                  <a:gd name="T39" fmla="*/ 94 h 14"/>
                  <a:gd name="T40" fmla="*/ 225 w 11"/>
                  <a:gd name="T41" fmla="*/ 118 h 14"/>
                  <a:gd name="T42" fmla="*/ 225 w 11"/>
                  <a:gd name="T43" fmla="*/ 28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" h="14"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5"/>
                      <a:pt x="1" y="2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0" y="7"/>
                      <a:pt x="3" y="8"/>
                      <a:pt x="4" y="8"/>
                    </a:cubicBezTo>
                    <a:cubicBezTo>
                      <a:pt x="3" y="9"/>
                      <a:pt x="3" y="10"/>
                      <a:pt x="2" y="10"/>
                    </a:cubicBezTo>
                    <a:cubicBezTo>
                      <a:pt x="3" y="10"/>
                      <a:pt x="4" y="9"/>
                      <a:pt x="5" y="10"/>
                    </a:cubicBezTo>
                    <a:cubicBezTo>
                      <a:pt x="2" y="10"/>
                      <a:pt x="2" y="12"/>
                      <a:pt x="1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4" y="14"/>
                      <a:pt x="6" y="12"/>
                      <a:pt x="7" y="12"/>
                    </a:cubicBezTo>
                    <a:cubicBezTo>
                      <a:pt x="10" y="12"/>
                      <a:pt x="11" y="11"/>
                      <a:pt x="11" y="8"/>
                    </a:cubicBezTo>
                    <a:cubicBezTo>
                      <a:pt x="11" y="7"/>
                      <a:pt x="10" y="3"/>
                      <a:pt x="10" y="3"/>
                    </a:cubicBezTo>
                    <a:cubicBezTo>
                      <a:pt x="9" y="3"/>
                      <a:pt x="7" y="5"/>
                      <a:pt x="7" y="4"/>
                    </a:cubicBezTo>
                    <a:cubicBezTo>
                      <a:pt x="6" y="3"/>
                      <a:pt x="6" y="2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9" name="Freeform 465"/>
              <p:cNvSpPr>
                <a:spLocks noEditPoints="1"/>
              </p:cNvSpPr>
              <p:nvPr/>
            </p:nvSpPr>
            <p:spPr bwMode="auto">
              <a:xfrm>
                <a:off x="2752" y="1437"/>
                <a:ext cx="33" cy="38"/>
              </a:xfrm>
              <a:custGeom>
                <a:avLst/>
                <a:gdLst>
                  <a:gd name="T0" fmla="*/ 156 w 14"/>
                  <a:gd name="T1" fmla="*/ 485 h 16"/>
                  <a:gd name="T2" fmla="*/ 118 w 14"/>
                  <a:gd name="T3" fmla="*/ 485 h 16"/>
                  <a:gd name="T4" fmla="*/ 118 w 14"/>
                  <a:gd name="T5" fmla="*/ 439 h 16"/>
                  <a:gd name="T6" fmla="*/ 28 w 14"/>
                  <a:gd name="T7" fmla="*/ 390 h 16"/>
                  <a:gd name="T8" fmla="*/ 184 w 14"/>
                  <a:gd name="T9" fmla="*/ 283 h 16"/>
                  <a:gd name="T10" fmla="*/ 118 w 14"/>
                  <a:gd name="T11" fmla="*/ 226 h 16"/>
                  <a:gd name="T12" fmla="*/ 0 w 14"/>
                  <a:gd name="T13" fmla="*/ 164 h 16"/>
                  <a:gd name="T14" fmla="*/ 156 w 14"/>
                  <a:gd name="T15" fmla="*/ 164 h 16"/>
                  <a:gd name="T16" fmla="*/ 222 w 14"/>
                  <a:gd name="T17" fmla="*/ 135 h 16"/>
                  <a:gd name="T18" fmla="*/ 250 w 14"/>
                  <a:gd name="T19" fmla="*/ 135 h 16"/>
                  <a:gd name="T20" fmla="*/ 184 w 14"/>
                  <a:gd name="T21" fmla="*/ 135 h 16"/>
                  <a:gd name="T22" fmla="*/ 222 w 14"/>
                  <a:gd name="T23" fmla="*/ 69 h 16"/>
                  <a:gd name="T24" fmla="*/ 339 w 14"/>
                  <a:gd name="T25" fmla="*/ 0 h 16"/>
                  <a:gd name="T26" fmla="*/ 339 w 14"/>
                  <a:gd name="T27" fmla="*/ 69 h 16"/>
                  <a:gd name="T28" fmla="*/ 316 w 14"/>
                  <a:gd name="T29" fmla="*/ 135 h 16"/>
                  <a:gd name="T30" fmla="*/ 405 w 14"/>
                  <a:gd name="T31" fmla="*/ 135 h 16"/>
                  <a:gd name="T32" fmla="*/ 339 w 14"/>
                  <a:gd name="T33" fmla="*/ 439 h 16"/>
                  <a:gd name="T34" fmla="*/ 156 w 14"/>
                  <a:gd name="T35" fmla="*/ 508 h 16"/>
                  <a:gd name="T36" fmla="*/ 222 w 14"/>
                  <a:gd name="T37" fmla="*/ 439 h 16"/>
                  <a:gd name="T38" fmla="*/ 250 w 14"/>
                  <a:gd name="T39" fmla="*/ 439 h 16"/>
                  <a:gd name="T40" fmla="*/ 405 w 14"/>
                  <a:gd name="T41" fmla="*/ 283 h 16"/>
                  <a:gd name="T42" fmla="*/ 368 w 14"/>
                  <a:gd name="T43" fmla="*/ 164 h 16"/>
                  <a:gd name="T44" fmla="*/ 278 w 14"/>
                  <a:gd name="T45" fmla="*/ 164 h 16"/>
                  <a:gd name="T46" fmla="*/ 222 w 14"/>
                  <a:gd name="T47" fmla="*/ 164 h 16"/>
                  <a:gd name="T48" fmla="*/ 156 w 14"/>
                  <a:gd name="T49" fmla="*/ 164 h 16"/>
                  <a:gd name="T50" fmla="*/ 184 w 14"/>
                  <a:gd name="T51" fmla="*/ 185 h 16"/>
                  <a:gd name="T52" fmla="*/ 222 w 14"/>
                  <a:gd name="T53" fmla="*/ 226 h 16"/>
                  <a:gd name="T54" fmla="*/ 156 w 14"/>
                  <a:gd name="T55" fmla="*/ 254 h 16"/>
                  <a:gd name="T56" fmla="*/ 250 w 14"/>
                  <a:gd name="T57" fmla="*/ 254 h 16"/>
                  <a:gd name="T58" fmla="*/ 250 w 14"/>
                  <a:gd name="T59" fmla="*/ 349 h 16"/>
                  <a:gd name="T60" fmla="*/ 222 w 14"/>
                  <a:gd name="T61" fmla="*/ 390 h 16"/>
                  <a:gd name="T62" fmla="*/ 184 w 14"/>
                  <a:gd name="T63" fmla="*/ 390 h 16"/>
                  <a:gd name="T64" fmla="*/ 184 w 14"/>
                  <a:gd name="T65" fmla="*/ 418 h 16"/>
                  <a:gd name="T66" fmla="*/ 250 w 14"/>
                  <a:gd name="T67" fmla="*/ 418 h 16"/>
                  <a:gd name="T68" fmla="*/ 250 w 14"/>
                  <a:gd name="T69" fmla="*/ 95 h 16"/>
                  <a:gd name="T70" fmla="*/ 278 w 14"/>
                  <a:gd name="T71" fmla="*/ 95 h 16"/>
                  <a:gd name="T72" fmla="*/ 316 w 14"/>
                  <a:gd name="T73" fmla="*/ 69 h 16"/>
                  <a:gd name="T74" fmla="*/ 250 w 14"/>
                  <a:gd name="T75" fmla="*/ 95 h 1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4" h="16">
                    <a:moveTo>
                      <a:pt x="4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4" y="9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8" y="1"/>
                      <a:pt x="9" y="1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1" y="4"/>
                      <a:pt x="11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4" y="4"/>
                      <a:pt x="14" y="8"/>
                      <a:pt x="14" y="9"/>
                    </a:cubicBezTo>
                    <a:cubicBezTo>
                      <a:pt x="14" y="12"/>
                      <a:pt x="14" y="14"/>
                      <a:pt x="11" y="14"/>
                    </a:cubicBezTo>
                    <a:cubicBezTo>
                      <a:pt x="10" y="14"/>
                      <a:pt x="9" y="14"/>
                      <a:pt x="8" y="15"/>
                    </a:cubicBezTo>
                    <a:cubicBezTo>
                      <a:pt x="7" y="15"/>
                      <a:pt x="6" y="16"/>
                      <a:pt x="5" y="16"/>
                    </a:cubicBezTo>
                    <a:lnTo>
                      <a:pt x="4" y="16"/>
                    </a:lnTo>
                    <a:close/>
                    <a:moveTo>
                      <a:pt x="7" y="14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7" y="14"/>
                      <a:pt x="8" y="14"/>
                    </a:cubicBezTo>
                    <a:cubicBezTo>
                      <a:pt x="8" y="13"/>
                      <a:pt x="9" y="13"/>
                      <a:pt x="10" y="13"/>
                    </a:cubicBezTo>
                    <a:cubicBezTo>
                      <a:pt x="13" y="12"/>
                      <a:pt x="13" y="12"/>
                      <a:pt x="13" y="9"/>
                    </a:cubicBezTo>
                    <a:cubicBezTo>
                      <a:pt x="13" y="7"/>
                      <a:pt x="13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8" y="10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7" y="14"/>
                    </a:lnTo>
                    <a:close/>
                    <a:moveTo>
                      <a:pt x="8" y="3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0" name="Freeform 466"/>
              <p:cNvSpPr>
                <a:spLocks/>
              </p:cNvSpPr>
              <p:nvPr/>
            </p:nvSpPr>
            <p:spPr bwMode="auto">
              <a:xfrm>
                <a:off x="2788" y="143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6 w 1"/>
                  <a:gd name="T3" fmla="*/ 16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1" name="Freeform 467"/>
              <p:cNvSpPr>
                <a:spLocks/>
              </p:cNvSpPr>
              <p:nvPr/>
            </p:nvSpPr>
            <p:spPr bwMode="auto">
              <a:xfrm>
                <a:off x="2788" y="1435"/>
                <a:ext cx="2" cy="7"/>
              </a:xfrm>
              <a:custGeom>
                <a:avLst/>
                <a:gdLst>
                  <a:gd name="T0" fmla="*/ 0 w 1"/>
                  <a:gd name="T1" fmla="*/ 86 h 3"/>
                  <a:gd name="T2" fmla="*/ 0 w 1"/>
                  <a:gd name="T3" fmla="*/ 0 h 3"/>
                  <a:gd name="T4" fmla="*/ 16 w 1"/>
                  <a:gd name="T5" fmla="*/ 0 h 3"/>
                  <a:gd name="T6" fmla="*/ 16 w 1"/>
                  <a:gd name="T7" fmla="*/ 28 h 3"/>
                  <a:gd name="T8" fmla="*/ 0 w 1"/>
                  <a:gd name="T9" fmla="*/ 8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2" name="Freeform 468"/>
              <p:cNvSpPr>
                <a:spLocks/>
              </p:cNvSpPr>
              <p:nvPr/>
            </p:nvSpPr>
            <p:spPr bwMode="auto">
              <a:xfrm>
                <a:off x="2771" y="1439"/>
                <a:ext cx="17" cy="12"/>
              </a:xfrm>
              <a:custGeom>
                <a:avLst/>
                <a:gdLst>
                  <a:gd name="T0" fmla="*/ 70 w 7"/>
                  <a:gd name="T1" fmla="*/ 29 h 5"/>
                  <a:gd name="T2" fmla="*/ 70 w 7"/>
                  <a:gd name="T3" fmla="*/ 139 h 5"/>
                  <a:gd name="T4" fmla="*/ 170 w 7"/>
                  <a:gd name="T5" fmla="*/ 168 h 5"/>
                  <a:gd name="T6" fmla="*/ 211 w 7"/>
                  <a:gd name="T7" fmla="*/ 98 h 5"/>
                  <a:gd name="T8" fmla="*/ 243 w 7"/>
                  <a:gd name="T9" fmla="*/ 98 h 5"/>
                  <a:gd name="T10" fmla="*/ 100 w 7"/>
                  <a:gd name="T11" fmla="*/ 29 h 5"/>
                  <a:gd name="T12" fmla="*/ 100 w 7"/>
                  <a:gd name="T13" fmla="*/ 0 h 5"/>
                  <a:gd name="T14" fmla="*/ 100 w 7"/>
                  <a:gd name="T15" fmla="*/ 0 h 5"/>
                  <a:gd name="T16" fmla="*/ 70 w 7"/>
                  <a:gd name="T17" fmla="*/ 29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2" y="1"/>
                    </a:moveTo>
                    <a:cubicBezTo>
                      <a:pt x="2" y="1"/>
                      <a:pt x="0" y="5"/>
                      <a:pt x="2" y="4"/>
                    </a:cubicBezTo>
                    <a:cubicBezTo>
                      <a:pt x="4" y="3"/>
                      <a:pt x="5" y="2"/>
                      <a:pt x="5" y="5"/>
                    </a:cubicBezTo>
                    <a:cubicBezTo>
                      <a:pt x="6" y="4"/>
                      <a:pt x="7" y="4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1"/>
                      <a:pt x="6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3" name="Freeform 469"/>
              <p:cNvSpPr>
                <a:spLocks noEditPoints="1"/>
              </p:cNvSpPr>
              <p:nvPr/>
            </p:nvSpPr>
            <p:spPr bwMode="auto">
              <a:xfrm>
                <a:off x="2771" y="1437"/>
                <a:ext cx="17" cy="17"/>
              </a:xfrm>
              <a:custGeom>
                <a:avLst/>
                <a:gdLst>
                  <a:gd name="T0" fmla="*/ 170 w 7"/>
                  <a:gd name="T1" fmla="*/ 243 h 7"/>
                  <a:gd name="T2" fmla="*/ 170 w 7"/>
                  <a:gd name="T3" fmla="*/ 211 h 7"/>
                  <a:gd name="T4" fmla="*/ 141 w 7"/>
                  <a:gd name="T5" fmla="*/ 170 h 7"/>
                  <a:gd name="T6" fmla="*/ 100 w 7"/>
                  <a:gd name="T7" fmla="*/ 170 h 7"/>
                  <a:gd name="T8" fmla="*/ 70 w 7"/>
                  <a:gd name="T9" fmla="*/ 211 h 7"/>
                  <a:gd name="T10" fmla="*/ 70 w 7"/>
                  <a:gd name="T11" fmla="*/ 211 h 7"/>
                  <a:gd name="T12" fmla="*/ 70 w 7"/>
                  <a:gd name="T13" fmla="*/ 211 h 7"/>
                  <a:gd name="T14" fmla="*/ 29 w 7"/>
                  <a:gd name="T15" fmla="*/ 170 h 7"/>
                  <a:gd name="T16" fmla="*/ 70 w 7"/>
                  <a:gd name="T17" fmla="*/ 70 h 7"/>
                  <a:gd name="T18" fmla="*/ 70 w 7"/>
                  <a:gd name="T19" fmla="*/ 29 h 7"/>
                  <a:gd name="T20" fmla="*/ 70 w 7"/>
                  <a:gd name="T21" fmla="*/ 0 h 7"/>
                  <a:gd name="T22" fmla="*/ 70 w 7"/>
                  <a:gd name="T23" fmla="*/ 0 h 7"/>
                  <a:gd name="T24" fmla="*/ 100 w 7"/>
                  <a:gd name="T25" fmla="*/ 0 h 7"/>
                  <a:gd name="T26" fmla="*/ 141 w 7"/>
                  <a:gd name="T27" fmla="*/ 0 h 7"/>
                  <a:gd name="T28" fmla="*/ 141 w 7"/>
                  <a:gd name="T29" fmla="*/ 29 h 7"/>
                  <a:gd name="T30" fmla="*/ 141 w 7"/>
                  <a:gd name="T31" fmla="*/ 29 h 7"/>
                  <a:gd name="T32" fmla="*/ 243 w 7"/>
                  <a:gd name="T33" fmla="*/ 100 h 7"/>
                  <a:gd name="T34" fmla="*/ 243 w 7"/>
                  <a:gd name="T35" fmla="*/ 100 h 7"/>
                  <a:gd name="T36" fmla="*/ 243 w 7"/>
                  <a:gd name="T37" fmla="*/ 100 h 7"/>
                  <a:gd name="T38" fmla="*/ 243 w 7"/>
                  <a:gd name="T39" fmla="*/ 100 h 7"/>
                  <a:gd name="T40" fmla="*/ 243 w 7"/>
                  <a:gd name="T41" fmla="*/ 100 h 7"/>
                  <a:gd name="T42" fmla="*/ 243 w 7"/>
                  <a:gd name="T43" fmla="*/ 100 h 7"/>
                  <a:gd name="T44" fmla="*/ 243 w 7"/>
                  <a:gd name="T45" fmla="*/ 100 h 7"/>
                  <a:gd name="T46" fmla="*/ 243 w 7"/>
                  <a:gd name="T47" fmla="*/ 100 h 7"/>
                  <a:gd name="T48" fmla="*/ 243 w 7"/>
                  <a:gd name="T49" fmla="*/ 100 h 7"/>
                  <a:gd name="T50" fmla="*/ 243 w 7"/>
                  <a:gd name="T51" fmla="*/ 141 h 7"/>
                  <a:gd name="T52" fmla="*/ 243 w 7"/>
                  <a:gd name="T53" fmla="*/ 141 h 7"/>
                  <a:gd name="T54" fmla="*/ 211 w 7"/>
                  <a:gd name="T55" fmla="*/ 211 h 7"/>
                  <a:gd name="T56" fmla="*/ 170 w 7"/>
                  <a:gd name="T57" fmla="*/ 243 h 7"/>
                  <a:gd name="T58" fmla="*/ 141 w 7"/>
                  <a:gd name="T59" fmla="*/ 141 h 7"/>
                  <a:gd name="T60" fmla="*/ 211 w 7"/>
                  <a:gd name="T61" fmla="*/ 170 h 7"/>
                  <a:gd name="T62" fmla="*/ 211 w 7"/>
                  <a:gd name="T63" fmla="*/ 141 h 7"/>
                  <a:gd name="T64" fmla="*/ 170 w 7"/>
                  <a:gd name="T65" fmla="*/ 100 h 7"/>
                  <a:gd name="T66" fmla="*/ 170 w 7"/>
                  <a:gd name="T67" fmla="*/ 70 h 7"/>
                  <a:gd name="T68" fmla="*/ 100 w 7"/>
                  <a:gd name="T69" fmla="*/ 70 h 7"/>
                  <a:gd name="T70" fmla="*/ 100 w 7"/>
                  <a:gd name="T71" fmla="*/ 70 h 7"/>
                  <a:gd name="T72" fmla="*/ 70 w 7"/>
                  <a:gd name="T73" fmla="*/ 141 h 7"/>
                  <a:gd name="T74" fmla="*/ 70 w 7"/>
                  <a:gd name="T75" fmla="*/ 141 h 7"/>
                  <a:gd name="T76" fmla="*/ 100 w 7"/>
                  <a:gd name="T77" fmla="*/ 141 h 7"/>
                  <a:gd name="T78" fmla="*/ 141 w 7"/>
                  <a:gd name="T79" fmla="*/ 141 h 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" h="7">
                    <a:moveTo>
                      <a:pt x="5" y="7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0" y="4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1"/>
                      <a:pt x="6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6"/>
                      <a:pt x="6" y="6"/>
                    </a:cubicBezTo>
                    <a:lnTo>
                      <a:pt x="5" y="7"/>
                    </a:lnTo>
                    <a:close/>
                    <a:moveTo>
                      <a:pt x="4" y="4"/>
                    </a:move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" name="Freeform 470"/>
              <p:cNvSpPr>
                <a:spLocks/>
              </p:cNvSpPr>
              <p:nvPr/>
            </p:nvSpPr>
            <p:spPr bwMode="auto">
              <a:xfrm>
                <a:off x="2785" y="1430"/>
                <a:ext cx="3" cy="5"/>
              </a:xfrm>
              <a:custGeom>
                <a:avLst/>
                <a:gdLst>
                  <a:gd name="T0" fmla="*/ 81 w 1"/>
                  <a:gd name="T1" fmla="*/ 0 h 2"/>
                  <a:gd name="T2" fmla="*/ 0 w 1"/>
                  <a:gd name="T3" fmla="*/ 83 h 2"/>
                  <a:gd name="T4" fmla="*/ 8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" name="Freeform 471"/>
              <p:cNvSpPr>
                <a:spLocks/>
              </p:cNvSpPr>
              <p:nvPr/>
            </p:nvSpPr>
            <p:spPr bwMode="auto">
              <a:xfrm>
                <a:off x="2783" y="1428"/>
                <a:ext cx="10" cy="9"/>
              </a:xfrm>
              <a:custGeom>
                <a:avLst/>
                <a:gdLst>
                  <a:gd name="T0" fmla="*/ 0 w 4"/>
                  <a:gd name="T1" fmla="*/ 101 h 4"/>
                  <a:gd name="T2" fmla="*/ 0 w 4"/>
                  <a:gd name="T3" fmla="*/ 56 h 4"/>
                  <a:gd name="T4" fmla="*/ 50 w 4"/>
                  <a:gd name="T5" fmla="*/ 25 h 4"/>
                  <a:gd name="T6" fmla="*/ 83 w 4"/>
                  <a:gd name="T7" fmla="*/ 25 h 4"/>
                  <a:gd name="T8" fmla="*/ 158 w 4"/>
                  <a:gd name="T9" fmla="*/ 0 h 4"/>
                  <a:gd name="T10" fmla="*/ 83 w 4"/>
                  <a:gd name="T11" fmla="*/ 56 h 4"/>
                  <a:gd name="T12" fmla="*/ 83 w 4"/>
                  <a:gd name="T13" fmla="*/ 81 h 4"/>
                  <a:gd name="T14" fmla="*/ 0 w 4"/>
                  <a:gd name="T15" fmla="*/ 101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" name="Freeform 472"/>
              <p:cNvSpPr>
                <a:spLocks/>
              </p:cNvSpPr>
              <p:nvPr/>
            </p:nvSpPr>
            <p:spPr bwMode="auto">
              <a:xfrm>
                <a:off x="2793" y="1456"/>
                <a:ext cx="2" cy="2"/>
              </a:xfrm>
              <a:custGeom>
                <a:avLst/>
                <a:gdLst>
                  <a:gd name="T0" fmla="*/ 16 w 1"/>
                  <a:gd name="T1" fmla="*/ 16 h 1"/>
                  <a:gd name="T2" fmla="*/ 0 w 1"/>
                  <a:gd name="T3" fmla="*/ 0 h 1"/>
                  <a:gd name="T4" fmla="*/ 16 w 1"/>
                  <a:gd name="T5" fmla="*/ 16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" name="Freeform 473"/>
              <p:cNvSpPr>
                <a:spLocks/>
              </p:cNvSpPr>
              <p:nvPr/>
            </p:nvSpPr>
            <p:spPr bwMode="auto">
              <a:xfrm>
                <a:off x="2790" y="1451"/>
                <a:ext cx="17" cy="14"/>
              </a:xfrm>
              <a:custGeom>
                <a:avLst/>
                <a:gdLst>
                  <a:gd name="T0" fmla="*/ 243 w 7"/>
                  <a:gd name="T1" fmla="*/ 180 h 6"/>
                  <a:gd name="T2" fmla="*/ 70 w 7"/>
                  <a:gd name="T3" fmla="*/ 86 h 6"/>
                  <a:gd name="T4" fmla="*/ 70 w 7"/>
                  <a:gd name="T5" fmla="*/ 86 h 6"/>
                  <a:gd name="T6" fmla="*/ 29 w 7"/>
                  <a:gd name="T7" fmla="*/ 65 h 6"/>
                  <a:gd name="T8" fmla="*/ 0 w 7"/>
                  <a:gd name="T9" fmla="*/ 0 h 6"/>
                  <a:gd name="T10" fmla="*/ 70 w 7"/>
                  <a:gd name="T11" fmla="*/ 65 h 6"/>
                  <a:gd name="T12" fmla="*/ 100 w 7"/>
                  <a:gd name="T13" fmla="*/ 65 h 6"/>
                  <a:gd name="T14" fmla="*/ 243 w 7"/>
                  <a:gd name="T15" fmla="*/ 18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" name="Freeform 474"/>
              <p:cNvSpPr>
                <a:spLocks/>
              </p:cNvSpPr>
              <p:nvPr/>
            </p:nvSpPr>
            <p:spPr bwMode="auto">
              <a:xfrm>
                <a:off x="2781" y="1404"/>
                <a:ext cx="49" cy="83"/>
              </a:xfrm>
              <a:custGeom>
                <a:avLst/>
                <a:gdLst>
                  <a:gd name="T0" fmla="*/ 294 w 21"/>
                  <a:gd name="T1" fmla="*/ 1041 h 35"/>
                  <a:gd name="T2" fmla="*/ 355 w 21"/>
                  <a:gd name="T3" fmla="*/ 1013 h 35"/>
                  <a:gd name="T4" fmla="*/ 355 w 21"/>
                  <a:gd name="T5" fmla="*/ 1013 h 35"/>
                  <a:gd name="T6" fmla="*/ 420 w 21"/>
                  <a:gd name="T7" fmla="*/ 1013 h 35"/>
                  <a:gd name="T8" fmla="*/ 560 w 21"/>
                  <a:gd name="T9" fmla="*/ 944 h 35"/>
                  <a:gd name="T10" fmla="*/ 560 w 21"/>
                  <a:gd name="T11" fmla="*/ 854 h 35"/>
                  <a:gd name="T12" fmla="*/ 469 w 21"/>
                  <a:gd name="T13" fmla="*/ 759 h 35"/>
                  <a:gd name="T14" fmla="*/ 446 w 21"/>
                  <a:gd name="T15" fmla="*/ 669 h 35"/>
                  <a:gd name="T16" fmla="*/ 469 w 21"/>
                  <a:gd name="T17" fmla="*/ 669 h 35"/>
                  <a:gd name="T18" fmla="*/ 380 w 21"/>
                  <a:gd name="T19" fmla="*/ 534 h 35"/>
                  <a:gd name="T20" fmla="*/ 240 w 21"/>
                  <a:gd name="T21" fmla="*/ 372 h 35"/>
                  <a:gd name="T22" fmla="*/ 266 w 21"/>
                  <a:gd name="T23" fmla="*/ 349 h 35"/>
                  <a:gd name="T24" fmla="*/ 266 w 21"/>
                  <a:gd name="T25" fmla="*/ 320 h 35"/>
                  <a:gd name="T26" fmla="*/ 331 w 21"/>
                  <a:gd name="T27" fmla="*/ 157 h 35"/>
                  <a:gd name="T28" fmla="*/ 201 w 21"/>
                  <a:gd name="T29" fmla="*/ 119 h 35"/>
                  <a:gd name="T30" fmla="*/ 180 w 21"/>
                  <a:gd name="T31" fmla="*/ 119 h 35"/>
                  <a:gd name="T32" fmla="*/ 180 w 21"/>
                  <a:gd name="T33" fmla="*/ 28 h 35"/>
                  <a:gd name="T34" fmla="*/ 86 w 21"/>
                  <a:gd name="T35" fmla="*/ 95 h 35"/>
                  <a:gd name="T36" fmla="*/ 28 w 21"/>
                  <a:gd name="T37" fmla="*/ 282 h 35"/>
                  <a:gd name="T38" fmla="*/ 86 w 21"/>
                  <a:gd name="T39" fmla="*/ 282 h 35"/>
                  <a:gd name="T40" fmla="*/ 65 w 21"/>
                  <a:gd name="T41" fmla="*/ 479 h 35"/>
                  <a:gd name="T42" fmla="*/ 114 w 21"/>
                  <a:gd name="T43" fmla="*/ 349 h 35"/>
                  <a:gd name="T44" fmla="*/ 86 w 21"/>
                  <a:gd name="T45" fmla="*/ 372 h 35"/>
                  <a:gd name="T46" fmla="*/ 114 w 21"/>
                  <a:gd name="T47" fmla="*/ 505 h 35"/>
                  <a:gd name="T48" fmla="*/ 114 w 21"/>
                  <a:gd name="T49" fmla="*/ 534 h 35"/>
                  <a:gd name="T50" fmla="*/ 114 w 21"/>
                  <a:gd name="T51" fmla="*/ 505 h 35"/>
                  <a:gd name="T52" fmla="*/ 152 w 21"/>
                  <a:gd name="T53" fmla="*/ 534 h 35"/>
                  <a:gd name="T54" fmla="*/ 240 w 21"/>
                  <a:gd name="T55" fmla="*/ 505 h 35"/>
                  <a:gd name="T56" fmla="*/ 201 w 21"/>
                  <a:gd name="T57" fmla="*/ 574 h 35"/>
                  <a:gd name="T58" fmla="*/ 266 w 21"/>
                  <a:gd name="T59" fmla="*/ 602 h 35"/>
                  <a:gd name="T60" fmla="*/ 266 w 21"/>
                  <a:gd name="T61" fmla="*/ 692 h 35"/>
                  <a:gd name="T62" fmla="*/ 152 w 21"/>
                  <a:gd name="T63" fmla="*/ 759 h 35"/>
                  <a:gd name="T64" fmla="*/ 201 w 21"/>
                  <a:gd name="T65" fmla="*/ 787 h 35"/>
                  <a:gd name="T66" fmla="*/ 86 w 21"/>
                  <a:gd name="T67" fmla="*/ 882 h 35"/>
                  <a:gd name="T68" fmla="*/ 152 w 21"/>
                  <a:gd name="T69" fmla="*/ 882 h 35"/>
                  <a:gd name="T70" fmla="*/ 180 w 21"/>
                  <a:gd name="T71" fmla="*/ 922 h 35"/>
                  <a:gd name="T72" fmla="*/ 240 w 21"/>
                  <a:gd name="T73" fmla="*/ 944 h 35"/>
                  <a:gd name="T74" fmla="*/ 294 w 21"/>
                  <a:gd name="T75" fmla="*/ 922 h 35"/>
                  <a:gd name="T76" fmla="*/ 180 w 21"/>
                  <a:gd name="T77" fmla="*/ 984 h 35"/>
                  <a:gd name="T78" fmla="*/ 86 w 21"/>
                  <a:gd name="T79" fmla="*/ 1107 h 35"/>
                  <a:gd name="T80" fmla="*/ 201 w 21"/>
                  <a:gd name="T81" fmla="*/ 1079 h 35"/>
                  <a:gd name="T82" fmla="*/ 294 w 21"/>
                  <a:gd name="T83" fmla="*/ 1041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1" h="35">
                    <a:moveTo>
                      <a:pt x="10" y="33"/>
                    </a:moveTo>
                    <a:cubicBezTo>
                      <a:pt x="11" y="33"/>
                      <a:pt x="11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3" y="32"/>
                      <a:pt x="14" y="32"/>
                    </a:cubicBezTo>
                    <a:cubicBezTo>
                      <a:pt x="16" y="32"/>
                      <a:pt x="18" y="32"/>
                      <a:pt x="19" y="30"/>
                    </a:cubicBezTo>
                    <a:cubicBezTo>
                      <a:pt x="15" y="31"/>
                      <a:pt x="19" y="28"/>
                      <a:pt x="19" y="27"/>
                    </a:cubicBezTo>
                    <a:cubicBezTo>
                      <a:pt x="21" y="24"/>
                      <a:pt x="18" y="24"/>
                      <a:pt x="16" y="24"/>
                    </a:cubicBezTo>
                    <a:cubicBezTo>
                      <a:pt x="17" y="23"/>
                      <a:pt x="16" y="22"/>
                      <a:pt x="15" y="21"/>
                    </a:cubicBezTo>
                    <a:cubicBezTo>
                      <a:pt x="15" y="21"/>
                      <a:pt x="16" y="21"/>
                      <a:pt x="16" y="21"/>
                    </a:cubicBezTo>
                    <a:cubicBezTo>
                      <a:pt x="16" y="19"/>
                      <a:pt x="13" y="18"/>
                      <a:pt x="13" y="17"/>
                    </a:cubicBezTo>
                    <a:cubicBezTo>
                      <a:pt x="12" y="14"/>
                      <a:pt x="11" y="11"/>
                      <a:pt x="8" y="12"/>
                    </a:cubicBezTo>
                    <a:cubicBezTo>
                      <a:pt x="9" y="12"/>
                      <a:pt x="9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10" y="10"/>
                      <a:pt x="12" y="6"/>
                      <a:pt x="11" y="5"/>
                    </a:cubicBezTo>
                    <a:cubicBezTo>
                      <a:pt x="11" y="4"/>
                      <a:pt x="3" y="6"/>
                      <a:pt x="7" y="4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8" y="2"/>
                      <a:pt x="10" y="0"/>
                      <a:pt x="6" y="1"/>
                    </a:cubicBezTo>
                    <a:cubicBezTo>
                      <a:pt x="5" y="1"/>
                      <a:pt x="2" y="2"/>
                      <a:pt x="3" y="3"/>
                    </a:cubicBezTo>
                    <a:cubicBezTo>
                      <a:pt x="0" y="4"/>
                      <a:pt x="5" y="8"/>
                      <a:pt x="1" y="9"/>
                    </a:cubicBezTo>
                    <a:cubicBezTo>
                      <a:pt x="2" y="10"/>
                      <a:pt x="3" y="10"/>
                      <a:pt x="3" y="9"/>
                    </a:cubicBezTo>
                    <a:cubicBezTo>
                      <a:pt x="3" y="11"/>
                      <a:pt x="3" y="13"/>
                      <a:pt x="2" y="15"/>
                    </a:cubicBezTo>
                    <a:cubicBezTo>
                      <a:pt x="4" y="13"/>
                      <a:pt x="3" y="12"/>
                      <a:pt x="4" y="11"/>
                    </a:cubicBezTo>
                    <a:cubicBezTo>
                      <a:pt x="4" y="11"/>
                      <a:pt x="4" y="12"/>
                      <a:pt x="3" y="12"/>
                    </a:cubicBezTo>
                    <a:cubicBezTo>
                      <a:pt x="5" y="10"/>
                      <a:pt x="5" y="16"/>
                      <a:pt x="4" y="16"/>
                    </a:cubicBezTo>
                    <a:cubicBezTo>
                      <a:pt x="4" y="16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8" y="17"/>
                      <a:pt x="7" y="18"/>
                      <a:pt x="7" y="18"/>
                    </a:cubicBezTo>
                    <a:cubicBezTo>
                      <a:pt x="8" y="19"/>
                      <a:pt x="8" y="20"/>
                      <a:pt x="9" y="19"/>
                    </a:cubicBezTo>
                    <a:cubicBezTo>
                      <a:pt x="8" y="20"/>
                      <a:pt x="9" y="21"/>
                      <a:pt x="9" y="22"/>
                    </a:cubicBezTo>
                    <a:cubicBezTo>
                      <a:pt x="7" y="22"/>
                      <a:pt x="6" y="23"/>
                      <a:pt x="5" y="24"/>
                    </a:cubicBezTo>
                    <a:cubicBezTo>
                      <a:pt x="6" y="24"/>
                      <a:pt x="7" y="24"/>
                      <a:pt x="7" y="25"/>
                    </a:cubicBezTo>
                    <a:cubicBezTo>
                      <a:pt x="6" y="27"/>
                      <a:pt x="4" y="27"/>
                      <a:pt x="3" y="28"/>
                    </a:cubicBezTo>
                    <a:cubicBezTo>
                      <a:pt x="4" y="29"/>
                      <a:pt x="4" y="29"/>
                      <a:pt x="5" y="28"/>
                    </a:cubicBezTo>
                    <a:cubicBezTo>
                      <a:pt x="6" y="28"/>
                      <a:pt x="5" y="29"/>
                      <a:pt x="6" y="29"/>
                    </a:cubicBezTo>
                    <a:cubicBezTo>
                      <a:pt x="7" y="29"/>
                      <a:pt x="7" y="30"/>
                      <a:pt x="8" y="30"/>
                    </a:cubicBezTo>
                    <a:cubicBezTo>
                      <a:pt x="8" y="30"/>
                      <a:pt x="9" y="29"/>
                      <a:pt x="10" y="29"/>
                    </a:cubicBezTo>
                    <a:cubicBezTo>
                      <a:pt x="9" y="31"/>
                      <a:pt x="8" y="30"/>
                      <a:pt x="6" y="31"/>
                    </a:cubicBezTo>
                    <a:cubicBezTo>
                      <a:pt x="5" y="31"/>
                      <a:pt x="4" y="34"/>
                      <a:pt x="3" y="35"/>
                    </a:cubicBezTo>
                    <a:cubicBezTo>
                      <a:pt x="4" y="35"/>
                      <a:pt x="5" y="34"/>
                      <a:pt x="7" y="34"/>
                    </a:cubicBezTo>
                    <a:cubicBezTo>
                      <a:pt x="8" y="34"/>
                      <a:pt x="8" y="31"/>
                      <a:pt x="10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" name="Freeform 475"/>
              <p:cNvSpPr>
                <a:spLocks noEditPoints="1"/>
              </p:cNvSpPr>
              <p:nvPr/>
            </p:nvSpPr>
            <p:spPr bwMode="auto">
              <a:xfrm>
                <a:off x="2783" y="1404"/>
                <a:ext cx="45" cy="83"/>
              </a:xfrm>
              <a:custGeom>
                <a:avLst/>
                <a:gdLst>
                  <a:gd name="T0" fmla="*/ 28 w 19"/>
                  <a:gd name="T1" fmla="*/ 1079 h 35"/>
                  <a:gd name="T2" fmla="*/ 185 w 19"/>
                  <a:gd name="T3" fmla="*/ 944 h 35"/>
                  <a:gd name="T4" fmla="*/ 95 w 19"/>
                  <a:gd name="T5" fmla="*/ 922 h 35"/>
                  <a:gd name="T6" fmla="*/ 95 w 19"/>
                  <a:gd name="T7" fmla="*/ 854 h 35"/>
                  <a:gd name="T8" fmla="*/ 95 w 19"/>
                  <a:gd name="T9" fmla="*/ 759 h 35"/>
                  <a:gd name="T10" fmla="*/ 225 w 19"/>
                  <a:gd name="T11" fmla="*/ 624 h 35"/>
                  <a:gd name="T12" fmla="*/ 156 w 19"/>
                  <a:gd name="T13" fmla="*/ 534 h 35"/>
                  <a:gd name="T14" fmla="*/ 95 w 19"/>
                  <a:gd name="T15" fmla="*/ 534 h 35"/>
                  <a:gd name="T16" fmla="*/ 95 w 19"/>
                  <a:gd name="T17" fmla="*/ 479 h 35"/>
                  <a:gd name="T18" fmla="*/ 66 w 19"/>
                  <a:gd name="T19" fmla="*/ 479 h 35"/>
                  <a:gd name="T20" fmla="*/ 66 w 19"/>
                  <a:gd name="T21" fmla="*/ 320 h 35"/>
                  <a:gd name="T22" fmla="*/ 28 w 19"/>
                  <a:gd name="T23" fmla="*/ 185 h 35"/>
                  <a:gd name="T24" fmla="*/ 156 w 19"/>
                  <a:gd name="T25" fmla="*/ 0 h 35"/>
                  <a:gd name="T26" fmla="*/ 185 w 19"/>
                  <a:gd name="T27" fmla="*/ 119 h 35"/>
                  <a:gd name="T28" fmla="*/ 320 w 19"/>
                  <a:gd name="T29" fmla="*/ 119 h 35"/>
                  <a:gd name="T30" fmla="*/ 279 w 19"/>
                  <a:gd name="T31" fmla="*/ 320 h 35"/>
                  <a:gd name="T32" fmla="*/ 369 w 19"/>
                  <a:gd name="T33" fmla="*/ 505 h 35"/>
                  <a:gd name="T34" fmla="*/ 504 w 19"/>
                  <a:gd name="T35" fmla="*/ 759 h 35"/>
                  <a:gd name="T36" fmla="*/ 573 w 19"/>
                  <a:gd name="T37" fmla="*/ 882 h 35"/>
                  <a:gd name="T38" fmla="*/ 573 w 19"/>
                  <a:gd name="T39" fmla="*/ 944 h 35"/>
                  <a:gd name="T40" fmla="*/ 369 w 19"/>
                  <a:gd name="T41" fmla="*/ 1013 h 35"/>
                  <a:gd name="T42" fmla="*/ 279 w 19"/>
                  <a:gd name="T43" fmla="*/ 1041 h 35"/>
                  <a:gd name="T44" fmla="*/ 225 w 19"/>
                  <a:gd name="T45" fmla="*/ 1041 h 35"/>
                  <a:gd name="T46" fmla="*/ 118 w 19"/>
                  <a:gd name="T47" fmla="*/ 1107 h 35"/>
                  <a:gd name="T48" fmla="*/ 225 w 19"/>
                  <a:gd name="T49" fmla="*/ 984 h 35"/>
                  <a:gd name="T50" fmla="*/ 95 w 19"/>
                  <a:gd name="T51" fmla="*/ 1079 h 35"/>
                  <a:gd name="T52" fmla="*/ 279 w 19"/>
                  <a:gd name="T53" fmla="*/ 1013 h 35"/>
                  <a:gd name="T54" fmla="*/ 348 w 19"/>
                  <a:gd name="T55" fmla="*/ 984 h 35"/>
                  <a:gd name="T56" fmla="*/ 504 w 19"/>
                  <a:gd name="T57" fmla="*/ 984 h 35"/>
                  <a:gd name="T58" fmla="*/ 573 w 19"/>
                  <a:gd name="T59" fmla="*/ 787 h 35"/>
                  <a:gd name="T60" fmla="*/ 438 w 19"/>
                  <a:gd name="T61" fmla="*/ 759 h 35"/>
                  <a:gd name="T62" fmla="*/ 438 w 19"/>
                  <a:gd name="T63" fmla="*/ 669 h 35"/>
                  <a:gd name="T64" fmla="*/ 225 w 19"/>
                  <a:gd name="T65" fmla="*/ 372 h 35"/>
                  <a:gd name="T66" fmla="*/ 253 w 19"/>
                  <a:gd name="T67" fmla="*/ 349 h 35"/>
                  <a:gd name="T68" fmla="*/ 320 w 19"/>
                  <a:gd name="T69" fmla="*/ 185 h 35"/>
                  <a:gd name="T70" fmla="*/ 185 w 19"/>
                  <a:gd name="T71" fmla="*/ 185 h 35"/>
                  <a:gd name="T72" fmla="*/ 156 w 19"/>
                  <a:gd name="T73" fmla="*/ 95 h 35"/>
                  <a:gd name="T74" fmla="*/ 95 w 19"/>
                  <a:gd name="T75" fmla="*/ 95 h 35"/>
                  <a:gd name="T76" fmla="*/ 66 w 19"/>
                  <a:gd name="T77" fmla="*/ 185 h 35"/>
                  <a:gd name="T78" fmla="*/ 95 w 19"/>
                  <a:gd name="T79" fmla="*/ 320 h 35"/>
                  <a:gd name="T80" fmla="*/ 118 w 19"/>
                  <a:gd name="T81" fmla="*/ 415 h 35"/>
                  <a:gd name="T82" fmla="*/ 225 w 19"/>
                  <a:gd name="T83" fmla="*/ 479 h 35"/>
                  <a:gd name="T84" fmla="*/ 225 w 19"/>
                  <a:gd name="T85" fmla="*/ 574 h 35"/>
                  <a:gd name="T86" fmla="*/ 279 w 19"/>
                  <a:gd name="T87" fmla="*/ 602 h 35"/>
                  <a:gd name="T88" fmla="*/ 253 w 19"/>
                  <a:gd name="T89" fmla="*/ 730 h 35"/>
                  <a:gd name="T90" fmla="*/ 185 w 19"/>
                  <a:gd name="T91" fmla="*/ 787 h 35"/>
                  <a:gd name="T92" fmla="*/ 225 w 19"/>
                  <a:gd name="T93" fmla="*/ 922 h 35"/>
                  <a:gd name="T94" fmla="*/ 320 w 19"/>
                  <a:gd name="T95" fmla="*/ 854 h 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9" h="35">
                    <a:moveTo>
                      <a:pt x="2" y="35"/>
                    </a:moveTo>
                    <a:cubicBezTo>
                      <a:pt x="2" y="35"/>
                      <a:pt x="2" y="35"/>
                      <a:pt x="2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4"/>
                      <a:pt x="2" y="34"/>
                      <a:pt x="2" y="33"/>
                    </a:cubicBezTo>
                    <a:cubicBezTo>
                      <a:pt x="3" y="32"/>
                      <a:pt x="4" y="31"/>
                      <a:pt x="5" y="30"/>
                    </a:cubicBezTo>
                    <a:cubicBezTo>
                      <a:pt x="5" y="30"/>
                      <a:pt x="5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9"/>
                      <a:pt x="6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4" y="29"/>
                      <a:pt x="4" y="29"/>
                    </a:cubicBezTo>
                    <a:cubicBezTo>
                      <a:pt x="4" y="29"/>
                      <a:pt x="3" y="29"/>
                      <a:pt x="3" y="29"/>
                    </a:cubicBezTo>
                    <a:cubicBezTo>
                      <a:pt x="2" y="29"/>
                      <a:pt x="2" y="29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7"/>
                      <a:pt x="3" y="27"/>
                      <a:pt x="3" y="27"/>
                    </a:cubicBezTo>
                    <a:cubicBezTo>
                      <a:pt x="4" y="27"/>
                      <a:pt x="5" y="26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4" y="25"/>
                      <a:pt x="4" y="25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2"/>
                      <a:pt x="6" y="22"/>
                      <a:pt x="7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0"/>
                      <a:pt x="7" y="20"/>
                    </a:cubicBezTo>
                    <a:cubicBezTo>
                      <a:pt x="7" y="20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8"/>
                      <a:pt x="6" y="17"/>
                      <a:pt x="6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2" y="14"/>
                      <a:pt x="2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1" y="12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0" y="10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1"/>
                      <a:pt x="4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5"/>
                      <a:pt x="11" y="6"/>
                    </a:cubicBezTo>
                    <a:cubicBezTo>
                      <a:pt x="11" y="7"/>
                      <a:pt x="10" y="9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1" y="12"/>
                      <a:pt x="12" y="15"/>
                      <a:pt x="12" y="16"/>
                    </a:cubicBezTo>
                    <a:cubicBezTo>
                      <a:pt x="13" y="17"/>
                      <a:pt x="13" y="17"/>
                      <a:pt x="14" y="18"/>
                    </a:cubicBezTo>
                    <a:cubicBezTo>
                      <a:pt x="14" y="19"/>
                      <a:pt x="16" y="20"/>
                      <a:pt x="16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6" y="22"/>
                      <a:pt x="16" y="23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8" y="24"/>
                      <a:pt x="19" y="24"/>
                      <a:pt x="19" y="25"/>
                    </a:cubicBezTo>
                    <a:cubicBezTo>
                      <a:pt x="19" y="25"/>
                      <a:pt x="19" y="26"/>
                      <a:pt x="19" y="27"/>
                    </a:cubicBezTo>
                    <a:cubicBezTo>
                      <a:pt x="19" y="27"/>
                      <a:pt x="18" y="28"/>
                      <a:pt x="18" y="28"/>
                    </a:cubicBezTo>
                    <a:cubicBezTo>
                      <a:pt x="18" y="29"/>
                      <a:pt x="17" y="29"/>
                      <a:pt x="17" y="30"/>
                    </a:cubicBezTo>
                    <a:cubicBezTo>
                      <a:pt x="17" y="30"/>
                      <a:pt x="17" y="30"/>
                      <a:pt x="18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2"/>
                      <a:pt x="15" y="32"/>
                      <a:pt x="14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2" y="33"/>
                      <a:pt x="12" y="33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0" y="33"/>
                    </a:cubicBezTo>
                    <a:cubicBezTo>
                      <a:pt x="10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7" y="33"/>
                      <a:pt x="7" y="33"/>
                    </a:cubicBezTo>
                    <a:cubicBezTo>
                      <a:pt x="7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4" y="35"/>
                      <a:pt x="4" y="35"/>
                    </a:cubicBezTo>
                    <a:cubicBezTo>
                      <a:pt x="3" y="35"/>
                      <a:pt x="3" y="35"/>
                      <a:pt x="2" y="35"/>
                    </a:cubicBezTo>
                    <a:close/>
                    <a:moveTo>
                      <a:pt x="10" y="27"/>
                    </a:moveTo>
                    <a:cubicBezTo>
                      <a:pt x="9" y="29"/>
                      <a:pt x="9" y="29"/>
                      <a:pt x="9" y="29"/>
                    </a:cubicBezTo>
                    <a:cubicBezTo>
                      <a:pt x="9" y="31"/>
                      <a:pt x="8" y="31"/>
                      <a:pt x="7" y="31"/>
                    </a:cubicBezTo>
                    <a:cubicBezTo>
                      <a:pt x="6" y="31"/>
                      <a:pt x="6" y="31"/>
                      <a:pt x="5" y="31"/>
                    </a:cubicBezTo>
                    <a:cubicBezTo>
                      <a:pt x="5" y="31"/>
                      <a:pt x="4" y="33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4" y="33"/>
                      <a:pt x="5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7" y="32"/>
                      <a:pt x="7" y="32"/>
                      <a:pt x="8" y="32"/>
                    </a:cubicBezTo>
                    <a:cubicBezTo>
                      <a:pt x="8" y="32"/>
                      <a:pt x="9" y="32"/>
                      <a:pt x="9" y="32"/>
                    </a:cubicBezTo>
                    <a:cubicBezTo>
                      <a:pt x="9" y="32"/>
                      <a:pt x="10" y="32"/>
                      <a:pt x="10" y="32"/>
                    </a:cubicBezTo>
                    <a:cubicBezTo>
                      <a:pt x="10" y="32"/>
                      <a:pt x="10" y="32"/>
                      <a:pt x="11" y="32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3" y="31"/>
                      <a:pt x="13" y="32"/>
                      <a:pt x="13" y="32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4" y="31"/>
                      <a:pt x="16" y="31"/>
                      <a:pt x="16" y="31"/>
                    </a:cubicBezTo>
                    <a:cubicBezTo>
                      <a:pt x="16" y="31"/>
                      <a:pt x="16" y="30"/>
                      <a:pt x="16" y="30"/>
                    </a:cubicBezTo>
                    <a:cubicBezTo>
                      <a:pt x="15" y="29"/>
                      <a:pt x="16" y="28"/>
                      <a:pt x="17" y="28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6"/>
                      <a:pt x="18" y="25"/>
                      <a:pt x="18" y="25"/>
                    </a:cubicBezTo>
                    <a:cubicBezTo>
                      <a:pt x="18" y="25"/>
                      <a:pt x="17" y="25"/>
                      <a:pt x="16" y="25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3"/>
                      <a:pt x="15" y="23"/>
                      <a:pt x="14" y="22"/>
                    </a:cubicBezTo>
                    <a:cubicBezTo>
                      <a:pt x="14" y="22"/>
                      <a:pt x="14" y="22"/>
                      <a:pt x="13" y="21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0"/>
                      <a:pt x="13" y="19"/>
                      <a:pt x="13" y="19"/>
                    </a:cubicBezTo>
                    <a:cubicBezTo>
                      <a:pt x="12" y="18"/>
                      <a:pt x="11" y="18"/>
                      <a:pt x="11" y="17"/>
                    </a:cubicBezTo>
                    <a:cubicBezTo>
                      <a:pt x="11" y="14"/>
                      <a:pt x="9" y="12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10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5"/>
                      <a:pt x="9" y="5"/>
                      <a:pt x="8" y="5"/>
                    </a:cubicBezTo>
                    <a:cubicBezTo>
                      <a:pt x="7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3" y="8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2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7" y="16"/>
                      <a:pt x="7" y="16"/>
                      <a:pt x="7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7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8" y="19"/>
                      <a:pt x="8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20"/>
                      <a:pt x="8" y="20"/>
                      <a:pt x="8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7" y="23"/>
                      <a:pt x="6" y="23"/>
                      <a:pt x="5" y="24"/>
                    </a:cubicBezTo>
                    <a:cubicBezTo>
                      <a:pt x="5" y="24"/>
                      <a:pt x="6" y="24"/>
                      <a:pt x="6" y="24"/>
                    </a:cubicBezTo>
                    <a:cubicBezTo>
                      <a:pt x="6" y="24"/>
                      <a:pt x="6" y="25"/>
                      <a:pt x="6" y="25"/>
                    </a:cubicBezTo>
                    <a:cubicBezTo>
                      <a:pt x="6" y="27"/>
                      <a:pt x="5" y="27"/>
                      <a:pt x="4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8"/>
                      <a:pt x="6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8" y="29"/>
                    </a:cubicBezTo>
                    <a:cubicBezTo>
                      <a:pt x="8" y="28"/>
                      <a:pt x="8" y="28"/>
                      <a:pt x="9" y="28"/>
                    </a:cubicBezTo>
                    <a:lnTo>
                      <a:pt x="1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" name="Freeform 476"/>
              <p:cNvSpPr>
                <a:spLocks/>
              </p:cNvSpPr>
              <p:nvPr/>
            </p:nvSpPr>
            <p:spPr bwMode="auto">
              <a:xfrm>
                <a:off x="3222" y="1208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83 w 2"/>
                  <a:gd name="T3" fmla="*/ 0 h 1"/>
                  <a:gd name="T4" fmla="*/ 50 w 2"/>
                  <a:gd name="T5" fmla="*/ 16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" name="Freeform 477"/>
              <p:cNvSpPr>
                <a:spLocks/>
              </p:cNvSpPr>
              <p:nvPr/>
            </p:nvSpPr>
            <p:spPr bwMode="auto">
              <a:xfrm>
                <a:off x="3220" y="1206"/>
                <a:ext cx="7" cy="7"/>
              </a:xfrm>
              <a:custGeom>
                <a:avLst/>
                <a:gdLst>
                  <a:gd name="T0" fmla="*/ 65 w 3"/>
                  <a:gd name="T1" fmla="*/ 86 h 3"/>
                  <a:gd name="T2" fmla="*/ 65 w 3"/>
                  <a:gd name="T3" fmla="*/ 86 h 3"/>
                  <a:gd name="T4" fmla="*/ 28 w 3"/>
                  <a:gd name="T5" fmla="*/ 65 h 3"/>
                  <a:gd name="T6" fmla="*/ 28 w 3"/>
                  <a:gd name="T7" fmla="*/ 28 h 3"/>
                  <a:gd name="T8" fmla="*/ 0 w 3"/>
                  <a:gd name="T9" fmla="*/ 28 h 3"/>
                  <a:gd name="T10" fmla="*/ 28 w 3"/>
                  <a:gd name="T11" fmla="*/ 0 h 3"/>
                  <a:gd name="T12" fmla="*/ 65 w 3"/>
                  <a:gd name="T13" fmla="*/ 0 h 3"/>
                  <a:gd name="T14" fmla="*/ 86 w 3"/>
                  <a:gd name="T15" fmla="*/ 0 h 3"/>
                  <a:gd name="T16" fmla="*/ 86 w 3"/>
                  <a:gd name="T17" fmla="*/ 0 h 3"/>
                  <a:gd name="T18" fmla="*/ 86 w 3"/>
                  <a:gd name="T19" fmla="*/ 28 h 3"/>
                  <a:gd name="T20" fmla="*/ 86 w 3"/>
                  <a:gd name="T21" fmla="*/ 86 h 3"/>
                  <a:gd name="T22" fmla="*/ 65 w 3"/>
                  <a:gd name="T23" fmla="*/ 86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lnTo>
                      <a:pt x="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" name="Freeform 478"/>
              <p:cNvSpPr>
                <a:spLocks/>
              </p:cNvSpPr>
              <p:nvPr/>
            </p:nvSpPr>
            <p:spPr bwMode="auto">
              <a:xfrm>
                <a:off x="3612" y="1531"/>
                <a:ext cx="5" cy="5"/>
              </a:xfrm>
              <a:custGeom>
                <a:avLst/>
                <a:gdLst>
                  <a:gd name="T0" fmla="*/ 83 w 2"/>
                  <a:gd name="T1" fmla="*/ 0 h 2"/>
                  <a:gd name="T2" fmla="*/ 83 w 2"/>
                  <a:gd name="T3" fmla="*/ 0 h 2"/>
                  <a:gd name="T4" fmla="*/ 0 w 2"/>
                  <a:gd name="T5" fmla="*/ 83 h 2"/>
                  <a:gd name="T6" fmla="*/ 83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3" name="Freeform 479"/>
              <p:cNvSpPr>
                <a:spLocks/>
              </p:cNvSpPr>
              <p:nvPr/>
            </p:nvSpPr>
            <p:spPr bwMode="auto">
              <a:xfrm>
                <a:off x="3612" y="1529"/>
                <a:ext cx="7" cy="12"/>
              </a:xfrm>
              <a:custGeom>
                <a:avLst/>
                <a:gdLst>
                  <a:gd name="T0" fmla="*/ 0 w 3"/>
                  <a:gd name="T1" fmla="*/ 168 h 5"/>
                  <a:gd name="T2" fmla="*/ 0 w 3"/>
                  <a:gd name="T3" fmla="*/ 98 h 5"/>
                  <a:gd name="T4" fmla="*/ 28 w 3"/>
                  <a:gd name="T5" fmla="*/ 29 h 5"/>
                  <a:gd name="T6" fmla="*/ 65 w 3"/>
                  <a:gd name="T7" fmla="*/ 0 h 5"/>
                  <a:gd name="T8" fmla="*/ 65 w 3"/>
                  <a:gd name="T9" fmla="*/ 0 h 5"/>
                  <a:gd name="T10" fmla="*/ 86 w 3"/>
                  <a:gd name="T11" fmla="*/ 29 h 5"/>
                  <a:gd name="T12" fmla="*/ 0 w 3"/>
                  <a:gd name="T13" fmla="*/ 168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4" name="Freeform 480"/>
              <p:cNvSpPr>
                <a:spLocks/>
              </p:cNvSpPr>
              <p:nvPr/>
            </p:nvSpPr>
            <p:spPr bwMode="auto">
              <a:xfrm>
                <a:off x="3267" y="1250"/>
                <a:ext cx="5" cy="5"/>
              </a:xfrm>
              <a:custGeom>
                <a:avLst/>
                <a:gdLst>
                  <a:gd name="T0" fmla="*/ 0 w 2"/>
                  <a:gd name="T1" fmla="*/ 50 h 2"/>
                  <a:gd name="T2" fmla="*/ 50 w 2"/>
                  <a:gd name="T3" fmla="*/ 0 h 2"/>
                  <a:gd name="T4" fmla="*/ 83 w 2"/>
                  <a:gd name="T5" fmla="*/ 83 h 2"/>
                  <a:gd name="T6" fmla="*/ 50 w 2"/>
                  <a:gd name="T7" fmla="*/ 83 h 2"/>
                  <a:gd name="T8" fmla="*/ 0 w 2"/>
                  <a:gd name="T9" fmla="*/ 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5" name="Freeform 481"/>
              <p:cNvSpPr>
                <a:spLocks/>
              </p:cNvSpPr>
              <p:nvPr/>
            </p:nvSpPr>
            <p:spPr bwMode="auto">
              <a:xfrm>
                <a:off x="3267" y="1248"/>
                <a:ext cx="5" cy="10"/>
              </a:xfrm>
              <a:custGeom>
                <a:avLst/>
                <a:gdLst>
                  <a:gd name="T0" fmla="*/ 0 w 2"/>
                  <a:gd name="T1" fmla="*/ 158 h 4"/>
                  <a:gd name="T2" fmla="*/ 0 w 2"/>
                  <a:gd name="T3" fmla="*/ 125 h 4"/>
                  <a:gd name="T4" fmla="*/ 0 w 2"/>
                  <a:gd name="T5" fmla="*/ 83 h 4"/>
                  <a:gd name="T6" fmla="*/ 0 w 2"/>
                  <a:gd name="T7" fmla="*/ 83 h 4"/>
                  <a:gd name="T8" fmla="*/ 0 w 2"/>
                  <a:gd name="T9" fmla="*/ 83 h 4"/>
                  <a:gd name="T10" fmla="*/ 0 w 2"/>
                  <a:gd name="T11" fmla="*/ 50 h 4"/>
                  <a:gd name="T12" fmla="*/ 50 w 2"/>
                  <a:gd name="T13" fmla="*/ 0 h 4"/>
                  <a:gd name="T14" fmla="*/ 50 w 2"/>
                  <a:gd name="T15" fmla="*/ 50 h 4"/>
                  <a:gd name="T16" fmla="*/ 83 w 2"/>
                  <a:gd name="T17" fmla="*/ 125 h 4"/>
                  <a:gd name="T18" fmla="*/ 83 w 2"/>
                  <a:gd name="T19" fmla="*/ 158 h 4"/>
                  <a:gd name="T20" fmla="*/ 0 w 2"/>
                  <a:gd name="T21" fmla="*/ 158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6" name="Freeform 482"/>
              <p:cNvSpPr>
                <a:spLocks/>
              </p:cNvSpPr>
              <p:nvPr/>
            </p:nvSpPr>
            <p:spPr bwMode="auto">
              <a:xfrm>
                <a:off x="3201" y="1307"/>
                <a:ext cx="10" cy="7"/>
              </a:xfrm>
              <a:custGeom>
                <a:avLst/>
                <a:gdLst>
                  <a:gd name="T0" fmla="*/ 0 w 4"/>
                  <a:gd name="T1" fmla="*/ 28 h 3"/>
                  <a:gd name="T2" fmla="*/ 125 w 4"/>
                  <a:gd name="T3" fmla="*/ 0 h 3"/>
                  <a:gd name="T4" fmla="*/ 0 w 4"/>
                  <a:gd name="T5" fmla="*/ 2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4" y="2"/>
                      <a:pt x="1" y="3"/>
                      <a:pt x="0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" name="Freeform 483"/>
              <p:cNvSpPr>
                <a:spLocks/>
              </p:cNvSpPr>
              <p:nvPr/>
            </p:nvSpPr>
            <p:spPr bwMode="auto">
              <a:xfrm>
                <a:off x="3199" y="1305"/>
                <a:ext cx="12" cy="7"/>
              </a:xfrm>
              <a:custGeom>
                <a:avLst/>
                <a:gdLst>
                  <a:gd name="T0" fmla="*/ 98 w 5"/>
                  <a:gd name="T1" fmla="*/ 86 h 3"/>
                  <a:gd name="T2" fmla="*/ 29 w 5"/>
                  <a:gd name="T3" fmla="*/ 65 h 3"/>
                  <a:gd name="T4" fmla="*/ 0 w 5"/>
                  <a:gd name="T5" fmla="*/ 65 h 3"/>
                  <a:gd name="T6" fmla="*/ 139 w 5"/>
                  <a:gd name="T7" fmla="*/ 0 h 3"/>
                  <a:gd name="T8" fmla="*/ 139 w 5"/>
                  <a:gd name="T9" fmla="*/ 28 h 3"/>
                  <a:gd name="T10" fmla="*/ 168 w 5"/>
                  <a:gd name="T11" fmla="*/ 65 h 3"/>
                  <a:gd name="T12" fmla="*/ 98 w 5"/>
                  <a:gd name="T13" fmla="*/ 86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" name="Freeform 484"/>
              <p:cNvSpPr>
                <a:spLocks/>
              </p:cNvSpPr>
              <p:nvPr/>
            </p:nvSpPr>
            <p:spPr bwMode="auto">
              <a:xfrm>
                <a:off x="3263" y="1158"/>
                <a:ext cx="4" cy="7"/>
              </a:xfrm>
              <a:custGeom>
                <a:avLst/>
                <a:gdLst>
                  <a:gd name="T0" fmla="*/ 32 w 2"/>
                  <a:gd name="T1" fmla="*/ 28 h 3"/>
                  <a:gd name="T2" fmla="*/ 16 w 2"/>
                  <a:gd name="T3" fmla="*/ 86 h 3"/>
                  <a:gd name="T4" fmla="*/ 16 w 2"/>
                  <a:gd name="T5" fmla="*/ 0 h 3"/>
                  <a:gd name="T6" fmla="*/ 32 w 2"/>
                  <a:gd name="T7" fmla="*/ 2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2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" name="Freeform 485"/>
              <p:cNvSpPr>
                <a:spLocks/>
              </p:cNvSpPr>
              <p:nvPr/>
            </p:nvSpPr>
            <p:spPr bwMode="auto">
              <a:xfrm>
                <a:off x="3263" y="1156"/>
                <a:ext cx="4" cy="12"/>
              </a:xfrm>
              <a:custGeom>
                <a:avLst/>
                <a:gdLst>
                  <a:gd name="T0" fmla="*/ 32 w 2"/>
                  <a:gd name="T1" fmla="*/ 168 h 5"/>
                  <a:gd name="T2" fmla="*/ 16 w 2"/>
                  <a:gd name="T3" fmla="*/ 139 h 5"/>
                  <a:gd name="T4" fmla="*/ 0 w 2"/>
                  <a:gd name="T5" fmla="*/ 70 h 5"/>
                  <a:gd name="T6" fmla="*/ 0 w 2"/>
                  <a:gd name="T7" fmla="*/ 0 h 5"/>
                  <a:gd name="T8" fmla="*/ 16 w 2"/>
                  <a:gd name="T9" fmla="*/ 0 h 5"/>
                  <a:gd name="T10" fmla="*/ 16 w 2"/>
                  <a:gd name="T11" fmla="*/ 0 h 5"/>
                  <a:gd name="T12" fmla="*/ 32 w 2"/>
                  <a:gd name="T13" fmla="*/ 0 h 5"/>
                  <a:gd name="T14" fmla="*/ 32 w 2"/>
                  <a:gd name="T15" fmla="*/ 29 h 5"/>
                  <a:gd name="T16" fmla="*/ 32 w 2"/>
                  <a:gd name="T17" fmla="*/ 29 h 5"/>
                  <a:gd name="T18" fmla="*/ 32 w 2"/>
                  <a:gd name="T19" fmla="*/ 70 h 5"/>
                  <a:gd name="T20" fmla="*/ 32 w 2"/>
                  <a:gd name="T21" fmla="*/ 98 h 5"/>
                  <a:gd name="T22" fmla="*/ 32 w 2"/>
                  <a:gd name="T23" fmla="*/ 139 h 5"/>
                  <a:gd name="T24" fmla="*/ 32 w 2"/>
                  <a:gd name="T25" fmla="*/ 168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" name="Freeform 486"/>
              <p:cNvSpPr>
                <a:spLocks/>
              </p:cNvSpPr>
              <p:nvPr/>
            </p:nvSpPr>
            <p:spPr bwMode="auto">
              <a:xfrm>
                <a:off x="3239" y="1217"/>
                <a:ext cx="7" cy="5"/>
              </a:xfrm>
              <a:custGeom>
                <a:avLst/>
                <a:gdLst>
                  <a:gd name="T0" fmla="*/ 28 w 3"/>
                  <a:gd name="T1" fmla="*/ 0 h 2"/>
                  <a:gd name="T2" fmla="*/ 86 w 3"/>
                  <a:gd name="T3" fmla="*/ 0 h 2"/>
                  <a:gd name="T4" fmla="*/ 0 w 3"/>
                  <a:gd name="T5" fmla="*/ 83 h 2"/>
                  <a:gd name="T6" fmla="*/ 28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" name="Freeform 487"/>
              <p:cNvSpPr>
                <a:spLocks/>
              </p:cNvSpPr>
              <p:nvPr/>
            </p:nvSpPr>
            <p:spPr bwMode="auto">
              <a:xfrm>
                <a:off x="3234" y="1215"/>
                <a:ext cx="14" cy="9"/>
              </a:xfrm>
              <a:custGeom>
                <a:avLst/>
                <a:gdLst>
                  <a:gd name="T0" fmla="*/ 0 w 6"/>
                  <a:gd name="T1" fmla="*/ 101 h 4"/>
                  <a:gd name="T2" fmla="*/ 28 w 6"/>
                  <a:gd name="T3" fmla="*/ 81 h 4"/>
                  <a:gd name="T4" fmla="*/ 65 w 6"/>
                  <a:gd name="T5" fmla="*/ 25 h 4"/>
                  <a:gd name="T6" fmla="*/ 65 w 6"/>
                  <a:gd name="T7" fmla="*/ 0 h 4"/>
                  <a:gd name="T8" fmla="*/ 86 w 6"/>
                  <a:gd name="T9" fmla="*/ 0 h 4"/>
                  <a:gd name="T10" fmla="*/ 114 w 6"/>
                  <a:gd name="T11" fmla="*/ 0 h 4"/>
                  <a:gd name="T12" fmla="*/ 152 w 6"/>
                  <a:gd name="T13" fmla="*/ 25 h 4"/>
                  <a:gd name="T14" fmla="*/ 180 w 6"/>
                  <a:gd name="T15" fmla="*/ 25 h 4"/>
                  <a:gd name="T16" fmla="*/ 152 w 6"/>
                  <a:gd name="T17" fmla="*/ 56 h 4"/>
                  <a:gd name="T18" fmla="*/ 65 w 6"/>
                  <a:gd name="T19" fmla="*/ 81 h 4"/>
                  <a:gd name="T20" fmla="*/ 0 w 6"/>
                  <a:gd name="T21" fmla="*/ 101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3"/>
                      <a:pt x="2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" name="Freeform 488"/>
              <p:cNvSpPr>
                <a:spLocks/>
              </p:cNvSpPr>
              <p:nvPr/>
            </p:nvSpPr>
            <p:spPr bwMode="auto">
              <a:xfrm>
                <a:off x="3248" y="1208"/>
                <a:ext cx="5" cy="5"/>
              </a:xfrm>
              <a:custGeom>
                <a:avLst/>
                <a:gdLst>
                  <a:gd name="T0" fmla="*/ 50 w 2"/>
                  <a:gd name="T1" fmla="*/ 0 h 2"/>
                  <a:gd name="T2" fmla="*/ 83 w 2"/>
                  <a:gd name="T3" fmla="*/ 83 h 2"/>
                  <a:gd name="T4" fmla="*/ 0 w 2"/>
                  <a:gd name="T5" fmla="*/ 50 h 2"/>
                  <a:gd name="T6" fmla="*/ 5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1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" name="Freeform 489"/>
              <p:cNvSpPr>
                <a:spLocks/>
              </p:cNvSpPr>
              <p:nvPr/>
            </p:nvSpPr>
            <p:spPr bwMode="auto">
              <a:xfrm>
                <a:off x="3246" y="1206"/>
                <a:ext cx="7" cy="9"/>
              </a:xfrm>
              <a:custGeom>
                <a:avLst/>
                <a:gdLst>
                  <a:gd name="T0" fmla="*/ 86 w 3"/>
                  <a:gd name="T1" fmla="*/ 101 h 4"/>
                  <a:gd name="T2" fmla="*/ 65 w 3"/>
                  <a:gd name="T3" fmla="*/ 101 h 4"/>
                  <a:gd name="T4" fmla="*/ 0 w 3"/>
                  <a:gd name="T5" fmla="*/ 81 h 4"/>
                  <a:gd name="T6" fmla="*/ 0 w 3"/>
                  <a:gd name="T7" fmla="*/ 81 h 4"/>
                  <a:gd name="T8" fmla="*/ 0 w 3"/>
                  <a:gd name="T9" fmla="*/ 56 h 4"/>
                  <a:gd name="T10" fmla="*/ 28 w 3"/>
                  <a:gd name="T11" fmla="*/ 56 h 4"/>
                  <a:gd name="T12" fmla="*/ 65 w 3"/>
                  <a:gd name="T13" fmla="*/ 25 h 4"/>
                  <a:gd name="T14" fmla="*/ 65 w 3"/>
                  <a:gd name="T15" fmla="*/ 0 h 4"/>
                  <a:gd name="T16" fmla="*/ 86 w 3"/>
                  <a:gd name="T17" fmla="*/ 56 h 4"/>
                  <a:gd name="T18" fmla="*/ 86 w 3"/>
                  <a:gd name="T19" fmla="*/ 81 h 4"/>
                  <a:gd name="T20" fmla="*/ 86 w 3"/>
                  <a:gd name="T21" fmla="*/ 101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" name="Freeform 490"/>
              <p:cNvSpPr>
                <a:spLocks/>
              </p:cNvSpPr>
              <p:nvPr/>
            </p:nvSpPr>
            <p:spPr bwMode="auto">
              <a:xfrm>
                <a:off x="3201" y="1201"/>
                <a:ext cx="7" cy="7"/>
              </a:xfrm>
              <a:custGeom>
                <a:avLst/>
                <a:gdLst>
                  <a:gd name="T0" fmla="*/ 0 w 3"/>
                  <a:gd name="T1" fmla="*/ 86 h 3"/>
                  <a:gd name="T2" fmla="*/ 28 w 3"/>
                  <a:gd name="T3" fmla="*/ 0 h 3"/>
                  <a:gd name="T4" fmla="*/ 86 w 3"/>
                  <a:gd name="T5" fmla="*/ 65 h 3"/>
                  <a:gd name="T6" fmla="*/ 0 w 3"/>
                  <a:gd name="T7" fmla="*/ 8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3" y="0"/>
                      <a:pt x="1" y="1"/>
                      <a:pt x="3" y="2"/>
                    </a:cubicBezTo>
                    <a:cubicBezTo>
                      <a:pt x="2" y="2"/>
                      <a:pt x="1" y="2"/>
                      <a:pt x="0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" name="Freeform 491"/>
              <p:cNvSpPr>
                <a:spLocks noEditPoints="1"/>
              </p:cNvSpPr>
              <p:nvPr/>
            </p:nvSpPr>
            <p:spPr bwMode="auto">
              <a:xfrm>
                <a:off x="3199" y="1198"/>
                <a:ext cx="14" cy="12"/>
              </a:xfrm>
              <a:custGeom>
                <a:avLst/>
                <a:gdLst>
                  <a:gd name="T0" fmla="*/ 0 w 6"/>
                  <a:gd name="T1" fmla="*/ 168 h 5"/>
                  <a:gd name="T2" fmla="*/ 0 w 6"/>
                  <a:gd name="T3" fmla="*/ 139 h 5"/>
                  <a:gd name="T4" fmla="*/ 28 w 6"/>
                  <a:gd name="T5" fmla="*/ 0 h 5"/>
                  <a:gd name="T6" fmla="*/ 65 w 6"/>
                  <a:gd name="T7" fmla="*/ 0 h 5"/>
                  <a:gd name="T8" fmla="*/ 86 w 6"/>
                  <a:gd name="T9" fmla="*/ 0 h 5"/>
                  <a:gd name="T10" fmla="*/ 114 w 6"/>
                  <a:gd name="T11" fmla="*/ 29 h 5"/>
                  <a:gd name="T12" fmla="*/ 114 w 6"/>
                  <a:gd name="T13" fmla="*/ 70 h 5"/>
                  <a:gd name="T14" fmla="*/ 114 w 6"/>
                  <a:gd name="T15" fmla="*/ 70 h 5"/>
                  <a:gd name="T16" fmla="*/ 180 w 6"/>
                  <a:gd name="T17" fmla="*/ 70 h 5"/>
                  <a:gd name="T18" fmla="*/ 0 w 6"/>
                  <a:gd name="T19" fmla="*/ 168 h 5"/>
                  <a:gd name="T20" fmla="*/ 65 w 6"/>
                  <a:gd name="T21" fmla="*/ 29 h 5"/>
                  <a:gd name="T22" fmla="*/ 28 w 6"/>
                  <a:gd name="T23" fmla="*/ 98 h 5"/>
                  <a:gd name="T24" fmla="*/ 86 w 6"/>
                  <a:gd name="T25" fmla="*/ 98 h 5"/>
                  <a:gd name="T26" fmla="*/ 65 w 6"/>
                  <a:gd name="T27" fmla="*/ 29 h 5"/>
                  <a:gd name="T28" fmla="*/ 86 w 6"/>
                  <a:gd name="T29" fmla="*/ 29 h 5"/>
                  <a:gd name="T30" fmla="*/ 65 w 6"/>
                  <a:gd name="T31" fmla="*/ 29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6" y="2"/>
                      <a:pt x="6" y="2"/>
                    </a:cubicBezTo>
                    <a:lnTo>
                      <a:pt x="0" y="5"/>
                    </a:lnTo>
                    <a:close/>
                    <a:moveTo>
                      <a:pt x="2" y="1"/>
                    </a:moveTo>
                    <a:cubicBezTo>
                      <a:pt x="2" y="1"/>
                      <a:pt x="1" y="2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" name="Freeform 492"/>
              <p:cNvSpPr>
                <a:spLocks/>
              </p:cNvSpPr>
              <p:nvPr/>
            </p:nvSpPr>
            <p:spPr bwMode="auto">
              <a:xfrm>
                <a:off x="3137" y="1253"/>
                <a:ext cx="12" cy="14"/>
              </a:xfrm>
              <a:custGeom>
                <a:avLst/>
                <a:gdLst>
                  <a:gd name="T0" fmla="*/ 29 w 5"/>
                  <a:gd name="T1" fmla="*/ 86 h 6"/>
                  <a:gd name="T2" fmla="*/ 0 w 5"/>
                  <a:gd name="T3" fmla="*/ 65 h 6"/>
                  <a:gd name="T4" fmla="*/ 29 w 5"/>
                  <a:gd name="T5" fmla="*/ 65 h 6"/>
                  <a:gd name="T6" fmla="*/ 29 w 5"/>
                  <a:gd name="T7" fmla="*/ 0 h 6"/>
                  <a:gd name="T8" fmla="*/ 168 w 5"/>
                  <a:gd name="T9" fmla="*/ 152 h 6"/>
                  <a:gd name="T10" fmla="*/ 29 w 5"/>
                  <a:gd name="T11" fmla="*/ 114 h 6"/>
                  <a:gd name="T12" fmla="*/ 29 w 5"/>
                  <a:gd name="T13" fmla="*/ 114 h 6"/>
                  <a:gd name="T14" fmla="*/ 29 w 5"/>
                  <a:gd name="T15" fmla="*/ 86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2"/>
                      <a:pt x="3" y="3"/>
                      <a:pt x="5" y="5"/>
                    </a:cubicBezTo>
                    <a:cubicBezTo>
                      <a:pt x="3" y="6"/>
                      <a:pt x="2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" name="Freeform 493"/>
              <p:cNvSpPr>
                <a:spLocks noEditPoints="1"/>
              </p:cNvSpPr>
              <p:nvPr/>
            </p:nvSpPr>
            <p:spPr bwMode="auto">
              <a:xfrm>
                <a:off x="3135" y="1250"/>
                <a:ext cx="17" cy="22"/>
              </a:xfrm>
              <a:custGeom>
                <a:avLst/>
                <a:gdLst>
                  <a:gd name="T0" fmla="*/ 100 w 7"/>
                  <a:gd name="T1" fmla="*/ 323 h 9"/>
                  <a:gd name="T2" fmla="*/ 29 w 7"/>
                  <a:gd name="T3" fmla="*/ 174 h 9"/>
                  <a:gd name="T4" fmla="*/ 29 w 7"/>
                  <a:gd name="T5" fmla="*/ 174 h 9"/>
                  <a:gd name="T6" fmla="*/ 0 w 7"/>
                  <a:gd name="T7" fmla="*/ 103 h 9"/>
                  <a:gd name="T8" fmla="*/ 0 w 7"/>
                  <a:gd name="T9" fmla="*/ 103 h 9"/>
                  <a:gd name="T10" fmla="*/ 0 w 7"/>
                  <a:gd name="T11" fmla="*/ 71 h 9"/>
                  <a:gd name="T12" fmla="*/ 29 w 7"/>
                  <a:gd name="T13" fmla="*/ 71 h 9"/>
                  <a:gd name="T14" fmla="*/ 29 w 7"/>
                  <a:gd name="T15" fmla="*/ 29 h 9"/>
                  <a:gd name="T16" fmla="*/ 70 w 7"/>
                  <a:gd name="T17" fmla="*/ 29 h 9"/>
                  <a:gd name="T18" fmla="*/ 70 w 7"/>
                  <a:gd name="T19" fmla="*/ 0 h 9"/>
                  <a:gd name="T20" fmla="*/ 70 w 7"/>
                  <a:gd name="T21" fmla="*/ 29 h 9"/>
                  <a:gd name="T22" fmla="*/ 211 w 7"/>
                  <a:gd name="T23" fmla="*/ 174 h 9"/>
                  <a:gd name="T24" fmla="*/ 243 w 7"/>
                  <a:gd name="T25" fmla="*/ 220 h 9"/>
                  <a:gd name="T26" fmla="*/ 211 w 7"/>
                  <a:gd name="T27" fmla="*/ 220 h 9"/>
                  <a:gd name="T28" fmla="*/ 100 w 7"/>
                  <a:gd name="T29" fmla="*/ 220 h 9"/>
                  <a:gd name="T30" fmla="*/ 100 w 7"/>
                  <a:gd name="T31" fmla="*/ 323 h 9"/>
                  <a:gd name="T32" fmla="*/ 70 w 7"/>
                  <a:gd name="T33" fmla="*/ 144 h 9"/>
                  <a:gd name="T34" fmla="*/ 70 w 7"/>
                  <a:gd name="T35" fmla="*/ 144 h 9"/>
                  <a:gd name="T36" fmla="*/ 100 w 7"/>
                  <a:gd name="T37" fmla="*/ 174 h 9"/>
                  <a:gd name="T38" fmla="*/ 170 w 7"/>
                  <a:gd name="T39" fmla="*/ 174 h 9"/>
                  <a:gd name="T40" fmla="*/ 70 w 7"/>
                  <a:gd name="T41" fmla="*/ 71 h 9"/>
                  <a:gd name="T42" fmla="*/ 70 w 7"/>
                  <a:gd name="T43" fmla="*/ 71 h 9"/>
                  <a:gd name="T44" fmla="*/ 70 w 7"/>
                  <a:gd name="T45" fmla="*/ 71 h 9"/>
                  <a:gd name="T46" fmla="*/ 100 w 7"/>
                  <a:gd name="T47" fmla="*/ 103 h 9"/>
                  <a:gd name="T48" fmla="*/ 70 w 7"/>
                  <a:gd name="T49" fmla="*/ 103 h 9"/>
                  <a:gd name="T50" fmla="*/ 70 w 7"/>
                  <a:gd name="T51" fmla="*/ 144 h 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" h="9">
                    <a:moveTo>
                      <a:pt x="3" y="9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2"/>
                      <a:pt x="5" y="4"/>
                      <a:pt x="6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4" y="7"/>
                      <a:pt x="3" y="6"/>
                    </a:cubicBezTo>
                    <a:lnTo>
                      <a:pt x="3" y="9"/>
                    </a:lnTo>
                    <a:close/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4" y="5"/>
                      <a:pt x="4" y="6"/>
                      <a:pt x="5" y="5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" name="Freeform 494"/>
              <p:cNvSpPr>
                <a:spLocks/>
              </p:cNvSpPr>
              <p:nvPr/>
            </p:nvSpPr>
            <p:spPr bwMode="auto">
              <a:xfrm>
                <a:off x="3102" y="1236"/>
                <a:ext cx="7" cy="10"/>
              </a:xfrm>
              <a:custGeom>
                <a:avLst/>
                <a:gdLst>
                  <a:gd name="T0" fmla="*/ 0 w 3"/>
                  <a:gd name="T1" fmla="*/ 50 h 4"/>
                  <a:gd name="T2" fmla="*/ 86 w 3"/>
                  <a:gd name="T3" fmla="*/ 158 h 4"/>
                  <a:gd name="T4" fmla="*/ 0 w 3"/>
                  <a:gd name="T5" fmla="*/ 5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2" y="0"/>
                      <a:pt x="3" y="2"/>
                      <a:pt x="3" y="4"/>
                    </a:cubicBezTo>
                    <a:cubicBezTo>
                      <a:pt x="2" y="3"/>
                      <a:pt x="1" y="2"/>
                      <a:pt x="0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" name="Freeform 495"/>
              <p:cNvSpPr>
                <a:spLocks/>
              </p:cNvSpPr>
              <p:nvPr/>
            </p:nvSpPr>
            <p:spPr bwMode="auto">
              <a:xfrm>
                <a:off x="3100" y="1236"/>
                <a:ext cx="9" cy="12"/>
              </a:xfrm>
              <a:custGeom>
                <a:avLst/>
                <a:gdLst>
                  <a:gd name="T0" fmla="*/ 101 w 4"/>
                  <a:gd name="T1" fmla="*/ 168 h 5"/>
                  <a:gd name="T2" fmla="*/ 81 w 4"/>
                  <a:gd name="T3" fmla="*/ 139 h 5"/>
                  <a:gd name="T4" fmla="*/ 25 w 4"/>
                  <a:gd name="T5" fmla="*/ 29 h 5"/>
                  <a:gd name="T6" fmla="*/ 0 w 4"/>
                  <a:gd name="T7" fmla="*/ 29 h 5"/>
                  <a:gd name="T8" fmla="*/ 25 w 4"/>
                  <a:gd name="T9" fmla="*/ 0 h 5"/>
                  <a:gd name="T10" fmla="*/ 101 w 4"/>
                  <a:gd name="T11" fmla="*/ 29 h 5"/>
                  <a:gd name="T12" fmla="*/ 101 w 4"/>
                  <a:gd name="T13" fmla="*/ 139 h 5"/>
                  <a:gd name="T14" fmla="*/ 101 w 4"/>
                  <a:gd name="T15" fmla="*/ 168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4" y="4"/>
                    </a:cubicBez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" name="Freeform 496"/>
              <p:cNvSpPr>
                <a:spLocks/>
              </p:cNvSpPr>
              <p:nvPr/>
            </p:nvSpPr>
            <p:spPr bwMode="auto">
              <a:xfrm>
                <a:off x="3111" y="1125"/>
                <a:ext cx="86" cy="81"/>
              </a:xfrm>
              <a:custGeom>
                <a:avLst/>
                <a:gdLst>
                  <a:gd name="T0" fmla="*/ 0 w 36"/>
                  <a:gd name="T1" fmla="*/ 932 h 34"/>
                  <a:gd name="T2" fmla="*/ 165 w 36"/>
                  <a:gd name="T3" fmla="*/ 862 h 34"/>
                  <a:gd name="T4" fmla="*/ 98 w 36"/>
                  <a:gd name="T5" fmla="*/ 812 h 34"/>
                  <a:gd name="T6" fmla="*/ 136 w 36"/>
                  <a:gd name="T7" fmla="*/ 812 h 34"/>
                  <a:gd name="T8" fmla="*/ 98 w 36"/>
                  <a:gd name="T9" fmla="*/ 772 h 34"/>
                  <a:gd name="T10" fmla="*/ 165 w 36"/>
                  <a:gd name="T11" fmla="*/ 743 h 34"/>
                  <a:gd name="T12" fmla="*/ 136 w 36"/>
                  <a:gd name="T13" fmla="*/ 703 h 34"/>
                  <a:gd name="T14" fmla="*/ 234 w 36"/>
                  <a:gd name="T15" fmla="*/ 677 h 34"/>
                  <a:gd name="T16" fmla="*/ 136 w 36"/>
                  <a:gd name="T17" fmla="*/ 677 h 34"/>
                  <a:gd name="T18" fmla="*/ 165 w 36"/>
                  <a:gd name="T19" fmla="*/ 608 h 34"/>
                  <a:gd name="T20" fmla="*/ 136 w 36"/>
                  <a:gd name="T21" fmla="*/ 555 h 34"/>
                  <a:gd name="T22" fmla="*/ 518 w 36"/>
                  <a:gd name="T23" fmla="*/ 255 h 34"/>
                  <a:gd name="T24" fmla="*/ 490 w 36"/>
                  <a:gd name="T25" fmla="*/ 284 h 34"/>
                  <a:gd name="T26" fmla="*/ 559 w 36"/>
                  <a:gd name="T27" fmla="*/ 188 h 34"/>
                  <a:gd name="T28" fmla="*/ 724 w 36"/>
                  <a:gd name="T29" fmla="*/ 233 h 34"/>
                  <a:gd name="T30" fmla="*/ 884 w 36"/>
                  <a:gd name="T31" fmla="*/ 136 h 34"/>
                  <a:gd name="T32" fmla="*/ 1039 w 36"/>
                  <a:gd name="T33" fmla="*/ 0 h 34"/>
                  <a:gd name="T34" fmla="*/ 1147 w 36"/>
                  <a:gd name="T35" fmla="*/ 136 h 34"/>
                  <a:gd name="T36" fmla="*/ 1147 w 36"/>
                  <a:gd name="T37" fmla="*/ 136 h 34"/>
                  <a:gd name="T38" fmla="*/ 982 w 36"/>
                  <a:gd name="T39" fmla="*/ 284 h 34"/>
                  <a:gd name="T40" fmla="*/ 748 w 36"/>
                  <a:gd name="T41" fmla="*/ 391 h 34"/>
                  <a:gd name="T42" fmla="*/ 559 w 36"/>
                  <a:gd name="T43" fmla="*/ 579 h 34"/>
                  <a:gd name="T44" fmla="*/ 490 w 36"/>
                  <a:gd name="T45" fmla="*/ 579 h 34"/>
                  <a:gd name="T46" fmla="*/ 518 w 36"/>
                  <a:gd name="T47" fmla="*/ 608 h 34"/>
                  <a:gd name="T48" fmla="*/ 423 w 36"/>
                  <a:gd name="T49" fmla="*/ 677 h 34"/>
                  <a:gd name="T50" fmla="*/ 452 w 36"/>
                  <a:gd name="T51" fmla="*/ 743 h 34"/>
                  <a:gd name="T52" fmla="*/ 394 w 36"/>
                  <a:gd name="T53" fmla="*/ 703 h 34"/>
                  <a:gd name="T54" fmla="*/ 394 w 36"/>
                  <a:gd name="T55" fmla="*/ 772 h 34"/>
                  <a:gd name="T56" fmla="*/ 325 w 36"/>
                  <a:gd name="T57" fmla="*/ 703 h 34"/>
                  <a:gd name="T58" fmla="*/ 325 w 36"/>
                  <a:gd name="T59" fmla="*/ 862 h 34"/>
                  <a:gd name="T60" fmla="*/ 303 w 36"/>
                  <a:gd name="T61" fmla="*/ 812 h 34"/>
                  <a:gd name="T62" fmla="*/ 303 w 36"/>
                  <a:gd name="T63" fmla="*/ 932 h 34"/>
                  <a:gd name="T64" fmla="*/ 234 w 36"/>
                  <a:gd name="T65" fmla="*/ 908 h 34"/>
                  <a:gd name="T66" fmla="*/ 258 w 36"/>
                  <a:gd name="T67" fmla="*/ 960 h 34"/>
                  <a:gd name="T68" fmla="*/ 234 w 36"/>
                  <a:gd name="T69" fmla="*/ 960 h 34"/>
                  <a:gd name="T70" fmla="*/ 234 w 36"/>
                  <a:gd name="T71" fmla="*/ 1067 h 34"/>
                  <a:gd name="T72" fmla="*/ 29 w 36"/>
                  <a:gd name="T73" fmla="*/ 1027 h 34"/>
                  <a:gd name="T74" fmla="*/ 98 w 36"/>
                  <a:gd name="T75" fmla="*/ 960 h 34"/>
                  <a:gd name="T76" fmla="*/ 0 w 36"/>
                  <a:gd name="T77" fmla="*/ 932 h 3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6" h="34">
                    <a:moveTo>
                      <a:pt x="0" y="29"/>
                    </a:moveTo>
                    <a:cubicBezTo>
                      <a:pt x="2" y="27"/>
                      <a:pt x="2" y="25"/>
                      <a:pt x="5" y="27"/>
                    </a:cubicBezTo>
                    <a:cubicBezTo>
                      <a:pt x="5" y="26"/>
                      <a:pt x="4" y="26"/>
                      <a:pt x="3" y="25"/>
                    </a:cubicBezTo>
                    <a:cubicBezTo>
                      <a:pt x="3" y="25"/>
                      <a:pt x="4" y="25"/>
                      <a:pt x="4" y="25"/>
                    </a:cubicBezTo>
                    <a:cubicBezTo>
                      <a:pt x="4" y="24"/>
                      <a:pt x="4" y="24"/>
                      <a:pt x="3" y="24"/>
                    </a:cubicBezTo>
                    <a:cubicBezTo>
                      <a:pt x="4" y="24"/>
                      <a:pt x="4" y="23"/>
                      <a:pt x="5" y="23"/>
                    </a:cubicBezTo>
                    <a:cubicBezTo>
                      <a:pt x="5" y="23"/>
                      <a:pt x="4" y="22"/>
                      <a:pt x="4" y="22"/>
                    </a:cubicBezTo>
                    <a:cubicBezTo>
                      <a:pt x="5" y="21"/>
                      <a:pt x="6" y="21"/>
                      <a:pt x="7" y="21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5" y="20"/>
                      <a:pt x="5" y="19"/>
                      <a:pt x="5" y="19"/>
                    </a:cubicBezTo>
                    <a:cubicBezTo>
                      <a:pt x="4" y="19"/>
                      <a:pt x="4" y="18"/>
                      <a:pt x="4" y="17"/>
                    </a:cubicBezTo>
                    <a:cubicBezTo>
                      <a:pt x="7" y="21"/>
                      <a:pt x="13" y="7"/>
                      <a:pt x="16" y="8"/>
                    </a:cubicBezTo>
                    <a:cubicBezTo>
                      <a:pt x="16" y="9"/>
                      <a:pt x="15" y="9"/>
                      <a:pt x="15" y="9"/>
                    </a:cubicBezTo>
                    <a:cubicBezTo>
                      <a:pt x="17" y="9"/>
                      <a:pt x="17" y="8"/>
                      <a:pt x="17" y="6"/>
                    </a:cubicBezTo>
                    <a:cubicBezTo>
                      <a:pt x="19" y="7"/>
                      <a:pt x="20" y="8"/>
                      <a:pt x="22" y="7"/>
                    </a:cubicBezTo>
                    <a:cubicBezTo>
                      <a:pt x="24" y="6"/>
                      <a:pt x="25" y="5"/>
                      <a:pt x="27" y="4"/>
                    </a:cubicBezTo>
                    <a:cubicBezTo>
                      <a:pt x="29" y="2"/>
                      <a:pt x="30" y="0"/>
                      <a:pt x="32" y="0"/>
                    </a:cubicBezTo>
                    <a:cubicBezTo>
                      <a:pt x="34" y="0"/>
                      <a:pt x="36" y="2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4" y="8"/>
                      <a:pt x="33" y="8"/>
                      <a:pt x="30" y="9"/>
                    </a:cubicBezTo>
                    <a:cubicBezTo>
                      <a:pt x="29" y="10"/>
                      <a:pt x="23" y="14"/>
                      <a:pt x="23" y="12"/>
                    </a:cubicBezTo>
                    <a:cubicBezTo>
                      <a:pt x="22" y="13"/>
                      <a:pt x="19" y="18"/>
                      <a:pt x="17" y="18"/>
                    </a:cubicBezTo>
                    <a:cubicBezTo>
                      <a:pt x="17" y="18"/>
                      <a:pt x="16" y="18"/>
                      <a:pt x="15" y="18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6" y="21"/>
                      <a:pt x="15" y="22"/>
                      <a:pt x="13" y="21"/>
                    </a:cubicBezTo>
                    <a:cubicBezTo>
                      <a:pt x="13" y="21"/>
                      <a:pt x="14" y="22"/>
                      <a:pt x="14" y="23"/>
                    </a:cubicBezTo>
                    <a:cubicBezTo>
                      <a:pt x="13" y="22"/>
                      <a:pt x="13" y="22"/>
                      <a:pt x="12" y="22"/>
                    </a:cubicBezTo>
                    <a:cubicBezTo>
                      <a:pt x="13" y="22"/>
                      <a:pt x="13" y="23"/>
                      <a:pt x="12" y="24"/>
                    </a:cubicBezTo>
                    <a:cubicBezTo>
                      <a:pt x="11" y="23"/>
                      <a:pt x="11" y="23"/>
                      <a:pt x="10" y="22"/>
                    </a:cubicBezTo>
                    <a:cubicBezTo>
                      <a:pt x="11" y="25"/>
                      <a:pt x="12" y="25"/>
                      <a:pt x="10" y="27"/>
                    </a:cubicBezTo>
                    <a:cubicBezTo>
                      <a:pt x="10" y="27"/>
                      <a:pt x="9" y="26"/>
                      <a:pt x="9" y="25"/>
                    </a:cubicBezTo>
                    <a:cubicBezTo>
                      <a:pt x="7" y="27"/>
                      <a:pt x="10" y="27"/>
                      <a:pt x="9" y="29"/>
                    </a:cubicBezTo>
                    <a:cubicBezTo>
                      <a:pt x="8" y="29"/>
                      <a:pt x="8" y="29"/>
                      <a:pt x="7" y="28"/>
                    </a:cubicBezTo>
                    <a:cubicBezTo>
                      <a:pt x="7" y="29"/>
                      <a:pt x="8" y="30"/>
                      <a:pt x="8" y="30"/>
                    </a:cubicBezTo>
                    <a:cubicBezTo>
                      <a:pt x="8" y="30"/>
                      <a:pt x="7" y="30"/>
                      <a:pt x="7" y="30"/>
                    </a:cubicBezTo>
                    <a:cubicBezTo>
                      <a:pt x="7" y="30"/>
                      <a:pt x="8" y="34"/>
                      <a:pt x="7" y="33"/>
                    </a:cubicBezTo>
                    <a:cubicBezTo>
                      <a:pt x="4" y="32"/>
                      <a:pt x="3" y="32"/>
                      <a:pt x="1" y="32"/>
                    </a:cubicBezTo>
                    <a:cubicBezTo>
                      <a:pt x="1" y="31"/>
                      <a:pt x="2" y="31"/>
                      <a:pt x="3" y="30"/>
                    </a:cubicBezTo>
                    <a:cubicBezTo>
                      <a:pt x="2" y="30"/>
                      <a:pt x="0" y="31"/>
                      <a:pt x="0" y="2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" name="Freeform 497"/>
              <p:cNvSpPr>
                <a:spLocks noEditPoints="1"/>
              </p:cNvSpPr>
              <p:nvPr/>
            </p:nvSpPr>
            <p:spPr bwMode="auto">
              <a:xfrm>
                <a:off x="3109" y="1123"/>
                <a:ext cx="88" cy="83"/>
              </a:xfrm>
              <a:custGeom>
                <a:avLst/>
                <a:gdLst>
                  <a:gd name="T0" fmla="*/ 226 w 37"/>
                  <a:gd name="T1" fmla="*/ 1107 h 35"/>
                  <a:gd name="T2" fmla="*/ 69 w 37"/>
                  <a:gd name="T3" fmla="*/ 1013 h 35"/>
                  <a:gd name="T4" fmla="*/ 0 w 37"/>
                  <a:gd name="T5" fmla="*/ 944 h 35"/>
                  <a:gd name="T6" fmla="*/ 136 w 37"/>
                  <a:gd name="T7" fmla="*/ 854 h 35"/>
                  <a:gd name="T8" fmla="*/ 136 w 37"/>
                  <a:gd name="T9" fmla="*/ 787 h 35"/>
                  <a:gd name="T10" fmla="*/ 136 w 37"/>
                  <a:gd name="T11" fmla="*/ 759 h 35"/>
                  <a:gd name="T12" fmla="*/ 164 w 37"/>
                  <a:gd name="T13" fmla="*/ 759 h 35"/>
                  <a:gd name="T14" fmla="*/ 136 w 37"/>
                  <a:gd name="T15" fmla="*/ 692 h 35"/>
                  <a:gd name="T16" fmla="*/ 164 w 37"/>
                  <a:gd name="T17" fmla="*/ 669 h 35"/>
                  <a:gd name="T18" fmla="*/ 164 w 37"/>
                  <a:gd name="T19" fmla="*/ 574 h 35"/>
                  <a:gd name="T20" fmla="*/ 186 w 37"/>
                  <a:gd name="T21" fmla="*/ 574 h 35"/>
                  <a:gd name="T22" fmla="*/ 538 w 37"/>
                  <a:gd name="T23" fmla="*/ 282 h 35"/>
                  <a:gd name="T24" fmla="*/ 538 w 37"/>
                  <a:gd name="T25" fmla="*/ 185 h 35"/>
                  <a:gd name="T26" fmla="*/ 899 w 37"/>
                  <a:gd name="T27" fmla="*/ 119 h 35"/>
                  <a:gd name="T28" fmla="*/ 1051 w 37"/>
                  <a:gd name="T29" fmla="*/ 0 h 35"/>
                  <a:gd name="T30" fmla="*/ 1182 w 37"/>
                  <a:gd name="T31" fmla="*/ 157 h 35"/>
                  <a:gd name="T32" fmla="*/ 997 w 37"/>
                  <a:gd name="T33" fmla="*/ 349 h 35"/>
                  <a:gd name="T34" fmla="*/ 768 w 37"/>
                  <a:gd name="T35" fmla="*/ 439 h 35"/>
                  <a:gd name="T36" fmla="*/ 578 w 37"/>
                  <a:gd name="T37" fmla="*/ 602 h 35"/>
                  <a:gd name="T38" fmla="*/ 578 w 37"/>
                  <a:gd name="T39" fmla="*/ 624 h 35"/>
                  <a:gd name="T40" fmla="*/ 538 w 37"/>
                  <a:gd name="T41" fmla="*/ 787 h 35"/>
                  <a:gd name="T42" fmla="*/ 442 w 37"/>
                  <a:gd name="T43" fmla="*/ 759 h 35"/>
                  <a:gd name="T44" fmla="*/ 350 w 37"/>
                  <a:gd name="T45" fmla="*/ 922 h 35"/>
                  <a:gd name="T46" fmla="*/ 350 w 37"/>
                  <a:gd name="T47" fmla="*/ 944 h 35"/>
                  <a:gd name="T48" fmla="*/ 350 w 37"/>
                  <a:gd name="T49" fmla="*/ 944 h 35"/>
                  <a:gd name="T50" fmla="*/ 390 w 37"/>
                  <a:gd name="T51" fmla="*/ 1041 h 35"/>
                  <a:gd name="T52" fmla="*/ 283 w 37"/>
                  <a:gd name="T53" fmla="*/ 1079 h 35"/>
                  <a:gd name="T54" fmla="*/ 226 w 37"/>
                  <a:gd name="T55" fmla="*/ 1041 h 35"/>
                  <a:gd name="T56" fmla="*/ 254 w 37"/>
                  <a:gd name="T57" fmla="*/ 1079 h 35"/>
                  <a:gd name="T58" fmla="*/ 226 w 37"/>
                  <a:gd name="T59" fmla="*/ 944 h 35"/>
                  <a:gd name="T60" fmla="*/ 186 w 37"/>
                  <a:gd name="T61" fmla="*/ 882 h 35"/>
                  <a:gd name="T62" fmla="*/ 29 w 37"/>
                  <a:gd name="T63" fmla="*/ 944 h 35"/>
                  <a:gd name="T64" fmla="*/ 136 w 37"/>
                  <a:gd name="T65" fmla="*/ 944 h 35"/>
                  <a:gd name="T66" fmla="*/ 136 w 37"/>
                  <a:gd name="T67" fmla="*/ 1041 h 35"/>
                  <a:gd name="T68" fmla="*/ 323 w 37"/>
                  <a:gd name="T69" fmla="*/ 922 h 35"/>
                  <a:gd name="T70" fmla="*/ 323 w 37"/>
                  <a:gd name="T71" fmla="*/ 787 h 35"/>
                  <a:gd name="T72" fmla="*/ 350 w 37"/>
                  <a:gd name="T73" fmla="*/ 759 h 35"/>
                  <a:gd name="T74" fmla="*/ 186 w 37"/>
                  <a:gd name="T75" fmla="*/ 730 h 35"/>
                  <a:gd name="T76" fmla="*/ 226 w 37"/>
                  <a:gd name="T77" fmla="*/ 787 h 35"/>
                  <a:gd name="T78" fmla="*/ 186 w 37"/>
                  <a:gd name="T79" fmla="*/ 787 h 35"/>
                  <a:gd name="T80" fmla="*/ 164 w 37"/>
                  <a:gd name="T81" fmla="*/ 828 h 35"/>
                  <a:gd name="T82" fmla="*/ 283 w 37"/>
                  <a:gd name="T83" fmla="*/ 574 h 35"/>
                  <a:gd name="T84" fmla="*/ 419 w 37"/>
                  <a:gd name="T85" fmla="*/ 759 h 35"/>
                  <a:gd name="T86" fmla="*/ 350 w 37"/>
                  <a:gd name="T87" fmla="*/ 669 h 35"/>
                  <a:gd name="T88" fmla="*/ 442 w 37"/>
                  <a:gd name="T89" fmla="*/ 692 h 35"/>
                  <a:gd name="T90" fmla="*/ 509 w 37"/>
                  <a:gd name="T91" fmla="*/ 624 h 35"/>
                  <a:gd name="T92" fmla="*/ 509 w 37"/>
                  <a:gd name="T93" fmla="*/ 574 h 35"/>
                  <a:gd name="T94" fmla="*/ 702 w 37"/>
                  <a:gd name="T95" fmla="*/ 439 h 35"/>
                  <a:gd name="T96" fmla="*/ 768 w 37"/>
                  <a:gd name="T97" fmla="*/ 415 h 35"/>
                  <a:gd name="T98" fmla="*/ 997 w 37"/>
                  <a:gd name="T99" fmla="*/ 320 h 35"/>
                  <a:gd name="T100" fmla="*/ 1115 w 37"/>
                  <a:gd name="T101" fmla="*/ 185 h 35"/>
                  <a:gd name="T102" fmla="*/ 1051 w 37"/>
                  <a:gd name="T103" fmla="*/ 28 h 35"/>
                  <a:gd name="T104" fmla="*/ 899 w 37"/>
                  <a:gd name="T105" fmla="*/ 157 h 35"/>
                  <a:gd name="T106" fmla="*/ 509 w 37"/>
                  <a:gd name="T107" fmla="*/ 349 h 35"/>
                  <a:gd name="T108" fmla="*/ 390 w 37"/>
                  <a:gd name="T109" fmla="*/ 439 h 35"/>
                  <a:gd name="T110" fmla="*/ 164 w 37"/>
                  <a:gd name="T111" fmla="*/ 602 h 35"/>
                  <a:gd name="T112" fmla="*/ 186 w 37"/>
                  <a:gd name="T113" fmla="*/ 624 h 35"/>
                  <a:gd name="T114" fmla="*/ 323 w 37"/>
                  <a:gd name="T115" fmla="*/ 692 h 3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7" h="35">
                    <a:moveTo>
                      <a:pt x="8" y="35"/>
                    </a:moveTo>
                    <a:cubicBezTo>
                      <a:pt x="8" y="35"/>
                      <a:pt x="8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5" y="34"/>
                      <a:pt x="4" y="33"/>
                      <a:pt x="2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2"/>
                      <a:pt x="0" y="31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9"/>
                      <a:pt x="1" y="29"/>
                      <a:pt x="1" y="28"/>
                    </a:cubicBezTo>
                    <a:cubicBezTo>
                      <a:pt x="2" y="28"/>
                      <a:pt x="3" y="27"/>
                      <a:pt x="4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3"/>
                      <a:pt x="5" y="23"/>
                      <a:pt x="4" y="23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0"/>
                      <a:pt x="5" y="20"/>
                    </a:cubicBezTo>
                    <a:cubicBezTo>
                      <a:pt x="5" y="20"/>
                      <a:pt x="4" y="20"/>
                      <a:pt x="4" y="20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8"/>
                      <a:pt x="9" y="16"/>
                      <a:pt x="11" y="14"/>
                    </a:cubicBezTo>
                    <a:cubicBezTo>
                      <a:pt x="13" y="11"/>
                      <a:pt x="15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7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20" y="8"/>
                      <a:pt x="21" y="8"/>
                      <a:pt x="23" y="7"/>
                    </a:cubicBezTo>
                    <a:cubicBezTo>
                      <a:pt x="25" y="7"/>
                      <a:pt x="26" y="6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3"/>
                      <a:pt x="29" y="3"/>
                    </a:cubicBezTo>
                    <a:cubicBezTo>
                      <a:pt x="30" y="2"/>
                      <a:pt x="32" y="0"/>
                      <a:pt x="33" y="0"/>
                    </a:cubicBezTo>
                    <a:cubicBezTo>
                      <a:pt x="35" y="0"/>
                      <a:pt x="36" y="1"/>
                      <a:pt x="36" y="2"/>
                    </a:cubicBezTo>
                    <a:cubicBezTo>
                      <a:pt x="37" y="3"/>
                      <a:pt x="37" y="4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5" y="9"/>
                      <a:pt x="35" y="9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0" y="12"/>
                    </a:cubicBezTo>
                    <a:cubicBezTo>
                      <a:pt x="29" y="13"/>
                      <a:pt x="26" y="14"/>
                      <a:pt x="25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5"/>
                    </a:cubicBezTo>
                    <a:cubicBezTo>
                      <a:pt x="21" y="17"/>
                      <a:pt x="19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8" y="20"/>
                      <a:pt x="18" y="20"/>
                    </a:cubicBezTo>
                    <a:cubicBezTo>
                      <a:pt x="17" y="22"/>
                      <a:pt x="16" y="23"/>
                      <a:pt x="15" y="23"/>
                    </a:cubicBezTo>
                    <a:cubicBezTo>
                      <a:pt x="15" y="23"/>
                      <a:pt x="15" y="23"/>
                      <a:pt x="16" y="23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6"/>
                      <a:pt x="13" y="27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3"/>
                      <a:pt x="9" y="34"/>
                      <a:pt x="9" y="34"/>
                    </a:cubicBezTo>
                    <a:cubicBezTo>
                      <a:pt x="9" y="35"/>
                      <a:pt x="8" y="35"/>
                      <a:pt x="8" y="35"/>
                    </a:cubicBezTo>
                    <a:close/>
                    <a:moveTo>
                      <a:pt x="4" y="33"/>
                    </a:moveTo>
                    <a:cubicBezTo>
                      <a:pt x="5" y="33"/>
                      <a:pt x="6" y="33"/>
                      <a:pt x="7" y="33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3"/>
                      <a:pt x="8" y="32"/>
                      <a:pt x="7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7" y="30"/>
                      <a:pt x="7" y="30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4" y="27"/>
                      <a:pt x="4" y="28"/>
                      <a:pt x="2" y="29"/>
                    </a:cubicBezTo>
                    <a:cubicBezTo>
                      <a:pt x="2" y="29"/>
                      <a:pt x="2" y="30"/>
                      <a:pt x="1" y="30"/>
                    </a:cubicBezTo>
                    <a:cubicBezTo>
                      <a:pt x="1" y="31"/>
                      <a:pt x="2" y="31"/>
                      <a:pt x="2" y="31"/>
                    </a:cubicBezTo>
                    <a:cubicBezTo>
                      <a:pt x="2" y="31"/>
                      <a:pt x="3" y="30"/>
                      <a:pt x="3" y="30"/>
                    </a:cubicBezTo>
                    <a:cubicBezTo>
                      <a:pt x="3" y="30"/>
                      <a:pt x="4" y="30"/>
                      <a:pt x="4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4" y="33"/>
                      <a:pt x="4" y="33"/>
                    </a:cubicBezTo>
                    <a:close/>
                    <a:moveTo>
                      <a:pt x="9" y="29"/>
                    </a:moveTo>
                    <a:cubicBezTo>
                      <a:pt x="9" y="29"/>
                      <a:pt x="9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9" y="29"/>
                      <a:pt x="9" y="29"/>
                    </a:cubicBezTo>
                    <a:cubicBezTo>
                      <a:pt x="9" y="28"/>
                      <a:pt x="8" y="27"/>
                      <a:pt x="9" y="26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1" y="27"/>
                      <a:pt x="11" y="27"/>
                    </a:cubicBezTo>
                    <a:cubicBezTo>
                      <a:pt x="12" y="26"/>
                      <a:pt x="12" y="26"/>
                      <a:pt x="11" y="24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7" y="23"/>
                      <a:pt x="7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4"/>
                      <a:pt x="6" y="24"/>
                      <a:pt x="7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lnTo>
                      <a:pt x="9" y="29"/>
                    </a:lnTo>
                    <a:close/>
                    <a:moveTo>
                      <a:pt x="9" y="18"/>
                    </a:move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5" y="22"/>
                      <a:pt x="16" y="22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19"/>
                    </a:cubicBezTo>
                    <a:cubicBezTo>
                      <a:pt x="16" y="19"/>
                      <a:pt x="16" y="19"/>
                      <a:pt x="16" y="18"/>
                    </a:cubicBezTo>
                    <a:cubicBezTo>
                      <a:pt x="16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8"/>
                      <a:pt x="21" y="15"/>
                      <a:pt x="22" y="14"/>
                    </a:cubicBezTo>
                    <a:cubicBezTo>
                      <a:pt x="22" y="13"/>
                      <a:pt x="23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5" y="13"/>
                    </a:cubicBezTo>
                    <a:cubicBezTo>
                      <a:pt x="26" y="13"/>
                      <a:pt x="28" y="11"/>
                      <a:pt x="30" y="11"/>
                    </a:cubicBezTo>
                    <a:cubicBezTo>
                      <a:pt x="30" y="10"/>
                      <a:pt x="30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4" y="9"/>
                      <a:pt x="34" y="8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6" y="4"/>
                      <a:pt x="36" y="3"/>
                      <a:pt x="35" y="3"/>
                    </a:cubicBezTo>
                    <a:cubicBezTo>
                      <a:pt x="35" y="2"/>
                      <a:pt x="34" y="2"/>
                      <a:pt x="33" y="1"/>
                    </a:cubicBezTo>
                    <a:cubicBezTo>
                      <a:pt x="32" y="1"/>
                      <a:pt x="31" y="3"/>
                      <a:pt x="30" y="4"/>
                    </a:cubicBezTo>
                    <a:cubicBezTo>
                      <a:pt x="29" y="4"/>
                      <a:pt x="29" y="5"/>
                      <a:pt x="29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7"/>
                      <a:pt x="26" y="8"/>
                      <a:pt x="23" y="8"/>
                    </a:cubicBezTo>
                    <a:cubicBezTo>
                      <a:pt x="21" y="9"/>
                      <a:pt x="20" y="9"/>
                      <a:pt x="18" y="8"/>
                    </a:cubicBezTo>
                    <a:cubicBezTo>
                      <a:pt x="18" y="9"/>
                      <a:pt x="18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1"/>
                      <a:pt x="13" y="13"/>
                      <a:pt x="12" y="14"/>
                    </a:cubicBezTo>
                    <a:cubicBezTo>
                      <a:pt x="10" y="17"/>
                      <a:pt x="8" y="19"/>
                      <a:pt x="6" y="19"/>
                    </a:cubicBezTo>
                    <a:cubicBezTo>
                      <a:pt x="6" y="19"/>
                      <a:pt x="6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10" y="22"/>
                      <a:pt x="10" y="22"/>
                      <a:pt x="10" y="22"/>
                    </a:cubicBezTo>
                    <a:lnTo>
                      <a:pt x="9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" name="Freeform 498"/>
              <p:cNvSpPr>
                <a:spLocks/>
              </p:cNvSpPr>
              <p:nvPr/>
            </p:nvSpPr>
            <p:spPr bwMode="auto">
              <a:xfrm>
                <a:off x="3097" y="1201"/>
                <a:ext cx="36" cy="52"/>
              </a:xfrm>
              <a:custGeom>
                <a:avLst/>
                <a:gdLst>
                  <a:gd name="T0" fmla="*/ 197 w 15"/>
                  <a:gd name="T1" fmla="*/ 28 h 22"/>
                  <a:gd name="T2" fmla="*/ 403 w 15"/>
                  <a:gd name="T3" fmla="*/ 66 h 22"/>
                  <a:gd name="T4" fmla="*/ 334 w 15"/>
                  <a:gd name="T5" fmla="*/ 118 h 22"/>
                  <a:gd name="T6" fmla="*/ 403 w 15"/>
                  <a:gd name="T7" fmla="*/ 95 h 22"/>
                  <a:gd name="T8" fmla="*/ 334 w 15"/>
                  <a:gd name="T9" fmla="*/ 156 h 22"/>
                  <a:gd name="T10" fmla="*/ 358 w 15"/>
                  <a:gd name="T11" fmla="*/ 184 h 22"/>
                  <a:gd name="T12" fmla="*/ 334 w 15"/>
                  <a:gd name="T13" fmla="*/ 409 h 22"/>
                  <a:gd name="T14" fmla="*/ 494 w 15"/>
                  <a:gd name="T15" fmla="*/ 619 h 22"/>
                  <a:gd name="T16" fmla="*/ 427 w 15"/>
                  <a:gd name="T17" fmla="*/ 659 h 22"/>
                  <a:gd name="T18" fmla="*/ 473 w 15"/>
                  <a:gd name="T19" fmla="*/ 659 h 22"/>
                  <a:gd name="T20" fmla="*/ 473 w 15"/>
                  <a:gd name="T21" fmla="*/ 688 h 22"/>
                  <a:gd name="T22" fmla="*/ 403 w 15"/>
                  <a:gd name="T23" fmla="*/ 619 h 22"/>
                  <a:gd name="T24" fmla="*/ 403 w 15"/>
                  <a:gd name="T25" fmla="*/ 659 h 22"/>
                  <a:gd name="T26" fmla="*/ 305 w 15"/>
                  <a:gd name="T27" fmla="*/ 659 h 22"/>
                  <a:gd name="T28" fmla="*/ 264 w 15"/>
                  <a:gd name="T29" fmla="*/ 619 h 22"/>
                  <a:gd name="T30" fmla="*/ 305 w 15"/>
                  <a:gd name="T31" fmla="*/ 619 h 22"/>
                  <a:gd name="T32" fmla="*/ 197 w 15"/>
                  <a:gd name="T33" fmla="*/ 619 h 22"/>
                  <a:gd name="T34" fmla="*/ 235 w 15"/>
                  <a:gd name="T35" fmla="*/ 570 h 22"/>
                  <a:gd name="T36" fmla="*/ 197 w 15"/>
                  <a:gd name="T37" fmla="*/ 463 h 22"/>
                  <a:gd name="T38" fmla="*/ 168 w 15"/>
                  <a:gd name="T39" fmla="*/ 503 h 22"/>
                  <a:gd name="T40" fmla="*/ 29 w 15"/>
                  <a:gd name="T41" fmla="*/ 369 h 22"/>
                  <a:gd name="T42" fmla="*/ 98 w 15"/>
                  <a:gd name="T43" fmla="*/ 340 h 22"/>
                  <a:gd name="T44" fmla="*/ 139 w 15"/>
                  <a:gd name="T45" fmla="*/ 184 h 22"/>
                  <a:gd name="T46" fmla="*/ 139 w 15"/>
                  <a:gd name="T47" fmla="*/ 225 h 22"/>
                  <a:gd name="T48" fmla="*/ 168 w 15"/>
                  <a:gd name="T49" fmla="*/ 118 h 22"/>
                  <a:gd name="T50" fmla="*/ 139 w 15"/>
                  <a:gd name="T51" fmla="*/ 95 h 22"/>
                  <a:gd name="T52" fmla="*/ 197 w 15"/>
                  <a:gd name="T53" fmla="*/ 28 h 2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5" h="22">
                    <a:moveTo>
                      <a:pt x="6" y="1"/>
                    </a:moveTo>
                    <a:cubicBezTo>
                      <a:pt x="9" y="0"/>
                      <a:pt x="9" y="0"/>
                      <a:pt x="12" y="2"/>
                    </a:cubicBezTo>
                    <a:cubicBezTo>
                      <a:pt x="12" y="3"/>
                      <a:pt x="11" y="3"/>
                      <a:pt x="10" y="4"/>
                    </a:cubicBezTo>
                    <a:cubicBezTo>
                      <a:pt x="11" y="4"/>
                      <a:pt x="11" y="4"/>
                      <a:pt x="12" y="3"/>
                    </a:cubicBezTo>
                    <a:cubicBezTo>
                      <a:pt x="12" y="4"/>
                      <a:pt x="11" y="5"/>
                      <a:pt x="10" y="5"/>
                    </a:cubicBezTo>
                    <a:cubicBezTo>
                      <a:pt x="10" y="5"/>
                      <a:pt x="11" y="5"/>
                      <a:pt x="11" y="6"/>
                    </a:cubicBezTo>
                    <a:cubicBezTo>
                      <a:pt x="10" y="8"/>
                      <a:pt x="9" y="10"/>
                      <a:pt x="10" y="13"/>
                    </a:cubicBezTo>
                    <a:cubicBezTo>
                      <a:pt x="11" y="16"/>
                      <a:pt x="12" y="17"/>
                      <a:pt x="15" y="20"/>
                    </a:cubicBezTo>
                    <a:cubicBezTo>
                      <a:pt x="14" y="20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2"/>
                    </a:cubicBezTo>
                    <a:cubicBezTo>
                      <a:pt x="13" y="20"/>
                      <a:pt x="13" y="20"/>
                      <a:pt x="12" y="2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0" y="20"/>
                      <a:pt x="9" y="21"/>
                    </a:cubicBezTo>
                    <a:cubicBezTo>
                      <a:pt x="9" y="21"/>
                      <a:pt x="8" y="20"/>
                      <a:pt x="8" y="20"/>
                    </a:cubicBezTo>
                    <a:cubicBezTo>
                      <a:pt x="8" y="20"/>
                      <a:pt x="8" y="20"/>
                      <a:pt x="9" y="20"/>
                    </a:cubicBezTo>
                    <a:cubicBezTo>
                      <a:pt x="8" y="20"/>
                      <a:pt x="6" y="20"/>
                      <a:pt x="6" y="20"/>
                    </a:cubicBezTo>
                    <a:cubicBezTo>
                      <a:pt x="5" y="19"/>
                      <a:pt x="6" y="18"/>
                      <a:pt x="7" y="18"/>
                    </a:cubicBezTo>
                    <a:cubicBezTo>
                      <a:pt x="6" y="17"/>
                      <a:pt x="5" y="16"/>
                      <a:pt x="6" y="15"/>
                    </a:cubicBezTo>
                    <a:cubicBezTo>
                      <a:pt x="6" y="15"/>
                      <a:pt x="6" y="16"/>
                      <a:pt x="5" y="16"/>
                    </a:cubicBezTo>
                    <a:cubicBezTo>
                      <a:pt x="6" y="12"/>
                      <a:pt x="0" y="16"/>
                      <a:pt x="1" y="12"/>
                    </a:cubicBezTo>
                    <a:cubicBezTo>
                      <a:pt x="1" y="10"/>
                      <a:pt x="2" y="12"/>
                      <a:pt x="3" y="11"/>
                    </a:cubicBezTo>
                    <a:cubicBezTo>
                      <a:pt x="3" y="9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5"/>
                      <a:pt x="3" y="5"/>
                      <a:pt x="5" y="4"/>
                    </a:cubicBezTo>
                    <a:cubicBezTo>
                      <a:pt x="5" y="4"/>
                      <a:pt x="5" y="4"/>
                      <a:pt x="4" y="3"/>
                    </a:cubicBezTo>
                    <a:cubicBezTo>
                      <a:pt x="4" y="3"/>
                      <a:pt x="5" y="2"/>
                      <a:pt x="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3" name="Freeform 499"/>
              <p:cNvSpPr>
                <a:spLocks noEditPoints="1"/>
              </p:cNvSpPr>
              <p:nvPr/>
            </p:nvSpPr>
            <p:spPr bwMode="auto">
              <a:xfrm>
                <a:off x="3097" y="1201"/>
                <a:ext cx="38" cy="54"/>
              </a:xfrm>
              <a:custGeom>
                <a:avLst/>
                <a:gdLst>
                  <a:gd name="T0" fmla="*/ 418 w 16"/>
                  <a:gd name="T1" fmla="*/ 671 h 23"/>
                  <a:gd name="T2" fmla="*/ 349 w 16"/>
                  <a:gd name="T3" fmla="*/ 634 h 23"/>
                  <a:gd name="T4" fmla="*/ 321 w 16"/>
                  <a:gd name="T5" fmla="*/ 634 h 23"/>
                  <a:gd name="T6" fmla="*/ 283 w 16"/>
                  <a:gd name="T7" fmla="*/ 671 h 23"/>
                  <a:gd name="T8" fmla="*/ 226 w 16"/>
                  <a:gd name="T9" fmla="*/ 606 h 23"/>
                  <a:gd name="T10" fmla="*/ 164 w 16"/>
                  <a:gd name="T11" fmla="*/ 545 h 23"/>
                  <a:gd name="T12" fmla="*/ 164 w 16"/>
                  <a:gd name="T13" fmla="*/ 519 h 23"/>
                  <a:gd name="T14" fmla="*/ 164 w 16"/>
                  <a:gd name="T15" fmla="*/ 491 h 23"/>
                  <a:gd name="T16" fmla="*/ 95 w 16"/>
                  <a:gd name="T17" fmla="*/ 453 h 23"/>
                  <a:gd name="T18" fmla="*/ 0 w 16"/>
                  <a:gd name="T19" fmla="*/ 364 h 23"/>
                  <a:gd name="T20" fmla="*/ 69 w 16"/>
                  <a:gd name="T21" fmla="*/ 298 h 23"/>
                  <a:gd name="T22" fmla="*/ 95 w 16"/>
                  <a:gd name="T23" fmla="*/ 249 h 23"/>
                  <a:gd name="T24" fmla="*/ 95 w 16"/>
                  <a:gd name="T25" fmla="*/ 209 h 23"/>
                  <a:gd name="T26" fmla="*/ 135 w 16"/>
                  <a:gd name="T27" fmla="*/ 115 h 23"/>
                  <a:gd name="T28" fmla="*/ 185 w 16"/>
                  <a:gd name="T29" fmla="*/ 0 h 23"/>
                  <a:gd name="T30" fmla="*/ 390 w 16"/>
                  <a:gd name="T31" fmla="*/ 66 h 23"/>
                  <a:gd name="T32" fmla="*/ 390 w 16"/>
                  <a:gd name="T33" fmla="*/ 89 h 23"/>
                  <a:gd name="T34" fmla="*/ 390 w 16"/>
                  <a:gd name="T35" fmla="*/ 155 h 23"/>
                  <a:gd name="T36" fmla="*/ 349 w 16"/>
                  <a:gd name="T37" fmla="*/ 181 h 23"/>
                  <a:gd name="T38" fmla="*/ 485 w 16"/>
                  <a:gd name="T39" fmla="*/ 606 h 23"/>
                  <a:gd name="T40" fmla="*/ 485 w 16"/>
                  <a:gd name="T41" fmla="*/ 634 h 23"/>
                  <a:gd name="T42" fmla="*/ 439 w 16"/>
                  <a:gd name="T43" fmla="*/ 671 h 23"/>
                  <a:gd name="T44" fmla="*/ 439 w 16"/>
                  <a:gd name="T45" fmla="*/ 671 h 23"/>
                  <a:gd name="T46" fmla="*/ 439 w 16"/>
                  <a:gd name="T47" fmla="*/ 671 h 23"/>
                  <a:gd name="T48" fmla="*/ 418 w 16"/>
                  <a:gd name="T49" fmla="*/ 700 h 23"/>
                  <a:gd name="T50" fmla="*/ 283 w 16"/>
                  <a:gd name="T51" fmla="*/ 606 h 23"/>
                  <a:gd name="T52" fmla="*/ 349 w 16"/>
                  <a:gd name="T53" fmla="*/ 606 h 23"/>
                  <a:gd name="T54" fmla="*/ 439 w 16"/>
                  <a:gd name="T55" fmla="*/ 606 h 23"/>
                  <a:gd name="T56" fmla="*/ 439 w 16"/>
                  <a:gd name="T57" fmla="*/ 606 h 23"/>
                  <a:gd name="T58" fmla="*/ 283 w 16"/>
                  <a:gd name="T59" fmla="*/ 364 h 23"/>
                  <a:gd name="T60" fmla="*/ 185 w 16"/>
                  <a:gd name="T61" fmla="*/ 491 h 23"/>
                  <a:gd name="T62" fmla="*/ 226 w 16"/>
                  <a:gd name="T63" fmla="*/ 519 h 23"/>
                  <a:gd name="T64" fmla="*/ 226 w 16"/>
                  <a:gd name="T65" fmla="*/ 545 h 23"/>
                  <a:gd name="T66" fmla="*/ 185 w 16"/>
                  <a:gd name="T67" fmla="*/ 585 h 23"/>
                  <a:gd name="T68" fmla="*/ 254 w 16"/>
                  <a:gd name="T69" fmla="*/ 585 h 23"/>
                  <a:gd name="T70" fmla="*/ 349 w 16"/>
                  <a:gd name="T71" fmla="*/ 585 h 23"/>
                  <a:gd name="T72" fmla="*/ 69 w 16"/>
                  <a:gd name="T73" fmla="*/ 336 h 23"/>
                  <a:gd name="T74" fmla="*/ 29 w 16"/>
                  <a:gd name="T75" fmla="*/ 401 h 23"/>
                  <a:gd name="T76" fmla="*/ 185 w 16"/>
                  <a:gd name="T77" fmla="*/ 425 h 23"/>
                  <a:gd name="T78" fmla="*/ 185 w 16"/>
                  <a:gd name="T79" fmla="*/ 425 h 23"/>
                  <a:gd name="T80" fmla="*/ 321 w 16"/>
                  <a:gd name="T81" fmla="*/ 181 h 23"/>
                  <a:gd name="T82" fmla="*/ 226 w 16"/>
                  <a:gd name="T83" fmla="*/ 181 h 23"/>
                  <a:gd name="T84" fmla="*/ 254 w 16"/>
                  <a:gd name="T85" fmla="*/ 155 h 23"/>
                  <a:gd name="T86" fmla="*/ 349 w 16"/>
                  <a:gd name="T87" fmla="*/ 66 h 23"/>
                  <a:gd name="T88" fmla="*/ 185 w 16"/>
                  <a:gd name="T89" fmla="*/ 66 h 23"/>
                  <a:gd name="T90" fmla="*/ 185 w 16"/>
                  <a:gd name="T91" fmla="*/ 115 h 23"/>
                  <a:gd name="T92" fmla="*/ 135 w 16"/>
                  <a:gd name="T93" fmla="*/ 155 h 23"/>
                  <a:gd name="T94" fmla="*/ 135 w 16"/>
                  <a:gd name="T95" fmla="*/ 181 h 23"/>
                  <a:gd name="T96" fmla="*/ 135 w 16"/>
                  <a:gd name="T97" fmla="*/ 249 h 23"/>
                  <a:gd name="T98" fmla="*/ 69 w 16"/>
                  <a:gd name="T99" fmla="*/ 336 h 2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6" h="23">
                    <a:moveTo>
                      <a:pt x="13" y="23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1"/>
                      <a:pt x="11" y="21"/>
                      <a:pt x="11" y="21"/>
                    </a:cubicBezTo>
                    <a:cubicBezTo>
                      <a:pt x="11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22"/>
                      <a:pt x="8" y="21"/>
                      <a:pt x="8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5" y="20"/>
                      <a:pt x="5" y="19"/>
                      <a:pt x="5" y="18"/>
                    </a:cubicBezTo>
                    <a:cubicBezTo>
                      <a:pt x="5" y="18"/>
                      <a:pt x="5" y="18"/>
                      <a:pt x="6" y="17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1"/>
                      <a:pt x="0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2" y="6"/>
                      <a:pt x="3" y="5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1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10" y="0"/>
                      <a:pt x="11" y="0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8"/>
                      <a:pt x="10" y="10"/>
                      <a:pt x="11" y="13"/>
                    </a:cubicBezTo>
                    <a:cubicBezTo>
                      <a:pt x="12" y="16"/>
                      <a:pt x="12" y="17"/>
                      <a:pt x="15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lnTo>
                      <a:pt x="13" y="23"/>
                    </a:lnTo>
                    <a:close/>
                    <a:moveTo>
                      <a:pt x="9" y="20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10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2" y="19"/>
                      <a:pt x="12" y="19"/>
                    </a:cubicBezTo>
                    <a:cubicBezTo>
                      <a:pt x="13" y="19"/>
                      <a:pt x="13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1" y="18"/>
                      <a:pt x="11" y="16"/>
                      <a:pt x="10" y="13"/>
                    </a:cubicBezTo>
                    <a:cubicBezTo>
                      <a:pt x="10" y="13"/>
                      <a:pt x="9" y="12"/>
                      <a:pt x="9" y="12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7"/>
                      <a:pt x="7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6" y="18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7" y="19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1" y="19"/>
                      <a:pt x="11" y="19"/>
                      <a:pt x="11" y="19"/>
                    </a:cubicBezTo>
                    <a:lnTo>
                      <a:pt x="9" y="20"/>
                    </a:lnTo>
                    <a:close/>
                    <a:moveTo>
                      <a:pt x="2" y="11"/>
                    </a:move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4" y="14"/>
                      <a:pt x="5" y="14"/>
                      <a:pt x="6" y="14"/>
                    </a:cubicBezTo>
                    <a:cubicBezTo>
                      <a:pt x="6" y="14"/>
                      <a:pt x="6" y="15"/>
                      <a:pt x="6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8"/>
                      <a:pt x="10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10"/>
                      <a:pt x="3" y="11"/>
                    </a:cubicBezTo>
                    <a:cubicBezTo>
                      <a:pt x="3" y="11"/>
                      <a:pt x="3" y="12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4" name="Freeform 500"/>
              <p:cNvSpPr>
                <a:spLocks/>
              </p:cNvSpPr>
              <p:nvPr/>
            </p:nvSpPr>
            <p:spPr bwMode="auto">
              <a:xfrm>
                <a:off x="3078" y="1267"/>
                <a:ext cx="15" cy="16"/>
              </a:xfrm>
              <a:custGeom>
                <a:avLst/>
                <a:gdLst>
                  <a:gd name="T0" fmla="*/ 83 w 6"/>
                  <a:gd name="T1" fmla="*/ 25 h 7"/>
                  <a:gd name="T2" fmla="*/ 238 w 6"/>
                  <a:gd name="T3" fmla="*/ 85 h 7"/>
                  <a:gd name="T4" fmla="*/ 50 w 6"/>
                  <a:gd name="T5" fmla="*/ 130 h 7"/>
                  <a:gd name="T6" fmla="*/ 50 w 6"/>
                  <a:gd name="T7" fmla="*/ 167 h 7"/>
                  <a:gd name="T8" fmla="*/ 83 w 6"/>
                  <a:gd name="T9" fmla="*/ 2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2" y="1"/>
                    </a:moveTo>
                    <a:cubicBezTo>
                      <a:pt x="4" y="0"/>
                      <a:pt x="5" y="2"/>
                      <a:pt x="6" y="3"/>
                    </a:cubicBezTo>
                    <a:cubicBezTo>
                      <a:pt x="4" y="4"/>
                      <a:pt x="3" y="7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5" name="Freeform 501"/>
              <p:cNvSpPr>
                <a:spLocks noEditPoints="1"/>
              </p:cNvSpPr>
              <p:nvPr/>
            </p:nvSpPr>
            <p:spPr bwMode="auto">
              <a:xfrm>
                <a:off x="3078" y="1267"/>
                <a:ext cx="17" cy="19"/>
              </a:xfrm>
              <a:custGeom>
                <a:avLst/>
                <a:gdLst>
                  <a:gd name="T0" fmla="*/ 70 w 7"/>
                  <a:gd name="T1" fmla="*/ 254 h 8"/>
                  <a:gd name="T2" fmla="*/ 29 w 7"/>
                  <a:gd name="T3" fmla="*/ 185 h 8"/>
                  <a:gd name="T4" fmla="*/ 70 w 7"/>
                  <a:gd name="T5" fmla="*/ 0 h 8"/>
                  <a:gd name="T6" fmla="*/ 70 w 7"/>
                  <a:gd name="T7" fmla="*/ 0 h 8"/>
                  <a:gd name="T8" fmla="*/ 100 w 7"/>
                  <a:gd name="T9" fmla="*/ 0 h 8"/>
                  <a:gd name="T10" fmla="*/ 211 w 7"/>
                  <a:gd name="T11" fmla="*/ 69 h 8"/>
                  <a:gd name="T12" fmla="*/ 211 w 7"/>
                  <a:gd name="T13" fmla="*/ 95 h 8"/>
                  <a:gd name="T14" fmla="*/ 243 w 7"/>
                  <a:gd name="T15" fmla="*/ 95 h 8"/>
                  <a:gd name="T16" fmla="*/ 211 w 7"/>
                  <a:gd name="T17" fmla="*/ 135 h 8"/>
                  <a:gd name="T18" fmla="*/ 170 w 7"/>
                  <a:gd name="T19" fmla="*/ 135 h 8"/>
                  <a:gd name="T20" fmla="*/ 100 w 7"/>
                  <a:gd name="T21" fmla="*/ 185 h 8"/>
                  <a:gd name="T22" fmla="*/ 70 w 7"/>
                  <a:gd name="T23" fmla="*/ 185 h 8"/>
                  <a:gd name="T24" fmla="*/ 70 w 7"/>
                  <a:gd name="T25" fmla="*/ 254 h 8"/>
                  <a:gd name="T26" fmla="*/ 29 w 7"/>
                  <a:gd name="T27" fmla="*/ 135 h 8"/>
                  <a:gd name="T28" fmla="*/ 70 w 7"/>
                  <a:gd name="T29" fmla="*/ 135 h 8"/>
                  <a:gd name="T30" fmla="*/ 100 w 7"/>
                  <a:gd name="T31" fmla="*/ 164 h 8"/>
                  <a:gd name="T32" fmla="*/ 170 w 7"/>
                  <a:gd name="T33" fmla="*/ 95 h 8"/>
                  <a:gd name="T34" fmla="*/ 170 w 7"/>
                  <a:gd name="T35" fmla="*/ 95 h 8"/>
                  <a:gd name="T36" fmla="*/ 170 w 7"/>
                  <a:gd name="T37" fmla="*/ 95 h 8"/>
                  <a:gd name="T38" fmla="*/ 70 w 7"/>
                  <a:gd name="T39" fmla="*/ 29 h 8"/>
                  <a:gd name="T40" fmla="*/ 29 w 7"/>
                  <a:gd name="T41" fmla="*/ 135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5" y="5"/>
                      <a:pt x="4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2" y="8"/>
                    </a:lnTo>
                    <a:close/>
                    <a:moveTo>
                      <a:pt x="1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2" y="2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6" name="Freeform 502"/>
              <p:cNvSpPr>
                <a:spLocks/>
              </p:cNvSpPr>
              <p:nvPr/>
            </p:nvSpPr>
            <p:spPr bwMode="auto">
              <a:xfrm>
                <a:off x="3537" y="1283"/>
                <a:ext cx="21" cy="12"/>
              </a:xfrm>
              <a:custGeom>
                <a:avLst/>
                <a:gdLst>
                  <a:gd name="T0" fmla="*/ 86 w 9"/>
                  <a:gd name="T1" fmla="*/ 0 h 5"/>
                  <a:gd name="T2" fmla="*/ 240 w 9"/>
                  <a:gd name="T3" fmla="*/ 70 h 5"/>
                  <a:gd name="T4" fmla="*/ 152 w 9"/>
                  <a:gd name="T5" fmla="*/ 139 h 5"/>
                  <a:gd name="T6" fmla="*/ 0 w 9"/>
                  <a:gd name="T7" fmla="*/ 139 h 5"/>
                  <a:gd name="T8" fmla="*/ 86 w 9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3" y="0"/>
                    </a:moveTo>
                    <a:cubicBezTo>
                      <a:pt x="5" y="0"/>
                      <a:pt x="6" y="1"/>
                      <a:pt x="8" y="2"/>
                    </a:cubicBezTo>
                    <a:cubicBezTo>
                      <a:pt x="9" y="3"/>
                      <a:pt x="5" y="4"/>
                      <a:pt x="5" y="4"/>
                    </a:cubicBezTo>
                    <a:cubicBezTo>
                      <a:pt x="3" y="4"/>
                      <a:pt x="1" y="5"/>
                      <a:pt x="0" y="4"/>
                    </a:cubicBezTo>
                    <a:cubicBezTo>
                      <a:pt x="0" y="3"/>
                      <a:pt x="2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7" name="Freeform 503"/>
              <p:cNvSpPr>
                <a:spLocks noEditPoints="1"/>
              </p:cNvSpPr>
              <p:nvPr/>
            </p:nvSpPr>
            <p:spPr bwMode="auto">
              <a:xfrm>
                <a:off x="3537" y="1283"/>
                <a:ext cx="21" cy="12"/>
              </a:xfrm>
              <a:custGeom>
                <a:avLst/>
                <a:gdLst>
                  <a:gd name="T0" fmla="*/ 65 w 9"/>
                  <a:gd name="T1" fmla="*/ 168 h 5"/>
                  <a:gd name="T2" fmla="*/ 0 w 9"/>
                  <a:gd name="T3" fmla="*/ 139 h 5"/>
                  <a:gd name="T4" fmla="*/ 0 w 9"/>
                  <a:gd name="T5" fmla="*/ 98 h 5"/>
                  <a:gd name="T6" fmla="*/ 86 w 9"/>
                  <a:gd name="T7" fmla="*/ 0 h 5"/>
                  <a:gd name="T8" fmla="*/ 114 w 9"/>
                  <a:gd name="T9" fmla="*/ 0 h 5"/>
                  <a:gd name="T10" fmla="*/ 201 w 9"/>
                  <a:gd name="T11" fmla="*/ 29 h 5"/>
                  <a:gd name="T12" fmla="*/ 240 w 9"/>
                  <a:gd name="T13" fmla="*/ 70 h 5"/>
                  <a:gd name="T14" fmla="*/ 240 w 9"/>
                  <a:gd name="T15" fmla="*/ 98 h 5"/>
                  <a:gd name="T16" fmla="*/ 152 w 9"/>
                  <a:gd name="T17" fmla="*/ 168 h 5"/>
                  <a:gd name="T18" fmla="*/ 152 w 9"/>
                  <a:gd name="T19" fmla="*/ 168 h 5"/>
                  <a:gd name="T20" fmla="*/ 86 w 9"/>
                  <a:gd name="T21" fmla="*/ 168 h 5"/>
                  <a:gd name="T22" fmla="*/ 65 w 9"/>
                  <a:gd name="T23" fmla="*/ 168 h 5"/>
                  <a:gd name="T24" fmla="*/ 114 w 9"/>
                  <a:gd name="T25" fmla="*/ 29 h 5"/>
                  <a:gd name="T26" fmla="*/ 86 w 9"/>
                  <a:gd name="T27" fmla="*/ 29 h 5"/>
                  <a:gd name="T28" fmla="*/ 28 w 9"/>
                  <a:gd name="T29" fmla="*/ 139 h 5"/>
                  <a:gd name="T30" fmla="*/ 65 w 9"/>
                  <a:gd name="T31" fmla="*/ 139 h 5"/>
                  <a:gd name="T32" fmla="*/ 86 w 9"/>
                  <a:gd name="T33" fmla="*/ 139 h 5"/>
                  <a:gd name="T34" fmla="*/ 152 w 9"/>
                  <a:gd name="T35" fmla="*/ 139 h 5"/>
                  <a:gd name="T36" fmla="*/ 240 w 9"/>
                  <a:gd name="T37" fmla="*/ 70 h 5"/>
                  <a:gd name="T38" fmla="*/ 201 w 9"/>
                  <a:gd name="T39" fmla="*/ 70 h 5"/>
                  <a:gd name="T40" fmla="*/ 114 w 9"/>
                  <a:gd name="T41" fmla="*/ 29 h 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" h="5">
                    <a:moveTo>
                      <a:pt x="2" y="5"/>
                    </a:moveTo>
                    <a:cubicBezTo>
                      <a:pt x="1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9" y="2"/>
                      <a:pt x="8" y="3"/>
                    </a:cubicBezTo>
                    <a:cubicBezTo>
                      <a:pt x="8" y="4"/>
                      <a:pt x="6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  <a:moveTo>
                      <a:pt x="4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5" y="4"/>
                      <a:pt x="7" y="3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8" name="Freeform 504"/>
              <p:cNvSpPr>
                <a:spLocks/>
              </p:cNvSpPr>
              <p:nvPr/>
            </p:nvSpPr>
            <p:spPr bwMode="auto">
              <a:xfrm>
                <a:off x="3733" y="1260"/>
                <a:ext cx="14" cy="9"/>
              </a:xfrm>
              <a:custGeom>
                <a:avLst/>
                <a:gdLst>
                  <a:gd name="T0" fmla="*/ 65 w 6"/>
                  <a:gd name="T1" fmla="*/ 0 h 4"/>
                  <a:gd name="T2" fmla="*/ 114 w 6"/>
                  <a:gd name="T3" fmla="*/ 81 h 4"/>
                  <a:gd name="T4" fmla="*/ 65 w 6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2" y="0"/>
                      <a:pt x="6" y="2"/>
                      <a:pt x="4" y="3"/>
                    </a:cubicBezTo>
                    <a:cubicBezTo>
                      <a:pt x="3" y="4"/>
                      <a:pt x="0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9" name="Freeform 505"/>
              <p:cNvSpPr>
                <a:spLocks noEditPoints="1"/>
              </p:cNvSpPr>
              <p:nvPr/>
            </p:nvSpPr>
            <p:spPr bwMode="auto">
              <a:xfrm>
                <a:off x="3735" y="1258"/>
                <a:ext cx="10" cy="11"/>
              </a:xfrm>
              <a:custGeom>
                <a:avLst/>
                <a:gdLst>
                  <a:gd name="T0" fmla="*/ 125 w 4"/>
                  <a:gd name="T1" fmla="*/ 117 h 5"/>
                  <a:gd name="T2" fmla="*/ 0 w 4"/>
                  <a:gd name="T3" fmla="*/ 44 h 5"/>
                  <a:gd name="T4" fmla="*/ 0 w 4"/>
                  <a:gd name="T5" fmla="*/ 20 h 5"/>
                  <a:gd name="T6" fmla="*/ 0 w 4"/>
                  <a:gd name="T7" fmla="*/ 0 h 5"/>
                  <a:gd name="T8" fmla="*/ 50 w 4"/>
                  <a:gd name="T9" fmla="*/ 20 h 5"/>
                  <a:gd name="T10" fmla="*/ 50 w 4"/>
                  <a:gd name="T11" fmla="*/ 20 h 5"/>
                  <a:gd name="T12" fmla="*/ 158 w 4"/>
                  <a:gd name="T13" fmla="*/ 73 h 5"/>
                  <a:gd name="T14" fmla="*/ 158 w 4"/>
                  <a:gd name="T15" fmla="*/ 97 h 5"/>
                  <a:gd name="T16" fmla="*/ 125 w 4"/>
                  <a:gd name="T17" fmla="*/ 117 h 5"/>
                  <a:gd name="T18" fmla="*/ 50 w 4"/>
                  <a:gd name="T19" fmla="*/ 44 h 5"/>
                  <a:gd name="T20" fmla="*/ 50 w 4"/>
                  <a:gd name="T21" fmla="*/ 44 h 5"/>
                  <a:gd name="T22" fmla="*/ 125 w 4"/>
                  <a:gd name="T23" fmla="*/ 97 h 5"/>
                  <a:gd name="T24" fmla="*/ 125 w 4"/>
                  <a:gd name="T25" fmla="*/ 97 h 5"/>
                  <a:gd name="T26" fmla="*/ 125 w 4"/>
                  <a:gd name="T27" fmla="*/ 73 h 5"/>
                  <a:gd name="T28" fmla="*/ 50 w 4"/>
                  <a:gd name="T29" fmla="*/ 44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2" y="5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0" name="Freeform 506"/>
              <p:cNvSpPr>
                <a:spLocks/>
              </p:cNvSpPr>
              <p:nvPr/>
            </p:nvSpPr>
            <p:spPr bwMode="auto">
              <a:xfrm>
                <a:off x="3577" y="1217"/>
                <a:ext cx="9" cy="5"/>
              </a:xfrm>
              <a:custGeom>
                <a:avLst/>
                <a:gdLst>
                  <a:gd name="T0" fmla="*/ 56 w 4"/>
                  <a:gd name="T1" fmla="*/ 0 h 2"/>
                  <a:gd name="T2" fmla="*/ 101 w 4"/>
                  <a:gd name="T3" fmla="*/ 0 h 2"/>
                  <a:gd name="T4" fmla="*/ 0 w 4"/>
                  <a:gd name="T5" fmla="*/ 83 h 2"/>
                  <a:gd name="T6" fmla="*/ 56 w 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1" name="Freeform 507"/>
              <p:cNvSpPr>
                <a:spLocks noEditPoints="1"/>
              </p:cNvSpPr>
              <p:nvPr/>
            </p:nvSpPr>
            <p:spPr bwMode="auto">
              <a:xfrm>
                <a:off x="3574" y="1215"/>
                <a:ext cx="12" cy="7"/>
              </a:xfrm>
              <a:custGeom>
                <a:avLst/>
                <a:gdLst>
                  <a:gd name="T0" fmla="*/ 98 w 5"/>
                  <a:gd name="T1" fmla="*/ 86 h 3"/>
                  <a:gd name="T2" fmla="*/ 70 w 5"/>
                  <a:gd name="T3" fmla="*/ 86 h 3"/>
                  <a:gd name="T4" fmla="*/ 29 w 5"/>
                  <a:gd name="T5" fmla="*/ 86 h 3"/>
                  <a:gd name="T6" fmla="*/ 0 w 5"/>
                  <a:gd name="T7" fmla="*/ 86 h 3"/>
                  <a:gd name="T8" fmla="*/ 0 w 5"/>
                  <a:gd name="T9" fmla="*/ 86 h 3"/>
                  <a:gd name="T10" fmla="*/ 70 w 5"/>
                  <a:gd name="T11" fmla="*/ 0 h 3"/>
                  <a:gd name="T12" fmla="*/ 98 w 5"/>
                  <a:gd name="T13" fmla="*/ 0 h 3"/>
                  <a:gd name="T14" fmla="*/ 168 w 5"/>
                  <a:gd name="T15" fmla="*/ 0 h 3"/>
                  <a:gd name="T16" fmla="*/ 168 w 5"/>
                  <a:gd name="T17" fmla="*/ 0 h 3"/>
                  <a:gd name="T18" fmla="*/ 168 w 5"/>
                  <a:gd name="T19" fmla="*/ 28 h 3"/>
                  <a:gd name="T20" fmla="*/ 98 w 5"/>
                  <a:gd name="T21" fmla="*/ 86 h 3"/>
                  <a:gd name="T22" fmla="*/ 70 w 5"/>
                  <a:gd name="T23" fmla="*/ 65 h 3"/>
                  <a:gd name="T24" fmla="*/ 70 w 5"/>
                  <a:gd name="T25" fmla="*/ 65 h 3"/>
                  <a:gd name="T26" fmla="*/ 139 w 5"/>
                  <a:gd name="T27" fmla="*/ 28 h 3"/>
                  <a:gd name="T28" fmla="*/ 98 w 5"/>
                  <a:gd name="T29" fmla="*/ 65 h 3"/>
                  <a:gd name="T30" fmla="*/ 98 w 5"/>
                  <a:gd name="T31" fmla="*/ 65 h 3"/>
                  <a:gd name="T32" fmla="*/ 98 w 5"/>
                  <a:gd name="T33" fmla="*/ 65 h 3"/>
                  <a:gd name="T34" fmla="*/ 70 w 5"/>
                  <a:gd name="T35" fmla="*/ 28 h 3"/>
                  <a:gd name="T36" fmla="*/ 70 w 5"/>
                  <a:gd name="T37" fmla="*/ 65 h 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3"/>
                      <a:pt x="4" y="3"/>
                      <a:pt x="3" y="3"/>
                    </a:cubicBezTo>
                    <a:close/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2" name="Freeform 508"/>
              <p:cNvSpPr>
                <a:spLocks/>
              </p:cNvSpPr>
              <p:nvPr/>
            </p:nvSpPr>
            <p:spPr bwMode="auto">
              <a:xfrm>
                <a:off x="3572" y="1232"/>
                <a:ext cx="7" cy="7"/>
              </a:xfrm>
              <a:custGeom>
                <a:avLst/>
                <a:gdLst>
                  <a:gd name="T0" fmla="*/ 0 w 3"/>
                  <a:gd name="T1" fmla="*/ 28 h 3"/>
                  <a:gd name="T2" fmla="*/ 28 w 3"/>
                  <a:gd name="T3" fmla="*/ 0 h 3"/>
                  <a:gd name="T4" fmla="*/ 0 w 3"/>
                  <a:gd name="T5" fmla="*/ 86 h 3"/>
                  <a:gd name="T6" fmla="*/ 0 w 3"/>
                  <a:gd name="T7" fmla="*/ 2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3" y="2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3" name="Freeform 509"/>
              <p:cNvSpPr>
                <a:spLocks noEditPoints="1"/>
              </p:cNvSpPr>
              <p:nvPr/>
            </p:nvSpPr>
            <p:spPr bwMode="auto">
              <a:xfrm>
                <a:off x="3570" y="1232"/>
                <a:ext cx="9" cy="7"/>
              </a:xfrm>
              <a:custGeom>
                <a:avLst/>
                <a:gdLst>
                  <a:gd name="T0" fmla="*/ 25 w 4"/>
                  <a:gd name="T1" fmla="*/ 86 h 3"/>
                  <a:gd name="T2" fmla="*/ 25 w 4"/>
                  <a:gd name="T3" fmla="*/ 86 h 3"/>
                  <a:gd name="T4" fmla="*/ 0 w 4"/>
                  <a:gd name="T5" fmla="*/ 86 h 3"/>
                  <a:gd name="T6" fmla="*/ 0 w 4"/>
                  <a:gd name="T7" fmla="*/ 65 h 3"/>
                  <a:gd name="T8" fmla="*/ 0 w 4"/>
                  <a:gd name="T9" fmla="*/ 65 h 3"/>
                  <a:gd name="T10" fmla="*/ 25 w 4"/>
                  <a:gd name="T11" fmla="*/ 28 h 3"/>
                  <a:gd name="T12" fmla="*/ 56 w 4"/>
                  <a:gd name="T13" fmla="*/ 0 h 3"/>
                  <a:gd name="T14" fmla="*/ 56 w 4"/>
                  <a:gd name="T15" fmla="*/ 0 h 3"/>
                  <a:gd name="T16" fmla="*/ 56 w 4"/>
                  <a:gd name="T17" fmla="*/ 0 h 3"/>
                  <a:gd name="T18" fmla="*/ 81 w 4"/>
                  <a:gd name="T19" fmla="*/ 0 h 3"/>
                  <a:gd name="T20" fmla="*/ 81 w 4"/>
                  <a:gd name="T21" fmla="*/ 65 h 3"/>
                  <a:gd name="T22" fmla="*/ 25 w 4"/>
                  <a:gd name="T23" fmla="*/ 86 h 3"/>
                  <a:gd name="T24" fmla="*/ 56 w 4"/>
                  <a:gd name="T25" fmla="*/ 28 h 3"/>
                  <a:gd name="T26" fmla="*/ 56 w 4"/>
                  <a:gd name="T27" fmla="*/ 65 h 3"/>
                  <a:gd name="T28" fmla="*/ 25 w 4"/>
                  <a:gd name="T29" fmla="*/ 65 h 3"/>
                  <a:gd name="T30" fmla="*/ 56 w 4"/>
                  <a:gd name="T31" fmla="*/ 28 h 3"/>
                  <a:gd name="T32" fmla="*/ 56 w 4"/>
                  <a:gd name="T33" fmla="*/ 28 h 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4" name="Freeform 510"/>
              <p:cNvSpPr>
                <a:spLocks/>
              </p:cNvSpPr>
              <p:nvPr/>
            </p:nvSpPr>
            <p:spPr bwMode="auto">
              <a:xfrm>
                <a:off x="3565" y="1234"/>
                <a:ext cx="7" cy="2"/>
              </a:xfrm>
              <a:custGeom>
                <a:avLst/>
                <a:gdLst>
                  <a:gd name="T0" fmla="*/ 0 w 3"/>
                  <a:gd name="T1" fmla="*/ 0 h 1"/>
                  <a:gd name="T2" fmla="*/ 86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" name="Freeform 511"/>
              <p:cNvSpPr>
                <a:spLocks/>
              </p:cNvSpPr>
              <p:nvPr/>
            </p:nvSpPr>
            <p:spPr bwMode="auto">
              <a:xfrm>
                <a:off x="3563" y="1232"/>
                <a:ext cx="11" cy="4"/>
              </a:xfrm>
              <a:custGeom>
                <a:avLst/>
                <a:gdLst>
                  <a:gd name="T0" fmla="*/ 44 w 5"/>
                  <a:gd name="T1" fmla="*/ 32 h 2"/>
                  <a:gd name="T2" fmla="*/ 0 w 5"/>
                  <a:gd name="T3" fmla="*/ 16 h 2"/>
                  <a:gd name="T4" fmla="*/ 0 w 5"/>
                  <a:gd name="T5" fmla="*/ 16 h 2"/>
                  <a:gd name="T6" fmla="*/ 20 w 5"/>
                  <a:gd name="T7" fmla="*/ 16 h 2"/>
                  <a:gd name="T8" fmla="*/ 20 w 5"/>
                  <a:gd name="T9" fmla="*/ 0 h 2"/>
                  <a:gd name="T10" fmla="*/ 20 w 5"/>
                  <a:gd name="T11" fmla="*/ 0 h 2"/>
                  <a:gd name="T12" fmla="*/ 44 w 5"/>
                  <a:gd name="T13" fmla="*/ 0 h 2"/>
                  <a:gd name="T14" fmla="*/ 97 w 5"/>
                  <a:gd name="T15" fmla="*/ 0 h 2"/>
                  <a:gd name="T16" fmla="*/ 117 w 5"/>
                  <a:gd name="T17" fmla="*/ 16 h 2"/>
                  <a:gd name="T18" fmla="*/ 97 w 5"/>
                  <a:gd name="T19" fmla="*/ 16 h 2"/>
                  <a:gd name="T20" fmla="*/ 44 w 5"/>
                  <a:gd name="T21" fmla="*/ 32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" name="Freeform 512"/>
              <p:cNvSpPr>
                <a:spLocks/>
              </p:cNvSpPr>
              <p:nvPr/>
            </p:nvSpPr>
            <p:spPr bwMode="auto">
              <a:xfrm>
                <a:off x="3582" y="1189"/>
                <a:ext cx="21" cy="14"/>
              </a:xfrm>
              <a:custGeom>
                <a:avLst/>
                <a:gdLst>
                  <a:gd name="T0" fmla="*/ 114 w 9"/>
                  <a:gd name="T1" fmla="*/ 28 h 6"/>
                  <a:gd name="T2" fmla="*/ 266 w 9"/>
                  <a:gd name="T3" fmla="*/ 180 h 6"/>
                  <a:gd name="T4" fmla="*/ 0 w 9"/>
                  <a:gd name="T5" fmla="*/ 152 h 6"/>
                  <a:gd name="T6" fmla="*/ 114 w 9"/>
                  <a:gd name="T7" fmla="*/ 2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4" y="1"/>
                    </a:moveTo>
                    <a:cubicBezTo>
                      <a:pt x="7" y="1"/>
                      <a:pt x="8" y="3"/>
                      <a:pt x="9" y="6"/>
                    </a:cubicBezTo>
                    <a:cubicBezTo>
                      <a:pt x="6" y="6"/>
                      <a:pt x="1" y="6"/>
                      <a:pt x="0" y="5"/>
                    </a:cubicBezTo>
                    <a:cubicBezTo>
                      <a:pt x="3" y="5"/>
                      <a:pt x="1" y="0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" name="Freeform 513"/>
              <p:cNvSpPr>
                <a:spLocks noEditPoints="1"/>
              </p:cNvSpPr>
              <p:nvPr/>
            </p:nvSpPr>
            <p:spPr bwMode="auto">
              <a:xfrm>
                <a:off x="3579" y="1189"/>
                <a:ext cx="24" cy="17"/>
              </a:xfrm>
              <a:custGeom>
                <a:avLst/>
                <a:gdLst>
                  <a:gd name="T0" fmla="*/ 334 w 10"/>
                  <a:gd name="T1" fmla="*/ 243 h 7"/>
                  <a:gd name="T2" fmla="*/ 334 w 10"/>
                  <a:gd name="T3" fmla="*/ 243 h 7"/>
                  <a:gd name="T4" fmla="*/ 235 w 10"/>
                  <a:gd name="T5" fmla="*/ 243 h 7"/>
                  <a:gd name="T6" fmla="*/ 0 w 10"/>
                  <a:gd name="T7" fmla="*/ 170 h 7"/>
                  <a:gd name="T8" fmla="*/ 0 w 10"/>
                  <a:gd name="T9" fmla="*/ 141 h 7"/>
                  <a:gd name="T10" fmla="*/ 29 w 10"/>
                  <a:gd name="T11" fmla="*/ 141 h 7"/>
                  <a:gd name="T12" fmla="*/ 29 w 10"/>
                  <a:gd name="T13" fmla="*/ 141 h 7"/>
                  <a:gd name="T14" fmla="*/ 70 w 10"/>
                  <a:gd name="T15" fmla="*/ 70 h 7"/>
                  <a:gd name="T16" fmla="*/ 168 w 10"/>
                  <a:gd name="T17" fmla="*/ 0 h 7"/>
                  <a:gd name="T18" fmla="*/ 334 w 10"/>
                  <a:gd name="T19" fmla="*/ 211 h 7"/>
                  <a:gd name="T20" fmla="*/ 334 w 10"/>
                  <a:gd name="T21" fmla="*/ 243 h 7"/>
                  <a:gd name="T22" fmla="*/ 70 w 10"/>
                  <a:gd name="T23" fmla="*/ 170 h 7"/>
                  <a:gd name="T24" fmla="*/ 264 w 10"/>
                  <a:gd name="T25" fmla="*/ 211 h 7"/>
                  <a:gd name="T26" fmla="*/ 305 w 10"/>
                  <a:gd name="T27" fmla="*/ 211 h 7"/>
                  <a:gd name="T28" fmla="*/ 168 w 10"/>
                  <a:gd name="T29" fmla="*/ 29 h 7"/>
                  <a:gd name="T30" fmla="*/ 139 w 10"/>
                  <a:gd name="T31" fmla="*/ 29 h 7"/>
                  <a:gd name="T32" fmla="*/ 98 w 10"/>
                  <a:gd name="T33" fmla="*/ 100 h 7"/>
                  <a:gd name="T34" fmla="*/ 70 w 10"/>
                  <a:gd name="T35" fmla="*/ 170 h 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" h="7">
                    <a:moveTo>
                      <a:pt x="10" y="7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8" y="7"/>
                      <a:pt x="7" y="7"/>
                    </a:cubicBezTo>
                    <a:cubicBezTo>
                      <a:pt x="5" y="7"/>
                      <a:pt x="1" y="6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3" y="1"/>
                      <a:pt x="3" y="0"/>
                      <a:pt x="5" y="0"/>
                    </a:cubicBezTo>
                    <a:cubicBezTo>
                      <a:pt x="8" y="1"/>
                      <a:pt x="10" y="2"/>
                      <a:pt x="10" y="6"/>
                    </a:cubicBezTo>
                    <a:lnTo>
                      <a:pt x="10" y="7"/>
                    </a:lnTo>
                    <a:close/>
                    <a:moveTo>
                      <a:pt x="2" y="5"/>
                    </a:moveTo>
                    <a:cubicBezTo>
                      <a:pt x="3" y="5"/>
                      <a:pt x="6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3"/>
                      <a:pt x="7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" name="Freeform 514"/>
              <p:cNvSpPr>
                <a:spLocks/>
              </p:cNvSpPr>
              <p:nvPr/>
            </p:nvSpPr>
            <p:spPr bwMode="auto">
              <a:xfrm>
                <a:off x="3582" y="1182"/>
                <a:ext cx="7" cy="9"/>
              </a:xfrm>
              <a:custGeom>
                <a:avLst/>
                <a:gdLst>
                  <a:gd name="T0" fmla="*/ 86 w 3"/>
                  <a:gd name="T1" fmla="*/ 56 h 4"/>
                  <a:gd name="T2" fmla="*/ 65 w 3"/>
                  <a:gd name="T3" fmla="*/ 0 h 4"/>
                  <a:gd name="T4" fmla="*/ 65 w 3"/>
                  <a:gd name="T5" fmla="*/ 101 h 4"/>
                  <a:gd name="T6" fmla="*/ 86 w 3"/>
                  <a:gd name="T7" fmla="*/ 5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" name="Freeform 515"/>
              <p:cNvSpPr>
                <a:spLocks noEditPoints="1"/>
              </p:cNvSpPr>
              <p:nvPr/>
            </p:nvSpPr>
            <p:spPr bwMode="auto">
              <a:xfrm>
                <a:off x="3582" y="1182"/>
                <a:ext cx="7" cy="12"/>
              </a:xfrm>
              <a:custGeom>
                <a:avLst/>
                <a:gdLst>
                  <a:gd name="T0" fmla="*/ 65 w 3"/>
                  <a:gd name="T1" fmla="*/ 168 h 5"/>
                  <a:gd name="T2" fmla="*/ 28 w 3"/>
                  <a:gd name="T3" fmla="*/ 139 h 5"/>
                  <a:gd name="T4" fmla="*/ 0 w 3"/>
                  <a:gd name="T5" fmla="*/ 70 h 5"/>
                  <a:gd name="T6" fmla="*/ 28 w 3"/>
                  <a:gd name="T7" fmla="*/ 0 h 5"/>
                  <a:gd name="T8" fmla="*/ 65 w 3"/>
                  <a:gd name="T9" fmla="*/ 0 h 5"/>
                  <a:gd name="T10" fmla="*/ 65 w 3"/>
                  <a:gd name="T11" fmla="*/ 0 h 5"/>
                  <a:gd name="T12" fmla="*/ 65 w 3"/>
                  <a:gd name="T13" fmla="*/ 0 h 5"/>
                  <a:gd name="T14" fmla="*/ 86 w 3"/>
                  <a:gd name="T15" fmla="*/ 29 h 5"/>
                  <a:gd name="T16" fmla="*/ 86 w 3"/>
                  <a:gd name="T17" fmla="*/ 70 h 5"/>
                  <a:gd name="T18" fmla="*/ 65 w 3"/>
                  <a:gd name="T19" fmla="*/ 168 h 5"/>
                  <a:gd name="T20" fmla="*/ 65 w 3"/>
                  <a:gd name="T21" fmla="*/ 29 h 5"/>
                  <a:gd name="T22" fmla="*/ 28 w 3"/>
                  <a:gd name="T23" fmla="*/ 70 h 5"/>
                  <a:gd name="T24" fmla="*/ 28 w 3"/>
                  <a:gd name="T25" fmla="*/ 98 h 5"/>
                  <a:gd name="T26" fmla="*/ 65 w 3"/>
                  <a:gd name="T27" fmla="*/ 70 h 5"/>
                  <a:gd name="T28" fmla="*/ 65 w 3"/>
                  <a:gd name="T29" fmla="*/ 29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2" y="5"/>
                    </a:lnTo>
                    <a:close/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" name="Freeform 516"/>
              <p:cNvSpPr>
                <a:spLocks/>
              </p:cNvSpPr>
              <p:nvPr/>
            </p:nvSpPr>
            <p:spPr bwMode="auto">
              <a:xfrm>
                <a:off x="3617" y="1156"/>
                <a:ext cx="26" cy="19"/>
              </a:xfrm>
              <a:custGeom>
                <a:avLst/>
                <a:gdLst>
                  <a:gd name="T0" fmla="*/ 0 w 11"/>
                  <a:gd name="T1" fmla="*/ 0 h 8"/>
                  <a:gd name="T2" fmla="*/ 156 w 11"/>
                  <a:gd name="T3" fmla="*/ 69 h 8"/>
                  <a:gd name="T4" fmla="*/ 156 w 11"/>
                  <a:gd name="T5" fmla="*/ 95 h 8"/>
                  <a:gd name="T6" fmla="*/ 340 w 11"/>
                  <a:gd name="T7" fmla="*/ 135 h 8"/>
                  <a:gd name="T8" fmla="*/ 184 w 11"/>
                  <a:gd name="T9" fmla="*/ 226 h 8"/>
                  <a:gd name="T10" fmla="*/ 0 w 1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cubicBezTo>
                      <a:pt x="2" y="1"/>
                      <a:pt x="4" y="1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7" y="3"/>
                      <a:pt x="9" y="4"/>
                      <a:pt x="11" y="4"/>
                    </a:cubicBezTo>
                    <a:cubicBezTo>
                      <a:pt x="10" y="7"/>
                      <a:pt x="8" y="8"/>
                      <a:pt x="6" y="7"/>
                    </a:cubicBezTo>
                    <a:cubicBezTo>
                      <a:pt x="2" y="5"/>
                      <a:pt x="2" y="4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" name="Freeform 517"/>
              <p:cNvSpPr>
                <a:spLocks noEditPoints="1"/>
              </p:cNvSpPr>
              <p:nvPr/>
            </p:nvSpPr>
            <p:spPr bwMode="auto">
              <a:xfrm>
                <a:off x="3615" y="1154"/>
                <a:ext cx="30" cy="21"/>
              </a:xfrm>
              <a:custGeom>
                <a:avLst/>
                <a:gdLst>
                  <a:gd name="T0" fmla="*/ 256 w 13"/>
                  <a:gd name="T1" fmla="*/ 266 h 9"/>
                  <a:gd name="T2" fmla="*/ 171 w 13"/>
                  <a:gd name="T3" fmla="*/ 240 h 9"/>
                  <a:gd name="T4" fmla="*/ 28 w 13"/>
                  <a:gd name="T5" fmla="*/ 28 h 9"/>
                  <a:gd name="T6" fmla="*/ 0 w 13"/>
                  <a:gd name="T7" fmla="*/ 0 h 9"/>
                  <a:gd name="T8" fmla="*/ 28 w 13"/>
                  <a:gd name="T9" fmla="*/ 28 h 9"/>
                  <a:gd name="T10" fmla="*/ 196 w 13"/>
                  <a:gd name="T11" fmla="*/ 65 h 9"/>
                  <a:gd name="T12" fmla="*/ 224 w 13"/>
                  <a:gd name="T13" fmla="*/ 86 h 9"/>
                  <a:gd name="T14" fmla="*/ 196 w 13"/>
                  <a:gd name="T15" fmla="*/ 86 h 9"/>
                  <a:gd name="T16" fmla="*/ 196 w 13"/>
                  <a:gd name="T17" fmla="*/ 114 h 9"/>
                  <a:gd name="T18" fmla="*/ 367 w 13"/>
                  <a:gd name="T19" fmla="*/ 152 h 9"/>
                  <a:gd name="T20" fmla="*/ 367 w 13"/>
                  <a:gd name="T21" fmla="*/ 180 h 9"/>
                  <a:gd name="T22" fmla="*/ 256 w 13"/>
                  <a:gd name="T23" fmla="*/ 266 h 9"/>
                  <a:gd name="T24" fmla="*/ 65 w 13"/>
                  <a:gd name="T25" fmla="*/ 65 h 9"/>
                  <a:gd name="T26" fmla="*/ 196 w 13"/>
                  <a:gd name="T27" fmla="*/ 201 h 9"/>
                  <a:gd name="T28" fmla="*/ 256 w 13"/>
                  <a:gd name="T29" fmla="*/ 240 h 9"/>
                  <a:gd name="T30" fmla="*/ 309 w 13"/>
                  <a:gd name="T31" fmla="*/ 180 h 9"/>
                  <a:gd name="T32" fmla="*/ 111 w 13"/>
                  <a:gd name="T33" fmla="*/ 114 h 9"/>
                  <a:gd name="T34" fmla="*/ 150 w 13"/>
                  <a:gd name="T35" fmla="*/ 114 h 9"/>
                  <a:gd name="T36" fmla="*/ 150 w 13"/>
                  <a:gd name="T37" fmla="*/ 86 h 9"/>
                  <a:gd name="T38" fmla="*/ 65 w 13"/>
                  <a:gd name="T39" fmla="*/ 65 h 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" h="9">
                    <a:moveTo>
                      <a:pt x="9" y="9"/>
                    </a:moveTo>
                    <a:cubicBezTo>
                      <a:pt x="8" y="9"/>
                      <a:pt x="7" y="9"/>
                      <a:pt x="6" y="8"/>
                    </a:cubicBezTo>
                    <a:cubicBezTo>
                      <a:pt x="3" y="6"/>
                      <a:pt x="2" y="5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5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8"/>
                      <a:pt x="10" y="9"/>
                      <a:pt x="9" y="9"/>
                    </a:cubicBezTo>
                    <a:close/>
                    <a:moveTo>
                      <a:pt x="2" y="2"/>
                    </a:moveTo>
                    <a:cubicBezTo>
                      <a:pt x="3" y="5"/>
                      <a:pt x="4" y="6"/>
                      <a:pt x="7" y="7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7"/>
                      <a:pt x="1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" name="Freeform 518"/>
              <p:cNvSpPr>
                <a:spLocks/>
              </p:cNvSpPr>
              <p:nvPr/>
            </p:nvSpPr>
            <p:spPr bwMode="auto">
              <a:xfrm>
                <a:off x="3591" y="1144"/>
                <a:ext cx="21" cy="24"/>
              </a:xfrm>
              <a:custGeom>
                <a:avLst/>
                <a:gdLst>
                  <a:gd name="T0" fmla="*/ 0 w 9"/>
                  <a:gd name="T1" fmla="*/ 0 h 10"/>
                  <a:gd name="T2" fmla="*/ 266 w 9"/>
                  <a:gd name="T3" fmla="*/ 197 h 10"/>
                  <a:gd name="T4" fmla="*/ 201 w 9"/>
                  <a:gd name="T5" fmla="*/ 305 h 10"/>
                  <a:gd name="T6" fmla="*/ 86 w 9"/>
                  <a:gd name="T7" fmla="*/ 305 h 10"/>
                  <a:gd name="T8" fmla="*/ 86 w 9"/>
                  <a:gd name="T9" fmla="*/ 98 h 10"/>
                  <a:gd name="T10" fmla="*/ 0 w 9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cubicBezTo>
                      <a:pt x="3" y="2"/>
                      <a:pt x="6" y="4"/>
                      <a:pt x="9" y="6"/>
                    </a:cubicBezTo>
                    <a:cubicBezTo>
                      <a:pt x="7" y="6"/>
                      <a:pt x="8" y="7"/>
                      <a:pt x="7" y="9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2" y="6"/>
                      <a:pt x="2" y="6"/>
                      <a:pt x="3" y="3"/>
                    </a:cubicBezTo>
                    <a:cubicBezTo>
                      <a:pt x="3" y="3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" name="Freeform 519"/>
              <p:cNvSpPr>
                <a:spLocks noEditPoints="1"/>
              </p:cNvSpPr>
              <p:nvPr/>
            </p:nvSpPr>
            <p:spPr bwMode="auto">
              <a:xfrm>
                <a:off x="3582" y="1137"/>
                <a:ext cx="35" cy="31"/>
              </a:xfrm>
              <a:custGeom>
                <a:avLst/>
                <a:gdLst>
                  <a:gd name="T0" fmla="*/ 266 w 15"/>
                  <a:gd name="T1" fmla="*/ 420 h 13"/>
                  <a:gd name="T2" fmla="*/ 201 w 15"/>
                  <a:gd name="T3" fmla="*/ 393 h 13"/>
                  <a:gd name="T4" fmla="*/ 180 w 15"/>
                  <a:gd name="T5" fmla="*/ 234 h 13"/>
                  <a:gd name="T6" fmla="*/ 180 w 15"/>
                  <a:gd name="T7" fmla="*/ 188 h 13"/>
                  <a:gd name="T8" fmla="*/ 114 w 15"/>
                  <a:gd name="T9" fmla="*/ 136 h 13"/>
                  <a:gd name="T10" fmla="*/ 86 w 15"/>
                  <a:gd name="T11" fmla="*/ 98 h 13"/>
                  <a:gd name="T12" fmla="*/ 0 w 15"/>
                  <a:gd name="T13" fmla="*/ 0 h 13"/>
                  <a:gd name="T14" fmla="*/ 446 w 15"/>
                  <a:gd name="T15" fmla="*/ 324 h 13"/>
                  <a:gd name="T16" fmla="*/ 380 w 15"/>
                  <a:gd name="T17" fmla="*/ 284 h 13"/>
                  <a:gd name="T18" fmla="*/ 355 w 15"/>
                  <a:gd name="T19" fmla="*/ 324 h 13"/>
                  <a:gd name="T20" fmla="*/ 355 w 15"/>
                  <a:gd name="T21" fmla="*/ 393 h 13"/>
                  <a:gd name="T22" fmla="*/ 266 w 15"/>
                  <a:gd name="T23" fmla="*/ 420 h 13"/>
                  <a:gd name="T24" fmla="*/ 201 w 15"/>
                  <a:gd name="T25" fmla="*/ 188 h 13"/>
                  <a:gd name="T26" fmla="*/ 201 w 15"/>
                  <a:gd name="T27" fmla="*/ 234 h 13"/>
                  <a:gd name="T28" fmla="*/ 201 w 15"/>
                  <a:gd name="T29" fmla="*/ 234 h 13"/>
                  <a:gd name="T30" fmla="*/ 240 w 15"/>
                  <a:gd name="T31" fmla="*/ 353 h 13"/>
                  <a:gd name="T32" fmla="*/ 266 w 15"/>
                  <a:gd name="T33" fmla="*/ 393 h 13"/>
                  <a:gd name="T34" fmla="*/ 331 w 15"/>
                  <a:gd name="T35" fmla="*/ 353 h 13"/>
                  <a:gd name="T36" fmla="*/ 331 w 15"/>
                  <a:gd name="T37" fmla="*/ 324 h 13"/>
                  <a:gd name="T38" fmla="*/ 355 w 15"/>
                  <a:gd name="T39" fmla="*/ 284 h 13"/>
                  <a:gd name="T40" fmla="*/ 201 w 15"/>
                  <a:gd name="T41" fmla="*/ 188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5" h="13">
                    <a:moveTo>
                      <a:pt x="9" y="13"/>
                    </a:moveTo>
                    <a:cubicBezTo>
                      <a:pt x="8" y="13"/>
                      <a:pt x="7" y="13"/>
                      <a:pt x="7" y="12"/>
                    </a:cubicBezTo>
                    <a:cubicBezTo>
                      <a:pt x="5" y="10"/>
                      <a:pt x="5" y="9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4"/>
                      <a:pt x="4" y="4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2" y="10"/>
                    </a:cubicBezTo>
                    <a:cubicBezTo>
                      <a:pt x="12" y="11"/>
                      <a:pt x="12" y="11"/>
                      <a:pt x="12" y="12"/>
                    </a:cubicBezTo>
                    <a:cubicBezTo>
                      <a:pt x="11" y="13"/>
                      <a:pt x="10" y="13"/>
                      <a:pt x="9" y="13"/>
                    </a:cubicBezTo>
                    <a:close/>
                    <a:moveTo>
                      <a:pt x="7" y="6"/>
                    </a:moveTo>
                    <a:cubicBezTo>
                      <a:pt x="7" y="6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9"/>
                      <a:pt x="6" y="9"/>
                      <a:pt x="8" y="11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10" y="12"/>
                      <a:pt x="10" y="12"/>
                      <a:pt x="11" y="11"/>
                    </a:cubicBezTo>
                    <a:cubicBezTo>
                      <a:pt x="11" y="11"/>
                      <a:pt x="11" y="11"/>
                      <a:pt x="11" y="10"/>
                    </a:cubicBezTo>
                    <a:cubicBezTo>
                      <a:pt x="11" y="10"/>
                      <a:pt x="11" y="9"/>
                      <a:pt x="12" y="9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4" name="Freeform 520"/>
              <p:cNvSpPr>
                <a:spLocks/>
              </p:cNvSpPr>
              <p:nvPr/>
            </p:nvSpPr>
            <p:spPr bwMode="auto">
              <a:xfrm>
                <a:off x="3565" y="1142"/>
                <a:ext cx="35" cy="33"/>
              </a:xfrm>
              <a:custGeom>
                <a:avLst/>
                <a:gdLst>
                  <a:gd name="T0" fmla="*/ 201 w 15"/>
                  <a:gd name="T1" fmla="*/ 118 h 14"/>
                  <a:gd name="T2" fmla="*/ 240 w 15"/>
                  <a:gd name="T3" fmla="*/ 184 h 14"/>
                  <a:gd name="T4" fmla="*/ 266 w 15"/>
                  <a:gd name="T5" fmla="*/ 66 h 14"/>
                  <a:gd name="T6" fmla="*/ 380 w 15"/>
                  <a:gd name="T7" fmla="*/ 222 h 14"/>
                  <a:gd name="T8" fmla="*/ 446 w 15"/>
                  <a:gd name="T9" fmla="*/ 368 h 14"/>
                  <a:gd name="T10" fmla="*/ 355 w 15"/>
                  <a:gd name="T11" fmla="*/ 339 h 14"/>
                  <a:gd name="T12" fmla="*/ 201 w 15"/>
                  <a:gd name="T13" fmla="*/ 405 h 14"/>
                  <a:gd name="T14" fmla="*/ 201 w 15"/>
                  <a:gd name="T15" fmla="*/ 339 h 14"/>
                  <a:gd name="T16" fmla="*/ 180 w 15"/>
                  <a:gd name="T17" fmla="*/ 368 h 14"/>
                  <a:gd name="T18" fmla="*/ 180 w 15"/>
                  <a:gd name="T19" fmla="*/ 368 h 14"/>
                  <a:gd name="T20" fmla="*/ 180 w 15"/>
                  <a:gd name="T21" fmla="*/ 434 h 14"/>
                  <a:gd name="T22" fmla="*/ 0 w 15"/>
                  <a:gd name="T23" fmla="*/ 250 h 14"/>
                  <a:gd name="T24" fmla="*/ 28 w 15"/>
                  <a:gd name="T25" fmla="*/ 250 h 14"/>
                  <a:gd name="T26" fmla="*/ 0 w 15"/>
                  <a:gd name="T27" fmla="*/ 184 h 14"/>
                  <a:gd name="T28" fmla="*/ 28 w 15"/>
                  <a:gd name="T29" fmla="*/ 118 h 14"/>
                  <a:gd name="T30" fmla="*/ 152 w 15"/>
                  <a:gd name="T31" fmla="*/ 0 h 14"/>
                  <a:gd name="T32" fmla="*/ 201 w 15"/>
                  <a:gd name="T33" fmla="*/ 118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" h="14">
                    <a:moveTo>
                      <a:pt x="7" y="4"/>
                    </a:moveTo>
                    <a:cubicBezTo>
                      <a:pt x="9" y="4"/>
                      <a:pt x="9" y="5"/>
                      <a:pt x="8" y="6"/>
                    </a:cubicBezTo>
                    <a:cubicBezTo>
                      <a:pt x="10" y="6"/>
                      <a:pt x="9" y="3"/>
                      <a:pt x="9" y="2"/>
                    </a:cubicBezTo>
                    <a:cubicBezTo>
                      <a:pt x="12" y="1"/>
                      <a:pt x="13" y="5"/>
                      <a:pt x="13" y="7"/>
                    </a:cubicBezTo>
                    <a:cubicBezTo>
                      <a:pt x="12" y="9"/>
                      <a:pt x="13" y="10"/>
                      <a:pt x="15" y="12"/>
                    </a:cubicBezTo>
                    <a:cubicBezTo>
                      <a:pt x="13" y="13"/>
                      <a:pt x="13" y="13"/>
                      <a:pt x="12" y="11"/>
                    </a:cubicBezTo>
                    <a:cubicBezTo>
                      <a:pt x="10" y="11"/>
                      <a:pt x="8" y="13"/>
                      <a:pt x="7" y="13"/>
                    </a:cubicBezTo>
                    <a:cubicBezTo>
                      <a:pt x="8" y="12"/>
                      <a:pt x="7" y="11"/>
                      <a:pt x="7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2" y="13"/>
                      <a:pt x="2" y="11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5"/>
                      <a:pt x="2" y="5"/>
                      <a:pt x="1" y="4"/>
                    </a:cubicBezTo>
                    <a:cubicBezTo>
                      <a:pt x="1" y="2"/>
                      <a:pt x="3" y="1"/>
                      <a:pt x="5" y="0"/>
                    </a:cubicBezTo>
                    <a:cubicBezTo>
                      <a:pt x="6" y="1"/>
                      <a:pt x="7" y="2"/>
                      <a:pt x="7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5" name="Freeform 521"/>
              <p:cNvSpPr>
                <a:spLocks noEditPoints="1"/>
              </p:cNvSpPr>
              <p:nvPr/>
            </p:nvSpPr>
            <p:spPr bwMode="auto">
              <a:xfrm>
                <a:off x="3563" y="1139"/>
                <a:ext cx="40" cy="38"/>
              </a:xfrm>
              <a:custGeom>
                <a:avLst/>
                <a:gdLst>
                  <a:gd name="T0" fmla="*/ 209 w 17"/>
                  <a:gd name="T1" fmla="*/ 485 h 16"/>
                  <a:gd name="T2" fmla="*/ 0 w 17"/>
                  <a:gd name="T3" fmla="*/ 283 h 16"/>
                  <a:gd name="T4" fmla="*/ 28 w 17"/>
                  <a:gd name="T5" fmla="*/ 283 h 16"/>
                  <a:gd name="T6" fmla="*/ 28 w 17"/>
                  <a:gd name="T7" fmla="*/ 164 h 16"/>
                  <a:gd name="T8" fmla="*/ 115 w 17"/>
                  <a:gd name="T9" fmla="*/ 29 h 16"/>
                  <a:gd name="T10" fmla="*/ 184 w 17"/>
                  <a:gd name="T11" fmla="*/ 0 h 16"/>
                  <a:gd name="T12" fmla="*/ 271 w 17"/>
                  <a:gd name="T13" fmla="*/ 135 h 16"/>
                  <a:gd name="T14" fmla="*/ 311 w 17"/>
                  <a:gd name="T15" fmla="*/ 185 h 16"/>
                  <a:gd name="T16" fmla="*/ 311 w 17"/>
                  <a:gd name="T17" fmla="*/ 69 h 16"/>
                  <a:gd name="T18" fmla="*/ 405 w 17"/>
                  <a:gd name="T19" fmla="*/ 95 h 16"/>
                  <a:gd name="T20" fmla="*/ 492 w 17"/>
                  <a:gd name="T21" fmla="*/ 390 h 16"/>
                  <a:gd name="T22" fmla="*/ 492 w 17"/>
                  <a:gd name="T23" fmla="*/ 439 h 16"/>
                  <a:gd name="T24" fmla="*/ 365 w 17"/>
                  <a:gd name="T25" fmla="*/ 418 h 16"/>
                  <a:gd name="T26" fmla="*/ 209 w 17"/>
                  <a:gd name="T27" fmla="*/ 485 h 16"/>
                  <a:gd name="T28" fmla="*/ 66 w 17"/>
                  <a:gd name="T29" fmla="*/ 321 h 16"/>
                  <a:gd name="T30" fmla="*/ 184 w 17"/>
                  <a:gd name="T31" fmla="*/ 439 h 16"/>
                  <a:gd name="T32" fmla="*/ 184 w 17"/>
                  <a:gd name="T33" fmla="*/ 439 h 16"/>
                  <a:gd name="T34" fmla="*/ 209 w 17"/>
                  <a:gd name="T35" fmla="*/ 349 h 16"/>
                  <a:gd name="T36" fmla="*/ 249 w 17"/>
                  <a:gd name="T37" fmla="*/ 349 h 16"/>
                  <a:gd name="T38" fmla="*/ 339 w 17"/>
                  <a:gd name="T39" fmla="*/ 390 h 16"/>
                  <a:gd name="T40" fmla="*/ 405 w 17"/>
                  <a:gd name="T41" fmla="*/ 349 h 16"/>
                  <a:gd name="T42" fmla="*/ 433 w 17"/>
                  <a:gd name="T43" fmla="*/ 418 h 16"/>
                  <a:gd name="T44" fmla="*/ 405 w 17"/>
                  <a:gd name="T45" fmla="*/ 226 h 16"/>
                  <a:gd name="T46" fmla="*/ 339 w 17"/>
                  <a:gd name="T47" fmla="*/ 95 h 16"/>
                  <a:gd name="T48" fmla="*/ 311 w 17"/>
                  <a:gd name="T49" fmla="*/ 226 h 16"/>
                  <a:gd name="T50" fmla="*/ 271 w 17"/>
                  <a:gd name="T51" fmla="*/ 226 h 16"/>
                  <a:gd name="T52" fmla="*/ 271 w 17"/>
                  <a:gd name="T53" fmla="*/ 185 h 16"/>
                  <a:gd name="T54" fmla="*/ 249 w 17"/>
                  <a:gd name="T55" fmla="*/ 164 h 16"/>
                  <a:gd name="T56" fmla="*/ 249 w 17"/>
                  <a:gd name="T57" fmla="*/ 164 h 16"/>
                  <a:gd name="T58" fmla="*/ 184 w 17"/>
                  <a:gd name="T59" fmla="*/ 69 h 16"/>
                  <a:gd name="T60" fmla="*/ 89 w 17"/>
                  <a:gd name="T61" fmla="*/ 135 h 16"/>
                  <a:gd name="T62" fmla="*/ 66 w 17"/>
                  <a:gd name="T63" fmla="*/ 226 h 16"/>
                  <a:gd name="T64" fmla="*/ 89 w 17"/>
                  <a:gd name="T65" fmla="*/ 283 h 16"/>
                  <a:gd name="T66" fmla="*/ 66 w 17"/>
                  <a:gd name="T67" fmla="*/ 321 h 1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7" h="16">
                    <a:moveTo>
                      <a:pt x="7" y="16"/>
                    </a:moveTo>
                    <a:cubicBezTo>
                      <a:pt x="7" y="15"/>
                      <a:pt x="7" y="15"/>
                      <a:pt x="7" y="15"/>
                    </a:cubicBezTo>
                    <a:cubicBezTo>
                      <a:pt x="3" y="14"/>
                      <a:pt x="2" y="13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3" y="2"/>
                      <a:pt x="4" y="1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9" y="4"/>
                    </a:cubicBezTo>
                    <a:cubicBezTo>
                      <a:pt x="9" y="4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6"/>
                    </a:cubicBezTo>
                    <a:cubicBezTo>
                      <a:pt x="10" y="6"/>
                      <a:pt x="10" y="4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3" y="2"/>
                      <a:pt x="13" y="3"/>
                    </a:cubicBezTo>
                    <a:cubicBezTo>
                      <a:pt x="14" y="4"/>
                      <a:pt x="15" y="6"/>
                      <a:pt x="14" y="8"/>
                    </a:cubicBezTo>
                    <a:cubicBezTo>
                      <a:pt x="14" y="10"/>
                      <a:pt x="15" y="11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4"/>
                      <a:pt x="13" y="14"/>
                      <a:pt x="12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0" y="14"/>
                      <a:pt x="9" y="15"/>
                      <a:pt x="8" y="14"/>
                    </a:cubicBezTo>
                    <a:cubicBezTo>
                      <a:pt x="8" y="15"/>
                      <a:pt x="7" y="15"/>
                      <a:pt x="7" y="15"/>
                    </a:cubicBezTo>
                    <a:lnTo>
                      <a:pt x="7" y="16"/>
                    </a:lnTo>
                    <a:close/>
                    <a:moveTo>
                      <a:pt x="2" y="10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4" y="13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10" y="13"/>
                      <a:pt x="11" y="12"/>
                      <a:pt x="11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4" y="13"/>
                      <a:pt x="15" y="13"/>
                      <a:pt x="15" y="13"/>
                    </a:cubicBezTo>
                    <a:cubicBezTo>
                      <a:pt x="14" y="11"/>
                      <a:pt x="13" y="10"/>
                      <a:pt x="13" y="7"/>
                    </a:cubicBezTo>
                    <a:cubicBezTo>
                      <a:pt x="13" y="6"/>
                      <a:pt x="13" y="5"/>
                      <a:pt x="12" y="4"/>
                    </a:cubicBezTo>
                    <a:cubicBezTo>
                      <a:pt x="12" y="4"/>
                      <a:pt x="12" y="3"/>
                      <a:pt x="11" y="3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1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5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6" name="Freeform 522"/>
              <p:cNvSpPr>
                <a:spLocks/>
              </p:cNvSpPr>
              <p:nvPr/>
            </p:nvSpPr>
            <p:spPr bwMode="auto">
              <a:xfrm>
                <a:off x="3556" y="1149"/>
                <a:ext cx="4" cy="12"/>
              </a:xfrm>
              <a:custGeom>
                <a:avLst/>
                <a:gdLst>
                  <a:gd name="T0" fmla="*/ 32 w 2"/>
                  <a:gd name="T1" fmla="*/ 98 h 5"/>
                  <a:gd name="T2" fmla="*/ 32 w 2"/>
                  <a:gd name="T3" fmla="*/ 168 h 5"/>
                  <a:gd name="T4" fmla="*/ 16 w 2"/>
                  <a:gd name="T5" fmla="*/ 0 h 5"/>
                  <a:gd name="T6" fmla="*/ 32 w 2"/>
                  <a:gd name="T7" fmla="*/ 9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cubicBezTo>
                      <a:pt x="2" y="4"/>
                      <a:pt x="2" y="4"/>
                      <a:pt x="2" y="5"/>
                    </a:cubicBezTo>
                    <a:cubicBezTo>
                      <a:pt x="0" y="4"/>
                      <a:pt x="1" y="2"/>
                      <a:pt x="1" y="0"/>
                    </a:cubicBezTo>
                    <a:cubicBezTo>
                      <a:pt x="2" y="1"/>
                      <a:pt x="2" y="2"/>
                      <a:pt x="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7" name="Freeform 523"/>
              <p:cNvSpPr>
                <a:spLocks/>
              </p:cNvSpPr>
              <p:nvPr/>
            </p:nvSpPr>
            <p:spPr bwMode="auto">
              <a:xfrm>
                <a:off x="3556" y="1144"/>
                <a:ext cx="7" cy="19"/>
              </a:xfrm>
              <a:custGeom>
                <a:avLst/>
                <a:gdLst>
                  <a:gd name="T0" fmla="*/ 65 w 3"/>
                  <a:gd name="T1" fmla="*/ 254 h 8"/>
                  <a:gd name="T2" fmla="*/ 28 w 3"/>
                  <a:gd name="T3" fmla="*/ 254 h 8"/>
                  <a:gd name="T4" fmla="*/ 0 w 3"/>
                  <a:gd name="T5" fmla="*/ 95 h 8"/>
                  <a:gd name="T6" fmla="*/ 28 w 3"/>
                  <a:gd name="T7" fmla="*/ 69 h 8"/>
                  <a:gd name="T8" fmla="*/ 28 w 3"/>
                  <a:gd name="T9" fmla="*/ 0 h 8"/>
                  <a:gd name="T10" fmla="*/ 65 w 3"/>
                  <a:gd name="T11" fmla="*/ 69 h 8"/>
                  <a:gd name="T12" fmla="*/ 65 w 3"/>
                  <a:gd name="T13" fmla="*/ 95 h 8"/>
                  <a:gd name="T14" fmla="*/ 65 w 3"/>
                  <a:gd name="T15" fmla="*/ 164 h 8"/>
                  <a:gd name="T16" fmla="*/ 65 w 3"/>
                  <a:gd name="T17" fmla="*/ 226 h 8"/>
                  <a:gd name="T18" fmla="*/ 65 w 3"/>
                  <a:gd name="T19" fmla="*/ 226 h 8"/>
                  <a:gd name="T20" fmla="*/ 65 w 3"/>
                  <a:gd name="T21" fmla="*/ 254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0" y="6"/>
                      <a:pt x="0" y="5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lnTo>
                      <a:pt x="2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8" name="Freeform 524"/>
              <p:cNvSpPr>
                <a:spLocks/>
              </p:cNvSpPr>
              <p:nvPr/>
            </p:nvSpPr>
            <p:spPr bwMode="auto">
              <a:xfrm>
                <a:off x="3558" y="1184"/>
                <a:ext cx="5" cy="7"/>
              </a:xfrm>
              <a:custGeom>
                <a:avLst/>
                <a:gdLst>
                  <a:gd name="T0" fmla="*/ 50 w 2"/>
                  <a:gd name="T1" fmla="*/ 28 h 3"/>
                  <a:gd name="T2" fmla="*/ 50 w 2"/>
                  <a:gd name="T3" fmla="*/ 86 h 3"/>
                  <a:gd name="T4" fmla="*/ 0 w 2"/>
                  <a:gd name="T5" fmla="*/ 0 h 3"/>
                  <a:gd name="T6" fmla="*/ 50 w 2"/>
                  <a:gd name="T7" fmla="*/ 2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2"/>
                      <a:pt x="2" y="2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9" name="Freeform 525"/>
              <p:cNvSpPr>
                <a:spLocks/>
              </p:cNvSpPr>
              <p:nvPr/>
            </p:nvSpPr>
            <p:spPr bwMode="auto">
              <a:xfrm>
                <a:off x="3553" y="1175"/>
                <a:ext cx="12" cy="19"/>
              </a:xfrm>
              <a:custGeom>
                <a:avLst/>
                <a:gdLst>
                  <a:gd name="T0" fmla="*/ 98 w 5"/>
                  <a:gd name="T1" fmla="*/ 254 h 8"/>
                  <a:gd name="T2" fmla="*/ 98 w 5"/>
                  <a:gd name="T3" fmla="*/ 226 h 8"/>
                  <a:gd name="T4" fmla="*/ 98 w 5"/>
                  <a:gd name="T5" fmla="*/ 226 h 8"/>
                  <a:gd name="T6" fmla="*/ 98 w 5"/>
                  <a:gd name="T7" fmla="*/ 226 h 8"/>
                  <a:gd name="T8" fmla="*/ 0 w 5"/>
                  <a:gd name="T9" fmla="*/ 0 h 8"/>
                  <a:gd name="T10" fmla="*/ 98 w 5"/>
                  <a:gd name="T11" fmla="*/ 135 h 8"/>
                  <a:gd name="T12" fmla="*/ 139 w 5"/>
                  <a:gd name="T13" fmla="*/ 164 h 8"/>
                  <a:gd name="T14" fmla="*/ 139 w 5"/>
                  <a:gd name="T15" fmla="*/ 164 h 8"/>
                  <a:gd name="T16" fmla="*/ 139 w 5"/>
                  <a:gd name="T17" fmla="*/ 185 h 8"/>
                  <a:gd name="T18" fmla="*/ 139 w 5"/>
                  <a:gd name="T19" fmla="*/ 226 h 8"/>
                  <a:gd name="T20" fmla="*/ 98 w 5"/>
                  <a:gd name="T21" fmla="*/ 254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0" name="Freeform 526"/>
              <p:cNvSpPr>
                <a:spLocks/>
              </p:cNvSpPr>
              <p:nvPr/>
            </p:nvSpPr>
            <p:spPr bwMode="auto">
              <a:xfrm>
                <a:off x="3711" y="1399"/>
                <a:ext cx="8" cy="10"/>
              </a:xfrm>
              <a:custGeom>
                <a:avLst/>
                <a:gdLst>
                  <a:gd name="T0" fmla="*/ 93 w 3"/>
                  <a:gd name="T1" fmla="*/ 0 h 4"/>
                  <a:gd name="T2" fmla="*/ 0 w 3"/>
                  <a:gd name="T3" fmla="*/ 158 h 4"/>
                  <a:gd name="T4" fmla="*/ 93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1" y="3"/>
                      <a:pt x="3" y="2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1" name="Freeform 527"/>
              <p:cNvSpPr>
                <a:spLocks noEditPoints="1"/>
              </p:cNvSpPr>
              <p:nvPr/>
            </p:nvSpPr>
            <p:spPr bwMode="auto">
              <a:xfrm>
                <a:off x="3707" y="1399"/>
                <a:ext cx="12" cy="12"/>
              </a:xfrm>
              <a:custGeom>
                <a:avLst/>
                <a:gdLst>
                  <a:gd name="T0" fmla="*/ 0 w 5"/>
                  <a:gd name="T1" fmla="*/ 168 h 5"/>
                  <a:gd name="T2" fmla="*/ 29 w 5"/>
                  <a:gd name="T3" fmla="*/ 98 h 5"/>
                  <a:gd name="T4" fmla="*/ 29 w 5"/>
                  <a:gd name="T5" fmla="*/ 70 h 5"/>
                  <a:gd name="T6" fmla="*/ 139 w 5"/>
                  <a:gd name="T7" fmla="*/ 0 h 5"/>
                  <a:gd name="T8" fmla="*/ 139 w 5"/>
                  <a:gd name="T9" fmla="*/ 0 h 5"/>
                  <a:gd name="T10" fmla="*/ 139 w 5"/>
                  <a:gd name="T11" fmla="*/ 0 h 5"/>
                  <a:gd name="T12" fmla="*/ 168 w 5"/>
                  <a:gd name="T13" fmla="*/ 29 h 5"/>
                  <a:gd name="T14" fmla="*/ 98 w 5"/>
                  <a:gd name="T15" fmla="*/ 98 h 5"/>
                  <a:gd name="T16" fmla="*/ 70 w 5"/>
                  <a:gd name="T17" fmla="*/ 139 h 5"/>
                  <a:gd name="T18" fmla="*/ 0 w 5"/>
                  <a:gd name="T19" fmla="*/ 168 h 5"/>
                  <a:gd name="T20" fmla="*/ 139 w 5"/>
                  <a:gd name="T21" fmla="*/ 29 h 5"/>
                  <a:gd name="T22" fmla="*/ 98 w 5"/>
                  <a:gd name="T23" fmla="*/ 70 h 5"/>
                  <a:gd name="T24" fmla="*/ 139 w 5"/>
                  <a:gd name="T25" fmla="*/ 29 h 5"/>
                  <a:gd name="T26" fmla="*/ 139 w 5"/>
                  <a:gd name="T27" fmla="*/ 29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0" y="5"/>
                    </a:lnTo>
                    <a:close/>
                    <a:moveTo>
                      <a:pt x="4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2" name="Freeform 528"/>
              <p:cNvSpPr>
                <a:spLocks/>
              </p:cNvSpPr>
              <p:nvPr/>
            </p:nvSpPr>
            <p:spPr bwMode="auto">
              <a:xfrm>
                <a:off x="3567" y="1439"/>
                <a:ext cx="5" cy="7"/>
              </a:xfrm>
              <a:custGeom>
                <a:avLst/>
                <a:gdLst>
                  <a:gd name="T0" fmla="*/ 0 w 2"/>
                  <a:gd name="T1" fmla="*/ 65 h 3"/>
                  <a:gd name="T2" fmla="*/ 83 w 2"/>
                  <a:gd name="T3" fmla="*/ 28 h 3"/>
                  <a:gd name="T4" fmla="*/ 50 w 2"/>
                  <a:gd name="T5" fmla="*/ 0 h 3"/>
                  <a:gd name="T6" fmla="*/ 0 w 2"/>
                  <a:gd name="T7" fmla="*/ 6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3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3" name="Freeform 529"/>
              <p:cNvSpPr>
                <a:spLocks/>
              </p:cNvSpPr>
              <p:nvPr/>
            </p:nvSpPr>
            <p:spPr bwMode="auto">
              <a:xfrm>
                <a:off x="3567" y="1439"/>
                <a:ext cx="7" cy="7"/>
              </a:xfrm>
              <a:custGeom>
                <a:avLst/>
                <a:gdLst>
                  <a:gd name="T0" fmla="*/ 28 w 3"/>
                  <a:gd name="T1" fmla="*/ 86 h 3"/>
                  <a:gd name="T2" fmla="*/ 28 w 3"/>
                  <a:gd name="T3" fmla="*/ 86 h 3"/>
                  <a:gd name="T4" fmla="*/ 0 w 3"/>
                  <a:gd name="T5" fmla="*/ 86 h 3"/>
                  <a:gd name="T6" fmla="*/ 0 w 3"/>
                  <a:gd name="T7" fmla="*/ 65 h 3"/>
                  <a:gd name="T8" fmla="*/ 0 w 3"/>
                  <a:gd name="T9" fmla="*/ 65 h 3"/>
                  <a:gd name="T10" fmla="*/ 0 w 3"/>
                  <a:gd name="T11" fmla="*/ 0 h 3"/>
                  <a:gd name="T12" fmla="*/ 28 w 3"/>
                  <a:gd name="T13" fmla="*/ 0 h 3"/>
                  <a:gd name="T14" fmla="*/ 28 w 3"/>
                  <a:gd name="T15" fmla="*/ 0 h 3"/>
                  <a:gd name="T16" fmla="*/ 86 w 3"/>
                  <a:gd name="T17" fmla="*/ 0 h 3"/>
                  <a:gd name="T18" fmla="*/ 86 w 3"/>
                  <a:gd name="T19" fmla="*/ 28 h 3"/>
                  <a:gd name="T20" fmla="*/ 86 w 3"/>
                  <a:gd name="T21" fmla="*/ 28 h 3"/>
                  <a:gd name="T22" fmla="*/ 28 w 3"/>
                  <a:gd name="T23" fmla="*/ 86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4" name="Freeform 530"/>
              <p:cNvSpPr>
                <a:spLocks/>
              </p:cNvSpPr>
              <p:nvPr/>
            </p:nvSpPr>
            <p:spPr bwMode="auto">
              <a:xfrm>
                <a:off x="3591" y="1449"/>
                <a:ext cx="19" cy="71"/>
              </a:xfrm>
              <a:custGeom>
                <a:avLst/>
                <a:gdLst>
                  <a:gd name="T0" fmla="*/ 95 w 8"/>
                  <a:gd name="T1" fmla="*/ 0 h 30"/>
                  <a:gd name="T2" fmla="*/ 135 w 8"/>
                  <a:gd name="T3" fmla="*/ 320 h 30"/>
                  <a:gd name="T4" fmla="*/ 254 w 8"/>
                  <a:gd name="T5" fmla="*/ 622 h 30"/>
                  <a:gd name="T6" fmla="*/ 95 w 8"/>
                  <a:gd name="T7" fmla="*/ 717 h 30"/>
                  <a:gd name="T8" fmla="*/ 164 w 8"/>
                  <a:gd name="T9" fmla="*/ 942 h 30"/>
                  <a:gd name="T10" fmla="*/ 95 w 8"/>
                  <a:gd name="T11" fmla="*/ 873 h 30"/>
                  <a:gd name="T12" fmla="*/ 69 w 8"/>
                  <a:gd name="T13" fmla="*/ 942 h 30"/>
                  <a:gd name="T14" fmla="*/ 69 w 8"/>
                  <a:gd name="T15" fmla="*/ 757 h 30"/>
                  <a:gd name="T16" fmla="*/ 29 w 8"/>
                  <a:gd name="T17" fmla="*/ 660 h 30"/>
                  <a:gd name="T18" fmla="*/ 69 w 8"/>
                  <a:gd name="T19" fmla="*/ 504 h 30"/>
                  <a:gd name="T20" fmla="*/ 29 w 8"/>
                  <a:gd name="T21" fmla="*/ 320 h 30"/>
                  <a:gd name="T22" fmla="*/ 29 w 8"/>
                  <a:gd name="T23" fmla="*/ 95 h 30"/>
                  <a:gd name="T24" fmla="*/ 69 w 8"/>
                  <a:gd name="T25" fmla="*/ 0 h 30"/>
                  <a:gd name="T26" fmla="*/ 95 w 8"/>
                  <a:gd name="T27" fmla="*/ 0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" h="30">
                    <a:moveTo>
                      <a:pt x="3" y="0"/>
                    </a:moveTo>
                    <a:cubicBezTo>
                      <a:pt x="5" y="2"/>
                      <a:pt x="4" y="7"/>
                      <a:pt x="4" y="10"/>
                    </a:cubicBezTo>
                    <a:cubicBezTo>
                      <a:pt x="4" y="13"/>
                      <a:pt x="6" y="17"/>
                      <a:pt x="8" y="20"/>
                    </a:cubicBezTo>
                    <a:cubicBezTo>
                      <a:pt x="4" y="17"/>
                      <a:pt x="4" y="19"/>
                      <a:pt x="3" y="23"/>
                    </a:cubicBezTo>
                    <a:cubicBezTo>
                      <a:pt x="2" y="26"/>
                      <a:pt x="6" y="27"/>
                      <a:pt x="5" y="30"/>
                    </a:cubicBezTo>
                    <a:cubicBezTo>
                      <a:pt x="5" y="28"/>
                      <a:pt x="4" y="28"/>
                      <a:pt x="3" y="28"/>
                    </a:cubicBezTo>
                    <a:cubicBezTo>
                      <a:pt x="2" y="27"/>
                      <a:pt x="2" y="29"/>
                      <a:pt x="2" y="30"/>
                    </a:cubicBezTo>
                    <a:cubicBezTo>
                      <a:pt x="0" y="29"/>
                      <a:pt x="1" y="25"/>
                      <a:pt x="2" y="24"/>
                    </a:cubicBezTo>
                    <a:cubicBezTo>
                      <a:pt x="2" y="22"/>
                      <a:pt x="1" y="22"/>
                      <a:pt x="1" y="21"/>
                    </a:cubicBezTo>
                    <a:cubicBezTo>
                      <a:pt x="1" y="19"/>
                      <a:pt x="2" y="18"/>
                      <a:pt x="2" y="16"/>
                    </a:cubicBezTo>
                    <a:cubicBezTo>
                      <a:pt x="2" y="14"/>
                      <a:pt x="2" y="12"/>
                      <a:pt x="1" y="10"/>
                    </a:cubicBezTo>
                    <a:cubicBezTo>
                      <a:pt x="0" y="8"/>
                      <a:pt x="1" y="5"/>
                      <a:pt x="1" y="3"/>
                    </a:cubicBezTo>
                    <a:cubicBezTo>
                      <a:pt x="4" y="4"/>
                      <a:pt x="3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" name="Freeform 531"/>
              <p:cNvSpPr>
                <a:spLocks noEditPoints="1"/>
              </p:cNvSpPr>
              <p:nvPr/>
            </p:nvSpPr>
            <p:spPr bwMode="auto">
              <a:xfrm>
                <a:off x="3589" y="1446"/>
                <a:ext cx="26" cy="85"/>
              </a:xfrm>
              <a:custGeom>
                <a:avLst/>
                <a:gdLst>
                  <a:gd name="T0" fmla="*/ 118 w 11"/>
                  <a:gd name="T1" fmla="*/ 1122 h 36"/>
                  <a:gd name="T2" fmla="*/ 156 w 11"/>
                  <a:gd name="T3" fmla="*/ 959 h 36"/>
                  <a:gd name="T4" fmla="*/ 118 w 11"/>
                  <a:gd name="T5" fmla="*/ 897 h 36"/>
                  <a:gd name="T6" fmla="*/ 95 w 11"/>
                  <a:gd name="T7" fmla="*/ 937 h 36"/>
                  <a:gd name="T8" fmla="*/ 95 w 11"/>
                  <a:gd name="T9" fmla="*/ 959 h 36"/>
                  <a:gd name="T10" fmla="*/ 95 w 11"/>
                  <a:gd name="T11" fmla="*/ 999 h 36"/>
                  <a:gd name="T12" fmla="*/ 66 w 11"/>
                  <a:gd name="T13" fmla="*/ 959 h 36"/>
                  <a:gd name="T14" fmla="*/ 66 w 11"/>
                  <a:gd name="T15" fmla="*/ 774 h 36"/>
                  <a:gd name="T16" fmla="*/ 66 w 11"/>
                  <a:gd name="T17" fmla="*/ 774 h 36"/>
                  <a:gd name="T18" fmla="*/ 66 w 11"/>
                  <a:gd name="T19" fmla="*/ 713 h 36"/>
                  <a:gd name="T20" fmla="*/ 66 w 11"/>
                  <a:gd name="T21" fmla="*/ 685 h 36"/>
                  <a:gd name="T22" fmla="*/ 66 w 11"/>
                  <a:gd name="T23" fmla="*/ 590 h 36"/>
                  <a:gd name="T24" fmla="*/ 66 w 11"/>
                  <a:gd name="T25" fmla="*/ 524 h 36"/>
                  <a:gd name="T26" fmla="*/ 28 w 11"/>
                  <a:gd name="T27" fmla="*/ 340 h 36"/>
                  <a:gd name="T28" fmla="*/ 28 w 11"/>
                  <a:gd name="T29" fmla="*/ 156 h 36"/>
                  <a:gd name="T30" fmla="*/ 28 w 11"/>
                  <a:gd name="T31" fmla="*/ 118 h 36"/>
                  <a:gd name="T32" fmla="*/ 66 w 11"/>
                  <a:gd name="T33" fmla="*/ 94 h 36"/>
                  <a:gd name="T34" fmla="*/ 66 w 11"/>
                  <a:gd name="T35" fmla="*/ 94 h 36"/>
                  <a:gd name="T36" fmla="*/ 95 w 11"/>
                  <a:gd name="T37" fmla="*/ 118 h 36"/>
                  <a:gd name="T38" fmla="*/ 95 w 11"/>
                  <a:gd name="T39" fmla="*/ 28 h 36"/>
                  <a:gd name="T40" fmla="*/ 66 w 11"/>
                  <a:gd name="T41" fmla="*/ 28 h 36"/>
                  <a:gd name="T42" fmla="*/ 95 w 11"/>
                  <a:gd name="T43" fmla="*/ 0 h 36"/>
                  <a:gd name="T44" fmla="*/ 95 w 11"/>
                  <a:gd name="T45" fmla="*/ 0 h 36"/>
                  <a:gd name="T46" fmla="*/ 118 w 11"/>
                  <a:gd name="T47" fmla="*/ 0 h 36"/>
                  <a:gd name="T48" fmla="*/ 118 w 11"/>
                  <a:gd name="T49" fmla="*/ 0 h 36"/>
                  <a:gd name="T50" fmla="*/ 184 w 11"/>
                  <a:gd name="T51" fmla="*/ 250 h 36"/>
                  <a:gd name="T52" fmla="*/ 184 w 11"/>
                  <a:gd name="T53" fmla="*/ 340 h 36"/>
                  <a:gd name="T54" fmla="*/ 279 w 11"/>
                  <a:gd name="T55" fmla="*/ 659 h 36"/>
                  <a:gd name="T56" fmla="*/ 340 w 11"/>
                  <a:gd name="T57" fmla="*/ 753 h 36"/>
                  <a:gd name="T58" fmla="*/ 251 w 11"/>
                  <a:gd name="T59" fmla="*/ 685 h 36"/>
                  <a:gd name="T60" fmla="*/ 184 w 11"/>
                  <a:gd name="T61" fmla="*/ 619 h 36"/>
                  <a:gd name="T62" fmla="*/ 156 w 11"/>
                  <a:gd name="T63" fmla="*/ 753 h 36"/>
                  <a:gd name="T64" fmla="*/ 156 w 11"/>
                  <a:gd name="T65" fmla="*/ 843 h 36"/>
                  <a:gd name="T66" fmla="*/ 184 w 11"/>
                  <a:gd name="T67" fmla="*/ 959 h 36"/>
                  <a:gd name="T68" fmla="*/ 118 w 11"/>
                  <a:gd name="T69" fmla="*/ 1122 h 36"/>
                  <a:gd name="T70" fmla="*/ 66 w 11"/>
                  <a:gd name="T71" fmla="*/ 156 h 36"/>
                  <a:gd name="T72" fmla="*/ 66 w 11"/>
                  <a:gd name="T73" fmla="*/ 156 h 36"/>
                  <a:gd name="T74" fmla="*/ 66 w 11"/>
                  <a:gd name="T75" fmla="*/ 340 h 36"/>
                  <a:gd name="T76" fmla="*/ 95 w 11"/>
                  <a:gd name="T77" fmla="*/ 524 h 36"/>
                  <a:gd name="T78" fmla="*/ 95 w 11"/>
                  <a:gd name="T79" fmla="*/ 590 h 36"/>
                  <a:gd name="T80" fmla="*/ 95 w 11"/>
                  <a:gd name="T81" fmla="*/ 685 h 36"/>
                  <a:gd name="T82" fmla="*/ 95 w 11"/>
                  <a:gd name="T83" fmla="*/ 713 h 36"/>
                  <a:gd name="T84" fmla="*/ 95 w 11"/>
                  <a:gd name="T85" fmla="*/ 774 h 36"/>
                  <a:gd name="T86" fmla="*/ 95 w 11"/>
                  <a:gd name="T87" fmla="*/ 803 h 36"/>
                  <a:gd name="T88" fmla="*/ 95 w 11"/>
                  <a:gd name="T89" fmla="*/ 897 h 36"/>
                  <a:gd name="T90" fmla="*/ 118 w 11"/>
                  <a:gd name="T91" fmla="*/ 869 h 36"/>
                  <a:gd name="T92" fmla="*/ 156 w 11"/>
                  <a:gd name="T93" fmla="*/ 869 h 36"/>
                  <a:gd name="T94" fmla="*/ 118 w 11"/>
                  <a:gd name="T95" fmla="*/ 869 h 36"/>
                  <a:gd name="T96" fmla="*/ 95 w 11"/>
                  <a:gd name="T97" fmla="*/ 753 h 36"/>
                  <a:gd name="T98" fmla="*/ 184 w 11"/>
                  <a:gd name="T99" fmla="*/ 590 h 36"/>
                  <a:gd name="T100" fmla="*/ 225 w 11"/>
                  <a:gd name="T101" fmla="*/ 590 h 36"/>
                  <a:gd name="T102" fmla="*/ 156 w 11"/>
                  <a:gd name="T103" fmla="*/ 340 h 36"/>
                  <a:gd name="T104" fmla="*/ 156 w 11"/>
                  <a:gd name="T105" fmla="*/ 250 h 36"/>
                  <a:gd name="T106" fmla="*/ 118 w 11"/>
                  <a:gd name="T107" fmla="*/ 66 h 36"/>
                  <a:gd name="T108" fmla="*/ 118 w 11"/>
                  <a:gd name="T109" fmla="*/ 118 h 36"/>
                  <a:gd name="T110" fmla="*/ 95 w 11"/>
                  <a:gd name="T111" fmla="*/ 156 h 36"/>
                  <a:gd name="T112" fmla="*/ 95 w 11"/>
                  <a:gd name="T113" fmla="*/ 156 h 36"/>
                  <a:gd name="T114" fmla="*/ 66 w 11"/>
                  <a:gd name="T115" fmla="*/ 156 h 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1" h="36">
                    <a:moveTo>
                      <a:pt x="4" y="36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5" y="30"/>
                      <a:pt x="5" y="29"/>
                      <a:pt x="4" y="29"/>
                    </a:cubicBezTo>
                    <a:cubicBezTo>
                      <a:pt x="4" y="29"/>
                      <a:pt x="4" y="30"/>
                      <a:pt x="3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" y="30"/>
                      <a:pt x="2" y="28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4"/>
                      <a:pt x="2" y="24"/>
                      <a:pt x="2" y="23"/>
                    </a:cubicBezTo>
                    <a:cubicBezTo>
                      <a:pt x="2" y="23"/>
                      <a:pt x="2" y="22"/>
                      <a:pt x="2" y="22"/>
                    </a:cubicBezTo>
                    <a:cubicBezTo>
                      <a:pt x="1" y="21"/>
                      <a:pt x="2" y="20"/>
                      <a:pt x="2" y="19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6"/>
                      <a:pt x="2" y="13"/>
                      <a:pt x="1" y="11"/>
                    </a:cubicBezTo>
                    <a:cubicBezTo>
                      <a:pt x="0" y="10"/>
                      <a:pt x="1" y="7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2"/>
                      <a:pt x="6" y="5"/>
                      <a:pt x="6" y="8"/>
                    </a:cubicBezTo>
                    <a:cubicBezTo>
                      <a:pt x="6" y="9"/>
                      <a:pt x="6" y="10"/>
                      <a:pt x="6" y="11"/>
                    </a:cubicBezTo>
                    <a:cubicBezTo>
                      <a:pt x="6" y="14"/>
                      <a:pt x="8" y="18"/>
                      <a:pt x="9" y="21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21"/>
                      <a:pt x="6" y="20"/>
                      <a:pt x="6" y="20"/>
                    </a:cubicBezTo>
                    <a:cubicBezTo>
                      <a:pt x="5" y="20"/>
                      <a:pt x="5" y="22"/>
                      <a:pt x="5" y="24"/>
                    </a:cubicBezTo>
                    <a:cubicBezTo>
                      <a:pt x="4" y="25"/>
                      <a:pt x="5" y="26"/>
                      <a:pt x="5" y="27"/>
                    </a:cubicBezTo>
                    <a:cubicBezTo>
                      <a:pt x="6" y="28"/>
                      <a:pt x="7" y="29"/>
                      <a:pt x="6" y="31"/>
                    </a:cubicBezTo>
                    <a:lnTo>
                      <a:pt x="4" y="36"/>
                    </a:lnTo>
                    <a:close/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7"/>
                      <a:pt x="2" y="10"/>
                      <a:pt x="2" y="11"/>
                    </a:cubicBezTo>
                    <a:cubicBezTo>
                      <a:pt x="3" y="12"/>
                      <a:pt x="4" y="15"/>
                      <a:pt x="3" y="17"/>
                    </a:cubicBezTo>
                    <a:cubicBezTo>
                      <a:pt x="3" y="18"/>
                      <a:pt x="3" y="18"/>
                      <a:pt x="3" y="19"/>
                    </a:cubicBezTo>
                    <a:cubicBezTo>
                      <a:pt x="3" y="20"/>
                      <a:pt x="3" y="21"/>
                      <a:pt x="3" y="22"/>
                    </a:cubicBezTo>
                    <a:cubicBezTo>
                      <a:pt x="3" y="22"/>
                      <a:pt x="3" y="22"/>
                      <a:pt x="3" y="23"/>
                    </a:cubicBezTo>
                    <a:cubicBezTo>
                      <a:pt x="3" y="23"/>
                      <a:pt x="3" y="24"/>
                      <a:pt x="3" y="25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3" y="27"/>
                      <a:pt x="3" y="28"/>
                      <a:pt x="3" y="29"/>
                    </a:cubicBezTo>
                    <a:cubicBezTo>
                      <a:pt x="3" y="29"/>
                      <a:pt x="4" y="28"/>
                      <a:pt x="4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4" y="28"/>
                    </a:cubicBezTo>
                    <a:cubicBezTo>
                      <a:pt x="4" y="27"/>
                      <a:pt x="3" y="25"/>
                      <a:pt x="3" y="24"/>
                    </a:cubicBezTo>
                    <a:cubicBezTo>
                      <a:pt x="4" y="21"/>
                      <a:pt x="4" y="19"/>
                      <a:pt x="6" y="19"/>
                    </a:cubicBezTo>
                    <a:cubicBezTo>
                      <a:pt x="6" y="19"/>
                      <a:pt x="7" y="19"/>
                      <a:pt x="7" y="19"/>
                    </a:cubicBezTo>
                    <a:cubicBezTo>
                      <a:pt x="6" y="17"/>
                      <a:pt x="5" y="14"/>
                      <a:pt x="5" y="11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5" y="6"/>
                      <a:pt x="5" y="4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" name="Freeform 532"/>
              <p:cNvSpPr>
                <a:spLocks/>
              </p:cNvSpPr>
              <p:nvPr/>
            </p:nvSpPr>
            <p:spPr bwMode="auto">
              <a:xfrm>
                <a:off x="3565" y="2008"/>
                <a:ext cx="7" cy="5"/>
              </a:xfrm>
              <a:custGeom>
                <a:avLst/>
                <a:gdLst>
                  <a:gd name="T0" fmla="*/ 0 w 3"/>
                  <a:gd name="T1" fmla="*/ 50 h 2"/>
                  <a:gd name="T2" fmla="*/ 86 w 3"/>
                  <a:gd name="T3" fmla="*/ 50 h 2"/>
                  <a:gd name="T4" fmla="*/ 0 w 3"/>
                  <a:gd name="T5" fmla="*/ 5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2" y="1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" name="Freeform 533"/>
              <p:cNvSpPr>
                <a:spLocks/>
              </p:cNvSpPr>
              <p:nvPr/>
            </p:nvSpPr>
            <p:spPr bwMode="auto">
              <a:xfrm>
                <a:off x="3563" y="2008"/>
                <a:ext cx="14" cy="5"/>
              </a:xfrm>
              <a:custGeom>
                <a:avLst/>
                <a:gdLst>
                  <a:gd name="T0" fmla="*/ 65 w 6"/>
                  <a:gd name="T1" fmla="*/ 83 h 2"/>
                  <a:gd name="T2" fmla="*/ 0 w 6"/>
                  <a:gd name="T3" fmla="*/ 50 h 2"/>
                  <a:gd name="T4" fmla="*/ 0 w 6"/>
                  <a:gd name="T5" fmla="*/ 0 h 2"/>
                  <a:gd name="T6" fmla="*/ 28 w 6"/>
                  <a:gd name="T7" fmla="*/ 0 h 2"/>
                  <a:gd name="T8" fmla="*/ 152 w 6"/>
                  <a:gd name="T9" fmla="*/ 50 h 2"/>
                  <a:gd name="T10" fmla="*/ 180 w 6"/>
                  <a:gd name="T11" fmla="*/ 50 h 2"/>
                  <a:gd name="T12" fmla="*/ 114 w 6"/>
                  <a:gd name="T13" fmla="*/ 83 h 2"/>
                  <a:gd name="T14" fmla="*/ 114 w 6"/>
                  <a:gd name="T15" fmla="*/ 83 h 2"/>
                  <a:gd name="T16" fmla="*/ 65 w 6"/>
                  <a:gd name="T17" fmla="*/ 83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" name="Freeform 534"/>
              <p:cNvSpPr>
                <a:spLocks/>
              </p:cNvSpPr>
              <p:nvPr/>
            </p:nvSpPr>
            <p:spPr bwMode="auto">
              <a:xfrm>
                <a:off x="3437" y="1860"/>
                <a:ext cx="220" cy="174"/>
              </a:xfrm>
              <a:custGeom>
                <a:avLst/>
                <a:gdLst>
                  <a:gd name="T0" fmla="*/ 66 w 93"/>
                  <a:gd name="T1" fmla="*/ 884 h 74"/>
                  <a:gd name="T2" fmla="*/ 225 w 93"/>
                  <a:gd name="T3" fmla="*/ 729 h 74"/>
                  <a:gd name="T4" fmla="*/ 438 w 93"/>
                  <a:gd name="T5" fmla="*/ 675 h 74"/>
                  <a:gd name="T6" fmla="*/ 660 w 93"/>
                  <a:gd name="T7" fmla="*/ 548 h 74"/>
                  <a:gd name="T8" fmla="*/ 688 w 93"/>
                  <a:gd name="T9" fmla="*/ 430 h 74"/>
                  <a:gd name="T10" fmla="*/ 755 w 93"/>
                  <a:gd name="T11" fmla="*/ 454 h 74"/>
                  <a:gd name="T12" fmla="*/ 845 w 93"/>
                  <a:gd name="T13" fmla="*/ 336 h 74"/>
                  <a:gd name="T14" fmla="*/ 873 w 93"/>
                  <a:gd name="T15" fmla="*/ 336 h 74"/>
                  <a:gd name="T16" fmla="*/ 913 w 93"/>
                  <a:gd name="T17" fmla="*/ 310 h 74"/>
                  <a:gd name="T18" fmla="*/ 1036 w 93"/>
                  <a:gd name="T19" fmla="*/ 249 h 74"/>
                  <a:gd name="T20" fmla="*/ 1192 w 93"/>
                  <a:gd name="T21" fmla="*/ 336 h 74"/>
                  <a:gd name="T22" fmla="*/ 1221 w 93"/>
                  <a:gd name="T23" fmla="*/ 183 h 74"/>
                  <a:gd name="T24" fmla="*/ 1377 w 93"/>
                  <a:gd name="T25" fmla="*/ 115 h 74"/>
                  <a:gd name="T26" fmla="*/ 1405 w 93"/>
                  <a:gd name="T27" fmla="*/ 66 h 74"/>
                  <a:gd name="T28" fmla="*/ 1628 w 93"/>
                  <a:gd name="T29" fmla="*/ 115 h 74"/>
                  <a:gd name="T30" fmla="*/ 1696 w 93"/>
                  <a:gd name="T31" fmla="*/ 89 h 74"/>
                  <a:gd name="T32" fmla="*/ 1656 w 93"/>
                  <a:gd name="T33" fmla="*/ 183 h 74"/>
                  <a:gd name="T34" fmla="*/ 1628 w 93"/>
                  <a:gd name="T35" fmla="*/ 183 h 74"/>
                  <a:gd name="T36" fmla="*/ 1656 w 93"/>
                  <a:gd name="T37" fmla="*/ 209 h 74"/>
                  <a:gd name="T38" fmla="*/ 1656 w 93"/>
                  <a:gd name="T39" fmla="*/ 364 h 74"/>
                  <a:gd name="T40" fmla="*/ 1786 w 93"/>
                  <a:gd name="T41" fmla="*/ 430 h 74"/>
                  <a:gd name="T42" fmla="*/ 1971 w 93"/>
                  <a:gd name="T43" fmla="*/ 520 h 74"/>
                  <a:gd name="T44" fmla="*/ 2160 w 93"/>
                  <a:gd name="T45" fmla="*/ 115 h 74"/>
                  <a:gd name="T46" fmla="*/ 2250 w 93"/>
                  <a:gd name="T47" fmla="*/ 270 h 74"/>
                  <a:gd name="T48" fmla="*/ 2344 w 93"/>
                  <a:gd name="T49" fmla="*/ 404 h 74"/>
                  <a:gd name="T50" fmla="*/ 2413 w 93"/>
                  <a:gd name="T51" fmla="*/ 585 h 74"/>
                  <a:gd name="T52" fmla="*/ 2474 w 93"/>
                  <a:gd name="T53" fmla="*/ 675 h 74"/>
                  <a:gd name="T54" fmla="*/ 2569 w 93"/>
                  <a:gd name="T55" fmla="*/ 729 h 74"/>
                  <a:gd name="T56" fmla="*/ 2659 w 93"/>
                  <a:gd name="T57" fmla="*/ 856 h 74"/>
                  <a:gd name="T58" fmla="*/ 2725 w 93"/>
                  <a:gd name="T59" fmla="*/ 856 h 74"/>
                  <a:gd name="T60" fmla="*/ 2848 w 93"/>
                  <a:gd name="T61" fmla="*/ 1105 h 74"/>
                  <a:gd name="T62" fmla="*/ 2910 w 93"/>
                  <a:gd name="T63" fmla="*/ 1376 h 74"/>
                  <a:gd name="T64" fmla="*/ 2754 w 93"/>
                  <a:gd name="T65" fmla="*/ 1768 h 74"/>
                  <a:gd name="T66" fmla="*/ 2725 w 93"/>
                  <a:gd name="T67" fmla="*/ 1898 h 74"/>
                  <a:gd name="T68" fmla="*/ 2500 w 93"/>
                  <a:gd name="T69" fmla="*/ 2173 h 74"/>
                  <a:gd name="T70" fmla="*/ 2413 w 93"/>
                  <a:gd name="T71" fmla="*/ 2234 h 74"/>
                  <a:gd name="T72" fmla="*/ 2290 w 93"/>
                  <a:gd name="T73" fmla="*/ 2173 h 74"/>
                  <a:gd name="T74" fmla="*/ 2250 w 93"/>
                  <a:gd name="T75" fmla="*/ 2144 h 74"/>
                  <a:gd name="T76" fmla="*/ 2160 w 93"/>
                  <a:gd name="T77" fmla="*/ 2194 h 74"/>
                  <a:gd name="T78" fmla="*/ 1909 w 93"/>
                  <a:gd name="T79" fmla="*/ 2057 h 74"/>
                  <a:gd name="T80" fmla="*/ 1812 w 93"/>
                  <a:gd name="T81" fmla="*/ 1923 h 74"/>
                  <a:gd name="T82" fmla="*/ 1725 w 93"/>
                  <a:gd name="T83" fmla="*/ 1898 h 74"/>
                  <a:gd name="T84" fmla="*/ 1746 w 93"/>
                  <a:gd name="T85" fmla="*/ 1808 h 74"/>
                  <a:gd name="T86" fmla="*/ 1628 w 93"/>
                  <a:gd name="T87" fmla="*/ 1898 h 74"/>
                  <a:gd name="T88" fmla="*/ 1602 w 93"/>
                  <a:gd name="T89" fmla="*/ 1836 h 74"/>
                  <a:gd name="T90" fmla="*/ 1512 w 93"/>
                  <a:gd name="T91" fmla="*/ 1674 h 74"/>
                  <a:gd name="T92" fmla="*/ 1471 w 93"/>
                  <a:gd name="T93" fmla="*/ 1653 h 74"/>
                  <a:gd name="T94" fmla="*/ 1221 w 93"/>
                  <a:gd name="T95" fmla="*/ 1587 h 74"/>
                  <a:gd name="T96" fmla="*/ 823 w 93"/>
                  <a:gd name="T97" fmla="*/ 1714 h 74"/>
                  <a:gd name="T98" fmla="*/ 532 w 93"/>
                  <a:gd name="T99" fmla="*/ 1768 h 74"/>
                  <a:gd name="T100" fmla="*/ 225 w 93"/>
                  <a:gd name="T101" fmla="*/ 1858 h 74"/>
                  <a:gd name="T102" fmla="*/ 185 w 93"/>
                  <a:gd name="T103" fmla="*/ 1714 h 74"/>
                  <a:gd name="T104" fmla="*/ 0 w 93"/>
                  <a:gd name="T105" fmla="*/ 1155 h 74"/>
                  <a:gd name="T106" fmla="*/ 28 w 93"/>
                  <a:gd name="T107" fmla="*/ 1155 h 74"/>
                  <a:gd name="T108" fmla="*/ 28 w 93"/>
                  <a:gd name="T109" fmla="*/ 924 h 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3" h="74">
                    <a:moveTo>
                      <a:pt x="2" y="27"/>
                    </a:moveTo>
                    <a:cubicBezTo>
                      <a:pt x="2" y="27"/>
                      <a:pt x="2" y="28"/>
                      <a:pt x="2" y="29"/>
                    </a:cubicBezTo>
                    <a:cubicBezTo>
                      <a:pt x="2" y="27"/>
                      <a:pt x="3" y="27"/>
                      <a:pt x="4" y="26"/>
                    </a:cubicBezTo>
                    <a:cubicBezTo>
                      <a:pt x="5" y="26"/>
                      <a:pt x="7" y="24"/>
                      <a:pt x="7" y="24"/>
                    </a:cubicBezTo>
                    <a:cubicBezTo>
                      <a:pt x="8" y="23"/>
                      <a:pt x="9" y="24"/>
                      <a:pt x="10" y="24"/>
                    </a:cubicBezTo>
                    <a:cubicBezTo>
                      <a:pt x="11" y="24"/>
                      <a:pt x="13" y="22"/>
                      <a:pt x="14" y="22"/>
                    </a:cubicBezTo>
                    <a:cubicBezTo>
                      <a:pt x="16" y="23"/>
                      <a:pt x="19" y="21"/>
                      <a:pt x="20" y="19"/>
                    </a:cubicBezTo>
                    <a:cubicBezTo>
                      <a:pt x="20" y="18"/>
                      <a:pt x="21" y="18"/>
                      <a:pt x="21" y="18"/>
                    </a:cubicBezTo>
                    <a:cubicBezTo>
                      <a:pt x="21" y="17"/>
                      <a:pt x="20" y="17"/>
                      <a:pt x="20" y="16"/>
                    </a:cubicBezTo>
                    <a:cubicBezTo>
                      <a:pt x="21" y="15"/>
                      <a:pt x="22" y="15"/>
                      <a:pt x="22" y="14"/>
                    </a:cubicBezTo>
                    <a:cubicBezTo>
                      <a:pt x="23" y="15"/>
                      <a:pt x="23" y="16"/>
                      <a:pt x="24" y="16"/>
                    </a:cubicBezTo>
                    <a:cubicBezTo>
                      <a:pt x="24" y="16"/>
                      <a:pt x="24" y="15"/>
                      <a:pt x="24" y="15"/>
                    </a:cubicBezTo>
                    <a:cubicBezTo>
                      <a:pt x="23" y="13"/>
                      <a:pt x="24" y="13"/>
                      <a:pt x="26" y="14"/>
                    </a:cubicBezTo>
                    <a:cubicBezTo>
                      <a:pt x="26" y="13"/>
                      <a:pt x="26" y="11"/>
                      <a:pt x="27" y="11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7" y="11"/>
                      <a:pt x="27" y="11"/>
                      <a:pt x="28" y="11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8" y="10"/>
                      <a:pt x="28" y="9"/>
                      <a:pt x="29" y="10"/>
                    </a:cubicBezTo>
                    <a:cubicBezTo>
                      <a:pt x="29" y="9"/>
                      <a:pt x="29" y="9"/>
                      <a:pt x="29" y="8"/>
                    </a:cubicBezTo>
                    <a:cubicBezTo>
                      <a:pt x="30" y="9"/>
                      <a:pt x="31" y="8"/>
                      <a:pt x="33" y="8"/>
                    </a:cubicBezTo>
                    <a:cubicBezTo>
                      <a:pt x="35" y="9"/>
                      <a:pt x="34" y="10"/>
                      <a:pt x="34" y="12"/>
                    </a:cubicBezTo>
                    <a:cubicBezTo>
                      <a:pt x="34" y="10"/>
                      <a:pt x="36" y="9"/>
                      <a:pt x="38" y="11"/>
                    </a:cubicBezTo>
                    <a:cubicBezTo>
                      <a:pt x="38" y="9"/>
                      <a:pt x="37" y="9"/>
                      <a:pt x="38" y="7"/>
                    </a:cubicBezTo>
                    <a:cubicBezTo>
                      <a:pt x="38" y="7"/>
                      <a:pt x="39" y="6"/>
                      <a:pt x="39" y="6"/>
                    </a:cubicBezTo>
                    <a:cubicBezTo>
                      <a:pt x="40" y="5"/>
                      <a:pt x="39" y="4"/>
                      <a:pt x="41" y="5"/>
                    </a:cubicBezTo>
                    <a:cubicBezTo>
                      <a:pt x="40" y="3"/>
                      <a:pt x="43" y="5"/>
                      <a:pt x="44" y="4"/>
                    </a:cubicBezTo>
                    <a:cubicBezTo>
                      <a:pt x="45" y="3"/>
                      <a:pt x="44" y="2"/>
                      <a:pt x="43" y="2"/>
                    </a:cubicBezTo>
                    <a:cubicBezTo>
                      <a:pt x="44" y="1"/>
                      <a:pt x="44" y="2"/>
                      <a:pt x="45" y="2"/>
                    </a:cubicBezTo>
                    <a:cubicBezTo>
                      <a:pt x="46" y="3"/>
                      <a:pt x="51" y="4"/>
                      <a:pt x="52" y="3"/>
                    </a:cubicBezTo>
                    <a:cubicBezTo>
                      <a:pt x="52" y="3"/>
                      <a:pt x="52" y="3"/>
                      <a:pt x="52" y="4"/>
                    </a:cubicBezTo>
                    <a:cubicBezTo>
                      <a:pt x="52" y="4"/>
                      <a:pt x="52" y="4"/>
                      <a:pt x="52" y="5"/>
                    </a:cubicBezTo>
                    <a:cubicBezTo>
                      <a:pt x="53" y="4"/>
                      <a:pt x="53" y="4"/>
                      <a:pt x="54" y="3"/>
                    </a:cubicBezTo>
                    <a:cubicBezTo>
                      <a:pt x="54" y="3"/>
                      <a:pt x="54" y="4"/>
                      <a:pt x="54" y="4"/>
                    </a:cubicBezTo>
                    <a:cubicBezTo>
                      <a:pt x="54" y="5"/>
                      <a:pt x="54" y="6"/>
                      <a:pt x="53" y="6"/>
                    </a:cubicBezTo>
                    <a:cubicBezTo>
                      <a:pt x="53" y="6"/>
                      <a:pt x="53" y="6"/>
                      <a:pt x="53" y="7"/>
                    </a:cubicBezTo>
                    <a:cubicBezTo>
                      <a:pt x="53" y="7"/>
                      <a:pt x="53" y="6"/>
                      <a:pt x="52" y="6"/>
                    </a:cubicBezTo>
                    <a:cubicBezTo>
                      <a:pt x="52" y="7"/>
                      <a:pt x="52" y="7"/>
                      <a:pt x="52" y="8"/>
                    </a:cubicBezTo>
                    <a:cubicBezTo>
                      <a:pt x="52" y="7"/>
                      <a:pt x="52" y="7"/>
                      <a:pt x="53" y="7"/>
                    </a:cubicBezTo>
                    <a:cubicBezTo>
                      <a:pt x="52" y="9"/>
                      <a:pt x="51" y="10"/>
                      <a:pt x="52" y="11"/>
                    </a:cubicBezTo>
                    <a:cubicBezTo>
                      <a:pt x="53" y="11"/>
                      <a:pt x="53" y="11"/>
                      <a:pt x="53" y="12"/>
                    </a:cubicBezTo>
                    <a:cubicBezTo>
                      <a:pt x="54" y="13"/>
                      <a:pt x="55" y="12"/>
                      <a:pt x="55" y="13"/>
                    </a:cubicBezTo>
                    <a:cubicBezTo>
                      <a:pt x="56" y="13"/>
                      <a:pt x="57" y="14"/>
                      <a:pt x="57" y="14"/>
                    </a:cubicBezTo>
                    <a:cubicBezTo>
                      <a:pt x="58" y="15"/>
                      <a:pt x="59" y="14"/>
                      <a:pt x="59" y="15"/>
                    </a:cubicBezTo>
                    <a:cubicBezTo>
                      <a:pt x="61" y="16"/>
                      <a:pt x="61" y="17"/>
                      <a:pt x="63" y="17"/>
                    </a:cubicBezTo>
                    <a:cubicBezTo>
                      <a:pt x="68" y="15"/>
                      <a:pt x="63" y="3"/>
                      <a:pt x="68" y="0"/>
                    </a:cubicBezTo>
                    <a:cubicBezTo>
                      <a:pt x="68" y="1"/>
                      <a:pt x="68" y="3"/>
                      <a:pt x="69" y="4"/>
                    </a:cubicBezTo>
                    <a:cubicBezTo>
                      <a:pt x="69" y="5"/>
                      <a:pt x="70" y="8"/>
                      <a:pt x="71" y="9"/>
                    </a:cubicBezTo>
                    <a:cubicBezTo>
                      <a:pt x="71" y="9"/>
                      <a:pt x="71" y="9"/>
                      <a:pt x="72" y="9"/>
                    </a:cubicBezTo>
                    <a:cubicBezTo>
                      <a:pt x="73" y="9"/>
                      <a:pt x="74" y="10"/>
                      <a:pt x="74" y="10"/>
                    </a:cubicBezTo>
                    <a:cubicBezTo>
                      <a:pt x="75" y="11"/>
                      <a:pt x="74" y="12"/>
                      <a:pt x="75" y="13"/>
                    </a:cubicBezTo>
                    <a:cubicBezTo>
                      <a:pt x="75" y="14"/>
                      <a:pt x="75" y="14"/>
                      <a:pt x="75" y="15"/>
                    </a:cubicBezTo>
                    <a:cubicBezTo>
                      <a:pt x="76" y="16"/>
                      <a:pt x="76" y="18"/>
                      <a:pt x="77" y="19"/>
                    </a:cubicBezTo>
                    <a:cubicBezTo>
                      <a:pt x="77" y="20"/>
                      <a:pt x="77" y="20"/>
                      <a:pt x="78" y="21"/>
                    </a:cubicBezTo>
                    <a:cubicBezTo>
                      <a:pt x="79" y="21"/>
                      <a:pt x="79" y="20"/>
                      <a:pt x="79" y="22"/>
                    </a:cubicBezTo>
                    <a:cubicBezTo>
                      <a:pt x="80" y="22"/>
                      <a:pt x="80" y="22"/>
                      <a:pt x="81" y="22"/>
                    </a:cubicBezTo>
                    <a:cubicBezTo>
                      <a:pt x="83" y="23"/>
                      <a:pt x="82" y="23"/>
                      <a:pt x="82" y="24"/>
                    </a:cubicBezTo>
                    <a:cubicBezTo>
                      <a:pt x="83" y="26"/>
                      <a:pt x="84" y="26"/>
                      <a:pt x="84" y="29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6" y="28"/>
                      <a:pt x="86" y="28"/>
                      <a:pt x="86" y="29"/>
                    </a:cubicBezTo>
                    <a:cubicBezTo>
                      <a:pt x="86" y="29"/>
                      <a:pt x="87" y="28"/>
                      <a:pt x="87" y="28"/>
                    </a:cubicBezTo>
                    <a:cubicBezTo>
                      <a:pt x="87" y="30"/>
                      <a:pt x="87" y="31"/>
                      <a:pt x="88" y="32"/>
                    </a:cubicBezTo>
                    <a:cubicBezTo>
                      <a:pt x="90" y="33"/>
                      <a:pt x="91" y="34"/>
                      <a:pt x="91" y="36"/>
                    </a:cubicBezTo>
                    <a:cubicBezTo>
                      <a:pt x="92" y="37"/>
                      <a:pt x="92" y="38"/>
                      <a:pt x="92" y="40"/>
                    </a:cubicBezTo>
                    <a:cubicBezTo>
                      <a:pt x="92" y="42"/>
                      <a:pt x="93" y="43"/>
                      <a:pt x="93" y="45"/>
                    </a:cubicBezTo>
                    <a:cubicBezTo>
                      <a:pt x="93" y="48"/>
                      <a:pt x="92" y="52"/>
                      <a:pt x="91" y="54"/>
                    </a:cubicBezTo>
                    <a:cubicBezTo>
                      <a:pt x="90" y="56"/>
                      <a:pt x="89" y="56"/>
                      <a:pt x="88" y="58"/>
                    </a:cubicBezTo>
                    <a:cubicBezTo>
                      <a:pt x="87" y="59"/>
                      <a:pt x="87" y="61"/>
                      <a:pt x="87" y="62"/>
                    </a:cubicBezTo>
                    <a:cubicBezTo>
                      <a:pt x="87" y="62"/>
                      <a:pt x="87" y="62"/>
                      <a:pt x="87" y="62"/>
                    </a:cubicBezTo>
                    <a:cubicBezTo>
                      <a:pt x="85" y="64"/>
                      <a:pt x="86" y="68"/>
                      <a:pt x="84" y="70"/>
                    </a:cubicBezTo>
                    <a:cubicBezTo>
                      <a:pt x="82" y="70"/>
                      <a:pt x="81" y="70"/>
                      <a:pt x="80" y="71"/>
                    </a:cubicBezTo>
                    <a:cubicBezTo>
                      <a:pt x="79" y="72"/>
                      <a:pt x="77" y="72"/>
                      <a:pt x="77" y="73"/>
                    </a:cubicBezTo>
                    <a:cubicBezTo>
                      <a:pt x="77" y="73"/>
                      <a:pt x="77" y="73"/>
                      <a:pt x="77" y="73"/>
                    </a:cubicBezTo>
                    <a:cubicBezTo>
                      <a:pt x="77" y="73"/>
                      <a:pt x="77" y="73"/>
                      <a:pt x="77" y="74"/>
                    </a:cubicBezTo>
                    <a:cubicBezTo>
                      <a:pt x="76" y="73"/>
                      <a:pt x="75" y="70"/>
                      <a:pt x="73" y="71"/>
                    </a:cubicBezTo>
                    <a:cubicBezTo>
                      <a:pt x="74" y="70"/>
                      <a:pt x="73" y="71"/>
                      <a:pt x="73" y="70"/>
                    </a:cubicBezTo>
                    <a:cubicBezTo>
                      <a:pt x="73" y="70"/>
                      <a:pt x="72" y="70"/>
                      <a:pt x="72" y="70"/>
                    </a:cubicBezTo>
                    <a:cubicBezTo>
                      <a:pt x="72" y="70"/>
                      <a:pt x="72" y="71"/>
                      <a:pt x="73" y="71"/>
                    </a:cubicBezTo>
                    <a:cubicBezTo>
                      <a:pt x="71" y="72"/>
                      <a:pt x="70" y="73"/>
                      <a:pt x="69" y="72"/>
                    </a:cubicBezTo>
                    <a:cubicBezTo>
                      <a:pt x="67" y="71"/>
                      <a:pt x="66" y="71"/>
                      <a:pt x="65" y="71"/>
                    </a:cubicBezTo>
                    <a:cubicBezTo>
                      <a:pt x="63" y="70"/>
                      <a:pt x="62" y="69"/>
                      <a:pt x="61" y="67"/>
                    </a:cubicBezTo>
                    <a:cubicBezTo>
                      <a:pt x="61" y="66"/>
                      <a:pt x="60" y="63"/>
                      <a:pt x="60" y="63"/>
                    </a:cubicBezTo>
                    <a:cubicBezTo>
                      <a:pt x="59" y="63"/>
                      <a:pt x="59" y="63"/>
                      <a:pt x="58" y="63"/>
                    </a:cubicBezTo>
                    <a:cubicBezTo>
                      <a:pt x="59" y="62"/>
                      <a:pt x="58" y="61"/>
                      <a:pt x="57" y="59"/>
                    </a:cubicBezTo>
                    <a:cubicBezTo>
                      <a:pt x="57" y="61"/>
                      <a:pt x="57" y="62"/>
                      <a:pt x="55" y="62"/>
                    </a:cubicBezTo>
                    <a:cubicBezTo>
                      <a:pt x="55" y="61"/>
                      <a:pt x="56" y="61"/>
                      <a:pt x="56" y="61"/>
                    </a:cubicBezTo>
                    <a:cubicBezTo>
                      <a:pt x="56" y="60"/>
                      <a:pt x="56" y="59"/>
                      <a:pt x="56" y="59"/>
                    </a:cubicBezTo>
                    <a:cubicBezTo>
                      <a:pt x="57" y="57"/>
                      <a:pt x="58" y="56"/>
                      <a:pt x="57" y="55"/>
                    </a:cubicBezTo>
                    <a:cubicBezTo>
                      <a:pt x="57" y="58"/>
                      <a:pt x="52" y="58"/>
                      <a:pt x="52" y="62"/>
                    </a:cubicBezTo>
                    <a:cubicBezTo>
                      <a:pt x="52" y="61"/>
                      <a:pt x="51" y="61"/>
                      <a:pt x="51" y="60"/>
                    </a:cubicBezTo>
                    <a:cubicBezTo>
                      <a:pt x="51" y="60"/>
                      <a:pt x="51" y="60"/>
                      <a:pt x="51" y="60"/>
                    </a:cubicBezTo>
                    <a:cubicBezTo>
                      <a:pt x="51" y="59"/>
                      <a:pt x="50" y="58"/>
                      <a:pt x="50" y="56"/>
                    </a:cubicBezTo>
                    <a:cubicBezTo>
                      <a:pt x="49" y="56"/>
                      <a:pt x="48" y="56"/>
                      <a:pt x="48" y="55"/>
                    </a:cubicBezTo>
                    <a:cubicBezTo>
                      <a:pt x="49" y="54"/>
                      <a:pt x="47" y="54"/>
                      <a:pt x="47" y="54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5" y="53"/>
                      <a:pt x="44" y="54"/>
                      <a:pt x="43" y="53"/>
                    </a:cubicBezTo>
                    <a:cubicBezTo>
                      <a:pt x="42" y="52"/>
                      <a:pt x="41" y="52"/>
                      <a:pt x="39" y="52"/>
                    </a:cubicBezTo>
                    <a:cubicBezTo>
                      <a:pt x="36" y="52"/>
                      <a:pt x="33" y="54"/>
                      <a:pt x="30" y="54"/>
                    </a:cubicBezTo>
                    <a:cubicBezTo>
                      <a:pt x="29" y="54"/>
                      <a:pt x="27" y="55"/>
                      <a:pt x="26" y="56"/>
                    </a:cubicBezTo>
                    <a:cubicBezTo>
                      <a:pt x="25" y="56"/>
                      <a:pt x="25" y="58"/>
                      <a:pt x="24" y="58"/>
                    </a:cubicBezTo>
                    <a:cubicBezTo>
                      <a:pt x="21" y="58"/>
                      <a:pt x="19" y="58"/>
                      <a:pt x="17" y="58"/>
                    </a:cubicBezTo>
                    <a:cubicBezTo>
                      <a:pt x="15" y="58"/>
                      <a:pt x="15" y="60"/>
                      <a:pt x="14" y="60"/>
                    </a:cubicBezTo>
                    <a:cubicBezTo>
                      <a:pt x="11" y="60"/>
                      <a:pt x="11" y="63"/>
                      <a:pt x="7" y="61"/>
                    </a:cubicBezTo>
                    <a:cubicBezTo>
                      <a:pt x="5" y="61"/>
                      <a:pt x="4" y="59"/>
                      <a:pt x="4" y="58"/>
                    </a:cubicBezTo>
                    <a:cubicBezTo>
                      <a:pt x="4" y="57"/>
                      <a:pt x="6" y="57"/>
                      <a:pt x="6" y="56"/>
                    </a:cubicBezTo>
                    <a:cubicBezTo>
                      <a:pt x="6" y="52"/>
                      <a:pt x="4" y="50"/>
                      <a:pt x="4" y="46"/>
                    </a:cubicBezTo>
                    <a:cubicBezTo>
                      <a:pt x="4" y="44"/>
                      <a:pt x="1" y="40"/>
                      <a:pt x="0" y="38"/>
                    </a:cubicBezTo>
                    <a:cubicBezTo>
                      <a:pt x="1" y="39"/>
                      <a:pt x="2" y="39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3" y="37"/>
                      <a:pt x="0" y="35"/>
                      <a:pt x="0" y="33"/>
                    </a:cubicBezTo>
                    <a:cubicBezTo>
                      <a:pt x="0" y="32"/>
                      <a:pt x="1" y="31"/>
                      <a:pt x="1" y="30"/>
                    </a:cubicBezTo>
                    <a:cubicBezTo>
                      <a:pt x="1" y="29"/>
                      <a:pt x="1" y="28"/>
                      <a:pt x="2" y="27"/>
                    </a:cubicBezTo>
                    <a:close/>
                  </a:path>
                </a:pathLst>
              </a:custGeom>
              <a:solidFill>
                <a:srgbClr val="024A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" name="Freeform 535"/>
              <p:cNvSpPr>
                <a:spLocks noEditPoints="1"/>
              </p:cNvSpPr>
              <p:nvPr/>
            </p:nvSpPr>
            <p:spPr bwMode="auto">
              <a:xfrm>
                <a:off x="3435" y="1857"/>
                <a:ext cx="225" cy="177"/>
              </a:xfrm>
              <a:custGeom>
                <a:avLst/>
                <a:gdLst>
                  <a:gd name="T0" fmla="*/ 2323 w 95"/>
                  <a:gd name="T1" fmla="*/ 2261 h 75"/>
                  <a:gd name="T2" fmla="*/ 2046 w 95"/>
                  <a:gd name="T3" fmla="*/ 2233 h 75"/>
                  <a:gd name="T4" fmla="*/ 1767 w 95"/>
                  <a:gd name="T5" fmla="*/ 1982 h 75"/>
                  <a:gd name="T6" fmla="*/ 1767 w 95"/>
                  <a:gd name="T7" fmla="*/ 1867 h 75"/>
                  <a:gd name="T8" fmla="*/ 1611 w 95"/>
                  <a:gd name="T9" fmla="*/ 1867 h 75"/>
                  <a:gd name="T10" fmla="*/ 1542 w 95"/>
                  <a:gd name="T11" fmla="*/ 1737 h 75"/>
                  <a:gd name="T12" fmla="*/ 874 w 95"/>
                  <a:gd name="T13" fmla="*/ 1777 h 75"/>
                  <a:gd name="T14" fmla="*/ 476 w 95"/>
                  <a:gd name="T15" fmla="*/ 1921 h 75"/>
                  <a:gd name="T16" fmla="*/ 156 w 95"/>
                  <a:gd name="T17" fmla="*/ 1614 h 75"/>
                  <a:gd name="T18" fmla="*/ 28 w 95"/>
                  <a:gd name="T19" fmla="*/ 1053 h 75"/>
                  <a:gd name="T20" fmla="*/ 156 w 95"/>
                  <a:gd name="T21" fmla="*/ 840 h 75"/>
                  <a:gd name="T22" fmla="*/ 476 w 95"/>
                  <a:gd name="T23" fmla="*/ 708 h 75"/>
                  <a:gd name="T24" fmla="*/ 689 w 95"/>
                  <a:gd name="T25" fmla="*/ 500 h 75"/>
                  <a:gd name="T26" fmla="*/ 853 w 95"/>
                  <a:gd name="T27" fmla="*/ 368 h 75"/>
                  <a:gd name="T28" fmla="*/ 943 w 95"/>
                  <a:gd name="T29" fmla="*/ 278 h 75"/>
                  <a:gd name="T30" fmla="*/ 1194 w 95"/>
                  <a:gd name="T31" fmla="*/ 340 h 75"/>
                  <a:gd name="T32" fmla="*/ 1262 w 95"/>
                  <a:gd name="T33" fmla="*/ 222 h 75"/>
                  <a:gd name="T34" fmla="*/ 1381 w 95"/>
                  <a:gd name="T35" fmla="*/ 118 h 75"/>
                  <a:gd name="T36" fmla="*/ 1447 w 95"/>
                  <a:gd name="T37" fmla="*/ 66 h 75"/>
                  <a:gd name="T38" fmla="*/ 1767 w 95"/>
                  <a:gd name="T39" fmla="*/ 156 h 75"/>
                  <a:gd name="T40" fmla="*/ 1701 w 95"/>
                  <a:gd name="T41" fmla="*/ 250 h 75"/>
                  <a:gd name="T42" fmla="*/ 1817 w 95"/>
                  <a:gd name="T43" fmla="*/ 434 h 75"/>
                  <a:gd name="T44" fmla="*/ 2165 w 95"/>
                  <a:gd name="T45" fmla="*/ 28 h 75"/>
                  <a:gd name="T46" fmla="*/ 2271 w 95"/>
                  <a:gd name="T47" fmla="*/ 278 h 75"/>
                  <a:gd name="T48" fmla="*/ 2418 w 95"/>
                  <a:gd name="T49" fmla="*/ 463 h 75"/>
                  <a:gd name="T50" fmla="*/ 2484 w 95"/>
                  <a:gd name="T51" fmla="*/ 656 h 75"/>
                  <a:gd name="T52" fmla="*/ 2643 w 95"/>
                  <a:gd name="T53" fmla="*/ 774 h 75"/>
                  <a:gd name="T54" fmla="*/ 2766 w 95"/>
                  <a:gd name="T55" fmla="*/ 840 h 75"/>
                  <a:gd name="T56" fmla="*/ 2989 w 95"/>
                  <a:gd name="T57" fmla="*/ 1433 h 75"/>
                  <a:gd name="T58" fmla="*/ 2766 w 95"/>
                  <a:gd name="T59" fmla="*/ 1982 h 75"/>
                  <a:gd name="T60" fmla="*/ 2484 w 95"/>
                  <a:gd name="T61" fmla="*/ 2301 h 75"/>
                  <a:gd name="T62" fmla="*/ 2619 w 95"/>
                  <a:gd name="T63" fmla="*/ 2166 h 75"/>
                  <a:gd name="T64" fmla="*/ 2766 w 95"/>
                  <a:gd name="T65" fmla="*/ 1798 h 75"/>
                  <a:gd name="T66" fmla="*/ 2923 w 95"/>
                  <a:gd name="T67" fmla="*/ 1274 h 75"/>
                  <a:gd name="T68" fmla="*/ 2709 w 95"/>
                  <a:gd name="T69" fmla="*/ 935 h 75"/>
                  <a:gd name="T70" fmla="*/ 2553 w 95"/>
                  <a:gd name="T71" fmla="*/ 753 h 75"/>
                  <a:gd name="T72" fmla="*/ 2390 w 95"/>
                  <a:gd name="T73" fmla="*/ 552 h 75"/>
                  <a:gd name="T74" fmla="*/ 2300 w 95"/>
                  <a:gd name="T75" fmla="*/ 319 h 75"/>
                  <a:gd name="T76" fmla="*/ 2115 w 95"/>
                  <a:gd name="T77" fmla="*/ 319 h 75"/>
                  <a:gd name="T78" fmla="*/ 1795 w 95"/>
                  <a:gd name="T79" fmla="*/ 463 h 75"/>
                  <a:gd name="T80" fmla="*/ 1632 w 95"/>
                  <a:gd name="T81" fmla="*/ 278 h 75"/>
                  <a:gd name="T82" fmla="*/ 1672 w 95"/>
                  <a:gd name="T83" fmla="*/ 156 h 75"/>
                  <a:gd name="T84" fmla="*/ 1312 w 95"/>
                  <a:gd name="T85" fmla="*/ 184 h 75"/>
                  <a:gd name="T86" fmla="*/ 1262 w 95"/>
                  <a:gd name="T87" fmla="*/ 222 h 75"/>
                  <a:gd name="T88" fmla="*/ 1106 w 95"/>
                  <a:gd name="T89" fmla="*/ 406 h 75"/>
                  <a:gd name="T90" fmla="*/ 943 w 95"/>
                  <a:gd name="T91" fmla="*/ 340 h 75"/>
                  <a:gd name="T92" fmla="*/ 874 w 95"/>
                  <a:gd name="T93" fmla="*/ 406 h 75"/>
                  <a:gd name="T94" fmla="*/ 824 w 95"/>
                  <a:gd name="T95" fmla="*/ 500 h 75"/>
                  <a:gd name="T96" fmla="*/ 689 w 95"/>
                  <a:gd name="T97" fmla="*/ 552 h 75"/>
                  <a:gd name="T98" fmla="*/ 348 w 95"/>
                  <a:gd name="T99" fmla="*/ 774 h 75"/>
                  <a:gd name="T100" fmla="*/ 66 w 95"/>
                  <a:gd name="T101" fmla="*/ 1093 h 75"/>
                  <a:gd name="T102" fmla="*/ 95 w 95"/>
                  <a:gd name="T103" fmla="*/ 1237 h 75"/>
                  <a:gd name="T104" fmla="*/ 253 w 95"/>
                  <a:gd name="T105" fmla="*/ 1921 h 75"/>
                  <a:gd name="T106" fmla="*/ 758 w 95"/>
                  <a:gd name="T107" fmla="*/ 1827 h 75"/>
                  <a:gd name="T108" fmla="*/ 1419 w 95"/>
                  <a:gd name="T109" fmla="*/ 1643 h 75"/>
                  <a:gd name="T110" fmla="*/ 1566 w 95"/>
                  <a:gd name="T111" fmla="*/ 1737 h 75"/>
                  <a:gd name="T112" fmla="*/ 1727 w 95"/>
                  <a:gd name="T113" fmla="*/ 1827 h 75"/>
                  <a:gd name="T114" fmla="*/ 1952 w 95"/>
                  <a:gd name="T115" fmla="*/ 1961 h 75"/>
                  <a:gd name="T116" fmla="*/ 2271 w 95"/>
                  <a:gd name="T117" fmla="*/ 2233 h 75"/>
                  <a:gd name="T118" fmla="*/ 2366 w 95"/>
                  <a:gd name="T119" fmla="*/ 2207 h 75"/>
                  <a:gd name="T120" fmla="*/ 1817 w 95"/>
                  <a:gd name="T121" fmla="*/ 1893 h 75"/>
                  <a:gd name="T122" fmla="*/ 1701 w 95"/>
                  <a:gd name="T123" fmla="*/ 184 h 7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5" h="75">
                    <a:moveTo>
                      <a:pt x="78" y="75"/>
                    </a:moveTo>
                    <a:cubicBezTo>
                      <a:pt x="77" y="75"/>
                      <a:pt x="77" y="75"/>
                      <a:pt x="77" y="75"/>
                    </a:cubicBezTo>
                    <a:cubicBezTo>
                      <a:pt x="77" y="75"/>
                      <a:pt x="77" y="75"/>
                      <a:pt x="77" y="74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7" y="74"/>
                      <a:pt x="77" y="74"/>
                      <a:pt x="77" y="74"/>
                    </a:cubicBezTo>
                    <a:cubicBezTo>
                      <a:pt x="77" y="74"/>
                      <a:pt x="77" y="74"/>
                      <a:pt x="76" y="74"/>
                    </a:cubicBezTo>
                    <a:cubicBezTo>
                      <a:pt x="76" y="73"/>
                      <a:pt x="75" y="72"/>
                      <a:pt x="74" y="73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2" y="73"/>
                      <a:pt x="72" y="74"/>
                      <a:pt x="71" y="74"/>
                    </a:cubicBezTo>
                    <a:cubicBezTo>
                      <a:pt x="70" y="74"/>
                      <a:pt x="70" y="74"/>
                      <a:pt x="69" y="73"/>
                    </a:cubicBezTo>
                    <a:cubicBezTo>
                      <a:pt x="69" y="73"/>
                      <a:pt x="68" y="73"/>
                      <a:pt x="67" y="73"/>
                    </a:cubicBezTo>
                    <a:cubicBezTo>
                      <a:pt x="67" y="73"/>
                      <a:pt x="66" y="73"/>
                      <a:pt x="65" y="72"/>
                    </a:cubicBezTo>
                    <a:cubicBezTo>
                      <a:pt x="64" y="71"/>
                      <a:pt x="62" y="70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1" y="66"/>
                      <a:pt x="61" y="65"/>
                      <a:pt x="61" y="64"/>
                    </a:cubicBezTo>
                    <a:cubicBezTo>
                      <a:pt x="57" y="65"/>
                      <a:pt x="57" y="65"/>
                      <a:pt x="57" y="65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9" y="63"/>
                      <a:pt x="59" y="62"/>
                      <a:pt x="59" y="62"/>
                    </a:cubicBezTo>
                    <a:cubicBezTo>
                      <a:pt x="58" y="63"/>
                      <a:pt x="58" y="64"/>
                      <a:pt x="56" y="64"/>
                    </a:cubicBezTo>
                    <a:cubicBezTo>
                      <a:pt x="55" y="64"/>
                      <a:pt x="55" y="64"/>
                      <a:pt x="55" y="64"/>
                    </a:cubicBezTo>
                    <a:cubicBezTo>
                      <a:pt x="55" y="63"/>
                      <a:pt x="55" y="63"/>
                      <a:pt x="55" y="63"/>
                    </a:cubicBezTo>
                    <a:cubicBezTo>
                      <a:pt x="55" y="62"/>
                      <a:pt x="56" y="62"/>
                      <a:pt x="56" y="62"/>
                    </a:cubicBezTo>
                    <a:cubicBezTo>
                      <a:pt x="56" y="62"/>
                      <a:pt x="56" y="61"/>
                      <a:pt x="56" y="61"/>
                    </a:cubicBezTo>
                    <a:cubicBezTo>
                      <a:pt x="56" y="61"/>
                      <a:pt x="56" y="60"/>
                      <a:pt x="57" y="59"/>
                    </a:cubicBezTo>
                    <a:cubicBezTo>
                      <a:pt x="57" y="59"/>
                      <a:pt x="57" y="59"/>
                      <a:pt x="57" y="58"/>
                    </a:cubicBezTo>
                    <a:cubicBezTo>
                      <a:pt x="57" y="59"/>
                      <a:pt x="56" y="59"/>
                      <a:pt x="56" y="60"/>
                    </a:cubicBezTo>
                    <a:cubicBezTo>
                      <a:pt x="55" y="61"/>
                      <a:pt x="54" y="61"/>
                      <a:pt x="54" y="63"/>
                    </a:cubicBezTo>
                    <a:cubicBezTo>
                      <a:pt x="54" y="64"/>
                      <a:pt x="54" y="64"/>
                      <a:pt x="54" y="64"/>
                    </a:cubicBezTo>
                    <a:cubicBezTo>
                      <a:pt x="53" y="63"/>
                      <a:pt x="53" y="63"/>
                      <a:pt x="53" y="63"/>
                    </a:cubicBezTo>
                    <a:cubicBezTo>
                      <a:pt x="53" y="63"/>
                      <a:pt x="53" y="63"/>
                      <a:pt x="53" y="63"/>
                    </a:cubicBezTo>
                    <a:cubicBezTo>
                      <a:pt x="52" y="62"/>
                      <a:pt x="51" y="62"/>
                      <a:pt x="51" y="61"/>
                    </a:cubicBezTo>
                    <a:cubicBezTo>
                      <a:pt x="51" y="60"/>
                      <a:pt x="51" y="60"/>
                      <a:pt x="51" y="60"/>
                    </a:cubicBezTo>
                    <a:cubicBezTo>
                      <a:pt x="51" y="60"/>
                      <a:pt x="51" y="60"/>
                      <a:pt x="51" y="60"/>
                    </a:cubicBezTo>
                    <a:cubicBezTo>
                      <a:pt x="51" y="59"/>
                      <a:pt x="51" y="59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0" y="58"/>
                      <a:pt x="49" y="57"/>
                      <a:pt x="49" y="57"/>
                    </a:cubicBezTo>
                    <a:cubicBezTo>
                      <a:pt x="49" y="57"/>
                      <a:pt x="49" y="56"/>
                      <a:pt x="49" y="56"/>
                    </a:cubicBezTo>
                    <a:cubicBezTo>
                      <a:pt x="49" y="56"/>
                      <a:pt x="49" y="56"/>
                      <a:pt x="48" y="56"/>
                    </a:cubicBezTo>
                    <a:cubicBezTo>
                      <a:pt x="49" y="56"/>
                      <a:pt x="49" y="56"/>
                      <a:pt x="49" y="56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47" y="55"/>
                      <a:pt x="46" y="55"/>
                      <a:pt x="46" y="55"/>
                    </a:cubicBezTo>
                    <a:cubicBezTo>
                      <a:pt x="45" y="55"/>
                      <a:pt x="45" y="55"/>
                      <a:pt x="44" y="54"/>
                    </a:cubicBezTo>
                    <a:cubicBezTo>
                      <a:pt x="43" y="53"/>
                      <a:pt x="42" y="53"/>
                      <a:pt x="40" y="54"/>
                    </a:cubicBezTo>
                    <a:cubicBezTo>
                      <a:pt x="39" y="54"/>
                      <a:pt x="37" y="54"/>
                      <a:pt x="35" y="54"/>
                    </a:cubicBezTo>
                    <a:cubicBezTo>
                      <a:pt x="34" y="55"/>
                      <a:pt x="33" y="55"/>
                      <a:pt x="31" y="55"/>
                    </a:cubicBezTo>
                    <a:cubicBezTo>
                      <a:pt x="30" y="56"/>
                      <a:pt x="29" y="56"/>
                      <a:pt x="28" y="57"/>
                    </a:cubicBezTo>
                    <a:cubicBezTo>
                      <a:pt x="28" y="57"/>
                      <a:pt x="27" y="57"/>
                      <a:pt x="27" y="57"/>
                    </a:cubicBezTo>
                    <a:cubicBezTo>
                      <a:pt x="27" y="57"/>
                      <a:pt x="26" y="58"/>
                      <a:pt x="26" y="58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1" y="60"/>
                      <a:pt x="20" y="60"/>
                      <a:pt x="18" y="60"/>
                    </a:cubicBezTo>
                    <a:cubicBezTo>
                      <a:pt x="17" y="60"/>
                      <a:pt x="17" y="60"/>
                      <a:pt x="17" y="61"/>
                    </a:cubicBezTo>
                    <a:cubicBezTo>
                      <a:pt x="16" y="61"/>
                      <a:pt x="16" y="61"/>
                      <a:pt x="15" y="62"/>
                    </a:cubicBezTo>
                    <a:cubicBezTo>
                      <a:pt x="14" y="62"/>
                      <a:pt x="13" y="62"/>
                      <a:pt x="12" y="62"/>
                    </a:cubicBezTo>
                    <a:cubicBezTo>
                      <a:pt x="12" y="63"/>
                      <a:pt x="11" y="63"/>
                      <a:pt x="10" y="63"/>
                    </a:cubicBezTo>
                    <a:cubicBezTo>
                      <a:pt x="9" y="63"/>
                      <a:pt x="8" y="63"/>
                      <a:pt x="7" y="63"/>
                    </a:cubicBezTo>
                    <a:cubicBezTo>
                      <a:pt x="6" y="62"/>
                      <a:pt x="5" y="60"/>
                      <a:pt x="5" y="59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6" y="58"/>
                      <a:pt x="6" y="57"/>
                      <a:pt x="6" y="57"/>
                    </a:cubicBezTo>
                    <a:cubicBezTo>
                      <a:pt x="6" y="55"/>
                      <a:pt x="6" y="53"/>
                      <a:pt x="5" y="52"/>
                    </a:cubicBezTo>
                    <a:cubicBezTo>
                      <a:pt x="5" y="50"/>
                      <a:pt x="4" y="49"/>
                      <a:pt x="4" y="47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7"/>
                      <a:pt x="1" y="36"/>
                    </a:cubicBezTo>
                    <a:cubicBezTo>
                      <a:pt x="1" y="36"/>
                      <a:pt x="1" y="35"/>
                      <a:pt x="1" y="34"/>
                    </a:cubicBezTo>
                    <a:cubicBezTo>
                      <a:pt x="1" y="33"/>
                      <a:pt x="1" y="33"/>
                      <a:pt x="1" y="32"/>
                    </a:cubicBezTo>
                    <a:cubicBezTo>
                      <a:pt x="1" y="32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0"/>
                      <a:pt x="1" y="29"/>
                      <a:pt x="2" y="28"/>
                    </a:cubicBezTo>
                    <a:cubicBezTo>
                      <a:pt x="2" y="27"/>
                      <a:pt x="2" y="27"/>
                      <a:pt x="3" y="27"/>
                    </a:cubicBezTo>
                    <a:cubicBezTo>
                      <a:pt x="3" y="27"/>
                      <a:pt x="3" y="27"/>
                      <a:pt x="3" y="28"/>
                    </a:cubicBezTo>
                    <a:cubicBezTo>
                      <a:pt x="4" y="27"/>
                      <a:pt x="4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27"/>
                      <a:pt x="6" y="26"/>
                      <a:pt x="7" y="26"/>
                    </a:cubicBezTo>
                    <a:cubicBezTo>
                      <a:pt x="7" y="25"/>
                      <a:pt x="8" y="25"/>
                      <a:pt x="8" y="24"/>
                    </a:cubicBezTo>
                    <a:cubicBezTo>
                      <a:pt x="9" y="24"/>
                      <a:pt x="9" y="24"/>
                      <a:pt x="10" y="24"/>
                    </a:cubicBezTo>
                    <a:cubicBezTo>
                      <a:pt x="10" y="24"/>
                      <a:pt x="11" y="25"/>
                      <a:pt x="11" y="24"/>
                    </a:cubicBezTo>
                    <a:cubicBezTo>
                      <a:pt x="11" y="24"/>
                      <a:pt x="12" y="24"/>
                      <a:pt x="12" y="24"/>
                    </a:cubicBezTo>
                    <a:cubicBezTo>
                      <a:pt x="13" y="23"/>
                      <a:pt x="14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7" y="23"/>
                      <a:pt x="19" y="21"/>
                      <a:pt x="20" y="20"/>
                    </a:cubicBezTo>
                    <a:cubicBezTo>
                      <a:pt x="20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21" y="16"/>
                      <a:pt x="21" y="16"/>
                      <a:pt x="22" y="16"/>
                    </a:cubicBezTo>
                    <a:cubicBezTo>
                      <a:pt x="22" y="15"/>
                      <a:pt x="22" y="15"/>
                      <a:pt x="23" y="14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4"/>
                      <a:pt x="25" y="14"/>
                      <a:pt x="26" y="14"/>
                    </a:cubicBezTo>
                    <a:cubicBezTo>
                      <a:pt x="26" y="13"/>
                      <a:pt x="26" y="13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30" y="10"/>
                    </a:cubicBezTo>
                    <a:cubicBezTo>
                      <a:pt x="30" y="10"/>
                      <a:pt x="30" y="10"/>
                      <a:pt x="30" y="9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2" y="9"/>
                    </a:cubicBezTo>
                    <a:cubicBezTo>
                      <a:pt x="32" y="8"/>
                      <a:pt x="33" y="8"/>
                      <a:pt x="34" y="9"/>
                    </a:cubicBezTo>
                    <a:cubicBezTo>
                      <a:pt x="35" y="9"/>
                      <a:pt x="36" y="10"/>
                      <a:pt x="36" y="11"/>
                    </a:cubicBezTo>
                    <a:cubicBezTo>
                      <a:pt x="36" y="10"/>
                      <a:pt x="37" y="10"/>
                      <a:pt x="38" y="11"/>
                    </a:cubicBezTo>
                    <a:cubicBezTo>
                      <a:pt x="38" y="11"/>
                      <a:pt x="38" y="11"/>
                      <a:pt x="38" y="10"/>
                    </a:cubicBezTo>
                    <a:cubicBezTo>
                      <a:pt x="38" y="10"/>
                      <a:pt x="38" y="9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7"/>
                      <a:pt x="39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ubicBezTo>
                      <a:pt x="40" y="6"/>
                      <a:pt x="40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4" y="5"/>
                      <a:pt x="44" y="5"/>
                      <a:pt x="44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4" y="3"/>
                      <a:pt x="44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4" y="2"/>
                      <a:pt x="45" y="2"/>
                      <a:pt x="45" y="2"/>
                    </a:cubicBezTo>
                    <a:cubicBezTo>
                      <a:pt x="45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9" y="4"/>
                      <a:pt x="51" y="4"/>
                    </a:cubicBezTo>
                    <a:cubicBezTo>
                      <a:pt x="52" y="4"/>
                      <a:pt x="53" y="4"/>
                      <a:pt x="53" y="4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6"/>
                      <a:pt x="56" y="6"/>
                      <a:pt x="55" y="6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3" y="11"/>
                      <a:pt x="53" y="11"/>
                      <a:pt x="54" y="11"/>
                    </a:cubicBezTo>
                    <a:cubicBezTo>
                      <a:pt x="55" y="12"/>
                      <a:pt x="55" y="12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6" y="13"/>
                      <a:pt x="56" y="13"/>
                      <a:pt x="57" y="13"/>
                    </a:cubicBezTo>
                    <a:cubicBezTo>
                      <a:pt x="57" y="13"/>
                      <a:pt x="58" y="14"/>
                      <a:pt x="58" y="14"/>
                    </a:cubicBezTo>
                    <a:cubicBezTo>
                      <a:pt x="58" y="14"/>
                      <a:pt x="58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60" y="15"/>
                      <a:pt x="60" y="15"/>
                      <a:pt x="61" y="15"/>
                    </a:cubicBezTo>
                    <a:cubicBezTo>
                      <a:pt x="61" y="16"/>
                      <a:pt x="62" y="16"/>
                      <a:pt x="62" y="16"/>
                    </a:cubicBezTo>
                    <a:cubicBezTo>
                      <a:pt x="63" y="17"/>
                      <a:pt x="63" y="17"/>
                      <a:pt x="64" y="17"/>
                    </a:cubicBezTo>
                    <a:cubicBezTo>
                      <a:pt x="66" y="16"/>
                      <a:pt x="66" y="13"/>
                      <a:pt x="66" y="10"/>
                    </a:cubicBezTo>
                    <a:cubicBezTo>
                      <a:pt x="66" y="6"/>
                      <a:pt x="66" y="2"/>
                      <a:pt x="69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2"/>
                      <a:pt x="70" y="2"/>
                      <a:pt x="70" y="3"/>
                    </a:cubicBezTo>
                    <a:cubicBezTo>
                      <a:pt x="70" y="4"/>
                      <a:pt x="70" y="4"/>
                      <a:pt x="70" y="5"/>
                    </a:cubicBezTo>
                    <a:cubicBezTo>
                      <a:pt x="71" y="5"/>
                      <a:pt x="71" y="5"/>
                      <a:pt x="71" y="6"/>
                    </a:cubicBezTo>
                    <a:cubicBezTo>
                      <a:pt x="71" y="7"/>
                      <a:pt x="72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9"/>
                      <a:pt x="73" y="9"/>
                      <a:pt x="73" y="9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4" y="9"/>
                      <a:pt x="75" y="10"/>
                      <a:pt x="75" y="10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76" y="11"/>
                      <a:pt x="76" y="12"/>
                      <a:pt x="76" y="13"/>
                    </a:cubicBezTo>
                    <a:cubicBezTo>
                      <a:pt x="76" y="13"/>
                      <a:pt x="76" y="14"/>
                      <a:pt x="76" y="14"/>
                    </a:cubicBezTo>
                    <a:cubicBezTo>
                      <a:pt x="76" y="14"/>
                      <a:pt x="76" y="14"/>
                      <a:pt x="77" y="15"/>
                    </a:cubicBezTo>
                    <a:cubicBezTo>
                      <a:pt x="77" y="15"/>
                      <a:pt x="77" y="15"/>
                      <a:pt x="77" y="16"/>
                    </a:cubicBezTo>
                    <a:cubicBezTo>
                      <a:pt x="77" y="16"/>
                      <a:pt x="77" y="17"/>
                      <a:pt x="77" y="18"/>
                    </a:cubicBezTo>
                    <a:cubicBezTo>
                      <a:pt x="78" y="18"/>
                      <a:pt x="78" y="19"/>
                      <a:pt x="78" y="20"/>
                    </a:cubicBezTo>
                    <a:cubicBezTo>
                      <a:pt x="78" y="20"/>
                      <a:pt x="78" y="20"/>
                      <a:pt x="78" y="20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81" y="21"/>
                      <a:pt x="81" y="22"/>
                      <a:pt x="81" y="22"/>
                    </a:cubicBezTo>
                    <a:cubicBezTo>
                      <a:pt x="81" y="22"/>
                      <a:pt x="81" y="23"/>
                      <a:pt x="81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3"/>
                      <a:pt x="84" y="24"/>
                      <a:pt x="83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5" y="26"/>
                      <a:pt x="85" y="27"/>
                      <a:pt x="86" y="28"/>
                    </a:cubicBezTo>
                    <a:cubicBezTo>
                      <a:pt x="86" y="28"/>
                      <a:pt x="86" y="28"/>
                      <a:pt x="86" y="28"/>
                    </a:cubicBezTo>
                    <a:cubicBezTo>
                      <a:pt x="86" y="28"/>
                      <a:pt x="86" y="28"/>
                      <a:pt x="86" y="28"/>
                    </a:cubicBezTo>
                    <a:cubicBezTo>
                      <a:pt x="87" y="28"/>
                      <a:pt x="87" y="28"/>
                      <a:pt x="87" y="28"/>
                    </a:cubicBezTo>
                    <a:cubicBezTo>
                      <a:pt x="87" y="28"/>
                      <a:pt x="87" y="28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8" y="27"/>
                      <a:pt x="88" y="27"/>
                      <a:pt x="88" y="27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9" y="31"/>
                      <a:pt x="89" y="32"/>
                      <a:pt x="90" y="33"/>
                    </a:cubicBezTo>
                    <a:cubicBezTo>
                      <a:pt x="91" y="34"/>
                      <a:pt x="92" y="35"/>
                      <a:pt x="93" y="36"/>
                    </a:cubicBezTo>
                    <a:cubicBezTo>
                      <a:pt x="94" y="38"/>
                      <a:pt x="94" y="39"/>
                      <a:pt x="94" y="41"/>
                    </a:cubicBezTo>
                    <a:cubicBezTo>
                      <a:pt x="94" y="41"/>
                      <a:pt x="94" y="41"/>
                      <a:pt x="94" y="41"/>
                    </a:cubicBezTo>
                    <a:cubicBezTo>
                      <a:pt x="94" y="42"/>
                      <a:pt x="94" y="42"/>
                      <a:pt x="94" y="43"/>
                    </a:cubicBezTo>
                    <a:cubicBezTo>
                      <a:pt x="95" y="44"/>
                      <a:pt x="95" y="45"/>
                      <a:pt x="95" y="46"/>
                    </a:cubicBezTo>
                    <a:cubicBezTo>
                      <a:pt x="95" y="47"/>
                      <a:pt x="95" y="47"/>
                      <a:pt x="94" y="48"/>
                    </a:cubicBezTo>
                    <a:cubicBezTo>
                      <a:pt x="94" y="51"/>
                      <a:pt x="94" y="53"/>
                      <a:pt x="92" y="56"/>
                    </a:cubicBezTo>
                    <a:cubicBezTo>
                      <a:pt x="92" y="56"/>
                      <a:pt x="91" y="57"/>
                      <a:pt x="91" y="57"/>
                    </a:cubicBezTo>
                    <a:cubicBezTo>
                      <a:pt x="90" y="58"/>
                      <a:pt x="90" y="58"/>
                      <a:pt x="89" y="59"/>
                    </a:cubicBezTo>
                    <a:cubicBezTo>
                      <a:pt x="89" y="59"/>
                      <a:pt x="89" y="60"/>
                      <a:pt x="89" y="61"/>
                    </a:cubicBezTo>
                    <a:cubicBezTo>
                      <a:pt x="89" y="62"/>
                      <a:pt x="89" y="63"/>
                      <a:pt x="88" y="63"/>
                    </a:cubicBezTo>
                    <a:cubicBezTo>
                      <a:pt x="88" y="64"/>
                      <a:pt x="88" y="64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ubicBezTo>
                      <a:pt x="87" y="65"/>
                      <a:pt x="87" y="66"/>
                      <a:pt x="87" y="66"/>
                    </a:cubicBezTo>
                    <a:cubicBezTo>
                      <a:pt x="87" y="68"/>
                      <a:pt x="87" y="70"/>
                      <a:pt x="85" y="71"/>
                    </a:cubicBezTo>
                    <a:cubicBezTo>
                      <a:pt x="84" y="71"/>
                      <a:pt x="83" y="71"/>
                      <a:pt x="83" y="72"/>
                    </a:cubicBezTo>
                    <a:cubicBezTo>
                      <a:pt x="82" y="72"/>
                      <a:pt x="82" y="72"/>
                      <a:pt x="81" y="72"/>
                    </a:cubicBezTo>
                    <a:cubicBezTo>
                      <a:pt x="80" y="73"/>
                      <a:pt x="80" y="73"/>
                      <a:pt x="79" y="73"/>
                    </a:cubicBezTo>
                    <a:cubicBezTo>
                      <a:pt x="79" y="73"/>
                      <a:pt x="79" y="73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78" y="74"/>
                      <a:pt x="78" y="75"/>
                    </a:cubicBezTo>
                    <a:close/>
                    <a:moveTo>
                      <a:pt x="75" y="71"/>
                    </a:moveTo>
                    <a:cubicBezTo>
                      <a:pt x="76" y="71"/>
                      <a:pt x="77" y="72"/>
                      <a:pt x="77" y="73"/>
                    </a:cubicBezTo>
                    <a:cubicBezTo>
                      <a:pt x="78" y="73"/>
                      <a:pt x="78" y="73"/>
                      <a:pt x="79" y="72"/>
                    </a:cubicBezTo>
                    <a:cubicBezTo>
                      <a:pt x="79" y="72"/>
                      <a:pt x="80" y="72"/>
                      <a:pt x="80" y="71"/>
                    </a:cubicBezTo>
                    <a:cubicBezTo>
                      <a:pt x="81" y="71"/>
                      <a:pt x="82" y="71"/>
                      <a:pt x="83" y="70"/>
                    </a:cubicBezTo>
                    <a:cubicBezTo>
                      <a:pt x="83" y="70"/>
                      <a:pt x="84" y="70"/>
                      <a:pt x="84" y="70"/>
                    </a:cubicBezTo>
                    <a:cubicBezTo>
                      <a:pt x="86" y="69"/>
                      <a:pt x="86" y="68"/>
                      <a:pt x="86" y="66"/>
                    </a:cubicBezTo>
                    <a:cubicBezTo>
                      <a:pt x="86" y="65"/>
                      <a:pt x="86" y="64"/>
                      <a:pt x="87" y="63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88" y="62"/>
                      <a:pt x="88" y="61"/>
                      <a:pt x="88" y="61"/>
                    </a:cubicBezTo>
                    <a:cubicBezTo>
                      <a:pt x="88" y="60"/>
                      <a:pt x="88" y="59"/>
                      <a:pt x="88" y="58"/>
                    </a:cubicBezTo>
                    <a:cubicBezTo>
                      <a:pt x="89" y="58"/>
                      <a:pt x="89" y="57"/>
                      <a:pt x="90" y="56"/>
                    </a:cubicBezTo>
                    <a:cubicBezTo>
                      <a:pt x="91" y="56"/>
                      <a:pt x="91" y="56"/>
                      <a:pt x="91" y="55"/>
                    </a:cubicBezTo>
                    <a:cubicBezTo>
                      <a:pt x="93" y="53"/>
                      <a:pt x="93" y="50"/>
                      <a:pt x="93" y="48"/>
                    </a:cubicBezTo>
                    <a:cubicBezTo>
                      <a:pt x="93" y="47"/>
                      <a:pt x="93" y="46"/>
                      <a:pt x="94" y="46"/>
                    </a:cubicBezTo>
                    <a:cubicBezTo>
                      <a:pt x="94" y="45"/>
                      <a:pt x="93" y="44"/>
                      <a:pt x="93" y="43"/>
                    </a:cubicBezTo>
                    <a:cubicBezTo>
                      <a:pt x="93" y="43"/>
                      <a:pt x="93" y="42"/>
                      <a:pt x="93" y="41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3" y="39"/>
                      <a:pt x="93" y="38"/>
                      <a:pt x="92" y="37"/>
                    </a:cubicBezTo>
                    <a:cubicBezTo>
                      <a:pt x="91" y="35"/>
                      <a:pt x="90" y="35"/>
                      <a:pt x="89" y="34"/>
                    </a:cubicBezTo>
                    <a:cubicBezTo>
                      <a:pt x="88" y="33"/>
                      <a:pt x="87" y="32"/>
                      <a:pt x="87" y="31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7" y="30"/>
                      <a:pt x="87" y="30"/>
                      <a:pt x="86" y="29"/>
                    </a:cubicBezTo>
                    <a:cubicBezTo>
                      <a:pt x="86" y="30"/>
                      <a:pt x="86" y="30"/>
                      <a:pt x="86" y="30"/>
                    </a:cubicBezTo>
                    <a:cubicBezTo>
                      <a:pt x="86" y="30"/>
                      <a:pt x="86" y="30"/>
                      <a:pt x="86" y="30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0"/>
                      <a:pt x="85" y="30"/>
                      <a:pt x="85" y="30"/>
                    </a:cubicBezTo>
                    <a:cubicBezTo>
                      <a:pt x="84" y="28"/>
                      <a:pt x="84" y="27"/>
                      <a:pt x="83" y="26"/>
                    </a:cubicBezTo>
                    <a:cubicBezTo>
                      <a:pt x="83" y="25"/>
                      <a:pt x="83" y="25"/>
                      <a:pt x="83" y="25"/>
                    </a:cubicBezTo>
                    <a:cubicBezTo>
                      <a:pt x="82" y="25"/>
                      <a:pt x="82" y="25"/>
                      <a:pt x="82" y="24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24"/>
                      <a:pt x="81" y="24"/>
                      <a:pt x="81" y="24"/>
                    </a:cubicBezTo>
                    <a:cubicBezTo>
                      <a:pt x="81" y="24"/>
                      <a:pt x="80" y="24"/>
                      <a:pt x="80" y="23"/>
                    </a:cubicBezTo>
                    <a:cubicBezTo>
                      <a:pt x="80" y="23"/>
                      <a:pt x="80" y="23"/>
                      <a:pt x="80" y="22"/>
                    </a:cubicBezTo>
                    <a:cubicBezTo>
                      <a:pt x="79" y="23"/>
                      <a:pt x="79" y="23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1"/>
                      <a:pt x="78" y="21"/>
                      <a:pt x="77" y="21"/>
                    </a:cubicBezTo>
                    <a:cubicBezTo>
                      <a:pt x="77" y="21"/>
                      <a:pt x="77" y="21"/>
                      <a:pt x="77" y="20"/>
                    </a:cubicBezTo>
                    <a:cubicBezTo>
                      <a:pt x="77" y="19"/>
                      <a:pt x="76" y="19"/>
                      <a:pt x="76" y="18"/>
                    </a:cubicBezTo>
                    <a:cubicBezTo>
                      <a:pt x="76" y="17"/>
                      <a:pt x="76" y="17"/>
                      <a:pt x="76" y="16"/>
                    </a:cubicBezTo>
                    <a:cubicBezTo>
                      <a:pt x="76" y="16"/>
                      <a:pt x="76" y="16"/>
                      <a:pt x="76" y="15"/>
                    </a:cubicBezTo>
                    <a:cubicBezTo>
                      <a:pt x="75" y="15"/>
                      <a:pt x="75" y="15"/>
                      <a:pt x="75" y="14"/>
                    </a:cubicBezTo>
                    <a:cubicBezTo>
                      <a:pt x="75" y="14"/>
                      <a:pt x="75" y="13"/>
                      <a:pt x="75" y="13"/>
                    </a:cubicBezTo>
                    <a:cubicBezTo>
                      <a:pt x="75" y="13"/>
                      <a:pt x="75" y="12"/>
                      <a:pt x="75" y="12"/>
                    </a:cubicBezTo>
                    <a:cubicBezTo>
                      <a:pt x="75" y="12"/>
                      <a:pt x="74" y="11"/>
                      <a:pt x="74" y="11"/>
                    </a:cubicBezTo>
                    <a:cubicBezTo>
                      <a:pt x="74" y="11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2" y="11"/>
                      <a:pt x="72" y="11"/>
                      <a:pt x="71" y="10"/>
                    </a:cubicBezTo>
                    <a:cubicBezTo>
                      <a:pt x="71" y="10"/>
                      <a:pt x="70" y="9"/>
                      <a:pt x="70" y="6"/>
                    </a:cubicBezTo>
                    <a:cubicBezTo>
                      <a:pt x="70" y="6"/>
                      <a:pt x="69" y="5"/>
                      <a:pt x="69" y="5"/>
                    </a:cubicBezTo>
                    <a:cubicBezTo>
                      <a:pt x="69" y="5"/>
                      <a:pt x="69" y="4"/>
                      <a:pt x="69" y="3"/>
                    </a:cubicBezTo>
                    <a:cubicBezTo>
                      <a:pt x="69" y="3"/>
                      <a:pt x="69" y="2"/>
                      <a:pt x="69" y="2"/>
                    </a:cubicBezTo>
                    <a:cubicBezTo>
                      <a:pt x="67" y="4"/>
                      <a:pt x="67" y="7"/>
                      <a:pt x="67" y="10"/>
                    </a:cubicBezTo>
                    <a:cubicBezTo>
                      <a:pt x="67" y="13"/>
                      <a:pt x="67" y="17"/>
                      <a:pt x="64" y="18"/>
                    </a:cubicBezTo>
                    <a:cubicBezTo>
                      <a:pt x="64" y="18"/>
                      <a:pt x="63" y="18"/>
                      <a:pt x="63" y="18"/>
                    </a:cubicBezTo>
                    <a:cubicBezTo>
                      <a:pt x="62" y="18"/>
                      <a:pt x="62" y="18"/>
                      <a:pt x="61" y="17"/>
                    </a:cubicBezTo>
                    <a:cubicBezTo>
                      <a:pt x="61" y="17"/>
                      <a:pt x="60" y="17"/>
                      <a:pt x="60" y="16"/>
                    </a:cubicBezTo>
                    <a:cubicBezTo>
                      <a:pt x="60" y="16"/>
                      <a:pt x="60" y="16"/>
                      <a:pt x="59" y="16"/>
                    </a:cubicBezTo>
                    <a:cubicBezTo>
                      <a:pt x="59" y="16"/>
                      <a:pt x="58" y="16"/>
                      <a:pt x="58" y="16"/>
                    </a:cubicBezTo>
                    <a:cubicBezTo>
                      <a:pt x="58" y="15"/>
                      <a:pt x="57" y="15"/>
                      <a:pt x="57" y="15"/>
                    </a:cubicBezTo>
                    <a:cubicBezTo>
                      <a:pt x="57" y="15"/>
                      <a:pt x="57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4" y="14"/>
                      <a:pt x="54" y="14"/>
                      <a:pt x="54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3"/>
                      <a:pt x="53" y="12"/>
                    </a:cubicBezTo>
                    <a:cubicBezTo>
                      <a:pt x="52" y="12"/>
                      <a:pt x="52" y="10"/>
                      <a:pt x="52" y="9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2" y="5"/>
                      <a:pt x="52" y="5"/>
                      <a:pt x="51" y="5"/>
                    </a:cubicBezTo>
                    <a:cubicBezTo>
                      <a:pt x="49" y="5"/>
                      <a:pt x="47" y="5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5"/>
                      <a:pt x="45" y="5"/>
                    </a:cubicBezTo>
                    <a:cubicBezTo>
                      <a:pt x="44" y="6"/>
                      <a:pt x="44" y="6"/>
                      <a:pt x="43" y="6"/>
                    </a:cubicBezTo>
                    <a:cubicBezTo>
                      <a:pt x="43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7"/>
                      <a:pt x="41" y="7"/>
                    </a:cubicBezTo>
                    <a:cubicBezTo>
                      <a:pt x="41" y="7"/>
                      <a:pt x="41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9" y="9"/>
                      <a:pt x="39" y="10"/>
                      <a:pt x="39" y="10"/>
                    </a:cubicBezTo>
                    <a:cubicBezTo>
                      <a:pt x="39" y="11"/>
                      <a:pt x="40" y="11"/>
                      <a:pt x="39" y="12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7" y="11"/>
                      <a:pt x="36" y="12"/>
                      <a:pt x="3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5" y="11"/>
                      <a:pt x="35" y="10"/>
                      <a:pt x="33" y="10"/>
                    </a:cubicBezTo>
                    <a:cubicBezTo>
                      <a:pt x="33" y="10"/>
                      <a:pt x="32" y="10"/>
                      <a:pt x="32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7" y="14"/>
                      <a:pt x="27" y="14"/>
                      <a:pt x="27" y="15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5" y="17"/>
                      <a:pt x="25" y="18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9"/>
                    </a:cubicBezTo>
                    <a:cubicBezTo>
                      <a:pt x="22" y="19"/>
                      <a:pt x="22" y="19"/>
                      <a:pt x="22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0" y="22"/>
                      <a:pt x="18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4"/>
                      <a:pt x="13" y="25"/>
                      <a:pt x="13" y="25"/>
                    </a:cubicBezTo>
                    <a:cubicBezTo>
                      <a:pt x="12" y="25"/>
                      <a:pt x="12" y="25"/>
                      <a:pt x="11" y="25"/>
                    </a:cubicBezTo>
                    <a:cubicBezTo>
                      <a:pt x="11" y="26"/>
                      <a:pt x="10" y="26"/>
                      <a:pt x="10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7" y="27"/>
                      <a:pt x="6" y="28"/>
                      <a:pt x="6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4" y="28"/>
                      <a:pt x="4" y="29"/>
                      <a:pt x="3" y="30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3"/>
                    </a:cubicBezTo>
                    <a:cubicBezTo>
                      <a:pt x="2" y="33"/>
                      <a:pt x="2" y="33"/>
                      <a:pt x="2" y="34"/>
                    </a:cubicBezTo>
                    <a:cubicBezTo>
                      <a:pt x="2" y="34"/>
                      <a:pt x="2" y="35"/>
                      <a:pt x="3" y="36"/>
                    </a:cubicBezTo>
                    <a:cubicBezTo>
                      <a:pt x="3" y="37"/>
                      <a:pt x="4" y="39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2" y="40"/>
                      <a:pt x="2" y="40"/>
                    </a:cubicBezTo>
                    <a:cubicBezTo>
                      <a:pt x="4" y="42"/>
                      <a:pt x="5" y="45"/>
                      <a:pt x="5" y="47"/>
                    </a:cubicBezTo>
                    <a:cubicBezTo>
                      <a:pt x="5" y="49"/>
                      <a:pt x="6" y="50"/>
                      <a:pt x="6" y="51"/>
                    </a:cubicBezTo>
                    <a:cubicBezTo>
                      <a:pt x="7" y="53"/>
                      <a:pt x="7" y="55"/>
                      <a:pt x="7" y="57"/>
                    </a:cubicBezTo>
                    <a:cubicBezTo>
                      <a:pt x="7" y="58"/>
                      <a:pt x="7" y="58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60"/>
                      <a:pt x="7" y="61"/>
                      <a:pt x="8" y="62"/>
                    </a:cubicBezTo>
                    <a:cubicBezTo>
                      <a:pt x="9" y="62"/>
                      <a:pt x="9" y="62"/>
                      <a:pt x="10" y="62"/>
                    </a:cubicBezTo>
                    <a:cubicBezTo>
                      <a:pt x="11" y="62"/>
                      <a:pt x="11" y="62"/>
                      <a:pt x="12" y="61"/>
                    </a:cubicBezTo>
                    <a:cubicBezTo>
                      <a:pt x="12" y="61"/>
                      <a:pt x="13" y="60"/>
                      <a:pt x="15" y="60"/>
                    </a:cubicBezTo>
                    <a:cubicBezTo>
                      <a:pt x="15" y="60"/>
                      <a:pt x="15" y="60"/>
                      <a:pt x="16" y="60"/>
                    </a:cubicBezTo>
                    <a:cubicBezTo>
                      <a:pt x="16" y="59"/>
                      <a:pt x="17" y="59"/>
                      <a:pt x="18" y="59"/>
                    </a:cubicBezTo>
                    <a:cubicBezTo>
                      <a:pt x="20" y="59"/>
                      <a:pt x="21" y="59"/>
                      <a:pt x="23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9"/>
                      <a:pt x="25" y="58"/>
                      <a:pt x="25" y="58"/>
                    </a:cubicBezTo>
                    <a:cubicBezTo>
                      <a:pt x="25" y="57"/>
                      <a:pt x="26" y="57"/>
                      <a:pt x="26" y="56"/>
                    </a:cubicBezTo>
                    <a:cubicBezTo>
                      <a:pt x="27" y="56"/>
                      <a:pt x="27" y="56"/>
                      <a:pt x="28" y="56"/>
                    </a:cubicBezTo>
                    <a:cubicBezTo>
                      <a:pt x="29" y="55"/>
                      <a:pt x="30" y="54"/>
                      <a:pt x="31" y="54"/>
                    </a:cubicBezTo>
                    <a:cubicBezTo>
                      <a:pt x="32" y="54"/>
                      <a:pt x="34" y="54"/>
                      <a:pt x="35" y="53"/>
                    </a:cubicBezTo>
                    <a:cubicBezTo>
                      <a:pt x="37" y="53"/>
                      <a:pt x="38" y="52"/>
                      <a:pt x="40" y="52"/>
                    </a:cubicBezTo>
                    <a:cubicBezTo>
                      <a:pt x="42" y="52"/>
                      <a:pt x="43" y="52"/>
                      <a:pt x="45" y="53"/>
                    </a:cubicBezTo>
                    <a:cubicBezTo>
                      <a:pt x="45" y="54"/>
                      <a:pt x="45" y="54"/>
                      <a:pt x="46" y="54"/>
                    </a:cubicBezTo>
                    <a:cubicBezTo>
                      <a:pt x="46" y="54"/>
                      <a:pt x="46" y="54"/>
                      <a:pt x="47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9" y="55"/>
                      <a:pt x="50" y="55"/>
                      <a:pt x="50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0" y="57"/>
                      <a:pt x="51" y="57"/>
                      <a:pt x="51" y="57"/>
                    </a:cubicBezTo>
                    <a:cubicBezTo>
                      <a:pt x="51" y="57"/>
                      <a:pt x="51" y="57"/>
                      <a:pt x="51" y="57"/>
                    </a:cubicBezTo>
                    <a:cubicBezTo>
                      <a:pt x="52" y="59"/>
                      <a:pt x="53" y="60"/>
                      <a:pt x="53" y="61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4" y="60"/>
                      <a:pt x="55" y="59"/>
                    </a:cubicBezTo>
                    <a:cubicBezTo>
                      <a:pt x="56" y="58"/>
                      <a:pt x="57" y="57"/>
                      <a:pt x="57" y="56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59" y="57"/>
                      <a:pt x="59" y="58"/>
                      <a:pt x="58" y="59"/>
                    </a:cubicBezTo>
                    <a:cubicBezTo>
                      <a:pt x="59" y="60"/>
                      <a:pt x="59" y="60"/>
                      <a:pt x="59" y="60"/>
                    </a:cubicBezTo>
                    <a:cubicBezTo>
                      <a:pt x="60" y="61"/>
                      <a:pt x="60" y="62"/>
                      <a:pt x="60" y="63"/>
                    </a:cubicBezTo>
                    <a:cubicBezTo>
                      <a:pt x="62" y="63"/>
                      <a:pt x="62" y="63"/>
                      <a:pt x="62" y="63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2" y="64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70"/>
                      <a:pt x="64" y="70"/>
                      <a:pt x="66" y="71"/>
                    </a:cubicBezTo>
                    <a:cubicBezTo>
                      <a:pt x="66" y="71"/>
                      <a:pt x="67" y="72"/>
                      <a:pt x="67" y="72"/>
                    </a:cubicBezTo>
                    <a:cubicBezTo>
                      <a:pt x="68" y="72"/>
                      <a:pt x="69" y="72"/>
                      <a:pt x="70" y="72"/>
                    </a:cubicBezTo>
                    <a:cubicBezTo>
                      <a:pt x="71" y="73"/>
                      <a:pt x="72" y="72"/>
                      <a:pt x="72" y="72"/>
                    </a:cubicBezTo>
                    <a:cubicBezTo>
                      <a:pt x="72" y="72"/>
                      <a:pt x="73" y="72"/>
                      <a:pt x="73" y="72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71"/>
                      <a:pt x="73" y="71"/>
                      <a:pt x="73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5" y="69"/>
                      <a:pt x="75" y="69"/>
                      <a:pt x="75" y="69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5" y="71"/>
                      <a:pt x="75" y="71"/>
                      <a:pt x="75" y="71"/>
                    </a:cubicBezTo>
                    <a:close/>
                    <a:moveTo>
                      <a:pt x="58" y="59"/>
                    </a:moveTo>
                    <a:cubicBezTo>
                      <a:pt x="58" y="60"/>
                      <a:pt x="58" y="60"/>
                      <a:pt x="58" y="60"/>
                    </a:cubicBezTo>
                    <a:cubicBezTo>
                      <a:pt x="57" y="60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58" y="60"/>
                      <a:pt x="58" y="60"/>
                    </a:cubicBezTo>
                    <a:lnTo>
                      <a:pt x="58" y="59"/>
                    </a:lnTo>
                    <a:close/>
                    <a:moveTo>
                      <a:pt x="55" y="5"/>
                    </a:moveTo>
                    <a:cubicBezTo>
                      <a:pt x="55" y="5"/>
                      <a:pt x="55" y="5"/>
                      <a:pt x="54" y="5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5" y="6"/>
                      <a:pt x="55" y="5"/>
                    </a:cubicBezTo>
                    <a:cubicBezTo>
                      <a:pt x="55" y="5"/>
                      <a:pt x="55" y="5"/>
                      <a:pt x="5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" name="Freeform 536"/>
              <p:cNvSpPr>
                <a:spLocks/>
              </p:cNvSpPr>
              <p:nvPr/>
            </p:nvSpPr>
            <p:spPr bwMode="auto">
              <a:xfrm>
                <a:off x="3629" y="2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81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" name="Freeform 537"/>
              <p:cNvSpPr>
                <a:spLocks/>
              </p:cNvSpPr>
              <p:nvPr/>
            </p:nvSpPr>
            <p:spPr bwMode="auto">
              <a:xfrm>
                <a:off x="3624" y="2039"/>
                <a:ext cx="10" cy="5"/>
              </a:xfrm>
              <a:custGeom>
                <a:avLst/>
                <a:gdLst>
                  <a:gd name="T0" fmla="*/ 158 w 4"/>
                  <a:gd name="T1" fmla="*/ 83 h 2"/>
                  <a:gd name="T2" fmla="*/ 0 w 4"/>
                  <a:gd name="T3" fmla="*/ 83 h 2"/>
                  <a:gd name="T4" fmla="*/ 50 w 4"/>
                  <a:gd name="T5" fmla="*/ 50 h 2"/>
                  <a:gd name="T6" fmla="*/ 83 w 4"/>
                  <a:gd name="T7" fmla="*/ 50 h 2"/>
                  <a:gd name="T8" fmla="*/ 83 w 4"/>
                  <a:gd name="T9" fmla="*/ 0 h 2"/>
                  <a:gd name="T10" fmla="*/ 158 w 4"/>
                  <a:gd name="T11" fmla="*/ 83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" name="Freeform 538"/>
              <p:cNvSpPr>
                <a:spLocks/>
              </p:cNvSpPr>
              <p:nvPr/>
            </p:nvSpPr>
            <p:spPr bwMode="auto">
              <a:xfrm>
                <a:off x="3655" y="1940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3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" name="Freeform 539"/>
              <p:cNvSpPr>
                <a:spLocks/>
              </p:cNvSpPr>
              <p:nvPr/>
            </p:nvSpPr>
            <p:spPr bwMode="auto">
              <a:xfrm>
                <a:off x="3655" y="1935"/>
                <a:ext cx="5" cy="14"/>
              </a:xfrm>
              <a:custGeom>
                <a:avLst/>
                <a:gdLst>
                  <a:gd name="T0" fmla="*/ 0 w 2"/>
                  <a:gd name="T1" fmla="*/ 180 h 6"/>
                  <a:gd name="T2" fmla="*/ 0 w 2"/>
                  <a:gd name="T3" fmla="*/ 0 h 6"/>
                  <a:gd name="T4" fmla="*/ 50 w 2"/>
                  <a:gd name="T5" fmla="*/ 65 h 6"/>
                  <a:gd name="T6" fmla="*/ 50 w 2"/>
                  <a:gd name="T7" fmla="*/ 152 h 6"/>
                  <a:gd name="T8" fmla="*/ 0 w 2"/>
                  <a:gd name="T9" fmla="*/ 18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4"/>
                      <a:pt x="1" y="5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4" name="Freeform 540"/>
              <p:cNvSpPr>
                <a:spLocks/>
              </p:cNvSpPr>
              <p:nvPr/>
            </p:nvSpPr>
            <p:spPr bwMode="auto">
              <a:xfrm>
                <a:off x="3626" y="2037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50 w 2"/>
                  <a:gd name="T3" fmla="*/ 3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5" name="Freeform 541"/>
              <p:cNvSpPr>
                <a:spLocks/>
              </p:cNvSpPr>
              <p:nvPr/>
            </p:nvSpPr>
            <p:spPr bwMode="auto">
              <a:xfrm>
                <a:off x="3624" y="2034"/>
                <a:ext cx="7" cy="10"/>
              </a:xfrm>
              <a:custGeom>
                <a:avLst/>
                <a:gdLst>
                  <a:gd name="T0" fmla="*/ 65 w 3"/>
                  <a:gd name="T1" fmla="*/ 158 h 4"/>
                  <a:gd name="T2" fmla="*/ 28 w 3"/>
                  <a:gd name="T3" fmla="*/ 125 h 4"/>
                  <a:gd name="T4" fmla="*/ 28 w 3"/>
                  <a:gd name="T5" fmla="*/ 125 h 4"/>
                  <a:gd name="T6" fmla="*/ 28 w 3"/>
                  <a:gd name="T7" fmla="*/ 83 h 4"/>
                  <a:gd name="T8" fmla="*/ 0 w 3"/>
                  <a:gd name="T9" fmla="*/ 0 h 4"/>
                  <a:gd name="T10" fmla="*/ 28 w 3"/>
                  <a:gd name="T11" fmla="*/ 50 h 4"/>
                  <a:gd name="T12" fmla="*/ 86 w 3"/>
                  <a:gd name="T13" fmla="*/ 83 h 4"/>
                  <a:gd name="T14" fmla="*/ 65 w 3"/>
                  <a:gd name="T15" fmla="*/ 125 h 4"/>
                  <a:gd name="T16" fmla="*/ 65 w 3"/>
                  <a:gd name="T17" fmla="*/ 158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" name="Freeform 542"/>
              <p:cNvSpPr>
                <a:spLocks/>
              </p:cNvSpPr>
              <p:nvPr/>
            </p:nvSpPr>
            <p:spPr bwMode="auto">
              <a:xfrm>
                <a:off x="3610" y="2044"/>
                <a:ext cx="19" cy="23"/>
              </a:xfrm>
              <a:custGeom>
                <a:avLst/>
                <a:gdLst>
                  <a:gd name="T0" fmla="*/ 0 w 8"/>
                  <a:gd name="T1" fmla="*/ 0 h 10"/>
                  <a:gd name="T2" fmla="*/ 29 w 8"/>
                  <a:gd name="T3" fmla="*/ 147 h 10"/>
                  <a:gd name="T4" fmla="*/ 29 w 8"/>
                  <a:gd name="T5" fmla="*/ 147 h 10"/>
                  <a:gd name="T6" fmla="*/ 95 w 8"/>
                  <a:gd name="T7" fmla="*/ 216 h 10"/>
                  <a:gd name="T8" fmla="*/ 95 w 8"/>
                  <a:gd name="T9" fmla="*/ 253 h 10"/>
                  <a:gd name="T10" fmla="*/ 254 w 8"/>
                  <a:gd name="T11" fmla="*/ 110 h 10"/>
                  <a:gd name="T12" fmla="*/ 164 w 8"/>
                  <a:gd name="T13" fmla="*/ 28 h 10"/>
                  <a:gd name="T14" fmla="*/ 0 w 8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0" y="2"/>
                      <a:pt x="2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0"/>
                      <a:pt x="8" y="6"/>
                      <a:pt x="8" y="4"/>
                    </a:cubicBezTo>
                    <a:cubicBezTo>
                      <a:pt x="8" y="1"/>
                      <a:pt x="8" y="0"/>
                      <a:pt x="5" y="1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" name="Freeform 543"/>
              <p:cNvSpPr>
                <a:spLocks noEditPoints="1"/>
              </p:cNvSpPr>
              <p:nvPr/>
            </p:nvSpPr>
            <p:spPr bwMode="auto">
              <a:xfrm>
                <a:off x="3608" y="2041"/>
                <a:ext cx="23" cy="26"/>
              </a:xfrm>
              <a:custGeom>
                <a:avLst/>
                <a:gdLst>
                  <a:gd name="T0" fmla="*/ 147 w 10"/>
                  <a:gd name="T1" fmla="*/ 340 h 11"/>
                  <a:gd name="T2" fmla="*/ 110 w 10"/>
                  <a:gd name="T3" fmla="*/ 319 h 11"/>
                  <a:gd name="T4" fmla="*/ 85 w 10"/>
                  <a:gd name="T5" fmla="*/ 319 h 11"/>
                  <a:gd name="T6" fmla="*/ 85 w 10"/>
                  <a:gd name="T7" fmla="*/ 319 h 11"/>
                  <a:gd name="T8" fmla="*/ 64 w 10"/>
                  <a:gd name="T9" fmla="*/ 184 h 11"/>
                  <a:gd name="T10" fmla="*/ 28 w 10"/>
                  <a:gd name="T11" fmla="*/ 118 h 11"/>
                  <a:gd name="T12" fmla="*/ 28 w 10"/>
                  <a:gd name="T13" fmla="*/ 118 h 11"/>
                  <a:gd name="T14" fmla="*/ 0 w 10"/>
                  <a:gd name="T15" fmla="*/ 28 h 11"/>
                  <a:gd name="T16" fmla="*/ 28 w 10"/>
                  <a:gd name="T17" fmla="*/ 0 h 11"/>
                  <a:gd name="T18" fmla="*/ 28 w 10"/>
                  <a:gd name="T19" fmla="*/ 28 h 11"/>
                  <a:gd name="T20" fmla="*/ 64 w 10"/>
                  <a:gd name="T21" fmla="*/ 28 h 11"/>
                  <a:gd name="T22" fmla="*/ 170 w 10"/>
                  <a:gd name="T23" fmla="*/ 66 h 11"/>
                  <a:gd name="T24" fmla="*/ 216 w 10"/>
                  <a:gd name="T25" fmla="*/ 28 h 11"/>
                  <a:gd name="T26" fmla="*/ 253 w 10"/>
                  <a:gd name="T27" fmla="*/ 66 h 11"/>
                  <a:gd name="T28" fmla="*/ 281 w 10"/>
                  <a:gd name="T29" fmla="*/ 156 h 11"/>
                  <a:gd name="T30" fmla="*/ 147 w 10"/>
                  <a:gd name="T31" fmla="*/ 340 h 11"/>
                  <a:gd name="T32" fmla="*/ 85 w 10"/>
                  <a:gd name="T33" fmla="*/ 225 h 11"/>
                  <a:gd name="T34" fmla="*/ 147 w 10"/>
                  <a:gd name="T35" fmla="*/ 279 h 11"/>
                  <a:gd name="T36" fmla="*/ 147 w 10"/>
                  <a:gd name="T37" fmla="*/ 279 h 11"/>
                  <a:gd name="T38" fmla="*/ 147 w 10"/>
                  <a:gd name="T39" fmla="*/ 279 h 11"/>
                  <a:gd name="T40" fmla="*/ 253 w 10"/>
                  <a:gd name="T41" fmla="*/ 156 h 11"/>
                  <a:gd name="T42" fmla="*/ 216 w 10"/>
                  <a:gd name="T43" fmla="*/ 95 h 11"/>
                  <a:gd name="T44" fmla="*/ 170 w 10"/>
                  <a:gd name="T45" fmla="*/ 95 h 11"/>
                  <a:gd name="T46" fmla="*/ 64 w 10"/>
                  <a:gd name="T47" fmla="*/ 66 h 11"/>
                  <a:gd name="T48" fmla="*/ 64 w 10"/>
                  <a:gd name="T49" fmla="*/ 66 h 11"/>
                  <a:gd name="T50" fmla="*/ 64 w 10"/>
                  <a:gd name="T51" fmla="*/ 118 h 11"/>
                  <a:gd name="T52" fmla="*/ 85 w 10"/>
                  <a:gd name="T53" fmla="*/ 225 h 1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" h="11">
                    <a:moveTo>
                      <a:pt x="5" y="11"/>
                    </a:moveTo>
                    <a:cubicBezTo>
                      <a:pt x="4" y="11"/>
                      <a:pt x="4" y="11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7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10" y="2"/>
                      <a:pt x="10" y="3"/>
                      <a:pt x="10" y="5"/>
                    </a:cubicBezTo>
                    <a:cubicBezTo>
                      <a:pt x="10" y="7"/>
                      <a:pt x="7" y="11"/>
                      <a:pt x="5" y="11"/>
                    </a:cubicBezTo>
                    <a:close/>
                    <a:moveTo>
                      <a:pt x="3" y="7"/>
                    </a:moveTo>
                    <a:cubicBezTo>
                      <a:pt x="3" y="8"/>
                      <a:pt x="4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9"/>
                      <a:pt x="8" y="7"/>
                      <a:pt x="9" y="5"/>
                    </a:cubicBezTo>
                    <a:cubicBezTo>
                      <a:pt x="9" y="4"/>
                      <a:pt x="9" y="3"/>
                      <a:pt x="8" y="3"/>
                    </a:cubicBezTo>
                    <a:cubicBezTo>
                      <a:pt x="8" y="2"/>
                      <a:pt x="7" y="3"/>
                      <a:pt x="6" y="3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3" y="5"/>
                      <a:pt x="4" y="6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" name="Freeform 544"/>
              <p:cNvSpPr>
                <a:spLocks/>
              </p:cNvSpPr>
              <p:nvPr/>
            </p:nvSpPr>
            <p:spPr bwMode="auto">
              <a:xfrm>
                <a:off x="3440" y="1772"/>
                <a:ext cx="9" cy="7"/>
              </a:xfrm>
              <a:custGeom>
                <a:avLst/>
                <a:gdLst>
                  <a:gd name="T0" fmla="*/ 0 w 4"/>
                  <a:gd name="T1" fmla="*/ 65 h 3"/>
                  <a:gd name="T2" fmla="*/ 101 w 4"/>
                  <a:gd name="T3" fmla="*/ 65 h 3"/>
                  <a:gd name="T4" fmla="*/ 81 w 4"/>
                  <a:gd name="T5" fmla="*/ 28 h 3"/>
                  <a:gd name="T6" fmla="*/ 56 w 4"/>
                  <a:gd name="T7" fmla="*/ 86 h 3"/>
                  <a:gd name="T8" fmla="*/ 0 w 4"/>
                  <a:gd name="T9" fmla="*/ 6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1"/>
                      <a:pt x="3" y="0"/>
                      <a:pt x="4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" name="Freeform 545"/>
              <p:cNvSpPr>
                <a:spLocks/>
              </p:cNvSpPr>
              <p:nvPr/>
            </p:nvSpPr>
            <p:spPr bwMode="auto">
              <a:xfrm>
                <a:off x="3440" y="1772"/>
                <a:ext cx="12" cy="12"/>
              </a:xfrm>
              <a:custGeom>
                <a:avLst/>
                <a:gdLst>
                  <a:gd name="T0" fmla="*/ 168 w 5"/>
                  <a:gd name="T1" fmla="*/ 168 h 5"/>
                  <a:gd name="T2" fmla="*/ 98 w 5"/>
                  <a:gd name="T3" fmla="*/ 98 h 5"/>
                  <a:gd name="T4" fmla="*/ 98 w 5"/>
                  <a:gd name="T5" fmla="*/ 70 h 5"/>
                  <a:gd name="T6" fmla="*/ 98 w 5"/>
                  <a:gd name="T7" fmla="*/ 98 h 5"/>
                  <a:gd name="T8" fmla="*/ 70 w 5"/>
                  <a:gd name="T9" fmla="*/ 98 h 5"/>
                  <a:gd name="T10" fmla="*/ 70 w 5"/>
                  <a:gd name="T11" fmla="*/ 139 h 5"/>
                  <a:gd name="T12" fmla="*/ 29 w 5"/>
                  <a:gd name="T13" fmla="*/ 139 h 5"/>
                  <a:gd name="T14" fmla="*/ 29 w 5"/>
                  <a:gd name="T15" fmla="*/ 98 h 5"/>
                  <a:gd name="T16" fmla="*/ 0 w 5"/>
                  <a:gd name="T17" fmla="*/ 70 h 5"/>
                  <a:gd name="T18" fmla="*/ 0 w 5"/>
                  <a:gd name="T19" fmla="*/ 70 h 5"/>
                  <a:gd name="T20" fmla="*/ 29 w 5"/>
                  <a:gd name="T21" fmla="*/ 29 h 5"/>
                  <a:gd name="T22" fmla="*/ 70 w 5"/>
                  <a:gd name="T23" fmla="*/ 0 h 5"/>
                  <a:gd name="T24" fmla="*/ 70 w 5"/>
                  <a:gd name="T25" fmla="*/ 0 h 5"/>
                  <a:gd name="T26" fmla="*/ 70 w 5"/>
                  <a:gd name="T27" fmla="*/ 0 h 5"/>
                  <a:gd name="T28" fmla="*/ 139 w 5"/>
                  <a:gd name="T29" fmla="*/ 70 h 5"/>
                  <a:gd name="T30" fmla="*/ 168 w 5"/>
                  <a:gd name="T31" fmla="*/ 168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" name="Freeform 546"/>
              <p:cNvSpPr>
                <a:spLocks/>
              </p:cNvSpPr>
              <p:nvPr/>
            </p:nvSpPr>
            <p:spPr bwMode="auto">
              <a:xfrm>
                <a:off x="3589" y="1815"/>
                <a:ext cx="54" cy="45"/>
              </a:xfrm>
              <a:custGeom>
                <a:avLst/>
                <a:gdLst>
                  <a:gd name="T0" fmla="*/ 0 w 23"/>
                  <a:gd name="T1" fmla="*/ 185 h 19"/>
                  <a:gd name="T2" fmla="*/ 0 w 23"/>
                  <a:gd name="T3" fmla="*/ 0 h 19"/>
                  <a:gd name="T4" fmla="*/ 270 w 23"/>
                  <a:gd name="T5" fmla="*/ 118 h 19"/>
                  <a:gd name="T6" fmla="*/ 364 w 23"/>
                  <a:gd name="T7" fmla="*/ 225 h 19"/>
                  <a:gd name="T8" fmla="*/ 491 w 23"/>
                  <a:gd name="T9" fmla="*/ 320 h 19"/>
                  <a:gd name="T10" fmla="*/ 425 w 23"/>
                  <a:gd name="T11" fmla="*/ 320 h 19"/>
                  <a:gd name="T12" fmla="*/ 519 w 23"/>
                  <a:gd name="T13" fmla="*/ 438 h 19"/>
                  <a:gd name="T14" fmla="*/ 585 w 23"/>
                  <a:gd name="T15" fmla="*/ 476 h 19"/>
                  <a:gd name="T16" fmla="*/ 634 w 23"/>
                  <a:gd name="T17" fmla="*/ 533 h 19"/>
                  <a:gd name="T18" fmla="*/ 634 w 23"/>
                  <a:gd name="T19" fmla="*/ 533 h 19"/>
                  <a:gd name="T20" fmla="*/ 700 w 23"/>
                  <a:gd name="T21" fmla="*/ 573 h 19"/>
                  <a:gd name="T22" fmla="*/ 671 w 23"/>
                  <a:gd name="T23" fmla="*/ 573 h 19"/>
                  <a:gd name="T24" fmla="*/ 700 w 23"/>
                  <a:gd name="T25" fmla="*/ 599 h 19"/>
                  <a:gd name="T26" fmla="*/ 425 w 23"/>
                  <a:gd name="T27" fmla="*/ 504 h 19"/>
                  <a:gd name="T28" fmla="*/ 364 w 23"/>
                  <a:gd name="T29" fmla="*/ 410 h 19"/>
                  <a:gd name="T30" fmla="*/ 209 w 23"/>
                  <a:gd name="T31" fmla="*/ 369 h 19"/>
                  <a:gd name="T32" fmla="*/ 155 w 23"/>
                  <a:gd name="T33" fmla="*/ 438 h 19"/>
                  <a:gd name="T34" fmla="*/ 28 w 23"/>
                  <a:gd name="T35" fmla="*/ 476 h 19"/>
                  <a:gd name="T36" fmla="*/ 0 w 23"/>
                  <a:gd name="T37" fmla="*/ 185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3" h="19">
                    <a:moveTo>
                      <a:pt x="0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3" y="1"/>
                      <a:pt x="7" y="2"/>
                      <a:pt x="9" y="4"/>
                    </a:cubicBezTo>
                    <a:cubicBezTo>
                      <a:pt x="11" y="5"/>
                      <a:pt x="11" y="7"/>
                      <a:pt x="12" y="7"/>
                    </a:cubicBezTo>
                    <a:cubicBezTo>
                      <a:pt x="14" y="8"/>
                      <a:pt x="16" y="8"/>
                      <a:pt x="16" y="10"/>
                    </a:cubicBezTo>
                    <a:cubicBezTo>
                      <a:pt x="15" y="10"/>
                      <a:pt x="15" y="10"/>
                      <a:pt x="14" y="10"/>
                    </a:cubicBezTo>
                    <a:cubicBezTo>
                      <a:pt x="15" y="12"/>
                      <a:pt x="16" y="13"/>
                      <a:pt x="17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20" y="16"/>
                      <a:pt x="19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8"/>
                      <a:pt x="22" y="18"/>
                      <a:pt x="23" y="18"/>
                    </a:cubicBezTo>
                    <a:cubicBezTo>
                      <a:pt x="23" y="18"/>
                      <a:pt x="22" y="18"/>
                      <a:pt x="22" y="18"/>
                    </a:cubicBezTo>
                    <a:cubicBezTo>
                      <a:pt x="22" y="18"/>
                      <a:pt x="22" y="19"/>
                      <a:pt x="23" y="19"/>
                    </a:cubicBezTo>
                    <a:cubicBezTo>
                      <a:pt x="21" y="19"/>
                      <a:pt x="14" y="18"/>
                      <a:pt x="14" y="16"/>
                    </a:cubicBezTo>
                    <a:cubicBezTo>
                      <a:pt x="14" y="16"/>
                      <a:pt x="12" y="14"/>
                      <a:pt x="12" y="13"/>
                    </a:cubicBezTo>
                    <a:cubicBezTo>
                      <a:pt x="10" y="13"/>
                      <a:pt x="8" y="12"/>
                      <a:pt x="7" y="12"/>
                    </a:cubicBezTo>
                    <a:cubicBezTo>
                      <a:pt x="7" y="13"/>
                      <a:pt x="6" y="13"/>
                      <a:pt x="5" y="14"/>
                    </a:cubicBezTo>
                    <a:cubicBezTo>
                      <a:pt x="7" y="16"/>
                      <a:pt x="1" y="17"/>
                      <a:pt x="1" y="15"/>
                    </a:cubicBezTo>
                    <a:cubicBezTo>
                      <a:pt x="0" y="12"/>
                      <a:pt x="0" y="9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1" name="Freeform 547"/>
              <p:cNvSpPr>
                <a:spLocks noEditPoints="1"/>
              </p:cNvSpPr>
              <p:nvPr/>
            </p:nvSpPr>
            <p:spPr bwMode="auto">
              <a:xfrm>
                <a:off x="3589" y="1815"/>
                <a:ext cx="59" cy="45"/>
              </a:xfrm>
              <a:custGeom>
                <a:avLst/>
                <a:gdLst>
                  <a:gd name="T0" fmla="*/ 524 w 25"/>
                  <a:gd name="T1" fmla="*/ 599 h 19"/>
                  <a:gd name="T2" fmla="*/ 340 w 25"/>
                  <a:gd name="T3" fmla="*/ 438 h 19"/>
                  <a:gd name="T4" fmla="*/ 222 w 25"/>
                  <a:gd name="T5" fmla="*/ 410 h 19"/>
                  <a:gd name="T6" fmla="*/ 184 w 25"/>
                  <a:gd name="T7" fmla="*/ 476 h 19"/>
                  <a:gd name="T8" fmla="*/ 0 w 25"/>
                  <a:gd name="T9" fmla="*/ 476 h 19"/>
                  <a:gd name="T10" fmla="*/ 0 w 25"/>
                  <a:gd name="T11" fmla="*/ 0 h 19"/>
                  <a:gd name="T12" fmla="*/ 94 w 25"/>
                  <a:gd name="T13" fmla="*/ 28 h 19"/>
                  <a:gd name="T14" fmla="*/ 340 w 25"/>
                  <a:gd name="T15" fmla="*/ 156 h 19"/>
                  <a:gd name="T16" fmla="*/ 406 w 25"/>
                  <a:gd name="T17" fmla="*/ 225 h 19"/>
                  <a:gd name="T18" fmla="*/ 524 w 25"/>
                  <a:gd name="T19" fmla="*/ 348 h 19"/>
                  <a:gd name="T20" fmla="*/ 463 w 25"/>
                  <a:gd name="T21" fmla="*/ 348 h 19"/>
                  <a:gd name="T22" fmla="*/ 524 w 25"/>
                  <a:gd name="T23" fmla="*/ 410 h 19"/>
                  <a:gd name="T24" fmla="*/ 552 w 25"/>
                  <a:gd name="T25" fmla="*/ 438 h 19"/>
                  <a:gd name="T26" fmla="*/ 618 w 25"/>
                  <a:gd name="T27" fmla="*/ 504 h 19"/>
                  <a:gd name="T28" fmla="*/ 684 w 25"/>
                  <a:gd name="T29" fmla="*/ 504 h 19"/>
                  <a:gd name="T30" fmla="*/ 774 w 25"/>
                  <a:gd name="T31" fmla="*/ 573 h 19"/>
                  <a:gd name="T32" fmla="*/ 753 w 25"/>
                  <a:gd name="T33" fmla="*/ 599 h 19"/>
                  <a:gd name="T34" fmla="*/ 684 w 25"/>
                  <a:gd name="T35" fmla="*/ 599 h 19"/>
                  <a:gd name="T36" fmla="*/ 222 w 25"/>
                  <a:gd name="T37" fmla="*/ 348 h 19"/>
                  <a:gd name="T38" fmla="*/ 368 w 25"/>
                  <a:gd name="T39" fmla="*/ 410 h 19"/>
                  <a:gd name="T40" fmla="*/ 524 w 25"/>
                  <a:gd name="T41" fmla="*/ 533 h 19"/>
                  <a:gd name="T42" fmla="*/ 656 w 25"/>
                  <a:gd name="T43" fmla="*/ 573 h 19"/>
                  <a:gd name="T44" fmla="*/ 618 w 25"/>
                  <a:gd name="T45" fmla="*/ 533 h 19"/>
                  <a:gd name="T46" fmla="*/ 590 w 25"/>
                  <a:gd name="T47" fmla="*/ 504 h 19"/>
                  <a:gd name="T48" fmla="*/ 524 w 25"/>
                  <a:gd name="T49" fmla="*/ 476 h 19"/>
                  <a:gd name="T50" fmla="*/ 434 w 25"/>
                  <a:gd name="T51" fmla="*/ 320 h 19"/>
                  <a:gd name="T52" fmla="*/ 434 w 25"/>
                  <a:gd name="T53" fmla="*/ 320 h 19"/>
                  <a:gd name="T54" fmla="*/ 463 w 25"/>
                  <a:gd name="T55" fmla="*/ 320 h 19"/>
                  <a:gd name="T56" fmla="*/ 368 w 25"/>
                  <a:gd name="T57" fmla="*/ 253 h 19"/>
                  <a:gd name="T58" fmla="*/ 278 w 25"/>
                  <a:gd name="T59" fmla="*/ 156 h 19"/>
                  <a:gd name="T60" fmla="*/ 28 w 25"/>
                  <a:gd name="T61" fmla="*/ 28 h 19"/>
                  <a:gd name="T62" fmla="*/ 28 w 25"/>
                  <a:gd name="T63" fmla="*/ 476 h 19"/>
                  <a:gd name="T64" fmla="*/ 156 w 25"/>
                  <a:gd name="T65" fmla="*/ 476 h 19"/>
                  <a:gd name="T66" fmla="*/ 118 w 25"/>
                  <a:gd name="T67" fmla="*/ 438 h 19"/>
                  <a:gd name="T68" fmla="*/ 156 w 25"/>
                  <a:gd name="T69" fmla="*/ 410 h 19"/>
                  <a:gd name="T70" fmla="*/ 184 w 25"/>
                  <a:gd name="T71" fmla="*/ 348 h 1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5" h="19">
                    <a:moveTo>
                      <a:pt x="22" y="19"/>
                    </a:move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8"/>
                      <a:pt x="14" y="17"/>
                      <a:pt x="13" y="16"/>
                    </a:cubicBezTo>
                    <a:cubicBezTo>
                      <a:pt x="13" y="15"/>
                      <a:pt x="12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3"/>
                      <a:pt x="9" y="13"/>
                      <a:pt x="7" y="13"/>
                    </a:cubicBezTo>
                    <a:cubicBezTo>
                      <a:pt x="7" y="13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4" y="17"/>
                      <a:pt x="3" y="17"/>
                    </a:cubicBezTo>
                    <a:cubicBezTo>
                      <a:pt x="1" y="17"/>
                      <a:pt x="0" y="16"/>
                      <a:pt x="0" y="15"/>
                    </a:cubicBezTo>
                    <a:cubicBezTo>
                      <a:pt x="0" y="12"/>
                      <a:pt x="0" y="9"/>
                      <a:pt x="0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5" y="1"/>
                      <a:pt x="8" y="2"/>
                      <a:pt x="10" y="4"/>
                    </a:cubicBezTo>
                    <a:cubicBezTo>
                      <a:pt x="10" y="4"/>
                      <a:pt x="11" y="5"/>
                      <a:pt x="11" y="5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5" y="7"/>
                      <a:pt x="17" y="8"/>
                      <a:pt x="17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2"/>
                      <a:pt x="16" y="12"/>
                      <a:pt x="17" y="13"/>
                    </a:cubicBezTo>
                    <a:cubicBezTo>
                      <a:pt x="17" y="13"/>
                      <a:pt x="17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0" y="15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1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2" y="19"/>
                      <a:pt x="22" y="19"/>
                    </a:cubicBezTo>
                    <a:close/>
                    <a:moveTo>
                      <a:pt x="6" y="11"/>
                    </a:moveTo>
                    <a:cubicBezTo>
                      <a:pt x="7" y="11"/>
                      <a:pt x="7" y="11"/>
                      <a:pt x="7" y="11"/>
                    </a:cubicBezTo>
                    <a:cubicBezTo>
                      <a:pt x="9" y="11"/>
                      <a:pt x="10" y="12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5" y="15"/>
                      <a:pt x="15" y="16"/>
                    </a:cubicBezTo>
                    <a:cubicBezTo>
                      <a:pt x="15" y="16"/>
                      <a:pt x="15" y="17"/>
                      <a:pt x="17" y="17"/>
                    </a:cubicBezTo>
                    <a:cubicBezTo>
                      <a:pt x="18" y="18"/>
                      <a:pt x="20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8" y="16"/>
                      <a:pt x="18" y="16"/>
                    </a:cubicBezTo>
                    <a:cubicBezTo>
                      <a:pt x="18" y="16"/>
                      <a:pt x="17" y="15"/>
                      <a:pt x="17" y="15"/>
                    </a:cubicBezTo>
                    <a:cubicBezTo>
                      <a:pt x="17" y="14"/>
                      <a:pt x="16" y="14"/>
                      <a:pt x="16" y="14"/>
                    </a:cubicBezTo>
                    <a:cubicBezTo>
                      <a:pt x="15" y="13"/>
                      <a:pt x="14" y="12"/>
                      <a:pt x="14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9"/>
                      <a:pt x="14" y="9"/>
                      <a:pt x="13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11" y="8"/>
                      <a:pt x="11" y="7"/>
                      <a:pt x="10" y="6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7" y="3"/>
                      <a:pt x="5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9"/>
                      <a:pt x="1" y="12"/>
                      <a:pt x="1" y="15"/>
                    </a:cubicBezTo>
                    <a:cubicBezTo>
                      <a:pt x="1" y="15"/>
                      <a:pt x="2" y="15"/>
                      <a:pt x="3" y="15"/>
                    </a:cubicBezTo>
                    <a:cubicBezTo>
                      <a:pt x="4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6" y="12"/>
                    </a:cubicBezTo>
                    <a:lnTo>
                      <a:pt x="6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2" name="Freeform 548"/>
              <p:cNvSpPr>
                <a:spLocks/>
              </p:cNvSpPr>
              <p:nvPr/>
            </p:nvSpPr>
            <p:spPr bwMode="auto">
              <a:xfrm>
                <a:off x="3641" y="185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6 w 1"/>
                  <a:gd name="T3" fmla="*/ 16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3" name="Freeform 549"/>
              <p:cNvSpPr>
                <a:spLocks/>
              </p:cNvSpPr>
              <p:nvPr/>
            </p:nvSpPr>
            <p:spPr bwMode="auto">
              <a:xfrm>
                <a:off x="3636" y="1850"/>
                <a:ext cx="9" cy="5"/>
              </a:xfrm>
              <a:custGeom>
                <a:avLst/>
                <a:gdLst>
                  <a:gd name="T0" fmla="*/ 81 w 4"/>
                  <a:gd name="T1" fmla="*/ 83 h 2"/>
                  <a:gd name="T2" fmla="*/ 56 w 4"/>
                  <a:gd name="T3" fmla="*/ 83 h 2"/>
                  <a:gd name="T4" fmla="*/ 56 w 4"/>
                  <a:gd name="T5" fmla="*/ 50 h 2"/>
                  <a:gd name="T6" fmla="*/ 0 w 4"/>
                  <a:gd name="T7" fmla="*/ 0 h 2"/>
                  <a:gd name="T8" fmla="*/ 56 w 4"/>
                  <a:gd name="T9" fmla="*/ 50 h 2"/>
                  <a:gd name="T10" fmla="*/ 81 w 4"/>
                  <a:gd name="T11" fmla="*/ 50 h 2"/>
                  <a:gd name="T12" fmla="*/ 101 w 4"/>
                  <a:gd name="T13" fmla="*/ 83 h 2"/>
                  <a:gd name="T14" fmla="*/ 101 w 4"/>
                  <a:gd name="T15" fmla="*/ 83 h 2"/>
                  <a:gd name="T16" fmla="*/ 81 w 4"/>
                  <a:gd name="T17" fmla="*/ 83 h 2"/>
                  <a:gd name="T18" fmla="*/ 81 w 4"/>
                  <a:gd name="T19" fmla="*/ 83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4" name="Freeform 550"/>
              <p:cNvSpPr>
                <a:spLocks/>
              </p:cNvSpPr>
              <p:nvPr/>
            </p:nvSpPr>
            <p:spPr bwMode="auto">
              <a:xfrm>
                <a:off x="3629" y="1822"/>
                <a:ext cx="23" cy="14"/>
              </a:xfrm>
              <a:custGeom>
                <a:avLst/>
                <a:gdLst>
                  <a:gd name="T0" fmla="*/ 0 w 10"/>
                  <a:gd name="T1" fmla="*/ 114 h 6"/>
                  <a:gd name="T2" fmla="*/ 110 w 10"/>
                  <a:gd name="T3" fmla="*/ 86 h 6"/>
                  <a:gd name="T4" fmla="*/ 216 w 10"/>
                  <a:gd name="T5" fmla="*/ 65 h 6"/>
                  <a:gd name="T6" fmla="*/ 253 w 10"/>
                  <a:gd name="T7" fmla="*/ 28 h 6"/>
                  <a:gd name="T8" fmla="*/ 253 w 10"/>
                  <a:gd name="T9" fmla="*/ 114 h 6"/>
                  <a:gd name="T10" fmla="*/ 147 w 10"/>
                  <a:gd name="T11" fmla="*/ 180 h 6"/>
                  <a:gd name="T12" fmla="*/ 0 w 10"/>
                  <a:gd name="T13" fmla="*/ 114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0" y="4"/>
                    </a:moveTo>
                    <a:cubicBezTo>
                      <a:pt x="2" y="4"/>
                      <a:pt x="4" y="5"/>
                      <a:pt x="4" y="3"/>
                    </a:cubicBezTo>
                    <a:cubicBezTo>
                      <a:pt x="4" y="5"/>
                      <a:pt x="8" y="4"/>
                      <a:pt x="8" y="2"/>
                    </a:cubicBezTo>
                    <a:cubicBezTo>
                      <a:pt x="8" y="2"/>
                      <a:pt x="8" y="0"/>
                      <a:pt x="9" y="1"/>
                    </a:cubicBezTo>
                    <a:cubicBezTo>
                      <a:pt x="10" y="2"/>
                      <a:pt x="9" y="3"/>
                      <a:pt x="9" y="4"/>
                    </a:cubicBezTo>
                    <a:cubicBezTo>
                      <a:pt x="8" y="5"/>
                      <a:pt x="6" y="6"/>
                      <a:pt x="5" y="6"/>
                    </a:cubicBezTo>
                    <a:cubicBezTo>
                      <a:pt x="3" y="6"/>
                      <a:pt x="1" y="6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5" name="Freeform 551"/>
              <p:cNvSpPr>
                <a:spLocks noEditPoints="1"/>
              </p:cNvSpPr>
              <p:nvPr/>
            </p:nvSpPr>
            <p:spPr bwMode="auto">
              <a:xfrm>
                <a:off x="3626" y="1822"/>
                <a:ext cx="26" cy="16"/>
              </a:xfrm>
              <a:custGeom>
                <a:avLst/>
                <a:gdLst>
                  <a:gd name="T0" fmla="*/ 156 w 11"/>
                  <a:gd name="T1" fmla="*/ 194 h 7"/>
                  <a:gd name="T2" fmla="*/ 28 w 11"/>
                  <a:gd name="T3" fmla="*/ 130 h 7"/>
                  <a:gd name="T4" fmla="*/ 0 w 11"/>
                  <a:gd name="T5" fmla="*/ 110 h 7"/>
                  <a:gd name="T6" fmla="*/ 28 w 11"/>
                  <a:gd name="T7" fmla="*/ 110 h 7"/>
                  <a:gd name="T8" fmla="*/ 66 w 11"/>
                  <a:gd name="T9" fmla="*/ 110 h 7"/>
                  <a:gd name="T10" fmla="*/ 95 w 11"/>
                  <a:gd name="T11" fmla="*/ 110 h 7"/>
                  <a:gd name="T12" fmla="*/ 156 w 11"/>
                  <a:gd name="T13" fmla="*/ 85 h 7"/>
                  <a:gd name="T14" fmla="*/ 184 w 11"/>
                  <a:gd name="T15" fmla="*/ 85 h 7"/>
                  <a:gd name="T16" fmla="*/ 184 w 11"/>
                  <a:gd name="T17" fmla="*/ 110 h 7"/>
                  <a:gd name="T18" fmla="*/ 184 w 11"/>
                  <a:gd name="T19" fmla="*/ 110 h 7"/>
                  <a:gd name="T20" fmla="*/ 184 w 11"/>
                  <a:gd name="T21" fmla="*/ 110 h 7"/>
                  <a:gd name="T22" fmla="*/ 251 w 11"/>
                  <a:gd name="T23" fmla="*/ 85 h 7"/>
                  <a:gd name="T24" fmla="*/ 251 w 11"/>
                  <a:gd name="T25" fmla="*/ 57 h 7"/>
                  <a:gd name="T26" fmla="*/ 279 w 11"/>
                  <a:gd name="T27" fmla="*/ 25 h 7"/>
                  <a:gd name="T28" fmla="*/ 319 w 11"/>
                  <a:gd name="T29" fmla="*/ 25 h 7"/>
                  <a:gd name="T30" fmla="*/ 340 w 11"/>
                  <a:gd name="T31" fmla="*/ 110 h 7"/>
                  <a:gd name="T32" fmla="*/ 319 w 11"/>
                  <a:gd name="T33" fmla="*/ 110 h 7"/>
                  <a:gd name="T34" fmla="*/ 184 w 11"/>
                  <a:gd name="T35" fmla="*/ 194 h 7"/>
                  <a:gd name="T36" fmla="*/ 156 w 11"/>
                  <a:gd name="T37" fmla="*/ 194 h 7"/>
                  <a:gd name="T38" fmla="*/ 95 w 11"/>
                  <a:gd name="T39" fmla="*/ 130 h 7"/>
                  <a:gd name="T40" fmla="*/ 156 w 11"/>
                  <a:gd name="T41" fmla="*/ 130 h 7"/>
                  <a:gd name="T42" fmla="*/ 184 w 11"/>
                  <a:gd name="T43" fmla="*/ 130 h 7"/>
                  <a:gd name="T44" fmla="*/ 279 w 11"/>
                  <a:gd name="T45" fmla="*/ 110 h 7"/>
                  <a:gd name="T46" fmla="*/ 319 w 11"/>
                  <a:gd name="T47" fmla="*/ 85 h 7"/>
                  <a:gd name="T48" fmla="*/ 319 w 11"/>
                  <a:gd name="T49" fmla="*/ 57 h 7"/>
                  <a:gd name="T50" fmla="*/ 319 w 11"/>
                  <a:gd name="T51" fmla="*/ 57 h 7"/>
                  <a:gd name="T52" fmla="*/ 279 w 11"/>
                  <a:gd name="T53" fmla="*/ 57 h 7"/>
                  <a:gd name="T54" fmla="*/ 279 w 11"/>
                  <a:gd name="T55" fmla="*/ 85 h 7"/>
                  <a:gd name="T56" fmla="*/ 184 w 11"/>
                  <a:gd name="T57" fmla="*/ 130 h 7"/>
                  <a:gd name="T58" fmla="*/ 156 w 11"/>
                  <a:gd name="T59" fmla="*/ 110 h 7"/>
                  <a:gd name="T60" fmla="*/ 95 w 11"/>
                  <a:gd name="T61" fmla="*/ 130 h 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" h="7">
                    <a:moveTo>
                      <a:pt x="5" y="7"/>
                    </a:moveTo>
                    <a:cubicBezTo>
                      <a:pt x="4" y="7"/>
                      <a:pt x="2" y="6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1"/>
                      <a:pt x="9" y="1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lose/>
                    <a:moveTo>
                      <a:pt x="3" y="5"/>
                    </a:moveTo>
                    <a:cubicBezTo>
                      <a:pt x="4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9" y="4"/>
                      <a:pt x="9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4" y="5"/>
                      <a:pt x="4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" name="Freeform 552"/>
              <p:cNvSpPr>
                <a:spLocks/>
              </p:cNvSpPr>
              <p:nvPr/>
            </p:nvSpPr>
            <p:spPr bwMode="auto">
              <a:xfrm>
                <a:off x="3626" y="183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81 w 1"/>
                  <a:gd name="T3" fmla="*/ 0 h 1"/>
                  <a:gd name="T4" fmla="*/ 81 w 1"/>
                  <a:gd name="T5" fmla="*/ 8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" name="Freeform 553"/>
              <p:cNvSpPr>
                <a:spLocks/>
              </p:cNvSpPr>
              <p:nvPr/>
            </p:nvSpPr>
            <p:spPr bwMode="auto">
              <a:xfrm>
                <a:off x="3622" y="1829"/>
                <a:ext cx="7" cy="7"/>
              </a:xfrm>
              <a:custGeom>
                <a:avLst/>
                <a:gdLst>
                  <a:gd name="T0" fmla="*/ 86 w 3"/>
                  <a:gd name="T1" fmla="*/ 86 h 3"/>
                  <a:gd name="T2" fmla="*/ 65 w 3"/>
                  <a:gd name="T3" fmla="*/ 65 h 3"/>
                  <a:gd name="T4" fmla="*/ 65 w 3"/>
                  <a:gd name="T5" fmla="*/ 65 h 3"/>
                  <a:gd name="T6" fmla="*/ 0 w 3"/>
                  <a:gd name="T7" fmla="*/ 0 h 3"/>
                  <a:gd name="T8" fmla="*/ 65 w 3"/>
                  <a:gd name="T9" fmla="*/ 28 h 3"/>
                  <a:gd name="T10" fmla="*/ 65 w 3"/>
                  <a:gd name="T11" fmla="*/ 28 h 3"/>
                  <a:gd name="T12" fmla="*/ 86 w 3"/>
                  <a:gd name="T13" fmla="*/ 28 h 3"/>
                  <a:gd name="T14" fmla="*/ 86 w 3"/>
                  <a:gd name="T15" fmla="*/ 86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8" name="Freeform 554"/>
              <p:cNvSpPr>
                <a:spLocks/>
              </p:cNvSpPr>
              <p:nvPr/>
            </p:nvSpPr>
            <p:spPr bwMode="auto">
              <a:xfrm>
                <a:off x="3652" y="1822"/>
                <a:ext cx="3" cy="5"/>
              </a:xfrm>
              <a:custGeom>
                <a:avLst/>
                <a:gdLst>
                  <a:gd name="T0" fmla="*/ 81 w 1"/>
                  <a:gd name="T1" fmla="*/ 50 h 2"/>
                  <a:gd name="T2" fmla="*/ 81 w 1"/>
                  <a:gd name="T3" fmla="*/ 83 h 2"/>
                  <a:gd name="T4" fmla="*/ 0 w 1"/>
                  <a:gd name="T5" fmla="*/ 0 h 2"/>
                  <a:gd name="T6" fmla="*/ 81 w 1"/>
                  <a:gd name="T7" fmla="*/ 5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9" name="Freeform 555"/>
              <p:cNvSpPr>
                <a:spLocks/>
              </p:cNvSpPr>
              <p:nvPr/>
            </p:nvSpPr>
            <p:spPr bwMode="auto">
              <a:xfrm>
                <a:off x="3648" y="1817"/>
                <a:ext cx="9" cy="12"/>
              </a:xfrm>
              <a:custGeom>
                <a:avLst/>
                <a:gdLst>
                  <a:gd name="T0" fmla="*/ 81 w 4"/>
                  <a:gd name="T1" fmla="*/ 168 h 5"/>
                  <a:gd name="T2" fmla="*/ 81 w 4"/>
                  <a:gd name="T3" fmla="*/ 168 h 5"/>
                  <a:gd name="T4" fmla="*/ 25 w 4"/>
                  <a:gd name="T5" fmla="*/ 70 h 5"/>
                  <a:gd name="T6" fmla="*/ 0 w 4"/>
                  <a:gd name="T7" fmla="*/ 0 h 5"/>
                  <a:gd name="T8" fmla="*/ 56 w 4"/>
                  <a:gd name="T9" fmla="*/ 29 h 5"/>
                  <a:gd name="T10" fmla="*/ 56 w 4"/>
                  <a:gd name="T11" fmla="*/ 29 h 5"/>
                  <a:gd name="T12" fmla="*/ 81 w 4"/>
                  <a:gd name="T13" fmla="*/ 70 h 5"/>
                  <a:gd name="T14" fmla="*/ 81 w 4"/>
                  <a:gd name="T15" fmla="*/ 168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0" name="Freeform 556"/>
              <p:cNvSpPr>
                <a:spLocks/>
              </p:cNvSpPr>
              <p:nvPr/>
            </p:nvSpPr>
            <p:spPr bwMode="auto">
              <a:xfrm>
                <a:off x="3482" y="1749"/>
                <a:ext cx="29" cy="23"/>
              </a:xfrm>
              <a:custGeom>
                <a:avLst/>
                <a:gdLst>
                  <a:gd name="T0" fmla="*/ 309 w 12"/>
                  <a:gd name="T1" fmla="*/ 0 h 10"/>
                  <a:gd name="T2" fmla="*/ 379 w 12"/>
                  <a:gd name="T3" fmla="*/ 216 h 10"/>
                  <a:gd name="T4" fmla="*/ 338 w 12"/>
                  <a:gd name="T5" fmla="*/ 170 h 10"/>
                  <a:gd name="T6" fmla="*/ 309 w 12"/>
                  <a:gd name="T7" fmla="*/ 281 h 10"/>
                  <a:gd name="T8" fmla="*/ 268 w 12"/>
                  <a:gd name="T9" fmla="*/ 216 h 10"/>
                  <a:gd name="T10" fmla="*/ 210 w 12"/>
                  <a:gd name="T11" fmla="*/ 216 h 10"/>
                  <a:gd name="T12" fmla="*/ 169 w 12"/>
                  <a:gd name="T13" fmla="*/ 110 h 10"/>
                  <a:gd name="T14" fmla="*/ 140 w 12"/>
                  <a:gd name="T15" fmla="*/ 147 h 10"/>
                  <a:gd name="T16" fmla="*/ 140 w 12"/>
                  <a:gd name="T17" fmla="*/ 147 h 10"/>
                  <a:gd name="T18" fmla="*/ 99 w 12"/>
                  <a:gd name="T19" fmla="*/ 170 h 10"/>
                  <a:gd name="T20" fmla="*/ 70 w 12"/>
                  <a:gd name="T21" fmla="*/ 170 h 10"/>
                  <a:gd name="T22" fmla="*/ 29 w 12"/>
                  <a:gd name="T23" fmla="*/ 170 h 10"/>
                  <a:gd name="T24" fmla="*/ 169 w 12"/>
                  <a:gd name="T25" fmla="*/ 110 h 10"/>
                  <a:gd name="T26" fmla="*/ 309 w 12"/>
                  <a:gd name="T27" fmla="*/ 64 h 10"/>
                  <a:gd name="T28" fmla="*/ 309 w 12"/>
                  <a:gd name="T29" fmla="*/ 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12" y="1"/>
                      <a:pt x="11" y="6"/>
                      <a:pt x="11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8" y="7"/>
                      <a:pt x="10" y="8"/>
                      <a:pt x="9" y="10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6" y="9"/>
                      <a:pt x="6" y="8"/>
                    </a:cubicBezTo>
                    <a:cubicBezTo>
                      <a:pt x="5" y="6"/>
                      <a:pt x="6" y="5"/>
                      <a:pt x="5" y="4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0" y="7"/>
                      <a:pt x="1" y="6"/>
                    </a:cubicBezTo>
                    <a:cubicBezTo>
                      <a:pt x="1" y="4"/>
                      <a:pt x="6" y="1"/>
                      <a:pt x="5" y="4"/>
                    </a:cubicBezTo>
                    <a:cubicBezTo>
                      <a:pt x="6" y="3"/>
                      <a:pt x="7" y="1"/>
                      <a:pt x="9" y="2"/>
                    </a:cubicBezTo>
                    <a:cubicBezTo>
                      <a:pt x="9" y="1"/>
                      <a:pt x="9" y="1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1" name="Freeform 557"/>
              <p:cNvSpPr>
                <a:spLocks noEditPoints="1"/>
              </p:cNvSpPr>
              <p:nvPr/>
            </p:nvSpPr>
            <p:spPr bwMode="auto">
              <a:xfrm>
                <a:off x="3482" y="1746"/>
                <a:ext cx="29" cy="29"/>
              </a:xfrm>
              <a:custGeom>
                <a:avLst/>
                <a:gdLst>
                  <a:gd name="T0" fmla="*/ 309 w 12"/>
                  <a:gd name="T1" fmla="*/ 408 h 12"/>
                  <a:gd name="T2" fmla="*/ 268 w 12"/>
                  <a:gd name="T3" fmla="*/ 379 h 12"/>
                  <a:gd name="T4" fmla="*/ 268 w 12"/>
                  <a:gd name="T5" fmla="*/ 338 h 12"/>
                  <a:gd name="T6" fmla="*/ 169 w 12"/>
                  <a:gd name="T7" fmla="*/ 309 h 12"/>
                  <a:gd name="T8" fmla="*/ 169 w 12"/>
                  <a:gd name="T9" fmla="*/ 239 h 12"/>
                  <a:gd name="T10" fmla="*/ 169 w 12"/>
                  <a:gd name="T11" fmla="*/ 210 h 12"/>
                  <a:gd name="T12" fmla="*/ 169 w 12"/>
                  <a:gd name="T13" fmla="*/ 239 h 12"/>
                  <a:gd name="T14" fmla="*/ 140 w 12"/>
                  <a:gd name="T15" fmla="*/ 268 h 12"/>
                  <a:gd name="T16" fmla="*/ 140 w 12"/>
                  <a:gd name="T17" fmla="*/ 239 h 12"/>
                  <a:gd name="T18" fmla="*/ 99 w 12"/>
                  <a:gd name="T19" fmla="*/ 268 h 12"/>
                  <a:gd name="T20" fmla="*/ 70 w 12"/>
                  <a:gd name="T21" fmla="*/ 239 h 12"/>
                  <a:gd name="T22" fmla="*/ 70 w 12"/>
                  <a:gd name="T23" fmla="*/ 239 h 12"/>
                  <a:gd name="T24" fmla="*/ 29 w 12"/>
                  <a:gd name="T25" fmla="*/ 268 h 12"/>
                  <a:gd name="T26" fmla="*/ 0 w 12"/>
                  <a:gd name="T27" fmla="*/ 268 h 12"/>
                  <a:gd name="T28" fmla="*/ 0 w 12"/>
                  <a:gd name="T29" fmla="*/ 210 h 12"/>
                  <a:gd name="T30" fmla="*/ 169 w 12"/>
                  <a:gd name="T31" fmla="*/ 99 h 12"/>
                  <a:gd name="T32" fmla="*/ 169 w 12"/>
                  <a:gd name="T33" fmla="*/ 140 h 12"/>
                  <a:gd name="T34" fmla="*/ 210 w 12"/>
                  <a:gd name="T35" fmla="*/ 140 h 12"/>
                  <a:gd name="T36" fmla="*/ 210 w 12"/>
                  <a:gd name="T37" fmla="*/ 140 h 12"/>
                  <a:gd name="T38" fmla="*/ 268 w 12"/>
                  <a:gd name="T39" fmla="*/ 70 h 12"/>
                  <a:gd name="T40" fmla="*/ 268 w 12"/>
                  <a:gd name="T41" fmla="*/ 29 h 12"/>
                  <a:gd name="T42" fmla="*/ 268 w 12"/>
                  <a:gd name="T43" fmla="*/ 0 h 12"/>
                  <a:gd name="T44" fmla="*/ 309 w 12"/>
                  <a:gd name="T45" fmla="*/ 0 h 12"/>
                  <a:gd name="T46" fmla="*/ 379 w 12"/>
                  <a:gd name="T47" fmla="*/ 70 h 12"/>
                  <a:gd name="T48" fmla="*/ 379 w 12"/>
                  <a:gd name="T49" fmla="*/ 309 h 12"/>
                  <a:gd name="T50" fmla="*/ 379 w 12"/>
                  <a:gd name="T51" fmla="*/ 379 h 12"/>
                  <a:gd name="T52" fmla="*/ 338 w 12"/>
                  <a:gd name="T53" fmla="*/ 268 h 12"/>
                  <a:gd name="T54" fmla="*/ 338 w 12"/>
                  <a:gd name="T55" fmla="*/ 268 h 12"/>
                  <a:gd name="T56" fmla="*/ 309 w 12"/>
                  <a:gd name="T57" fmla="*/ 379 h 12"/>
                  <a:gd name="T58" fmla="*/ 309 w 12"/>
                  <a:gd name="T59" fmla="*/ 408 h 12"/>
                  <a:gd name="T60" fmla="*/ 210 w 12"/>
                  <a:gd name="T61" fmla="*/ 169 h 12"/>
                  <a:gd name="T62" fmla="*/ 210 w 12"/>
                  <a:gd name="T63" fmla="*/ 239 h 12"/>
                  <a:gd name="T64" fmla="*/ 210 w 12"/>
                  <a:gd name="T65" fmla="*/ 268 h 12"/>
                  <a:gd name="T66" fmla="*/ 268 w 12"/>
                  <a:gd name="T67" fmla="*/ 309 h 12"/>
                  <a:gd name="T68" fmla="*/ 309 w 12"/>
                  <a:gd name="T69" fmla="*/ 309 h 12"/>
                  <a:gd name="T70" fmla="*/ 338 w 12"/>
                  <a:gd name="T71" fmla="*/ 210 h 12"/>
                  <a:gd name="T72" fmla="*/ 338 w 12"/>
                  <a:gd name="T73" fmla="*/ 210 h 12"/>
                  <a:gd name="T74" fmla="*/ 379 w 12"/>
                  <a:gd name="T75" fmla="*/ 210 h 12"/>
                  <a:gd name="T76" fmla="*/ 338 w 12"/>
                  <a:gd name="T77" fmla="*/ 70 h 12"/>
                  <a:gd name="T78" fmla="*/ 338 w 12"/>
                  <a:gd name="T79" fmla="*/ 70 h 12"/>
                  <a:gd name="T80" fmla="*/ 338 w 12"/>
                  <a:gd name="T81" fmla="*/ 70 h 12"/>
                  <a:gd name="T82" fmla="*/ 338 w 12"/>
                  <a:gd name="T83" fmla="*/ 99 h 12"/>
                  <a:gd name="T84" fmla="*/ 338 w 12"/>
                  <a:gd name="T85" fmla="*/ 99 h 12"/>
                  <a:gd name="T86" fmla="*/ 309 w 12"/>
                  <a:gd name="T87" fmla="*/ 99 h 12"/>
                  <a:gd name="T88" fmla="*/ 239 w 12"/>
                  <a:gd name="T89" fmla="*/ 140 h 12"/>
                  <a:gd name="T90" fmla="*/ 210 w 12"/>
                  <a:gd name="T91" fmla="*/ 169 h 12"/>
                  <a:gd name="T92" fmla="*/ 99 w 12"/>
                  <a:gd name="T93" fmla="*/ 169 h 12"/>
                  <a:gd name="T94" fmla="*/ 99 w 12"/>
                  <a:gd name="T95" fmla="*/ 169 h 12"/>
                  <a:gd name="T96" fmla="*/ 140 w 12"/>
                  <a:gd name="T97" fmla="*/ 169 h 12"/>
                  <a:gd name="T98" fmla="*/ 140 w 12"/>
                  <a:gd name="T99" fmla="*/ 169 h 12"/>
                  <a:gd name="T100" fmla="*/ 140 w 12"/>
                  <a:gd name="T101" fmla="*/ 169 h 12"/>
                  <a:gd name="T102" fmla="*/ 140 w 12"/>
                  <a:gd name="T103" fmla="*/ 169 h 12"/>
                  <a:gd name="T104" fmla="*/ 140 w 12"/>
                  <a:gd name="T105" fmla="*/ 169 h 12"/>
                  <a:gd name="T106" fmla="*/ 140 w 12"/>
                  <a:gd name="T107" fmla="*/ 140 h 12"/>
                  <a:gd name="T108" fmla="*/ 99 w 12"/>
                  <a:gd name="T109" fmla="*/ 169 h 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2" h="12">
                    <a:moveTo>
                      <a:pt x="9" y="12"/>
                    </a:move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0"/>
                      <a:pt x="8" y="10"/>
                    </a:cubicBezTo>
                    <a:cubicBezTo>
                      <a:pt x="7" y="11"/>
                      <a:pt x="6" y="10"/>
                      <a:pt x="5" y="9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1" y="6"/>
                      <a:pt x="3" y="3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10" y="1"/>
                      <a:pt x="11" y="2"/>
                    </a:cubicBezTo>
                    <a:cubicBezTo>
                      <a:pt x="12" y="4"/>
                      <a:pt x="12" y="7"/>
                      <a:pt x="11" y="9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9"/>
                      <a:pt x="10" y="10"/>
                      <a:pt x="9" y="11"/>
                    </a:cubicBezTo>
                    <a:lnTo>
                      <a:pt x="9" y="12"/>
                    </a:lnTo>
                    <a:close/>
                    <a:moveTo>
                      <a:pt x="6" y="5"/>
                    </a:moveTo>
                    <a:cubicBezTo>
                      <a:pt x="6" y="6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8"/>
                      <a:pt x="8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lose/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2" name="Freeform 558"/>
              <p:cNvSpPr>
                <a:spLocks/>
              </p:cNvSpPr>
              <p:nvPr/>
            </p:nvSpPr>
            <p:spPr bwMode="auto">
              <a:xfrm>
                <a:off x="3494" y="1746"/>
                <a:ext cx="5" cy="5"/>
              </a:xfrm>
              <a:custGeom>
                <a:avLst/>
                <a:gdLst>
                  <a:gd name="T0" fmla="*/ 0 w 2"/>
                  <a:gd name="T1" fmla="*/ 50 h 2"/>
                  <a:gd name="T2" fmla="*/ 83 w 2"/>
                  <a:gd name="T3" fmla="*/ 0 h 2"/>
                  <a:gd name="T4" fmla="*/ 0 w 2"/>
                  <a:gd name="T5" fmla="*/ 5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3" name="Freeform 559"/>
              <p:cNvSpPr>
                <a:spLocks/>
              </p:cNvSpPr>
              <p:nvPr/>
            </p:nvSpPr>
            <p:spPr bwMode="auto">
              <a:xfrm>
                <a:off x="3492" y="1744"/>
                <a:ext cx="9" cy="7"/>
              </a:xfrm>
              <a:custGeom>
                <a:avLst/>
                <a:gdLst>
                  <a:gd name="T0" fmla="*/ 56 w 4"/>
                  <a:gd name="T1" fmla="*/ 86 h 3"/>
                  <a:gd name="T2" fmla="*/ 25 w 4"/>
                  <a:gd name="T3" fmla="*/ 65 h 3"/>
                  <a:gd name="T4" fmla="*/ 0 w 4"/>
                  <a:gd name="T5" fmla="*/ 65 h 3"/>
                  <a:gd name="T6" fmla="*/ 25 w 4"/>
                  <a:gd name="T7" fmla="*/ 28 h 3"/>
                  <a:gd name="T8" fmla="*/ 81 w 4"/>
                  <a:gd name="T9" fmla="*/ 28 h 3"/>
                  <a:gd name="T10" fmla="*/ 101 w 4"/>
                  <a:gd name="T11" fmla="*/ 28 h 3"/>
                  <a:gd name="T12" fmla="*/ 101 w 4"/>
                  <a:gd name="T13" fmla="*/ 28 h 3"/>
                  <a:gd name="T14" fmla="*/ 56 w 4"/>
                  <a:gd name="T15" fmla="*/ 86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4" name="Freeform 560"/>
              <p:cNvSpPr>
                <a:spLocks/>
              </p:cNvSpPr>
              <p:nvPr/>
            </p:nvSpPr>
            <p:spPr bwMode="auto">
              <a:xfrm>
                <a:off x="3492" y="1742"/>
                <a:ext cx="5" cy="9"/>
              </a:xfrm>
              <a:custGeom>
                <a:avLst/>
                <a:gdLst>
                  <a:gd name="T0" fmla="*/ 83 w 2"/>
                  <a:gd name="T1" fmla="*/ 0 h 4"/>
                  <a:gd name="T2" fmla="*/ 0 w 2"/>
                  <a:gd name="T3" fmla="*/ 101 h 4"/>
                  <a:gd name="T4" fmla="*/ 83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5" name="Freeform 561"/>
              <p:cNvSpPr>
                <a:spLocks/>
              </p:cNvSpPr>
              <p:nvPr/>
            </p:nvSpPr>
            <p:spPr bwMode="auto">
              <a:xfrm>
                <a:off x="3489" y="1737"/>
                <a:ext cx="8" cy="16"/>
              </a:xfrm>
              <a:custGeom>
                <a:avLst/>
                <a:gdLst>
                  <a:gd name="T0" fmla="*/ 56 w 3"/>
                  <a:gd name="T1" fmla="*/ 194 h 7"/>
                  <a:gd name="T2" fmla="*/ 56 w 3"/>
                  <a:gd name="T3" fmla="*/ 167 h 7"/>
                  <a:gd name="T4" fmla="*/ 93 w 3"/>
                  <a:gd name="T5" fmla="*/ 57 h 7"/>
                  <a:gd name="T6" fmla="*/ 93 w 3"/>
                  <a:gd name="T7" fmla="*/ 25 h 7"/>
                  <a:gd name="T8" fmla="*/ 149 w 3"/>
                  <a:gd name="T9" fmla="*/ 0 h 7"/>
                  <a:gd name="T10" fmla="*/ 149 w 3"/>
                  <a:gd name="T11" fmla="*/ 25 h 7"/>
                  <a:gd name="T12" fmla="*/ 93 w 3"/>
                  <a:gd name="T13" fmla="*/ 130 h 7"/>
                  <a:gd name="T14" fmla="*/ 56 w 3"/>
                  <a:gd name="T15" fmla="*/ 194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1" y="7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3"/>
                      <a:pt x="3" y="4"/>
                      <a:pt x="2" y="5"/>
                    </a:cubicBezTo>
                    <a:lnTo>
                      <a:pt x="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6" name="Freeform 562"/>
              <p:cNvSpPr>
                <a:spLocks/>
              </p:cNvSpPr>
              <p:nvPr/>
            </p:nvSpPr>
            <p:spPr bwMode="auto">
              <a:xfrm>
                <a:off x="3504" y="1744"/>
                <a:ext cx="0" cy="5"/>
              </a:xfrm>
              <a:custGeom>
                <a:avLst/>
                <a:gdLst>
                  <a:gd name="T0" fmla="*/ 50 h 2"/>
                  <a:gd name="T1" fmla="*/ 0 h 2"/>
                  <a:gd name="T2" fmla="*/ 83 h 2"/>
                  <a:gd name="T3" fmla="*/ 5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7" name="Freeform 563"/>
              <p:cNvSpPr>
                <a:spLocks/>
              </p:cNvSpPr>
              <p:nvPr/>
            </p:nvSpPr>
            <p:spPr bwMode="auto">
              <a:xfrm>
                <a:off x="3501" y="1742"/>
                <a:ext cx="5" cy="11"/>
              </a:xfrm>
              <a:custGeom>
                <a:avLst/>
                <a:gdLst>
                  <a:gd name="T0" fmla="*/ 83 w 2"/>
                  <a:gd name="T1" fmla="*/ 117 h 5"/>
                  <a:gd name="T2" fmla="*/ 0 w 2"/>
                  <a:gd name="T3" fmla="*/ 44 h 5"/>
                  <a:gd name="T4" fmla="*/ 83 w 2"/>
                  <a:gd name="T5" fmla="*/ 0 h 5"/>
                  <a:gd name="T6" fmla="*/ 83 w 2"/>
                  <a:gd name="T7" fmla="*/ 20 h 5"/>
                  <a:gd name="T8" fmla="*/ 83 w 2"/>
                  <a:gd name="T9" fmla="*/ 73 h 5"/>
                  <a:gd name="T10" fmla="*/ 83 w 2"/>
                  <a:gd name="T11" fmla="*/ 11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8" name="Freeform 564"/>
              <p:cNvSpPr>
                <a:spLocks/>
              </p:cNvSpPr>
              <p:nvPr/>
            </p:nvSpPr>
            <p:spPr bwMode="auto">
              <a:xfrm>
                <a:off x="3497" y="1739"/>
                <a:ext cx="4" cy="7"/>
              </a:xfrm>
              <a:custGeom>
                <a:avLst/>
                <a:gdLst>
                  <a:gd name="T0" fmla="*/ 0 w 2"/>
                  <a:gd name="T1" fmla="*/ 0 h 3"/>
                  <a:gd name="T2" fmla="*/ 32 w 2"/>
                  <a:gd name="T3" fmla="*/ 86 h 3"/>
                  <a:gd name="T4" fmla="*/ 32 w 2"/>
                  <a:gd name="T5" fmla="*/ 86 h 3"/>
                  <a:gd name="T6" fmla="*/ 0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2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9" name="Freeform 565"/>
              <p:cNvSpPr>
                <a:spLocks/>
              </p:cNvSpPr>
              <p:nvPr/>
            </p:nvSpPr>
            <p:spPr bwMode="auto">
              <a:xfrm>
                <a:off x="3497" y="1737"/>
                <a:ext cx="7" cy="12"/>
              </a:xfrm>
              <a:custGeom>
                <a:avLst/>
                <a:gdLst>
                  <a:gd name="T0" fmla="*/ 65 w 3"/>
                  <a:gd name="T1" fmla="*/ 168 h 5"/>
                  <a:gd name="T2" fmla="*/ 28 w 3"/>
                  <a:gd name="T3" fmla="*/ 168 h 5"/>
                  <a:gd name="T4" fmla="*/ 0 w 3"/>
                  <a:gd name="T5" fmla="*/ 29 h 5"/>
                  <a:gd name="T6" fmla="*/ 0 w 3"/>
                  <a:gd name="T7" fmla="*/ 0 h 5"/>
                  <a:gd name="T8" fmla="*/ 0 w 3"/>
                  <a:gd name="T9" fmla="*/ 0 h 5"/>
                  <a:gd name="T10" fmla="*/ 86 w 3"/>
                  <a:gd name="T11" fmla="*/ 98 h 5"/>
                  <a:gd name="T12" fmla="*/ 86 w 3"/>
                  <a:gd name="T13" fmla="*/ 139 h 5"/>
                  <a:gd name="T14" fmla="*/ 86 w 3"/>
                  <a:gd name="T15" fmla="*/ 139 h 5"/>
                  <a:gd name="T16" fmla="*/ 86 w 3"/>
                  <a:gd name="T17" fmla="*/ 139 h 5"/>
                  <a:gd name="T18" fmla="*/ 65 w 3"/>
                  <a:gd name="T19" fmla="*/ 168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0" name="Freeform 566"/>
              <p:cNvSpPr>
                <a:spLocks/>
              </p:cNvSpPr>
              <p:nvPr/>
            </p:nvSpPr>
            <p:spPr bwMode="auto">
              <a:xfrm>
                <a:off x="3485" y="1742"/>
                <a:ext cx="9" cy="11"/>
              </a:xfrm>
              <a:custGeom>
                <a:avLst/>
                <a:gdLst>
                  <a:gd name="T0" fmla="*/ 56 w 4"/>
                  <a:gd name="T1" fmla="*/ 0 h 5"/>
                  <a:gd name="T2" fmla="*/ 56 w 4"/>
                  <a:gd name="T3" fmla="*/ 117 h 5"/>
                  <a:gd name="T4" fmla="*/ 56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4" y="0"/>
                      <a:pt x="3" y="3"/>
                      <a:pt x="2" y="5"/>
                    </a:cubicBezTo>
                    <a:cubicBezTo>
                      <a:pt x="0" y="2"/>
                      <a:pt x="2" y="3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1" name="Freeform 567"/>
              <p:cNvSpPr>
                <a:spLocks noEditPoints="1"/>
              </p:cNvSpPr>
              <p:nvPr/>
            </p:nvSpPr>
            <p:spPr bwMode="auto">
              <a:xfrm>
                <a:off x="3485" y="1742"/>
                <a:ext cx="9" cy="14"/>
              </a:xfrm>
              <a:custGeom>
                <a:avLst/>
                <a:gdLst>
                  <a:gd name="T0" fmla="*/ 81 w 4"/>
                  <a:gd name="T1" fmla="*/ 180 h 6"/>
                  <a:gd name="T2" fmla="*/ 56 w 4"/>
                  <a:gd name="T3" fmla="*/ 152 h 6"/>
                  <a:gd name="T4" fmla="*/ 25 w 4"/>
                  <a:gd name="T5" fmla="*/ 65 h 6"/>
                  <a:gd name="T6" fmla="*/ 56 w 4"/>
                  <a:gd name="T7" fmla="*/ 0 h 6"/>
                  <a:gd name="T8" fmla="*/ 56 w 4"/>
                  <a:gd name="T9" fmla="*/ 0 h 6"/>
                  <a:gd name="T10" fmla="*/ 56 w 4"/>
                  <a:gd name="T11" fmla="*/ 0 h 6"/>
                  <a:gd name="T12" fmla="*/ 101 w 4"/>
                  <a:gd name="T13" fmla="*/ 0 h 6"/>
                  <a:gd name="T14" fmla="*/ 81 w 4"/>
                  <a:gd name="T15" fmla="*/ 114 h 6"/>
                  <a:gd name="T16" fmla="*/ 81 w 4"/>
                  <a:gd name="T17" fmla="*/ 180 h 6"/>
                  <a:gd name="T18" fmla="*/ 81 w 4"/>
                  <a:gd name="T19" fmla="*/ 28 h 6"/>
                  <a:gd name="T20" fmla="*/ 56 w 4"/>
                  <a:gd name="T21" fmla="*/ 86 h 6"/>
                  <a:gd name="T22" fmla="*/ 56 w 4"/>
                  <a:gd name="T23" fmla="*/ 114 h 6"/>
                  <a:gd name="T24" fmla="*/ 81 w 4"/>
                  <a:gd name="T25" fmla="*/ 28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lnTo>
                      <a:pt x="3" y="6"/>
                    </a:lnTo>
                    <a:close/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2" name="Freeform 568"/>
              <p:cNvSpPr>
                <a:spLocks/>
              </p:cNvSpPr>
              <p:nvPr/>
            </p:nvSpPr>
            <p:spPr bwMode="auto">
              <a:xfrm>
                <a:off x="3485" y="1737"/>
                <a:ext cx="4" cy="7"/>
              </a:xfrm>
              <a:custGeom>
                <a:avLst/>
                <a:gdLst>
                  <a:gd name="T0" fmla="*/ 0 w 2"/>
                  <a:gd name="T1" fmla="*/ 0 h 3"/>
                  <a:gd name="T2" fmla="*/ 32 w 2"/>
                  <a:gd name="T3" fmla="*/ 28 h 3"/>
                  <a:gd name="T4" fmla="*/ 0 w 2"/>
                  <a:gd name="T5" fmla="*/ 86 h 3"/>
                  <a:gd name="T6" fmla="*/ 0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2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3" name="Freeform 569"/>
              <p:cNvSpPr>
                <a:spLocks noEditPoints="1"/>
              </p:cNvSpPr>
              <p:nvPr/>
            </p:nvSpPr>
            <p:spPr bwMode="auto">
              <a:xfrm>
                <a:off x="3482" y="1735"/>
                <a:ext cx="10" cy="11"/>
              </a:xfrm>
              <a:custGeom>
                <a:avLst/>
                <a:gdLst>
                  <a:gd name="T0" fmla="*/ 0 w 4"/>
                  <a:gd name="T1" fmla="*/ 117 h 5"/>
                  <a:gd name="T2" fmla="*/ 0 w 4"/>
                  <a:gd name="T3" fmla="*/ 0 h 5"/>
                  <a:gd name="T4" fmla="*/ 50 w 4"/>
                  <a:gd name="T5" fmla="*/ 20 h 5"/>
                  <a:gd name="T6" fmla="*/ 125 w 4"/>
                  <a:gd name="T7" fmla="*/ 20 h 5"/>
                  <a:gd name="T8" fmla="*/ 158 w 4"/>
                  <a:gd name="T9" fmla="*/ 20 h 5"/>
                  <a:gd name="T10" fmla="*/ 158 w 4"/>
                  <a:gd name="T11" fmla="*/ 44 h 5"/>
                  <a:gd name="T12" fmla="*/ 83 w 4"/>
                  <a:gd name="T13" fmla="*/ 97 h 5"/>
                  <a:gd name="T14" fmla="*/ 50 w 4"/>
                  <a:gd name="T15" fmla="*/ 117 h 5"/>
                  <a:gd name="T16" fmla="*/ 0 w 4"/>
                  <a:gd name="T17" fmla="*/ 117 h 5"/>
                  <a:gd name="T18" fmla="*/ 50 w 4"/>
                  <a:gd name="T19" fmla="*/ 44 h 5"/>
                  <a:gd name="T20" fmla="*/ 50 w 4"/>
                  <a:gd name="T21" fmla="*/ 73 h 5"/>
                  <a:gd name="T22" fmla="*/ 125 w 4"/>
                  <a:gd name="T23" fmla="*/ 44 h 5"/>
                  <a:gd name="T24" fmla="*/ 50 w 4"/>
                  <a:gd name="T25" fmla="*/ 44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2" y="5"/>
                      <a:pt x="1" y="5"/>
                      <a:pt x="1" y="5"/>
                    </a:cubicBezTo>
                    <a:lnTo>
                      <a:pt x="0" y="5"/>
                    </a:lnTo>
                    <a:close/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4" name="Freeform 570"/>
              <p:cNvSpPr>
                <a:spLocks/>
              </p:cNvSpPr>
              <p:nvPr/>
            </p:nvSpPr>
            <p:spPr bwMode="auto">
              <a:xfrm>
                <a:off x="3497" y="1732"/>
                <a:ext cx="9" cy="10"/>
              </a:xfrm>
              <a:custGeom>
                <a:avLst/>
                <a:gdLst>
                  <a:gd name="T0" fmla="*/ 0 w 4"/>
                  <a:gd name="T1" fmla="*/ 0 h 4"/>
                  <a:gd name="T2" fmla="*/ 101 w 4"/>
                  <a:gd name="T3" fmla="*/ 158 h 4"/>
                  <a:gd name="T4" fmla="*/ 0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0"/>
                      <a:pt x="2" y="2"/>
                      <a:pt x="4" y="4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5" name="Freeform 571"/>
              <p:cNvSpPr>
                <a:spLocks noEditPoints="1"/>
              </p:cNvSpPr>
              <p:nvPr/>
            </p:nvSpPr>
            <p:spPr bwMode="auto">
              <a:xfrm>
                <a:off x="3494" y="1732"/>
                <a:ext cx="14" cy="12"/>
              </a:xfrm>
              <a:custGeom>
                <a:avLst/>
                <a:gdLst>
                  <a:gd name="T0" fmla="*/ 180 w 6"/>
                  <a:gd name="T1" fmla="*/ 168 h 5"/>
                  <a:gd name="T2" fmla="*/ 152 w 6"/>
                  <a:gd name="T3" fmla="*/ 168 h 5"/>
                  <a:gd name="T4" fmla="*/ 28 w 6"/>
                  <a:gd name="T5" fmla="*/ 70 h 5"/>
                  <a:gd name="T6" fmla="*/ 28 w 6"/>
                  <a:gd name="T7" fmla="*/ 29 h 5"/>
                  <a:gd name="T8" fmla="*/ 0 w 6"/>
                  <a:gd name="T9" fmla="*/ 0 h 5"/>
                  <a:gd name="T10" fmla="*/ 28 w 6"/>
                  <a:gd name="T11" fmla="*/ 0 h 5"/>
                  <a:gd name="T12" fmla="*/ 65 w 6"/>
                  <a:gd name="T13" fmla="*/ 0 h 5"/>
                  <a:gd name="T14" fmla="*/ 114 w 6"/>
                  <a:gd name="T15" fmla="*/ 70 h 5"/>
                  <a:gd name="T16" fmla="*/ 152 w 6"/>
                  <a:gd name="T17" fmla="*/ 139 h 5"/>
                  <a:gd name="T18" fmla="*/ 180 w 6"/>
                  <a:gd name="T19" fmla="*/ 168 h 5"/>
                  <a:gd name="T20" fmla="*/ 65 w 6"/>
                  <a:gd name="T21" fmla="*/ 29 h 5"/>
                  <a:gd name="T22" fmla="*/ 65 w 6"/>
                  <a:gd name="T23" fmla="*/ 29 h 5"/>
                  <a:gd name="T24" fmla="*/ 86 w 6"/>
                  <a:gd name="T25" fmla="*/ 98 h 5"/>
                  <a:gd name="T26" fmla="*/ 86 w 6"/>
                  <a:gd name="T27" fmla="*/ 70 h 5"/>
                  <a:gd name="T28" fmla="*/ 65 w 6"/>
                  <a:gd name="T29" fmla="*/ 29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3" y="5"/>
                      <a:pt x="2" y="3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5" y="3"/>
                      <a:pt x="5" y="3"/>
                      <a:pt x="5" y="4"/>
                    </a:cubicBezTo>
                    <a:lnTo>
                      <a:pt x="6" y="5"/>
                    </a:ln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6" name="Freeform 572"/>
              <p:cNvSpPr>
                <a:spLocks/>
              </p:cNvSpPr>
              <p:nvPr/>
            </p:nvSpPr>
            <p:spPr bwMode="auto">
              <a:xfrm>
                <a:off x="3492" y="173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83 w 2"/>
                  <a:gd name="T3" fmla="*/ 83 h 2"/>
                  <a:gd name="T4" fmla="*/ 0 w 2"/>
                  <a:gd name="T5" fmla="*/ 83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7" name="Freeform 573"/>
              <p:cNvSpPr>
                <a:spLocks/>
              </p:cNvSpPr>
              <p:nvPr/>
            </p:nvSpPr>
            <p:spPr bwMode="auto">
              <a:xfrm>
                <a:off x="3489" y="1730"/>
                <a:ext cx="10" cy="14"/>
              </a:xfrm>
              <a:custGeom>
                <a:avLst/>
                <a:gdLst>
                  <a:gd name="T0" fmla="*/ 158 w 4"/>
                  <a:gd name="T1" fmla="*/ 180 h 6"/>
                  <a:gd name="T2" fmla="*/ 83 w 4"/>
                  <a:gd name="T3" fmla="*/ 114 h 6"/>
                  <a:gd name="T4" fmla="*/ 50 w 4"/>
                  <a:gd name="T5" fmla="*/ 86 h 6"/>
                  <a:gd name="T6" fmla="*/ 0 w 4"/>
                  <a:gd name="T7" fmla="*/ 114 h 6"/>
                  <a:gd name="T8" fmla="*/ 0 w 4"/>
                  <a:gd name="T9" fmla="*/ 86 h 6"/>
                  <a:gd name="T10" fmla="*/ 0 w 4"/>
                  <a:gd name="T11" fmla="*/ 65 h 6"/>
                  <a:gd name="T12" fmla="*/ 0 w 4"/>
                  <a:gd name="T13" fmla="*/ 28 h 6"/>
                  <a:gd name="T14" fmla="*/ 0 w 4"/>
                  <a:gd name="T15" fmla="*/ 0 h 6"/>
                  <a:gd name="T16" fmla="*/ 50 w 4"/>
                  <a:gd name="T17" fmla="*/ 28 h 6"/>
                  <a:gd name="T18" fmla="*/ 125 w 4"/>
                  <a:gd name="T19" fmla="*/ 86 h 6"/>
                  <a:gd name="T20" fmla="*/ 158 w 4"/>
                  <a:gd name="T21" fmla="*/ 18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3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" name="Freeform 574"/>
              <p:cNvSpPr>
                <a:spLocks/>
              </p:cNvSpPr>
              <p:nvPr/>
            </p:nvSpPr>
            <p:spPr bwMode="auto">
              <a:xfrm>
                <a:off x="3485" y="1732"/>
                <a:ext cx="0" cy="3"/>
              </a:xfrm>
              <a:custGeom>
                <a:avLst/>
                <a:gdLst>
                  <a:gd name="T0" fmla="*/ 81 h 1"/>
                  <a:gd name="T1" fmla="*/ 81 h 1"/>
                  <a:gd name="T2" fmla="*/ 8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" name="Freeform 575"/>
              <p:cNvSpPr>
                <a:spLocks/>
              </p:cNvSpPr>
              <p:nvPr/>
            </p:nvSpPr>
            <p:spPr bwMode="auto">
              <a:xfrm>
                <a:off x="3482" y="1732"/>
                <a:ext cx="5" cy="10"/>
              </a:xfrm>
              <a:custGeom>
                <a:avLst/>
                <a:gdLst>
                  <a:gd name="T0" fmla="*/ 0 w 2"/>
                  <a:gd name="T1" fmla="*/ 158 h 4"/>
                  <a:gd name="T2" fmla="*/ 0 w 2"/>
                  <a:gd name="T3" fmla="*/ 50 h 4"/>
                  <a:gd name="T4" fmla="*/ 0 w 2"/>
                  <a:gd name="T5" fmla="*/ 50 h 4"/>
                  <a:gd name="T6" fmla="*/ 0 w 2"/>
                  <a:gd name="T7" fmla="*/ 0 h 4"/>
                  <a:gd name="T8" fmla="*/ 50 w 2"/>
                  <a:gd name="T9" fmla="*/ 0 h 4"/>
                  <a:gd name="T10" fmla="*/ 50 w 2"/>
                  <a:gd name="T11" fmla="*/ 0 h 4"/>
                  <a:gd name="T12" fmla="*/ 83 w 2"/>
                  <a:gd name="T13" fmla="*/ 0 h 4"/>
                  <a:gd name="T14" fmla="*/ 50 w 2"/>
                  <a:gd name="T15" fmla="*/ 83 h 4"/>
                  <a:gd name="T16" fmla="*/ 0 w 2"/>
                  <a:gd name="T17" fmla="*/ 158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" name="Freeform 576"/>
              <p:cNvSpPr>
                <a:spLocks/>
              </p:cNvSpPr>
              <p:nvPr/>
            </p:nvSpPr>
            <p:spPr bwMode="auto">
              <a:xfrm>
                <a:off x="3485" y="1727"/>
                <a:ext cx="0" cy="3"/>
              </a:xfrm>
              <a:custGeom>
                <a:avLst/>
                <a:gdLst>
                  <a:gd name="T0" fmla="*/ 0 h 1"/>
                  <a:gd name="T1" fmla="*/ 8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" name="Freeform 577"/>
              <p:cNvSpPr>
                <a:spLocks/>
              </p:cNvSpPr>
              <p:nvPr/>
            </p:nvSpPr>
            <p:spPr bwMode="auto">
              <a:xfrm>
                <a:off x="3480" y="1727"/>
                <a:ext cx="7" cy="5"/>
              </a:xfrm>
              <a:custGeom>
                <a:avLst/>
                <a:gdLst>
                  <a:gd name="T0" fmla="*/ 86 w 3"/>
                  <a:gd name="T1" fmla="*/ 83 h 2"/>
                  <a:gd name="T2" fmla="*/ 65 w 3"/>
                  <a:gd name="T3" fmla="*/ 50 h 2"/>
                  <a:gd name="T4" fmla="*/ 28 w 3"/>
                  <a:gd name="T5" fmla="*/ 50 h 2"/>
                  <a:gd name="T6" fmla="*/ 0 w 3"/>
                  <a:gd name="T7" fmla="*/ 0 h 2"/>
                  <a:gd name="T8" fmla="*/ 28 w 3"/>
                  <a:gd name="T9" fmla="*/ 0 h 2"/>
                  <a:gd name="T10" fmla="*/ 65 w 3"/>
                  <a:gd name="T11" fmla="*/ 0 h 2"/>
                  <a:gd name="T12" fmla="*/ 86 w 3"/>
                  <a:gd name="T13" fmla="*/ 50 h 2"/>
                  <a:gd name="T14" fmla="*/ 86 w 3"/>
                  <a:gd name="T15" fmla="*/ 83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" name="Freeform 578"/>
              <p:cNvSpPr>
                <a:spLocks/>
              </p:cNvSpPr>
              <p:nvPr/>
            </p:nvSpPr>
            <p:spPr bwMode="auto">
              <a:xfrm>
                <a:off x="3485" y="172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" name="Freeform 579"/>
              <p:cNvSpPr>
                <a:spLocks/>
              </p:cNvSpPr>
              <p:nvPr/>
            </p:nvSpPr>
            <p:spPr bwMode="auto">
              <a:xfrm>
                <a:off x="3482" y="1718"/>
                <a:ext cx="5" cy="9"/>
              </a:xfrm>
              <a:custGeom>
                <a:avLst/>
                <a:gdLst>
                  <a:gd name="T0" fmla="*/ 50 w 2"/>
                  <a:gd name="T1" fmla="*/ 101 h 4"/>
                  <a:gd name="T2" fmla="*/ 0 w 2"/>
                  <a:gd name="T3" fmla="*/ 25 h 4"/>
                  <a:gd name="T4" fmla="*/ 0 w 2"/>
                  <a:gd name="T5" fmla="*/ 25 h 4"/>
                  <a:gd name="T6" fmla="*/ 0 w 2"/>
                  <a:gd name="T7" fmla="*/ 25 h 4"/>
                  <a:gd name="T8" fmla="*/ 0 w 2"/>
                  <a:gd name="T9" fmla="*/ 25 h 4"/>
                  <a:gd name="T10" fmla="*/ 0 w 2"/>
                  <a:gd name="T11" fmla="*/ 0 h 4"/>
                  <a:gd name="T12" fmla="*/ 50 w 2"/>
                  <a:gd name="T13" fmla="*/ 0 h 4"/>
                  <a:gd name="T14" fmla="*/ 50 w 2"/>
                  <a:gd name="T15" fmla="*/ 0 h 4"/>
                  <a:gd name="T16" fmla="*/ 50 w 2"/>
                  <a:gd name="T17" fmla="*/ 25 h 4"/>
                  <a:gd name="T18" fmla="*/ 50 w 2"/>
                  <a:gd name="T19" fmla="*/ 101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4" name="Freeform 580"/>
              <p:cNvSpPr>
                <a:spLocks/>
              </p:cNvSpPr>
              <p:nvPr/>
            </p:nvSpPr>
            <p:spPr bwMode="auto">
              <a:xfrm>
                <a:off x="3473" y="1699"/>
                <a:ext cx="24" cy="33"/>
              </a:xfrm>
              <a:custGeom>
                <a:avLst/>
                <a:gdLst>
                  <a:gd name="T0" fmla="*/ 168 w 10"/>
                  <a:gd name="T1" fmla="*/ 0 h 14"/>
                  <a:gd name="T2" fmla="*/ 197 w 10"/>
                  <a:gd name="T3" fmla="*/ 118 h 14"/>
                  <a:gd name="T4" fmla="*/ 139 w 10"/>
                  <a:gd name="T5" fmla="*/ 250 h 14"/>
                  <a:gd name="T6" fmla="*/ 168 w 10"/>
                  <a:gd name="T7" fmla="*/ 339 h 14"/>
                  <a:gd name="T8" fmla="*/ 264 w 10"/>
                  <a:gd name="T9" fmla="*/ 368 h 14"/>
                  <a:gd name="T10" fmla="*/ 264 w 10"/>
                  <a:gd name="T11" fmla="*/ 339 h 14"/>
                  <a:gd name="T12" fmla="*/ 305 w 10"/>
                  <a:gd name="T13" fmla="*/ 368 h 14"/>
                  <a:gd name="T14" fmla="*/ 305 w 10"/>
                  <a:gd name="T15" fmla="*/ 368 h 14"/>
                  <a:gd name="T16" fmla="*/ 334 w 10"/>
                  <a:gd name="T17" fmla="*/ 434 h 14"/>
                  <a:gd name="T18" fmla="*/ 305 w 10"/>
                  <a:gd name="T19" fmla="*/ 434 h 14"/>
                  <a:gd name="T20" fmla="*/ 197 w 10"/>
                  <a:gd name="T21" fmla="*/ 339 h 14"/>
                  <a:gd name="T22" fmla="*/ 197 w 10"/>
                  <a:gd name="T23" fmla="*/ 405 h 14"/>
                  <a:gd name="T24" fmla="*/ 168 w 10"/>
                  <a:gd name="T25" fmla="*/ 339 h 14"/>
                  <a:gd name="T26" fmla="*/ 98 w 10"/>
                  <a:gd name="T27" fmla="*/ 368 h 14"/>
                  <a:gd name="T28" fmla="*/ 70 w 10"/>
                  <a:gd name="T29" fmla="*/ 278 h 14"/>
                  <a:gd name="T30" fmla="*/ 70 w 10"/>
                  <a:gd name="T31" fmla="*/ 278 h 14"/>
                  <a:gd name="T32" fmla="*/ 70 w 10"/>
                  <a:gd name="T33" fmla="*/ 316 h 14"/>
                  <a:gd name="T34" fmla="*/ 0 w 10"/>
                  <a:gd name="T35" fmla="*/ 184 h 14"/>
                  <a:gd name="T36" fmla="*/ 70 w 10"/>
                  <a:gd name="T37" fmla="*/ 0 h 14"/>
                  <a:gd name="T38" fmla="*/ 168 w 10"/>
                  <a:gd name="T39" fmla="*/ 0 h 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" h="14">
                    <a:moveTo>
                      <a:pt x="5" y="0"/>
                    </a:moveTo>
                    <a:cubicBezTo>
                      <a:pt x="5" y="1"/>
                      <a:pt x="6" y="4"/>
                      <a:pt x="6" y="4"/>
                    </a:cubicBezTo>
                    <a:cubicBezTo>
                      <a:pt x="5" y="6"/>
                      <a:pt x="4" y="6"/>
                      <a:pt x="4" y="8"/>
                    </a:cubicBezTo>
                    <a:cubicBezTo>
                      <a:pt x="3" y="8"/>
                      <a:pt x="4" y="11"/>
                      <a:pt x="5" y="11"/>
                    </a:cubicBezTo>
                    <a:cubicBezTo>
                      <a:pt x="6" y="11"/>
                      <a:pt x="7" y="9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10" y="13"/>
                      <a:pt x="10" y="14"/>
                    </a:cubicBezTo>
                    <a:cubicBezTo>
                      <a:pt x="10" y="14"/>
                      <a:pt x="9" y="14"/>
                      <a:pt x="9" y="14"/>
                    </a:cubicBezTo>
                    <a:cubicBezTo>
                      <a:pt x="8" y="13"/>
                      <a:pt x="7" y="12"/>
                      <a:pt x="6" y="11"/>
                    </a:cubicBezTo>
                    <a:cubicBezTo>
                      <a:pt x="6" y="12"/>
                      <a:pt x="6" y="12"/>
                      <a:pt x="6" y="13"/>
                    </a:cubicBezTo>
                    <a:cubicBezTo>
                      <a:pt x="6" y="12"/>
                      <a:pt x="5" y="11"/>
                      <a:pt x="5" y="11"/>
                    </a:cubicBezTo>
                    <a:cubicBezTo>
                      <a:pt x="4" y="11"/>
                      <a:pt x="4" y="12"/>
                      <a:pt x="3" y="12"/>
                    </a:cubicBezTo>
                    <a:cubicBezTo>
                      <a:pt x="2" y="11"/>
                      <a:pt x="1" y="11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1" y="9"/>
                      <a:pt x="0" y="7"/>
                      <a:pt x="0" y="6"/>
                    </a:cubicBezTo>
                    <a:cubicBezTo>
                      <a:pt x="2" y="7"/>
                      <a:pt x="2" y="2"/>
                      <a:pt x="2" y="0"/>
                    </a:cubicBezTo>
                    <a:cubicBezTo>
                      <a:pt x="2" y="0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5" name="Freeform 581"/>
              <p:cNvSpPr>
                <a:spLocks noEditPoints="1"/>
              </p:cNvSpPr>
              <p:nvPr/>
            </p:nvSpPr>
            <p:spPr bwMode="auto">
              <a:xfrm>
                <a:off x="3471" y="1697"/>
                <a:ext cx="26" cy="45"/>
              </a:xfrm>
              <a:custGeom>
                <a:avLst/>
                <a:gdLst>
                  <a:gd name="T0" fmla="*/ 319 w 11"/>
                  <a:gd name="T1" fmla="*/ 504 h 19"/>
                  <a:gd name="T2" fmla="*/ 279 w 11"/>
                  <a:gd name="T3" fmla="*/ 438 h 19"/>
                  <a:gd name="T4" fmla="*/ 251 w 11"/>
                  <a:gd name="T5" fmla="*/ 438 h 19"/>
                  <a:gd name="T6" fmla="*/ 279 w 11"/>
                  <a:gd name="T7" fmla="*/ 504 h 19"/>
                  <a:gd name="T8" fmla="*/ 225 w 11"/>
                  <a:gd name="T9" fmla="*/ 438 h 19"/>
                  <a:gd name="T10" fmla="*/ 156 w 11"/>
                  <a:gd name="T11" fmla="*/ 410 h 19"/>
                  <a:gd name="T12" fmla="*/ 118 w 11"/>
                  <a:gd name="T13" fmla="*/ 410 h 19"/>
                  <a:gd name="T14" fmla="*/ 66 w 11"/>
                  <a:gd name="T15" fmla="*/ 369 h 19"/>
                  <a:gd name="T16" fmla="*/ 66 w 11"/>
                  <a:gd name="T17" fmla="*/ 348 h 19"/>
                  <a:gd name="T18" fmla="*/ 0 w 11"/>
                  <a:gd name="T19" fmla="*/ 185 h 19"/>
                  <a:gd name="T20" fmla="*/ 28 w 11"/>
                  <a:gd name="T21" fmla="*/ 185 h 19"/>
                  <a:gd name="T22" fmla="*/ 66 w 11"/>
                  <a:gd name="T23" fmla="*/ 28 h 19"/>
                  <a:gd name="T24" fmla="*/ 156 w 11"/>
                  <a:gd name="T25" fmla="*/ 28 h 19"/>
                  <a:gd name="T26" fmla="*/ 225 w 11"/>
                  <a:gd name="T27" fmla="*/ 0 h 19"/>
                  <a:gd name="T28" fmla="*/ 225 w 11"/>
                  <a:gd name="T29" fmla="*/ 95 h 19"/>
                  <a:gd name="T30" fmla="*/ 184 w 11"/>
                  <a:gd name="T31" fmla="*/ 225 h 19"/>
                  <a:gd name="T32" fmla="*/ 184 w 11"/>
                  <a:gd name="T33" fmla="*/ 369 h 19"/>
                  <a:gd name="T34" fmla="*/ 184 w 11"/>
                  <a:gd name="T35" fmla="*/ 348 h 19"/>
                  <a:gd name="T36" fmla="*/ 184 w 11"/>
                  <a:gd name="T37" fmla="*/ 348 h 19"/>
                  <a:gd name="T38" fmla="*/ 279 w 11"/>
                  <a:gd name="T39" fmla="*/ 348 h 19"/>
                  <a:gd name="T40" fmla="*/ 340 w 11"/>
                  <a:gd name="T41" fmla="*/ 369 h 19"/>
                  <a:gd name="T42" fmla="*/ 319 w 11"/>
                  <a:gd name="T43" fmla="*/ 410 h 19"/>
                  <a:gd name="T44" fmla="*/ 319 w 11"/>
                  <a:gd name="T45" fmla="*/ 599 h 19"/>
                  <a:gd name="T46" fmla="*/ 118 w 11"/>
                  <a:gd name="T47" fmla="*/ 348 h 19"/>
                  <a:gd name="T48" fmla="*/ 118 w 11"/>
                  <a:gd name="T49" fmla="*/ 369 h 19"/>
                  <a:gd name="T50" fmla="*/ 156 w 11"/>
                  <a:gd name="T51" fmla="*/ 369 h 19"/>
                  <a:gd name="T52" fmla="*/ 66 w 11"/>
                  <a:gd name="T53" fmla="*/ 279 h 19"/>
                  <a:gd name="T54" fmla="*/ 118 w 11"/>
                  <a:gd name="T55" fmla="*/ 279 h 19"/>
                  <a:gd name="T56" fmla="*/ 184 w 11"/>
                  <a:gd name="T57" fmla="*/ 156 h 19"/>
                  <a:gd name="T58" fmla="*/ 184 w 11"/>
                  <a:gd name="T59" fmla="*/ 66 h 19"/>
                  <a:gd name="T60" fmla="*/ 95 w 11"/>
                  <a:gd name="T61" fmla="*/ 66 h 19"/>
                  <a:gd name="T62" fmla="*/ 66 w 11"/>
                  <a:gd name="T63" fmla="*/ 225 h 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" h="19">
                    <a:moveTo>
                      <a:pt x="10" y="19"/>
                    </a:move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5"/>
                      <a:pt x="9" y="15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2" y="13"/>
                      <a:pt x="2" y="12"/>
                    </a:cubicBezTo>
                    <a:cubicBezTo>
                      <a:pt x="2" y="12"/>
                      <a:pt x="2" y="12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9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8" y="5"/>
                      <a:pt x="8" y="5"/>
                      <a:pt x="7" y="6"/>
                    </a:cubicBezTo>
                    <a:cubicBezTo>
                      <a:pt x="7" y="6"/>
                      <a:pt x="7" y="7"/>
                      <a:pt x="6" y="7"/>
                    </a:cubicBezTo>
                    <a:cubicBezTo>
                      <a:pt x="6" y="8"/>
                      <a:pt x="5" y="8"/>
                      <a:pt x="5" y="9"/>
                    </a:cubicBezTo>
                    <a:cubicBezTo>
                      <a:pt x="5" y="9"/>
                      <a:pt x="6" y="11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10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4"/>
                      <a:pt x="11" y="15"/>
                      <a:pt x="11" y="16"/>
                    </a:cubicBezTo>
                    <a:lnTo>
                      <a:pt x="10" y="19"/>
                    </a:lnTo>
                    <a:close/>
                    <a:moveTo>
                      <a:pt x="4" y="10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1"/>
                      <a:pt x="4" y="11"/>
                      <a:pt x="4" y="10"/>
                    </a:cubicBezTo>
                    <a:close/>
                    <a:moveTo>
                      <a:pt x="2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5" y="7"/>
                      <a:pt x="5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6" name="Freeform 582"/>
              <p:cNvSpPr>
                <a:spLocks/>
              </p:cNvSpPr>
              <p:nvPr/>
            </p:nvSpPr>
            <p:spPr bwMode="auto">
              <a:xfrm>
                <a:off x="3475" y="1727"/>
                <a:ext cx="10" cy="8"/>
              </a:xfrm>
              <a:custGeom>
                <a:avLst/>
                <a:gdLst>
                  <a:gd name="T0" fmla="*/ 0 w 4"/>
                  <a:gd name="T1" fmla="*/ 0 h 3"/>
                  <a:gd name="T2" fmla="*/ 83 w 4"/>
                  <a:gd name="T3" fmla="*/ 149 h 3"/>
                  <a:gd name="T4" fmla="*/ 0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0"/>
                      <a:pt x="4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7" name="Freeform 583"/>
              <p:cNvSpPr>
                <a:spLocks noEditPoints="1"/>
              </p:cNvSpPr>
              <p:nvPr/>
            </p:nvSpPr>
            <p:spPr bwMode="auto">
              <a:xfrm>
                <a:off x="3473" y="1725"/>
                <a:ext cx="12" cy="12"/>
              </a:xfrm>
              <a:custGeom>
                <a:avLst/>
                <a:gdLst>
                  <a:gd name="T0" fmla="*/ 98 w 5"/>
                  <a:gd name="T1" fmla="*/ 168 h 5"/>
                  <a:gd name="T2" fmla="*/ 98 w 5"/>
                  <a:gd name="T3" fmla="*/ 139 h 5"/>
                  <a:gd name="T4" fmla="*/ 70 w 5"/>
                  <a:gd name="T5" fmla="*/ 139 h 5"/>
                  <a:gd name="T6" fmla="*/ 29 w 5"/>
                  <a:gd name="T7" fmla="*/ 70 h 5"/>
                  <a:gd name="T8" fmla="*/ 0 w 5"/>
                  <a:gd name="T9" fmla="*/ 29 h 5"/>
                  <a:gd name="T10" fmla="*/ 29 w 5"/>
                  <a:gd name="T11" fmla="*/ 29 h 5"/>
                  <a:gd name="T12" fmla="*/ 139 w 5"/>
                  <a:gd name="T13" fmla="*/ 98 h 5"/>
                  <a:gd name="T14" fmla="*/ 98 w 5"/>
                  <a:gd name="T15" fmla="*/ 168 h 5"/>
                  <a:gd name="T16" fmla="*/ 98 w 5"/>
                  <a:gd name="T17" fmla="*/ 70 h 5"/>
                  <a:gd name="T18" fmla="*/ 98 w 5"/>
                  <a:gd name="T19" fmla="*/ 98 h 5"/>
                  <a:gd name="T20" fmla="*/ 98 w 5"/>
                  <a:gd name="T21" fmla="*/ 98 h 5"/>
                  <a:gd name="T22" fmla="*/ 98 w 5"/>
                  <a:gd name="T23" fmla="*/ 7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4" y="1"/>
                      <a:pt x="4" y="3"/>
                    </a:cubicBezTo>
                    <a:cubicBezTo>
                      <a:pt x="5" y="3"/>
                      <a:pt x="4" y="4"/>
                      <a:pt x="3" y="5"/>
                    </a:cubicBezTo>
                    <a:close/>
                    <a:moveTo>
                      <a:pt x="3" y="2"/>
                    </a:move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8" name="Freeform 584"/>
              <p:cNvSpPr>
                <a:spLocks/>
              </p:cNvSpPr>
              <p:nvPr/>
            </p:nvSpPr>
            <p:spPr bwMode="auto">
              <a:xfrm>
                <a:off x="3296" y="1652"/>
                <a:ext cx="28" cy="33"/>
              </a:xfrm>
              <a:custGeom>
                <a:avLst/>
                <a:gdLst>
                  <a:gd name="T0" fmla="*/ 355 w 12"/>
                  <a:gd name="T1" fmla="*/ 368 h 14"/>
                  <a:gd name="T2" fmla="*/ 331 w 12"/>
                  <a:gd name="T3" fmla="*/ 434 h 14"/>
                  <a:gd name="T4" fmla="*/ 266 w 12"/>
                  <a:gd name="T5" fmla="*/ 316 h 14"/>
                  <a:gd name="T6" fmla="*/ 201 w 12"/>
                  <a:gd name="T7" fmla="*/ 316 h 14"/>
                  <a:gd name="T8" fmla="*/ 180 w 12"/>
                  <a:gd name="T9" fmla="*/ 368 h 14"/>
                  <a:gd name="T10" fmla="*/ 180 w 12"/>
                  <a:gd name="T11" fmla="*/ 339 h 14"/>
                  <a:gd name="T12" fmla="*/ 86 w 12"/>
                  <a:gd name="T13" fmla="*/ 368 h 14"/>
                  <a:gd name="T14" fmla="*/ 65 w 12"/>
                  <a:gd name="T15" fmla="*/ 222 h 14"/>
                  <a:gd name="T16" fmla="*/ 86 w 12"/>
                  <a:gd name="T17" fmla="*/ 94 h 14"/>
                  <a:gd name="T18" fmla="*/ 65 w 12"/>
                  <a:gd name="T19" fmla="*/ 0 h 14"/>
                  <a:gd name="T20" fmla="*/ 86 w 12"/>
                  <a:gd name="T21" fmla="*/ 28 h 14"/>
                  <a:gd name="T22" fmla="*/ 86 w 12"/>
                  <a:gd name="T23" fmla="*/ 0 h 14"/>
                  <a:gd name="T24" fmla="*/ 152 w 12"/>
                  <a:gd name="T25" fmla="*/ 28 h 14"/>
                  <a:gd name="T26" fmla="*/ 331 w 12"/>
                  <a:gd name="T27" fmla="*/ 118 h 14"/>
                  <a:gd name="T28" fmla="*/ 294 w 12"/>
                  <a:gd name="T29" fmla="*/ 278 h 14"/>
                  <a:gd name="T30" fmla="*/ 331 w 12"/>
                  <a:gd name="T31" fmla="*/ 222 h 14"/>
                  <a:gd name="T32" fmla="*/ 355 w 12"/>
                  <a:gd name="T33" fmla="*/ 368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" h="14">
                    <a:moveTo>
                      <a:pt x="12" y="12"/>
                    </a:moveTo>
                    <a:cubicBezTo>
                      <a:pt x="12" y="13"/>
                      <a:pt x="11" y="13"/>
                      <a:pt x="11" y="14"/>
                    </a:cubicBezTo>
                    <a:cubicBezTo>
                      <a:pt x="11" y="13"/>
                      <a:pt x="10" y="10"/>
                      <a:pt x="9" y="10"/>
                    </a:cubicBezTo>
                    <a:cubicBezTo>
                      <a:pt x="8" y="10"/>
                      <a:pt x="8" y="9"/>
                      <a:pt x="7" y="10"/>
                    </a:cubicBezTo>
                    <a:cubicBezTo>
                      <a:pt x="7" y="10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5" y="12"/>
                      <a:pt x="4" y="12"/>
                      <a:pt x="3" y="12"/>
                    </a:cubicBezTo>
                    <a:cubicBezTo>
                      <a:pt x="3" y="11"/>
                      <a:pt x="2" y="9"/>
                      <a:pt x="2" y="7"/>
                    </a:cubicBezTo>
                    <a:cubicBezTo>
                      <a:pt x="2" y="6"/>
                      <a:pt x="0" y="3"/>
                      <a:pt x="3" y="3"/>
                    </a:cubicBezTo>
                    <a:cubicBezTo>
                      <a:pt x="2" y="2"/>
                      <a:pt x="1" y="2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5" y="4"/>
                      <a:pt x="8" y="3"/>
                      <a:pt x="11" y="4"/>
                    </a:cubicBezTo>
                    <a:cubicBezTo>
                      <a:pt x="10" y="5"/>
                      <a:pt x="6" y="7"/>
                      <a:pt x="10" y="9"/>
                    </a:cubicBezTo>
                    <a:cubicBezTo>
                      <a:pt x="10" y="8"/>
                      <a:pt x="10" y="8"/>
                      <a:pt x="11" y="7"/>
                    </a:cubicBezTo>
                    <a:cubicBezTo>
                      <a:pt x="11" y="9"/>
                      <a:pt x="11" y="10"/>
                      <a:pt x="1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" name="Freeform 585"/>
              <p:cNvSpPr>
                <a:spLocks noEditPoints="1"/>
              </p:cNvSpPr>
              <p:nvPr/>
            </p:nvSpPr>
            <p:spPr bwMode="auto">
              <a:xfrm>
                <a:off x="3296" y="1649"/>
                <a:ext cx="30" cy="45"/>
              </a:xfrm>
              <a:custGeom>
                <a:avLst/>
                <a:gdLst>
                  <a:gd name="T0" fmla="*/ 282 w 13"/>
                  <a:gd name="T1" fmla="*/ 476 h 19"/>
                  <a:gd name="T2" fmla="*/ 256 w 13"/>
                  <a:gd name="T3" fmla="*/ 348 h 19"/>
                  <a:gd name="T4" fmla="*/ 224 w 13"/>
                  <a:gd name="T5" fmla="*/ 348 h 19"/>
                  <a:gd name="T6" fmla="*/ 196 w 13"/>
                  <a:gd name="T7" fmla="*/ 410 h 19"/>
                  <a:gd name="T8" fmla="*/ 171 w 13"/>
                  <a:gd name="T9" fmla="*/ 410 h 19"/>
                  <a:gd name="T10" fmla="*/ 111 w 13"/>
                  <a:gd name="T11" fmla="*/ 438 h 19"/>
                  <a:gd name="T12" fmla="*/ 85 w 13"/>
                  <a:gd name="T13" fmla="*/ 438 h 19"/>
                  <a:gd name="T14" fmla="*/ 65 w 13"/>
                  <a:gd name="T15" fmla="*/ 369 h 19"/>
                  <a:gd name="T16" fmla="*/ 28 w 13"/>
                  <a:gd name="T17" fmla="*/ 225 h 19"/>
                  <a:gd name="T18" fmla="*/ 28 w 13"/>
                  <a:gd name="T19" fmla="*/ 118 h 19"/>
                  <a:gd name="T20" fmla="*/ 65 w 13"/>
                  <a:gd name="T21" fmla="*/ 0 h 19"/>
                  <a:gd name="T22" fmla="*/ 85 w 13"/>
                  <a:gd name="T23" fmla="*/ 28 h 19"/>
                  <a:gd name="T24" fmla="*/ 85 w 13"/>
                  <a:gd name="T25" fmla="*/ 0 h 19"/>
                  <a:gd name="T26" fmla="*/ 111 w 13"/>
                  <a:gd name="T27" fmla="*/ 66 h 19"/>
                  <a:gd name="T28" fmla="*/ 150 w 13"/>
                  <a:gd name="T29" fmla="*/ 0 h 19"/>
                  <a:gd name="T30" fmla="*/ 256 w 13"/>
                  <a:gd name="T31" fmla="*/ 118 h 19"/>
                  <a:gd name="T32" fmla="*/ 346 w 13"/>
                  <a:gd name="T33" fmla="*/ 118 h 19"/>
                  <a:gd name="T34" fmla="*/ 309 w 13"/>
                  <a:gd name="T35" fmla="*/ 185 h 19"/>
                  <a:gd name="T36" fmla="*/ 256 w 13"/>
                  <a:gd name="T37" fmla="*/ 279 h 19"/>
                  <a:gd name="T38" fmla="*/ 282 w 13"/>
                  <a:gd name="T39" fmla="*/ 253 h 19"/>
                  <a:gd name="T40" fmla="*/ 309 w 13"/>
                  <a:gd name="T41" fmla="*/ 253 h 19"/>
                  <a:gd name="T42" fmla="*/ 346 w 13"/>
                  <a:gd name="T43" fmla="*/ 410 h 19"/>
                  <a:gd name="T44" fmla="*/ 346 w 13"/>
                  <a:gd name="T45" fmla="*/ 476 h 19"/>
                  <a:gd name="T46" fmla="*/ 282 w 13"/>
                  <a:gd name="T47" fmla="*/ 320 h 19"/>
                  <a:gd name="T48" fmla="*/ 309 w 13"/>
                  <a:gd name="T49" fmla="*/ 410 h 19"/>
                  <a:gd name="T50" fmla="*/ 282 w 13"/>
                  <a:gd name="T51" fmla="*/ 320 h 19"/>
                  <a:gd name="T52" fmla="*/ 65 w 13"/>
                  <a:gd name="T53" fmla="*/ 156 h 19"/>
                  <a:gd name="T54" fmla="*/ 65 w 13"/>
                  <a:gd name="T55" fmla="*/ 185 h 19"/>
                  <a:gd name="T56" fmla="*/ 85 w 13"/>
                  <a:gd name="T57" fmla="*/ 369 h 19"/>
                  <a:gd name="T58" fmla="*/ 111 w 13"/>
                  <a:gd name="T59" fmla="*/ 410 h 19"/>
                  <a:gd name="T60" fmla="*/ 171 w 13"/>
                  <a:gd name="T61" fmla="*/ 369 h 19"/>
                  <a:gd name="T62" fmla="*/ 171 w 13"/>
                  <a:gd name="T63" fmla="*/ 369 h 19"/>
                  <a:gd name="T64" fmla="*/ 224 w 13"/>
                  <a:gd name="T65" fmla="*/ 320 h 19"/>
                  <a:gd name="T66" fmla="*/ 256 w 13"/>
                  <a:gd name="T67" fmla="*/ 320 h 19"/>
                  <a:gd name="T68" fmla="*/ 282 w 13"/>
                  <a:gd name="T69" fmla="*/ 156 h 19"/>
                  <a:gd name="T70" fmla="*/ 111 w 13"/>
                  <a:gd name="T71" fmla="*/ 95 h 19"/>
                  <a:gd name="T72" fmla="*/ 85 w 13"/>
                  <a:gd name="T73" fmla="*/ 95 h 19"/>
                  <a:gd name="T74" fmla="*/ 65 w 13"/>
                  <a:gd name="T75" fmla="*/ 66 h 19"/>
                  <a:gd name="T76" fmla="*/ 85 w 13"/>
                  <a:gd name="T77" fmla="*/ 118 h 19"/>
                  <a:gd name="T78" fmla="*/ 85 w 13"/>
                  <a:gd name="T79" fmla="*/ 156 h 1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3" h="19">
                    <a:moveTo>
                      <a:pt x="12" y="19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3"/>
                      <a:pt x="9" y="11"/>
                      <a:pt x="9" y="11"/>
                    </a:cubicBezTo>
                    <a:cubicBezTo>
                      <a:pt x="9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7" y="12"/>
                      <a:pt x="7" y="12"/>
                    </a:cubicBezTo>
                    <a:cubicBezTo>
                      <a:pt x="7" y="12"/>
                      <a:pt x="7" y="13"/>
                      <a:pt x="7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4"/>
                      <a:pt x="4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2" y="12"/>
                      <a:pt x="2" y="12"/>
                    </a:cubicBezTo>
                    <a:cubicBezTo>
                      <a:pt x="2" y="11"/>
                      <a:pt x="1" y="9"/>
                      <a:pt x="2" y="8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6"/>
                      <a:pt x="0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4"/>
                      <a:pt x="7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0" y="7"/>
                      <a:pt x="9" y="8"/>
                      <a:pt x="9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2" y="10"/>
                      <a:pt x="12" y="11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4"/>
                      <a:pt x="12" y="14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lnTo>
                      <a:pt x="12" y="19"/>
                    </a:lnTo>
                    <a:close/>
                    <a:moveTo>
                      <a:pt x="10" y="10"/>
                    </a:moveTo>
                    <a:cubicBezTo>
                      <a:pt x="10" y="11"/>
                      <a:pt x="11" y="12"/>
                      <a:pt x="11" y="14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lose/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9"/>
                      <a:pt x="3" y="10"/>
                      <a:pt x="3" y="12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1"/>
                      <a:pt x="6" y="11"/>
                      <a:pt x="7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0"/>
                      <a:pt x="8" y="9"/>
                      <a:pt x="8" y="9"/>
                    </a:cubicBezTo>
                    <a:cubicBezTo>
                      <a:pt x="7" y="7"/>
                      <a:pt x="9" y="6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7" y="5"/>
                      <a:pt x="5" y="5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" name="Freeform 586"/>
              <p:cNvSpPr>
                <a:spLocks/>
              </p:cNvSpPr>
              <p:nvPr/>
            </p:nvSpPr>
            <p:spPr bwMode="auto">
              <a:xfrm>
                <a:off x="3312" y="167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81 w 1"/>
                  <a:gd name="T3" fmla="*/ 8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" name="Freeform 587"/>
              <p:cNvSpPr>
                <a:spLocks/>
              </p:cNvSpPr>
              <p:nvPr/>
            </p:nvSpPr>
            <p:spPr bwMode="auto">
              <a:xfrm>
                <a:off x="3312" y="1675"/>
                <a:ext cx="3" cy="5"/>
              </a:xfrm>
              <a:custGeom>
                <a:avLst/>
                <a:gdLst>
                  <a:gd name="T0" fmla="*/ 81 w 1"/>
                  <a:gd name="T1" fmla="*/ 83 h 2"/>
                  <a:gd name="T2" fmla="*/ 0 w 1"/>
                  <a:gd name="T3" fmla="*/ 50 h 2"/>
                  <a:gd name="T4" fmla="*/ 0 w 1"/>
                  <a:gd name="T5" fmla="*/ 0 h 2"/>
                  <a:gd name="T6" fmla="*/ 0 w 1"/>
                  <a:gd name="T7" fmla="*/ 0 h 2"/>
                  <a:gd name="T8" fmla="*/ 81 w 1"/>
                  <a:gd name="T9" fmla="*/ 0 h 2"/>
                  <a:gd name="T10" fmla="*/ 81 w 1"/>
                  <a:gd name="T11" fmla="*/ 50 h 2"/>
                  <a:gd name="T12" fmla="*/ 81 w 1"/>
                  <a:gd name="T13" fmla="*/ 83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" name="Freeform 588"/>
              <p:cNvSpPr>
                <a:spLocks/>
              </p:cNvSpPr>
              <p:nvPr/>
            </p:nvSpPr>
            <p:spPr bwMode="auto">
              <a:xfrm>
                <a:off x="3300" y="1640"/>
                <a:ext cx="22" cy="12"/>
              </a:xfrm>
              <a:custGeom>
                <a:avLst/>
                <a:gdLst>
                  <a:gd name="T0" fmla="*/ 29 w 9"/>
                  <a:gd name="T1" fmla="*/ 98 h 5"/>
                  <a:gd name="T2" fmla="*/ 323 w 9"/>
                  <a:gd name="T3" fmla="*/ 98 h 5"/>
                  <a:gd name="T4" fmla="*/ 174 w 9"/>
                  <a:gd name="T5" fmla="*/ 29 h 5"/>
                  <a:gd name="T6" fmla="*/ 29 w 9"/>
                  <a:gd name="T7" fmla="*/ 9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5">
                    <a:moveTo>
                      <a:pt x="1" y="3"/>
                    </a:moveTo>
                    <a:cubicBezTo>
                      <a:pt x="0" y="5"/>
                      <a:pt x="9" y="5"/>
                      <a:pt x="9" y="3"/>
                    </a:cubicBezTo>
                    <a:cubicBezTo>
                      <a:pt x="9" y="2"/>
                      <a:pt x="6" y="1"/>
                      <a:pt x="5" y="1"/>
                    </a:cubicBezTo>
                    <a:cubicBezTo>
                      <a:pt x="3" y="0"/>
                      <a:pt x="3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" name="Freeform 589"/>
              <p:cNvSpPr>
                <a:spLocks noEditPoints="1"/>
              </p:cNvSpPr>
              <p:nvPr/>
            </p:nvSpPr>
            <p:spPr bwMode="auto">
              <a:xfrm>
                <a:off x="3300" y="1640"/>
                <a:ext cx="22" cy="12"/>
              </a:xfrm>
              <a:custGeom>
                <a:avLst/>
                <a:gdLst>
                  <a:gd name="T0" fmla="*/ 174 w 9"/>
                  <a:gd name="T1" fmla="*/ 168 h 5"/>
                  <a:gd name="T2" fmla="*/ 174 w 9"/>
                  <a:gd name="T3" fmla="*/ 168 h 5"/>
                  <a:gd name="T4" fmla="*/ 29 w 9"/>
                  <a:gd name="T5" fmla="*/ 139 h 5"/>
                  <a:gd name="T6" fmla="*/ 29 w 9"/>
                  <a:gd name="T7" fmla="*/ 98 h 5"/>
                  <a:gd name="T8" fmla="*/ 71 w 9"/>
                  <a:gd name="T9" fmla="*/ 70 h 5"/>
                  <a:gd name="T10" fmla="*/ 174 w 9"/>
                  <a:gd name="T11" fmla="*/ 0 h 5"/>
                  <a:gd name="T12" fmla="*/ 323 w 9"/>
                  <a:gd name="T13" fmla="*/ 98 h 5"/>
                  <a:gd name="T14" fmla="*/ 174 w 9"/>
                  <a:gd name="T15" fmla="*/ 168 h 5"/>
                  <a:gd name="T16" fmla="*/ 144 w 9"/>
                  <a:gd name="T17" fmla="*/ 29 h 5"/>
                  <a:gd name="T18" fmla="*/ 71 w 9"/>
                  <a:gd name="T19" fmla="*/ 70 h 5"/>
                  <a:gd name="T20" fmla="*/ 71 w 9"/>
                  <a:gd name="T21" fmla="*/ 98 h 5"/>
                  <a:gd name="T22" fmla="*/ 174 w 9"/>
                  <a:gd name="T23" fmla="*/ 139 h 5"/>
                  <a:gd name="T24" fmla="*/ 174 w 9"/>
                  <a:gd name="T25" fmla="*/ 139 h 5"/>
                  <a:gd name="T26" fmla="*/ 293 w 9"/>
                  <a:gd name="T27" fmla="*/ 98 h 5"/>
                  <a:gd name="T28" fmla="*/ 174 w 9"/>
                  <a:gd name="T29" fmla="*/ 29 h 5"/>
                  <a:gd name="T30" fmla="*/ 144 w 9"/>
                  <a:gd name="T31" fmla="*/ 29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" h="5">
                    <a:moveTo>
                      <a:pt x="5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5"/>
                      <a:pt x="1" y="4"/>
                    </a:cubicBezTo>
                    <a:cubicBezTo>
                      <a:pt x="1" y="4"/>
                      <a:pt x="0" y="3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0"/>
                      <a:pt x="5" y="0"/>
                    </a:cubicBezTo>
                    <a:cubicBezTo>
                      <a:pt x="6" y="0"/>
                      <a:pt x="9" y="1"/>
                      <a:pt x="9" y="3"/>
                    </a:cubicBezTo>
                    <a:cubicBezTo>
                      <a:pt x="9" y="5"/>
                      <a:pt x="7" y="5"/>
                      <a:pt x="5" y="5"/>
                    </a:cubicBezTo>
                    <a:close/>
                    <a:moveTo>
                      <a:pt x="4" y="1"/>
                    </a:moveTo>
                    <a:cubicBezTo>
                      <a:pt x="4" y="1"/>
                      <a:pt x="3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" name="Freeform 590"/>
              <p:cNvSpPr>
                <a:spLocks/>
              </p:cNvSpPr>
              <p:nvPr/>
            </p:nvSpPr>
            <p:spPr bwMode="auto">
              <a:xfrm>
                <a:off x="3322" y="1638"/>
                <a:ext cx="49" cy="108"/>
              </a:xfrm>
              <a:custGeom>
                <a:avLst/>
                <a:gdLst>
                  <a:gd name="T0" fmla="*/ 621 w 21"/>
                  <a:gd name="T1" fmla="*/ 545 h 46"/>
                  <a:gd name="T2" fmla="*/ 420 w 21"/>
                  <a:gd name="T3" fmla="*/ 700 h 46"/>
                  <a:gd name="T4" fmla="*/ 446 w 21"/>
                  <a:gd name="T5" fmla="*/ 941 h 46"/>
                  <a:gd name="T6" fmla="*/ 446 w 21"/>
                  <a:gd name="T7" fmla="*/ 970 h 46"/>
                  <a:gd name="T8" fmla="*/ 420 w 21"/>
                  <a:gd name="T9" fmla="*/ 1064 h 46"/>
                  <a:gd name="T10" fmla="*/ 469 w 21"/>
                  <a:gd name="T11" fmla="*/ 1125 h 46"/>
                  <a:gd name="T12" fmla="*/ 506 w 21"/>
                  <a:gd name="T13" fmla="*/ 1280 h 46"/>
                  <a:gd name="T14" fmla="*/ 446 w 21"/>
                  <a:gd name="T15" fmla="*/ 1399 h 46"/>
                  <a:gd name="T16" fmla="*/ 446 w 21"/>
                  <a:gd name="T17" fmla="*/ 1280 h 46"/>
                  <a:gd name="T18" fmla="*/ 420 w 21"/>
                  <a:gd name="T19" fmla="*/ 1153 h 46"/>
                  <a:gd name="T20" fmla="*/ 420 w 21"/>
                  <a:gd name="T21" fmla="*/ 1153 h 46"/>
                  <a:gd name="T22" fmla="*/ 380 w 21"/>
                  <a:gd name="T23" fmla="*/ 970 h 46"/>
                  <a:gd name="T24" fmla="*/ 294 w 21"/>
                  <a:gd name="T25" fmla="*/ 883 h 46"/>
                  <a:gd name="T26" fmla="*/ 152 w 21"/>
                  <a:gd name="T27" fmla="*/ 970 h 46"/>
                  <a:gd name="T28" fmla="*/ 152 w 21"/>
                  <a:gd name="T29" fmla="*/ 970 h 46"/>
                  <a:gd name="T30" fmla="*/ 114 w 21"/>
                  <a:gd name="T31" fmla="*/ 765 h 46"/>
                  <a:gd name="T32" fmla="*/ 86 w 21"/>
                  <a:gd name="T33" fmla="*/ 723 h 46"/>
                  <a:gd name="T34" fmla="*/ 114 w 21"/>
                  <a:gd name="T35" fmla="*/ 723 h 46"/>
                  <a:gd name="T36" fmla="*/ 0 w 21"/>
                  <a:gd name="T37" fmla="*/ 606 h 46"/>
                  <a:gd name="T38" fmla="*/ 65 w 21"/>
                  <a:gd name="T39" fmla="*/ 491 h 46"/>
                  <a:gd name="T40" fmla="*/ 65 w 21"/>
                  <a:gd name="T41" fmla="*/ 453 h 46"/>
                  <a:gd name="T42" fmla="*/ 114 w 21"/>
                  <a:gd name="T43" fmla="*/ 401 h 46"/>
                  <a:gd name="T44" fmla="*/ 201 w 21"/>
                  <a:gd name="T45" fmla="*/ 209 h 46"/>
                  <a:gd name="T46" fmla="*/ 240 w 21"/>
                  <a:gd name="T47" fmla="*/ 155 h 46"/>
                  <a:gd name="T48" fmla="*/ 331 w 21"/>
                  <a:gd name="T49" fmla="*/ 115 h 46"/>
                  <a:gd name="T50" fmla="*/ 380 w 21"/>
                  <a:gd name="T51" fmla="*/ 66 h 46"/>
                  <a:gd name="T52" fmla="*/ 446 w 21"/>
                  <a:gd name="T53" fmla="*/ 209 h 46"/>
                  <a:gd name="T54" fmla="*/ 380 w 21"/>
                  <a:gd name="T55" fmla="*/ 298 h 46"/>
                  <a:gd name="T56" fmla="*/ 355 w 21"/>
                  <a:gd name="T57" fmla="*/ 401 h 46"/>
                  <a:gd name="T58" fmla="*/ 446 w 21"/>
                  <a:gd name="T59" fmla="*/ 364 h 46"/>
                  <a:gd name="T60" fmla="*/ 506 w 21"/>
                  <a:gd name="T61" fmla="*/ 453 h 46"/>
                  <a:gd name="T62" fmla="*/ 534 w 21"/>
                  <a:gd name="T63" fmla="*/ 545 h 46"/>
                  <a:gd name="T64" fmla="*/ 621 w 21"/>
                  <a:gd name="T65" fmla="*/ 545 h 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1" h="46">
                    <a:moveTo>
                      <a:pt x="21" y="18"/>
                    </a:moveTo>
                    <a:cubicBezTo>
                      <a:pt x="19" y="20"/>
                      <a:pt x="17" y="23"/>
                      <a:pt x="14" y="23"/>
                    </a:cubicBezTo>
                    <a:cubicBezTo>
                      <a:pt x="10" y="24"/>
                      <a:pt x="14" y="29"/>
                      <a:pt x="15" y="31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3"/>
                      <a:pt x="14" y="34"/>
                      <a:pt x="14" y="35"/>
                    </a:cubicBezTo>
                    <a:cubicBezTo>
                      <a:pt x="13" y="36"/>
                      <a:pt x="16" y="36"/>
                      <a:pt x="16" y="37"/>
                    </a:cubicBezTo>
                    <a:cubicBezTo>
                      <a:pt x="16" y="39"/>
                      <a:pt x="16" y="40"/>
                      <a:pt x="17" y="42"/>
                    </a:cubicBezTo>
                    <a:cubicBezTo>
                      <a:pt x="17" y="42"/>
                      <a:pt x="15" y="45"/>
                      <a:pt x="15" y="46"/>
                    </a:cubicBezTo>
                    <a:cubicBezTo>
                      <a:pt x="14" y="45"/>
                      <a:pt x="16" y="43"/>
                      <a:pt x="15" y="42"/>
                    </a:cubicBezTo>
                    <a:cubicBezTo>
                      <a:pt x="15" y="41"/>
                      <a:pt x="15" y="39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6"/>
                      <a:pt x="13" y="34"/>
                      <a:pt x="13" y="32"/>
                    </a:cubicBezTo>
                    <a:cubicBezTo>
                      <a:pt x="13" y="30"/>
                      <a:pt x="10" y="31"/>
                      <a:pt x="10" y="29"/>
                    </a:cubicBezTo>
                    <a:cubicBezTo>
                      <a:pt x="11" y="31"/>
                      <a:pt x="6" y="34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29"/>
                      <a:pt x="5" y="27"/>
                      <a:pt x="4" y="25"/>
                    </a:cubicBezTo>
                    <a:cubicBezTo>
                      <a:pt x="3" y="25"/>
                      <a:pt x="3" y="25"/>
                      <a:pt x="3" y="24"/>
                    </a:cubicBezTo>
                    <a:cubicBezTo>
                      <a:pt x="3" y="24"/>
                      <a:pt x="3" y="24"/>
                      <a:pt x="4" y="24"/>
                    </a:cubicBezTo>
                    <a:cubicBezTo>
                      <a:pt x="3" y="22"/>
                      <a:pt x="0" y="22"/>
                      <a:pt x="0" y="20"/>
                    </a:cubicBezTo>
                    <a:cubicBezTo>
                      <a:pt x="0" y="19"/>
                      <a:pt x="2" y="18"/>
                      <a:pt x="2" y="16"/>
                    </a:cubicBezTo>
                    <a:cubicBezTo>
                      <a:pt x="2" y="15"/>
                      <a:pt x="2" y="16"/>
                      <a:pt x="2" y="15"/>
                    </a:cubicBezTo>
                    <a:cubicBezTo>
                      <a:pt x="3" y="13"/>
                      <a:pt x="2" y="13"/>
                      <a:pt x="4" y="13"/>
                    </a:cubicBezTo>
                    <a:cubicBezTo>
                      <a:pt x="5" y="13"/>
                      <a:pt x="7" y="8"/>
                      <a:pt x="7" y="7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9" y="4"/>
                      <a:pt x="10" y="5"/>
                      <a:pt x="11" y="4"/>
                    </a:cubicBezTo>
                    <a:cubicBezTo>
                      <a:pt x="11" y="4"/>
                      <a:pt x="12" y="0"/>
                      <a:pt x="13" y="2"/>
                    </a:cubicBezTo>
                    <a:cubicBezTo>
                      <a:pt x="14" y="4"/>
                      <a:pt x="16" y="5"/>
                      <a:pt x="15" y="7"/>
                    </a:cubicBezTo>
                    <a:cubicBezTo>
                      <a:pt x="15" y="8"/>
                      <a:pt x="13" y="9"/>
                      <a:pt x="13" y="10"/>
                    </a:cubicBezTo>
                    <a:cubicBezTo>
                      <a:pt x="13" y="11"/>
                      <a:pt x="13" y="12"/>
                      <a:pt x="12" y="13"/>
                    </a:cubicBezTo>
                    <a:cubicBezTo>
                      <a:pt x="13" y="13"/>
                      <a:pt x="15" y="12"/>
                      <a:pt x="15" y="12"/>
                    </a:cubicBezTo>
                    <a:cubicBezTo>
                      <a:pt x="15" y="13"/>
                      <a:pt x="17" y="15"/>
                      <a:pt x="17" y="15"/>
                    </a:cubicBezTo>
                    <a:cubicBezTo>
                      <a:pt x="16" y="18"/>
                      <a:pt x="17" y="16"/>
                      <a:pt x="18" y="18"/>
                    </a:cubicBezTo>
                    <a:cubicBezTo>
                      <a:pt x="19" y="19"/>
                      <a:pt x="19" y="17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" name="Freeform 591"/>
              <p:cNvSpPr>
                <a:spLocks noEditPoints="1"/>
              </p:cNvSpPr>
              <p:nvPr/>
            </p:nvSpPr>
            <p:spPr bwMode="auto">
              <a:xfrm>
                <a:off x="3319" y="1640"/>
                <a:ext cx="52" cy="109"/>
              </a:xfrm>
              <a:custGeom>
                <a:avLst/>
                <a:gdLst>
                  <a:gd name="T0" fmla="*/ 463 w 22"/>
                  <a:gd name="T1" fmla="*/ 1358 h 46"/>
                  <a:gd name="T2" fmla="*/ 463 w 22"/>
                  <a:gd name="T3" fmla="*/ 1263 h 46"/>
                  <a:gd name="T4" fmla="*/ 435 w 22"/>
                  <a:gd name="T5" fmla="*/ 1173 h 46"/>
                  <a:gd name="T6" fmla="*/ 369 w 22"/>
                  <a:gd name="T7" fmla="*/ 922 h 46"/>
                  <a:gd name="T8" fmla="*/ 156 w 22"/>
                  <a:gd name="T9" fmla="*/ 1012 h 46"/>
                  <a:gd name="T10" fmla="*/ 118 w 22"/>
                  <a:gd name="T11" fmla="*/ 758 h 46"/>
                  <a:gd name="T12" fmla="*/ 95 w 22"/>
                  <a:gd name="T13" fmla="*/ 690 h 46"/>
                  <a:gd name="T14" fmla="*/ 66 w 22"/>
                  <a:gd name="T15" fmla="*/ 476 h 46"/>
                  <a:gd name="T16" fmla="*/ 156 w 22"/>
                  <a:gd name="T17" fmla="*/ 348 h 46"/>
                  <a:gd name="T18" fmla="*/ 279 w 22"/>
                  <a:gd name="T19" fmla="*/ 118 h 46"/>
                  <a:gd name="T20" fmla="*/ 369 w 22"/>
                  <a:gd name="T21" fmla="*/ 95 h 46"/>
                  <a:gd name="T22" fmla="*/ 463 w 22"/>
                  <a:gd name="T23" fmla="*/ 28 h 46"/>
                  <a:gd name="T24" fmla="*/ 463 w 22"/>
                  <a:gd name="T25" fmla="*/ 254 h 46"/>
                  <a:gd name="T26" fmla="*/ 503 w 22"/>
                  <a:gd name="T27" fmla="*/ 348 h 46"/>
                  <a:gd name="T28" fmla="*/ 570 w 22"/>
                  <a:gd name="T29" fmla="*/ 438 h 46"/>
                  <a:gd name="T30" fmla="*/ 619 w 22"/>
                  <a:gd name="T31" fmla="*/ 533 h 46"/>
                  <a:gd name="T32" fmla="*/ 688 w 22"/>
                  <a:gd name="T33" fmla="*/ 533 h 46"/>
                  <a:gd name="T34" fmla="*/ 463 w 22"/>
                  <a:gd name="T35" fmla="*/ 730 h 46"/>
                  <a:gd name="T36" fmla="*/ 503 w 22"/>
                  <a:gd name="T37" fmla="*/ 943 h 46"/>
                  <a:gd name="T38" fmla="*/ 532 w 22"/>
                  <a:gd name="T39" fmla="*/ 972 h 46"/>
                  <a:gd name="T40" fmla="*/ 532 w 22"/>
                  <a:gd name="T41" fmla="*/ 1128 h 46"/>
                  <a:gd name="T42" fmla="*/ 532 w 22"/>
                  <a:gd name="T43" fmla="*/ 1426 h 46"/>
                  <a:gd name="T44" fmla="*/ 532 w 22"/>
                  <a:gd name="T45" fmla="*/ 1332 h 46"/>
                  <a:gd name="T46" fmla="*/ 503 w 22"/>
                  <a:gd name="T47" fmla="*/ 1128 h 46"/>
                  <a:gd name="T48" fmla="*/ 503 w 22"/>
                  <a:gd name="T49" fmla="*/ 1291 h 46"/>
                  <a:gd name="T50" fmla="*/ 435 w 22"/>
                  <a:gd name="T51" fmla="*/ 972 h 46"/>
                  <a:gd name="T52" fmla="*/ 463 w 22"/>
                  <a:gd name="T53" fmla="*/ 943 h 46"/>
                  <a:gd name="T54" fmla="*/ 463 w 22"/>
                  <a:gd name="T55" fmla="*/ 690 h 46"/>
                  <a:gd name="T56" fmla="*/ 619 w 22"/>
                  <a:gd name="T57" fmla="*/ 573 h 46"/>
                  <a:gd name="T58" fmla="*/ 570 w 22"/>
                  <a:gd name="T59" fmla="*/ 505 h 46"/>
                  <a:gd name="T60" fmla="*/ 503 w 22"/>
                  <a:gd name="T61" fmla="*/ 370 h 46"/>
                  <a:gd name="T62" fmla="*/ 409 w 22"/>
                  <a:gd name="T63" fmla="*/ 370 h 46"/>
                  <a:gd name="T64" fmla="*/ 463 w 22"/>
                  <a:gd name="T65" fmla="*/ 225 h 46"/>
                  <a:gd name="T66" fmla="*/ 435 w 22"/>
                  <a:gd name="T67" fmla="*/ 28 h 46"/>
                  <a:gd name="T68" fmla="*/ 369 w 22"/>
                  <a:gd name="T69" fmla="*/ 118 h 46"/>
                  <a:gd name="T70" fmla="*/ 279 w 22"/>
                  <a:gd name="T71" fmla="*/ 156 h 46"/>
                  <a:gd name="T72" fmla="*/ 156 w 22"/>
                  <a:gd name="T73" fmla="*/ 370 h 46"/>
                  <a:gd name="T74" fmla="*/ 95 w 22"/>
                  <a:gd name="T75" fmla="*/ 476 h 46"/>
                  <a:gd name="T76" fmla="*/ 66 w 22"/>
                  <a:gd name="T77" fmla="*/ 602 h 46"/>
                  <a:gd name="T78" fmla="*/ 156 w 22"/>
                  <a:gd name="T79" fmla="*/ 730 h 46"/>
                  <a:gd name="T80" fmla="*/ 225 w 22"/>
                  <a:gd name="T81" fmla="*/ 943 h 46"/>
                  <a:gd name="T82" fmla="*/ 340 w 22"/>
                  <a:gd name="T83" fmla="*/ 877 h 46"/>
                  <a:gd name="T84" fmla="*/ 369 w 22"/>
                  <a:gd name="T85" fmla="*/ 853 h 4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2" h="46">
                    <a:moveTo>
                      <a:pt x="17" y="46"/>
                    </a:move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3"/>
                      <a:pt x="15" y="43"/>
                    </a:cubicBezTo>
                    <a:cubicBezTo>
                      <a:pt x="16" y="42"/>
                      <a:pt x="16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6" y="40"/>
                      <a:pt x="15" y="39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5"/>
                      <a:pt x="13" y="33"/>
                      <a:pt x="13" y="31"/>
                    </a:cubicBezTo>
                    <a:cubicBezTo>
                      <a:pt x="13" y="31"/>
                      <a:pt x="13" y="30"/>
                      <a:pt x="12" y="30"/>
                    </a:cubicBezTo>
                    <a:cubicBezTo>
                      <a:pt x="12" y="30"/>
                      <a:pt x="12" y="30"/>
                      <a:pt x="12" y="29"/>
                    </a:cubicBezTo>
                    <a:cubicBezTo>
                      <a:pt x="11" y="31"/>
                      <a:pt x="9" y="32"/>
                      <a:pt x="7" y="32"/>
                    </a:cubicBezTo>
                    <a:cubicBezTo>
                      <a:pt x="7" y="32"/>
                      <a:pt x="6" y="32"/>
                      <a:pt x="6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28"/>
                      <a:pt x="6" y="26"/>
                      <a:pt x="5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3"/>
                      <a:pt x="4" y="23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" y="21"/>
                      <a:pt x="1" y="21"/>
                      <a:pt x="0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2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2"/>
                      <a:pt x="3" y="12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0"/>
                      <a:pt x="13" y="0"/>
                    </a:cubicBezTo>
                    <a:cubicBezTo>
                      <a:pt x="14" y="0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3"/>
                      <a:pt x="17" y="4"/>
                      <a:pt x="17" y="6"/>
                    </a:cubicBezTo>
                    <a:cubicBezTo>
                      <a:pt x="16" y="7"/>
                      <a:pt x="16" y="8"/>
                      <a:pt x="15" y="8"/>
                    </a:cubicBezTo>
                    <a:cubicBezTo>
                      <a:pt x="15" y="8"/>
                      <a:pt x="15" y="9"/>
                      <a:pt x="15" y="9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2"/>
                      <a:pt x="18" y="13"/>
                      <a:pt x="18" y="13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9" y="15"/>
                      <a:pt x="19" y="16"/>
                      <a:pt x="19" y="16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1" y="16"/>
                      <a:pt x="21" y="16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1" y="19"/>
                    </a:cubicBezTo>
                    <a:cubicBezTo>
                      <a:pt x="20" y="20"/>
                      <a:pt x="18" y="23"/>
                      <a:pt x="15" y="23"/>
                    </a:cubicBezTo>
                    <a:cubicBezTo>
                      <a:pt x="15" y="23"/>
                      <a:pt x="14" y="23"/>
                      <a:pt x="14" y="23"/>
                    </a:cubicBezTo>
                    <a:cubicBezTo>
                      <a:pt x="14" y="24"/>
                      <a:pt x="15" y="26"/>
                      <a:pt x="15" y="28"/>
                    </a:cubicBezTo>
                    <a:cubicBezTo>
                      <a:pt x="16" y="29"/>
                      <a:pt x="16" y="29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7" y="31"/>
                      <a:pt x="17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34"/>
                      <a:pt x="16" y="34"/>
                      <a:pt x="16" y="35"/>
                    </a:cubicBezTo>
                    <a:cubicBezTo>
                      <a:pt x="17" y="35"/>
                      <a:pt x="17" y="35"/>
                      <a:pt x="17" y="36"/>
                    </a:cubicBezTo>
                    <a:cubicBezTo>
                      <a:pt x="17" y="38"/>
                      <a:pt x="18" y="39"/>
                      <a:pt x="19" y="40"/>
                    </a:cubicBezTo>
                    <a:cubicBezTo>
                      <a:pt x="19" y="41"/>
                      <a:pt x="18" y="42"/>
                      <a:pt x="18" y="43"/>
                    </a:cubicBezTo>
                    <a:cubicBezTo>
                      <a:pt x="17" y="44"/>
                      <a:pt x="17" y="44"/>
                      <a:pt x="17" y="45"/>
                    </a:cubicBezTo>
                    <a:lnTo>
                      <a:pt x="17" y="46"/>
                    </a:lnTo>
                    <a:close/>
                    <a:moveTo>
                      <a:pt x="16" y="41"/>
                    </a:moveTo>
                    <a:cubicBezTo>
                      <a:pt x="17" y="41"/>
                      <a:pt x="17" y="42"/>
                      <a:pt x="17" y="42"/>
                    </a:cubicBezTo>
                    <a:cubicBezTo>
                      <a:pt x="17" y="42"/>
                      <a:pt x="17" y="41"/>
                      <a:pt x="17" y="41"/>
                    </a:cubicBezTo>
                    <a:cubicBezTo>
                      <a:pt x="17" y="39"/>
                      <a:pt x="16" y="38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8"/>
                      <a:pt x="17" y="39"/>
                      <a:pt x="16" y="41"/>
                    </a:cubicBezTo>
                    <a:close/>
                    <a:moveTo>
                      <a:pt x="12" y="28"/>
                    </a:moveTo>
                    <a:cubicBezTo>
                      <a:pt x="12" y="28"/>
                      <a:pt x="12" y="29"/>
                      <a:pt x="13" y="29"/>
                    </a:cubicBezTo>
                    <a:cubicBezTo>
                      <a:pt x="13" y="29"/>
                      <a:pt x="14" y="30"/>
                      <a:pt x="14" y="31"/>
                    </a:cubicBezTo>
                    <a:cubicBezTo>
                      <a:pt x="14" y="32"/>
                      <a:pt x="15" y="32"/>
                      <a:pt x="15" y="33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5" y="30"/>
                      <a:pt x="15" y="29"/>
                      <a:pt x="14" y="28"/>
                    </a:cubicBezTo>
                    <a:cubicBezTo>
                      <a:pt x="13" y="26"/>
                      <a:pt x="13" y="24"/>
                      <a:pt x="13" y="23"/>
                    </a:cubicBezTo>
                    <a:cubicBezTo>
                      <a:pt x="14" y="22"/>
                      <a:pt x="14" y="22"/>
                      <a:pt x="15" y="22"/>
                    </a:cubicBezTo>
                    <a:cubicBezTo>
                      <a:pt x="17" y="21"/>
                      <a:pt x="19" y="20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7"/>
                      <a:pt x="19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6"/>
                      <a:pt x="17" y="15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3"/>
                      <a:pt x="16" y="12"/>
                      <a:pt x="16" y="12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4" y="9"/>
                    </a:cubicBezTo>
                    <a:cubicBezTo>
                      <a:pt x="14" y="8"/>
                      <a:pt x="14" y="8"/>
                      <a:pt x="15" y="7"/>
                    </a:cubicBezTo>
                    <a:cubicBezTo>
                      <a:pt x="15" y="7"/>
                      <a:pt x="15" y="6"/>
                      <a:pt x="15" y="6"/>
                    </a:cubicBezTo>
                    <a:cubicBezTo>
                      <a:pt x="16" y="4"/>
                      <a:pt x="15" y="4"/>
                      <a:pt x="14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3"/>
                    </a:cubicBezTo>
                    <a:cubicBezTo>
                      <a:pt x="13" y="3"/>
                      <a:pt x="13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8" y="7"/>
                    </a:cubicBezTo>
                    <a:cubicBezTo>
                      <a:pt x="8" y="7"/>
                      <a:pt x="6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6"/>
                      <a:pt x="3" y="17"/>
                      <a:pt x="2" y="18"/>
                    </a:cubicBezTo>
                    <a:cubicBezTo>
                      <a:pt x="2" y="18"/>
                      <a:pt x="2" y="19"/>
                      <a:pt x="2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4" y="21"/>
                      <a:pt x="5" y="22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7" y="26"/>
                      <a:pt x="7" y="28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9" y="31"/>
                      <a:pt x="11" y="30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8"/>
                      <a:pt x="12" y="28"/>
                      <a:pt x="1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" name="Freeform 592"/>
              <p:cNvSpPr>
                <a:spLocks/>
              </p:cNvSpPr>
              <p:nvPr/>
            </p:nvSpPr>
            <p:spPr bwMode="auto">
              <a:xfrm>
                <a:off x="3355" y="173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6 w 1"/>
                  <a:gd name="T5" fmla="*/ 16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" name="Freeform 593"/>
              <p:cNvSpPr>
                <a:spLocks/>
              </p:cNvSpPr>
              <p:nvPr/>
            </p:nvSpPr>
            <p:spPr bwMode="auto">
              <a:xfrm>
                <a:off x="3352" y="1735"/>
                <a:ext cx="5" cy="4"/>
              </a:xfrm>
              <a:custGeom>
                <a:avLst/>
                <a:gdLst>
                  <a:gd name="T0" fmla="*/ 83 w 2"/>
                  <a:gd name="T1" fmla="*/ 32 h 2"/>
                  <a:gd name="T2" fmla="*/ 0 w 2"/>
                  <a:gd name="T3" fmla="*/ 32 h 2"/>
                  <a:gd name="T4" fmla="*/ 50 w 2"/>
                  <a:gd name="T5" fmla="*/ 16 h 2"/>
                  <a:gd name="T6" fmla="*/ 50 w 2"/>
                  <a:gd name="T7" fmla="*/ 16 h 2"/>
                  <a:gd name="T8" fmla="*/ 83 w 2"/>
                  <a:gd name="T9" fmla="*/ 0 h 2"/>
                  <a:gd name="T10" fmla="*/ 83 w 2"/>
                  <a:gd name="T11" fmla="*/ 3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" name="Freeform 594"/>
              <p:cNvSpPr>
                <a:spLocks/>
              </p:cNvSpPr>
              <p:nvPr/>
            </p:nvSpPr>
            <p:spPr bwMode="auto">
              <a:xfrm>
                <a:off x="3376" y="1720"/>
                <a:ext cx="31" cy="26"/>
              </a:xfrm>
              <a:custGeom>
                <a:avLst/>
                <a:gdLst>
                  <a:gd name="T0" fmla="*/ 393 w 13"/>
                  <a:gd name="T1" fmla="*/ 0 h 11"/>
                  <a:gd name="T2" fmla="*/ 284 w 13"/>
                  <a:gd name="T3" fmla="*/ 225 h 11"/>
                  <a:gd name="T4" fmla="*/ 284 w 13"/>
                  <a:gd name="T5" fmla="*/ 279 h 11"/>
                  <a:gd name="T6" fmla="*/ 188 w 13"/>
                  <a:gd name="T7" fmla="*/ 319 h 11"/>
                  <a:gd name="T8" fmla="*/ 98 w 13"/>
                  <a:gd name="T9" fmla="*/ 279 h 11"/>
                  <a:gd name="T10" fmla="*/ 69 w 13"/>
                  <a:gd name="T11" fmla="*/ 279 h 11"/>
                  <a:gd name="T12" fmla="*/ 69 w 13"/>
                  <a:gd name="T13" fmla="*/ 225 h 11"/>
                  <a:gd name="T14" fmla="*/ 29 w 13"/>
                  <a:gd name="T15" fmla="*/ 156 h 11"/>
                  <a:gd name="T16" fmla="*/ 98 w 13"/>
                  <a:gd name="T17" fmla="*/ 28 h 11"/>
                  <a:gd name="T18" fmla="*/ 255 w 13"/>
                  <a:gd name="T19" fmla="*/ 66 h 11"/>
                  <a:gd name="T20" fmla="*/ 393 w 13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" h="11">
                    <a:moveTo>
                      <a:pt x="12" y="0"/>
                    </a:moveTo>
                    <a:cubicBezTo>
                      <a:pt x="12" y="3"/>
                      <a:pt x="13" y="7"/>
                      <a:pt x="9" y="7"/>
                    </a:cubicBezTo>
                    <a:cubicBezTo>
                      <a:pt x="8" y="7"/>
                      <a:pt x="9" y="8"/>
                      <a:pt x="9" y="9"/>
                    </a:cubicBezTo>
                    <a:cubicBezTo>
                      <a:pt x="8" y="9"/>
                      <a:pt x="7" y="9"/>
                      <a:pt x="6" y="10"/>
                    </a:cubicBezTo>
                    <a:cubicBezTo>
                      <a:pt x="6" y="11"/>
                      <a:pt x="3" y="10"/>
                      <a:pt x="3" y="9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6"/>
                      <a:pt x="1" y="6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4" y="0"/>
                      <a:pt x="7" y="1"/>
                      <a:pt x="8" y="2"/>
                    </a:cubicBezTo>
                    <a:cubicBezTo>
                      <a:pt x="8" y="2"/>
                      <a:pt x="12" y="1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" name="Freeform 595"/>
              <p:cNvSpPr>
                <a:spLocks noEditPoints="1"/>
              </p:cNvSpPr>
              <p:nvPr/>
            </p:nvSpPr>
            <p:spPr bwMode="auto">
              <a:xfrm>
                <a:off x="3376" y="1718"/>
                <a:ext cx="31" cy="28"/>
              </a:xfrm>
              <a:custGeom>
                <a:avLst/>
                <a:gdLst>
                  <a:gd name="T0" fmla="*/ 165 w 13"/>
                  <a:gd name="T1" fmla="*/ 355 h 12"/>
                  <a:gd name="T2" fmla="*/ 98 w 13"/>
                  <a:gd name="T3" fmla="*/ 331 h 12"/>
                  <a:gd name="T4" fmla="*/ 98 w 13"/>
                  <a:gd name="T5" fmla="*/ 331 h 12"/>
                  <a:gd name="T6" fmla="*/ 69 w 13"/>
                  <a:gd name="T7" fmla="*/ 331 h 12"/>
                  <a:gd name="T8" fmla="*/ 69 w 13"/>
                  <a:gd name="T9" fmla="*/ 294 h 12"/>
                  <a:gd name="T10" fmla="*/ 29 w 13"/>
                  <a:gd name="T11" fmla="*/ 240 h 12"/>
                  <a:gd name="T12" fmla="*/ 29 w 13"/>
                  <a:gd name="T13" fmla="*/ 201 h 12"/>
                  <a:gd name="T14" fmla="*/ 0 w 13"/>
                  <a:gd name="T15" fmla="*/ 180 h 12"/>
                  <a:gd name="T16" fmla="*/ 69 w 13"/>
                  <a:gd name="T17" fmla="*/ 28 h 12"/>
                  <a:gd name="T18" fmla="*/ 255 w 13"/>
                  <a:gd name="T19" fmla="*/ 65 h 12"/>
                  <a:gd name="T20" fmla="*/ 393 w 13"/>
                  <a:gd name="T21" fmla="*/ 28 h 12"/>
                  <a:gd name="T22" fmla="*/ 420 w 13"/>
                  <a:gd name="T23" fmla="*/ 0 h 12"/>
                  <a:gd name="T24" fmla="*/ 420 w 13"/>
                  <a:gd name="T25" fmla="*/ 28 h 12"/>
                  <a:gd name="T26" fmla="*/ 420 w 13"/>
                  <a:gd name="T27" fmla="*/ 65 h 12"/>
                  <a:gd name="T28" fmla="*/ 284 w 13"/>
                  <a:gd name="T29" fmla="*/ 266 h 12"/>
                  <a:gd name="T30" fmla="*/ 284 w 13"/>
                  <a:gd name="T31" fmla="*/ 294 h 12"/>
                  <a:gd name="T32" fmla="*/ 255 w 13"/>
                  <a:gd name="T33" fmla="*/ 294 h 12"/>
                  <a:gd name="T34" fmla="*/ 234 w 13"/>
                  <a:gd name="T35" fmla="*/ 331 h 12"/>
                  <a:gd name="T36" fmla="*/ 165 w 13"/>
                  <a:gd name="T37" fmla="*/ 355 h 12"/>
                  <a:gd name="T38" fmla="*/ 136 w 13"/>
                  <a:gd name="T39" fmla="*/ 266 h 12"/>
                  <a:gd name="T40" fmla="*/ 136 w 13"/>
                  <a:gd name="T41" fmla="*/ 294 h 12"/>
                  <a:gd name="T42" fmla="*/ 136 w 13"/>
                  <a:gd name="T43" fmla="*/ 294 h 12"/>
                  <a:gd name="T44" fmla="*/ 188 w 13"/>
                  <a:gd name="T45" fmla="*/ 294 h 12"/>
                  <a:gd name="T46" fmla="*/ 255 w 13"/>
                  <a:gd name="T47" fmla="*/ 266 h 12"/>
                  <a:gd name="T48" fmla="*/ 255 w 13"/>
                  <a:gd name="T49" fmla="*/ 266 h 12"/>
                  <a:gd name="T50" fmla="*/ 255 w 13"/>
                  <a:gd name="T51" fmla="*/ 266 h 12"/>
                  <a:gd name="T52" fmla="*/ 255 w 13"/>
                  <a:gd name="T53" fmla="*/ 240 h 12"/>
                  <a:gd name="T54" fmla="*/ 284 w 13"/>
                  <a:gd name="T55" fmla="*/ 240 h 12"/>
                  <a:gd name="T56" fmla="*/ 393 w 13"/>
                  <a:gd name="T57" fmla="*/ 65 h 12"/>
                  <a:gd name="T58" fmla="*/ 393 w 13"/>
                  <a:gd name="T59" fmla="*/ 65 h 12"/>
                  <a:gd name="T60" fmla="*/ 255 w 13"/>
                  <a:gd name="T61" fmla="*/ 86 h 12"/>
                  <a:gd name="T62" fmla="*/ 255 w 13"/>
                  <a:gd name="T63" fmla="*/ 86 h 12"/>
                  <a:gd name="T64" fmla="*/ 255 w 13"/>
                  <a:gd name="T65" fmla="*/ 86 h 12"/>
                  <a:gd name="T66" fmla="*/ 136 w 13"/>
                  <a:gd name="T67" fmla="*/ 65 h 12"/>
                  <a:gd name="T68" fmla="*/ 98 w 13"/>
                  <a:gd name="T69" fmla="*/ 65 h 12"/>
                  <a:gd name="T70" fmla="*/ 29 w 13"/>
                  <a:gd name="T71" fmla="*/ 180 h 12"/>
                  <a:gd name="T72" fmla="*/ 69 w 13"/>
                  <a:gd name="T73" fmla="*/ 201 h 12"/>
                  <a:gd name="T74" fmla="*/ 69 w 13"/>
                  <a:gd name="T75" fmla="*/ 240 h 12"/>
                  <a:gd name="T76" fmla="*/ 98 w 13"/>
                  <a:gd name="T77" fmla="*/ 266 h 12"/>
                  <a:gd name="T78" fmla="*/ 136 w 13"/>
                  <a:gd name="T79" fmla="*/ 266 h 1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3" h="12">
                    <a:moveTo>
                      <a:pt x="5" y="12"/>
                    </a:moveTo>
                    <a:cubicBezTo>
                      <a:pt x="4" y="12"/>
                      <a:pt x="4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1"/>
                      <a:pt x="7" y="1"/>
                      <a:pt x="8" y="2"/>
                    </a:cubicBezTo>
                    <a:cubicBezTo>
                      <a:pt x="9" y="2"/>
                      <a:pt x="11" y="1"/>
                      <a:pt x="12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5"/>
                      <a:pt x="13" y="8"/>
                      <a:pt x="9" y="9"/>
                    </a:cubicBezTo>
                    <a:cubicBezTo>
                      <a:pt x="10" y="9"/>
                      <a:pt x="9" y="10"/>
                      <a:pt x="9" y="10"/>
                    </a:cubicBezTo>
                    <a:cubicBezTo>
                      <a:pt x="9" y="10"/>
                      <a:pt x="8" y="10"/>
                      <a:pt x="8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6" y="12"/>
                      <a:pt x="5" y="12"/>
                    </a:cubicBezTo>
                    <a:close/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6" y="11"/>
                      <a:pt x="6" y="10"/>
                    </a:cubicBezTo>
                    <a:cubicBezTo>
                      <a:pt x="6" y="10"/>
                      <a:pt x="7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2" y="7"/>
                      <a:pt x="12" y="5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1" y="5"/>
                      <a:pt x="1" y="6"/>
                    </a:cubicBezTo>
                    <a:cubicBezTo>
                      <a:pt x="1" y="6"/>
                      <a:pt x="1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9"/>
                      <a:pt x="3" y="9"/>
                    </a:cubicBezTo>
                    <a:lnTo>
                      <a:pt x="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" name="Freeform 596"/>
              <p:cNvSpPr>
                <a:spLocks/>
              </p:cNvSpPr>
              <p:nvPr/>
            </p:nvSpPr>
            <p:spPr bwMode="auto">
              <a:xfrm>
                <a:off x="3220" y="1456"/>
                <a:ext cx="336" cy="234"/>
              </a:xfrm>
              <a:custGeom>
                <a:avLst/>
                <a:gdLst>
                  <a:gd name="T0" fmla="*/ 225 w 142"/>
                  <a:gd name="T1" fmla="*/ 1347 h 99"/>
                  <a:gd name="T2" fmla="*/ 464 w 142"/>
                  <a:gd name="T3" fmla="*/ 938 h 99"/>
                  <a:gd name="T4" fmla="*/ 660 w 142"/>
                  <a:gd name="T5" fmla="*/ 754 h 99"/>
                  <a:gd name="T6" fmla="*/ 873 w 142"/>
                  <a:gd name="T7" fmla="*/ 619 h 99"/>
                  <a:gd name="T8" fmla="*/ 1126 w 142"/>
                  <a:gd name="T9" fmla="*/ 619 h 99"/>
                  <a:gd name="T10" fmla="*/ 1406 w 142"/>
                  <a:gd name="T11" fmla="*/ 938 h 99"/>
                  <a:gd name="T12" fmla="*/ 1947 w 142"/>
                  <a:gd name="T13" fmla="*/ 1151 h 99"/>
                  <a:gd name="T14" fmla="*/ 2475 w 142"/>
                  <a:gd name="T15" fmla="*/ 1189 h 99"/>
                  <a:gd name="T16" fmla="*/ 2794 w 142"/>
                  <a:gd name="T17" fmla="*/ 938 h 99"/>
                  <a:gd name="T18" fmla="*/ 3045 w 142"/>
                  <a:gd name="T19" fmla="*/ 872 h 99"/>
                  <a:gd name="T20" fmla="*/ 3258 w 142"/>
                  <a:gd name="T21" fmla="*/ 659 h 99"/>
                  <a:gd name="T22" fmla="*/ 3074 w 142"/>
                  <a:gd name="T23" fmla="*/ 435 h 99"/>
                  <a:gd name="T24" fmla="*/ 3393 w 142"/>
                  <a:gd name="T25" fmla="*/ 225 h 99"/>
                  <a:gd name="T26" fmla="*/ 3606 w 142"/>
                  <a:gd name="T27" fmla="*/ 0 h 99"/>
                  <a:gd name="T28" fmla="*/ 3881 w 142"/>
                  <a:gd name="T29" fmla="*/ 319 h 99"/>
                  <a:gd name="T30" fmla="*/ 4226 w 142"/>
                  <a:gd name="T31" fmla="*/ 659 h 99"/>
                  <a:gd name="T32" fmla="*/ 4385 w 142"/>
                  <a:gd name="T33" fmla="*/ 754 h 99"/>
                  <a:gd name="T34" fmla="*/ 4172 w 142"/>
                  <a:gd name="T35" fmla="*/ 1005 h 99"/>
                  <a:gd name="T36" fmla="*/ 3947 w 142"/>
                  <a:gd name="T37" fmla="*/ 1257 h 99"/>
                  <a:gd name="T38" fmla="*/ 3668 w 142"/>
                  <a:gd name="T39" fmla="*/ 1442 h 99"/>
                  <a:gd name="T40" fmla="*/ 3443 w 142"/>
                  <a:gd name="T41" fmla="*/ 1463 h 99"/>
                  <a:gd name="T42" fmla="*/ 3327 w 142"/>
                  <a:gd name="T43" fmla="*/ 1463 h 99"/>
                  <a:gd name="T44" fmla="*/ 3327 w 142"/>
                  <a:gd name="T45" fmla="*/ 1692 h 99"/>
                  <a:gd name="T46" fmla="*/ 3537 w 142"/>
                  <a:gd name="T47" fmla="*/ 1716 h 99"/>
                  <a:gd name="T48" fmla="*/ 3511 w 142"/>
                  <a:gd name="T49" fmla="*/ 2151 h 99"/>
                  <a:gd name="T50" fmla="*/ 3393 w 142"/>
                  <a:gd name="T51" fmla="*/ 2314 h 99"/>
                  <a:gd name="T52" fmla="*/ 3483 w 142"/>
                  <a:gd name="T53" fmla="*/ 2335 h 99"/>
                  <a:gd name="T54" fmla="*/ 3353 w 142"/>
                  <a:gd name="T55" fmla="*/ 2586 h 99"/>
                  <a:gd name="T56" fmla="*/ 3192 w 142"/>
                  <a:gd name="T57" fmla="*/ 2810 h 99"/>
                  <a:gd name="T58" fmla="*/ 2939 w 142"/>
                  <a:gd name="T59" fmla="*/ 2905 h 99"/>
                  <a:gd name="T60" fmla="*/ 2939 w 142"/>
                  <a:gd name="T61" fmla="*/ 2905 h 99"/>
                  <a:gd name="T62" fmla="*/ 2849 w 142"/>
                  <a:gd name="T63" fmla="*/ 2905 h 99"/>
                  <a:gd name="T64" fmla="*/ 2503 w 142"/>
                  <a:gd name="T65" fmla="*/ 2999 h 99"/>
                  <a:gd name="T66" fmla="*/ 2229 w 142"/>
                  <a:gd name="T67" fmla="*/ 2905 h 99"/>
                  <a:gd name="T68" fmla="*/ 2066 w 142"/>
                  <a:gd name="T69" fmla="*/ 2933 h 99"/>
                  <a:gd name="T70" fmla="*/ 1947 w 142"/>
                  <a:gd name="T71" fmla="*/ 2971 h 99"/>
                  <a:gd name="T72" fmla="*/ 1725 w 142"/>
                  <a:gd name="T73" fmla="*/ 2810 h 99"/>
                  <a:gd name="T74" fmla="*/ 1630 w 142"/>
                  <a:gd name="T75" fmla="*/ 2401 h 99"/>
                  <a:gd name="T76" fmla="*/ 1311 w 142"/>
                  <a:gd name="T77" fmla="*/ 2498 h 99"/>
                  <a:gd name="T78" fmla="*/ 873 w 142"/>
                  <a:gd name="T79" fmla="*/ 2470 h 99"/>
                  <a:gd name="T80" fmla="*/ 570 w 142"/>
                  <a:gd name="T81" fmla="*/ 2286 h 99"/>
                  <a:gd name="T82" fmla="*/ 369 w 142"/>
                  <a:gd name="T83" fmla="*/ 2217 h 99"/>
                  <a:gd name="T84" fmla="*/ 409 w 142"/>
                  <a:gd name="T85" fmla="*/ 1967 h 99"/>
                  <a:gd name="T86" fmla="*/ 225 w 142"/>
                  <a:gd name="T87" fmla="*/ 1811 h 99"/>
                  <a:gd name="T88" fmla="*/ 66 w 142"/>
                  <a:gd name="T89" fmla="*/ 1692 h 99"/>
                  <a:gd name="T90" fmla="*/ 0 w 142"/>
                  <a:gd name="T91" fmla="*/ 1463 h 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42" h="99">
                    <a:moveTo>
                      <a:pt x="0" y="47"/>
                    </a:moveTo>
                    <a:cubicBezTo>
                      <a:pt x="0" y="45"/>
                      <a:pt x="4" y="44"/>
                      <a:pt x="5" y="44"/>
                    </a:cubicBezTo>
                    <a:cubicBezTo>
                      <a:pt x="7" y="45"/>
                      <a:pt x="6" y="44"/>
                      <a:pt x="7" y="43"/>
                    </a:cubicBezTo>
                    <a:cubicBezTo>
                      <a:pt x="8" y="43"/>
                      <a:pt x="10" y="43"/>
                      <a:pt x="11" y="42"/>
                    </a:cubicBezTo>
                    <a:cubicBezTo>
                      <a:pt x="12" y="40"/>
                      <a:pt x="15" y="41"/>
                      <a:pt x="16" y="38"/>
                    </a:cubicBezTo>
                    <a:cubicBezTo>
                      <a:pt x="16" y="36"/>
                      <a:pt x="16" y="32"/>
                      <a:pt x="15" y="30"/>
                    </a:cubicBezTo>
                    <a:cubicBezTo>
                      <a:pt x="16" y="30"/>
                      <a:pt x="17" y="30"/>
                      <a:pt x="18" y="30"/>
                    </a:cubicBezTo>
                    <a:cubicBezTo>
                      <a:pt x="20" y="29"/>
                      <a:pt x="20" y="29"/>
                      <a:pt x="20" y="27"/>
                    </a:cubicBezTo>
                    <a:cubicBezTo>
                      <a:pt x="20" y="26"/>
                      <a:pt x="21" y="25"/>
                      <a:pt x="21" y="24"/>
                    </a:cubicBezTo>
                    <a:cubicBezTo>
                      <a:pt x="22" y="22"/>
                      <a:pt x="22" y="23"/>
                      <a:pt x="24" y="23"/>
                    </a:cubicBezTo>
                    <a:cubicBezTo>
                      <a:pt x="26" y="23"/>
                      <a:pt x="26" y="24"/>
                      <a:pt x="27" y="23"/>
                    </a:cubicBezTo>
                    <a:cubicBezTo>
                      <a:pt x="28" y="23"/>
                      <a:pt x="27" y="21"/>
                      <a:pt x="28" y="20"/>
                    </a:cubicBezTo>
                    <a:cubicBezTo>
                      <a:pt x="28" y="18"/>
                      <a:pt x="29" y="19"/>
                      <a:pt x="30" y="18"/>
                    </a:cubicBezTo>
                    <a:cubicBezTo>
                      <a:pt x="31" y="16"/>
                      <a:pt x="31" y="18"/>
                      <a:pt x="33" y="17"/>
                    </a:cubicBezTo>
                    <a:cubicBezTo>
                      <a:pt x="33" y="18"/>
                      <a:pt x="34" y="20"/>
                      <a:pt x="36" y="20"/>
                    </a:cubicBezTo>
                    <a:cubicBezTo>
                      <a:pt x="39" y="21"/>
                      <a:pt x="38" y="22"/>
                      <a:pt x="39" y="25"/>
                    </a:cubicBezTo>
                    <a:cubicBezTo>
                      <a:pt x="40" y="25"/>
                      <a:pt x="39" y="29"/>
                      <a:pt x="39" y="29"/>
                    </a:cubicBezTo>
                    <a:cubicBezTo>
                      <a:pt x="41" y="30"/>
                      <a:pt x="44" y="30"/>
                      <a:pt x="45" y="30"/>
                    </a:cubicBezTo>
                    <a:cubicBezTo>
                      <a:pt x="47" y="31"/>
                      <a:pt x="49" y="31"/>
                      <a:pt x="50" y="33"/>
                    </a:cubicBezTo>
                    <a:cubicBezTo>
                      <a:pt x="51" y="34"/>
                      <a:pt x="53" y="37"/>
                      <a:pt x="54" y="37"/>
                    </a:cubicBezTo>
                    <a:cubicBezTo>
                      <a:pt x="57" y="37"/>
                      <a:pt x="59" y="37"/>
                      <a:pt x="62" y="37"/>
                    </a:cubicBezTo>
                    <a:cubicBezTo>
                      <a:pt x="64" y="37"/>
                      <a:pt x="65" y="39"/>
                      <a:pt x="67" y="39"/>
                    </a:cubicBezTo>
                    <a:cubicBezTo>
                      <a:pt x="68" y="39"/>
                      <a:pt x="71" y="41"/>
                      <a:pt x="72" y="41"/>
                    </a:cubicBezTo>
                    <a:cubicBezTo>
                      <a:pt x="74" y="40"/>
                      <a:pt x="77" y="39"/>
                      <a:pt x="79" y="38"/>
                    </a:cubicBezTo>
                    <a:cubicBezTo>
                      <a:pt x="81" y="38"/>
                      <a:pt x="82" y="39"/>
                      <a:pt x="84" y="38"/>
                    </a:cubicBezTo>
                    <a:cubicBezTo>
                      <a:pt x="85" y="37"/>
                      <a:pt x="89" y="34"/>
                      <a:pt x="88" y="34"/>
                    </a:cubicBezTo>
                    <a:cubicBezTo>
                      <a:pt x="88" y="32"/>
                      <a:pt x="87" y="30"/>
                      <a:pt x="89" y="30"/>
                    </a:cubicBezTo>
                    <a:cubicBezTo>
                      <a:pt x="90" y="30"/>
                      <a:pt x="91" y="31"/>
                      <a:pt x="92" y="31"/>
                    </a:cubicBezTo>
                    <a:cubicBezTo>
                      <a:pt x="93" y="31"/>
                      <a:pt x="94" y="29"/>
                      <a:pt x="95" y="28"/>
                    </a:cubicBezTo>
                    <a:cubicBezTo>
                      <a:pt x="96" y="28"/>
                      <a:pt x="96" y="28"/>
                      <a:pt x="97" y="28"/>
                    </a:cubicBezTo>
                    <a:cubicBezTo>
                      <a:pt x="98" y="27"/>
                      <a:pt x="99" y="26"/>
                      <a:pt x="100" y="25"/>
                    </a:cubicBezTo>
                    <a:cubicBezTo>
                      <a:pt x="101" y="24"/>
                      <a:pt x="105" y="24"/>
                      <a:pt x="106" y="24"/>
                    </a:cubicBezTo>
                    <a:cubicBezTo>
                      <a:pt x="105" y="23"/>
                      <a:pt x="105" y="22"/>
                      <a:pt x="104" y="21"/>
                    </a:cubicBezTo>
                    <a:cubicBezTo>
                      <a:pt x="102" y="19"/>
                      <a:pt x="102" y="22"/>
                      <a:pt x="100" y="21"/>
                    </a:cubicBezTo>
                    <a:cubicBezTo>
                      <a:pt x="98" y="21"/>
                      <a:pt x="97" y="21"/>
                      <a:pt x="97" y="19"/>
                    </a:cubicBezTo>
                    <a:cubicBezTo>
                      <a:pt x="97" y="17"/>
                      <a:pt x="97" y="16"/>
                      <a:pt x="98" y="14"/>
                    </a:cubicBezTo>
                    <a:cubicBezTo>
                      <a:pt x="99" y="12"/>
                      <a:pt x="101" y="15"/>
                      <a:pt x="102" y="14"/>
                    </a:cubicBezTo>
                    <a:cubicBezTo>
                      <a:pt x="104" y="14"/>
                      <a:pt x="105" y="13"/>
                      <a:pt x="106" y="11"/>
                    </a:cubicBezTo>
                    <a:cubicBezTo>
                      <a:pt x="106" y="10"/>
                      <a:pt x="106" y="8"/>
                      <a:pt x="108" y="7"/>
                    </a:cubicBezTo>
                    <a:cubicBezTo>
                      <a:pt x="109" y="6"/>
                      <a:pt x="110" y="3"/>
                      <a:pt x="107" y="4"/>
                    </a:cubicBezTo>
                    <a:cubicBezTo>
                      <a:pt x="108" y="2"/>
                      <a:pt x="109" y="1"/>
                      <a:pt x="111" y="1"/>
                    </a:cubicBezTo>
                    <a:cubicBezTo>
                      <a:pt x="112" y="1"/>
                      <a:pt x="114" y="0"/>
                      <a:pt x="115" y="0"/>
                    </a:cubicBezTo>
                    <a:cubicBezTo>
                      <a:pt x="116" y="0"/>
                      <a:pt x="117" y="1"/>
                      <a:pt x="117" y="1"/>
                    </a:cubicBezTo>
                    <a:cubicBezTo>
                      <a:pt x="119" y="2"/>
                      <a:pt x="122" y="2"/>
                      <a:pt x="122" y="5"/>
                    </a:cubicBezTo>
                    <a:cubicBezTo>
                      <a:pt x="122" y="7"/>
                      <a:pt x="124" y="9"/>
                      <a:pt x="124" y="10"/>
                    </a:cubicBezTo>
                    <a:cubicBezTo>
                      <a:pt x="125" y="14"/>
                      <a:pt x="124" y="14"/>
                      <a:pt x="128" y="15"/>
                    </a:cubicBezTo>
                    <a:cubicBezTo>
                      <a:pt x="130" y="15"/>
                      <a:pt x="131" y="16"/>
                      <a:pt x="132" y="18"/>
                    </a:cubicBezTo>
                    <a:cubicBezTo>
                      <a:pt x="133" y="20"/>
                      <a:pt x="133" y="22"/>
                      <a:pt x="135" y="21"/>
                    </a:cubicBezTo>
                    <a:cubicBezTo>
                      <a:pt x="137" y="20"/>
                      <a:pt x="139" y="19"/>
                      <a:pt x="142" y="18"/>
                    </a:cubicBezTo>
                    <a:cubicBezTo>
                      <a:pt x="141" y="19"/>
                      <a:pt x="142" y="20"/>
                      <a:pt x="141" y="21"/>
                    </a:cubicBezTo>
                    <a:cubicBezTo>
                      <a:pt x="141" y="22"/>
                      <a:pt x="140" y="23"/>
                      <a:pt x="140" y="24"/>
                    </a:cubicBezTo>
                    <a:cubicBezTo>
                      <a:pt x="140" y="25"/>
                      <a:pt x="139" y="30"/>
                      <a:pt x="137" y="30"/>
                    </a:cubicBezTo>
                    <a:cubicBezTo>
                      <a:pt x="136" y="30"/>
                      <a:pt x="135" y="29"/>
                      <a:pt x="135" y="29"/>
                    </a:cubicBezTo>
                    <a:cubicBezTo>
                      <a:pt x="133" y="31"/>
                      <a:pt x="133" y="31"/>
                      <a:pt x="133" y="32"/>
                    </a:cubicBezTo>
                    <a:cubicBezTo>
                      <a:pt x="134" y="35"/>
                      <a:pt x="132" y="36"/>
                      <a:pt x="132" y="38"/>
                    </a:cubicBezTo>
                    <a:cubicBezTo>
                      <a:pt x="132" y="37"/>
                      <a:pt x="131" y="37"/>
                      <a:pt x="131" y="37"/>
                    </a:cubicBezTo>
                    <a:cubicBezTo>
                      <a:pt x="130" y="38"/>
                      <a:pt x="129" y="40"/>
                      <a:pt x="126" y="40"/>
                    </a:cubicBezTo>
                    <a:cubicBezTo>
                      <a:pt x="128" y="43"/>
                      <a:pt x="124" y="41"/>
                      <a:pt x="123" y="41"/>
                    </a:cubicBezTo>
                    <a:cubicBezTo>
                      <a:pt x="122" y="43"/>
                      <a:pt x="120" y="43"/>
                      <a:pt x="119" y="44"/>
                    </a:cubicBezTo>
                    <a:cubicBezTo>
                      <a:pt x="118" y="45"/>
                      <a:pt x="118" y="46"/>
                      <a:pt x="117" y="46"/>
                    </a:cubicBezTo>
                    <a:cubicBezTo>
                      <a:pt x="116" y="46"/>
                      <a:pt x="115" y="46"/>
                      <a:pt x="115" y="47"/>
                    </a:cubicBezTo>
                    <a:cubicBezTo>
                      <a:pt x="113" y="48"/>
                      <a:pt x="111" y="49"/>
                      <a:pt x="110" y="49"/>
                    </a:cubicBezTo>
                    <a:cubicBezTo>
                      <a:pt x="111" y="49"/>
                      <a:pt x="112" y="48"/>
                      <a:pt x="110" y="47"/>
                    </a:cubicBezTo>
                    <a:cubicBezTo>
                      <a:pt x="111" y="47"/>
                      <a:pt x="113" y="45"/>
                      <a:pt x="112" y="44"/>
                    </a:cubicBezTo>
                    <a:cubicBezTo>
                      <a:pt x="112" y="42"/>
                      <a:pt x="111" y="42"/>
                      <a:pt x="109" y="44"/>
                    </a:cubicBezTo>
                    <a:cubicBezTo>
                      <a:pt x="108" y="45"/>
                      <a:pt x="107" y="46"/>
                      <a:pt x="106" y="47"/>
                    </a:cubicBezTo>
                    <a:cubicBezTo>
                      <a:pt x="105" y="48"/>
                      <a:pt x="103" y="48"/>
                      <a:pt x="102" y="49"/>
                    </a:cubicBezTo>
                    <a:cubicBezTo>
                      <a:pt x="102" y="50"/>
                      <a:pt x="102" y="51"/>
                      <a:pt x="103" y="52"/>
                    </a:cubicBezTo>
                    <a:cubicBezTo>
                      <a:pt x="104" y="52"/>
                      <a:pt x="105" y="54"/>
                      <a:pt x="106" y="54"/>
                    </a:cubicBezTo>
                    <a:cubicBezTo>
                      <a:pt x="107" y="55"/>
                      <a:pt x="109" y="52"/>
                      <a:pt x="110" y="53"/>
                    </a:cubicBezTo>
                    <a:cubicBezTo>
                      <a:pt x="111" y="53"/>
                      <a:pt x="112" y="54"/>
                      <a:pt x="113" y="54"/>
                    </a:cubicBezTo>
                    <a:cubicBezTo>
                      <a:pt x="113" y="54"/>
                      <a:pt x="113" y="55"/>
                      <a:pt x="113" y="55"/>
                    </a:cubicBezTo>
                    <a:cubicBezTo>
                      <a:pt x="111" y="53"/>
                      <a:pt x="109" y="58"/>
                      <a:pt x="108" y="57"/>
                    </a:cubicBezTo>
                    <a:cubicBezTo>
                      <a:pt x="108" y="58"/>
                      <a:pt x="106" y="60"/>
                      <a:pt x="105" y="61"/>
                    </a:cubicBezTo>
                    <a:cubicBezTo>
                      <a:pt x="109" y="63"/>
                      <a:pt x="109" y="66"/>
                      <a:pt x="112" y="69"/>
                    </a:cubicBezTo>
                    <a:cubicBezTo>
                      <a:pt x="110" y="69"/>
                      <a:pt x="109" y="68"/>
                      <a:pt x="108" y="69"/>
                    </a:cubicBezTo>
                    <a:cubicBezTo>
                      <a:pt x="109" y="69"/>
                      <a:pt x="111" y="70"/>
                      <a:pt x="112" y="71"/>
                    </a:cubicBezTo>
                    <a:cubicBezTo>
                      <a:pt x="110" y="72"/>
                      <a:pt x="109" y="73"/>
                      <a:pt x="108" y="74"/>
                    </a:cubicBezTo>
                    <a:cubicBezTo>
                      <a:pt x="109" y="73"/>
                      <a:pt x="110" y="73"/>
                      <a:pt x="112" y="74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11" y="76"/>
                      <a:pt x="112" y="76"/>
                      <a:pt x="111" y="76"/>
                    </a:cubicBezTo>
                    <a:cubicBezTo>
                      <a:pt x="111" y="77"/>
                      <a:pt x="111" y="78"/>
                      <a:pt x="110" y="79"/>
                    </a:cubicBezTo>
                    <a:cubicBezTo>
                      <a:pt x="109" y="79"/>
                      <a:pt x="108" y="82"/>
                      <a:pt x="107" y="83"/>
                    </a:cubicBezTo>
                    <a:cubicBezTo>
                      <a:pt x="107" y="83"/>
                      <a:pt x="107" y="83"/>
                      <a:pt x="107" y="82"/>
                    </a:cubicBezTo>
                    <a:cubicBezTo>
                      <a:pt x="106" y="83"/>
                      <a:pt x="106" y="84"/>
                      <a:pt x="106" y="86"/>
                    </a:cubicBezTo>
                    <a:cubicBezTo>
                      <a:pt x="105" y="86"/>
                      <a:pt x="102" y="90"/>
                      <a:pt x="102" y="90"/>
                    </a:cubicBezTo>
                    <a:cubicBezTo>
                      <a:pt x="100" y="92"/>
                      <a:pt x="97" y="92"/>
                      <a:pt x="95" y="93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5" y="93"/>
                      <a:pt x="95" y="93"/>
                      <a:pt x="94" y="93"/>
                    </a:cubicBezTo>
                    <a:cubicBezTo>
                      <a:pt x="94" y="93"/>
                      <a:pt x="94" y="93"/>
                      <a:pt x="94" y="93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4" y="93"/>
                      <a:pt x="94" y="93"/>
                      <a:pt x="94" y="93"/>
                    </a:cubicBezTo>
                    <a:cubicBezTo>
                      <a:pt x="94" y="94"/>
                      <a:pt x="93" y="93"/>
                      <a:pt x="92" y="92"/>
                    </a:cubicBezTo>
                    <a:cubicBezTo>
                      <a:pt x="92" y="93"/>
                      <a:pt x="92" y="93"/>
                      <a:pt x="92" y="94"/>
                    </a:cubicBezTo>
                    <a:cubicBezTo>
                      <a:pt x="92" y="93"/>
                      <a:pt x="91" y="93"/>
                      <a:pt x="91" y="93"/>
                    </a:cubicBezTo>
                    <a:cubicBezTo>
                      <a:pt x="92" y="96"/>
                      <a:pt x="82" y="95"/>
                      <a:pt x="85" y="98"/>
                    </a:cubicBezTo>
                    <a:cubicBezTo>
                      <a:pt x="84" y="99"/>
                      <a:pt x="83" y="97"/>
                      <a:pt x="83" y="95"/>
                    </a:cubicBezTo>
                    <a:cubicBezTo>
                      <a:pt x="82" y="97"/>
                      <a:pt x="81" y="94"/>
                      <a:pt x="80" y="96"/>
                    </a:cubicBezTo>
                    <a:cubicBezTo>
                      <a:pt x="80" y="96"/>
                      <a:pt x="80" y="96"/>
                      <a:pt x="80" y="95"/>
                    </a:cubicBezTo>
                    <a:cubicBezTo>
                      <a:pt x="78" y="97"/>
                      <a:pt x="77" y="94"/>
                      <a:pt x="76" y="93"/>
                    </a:cubicBezTo>
                    <a:cubicBezTo>
                      <a:pt x="75" y="91"/>
                      <a:pt x="72" y="92"/>
                      <a:pt x="71" y="93"/>
                    </a:cubicBezTo>
                    <a:cubicBezTo>
                      <a:pt x="70" y="93"/>
                      <a:pt x="69" y="92"/>
                      <a:pt x="68" y="93"/>
                    </a:cubicBezTo>
                    <a:cubicBezTo>
                      <a:pt x="68" y="93"/>
                      <a:pt x="68" y="93"/>
                      <a:pt x="67" y="93"/>
                    </a:cubicBezTo>
                    <a:cubicBezTo>
                      <a:pt x="66" y="92"/>
                      <a:pt x="67" y="93"/>
                      <a:pt x="66" y="94"/>
                    </a:cubicBezTo>
                    <a:cubicBezTo>
                      <a:pt x="66" y="94"/>
                      <a:pt x="65" y="93"/>
                      <a:pt x="65" y="94"/>
                    </a:cubicBezTo>
                    <a:cubicBezTo>
                      <a:pt x="65" y="95"/>
                      <a:pt x="65" y="96"/>
                      <a:pt x="64" y="96"/>
                    </a:cubicBezTo>
                    <a:cubicBezTo>
                      <a:pt x="64" y="94"/>
                      <a:pt x="63" y="96"/>
                      <a:pt x="62" y="95"/>
                    </a:cubicBezTo>
                    <a:cubicBezTo>
                      <a:pt x="61" y="95"/>
                      <a:pt x="59" y="94"/>
                      <a:pt x="60" y="93"/>
                    </a:cubicBezTo>
                    <a:cubicBezTo>
                      <a:pt x="60" y="91"/>
                      <a:pt x="59" y="92"/>
                      <a:pt x="58" y="90"/>
                    </a:cubicBezTo>
                    <a:cubicBezTo>
                      <a:pt x="58" y="88"/>
                      <a:pt x="57" y="89"/>
                      <a:pt x="55" y="90"/>
                    </a:cubicBezTo>
                    <a:cubicBezTo>
                      <a:pt x="56" y="89"/>
                      <a:pt x="60" y="80"/>
                      <a:pt x="57" y="80"/>
                    </a:cubicBezTo>
                    <a:cubicBezTo>
                      <a:pt x="58" y="80"/>
                      <a:pt x="54" y="78"/>
                      <a:pt x="54" y="79"/>
                    </a:cubicBezTo>
                    <a:cubicBezTo>
                      <a:pt x="54" y="78"/>
                      <a:pt x="52" y="78"/>
                      <a:pt x="52" y="77"/>
                    </a:cubicBezTo>
                    <a:cubicBezTo>
                      <a:pt x="53" y="77"/>
                      <a:pt x="52" y="76"/>
                      <a:pt x="52" y="75"/>
                    </a:cubicBezTo>
                    <a:cubicBezTo>
                      <a:pt x="50" y="76"/>
                      <a:pt x="49" y="76"/>
                      <a:pt x="47" y="77"/>
                    </a:cubicBezTo>
                    <a:cubicBezTo>
                      <a:pt x="45" y="78"/>
                      <a:pt x="44" y="79"/>
                      <a:pt x="42" y="80"/>
                    </a:cubicBezTo>
                    <a:cubicBezTo>
                      <a:pt x="41" y="80"/>
                      <a:pt x="38" y="78"/>
                      <a:pt x="37" y="79"/>
                    </a:cubicBezTo>
                    <a:cubicBezTo>
                      <a:pt x="37" y="80"/>
                      <a:pt x="34" y="83"/>
                      <a:pt x="35" y="79"/>
                    </a:cubicBezTo>
                    <a:cubicBezTo>
                      <a:pt x="33" y="80"/>
                      <a:pt x="29" y="80"/>
                      <a:pt x="28" y="79"/>
                    </a:cubicBezTo>
                    <a:cubicBezTo>
                      <a:pt x="27" y="78"/>
                      <a:pt x="24" y="78"/>
                      <a:pt x="24" y="76"/>
                    </a:cubicBezTo>
                    <a:cubicBezTo>
                      <a:pt x="23" y="77"/>
                      <a:pt x="23" y="76"/>
                      <a:pt x="22" y="75"/>
                    </a:cubicBezTo>
                    <a:cubicBezTo>
                      <a:pt x="20" y="74"/>
                      <a:pt x="20" y="74"/>
                      <a:pt x="18" y="73"/>
                    </a:cubicBezTo>
                    <a:cubicBezTo>
                      <a:pt x="18" y="73"/>
                      <a:pt x="18" y="74"/>
                      <a:pt x="18" y="74"/>
                    </a:cubicBezTo>
                    <a:cubicBezTo>
                      <a:pt x="17" y="73"/>
                      <a:pt x="16" y="73"/>
                      <a:pt x="16" y="73"/>
                    </a:cubicBezTo>
                    <a:cubicBezTo>
                      <a:pt x="15" y="72"/>
                      <a:pt x="12" y="71"/>
                      <a:pt x="12" y="71"/>
                    </a:cubicBezTo>
                    <a:cubicBezTo>
                      <a:pt x="12" y="71"/>
                      <a:pt x="11" y="67"/>
                      <a:pt x="12" y="67"/>
                    </a:cubicBezTo>
                    <a:cubicBezTo>
                      <a:pt x="12" y="67"/>
                      <a:pt x="12" y="67"/>
                      <a:pt x="12" y="68"/>
                    </a:cubicBezTo>
                    <a:cubicBezTo>
                      <a:pt x="15" y="67"/>
                      <a:pt x="11" y="63"/>
                      <a:pt x="13" y="63"/>
                    </a:cubicBezTo>
                    <a:cubicBezTo>
                      <a:pt x="14" y="63"/>
                      <a:pt x="15" y="60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5"/>
                      <a:pt x="9" y="61"/>
                      <a:pt x="7" y="58"/>
                    </a:cubicBezTo>
                    <a:cubicBezTo>
                      <a:pt x="6" y="57"/>
                      <a:pt x="6" y="58"/>
                      <a:pt x="6" y="58"/>
                    </a:cubicBezTo>
                    <a:cubicBezTo>
                      <a:pt x="5" y="57"/>
                      <a:pt x="5" y="56"/>
                      <a:pt x="5" y="55"/>
                    </a:cubicBezTo>
                    <a:cubicBezTo>
                      <a:pt x="5" y="55"/>
                      <a:pt x="3" y="54"/>
                      <a:pt x="2" y="54"/>
                    </a:cubicBezTo>
                    <a:cubicBezTo>
                      <a:pt x="2" y="54"/>
                      <a:pt x="3" y="54"/>
                      <a:pt x="3" y="54"/>
                    </a:cubicBezTo>
                    <a:cubicBezTo>
                      <a:pt x="3" y="53"/>
                      <a:pt x="3" y="50"/>
                      <a:pt x="2" y="50"/>
                    </a:cubicBezTo>
                    <a:cubicBezTo>
                      <a:pt x="0" y="50"/>
                      <a:pt x="0" y="49"/>
                      <a:pt x="0" y="47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" name="Freeform 597"/>
              <p:cNvSpPr>
                <a:spLocks noEditPoints="1"/>
              </p:cNvSpPr>
              <p:nvPr/>
            </p:nvSpPr>
            <p:spPr bwMode="auto">
              <a:xfrm>
                <a:off x="3215" y="1456"/>
                <a:ext cx="343" cy="234"/>
              </a:xfrm>
              <a:custGeom>
                <a:avLst/>
                <a:gdLst>
                  <a:gd name="T0" fmla="*/ 2451 w 145"/>
                  <a:gd name="T1" fmla="*/ 2905 h 99"/>
                  <a:gd name="T2" fmla="*/ 2093 w 145"/>
                  <a:gd name="T3" fmla="*/ 2933 h 99"/>
                  <a:gd name="T4" fmla="*/ 1881 w 145"/>
                  <a:gd name="T5" fmla="*/ 2810 h 99"/>
                  <a:gd name="T6" fmla="*/ 1852 w 145"/>
                  <a:gd name="T7" fmla="*/ 2520 h 99"/>
                  <a:gd name="T8" fmla="*/ 1310 w 145"/>
                  <a:gd name="T9" fmla="*/ 2498 h 99"/>
                  <a:gd name="T10" fmla="*/ 823 w 145"/>
                  <a:gd name="T11" fmla="*/ 2401 h 99"/>
                  <a:gd name="T12" fmla="*/ 438 w 145"/>
                  <a:gd name="T13" fmla="*/ 2245 h 99"/>
                  <a:gd name="T14" fmla="*/ 504 w 145"/>
                  <a:gd name="T15" fmla="*/ 1877 h 99"/>
                  <a:gd name="T16" fmla="*/ 118 w 145"/>
                  <a:gd name="T17" fmla="*/ 1716 h 99"/>
                  <a:gd name="T18" fmla="*/ 66 w 145"/>
                  <a:gd name="T19" fmla="*/ 1402 h 99"/>
                  <a:gd name="T20" fmla="*/ 464 w 145"/>
                  <a:gd name="T21" fmla="*/ 938 h 99"/>
                  <a:gd name="T22" fmla="*/ 873 w 145"/>
                  <a:gd name="T23" fmla="*/ 716 h 99"/>
                  <a:gd name="T24" fmla="*/ 1098 w 145"/>
                  <a:gd name="T25" fmla="*/ 503 h 99"/>
                  <a:gd name="T26" fmla="*/ 1656 w 145"/>
                  <a:gd name="T27" fmla="*/ 1028 h 99"/>
                  <a:gd name="T28" fmla="*/ 2541 w 145"/>
                  <a:gd name="T29" fmla="*/ 1189 h 99"/>
                  <a:gd name="T30" fmla="*/ 3073 w 145"/>
                  <a:gd name="T31" fmla="*/ 872 h 99"/>
                  <a:gd name="T32" fmla="*/ 3257 w 145"/>
                  <a:gd name="T33" fmla="*/ 659 h 99"/>
                  <a:gd name="T34" fmla="*/ 3413 w 145"/>
                  <a:gd name="T35" fmla="*/ 184 h 99"/>
                  <a:gd name="T36" fmla="*/ 3787 w 145"/>
                  <a:gd name="T37" fmla="*/ 28 h 99"/>
                  <a:gd name="T38" fmla="*/ 4315 w 145"/>
                  <a:gd name="T39" fmla="*/ 619 h 99"/>
                  <a:gd name="T40" fmla="*/ 4315 w 145"/>
                  <a:gd name="T41" fmla="*/ 938 h 99"/>
                  <a:gd name="T42" fmla="*/ 4036 w 145"/>
                  <a:gd name="T43" fmla="*/ 1257 h 99"/>
                  <a:gd name="T44" fmla="*/ 3664 w 145"/>
                  <a:gd name="T45" fmla="*/ 1463 h 99"/>
                  <a:gd name="T46" fmla="*/ 3577 w 145"/>
                  <a:gd name="T47" fmla="*/ 1373 h 99"/>
                  <a:gd name="T48" fmla="*/ 3373 w 145"/>
                  <a:gd name="T49" fmla="*/ 1692 h 99"/>
                  <a:gd name="T50" fmla="*/ 3577 w 145"/>
                  <a:gd name="T51" fmla="*/ 1716 h 99"/>
                  <a:gd name="T52" fmla="*/ 3577 w 145"/>
                  <a:gd name="T53" fmla="*/ 2217 h 99"/>
                  <a:gd name="T54" fmla="*/ 3536 w 145"/>
                  <a:gd name="T55" fmla="*/ 2401 h 99"/>
                  <a:gd name="T56" fmla="*/ 3373 w 145"/>
                  <a:gd name="T57" fmla="*/ 2683 h 99"/>
                  <a:gd name="T58" fmla="*/ 2976 w 145"/>
                  <a:gd name="T59" fmla="*/ 2933 h 99"/>
                  <a:gd name="T60" fmla="*/ 2685 w 145"/>
                  <a:gd name="T61" fmla="*/ 2933 h 99"/>
                  <a:gd name="T62" fmla="*/ 2976 w 145"/>
                  <a:gd name="T63" fmla="*/ 2867 h 99"/>
                  <a:gd name="T64" fmla="*/ 3347 w 145"/>
                  <a:gd name="T65" fmla="*/ 2654 h 99"/>
                  <a:gd name="T66" fmla="*/ 3508 w 145"/>
                  <a:gd name="T67" fmla="*/ 2335 h 99"/>
                  <a:gd name="T68" fmla="*/ 3480 w 145"/>
                  <a:gd name="T69" fmla="*/ 2061 h 99"/>
                  <a:gd name="T70" fmla="*/ 3598 w 145"/>
                  <a:gd name="T71" fmla="*/ 1692 h 99"/>
                  <a:gd name="T72" fmla="*/ 3347 w 145"/>
                  <a:gd name="T73" fmla="*/ 1463 h 99"/>
                  <a:gd name="T74" fmla="*/ 3693 w 145"/>
                  <a:gd name="T75" fmla="*/ 1442 h 99"/>
                  <a:gd name="T76" fmla="*/ 4012 w 145"/>
                  <a:gd name="T77" fmla="*/ 1213 h 99"/>
                  <a:gd name="T78" fmla="*/ 4353 w 145"/>
                  <a:gd name="T79" fmla="*/ 938 h 99"/>
                  <a:gd name="T80" fmla="*/ 4196 w 145"/>
                  <a:gd name="T81" fmla="*/ 619 h 99"/>
                  <a:gd name="T82" fmla="*/ 3664 w 145"/>
                  <a:gd name="T83" fmla="*/ 28 h 99"/>
                  <a:gd name="T84" fmla="*/ 3163 w 145"/>
                  <a:gd name="T85" fmla="*/ 435 h 99"/>
                  <a:gd name="T86" fmla="*/ 3413 w 145"/>
                  <a:gd name="T87" fmla="*/ 778 h 99"/>
                  <a:gd name="T88" fmla="*/ 3033 w 145"/>
                  <a:gd name="T89" fmla="*/ 938 h 99"/>
                  <a:gd name="T90" fmla="*/ 2635 w 145"/>
                  <a:gd name="T91" fmla="*/ 1213 h 99"/>
                  <a:gd name="T92" fmla="*/ 1746 w 145"/>
                  <a:gd name="T93" fmla="*/ 1189 h 99"/>
                  <a:gd name="T94" fmla="*/ 1192 w 145"/>
                  <a:gd name="T95" fmla="*/ 659 h 99"/>
                  <a:gd name="T96" fmla="*/ 783 w 145"/>
                  <a:gd name="T97" fmla="*/ 716 h 99"/>
                  <a:gd name="T98" fmla="*/ 409 w 145"/>
                  <a:gd name="T99" fmla="*/ 1307 h 99"/>
                  <a:gd name="T100" fmla="*/ 95 w 145"/>
                  <a:gd name="T101" fmla="*/ 1532 h 99"/>
                  <a:gd name="T102" fmla="*/ 279 w 145"/>
                  <a:gd name="T103" fmla="*/ 1811 h 99"/>
                  <a:gd name="T104" fmla="*/ 438 w 145"/>
                  <a:gd name="T105" fmla="*/ 2130 h 99"/>
                  <a:gd name="T106" fmla="*/ 783 w 145"/>
                  <a:gd name="T107" fmla="*/ 2335 h 99"/>
                  <a:gd name="T108" fmla="*/ 1164 w 145"/>
                  <a:gd name="T109" fmla="*/ 2470 h 99"/>
                  <a:gd name="T110" fmla="*/ 1696 w 145"/>
                  <a:gd name="T111" fmla="*/ 2335 h 99"/>
                  <a:gd name="T112" fmla="*/ 1909 w 145"/>
                  <a:gd name="T113" fmla="*/ 2810 h 99"/>
                  <a:gd name="T114" fmla="*/ 2093 w 145"/>
                  <a:gd name="T115" fmla="*/ 2905 h 99"/>
                  <a:gd name="T116" fmla="*/ 2384 w 145"/>
                  <a:gd name="T117" fmla="*/ 2839 h 9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45" h="99">
                    <a:moveTo>
                      <a:pt x="87" y="99"/>
                    </a:moveTo>
                    <a:cubicBezTo>
                      <a:pt x="86" y="99"/>
                      <a:pt x="86" y="99"/>
                      <a:pt x="85" y="99"/>
                    </a:cubicBezTo>
                    <a:cubicBezTo>
                      <a:pt x="85" y="98"/>
                      <a:pt x="85" y="97"/>
                      <a:pt x="85" y="96"/>
                    </a:cubicBezTo>
                    <a:cubicBezTo>
                      <a:pt x="84" y="96"/>
                      <a:pt x="84" y="96"/>
                      <a:pt x="83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82" y="97"/>
                      <a:pt x="82" y="97"/>
                      <a:pt x="82" y="97"/>
                    </a:cubicBezTo>
                    <a:cubicBezTo>
                      <a:pt x="82" y="96"/>
                      <a:pt x="82" y="96"/>
                      <a:pt x="82" y="96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9" y="96"/>
                      <a:pt x="78" y="93"/>
                      <a:pt x="78" y="93"/>
                    </a:cubicBezTo>
                    <a:cubicBezTo>
                      <a:pt x="77" y="93"/>
                      <a:pt x="77" y="92"/>
                      <a:pt x="76" y="92"/>
                    </a:cubicBezTo>
                    <a:cubicBezTo>
                      <a:pt x="75" y="92"/>
                      <a:pt x="73" y="93"/>
                      <a:pt x="73" y="93"/>
                    </a:cubicBezTo>
                    <a:cubicBezTo>
                      <a:pt x="72" y="93"/>
                      <a:pt x="72" y="93"/>
                      <a:pt x="71" y="93"/>
                    </a:cubicBezTo>
                    <a:cubicBezTo>
                      <a:pt x="71" y="93"/>
                      <a:pt x="71" y="93"/>
                      <a:pt x="71" y="93"/>
                    </a:cubicBezTo>
                    <a:cubicBezTo>
                      <a:pt x="70" y="94"/>
                      <a:pt x="70" y="94"/>
                      <a:pt x="69" y="93"/>
                    </a:cubicBezTo>
                    <a:cubicBezTo>
                      <a:pt x="69" y="93"/>
                      <a:pt x="69" y="93"/>
                      <a:pt x="69" y="93"/>
                    </a:cubicBezTo>
                    <a:cubicBezTo>
                      <a:pt x="69" y="94"/>
                      <a:pt x="69" y="94"/>
                      <a:pt x="68" y="94"/>
                    </a:cubicBezTo>
                    <a:cubicBezTo>
                      <a:pt x="68" y="94"/>
                      <a:pt x="68" y="94"/>
                      <a:pt x="68" y="94"/>
                    </a:cubicBezTo>
                    <a:cubicBezTo>
                      <a:pt x="68" y="94"/>
                      <a:pt x="68" y="94"/>
                      <a:pt x="67" y="94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5"/>
                      <a:pt x="68" y="97"/>
                      <a:pt x="66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6"/>
                      <a:pt x="65" y="96"/>
                      <a:pt x="65" y="96"/>
                    </a:cubicBezTo>
                    <a:cubicBezTo>
                      <a:pt x="65" y="96"/>
                      <a:pt x="65" y="96"/>
                      <a:pt x="65" y="96"/>
                    </a:cubicBezTo>
                    <a:cubicBezTo>
                      <a:pt x="65" y="96"/>
                      <a:pt x="65" y="96"/>
                      <a:pt x="65" y="96"/>
                    </a:cubicBezTo>
                    <a:cubicBezTo>
                      <a:pt x="65" y="96"/>
                      <a:pt x="64" y="96"/>
                      <a:pt x="63" y="96"/>
                    </a:cubicBezTo>
                    <a:cubicBezTo>
                      <a:pt x="62" y="96"/>
                      <a:pt x="61" y="94"/>
                      <a:pt x="61" y="93"/>
                    </a:cubicBezTo>
                    <a:cubicBezTo>
                      <a:pt x="61" y="92"/>
                      <a:pt x="61" y="92"/>
                      <a:pt x="61" y="92"/>
                    </a:cubicBezTo>
                    <a:cubicBezTo>
                      <a:pt x="60" y="92"/>
                      <a:pt x="60" y="91"/>
                      <a:pt x="60" y="90"/>
                    </a:cubicBezTo>
                    <a:cubicBezTo>
                      <a:pt x="60" y="90"/>
                      <a:pt x="60" y="90"/>
                      <a:pt x="59" y="90"/>
                    </a:cubicBezTo>
                    <a:cubicBezTo>
                      <a:pt x="59" y="90"/>
                      <a:pt x="58" y="90"/>
                      <a:pt x="58" y="90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7" y="90"/>
                      <a:pt x="57" y="89"/>
                      <a:pt x="57" y="88"/>
                    </a:cubicBezTo>
                    <a:cubicBezTo>
                      <a:pt x="60" y="83"/>
                      <a:pt x="60" y="81"/>
                      <a:pt x="59" y="81"/>
                    </a:cubicBezTo>
                    <a:cubicBezTo>
                      <a:pt x="59" y="81"/>
                      <a:pt x="59" y="81"/>
                      <a:pt x="59" y="81"/>
                    </a:cubicBezTo>
                    <a:cubicBezTo>
                      <a:pt x="59" y="81"/>
                      <a:pt x="59" y="81"/>
                      <a:pt x="59" y="81"/>
                    </a:cubicBezTo>
                    <a:cubicBezTo>
                      <a:pt x="59" y="80"/>
                      <a:pt x="59" y="80"/>
                      <a:pt x="59" y="80"/>
                    </a:cubicBezTo>
                    <a:cubicBezTo>
                      <a:pt x="59" y="81"/>
                      <a:pt x="59" y="81"/>
                      <a:pt x="59" y="81"/>
                    </a:cubicBezTo>
                    <a:cubicBezTo>
                      <a:pt x="59" y="80"/>
                      <a:pt x="57" y="79"/>
                      <a:pt x="56" y="79"/>
                    </a:cubicBezTo>
                    <a:cubicBezTo>
                      <a:pt x="56" y="79"/>
                      <a:pt x="56" y="79"/>
                      <a:pt x="56" y="79"/>
                    </a:cubicBezTo>
                    <a:cubicBezTo>
                      <a:pt x="56" y="79"/>
                      <a:pt x="56" y="79"/>
                      <a:pt x="56" y="79"/>
                    </a:cubicBezTo>
                    <a:cubicBezTo>
                      <a:pt x="56" y="79"/>
                      <a:pt x="56" y="79"/>
                      <a:pt x="55" y="79"/>
                    </a:cubicBezTo>
                    <a:cubicBezTo>
                      <a:pt x="55" y="79"/>
                      <a:pt x="54" y="78"/>
                      <a:pt x="54" y="77"/>
                    </a:cubicBezTo>
                    <a:cubicBezTo>
                      <a:pt x="54" y="77"/>
                      <a:pt x="54" y="76"/>
                      <a:pt x="53" y="76"/>
                    </a:cubicBezTo>
                    <a:cubicBezTo>
                      <a:pt x="53" y="76"/>
                      <a:pt x="52" y="76"/>
                      <a:pt x="52" y="77"/>
                    </a:cubicBezTo>
                    <a:cubicBezTo>
                      <a:pt x="51" y="77"/>
                      <a:pt x="50" y="77"/>
                      <a:pt x="50" y="77"/>
                    </a:cubicBezTo>
                    <a:cubicBezTo>
                      <a:pt x="48" y="79"/>
                      <a:pt x="46" y="79"/>
                      <a:pt x="44" y="80"/>
                    </a:cubicBezTo>
                    <a:cubicBezTo>
                      <a:pt x="44" y="80"/>
                      <a:pt x="43" y="80"/>
                      <a:pt x="42" y="80"/>
                    </a:cubicBezTo>
                    <a:cubicBezTo>
                      <a:pt x="41" y="79"/>
                      <a:pt x="41" y="79"/>
                      <a:pt x="40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38" y="81"/>
                      <a:pt x="38" y="81"/>
                      <a:pt x="37" y="81"/>
                    </a:cubicBezTo>
                    <a:cubicBezTo>
                      <a:pt x="37" y="81"/>
                      <a:pt x="36" y="81"/>
                      <a:pt x="36" y="81"/>
                    </a:cubicBezTo>
                    <a:cubicBezTo>
                      <a:pt x="36" y="81"/>
                      <a:pt x="36" y="80"/>
                      <a:pt x="36" y="80"/>
                    </a:cubicBezTo>
                    <a:cubicBezTo>
                      <a:pt x="35" y="80"/>
                      <a:pt x="34" y="80"/>
                      <a:pt x="32" y="80"/>
                    </a:cubicBezTo>
                    <a:cubicBezTo>
                      <a:pt x="31" y="80"/>
                      <a:pt x="30" y="80"/>
                      <a:pt x="30" y="80"/>
                    </a:cubicBezTo>
                    <a:cubicBezTo>
                      <a:pt x="29" y="79"/>
                      <a:pt x="29" y="79"/>
                      <a:pt x="28" y="79"/>
                    </a:cubicBezTo>
                    <a:cubicBezTo>
                      <a:pt x="27" y="78"/>
                      <a:pt x="26" y="78"/>
                      <a:pt x="26" y="77"/>
                    </a:cubicBezTo>
                    <a:cubicBezTo>
                      <a:pt x="25" y="77"/>
                      <a:pt x="24" y="77"/>
                      <a:pt x="24" y="76"/>
                    </a:cubicBezTo>
                    <a:cubicBezTo>
                      <a:pt x="24" y="76"/>
                      <a:pt x="24" y="76"/>
                      <a:pt x="23" y="75"/>
                    </a:cubicBezTo>
                    <a:cubicBezTo>
                      <a:pt x="22" y="74"/>
                      <a:pt x="22" y="74"/>
                      <a:pt x="20" y="74"/>
                    </a:cubicBezTo>
                    <a:cubicBezTo>
                      <a:pt x="20" y="75"/>
                      <a:pt x="20" y="75"/>
                      <a:pt x="20" y="75"/>
                    </a:cubicBezTo>
                    <a:cubicBezTo>
                      <a:pt x="19" y="74"/>
                      <a:pt x="19" y="74"/>
                      <a:pt x="19" y="74"/>
                    </a:cubicBezTo>
                    <a:cubicBezTo>
                      <a:pt x="19" y="74"/>
                      <a:pt x="18" y="74"/>
                      <a:pt x="18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3"/>
                      <a:pt x="16" y="73"/>
                      <a:pt x="14" y="72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3" y="71"/>
                      <a:pt x="13" y="68"/>
                      <a:pt x="13" y="67"/>
                    </a:cubicBezTo>
                    <a:cubicBezTo>
                      <a:pt x="13" y="67"/>
                      <a:pt x="13" y="66"/>
                      <a:pt x="13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15" y="66"/>
                      <a:pt x="14" y="65"/>
                      <a:pt x="14" y="65"/>
                    </a:cubicBezTo>
                    <a:cubicBezTo>
                      <a:pt x="14" y="64"/>
                      <a:pt x="13" y="64"/>
                      <a:pt x="14" y="63"/>
                    </a:cubicBezTo>
                    <a:cubicBezTo>
                      <a:pt x="14" y="63"/>
                      <a:pt x="14" y="63"/>
                      <a:pt x="14" y="62"/>
                    </a:cubicBezTo>
                    <a:cubicBezTo>
                      <a:pt x="15" y="62"/>
                      <a:pt x="16" y="61"/>
                      <a:pt x="17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58"/>
                      <a:pt x="16" y="58"/>
                      <a:pt x="15" y="58"/>
                    </a:cubicBezTo>
                    <a:cubicBezTo>
                      <a:pt x="15" y="58"/>
                      <a:pt x="14" y="58"/>
                      <a:pt x="13" y="59"/>
                    </a:cubicBezTo>
                    <a:cubicBezTo>
                      <a:pt x="12" y="59"/>
                      <a:pt x="11" y="59"/>
                      <a:pt x="11" y="59"/>
                    </a:cubicBezTo>
                    <a:cubicBezTo>
                      <a:pt x="10" y="59"/>
                      <a:pt x="9" y="59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7" y="58"/>
                      <a:pt x="7" y="58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6"/>
                      <a:pt x="7" y="56"/>
                      <a:pt x="6" y="56"/>
                    </a:cubicBezTo>
                    <a:cubicBezTo>
                      <a:pt x="6" y="56"/>
                      <a:pt x="5" y="55"/>
                      <a:pt x="4" y="55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3" y="51"/>
                      <a:pt x="2" y="50"/>
                      <a:pt x="2" y="50"/>
                    </a:cubicBezTo>
                    <a:cubicBezTo>
                      <a:pt x="1" y="49"/>
                      <a:pt x="1" y="48"/>
                      <a:pt x="2" y="47"/>
                    </a:cubicBezTo>
                    <a:cubicBezTo>
                      <a:pt x="2" y="46"/>
                      <a:pt x="2" y="46"/>
                      <a:pt x="2" y="45"/>
                    </a:cubicBezTo>
                    <a:cubicBezTo>
                      <a:pt x="3" y="44"/>
                      <a:pt x="5" y="44"/>
                      <a:pt x="6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8" y="44"/>
                      <a:pt x="8" y="44"/>
                      <a:pt x="8" y="43"/>
                    </a:cubicBezTo>
                    <a:cubicBezTo>
                      <a:pt x="8" y="43"/>
                      <a:pt x="9" y="43"/>
                      <a:pt x="9" y="43"/>
                    </a:cubicBezTo>
                    <a:cubicBezTo>
                      <a:pt x="10" y="42"/>
                      <a:pt x="10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3" y="41"/>
                      <a:pt x="14" y="40"/>
                      <a:pt x="15" y="40"/>
                    </a:cubicBezTo>
                    <a:cubicBezTo>
                      <a:pt x="16" y="39"/>
                      <a:pt x="17" y="39"/>
                      <a:pt x="17" y="38"/>
                    </a:cubicBezTo>
                    <a:cubicBezTo>
                      <a:pt x="17" y="36"/>
                      <a:pt x="18" y="33"/>
                      <a:pt x="16" y="31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8"/>
                      <a:pt x="21" y="28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6"/>
                      <a:pt x="22" y="25"/>
                      <a:pt x="22" y="25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3" y="23"/>
                      <a:pt x="23" y="22"/>
                      <a:pt x="24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9" y="23"/>
                    </a:cubicBezTo>
                    <a:cubicBezTo>
                      <a:pt x="29" y="23"/>
                      <a:pt x="29" y="22"/>
                      <a:pt x="29" y="22"/>
                    </a:cubicBezTo>
                    <a:cubicBezTo>
                      <a:pt x="29" y="21"/>
                      <a:pt x="29" y="21"/>
                      <a:pt x="29" y="20"/>
                    </a:cubicBezTo>
                    <a:cubicBezTo>
                      <a:pt x="30" y="19"/>
                      <a:pt x="30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2" y="17"/>
                      <a:pt x="33" y="17"/>
                      <a:pt x="33" y="16"/>
                    </a:cubicBezTo>
                    <a:cubicBezTo>
                      <a:pt x="33" y="16"/>
                      <a:pt x="34" y="16"/>
                      <a:pt x="34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6" y="18"/>
                      <a:pt x="37" y="19"/>
                      <a:pt x="38" y="20"/>
                    </a:cubicBezTo>
                    <a:cubicBezTo>
                      <a:pt x="41" y="20"/>
                      <a:pt x="41" y="21"/>
                      <a:pt x="42" y="23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5"/>
                      <a:pt x="42" y="26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5" y="29"/>
                      <a:pt x="46" y="29"/>
                      <a:pt x="47" y="30"/>
                    </a:cubicBezTo>
                    <a:cubicBezTo>
                      <a:pt x="48" y="30"/>
                      <a:pt x="48" y="30"/>
                      <a:pt x="49" y="30"/>
                    </a:cubicBezTo>
                    <a:cubicBezTo>
                      <a:pt x="50" y="31"/>
                      <a:pt x="52" y="31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5" y="36"/>
                      <a:pt x="56" y="37"/>
                      <a:pt x="56" y="37"/>
                    </a:cubicBezTo>
                    <a:cubicBezTo>
                      <a:pt x="59" y="37"/>
                      <a:pt x="61" y="37"/>
                      <a:pt x="64" y="36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5" y="36"/>
                      <a:pt x="66" y="37"/>
                      <a:pt x="67" y="38"/>
                    </a:cubicBezTo>
                    <a:cubicBezTo>
                      <a:pt x="68" y="38"/>
                      <a:pt x="68" y="38"/>
                      <a:pt x="69" y="39"/>
                    </a:cubicBezTo>
                    <a:cubicBezTo>
                      <a:pt x="69" y="39"/>
                      <a:pt x="70" y="39"/>
                      <a:pt x="70" y="39"/>
                    </a:cubicBezTo>
                    <a:cubicBezTo>
                      <a:pt x="71" y="40"/>
                      <a:pt x="73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5" y="40"/>
                      <a:pt x="75" y="40"/>
                      <a:pt x="76" y="39"/>
                    </a:cubicBezTo>
                    <a:cubicBezTo>
                      <a:pt x="78" y="39"/>
                      <a:pt x="79" y="38"/>
                      <a:pt x="81" y="38"/>
                    </a:cubicBezTo>
                    <a:cubicBezTo>
                      <a:pt x="81" y="38"/>
                      <a:pt x="82" y="38"/>
                      <a:pt x="83" y="38"/>
                    </a:cubicBezTo>
                    <a:cubicBezTo>
                      <a:pt x="84" y="38"/>
                      <a:pt x="85" y="38"/>
                      <a:pt x="86" y="37"/>
                    </a:cubicBezTo>
                    <a:cubicBezTo>
                      <a:pt x="87" y="37"/>
                      <a:pt x="89" y="35"/>
                      <a:pt x="90" y="34"/>
                    </a:cubicBezTo>
                    <a:cubicBezTo>
                      <a:pt x="89" y="33"/>
                      <a:pt x="89" y="32"/>
                      <a:pt x="89" y="31"/>
                    </a:cubicBezTo>
                    <a:cubicBezTo>
                      <a:pt x="90" y="30"/>
                      <a:pt x="90" y="29"/>
                      <a:pt x="91" y="29"/>
                    </a:cubicBezTo>
                    <a:cubicBezTo>
                      <a:pt x="92" y="29"/>
                      <a:pt x="93" y="29"/>
                      <a:pt x="93" y="30"/>
                    </a:cubicBezTo>
                    <a:cubicBezTo>
                      <a:pt x="93" y="30"/>
                      <a:pt x="94" y="30"/>
                      <a:pt x="94" y="30"/>
                    </a:cubicBezTo>
                    <a:cubicBezTo>
                      <a:pt x="95" y="30"/>
                      <a:pt x="95" y="29"/>
                      <a:pt x="96" y="29"/>
                    </a:cubicBezTo>
                    <a:cubicBezTo>
                      <a:pt x="96" y="28"/>
                      <a:pt x="96" y="28"/>
                      <a:pt x="97" y="28"/>
                    </a:cubicBezTo>
                    <a:cubicBezTo>
                      <a:pt x="97" y="28"/>
                      <a:pt x="98" y="28"/>
                      <a:pt x="98" y="28"/>
                    </a:cubicBezTo>
                    <a:cubicBezTo>
                      <a:pt x="98" y="27"/>
                      <a:pt x="99" y="27"/>
                      <a:pt x="99" y="27"/>
                    </a:cubicBezTo>
                    <a:cubicBezTo>
                      <a:pt x="99" y="27"/>
                      <a:pt x="100" y="26"/>
                      <a:pt x="100" y="26"/>
                    </a:cubicBezTo>
                    <a:cubicBezTo>
                      <a:pt x="101" y="25"/>
                      <a:pt x="101" y="25"/>
                      <a:pt x="101" y="25"/>
                    </a:cubicBezTo>
                    <a:cubicBezTo>
                      <a:pt x="102" y="24"/>
                      <a:pt x="103" y="24"/>
                      <a:pt x="105" y="24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7" y="24"/>
                      <a:pt x="107" y="24"/>
                      <a:pt x="107" y="24"/>
                    </a:cubicBezTo>
                    <a:cubicBezTo>
                      <a:pt x="107" y="23"/>
                      <a:pt x="106" y="23"/>
                      <a:pt x="106" y="23"/>
                    </a:cubicBezTo>
                    <a:cubicBezTo>
                      <a:pt x="106" y="22"/>
                      <a:pt x="106" y="21"/>
                      <a:pt x="105" y="21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5" y="21"/>
                      <a:pt x="104" y="21"/>
                      <a:pt x="104" y="21"/>
                    </a:cubicBezTo>
                    <a:cubicBezTo>
                      <a:pt x="104" y="22"/>
                      <a:pt x="103" y="22"/>
                      <a:pt x="102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99" y="22"/>
                      <a:pt x="98" y="22"/>
                      <a:pt x="98" y="19"/>
                    </a:cubicBezTo>
                    <a:cubicBezTo>
                      <a:pt x="98" y="16"/>
                      <a:pt x="99" y="16"/>
                      <a:pt x="100" y="14"/>
                    </a:cubicBezTo>
                    <a:cubicBezTo>
                      <a:pt x="100" y="13"/>
                      <a:pt x="101" y="13"/>
                      <a:pt x="101" y="13"/>
                    </a:cubicBezTo>
                    <a:cubicBezTo>
                      <a:pt x="102" y="13"/>
                      <a:pt x="102" y="13"/>
                      <a:pt x="103" y="13"/>
                    </a:cubicBezTo>
                    <a:cubicBezTo>
                      <a:pt x="103" y="14"/>
                      <a:pt x="104" y="14"/>
                      <a:pt x="104" y="14"/>
                    </a:cubicBezTo>
                    <a:cubicBezTo>
                      <a:pt x="106" y="14"/>
                      <a:pt x="106" y="12"/>
                      <a:pt x="107" y="11"/>
                    </a:cubicBezTo>
                    <a:cubicBezTo>
                      <a:pt x="107" y="11"/>
                      <a:pt x="107" y="10"/>
                      <a:pt x="108" y="9"/>
                    </a:cubicBezTo>
                    <a:cubicBezTo>
                      <a:pt x="108" y="8"/>
                      <a:pt x="108" y="7"/>
                      <a:pt x="109" y="6"/>
                    </a:cubicBezTo>
                    <a:cubicBezTo>
                      <a:pt x="110" y="6"/>
                      <a:pt x="110" y="5"/>
                      <a:pt x="110" y="4"/>
                    </a:cubicBezTo>
                    <a:cubicBezTo>
                      <a:pt x="110" y="4"/>
                      <a:pt x="110" y="4"/>
                      <a:pt x="110" y="4"/>
                    </a:cubicBezTo>
                    <a:cubicBezTo>
                      <a:pt x="110" y="4"/>
                      <a:pt x="110" y="4"/>
                      <a:pt x="109" y="4"/>
                    </a:cubicBezTo>
                    <a:cubicBezTo>
                      <a:pt x="108" y="5"/>
                      <a:pt x="108" y="5"/>
                      <a:pt x="108" y="5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9" y="1"/>
                      <a:pt x="111" y="0"/>
                      <a:pt x="113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18" y="0"/>
                      <a:pt x="118" y="0"/>
                      <a:pt x="119" y="0"/>
                    </a:cubicBezTo>
                    <a:cubicBezTo>
                      <a:pt x="119" y="1"/>
                      <a:pt x="119" y="1"/>
                      <a:pt x="120" y="1"/>
                    </a:cubicBezTo>
                    <a:cubicBezTo>
                      <a:pt x="120" y="1"/>
                      <a:pt x="121" y="1"/>
                      <a:pt x="121" y="1"/>
                    </a:cubicBezTo>
                    <a:cubicBezTo>
                      <a:pt x="123" y="2"/>
                      <a:pt x="124" y="2"/>
                      <a:pt x="125" y="5"/>
                    </a:cubicBezTo>
                    <a:cubicBezTo>
                      <a:pt x="125" y="6"/>
                      <a:pt x="125" y="7"/>
                      <a:pt x="126" y="8"/>
                    </a:cubicBezTo>
                    <a:cubicBezTo>
                      <a:pt x="126" y="8"/>
                      <a:pt x="126" y="9"/>
                      <a:pt x="127" y="10"/>
                    </a:cubicBezTo>
                    <a:cubicBezTo>
                      <a:pt x="127" y="11"/>
                      <a:pt x="127" y="11"/>
                      <a:pt x="127" y="11"/>
                    </a:cubicBezTo>
                    <a:cubicBezTo>
                      <a:pt x="127" y="14"/>
                      <a:pt x="127" y="14"/>
                      <a:pt x="130" y="14"/>
                    </a:cubicBezTo>
                    <a:cubicBezTo>
                      <a:pt x="132" y="15"/>
                      <a:pt x="134" y="16"/>
                      <a:pt x="135" y="18"/>
                    </a:cubicBezTo>
                    <a:cubicBezTo>
                      <a:pt x="135" y="19"/>
                      <a:pt x="135" y="19"/>
                      <a:pt x="135" y="19"/>
                    </a:cubicBezTo>
                    <a:cubicBezTo>
                      <a:pt x="135" y="20"/>
                      <a:pt x="136" y="21"/>
                      <a:pt x="136" y="21"/>
                    </a:cubicBezTo>
                    <a:cubicBezTo>
                      <a:pt x="136" y="21"/>
                      <a:pt x="137" y="21"/>
                      <a:pt x="137" y="20"/>
                    </a:cubicBezTo>
                    <a:cubicBezTo>
                      <a:pt x="138" y="20"/>
                      <a:pt x="138" y="20"/>
                      <a:pt x="138" y="20"/>
                    </a:cubicBezTo>
                    <a:cubicBezTo>
                      <a:pt x="140" y="19"/>
                      <a:pt x="142" y="19"/>
                      <a:pt x="143" y="18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44" y="19"/>
                      <a:pt x="144" y="19"/>
                      <a:pt x="144" y="19"/>
                    </a:cubicBezTo>
                    <a:cubicBezTo>
                      <a:pt x="144" y="19"/>
                      <a:pt x="144" y="19"/>
                      <a:pt x="144" y="20"/>
                    </a:cubicBezTo>
                    <a:cubicBezTo>
                      <a:pt x="144" y="20"/>
                      <a:pt x="144" y="21"/>
                      <a:pt x="144" y="22"/>
                    </a:cubicBezTo>
                    <a:cubicBezTo>
                      <a:pt x="144" y="22"/>
                      <a:pt x="144" y="22"/>
                      <a:pt x="143" y="23"/>
                    </a:cubicBezTo>
                    <a:cubicBezTo>
                      <a:pt x="143" y="23"/>
                      <a:pt x="143" y="24"/>
                      <a:pt x="142" y="24"/>
                    </a:cubicBezTo>
                    <a:cubicBezTo>
                      <a:pt x="142" y="24"/>
                      <a:pt x="142" y="25"/>
                      <a:pt x="142" y="25"/>
                    </a:cubicBezTo>
                    <a:cubicBezTo>
                      <a:pt x="142" y="28"/>
                      <a:pt x="141" y="30"/>
                      <a:pt x="139" y="31"/>
                    </a:cubicBezTo>
                    <a:cubicBezTo>
                      <a:pt x="139" y="31"/>
                      <a:pt x="138" y="31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37" y="30"/>
                      <a:pt x="136" y="30"/>
                      <a:pt x="136" y="30"/>
                    </a:cubicBezTo>
                    <a:cubicBezTo>
                      <a:pt x="135" y="31"/>
                      <a:pt x="135" y="31"/>
                      <a:pt x="136" y="32"/>
                    </a:cubicBezTo>
                    <a:cubicBezTo>
                      <a:pt x="136" y="34"/>
                      <a:pt x="136" y="35"/>
                      <a:pt x="135" y="36"/>
                    </a:cubicBezTo>
                    <a:cubicBezTo>
                      <a:pt x="135" y="37"/>
                      <a:pt x="134" y="37"/>
                      <a:pt x="134" y="38"/>
                    </a:cubicBezTo>
                    <a:cubicBezTo>
                      <a:pt x="134" y="40"/>
                      <a:pt x="134" y="40"/>
                      <a:pt x="134" y="40"/>
                    </a:cubicBezTo>
                    <a:cubicBezTo>
                      <a:pt x="133" y="38"/>
                      <a:pt x="133" y="38"/>
                      <a:pt x="133" y="38"/>
                    </a:cubicBezTo>
                    <a:cubicBezTo>
                      <a:pt x="133" y="38"/>
                      <a:pt x="133" y="38"/>
                      <a:pt x="133" y="38"/>
                    </a:cubicBezTo>
                    <a:cubicBezTo>
                      <a:pt x="133" y="38"/>
                      <a:pt x="133" y="38"/>
                      <a:pt x="133" y="38"/>
                    </a:cubicBezTo>
                    <a:cubicBezTo>
                      <a:pt x="132" y="39"/>
                      <a:pt x="131" y="40"/>
                      <a:pt x="129" y="40"/>
                    </a:cubicBezTo>
                    <a:cubicBezTo>
                      <a:pt x="129" y="41"/>
                      <a:pt x="129" y="41"/>
                      <a:pt x="129" y="42"/>
                    </a:cubicBezTo>
                    <a:cubicBezTo>
                      <a:pt x="129" y="42"/>
                      <a:pt x="128" y="42"/>
                      <a:pt x="128" y="42"/>
                    </a:cubicBezTo>
                    <a:cubicBezTo>
                      <a:pt x="127" y="42"/>
                      <a:pt x="127" y="42"/>
                      <a:pt x="126" y="42"/>
                    </a:cubicBezTo>
                    <a:cubicBezTo>
                      <a:pt x="126" y="42"/>
                      <a:pt x="126" y="42"/>
                      <a:pt x="125" y="42"/>
                    </a:cubicBezTo>
                    <a:cubicBezTo>
                      <a:pt x="125" y="42"/>
                      <a:pt x="124" y="43"/>
                      <a:pt x="123" y="44"/>
                    </a:cubicBezTo>
                    <a:cubicBezTo>
                      <a:pt x="122" y="44"/>
                      <a:pt x="122" y="44"/>
                      <a:pt x="121" y="45"/>
                    </a:cubicBezTo>
                    <a:cubicBezTo>
                      <a:pt x="121" y="45"/>
                      <a:pt x="121" y="45"/>
                      <a:pt x="121" y="45"/>
                    </a:cubicBezTo>
                    <a:cubicBezTo>
                      <a:pt x="120" y="46"/>
                      <a:pt x="120" y="47"/>
                      <a:pt x="119" y="47"/>
                    </a:cubicBezTo>
                    <a:cubicBezTo>
                      <a:pt x="119" y="47"/>
                      <a:pt x="119" y="47"/>
                      <a:pt x="119" y="47"/>
                    </a:cubicBezTo>
                    <a:cubicBezTo>
                      <a:pt x="118" y="47"/>
                      <a:pt x="117" y="47"/>
                      <a:pt x="117" y="47"/>
                    </a:cubicBezTo>
                    <a:cubicBezTo>
                      <a:pt x="117" y="48"/>
                      <a:pt x="116" y="48"/>
                      <a:pt x="116" y="48"/>
                    </a:cubicBezTo>
                    <a:cubicBezTo>
                      <a:pt x="115" y="49"/>
                      <a:pt x="113" y="50"/>
                      <a:pt x="112" y="50"/>
                    </a:cubicBezTo>
                    <a:cubicBezTo>
                      <a:pt x="109" y="50"/>
                      <a:pt x="109" y="50"/>
                      <a:pt x="109" y="50"/>
                    </a:cubicBezTo>
                    <a:cubicBezTo>
                      <a:pt x="112" y="49"/>
                      <a:pt x="112" y="49"/>
                      <a:pt x="112" y="49"/>
                    </a:cubicBezTo>
                    <a:cubicBezTo>
                      <a:pt x="112" y="49"/>
                      <a:pt x="113" y="48"/>
                      <a:pt x="113" y="48"/>
                    </a:cubicBezTo>
                    <a:cubicBezTo>
                      <a:pt x="113" y="48"/>
                      <a:pt x="112" y="48"/>
                      <a:pt x="112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2" y="47"/>
                      <a:pt x="112" y="47"/>
                      <a:pt x="112" y="46"/>
                    </a:cubicBezTo>
                    <a:cubicBezTo>
                      <a:pt x="113" y="46"/>
                      <a:pt x="114" y="45"/>
                      <a:pt x="114" y="44"/>
                    </a:cubicBezTo>
                    <a:cubicBezTo>
                      <a:pt x="113" y="44"/>
                      <a:pt x="113" y="43"/>
                      <a:pt x="113" y="43"/>
                    </a:cubicBezTo>
                    <a:cubicBezTo>
                      <a:pt x="113" y="43"/>
                      <a:pt x="112" y="43"/>
                      <a:pt x="112" y="44"/>
                    </a:cubicBezTo>
                    <a:cubicBezTo>
                      <a:pt x="111" y="45"/>
                      <a:pt x="111" y="45"/>
                      <a:pt x="110" y="46"/>
                    </a:cubicBezTo>
                    <a:cubicBezTo>
                      <a:pt x="109" y="46"/>
                      <a:pt x="109" y="47"/>
                      <a:pt x="108" y="47"/>
                    </a:cubicBezTo>
                    <a:cubicBezTo>
                      <a:pt x="108" y="48"/>
                      <a:pt x="107" y="49"/>
                      <a:pt x="106" y="49"/>
                    </a:cubicBezTo>
                    <a:cubicBezTo>
                      <a:pt x="106" y="49"/>
                      <a:pt x="105" y="49"/>
                      <a:pt x="105" y="49"/>
                    </a:cubicBezTo>
                    <a:cubicBezTo>
                      <a:pt x="105" y="50"/>
                      <a:pt x="104" y="50"/>
                      <a:pt x="104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6" y="52"/>
                      <a:pt x="107" y="52"/>
                      <a:pt x="107" y="53"/>
                    </a:cubicBezTo>
                    <a:cubicBezTo>
                      <a:pt x="107" y="53"/>
                      <a:pt x="108" y="54"/>
                      <a:pt x="108" y="54"/>
                    </a:cubicBezTo>
                    <a:cubicBezTo>
                      <a:pt x="108" y="54"/>
                      <a:pt x="109" y="53"/>
                      <a:pt x="109" y="53"/>
                    </a:cubicBezTo>
                    <a:cubicBezTo>
                      <a:pt x="110" y="52"/>
                      <a:pt x="111" y="52"/>
                      <a:pt x="111" y="52"/>
                    </a:cubicBezTo>
                    <a:cubicBezTo>
                      <a:pt x="111" y="52"/>
                      <a:pt x="112" y="52"/>
                      <a:pt x="112" y="52"/>
                    </a:cubicBezTo>
                    <a:cubicBezTo>
                      <a:pt x="113" y="53"/>
                      <a:pt x="114" y="53"/>
                      <a:pt x="115" y="53"/>
                    </a:cubicBezTo>
                    <a:cubicBezTo>
                      <a:pt x="116" y="53"/>
                      <a:pt x="116" y="53"/>
                      <a:pt x="116" y="53"/>
                    </a:cubicBezTo>
                    <a:cubicBezTo>
                      <a:pt x="116" y="54"/>
                      <a:pt x="116" y="54"/>
                      <a:pt x="116" y="54"/>
                    </a:cubicBezTo>
                    <a:cubicBezTo>
                      <a:pt x="116" y="54"/>
                      <a:pt x="116" y="55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4" y="56"/>
                      <a:pt x="114" y="56"/>
                      <a:pt x="114" y="56"/>
                    </a:cubicBezTo>
                    <a:cubicBezTo>
                      <a:pt x="114" y="55"/>
                      <a:pt x="114" y="55"/>
                      <a:pt x="114" y="55"/>
                    </a:cubicBezTo>
                    <a:cubicBezTo>
                      <a:pt x="113" y="55"/>
                      <a:pt x="113" y="56"/>
                      <a:pt x="112" y="57"/>
                    </a:cubicBezTo>
                    <a:cubicBezTo>
                      <a:pt x="111" y="57"/>
                      <a:pt x="111" y="58"/>
                      <a:pt x="110" y="58"/>
                    </a:cubicBezTo>
                    <a:cubicBezTo>
                      <a:pt x="110" y="58"/>
                      <a:pt x="109" y="59"/>
                      <a:pt x="109" y="60"/>
                    </a:cubicBezTo>
                    <a:cubicBezTo>
                      <a:pt x="109" y="60"/>
                      <a:pt x="108" y="60"/>
                      <a:pt x="108" y="61"/>
                    </a:cubicBezTo>
                    <a:cubicBezTo>
                      <a:pt x="110" y="62"/>
                      <a:pt x="111" y="64"/>
                      <a:pt x="112" y="65"/>
                    </a:cubicBezTo>
                    <a:cubicBezTo>
                      <a:pt x="113" y="67"/>
                      <a:pt x="113" y="68"/>
                      <a:pt x="114" y="69"/>
                    </a:cubicBezTo>
                    <a:cubicBezTo>
                      <a:pt x="116" y="71"/>
                      <a:pt x="116" y="71"/>
                      <a:pt x="116" y="71"/>
                    </a:cubicBezTo>
                    <a:cubicBezTo>
                      <a:pt x="114" y="70"/>
                      <a:pt x="114" y="70"/>
                      <a:pt x="114" y="70"/>
                    </a:cubicBezTo>
                    <a:cubicBezTo>
                      <a:pt x="113" y="70"/>
                      <a:pt x="113" y="70"/>
                      <a:pt x="113" y="70"/>
                    </a:cubicBezTo>
                    <a:cubicBezTo>
                      <a:pt x="113" y="70"/>
                      <a:pt x="113" y="70"/>
                      <a:pt x="114" y="71"/>
                    </a:cubicBezTo>
                    <a:cubicBezTo>
                      <a:pt x="115" y="72"/>
                      <a:pt x="115" y="72"/>
                      <a:pt x="115" y="72"/>
                    </a:cubicBezTo>
                    <a:cubicBezTo>
                      <a:pt x="114" y="72"/>
                      <a:pt x="114" y="72"/>
                      <a:pt x="114" y="72"/>
                    </a:cubicBezTo>
                    <a:cubicBezTo>
                      <a:pt x="113" y="72"/>
                      <a:pt x="113" y="73"/>
                      <a:pt x="112" y="73"/>
                    </a:cubicBezTo>
                    <a:cubicBezTo>
                      <a:pt x="113" y="73"/>
                      <a:pt x="114" y="73"/>
                      <a:pt x="114" y="74"/>
                    </a:cubicBezTo>
                    <a:cubicBezTo>
                      <a:pt x="115" y="74"/>
                      <a:pt x="115" y="74"/>
                      <a:pt x="115" y="74"/>
                    </a:cubicBezTo>
                    <a:cubicBezTo>
                      <a:pt x="114" y="75"/>
                      <a:pt x="114" y="75"/>
                      <a:pt x="114" y="75"/>
                    </a:cubicBezTo>
                    <a:cubicBezTo>
                      <a:pt x="114" y="75"/>
                      <a:pt x="114" y="75"/>
                      <a:pt x="114" y="75"/>
                    </a:cubicBezTo>
                    <a:cubicBezTo>
                      <a:pt x="114" y="75"/>
                      <a:pt x="114" y="75"/>
                      <a:pt x="114" y="75"/>
                    </a:cubicBezTo>
                    <a:cubicBezTo>
                      <a:pt x="114" y="75"/>
                      <a:pt x="114" y="75"/>
                      <a:pt x="114" y="76"/>
                    </a:cubicBezTo>
                    <a:cubicBezTo>
                      <a:pt x="114" y="76"/>
                      <a:pt x="114" y="76"/>
                      <a:pt x="113" y="77"/>
                    </a:cubicBezTo>
                    <a:cubicBezTo>
                      <a:pt x="113" y="77"/>
                      <a:pt x="113" y="78"/>
                      <a:pt x="113" y="79"/>
                    </a:cubicBezTo>
                    <a:cubicBezTo>
                      <a:pt x="113" y="80"/>
                      <a:pt x="113" y="80"/>
                      <a:pt x="113" y="80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2" y="79"/>
                      <a:pt x="111" y="81"/>
                      <a:pt x="110" y="82"/>
                    </a:cubicBezTo>
                    <a:cubicBezTo>
                      <a:pt x="110" y="83"/>
                      <a:pt x="110" y="83"/>
                      <a:pt x="110" y="83"/>
                    </a:cubicBezTo>
                    <a:cubicBezTo>
                      <a:pt x="109" y="85"/>
                      <a:pt x="109" y="85"/>
                      <a:pt x="109" y="85"/>
                    </a:cubicBezTo>
                    <a:cubicBezTo>
                      <a:pt x="109" y="85"/>
                      <a:pt x="109" y="86"/>
                      <a:pt x="108" y="86"/>
                    </a:cubicBezTo>
                    <a:cubicBezTo>
                      <a:pt x="108" y="87"/>
                      <a:pt x="108" y="87"/>
                      <a:pt x="108" y="87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8" y="87"/>
                      <a:pt x="107" y="87"/>
                      <a:pt x="104" y="90"/>
                    </a:cubicBezTo>
                    <a:cubicBezTo>
                      <a:pt x="104" y="90"/>
                      <a:pt x="104" y="90"/>
                      <a:pt x="104" y="90"/>
                    </a:cubicBezTo>
                    <a:cubicBezTo>
                      <a:pt x="103" y="92"/>
                      <a:pt x="101" y="92"/>
                      <a:pt x="99" y="93"/>
                    </a:cubicBezTo>
                    <a:cubicBezTo>
                      <a:pt x="99" y="93"/>
                      <a:pt x="98" y="93"/>
                      <a:pt x="97" y="93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6" y="94"/>
                      <a:pt x="96" y="94"/>
                      <a:pt x="95" y="94"/>
                    </a:cubicBezTo>
                    <a:cubicBezTo>
                      <a:pt x="95" y="94"/>
                      <a:pt x="95" y="94"/>
                      <a:pt x="95" y="94"/>
                    </a:cubicBezTo>
                    <a:cubicBezTo>
                      <a:pt x="95" y="96"/>
                      <a:pt x="95" y="96"/>
                      <a:pt x="95" y="96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5"/>
                      <a:pt x="91" y="96"/>
                      <a:pt x="90" y="96"/>
                    </a:cubicBezTo>
                    <a:cubicBezTo>
                      <a:pt x="89" y="96"/>
                      <a:pt x="87" y="97"/>
                      <a:pt x="87" y="97"/>
                    </a:cubicBezTo>
                    <a:cubicBezTo>
                      <a:pt x="87" y="97"/>
                      <a:pt x="87" y="98"/>
                      <a:pt x="88" y="98"/>
                    </a:cubicBezTo>
                    <a:cubicBezTo>
                      <a:pt x="88" y="99"/>
                      <a:pt x="88" y="99"/>
                      <a:pt x="88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lose/>
                    <a:moveTo>
                      <a:pt x="86" y="94"/>
                    </a:moveTo>
                    <a:cubicBezTo>
                      <a:pt x="86" y="96"/>
                      <a:pt x="86" y="96"/>
                      <a:pt x="86" y="96"/>
                    </a:cubicBezTo>
                    <a:cubicBezTo>
                      <a:pt x="86" y="96"/>
                      <a:pt x="86" y="96"/>
                      <a:pt x="86" y="97"/>
                    </a:cubicBezTo>
                    <a:cubicBezTo>
                      <a:pt x="86" y="97"/>
                      <a:pt x="86" y="97"/>
                      <a:pt x="86" y="97"/>
                    </a:cubicBezTo>
                    <a:cubicBezTo>
                      <a:pt x="86" y="96"/>
                      <a:pt x="88" y="95"/>
                      <a:pt x="89" y="95"/>
                    </a:cubicBezTo>
                    <a:cubicBezTo>
                      <a:pt x="91" y="94"/>
                      <a:pt x="93" y="94"/>
                      <a:pt x="93" y="93"/>
                    </a:cubicBezTo>
                    <a:cubicBezTo>
                      <a:pt x="92" y="91"/>
                      <a:pt x="92" y="91"/>
                      <a:pt x="92" y="91"/>
                    </a:cubicBezTo>
                    <a:cubicBezTo>
                      <a:pt x="94" y="93"/>
                      <a:pt x="94" y="93"/>
                      <a:pt x="94" y="93"/>
                    </a:cubicBezTo>
                    <a:cubicBezTo>
                      <a:pt x="94" y="93"/>
                      <a:pt x="94" y="93"/>
                      <a:pt x="94" y="93"/>
                    </a:cubicBezTo>
                    <a:cubicBezTo>
                      <a:pt x="94" y="93"/>
                      <a:pt x="94" y="93"/>
                      <a:pt x="94" y="92"/>
                    </a:cubicBezTo>
                    <a:cubicBezTo>
                      <a:pt x="95" y="92"/>
                      <a:pt x="95" y="92"/>
                      <a:pt x="95" y="92"/>
                    </a:cubicBezTo>
                    <a:cubicBezTo>
                      <a:pt x="95" y="92"/>
                      <a:pt x="95" y="92"/>
                      <a:pt x="95" y="92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6" y="92"/>
                      <a:pt x="97" y="92"/>
                      <a:pt x="97" y="92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98" y="92"/>
                      <a:pt x="99" y="92"/>
                      <a:pt x="99" y="92"/>
                    </a:cubicBezTo>
                    <a:cubicBezTo>
                      <a:pt x="100" y="91"/>
                      <a:pt x="102" y="91"/>
                      <a:pt x="103" y="89"/>
                    </a:cubicBezTo>
                    <a:cubicBezTo>
                      <a:pt x="103" y="89"/>
                      <a:pt x="103" y="89"/>
                      <a:pt x="104" y="89"/>
                    </a:cubicBezTo>
                    <a:cubicBezTo>
                      <a:pt x="106" y="87"/>
                      <a:pt x="107" y="86"/>
                      <a:pt x="107" y="85"/>
                    </a:cubicBezTo>
                    <a:cubicBezTo>
                      <a:pt x="107" y="85"/>
                      <a:pt x="108" y="85"/>
                      <a:pt x="108" y="84"/>
                    </a:cubicBezTo>
                    <a:cubicBezTo>
                      <a:pt x="108" y="83"/>
                      <a:pt x="108" y="83"/>
                      <a:pt x="108" y="82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0" y="80"/>
                      <a:pt x="111" y="78"/>
                      <a:pt x="112" y="78"/>
                    </a:cubicBezTo>
                    <a:cubicBezTo>
                      <a:pt x="112" y="78"/>
                      <a:pt x="112" y="77"/>
                      <a:pt x="112" y="76"/>
                    </a:cubicBezTo>
                    <a:cubicBezTo>
                      <a:pt x="112" y="76"/>
                      <a:pt x="112" y="76"/>
                      <a:pt x="112" y="76"/>
                    </a:cubicBezTo>
                    <a:cubicBezTo>
                      <a:pt x="113" y="76"/>
                      <a:pt x="113" y="76"/>
                      <a:pt x="113" y="76"/>
                    </a:cubicBezTo>
                    <a:cubicBezTo>
                      <a:pt x="113" y="75"/>
                      <a:pt x="113" y="75"/>
                      <a:pt x="113" y="75"/>
                    </a:cubicBezTo>
                    <a:cubicBezTo>
                      <a:pt x="112" y="75"/>
                      <a:pt x="112" y="75"/>
                      <a:pt x="112" y="75"/>
                    </a:cubicBezTo>
                    <a:cubicBezTo>
                      <a:pt x="113" y="75"/>
                      <a:pt x="113" y="75"/>
                      <a:pt x="113" y="74"/>
                    </a:cubicBezTo>
                    <a:cubicBezTo>
                      <a:pt x="112" y="74"/>
                      <a:pt x="111" y="74"/>
                      <a:pt x="110" y="74"/>
                    </a:cubicBezTo>
                    <a:cubicBezTo>
                      <a:pt x="106" y="75"/>
                      <a:pt x="106" y="75"/>
                      <a:pt x="106" y="75"/>
                    </a:cubicBezTo>
                    <a:cubicBezTo>
                      <a:pt x="109" y="73"/>
                      <a:pt x="109" y="73"/>
                      <a:pt x="109" y="73"/>
                    </a:cubicBezTo>
                    <a:cubicBezTo>
                      <a:pt x="111" y="73"/>
                      <a:pt x="112" y="72"/>
                      <a:pt x="113" y="71"/>
                    </a:cubicBezTo>
                    <a:cubicBezTo>
                      <a:pt x="112" y="70"/>
                      <a:pt x="111" y="69"/>
                      <a:pt x="110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10" y="68"/>
                      <a:pt x="111" y="68"/>
                      <a:pt x="112" y="68"/>
                    </a:cubicBezTo>
                    <a:cubicBezTo>
                      <a:pt x="112" y="68"/>
                      <a:pt x="111" y="67"/>
                      <a:pt x="111" y="66"/>
                    </a:cubicBezTo>
                    <a:cubicBezTo>
                      <a:pt x="110" y="64"/>
                      <a:pt x="109" y="62"/>
                      <a:pt x="107" y="61"/>
                    </a:cubicBezTo>
                    <a:cubicBezTo>
                      <a:pt x="107" y="61"/>
                      <a:pt x="107" y="61"/>
                      <a:pt x="107" y="61"/>
                    </a:cubicBezTo>
                    <a:cubicBezTo>
                      <a:pt x="107" y="60"/>
                      <a:pt x="107" y="60"/>
                      <a:pt x="107" y="60"/>
                    </a:cubicBezTo>
                    <a:cubicBezTo>
                      <a:pt x="107" y="60"/>
                      <a:pt x="107" y="60"/>
                      <a:pt x="108" y="59"/>
                    </a:cubicBezTo>
                    <a:cubicBezTo>
                      <a:pt x="108" y="59"/>
                      <a:pt x="109" y="58"/>
                      <a:pt x="109" y="57"/>
                    </a:cubicBezTo>
                    <a:cubicBezTo>
                      <a:pt x="109" y="56"/>
                      <a:pt x="109" y="56"/>
                      <a:pt x="109" y="56"/>
                    </a:cubicBezTo>
                    <a:cubicBezTo>
                      <a:pt x="110" y="56"/>
                      <a:pt x="110" y="56"/>
                      <a:pt x="110" y="56"/>
                    </a:cubicBezTo>
                    <a:cubicBezTo>
                      <a:pt x="110" y="56"/>
                      <a:pt x="111" y="56"/>
                      <a:pt x="111" y="56"/>
                    </a:cubicBezTo>
                    <a:cubicBezTo>
                      <a:pt x="112" y="55"/>
                      <a:pt x="113" y="54"/>
                      <a:pt x="114" y="54"/>
                    </a:cubicBezTo>
                    <a:cubicBezTo>
                      <a:pt x="114" y="54"/>
                      <a:pt x="114" y="54"/>
                      <a:pt x="115" y="54"/>
                    </a:cubicBezTo>
                    <a:cubicBezTo>
                      <a:pt x="115" y="54"/>
                      <a:pt x="115" y="54"/>
                      <a:pt x="115" y="54"/>
                    </a:cubicBezTo>
                    <a:cubicBezTo>
                      <a:pt x="113" y="54"/>
                      <a:pt x="112" y="54"/>
                      <a:pt x="111" y="53"/>
                    </a:cubicBezTo>
                    <a:cubicBezTo>
                      <a:pt x="111" y="53"/>
                      <a:pt x="110" y="54"/>
                      <a:pt x="110" y="54"/>
                    </a:cubicBezTo>
                    <a:cubicBezTo>
                      <a:pt x="109" y="54"/>
                      <a:pt x="108" y="55"/>
                      <a:pt x="108" y="55"/>
                    </a:cubicBezTo>
                    <a:cubicBezTo>
                      <a:pt x="107" y="54"/>
                      <a:pt x="106" y="54"/>
                      <a:pt x="106" y="53"/>
                    </a:cubicBezTo>
                    <a:cubicBezTo>
                      <a:pt x="106" y="53"/>
                      <a:pt x="105" y="52"/>
                      <a:pt x="105" y="52"/>
                    </a:cubicBezTo>
                    <a:cubicBezTo>
                      <a:pt x="104" y="52"/>
                      <a:pt x="104" y="51"/>
                      <a:pt x="103" y="51"/>
                    </a:cubicBezTo>
                    <a:cubicBezTo>
                      <a:pt x="103" y="50"/>
                      <a:pt x="104" y="49"/>
                      <a:pt x="104" y="48"/>
                    </a:cubicBezTo>
                    <a:cubicBezTo>
                      <a:pt x="104" y="48"/>
                      <a:pt x="105" y="48"/>
                      <a:pt x="106" y="48"/>
                    </a:cubicBezTo>
                    <a:cubicBezTo>
                      <a:pt x="106" y="47"/>
                      <a:pt x="107" y="47"/>
                      <a:pt x="107" y="47"/>
                    </a:cubicBezTo>
                    <a:cubicBezTo>
                      <a:pt x="108" y="46"/>
                      <a:pt x="109" y="45"/>
                      <a:pt x="109" y="45"/>
                    </a:cubicBezTo>
                    <a:cubicBezTo>
                      <a:pt x="110" y="45"/>
                      <a:pt x="111" y="44"/>
                      <a:pt x="111" y="44"/>
                    </a:cubicBezTo>
                    <a:cubicBezTo>
                      <a:pt x="112" y="43"/>
                      <a:pt x="112" y="42"/>
                      <a:pt x="113" y="42"/>
                    </a:cubicBezTo>
                    <a:cubicBezTo>
                      <a:pt x="114" y="42"/>
                      <a:pt x="115" y="43"/>
                      <a:pt x="115" y="44"/>
                    </a:cubicBezTo>
                    <a:cubicBezTo>
                      <a:pt x="115" y="45"/>
                      <a:pt x="114" y="46"/>
                      <a:pt x="113" y="47"/>
                    </a:cubicBezTo>
                    <a:cubicBezTo>
                      <a:pt x="113" y="47"/>
                      <a:pt x="113" y="47"/>
                      <a:pt x="113" y="47"/>
                    </a:cubicBezTo>
                    <a:cubicBezTo>
                      <a:pt x="114" y="47"/>
                      <a:pt x="114" y="48"/>
                      <a:pt x="114" y="48"/>
                    </a:cubicBezTo>
                    <a:cubicBezTo>
                      <a:pt x="114" y="48"/>
                      <a:pt x="115" y="48"/>
                      <a:pt x="115" y="47"/>
                    </a:cubicBezTo>
                    <a:cubicBezTo>
                      <a:pt x="116" y="47"/>
                      <a:pt x="116" y="47"/>
                      <a:pt x="116" y="46"/>
                    </a:cubicBezTo>
                    <a:cubicBezTo>
                      <a:pt x="117" y="46"/>
                      <a:pt x="118" y="46"/>
                      <a:pt x="118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5"/>
                      <a:pt x="120" y="45"/>
                    </a:cubicBezTo>
                    <a:cubicBezTo>
                      <a:pt x="120" y="45"/>
                      <a:pt x="120" y="44"/>
                      <a:pt x="120" y="44"/>
                    </a:cubicBezTo>
                    <a:cubicBezTo>
                      <a:pt x="121" y="44"/>
                      <a:pt x="121" y="43"/>
                      <a:pt x="122" y="43"/>
                    </a:cubicBezTo>
                    <a:cubicBezTo>
                      <a:pt x="123" y="42"/>
                      <a:pt x="124" y="42"/>
                      <a:pt x="125" y="41"/>
                    </a:cubicBezTo>
                    <a:cubicBezTo>
                      <a:pt x="125" y="40"/>
                      <a:pt x="126" y="41"/>
                      <a:pt x="127" y="41"/>
                    </a:cubicBezTo>
                    <a:cubicBezTo>
                      <a:pt x="127" y="41"/>
                      <a:pt x="128" y="41"/>
                      <a:pt x="128" y="41"/>
                    </a:cubicBezTo>
                    <a:cubicBezTo>
                      <a:pt x="128" y="41"/>
                      <a:pt x="128" y="41"/>
                      <a:pt x="128" y="40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30" y="39"/>
                      <a:pt x="131" y="38"/>
                      <a:pt x="132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7"/>
                      <a:pt x="133" y="37"/>
                    </a:cubicBezTo>
                    <a:cubicBezTo>
                      <a:pt x="134" y="36"/>
                      <a:pt x="134" y="36"/>
                      <a:pt x="134" y="35"/>
                    </a:cubicBezTo>
                    <a:cubicBezTo>
                      <a:pt x="135" y="35"/>
                      <a:pt x="135" y="34"/>
                      <a:pt x="135" y="33"/>
                    </a:cubicBezTo>
                    <a:cubicBezTo>
                      <a:pt x="134" y="31"/>
                      <a:pt x="135" y="30"/>
                      <a:pt x="136" y="30"/>
                    </a:cubicBezTo>
                    <a:cubicBezTo>
                      <a:pt x="136" y="29"/>
                      <a:pt x="136" y="29"/>
                      <a:pt x="136" y="29"/>
                    </a:cubicBezTo>
                    <a:cubicBezTo>
                      <a:pt x="137" y="29"/>
                      <a:pt x="138" y="29"/>
                      <a:pt x="138" y="29"/>
                    </a:cubicBezTo>
                    <a:cubicBezTo>
                      <a:pt x="138" y="29"/>
                      <a:pt x="139" y="30"/>
                      <a:pt x="139" y="30"/>
                    </a:cubicBezTo>
                    <a:cubicBezTo>
                      <a:pt x="140" y="29"/>
                      <a:pt x="141" y="26"/>
                      <a:pt x="141" y="25"/>
                    </a:cubicBezTo>
                    <a:cubicBezTo>
                      <a:pt x="141" y="24"/>
                      <a:pt x="141" y="24"/>
                      <a:pt x="141" y="24"/>
                    </a:cubicBezTo>
                    <a:cubicBezTo>
                      <a:pt x="142" y="23"/>
                      <a:pt x="142" y="23"/>
                      <a:pt x="142" y="22"/>
                    </a:cubicBezTo>
                    <a:cubicBezTo>
                      <a:pt x="143" y="22"/>
                      <a:pt x="143" y="22"/>
                      <a:pt x="143" y="21"/>
                    </a:cubicBezTo>
                    <a:cubicBezTo>
                      <a:pt x="143" y="21"/>
                      <a:pt x="143" y="21"/>
                      <a:pt x="143" y="20"/>
                    </a:cubicBezTo>
                    <a:cubicBezTo>
                      <a:pt x="143" y="20"/>
                      <a:pt x="143" y="20"/>
                      <a:pt x="143" y="19"/>
                    </a:cubicBezTo>
                    <a:cubicBezTo>
                      <a:pt x="141" y="20"/>
                      <a:pt x="140" y="20"/>
                      <a:pt x="139" y="21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7" y="22"/>
                      <a:pt x="137" y="22"/>
                      <a:pt x="136" y="22"/>
                    </a:cubicBezTo>
                    <a:cubicBezTo>
                      <a:pt x="135" y="22"/>
                      <a:pt x="134" y="21"/>
                      <a:pt x="134" y="20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3" y="17"/>
                      <a:pt x="132" y="16"/>
                      <a:pt x="130" y="15"/>
                    </a:cubicBezTo>
                    <a:cubicBezTo>
                      <a:pt x="126" y="15"/>
                      <a:pt x="126" y="14"/>
                      <a:pt x="126" y="12"/>
                    </a:cubicBezTo>
                    <a:cubicBezTo>
                      <a:pt x="125" y="11"/>
                      <a:pt x="125" y="11"/>
                      <a:pt x="125" y="11"/>
                    </a:cubicBezTo>
                    <a:cubicBezTo>
                      <a:pt x="125" y="10"/>
                      <a:pt x="125" y="9"/>
                      <a:pt x="125" y="8"/>
                    </a:cubicBezTo>
                    <a:cubicBezTo>
                      <a:pt x="124" y="7"/>
                      <a:pt x="124" y="6"/>
                      <a:pt x="124" y="5"/>
                    </a:cubicBezTo>
                    <a:cubicBezTo>
                      <a:pt x="123" y="3"/>
                      <a:pt x="122" y="3"/>
                      <a:pt x="121" y="3"/>
                    </a:cubicBezTo>
                    <a:cubicBezTo>
                      <a:pt x="120" y="2"/>
                      <a:pt x="120" y="2"/>
                      <a:pt x="119" y="2"/>
                    </a:cubicBezTo>
                    <a:cubicBezTo>
                      <a:pt x="119" y="2"/>
                      <a:pt x="119" y="2"/>
                      <a:pt x="118" y="1"/>
                    </a:cubicBezTo>
                    <a:cubicBezTo>
                      <a:pt x="118" y="1"/>
                      <a:pt x="118" y="1"/>
                      <a:pt x="117" y="1"/>
                    </a:cubicBezTo>
                    <a:cubicBezTo>
                      <a:pt x="113" y="1"/>
                      <a:pt x="113" y="1"/>
                      <a:pt x="113" y="1"/>
                    </a:cubicBezTo>
                    <a:cubicBezTo>
                      <a:pt x="112" y="2"/>
                      <a:pt x="111" y="2"/>
                      <a:pt x="110" y="3"/>
                    </a:cubicBezTo>
                    <a:cubicBezTo>
                      <a:pt x="111" y="3"/>
                      <a:pt x="111" y="4"/>
                      <a:pt x="111" y="4"/>
                    </a:cubicBezTo>
                    <a:cubicBezTo>
                      <a:pt x="112" y="5"/>
                      <a:pt x="111" y="7"/>
                      <a:pt x="110" y="7"/>
                    </a:cubicBezTo>
                    <a:cubicBezTo>
                      <a:pt x="109" y="8"/>
                      <a:pt x="109" y="9"/>
                      <a:pt x="109" y="10"/>
                    </a:cubicBezTo>
                    <a:cubicBezTo>
                      <a:pt x="109" y="10"/>
                      <a:pt x="108" y="11"/>
                      <a:pt x="108" y="12"/>
                    </a:cubicBezTo>
                    <a:cubicBezTo>
                      <a:pt x="108" y="13"/>
                      <a:pt x="107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3" y="15"/>
                      <a:pt x="103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6"/>
                      <a:pt x="100" y="17"/>
                      <a:pt x="99" y="19"/>
                    </a:cubicBezTo>
                    <a:cubicBezTo>
                      <a:pt x="99" y="21"/>
                      <a:pt x="100" y="21"/>
                      <a:pt x="101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3" y="21"/>
                      <a:pt x="103" y="20"/>
                      <a:pt x="103" y="20"/>
                    </a:cubicBezTo>
                    <a:cubicBezTo>
                      <a:pt x="104" y="20"/>
                      <a:pt x="104" y="19"/>
                      <a:pt x="105" y="19"/>
                    </a:cubicBezTo>
                    <a:cubicBezTo>
                      <a:pt x="105" y="19"/>
                      <a:pt x="106" y="20"/>
                      <a:pt x="106" y="20"/>
                    </a:cubicBezTo>
                    <a:cubicBezTo>
                      <a:pt x="107" y="21"/>
                      <a:pt x="107" y="22"/>
                      <a:pt x="107" y="22"/>
                    </a:cubicBezTo>
                    <a:cubicBezTo>
                      <a:pt x="108" y="23"/>
                      <a:pt x="108" y="23"/>
                      <a:pt x="108" y="24"/>
                    </a:cubicBezTo>
                    <a:cubicBezTo>
                      <a:pt x="109" y="25"/>
                      <a:pt x="109" y="25"/>
                      <a:pt x="109" y="25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8" y="25"/>
                      <a:pt x="108" y="25"/>
                      <a:pt x="107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6" y="25"/>
                      <a:pt x="106" y="25"/>
                      <a:pt x="105" y="25"/>
                    </a:cubicBezTo>
                    <a:cubicBezTo>
                      <a:pt x="103" y="25"/>
                      <a:pt x="102" y="25"/>
                      <a:pt x="102" y="25"/>
                    </a:cubicBezTo>
                    <a:cubicBezTo>
                      <a:pt x="102" y="26"/>
                      <a:pt x="102" y="26"/>
                      <a:pt x="101" y="26"/>
                    </a:cubicBezTo>
                    <a:cubicBezTo>
                      <a:pt x="101" y="27"/>
                      <a:pt x="100" y="28"/>
                      <a:pt x="99" y="28"/>
                    </a:cubicBezTo>
                    <a:cubicBezTo>
                      <a:pt x="99" y="28"/>
                      <a:pt x="99" y="29"/>
                      <a:pt x="98" y="29"/>
                    </a:cubicBezTo>
                    <a:cubicBezTo>
                      <a:pt x="98" y="29"/>
                      <a:pt x="98" y="29"/>
                      <a:pt x="97" y="29"/>
                    </a:cubicBezTo>
                    <a:cubicBezTo>
                      <a:pt x="97" y="29"/>
                      <a:pt x="97" y="29"/>
                      <a:pt x="97" y="30"/>
                    </a:cubicBezTo>
                    <a:cubicBezTo>
                      <a:pt x="96" y="31"/>
                      <a:pt x="95" y="31"/>
                      <a:pt x="94" y="31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4" y="31"/>
                      <a:pt x="93" y="31"/>
                      <a:pt x="93" y="31"/>
                    </a:cubicBezTo>
                    <a:cubicBezTo>
                      <a:pt x="92" y="31"/>
                      <a:pt x="92" y="30"/>
                      <a:pt x="92" y="30"/>
                    </a:cubicBezTo>
                    <a:cubicBezTo>
                      <a:pt x="91" y="30"/>
                      <a:pt x="91" y="31"/>
                      <a:pt x="91" y="31"/>
                    </a:cubicBezTo>
                    <a:cubicBezTo>
                      <a:pt x="90" y="32"/>
                      <a:pt x="90" y="33"/>
                      <a:pt x="91" y="33"/>
                    </a:cubicBezTo>
                    <a:cubicBezTo>
                      <a:pt x="91" y="34"/>
                      <a:pt x="91" y="34"/>
                      <a:pt x="91" y="34"/>
                    </a:cubicBezTo>
                    <a:cubicBezTo>
                      <a:pt x="91" y="34"/>
                      <a:pt x="91" y="34"/>
                      <a:pt x="91" y="34"/>
                    </a:cubicBezTo>
                    <a:cubicBezTo>
                      <a:pt x="91" y="35"/>
                      <a:pt x="87" y="38"/>
                      <a:pt x="87" y="38"/>
                    </a:cubicBezTo>
                    <a:cubicBezTo>
                      <a:pt x="85" y="39"/>
                      <a:pt x="84" y="39"/>
                      <a:pt x="84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2" y="39"/>
                      <a:pt x="81" y="39"/>
                      <a:pt x="81" y="39"/>
                    </a:cubicBezTo>
                    <a:cubicBezTo>
                      <a:pt x="79" y="39"/>
                      <a:pt x="78" y="40"/>
                      <a:pt x="77" y="40"/>
                    </a:cubicBezTo>
                    <a:cubicBezTo>
                      <a:pt x="76" y="41"/>
                      <a:pt x="75" y="41"/>
                      <a:pt x="74" y="41"/>
                    </a:cubicBezTo>
                    <a:cubicBezTo>
                      <a:pt x="73" y="42"/>
                      <a:pt x="71" y="41"/>
                      <a:pt x="70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8" y="39"/>
                      <a:pt x="67" y="39"/>
                      <a:pt x="66" y="39"/>
                    </a:cubicBezTo>
                    <a:cubicBezTo>
                      <a:pt x="66" y="38"/>
                      <a:pt x="65" y="38"/>
                      <a:pt x="64" y="38"/>
                    </a:cubicBezTo>
                    <a:cubicBezTo>
                      <a:pt x="61" y="38"/>
                      <a:pt x="59" y="38"/>
                      <a:pt x="56" y="38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38"/>
                      <a:pt x="54" y="36"/>
                      <a:pt x="52" y="34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1" y="32"/>
                      <a:pt x="50" y="32"/>
                      <a:pt x="48" y="31"/>
                    </a:cubicBezTo>
                    <a:cubicBezTo>
                      <a:pt x="48" y="31"/>
                      <a:pt x="47" y="31"/>
                      <a:pt x="47" y="31"/>
                    </a:cubicBezTo>
                    <a:cubicBezTo>
                      <a:pt x="46" y="30"/>
                      <a:pt x="45" y="30"/>
                      <a:pt x="44" y="30"/>
                    </a:cubicBezTo>
                    <a:cubicBezTo>
                      <a:pt x="43" y="30"/>
                      <a:pt x="42" y="30"/>
                      <a:pt x="41" y="30"/>
                    </a:cubicBezTo>
                    <a:cubicBezTo>
                      <a:pt x="41" y="29"/>
                      <a:pt x="41" y="29"/>
                      <a:pt x="41" y="28"/>
                    </a:cubicBezTo>
                    <a:cubicBezTo>
                      <a:pt x="41" y="27"/>
                      <a:pt x="41" y="25"/>
                      <a:pt x="41" y="25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0" y="22"/>
                      <a:pt x="40" y="21"/>
                      <a:pt x="38" y="21"/>
                    </a:cubicBezTo>
                    <a:cubicBezTo>
                      <a:pt x="36" y="21"/>
                      <a:pt x="35" y="19"/>
                      <a:pt x="34" y="17"/>
                    </a:cubicBezTo>
                    <a:cubicBezTo>
                      <a:pt x="34" y="18"/>
                      <a:pt x="34" y="18"/>
                      <a:pt x="33" y="18"/>
                    </a:cubicBezTo>
                    <a:cubicBezTo>
                      <a:pt x="33" y="18"/>
                      <a:pt x="33" y="18"/>
                      <a:pt x="32" y="19"/>
                    </a:cubicBezTo>
                    <a:cubicBezTo>
                      <a:pt x="32" y="19"/>
                      <a:pt x="31" y="19"/>
                      <a:pt x="31" y="19"/>
                    </a:cubicBezTo>
                    <a:cubicBezTo>
                      <a:pt x="31" y="20"/>
                      <a:pt x="30" y="20"/>
                      <a:pt x="30" y="20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2"/>
                      <a:pt x="30" y="23"/>
                      <a:pt x="29" y="24"/>
                    </a:cubicBezTo>
                    <a:cubicBezTo>
                      <a:pt x="28" y="24"/>
                      <a:pt x="28" y="24"/>
                      <a:pt x="27" y="24"/>
                    </a:cubicBezTo>
                    <a:cubicBezTo>
                      <a:pt x="27" y="24"/>
                      <a:pt x="27" y="24"/>
                      <a:pt x="26" y="24"/>
                    </a:cubicBezTo>
                    <a:cubicBezTo>
                      <a:pt x="26" y="24"/>
                      <a:pt x="25" y="24"/>
                      <a:pt x="25" y="23"/>
                    </a:cubicBezTo>
                    <a:cubicBezTo>
                      <a:pt x="25" y="23"/>
                      <a:pt x="25" y="23"/>
                      <a:pt x="24" y="23"/>
                    </a:cubicBezTo>
                    <a:cubicBezTo>
                      <a:pt x="24" y="23"/>
                      <a:pt x="24" y="23"/>
                      <a:pt x="24" y="24"/>
                    </a:cubicBezTo>
                    <a:cubicBezTo>
                      <a:pt x="23" y="24"/>
                      <a:pt x="23" y="25"/>
                      <a:pt x="23" y="25"/>
                    </a:cubicBezTo>
                    <a:cubicBezTo>
                      <a:pt x="23" y="26"/>
                      <a:pt x="22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9"/>
                      <a:pt x="22" y="30"/>
                      <a:pt x="21" y="30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9" y="33"/>
                      <a:pt x="19" y="35"/>
                      <a:pt x="18" y="38"/>
                    </a:cubicBezTo>
                    <a:cubicBezTo>
                      <a:pt x="18" y="40"/>
                      <a:pt x="16" y="40"/>
                      <a:pt x="15" y="41"/>
                    </a:cubicBezTo>
                    <a:cubicBezTo>
                      <a:pt x="15" y="41"/>
                      <a:pt x="14" y="42"/>
                      <a:pt x="13" y="42"/>
                    </a:cubicBezTo>
                    <a:cubicBezTo>
                      <a:pt x="13" y="43"/>
                      <a:pt x="12" y="43"/>
                      <a:pt x="11" y="43"/>
                    </a:cubicBezTo>
                    <a:cubicBezTo>
                      <a:pt x="10" y="43"/>
                      <a:pt x="10" y="43"/>
                      <a:pt x="10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5"/>
                      <a:pt x="8" y="45"/>
                      <a:pt x="7" y="45"/>
                    </a:cubicBezTo>
                    <a:cubicBezTo>
                      <a:pt x="7" y="45"/>
                      <a:pt x="7" y="45"/>
                      <a:pt x="6" y="45"/>
                    </a:cubicBezTo>
                    <a:cubicBezTo>
                      <a:pt x="5" y="45"/>
                      <a:pt x="4" y="45"/>
                      <a:pt x="3" y="46"/>
                    </a:cubicBezTo>
                    <a:cubicBezTo>
                      <a:pt x="3" y="46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8"/>
                      <a:pt x="3" y="49"/>
                      <a:pt x="3" y="49"/>
                    </a:cubicBezTo>
                    <a:cubicBezTo>
                      <a:pt x="3" y="49"/>
                      <a:pt x="3" y="50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5" y="50"/>
                      <a:pt x="5" y="52"/>
                      <a:pt x="6" y="53"/>
                    </a:cubicBezTo>
                    <a:cubicBezTo>
                      <a:pt x="6" y="53"/>
                      <a:pt x="6" y="54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7" y="55"/>
                      <a:pt x="7" y="55"/>
                    </a:cubicBezTo>
                    <a:cubicBezTo>
                      <a:pt x="8" y="56"/>
                      <a:pt x="8" y="56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9" y="57"/>
                      <a:pt x="9" y="57"/>
                      <a:pt x="9" y="58"/>
                    </a:cubicBezTo>
                    <a:cubicBezTo>
                      <a:pt x="10" y="58"/>
                      <a:pt x="10" y="58"/>
                      <a:pt x="11" y="58"/>
                    </a:cubicBezTo>
                    <a:cubicBezTo>
                      <a:pt x="11" y="58"/>
                      <a:pt x="12" y="58"/>
                      <a:pt x="13" y="58"/>
                    </a:cubicBezTo>
                    <a:cubicBezTo>
                      <a:pt x="14" y="57"/>
                      <a:pt x="14" y="57"/>
                      <a:pt x="15" y="57"/>
                    </a:cubicBezTo>
                    <a:cubicBezTo>
                      <a:pt x="16" y="57"/>
                      <a:pt x="17" y="57"/>
                      <a:pt x="17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8" y="60"/>
                      <a:pt x="17" y="63"/>
                      <a:pt x="15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6" y="65"/>
                      <a:pt x="16" y="66"/>
                      <a:pt x="16" y="67"/>
                    </a:cubicBezTo>
                    <a:cubicBezTo>
                      <a:pt x="16" y="68"/>
                      <a:pt x="15" y="68"/>
                      <a:pt x="14" y="68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14" y="69"/>
                      <a:pt x="14" y="70"/>
                      <a:pt x="15" y="71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2" y="73"/>
                      <a:pt x="23" y="73"/>
                      <a:pt x="24" y="74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5" y="76"/>
                      <a:pt x="26" y="76"/>
                      <a:pt x="26" y="75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27" y="77"/>
                      <a:pt x="27" y="77"/>
                      <a:pt x="29" y="78"/>
                    </a:cubicBezTo>
                    <a:cubicBezTo>
                      <a:pt x="29" y="78"/>
                      <a:pt x="30" y="78"/>
                      <a:pt x="31" y="79"/>
                    </a:cubicBezTo>
                    <a:cubicBezTo>
                      <a:pt x="31" y="79"/>
                      <a:pt x="31" y="79"/>
                      <a:pt x="32" y="79"/>
                    </a:cubicBezTo>
                    <a:cubicBezTo>
                      <a:pt x="34" y="79"/>
                      <a:pt x="36" y="79"/>
                      <a:pt x="37" y="79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8" y="80"/>
                      <a:pt x="39" y="79"/>
                      <a:pt x="39" y="79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40" y="78"/>
                      <a:pt x="40" y="78"/>
                    </a:cubicBezTo>
                    <a:cubicBezTo>
                      <a:pt x="41" y="78"/>
                      <a:pt x="42" y="78"/>
                      <a:pt x="42" y="79"/>
                    </a:cubicBezTo>
                    <a:cubicBezTo>
                      <a:pt x="43" y="79"/>
                      <a:pt x="43" y="79"/>
                      <a:pt x="44" y="79"/>
                    </a:cubicBezTo>
                    <a:cubicBezTo>
                      <a:pt x="46" y="78"/>
                      <a:pt x="47" y="78"/>
                      <a:pt x="49" y="76"/>
                    </a:cubicBezTo>
                    <a:cubicBezTo>
                      <a:pt x="50" y="76"/>
                      <a:pt x="51" y="75"/>
                      <a:pt x="51" y="75"/>
                    </a:cubicBezTo>
                    <a:cubicBezTo>
                      <a:pt x="52" y="75"/>
                      <a:pt x="53" y="75"/>
                      <a:pt x="53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5" y="76"/>
                      <a:pt x="55" y="77"/>
                      <a:pt x="55" y="77"/>
                    </a:cubicBezTo>
                    <a:cubicBezTo>
                      <a:pt x="55" y="77"/>
                      <a:pt x="55" y="78"/>
                      <a:pt x="55" y="78"/>
                    </a:cubicBezTo>
                    <a:cubicBezTo>
                      <a:pt x="56" y="78"/>
                      <a:pt x="56" y="78"/>
                      <a:pt x="57" y="78"/>
                    </a:cubicBezTo>
                    <a:cubicBezTo>
                      <a:pt x="58" y="78"/>
                      <a:pt x="59" y="79"/>
                      <a:pt x="60" y="80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1" y="82"/>
                      <a:pt x="60" y="84"/>
                      <a:pt x="59" y="89"/>
                    </a:cubicBezTo>
                    <a:cubicBezTo>
                      <a:pt x="58" y="89"/>
                      <a:pt x="58" y="89"/>
                      <a:pt x="58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89"/>
                      <a:pt x="61" y="89"/>
                      <a:pt x="61" y="90"/>
                    </a:cubicBezTo>
                    <a:cubicBezTo>
                      <a:pt x="61" y="91"/>
                      <a:pt x="61" y="91"/>
                      <a:pt x="62" y="91"/>
                    </a:cubicBezTo>
                    <a:cubicBezTo>
                      <a:pt x="62" y="91"/>
                      <a:pt x="62" y="92"/>
                      <a:pt x="62" y="93"/>
                    </a:cubicBezTo>
                    <a:cubicBezTo>
                      <a:pt x="62" y="93"/>
                      <a:pt x="63" y="95"/>
                      <a:pt x="64" y="95"/>
                    </a:cubicBezTo>
                    <a:cubicBezTo>
                      <a:pt x="64" y="95"/>
                      <a:pt x="64" y="95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6" y="95"/>
                      <a:pt x="66" y="95"/>
                      <a:pt x="66" y="95"/>
                    </a:cubicBezTo>
                    <a:cubicBezTo>
                      <a:pt x="66" y="95"/>
                      <a:pt x="66" y="95"/>
                      <a:pt x="66" y="95"/>
                    </a:cubicBezTo>
                    <a:cubicBezTo>
                      <a:pt x="66" y="94"/>
                      <a:pt x="66" y="94"/>
                      <a:pt x="66" y="94"/>
                    </a:cubicBezTo>
                    <a:cubicBezTo>
                      <a:pt x="66" y="93"/>
                      <a:pt x="66" y="93"/>
                      <a:pt x="66" y="93"/>
                    </a:cubicBezTo>
                    <a:cubicBezTo>
                      <a:pt x="66" y="93"/>
                      <a:pt x="67" y="93"/>
                      <a:pt x="67" y="93"/>
                    </a:cubicBezTo>
                    <a:cubicBezTo>
                      <a:pt x="67" y="93"/>
                      <a:pt x="68" y="93"/>
                      <a:pt x="68" y="93"/>
                    </a:cubicBezTo>
                    <a:cubicBezTo>
                      <a:pt x="68" y="93"/>
                      <a:pt x="68" y="93"/>
                      <a:pt x="68" y="93"/>
                    </a:cubicBezTo>
                    <a:cubicBezTo>
                      <a:pt x="68" y="92"/>
                      <a:pt x="68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2"/>
                      <a:pt x="70" y="92"/>
                      <a:pt x="70" y="92"/>
                    </a:cubicBezTo>
                    <a:cubicBezTo>
                      <a:pt x="70" y="92"/>
                      <a:pt x="70" y="93"/>
                      <a:pt x="70" y="93"/>
                    </a:cubicBezTo>
                    <a:cubicBezTo>
                      <a:pt x="70" y="93"/>
                      <a:pt x="70" y="92"/>
                      <a:pt x="70" y="92"/>
                    </a:cubicBezTo>
                    <a:cubicBezTo>
                      <a:pt x="71" y="92"/>
                      <a:pt x="71" y="92"/>
                      <a:pt x="72" y="92"/>
                    </a:cubicBezTo>
                    <a:cubicBezTo>
                      <a:pt x="72" y="92"/>
                      <a:pt x="72" y="92"/>
                      <a:pt x="72" y="92"/>
                    </a:cubicBezTo>
                    <a:cubicBezTo>
                      <a:pt x="73" y="92"/>
                      <a:pt x="75" y="91"/>
                      <a:pt x="76" y="91"/>
                    </a:cubicBezTo>
                    <a:cubicBezTo>
                      <a:pt x="77" y="91"/>
                      <a:pt x="78" y="92"/>
                      <a:pt x="79" y="93"/>
                    </a:cubicBezTo>
                    <a:cubicBezTo>
                      <a:pt x="79" y="94"/>
                      <a:pt x="80" y="95"/>
                      <a:pt x="81" y="95"/>
                    </a:cubicBezTo>
                    <a:cubicBezTo>
                      <a:pt x="81" y="95"/>
                      <a:pt x="81" y="95"/>
                      <a:pt x="82" y="95"/>
                    </a:cubicBezTo>
                    <a:cubicBezTo>
                      <a:pt x="82" y="94"/>
                      <a:pt x="82" y="94"/>
                      <a:pt x="82" y="94"/>
                    </a:cubicBezTo>
                    <a:cubicBezTo>
                      <a:pt x="82" y="95"/>
                      <a:pt x="82" y="95"/>
                      <a:pt x="82" y="95"/>
                    </a:cubicBezTo>
                    <a:cubicBezTo>
                      <a:pt x="83" y="95"/>
                      <a:pt x="83" y="95"/>
                      <a:pt x="84" y="95"/>
                    </a:cubicBezTo>
                    <a:cubicBezTo>
                      <a:pt x="84" y="95"/>
                      <a:pt x="84" y="95"/>
                      <a:pt x="85" y="95"/>
                    </a:cubicBezTo>
                    <a:cubicBezTo>
                      <a:pt x="85" y="95"/>
                      <a:pt x="85" y="95"/>
                      <a:pt x="85" y="95"/>
                    </a:cubicBezTo>
                    <a:lnTo>
                      <a:pt x="86" y="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" name="Freeform 598"/>
              <p:cNvSpPr>
                <a:spLocks/>
              </p:cNvSpPr>
              <p:nvPr/>
            </p:nvSpPr>
            <p:spPr bwMode="auto">
              <a:xfrm>
                <a:off x="3404" y="1690"/>
                <a:ext cx="24" cy="11"/>
              </a:xfrm>
              <a:custGeom>
                <a:avLst/>
                <a:gdLst>
                  <a:gd name="T0" fmla="*/ 235 w 10"/>
                  <a:gd name="T1" fmla="*/ 0 h 5"/>
                  <a:gd name="T2" fmla="*/ 139 w 10"/>
                  <a:gd name="T3" fmla="*/ 97 h 5"/>
                  <a:gd name="T4" fmla="*/ 235 w 10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5">
                    <a:moveTo>
                      <a:pt x="7" y="0"/>
                    </a:moveTo>
                    <a:cubicBezTo>
                      <a:pt x="10" y="1"/>
                      <a:pt x="7" y="5"/>
                      <a:pt x="4" y="4"/>
                    </a:cubicBezTo>
                    <a:cubicBezTo>
                      <a:pt x="0" y="3"/>
                      <a:pt x="5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" name="Freeform 599"/>
              <p:cNvSpPr>
                <a:spLocks noEditPoints="1"/>
              </p:cNvSpPr>
              <p:nvPr/>
            </p:nvSpPr>
            <p:spPr bwMode="auto">
              <a:xfrm>
                <a:off x="3409" y="1690"/>
                <a:ext cx="17" cy="11"/>
              </a:xfrm>
              <a:custGeom>
                <a:avLst/>
                <a:gdLst>
                  <a:gd name="T0" fmla="*/ 100 w 7"/>
                  <a:gd name="T1" fmla="*/ 117 h 5"/>
                  <a:gd name="T2" fmla="*/ 70 w 7"/>
                  <a:gd name="T3" fmla="*/ 117 h 5"/>
                  <a:gd name="T4" fmla="*/ 0 w 7"/>
                  <a:gd name="T5" fmla="*/ 73 h 5"/>
                  <a:gd name="T6" fmla="*/ 170 w 7"/>
                  <a:gd name="T7" fmla="*/ 0 h 5"/>
                  <a:gd name="T8" fmla="*/ 243 w 7"/>
                  <a:gd name="T9" fmla="*/ 20 h 5"/>
                  <a:gd name="T10" fmla="*/ 100 w 7"/>
                  <a:gd name="T11" fmla="*/ 117 h 5"/>
                  <a:gd name="T12" fmla="*/ 170 w 7"/>
                  <a:gd name="T13" fmla="*/ 20 h 5"/>
                  <a:gd name="T14" fmla="*/ 29 w 7"/>
                  <a:gd name="T15" fmla="*/ 73 h 5"/>
                  <a:gd name="T16" fmla="*/ 100 w 7"/>
                  <a:gd name="T17" fmla="*/ 97 h 5"/>
                  <a:gd name="T18" fmla="*/ 211 w 7"/>
                  <a:gd name="T19" fmla="*/ 20 h 5"/>
                  <a:gd name="T20" fmla="*/ 170 w 7"/>
                  <a:gd name="T21" fmla="*/ 2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3" y="5"/>
                      <a:pt x="2" y="5"/>
                      <a:pt x="2" y="5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1"/>
                      <a:pt x="4" y="0"/>
                      <a:pt x="5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3"/>
                      <a:pt x="5" y="5"/>
                      <a:pt x="3" y="5"/>
                    </a:cubicBezTo>
                    <a:close/>
                    <a:moveTo>
                      <a:pt x="5" y="1"/>
                    </a:moveTo>
                    <a:cubicBezTo>
                      <a:pt x="4" y="1"/>
                      <a:pt x="2" y="2"/>
                      <a:pt x="1" y="3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" name="Freeform 600"/>
              <p:cNvSpPr>
                <a:spLocks/>
              </p:cNvSpPr>
              <p:nvPr/>
            </p:nvSpPr>
            <p:spPr bwMode="auto">
              <a:xfrm>
                <a:off x="3471" y="1659"/>
                <a:ext cx="16" cy="21"/>
              </a:xfrm>
              <a:custGeom>
                <a:avLst/>
                <a:gdLst>
                  <a:gd name="T0" fmla="*/ 130 w 7"/>
                  <a:gd name="T1" fmla="*/ 0 h 9"/>
                  <a:gd name="T2" fmla="*/ 85 w 7"/>
                  <a:gd name="T3" fmla="*/ 266 h 9"/>
                  <a:gd name="T4" fmla="*/ 130 w 7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cubicBezTo>
                      <a:pt x="7" y="1"/>
                      <a:pt x="4" y="7"/>
                      <a:pt x="3" y="9"/>
                    </a:cubicBezTo>
                    <a:cubicBezTo>
                      <a:pt x="2" y="6"/>
                      <a:pt x="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" name="Freeform 601"/>
              <p:cNvSpPr>
                <a:spLocks noEditPoints="1"/>
              </p:cNvSpPr>
              <p:nvPr/>
            </p:nvSpPr>
            <p:spPr bwMode="auto">
              <a:xfrm>
                <a:off x="3473" y="1659"/>
                <a:ext cx="12" cy="24"/>
              </a:xfrm>
              <a:custGeom>
                <a:avLst/>
                <a:gdLst>
                  <a:gd name="T0" fmla="*/ 70 w 5"/>
                  <a:gd name="T1" fmla="*/ 334 h 10"/>
                  <a:gd name="T2" fmla="*/ 70 w 5"/>
                  <a:gd name="T3" fmla="*/ 305 h 10"/>
                  <a:gd name="T4" fmla="*/ 0 w 5"/>
                  <a:gd name="T5" fmla="*/ 70 h 10"/>
                  <a:gd name="T6" fmla="*/ 98 w 5"/>
                  <a:gd name="T7" fmla="*/ 0 h 10"/>
                  <a:gd name="T8" fmla="*/ 139 w 5"/>
                  <a:gd name="T9" fmla="*/ 0 h 10"/>
                  <a:gd name="T10" fmla="*/ 139 w 5"/>
                  <a:gd name="T11" fmla="*/ 0 h 10"/>
                  <a:gd name="T12" fmla="*/ 168 w 5"/>
                  <a:gd name="T13" fmla="*/ 29 h 10"/>
                  <a:gd name="T14" fmla="*/ 98 w 5"/>
                  <a:gd name="T15" fmla="*/ 264 h 10"/>
                  <a:gd name="T16" fmla="*/ 98 w 5"/>
                  <a:gd name="T17" fmla="*/ 305 h 10"/>
                  <a:gd name="T18" fmla="*/ 70 w 5"/>
                  <a:gd name="T19" fmla="*/ 334 h 10"/>
                  <a:gd name="T20" fmla="*/ 139 w 5"/>
                  <a:gd name="T21" fmla="*/ 29 h 10"/>
                  <a:gd name="T22" fmla="*/ 70 w 5"/>
                  <a:gd name="T23" fmla="*/ 98 h 10"/>
                  <a:gd name="T24" fmla="*/ 70 w 5"/>
                  <a:gd name="T25" fmla="*/ 235 h 10"/>
                  <a:gd name="T26" fmla="*/ 70 w 5"/>
                  <a:gd name="T27" fmla="*/ 235 h 10"/>
                  <a:gd name="T28" fmla="*/ 139 w 5"/>
                  <a:gd name="T29" fmla="*/ 29 h 10"/>
                  <a:gd name="T30" fmla="*/ 139 w 5"/>
                  <a:gd name="T31" fmla="*/ 29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0" y="7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4" y="5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lnTo>
                      <a:pt x="2" y="10"/>
                    </a:lnTo>
                    <a:close/>
                    <a:moveTo>
                      <a:pt x="4" y="1"/>
                    </a:moveTo>
                    <a:cubicBezTo>
                      <a:pt x="3" y="1"/>
                      <a:pt x="2" y="2"/>
                      <a:pt x="2" y="3"/>
                    </a:cubicBezTo>
                    <a:cubicBezTo>
                      <a:pt x="1" y="4"/>
                      <a:pt x="1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6" name="Freeform 602"/>
              <p:cNvSpPr>
                <a:spLocks/>
              </p:cNvSpPr>
              <p:nvPr/>
            </p:nvSpPr>
            <p:spPr bwMode="auto">
              <a:xfrm>
                <a:off x="3582" y="1524"/>
                <a:ext cx="33" cy="29"/>
              </a:xfrm>
              <a:custGeom>
                <a:avLst/>
                <a:gdLst>
                  <a:gd name="T0" fmla="*/ 368 w 14"/>
                  <a:gd name="T1" fmla="*/ 140 h 12"/>
                  <a:gd name="T2" fmla="*/ 405 w 14"/>
                  <a:gd name="T3" fmla="*/ 140 h 12"/>
                  <a:gd name="T4" fmla="*/ 434 w 14"/>
                  <a:gd name="T5" fmla="*/ 210 h 12"/>
                  <a:gd name="T6" fmla="*/ 316 w 14"/>
                  <a:gd name="T7" fmla="*/ 268 h 12"/>
                  <a:gd name="T8" fmla="*/ 250 w 14"/>
                  <a:gd name="T9" fmla="*/ 379 h 12"/>
                  <a:gd name="T10" fmla="*/ 156 w 14"/>
                  <a:gd name="T11" fmla="*/ 309 h 12"/>
                  <a:gd name="T12" fmla="*/ 94 w 14"/>
                  <a:gd name="T13" fmla="*/ 309 h 12"/>
                  <a:gd name="T14" fmla="*/ 94 w 14"/>
                  <a:gd name="T15" fmla="*/ 379 h 12"/>
                  <a:gd name="T16" fmla="*/ 28 w 14"/>
                  <a:gd name="T17" fmla="*/ 408 h 12"/>
                  <a:gd name="T18" fmla="*/ 0 w 14"/>
                  <a:gd name="T19" fmla="*/ 309 h 12"/>
                  <a:gd name="T20" fmla="*/ 66 w 14"/>
                  <a:gd name="T21" fmla="*/ 239 h 12"/>
                  <a:gd name="T22" fmla="*/ 156 w 14"/>
                  <a:gd name="T23" fmla="*/ 0 h 12"/>
                  <a:gd name="T24" fmla="*/ 368 w 14"/>
                  <a:gd name="T25" fmla="*/ 140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" h="12">
                    <a:moveTo>
                      <a:pt x="12" y="4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2" y="5"/>
                      <a:pt x="12" y="7"/>
                      <a:pt x="14" y="6"/>
                    </a:cubicBezTo>
                    <a:cubicBezTo>
                      <a:pt x="13" y="7"/>
                      <a:pt x="12" y="7"/>
                      <a:pt x="10" y="8"/>
                    </a:cubicBezTo>
                    <a:cubicBezTo>
                      <a:pt x="9" y="8"/>
                      <a:pt x="9" y="10"/>
                      <a:pt x="8" y="11"/>
                    </a:cubicBezTo>
                    <a:cubicBezTo>
                      <a:pt x="7" y="10"/>
                      <a:pt x="6" y="10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1" y="9"/>
                      <a:pt x="2" y="11"/>
                      <a:pt x="3" y="11"/>
                    </a:cubicBezTo>
                    <a:cubicBezTo>
                      <a:pt x="3" y="12"/>
                      <a:pt x="2" y="12"/>
                      <a:pt x="1" y="12"/>
                    </a:cubicBezTo>
                    <a:cubicBezTo>
                      <a:pt x="1" y="11"/>
                      <a:pt x="0" y="10"/>
                      <a:pt x="0" y="9"/>
                    </a:cubicBezTo>
                    <a:cubicBezTo>
                      <a:pt x="1" y="8"/>
                      <a:pt x="2" y="8"/>
                      <a:pt x="2" y="7"/>
                    </a:cubicBezTo>
                    <a:cubicBezTo>
                      <a:pt x="6" y="8"/>
                      <a:pt x="4" y="1"/>
                      <a:pt x="5" y="0"/>
                    </a:cubicBezTo>
                    <a:cubicBezTo>
                      <a:pt x="6" y="1"/>
                      <a:pt x="10" y="6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7" name="Freeform 603"/>
              <p:cNvSpPr>
                <a:spLocks noEditPoints="1"/>
              </p:cNvSpPr>
              <p:nvPr/>
            </p:nvSpPr>
            <p:spPr bwMode="auto">
              <a:xfrm>
                <a:off x="3582" y="1522"/>
                <a:ext cx="40" cy="33"/>
              </a:xfrm>
              <a:custGeom>
                <a:avLst/>
                <a:gdLst>
                  <a:gd name="T0" fmla="*/ 0 w 17"/>
                  <a:gd name="T1" fmla="*/ 434 h 14"/>
                  <a:gd name="T2" fmla="*/ 0 w 17"/>
                  <a:gd name="T3" fmla="*/ 405 h 14"/>
                  <a:gd name="T4" fmla="*/ 0 w 17"/>
                  <a:gd name="T5" fmla="*/ 368 h 14"/>
                  <a:gd name="T6" fmla="*/ 0 w 17"/>
                  <a:gd name="T7" fmla="*/ 316 h 14"/>
                  <a:gd name="T8" fmla="*/ 28 w 17"/>
                  <a:gd name="T9" fmla="*/ 278 h 14"/>
                  <a:gd name="T10" fmla="*/ 28 w 17"/>
                  <a:gd name="T11" fmla="*/ 250 h 14"/>
                  <a:gd name="T12" fmla="*/ 28 w 17"/>
                  <a:gd name="T13" fmla="*/ 222 h 14"/>
                  <a:gd name="T14" fmla="*/ 66 w 17"/>
                  <a:gd name="T15" fmla="*/ 222 h 14"/>
                  <a:gd name="T16" fmla="*/ 89 w 17"/>
                  <a:gd name="T17" fmla="*/ 222 h 14"/>
                  <a:gd name="T18" fmla="*/ 115 w 17"/>
                  <a:gd name="T19" fmla="*/ 118 h 14"/>
                  <a:gd name="T20" fmla="*/ 155 w 17"/>
                  <a:gd name="T21" fmla="*/ 0 h 14"/>
                  <a:gd name="T22" fmla="*/ 155 w 17"/>
                  <a:gd name="T23" fmla="*/ 0 h 14"/>
                  <a:gd name="T24" fmla="*/ 155 w 17"/>
                  <a:gd name="T25" fmla="*/ 0 h 14"/>
                  <a:gd name="T26" fmla="*/ 184 w 17"/>
                  <a:gd name="T27" fmla="*/ 28 h 14"/>
                  <a:gd name="T28" fmla="*/ 339 w 17"/>
                  <a:gd name="T29" fmla="*/ 156 h 14"/>
                  <a:gd name="T30" fmla="*/ 339 w 17"/>
                  <a:gd name="T31" fmla="*/ 156 h 14"/>
                  <a:gd name="T32" fmla="*/ 365 w 17"/>
                  <a:gd name="T33" fmla="*/ 156 h 14"/>
                  <a:gd name="T34" fmla="*/ 454 w 17"/>
                  <a:gd name="T35" fmla="*/ 66 h 14"/>
                  <a:gd name="T36" fmla="*/ 433 w 17"/>
                  <a:gd name="T37" fmla="*/ 156 h 14"/>
                  <a:gd name="T38" fmla="*/ 405 w 17"/>
                  <a:gd name="T39" fmla="*/ 222 h 14"/>
                  <a:gd name="T40" fmla="*/ 433 w 17"/>
                  <a:gd name="T41" fmla="*/ 222 h 14"/>
                  <a:gd name="T42" fmla="*/ 520 w 17"/>
                  <a:gd name="T43" fmla="*/ 156 h 14"/>
                  <a:gd name="T44" fmla="*/ 454 w 17"/>
                  <a:gd name="T45" fmla="*/ 250 h 14"/>
                  <a:gd name="T46" fmla="*/ 365 w 17"/>
                  <a:gd name="T47" fmla="*/ 278 h 14"/>
                  <a:gd name="T48" fmla="*/ 339 w 17"/>
                  <a:gd name="T49" fmla="*/ 278 h 14"/>
                  <a:gd name="T50" fmla="*/ 271 w 17"/>
                  <a:gd name="T51" fmla="*/ 339 h 14"/>
                  <a:gd name="T52" fmla="*/ 271 w 17"/>
                  <a:gd name="T53" fmla="*/ 368 h 14"/>
                  <a:gd name="T54" fmla="*/ 249 w 17"/>
                  <a:gd name="T55" fmla="*/ 405 h 14"/>
                  <a:gd name="T56" fmla="*/ 155 w 17"/>
                  <a:gd name="T57" fmla="*/ 339 h 14"/>
                  <a:gd name="T58" fmla="*/ 115 w 17"/>
                  <a:gd name="T59" fmla="*/ 339 h 14"/>
                  <a:gd name="T60" fmla="*/ 89 w 17"/>
                  <a:gd name="T61" fmla="*/ 339 h 14"/>
                  <a:gd name="T62" fmla="*/ 66 w 17"/>
                  <a:gd name="T63" fmla="*/ 339 h 14"/>
                  <a:gd name="T64" fmla="*/ 115 w 17"/>
                  <a:gd name="T65" fmla="*/ 368 h 14"/>
                  <a:gd name="T66" fmla="*/ 155 w 17"/>
                  <a:gd name="T67" fmla="*/ 368 h 14"/>
                  <a:gd name="T68" fmla="*/ 115 w 17"/>
                  <a:gd name="T69" fmla="*/ 405 h 14"/>
                  <a:gd name="T70" fmla="*/ 28 w 17"/>
                  <a:gd name="T71" fmla="*/ 434 h 14"/>
                  <a:gd name="T72" fmla="*/ 0 w 17"/>
                  <a:gd name="T73" fmla="*/ 434 h 14"/>
                  <a:gd name="T74" fmla="*/ 66 w 17"/>
                  <a:gd name="T75" fmla="*/ 250 h 14"/>
                  <a:gd name="T76" fmla="*/ 28 w 17"/>
                  <a:gd name="T77" fmla="*/ 316 h 14"/>
                  <a:gd name="T78" fmla="*/ 28 w 17"/>
                  <a:gd name="T79" fmla="*/ 339 h 14"/>
                  <a:gd name="T80" fmla="*/ 28 w 17"/>
                  <a:gd name="T81" fmla="*/ 339 h 14"/>
                  <a:gd name="T82" fmla="*/ 66 w 17"/>
                  <a:gd name="T83" fmla="*/ 368 h 14"/>
                  <a:gd name="T84" fmla="*/ 66 w 17"/>
                  <a:gd name="T85" fmla="*/ 368 h 14"/>
                  <a:gd name="T86" fmla="*/ 28 w 17"/>
                  <a:gd name="T87" fmla="*/ 316 h 14"/>
                  <a:gd name="T88" fmla="*/ 89 w 17"/>
                  <a:gd name="T89" fmla="*/ 316 h 14"/>
                  <a:gd name="T90" fmla="*/ 115 w 17"/>
                  <a:gd name="T91" fmla="*/ 316 h 14"/>
                  <a:gd name="T92" fmla="*/ 184 w 17"/>
                  <a:gd name="T93" fmla="*/ 316 h 14"/>
                  <a:gd name="T94" fmla="*/ 249 w 17"/>
                  <a:gd name="T95" fmla="*/ 339 h 14"/>
                  <a:gd name="T96" fmla="*/ 249 w 17"/>
                  <a:gd name="T97" fmla="*/ 339 h 14"/>
                  <a:gd name="T98" fmla="*/ 311 w 17"/>
                  <a:gd name="T99" fmla="*/ 250 h 14"/>
                  <a:gd name="T100" fmla="*/ 339 w 17"/>
                  <a:gd name="T101" fmla="*/ 250 h 14"/>
                  <a:gd name="T102" fmla="*/ 405 w 17"/>
                  <a:gd name="T103" fmla="*/ 250 h 14"/>
                  <a:gd name="T104" fmla="*/ 365 w 17"/>
                  <a:gd name="T105" fmla="*/ 222 h 14"/>
                  <a:gd name="T106" fmla="*/ 365 w 17"/>
                  <a:gd name="T107" fmla="*/ 184 h 14"/>
                  <a:gd name="T108" fmla="*/ 339 w 17"/>
                  <a:gd name="T109" fmla="*/ 184 h 14"/>
                  <a:gd name="T110" fmla="*/ 339 w 17"/>
                  <a:gd name="T111" fmla="*/ 184 h 14"/>
                  <a:gd name="T112" fmla="*/ 155 w 17"/>
                  <a:gd name="T113" fmla="*/ 66 h 14"/>
                  <a:gd name="T114" fmla="*/ 155 w 17"/>
                  <a:gd name="T115" fmla="*/ 66 h 14"/>
                  <a:gd name="T116" fmla="*/ 155 w 17"/>
                  <a:gd name="T117" fmla="*/ 118 h 14"/>
                  <a:gd name="T118" fmla="*/ 89 w 17"/>
                  <a:gd name="T119" fmla="*/ 250 h 14"/>
                  <a:gd name="T120" fmla="*/ 66 w 17"/>
                  <a:gd name="T121" fmla="*/ 250 h 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7" h="14">
                    <a:moveTo>
                      <a:pt x="0" y="14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4" y="7"/>
                      <a:pt x="4" y="6"/>
                      <a:pt x="4" y="4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8" y="3"/>
                      <a:pt x="9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3" y="6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8"/>
                      <a:pt x="13" y="9"/>
                      <a:pt x="12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10"/>
                      <a:pt x="9" y="10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2" y="11"/>
                    </a:cubicBezTo>
                    <a:cubicBezTo>
                      <a:pt x="3" y="11"/>
                      <a:pt x="3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2" y="14"/>
                      <a:pt x="1" y="14"/>
                    </a:cubicBezTo>
                    <a:lnTo>
                      <a:pt x="0" y="14"/>
                    </a:lnTo>
                    <a:close/>
                    <a:moveTo>
                      <a:pt x="2" y="8"/>
                    </a:moveTo>
                    <a:cubicBezTo>
                      <a:pt x="2" y="9"/>
                      <a:pt x="2" y="9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1"/>
                      <a:pt x="1" y="10"/>
                    </a:cubicBezTo>
                    <a:cubicBezTo>
                      <a:pt x="1" y="10"/>
                      <a:pt x="1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9" y="9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3" y="7"/>
                      <a:pt x="12" y="7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9" y="6"/>
                      <a:pt x="7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5" y="6"/>
                      <a:pt x="5" y="8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8" name="Freeform 604"/>
              <p:cNvSpPr>
                <a:spLocks/>
              </p:cNvSpPr>
              <p:nvPr/>
            </p:nvSpPr>
            <p:spPr bwMode="auto">
              <a:xfrm>
                <a:off x="3530" y="1628"/>
                <a:ext cx="2" cy="3"/>
              </a:xfrm>
              <a:custGeom>
                <a:avLst/>
                <a:gdLst>
                  <a:gd name="T0" fmla="*/ 16 w 1"/>
                  <a:gd name="T1" fmla="*/ 0 h 1"/>
                  <a:gd name="T2" fmla="*/ 16 w 1"/>
                  <a:gd name="T3" fmla="*/ 0 h 1"/>
                  <a:gd name="T4" fmla="*/ 16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9" name="Freeform 605"/>
              <p:cNvSpPr>
                <a:spLocks/>
              </p:cNvSpPr>
              <p:nvPr/>
            </p:nvSpPr>
            <p:spPr bwMode="auto">
              <a:xfrm>
                <a:off x="3527" y="1621"/>
                <a:ext cx="7" cy="10"/>
              </a:xfrm>
              <a:custGeom>
                <a:avLst/>
                <a:gdLst>
                  <a:gd name="T0" fmla="*/ 65 w 3"/>
                  <a:gd name="T1" fmla="*/ 158 h 4"/>
                  <a:gd name="T2" fmla="*/ 65 w 3"/>
                  <a:gd name="T3" fmla="*/ 158 h 4"/>
                  <a:gd name="T4" fmla="*/ 28 w 3"/>
                  <a:gd name="T5" fmla="*/ 158 h 4"/>
                  <a:gd name="T6" fmla="*/ 28 w 3"/>
                  <a:gd name="T7" fmla="*/ 158 h 4"/>
                  <a:gd name="T8" fmla="*/ 28 w 3"/>
                  <a:gd name="T9" fmla="*/ 125 h 4"/>
                  <a:gd name="T10" fmla="*/ 0 w 3"/>
                  <a:gd name="T11" fmla="*/ 0 h 4"/>
                  <a:gd name="T12" fmla="*/ 86 w 3"/>
                  <a:gd name="T13" fmla="*/ 158 h 4"/>
                  <a:gd name="T14" fmla="*/ 65 w 3"/>
                  <a:gd name="T15" fmla="*/ 158 h 4"/>
                  <a:gd name="T16" fmla="*/ 65 w 3"/>
                  <a:gd name="T17" fmla="*/ 158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0" name="Freeform 606"/>
              <p:cNvSpPr>
                <a:spLocks/>
              </p:cNvSpPr>
              <p:nvPr/>
            </p:nvSpPr>
            <p:spPr bwMode="auto">
              <a:xfrm>
                <a:off x="3527" y="1605"/>
                <a:ext cx="14" cy="19"/>
              </a:xfrm>
              <a:custGeom>
                <a:avLst/>
                <a:gdLst>
                  <a:gd name="T0" fmla="*/ 65 w 6"/>
                  <a:gd name="T1" fmla="*/ 0 h 8"/>
                  <a:gd name="T2" fmla="*/ 0 w 6"/>
                  <a:gd name="T3" fmla="*/ 69 h 8"/>
                  <a:gd name="T4" fmla="*/ 0 w 6"/>
                  <a:gd name="T5" fmla="*/ 95 h 8"/>
                  <a:gd name="T6" fmla="*/ 0 w 6"/>
                  <a:gd name="T7" fmla="*/ 95 h 8"/>
                  <a:gd name="T8" fmla="*/ 0 w 6"/>
                  <a:gd name="T9" fmla="*/ 135 h 8"/>
                  <a:gd name="T10" fmla="*/ 28 w 6"/>
                  <a:gd name="T11" fmla="*/ 69 h 8"/>
                  <a:gd name="T12" fmla="*/ 65 w 6"/>
                  <a:gd name="T13" fmla="*/ 254 h 8"/>
                  <a:gd name="T14" fmla="*/ 65 w 6"/>
                  <a:gd name="T15" fmla="*/ 185 h 8"/>
                  <a:gd name="T16" fmla="*/ 65 w 6"/>
                  <a:gd name="T17" fmla="*/ 254 h 8"/>
                  <a:gd name="T18" fmla="*/ 114 w 6"/>
                  <a:gd name="T19" fmla="*/ 69 h 8"/>
                  <a:gd name="T20" fmla="*/ 114 w 6"/>
                  <a:gd name="T21" fmla="*/ 29 h 8"/>
                  <a:gd name="T22" fmla="*/ 65 w 6"/>
                  <a:gd name="T23" fmla="*/ 0 h 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4"/>
                      <a:pt x="0" y="7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7"/>
                      <a:pt x="6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1" name="Freeform 607"/>
              <p:cNvSpPr>
                <a:spLocks noEditPoints="1"/>
              </p:cNvSpPr>
              <p:nvPr/>
            </p:nvSpPr>
            <p:spPr bwMode="auto">
              <a:xfrm>
                <a:off x="3525" y="1602"/>
                <a:ext cx="16" cy="24"/>
              </a:xfrm>
              <a:custGeom>
                <a:avLst/>
                <a:gdLst>
                  <a:gd name="T0" fmla="*/ 85 w 7"/>
                  <a:gd name="T1" fmla="*/ 334 h 10"/>
                  <a:gd name="T2" fmla="*/ 85 w 7"/>
                  <a:gd name="T3" fmla="*/ 305 h 10"/>
                  <a:gd name="T4" fmla="*/ 85 w 7"/>
                  <a:gd name="T5" fmla="*/ 305 h 10"/>
                  <a:gd name="T6" fmla="*/ 57 w 7"/>
                  <a:gd name="T7" fmla="*/ 197 h 10"/>
                  <a:gd name="T8" fmla="*/ 57 w 7"/>
                  <a:gd name="T9" fmla="*/ 197 h 10"/>
                  <a:gd name="T10" fmla="*/ 25 w 7"/>
                  <a:gd name="T11" fmla="*/ 197 h 10"/>
                  <a:gd name="T12" fmla="*/ 0 w 7"/>
                  <a:gd name="T13" fmla="*/ 197 h 10"/>
                  <a:gd name="T14" fmla="*/ 0 w 7"/>
                  <a:gd name="T15" fmla="*/ 168 h 10"/>
                  <a:gd name="T16" fmla="*/ 0 w 7"/>
                  <a:gd name="T17" fmla="*/ 139 h 10"/>
                  <a:gd name="T18" fmla="*/ 0 w 7"/>
                  <a:gd name="T19" fmla="*/ 139 h 10"/>
                  <a:gd name="T20" fmla="*/ 0 w 7"/>
                  <a:gd name="T21" fmla="*/ 98 h 10"/>
                  <a:gd name="T22" fmla="*/ 0 w 7"/>
                  <a:gd name="T23" fmla="*/ 98 h 10"/>
                  <a:gd name="T24" fmla="*/ 0 w 7"/>
                  <a:gd name="T25" fmla="*/ 70 h 10"/>
                  <a:gd name="T26" fmla="*/ 25 w 7"/>
                  <a:gd name="T27" fmla="*/ 98 h 10"/>
                  <a:gd name="T28" fmla="*/ 25 w 7"/>
                  <a:gd name="T29" fmla="*/ 70 h 10"/>
                  <a:gd name="T30" fmla="*/ 25 w 7"/>
                  <a:gd name="T31" fmla="*/ 29 h 10"/>
                  <a:gd name="T32" fmla="*/ 57 w 7"/>
                  <a:gd name="T33" fmla="*/ 70 h 10"/>
                  <a:gd name="T34" fmla="*/ 85 w 7"/>
                  <a:gd name="T35" fmla="*/ 29 h 10"/>
                  <a:gd name="T36" fmla="*/ 110 w 7"/>
                  <a:gd name="T37" fmla="*/ 0 h 10"/>
                  <a:gd name="T38" fmla="*/ 110 w 7"/>
                  <a:gd name="T39" fmla="*/ 29 h 10"/>
                  <a:gd name="T40" fmla="*/ 130 w 7"/>
                  <a:gd name="T41" fmla="*/ 70 h 10"/>
                  <a:gd name="T42" fmla="*/ 130 w 7"/>
                  <a:gd name="T43" fmla="*/ 70 h 10"/>
                  <a:gd name="T44" fmla="*/ 167 w 7"/>
                  <a:gd name="T45" fmla="*/ 29 h 10"/>
                  <a:gd name="T46" fmla="*/ 167 w 7"/>
                  <a:gd name="T47" fmla="*/ 70 h 10"/>
                  <a:gd name="T48" fmla="*/ 167 w 7"/>
                  <a:gd name="T49" fmla="*/ 98 h 10"/>
                  <a:gd name="T50" fmla="*/ 194 w 7"/>
                  <a:gd name="T51" fmla="*/ 139 h 10"/>
                  <a:gd name="T52" fmla="*/ 110 w 7"/>
                  <a:gd name="T53" fmla="*/ 334 h 10"/>
                  <a:gd name="T54" fmla="*/ 85 w 7"/>
                  <a:gd name="T55" fmla="*/ 334 h 10"/>
                  <a:gd name="T56" fmla="*/ 110 w 7"/>
                  <a:gd name="T57" fmla="*/ 235 h 10"/>
                  <a:gd name="T58" fmla="*/ 110 w 7"/>
                  <a:gd name="T59" fmla="*/ 264 h 10"/>
                  <a:gd name="T60" fmla="*/ 110 w 7"/>
                  <a:gd name="T61" fmla="*/ 264 h 10"/>
                  <a:gd name="T62" fmla="*/ 130 w 7"/>
                  <a:gd name="T63" fmla="*/ 139 h 10"/>
                  <a:gd name="T64" fmla="*/ 130 w 7"/>
                  <a:gd name="T65" fmla="*/ 139 h 10"/>
                  <a:gd name="T66" fmla="*/ 110 w 7"/>
                  <a:gd name="T67" fmla="*/ 139 h 10"/>
                  <a:gd name="T68" fmla="*/ 130 w 7"/>
                  <a:gd name="T69" fmla="*/ 98 h 10"/>
                  <a:gd name="T70" fmla="*/ 130 w 7"/>
                  <a:gd name="T71" fmla="*/ 98 h 10"/>
                  <a:gd name="T72" fmla="*/ 85 w 7"/>
                  <a:gd name="T73" fmla="*/ 70 h 10"/>
                  <a:gd name="T74" fmla="*/ 85 w 7"/>
                  <a:gd name="T75" fmla="*/ 70 h 10"/>
                  <a:gd name="T76" fmla="*/ 57 w 7"/>
                  <a:gd name="T77" fmla="*/ 98 h 10"/>
                  <a:gd name="T78" fmla="*/ 85 w 7"/>
                  <a:gd name="T79" fmla="*/ 98 h 10"/>
                  <a:gd name="T80" fmla="*/ 85 w 7"/>
                  <a:gd name="T81" fmla="*/ 197 h 10"/>
                  <a:gd name="T82" fmla="*/ 85 w 7"/>
                  <a:gd name="T83" fmla="*/ 235 h 10"/>
                  <a:gd name="T84" fmla="*/ 110 w 7"/>
                  <a:gd name="T85" fmla="*/ 235 h 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" h="10">
                    <a:moveTo>
                      <a:pt x="3" y="10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9"/>
                      <a:pt x="1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7" y="4"/>
                    </a:cubicBezTo>
                    <a:cubicBezTo>
                      <a:pt x="7" y="6"/>
                      <a:pt x="5" y="9"/>
                      <a:pt x="4" y="10"/>
                    </a:cubicBezTo>
                    <a:lnTo>
                      <a:pt x="3" y="10"/>
                    </a:lnTo>
                    <a:close/>
                    <a:moveTo>
                      <a:pt x="4" y="7"/>
                    </a:move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06" name="Freeform 609"/>
            <p:cNvSpPr>
              <a:spLocks/>
            </p:cNvSpPr>
            <p:nvPr/>
          </p:nvSpPr>
          <p:spPr bwMode="auto">
            <a:xfrm>
              <a:off x="4050408" y="2553866"/>
              <a:ext cx="9525" cy="14288"/>
            </a:xfrm>
            <a:custGeom>
              <a:avLst/>
              <a:gdLst>
                <a:gd name="T0" fmla="*/ 2147483647 w 1"/>
                <a:gd name="T1" fmla="*/ 0 h 2"/>
                <a:gd name="T2" fmla="*/ 0 w 1"/>
                <a:gd name="T3" fmla="*/ 2147483647 h 2"/>
                <a:gd name="T4" fmla="*/ 2147483647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7" name="Freeform 610"/>
            <p:cNvSpPr>
              <a:spLocks/>
            </p:cNvSpPr>
            <p:nvPr/>
          </p:nvSpPr>
          <p:spPr bwMode="auto">
            <a:xfrm>
              <a:off x="4044058" y="2553866"/>
              <a:ext cx="22225" cy="14288"/>
            </a:xfrm>
            <a:custGeom>
              <a:avLst/>
              <a:gdLst>
                <a:gd name="T0" fmla="*/ 0 w 3"/>
                <a:gd name="T1" fmla="*/ 2147483647 h 2"/>
                <a:gd name="T2" fmla="*/ 2147483647 w 3"/>
                <a:gd name="T3" fmla="*/ 2147483647 h 2"/>
                <a:gd name="T4" fmla="*/ 2147483647 w 3"/>
                <a:gd name="T5" fmla="*/ 0 h 2"/>
                <a:gd name="T6" fmla="*/ 2147483647 w 3"/>
                <a:gd name="T7" fmla="*/ 2147483647 h 2"/>
                <a:gd name="T8" fmla="*/ 2147483647 w 3"/>
                <a:gd name="T9" fmla="*/ 2147483647 h 2"/>
                <a:gd name="T10" fmla="*/ 2147483647 w 3"/>
                <a:gd name="T11" fmla="*/ 2147483647 h 2"/>
                <a:gd name="T12" fmla="*/ 0 w 3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8" name="Freeform 611"/>
            <p:cNvSpPr>
              <a:spLocks/>
            </p:cNvSpPr>
            <p:nvPr/>
          </p:nvSpPr>
          <p:spPr bwMode="auto">
            <a:xfrm>
              <a:off x="4012308" y="2553866"/>
              <a:ext cx="47625" cy="42863"/>
            </a:xfrm>
            <a:custGeom>
              <a:avLst/>
              <a:gdLst>
                <a:gd name="T0" fmla="*/ 2147483647 w 6"/>
                <a:gd name="T1" fmla="*/ 2147483647 h 6"/>
                <a:gd name="T2" fmla="*/ 2147483647 w 6"/>
                <a:gd name="T3" fmla="*/ 2147483647 h 6"/>
                <a:gd name="T4" fmla="*/ 0 w 6"/>
                <a:gd name="T5" fmla="*/ 2147483647 h 6"/>
                <a:gd name="T6" fmla="*/ 2147483647 w 6"/>
                <a:gd name="T7" fmla="*/ 2147483647 h 6"/>
                <a:gd name="T8" fmla="*/ 2147483647 w 6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4" y="4"/>
                  </a:moveTo>
                  <a:cubicBezTo>
                    <a:pt x="2" y="3"/>
                    <a:pt x="3" y="6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1" y="2"/>
                    <a:pt x="2" y="2"/>
                    <a:pt x="4" y="1"/>
                  </a:cubicBezTo>
                  <a:cubicBezTo>
                    <a:pt x="5" y="0"/>
                    <a:pt x="6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" name="Freeform 612"/>
            <p:cNvSpPr>
              <a:spLocks noEditPoints="1"/>
            </p:cNvSpPr>
            <p:nvPr/>
          </p:nvSpPr>
          <p:spPr bwMode="auto">
            <a:xfrm>
              <a:off x="3999608" y="2553866"/>
              <a:ext cx="60325" cy="42863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2147483647 w 8"/>
                <a:gd name="T5" fmla="*/ 2147483647 h 6"/>
                <a:gd name="T6" fmla="*/ 2147483647 w 8"/>
                <a:gd name="T7" fmla="*/ 2147483647 h 6"/>
                <a:gd name="T8" fmla="*/ 0 w 8"/>
                <a:gd name="T9" fmla="*/ 2147483647 h 6"/>
                <a:gd name="T10" fmla="*/ 2147483647 w 8"/>
                <a:gd name="T11" fmla="*/ 2147483647 h 6"/>
                <a:gd name="T12" fmla="*/ 2147483647 w 8"/>
                <a:gd name="T13" fmla="*/ 2147483647 h 6"/>
                <a:gd name="T14" fmla="*/ 2147483647 w 8"/>
                <a:gd name="T15" fmla="*/ 2147483647 h 6"/>
                <a:gd name="T16" fmla="*/ 2147483647 w 8"/>
                <a:gd name="T17" fmla="*/ 2147483647 h 6"/>
                <a:gd name="T18" fmla="*/ 2147483647 w 8"/>
                <a:gd name="T19" fmla="*/ 2147483647 h 6"/>
                <a:gd name="T20" fmla="*/ 2147483647 w 8"/>
                <a:gd name="T21" fmla="*/ 2147483647 h 6"/>
                <a:gd name="T22" fmla="*/ 2147483647 w 8"/>
                <a:gd name="T23" fmla="*/ 2147483647 h 6"/>
                <a:gd name="T24" fmla="*/ 2147483647 w 8"/>
                <a:gd name="T25" fmla="*/ 2147483647 h 6"/>
                <a:gd name="T26" fmla="*/ 2147483647 w 8"/>
                <a:gd name="T27" fmla="*/ 2147483647 h 6"/>
                <a:gd name="T28" fmla="*/ 2147483647 w 8"/>
                <a:gd name="T29" fmla="*/ 2147483647 h 6"/>
                <a:gd name="T30" fmla="*/ 2147483647 w 8"/>
                <a:gd name="T31" fmla="*/ 2147483647 h 6"/>
                <a:gd name="T32" fmla="*/ 2147483647 w 8"/>
                <a:gd name="T33" fmla="*/ 2147483647 h 6"/>
                <a:gd name="T34" fmla="*/ 2147483647 w 8"/>
                <a:gd name="T35" fmla="*/ 2147483647 h 6"/>
                <a:gd name="T36" fmla="*/ 2147483647 w 8"/>
                <a:gd name="T37" fmla="*/ 2147483647 h 6"/>
                <a:gd name="T38" fmla="*/ 2147483647 w 8"/>
                <a:gd name="T39" fmla="*/ 2147483647 h 6"/>
                <a:gd name="T40" fmla="*/ 2147483647 w 8"/>
                <a:gd name="T41" fmla="*/ 2147483647 h 6"/>
                <a:gd name="T42" fmla="*/ 2147483647 w 8"/>
                <a:gd name="T43" fmla="*/ 2147483647 h 6"/>
                <a:gd name="T44" fmla="*/ 2147483647 w 8"/>
                <a:gd name="T45" fmla="*/ 2147483647 h 6"/>
                <a:gd name="T46" fmla="*/ 2147483647 w 8"/>
                <a:gd name="T47" fmla="*/ 2147483647 h 6"/>
                <a:gd name="T48" fmla="*/ 2147483647 w 8"/>
                <a:gd name="T49" fmla="*/ 2147483647 h 6"/>
                <a:gd name="T50" fmla="*/ 2147483647 w 8"/>
                <a:gd name="T51" fmla="*/ 2147483647 h 6"/>
                <a:gd name="T52" fmla="*/ 2147483647 w 8"/>
                <a:gd name="T53" fmla="*/ 2147483647 h 6"/>
                <a:gd name="T54" fmla="*/ 2147483647 w 8"/>
                <a:gd name="T55" fmla="*/ 2147483647 h 6"/>
                <a:gd name="T56" fmla="*/ 2147483647 w 8"/>
                <a:gd name="T57" fmla="*/ 2147483647 h 6"/>
                <a:gd name="T58" fmla="*/ 2147483647 w 8"/>
                <a:gd name="T59" fmla="*/ 2147483647 h 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6"/>
                    <a:pt x="2" y="5"/>
                  </a:cubicBezTo>
                  <a:cubicBezTo>
                    <a:pt x="2" y="5"/>
                    <a:pt x="2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8" y="2"/>
                    <a:pt x="8" y="4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3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" name="Freeform 613"/>
            <p:cNvSpPr>
              <a:spLocks/>
            </p:cNvSpPr>
            <p:nvPr/>
          </p:nvSpPr>
          <p:spPr bwMode="auto">
            <a:xfrm>
              <a:off x="3874196" y="2372891"/>
              <a:ext cx="109537" cy="120650"/>
            </a:xfrm>
            <a:custGeom>
              <a:avLst/>
              <a:gdLst>
                <a:gd name="T0" fmla="*/ 2147483647 w 15"/>
                <a:gd name="T1" fmla="*/ 2147483647 h 16"/>
                <a:gd name="T2" fmla="*/ 2147483647 w 15"/>
                <a:gd name="T3" fmla="*/ 2147483647 h 16"/>
                <a:gd name="T4" fmla="*/ 2147483647 w 15"/>
                <a:gd name="T5" fmla="*/ 2147483647 h 16"/>
                <a:gd name="T6" fmla="*/ 2147483647 w 15"/>
                <a:gd name="T7" fmla="*/ 2147483647 h 16"/>
                <a:gd name="T8" fmla="*/ 2147483647 w 15"/>
                <a:gd name="T9" fmla="*/ 2147483647 h 16"/>
                <a:gd name="T10" fmla="*/ 2147483647 w 15"/>
                <a:gd name="T11" fmla="*/ 2147483647 h 16"/>
                <a:gd name="T12" fmla="*/ 2147483647 w 15"/>
                <a:gd name="T13" fmla="*/ 2147483647 h 16"/>
                <a:gd name="T14" fmla="*/ 2147483647 w 15"/>
                <a:gd name="T15" fmla="*/ 2147483647 h 16"/>
                <a:gd name="T16" fmla="*/ 2147483647 w 15"/>
                <a:gd name="T17" fmla="*/ 2147483647 h 16"/>
                <a:gd name="T18" fmla="*/ 2147483647 w 15"/>
                <a:gd name="T19" fmla="*/ 2147483647 h 16"/>
                <a:gd name="T20" fmla="*/ 2147483647 w 15"/>
                <a:gd name="T21" fmla="*/ 2147483647 h 16"/>
                <a:gd name="T22" fmla="*/ 2147483647 w 15"/>
                <a:gd name="T23" fmla="*/ 2147483647 h 16"/>
                <a:gd name="T24" fmla="*/ 2147483647 w 15"/>
                <a:gd name="T25" fmla="*/ 2147483647 h 16"/>
                <a:gd name="T26" fmla="*/ 2147483647 w 15"/>
                <a:gd name="T27" fmla="*/ 2147483647 h 16"/>
                <a:gd name="T28" fmla="*/ 2147483647 w 15"/>
                <a:gd name="T29" fmla="*/ 2147483647 h 16"/>
                <a:gd name="T30" fmla="*/ 2147483647 w 15"/>
                <a:gd name="T31" fmla="*/ 0 h 16"/>
                <a:gd name="T32" fmla="*/ 2147483647 w 15"/>
                <a:gd name="T33" fmla="*/ 2147483647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" h="16">
                  <a:moveTo>
                    <a:pt x="15" y="1"/>
                  </a:moveTo>
                  <a:cubicBezTo>
                    <a:pt x="15" y="2"/>
                    <a:pt x="13" y="3"/>
                    <a:pt x="13" y="4"/>
                  </a:cubicBezTo>
                  <a:cubicBezTo>
                    <a:pt x="12" y="6"/>
                    <a:pt x="13" y="6"/>
                    <a:pt x="11" y="8"/>
                  </a:cubicBezTo>
                  <a:cubicBezTo>
                    <a:pt x="10" y="8"/>
                    <a:pt x="8" y="9"/>
                    <a:pt x="8" y="10"/>
                  </a:cubicBezTo>
                  <a:cubicBezTo>
                    <a:pt x="8" y="12"/>
                    <a:pt x="8" y="12"/>
                    <a:pt x="10" y="13"/>
                  </a:cubicBezTo>
                  <a:cubicBezTo>
                    <a:pt x="9" y="14"/>
                    <a:pt x="7" y="14"/>
                    <a:pt x="7" y="14"/>
                  </a:cubicBezTo>
                  <a:cubicBezTo>
                    <a:pt x="5" y="15"/>
                    <a:pt x="5" y="16"/>
                    <a:pt x="3" y="15"/>
                  </a:cubicBezTo>
                  <a:cubicBezTo>
                    <a:pt x="3" y="16"/>
                    <a:pt x="2" y="16"/>
                    <a:pt x="2" y="14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2" y="14"/>
                    <a:pt x="2" y="13"/>
                    <a:pt x="3" y="13"/>
                  </a:cubicBezTo>
                  <a:cubicBezTo>
                    <a:pt x="2" y="12"/>
                    <a:pt x="3" y="11"/>
                    <a:pt x="3" y="10"/>
                  </a:cubicBezTo>
                  <a:cubicBezTo>
                    <a:pt x="2" y="10"/>
                    <a:pt x="0" y="10"/>
                    <a:pt x="1" y="9"/>
                  </a:cubicBezTo>
                  <a:cubicBezTo>
                    <a:pt x="2" y="7"/>
                    <a:pt x="2" y="7"/>
                    <a:pt x="4" y="6"/>
                  </a:cubicBezTo>
                  <a:cubicBezTo>
                    <a:pt x="5" y="6"/>
                    <a:pt x="6" y="4"/>
                    <a:pt x="7" y="4"/>
                  </a:cubicBezTo>
                  <a:cubicBezTo>
                    <a:pt x="8" y="5"/>
                    <a:pt x="10" y="5"/>
                    <a:pt x="9" y="3"/>
                  </a:cubicBezTo>
                  <a:cubicBezTo>
                    <a:pt x="12" y="3"/>
                    <a:pt x="13" y="1"/>
                    <a:pt x="14" y="0"/>
                  </a:cubicBezTo>
                  <a:cubicBezTo>
                    <a:pt x="14" y="0"/>
                    <a:pt x="15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" name="Freeform 614"/>
            <p:cNvSpPr>
              <a:spLocks noEditPoints="1"/>
            </p:cNvSpPr>
            <p:nvPr/>
          </p:nvSpPr>
          <p:spPr bwMode="auto">
            <a:xfrm>
              <a:off x="3874196" y="2368129"/>
              <a:ext cx="115887" cy="125412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2147483647 w 16"/>
                <a:gd name="T5" fmla="*/ 2147483647 h 17"/>
                <a:gd name="T6" fmla="*/ 0 w 16"/>
                <a:gd name="T7" fmla="*/ 2147483647 h 17"/>
                <a:gd name="T8" fmla="*/ 2147483647 w 16"/>
                <a:gd name="T9" fmla="*/ 2147483647 h 17"/>
                <a:gd name="T10" fmla="*/ 2147483647 w 16"/>
                <a:gd name="T11" fmla="*/ 2147483647 h 17"/>
                <a:gd name="T12" fmla="*/ 2147483647 w 16"/>
                <a:gd name="T13" fmla="*/ 2147483647 h 17"/>
                <a:gd name="T14" fmla="*/ 2147483647 w 16"/>
                <a:gd name="T15" fmla="*/ 2147483647 h 17"/>
                <a:gd name="T16" fmla="*/ 2147483647 w 16"/>
                <a:gd name="T17" fmla="*/ 2147483647 h 17"/>
                <a:gd name="T18" fmla="*/ 2147483647 w 16"/>
                <a:gd name="T19" fmla="*/ 0 h 17"/>
                <a:gd name="T20" fmla="*/ 2147483647 w 16"/>
                <a:gd name="T21" fmla="*/ 0 h 17"/>
                <a:gd name="T22" fmla="*/ 2147483647 w 16"/>
                <a:gd name="T23" fmla="*/ 2147483647 h 17"/>
                <a:gd name="T24" fmla="*/ 2147483647 w 16"/>
                <a:gd name="T25" fmla="*/ 2147483647 h 17"/>
                <a:gd name="T26" fmla="*/ 2147483647 w 16"/>
                <a:gd name="T27" fmla="*/ 2147483647 h 17"/>
                <a:gd name="T28" fmla="*/ 2147483647 w 16"/>
                <a:gd name="T29" fmla="*/ 2147483647 h 17"/>
                <a:gd name="T30" fmla="*/ 2147483647 w 16"/>
                <a:gd name="T31" fmla="*/ 2147483647 h 17"/>
                <a:gd name="T32" fmla="*/ 2147483647 w 16"/>
                <a:gd name="T33" fmla="*/ 2147483647 h 17"/>
                <a:gd name="T34" fmla="*/ 2147483647 w 16"/>
                <a:gd name="T35" fmla="*/ 2147483647 h 17"/>
                <a:gd name="T36" fmla="*/ 2147483647 w 16"/>
                <a:gd name="T37" fmla="*/ 2147483647 h 17"/>
                <a:gd name="T38" fmla="*/ 2147483647 w 16"/>
                <a:gd name="T39" fmla="*/ 2147483647 h 17"/>
                <a:gd name="T40" fmla="*/ 2147483647 w 16"/>
                <a:gd name="T41" fmla="*/ 2147483647 h 17"/>
                <a:gd name="T42" fmla="*/ 2147483647 w 16"/>
                <a:gd name="T43" fmla="*/ 2147483647 h 17"/>
                <a:gd name="T44" fmla="*/ 2147483647 w 16"/>
                <a:gd name="T45" fmla="*/ 2147483647 h 17"/>
                <a:gd name="T46" fmla="*/ 2147483647 w 16"/>
                <a:gd name="T47" fmla="*/ 2147483647 h 17"/>
                <a:gd name="T48" fmla="*/ 2147483647 w 16"/>
                <a:gd name="T49" fmla="*/ 2147483647 h 17"/>
                <a:gd name="T50" fmla="*/ 2147483647 w 16"/>
                <a:gd name="T51" fmla="*/ 2147483647 h 17"/>
                <a:gd name="T52" fmla="*/ 2147483647 w 16"/>
                <a:gd name="T53" fmla="*/ 2147483647 h 17"/>
                <a:gd name="T54" fmla="*/ 2147483647 w 16"/>
                <a:gd name="T55" fmla="*/ 2147483647 h 17"/>
                <a:gd name="T56" fmla="*/ 2147483647 w 16"/>
                <a:gd name="T57" fmla="*/ 2147483647 h 17"/>
                <a:gd name="T58" fmla="*/ 2147483647 w 16"/>
                <a:gd name="T59" fmla="*/ 2147483647 h 17"/>
                <a:gd name="T60" fmla="*/ 2147483647 w 16"/>
                <a:gd name="T61" fmla="*/ 2147483647 h 17"/>
                <a:gd name="T62" fmla="*/ 2147483647 w 16"/>
                <a:gd name="T63" fmla="*/ 2147483647 h 17"/>
                <a:gd name="T64" fmla="*/ 2147483647 w 16"/>
                <a:gd name="T65" fmla="*/ 2147483647 h 17"/>
                <a:gd name="T66" fmla="*/ 2147483647 w 16"/>
                <a:gd name="T67" fmla="*/ 2147483647 h 17"/>
                <a:gd name="T68" fmla="*/ 2147483647 w 16"/>
                <a:gd name="T69" fmla="*/ 2147483647 h 17"/>
                <a:gd name="T70" fmla="*/ 2147483647 w 16"/>
                <a:gd name="T71" fmla="*/ 2147483647 h 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6" h="17">
                  <a:moveTo>
                    <a:pt x="3" y="17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4"/>
                    <a:pt x="2" y="14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0" y="12"/>
                    <a:pt x="0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8"/>
                    <a:pt x="2" y="8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3"/>
                    <a:pt x="12" y="2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6" y="3"/>
                    <a:pt x="15" y="4"/>
                    <a:pt x="14" y="4"/>
                  </a:cubicBezTo>
                  <a:cubicBezTo>
                    <a:pt x="14" y="4"/>
                    <a:pt x="13" y="5"/>
                    <a:pt x="13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3" y="8"/>
                    <a:pt x="11" y="9"/>
                  </a:cubicBezTo>
                  <a:cubicBezTo>
                    <a:pt x="11" y="9"/>
                    <a:pt x="11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8" y="12"/>
                    <a:pt x="9" y="12"/>
                    <a:pt x="10" y="13"/>
                  </a:cubicBezTo>
                  <a:cubicBezTo>
                    <a:pt x="10" y="13"/>
                    <a:pt x="10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5"/>
                    <a:pt x="8" y="15"/>
                  </a:cubicBezTo>
                  <a:cubicBezTo>
                    <a:pt x="8" y="16"/>
                    <a:pt x="7" y="16"/>
                    <a:pt x="7" y="16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7"/>
                    <a:pt x="3" y="17"/>
                    <a:pt x="3" y="17"/>
                  </a:cubicBezTo>
                  <a:close/>
                  <a:moveTo>
                    <a:pt x="3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6" y="15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3"/>
                    <a:pt x="7" y="13"/>
                    <a:pt x="7" y="11"/>
                  </a:cubicBezTo>
                  <a:cubicBezTo>
                    <a:pt x="7" y="10"/>
                    <a:pt x="8" y="10"/>
                    <a:pt x="9" y="9"/>
                  </a:cubicBezTo>
                  <a:cubicBezTo>
                    <a:pt x="10" y="9"/>
                    <a:pt x="10" y="8"/>
                    <a:pt x="11" y="8"/>
                  </a:cubicBezTo>
                  <a:cubicBezTo>
                    <a:pt x="12" y="7"/>
                    <a:pt x="12" y="7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3"/>
                    <a:pt x="12" y="4"/>
                    <a:pt x="10" y="4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0" y="6"/>
                    <a:pt x="9" y="6"/>
                    <a:pt x="8" y="6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9"/>
                    <a:pt x="2" y="9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" name="Freeform 615"/>
            <p:cNvSpPr>
              <a:spLocks/>
            </p:cNvSpPr>
            <p:nvPr/>
          </p:nvSpPr>
          <p:spPr bwMode="auto">
            <a:xfrm>
              <a:off x="3901183" y="2471316"/>
              <a:ext cx="66675" cy="87313"/>
            </a:xfrm>
            <a:custGeom>
              <a:avLst/>
              <a:gdLst>
                <a:gd name="T0" fmla="*/ 2147483647 w 9"/>
                <a:gd name="T1" fmla="*/ 0 h 12"/>
                <a:gd name="T2" fmla="*/ 2147483647 w 9"/>
                <a:gd name="T3" fmla="*/ 2147483647 h 12"/>
                <a:gd name="T4" fmla="*/ 2147483647 w 9"/>
                <a:gd name="T5" fmla="*/ 2147483647 h 12"/>
                <a:gd name="T6" fmla="*/ 2147483647 w 9"/>
                <a:gd name="T7" fmla="*/ 2147483647 h 12"/>
                <a:gd name="T8" fmla="*/ 2147483647 w 9"/>
                <a:gd name="T9" fmla="*/ 2147483647 h 12"/>
                <a:gd name="T10" fmla="*/ 2147483647 w 9"/>
                <a:gd name="T11" fmla="*/ 2147483647 h 12"/>
                <a:gd name="T12" fmla="*/ 2147483647 w 9"/>
                <a:gd name="T13" fmla="*/ 2147483647 h 12"/>
                <a:gd name="T14" fmla="*/ 2147483647 w 9"/>
                <a:gd name="T15" fmla="*/ 2147483647 h 12"/>
                <a:gd name="T16" fmla="*/ 2147483647 w 9"/>
                <a:gd name="T17" fmla="*/ 2147483647 h 12"/>
                <a:gd name="T18" fmla="*/ 2147483647 w 9"/>
                <a:gd name="T19" fmla="*/ 2147483647 h 12"/>
                <a:gd name="T20" fmla="*/ 2147483647 w 9"/>
                <a:gd name="T21" fmla="*/ 2147483647 h 12"/>
                <a:gd name="T22" fmla="*/ 2147483647 w 9"/>
                <a:gd name="T23" fmla="*/ 2147483647 h 12"/>
                <a:gd name="T24" fmla="*/ 2147483647 w 9"/>
                <a:gd name="T25" fmla="*/ 2147483647 h 12"/>
                <a:gd name="T26" fmla="*/ 2147483647 w 9"/>
                <a:gd name="T27" fmla="*/ 2147483647 h 12"/>
                <a:gd name="T28" fmla="*/ 2147483647 w 9"/>
                <a:gd name="T29" fmla="*/ 2147483647 h 12"/>
                <a:gd name="T30" fmla="*/ 2147483647 w 9"/>
                <a:gd name="T31" fmla="*/ 2147483647 h 12"/>
                <a:gd name="T32" fmla="*/ 2147483647 w 9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7" y="2"/>
                    <a:pt x="9" y="5"/>
                    <a:pt x="8" y="8"/>
                  </a:cubicBezTo>
                  <a:cubicBezTo>
                    <a:pt x="8" y="10"/>
                    <a:pt x="8" y="9"/>
                    <a:pt x="6" y="10"/>
                  </a:cubicBezTo>
                  <a:cubicBezTo>
                    <a:pt x="5" y="10"/>
                    <a:pt x="6" y="11"/>
                    <a:pt x="5" y="11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2" y="8"/>
                    <a:pt x="2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2" y="4"/>
                    <a:pt x="1" y="3"/>
                    <a:pt x="2" y="2"/>
                  </a:cubicBezTo>
                  <a:cubicBezTo>
                    <a:pt x="3" y="1"/>
                    <a:pt x="5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" name="Freeform 616"/>
            <p:cNvSpPr>
              <a:spLocks noEditPoints="1"/>
            </p:cNvSpPr>
            <p:nvPr/>
          </p:nvSpPr>
          <p:spPr bwMode="auto">
            <a:xfrm>
              <a:off x="3901183" y="2464966"/>
              <a:ext cx="76200" cy="115888"/>
            </a:xfrm>
            <a:custGeom>
              <a:avLst/>
              <a:gdLst>
                <a:gd name="T0" fmla="*/ 2147483647 w 10"/>
                <a:gd name="T1" fmla="*/ 2147483647 h 16"/>
                <a:gd name="T2" fmla="*/ 2147483647 w 10"/>
                <a:gd name="T3" fmla="*/ 2147483647 h 16"/>
                <a:gd name="T4" fmla="*/ 2147483647 w 10"/>
                <a:gd name="T5" fmla="*/ 2147483647 h 16"/>
                <a:gd name="T6" fmla="*/ 2147483647 w 10"/>
                <a:gd name="T7" fmla="*/ 2147483647 h 16"/>
                <a:gd name="T8" fmla="*/ 0 w 10"/>
                <a:gd name="T9" fmla="*/ 2147483647 h 16"/>
                <a:gd name="T10" fmla="*/ 0 w 10"/>
                <a:gd name="T11" fmla="*/ 2147483647 h 16"/>
                <a:gd name="T12" fmla="*/ 0 w 10"/>
                <a:gd name="T13" fmla="*/ 2147483647 h 16"/>
                <a:gd name="T14" fmla="*/ 2147483647 w 10"/>
                <a:gd name="T15" fmla="*/ 2147483647 h 16"/>
                <a:gd name="T16" fmla="*/ 2147483647 w 10"/>
                <a:gd name="T17" fmla="*/ 2147483647 h 16"/>
                <a:gd name="T18" fmla="*/ 2147483647 w 10"/>
                <a:gd name="T19" fmla="*/ 2147483647 h 16"/>
                <a:gd name="T20" fmla="*/ 0 w 10"/>
                <a:gd name="T21" fmla="*/ 2147483647 h 16"/>
                <a:gd name="T22" fmla="*/ 0 w 10"/>
                <a:gd name="T23" fmla="*/ 2147483647 h 16"/>
                <a:gd name="T24" fmla="*/ 2147483647 w 10"/>
                <a:gd name="T25" fmla="*/ 2147483647 h 16"/>
                <a:gd name="T26" fmla="*/ 2147483647 w 10"/>
                <a:gd name="T27" fmla="*/ 2147483647 h 16"/>
                <a:gd name="T28" fmla="*/ 2147483647 w 10"/>
                <a:gd name="T29" fmla="*/ 2147483647 h 16"/>
                <a:gd name="T30" fmla="*/ 2147483647 w 10"/>
                <a:gd name="T31" fmla="*/ 2147483647 h 16"/>
                <a:gd name="T32" fmla="*/ 2147483647 w 10"/>
                <a:gd name="T33" fmla="*/ 0 h 16"/>
                <a:gd name="T34" fmla="*/ 2147483647 w 10"/>
                <a:gd name="T35" fmla="*/ 2147483647 h 16"/>
                <a:gd name="T36" fmla="*/ 2147483647 w 10"/>
                <a:gd name="T37" fmla="*/ 2147483647 h 16"/>
                <a:gd name="T38" fmla="*/ 2147483647 w 10"/>
                <a:gd name="T39" fmla="*/ 2147483647 h 16"/>
                <a:gd name="T40" fmla="*/ 2147483647 w 10"/>
                <a:gd name="T41" fmla="*/ 2147483647 h 16"/>
                <a:gd name="T42" fmla="*/ 2147483647 w 10"/>
                <a:gd name="T43" fmla="*/ 2147483647 h 16"/>
                <a:gd name="T44" fmla="*/ 2147483647 w 10"/>
                <a:gd name="T45" fmla="*/ 2147483647 h 16"/>
                <a:gd name="T46" fmla="*/ 2147483647 w 10"/>
                <a:gd name="T47" fmla="*/ 2147483647 h 16"/>
                <a:gd name="T48" fmla="*/ 2147483647 w 10"/>
                <a:gd name="T49" fmla="*/ 2147483647 h 16"/>
                <a:gd name="T50" fmla="*/ 2147483647 w 10"/>
                <a:gd name="T51" fmla="*/ 2147483647 h 16"/>
                <a:gd name="T52" fmla="*/ 2147483647 w 10"/>
                <a:gd name="T53" fmla="*/ 2147483647 h 16"/>
                <a:gd name="T54" fmla="*/ 2147483647 w 10"/>
                <a:gd name="T55" fmla="*/ 2147483647 h 16"/>
                <a:gd name="T56" fmla="*/ 2147483647 w 10"/>
                <a:gd name="T57" fmla="*/ 2147483647 h 16"/>
                <a:gd name="T58" fmla="*/ 2147483647 w 10"/>
                <a:gd name="T59" fmla="*/ 2147483647 h 16"/>
                <a:gd name="T60" fmla="*/ 2147483647 w 10"/>
                <a:gd name="T61" fmla="*/ 2147483647 h 16"/>
                <a:gd name="T62" fmla="*/ 2147483647 w 10"/>
                <a:gd name="T63" fmla="*/ 2147483647 h 16"/>
                <a:gd name="T64" fmla="*/ 2147483647 w 10"/>
                <a:gd name="T65" fmla="*/ 2147483647 h 16"/>
                <a:gd name="T66" fmla="*/ 2147483647 w 10"/>
                <a:gd name="T67" fmla="*/ 2147483647 h 16"/>
                <a:gd name="T68" fmla="*/ 2147483647 w 10"/>
                <a:gd name="T69" fmla="*/ 2147483647 h 16"/>
                <a:gd name="T70" fmla="*/ 2147483647 w 10"/>
                <a:gd name="T71" fmla="*/ 2147483647 h 16"/>
                <a:gd name="T72" fmla="*/ 2147483647 w 10"/>
                <a:gd name="T73" fmla="*/ 2147483647 h 16"/>
                <a:gd name="T74" fmla="*/ 2147483647 w 10"/>
                <a:gd name="T75" fmla="*/ 2147483647 h 16"/>
                <a:gd name="T76" fmla="*/ 2147483647 w 10"/>
                <a:gd name="T77" fmla="*/ 2147483647 h 16"/>
                <a:gd name="T78" fmla="*/ 2147483647 w 10"/>
                <a:gd name="T79" fmla="*/ 2147483647 h 16"/>
                <a:gd name="T80" fmla="*/ 2147483647 w 10"/>
                <a:gd name="T81" fmla="*/ 2147483647 h 16"/>
                <a:gd name="T82" fmla="*/ 2147483647 w 10"/>
                <a:gd name="T83" fmla="*/ 2147483647 h 16"/>
                <a:gd name="T84" fmla="*/ 2147483647 w 10"/>
                <a:gd name="T85" fmla="*/ 2147483647 h 16"/>
                <a:gd name="T86" fmla="*/ 2147483647 w 10"/>
                <a:gd name="T87" fmla="*/ 2147483647 h 16"/>
                <a:gd name="T88" fmla="*/ 2147483647 w 10"/>
                <a:gd name="T89" fmla="*/ 2147483647 h 16"/>
                <a:gd name="T90" fmla="*/ 2147483647 w 10"/>
                <a:gd name="T91" fmla="*/ 2147483647 h 16"/>
                <a:gd name="T92" fmla="*/ 2147483647 w 10"/>
                <a:gd name="T93" fmla="*/ 2147483647 h 16"/>
                <a:gd name="T94" fmla="*/ 2147483647 w 10"/>
                <a:gd name="T95" fmla="*/ 2147483647 h 16"/>
                <a:gd name="T96" fmla="*/ 2147483647 w 10"/>
                <a:gd name="T97" fmla="*/ 2147483647 h 16"/>
                <a:gd name="T98" fmla="*/ 2147483647 w 10"/>
                <a:gd name="T99" fmla="*/ 2147483647 h 16"/>
                <a:gd name="T100" fmla="*/ 2147483647 w 10"/>
                <a:gd name="T101" fmla="*/ 2147483647 h 1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" h="16">
                  <a:moveTo>
                    <a:pt x="3" y="16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11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3"/>
                    <a:pt x="10" y="6"/>
                    <a:pt x="9" y="9"/>
                  </a:cubicBezTo>
                  <a:cubicBezTo>
                    <a:pt x="8" y="10"/>
                    <a:pt x="8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lnTo>
                    <a:pt x="3" y="16"/>
                  </a:lnTo>
                  <a:close/>
                  <a:moveTo>
                    <a:pt x="2" y="7"/>
                  </a:moveTo>
                  <a:cubicBezTo>
                    <a:pt x="2" y="8"/>
                    <a:pt x="2" y="9"/>
                    <a:pt x="2" y="11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5" y="11"/>
                    <a:pt x="5" y="10"/>
                    <a:pt x="6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" name="Freeform 617"/>
            <p:cNvSpPr>
              <a:spLocks/>
            </p:cNvSpPr>
            <p:nvPr/>
          </p:nvSpPr>
          <p:spPr bwMode="auto">
            <a:xfrm>
              <a:off x="3455096" y="2788816"/>
              <a:ext cx="134937" cy="157163"/>
            </a:xfrm>
            <a:custGeom>
              <a:avLst/>
              <a:gdLst>
                <a:gd name="T0" fmla="*/ 2147483647 w 18"/>
                <a:gd name="T1" fmla="*/ 2147483647 h 21"/>
                <a:gd name="T2" fmla="*/ 2147483647 w 18"/>
                <a:gd name="T3" fmla="*/ 2147483647 h 21"/>
                <a:gd name="T4" fmla="*/ 2147483647 w 18"/>
                <a:gd name="T5" fmla="*/ 2147483647 h 21"/>
                <a:gd name="T6" fmla="*/ 2147483647 w 18"/>
                <a:gd name="T7" fmla="*/ 2147483647 h 21"/>
                <a:gd name="T8" fmla="*/ 2147483647 w 18"/>
                <a:gd name="T9" fmla="*/ 2147483647 h 21"/>
                <a:gd name="T10" fmla="*/ 2147483647 w 18"/>
                <a:gd name="T11" fmla="*/ 2147483647 h 21"/>
                <a:gd name="T12" fmla="*/ 2147483647 w 18"/>
                <a:gd name="T13" fmla="*/ 2147483647 h 21"/>
                <a:gd name="T14" fmla="*/ 2147483647 w 18"/>
                <a:gd name="T15" fmla="*/ 2147483647 h 21"/>
                <a:gd name="T16" fmla="*/ 2147483647 w 18"/>
                <a:gd name="T17" fmla="*/ 2147483647 h 21"/>
                <a:gd name="T18" fmla="*/ 2147483647 w 18"/>
                <a:gd name="T19" fmla="*/ 2147483647 h 21"/>
                <a:gd name="T20" fmla="*/ 2147483647 w 18"/>
                <a:gd name="T21" fmla="*/ 2147483647 h 21"/>
                <a:gd name="T22" fmla="*/ 2147483647 w 18"/>
                <a:gd name="T23" fmla="*/ 2147483647 h 21"/>
                <a:gd name="T24" fmla="*/ 2147483647 w 18"/>
                <a:gd name="T25" fmla="*/ 2147483647 h 21"/>
                <a:gd name="T26" fmla="*/ 2147483647 w 18"/>
                <a:gd name="T27" fmla="*/ 2147483647 h 21"/>
                <a:gd name="T28" fmla="*/ 2147483647 w 18"/>
                <a:gd name="T29" fmla="*/ 2147483647 h 21"/>
                <a:gd name="T30" fmla="*/ 2147483647 w 18"/>
                <a:gd name="T31" fmla="*/ 2147483647 h 21"/>
                <a:gd name="T32" fmla="*/ 2147483647 w 18"/>
                <a:gd name="T33" fmla="*/ 2147483647 h 21"/>
                <a:gd name="T34" fmla="*/ 2147483647 w 18"/>
                <a:gd name="T35" fmla="*/ 2147483647 h 21"/>
                <a:gd name="T36" fmla="*/ 2147483647 w 18"/>
                <a:gd name="T37" fmla="*/ 0 h 21"/>
                <a:gd name="T38" fmla="*/ 2147483647 w 18"/>
                <a:gd name="T39" fmla="*/ 2147483647 h 21"/>
                <a:gd name="T40" fmla="*/ 2147483647 w 18"/>
                <a:gd name="T41" fmla="*/ 2147483647 h 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8" h="21">
                  <a:moveTo>
                    <a:pt x="3" y="2"/>
                  </a:moveTo>
                  <a:cubicBezTo>
                    <a:pt x="2" y="3"/>
                    <a:pt x="1" y="4"/>
                    <a:pt x="1" y="5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1" y="8"/>
                    <a:pt x="3" y="7"/>
                    <a:pt x="3" y="8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5" y="10"/>
                    <a:pt x="6" y="12"/>
                    <a:pt x="6" y="11"/>
                  </a:cubicBezTo>
                  <a:cubicBezTo>
                    <a:pt x="8" y="10"/>
                    <a:pt x="8" y="10"/>
                    <a:pt x="10" y="12"/>
                  </a:cubicBezTo>
                  <a:cubicBezTo>
                    <a:pt x="11" y="13"/>
                    <a:pt x="10" y="15"/>
                    <a:pt x="11" y="16"/>
                  </a:cubicBezTo>
                  <a:cubicBezTo>
                    <a:pt x="12" y="17"/>
                    <a:pt x="14" y="19"/>
                    <a:pt x="12" y="20"/>
                  </a:cubicBezTo>
                  <a:cubicBezTo>
                    <a:pt x="12" y="21"/>
                    <a:pt x="13" y="21"/>
                    <a:pt x="14" y="21"/>
                  </a:cubicBezTo>
                  <a:cubicBezTo>
                    <a:pt x="15" y="20"/>
                    <a:pt x="15" y="21"/>
                    <a:pt x="16" y="20"/>
                  </a:cubicBezTo>
                  <a:cubicBezTo>
                    <a:pt x="18" y="19"/>
                    <a:pt x="17" y="18"/>
                    <a:pt x="17" y="16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5" y="14"/>
                    <a:pt x="15" y="13"/>
                    <a:pt x="14" y="13"/>
                  </a:cubicBezTo>
                  <a:cubicBezTo>
                    <a:pt x="13" y="12"/>
                    <a:pt x="12" y="10"/>
                    <a:pt x="10" y="9"/>
                  </a:cubicBezTo>
                  <a:cubicBezTo>
                    <a:pt x="7" y="7"/>
                    <a:pt x="11" y="8"/>
                    <a:pt x="11" y="7"/>
                  </a:cubicBezTo>
                  <a:cubicBezTo>
                    <a:pt x="12" y="4"/>
                    <a:pt x="8" y="5"/>
                    <a:pt x="7" y="4"/>
                  </a:cubicBezTo>
                  <a:cubicBezTo>
                    <a:pt x="6" y="3"/>
                    <a:pt x="7" y="1"/>
                    <a:pt x="5" y="0"/>
                  </a:cubicBezTo>
                  <a:cubicBezTo>
                    <a:pt x="3" y="0"/>
                    <a:pt x="5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" name="Freeform 618"/>
            <p:cNvSpPr>
              <a:spLocks noEditPoints="1"/>
            </p:cNvSpPr>
            <p:nvPr/>
          </p:nvSpPr>
          <p:spPr bwMode="auto">
            <a:xfrm>
              <a:off x="3455096" y="2788816"/>
              <a:ext cx="134937" cy="157163"/>
            </a:xfrm>
            <a:custGeom>
              <a:avLst/>
              <a:gdLst>
                <a:gd name="T0" fmla="*/ 2147483647 w 18"/>
                <a:gd name="T1" fmla="*/ 2147483647 h 21"/>
                <a:gd name="T2" fmla="*/ 2147483647 w 18"/>
                <a:gd name="T3" fmla="*/ 2147483647 h 21"/>
                <a:gd name="T4" fmla="*/ 2147483647 w 18"/>
                <a:gd name="T5" fmla="*/ 2147483647 h 21"/>
                <a:gd name="T6" fmla="*/ 2147483647 w 18"/>
                <a:gd name="T7" fmla="*/ 2147483647 h 21"/>
                <a:gd name="T8" fmla="*/ 2147483647 w 18"/>
                <a:gd name="T9" fmla="*/ 2147483647 h 21"/>
                <a:gd name="T10" fmla="*/ 2147483647 w 18"/>
                <a:gd name="T11" fmla="*/ 2147483647 h 21"/>
                <a:gd name="T12" fmla="*/ 2147483647 w 18"/>
                <a:gd name="T13" fmla="*/ 2147483647 h 21"/>
                <a:gd name="T14" fmla="*/ 2147483647 w 18"/>
                <a:gd name="T15" fmla="*/ 2147483647 h 21"/>
                <a:gd name="T16" fmla="*/ 2147483647 w 18"/>
                <a:gd name="T17" fmla="*/ 2147483647 h 21"/>
                <a:gd name="T18" fmla="*/ 2147483647 w 18"/>
                <a:gd name="T19" fmla="*/ 2147483647 h 21"/>
                <a:gd name="T20" fmla="*/ 0 w 18"/>
                <a:gd name="T21" fmla="*/ 2147483647 h 21"/>
                <a:gd name="T22" fmla="*/ 2147483647 w 18"/>
                <a:gd name="T23" fmla="*/ 2147483647 h 21"/>
                <a:gd name="T24" fmla="*/ 2147483647 w 18"/>
                <a:gd name="T25" fmla="*/ 2147483647 h 21"/>
                <a:gd name="T26" fmla="*/ 2147483647 w 18"/>
                <a:gd name="T27" fmla="*/ 2147483647 h 21"/>
                <a:gd name="T28" fmla="*/ 2147483647 w 18"/>
                <a:gd name="T29" fmla="*/ 0 h 21"/>
                <a:gd name="T30" fmla="*/ 2147483647 w 18"/>
                <a:gd name="T31" fmla="*/ 2147483647 h 21"/>
                <a:gd name="T32" fmla="*/ 2147483647 w 18"/>
                <a:gd name="T33" fmla="*/ 2147483647 h 21"/>
                <a:gd name="T34" fmla="*/ 2147483647 w 18"/>
                <a:gd name="T35" fmla="*/ 2147483647 h 21"/>
                <a:gd name="T36" fmla="*/ 2147483647 w 18"/>
                <a:gd name="T37" fmla="*/ 2147483647 h 21"/>
                <a:gd name="T38" fmla="*/ 2147483647 w 18"/>
                <a:gd name="T39" fmla="*/ 2147483647 h 21"/>
                <a:gd name="T40" fmla="*/ 2147483647 w 18"/>
                <a:gd name="T41" fmla="*/ 2147483647 h 21"/>
                <a:gd name="T42" fmla="*/ 2147483647 w 18"/>
                <a:gd name="T43" fmla="*/ 2147483647 h 21"/>
                <a:gd name="T44" fmla="*/ 2147483647 w 18"/>
                <a:gd name="T45" fmla="*/ 2147483647 h 21"/>
                <a:gd name="T46" fmla="*/ 2147483647 w 18"/>
                <a:gd name="T47" fmla="*/ 2147483647 h 21"/>
                <a:gd name="T48" fmla="*/ 2147483647 w 18"/>
                <a:gd name="T49" fmla="*/ 2147483647 h 21"/>
                <a:gd name="T50" fmla="*/ 2147483647 w 18"/>
                <a:gd name="T51" fmla="*/ 2147483647 h 21"/>
                <a:gd name="T52" fmla="*/ 2147483647 w 18"/>
                <a:gd name="T53" fmla="*/ 2147483647 h 21"/>
                <a:gd name="T54" fmla="*/ 2147483647 w 18"/>
                <a:gd name="T55" fmla="*/ 2147483647 h 21"/>
                <a:gd name="T56" fmla="*/ 2147483647 w 18"/>
                <a:gd name="T57" fmla="*/ 2147483647 h 21"/>
                <a:gd name="T58" fmla="*/ 2147483647 w 18"/>
                <a:gd name="T59" fmla="*/ 2147483647 h 21"/>
                <a:gd name="T60" fmla="*/ 2147483647 w 18"/>
                <a:gd name="T61" fmla="*/ 2147483647 h 21"/>
                <a:gd name="T62" fmla="*/ 2147483647 w 18"/>
                <a:gd name="T63" fmla="*/ 2147483647 h 21"/>
                <a:gd name="T64" fmla="*/ 2147483647 w 18"/>
                <a:gd name="T65" fmla="*/ 2147483647 h 21"/>
                <a:gd name="T66" fmla="*/ 2147483647 w 18"/>
                <a:gd name="T67" fmla="*/ 2147483647 h 21"/>
                <a:gd name="T68" fmla="*/ 2147483647 w 18"/>
                <a:gd name="T69" fmla="*/ 2147483647 h 21"/>
                <a:gd name="T70" fmla="*/ 2147483647 w 18"/>
                <a:gd name="T71" fmla="*/ 2147483647 h 21"/>
                <a:gd name="T72" fmla="*/ 2147483647 w 18"/>
                <a:gd name="T73" fmla="*/ 2147483647 h 21"/>
                <a:gd name="T74" fmla="*/ 2147483647 w 18"/>
                <a:gd name="T75" fmla="*/ 2147483647 h 21"/>
                <a:gd name="T76" fmla="*/ 2147483647 w 18"/>
                <a:gd name="T77" fmla="*/ 2147483647 h 21"/>
                <a:gd name="T78" fmla="*/ 2147483647 w 18"/>
                <a:gd name="T79" fmla="*/ 2147483647 h 21"/>
                <a:gd name="T80" fmla="*/ 2147483647 w 18"/>
                <a:gd name="T81" fmla="*/ 2147483647 h 21"/>
                <a:gd name="T82" fmla="*/ 2147483647 w 18"/>
                <a:gd name="T83" fmla="*/ 2147483647 h 21"/>
                <a:gd name="T84" fmla="*/ 2147483647 w 18"/>
                <a:gd name="T85" fmla="*/ 2147483647 h 21"/>
                <a:gd name="T86" fmla="*/ 2147483647 w 18"/>
                <a:gd name="T87" fmla="*/ 2147483647 h 21"/>
                <a:gd name="T88" fmla="*/ 2147483647 w 18"/>
                <a:gd name="T89" fmla="*/ 2147483647 h 21"/>
                <a:gd name="T90" fmla="*/ 2147483647 w 18"/>
                <a:gd name="T91" fmla="*/ 2147483647 h 2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" h="21">
                  <a:moveTo>
                    <a:pt x="13" y="21"/>
                  </a:moveTo>
                  <a:cubicBezTo>
                    <a:pt x="13" y="21"/>
                    <a:pt x="12" y="21"/>
                    <a:pt x="12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1" y="16"/>
                    <a:pt x="11" y="16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3"/>
                    <a:pt x="10" y="12"/>
                    <a:pt x="9" y="12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6" y="12"/>
                    <a:pt x="5" y="12"/>
                    <a:pt x="5" y="12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3"/>
                    <a:pt x="7" y="3"/>
                    <a:pt x="8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10" y="4"/>
                    <a:pt x="11" y="4"/>
                    <a:pt x="11" y="5"/>
                  </a:cubicBezTo>
                  <a:cubicBezTo>
                    <a:pt x="12" y="5"/>
                    <a:pt x="12" y="6"/>
                    <a:pt x="12" y="7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4" y="12"/>
                    <a:pt x="14" y="12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6" y="15"/>
                    <a:pt x="16" y="15"/>
                  </a:cubicBezTo>
                  <a:cubicBezTo>
                    <a:pt x="16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8"/>
                    <a:pt x="18" y="19"/>
                    <a:pt x="16" y="20"/>
                  </a:cubicBezTo>
                  <a:cubicBezTo>
                    <a:pt x="16" y="21"/>
                    <a:pt x="16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4" y="21"/>
                    <a:pt x="14" y="21"/>
                    <a:pt x="13" y="21"/>
                  </a:cubicBezTo>
                  <a:close/>
                  <a:moveTo>
                    <a:pt x="13" y="20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5" y="19"/>
                    <a:pt x="15" y="20"/>
                  </a:cubicBezTo>
                  <a:cubicBezTo>
                    <a:pt x="15" y="20"/>
                    <a:pt x="15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19"/>
                    <a:pt x="17" y="18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4" y="15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2" y="12"/>
                    <a:pt x="12" y="11"/>
                  </a:cubicBezTo>
                  <a:cubicBezTo>
                    <a:pt x="11" y="11"/>
                    <a:pt x="11" y="10"/>
                    <a:pt x="10" y="9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1" y="6"/>
                    <a:pt x="11" y="6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3" y="9"/>
                    <a:pt x="3" y="10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9" y="10"/>
                    <a:pt x="9" y="10"/>
                    <a:pt x="10" y="11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4"/>
                    <a:pt x="11" y="15"/>
                    <a:pt x="12" y="15"/>
                  </a:cubicBezTo>
                  <a:cubicBezTo>
                    <a:pt x="12" y="16"/>
                    <a:pt x="13" y="17"/>
                    <a:pt x="13" y="19"/>
                  </a:cubicBezTo>
                  <a:cubicBezTo>
                    <a:pt x="13" y="19"/>
                    <a:pt x="13" y="20"/>
                    <a:pt x="13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" name="Freeform 619"/>
            <p:cNvSpPr>
              <a:spLocks/>
            </p:cNvSpPr>
            <p:nvPr/>
          </p:nvSpPr>
          <p:spPr bwMode="auto">
            <a:xfrm>
              <a:off x="3618608" y="3066629"/>
              <a:ext cx="173038" cy="119062"/>
            </a:xfrm>
            <a:custGeom>
              <a:avLst/>
              <a:gdLst>
                <a:gd name="T0" fmla="*/ 0 w 23"/>
                <a:gd name="T1" fmla="*/ 2147483647 h 16"/>
                <a:gd name="T2" fmla="*/ 2147483647 w 23"/>
                <a:gd name="T3" fmla="*/ 2147483647 h 16"/>
                <a:gd name="T4" fmla="*/ 2147483647 w 23"/>
                <a:gd name="T5" fmla="*/ 2147483647 h 16"/>
                <a:gd name="T6" fmla="*/ 2147483647 w 23"/>
                <a:gd name="T7" fmla="*/ 2147483647 h 16"/>
                <a:gd name="T8" fmla="*/ 2147483647 w 23"/>
                <a:gd name="T9" fmla="*/ 2147483647 h 16"/>
                <a:gd name="T10" fmla="*/ 2147483647 w 23"/>
                <a:gd name="T11" fmla="*/ 2147483647 h 16"/>
                <a:gd name="T12" fmla="*/ 2147483647 w 23"/>
                <a:gd name="T13" fmla="*/ 2147483647 h 16"/>
                <a:gd name="T14" fmla="*/ 2147483647 w 23"/>
                <a:gd name="T15" fmla="*/ 0 h 16"/>
                <a:gd name="T16" fmla="*/ 2147483647 w 23"/>
                <a:gd name="T17" fmla="*/ 2147483647 h 16"/>
                <a:gd name="T18" fmla="*/ 2147483647 w 23"/>
                <a:gd name="T19" fmla="*/ 0 h 16"/>
                <a:gd name="T20" fmla="*/ 2147483647 w 23"/>
                <a:gd name="T21" fmla="*/ 2147483647 h 16"/>
                <a:gd name="T22" fmla="*/ 2147483647 w 23"/>
                <a:gd name="T23" fmla="*/ 2147483647 h 16"/>
                <a:gd name="T24" fmla="*/ 2147483647 w 23"/>
                <a:gd name="T25" fmla="*/ 2147483647 h 16"/>
                <a:gd name="T26" fmla="*/ 2147483647 w 23"/>
                <a:gd name="T27" fmla="*/ 2147483647 h 16"/>
                <a:gd name="T28" fmla="*/ 2147483647 w 23"/>
                <a:gd name="T29" fmla="*/ 2147483647 h 16"/>
                <a:gd name="T30" fmla="*/ 2147483647 w 23"/>
                <a:gd name="T31" fmla="*/ 2147483647 h 16"/>
                <a:gd name="T32" fmla="*/ 2147483647 w 23"/>
                <a:gd name="T33" fmla="*/ 2147483647 h 16"/>
                <a:gd name="T34" fmla="*/ 2147483647 w 23"/>
                <a:gd name="T35" fmla="*/ 2147483647 h 16"/>
                <a:gd name="T36" fmla="*/ 2147483647 w 23"/>
                <a:gd name="T37" fmla="*/ 2147483647 h 16"/>
                <a:gd name="T38" fmla="*/ 0 w 23"/>
                <a:gd name="T39" fmla="*/ 2147483647 h 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3" h="16">
                  <a:moveTo>
                    <a:pt x="0" y="12"/>
                  </a:moveTo>
                  <a:cubicBezTo>
                    <a:pt x="3" y="14"/>
                    <a:pt x="4" y="12"/>
                    <a:pt x="5" y="10"/>
                  </a:cubicBezTo>
                  <a:cubicBezTo>
                    <a:pt x="5" y="9"/>
                    <a:pt x="7" y="10"/>
                    <a:pt x="8" y="9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1" y="6"/>
                    <a:pt x="11" y="7"/>
                    <a:pt x="12" y="7"/>
                  </a:cubicBezTo>
                  <a:cubicBezTo>
                    <a:pt x="12" y="7"/>
                    <a:pt x="12" y="6"/>
                    <a:pt x="13" y="5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3" y="5"/>
                    <a:pt x="16" y="2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8" y="0"/>
                  </a:cubicBezTo>
                  <a:cubicBezTo>
                    <a:pt x="18" y="1"/>
                    <a:pt x="19" y="2"/>
                    <a:pt x="19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2" y="4"/>
                    <a:pt x="23" y="4"/>
                  </a:cubicBezTo>
                  <a:cubicBezTo>
                    <a:pt x="22" y="5"/>
                    <a:pt x="21" y="5"/>
                    <a:pt x="20" y="5"/>
                  </a:cubicBezTo>
                  <a:cubicBezTo>
                    <a:pt x="21" y="5"/>
                    <a:pt x="21" y="6"/>
                    <a:pt x="21" y="6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3" y="7"/>
                    <a:pt x="13" y="11"/>
                    <a:pt x="12" y="12"/>
                  </a:cubicBezTo>
                  <a:cubicBezTo>
                    <a:pt x="10" y="15"/>
                    <a:pt x="8" y="12"/>
                    <a:pt x="5" y="14"/>
                  </a:cubicBezTo>
                  <a:cubicBezTo>
                    <a:pt x="3" y="16"/>
                    <a:pt x="1" y="13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" name="Freeform 620"/>
            <p:cNvSpPr>
              <a:spLocks noEditPoints="1"/>
            </p:cNvSpPr>
            <p:nvPr/>
          </p:nvSpPr>
          <p:spPr bwMode="auto">
            <a:xfrm>
              <a:off x="3618608" y="3057104"/>
              <a:ext cx="179388" cy="119062"/>
            </a:xfrm>
            <a:custGeom>
              <a:avLst/>
              <a:gdLst>
                <a:gd name="T0" fmla="*/ 0 w 24"/>
                <a:gd name="T1" fmla="*/ 2147483647 h 16"/>
                <a:gd name="T2" fmla="*/ 2147483647 w 24"/>
                <a:gd name="T3" fmla="*/ 2147483647 h 16"/>
                <a:gd name="T4" fmla="*/ 2147483647 w 24"/>
                <a:gd name="T5" fmla="*/ 2147483647 h 16"/>
                <a:gd name="T6" fmla="*/ 2147483647 w 24"/>
                <a:gd name="T7" fmla="*/ 2147483647 h 16"/>
                <a:gd name="T8" fmla="*/ 2147483647 w 24"/>
                <a:gd name="T9" fmla="*/ 2147483647 h 16"/>
                <a:gd name="T10" fmla="*/ 2147483647 w 24"/>
                <a:gd name="T11" fmla="*/ 2147483647 h 16"/>
                <a:gd name="T12" fmla="*/ 2147483647 w 24"/>
                <a:gd name="T13" fmla="*/ 2147483647 h 16"/>
                <a:gd name="T14" fmla="*/ 2147483647 w 24"/>
                <a:gd name="T15" fmla="*/ 2147483647 h 16"/>
                <a:gd name="T16" fmla="*/ 2147483647 w 24"/>
                <a:gd name="T17" fmla="*/ 2147483647 h 16"/>
                <a:gd name="T18" fmla="*/ 2147483647 w 24"/>
                <a:gd name="T19" fmla="*/ 2147483647 h 16"/>
                <a:gd name="T20" fmla="*/ 2147483647 w 24"/>
                <a:gd name="T21" fmla="*/ 2147483647 h 16"/>
                <a:gd name="T22" fmla="*/ 2147483647 w 24"/>
                <a:gd name="T23" fmla="*/ 2147483647 h 16"/>
                <a:gd name="T24" fmla="*/ 2147483647 w 24"/>
                <a:gd name="T25" fmla="*/ 2147483647 h 16"/>
                <a:gd name="T26" fmla="*/ 2147483647 w 24"/>
                <a:gd name="T27" fmla="*/ 2147483647 h 16"/>
                <a:gd name="T28" fmla="*/ 2147483647 w 24"/>
                <a:gd name="T29" fmla="*/ 2147483647 h 16"/>
                <a:gd name="T30" fmla="*/ 2147483647 w 24"/>
                <a:gd name="T31" fmla="*/ 2147483647 h 16"/>
                <a:gd name="T32" fmla="*/ 2147483647 w 24"/>
                <a:gd name="T33" fmla="*/ 2147483647 h 16"/>
                <a:gd name="T34" fmla="*/ 2147483647 w 24"/>
                <a:gd name="T35" fmla="*/ 2147483647 h 16"/>
                <a:gd name="T36" fmla="*/ 2147483647 w 24"/>
                <a:gd name="T37" fmla="*/ 2147483647 h 16"/>
                <a:gd name="T38" fmla="*/ 2147483647 w 24"/>
                <a:gd name="T39" fmla="*/ 2147483647 h 16"/>
                <a:gd name="T40" fmla="*/ 2147483647 w 24"/>
                <a:gd name="T41" fmla="*/ 2147483647 h 16"/>
                <a:gd name="T42" fmla="*/ 2147483647 w 24"/>
                <a:gd name="T43" fmla="*/ 2147483647 h 16"/>
                <a:gd name="T44" fmla="*/ 2147483647 w 24"/>
                <a:gd name="T45" fmla="*/ 2147483647 h 16"/>
                <a:gd name="T46" fmla="*/ 2147483647 w 24"/>
                <a:gd name="T47" fmla="*/ 2147483647 h 16"/>
                <a:gd name="T48" fmla="*/ 2147483647 w 24"/>
                <a:gd name="T49" fmla="*/ 2147483647 h 16"/>
                <a:gd name="T50" fmla="*/ 2147483647 w 24"/>
                <a:gd name="T51" fmla="*/ 2147483647 h 16"/>
                <a:gd name="T52" fmla="*/ 2147483647 w 24"/>
                <a:gd name="T53" fmla="*/ 2147483647 h 16"/>
                <a:gd name="T54" fmla="*/ 2147483647 w 24"/>
                <a:gd name="T55" fmla="*/ 2147483647 h 16"/>
                <a:gd name="T56" fmla="*/ 2147483647 w 24"/>
                <a:gd name="T57" fmla="*/ 2147483647 h 16"/>
                <a:gd name="T58" fmla="*/ 2147483647 w 24"/>
                <a:gd name="T59" fmla="*/ 2147483647 h 16"/>
                <a:gd name="T60" fmla="*/ 2147483647 w 24"/>
                <a:gd name="T61" fmla="*/ 2147483647 h 16"/>
                <a:gd name="T62" fmla="*/ 2147483647 w 24"/>
                <a:gd name="T63" fmla="*/ 2147483647 h 16"/>
                <a:gd name="T64" fmla="*/ 2147483647 w 24"/>
                <a:gd name="T65" fmla="*/ 2147483647 h 16"/>
                <a:gd name="T66" fmla="*/ 2147483647 w 24"/>
                <a:gd name="T67" fmla="*/ 2147483647 h 16"/>
                <a:gd name="T68" fmla="*/ 2147483647 w 24"/>
                <a:gd name="T69" fmla="*/ 2147483647 h 16"/>
                <a:gd name="T70" fmla="*/ 2147483647 w 24"/>
                <a:gd name="T71" fmla="*/ 2147483647 h 16"/>
                <a:gd name="T72" fmla="*/ 2147483647 w 24"/>
                <a:gd name="T73" fmla="*/ 2147483647 h 16"/>
                <a:gd name="T74" fmla="*/ 2147483647 w 24"/>
                <a:gd name="T75" fmla="*/ 2147483647 h 16"/>
                <a:gd name="T76" fmla="*/ 2147483647 w 24"/>
                <a:gd name="T77" fmla="*/ 2147483647 h 16"/>
                <a:gd name="T78" fmla="*/ 2147483647 w 24"/>
                <a:gd name="T79" fmla="*/ 2147483647 h 16"/>
                <a:gd name="T80" fmla="*/ 2147483647 w 24"/>
                <a:gd name="T81" fmla="*/ 2147483647 h 16"/>
                <a:gd name="T82" fmla="*/ 2147483647 w 24"/>
                <a:gd name="T83" fmla="*/ 2147483647 h 16"/>
                <a:gd name="T84" fmla="*/ 2147483647 w 24"/>
                <a:gd name="T85" fmla="*/ 2147483647 h 16"/>
                <a:gd name="T86" fmla="*/ 2147483647 w 24"/>
                <a:gd name="T87" fmla="*/ 2147483647 h 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4" h="16">
                  <a:moveTo>
                    <a:pt x="4" y="16"/>
                  </a:moveTo>
                  <a:cubicBezTo>
                    <a:pt x="2" y="16"/>
                    <a:pt x="0" y="14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3" y="13"/>
                    <a:pt x="4" y="12"/>
                    <a:pt x="4" y="11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9" y="8"/>
                    <a:pt x="10" y="8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4" y="4"/>
                    <a:pt x="15" y="2"/>
                  </a:cubicBezTo>
                  <a:cubicBezTo>
                    <a:pt x="16" y="2"/>
                    <a:pt x="16" y="2"/>
                    <a:pt x="16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2"/>
                    <a:pt x="19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2" y="4"/>
                    <a:pt x="22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6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4" y="9"/>
                    <a:pt x="14" y="11"/>
                  </a:cubicBezTo>
                  <a:cubicBezTo>
                    <a:pt x="13" y="12"/>
                    <a:pt x="13" y="13"/>
                    <a:pt x="12" y="14"/>
                  </a:cubicBezTo>
                  <a:cubicBezTo>
                    <a:pt x="11" y="15"/>
                    <a:pt x="10" y="15"/>
                    <a:pt x="10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7" y="15"/>
                    <a:pt x="6" y="15"/>
                    <a:pt x="6" y="15"/>
                  </a:cubicBezTo>
                  <a:cubicBezTo>
                    <a:pt x="5" y="16"/>
                    <a:pt x="4" y="16"/>
                    <a:pt x="4" y="16"/>
                  </a:cubicBezTo>
                  <a:close/>
                  <a:moveTo>
                    <a:pt x="2" y="14"/>
                  </a:moveTo>
                  <a:cubicBezTo>
                    <a:pt x="3" y="15"/>
                    <a:pt x="4" y="15"/>
                    <a:pt x="5" y="15"/>
                  </a:cubicBezTo>
                  <a:cubicBezTo>
                    <a:pt x="6" y="14"/>
                    <a:pt x="6" y="14"/>
                    <a:pt x="7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3"/>
                    <a:pt x="12" y="12"/>
                    <a:pt x="13" y="11"/>
                  </a:cubicBezTo>
                  <a:cubicBezTo>
                    <a:pt x="13" y="9"/>
                    <a:pt x="14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2" y="6"/>
                  </a:cubicBezTo>
                  <a:cubicBezTo>
                    <a:pt x="21" y="5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8" y="3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5"/>
                    <a:pt x="14" y="6"/>
                    <a:pt x="14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0" y="9"/>
                    <a:pt x="9" y="10"/>
                  </a:cubicBezTo>
                  <a:cubicBezTo>
                    <a:pt x="9" y="10"/>
                    <a:pt x="9" y="10"/>
                    <a:pt x="8" y="11"/>
                  </a:cubicBezTo>
                  <a:cubicBezTo>
                    <a:pt x="8" y="11"/>
                    <a:pt x="7" y="11"/>
                    <a:pt x="6" y="11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3"/>
                    <a:pt x="4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" name="Freeform 621"/>
            <p:cNvSpPr>
              <a:spLocks/>
            </p:cNvSpPr>
            <p:nvPr/>
          </p:nvSpPr>
          <p:spPr bwMode="auto">
            <a:xfrm>
              <a:off x="3455096" y="3072979"/>
              <a:ext cx="74612" cy="90487"/>
            </a:xfrm>
            <a:custGeom>
              <a:avLst/>
              <a:gdLst>
                <a:gd name="T0" fmla="*/ 2147483647 w 10"/>
                <a:gd name="T1" fmla="*/ 2147483647 h 12"/>
                <a:gd name="T2" fmla="*/ 2147483647 w 10"/>
                <a:gd name="T3" fmla="*/ 2147483647 h 12"/>
                <a:gd name="T4" fmla="*/ 2147483647 w 10"/>
                <a:gd name="T5" fmla="*/ 2147483647 h 12"/>
                <a:gd name="T6" fmla="*/ 2147483647 w 10"/>
                <a:gd name="T7" fmla="*/ 2147483647 h 12"/>
                <a:gd name="T8" fmla="*/ 0 w 10"/>
                <a:gd name="T9" fmla="*/ 0 h 12"/>
                <a:gd name="T10" fmla="*/ 2147483647 w 10"/>
                <a:gd name="T11" fmla="*/ 2147483647 h 12"/>
                <a:gd name="T12" fmla="*/ 2147483647 w 10"/>
                <a:gd name="T13" fmla="*/ 2147483647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2">
                  <a:moveTo>
                    <a:pt x="5" y="1"/>
                  </a:moveTo>
                  <a:cubicBezTo>
                    <a:pt x="7" y="2"/>
                    <a:pt x="8" y="4"/>
                    <a:pt x="8" y="5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9" y="10"/>
                    <a:pt x="10" y="11"/>
                    <a:pt x="10" y="12"/>
                  </a:cubicBezTo>
                  <a:cubicBezTo>
                    <a:pt x="3" y="11"/>
                    <a:pt x="2" y="6"/>
                    <a:pt x="0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4" y="2"/>
                    <a:pt x="4" y="2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" name="Freeform 622"/>
            <p:cNvSpPr>
              <a:spLocks noEditPoints="1"/>
            </p:cNvSpPr>
            <p:nvPr/>
          </p:nvSpPr>
          <p:spPr bwMode="auto">
            <a:xfrm>
              <a:off x="3455096" y="3066629"/>
              <a:ext cx="80962" cy="103187"/>
            </a:xfrm>
            <a:custGeom>
              <a:avLst/>
              <a:gdLst>
                <a:gd name="T0" fmla="*/ 2147483647 w 11"/>
                <a:gd name="T1" fmla="*/ 2147483647 h 14"/>
                <a:gd name="T2" fmla="*/ 2147483647 w 11"/>
                <a:gd name="T3" fmla="*/ 2147483647 h 14"/>
                <a:gd name="T4" fmla="*/ 0 w 11"/>
                <a:gd name="T5" fmla="*/ 2147483647 h 14"/>
                <a:gd name="T6" fmla="*/ 0 w 11"/>
                <a:gd name="T7" fmla="*/ 0 h 14"/>
                <a:gd name="T8" fmla="*/ 2147483647 w 11"/>
                <a:gd name="T9" fmla="*/ 0 h 14"/>
                <a:gd name="T10" fmla="*/ 2147483647 w 11"/>
                <a:gd name="T11" fmla="*/ 2147483647 h 14"/>
                <a:gd name="T12" fmla="*/ 2147483647 w 11"/>
                <a:gd name="T13" fmla="*/ 2147483647 h 14"/>
                <a:gd name="T14" fmla="*/ 2147483647 w 11"/>
                <a:gd name="T15" fmla="*/ 2147483647 h 14"/>
                <a:gd name="T16" fmla="*/ 2147483647 w 11"/>
                <a:gd name="T17" fmla="*/ 2147483647 h 14"/>
                <a:gd name="T18" fmla="*/ 2147483647 w 11"/>
                <a:gd name="T19" fmla="*/ 2147483647 h 14"/>
                <a:gd name="T20" fmla="*/ 2147483647 w 11"/>
                <a:gd name="T21" fmla="*/ 2147483647 h 14"/>
                <a:gd name="T22" fmla="*/ 2147483647 w 11"/>
                <a:gd name="T23" fmla="*/ 2147483647 h 14"/>
                <a:gd name="T24" fmla="*/ 2147483647 w 11"/>
                <a:gd name="T25" fmla="*/ 2147483647 h 14"/>
                <a:gd name="T26" fmla="*/ 2147483647 w 11"/>
                <a:gd name="T27" fmla="*/ 2147483647 h 14"/>
                <a:gd name="T28" fmla="*/ 2147483647 w 11"/>
                <a:gd name="T29" fmla="*/ 2147483647 h 14"/>
                <a:gd name="T30" fmla="*/ 2147483647 w 11"/>
                <a:gd name="T31" fmla="*/ 2147483647 h 14"/>
                <a:gd name="T32" fmla="*/ 2147483647 w 11"/>
                <a:gd name="T33" fmla="*/ 2147483647 h 14"/>
                <a:gd name="T34" fmla="*/ 2147483647 w 11"/>
                <a:gd name="T35" fmla="*/ 2147483647 h 14"/>
                <a:gd name="T36" fmla="*/ 2147483647 w 11"/>
                <a:gd name="T37" fmla="*/ 2147483647 h 14"/>
                <a:gd name="T38" fmla="*/ 2147483647 w 11"/>
                <a:gd name="T39" fmla="*/ 2147483647 h 14"/>
                <a:gd name="T40" fmla="*/ 2147483647 w 11"/>
                <a:gd name="T41" fmla="*/ 2147483647 h 14"/>
                <a:gd name="T42" fmla="*/ 2147483647 w 11"/>
                <a:gd name="T43" fmla="*/ 2147483647 h 14"/>
                <a:gd name="T44" fmla="*/ 2147483647 w 11"/>
                <a:gd name="T45" fmla="*/ 2147483647 h 14"/>
                <a:gd name="T46" fmla="*/ 2147483647 w 11"/>
                <a:gd name="T47" fmla="*/ 2147483647 h 14"/>
                <a:gd name="T48" fmla="*/ 2147483647 w 11"/>
                <a:gd name="T49" fmla="*/ 2147483647 h 14"/>
                <a:gd name="T50" fmla="*/ 2147483647 w 11"/>
                <a:gd name="T51" fmla="*/ 2147483647 h 14"/>
                <a:gd name="T52" fmla="*/ 2147483647 w 11"/>
                <a:gd name="T53" fmla="*/ 2147483647 h 14"/>
                <a:gd name="T54" fmla="*/ 2147483647 w 11"/>
                <a:gd name="T55" fmla="*/ 2147483647 h 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1" h="14">
                  <a:moveTo>
                    <a:pt x="10" y="14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3" y="13"/>
                    <a:pt x="1" y="7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9" y="4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8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10" y="11"/>
                    <a:pt x="11" y="12"/>
                    <a:pt x="10" y="13"/>
                  </a:cubicBezTo>
                  <a:lnTo>
                    <a:pt x="10" y="14"/>
                  </a:lnTo>
                  <a:close/>
                  <a:moveTo>
                    <a:pt x="1" y="2"/>
                  </a:moveTo>
                  <a:cubicBezTo>
                    <a:pt x="2" y="7"/>
                    <a:pt x="4" y="12"/>
                    <a:pt x="9" y="12"/>
                  </a:cubicBezTo>
                  <a:cubicBezTo>
                    <a:pt x="9" y="12"/>
                    <a:pt x="9" y="11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8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4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" name="Freeform 623"/>
            <p:cNvSpPr>
              <a:spLocks/>
            </p:cNvSpPr>
            <p:nvPr/>
          </p:nvSpPr>
          <p:spPr bwMode="auto">
            <a:xfrm>
              <a:off x="3115371" y="2641179"/>
              <a:ext cx="138112" cy="82550"/>
            </a:xfrm>
            <a:custGeom>
              <a:avLst/>
              <a:gdLst>
                <a:gd name="T0" fmla="*/ 2147483647 w 19"/>
                <a:gd name="T1" fmla="*/ 0 h 11"/>
                <a:gd name="T2" fmla="*/ 2147483647 w 19"/>
                <a:gd name="T3" fmla="*/ 2147483647 h 11"/>
                <a:gd name="T4" fmla="*/ 2147483647 w 19"/>
                <a:gd name="T5" fmla="*/ 0 h 11"/>
                <a:gd name="T6" fmla="*/ 2147483647 w 19"/>
                <a:gd name="T7" fmla="*/ 2147483647 h 11"/>
                <a:gd name="T8" fmla="*/ 2147483647 w 19"/>
                <a:gd name="T9" fmla="*/ 2147483647 h 11"/>
                <a:gd name="T10" fmla="*/ 2147483647 w 19"/>
                <a:gd name="T11" fmla="*/ 2147483647 h 11"/>
                <a:gd name="T12" fmla="*/ 2147483647 w 19"/>
                <a:gd name="T13" fmla="*/ 2147483647 h 11"/>
                <a:gd name="T14" fmla="*/ 2147483647 w 19"/>
                <a:gd name="T15" fmla="*/ 2147483647 h 11"/>
                <a:gd name="T16" fmla="*/ 2147483647 w 19"/>
                <a:gd name="T17" fmla="*/ 2147483647 h 11"/>
                <a:gd name="T18" fmla="*/ 2147483647 w 19"/>
                <a:gd name="T19" fmla="*/ 2147483647 h 11"/>
                <a:gd name="T20" fmla="*/ 2147483647 w 19"/>
                <a:gd name="T21" fmla="*/ 2147483647 h 11"/>
                <a:gd name="T22" fmla="*/ 2147483647 w 19"/>
                <a:gd name="T23" fmla="*/ 2147483647 h 11"/>
                <a:gd name="T24" fmla="*/ 2147483647 w 19"/>
                <a:gd name="T25" fmla="*/ 2147483647 h 11"/>
                <a:gd name="T26" fmla="*/ 0 w 19"/>
                <a:gd name="T27" fmla="*/ 2147483647 h 11"/>
                <a:gd name="T28" fmla="*/ 2147483647 w 19"/>
                <a:gd name="T29" fmla="*/ 0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" h="11">
                  <a:moveTo>
                    <a:pt x="2" y="0"/>
                  </a:move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5" y="1"/>
                    <a:pt x="5" y="1"/>
                    <a:pt x="7" y="2"/>
                  </a:cubicBezTo>
                  <a:cubicBezTo>
                    <a:pt x="8" y="3"/>
                    <a:pt x="8" y="4"/>
                    <a:pt x="9" y="3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2" y="5"/>
                    <a:pt x="11" y="5"/>
                    <a:pt x="12" y="6"/>
                  </a:cubicBezTo>
                  <a:cubicBezTo>
                    <a:pt x="14" y="6"/>
                    <a:pt x="16" y="7"/>
                    <a:pt x="18" y="7"/>
                  </a:cubicBezTo>
                  <a:cubicBezTo>
                    <a:pt x="18" y="9"/>
                    <a:pt x="19" y="10"/>
                    <a:pt x="16" y="10"/>
                  </a:cubicBezTo>
                  <a:cubicBezTo>
                    <a:pt x="15" y="11"/>
                    <a:pt x="14" y="10"/>
                    <a:pt x="12" y="10"/>
                  </a:cubicBezTo>
                  <a:cubicBezTo>
                    <a:pt x="11" y="9"/>
                    <a:pt x="11" y="8"/>
                    <a:pt x="10" y="8"/>
                  </a:cubicBezTo>
                  <a:cubicBezTo>
                    <a:pt x="9" y="8"/>
                    <a:pt x="7" y="8"/>
                    <a:pt x="6" y="8"/>
                  </a:cubicBezTo>
                  <a:cubicBezTo>
                    <a:pt x="5" y="7"/>
                    <a:pt x="3" y="6"/>
                    <a:pt x="2" y="6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" name="Freeform 624"/>
            <p:cNvSpPr>
              <a:spLocks noEditPoints="1"/>
            </p:cNvSpPr>
            <p:nvPr/>
          </p:nvSpPr>
          <p:spPr bwMode="auto">
            <a:xfrm>
              <a:off x="3105846" y="2641179"/>
              <a:ext cx="147637" cy="82550"/>
            </a:xfrm>
            <a:custGeom>
              <a:avLst/>
              <a:gdLst>
                <a:gd name="T0" fmla="*/ 2147483647 w 20"/>
                <a:gd name="T1" fmla="*/ 2147483647 h 11"/>
                <a:gd name="T2" fmla="*/ 2147483647 w 20"/>
                <a:gd name="T3" fmla="*/ 2147483647 h 11"/>
                <a:gd name="T4" fmla="*/ 2147483647 w 20"/>
                <a:gd name="T5" fmla="*/ 2147483647 h 11"/>
                <a:gd name="T6" fmla="*/ 2147483647 w 20"/>
                <a:gd name="T7" fmla="*/ 2147483647 h 11"/>
                <a:gd name="T8" fmla="*/ 2147483647 w 20"/>
                <a:gd name="T9" fmla="*/ 2147483647 h 11"/>
                <a:gd name="T10" fmla="*/ 2147483647 w 20"/>
                <a:gd name="T11" fmla="*/ 2147483647 h 11"/>
                <a:gd name="T12" fmla="*/ 2147483647 w 20"/>
                <a:gd name="T13" fmla="*/ 2147483647 h 11"/>
                <a:gd name="T14" fmla="*/ 2147483647 w 20"/>
                <a:gd name="T15" fmla="*/ 2147483647 h 11"/>
                <a:gd name="T16" fmla="*/ 2147483647 w 20"/>
                <a:gd name="T17" fmla="*/ 2147483647 h 11"/>
                <a:gd name="T18" fmla="*/ 2147483647 w 20"/>
                <a:gd name="T19" fmla="*/ 2147483647 h 11"/>
                <a:gd name="T20" fmla="*/ 0 w 20"/>
                <a:gd name="T21" fmla="*/ 2147483647 h 11"/>
                <a:gd name="T22" fmla="*/ 2147483647 w 20"/>
                <a:gd name="T23" fmla="*/ 0 h 11"/>
                <a:gd name="T24" fmla="*/ 2147483647 w 20"/>
                <a:gd name="T25" fmla="*/ 0 h 11"/>
                <a:gd name="T26" fmla="*/ 2147483647 w 20"/>
                <a:gd name="T27" fmla="*/ 0 h 11"/>
                <a:gd name="T28" fmla="*/ 2147483647 w 20"/>
                <a:gd name="T29" fmla="*/ 0 h 11"/>
                <a:gd name="T30" fmla="*/ 2147483647 w 20"/>
                <a:gd name="T31" fmla="*/ 0 h 11"/>
                <a:gd name="T32" fmla="*/ 2147483647 w 20"/>
                <a:gd name="T33" fmla="*/ 2147483647 h 11"/>
                <a:gd name="T34" fmla="*/ 2147483647 w 20"/>
                <a:gd name="T35" fmla="*/ 2147483647 h 11"/>
                <a:gd name="T36" fmla="*/ 2147483647 w 20"/>
                <a:gd name="T37" fmla="*/ 2147483647 h 11"/>
                <a:gd name="T38" fmla="*/ 2147483647 w 20"/>
                <a:gd name="T39" fmla="*/ 2147483647 h 11"/>
                <a:gd name="T40" fmla="*/ 2147483647 w 20"/>
                <a:gd name="T41" fmla="*/ 2147483647 h 11"/>
                <a:gd name="T42" fmla="*/ 2147483647 w 20"/>
                <a:gd name="T43" fmla="*/ 2147483647 h 11"/>
                <a:gd name="T44" fmla="*/ 2147483647 w 20"/>
                <a:gd name="T45" fmla="*/ 2147483647 h 11"/>
                <a:gd name="T46" fmla="*/ 2147483647 w 20"/>
                <a:gd name="T47" fmla="*/ 2147483647 h 11"/>
                <a:gd name="T48" fmla="*/ 2147483647 w 20"/>
                <a:gd name="T49" fmla="*/ 2147483647 h 11"/>
                <a:gd name="T50" fmla="*/ 2147483647 w 20"/>
                <a:gd name="T51" fmla="*/ 2147483647 h 11"/>
                <a:gd name="T52" fmla="*/ 2147483647 w 20"/>
                <a:gd name="T53" fmla="*/ 2147483647 h 11"/>
                <a:gd name="T54" fmla="*/ 2147483647 w 20"/>
                <a:gd name="T55" fmla="*/ 2147483647 h 11"/>
                <a:gd name="T56" fmla="*/ 2147483647 w 20"/>
                <a:gd name="T57" fmla="*/ 2147483647 h 11"/>
                <a:gd name="T58" fmla="*/ 2147483647 w 20"/>
                <a:gd name="T59" fmla="*/ 2147483647 h 11"/>
                <a:gd name="T60" fmla="*/ 2147483647 w 20"/>
                <a:gd name="T61" fmla="*/ 2147483647 h 11"/>
                <a:gd name="T62" fmla="*/ 2147483647 w 20"/>
                <a:gd name="T63" fmla="*/ 2147483647 h 11"/>
                <a:gd name="T64" fmla="*/ 2147483647 w 20"/>
                <a:gd name="T65" fmla="*/ 2147483647 h 11"/>
                <a:gd name="T66" fmla="*/ 2147483647 w 20"/>
                <a:gd name="T67" fmla="*/ 2147483647 h 11"/>
                <a:gd name="T68" fmla="*/ 2147483647 w 20"/>
                <a:gd name="T69" fmla="*/ 2147483647 h 11"/>
                <a:gd name="T70" fmla="*/ 2147483647 w 20"/>
                <a:gd name="T71" fmla="*/ 2147483647 h 11"/>
                <a:gd name="T72" fmla="*/ 2147483647 w 20"/>
                <a:gd name="T73" fmla="*/ 2147483647 h 11"/>
                <a:gd name="T74" fmla="*/ 2147483647 w 20"/>
                <a:gd name="T75" fmla="*/ 2147483647 h 11"/>
                <a:gd name="T76" fmla="*/ 2147483647 w 20"/>
                <a:gd name="T77" fmla="*/ 2147483647 h 11"/>
                <a:gd name="T78" fmla="*/ 2147483647 w 20"/>
                <a:gd name="T79" fmla="*/ 2147483647 h 11"/>
                <a:gd name="T80" fmla="*/ 2147483647 w 20"/>
                <a:gd name="T81" fmla="*/ 2147483647 h 11"/>
                <a:gd name="T82" fmla="*/ 2147483647 w 20"/>
                <a:gd name="T83" fmla="*/ 2147483647 h 11"/>
                <a:gd name="T84" fmla="*/ 2147483647 w 20"/>
                <a:gd name="T85" fmla="*/ 2147483647 h 11"/>
                <a:gd name="T86" fmla="*/ 2147483647 w 20"/>
                <a:gd name="T87" fmla="*/ 2147483647 h 11"/>
                <a:gd name="T88" fmla="*/ 2147483647 w 20"/>
                <a:gd name="T89" fmla="*/ 2147483647 h 11"/>
                <a:gd name="T90" fmla="*/ 2147483647 w 20"/>
                <a:gd name="T91" fmla="*/ 2147483647 h 11"/>
                <a:gd name="T92" fmla="*/ 2147483647 w 20"/>
                <a:gd name="T93" fmla="*/ 2147483647 h 11"/>
                <a:gd name="T94" fmla="*/ 2147483647 w 20"/>
                <a:gd name="T95" fmla="*/ 2147483647 h 11"/>
                <a:gd name="T96" fmla="*/ 2147483647 w 20"/>
                <a:gd name="T97" fmla="*/ 2147483647 h 11"/>
                <a:gd name="T98" fmla="*/ 2147483647 w 20"/>
                <a:gd name="T99" fmla="*/ 2147483647 h 11"/>
                <a:gd name="T100" fmla="*/ 2147483647 w 20"/>
                <a:gd name="T101" fmla="*/ 2147483647 h 11"/>
                <a:gd name="T102" fmla="*/ 2147483647 w 20"/>
                <a:gd name="T103" fmla="*/ 2147483647 h 11"/>
                <a:gd name="T104" fmla="*/ 2147483647 w 20"/>
                <a:gd name="T105" fmla="*/ 2147483647 h 11"/>
                <a:gd name="T106" fmla="*/ 2147483647 w 20"/>
                <a:gd name="T107" fmla="*/ 2147483647 h 11"/>
                <a:gd name="T108" fmla="*/ 2147483647 w 20"/>
                <a:gd name="T109" fmla="*/ 2147483647 h 11"/>
                <a:gd name="T110" fmla="*/ 2147483647 w 20"/>
                <a:gd name="T111" fmla="*/ 2147483647 h 11"/>
                <a:gd name="T112" fmla="*/ 2147483647 w 20"/>
                <a:gd name="T113" fmla="*/ 2147483647 h 11"/>
                <a:gd name="T114" fmla="*/ 2147483647 w 20"/>
                <a:gd name="T115" fmla="*/ 2147483647 h 1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" h="11">
                  <a:moveTo>
                    <a:pt x="17" y="11"/>
                  </a:moveTo>
                  <a:cubicBezTo>
                    <a:pt x="16" y="11"/>
                    <a:pt x="15" y="11"/>
                    <a:pt x="14" y="11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2" y="10"/>
                    <a:pt x="12" y="10"/>
                    <a:pt x="11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8" y="9"/>
                    <a:pt x="7" y="9"/>
                    <a:pt x="7" y="8"/>
                  </a:cubicBezTo>
                  <a:cubicBezTo>
                    <a:pt x="6" y="8"/>
                    <a:pt x="5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1" y="1"/>
                    <a:pt x="1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5" y="6"/>
                    <a:pt x="16" y="6"/>
                    <a:pt x="18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9"/>
                    <a:pt x="20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0" y="7"/>
                  </a:moveTo>
                  <a:cubicBezTo>
                    <a:pt x="10" y="7"/>
                    <a:pt x="10" y="7"/>
                    <a:pt x="11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19" y="9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7" y="8"/>
                    <a:pt x="15" y="7"/>
                    <a:pt x="13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1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8" y="4"/>
                    <a:pt x="8" y="3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6" y="1"/>
                    <a:pt x="6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4"/>
                    <a:pt x="2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" name="Freeform 625"/>
            <p:cNvSpPr>
              <a:spLocks/>
            </p:cNvSpPr>
            <p:nvPr/>
          </p:nvSpPr>
          <p:spPr bwMode="auto">
            <a:xfrm>
              <a:off x="3520183" y="3163466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" name="Freeform 626"/>
            <p:cNvSpPr>
              <a:spLocks/>
            </p:cNvSpPr>
            <p:nvPr/>
          </p:nvSpPr>
          <p:spPr bwMode="auto">
            <a:xfrm>
              <a:off x="3515421" y="3153941"/>
              <a:ext cx="42862" cy="15875"/>
            </a:xfrm>
            <a:custGeom>
              <a:avLst/>
              <a:gdLst>
                <a:gd name="T0" fmla="*/ 0 w 6"/>
                <a:gd name="T1" fmla="*/ 2147483647 h 2"/>
                <a:gd name="T2" fmla="*/ 0 w 6"/>
                <a:gd name="T3" fmla="*/ 2147483647 h 2"/>
                <a:gd name="T4" fmla="*/ 2147483647 w 6"/>
                <a:gd name="T5" fmla="*/ 0 h 2"/>
                <a:gd name="T6" fmla="*/ 2147483647 w 6"/>
                <a:gd name="T7" fmla="*/ 0 h 2"/>
                <a:gd name="T8" fmla="*/ 2147483647 w 6"/>
                <a:gd name="T9" fmla="*/ 0 h 2"/>
                <a:gd name="T10" fmla="*/ 2147483647 w 6"/>
                <a:gd name="T11" fmla="*/ 2147483647 h 2"/>
                <a:gd name="T12" fmla="*/ 2147483647 w 6"/>
                <a:gd name="T13" fmla="*/ 2147483647 h 2"/>
                <a:gd name="T14" fmla="*/ 0 w 6"/>
                <a:gd name="T15" fmla="*/ 2147483647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" name="Freeform 627"/>
            <p:cNvSpPr>
              <a:spLocks/>
            </p:cNvSpPr>
            <p:nvPr/>
          </p:nvSpPr>
          <p:spPr bwMode="auto">
            <a:xfrm>
              <a:off x="3410646" y="2826916"/>
              <a:ext cx="147637" cy="261938"/>
            </a:xfrm>
            <a:custGeom>
              <a:avLst/>
              <a:gdLst>
                <a:gd name="T0" fmla="*/ 2147483647 w 20"/>
                <a:gd name="T1" fmla="*/ 2147483647 h 35"/>
                <a:gd name="T2" fmla="*/ 2147483647 w 20"/>
                <a:gd name="T3" fmla="*/ 2147483647 h 35"/>
                <a:gd name="T4" fmla="*/ 2147483647 w 20"/>
                <a:gd name="T5" fmla="*/ 2147483647 h 35"/>
                <a:gd name="T6" fmla="*/ 2147483647 w 20"/>
                <a:gd name="T7" fmla="*/ 2147483647 h 35"/>
                <a:gd name="T8" fmla="*/ 2147483647 w 20"/>
                <a:gd name="T9" fmla="*/ 2147483647 h 35"/>
                <a:gd name="T10" fmla="*/ 2147483647 w 20"/>
                <a:gd name="T11" fmla="*/ 2147483647 h 35"/>
                <a:gd name="T12" fmla="*/ 2147483647 w 20"/>
                <a:gd name="T13" fmla="*/ 2147483647 h 35"/>
                <a:gd name="T14" fmla="*/ 2147483647 w 20"/>
                <a:gd name="T15" fmla="*/ 2147483647 h 35"/>
                <a:gd name="T16" fmla="*/ 2147483647 w 20"/>
                <a:gd name="T17" fmla="*/ 2147483647 h 35"/>
                <a:gd name="T18" fmla="*/ 2147483647 w 20"/>
                <a:gd name="T19" fmla="*/ 2147483647 h 35"/>
                <a:gd name="T20" fmla="*/ 2147483647 w 20"/>
                <a:gd name="T21" fmla="*/ 2147483647 h 35"/>
                <a:gd name="T22" fmla="*/ 2147483647 w 20"/>
                <a:gd name="T23" fmla="*/ 2147483647 h 35"/>
                <a:gd name="T24" fmla="*/ 2147483647 w 20"/>
                <a:gd name="T25" fmla="*/ 2147483647 h 35"/>
                <a:gd name="T26" fmla="*/ 2147483647 w 20"/>
                <a:gd name="T27" fmla="*/ 2147483647 h 35"/>
                <a:gd name="T28" fmla="*/ 2147483647 w 20"/>
                <a:gd name="T29" fmla="*/ 2147483647 h 35"/>
                <a:gd name="T30" fmla="*/ 2147483647 w 20"/>
                <a:gd name="T31" fmla="*/ 2147483647 h 35"/>
                <a:gd name="T32" fmla="*/ 2147483647 w 20"/>
                <a:gd name="T33" fmla="*/ 2147483647 h 35"/>
                <a:gd name="T34" fmla="*/ 2147483647 w 20"/>
                <a:gd name="T35" fmla="*/ 2147483647 h 35"/>
                <a:gd name="T36" fmla="*/ 2147483647 w 20"/>
                <a:gd name="T37" fmla="*/ 2147483647 h 35"/>
                <a:gd name="T38" fmla="*/ 2147483647 w 20"/>
                <a:gd name="T39" fmla="*/ 2147483647 h 35"/>
                <a:gd name="T40" fmla="*/ 2147483647 w 20"/>
                <a:gd name="T41" fmla="*/ 2147483647 h 35"/>
                <a:gd name="T42" fmla="*/ 2147483647 w 20"/>
                <a:gd name="T43" fmla="*/ 2147483647 h 35"/>
                <a:gd name="T44" fmla="*/ 2147483647 w 20"/>
                <a:gd name="T45" fmla="*/ 0 h 35"/>
                <a:gd name="T46" fmla="*/ 2147483647 w 20"/>
                <a:gd name="T47" fmla="*/ 2147483647 h 35"/>
                <a:gd name="T48" fmla="*/ 2147483647 w 20"/>
                <a:gd name="T49" fmla="*/ 2147483647 h 35"/>
                <a:gd name="T50" fmla="*/ 2147483647 w 20"/>
                <a:gd name="T51" fmla="*/ 2147483647 h 35"/>
                <a:gd name="T52" fmla="*/ 2147483647 w 20"/>
                <a:gd name="T53" fmla="*/ 2147483647 h 35"/>
                <a:gd name="T54" fmla="*/ 2147483647 w 20"/>
                <a:gd name="T55" fmla="*/ 2147483647 h 35"/>
                <a:gd name="T56" fmla="*/ 2147483647 w 20"/>
                <a:gd name="T57" fmla="*/ 2147483647 h 35"/>
                <a:gd name="T58" fmla="*/ 2147483647 w 20"/>
                <a:gd name="T59" fmla="*/ 2147483647 h 3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0" h="35">
                  <a:moveTo>
                    <a:pt x="18" y="15"/>
                  </a:moveTo>
                  <a:cubicBezTo>
                    <a:pt x="16" y="15"/>
                    <a:pt x="13" y="14"/>
                    <a:pt x="12" y="16"/>
                  </a:cubicBezTo>
                  <a:cubicBezTo>
                    <a:pt x="10" y="19"/>
                    <a:pt x="13" y="19"/>
                    <a:pt x="13" y="21"/>
                  </a:cubicBezTo>
                  <a:cubicBezTo>
                    <a:pt x="12" y="21"/>
                    <a:pt x="11" y="19"/>
                    <a:pt x="10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6" y="17"/>
                    <a:pt x="6" y="18"/>
                    <a:pt x="6" y="20"/>
                  </a:cubicBezTo>
                  <a:cubicBezTo>
                    <a:pt x="6" y="21"/>
                    <a:pt x="5" y="23"/>
                    <a:pt x="4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8"/>
                    <a:pt x="5" y="27"/>
                    <a:pt x="6" y="27"/>
                  </a:cubicBezTo>
                  <a:cubicBezTo>
                    <a:pt x="6" y="28"/>
                    <a:pt x="6" y="30"/>
                    <a:pt x="7" y="31"/>
                  </a:cubicBezTo>
                  <a:cubicBezTo>
                    <a:pt x="8" y="33"/>
                    <a:pt x="9" y="32"/>
                    <a:pt x="10" y="33"/>
                  </a:cubicBezTo>
                  <a:cubicBezTo>
                    <a:pt x="12" y="35"/>
                    <a:pt x="10" y="35"/>
                    <a:pt x="9" y="35"/>
                  </a:cubicBezTo>
                  <a:cubicBezTo>
                    <a:pt x="9" y="34"/>
                    <a:pt x="8" y="33"/>
                    <a:pt x="6" y="33"/>
                  </a:cubicBezTo>
                  <a:cubicBezTo>
                    <a:pt x="7" y="33"/>
                    <a:pt x="7" y="33"/>
                    <a:pt x="7" y="34"/>
                  </a:cubicBezTo>
                  <a:cubicBezTo>
                    <a:pt x="6" y="32"/>
                    <a:pt x="4" y="29"/>
                    <a:pt x="2" y="29"/>
                  </a:cubicBezTo>
                  <a:cubicBezTo>
                    <a:pt x="2" y="28"/>
                    <a:pt x="3" y="26"/>
                    <a:pt x="3" y="25"/>
                  </a:cubicBezTo>
                  <a:cubicBezTo>
                    <a:pt x="3" y="24"/>
                    <a:pt x="5" y="21"/>
                    <a:pt x="5" y="21"/>
                  </a:cubicBezTo>
                  <a:cubicBezTo>
                    <a:pt x="4" y="19"/>
                    <a:pt x="4" y="18"/>
                    <a:pt x="4" y="16"/>
                  </a:cubicBezTo>
                  <a:cubicBezTo>
                    <a:pt x="4" y="15"/>
                    <a:pt x="1" y="15"/>
                    <a:pt x="2" y="13"/>
                  </a:cubicBezTo>
                  <a:cubicBezTo>
                    <a:pt x="3" y="11"/>
                    <a:pt x="3" y="11"/>
                    <a:pt x="3" y="9"/>
                  </a:cubicBezTo>
                  <a:cubicBezTo>
                    <a:pt x="2" y="8"/>
                    <a:pt x="1" y="7"/>
                    <a:pt x="1" y="5"/>
                  </a:cubicBezTo>
                  <a:cubicBezTo>
                    <a:pt x="0" y="2"/>
                    <a:pt x="5" y="2"/>
                    <a:pt x="7" y="0"/>
                  </a:cubicBezTo>
                  <a:cubicBezTo>
                    <a:pt x="7" y="1"/>
                    <a:pt x="7" y="2"/>
                    <a:pt x="8" y="2"/>
                  </a:cubicBezTo>
                  <a:cubicBezTo>
                    <a:pt x="9" y="3"/>
                    <a:pt x="8" y="6"/>
                    <a:pt x="8" y="7"/>
                  </a:cubicBezTo>
                  <a:cubicBezTo>
                    <a:pt x="9" y="7"/>
                    <a:pt x="9" y="6"/>
                    <a:pt x="10" y="6"/>
                  </a:cubicBezTo>
                  <a:cubicBezTo>
                    <a:pt x="11" y="5"/>
                    <a:pt x="12" y="7"/>
                    <a:pt x="12" y="6"/>
                  </a:cubicBezTo>
                  <a:cubicBezTo>
                    <a:pt x="14" y="5"/>
                    <a:pt x="14" y="5"/>
                    <a:pt x="16" y="7"/>
                  </a:cubicBezTo>
                  <a:cubicBezTo>
                    <a:pt x="17" y="8"/>
                    <a:pt x="16" y="10"/>
                    <a:pt x="17" y="11"/>
                  </a:cubicBezTo>
                  <a:cubicBezTo>
                    <a:pt x="18" y="12"/>
                    <a:pt x="20" y="14"/>
                    <a:pt x="1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" name="Freeform 628"/>
            <p:cNvSpPr>
              <a:spLocks noEditPoints="1"/>
            </p:cNvSpPr>
            <p:nvPr/>
          </p:nvSpPr>
          <p:spPr bwMode="auto">
            <a:xfrm>
              <a:off x="3410646" y="2814216"/>
              <a:ext cx="141287" cy="280988"/>
            </a:xfrm>
            <a:custGeom>
              <a:avLst/>
              <a:gdLst>
                <a:gd name="T0" fmla="*/ 2147483647 w 19"/>
                <a:gd name="T1" fmla="*/ 2147483647 h 38"/>
                <a:gd name="T2" fmla="*/ 2147483647 w 19"/>
                <a:gd name="T3" fmla="*/ 2147483647 h 38"/>
                <a:gd name="T4" fmla="*/ 2147483647 w 19"/>
                <a:gd name="T5" fmla="*/ 2147483647 h 38"/>
                <a:gd name="T6" fmla="*/ 2147483647 w 19"/>
                <a:gd name="T7" fmla="*/ 2147483647 h 38"/>
                <a:gd name="T8" fmla="*/ 2147483647 w 19"/>
                <a:gd name="T9" fmla="*/ 2147483647 h 38"/>
                <a:gd name="T10" fmla="*/ 2147483647 w 19"/>
                <a:gd name="T11" fmla="*/ 2147483647 h 38"/>
                <a:gd name="T12" fmla="*/ 2147483647 w 19"/>
                <a:gd name="T13" fmla="*/ 2147483647 h 38"/>
                <a:gd name="T14" fmla="*/ 2147483647 w 19"/>
                <a:gd name="T15" fmla="*/ 2147483647 h 38"/>
                <a:gd name="T16" fmla="*/ 2147483647 w 19"/>
                <a:gd name="T17" fmla="*/ 2147483647 h 38"/>
                <a:gd name="T18" fmla="*/ 0 w 19"/>
                <a:gd name="T19" fmla="*/ 2147483647 h 38"/>
                <a:gd name="T20" fmla="*/ 2147483647 w 19"/>
                <a:gd name="T21" fmla="*/ 2147483647 h 38"/>
                <a:gd name="T22" fmla="*/ 2147483647 w 19"/>
                <a:gd name="T23" fmla="*/ 2147483647 h 38"/>
                <a:gd name="T24" fmla="*/ 2147483647 w 19"/>
                <a:gd name="T25" fmla="*/ 2147483647 h 38"/>
                <a:gd name="T26" fmla="*/ 2147483647 w 19"/>
                <a:gd name="T27" fmla="*/ 2147483647 h 38"/>
                <a:gd name="T28" fmla="*/ 2147483647 w 19"/>
                <a:gd name="T29" fmla="*/ 2147483647 h 38"/>
                <a:gd name="T30" fmla="*/ 2147483647 w 19"/>
                <a:gd name="T31" fmla="*/ 2147483647 h 38"/>
                <a:gd name="T32" fmla="*/ 2147483647 w 19"/>
                <a:gd name="T33" fmla="*/ 2147483647 h 38"/>
                <a:gd name="T34" fmla="*/ 2147483647 w 19"/>
                <a:gd name="T35" fmla="*/ 2147483647 h 38"/>
                <a:gd name="T36" fmla="*/ 2147483647 w 19"/>
                <a:gd name="T37" fmla="*/ 2147483647 h 38"/>
                <a:gd name="T38" fmla="*/ 2147483647 w 19"/>
                <a:gd name="T39" fmla="*/ 2147483647 h 38"/>
                <a:gd name="T40" fmla="*/ 2147483647 w 19"/>
                <a:gd name="T41" fmla="*/ 2147483647 h 38"/>
                <a:gd name="T42" fmla="*/ 2147483647 w 19"/>
                <a:gd name="T43" fmla="*/ 2147483647 h 38"/>
                <a:gd name="T44" fmla="*/ 2147483647 w 19"/>
                <a:gd name="T45" fmla="*/ 2147483647 h 38"/>
                <a:gd name="T46" fmla="*/ 2147483647 w 19"/>
                <a:gd name="T47" fmla="*/ 2147483647 h 38"/>
                <a:gd name="T48" fmla="*/ 2147483647 w 19"/>
                <a:gd name="T49" fmla="*/ 2147483647 h 38"/>
                <a:gd name="T50" fmla="*/ 2147483647 w 19"/>
                <a:gd name="T51" fmla="*/ 2147483647 h 38"/>
                <a:gd name="T52" fmla="*/ 2147483647 w 19"/>
                <a:gd name="T53" fmla="*/ 2147483647 h 38"/>
                <a:gd name="T54" fmla="*/ 2147483647 w 19"/>
                <a:gd name="T55" fmla="*/ 2147483647 h 38"/>
                <a:gd name="T56" fmla="*/ 2147483647 w 19"/>
                <a:gd name="T57" fmla="*/ 2147483647 h 38"/>
                <a:gd name="T58" fmla="*/ 2147483647 w 19"/>
                <a:gd name="T59" fmla="*/ 2147483647 h 38"/>
                <a:gd name="T60" fmla="*/ 2147483647 w 19"/>
                <a:gd name="T61" fmla="*/ 2147483647 h 38"/>
                <a:gd name="T62" fmla="*/ 2147483647 w 19"/>
                <a:gd name="T63" fmla="*/ 2147483647 h 38"/>
                <a:gd name="T64" fmla="*/ 2147483647 w 19"/>
                <a:gd name="T65" fmla="*/ 2147483647 h 38"/>
                <a:gd name="T66" fmla="*/ 2147483647 w 19"/>
                <a:gd name="T67" fmla="*/ 2147483647 h 38"/>
                <a:gd name="T68" fmla="*/ 2147483647 w 19"/>
                <a:gd name="T69" fmla="*/ 2147483647 h 38"/>
                <a:gd name="T70" fmla="*/ 2147483647 w 19"/>
                <a:gd name="T71" fmla="*/ 2147483647 h 38"/>
                <a:gd name="T72" fmla="*/ 2147483647 w 19"/>
                <a:gd name="T73" fmla="*/ 2147483647 h 38"/>
                <a:gd name="T74" fmla="*/ 2147483647 w 19"/>
                <a:gd name="T75" fmla="*/ 2147483647 h 38"/>
                <a:gd name="T76" fmla="*/ 2147483647 w 19"/>
                <a:gd name="T77" fmla="*/ 2147483647 h 38"/>
                <a:gd name="T78" fmla="*/ 2147483647 w 19"/>
                <a:gd name="T79" fmla="*/ 2147483647 h 38"/>
                <a:gd name="T80" fmla="*/ 2147483647 w 19"/>
                <a:gd name="T81" fmla="*/ 2147483647 h 38"/>
                <a:gd name="T82" fmla="*/ 2147483647 w 19"/>
                <a:gd name="T83" fmla="*/ 2147483647 h 38"/>
                <a:gd name="T84" fmla="*/ 2147483647 w 19"/>
                <a:gd name="T85" fmla="*/ 2147483647 h 38"/>
                <a:gd name="T86" fmla="*/ 2147483647 w 19"/>
                <a:gd name="T87" fmla="*/ 2147483647 h 38"/>
                <a:gd name="T88" fmla="*/ 2147483647 w 19"/>
                <a:gd name="T89" fmla="*/ 2147483647 h 38"/>
                <a:gd name="T90" fmla="*/ 2147483647 w 19"/>
                <a:gd name="T91" fmla="*/ 2147483647 h 38"/>
                <a:gd name="T92" fmla="*/ 2147483647 w 19"/>
                <a:gd name="T93" fmla="*/ 2147483647 h 38"/>
                <a:gd name="T94" fmla="*/ 2147483647 w 19"/>
                <a:gd name="T95" fmla="*/ 2147483647 h 38"/>
                <a:gd name="T96" fmla="*/ 2147483647 w 19"/>
                <a:gd name="T97" fmla="*/ 2147483647 h 38"/>
                <a:gd name="T98" fmla="*/ 2147483647 w 19"/>
                <a:gd name="T99" fmla="*/ 2147483647 h 38"/>
                <a:gd name="T100" fmla="*/ 2147483647 w 19"/>
                <a:gd name="T101" fmla="*/ 2147483647 h 38"/>
                <a:gd name="T102" fmla="*/ 2147483647 w 19"/>
                <a:gd name="T103" fmla="*/ 2147483647 h 38"/>
                <a:gd name="T104" fmla="*/ 2147483647 w 19"/>
                <a:gd name="T105" fmla="*/ 2147483647 h 38"/>
                <a:gd name="T106" fmla="*/ 2147483647 w 19"/>
                <a:gd name="T107" fmla="*/ 2147483647 h 38"/>
                <a:gd name="T108" fmla="*/ 2147483647 w 19"/>
                <a:gd name="T109" fmla="*/ 2147483647 h 38"/>
                <a:gd name="T110" fmla="*/ 2147483647 w 19"/>
                <a:gd name="T111" fmla="*/ 2147483647 h 38"/>
                <a:gd name="T112" fmla="*/ 2147483647 w 19"/>
                <a:gd name="T113" fmla="*/ 2147483647 h 38"/>
                <a:gd name="T114" fmla="*/ 2147483647 w 19"/>
                <a:gd name="T115" fmla="*/ 2147483647 h 38"/>
                <a:gd name="T116" fmla="*/ 2147483647 w 19"/>
                <a:gd name="T117" fmla="*/ 2147483647 h 38"/>
                <a:gd name="T118" fmla="*/ 2147483647 w 19"/>
                <a:gd name="T119" fmla="*/ 2147483647 h 38"/>
                <a:gd name="T120" fmla="*/ 2147483647 w 19"/>
                <a:gd name="T121" fmla="*/ 2147483647 h 38"/>
                <a:gd name="T122" fmla="*/ 2147483647 w 19"/>
                <a:gd name="T123" fmla="*/ 2147483647 h 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" h="38">
                  <a:moveTo>
                    <a:pt x="8" y="38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6"/>
                    <a:pt x="7" y="36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5"/>
                    <a:pt x="5" y="35"/>
                  </a:cubicBezTo>
                  <a:cubicBezTo>
                    <a:pt x="5" y="34"/>
                    <a:pt x="3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0"/>
                    <a:pt x="2" y="29"/>
                    <a:pt x="2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ubicBezTo>
                    <a:pt x="4" y="24"/>
                    <a:pt x="4" y="23"/>
                    <a:pt x="4" y="23"/>
                  </a:cubicBezTo>
                  <a:cubicBezTo>
                    <a:pt x="4" y="21"/>
                    <a:pt x="3" y="20"/>
                    <a:pt x="3" y="18"/>
                  </a:cubicBezTo>
                  <a:cubicBezTo>
                    <a:pt x="3" y="18"/>
                    <a:pt x="3" y="18"/>
                    <a:pt x="3" y="17"/>
                  </a:cubicBezTo>
                  <a:cubicBezTo>
                    <a:pt x="2" y="17"/>
                    <a:pt x="1" y="16"/>
                    <a:pt x="2" y="15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0"/>
                    <a:pt x="1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5"/>
                    <a:pt x="2" y="4"/>
                    <a:pt x="3" y="3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9" y="4"/>
                    <a:pt x="9" y="6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5" y="7"/>
                    <a:pt x="15" y="7"/>
                    <a:pt x="16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18" y="13"/>
                    <a:pt x="19" y="14"/>
                    <a:pt x="19" y="16"/>
                  </a:cubicBezTo>
                  <a:cubicBezTo>
                    <a:pt x="19" y="16"/>
                    <a:pt x="19" y="17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7" y="18"/>
                    <a:pt x="17" y="18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7"/>
                    <a:pt x="13" y="18"/>
                    <a:pt x="12" y="19"/>
                  </a:cubicBezTo>
                  <a:cubicBezTo>
                    <a:pt x="12" y="20"/>
                    <a:pt x="12" y="20"/>
                    <a:pt x="13" y="21"/>
                  </a:cubicBezTo>
                  <a:cubicBezTo>
                    <a:pt x="13" y="22"/>
                    <a:pt x="13" y="22"/>
                    <a:pt x="13" y="2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3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1"/>
                    <a:pt x="8" y="21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20"/>
                    <a:pt x="8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6" y="20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3"/>
                    <a:pt x="6" y="24"/>
                    <a:pt x="5" y="25"/>
                  </a:cubicBezTo>
                  <a:cubicBezTo>
                    <a:pt x="5" y="26"/>
                    <a:pt x="5" y="26"/>
                    <a:pt x="5" y="27"/>
                  </a:cubicBezTo>
                  <a:cubicBezTo>
                    <a:pt x="5" y="27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6" y="28"/>
                    <a:pt x="6" y="29"/>
                  </a:cubicBezTo>
                  <a:cubicBezTo>
                    <a:pt x="7" y="29"/>
                    <a:pt x="7" y="30"/>
                    <a:pt x="7" y="31"/>
                  </a:cubicBezTo>
                  <a:cubicBezTo>
                    <a:pt x="7" y="32"/>
                    <a:pt x="7" y="33"/>
                    <a:pt x="8" y="33"/>
                  </a:cubicBezTo>
                  <a:cubicBezTo>
                    <a:pt x="8" y="34"/>
                    <a:pt x="9" y="34"/>
                    <a:pt x="9" y="34"/>
                  </a:cubicBezTo>
                  <a:cubicBezTo>
                    <a:pt x="10" y="34"/>
                    <a:pt x="10" y="34"/>
                    <a:pt x="11" y="35"/>
                  </a:cubicBezTo>
                  <a:cubicBezTo>
                    <a:pt x="11" y="35"/>
                    <a:pt x="12" y="36"/>
                    <a:pt x="11" y="36"/>
                  </a:cubicBezTo>
                  <a:cubicBezTo>
                    <a:pt x="11" y="37"/>
                    <a:pt x="11" y="37"/>
                    <a:pt x="10" y="37"/>
                  </a:cubicBezTo>
                  <a:cubicBezTo>
                    <a:pt x="10" y="38"/>
                    <a:pt x="10" y="38"/>
                    <a:pt x="9" y="38"/>
                  </a:cubicBezTo>
                  <a:lnTo>
                    <a:pt x="8" y="38"/>
                  </a:lnTo>
                  <a:close/>
                  <a:moveTo>
                    <a:pt x="6" y="34"/>
                  </a:moveTo>
                  <a:cubicBezTo>
                    <a:pt x="7" y="34"/>
                    <a:pt x="7" y="34"/>
                    <a:pt x="7" y="34"/>
                  </a:cubicBezTo>
                  <a:cubicBezTo>
                    <a:pt x="8" y="35"/>
                    <a:pt x="9" y="35"/>
                    <a:pt x="9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5"/>
                    <a:pt x="9" y="35"/>
                    <a:pt x="9" y="35"/>
                  </a:cubicBezTo>
                  <a:cubicBezTo>
                    <a:pt x="8" y="35"/>
                    <a:pt x="7" y="35"/>
                    <a:pt x="7" y="34"/>
                  </a:cubicBezTo>
                  <a:cubicBezTo>
                    <a:pt x="6" y="33"/>
                    <a:pt x="6" y="32"/>
                    <a:pt x="6" y="31"/>
                  </a:cubicBezTo>
                  <a:cubicBezTo>
                    <a:pt x="6" y="31"/>
                    <a:pt x="6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4" y="30"/>
                    <a:pt x="4" y="29"/>
                  </a:cubicBezTo>
                  <a:cubicBezTo>
                    <a:pt x="4" y="29"/>
                    <a:pt x="4" y="28"/>
                    <a:pt x="4" y="28"/>
                  </a:cubicBezTo>
                  <a:cubicBezTo>
                    <a:pt x="4" y="28"/>
                    <a:pt x="4" y="28"/>
                    <a:pt x="4" y="27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3" y="30"/>
                    <a:pt x="3" y="31"/>
                  </a:cubicBezTo>
                  <a:cubicBezTo>
                    <a:pt x="4" y="31"/>
                    <a:pt x="5" y="33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lose/>
                  <a:moveTo>
                    <a:pt x="6" y="3"/>
                  </a:moveTo>
                  <a:cubicBezTo>
                    <a:pt x="6" y="3"/>
                    <a:pt x="5" y="4"/>
                    <a:pt x="4" y="4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8"/>
                    <a:pt x="2" y="8"/>
                    <a:pt x="2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4"/>
                    <a:pt x="3" y="15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4" y="17"/>
                    <a:pt x="4" y="17"/>
                    <a:pt x="4" y="18"/>
                  </a:cubicBezTo>
                  <a:cubicBezTo>
                    <a:pt x="4" y="20"/>
                    <a:pt x="5" y="21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5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9" y="19"/>
                    <a:pt x="9" y="20"/>
                    <a:pt x="9" y="20"/>
                  </a:cubicBezTo>
                  <a:cubicBezTo>
                    <a:pt x="9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1" y="21"/>
                    <a:pt x="11" y="21"/>
                  </a:cubicBezTo>
                  <a:cubicBezTo>
                    <a:pt x="11" y="20"/>
                    <a:pt x="11" y="19"/>
                    <a:pt x="11" y="18"/>
                  </a:cubicBezTo>
                  <a:cubicBezTo>
                    <a:pt x="12" y="16"/>
                    <a:pt x="14" y="16"/>
                    <a:pt x="15" y="16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17" y="16"/>
                    <a:pt x="17" y="17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7" y="13"/>
                    <a:pt x="17" y="13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10"/>
                    <a:pt x="16" y="9"/>
                    <a:pt x="15" y="9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5"/>
                    <a:pt x="8" y="5"/>
                  </a:cubicBezTo>
                  <a:cubicBezTo>
                    <a:pt x="7" y="4"/>
                    <a:pt x="7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" name="Freeform 629"/>
            <p:cNvSpPr>
              <a:spLocks/>
            </p:cNvSpPr>
            <p:nvPr/>
          </p:nvSpPr>
          <p:spPr bwMode="auto">
            <a:xfrm>
              <a:off x="3493196" y="2776116"/>
              <a:ext cx="125412" cy="268288"/>
            </a:xfrm>
            <a:custGeom>
              <a:avLst/>
              <a:gdLst>
                <a:gd name="T0" fmla="*/ 0 w 17"/>
                <a:gd name="T1" fmla="*/ 2147483647 h 36"/>
                <a:gd name="T2" fmla="*/ 2147483647 w 17"/>
                <a:gd name="T3" fmla="*/ 2147483647 h 36"/>
                <a:gd name="T4" fmla="*/ 2147483647 w 17"/>
                <a:gd name="T5" fmla="*/ 0 h 36"/>
                <a:gd name="T6" fmla="*/ 2147483647 w 17"/>
                <a:gd name="T7" fmla="*/ 2147483647 h 36"/>
                <a:gd name="T8" fmla="*/ 2147483647 w 17"/>
                <a:gd name="T9" fmla="*/ 2147483647 h 36"/>
                <a:gd name="T10" fmla="*/ 2147483647 w 17"/>
                <a:gd name="T11" fmla="*/ 2147483647 h 36"/>
                <a:gd name="T12" fmla="*/ 2147483647 w 17"/>
                <a:gd name="T13" fmla="*/ 2147483647 h 36"/>
                <a:gd name="T14" fmla="*/ 2147483647 w 17"/>
                <a:gd name="T15" fmla="*/ 2147483647 h 36"/>
                <a:gd name="T16" fmla="*/ 2147483647 w 17"/>
                <a:gd name="T17" fmla="*/ 2147483647 h 36"/>
                <a:gd name="T18" fmla="*/ 2147483647 w 17"/>
                <a:gd name="T19" fmla="*/ 2147483647 h 36"/>
                <a:gd name="T20" fmla="*/ 2147483647 w 17"/>
                <a:gd name="T21" fmla="*/ 2147483647 h 36"/>
                <a:gd name="T22" fmla="*/ 2147483647 w 17"/>
                <a:gd name="T23" fmla="*/ 2147483647 h 36"/>
                <a:gd name="T24" fmla="*/ 2147483647 w 17"/>
                <a:gd name="T25" fmla="*/ 2147483647 h 36"/>
                <a:gd name="T26" fmla="*/ 2147483647 w 17"/>
                <a:gd name="T27" fmla="*/ 2147483647 h 36"/>
                <a:gd name="T28" fmla="*/ 2147483647 w 17"/>
                <a:gd name="T29" fmla="*/ 2147483647 h 36"/>
                <a:gd name="T30" fmla="*/ 2147483647 w 17"/>
                <a:gd name="T31" fmla="*/ 2147483647 h 36"/>
                <a:gd name="T32" fmla="*/ 2147483647 w 17"/>
                <a:gd name="T33" fmla="*/ 2147483647 h 36"/>
                <a:gd name="T34" fmla="*/ 2147483647 w 17"/>
                <a:gd name="T35" fmla="*/ 2147483647 h 36"/>
                <a:gd name="T36" fmla="*/ 2147483647 w 17"/>
                <a:gd name="T37" fmla="*/ 2147483647 h 36"/>
                <a:gd name="T38" fmla="*/ 2147483647 w 17"/>
                <a:gd name="T39" fmla="*/ 2147483647 h 36"/>
                <a:gd name="T40" fmla="*/ 2147483647 w 17"/>
                <a:gd name="T41" fmla="*/ 2147483647 h 36"/>
                <a:gd name="T42" fmla="*/ 2147483647 w 17"/>
                <a:gd name="T43" fmla="*/ 2147483647 h 36"/>
                <a:gd name="T44" fmla="*/ 0 w 17"/>
                <a:gd name="T45" fmla="*/ 2147483647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" h="36">
                  <a:moveTo>
                    <a:pt x="0" y="3"/>
                  </a:moveTo>
                  <a:cubicBezTo>
                    <a:pt x="0" y="1"/>
                    <a:pt x="2" y="2"/>
                    <a:pt x="3" y="2"/>
                  </a:cubicBezTo>
                  <a:cubicBezTo>
                    <a:pt x="4" y="2"/>
                    <a:pt x="6" y="0"/>
                    <a:pt x="7" y="0"/>
                  </a:cubicBezTo>
                  <a:cubicBezTo>
                    <a:pt x="11" y="0"/>
                    <a:pt x="10" y="4"/>
                    <a:pt x="13" y="5"/>
                  </a:cubicBezTo>
                  <a:cubicBezTo>
                    <a:pt x="11" y="5"/>
                    <a:pt x="7" y="9"/>
                    <a:pt x="8" y="12"/>
                  </a:cubicBezTo>
                  <a:cubicBezTo>
                    <a:pt x="8" y="13"/>
                    <a:pt x="10" y="15"/>
                    <a:pt x="11" y="16"/>
                  </a:cubicBezTo>
                  <a:cubicBezTo>
                    <a:pt x="12" y="17"/>
                    <a:pt x="13" y="18"/>
                    <a:pt x="14" y="19"/>
                  </a:cubicBezTo>
                  <a:cubicBezTo>
                    <a:pt x="17" y="22"/>
                    <a:pt x="16" y="25"/>
                    <a:pt x="16" y="28"/>
                  </a:cubicBezTo>
                  <a:cubicBezTo>
                    <a:pt x="16" y="31"/>
                    <a:pt x="9" y="30"/>
                    <a:pt x="10" y="33"/>
                  </a:cubicBezTo>
                  <a:cubicBezTo>
                    <a:pt x="10" y="33"/>
                    <a:pt x="9" y="33"/>
                    <a:pt x="9" y="32"/>
                  </a:cubicBezTo>
                  <a:cubicBezTo>
                    <a:pt x="9" y="34"/>
                    <a:pt x="8" y="36"/>
                    <a:pt x="7" y="35"/>
                  </a:cubicBezTo>
                  <a:cubicBezTo>
                    <a:pt x="5" y="35"/>
                    <a:pt x="8" y="32"/>
                    <a:pt x="5" y="31"/>
                  </a:cubicBezTo>
                  <a:cubicBezTo>
                    <a:pt x="6" y="30"/>
                    <a:pt x="9" y="30"/>
                    <a:pt x="9" y="29"/>
                  </a:cubicBezTo>
                  <a:cubicBezTo>
                    <a:pt x="9" y="28"/>
                    <a:pt x="12" y="27"/>
                    <a:pt x="12" y="27"/>
                  </a:cubicBezTo>
                  <a:cubicBezTo>
                    <a:pt x="13" y="25"/>
                    <a:pt x="12" y="22"/>
                    <a:pt x="12" y="21"/>
                  </a:cubicBezTo>
                  <a:cubicBezTo>
                    <a:pt x="12" y="20"/>
                    <a:pt x="12" y="19"/>
                    <a:pt x="12" y="18"/>
                  </a:cubicBezTo>
                  <a:cubicBezTo>
                    <a:pt x="11" y="17"/>
                    <a:pt x="10" y="17"/>
                    <a:pt x="10" y="16"/>
                  </a:cubicBezTo>
                  <a:cubicBezTo>
                    <a:pt x="10" y="15"/>
                    <a:pt x="8" y="14"/>
                    <a:pt x="7" y="12"/>
                  </a:cubicBezTo>
                  <a:cubicBezTo>
                    <a:pt x="6" y="11"/>
                    <a:pt x="5" y="11"/>
                    <a:pt x="5" y="11"/>
                  </a:cubicBezTo>
                  <a:cubicBezTo>
                    <a:pt x="3" y="9"/>
                    <a:pt x="5" y="9"/>
                    <a:pt x="5" y="9"/>
                  </a:cubicBezTo>
                  <a:cubicBezTo>
                    <a:pt x="6" y="8"/>
                    <a:pt x="6" y="9"/>
                    <a:pt x="5" y="7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1" y="6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" name="Freeform 630"/>
            <p:cNvSpPr>
              <a:spLocks noEditPoints="1"/>
            </p:cNvSpPr>
            <p:nvPr/>
          </p:nvSpPr>
          <p:spPr bwMode="auto">
            <a:xfrm>
              <a:off x="3493196" y="2776116"/>
              <a:ext cx="141287" cy="268288"/>
            </a:xfrm>
            <a:custGeom>
              <a:avLst/>
              <a:gdLst>
                <a:gd name="T0" fmla="*/ 2147483647 w 19"/>
                <a:gd name="T1" fmla="*/ 2147483647 h 36"/>
                <a:gd name="T2" fmla="*/ 2147483647 w 19"/>
                <a:gd name="T3" fmla="*/ 2147483647 h 36"/>
                <a:gd name="T4" fmla="*/ 2147483647 w 19"/>
                <a:gd name="T5" fmla="*/ 2147483647 h 36"/>
                <a:gd name="T6" fmla="*/ 2147483647 w 19"/>
                <a:gd name="T7" fmla="*/ 2147483647 h 36"/>
                <a:gd name="T8" fmla="*/ 2147483647 w 19"/>
                <a:gd name="T9" fmla="*/ 2147483647 h 36"/>
                <a:gd name="T10" fmla="*/ 2147483647 w 19"/>
                <a:gd name="T11" fmla="*/ 2147483647 h 36"/>
                <a:gd name="T12" fmla="*/ 2147483647 w 19"/>
                <a:gd name="T13" fmla="*/ 2147483647 h 36"/>
                <a:gd name="T14" fmla="*/ 2147483647 w 19"/>
                <a:gd name="T15" fmla="*/ 2147483647 h 36"/>
                <a:gd name="T16" fmla="*/ 2147483647 w 19"/>
                <a:gd name="T17" fmla="*/ 2147483647 h 36"/>
                <a:gd name="T18" fmla="*/ 2147483647 w 19"/>
                <a:gd name="T19" fmla="*/ 2147483647 h 36"/>
                <a:gd name="T20" fmla="*/ 2147483647 w 19"/>
                <a:gd name="T21" fmla="*/ 2147483647 h 36"/>
                <a:gd name="T22" fmla="*/ 2147483647 w 19"/>
                <a:gd name="T23" fmla="*/ 2147483647 h 36"/>
                <a:gd name="T24" fmla="*/ 2147483647 w 19"/>
                <a:gd name="T25" fmla="*/ 2147483647 h 36"/>
                <a:gd name="T26" fmla="*/ 2147483647 w 19"/>
                <a:gd name="T27" fmla="*/ 2147483647 h 36"/>
                <a:gd name="T28" fmla="*/ 2147483647 w 19"/>
                <a:gd name="T29" fmla="*/ 2147483647 h 36"/>
                <a:gd name="T30" fmla="*/ 0 w 19"/>
                <a:gd name="T31" fmla="*/ 2147483647 h 36"/>
                <a:gd name="T32" fmla="*/ 2147483647 w 19"/>
                <a:gd name="T33" fmla="*/ 2147483647 h 36"/>
                <a:gd name="T34" fmla="*/ 2147483647 w 19"/>
                <a:gd name="T35" fmla="*/ 2147483647 h 36"/>
                <a:gd name="T36" fmla="*/ 2147483647 w 19"/>
                <a:gd name="T37" fmla="*/ 0 h 36"/>
                <a:gd name="T38" fmla="*/ 2147483647 w 19"/>
                <a:gd name="T39" fmla="*/ 2147483647 h 36"/>
                <a:gd name="T40" fmla="*/ 2147483647 w 19"/>
                <a:gd name="T41" fmla="*/ 2147483647 h 36"/>
                <a:gd name="T42" fmla="*/ 2147483647 w 19"/>
                <a:gd name="T43" fmla="*/ 2147483647 h 36"/>
                <a:gd name="T44" fmla="*/ 2147483647 w 19"/>
                <a:gd name="T45" fmla="*/ 2147483647 h 36"/>
                <a:gd name="T46" fmla="*/ 2147483647 w 19"/>
                <a:gd name="T47" fmla="*/ 2147483647 h 36"/>
                <a:gd name="T48" fmla="*/ 2147483647 w 19"/>
                <a:gd name="T49" fmla="*/ 2147483647 h 36"/>
                <a:gd name="T50" fmla="*/ 2147483647 w 19"/>
                <a:gd name="T51" fmla="*/ 2147483647 h 36"/>
                <a:gd name="T52" fmla="*/ 2147483647 w 19"/>
                <a:gd name="T53" fmla="*/ 2147483647 h 36"/>
                <a:gd name="T54" fmla="*/ 2147483647 w 19"/>
                <a:gd name="T55" fmla="*/ 2147483647 h 36"/>
                <a:gd name="T56" fmla="*/ 2147483647 w 19"/>
                <a:gd name="T57" fmla="*/ 2147483647 h 36"/>
                <a:gd name="T58" fmla="*/ 2147483647 w 19"/>
                <a:gd name="T59" fmla="*/ 2147483647 h 36"/>
                <a:gd name="T60" fmla="*/ 2147483647 w 19"/>
                <a:gd name="T61" fmla="*/ 2147483647 h 36"/>
                <a:gd name="T62" fmla="*/ 2147483647 w 19"/>
                <a:gd name="T63" fmla="*/ 2147483647 h 36"/>
                <a:gd name="T64" fmla="*/ 2147483647 w 19"/>
                <a:gd name="T65" fmla="*/ 2147483647 h 36"/>
                <a:gd name="T66" fmla="*/ 2147483647 w 19"/>
                <a:gd name="T67" fmla="*/ 2147483647 h 36"/>
                <a:gd name="T68" fmla="*/ 2147483647 w 19"/>
                <a:gd name="T69" fmla="*/ 2147483647 h 36"/>
                <a:gd name="T70" fmla="*/ 2147483647 w 19"/>
                <a:gd name="T71" fmla="*/ 2147483647 h 36"/>
                <a:gd name="T72" fmla="*/ 2147483647 w 19"/>
                <a:gd name="T73" fmla="*/ 2147483647 h 36"/>
                <a:gd name="T74" fmla="*/ 2147483647 w 19"/>
                <a:gd name="T75" fmla="*/ 2147483647 h 36"/>
                <a:gd name="T76" fmla="*/ 2147483647 w 19"/>
                <a:gd name="T77" fmla="*/ 2147483647 h 36"/>
                <a:gd name="T78" fmla="*/ 2147483647 w 19"/>
                <a:gd name="T79" fmla="*/ 2147483647 h 36"/>
                <a:gd name="T80" fmla="*/ 2147483647 w 19"/>
                <a:gd name="T81" fmla="*/ 2147483647 h 36"/>
                <a:gd name="T82" fmla="*/ 2147483647 w 19"/>
                <a:gd name="T83" fmla="*/ 2147483647 h 36"/>
                <a:gd name="T84" fmla="*/ 2147483647 w 19"/>
                <a:gd name="T85" fmla="*/ 2147483647 h 36"/>
                <a:gd name="T86" fmla="*/ 2147483647 w 19"/>
                <a:gd name="T87" fmla="*/ 2147483647 h 36"/>
                <a:gd name="T88" fmla="*/ 2147483647 w 19"/>
                <a:gd name="T89" fmla="*/ 2147483647 h 36"/>
                <a:gd name="T90" fmla="*/ 2147483647 w 19"/>
                <a:gd name="T91" fmla="*/ 2147483647 h 36"/>
                <a:gd name="T92" fmla="*/ 2147483647 w 19"/>
                <a:gd name="T93" fmla="*/ 2147483647 h 36"/>
                <a:gd name="T94" fmla="*/ 2147483647 w 19"/>
                <a:gd name="T95" fmla="*/ 2147483647 h 36"/>
                <a:gd name="T96" fmla="*/ 2147483647 w 19"/>
                <a:gd name="T97" fmla="*/ 2147483647 h 36"/>
                <a:gd name="T98" fmla="*/ 2147483647 w 19"/>
                <a:gd name="T99" fmla="*/ 2147483647 h 36"/>
                <a:gd name="T100" fmla="*/ 2147483647 w 19"/>
                <a:gd name="T101" fmla="*/ 2147483647 h 36"/>
                <a:gd name="T102" fmla="*/ 2147483647 w 19"/>
                <a:gd name="T103" fmla="*/ 2147483647 h 36"/>
                <a:gd name="T104" fmla="*/ 2147483647 w 19"/>
                <a:gd name="T105" fmla="*/ 2147483647 h 36"/>
                <a:gd name="T106" fmla="*/ 2147483647 w 19"/>
                <a:gd name="T107" fmla="*/ 2147483647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9" h="36">
                  <a:moveTo>
                    <a:pt x="7" y="36"/>
                  </a:moveTo>
                  <a:cubicBezTo>
                    <a:pt x="7" y="36"/>
                    <a:pt x="7" y="36"/>
                    <a:pt x="6" y="36"/>
                  </a:cubicBezTo>
                  <a:cubicBezTo>
                    <a:pt x="5" y="36"/>
                    <a:pt x="5" y="34"/>
                    <a:pt x="6" y="34"/>
                  </a:cubicBezTo>
                  <a:cubicBezTo>
                    <a:pt x="6" y="32"/>
                    <a:pt x="6" y="32"/>
                    <a:pt x="5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0"/>
                    <a:pt x="6" y="30"/>
                    <a:pt x="6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8"/>
                    <a:pt x="9" y="28"/>
                    <a:pt x="10" y="27"/>
                  </a:cubicBezTo>
                  <a:cubicBezTo>
                    <a:pt x="11" y="27"/>
                    <a:pt x="12" y="27"/>
                    <a:pt x="12" y="26"/>
                  </a:cubicBezTo>
                  <a:cubicBezTo>
                    <a:pt x="12" y="26"/>
                    <a:pt x="12" y="24"/>
                    <a:pt x="12" y="23"/>
                  </a:cubicBezTo>
                  <a:cubicBezTo>
                    <a:pt x="12" y="22"/>
                    <a:pt x="12" y="21"/>
                    <a:pt x="12" y="21"/>
                  </a:cubicBezTo>
                  <a:cubicBezTo>
                    <a:pt x="12" y="20"/>
                    <a:pt x="12" y="19"/>
                    <a:pt x="11" y="18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10" y="17"/>
                    <a:pt x="10" y="17"/>
                    <a:pt x="9" y="17"/>
                  </a:cubicBezTo>
                  <a:cubicBezTo>
                    <a:pt x="9" y="16"/>
                    <a:pt x="8" y="15"/>
                    <a:pt x="8" y="14"/>
                  </a:cubicBezTo>
                  <a:cubicBezTo>
                    <a:pt x="7" y="13"/>
                    <a:pt x="7" y="13"/>
                    <a:pt x="6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3" y="10"/>
                    <a:pt x="4" y="10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5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3"/>
                    <a:pt x="12" y="4"/>
                    <a:pt x="13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1" y="7"/>
                    <a:pt x="10" y="8"/>
                  </a:cubicBezTo>
                  <a:cubicBezTo>
                    <a:pt x="9" y="10"/>
                    <a:pt x="8" y="11"/>
                    <a:pt x="9" y="12"/>
                  </a:cubicBezTo>
                  <a:cubicBezTo>
                    <a:pt x="9" y="12"/>
                    <a:pt x="10" y="13"/>
                    <a:pt x="11" y="14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6"/>
                    <a:pt x="13" y="16"/>
                    <a:pt x="13" y="17"/>
                  </a:cubicBezTo>
                  <a:cubicBezTo>
                    <a:pt x="14" y="17"/>
                    <a:pt x="14" y="18"/>
                    <a:pt x="15" y="18"/>
                  </a:cubicBezTo>
                  <a:cubicBezTo>
                    <a:pt x="17" y="21"/>
                    <a:pt x="17" y="24"/>
                    <a:pt x="17" y="26"/>
                  </a:cubicBezTo>
                  <a:cubicBezTo>
                    <a:pt x="17" y="27"/>
                    <a:pt x="17" y="27"/>
                    <a:pt x="17" y="28"/>
                  </a:cubicBezTo>
                  <a:cubicBezTo>
                    <a:pt x="17" y="30"/>
                    <a:pt x="15" y="31"/>
                    <a:pt x="13" y="31"/>
                  </a:cubicBezTo>
                  <a:cubicBezTo>
                    <a:pt x="11" y="32"/>
                    <a:pt x="10" y="32"/>
                    <a:pt x="10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5"/>
                    <a:pt x="8" y="36"/>
                    <a:pt x="7" y="36"/>
                  </a:cubicBezTo>
                  <a:close/>
                  <a:moveTo>
                    <a:pt x="7" y="31"/>
                  </a:moveTo>
                  <a:cubicBezTo>
                    <a:pt x="7" y="32"/>
                    <a:pt x="7" y="33"/>
                    <a:pt x="7" y="34"/>
                  </a:cubicBezTo>
                  <a:cubicBezTo>
                    <a:pt x="7" y="34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8" y="34"/>
                    <a:pt x="8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lose/>
                  <a:moveTo>
                    <a:pt x="8" y="31"/>
                  </a:move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0" y="31"/>
                    <a:pt x="11" y="31"/>
                    <a:pt x="13" y="30"/>
                  </a:cubicBezTo>
                  <a:cubicBezTo>
                    <a:pt x="14" y="30"/>
                    <a:pt x="16" y="29"/>
                    <a:pt x="16" y="28"/>
                  </a:cubicBezTo>
                  <a:cubicBezTo>
                    <a:pt x="16" y="27"/>
                    <a:pt x="16" y="27"/>
                    <a:pt x="16" y="26"/>
                  </a:cubicBezTo>
                  <a:cubicBezTo>
                    <a:pt x="16" y="24"/>
                    <a:pt x="16" y="21"/>
                    <a:pt x="14" y="19"/>
                  </a:cubicBezTo>
                  <a:cubicBezTo>
                    <a:pt x="14" y="19"/>
                    <a:pt x="13" y="18"/>
                    <a:pt x="13" y="18"/>
                  </a:cubicBezTo>
                  <a:cubicBezTo>
                    <a:pt x="12" y="17"/>
                    <a:pt x="11" y="17"/>
                    <a:pt x="11" y="16"/>
                  </a:cubicBezTo>
                  <a:cubicBezTo>
                    <a:pt x="11" y="16"/>
                    <a:pt x="10" y="16"/>
                    <a:pt x="10" y="15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1" y="17"/>
                    <a:pt x="12" y="17"/>
                    <a:pt x="12" y="18"/>
                  </a:cubicBezTo>
                  <a:cubicBezTo>
                    <a:pt x="13" y="19"/>
                    <a:pt x="13" y="20"/>
                    <a:pt x="13" y="21"/>
                  </a:cubicBezTo>
                  <a:cubicBezTo>
                    <a:pt x="13" y="21"/>
                    <a:pt x="13" y="22"/>
                    <a:pt x="13" y="23"/>
                  </a:cubicBezTo>
                  <a:cubicBezTo>
                    <a:pt x="13" y="24"/>
                    <a:pt x="13" y="26"/>
                    <a:pt x="13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10" y="28"/>
                    <a:pt x="9" y="29"/>
                    <a:pt x="9" y="29"/>
                  </a:cubicBezTo>
                  <a:cubicBezTo>
                    <a:pt x="9" y="30"/>
                    <a:pt x="9" y="30"/>
                    <a:pt x="8" y="31"/>
                  </a:cubicBezTo>
                  <a:close/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6" y="11"/>
                    <a:pt x="7" y="11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7"/>
                    <a:pt x="10" y="6"/>
                    <a:pt x="12" y="5"/>
                  </a:cubicBezTo>
                  <a:cubicBezTo>
                    <a:pt x="11" y="4"/>
                    <a:pt x="10" y="4"/>
                    <a:pt x="10" y="3"/>
                  </a:cubicBezTo>
                  <a:cubicBezTo>
                    <a:pt x="9" y="2"/>
                    <a:pt x="9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" name="Freeform 631"/>
            <p:cNvSpPr>
              <a:spLocks/>
            </p:cNvSpPr>
            <p:nvPr/>
          </p:nvSpPr>
          <p:spPr bwMode="auto">
            <a:xfrm>
              <a:off x="3372546" y="3088854"/>
              <a:ext cx="201612" cy="201612"/>
            </a:xfrm>
            <a:custGeom>
              <a:avLst/>
              <a:gdLst>
                <a:gd name="T0" fmla="*/ 0 w 27"/>
                <a:gd name="T1" fmla="*/ 2147483647 h 27"/>
                <a:gd name="T2" fmla="*/ 2147483647 w 27"/>
                <a:gd name="T3" fmla="*/ 2147483647 h 27"/>
                <a:gd name="T4" fmla="*/ 2147483647 w 27"/>
                <a:gd name="T5" fmla="*/ 2147483647 h 27"/>
                <a:gd name="T6" fmla="*/ 2147483647 w 27"/>
                <a:gd name="T7" fmla="*/ 2147483647 h 27"/>
                <a:gd name="T8" fmla="*/ 2147483647 w 27"/>
                <a:gd name="T9" fmla="*/ 2147483647 h 27"/>
                <a:gd name="T10" fmla="*/ 2147483647 w 27"/>
                <a:gd name="T11" fmla="*/ 2147483647 h 27"/>
                <a:gd name="T12" fmla="*/ 2147483647 w 27"/>
                <a:gd name="T13" fmla="*/ 2147483647 h 27"/>
                <a:gd name="T14" fmla="*/ 2147483647 w 27"/>
                <a:gd name="T15" fmla="*/ 2147483647 h 27"/>
                <a:gd name="T16" fmla="*/ 2147483647 w 27"/>
                <a:gd name="T17" fmla="*/ 2147483647 h 27"/>
                <a:gd name="T18" fmla="*/ 2147483647 w 27"/>
                <a:gd name="T19" fmla="*/ 2147483647 h 27"/>
                <a:gd name="T20" fmla="*/ 2147483647 w 27"/>
                <a:gd name="T21" fmla="*/ 2147483647 h 27"/>
                <a:gd name="T22" fmla="*/ 2147483647 w 27"/>
                <a:gd name="T23" fmla="*/ 2147483647 h 27"/>
                <a:gd name="T24" fmla="*/ 2147483647 w 27"/>
                <a:gd name="T25" fmla="*/ 2147483647 h 27"/>
                <a:gd name="T26" fmla="*/ 2147483647 w 27"/>
                <a:gd name="T27" fmla="*/ 2147483647 h 27"/>
                <a:gd name="T28" fmla="*/ 2147483647 w 27"/>
                <a:gd name="T29" fmla="*/ 2147483647 h 27"/>
                <a:gd name="T30" fmla="*/ 2147483647 w 27"/>
                <a:gd name="T31" fmla="*/ 2147483647 h 27"/>
                <a:gd name="T32" fmla="*/ 0 w 27"/>
                <a:gd name="T33" fmla="*/ 2147483647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7">
                  <a:moveTo>
                    <a:pt x="0" y="1"/>
                  </a:moveTo>
                  <a:cubicBezTo>
                    <a:pt x="1" y="0"/>
                    <a:pt x="2" y="1"/>
                    <a:pt x="4" y="1"/>
                  </a:cubicBezTo>
                  <a:cubicBezTo>
                    <a:pt x="6" y="2"/>
                    <a:pt x="6" y="2"/>
                    <a:pt x="7" y="4"/>
                  </a:cubicBezTo>
                  <a:cubicBezTo>
                    <a:pt x="8" y="5"/>
                    <a:pt x="13" y="9"/>
                    <a:pt x="14" y="8"/>
                  </a:cubicBezTo>
                  <a:cubicBezTo>
                    <a:pt x="15" y="10"/>
                    <a:pt x="19" y="10"/>
                    <a:pt x="18" y="13"/>
                  </a:cubicBezTo>
                  <a:cubicBezTo>
                    <a:pt x="19" y="12"/>
                    <a:pt x="21" y="13"/>
                    <a:pt x="19" y="14"/>
                  </a:cubicBezTo>
                  <a:cubicBezTo>
                    <a:pt x="19" y="15"/>
                    <a:pt x="19" y="15"/>
                    <a:pt x="20" y="16"/>
                  </a:cubicBezTo>
                  <a:cubicBezTo>
                    <a:pt x="22" y="16"/>
                    <a:pt x="22" y="18"/>
                    <a:pt x="22" y="19"/>
                  </a:cubicBezTo>
                  <a:cubicBezTo>
                    <a:pt x="27" y="19"/>
                    <a:pt x="25" y="24"/>
                    <a:pt x="25" y="27"/>
                  </a:cubicBezTo>
                  <a:cubicBezTo>
                    <a:pt x="24" y="26"/>
                    <a:pt x="22" y="26"/>
                    <a:pt x="22" y="27"/>
                  </a:cubicBezTo>
                  <a:cubicBezTo>
                    <a:pt x="20" y="25"/>
                    <a:pt x="18" y="23"/>
                    <a:pt x="16" y="21"/>
                  </a:cubicBezTo>
                  <a:cubicBezTo>
                    <a:pt x="14" y="20"/>
                    <a:pt x="14" y="19"/>
                    <a:pt x="13" y="17"/>
                  </a:cubicBezTo>
                  <a:cubicBezTo>
                    <a:pt x="12" y="16"/>
                    <a:pt x="12" y="14"/>
                    <a:pt x="10" y="13"/>
                  </a:cubicBezTo>
                  <a:cubicBezTo>
                    <a:pt x="9" y="12"/>
                    <a:pt x="9" y="11"/>
                    <a:pt x="8" y="9"/>
                  </a:cubicBezTo>
                  <a:cubicBezTo>
                    <a:pt x="8" y="9"/>
                    <a:pt x="8" y="9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4" y="5"/>
                    <a:pt x="1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" name="Freeform 632"/>
            <p:cNvSpPr>
              <a:spLocks noEditPoints="1"/>
            </p:cNvSpPr>
            <p:nvPr/>
          </p:nvSpPr>
          <p:spPr bwMode="auto">
            <a:xfrm>
              <a:off x="3366196" y="3088854"/>
              <a:ext cx="201612" cy="207962"/>
            </a:xfrm>
            <a:custGeom>
              <a:avLst/>
              <a:gdLst>
                <a:gd name="T0" fmla="*/ 2147483647 w 27"/>
                <a:gd name="T1" fmla="*/ 2147483647 h 28"/>
                <a:gd name="T2" fmla="*/ 2147483647 w 27"/>
                <a:gd name="T3" fmla="*/ 2147483647 h 28"/>
                <a:gd name="T4" fmla="*/ 2147483647 w 27"/>
                <a:gd name="T5" fmla="*/ 2147483647 h 28"/>
                <a:gd name="T6" fmla="*/ 2147483647 w 27"/>
                <a:gd name="T7" fmla="*/ 2147483647 h 28"/>
                <a:gd name="T8" fmla="*/ 2147483647 w 27"/>
                <a:gd name="T9" fmla="*/ 2147483647 h 28"/>
                <a:gd name="T10" fmla="*/ 2147483647 w 27"/>
                <a:gd name="T11" fmla="*/ 2147483647 h 28"/>
                <a:gd name="T12" fmla="*/ 2147483647 w 27"/>
                <a:gd name="T13" fmla="*/ 2147483647 h 28"/>
                <a:gd name="T14" fmla="*/ 0 w 27"/>
                <a:gd name="T15" fmla="*/ 0 h 28"/>
                <a:gd name="T16" fmla="*/ 2147483647 w 27"/>
                <a:gd name="T17" fmla="*/ 0 h 28"/>
                <a:gd name="T18" fmla="*/ 2147483647 w 27"/>
                <a:gd name="T19" fmla="*/ 2147483647 h 28"/>
                <a:gd name="T20" fmla="*/ 2147483647 w 27"/>
                <a:gd name="T21" fmla="*/ 2147483647 h 28"/>
                <a:gd name="T22" fmla="*/ 2147483647 w 27"/>
                <a:gd name="T23" fmla="*/ 2147483647 h 28"/>
                <a:gd name="T24" fmla="*/ 2147483647 w 27"/>
                <a:gd name="T25" fmla="*/ 2147483647 h 28"/>
                <a:gd name="T26" fmla="*/ 2147483647 w 27"/>
                <a:gd name="T27" fmla="*/ 2147483647 h 28"/>
                <a:gd name="T28" fmla="*/ 2147483647 w 27"/>
                <a:gd name="T29" fmla="*/ 2147483647 h 28"/>
                <a:gd name="T30" fmla="*/ 2147483647 w 27"/>
                <a:gd name="T31" fmla="*/ 2147483647 h 28"/>
                <a:gd name="T32" fmla="*/ 2147483647 w 27"/>
                <a:gd name="T33" fmla="*/ 2147483647 h 28"/>
                <a:gd name="T34" fmla="*/ 2147483647 w 27"/>
                <a:gd name="T35" fmla="*/ 2147483647 h 28"/>
                <a:gd name="T36" fmla="*/ 2147483647 w 27"/>
                <a:gd name="T37" fmla="*/ 2147483647 h 28"/>
                <a:gd name="T38" fmla="*/ 2147483647 w 27"/>
                <a:gd name="T39" fmla="*/ 2147483647 h 28"/>
                <a:gd name="T40" fmla="*/ 2147483647 w 27"/>
                <a:gd name="T41" fmla="*/ 2147483647 h 28"/>
                <a:gd name="T42" fmla="*/ 2147483647 w 27"/>
                <a:gd name="T43" fmla="*/ 2147483647 h 28"/>
                <a:gd name="T44" fmla="*/ 2147483647 w 27"/>
                <a:gd name="T45" fmla="*/ 2147483647 h 28"/>
                <a:gd name="T46" fmla="*/ 2147483647 w 27"/>
                <a:gd name="T47" fmla="*/ 2147483647 h 28"/>
                <a:gd name="T48" fmla="*/ 2147483647 w 27"/>
                <a:gd name="T49" fmla="*/ 2147483647 h 28"/>
                <a:gd name="T50" fmla="*/ 2147483647 w 27"/>
                <a:gd name="T51" fmla="*/ 2147483647 h 28"/>
                <a:gd name="T52" fmla="*/ 2147483647 w 27"/>
                <a:gd name="T53" fmla="*/ 2147483647 h 28"/>
                <a:gd name="T54" fmla="*/ 2147483647 w 27"/>
                <a:gd name="T55" fmla="*/ 2147483647 h 28"/>
                <a:gd name="T56" fmla="*/ 2147483647 w 27"/>
                <a:gd name="T57" fmla="*/ 2147483647 h 28"/>
                <a:gd name="T58" fmla="*/ 2147483647 w 27"/>
                <a:gd name="T59" fmla="*/ 2147483647 h 28"/>
                <a:gd name="T60" fmla="*/ 2147483647 w 27"/>
                <a:gd name="T61" fmla="*/ 2147483647 h 28"/>
                <a:gd name="T62" fmla="*/ 2147483647 w 27"/>
                <a:gd name="T63" fmla="*/ 2147483647 h 28"/>
                <a:gd name="T64" fmla="*/ 2147483647 w 27"/>
                <a:gd name="T65" fmla="*/ 2147483647 h 28"/>
                <a:gd name="T66" fmla="*/ 2147483647 w 27"/>
                <a:gd name="T67" fmla="*/ 2147483647 h 28"/>
                <a:gd name="T68" fmla="*/ 2147483647 w 27"/>
                <a:gd name="T69" fmla="*/ 2147483647 h 28"/>
                <a:gd name="T70" fmla="*/ 2147483647 w 27"/>
                <a:gd name="T71" fmla="*/ 2147483647 h 28"/>
                <a:gd name="T72" fmla="*/ 2147483647 w 27"/>
                <a:gd name="T73" fmla="*/ 2147483647 h 28"/>
                <a:gd name="T74" fmla="*/ 2147483647 w 27"/>
                <a:gd name="T75" fmla="*/ 2147483647 h 2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" h="28">
                  <a:moveTo>
                    <a:pt x="24" y="28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2" y="27"/>
                    <a:pt x="21" y="26"/>
                    <a:pt x="20" y="25"/>
                  </a:cubicBezTo>
                  <a:cubicBezTo>
                    <a:pt x="19" y="24"/>
                    <a:pt x="18" y="23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4"/>
                    <a:pt x="11" y="14"/>
                  </a:cubicBezTo>
                  <a:cubicBezTo>
                    <a:pt x="10" y="13"/>
                    <a:pt x="10" y="12"/>
                    <a:pt x="10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9" y="9"/>
                    <a:pt x="8" y="9"/>
                    <a:pt x="8" y="9"/>
                  </a:cubicBezTo>
                  <a:cubicBezTo>
                    <a:pt x="7" y="9"/>
                    <a:pt x="7" y="8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5" y="6"/>
                    <a:pt x="4" y="5"/>
                  </a:cubicBezTo>
                  <a:cubicBezTo>
                    <a:pt x="3" y="4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7" y="1"/>
                    <a:pt x="7" y="2"/>
                    <a:pt x="8" y="2"/>
                  </a:cubicBezTo>
                  <a:cubicBezTo>
                    <a:pt x="8" y="3"/>
                    <a:pt x="8" y="3"/>
                    <a:pt x="9" y="4"/>
                  </a:cubicBezTo>
                  <a:cubicBezTo>
                    <a:pt x="10" y="5"/>
                    <a:pt x="14" y="8"/>
                    <a:pt x="14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6" y="9"/>
                    <a:pt x="17" y="10"/>
                  </a:cubicBezTo>
                  <a:cubicBezTo>
                    <a:pt x="18" y="10"/>
                    <a:pt x="19" y="11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3"/>
                  </a:cubicBezTo>
                  <a:cubicBezTo>
                    <a:pt x="21" y="13"/>
                    <a:pt x="22" y="14"/>
                    <a:pt x="21" y="14"/>
                  </a:cubicBezTo>
                  <a:cubicBezTo>
                    <a:pt x="21" y="14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3" y="16"/>
                    <a:pt x="24" y="17"/>
                    <a:pt x="24" y="18"/>
                  </a:cubicBezTo>
                  <a:cubicBezTo>
                    <a:pt x="25" y="18"/>
                    <a:pt x="25" y="19"/>
                    <a:pt x="26" y="19"/>
                  </a:cubicBezTo>
                  <a:cubicBezTo>
                    <a:pt x="27" y="21"/>
                    <a:pt x="27" y="23"/>
                    <a:pt x="26" y="25"/>
                  </a:cubicBezTo>
                  <a:cubicBezTo>
                    <a:pt x="26" y="26"/>
                    <a:pt x="26" y="26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lnTo>
                    <a:pt x="24" y="28"/>
                  </a:lnTo>
                  <a:close/>
                  <a:moveTo>
                    <a:pt x="2" y="1"/>
                  </a:moveTo>
                  <a:cubicBezTo>
                    <a:pt x="3" y="2"/>
                    <a:pt x="4" y="3"/>
                    <a:pt x="5" y="4"/>
                  </a:cubicBezTo>
                  <a:cubicBezTo>
                    <a:pt x="6" y="5"/>
                    <a:pt x="6" y="6"/>
                    <a:pt x="7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10" y="9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2"/>
                    <a:pt x="11" y="12"/>
                    <a:pt x="12" y="13"/>
                  </a:cubicBezTo>
                  <a:cubicBezTo>
                    <a:pt x="13" y="14"/>
                    <a:pt x="14" y="15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9"/>
                    <a:pt x="17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2"/>
                    <a:pt x="20" y="23"/>
                    <a:pt x="21" y="24"/>
                  </a:cubicBezTo>
                  <a:cubicBezTo>
                    <a:pt x="22" y="25"/>
                    <a:pt x="22" y="25"/>
                    <a:pt x="23" y="26"/>
                  </a:cubicBezTo>
                  <a:cubicBezTo>
                    <a:pt x="23" y="26"/>
                    <a:pt x="24" y="26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6" y="23"/>
                    <a:pt x="26" y="21"/>
                    <a:pt x="25" y="20"/>
                  </a:cubicBezTo>
                  <a:cubicBezTo>
                    <a:pt x="25" y="20"/>
                    <a:pt x="24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8"/>
                    <a:pt x="22" y="17"/>
                    <a:pt x="21" y="16"/>
                  </a:cubicBezTo>
                  <a:cubicBezTo>
                    <a:pt x="20" y="16"/>
                    <a:pt x="20" y="16"/>
                    <a:pt x="20" y="15"/>
                  </a:cubicBezTo>
                  <a:cubicBezTo>
                    <a:pt x="20" y="15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12" y="9"/>
                    <a:pt x="8" y="4"/>
                    <a:pt x="8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" name="Freeform 633"/>
            <p:cNvSpPr>
              <a:spLocks/>
            </p:cNvSpPr>
            <p:nvPr/>
          </p:nvSpPr>
          <p:spPr bwMode="auto">
            <a:xfrm>
              <a:off x="3990083" y="3192041"/>
              <a:ext cx="179388" cy="157163"/>
            </a:xfrm>
            <a:custGeom>
              <a:avLst/>
              <a:gdLst>
                <a:gd name="T0" fmla="*/ 2147483647 w 24"/>
                <a:gd name="T1" fmla="*/ 2147483647 h 21"/>
                <a:gd name="T2" fmla="*/ 2147483647 w 24"/>
                <a:gd name="T3" fmla="*/ 2147483647 h 21"/>
                <a:gd name="T4" fmla="*/ 2147483647 w 24"/>
                <a:gd name="T5" fmla="*/ 2147483647 h 21"/>
                <a:gd name="T6" fmla="*/ 2147483647 w 24"/>
                <a:gd name="T7" fmla="*/ 2147483647 h 21"/>
                <a:gd name="T8" fmla="*/ 2147483647 w 24"/>
                <a:gd name="T9" fmla="*/ 2147483647 h 21"/>
                <a:gd name="T10" fmla="*/ 2147483647 w 24"/>
                <a:gd name="T11" fmla="*/ 2147483647 h 21"/>
                <a:gd name="T12" fmla="*/ 2147483647 w 24"/>
                <a:gd name="T13" fmla="*/ 2147483647 h 21"/>
                <a:gd name="T14" fmla="*/ 2147483647 w 24"/>
                <a:gd name="T15" fmla="*/ 2147483647 h 21"/>
                <a:gd name="T16" fmla="*/ 0 w 24"/>
                <a:gd name="T17" fmla="*/ 2147483647 h 21"/>
                <a:gd name="T18" fmla="*/ 2147483647 w 24"/>
                <a:gd name="T19" fmla="*/ 2147483647 h 21"/>
                <a:gd name="T20" fmla="*/ 2147483647 w 24"/>
                <a:gd name="T21" fmla="*/ 2147483647 h 21"/>
                <a:gd name="T22" fmla="*/ 2147483647 w 24"/>
                <a:gd name="T23" fmla="*/ 2147483647 h 21"/>
                <a:gd name="T24" fmla="*/ 2147483647 w 24"/>
                <a:gd name="T25" fmla="*/ 2147483647 h 21"/>
                <a:gd name="T26" fmla="*/ 2147483647 w 24"/>
                <a:gd name="T27" fmla="*/ 2147483647 h 21"/>
                <a:gd name="T28" fmla="*/ 2147483647 w 24"/>
                <a:gd name="T29" fmla="*/ 2147483647 h 21"/>
                <a:gd name="T30" fmla="*/ 2147483647 w 24"/>
                <a:gd name="T31" fmla="*/ 2147483647 h 21"/>
                <a:gd name="T32" fmla="*/ 2147483647 w 24"/>
                <a:gd name="T33" fmla="*/ 2147483647 h 21"/>
                <a:gd name="T34" fmla="*/ 2147483647 w 24"/>
                <a:gd name="T35" fmla="*/ 2147483647 h 21"/>
                <a:gd name="T36" fmla="*/ 2147483647 w 24"/>
                <a:gd name="T37" fmla="*/ 2147483647 h 21"/>
                <a:gd name="T38" fmla="*/ 2147483647 w 24"/>
                <a:gd name="T39" fmla="*/ 2147483647 h 21"/>
                <a:gd name="T40" fmla="*/ 2147483647 w 24"/>
                <a:gd name="T41" fmla="*/ 2147483647 h 21"/>
                <a:gd name="T42" fmla="*/ 2147483647 w 24"/>
                <a:gd name="T43" fmla="*/ 2147483647 h 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4" h="21">
                  <a:moveTo>
                    <a:pt x="23" y="11"/>
                  </a:moveTo>
                  <a:cubicBezTo>
                    <a:pt x="23" y="10"/>
                    <a:pt x="24" y="5"/>
                    <a:pt x="23" y="5"/>
                  </a:cubicBezTo>
                  <a:cubicBezTo>
                    <a:pt x="20" y="5"/>
                    <a:pt x="18" y="4"/>
                    <a:pt x="16" y="3"/>
                  </a:cubicBezTo>
                  <a:cubicBezTo>
                    <a:pt x="16" y="3"/>
                    <a:pt x="12" y="5"/>
                    <a:pt x="12" y="5"/>
                  </a:cubicBezTo>
                  <a:cubicBezTo>
                    <a:pt x="10" y="7"/>
                    <a:pt x="9" y="8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1"/>
                    <a:pt x="6" y="2"/>
                    <a:pt x="5" y="1"/>
                  </a:cubicBezTo>
                  <a:cubicBezTo>
                    <a:pt x="3" y="0"/>
                    <a:pt x="1" y="0"/>
                    <a:pt x="0" y="3"/>
                  </a:cubicBezTo>
                  <a:cubicBezTo>
                    <a:pt x="2" y="3"/>
                    <a:pt x="1" y="4"/>
                    <a:pt x="2" y="5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6" y="6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4" y="7"/>
                    <a:pt x="4" y="8"/>
                  </a:cubicBezTo>
                  <a:cubicBezTo>
                    <a:pt x="5" y="10"/>
                    <a:pt x="6" y="7"/>
                    <a:pt x="6" y="6"/>
                  </a:cubicBezTo>
                  <a:cubicBezTo>
                    <a:pt x="5" y="10"/>
                    <a:pt x="21" y="11"/>
                    <a:pt x="17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7"/>
                  </a:cubicBezTo>
                  <a:cubicBezTo>
                    <a:pt x="17" y="16"/>
                    <a:pt x="16" y="18"/>
                    <a:pt x="16" y="19"/>
                  </a:cubicBezTo>
                  <a:cubicBezTo>
                    <a:pt x="17" y="19"/>
                    <a:pt x="18" y="18"/>
                    <a:pt x="19" y="18"/>
                  </a:cubicBezTo>
                  <a:cubicBezTo>
                    <a:pt x="21" y="18"/>
                    <a:pt x="22" y="20"/>
                    <a:pt x="24" y="21"/>
                  </a:cubicBezTo>
                  <a:cubicBezTo>
                    <a:pt x="23" y="17"/>
                    <a:pt x="23" y="14"/>
                    <a:pt x="2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" name="Freeform 634"/>
            <p:cNvSpPr>
              <a:spLocks noEditPoints="1"/>
            </p:cNvSpPr>
            <p:nvPr/>
          </p:nvSpPr>
          <p:spPr bwMode="auto">
            <a:xfrm>
              <a:off x="3983733" y="3192041"/>
              <a:ext cx="185738" cy="163513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0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5" h="22">
                  <a:moveTo>
                    <a:pt x="25" y="22"/>
                  </a:move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20" y="19"/>
                    <a:pt x="19" y="19"/>
                    <a:pt x="19" y="19"/>
                  </a:cubicBezTo>
                  <a:cubicBezTo>
                    <a:pt x="18" y="19"/>
                    <a:pt x="18" y="19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7"/>
                    <a:pt x="17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5" y="12"/>
                    <a:pt x="13" y="11"/>
                  </a:cubicBezTo>
                  <a:cubicBezTo>
                    <a:pt x="11" y="10"/>
                    <a:pt x="8" y="9"/>
                    <a:pt x="7" y="8"/>
                  </a:cubicBezTo>
                  <a:cubicBezTo>
                    <a:pt x="7" y="9"/>
                    <a:pt x="6" y="10"/>
                    <a:pt x="6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9" y="1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2" y="6"/>
                    <a:pt x="12" y="5"/>
                  </a:cubicBezTo>
                  <a:cubicBezTo>
                    <a:pt x="13" y="5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4"/>
                    <a:pt x="21" y="4"/>
                    <a:pt x="24" y="5"/>
                  </a:cubicBezTo>
                  <a:cubicBezTo>
                    <a:pt x="25" y="5"/>
                    <a:pt x="25" y="6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5"/>
                    <a:pt x="25" y="18"/>
                    <a:pt x="25" y="21"/>
                  </a:cubicBezTo>
                  <a:lnTo>
                    <a:pt x="25" y="22"/>
                  </a:lnTo>
                  <a:close/>
                  <a:moveTo>
                    <a:pt x="21" y="18"/>
                  </a:moveTo>
                  <a:cubicBezTo>
                    <a:pt x="22" y="18"/>
                    <a:pt x="23" y="18"/>
                    <a:pt x="24" y="19"/>
                  </a:cubicBezTo>
                  <a:cubicBezTo>
                    <a:pt x="24" y="17"/>
                    <a:pt x="24" y="14"/>
                    <a:pt x="24" y="11"/>
                  </a:cubicBezTo>
                  <a:cubicBezTo>
                    <a:pt x="24" y="11"/>
                    <a:pt x="24" y="11"/>
                    <a:pt x="24" y="10"/>
                  </a:cubicBezTo>
                  <a:cubicBezTo>
                    <a:pt x="24" y="9"/>
                    <a:pt x="24" y="7"/>
                    <a:pt x="24" y="6"/>
                  </a:cubicBezTo>
                  <a:cubicBezTo>
                    <a:pt x="21" y="5"/>
                    <a:pt x="19" y="5"/>
                    <a:pt x="17" y="3"/>
                  </a:cubicBezTo>
                  <a:cubicBezTo>
                    <a:pt x="16" y="4"/>
                    <a:pt x="14" y="5"/>
                    <a:pt x="13" y="6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6"/>
                    <a:pt x="6" y="6"/>
                    <a:pt x="5" y="6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11" y="9"/>
                    <a:pt x="13" y="10"/>
                  </a:cubicBezTo>
                  <a:cubicBezTo>
                    <a:pt x="16" y="11"/>
                    <a:pt x="19" y="12"/>
                    <a:pt x="19" y="14"/>
                  </a:cubicBezTo>
                  <a:cubicBezTo>
                    <a:pt x="20" y="14"/>
                    <a:pt x="19" y="15"/>
                    <a:pt x="19" y="15"/>
                  </a:cubicBezTo>
                  <a:cubicBezTo>
                    <a:pt x="19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lnTo>
                    <a:pt x="21" y="18"/>
                  </a:lnTo>
                  <a:close/>
                  <a:moveTo>
                    <a:pt x="18" y="17"/>
                  </a:moveTo>
                  <a:cubicBezTo>
                    <a:pt x="18" y="17"/>
                    <a:pt x="18" y="18"/>
                    <a:pt x="18" y="18"/>
                  </a:cubicBezTo>
                  <a:cubicBezTo>
                    <a:pt x="18" y="18"/>
                    <a:pt x="18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8" y="17"/>
                  </a:cubicBezTo>
                  <a:close/>
                  <a:moveTo>
                    <a:pt x="2" y="2"/>
                  </a:moveTo>
                  <a:cubicBezTo>
                    <a:pt x="2" y="2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" name="Freeform 635"/>
            <p:cNvSpPr>
              <a:spLocks/>
            </p:cNvSpPr>
            <p:nvPr/>
          </p:nvSpPr>
          <p:spPr bwMode="auto">
            <a:xfrm>
              <a:off x="3858321" y="3214266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" name="Freeform 636"/>
            <p:cNvSpPr>
              <a:spLocks/>
            </p:cNvSpPr>
            <p:nvPr/>
          </p:nvSpPr>
          <p:spPr bwMode="auto">
            <a:xfrm>
              <a:off x="3836096" y="3207916"/>
              <a:ext cx="28575" cy="12700"/>
            </a:xfrm>
            <a:custGeom>
              <a:avLst/>
              <a:gdLst>
                <a:gd name="T0" fmla="*/ 2147483647 w 4"/>
                <a:gd name="T1" fmla="*/ 2147483647 h 2"/>
                <a:gd name="T2" fmla="*/ 2147483647 w 4"/>
                <a:gd name="T3" fmla="*/ 2147483647 h 2"/>
                <a:gd name="T4" fmla="*/ 0 w 4"/>
                <a:gd name="T5" fmla="*/ 2147483647 h 2"/>
                <a:gd name="T6" fmla="*/ 2147483647 w 4"/>
                <a:gd name="T7" fmla="*/ 0 h 2"/>
                <a:gd name="T8" fmla="*/ 2147483647 w 4"/>
                <a:gd name="T9" fmla="*/ 2147483647 h 2"/>
                <a:gd name="T10" fmla="*/ 2147483647 w 4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" name="Freeform 637"/>
            <p:cNvSpPr>
              <a:spLocks/>
            </p:cNvSpPr>
            <p:nvPr/>
          </p:nvSpPr>
          <p:spPr bwMode="auto">
            <a:xfrm>
              <a:off x="3848796" y="3207916"/>
              <a:ext cx="9525" cy="63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" name="Freeform 638"/>
            <p:cNvSpPr>
              <a:spLocks/>
            </p:cNvSpPr>
            <p:nvPr/>
          </p:nvSpPr>
          <p:spPr bwMode="auto">
            <a:xfrm>
              <a:off x="3842446" y="3207916"/>
              <a:ext cx="15875" cy="12700"/>
            </a:xfrm>
            <a:custGeom>
              <a:avLst/>
              <a:gdLst>
                <a:gd name="T0" fmla="*/ 2147483647 w 2"/>
                <a:gd name="T1" fmla="*/ 2147483647 h 2"/>
                <a:gd name="T2" fmla="*/ 0 w 2"/>
                <a:gd name="T3" fmla="*/ 2147483647 h 2"/>
                <a:gd name="T4" fmla="*/ 2147483647 w 2"/>
                <a:gd name="T5" fmla="*/ 0 h 2"/>
                <a:gd name="T6" fmla="*/ 2147483647 w 2"/>
                <a:gd name="T7" fmla="*/ 0 h 2"/>
                <a:gd name="T8" fmla="*/ 2147483647 w 2"/>
                <a:gd name="T9" fmla="*/ 0 h 2"/>
                <a:gd name="T10" fmla="*/ 2147483647 w 2"/>
                <a:gd name="T11" fmla="*/ 0 h 2"/>
                <a:gd name="T12" fmla="*/ 2147483647 w 2"/>
                <a:gd name="T13" fmla="*/ 0 h 2"/>
                <a:gd name="T14" fmla="*/ 2147483647 w 2"/>
                <a:gd name="T15" fmla="*/ 0 h 2"/>
                <a:gd name="T16" fmla="*/ 2147483647 w 2"/>
                <a:gd name="T17" fmla="*/ 0 h 2"/>
                <a:gd name="T18" fmla="*/ 2147483647 w 2"/>
                <a:gd name="T19" fmla="*/ 2147483647 h 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" name="Freeform 639"/>
            <p:cNvSpPr>
              <a:spLocks/>
            </p:cNvSpPr>
            <p:nvPr/>
          </p:nvSpPr>
          <p:spPr bwMode="auto">
            <a:xfrm>
              <a:off x="3775771" y="3153941"/>
              <a:ext cx="131762" cy="136525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2147483647 w 18"/>
                <a:gd name="T15" fmla="*/ 2147483647 h 18"/>
                <a:gd name="T16" fmla="*/ 2147483647 w 18"/>
                <a:gd name="T17" fmla="*/ 2147483647 h 18"/>
                <a:gd name="T18" fmla="*/ 2147483647 w 18"/>
                <a:gd name="T19" fmla="*/ 2147483647 h 18"/>
                <a:gd name="T20" fmla="*/ 2147483647 w 18"/>
                <a:gd name="T21" fmla="*/ 2147483647 h 18"/>
                <a:gd name="T22" fmla="*/ 2147483647 w 18"/>
                <a:gd name="T23" fmla="*/ 2147483647 h 18"/>
                <a:gd name="T24" fmla="*/ 2147483647 w 18"/>
                <a:gd name="T25" fmla="*/ 2147483647 h 18"/>
                <a:gd name="T26" fmla="*/ 2147483647 w 18"/>
                <a:gd name="T27" fmla="*/ 2147483647 h 18"/>
                <a:gd name="T28" fmla="*/ 2147483647 w 18"/>
                <a:gd name="T29" fmla="*/ 0 h 18"/>
                <a:gd name="T30" fmla="*/ 2147483647 w 18"/>
                <a:gd name="T31" fmla="*/ 2147483647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" h="18">
                  <a:moveTo>
                    <a:pt x="6" y="1"/>
                  </a:moveTo>
                  <a:cubicBezTo>
                    <a:pt x="5" y="3"/>
                    <a:pt x="4" y="2"/>
                    <a:pt x="3" y="4"/>
                  </a:cubicBezTo>
                  <a:cubicBezTo>
                    <a:pt x="2" y="6"/>
                    <a:pt x="2" y="8"/>
                    <a:pt x="1" y="10"/>
                  </a:cubicBezTo>
                  <a:cubicBezTo>
                    <a:pt x="0" y="13"/>
                    <a:pt x="3" y="12"/>
                    <a:pt x="2" y="14"/>
                  </a:cubicBezTo>
                  <a:cubicBezTo>
                    <a:pt x="2" y="15"/>
                    <a:pt x="1" y="17"/>
                    <a:pt x="3" y="17"/>
                  </a:cubicBezTo>
                  <a:cubicBezTo>
                    <a:pt x="4" y="18"/>
                    <a:pt x="4" y="17"/>
                    <a:pt x="4" y="16"/>
                  </a:cubicBezTo>
                  <a:cubicBezTo>
                    <a:pt x="4" y="15"/>
                    <a:pt x="3" y="10"/>
                    <a:pt x="5" y="10"/>
                  </a:cubicBezTo>
                  <a:cubicBezTo>
                    <a:pt x="5" y="10"/>
                    <a:pt x="7" y="15"/>
                    <a:pt x="7" y="15"/>
                  </a:cubicBezTo>
                  <a:cubicBezTo>
                    <a:pt x="7" y="16"/>
                    <a:pt x="8" y="15"/>
                    <a:pt x="9" y="15"/>
                  </a:cubicBezTo>
                  <a:cubicBezTo>
                    <a:pt x="11" y="14"/>
                    <a:pt x="9" y="14"/>
                    <a:pt x="9" y="14"/>
                  </a:cubicBezTo>
                  <a:cubicBezTo>
                    <a:pt x="9" y="14"/>
                    <a:pt x="9" y="11"/>
                    <a:pt x="9" y="12"/>
                  </a:cubicBezTo>
                  <a:cubicBezTo>
                    <a:pt x="8" y="11"/>
                    <a:pt x="7" y="10"/>
                    <a:pt x="7" y="9"/>
                  </a:cubicBezTo>
                  <a:cubicBezTo>
                    <a:pt x="9" y="9"/>
                    <a:pt x="9" y="6"/>
                    <a:pt x="11" y="7"/>
                  </a:cubicBezTo>
                  <a:cubicBezTo>
                    <a:pt x="11" y="4"/>
                    <a:pt x="3" y="12"/>
                    <a:pt x="4" y="4"/>
                  </a:cubicBezTo>
                  <a:cubicBezTo>
                    <a:pt x="4" y="2"/>
                    <a:pt x="18" y="5"/>
                    <a:pt x="15" y="0"/>
                  </a:cubicBezTo>
                  <a:cubicBezTo>
                    <a:pt x="12" y="3"/>
                    <a:pt x="10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" name="Freeform 640"/>
            <p:cNvSpPr>
              <a:spLocks noEditPoints="1"/>
            </p:cNvSpPr>
            <p:nvPr/>
          </p:nvSpPr>
          <p:spPr bwMode="auto">
            <a:xfrm>
              <a:off x="3775771" y="3153941"/>
              <a:ext cx="119062" cy="136525"/>
            </a:xfrm>
            <a:custGeom>
              <a:avLst/>
              <a:gdLst>
                <a:gd name="T0" fmla="*/ 2147483647 w 16"/>
                <a:gd name="T1" fmla="*/ 2147483647 h 18"/>
                <a:gd name="T2" fmla="*/ 2147483647 w 16"/>
                <a:gd name="T3" fmla="*/ 2147483647 h 18"/>
                <a:gd name="T4" fmla="*/ 2147483647 w 16"/>
                <a:gd name="T5" fmla="*/ 2147483647 h 18"/>
                <a:gd name="T6" fmla="*/ 2147483647 w 16"/>
                <a:gd name="T7" fmla="*/ 2147483647 h 18"/>
                <a:gd name="T8" fmla="*/ 2147483647 w 16"/>
                <a:gd name="T9" fmla="*/ 2147483647 h 18"/>
                <a:gd name="T10" fmla="*/ 2147483647 w 16"/>
                <a:gd name="T11" fmla="*/ 2147483647 h 18"/>
                <a:gd name="T12" fmla="*/ 2147483647 w 16"/>
                <a:gd name="T13" fmla="*/ 0 h 18"/>
                <a:gd name="T14" fmla="*/ 2147483647 w 16"/>
                <a:gd name="T15" fmla="*/ 2147483647 h 18"/>
                <a:gd name="T16" fmla="*/ 2147483647 w 16"/>
                <a:gd name="T17" fmla="*/ 2147483647 h 18"/>
                <a:gd name="T18" fmla="*/ 2147483647 w 16"/>
                <a:gd name="T19" fmla="*/ 2147483647 h 18"/>
                <a:gd name="T20" fmla="*/ 2147483647 w 16"/>
                <a:gd name="T21" fmla="*/ 2147483647 h 18"/>
                <a:gd name="T22" fmla="*/ 2147483647 w 16"/>
                <a:gd name="T23" fmla="*/ 2147483647 h 18"/>
                <a:gd name="T24" fmla="*/ 2147483647 w 16"/>
                <a:gd name="T25" fmla="*/ 2147483647 h 18"/>
                <a:gd name="T26" fmla="*/ 2147483647 w 16"/>
                <a:gd name="T27" fmla="*/ 2147483647 h 18"/>
                <a:gd name="T28" fmla="*/ 2147483647 w 16"/>
                <a:gd name="T29" fmla="*/ 2147483647 h 18"/>
                <a:gd name="T30" fmla="*/ 2147483647 w 16"/>
                <a:gd name="T31" fmla="*/ 2147483647 h 18"/>
                <a:gd name="T32" fmla="*/ 2147483647 w 16"/>
                <a:gd name="T33" fmla="*/ 2147483647 h 18"/>
                <a:gd name="T34" fmla="*/ 2147483647 w 16"/>
                <a:gd name="T35" fmla="*/ 2147483647 h 18"/>
                <a:gd name="T36" fmla="*/ 2147483647 w 16"/>
                <a:gd name="T37" fmla="*/ 2147483647 h 18"/>
                <a:gd name="T38" fmla="*/ 2147483647 w 16"/>
                <a:gd name="T39" fmla="*/ 2147483647 h 18"/>
                <a:gd name="T40" fmla="*/ 2147483647 w 16"/>
                <a:gd name="T41" fmla="*/ 2147483647 h 18"/>
                <a:gd name="T42" fmla="*/ 2147483647 w 16"/>
                <a:gd name="T43" fmla="*/ 2147483647 h 18"/>
                <a:gd name="T44" fmla="*/ 2147483647 w 16"/>
                <a:gd name="T45" fmla="*/ 2147483647 h 18"/>
                <a:gd name="T46" fmla="*/ 2147483647 w 16"/>
                <a:gd name="T47" fmla="*/ 2147483647 h 18"/>
                <a:gd name="T48" fmla="*/ 2147483647 w 16"/>
                <a:gd name="T49" fmla="*/ 2147483647 h 18"/>
                <a:gd name="T50" fmla="*/ 2147483647 w 16"/>
                <a:gd name="T51" fmla="*/ 2147483647 h 18"/>
                <a:gd name="T52" fmla="*/ 2147483647 w 16"/>
                <a:gd name="T53" fmla="*/ 2147483647 h 18"/>
                <a:gd name="T54" fmla="*/ 2147483647 w 16"/>
                <a:gd name="T55" fmla="*/ 2147483647 h 18"/>
                <a:gd name="T56" fmla="*/ 2147483647 w 16"/>
                <a:gd name="T57" fmla="*/ 2147483647 h 18"/>
                <a:gd name="T58" fmla="*/ 2147483647 w 16"/>
                <a:gd name="T59" fmla="*/ 2147483647 h 18"/>
                <a:gd name="T60" fmla="*/ 2147483647 w 16"/>
                <a:gd name="T61" fmla="*/ 2147483647 h 18"/>
                <a:gd name="T62" fmla="*/ 2147483647 w 16"/>
                <a:gd name="T63" fmla="*/ 2147483647 h 18"/>
                <a:gd name="T64" fmla="*/ 2147483647 w 16"/>
                <a:gd name="T65" fmla="*/ 2147483647 h 18"/>
                <a:gd name="T66" fmla="*/ 2147483647 w 16"/>
                <a:gd name="T67" fmla="*/ 2147483647 h 18"/>
                <a:gd name="T68" fmla="*/ 2147483647 w 16"/>
                <a:gd name="T69" fmla="*/ 2147483647 h 18"/>
                <a:gd name="T70" fmla="*/ 2147483647 w 16"/>
                <a:gd name="T71" fmla="*/ 2147483647 h 18"/>
                <a:gd name="T72" fmla="*/ 2147483647 w 16"/>
                <a:gd name="T73" fmla="*/ 2147483647 h 18"/>
                <a:gd name="T74" fmla="*/ 2147483647 w 16"/>
                <a:gd name="T75" fmla="*/ 2147483647 h 18"/>
                <a:gd name="T76" fmla="*/ 2147483647 w 16"/>
                <a:gd name="T77" fmla="*/ 2147483647 h 18"/>
                <a:gd name="T78" fmla="*/ 2147483647 w 16"/>
                <a:gd name="T79" fmla="*/ 2147483647 h 18"/>
                <a:gd name="T80" fmla="*/ 2147483647 w 16"/>
                <a:gd name="T81" fmla="*/ 2147483647 h 18"/>
                <a:gd name="T82" fmla="*/ 2147483647 w 16"/>
                <a:gd name="T83" fmla="*/ 2147483647 h 18"/>
                <a:gd name="T84" fmla="*/ 2147483647 w 16"/>
                <a:gd name="T85" fmla="*/ 2147483647 h 18"/>
                <a:gd name="T86" fmla="*/ 2147483647 w 16"/>
                <a:gd name="T87" fmla="*/ 2147483647 h 18"/>
                <a:gd name="T88" fmla="*/ 2147483647 w 16"/>
                <a:gd name="T89" fmla="*/ 2147483647 h 18"/>
                <a:gd name="T90" fmla="*/ 2147483647 w 16"/>
                <a:gd name="T91" fmla="*/ 2147483647 h 1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6" h="18">
                  <a:moveTo>
                    <a:pt x="3" y="18"/>
                  </a:moveTo>
                  <a:cubicBezTo>
                    <a:pt x="3" y="18"/>
                    <a:pt x="3" y="18"/>
                    <a:pt x="2" y="18"/>
                  </a:cubicBezTo>
                  <a:cubicBezTo>
                    <a:pt x="1" y="17"/>
                    <a:pt x="1" y="16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1" y="12"/>
                    <a:pt x="0" y="11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0" y="2"/>
                    <a:pt x="12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4"/>
                    <a:pt x="12" y="4"/>
                    <a:pt x="9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2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9" y="15"/>
                    <a:pt x="9" y="16"/>
                    <a:pt x="9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6"/>
                    <a:pt x="7" y="16"/>
                    <a:pt x="7" y="15"/>
                  </a:cubicBezTo>
                  <a:cubicBezTo>
                    <a:pt x="6" y="15"/>
                    <a:pt x="6" y="13"/>
                    <a:pt x="5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4" y="12"/>
                    <a:pt x="5" y="14"/>
                    <a:pt x="5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4" y="18"/>
                  </a:cubicBezTo>
                  <a:cubicBezTo>
                    <a:pt x="4" y="18"/>
                    <a:pt x="4" y="18"/>
                    <a:pt x="3" y="18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3" y="8"/>
                    <a:pt x="2" y="9"/>
                    <a:pt x="2" y="10"/>
                  </a:cubicBezTo>
                  <a:cubicBezTo>
                    <a:pt x="1" y="11"/>
                    <a:pt x="2" y="11"/>
                    <a:pt x="2" y="12"/>
                  </a:cubicBezTo>
                  <a:cubicBezTo>
                    <a:pt x="3" y="12"/>
                    <a:pt x="3" y="13"/>
                    <a:pt x="3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6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3" y="13"/>
                    <a:pt x="3" y="11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2"/>
                  </a:cubicBezTo>
                  <a:cubicBezTo>
                    <a:pt x="7" y="13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8" y="13"/>
                    <a:pt x="8" y="12"/>
                  </a:cubicBezTo>
                  <a:cubicBezTo>
                    <a:pt x="8" y="11"/>
                    <a:pt x="7" y="10"/>
                    <a:pt x="6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7"/>
                  </a:cubicBezTo>
                  <a:cubicBezTo>
                    <a:pt x="3" y="7"/>
                    <a:pt x="3" y="6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6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lose/>
                  <a:moveTo>
                    <a:pt x="6" y="2"/>
                  </a:moveTo>
                  <a:cubicBezTo>
                    <a:pt x="6" y="2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5" y="3"/>
                    <a:pt x="7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7" y="2"/>
                    <a:pt x="6" y="2"/>
                  </a:cubicBezTo>
                  <a:close/>
                  <a:moveTo>
                    <a:pt x="15" y="1"/>
                  </a:moveTo>
                  <a:cubicBezTo>
                    <a:pt x="14" y="2"/>
                    <a:pt x="13" y="2"/>
                    <a:pt x="12" y="3"/>
                  </a:cubicBezTo>
                  <a:cubicBezTo>
                    <a:pt x="13" y="3"/>
                    <a:pt x="14" y="2"/>
                    <a:pt x="15" y="2"/>
                  </a:cubicBezTo>
                  <a:cubicBezTo>
                    <a:pt x="15" y="2"/>
                    <a:pt x="15" y="2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" name="Freeform 641"/>
            <p:cNvSpPr>
              <a:spLocks/>
            </p:cNvSpPr>
            <p:nvPr/>
          </p:nvSpPr>
          <p:spPr bwMode="auto">
            <a:xfrm>
              <a:off x="3678933" y="3303166"/>
              <a:ext cx="22225" cy="7938"/>
            </a:xfrm>
            <a:custGeom>
              <a:avLst/>
              <a:gdLst>
                <a:gd name="T0" fmla="*/ 0 w 3"/>
                <a:gd name="T1" fmla="*/ 0 h 1"/>
                <a:gd name="T2" fmla="*/ 2147483647 w 3"/>
                <a:gd name="T3" fmla="*/ 2147483647 h 1"/>
                <a:gd name="T4" fmla="*/ 0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" name="Freeform 642"/>
            <p:cNvSpPr>
              <a:spLocks/>
            </p:cNvSpPr>
            <p:nvPr/>
          </p:nvSpPr>
          <p:spPr bwMode="auto">
            <a:xfrm>
              <a:off x="3663058" y="3303166"/>
              <a:ext cx="38100" cy="14288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2147483647 h 2"/>
                <a:gd name="T4" fmla="*/ 0 w 5"/>
                <a:gd name="T5" fmla="*/ 0 h 2"/>
                <a:gd name="T6" fmla="*/ 2147483647 w 5"/>
                <a:gd name="T7" fmla="*/ 0 h 2"/>
                <a:gd name="T8" fmla="*/ 2147483647 w 5"/>
                <a:gd name="T9" fmla="*/ 0 h 2"/>
                <a:gd name="T10" fmla="*/ 2147483647 w 5"/>
                <a:gd name="T11" fmla="*/ 0 h 2"/>
                <a:gd name="T12" fmla="*/ 2147483647 w 5"/>
                <a:gd name="T13" fmla="*/ 0 h 2"/>
                <a:gd name="T14" fmla="*/ 2147483647 w 5"/>
                <a:gd name="T15" fmla="*/ 2147483647 h 2"/>
                <a:gd name="T16" fmla="*/ 2147483647 w 5"/>
                <a:gd name="T17" fmla="*/ 2147483647 h 2"/>
                <a:gd name="T18" fmla="*/ 2147483647 w 5"/>
                <a:gd name="T19" fmla="*/ 2147483647 h 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cubicBezTo>
                    <a:pt x="2" y="2"/>
                    <a:pt x="2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" name="Freeform 643"/>
            <p:cNvSpPr>
              <a:spLocks/>
            </p:cNvSpPr>
            <p:nvPr/>
          </p:nvSpPr>
          <p:spPr bwMode="auto">
            <a:xfrm>
              <a:off x="3709096" y="3323804"/>
              <a:ext cx="12700" cy="15875"/>
            </a:xfrm>
            <a:custGeom>
              <a:avLst/>
              <a:gdLst>
                <a:gd name="T0" fmla="*/ 2147483647 w 2"/>
                <a:gd name="T1" fmla="*/ 0 h 2"/>
                <a:gd name="T2" fmla="*/ 2147483647 w 2"/>
                <a:gd name="T3" fmla="*/ 2147483647 h 2"/>
                <a:gd name="T4" fmla="*/ 0 w 2"/>
                <a:gd name="T5" fmla="*/ 2147483647 h 2"/>
                <a:gd name="T6" fmla="*/ 0 w 2"/>
                <a:gd name="T7" fmla="*/ 0 h 2"/>
                <a:gd name="T8" fmla="*/ 2147483647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1" name="Freeform 644"/>
            <p:cNvSpPr>
              <a:spLocks/>
            </p:cNvSpPr>
            <p:nvPr/>
          </p:nvSpPr>
          <p:spPr bwMode="auto">
            <a:xfrm>
              <a:off x="3701158" y="3323804"/>
              <a:ext cx="30163" cy="25400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0 w 4"/>
                <a:gd name="T7" fmla="*/ 2147483647 h 3"/>
                <a:gd name="T8" fmla="*/ 0 w 4"/>
                <a:gd name="T9" fmla="*/ 0 h 3"/>
                <a:gd name="T10" fmla="*/ 2147483647 w 4"/>
                <a:gd name="T11" fmla="*/ 0 h 3"/>
                <a:gd name="T12" fmla="*/ 2147483647 w 4"/>
                <a:gd name="T13" fmla="*/ 0 h 3"/>
                <a:gd name="T14" fmla="*/ 2147483647 w 4"/>
                <a:gd name="T15" fmla="*/ 2147483647 h 3"/>
                <a:gd name="T16" fmla="*/ 2147483647 w 4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4" y="1"/>
                    <a:pt x="3" y="2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2" name="Freeform 645"/>
            <p:cNvSpPr>
              <a:spLocks/>
            </p:cNvSpPr>
            <p:nvPr/>
          </p:nvSpPr>
          <p:spPr bwMode="auto">
            <a:xfrm>
              <a:off x="3782121" y="3349204"/>
              <a:ext cx="31750" cy="22225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0 w 4"/>
                <a:gd name="T5" fmla="*/ 0 h 3"/>
                <a:gd name="T6" fmla="*/ 2147483647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3" y="3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3" name="Freeform 646"/>
            <p:cNvSpPr>
              <a:spLocks noEditPoints="1"/>
            </p:cNvSpPr>
            <p:nvPr/>
          </p:nvSpPr>
          <p:spPr bwMode="auto">
            <a:xfrm>
              <a:off x="3775771" y="3339679"/>
              <a:ext cx="44450" cy="31750"/>
            </a:xfrm>
            <a:custGeom>
              <a:avLst/>
              <a:gdLst>
                <a:gd name="T0" fmla="*/ 2147483647 w 6"/>
                <a:gd name="T1" fmla="*/ 2147483647 h 4"/>
                <a:gd name="T2" fmla="*/ 2147483647 w 6"/>
                <a:gd name="T3" fmla="*/ 2147483647 h 4"/>
                <a:gd name="T4" fmla="*/ 0 w 6"/>
                <a:gd name="T5" fmla="*/ 2147483647 h 4"/>
                <a:gd name="T6" fmla="*/ 2147483647 w 6"/>
                <a:gd name="T7" fmla="*/ 2147483647 h 4"/>
                <a:gd name="T8" fmla="*/ 2147483647 w 6"/>
                <a:gd name="T9" fmla="*/ 2147483647 h 4"/>
                <a:gd name="T10" fmla="*/ 2147483647 w 6"/>
                <a:gd name="T11" fmla="*/ 0 h 4"/>
                <a:gd name="T12" fmla="*/ 2147483647 w 6"/>
                <a:gd name="T13" fmla="*/ 0 h 4"/>
                <a:gd name="T14" fmla="*/ 2147483647 w 6"/>
                <a:gd name="T15" fmla="*/ 2147483647 h 4"/>
                <a:gd name="T16" fmla="*/ 2147483647 w 6"/>
                <a:gd name="T17" fmla="*/ 2147483647 h 4"/>
                <a:gd name="T18" fmla="*/ 2147483647 w 6"/>
                <a:gd name="T19" fmla="*/ 2147483647 h 4"/>
                <a:gd name="T20" fmla="*/ 2147483647 w 6"/>
                <a:gd name="T21" fmla="*/ 2147483647 h 4"/>
                <a:gd name="T22" fmla="*/ 2147483647 w 6"/>
                <a:gd name="T23" fmla="*/ 2147483647 h 4"/>
                <a:gd name="T24" fmla="*/ 2147483647 w 6"/>
                <a:gd name="T25" fmla="*/ 2147483647 h 4"/>
                <a:gd name="T26" fmla="*/ 2147483647 w 6"/>
                <a:gd name="T27" fmla="*/ 2147483647 h 4"/>
                <a:gd name="T28" fmla="*/ 2147483647 w 6"/>
                <a:gd name="T29" fmla="*/ 2147483647 h 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4"/>
                    <a:pt x="1" y="3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4" y="4"/>
                  </a:cubicBezTo>
                  <a:close/>
                  <a:moveTo>
                    <a:pt x="2" y="2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4" name="Freeform 647"/>
            <p:cNvSpPr>
              <a:spLocks/>
            </p:cNvSpPr>
            <p:nvPr/>
          </p:nvSpPr>
          <p:spPr bwMode="auto">
            <a:xfrm>
              <a:off x="3797996" y="3323804"/>
              <a:ext cx="60325" cy="25400"/>
            </a:xfrm>
            <a:custGeom>
              <a:avLst/>
              <a:gdLst>
                <a:gd name="T0" fmla="*/ 0 w 8"/>
                <a:gd name="T1" fmla="*/ 2147483647 h 3"/>
                <a:gd name="T2" fmla="*/ 2147483647 w 8"/>
                <a:gd name="T3" fmla="*/ 0 h 3"/>
                <a:gd name="T4" fmla="*/ 0 w 8"/>
                <a:gd name="T5" fmla="*/ 2147483647 h 3"/>
                <a:gd name="T6" fmla="*/ 0 w 8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3">
                  <a:moveTo>
                    <a:pt x="0" y="1"/>
                  </a:moveTo>
                  <a:cubicBezTo>
                    <a:pt x="2" y="0"/>
                    <a:pt x="7" y="3"/>
                    <a:pt x="7" y="0"/>
                  </a:cubicBezTo>
                  <a:cubicBezTo>
                    <a:pt x="8" y="3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5" name="Freeform 648"/>
            <p:cNvSpPr>
              <a:spLocks noEditPoints="1"/>
            </p:cNvSpPr>
            <p:nvPr/>
          </p:nvSpPr>
          <p:spPr bwMode="auto">
            <a:xfrm>
              <a:off x="3791646" y="3303166"/>
              <a:ext cx="66675" cy="46038"/>
            </a:xfrm>
            <a:custGeom>
              <a:avLst/>
              <a:gdLst>
                <a:gd name="T0" fmla="*/ 2147483647 w 9"/>
                <a:gd name="T1" fmla="*/ 2147483647 h 6"/>
                <a:gd name="T2" fmla="*/ 2147483647 w 9"/>
                <a:gd name="T3" fmla="*/ 2147483647 h 6"/>
                <a:gd name="T4" fmla="*/ 0 w 9"/>
                <a:gd name="T5" fmla="*/ 2147483647 h 6"/>
                <a:gd name="T6" fmla="*/ 0 w 9"/>
                <a:gd name="T7" fmla="*/ 2147483647 h 6"/>
                <a:gd name="T8" fmla="*/ 2147483647 w 9"/>
                <a:gd name="T9" fmla="*/ 2147483647 h 6"/>
                <a:gd name="T10" fmla="*/ 2147483647 w 9"/>
                <a:gd name="T11" fmla="*/ 2147483647 h 6"/>
                <a:gd name="T12" fmla="*/ 2147483647 w 9"/>
                <a:gd name="T13" fmla="*/ 2147483647 h 6"/>
                <a:gd name="T14" fmla="*/ 2147483647 w 9"/>
                <a:gd name="T15" fmla="*/ 2147483647 h 6"/>
                <a:gd name="T16" fmla="*/ 2147483647 w 9"/>
                <a:gd name="T17" fmla="*/ 2147483647 h 6"/>
                <a:gd name="T18" fmla="*/ 2147483647 w 9"/>
                <a:gd name="T19" fmla="*/ 2147483647 h 6"/>
                <a:gd name="T20" fmla="*/ 2147483647 w 9"/>
                <a:gd name="T21" fmla="*/ 0 h 6"/>
                <a:gd name="T22" fmla="*/ 2147483647 w 9"/>
                <a:gd name="T23" fmla="*/ 2147483647 h 6"/>
                <a:gd name="T24" fmla="*/ 2147483647 w 9"/>
                <a:gd name="T25" fmla="*/ 2147483647 h 6"/>
                <a:gd name="T26" fmla="*/ 2147483647 w 9"/>
                <a:gd name="T27" fmla="*/ 2147483647 h 6"/>
                <a:gd name="T28" fmla="*/ 2147483647 w 9"/>
                <a:gd name="T29" fmla="*/ 2147483647 h 6"/>
                <a:gd name="T30" fmla="*/ 2147483647 w 9"/>
                <a:gd name="T31" fmla="*/ 2147483647 h 6"/>
                <a:gd name="T32" fmla="*/ 2147483647 w 9"/>
                <a:gd name="T33" fmla="*/ 2147483647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" h="6">
                  <a:moveTo>
                    <a:pt x="4" y="6"/>
                  </a:moveTo>
                  <a:cubicBezTo>
                    <a:pt x="3" y="6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5"/>
                    <a:pt x="6" y="6"/>
                    <a:pt x="4" y="6"/>
                  </a:cubicBezTo>
                  <a:close/>
                  <a:moveTo>
                    <a:pt x="2" y="4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6" name="Freeform 649"/>
            <p:cNvSpPr>
              <a:spLocks/>
            </p:cNvSpPr>
            <p:nvPr/>
          </p:nvSpPr>
          <p:spPr bwMode="auto">
            <a:xfrm>
              <a:off x="3858321" y="3323804"/>
              <a:ext cx="6350" cy="9525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2147483647 w 1"/>
                <a:gd name="T5" fmla="*/ 0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7" name="Freeform 650"/>
            <p:cNvSpPr>
              <a:spLocks/>
            </p:cNvSpPr>
            <p:nvPr/>
          </p:nvSpPr>
          <p:spPr bwMode="auto">
            <a:xfrm>
              <a:off x="3848796" y="3323804"/>
              <a:ext cx="25400" cy="15875"/>
            </a:xfrm>
            <a:custGeom>
              <a:avLst/>
              <a:gdLst>
                <a:gd name="T0" fmla="*/ 0 w 3"/>
                <a:gd name="T1" fmla="*/ 2147483647 h 2"/>
                <a:gd name="T2" fmla="*/ 2147483647 w 3"/>
                <a:gd name="T3" fmla="*/ 2147483647 h 2"/>
                <a:gd name="T4" fmla="*/ 2147483647 w 3"/>
                <a:gd name="T5" fmla="*/ 0 h 2"/>
                <a:gd name="T6" fmla="*/ 2147483647 w 3"/>
                <a:gd name="T7" fmla="*/ 0 h 2"/>
                <a:gd name="T8" fmla="*/ 2147483647 w 3"/>
                <a:gd name="T9" fmla="*/ 0 h 2"/>
                <a:gd name="T10" fmla="*/ 2147483647 w 3"/>
                <a:gd name="T11" fmla="*/ 0 h 2"/>
                <a:gd name="T12" fmla="*/ 2147483647 w 3"/>
                <a:gd name="T13" fmla="*/ 0 h 2"/>
                <a:gd name="T14" fmla="*/ 2147483647 w 3"/>
                <a:gd name="T15" fmla="*/ 0 h 2"/>
                <a:gd name="T16" fmla="*/ 2147483647 w 3"/>
                <a:gd name="T17" fmla="*/ 0 h 2"/>
                <a:gd name="T18" fmla="*/ 2147483647 w 3"/>
                <a:gd name="T19" fmla="*/ 2147483647 h 2"/>
                <a:gd name="T20" fmla="*/ 2147483647 w 3"/>
                <a:gd name="T21" fmla="*/ 2147483647 h 2"/>
                <a:gd name="T22" fmla="*/ 0 w 3"/>
                <a:gd name="T23" fmla="*/ 2147483647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8" name="Freeform 651"/>
            <p:cNvSpPr>
              <a:spLocks/>
            </p:cNvSpPr>
            <p:nvPr/>
          </p:nvSpPr>
          <p:spPr bwMode="auto">
            <a:xfrm>
              <a:off x="3874196" y="3323804"/>
              <a:ext cx="0" cy="1587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9" name="Freeform 652"/>
            <p:cNvSpPr>
              <a:spLocks/>
            </p:cNvSpPr>
            <p:nvPr/>
          </p:nvSpPr>
          <p:spPr bwMode="auto">
            <a:xfrm>
              <a:off x="3848796" y="3317454"/>
              <a:ext cx="31750" cy="22225"/>
            </a:xfrm>
            <a:custGeom>
              <a:avLst/>
              <a:gdLst>
                <a:gd name="T0" fmla="*/ 0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0 h 3"/>
                <a:gd name="T8" fmla="*/ 2147483647 w 4"/>
                <a:gd name="T9" fmla="*/ 2147483647 h 3"/>
                <a:gd name="T10" fmla="*/ 2147483647 w 4"/>
                <a:gd name="T11" fmla="*/ 2147483647 h 3"/>
                <a:gd name="T12" fmla="*/ 2147483647 w 4"/>
                <a:gd name="T13" fmla="*/ 2147483647 h 3"/>
                <a:gd name="T14" fmla="*/ 0 w 4"/>
                <a:gd name="T15" fmla="*/ 2147483647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" name="Freeform 653"/>
            <p:cNvSpPr>
              <a:spLocks/>
            </p:cNvSpPr>
            <p:nvPr/>
          </p:nvSpPr>
          <p:spPr bwMode="auto">
            <a:xfrm>
              <a:off x="3880546" y="3323804"/>
              <a:ext cx="6350" cy="9525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2147483647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" name="Freeform 654"/>
            <p:cNvSpPr>
              <a:spLocks/>
            </p:cNvSpPr>
            <p:nvPr/>
          </p:nvSpPr>
          <p:spPr bwMode="auto">
            <a:xfrm>
              <a:off x="3864671" y="3323804"/>
              <a:ext cx="36512" cy="9525"/>
            </a:xfrm>
            <a:custGeom>
              <a:avLst/>
              <a:gdLst>
                <a:gd name="T0" fmla="*/ 2147483647 w 5"/>
                <a:gd name="T1" fmla="*/ 2147483647 h 1"/>
                <a:gd name="T2" fmla="*/ 2147483647 w 5"/>
                <a:gd name="T3" fmla="*/ 2147483647 h 1"/>
                <a:gd name="T4" fmla="*/ 2147483647 w 5"/>
                <a:gd name="T5" fmla="*/ 2147483647 h 1"/>
                <a:gd name="T6" fmla="*/ 0 w 5"/>
                <a:gd name="T7" fmla="*/ 0 h 1"/>
                <a:gd name="T8" fmla="*/ 2147483647 w 5"/>
                <a:gd name="T9" fmla="*/ 0 h 1"/>
                <a:gd name="T10" fmla="*/ 2147483647 w 5"/>
                <a:gd name="T11" fmla="*/ 0 h 1"/>
                <a:gd name="T12" fmla="*/ 2147483647 w 5"/>
                <a:gd name="T13" fmla="*/ 0 h 1"/>
                <a:gd name="T14" fmla="*/ 2147483647 w 5"/>
                <a:gd name="T15" fmla="*/ 0 h 1"/>
                <a:gd name="T16" fmla="*/ 2147483647 w 5"/>
                <a:gd name="T17" fmla="*/ 2147483647 h 1"/>
                <a:gd name="T18" fmla="*/ 2147483647 w 5"/>
                <a:gd name="T19" fmla="*/ 2147483647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"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2" name="Freeform 655"/>
            <p:cNvSpPr>
              <a:spLocks/>
            </p:cNvSpPr>
            <p:nvPr/>
          </p:nvSpPr>
          <p:spPr bwMode="auto">
            <a:xfrm>
              <a:off x="3848796" y="3371429"/>
              <a:ext cx="9525" cy="6350"/>
            </a:xfrm>
            <a:custGeom>
              <a:avLst/>
              <a:gdLst>
                <a:gd name="T0" fmla="*/ 0 w 1"/>
                <a:gd name="T1" fmla="*/ 2147483647 h 1"/>
                <a:gd name="T2" fmla="*/ 2147483647 w 1"/>
                <a:gd name="T3" fmla="*/ 0 h 1"/>
                <a:gd name="T4" fmla="*/ 0 w 1"/>
                <a:gd name="T5" fmla="*/ 2147483647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3" name="Freeform 656"/>
            <p:cNvSpPr>
              <a:spLocks/>
            </p:cNvSpPr>
            <p:nvPr/>
          </p:nvSpPr>
          <p:spPr bwMode="auto">
            <a:xfrm>
              <a:off x="3820221" y="3355554"/>
              <a:ext cx="44450" cy="44450"/>
            </a:xfrm>
            <a:custGeom>
              <a:avLst/>
              <a:gdLst>
                <a:gd name="T0" fmla="*/ 0 w 6"/>
                <a:gd name="T1" fmla="*/ 2147483647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2147483647 w 6"/>
                <a:gd name="T7" fmla="*/ 0 h 6"/>
                <a:gd name="T8" fmla="*/ 2147483647 w 6"/>
                <a:gd name="T9" fmla="*/ 2147483647 h 6"/>
                <a:gd name="T10" fmla="*/ 2147483647 w 6"/>
                <a:gd name="T11" fmla="*/ 2147483647 h 6"/>
                <a:gd name="T12" fmla="*/ 2147483647 w 6"/>
                <a:gd name="T13" fmla="*/ 2147483647 h 6"/>
                <a:gd name="T14" fmla="*/ 0 w 6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4" name="Freeform 657"/>
            <p:cNvSpPr>
              <a:spLocks/>
            </p:cNvSpPr>
            <p:nvPr/>
          </p:nvSpPr>
          <p:spPr bwMode="auto">
            <a:xfrm>
              <a:off x="3864671" y="3333329"/>
              <a:ext cx="58737" cy="38100"/>
            </a:xfrm>
            <a:custGeom>
              <a:avLst/>
              <a:gdLst>
                <a:gd name="T0" fmla="*/ 2147483647 w 8"/>
                <a:gd name="T1" fmla="*/ 2147483647 h 5"/>
                <a:gd name="T2" fmla="*/ 0 w 8"/>
                <a:gd name="T3" fmla="*/ 2147483647 h 5"/>
                <a:gd name="T4" fmla="*/ 2147483647 w 8"/>
                <a:gd name="T5" fmla="*/ 0 h 5"/>
                <a:gd name="T6" fmla="*/ 2147483647 w 8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5">
                  <a:moveTo>
                    <a:pt x="3" y="2"/>
                  </a:moveTo>
                  <a:cubicBezTo>
                    <a:pt x="3" y="4"/>
                    <a:pt x="1" y="5"/>
                    <a:pt x="0" y="4"/>
                  </a:cubicBezTo>
                  <a:cubicBezTo>
                    <a:pt x="0" y="1"/>
                    <a:pt x="5" y="0"/>
                    <a:pt x="8" y="0"/>
                  </a:cubicBezTo>
                  <a:cubicBezTo>
                    <a:pt x="8" y="1"/>
                    <a:pt x="5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5" name="Freeform 658"/>
            <p:cNvSpPr>
              <a:spLocks noEditPoints="1"/>
            </p:cNvSpPr>
            <p:nvPr/>
          </p:nvSpPr>
          <p:spPr bwMode="auto">
            <a:xfrm>
              <a:off x="3858321" y="3323804"/>
              <a:ext cx="71437" cy="47625"/>
            </a:xfrm>
            <a:custGeom>
              <a:avLst/>
              <a:gdLst>
                <a:gd name="T0" fmla="*/ 2147483647 w 10"/>
                <a:gd name="T1" fmla="*/ 2147483647 h 6"/>
                <a:gd name="T2" fmla="*/ 0 w 10"/>
                <a:gd name="T3" fmla="*/ 2147483647 h 6"/>
                <a:gd name="T4" fmla="*/ 0 w 10"/>
                <a:gd name="T5" fmla="*/ 2147483647 h 6"/>
                <a:gd name="T6" fmla="*/ 0 w 10"/>
                <a:gd name="T7" fmla="*/ 2147483647 h 6"/>
                <a:gd name="T8" fmla="*/ 2147483647 w 10"/>
                <a:gd name="T9" fmla="*/ 0 h 6"/>
                <a:gd name="T10" fmla="*/ 2147483647 w 10"/>
                <a:gd name="T11" fmla="*/ 0 h 6"/>
                <a:gd name="T12" fmla="*/ 2147483647 w 10"/>
                <a:gd name="T13" fmla="*/ 2147483647 h 6"/>
                <a:gd name="T14" fmla="*/ 2147483647 w 10"/>
                <a:gd name="T15" fmla="*/ 2147483647 h 6"/>
                <a:gd name="T16" fmla="*/ 2147483647 w 10"/>
                <a:gd name="T17" fmla="*/ 2147483647 h 6"/>
                <a:gd name="T18" fmla="*/ 2147483647 w 10"/>
                <a:gd name="T19" fmla="*/ 2147483647 h 6"/>
                <a:gd name="T20" fmla="*/ 2147483647 w 10"/>
                <a:gd name="T21" fmla="*/ 2147483647 h 6"/>
                <a:gd name="T22" fmla="*/ 2147483647 w 10"/>
                <a:gd name="T23" fmla="*/ 2147483647 h 6"/>
                <a:gd name="T24" fmla="*/ 2147483647 w 10"/>
                <a:gd name="T25" fmla="*/ 2147483647 h 6"/>
                <a:gd name="T26" fmla="*/ 2147483647 w 10"/>
                <a:gd name="T27" fmla="*/ 2147483647 h 6"/>
                <a:gd name="T28" fmla="*/ 2147483647 w 10"/>
                <a:gd name="T29" fmla="*/ 2147483647 h 6"/>
                <a:gd name="T30" fmla="*/ 2147483647 w 10"/>
                <a:gd name="T31" fmla="*/ 2147483647 h 6"/>
                <a:gd name="T32" fmla="*/ 2147483647 w 10"/>
                <a:gd name="T33" fmla="*/ 2147483647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cubicBezTo>
                    <a:pt x="1" y="6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1"/>
                    <a:pt x="6" y="1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5"/>
                    <a:pt x="3" y="6"/>
                    <a:pt x="1" y="6"/>
                  </a:cubicBezTo>
                  <a:close/>
                  <a:moveTo>
                    <a:pt x="7" y="2"/>
                  </a:moveTo>
                  <a:cubicBezTo>
                    <a:pt x="5" y="2"/>
                    <a:pt x="2" y="3"/>
                    <a:pt x="1" y="5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6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6" name="Freeform 659"/>
            <p:cNvSpPr>
              <a:spLocks/>
            </p:cNvSpPr>
            <p:nvPr/>
          </p:nvSpPr>
          <p:spPr bwMode="auto">
            <a:xfrm>
              <a:off x="3901183" y="3317454"/>
              <a:ext cx="15875" cy="6350"/>
            </a:xfrm>
            <a:custGeom>
              <a:avLst/>
              <a:gdLst>
                <a:gd name="T0" fmla="*/ 0 w 2"/>
                <a:gd name="T1" fmla="*/ 2147483647 h 1"/>
                <a:gd name="T2" fmla="*/ 2147483647 w 2"/>
                <a:gd name="T3" fmla="*/ 0 h 1"/>
                <a:gd name="T4" fmla="*/ 0 w 2"/>
                <a:gd name="T5" fmla="*/ 2147483647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7" name="Freeform 660"/>
            <p:cNvSpPr>
              <a:spLocks/>
            </p:cNvSpPr>
            <p:nvPr/>
          </p:nvSpPr>
          <p:spPr bwMode="auto">
            <a:xfrm>
              <a:off x="3894833" y="3311104"/>
              <a:ext cx="28575" cy="22225"/>
            </a:xfrm>
            <a:custGeom>
              <a:avLst/>
              <a:gdLst>
                <a:gd name="T0" fmla="*/ 0 w 4"/>
                <a:gd name="T1" fmla="*/ 2147483647 h 3"/>
                <a:gd name="T2" fmla="*/ 0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2147483647 w 4"/>
                <a:gd name="T11" fmla="*/ 2147483647 h 3"/>
                <a:gd name="T12" fmla="*/ 2147483647 w 4"/>
                <a:gd name="T13" fmla="*/ 2147483647 h 3"/>
                <a:gd name="T14" fmla="*/ 0 w 4"/>
                <a:gd name="T15" fmla="*/ 2147483647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8" name="Freeform 661"/>
            <p:cNvSpPr>
              <a:spLocks/>
            </p:cNvSpPr>
            <p:nvPr/>
          </p:nvSpPr>
          <p:spPr bwMode="auto">
            <a:xfrm>
              <a:off x="3983733" y="3207916"/>
              <a:ext cx="6350" cy="0"/>
            </a:xfrm>
            <a:custGeom>
              <a:avLst/>
              <a:gdLst>
                <a:gd name="T0" fmla="*/ 0 w 1"/>
                <a:gd name="T1" fmla="*/ 2147483647 w 1"/>
                <a:gd name="T2" fmla="*/ 2147483647 w 1"/>
                <a:gd name="T3" fmla="*/ 0 w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9" name="Freeform 662"/>
            <p:cNvSpPr>
              <a:spLocks/>
            </p:cNvSpPr>
            <p:nvPr/>
          </p:nvSpPr>
          <p:spPr bwMode="auto">
            <a:xfrm>
              <a:off x="3967858" y="3198391"/>
              <a:ext cx="22225" cy="15875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0 w 3"/>
                <a:gd name="T7" fmla="*/ 2147483647 h 2"/>
                <a:gd name="T8" fmla="*/ 2147483647 w 3"/>
                <a:gd name="T9" fmla="*/ 0 h 2"/>
                <a:gd name="T10" fmla="*/ 2147483647 w 3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0" name="Freeform 663"/>
            <p:cNvSpPr>
              <a:spLocks/>
            </p:cNvSpPr>
            <p:nvPr/>
          </p:nvSpPr>
          <p:spPr bwMode="auto">
            <a:xfrm>
              <a:off x="3731321" y="3246016"/>
              <a:ext cx="6350" cy="12700"/>
            </a:xfrm>
            <a:custGeom>
              <a:avLst/>
              <a:gdLst>
                <a:gd name="T0" fmla="*/ 2147483647 w 1"/>
                <a:gd name="T1" fmla="*/ 0 h 2"/>
                <a:gd name="T2" fmla="*/ 2147483647 w 1"/>
                <a:gd name="T3" fmla="*/ 2147483647 h 2"/>
                <a:gd name="T4" fmla="*/ 2147483647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1" name="Freeform 664"/>
            <p:cNvSpPr>
              <a:spLocks/>
            </p:cNvSpPr>
            <p:nvPr/>
          </p:nvSpPr>
          <p:spPr bwMode="auto">
            <a:xfrm>
              <a:off x="3731321" y="3230141"/>
              <a:ext cx="12700" cy="38100"/>
            </a:xfrm>
            <a:custGeom>
              <a:avLst/>
              <a:gdLst>
                <a:gd name="T0" fmla="*/ 0 w 2"/>
                <a:gd name="T1" fmla="*/ 2147483647 h 5"/>
                <a:gd name="T2" fmla="*/ 0 w 2"/>
                <a:gd name="T3" fmla="*/ 2147483647 h 5"/>
                <a:gd name="T4" fmla="*/ 0 w 2"/>
                <a:gd name="T5" fmla="*/ 2147483647 h 5"/>
                <a:gd name="T6" fmla="*/ 2147483647 w 2"/>
                <a:gd name="T7" fmla="*/ 0 h 5"/>
                <a:gd name="T8" fmla="*/ 2147483647 w 2"/>
                <a:gd name="T9" fmla="*/ 2147483647 h 5"/>
                <a:gd name="T10" fmla="*/ 2147483647 w 2"/>
                <a:gd name="T11" fmla="*/ 2147483647 h 5"/>
                <a:gd name="T12" fmla="*/ 2147483647 w 2"/>
                <a:gd name="T13" fmla="*/ 2147483647 h 5"/>
                <a:gd name="T14" fmla="*/ 0 w 2"/>
                <a:gd name="T15" fmla="*/ 214748364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4"/>
                    <a:pt x="1" y="4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2" name="Freeform 665"/>
            <p:cNvSpPr>
              <a:spLocks/>
            </p:cNvSpPr>
            <p:nvPr/>
          </p:nvSpPr>
          <p:spPr bwMode="auto">
            <a:xfrm>
              <a:off x="3602733" y="3095204"/>
              <a:ext cx="179388" cy="163512"/>
            </a:xfrm>
            <a:custGeom>
              <a:avLst/>
              <a:gdLst>
                <a:gd name="T0" fmla="*/ 2147483647 w 24"/>
                <a:gd name="T1" fmla="*/ 2147483647 h 22"/>
                <a:gd name="T2" fmla="*/ 2147483647 w 24"/>
                <a:gd name="T3" fmla="*/ 2147483647 h 22"/>
                <a:gd name="T4" fmla="*/ 2147483647 w 24"/>
                <a:gd name="T5" fmla="*/ 2147483647 h 22"/>
                <a:gd name="T6" fmla="*/ 2147483647 w 24"/>
                <a:gd name="T7" fmla="*/ 2147483647 h 22"/>
                <a:gd name="T8" fmla="*/ 2147483647 w 24"/>
                <a:gd name="T9" fmla="*/ 2147483647 h 22"/>
                <a:gd name="T10" fmla="*/ 2147483647 w 24"/>
                <a:gd name="T11" fmla="*/ 2147483647 h 22"/>
                <a:gd name="T12" fmla="*/ 2147483647 w 24"/>
                <a:gd name="T13" fmla="*/ 2147483647 h 22"/>
                <a:gd name="T14" fmla="*/ 2147483647 w 24"/>
                <a:gd name="T15" fmla="*/ 2147483647 h 22"/>
                <a:gd name="T16" fmla="*/ 2147483647 w 24"/>
                <a:gd name="T17" fmla="*/ 2147483647 h 22"/>
                <a:gd name="T18" fmla="*/ 2147483647 w 24"/>
                <a:gd name="T19" fmla="*/ 2147483647 h 22"/>
                <a:gd name="T20" fmla="*/ 2147483647 w 24"/>
                <a:gd name="T21" fmla="*/ 2147483647 h 22"/>
                <a:gd name="T22" fmla="*/ 2147483647 w 24"/>
                <a:gd name="T23" fmla="*/ 2147483647 h 22"/>
                <a:gd name="T24" fmla="*/ 2147483647 w 24"/>
                <a:gd name="T25" fmla="*/ 2147483647 h 22"/>
                <a:gd name="T26" fmla="*/ 2147483647 w 24"/>
                <a:gd name="T27" fmla="*/ 2147483647 h 22"/>
                <a:gd name="T28" fmla="*/ 2147483647 w 24"/>
                <a:gd name="T29" fmla="*/ 2147483647 h 22"/>
                <a:gd name="T30" fmla="*/ 2147483647 w 24"/>
                <a:gd name="T31" fmla="*/ 2147483647 h 22"/>
                <a:gd name="T32" fmla="*/ 2147483647 w 24"/>
                <a:gd name="T33" fmla="*/ 2147483647 h 22"/>
                <a:gd name="T34" fmla="*/ 2147483647 w 24"/>
                <a:gd name="T35" fmla="*/ 2147483647 h 22"/>
                <a:gd name="T36" fmla="*/ 2147483647 w 24"/>
                <a:gd name="T37" fmla="*/ 2147483647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" h="22">
                  <a:moveTo>
                    <a:pt x="21" y="3"/>
                  </a:moveTo>
                  <a:cubicBezTo>
                    <a:pt x="15" y="0"/>
                    <a:pt x="16" y="8"/>
                    <a:pt x="13" y="9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5" y="11"/>
                    <a:pt x="3" y="10"/>
                    <a:pt x="2" y="8"/>
                  </a:cubicBezTo>
                  <a:cubicBezTo>
                    <a:pt x="1" y="8"/>
                    <a:pt x="1" y="10"/>
                    <a:pt x="1" y="11"/>
                  </a:cubicBezTo>
                  <a:cubicBezTo>
                    <a:pt x="0" y="13"/>
                    <a:pt x="2" y="13"/>
                    <a:pt x="3" y="14"/>
                  </a:cubicBezTo>
                  <a:cubicBezTo>
                    <a:pt x="4" y="17"/>
                    <a:pt x="3" y="21"/>
                    <a:pt x="7" y="19"/>
                  </a:cubicBezTo>
                  <a:cubicBezTo>
                    <a:pt x="7" y="22"/>
                    <a:pt x="9" y="19"/>
                    <a:pt x="10" y="19"/>
                  </a:cubicBezTo>
                  <a:cubicBezTo>
                    <a:pt x="11" y="19"/>
                    <a:pt x="11" y="20"/>
                    <a:pt x="12" y="20"/>
                  </a:cubicBezTo>
                  <a:cubicBezTo>
                    <a:pt x="12" y="21"/>
                    <a:pt x="13" y="20"/>
                    <a:pt x="14" y="21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5" y="22"/>
                    <a:pt x="16" y="21"/>
                    <a:pt x="17" y="21"/>
                  </a:cubicBezTo>
                  <a:cubicBezTo>
                    <a:pt x="18" y="20"/>
                    <a:pt x="19" y="18"/>
                    <a:pt x="18" y="17"/>
                  </a:cubicBezTo>
                  <a:cubicBezTo>
                    <a:pt x="20" y="15"/>
                    <a:pt x="21" y="12"/>
                    <a:pt x="22" y="10"/>
                  </a:cubicBezTo>
                  <a:cubicBezTo>
                    <a:pt x="23" y="11"/>
                    <a:pt x="23" y="10"/>
                    <a:pt x="24" y="10"/>
                  </a:cubicBezTo>
                  <a:cubicBezTo>
                    <a:pt x="22" y="8"/>
                    <a:pt x="22" y="7"/>
                    <a:pt x="20" y="4"/>
                  </a:cubicBezTo>
                  <a:cubicBezTo>
                    <a:pt x="20" y="4"/>
                    <a:pt x="21" y="4"/>
                    <a:pt x="21" y="4"/>
                  </a:cubicBezTo>
                  <a:cubicBezTo>
                    <a:pt x="20" y="4"/>
                    <a:pt x="21" y="3"/>
                    <a:pt x="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3" name="Freeform 666"/>
            <p:cNvSpPr>
              <a:spLocks noEditPoints="1"/>
            </p:cNvSpPr>
            <p:nvPr/>
          </p:nvSpPr>
          <p:spPr bwMode="auto">
            <a:xfrm>
              <a:off x="3602733" y="3104729"/>
              <a:ext cx="188913" cy="163512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0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2147483647 w 25"/>
                <a:gd name="T91" fmla="*/ 2147483647 h 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" h="22">
                  <a:moveTo>
                    <a:pt x="14" y="22"/>
                  </a:moveTo>
                  <a:cubicBezTo>
                    <a:pt x="14" y="22"/>
                    <a:pt x="13" y="21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1" y="20"/>
                    <a:pt x="11" y="19"/>
                  </a:cubicBezTo>
                  <a:cubicBezTo>
                    <a:pt x="11" y="19"/>
                    <a:pt x="11" y="19"/>
                    <a:pt x="10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0"/>
                    <a:pt x="7" y="19"/>
                    <a:pt x="7" y="19"/>
                  </a:cubicBezTo>
                  <a:cubicBezTo>
                    <a:pt x="6" y="19"/>
                    <a:pt x="6" y="19"/>
                    <a:pt x="5" y="19"/>
                  </a:cubicBezTo>
                  <a:cubicBezTo>
                    <a:pt x="4" y="19"/>
                    <a:pt x="3" y="17"/>
                    <a:pt x="3" y="16"/>
                  </a:cubicBezTo>
                  <a:cubicBezTo>
                    <a:pt x="3" y="15"/>
                    <a:pt x="2" y="14"/>
                    <a:pt x="2" y="14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1" y="8"/>
                    <a:pt x="1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5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ubicBezTo>
                    <a:pt x="8" y="8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4" y="7"/>
                    <a:pt x="14" y="6"/>
                    <a:pt x="15" y="4"/>
                  </a:cubicBezTo>
                  <a:cubicBezTo>
                    <a:pt x="16" y="2"/>
                    <a:pt x="16" y="0"/>
                    <a:pt x="18" y="0"/>
                  </a:cubicBezTo>
                  <a:cubicBezTo>
                    <a:pt x="19" y="0"/>
                    <a:pt x="20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2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2" y="5"/>
                    <a:pt x="22" y="5"/>
                  </a:cubicBezTo>
                  <a:cubicBezTo>
                    <a:pt x="22" y="7"/>
                    <a:pt x="23" y="8"/>
                    <a:pt x="24" y="9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2" y="10"/>
                    <a:pt x="22" y="10"/>
                  </a:cubicBezTo>
                  <a:cubicBezTo>
                    <a:pt x="22" y="12"/>
                    <a:pt x="21" y="14"/>
                    <a:pt x="19" y="16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9" y="19"/>
                    <a:pt x="18" y="20"/>
                    <a:pt x="17" y="20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6" y="21"/>
                    <a:pt x="15" y="22"/>
                    <a:pt x="14" y="22"/>
                  </a:cubicBezTo>
                  <a:close/>
                  <a:moveTo>
                    <a:pt x="13" y="19"/>
                  </a:moveTo>
                  <a:cubicBezTo>
                    <a:pt x="13" y="19"/>
                    <a:pt x="13" y="19"/>
                    <a:pt x="14" y="19"/>
                  </a:cubicBezTo>
                  <a:cubicBezTo>
                    <a:pt x="14" y="19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6" y="20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8" y="18"/>
                    <a:pt x="18" y="17"/>
                  </a:cubicBezTo>
                  <a:cubicBezTo>
                    <a:pt x="18" y="17"/>
                    <a:pt x="18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20" y="13"/>
                    <a:pt x="21" y="11"/>
                    <a:pt x="21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8"/>
                    <a:pt x="21" y="7"/>
                    <a:pt x="21" y="6"/>
                  </a:cubicBezTo>
                  <a:cubicBezTo>
                    <a:pt x="20" y="5"/>
                    <a:pt x="20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3"/>
                    <a:pt x="16" y="5"/>
                  </a:cubicBezTo>
                  <a:cubicBezTo>
                    <a:pt x="15" y="6"/>
                    <a:pt x="15" y="8"/>
                    <a:pt x="13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5" y="10"/>
                    <a:pt x="3" y="10"/>
                    <a:pt x="2" y="8"/>
                  </a:cubicBezTo>
                  <a:cubicBezTo>
                    <a:pt x="2" y="8"/>
                    <a:pt x="2" y="9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2" y="11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3" y="14"/>
                    <a:pt x="4" y="15"/>
                    <a:pt x="4" y="15"/>
                  </a:cubicBezTo>
                  <a:cubicBezTo>
                    <a:pt x="4" y="17"/>
                    <a:pt x="5" y="18"/>
                    <a:pt x="5" y="18"/>
                  </a:cubicBezTo>
                  <a:cubicBezTo>
                    <a:pt x="6" y="18"/>
                    <a:pt x="6" y="18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2" y="18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4" name="Freeform 667"/>
            <p:cNvSpPr>
              <a:spLocks/>
            </p:cNvSpPr>
            <p:nvPr/>
          </p:nvSpPr>
          <p:spPr bwMode="auto">
            <a:xfrm>
              <a:off x="3545583" y="3280941"/>
              <a:ext cx="163513" cy="58738"/>
            </a:xfrm>
            <a:custGeom>
              <a:avLst/>
              <a:gdLst>
                <a:gd name="T0" fmla="*/ 2147483647 w 22"/>
                <a:gd name="T1" fmla="*/ 2147483647 h 8"/>
                <a:gd name="T2" fmla="*/ 2147483647 w 22"/>
                <a:gd name="T3" fmla="*/ 2147483647 h 8"/>
                <a:gd name="T4" fmla="*/ 2147483647 w 22"/>
                <a:gd name="T5" fmla="*/ 2147483647 h 8"/>
                <a:gd name="T6" fmla="*/ 2147483647 w 22"/>
                <a:gd name="T7" fmla="*/ 2147483647 h 8"/>
                <a:gd name="T8" fmla="*/ 0 w 22"/>
                <a:gd name="T9" fmla="*/ 2147483647 h 8"/>
                <a:gd name="T10" fmla="*/ 2147483647 w 22"/>
                <a:gd name="T11" fmla="*/ 2147483647 h 8"/>
                <a:gd name="T12" fmla="*/ 2147483647 w 22"/>
                <a:gd name="T13" fmla="*/ 2147483647 h 8"/>
                <a:gd name="T14" fmla="*/ 2147483647 w 22"/>
                <a:gd name="T15" fmla="*/ 2147483647 h 8"/>
                <a:gd name="T16" fmla="*/ 2147483647 w 22"/>
                <a:gd name="T17" fmla="*/ 2147483647 h 8"/>
                <a:gd name="T18" fmla="*/ 2147483647 w 22"/>
                <a:gd name="T19" fmla="*/ 2147483647 h 8"/>
                <a:gd name="T20" fmla="*/ 2147483647 w 22"/>
                <a:gd name="T21" fmla="*/ 2147483647 h 8"/>
                <a:gd name="T22" fmla="*/ 2147483647 w 22"/>
                <a:gd name="T23" fmla="*/ 2147483647 h 8"/>
                <a:gd name="T24" fmla="*/ 2147483647 w 22"/>
                <a:gd name="T25" fmla="*/ 2147483647 h 8"/>
                <a:gd name="T26" fmla="*/ 2147483647 w 22"/>
                <a:gd name="T27" fmla="*/ 2147483647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" h="8">
                  <a:moveTo>
                    <a:pt x="16" y="7"/>
                  </a:moveTo>
                  <a:cubicBezTo>
                    <a:pt x="14" y="7"/>
                    <a:pt x="12" y="5"/>
                    <a:pt x="9" y="5"/>
                  </a:cubicBezTo>
                  <a:cubicBezTo>
                    <a:pt x="7" y="5"/>
                    <a:pt x="5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3"/>
                    <a:pt x="5" y="0"/>
                    <a:pt x="5" y="1"/>
                  </a:cubicBezTo>
                  <a:cubicBezTo>
                    <a:pt x="6" y="2"/>
                    <a:pt x="7" y="2"/>
                    <a:pt x="8" y="3"/>
                  </a:cubicBezTo>
                  <a:cubicBezTo>
                    <a:pt x="9" y="4"/>
                    <a:pt x="10" y="3"/>
                    <a:pt x="12" y="3"/>
                  </a:cubicBezTo>
                  <a:cubicBezTo>
                    <a:pt x="12" y="3"/>
                    <a:pt x="12" y="3"/>
                    <a:pt x="13" y="2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15" y="3"/>
                    <a:pt x="17" y="3"/>
                    <a:pt x="17" y="4"/>
                  </a:cubicBezTo>
                  <a:cubicBezTo>
                    <a:pt x="18" y="5"/>
                    <a:pt x="19" y="5"/>
                    <a:pt x="21" y="5"/>
                  </a:cubicBezTo>
                  <a:cubicBezTo>
                    <a:pt x="22" y="5"/>
                    <a:pt x="21" y="7"/>
                    <a:pt x="22" y="8"/>
                  </a:cubicBezTo>
                  <a:cubicBezTo>
                    <a:pt x="20" y="7"/>
                    <a:pt x="18" y="7"/>
                    <a:pt x="1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5" name="Freeform 668"/>
            <p:cNvSpPr>
              <a:spLocks noEditPoints="1"/>
            </p:cNvSpPr>
            <p:nvPr/>
          </p:nvSpPr>
          <p:spPr bwMode="auto">
            <a:xfrm>
              <a:off x="3536058" y="3280941"/>
              <a:ext cx="179388" cy="68263"/>
            </a:xfrm>
            <a:custGeom>
              <a:avLst/>
              <a:gdLst>
                <a:gd name="T0" fmla="*/ 2147483647 w 24"/>
                <a:gd name="T1" fmla="*/ 2147483647 h 9"/>
                <a:gd name="T2" fmla="*/ 2147483647 w 24"/>
                <a:gd name="T3" fmla="*/ 2147483647 h 9"/>
                <a:gd name="T4" fmla="*/ 2147483647 w 24"/>
                <a:gd name="T5" fmla="*/ 2147483647 h 9"/>
                <a:gd name="T6" fmla="*/ 2147483647 w 24"/>
                <a:gd name="T7" fmla="*/ 2147483647 h 9"/>
                <a:gd name="T8" fmla="*/ 2147483647 w 24"/>
                <a:gd name="T9" fmla="*/ 2147483647 h 9"/>
                <a:gd name="T10" fmla="*/ 0 w 24"/>
                <a:gd name="T11" fmla="*/ 2147483647 h 9"/>
                <a:gd name="T12" fmla="*/ 2147483647 w 24"/>
                <a:gd name="T13" fmla="*/ 2147483647 h 9"/>
                <a:gd name="T14" fmla="*/ 2147483647 w 24"/>
                <a:gd name="T15" fmla="*/ 2147483647 h 9"/>
                <a:gd name="T16" fmla="*/ 2147483647 w 24"/>
                <a:gd name="T17" fmla="*/ 2147483647 h 9"/>
                <a:gd name="T18" fmla="*/ 2147483647 w 24"/>
                <a:gd name="T19" fmla="*/ 2147483647 h 9"/>
                <a:gd name="T20" fmla="*/ 2147483647 w 24"/>
                <a:gd name="T21" fmla="*/ 2147483647 h 9"/>
                <a:gd name="T22" fmla="*/ 2147483647 w 24"/>
                <a:gd name="T23" fmla="*/ 2147483647 h 9"/>
                <a:gd name="T24" fmla="*/ 2147483647 w 24"/>
                <a:gd name="T25" fmla="*/ 2147483647 h 9"/>
                <a:gd name="T26" fmla="*/ 2147483647 w 24"/>
                <a:gd name="T27" fmla="*/ 2147483647 h 9"/>
                <a:gd name="T28" fmla="*/ 2147483647 w 24"/>
                <a:gd name="T29" fmla="*/ 2147483647 h 9"/>
                <a:gd name="T30" fmla="*/ 2147483647 w 24"/>
                <a:gd name="T31" fmla="*/ 2147483647 h 9"/>
                <a:gd name="T32" fmla="*/ 2147483647 w 24"/>
                <a:gd name="T33" fmla="*/ 2147483647 h 9"/>
                <a:gd name="T34" fmla="*/ 2147483647 w 24"/>
                <a:gd name="T35" fmla="*/ 2147483647 h 9"/>
                <a:gd name="T36" fmla="*/ 2147483647 w 24"/>
                <a:gd name="T37" fmla="*/ 2147483647 h 9"/>
                <a:gd name="T38" fmla="*/ 2147483647 w 24"/>
                <a:gd name="T39" fmla="*/ 2147483647 h 9"/>
                <a:gd name="T40" fmla="*/ 2147483647 w 24"/>
                <a:gd name="T41" fmla="*/ 2147483647 h 9"/>
                <a:gd name="T42" fmla="*/ 2147483647 w 24"/>
                <a:gd name="T43" fmla="*/ 2147483647 h 9"/>
                <a:gd name="T44" fmla="*/ 2147483647 w 24"/>
                <a:gd name="T45" fmla="*/ 2147483647 h 9"/>
                <a:gd name="T46" fmla="*/ 2147483647 w 24"/>
                <a:gd name="T47" fmla="*/ 2147483647 h 9"/>
                <a:gd name="T48" fmla="*/ 2147483647 w 24"/>
                <a:gd name="T49" fmla="*/ 2147483647 h 9"/>
                <a:gd name="T50" fmla="*/ 2147483647 w 24"/>
                <a:gd name="T51" fmla="*/ 2147483647 h 9"/>
                <a:gd name="T52" fmla="*/ 2147483647 w 24"/>
                <a:gd name="T53" fmla="*/ 2147483647 h 9"/>
                <a:gd name="T54" fmla="*/ 2147483647 w 24"/>
                <a:gd name="T55" fmla="*/ 2147483647 h 9"/>
                <a:gd name="T56" fmla="*/ 2147483647 w 24"/>
                <a:gd name="T57" fmla="*/ 2147483647 h 9"/>
                <a:gd name="T58" fmla="*/ 2147483647 w 24"/>
                <a:gd name="T59" fmla="*/ 2147483647 h 9"/>
                <a:gd name="T60" fmla="*/ 2147483647 w 24"/>
                <a:gd name="T61" fmla="*/ 2147483647 h 9"/>
                <a:gd name="T62" fmla="*/ 2147483647 w 24"/>
                <a:gd name="T63" fmla="*/ 2147483647 h 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4" h="9">
                  <a:moveTo>
                    <a:pt x="24" y="9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1" y="8"/>
                    <a:pt x="20" y="8"/>
                  </a:cubicBezTo>
                  <a:cubicBezTo>
                    <a:pt x="19" y="8"/>
                    <a:pt x="18" y="7"/>
                    <a:pt x="17" y="7"/>
                  </a:cubicBezTo>
                  <a:cubicBezTo>
                    <a:pt x="16" y="7"/>
                    <a:pt x="14" y="7"/>
                    <a:pt x="13" y="6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7" y="6"/>
                    <a:pt x="6" y="6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7" y="2"/>
                    <a:pt x="18" y="2"/>
                    <a:pt x="19" y="3"/>
                  </a:cubicBezTo>
                  <a:cubicBezTo>
                    <a:pt x="20" y="5"/>
                    <a:pt x="20" y="5"/>
                    <a:pt x="21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3" y="7"/>
                    <a:pt x="23" y="7"/>
                    <a:pt x="23" y="8"/>
                  </a:cubicBezTo>
                  <a:lnTo>
                    <a:pt x="24" y="9"/>
                  </a:lnTo>
                  <a:close/>
                  <a:moveTo>
                    <a:pt x="17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9" y="6"/>
                    <a:pt x="20" y="7"/>
                  </a:cubicBezTo>
                  <a:cubicBezTo>
                    <a:pt x="20" y="7"/>
                    <a:pt x="21" y="7"/>
                    <a:pt x="22" y="7"/>
                  </a:cubicBezTo>
                  <a:cubicBezTo>
                    <a:pt x="22" y="7"/>
                    <a:pt x="22" y="7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6"/>
                    <a:pt x="19" y="6"/>
                    <a:pt x="18" y="4"/>
                  </a:cubicBezTo>
                  <a:cubicBezTo>
                    <a:pt x="17" y="4"/>
                    <a:pt x="17" y="3"/>
                    <a:pt x="16" y="3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5" y="1"/>
                    <a:pt x="4" y="2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8" y="4"/>
                    <a:pt x="9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2" y="5"/>
                    <a:pt x="13" y="5"/>
                    <a:pt x="14" y="5"/>
                  </a:cubicBezTo>
                  <a:cubicBezTo>
                    <a:pt x="15" y="6"/>
                    <a:pt x="16" y="6"/>
                    <a:pt x="1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6" name="Freeform 669"/>
            <p:cNvSpPr>
              <a:spLocks/>
            </p:cNvSpPr>
            <p:nvPr/>
          </p:nvSpPr>
          <p:spPr bwMode="auto">
            <a:xfrm>
              <a:off x="3529708" y="3192041"/>
              <a:ext cx="6350" cy="6350"/>
            </a:xfrm>
            <a:custGeom>
              <a:avLst/>
              <a:gdLst>
                <a:gd name="T0" fmla="*/ 0 w 1"/>
                <a:gd name="T1" fmla="*/ 2147483647 h 1"/>
                <a:gd name="T2" fmla="*/ 2147483647 w 1"/>
                <a:gd name="T3" fmla="*/ 0 h 1"/>
                <a:gd name="T4" fmla="*/ 0 w 1"/>
                <a:gd name="T5" fmla="*/ 2147483647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7" name="Freeform 670"/>
            <p:cNvSpPr>
              <a:spLocks/>
            </p:cNvSpPr>
            <p:nvPr/>
          </p:nvSpPr>
          <p:spPr bwMode="auto">
            <a:xfrm>
              <a:off x="3520183" y="3185691"/>
              <a:ext cx="15875" cy="22225"/>
            </a:xfrm>
            <a:custGeom>
              <a:avLst/>
              <a:gdLst>
                <a:gd name="T0" fmla="*/ 0 w 2"/>
                <a:gd name="T1" fmla="*/ 2147483647 h 3"/>
                <a:gd name="T2" fmla="*/ 2147483647 w 2"/>
                <a:gd name="T3" fmla="*/ 2147483647 h 3"/>
                <a:gd name="T4" fmla="*/ 2147483647 w 2"/>
                <a:gd name="T5" fmla="*/ 2147483647 h 3"/>
                <a:gd name="T6" fmla="*/ 2147483647 w 2"/>
                <a:gd name="T7" fmla="*/ 0 h 3"/>
                <a:gd name="T8" fmla="*/ 2147483647 w 2"/>
                <a:gd name="T9" fmla="*/ 2147483647 h 3"/>
                <a:gd name="T10" fmla="*/ 2147483647 w 2"/>
                <a:gd name="T11" fmla="*/ 2147483647 h 3"/>
                <a:gd name="T12" fmla="*/ 2147483647 w 2"/>
                <a:gd name="T13" fmla="*/ 2147483647 h 3"/>
                <a:gd name="T14" fmla="*/ 2147483647 w 2"/>
                <a:gd name="T15" fmla="*/ 2147483647 h 3"/>
                <a:gd name="T16" fmla="*/ 2147483647 w 2"/>
                <a:gd name="T17" fmla="*/ 2147483647 h 3"/>
                <a:gd name="T18" fmla="*/ 0 w 2"/>
                <a:gd name="T19" fmla="*/ 2147483647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8" name="Freeform 671"/>
            <p:cNvSpPr>
              <a:spLocks/>
            </p:cNvSpPr>
            <p:nvPr/>
          </p:nvSpPr>
          <p:spPr bwMode="auto">
            <a:xfrm>
              <a:off x="3529708" y="3169816"/>
              <a:ext cx="6350" cy="0"/>
            </a:xfrm>
            <a:custGeom>
              <a:avLst/>
              <a:gdLst>
                <a:gd name="T0" fmla="*/ 2147483647 w 1"/>
                <a:gd name="T1" fmla="*/ 2147483647 w 1"/>
                <a:gd name="T2" fmla="*/ 0 w 1"/>
                <a:gd name="T3" fmla="*/ 2147483647 w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9" name="Freeform 672"/>
            <p:cNvSpPr>
              <a:spLocks/>
            </p:cNvSpPr>
            <p:nvPr/>
          </p:nvSpPr>
          <p:spPr bwMode="auto">
            <a:xfrm>
              <a:off x="3520183" y="3153941"/>
              <a:ext cx="15875" cy="31750"/>
            </a:xfrm>
            <a:custGeom>
              <a:avLst/>
              <a:gdLst>
                <a:gd name="T0" fmla="*/ 2147483647 w 5"/>
                <a:gd name="T1" fmla="*/ 2147483647 h 10"/>
                <a:gd name="T2" fmla="*/ 0 w 5"/>
                <a:gd name="T3" fmla="*/ 0 h 10"/>
                <a:gd name="T4" fmla="*/ 2147483647 w 5"/>
                <a:gd name="T5" fmla="*/ 2147483647 h 10"/>
                <a:gd name="T6" fmla="*/ 2147483647 w 5"/>
                <a:gd name="T7" fmla="*/ 214748364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lnTo>
                    <a:pt x="0" y="0"/>
                  </a:lnTo>
                  <a:lnTo>
                    <a:pt x="5" y="5"/>
                  </a:lnTo>
                  <a:lnTo>
                    <a:pt x="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0" name="Freeform 673"/>
            <p:cNvSpPr>
              <a:spLocks/>
            </p:cNvSpPr>
            <p:nvPr/>
          </p:nvSpPr>
          <p:spPr bwMode="auto">
            <a:xfrm>
              <a:off x="3493196" y="3163466"/>
              <a:ext cx="6350" cy="0"/>
            </a:xfrm>
            <a:custGeom>
              <a:avLst/>
              <a:gdLst>
                <a:gd name="T0" fmla="*/ 0 w 1"/>
                <a:gd name="T1" fmla="*/ 2147483647 w 1"/>
                <a:gd name="T2" fmla="*/ 2147483647 w 1"/>
                <a:gd name="T3" fmla="*/ 0 w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1" name="Freeform 674"/>
            <p:cNvSpPr>
              <a:spLocks/>
            </p:cNvSpPr>
            <p:nvPr/>
          </p:nvSpPr>
          <p:spPr bwMode="auto">
            <a:xfrm>
              <a:off x="3470971" y="3153941"/>
              <a:ext cx="38100" cy="15875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2147483647 h 2"/>
                <a:gd name="T4" fmla="*/ 2147483647 w 5"/>
                <a:gd name="T5" fmla="*/ 2147483647 h 2"/>
                <a:gd name="T6" fmla="*/ 0 w 5"/>
                <a:gd name="T7" fmla="*/ 0 h 2"/>
                <a:gd name="T8" fmla="*/ 2147483647 w 5"/>
                <a:gd name="T9" fmla="*/ 0 h 2"/>
                <a:gd name="T10" fmla="*/ 2147483647 w 5"/>
                <a:gd name="T11" fmla="*/ 0 h 2"/>
                <a:gd name="T12" fmla="*/ 2147483647 w 5"/>
                <a:gd name="T13" fmla="*/ 0 h 2"/>
                <a:gd name="T14" fmla="*/ 2147483647 w 5"/>
                <a:gd name="T15" fmla="*/ 2147483647 h 2"/>
                <a:gd name="T16" fmla="*/ 2147483647 w 5"/>
                <a:gd name="T17" fmla="*/ 2147483647 h 2"/>
                <a:gd name="T18" fmla="*/ 2147483647 w 5"/>
                <a:gd name="T19" fmla="*/ 2147483647 h 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2" name="Freeform 675"/>
            <p:cNvSpPr>
              <a:spLocks/>
            </p:cNvSpPr>
            <p:nvPr/>
          </p:nvSpPr>
          <p:spPr bwMode="auto">
            <a:xfrm>
              <a:off x="3486846" y="3153941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  <a:gd name="T3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  <a:cxn ang="T3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3" name="Freeform 676"/>
            <p:cNvSpPr>
              <a:spLocks/>
            </p:cNvSpPr>
            <p:nvPr/>
          </p:nvSpPr>
          <p:spPr bwMode="auto">
            <a:xfrm>
              <a:off x="3470971" y="3147591"/>
              <a:ext cx="22225" cy="15875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0 w 3"/>
                <a:gd name="T7" fmla="*/ 0 h 2"/>
                <a:gd name="T8" fmla="*/ 2147483647 w 3"/>
                <a:gd name="T9" fmla="*/ 0 h 2"/>
                <a:gd name="T10" fmla="*/ 2147483647 w 3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4" name="Freeform 677"/>
            <p:cNvSpPr>
              <a:spLocks/>
            </p:cNvSpPr>
            <p:nvPr/>
          </p:nvSpPr>
          <p:spPr bwMode="auto">
            <a:xfrm>
              <a:off x="2904233" y="2522116"/>
              <a:ext cx="506413" cy="544513"/>
            </a:xfrm>
            <a:custGeom>
              <a:avLst/>
              <a:gdLst>
                <a:gd name="T0" fmla="*/ 2147483647 w 68"/>
                <a:gd name="T1" fmla="*/ 2147483647 h 73"/>
                <a:gd name="T2" fmla="*/ 2147483647 w 68"/>
                <a:gd name="T3" fmla="*/ 2147483647 h 73"/>
                <a:gd name="T4" fmla="*/ 2147483647 w 68"/>
                <a:gd name="T5" fmla="*/ 2147483647 h 73"/>
                <a:gd name="T6" fmla="*/ 2147483647 w 68"/>
                <a:gd name="T7" fmla="*/ 2147483647 h 73"/>
                <a:gd name="T8" fmla="*/ 2147483647 w 68"/>
                <a:gd name="T9" fmla="*/ 2147483647 h 73"/>
                <a:gd name="T10" fmla="*/ 2147483647 w 68"/>
                <a:gd name="T11" fmla="*/ 2147483647 h 73"/>
                <a:gd name="T12" fmla="*/ 2147483647 w 68"/>
                <a:gd name="T13" fmla="*/ 2147483647 h 73"/>
                <a:gd name="T14" fmla="*/ 2147483647 w 68"/>
                <a:gd name="T15" fmla="*/ 2147483647 h 73"/>
                <a:gd name="T16" fmla="*/ 2147483647 w 68"/>
                <a:gd name="T17" fmla="*/ 2147483647 h 73"/>
                <a:gd name="T18" fmla="*/ 2147483647 w 68"/>
                <a:gd name="T19" fmla="*/ 2147483647 h 73"/>
                <a:gd name="T20" fmla="*/ 2147483647 w 68"/>
                <a:gd name="T21" fmla="*/ 2147483647 h 73"/>
                <a:gd name="T22" fmla="*/ 2147483647 w 68"/>
                <a:gd name="T23" fmla="*/ 2147483647 h 73"/>
                <a:gd name="T24" fmla="*/ 2147483647 w 68"/>
                <a:gd name="T25" fmla="*/ 2147483647 h 73"/>
                <a:gd name="T26" fmla="*/ 2147483647 w 68"/>
                <a:gd name="T27" fmla="*/ 2147483647 h 73"/>
                <a:gd name="T28" fmla="*/ 2147483647 w 68"/>
                <a:gd name="T29" fmla="*/ 2147483647 h 73"/>
                <a:gd name="T30" fmla="*/ 2147483647 w 68"/>
                <a:gd name="T31" fmla="*/ 2147483647 h 73"/>
                <a:gd name="T32" fmla="*/ 2147483647 w 68"/>
                <a:gd name="T33" fmla="*/ 2147483647 h 73"/>
                <a:gd name="T34" fmla="*/ 2147483647 w 68"/>
                <a:gd name="T35" fmla="*/ 2147483647 h 73"/>
                <a:gd name="T36" fmla="*/ 2147483647 w 68"/>
                <a:gd name="T37" fmla="*/ 2147483647 h 73"/>
                <a:gd name="T38" fmla="*/ 2147483647 w 68"/>
                <a:gd name="T39" fmla="*/ 2147483647 h 73"/>
                <a:gd name="T40" fmla="*/ 2147483647 w 68"/>
                <a:gd name="T41" fmla="*/ 2147483647 h 73"/>
                <a:gd name="T42" fmla="*/ 2147483647 w 68"/>
                <a:gd name="T43" fmla="*/ 2147483647 h 73"/>
                <a:gd name="T44" fmla="*/ 2147483647 w 68"/>
                <a:gd name="T45" fmla="*/ 2147483647 h 73"/>
                <a:gd name="T46" fmla="*/ 2147483647 w 68"/>
                <a:gd name="T47" fmla="*/ 2147483647 h 73"/>
                <a:gd name="T48" fmla="*/ 2147483647 w 68"/>
                <a:gd name="T49" fmla="*/ 2147483647 h 73"/>
                <a:gd name="T50" fmla="*/ 2147483647 w 68"/>
                <a:gd name="T51" fmla="*/ 2147483647 h 73"/>
                <a:gd name="T52" fmla="*/ 2147483647 w 68"/>
                <a:gd name="T53" fmla="*/ 2147483647 h 73"/>
                <a:gd name="T54" fmla="*/ 2147483647 w 68"/>
                <a:gd name="T55" fmla="*/ 2147483647 h 73"/>
                <a:gd name="T56" fmla="*/ 2147483647 w 68"/>
                <a:gd name="T57" fmla="*/ 2147483647 h 73"/>
                <a:gd name="T58" fmla="*/ 2147483647 w 68"/>
                <a:gd name="T59" fmla="*/ 2147483647 h 73"/>
                <a:gd name="T60" fmla="*/ 2147483647 w 68"/>
                <a:gd name="T61" fmla="*/ 2147483647 h 73"/>
                <a:gd name="T62" fmla="*/ 2147483647 w 68"/>
                <a:gd name="T63" fmla="*/ 2147483647 h 73"/>
                <a:gd name="T64" fmla="*/ 2147483647 w 68"/>
                <a:gd name="T65" fmla="*/ 2147483647 h 73"/>
                <a:gd name="T66" fmla="*/ 2147483647 w 68"/>
                <a:gd name="T67" fmla="*/ 2147483647 h 73"/>
                <a:gd name="T68" fmla="*/ 2147483647 w 68"/>
                <a:gd name="T69" fmla="*/ 2147483647 h 73"/>
                <a:gd name="T70" fmla="*/ 2147483647 w 68"/>
                <a:gd name="T71" fmla="*/ 2147483647 h 73"/>
                <a:gd name="T72" fmla="*/ 2147483647 w 68"/>
                <a:gd name="T73" fmla="*/ 2147483647 h 73"/>
                <a:gd name="T74" fmla="*/ 2147483647 w 68"/>
                <a:gd name="T75" fmla="*/ 2147483647 h 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8" h="73">
                  <a:moveTo>
                    <a:pt x="30" y="16"/>
                  </a:moveTo>
                  <a:cubicBezTo>
                    <a:pt x="29" y="17"/>
                    <a:pt x="28" y="18"/>
                    <a:pt x="28" y="19"/>
                  </a:cubicBezTo>
                  <a:cubicBezTo>
                    <a:pt x="28" y="21"/>
                    <a:pt x="29" y="21"/>
                    <a:pt x="30" y="22"/>
                  </a:cubicBezTo>
                  <a:cubicBezTo>
                    <a:pt x="31" y="22"/>
                    <a:pt x="33" y="23"/>
                    <a:pt x="34" y="24"/>
                  </a:cubicBezTo>
                  <a:cubicBezTo>
                    <a:pt x="35" y="24"/>
                    <a:pt x="37" y="23"/>
                    <a:pt x="38" y="24"/>
                  </a:cubicBezTo>
                  <a:cubicBezTo>
                    <a:pt x="40" y="26"/>
                    <a:pt x="43" y="27"/>
                    <a:pt x="45" y="26"/>
                  </a:cubicBezTo>
                  <a:cubicBezTo>
                    <a:pt x="48" y="26"/>
                    <a:pt x="45" y="22"/>
                    <a:pt x="48" y="22"/>
                  </a:cubicBezTo>
                  <a:cubicBezTo>
                    <a:pt x="48" y="23"/>
                    <a:pt x="48" y="23"/>
                    <a:pt x="48" y="24"/>
                  </a:cubicBezTo>
                  <a:cubicBezTo>
                    <a:pt x="47" y="26"/>
                    <a:pt x="50" y="26"/>
                    <a:pt x="51" y="25"/>
                  </a:cubicBezTo>
                  <a:cubicBezTo>
                    <a:pt x="53" y="25"/>
                    <a:pt x="54" y="25"/>
                    <a:pt x="55" y="25"/>
                  </a:cubicBezTo>
                  <a:cubicBezTo>
                    <a:pt x="57" y="25"/>
                    <a:pt x="55" y="23"/>
                    <a:pt x="55" y="23"/>
                  </a:cubicBezTo>
                  <a:cubicBezTo>
                    <a:pt x="55" y="23"/>
                    <a:pt x="59" y="21"/>
                    <a:pt x="60" y="20"/>
                  </a:cubicBezTo>
                  <a:cubicBezTo>
                    <a:pt x="61" y="19"/>
                    <a:pt x="63" y="19"/>
                    <a:pt x="65" y="18"/>
                  </a:cubicBezTo>
                  <a:cubicBezTo>
                    <a:pt x="65" y="19"/>
                    <a:pt x="65" y="21"/>
                    <a:pt x="65" y="21"/>
                  </a:cubicBezTo>
                  <a:cubicBezTo>
                    <a:pt x="66" y="22"/>
                    <a:pt x="67" y="21"/>
                    <a:pt x="68" y="22"/>
                  </a:cubicBezTo>
                  <a:cubicBezTo>
                    <a:pt x="68" y="23"/>
                    <a:pt x="67" y="24"/>
                    <a:pt x="66" y="24"/>
                  </a:cubicBezTo>
                  <a:cubicBezTo>
                    <a:pt x="65" y="24"/>
                    <a:pt x="63" y="25"/>
                    <a:pt x="63" y="27"/>
                  </a:cubicBezTo>
                  <a:cubicBezTo>
                    <a:pt x="63" y="29"/>
                    <a:pt x="61" y="32"/>
                    <a:pt x="59" y="33"/>
                  </a:cubicBezTo>
                  <a:cubicBezTo>
                    <a:pt x="57" y="33"/>
                    <a:pt x="59" y="37"/>
                    <a:pt x="57" y="38"/>
                  </a:cubicBezTo>
                  <a:cubicBezTo>
                    <a:pt x="56" y="36"/>
                    <a:pt x="56" y="35"/>
                    <a:pt x="56" y="33"/>
                  </a:cubicBezTo>
                  <a:cubicBezTo>
                    <a:pt x="55" y="34"/>
                    <a:pt x="55" y="34"/>
                    <a:pt x="55" y="35"/>
                  </a:cubicBezTo>
                  <a:cubicBezTo>
                    <a:pt x="51" y="33"/>
                    <a:pt x="55" y="31"/>
                    <a:pt x="56" y="30"/>
                  </a:cubicBezTo>
                  <a:cubicBezTo>
                    <a:pt x="53" y="29"/>
                    <a:pt x="50" y="30"/>
                    <a:pt x="50" y="27"/>
                  </a:cubicBezTo>
                  <a:cubicBezTo>
                    <a:pt x="49" y="28"/>
                    <a:pt x="49" y="27"/>
                    <a:pt x="48" y="26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7" y="26"/>
                    <a:pt x="47" y="26"/>
                  </a:cubicBezTo>
                  <a:cubicBezTo>
                    <a:pt x="46" y="28"/>
                    <a:pt x="47" y="28"/>
                    <a:pt x="48" y="29"/>
                  </a:cubicBezTo>
                  <a:cubicBezTo>
                    <a:pt x="45" y="29"/>
                    <a:pt x="47" y="32"/>
                    <a:pt x="47" y="33"/>
                  </a:cubicBezTo>
                  <a:cubicBezTo>
                    <a:pt x="47" y="35"/>
                    <a:pt x="48" y="37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7" y="39"/>
                    <a:pt x="47" y="38"/>
                    <a:pt x="47" y="39"/>
                  </a:cubicBezTo>
                  <a:cubicBezTo>
                    <a:pt x="47" y="38"/>
                    <a:pt x="46" y="38"/>
                    <a:pt x="46" y="37"/>
                  </a:cubicBezTo>
                  <a:cubicBezTo>
                    <a:pt x="46" y="39"/>
                    <a:pt x="44" y="38"/>
                    <a:pt x="44" y="40"/>
                  </a:cubicBezTo>
                  <a:cubicBezTo>
                    <a:pt x="44" y="42"/>
                    <a:pt x="41" y="43"/>
                    <a:pt x="40" y="44"/>
                  </a:cubicBezTo>
                  <a:cubicBezTo>
                    <a:pt x="39" y="44"/>
                    <a:pt x="38" y="46"/>
                    <a:pt x="37" y="47"/>
                  </a:cubicBezTo>
                  <a:cubicBezTo>
                    <a:pt x="36" y="48"/>
                    <a:pt x="34" y="49"/>
                    <a:pt x="33" y="50"/>
                  </a:cubicBezTo>
                  <a:cubicBezTo>
                    <a:pt x="32" y="51"/>
                    <a:pt x="31" y="51"/>
                    <a:pt x="30" y="52"/>
                  </a:cubicBezTo>
                  <a:cubicBezTo>
                    <a:pt x="29" y="53"/>
                    <a:pt x="28" y="52"/>
                    <a:pt x="28" y="53"/>
                  </a:cubicBezTo>
                  <a:cubicBezTo>
                    <a:pt x="28" y="54"/>
                    <a:pt x="28" y="54"/>
                    <a:pt x="28" y="55"/>
                  </a:cubicBezTo>
                  <a:cubicBezTo>
                    <a:pt x="28" y="57"/>
                    <a:pt x="28" y="59"/>
                    <a:pt x="28" y="60"/>
                  </a:cubicBezTo>
                  <a:cubicBezTo>
                    <a:pt x="27" y="62"/>
                    <a:pt x="27" y="63"/>
                    <a:pt x="27" y="66"/>
                  </a:cubicBezTo>
                  <a:cubicBezTo>
                    <a:pt x="26" y="65"/>
                    <a:pt x="25" y="66"/>
                    <a:pt x="25" y="68"/>
                  </a:cubicBezTo>
                  <a:cubicBezTo>
                    <a:pt x="25" y="68"/>
                    <a:pt x="23" y="68"/>
                    <a:pt x="23" y="69"/>
                  </a:cubicBezTo>
                  <a:cubicBezTo>
                    <a:pt x="23" y="73"/>
                    <a:pt x="20" y="69"/>
                    <a:pt x="19" y="68"/>
                  </a:cubicBezTo>
                  <a:cubicBezTo>
                    <a:pt x="19" y="66"/>
                    <a:pt x="18" y="65"/>
                    <a:pt x="18" y="63"/>
                  </a:cubicBezTo>
                  <a:cubicBezTo>
                    <a:pt x="17" y="62"/>
                    <a:pt x="16" y="62"/>
                    <a:pt x="16" y="61"/>
                  </a:cubicBezTo>
                  <a:cubicBezTo>
                    <a:pt x="16" y="58"/>
                    <a:pt x="13" y="55"/>
                    <a:pt x="14" y="53"/>
                  </a:cubicBezTo>
                  <a:cubicBezTo>
                    <a:pt x="11" y="53"/>
                    <a:pt x="9" y="38"/>
                    <a:pt x="11" y="37"/>
                  </a:cubicBezTo>
                  <a:cubicBezTo>
                    <a:pt x="9" y="36"/>
                    <a:pt x="9" y="40"/>
                    <a:pt x="7" y="40"/>
                  </a:cubicBezTo>
                  <a:cubicBezTo>
                    <a:pt x="5" y="41"/>
                    <a:pt x="2" y="38"/>
                    <a:pt x="2" y="37"/>
                  </a:cubicBezTo>
                  <a:cubicBezTo>
                    <a:pt x="3" y="36"/>
                    <a:pt x="5" y="37"/>
                    <a:pt x="5" y="35"/>
                  </a:cubicBezTo>
                  <a:cubicBezTo>
                    <a:pt x="3" y="36"/>
                    <a:pt x="1" y="35"/>
                    <a:pt x="0" y="33"/>
                  </a:cubicBezTo>
                  <a:cubicBezTo>
                    <a:pt x="1" y="33"/>
                    <a:pt x="2" y="33"/>
                    <a:pt x="2" y="31"/>
                  </a:cubicBezTo>
                  <a:cubicBezTo>
                    <a:pt x="4" y="32"/>
                    <a:pt x="4" y="32"/>
                    <a:pt x="6" y="31"/>
                  </a:cubicBezTo>
                  <a:cubicBezTo>
                    <a:pt x="6" y="31"/>
                    <a:pt x="7" y="33"/>
                    <a:pt x="7" y="31"/>
                  </a:cubicBezTo>
                  <a:cubicBezTo>
                    <a:pt x="7" y="31"/>
                    <a:pt x="6" y="29"/>
                    <a:pt x="6" y="29"/>
                  </a:cubicBezTo>
                  <a:cubicBezTo>
                    <a:pt x="6" y="28"/>
                    <a:pt x="5" y="28"/>
                    <a:pt x="5" y="28"/>
                  </a:cubicBezTo>
                  <a:cubicBezTo>
                    <a:pt x="4" y="26"/>
                    <a:pt x="6" y="26"/>
                    <a:pt x="4" y="26"/>
                  </a:cubicBezTo>
                  <a:cubicBezTo>
                    <a:pt x="2" y="26"/>
                    <a:pt x="5" y="23"/>
                    <a:pt x="6" y="22"/>
                  </a:cubicBezTo>
                  <a:cubicBezTo>
                    <a:pt x="8" y="26"/>
                    <a:pt x="14" y="15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6" y="11"/>
                    <a:pt x="15" y="10"/>
                  </a:cubicBezTo>
                  <a:cubicBezTo>
                    <a:pt x="14" y="9"/>
                    <a:pt x="13" y="8"/>
                    <a:pt x="14" y="6"/>
                  </a:cubicBezTo>
                  <a:cubicBezTo>
                    <a:pt x="14" y="6"/>
                    <a:pt x="13" y="4"/>
                    <a:pt x="14" y="4"/>
                  </a:cubicBezTo>
                  <a:cubicBezTo>
                    <a:pt x="16" y="3"/>
                    <a:pt x="17" y="5"/>
                    <a:pt x="19" y="4"/>
                  </a:cubicBezTo>
                  <a:cubicBezTo>
                    <a:pt x="21" y="3"/>
                    <a:pt x="22" y="2"/>
                    <a:pt x="24" y="1"/>
                  </a:cubicBezTo>
                  <a:cubicBezTo>
                    <a:pt x="25" y="1"/>
                    <a:pt x="27" y="0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3"/>
                    <a:pt x="27" y="6"/>
                    <a:pt x="26" y="6"/>
                  </a:cubicBezTo>
                  <a:cubicBezTo>
                    <a:pt x="24" y="6"/>
                    <a:pt x="28" y="10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0"/>
                    <a:pt x="25" y="13"/>
                    <a:pt x="25" y="14"/>
                  </a:cubicBezTo>
                  <a:cubicBezTo>
                    <a:pt x="25" y="14"/>
                    <a:pt x="29" y="16"/>
                    <a:pt x="3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5" name="Freeform 678"/>
            <p:cNvSpPr>
              <a:spLocks noEditPoints="1"/>
            </p:cNvSpPr>
            <p:nvPr/>
          </p:nvSpPr>
          <p:spPr bwMode="auto">
            <a:xfrm>
              <a:off x="2897883" y="2522116"/>
              <a:ext cx="512763" cy="528638"/>
            </a:xfrm>
            <a:custGeom>
              <a:avLst/>
              <a:gdLst>
                <a:gd name="T0" fmla="*/ 2147483647 w 69"/>
                <a:gd name="T1" fmla="*/ 2147483647 h 71"/>
                <a:gd name="T2" fmla="*/ 2147483647 w 69"/>
                <a:gd name="T3" fmla="*/ 2147483647 h 71"/>
                <a:gd name="T4" fmla="*/ 2147483647 w 69"/>
                <a:gd name="T5" fmla="*/ 2147483647 h 71"/>
                <a:gd name="T6" fmla="*/ 2147483647 w 69"/>
                <a:gd name="T7" fmla="*/ 2147483647 h 71"/>
                <a:gd name="T8" fmla="*/ 2147483647 w 69"/>
                <a:gd name="T9" fmla="*/ 2147483647 h 71"/>
                <a:gd name="T10" fmla="*/ 2147483647 w 69"/>
                <a:gd name="T11" fmla="*/ 2147483647 h 71"/>
                <a:gd name="T12" fmla="*/ 2147483647 w 69"/>
                <a:gd name="T13" fmla="*/ 2147483647 h 71"/>
                <a:gd name="T14" fmla="*/ 2147483647 w 69"/>
                <a:gd name="T15" fmla="*/ 2147483647 h 71"/>
                <a:gd name="T16" fmla="*/ 2147483647 w 69"/>
                <a:gd name="T17" fmla="*/ 0 h 71"/>
                <a:gd name="T18" fmla="*/ 2147483647 w 69"/>
                <a:gd name="T19" fmla="*/ 2147483647 h 71"/>
                <a:gd name="T20" fmla="*/ 2147483647 w 69"/>
                <a:gd name="T21" fmla="*/ 2147483647 h 71"/>
                <a:gd name="T22" fmla="*/ 2147483647 w 69"/>
                <a:gd name="T23" fmla="*/ 2147483647 h 71"/>
                <a:gd name="T24" fmla="*/ 2147483647 w 69"/>
                <a:gd name="T25" fmla="*/ 2147483647 h 71"/>
                <a:gd name="T26" fmla="*/ 2147483647 w 69"/>
                <a:gd name="T27" fmla="*/ 2147483647 h 71"/>
                <a:gd name="T28" fmla="*/ 2147483647 w 69"/>
                <a:gd name="T29" fmla="*/ 2147483647 h 71"/>
                <a:gd name="T30" fmla="*/ 2147483647 w 69"/>
                <a:gd name="T31" fmla="*/ 2147483647 h 71"/>
                <a:gd name="T32" fmla="*/ 2147483647 w 69"/>
                <a:gd name="T33" fmla="*/ 2147483647 h 71"/>
                <a:gd name="T34" fmla="*/ 2147483647 w 69"/>
                <a:gd name="T35" fmla="*/ 2147483647 h 71"/>
                <a:gd name="T36" fmla="*/ 2147483647 w 69"/>
                <a:gd name="T37" fmla="*/ 2147483647 h 71"/>
                <a:gd name="T38" fmla="*/ 2147483647 w 69"/>
                <a:gd name="T39" fmla="*/ 2147483647 h 71"/>
                <a:gd name="T40" fmla="*/ 2147483647 w 69"/>
                <a:gd name="T41" fmla="*/ 2147483647 h 71"/>
                <a:gd name="T42" fmla="*/ 2147483647 w 69"/>
                <a:gd name="T43" fmla="*/ 2147483647 h 71"/>
                <a:gd name="T44" fmla="*/ 2147483647 w 69"/>
                <a:gd name="T45" fmla="*/ 2147483647 h 71"/>
                <a:gd name="T46" fmla="*/ 2147483647 w 69"/>
                <a:gd name="T47" fmla="*/ 2147483647 h 71"/>
                <a:gd name="T48" fmla="*/ 2147483647 w 69"/>
                <a:gd name="T49" fmla="*/ 2147483647 h 71"/>
                <a:gd name="T50" fmla="*/ 2147483647 w 69"/>
                <a:gd name="T51" fmla="*/ 2147483647 h 71"/>
                <a:gd name="T52" fmla="*/ 2147483647 w 69"/>
                <a:gd name="T53" fmla="*/ 2147483647 h 71"/>
                <a:gd name="T54" fmla="*/ 2147483647 w 69"/>
                <a:gd name="T55" fmla="*/ 2147483647 h 71"/>
                <a:gd name="T56" fmla="*/ 2147483647 w 69"/>
                <a:gd name="T57" fmla="*/ 2147483647 h 71"/>
                <a:gd name="T58" fmla="*/ 2147483647 w 69"/>
                <a:gd name="T59" fmla="*/ 2147483647 h 71"/>
                <a:gd name="T60" fmla="*/ 2147483647 w 69"/>
                <a:gd name="T61" fmla="*/ 2147483647 h 71"/>
                <a:gd name="T62" fmla="*/ 2147483647 w 69"/>
                <a:gd name="T63" fmla="*/ 2147483647 h 71"/>
                <a:gd name="T64" fmla="*/ 2147483647 w 69"/>
                <a:gd name="T65" fmla="*/ 2147483647 h 71"/>
                <a:gd name="T66" fmla="*/ 2147483647 w 69"/>
                <a:gd name="T67" fmla="*/ 2147483647 h 71"/>
                <a:gd name="T68" fmla="*/ 2147483647 w 69"/>
                <a:gd name="T69" fmla="*/ 2147483647 h 71"/>
                <a:gd name="T70" fmla="*/ 2147483647 w 69"/>
                <a:gd name="T71" fmla="*/ 2147483647 h 71"/>
                <a:gd name="T72" fmla="*/ 2147483647 w 69"/>
                <a:gd name="T73" fmla="*/ 2147483647 h 71"/>
                <a:gd name="T74" fmla="*/ 2147483647 w 69"/>
                <a:gd name="T75" fmla="*/ 2147483647 h 71"/>
                <a:gd name="T76" fmla="*/ 2147483647 w 69"/>
                <a:gd name="T77" fmla="*/ 2147483647 h 71"/>
                <a:gd name="T78" fmla="*/ 2147483647 w 69"/>
                <a:gd name="T79" fmla="*/ 2147483647 h 71"/>
                <a:gd name="T80" fmla="*/ 2147483647 w 69"/>
                <a:gd name="T81" fmla="*/ 2147483647 h 71"/>
                <a:gd name="T82" fmla="*/ 2147483647 w 69"/>
                <a:gd name="T83" fmla="*/ 2147483647 h 71"/>
                <a:gd name="T84" fmla="*/ 2147483647 w 69"/>
                <a:gd name="T85" fmla="*/ 2147483647 h 71"/>
                <a:gd name="T86" fmla="*/ 2147483647 w 69"/>
                <a:gd name="T87" fmla="*/ 2147483647 h 71"/>
                <a:gd name="T88" fmla="*/ 2147483647 w 69"/>
                <a:gd name="T89" fmla="*/ 2147483647 h 71"/>
                <a:gd name="T90" fmla="*/ 2147483647 w 69"/>
                <a:gd name="T91" fmla="*/ 2147483647 h 71"/>
                <a:gd name="T92" fmla="*/ 2147483647 w 69"/>
                <a:gd name="T93" fmla="*/ 2147483647 h 71"/>
                <a:gd name="T94" fmla="*/ 2147483647 w 69"/>
                <a:gd name="T95" fmla="*/ 2147483647 h 71"/>
                <a:gd name="T96" fmla="*/ 2147483647 w 69"/>
                <a:gd name="T97" fmla="*/ 2147483647 h 71"/>
                <a:gd name="T98" fmla="*/ 2147483647 w 69"/>
                <a:gd name="T99" fmla="*/ 2147483647 h 71"/>
                <a:gd name="T100" fmla="*/ 2147483647 w 69"/>
                <a:gd name="T101" fmla="*/ 2147483647 h 71"/>
                <a:gd name="T102" fmla="*/ 2147483647 w 69"/>
                <a:gd name="T103" fmla="*/ 2147483647 h 71"/>
                <a:gd name="T104" fmla="*/ 2147483647 w 69"/>
                <a:gd name="T105" fmla="*/ 2147483647 h 7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9" h="71">
                  <a:moveTo>
                    <a:pt x="23" y="71"/>
                  </a:moveTo>
                  <a:cubicBezTo>
                    <a:pt x="22" y="71"/>
                    <a:pt x="20" y="69"/>
                    <a:pt x="20" y="68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8" y="63"/>
                    <a:pt x="18" y="63"/>
                    <a:pt x="17" y="62"/>
                  </a:cubicBezTo>
                  <a:cubicBezTo>
                    <a:pt x="17" y="62"/>
                    <a:pt x="17" y="61"/>
                    <a:pt x="17" y="61"/>
                  </a:cubicBezTo>
                  <a:cubicBezTo>
                    <a:pt x="16" y="60"/>
                    <a:pt x="16" y="59"/>
                    <a:pt x="15" y="58"/>
                  </a:cubicBezTo>
                  <a:cubicBezTo>
                    <a:pt x="15" y="56"/>
                    <a:pt x="14" y="55"/>
                    <a:pt x="14" y="54"/>
                  </a:cubicBezTo>
                  <a:cubicBezTo>
                    <a:pt x="13" y="53"/>
                    <a:pt x="13" y="53"/>
                    <a:pt x="12" y="51"/>
                  </a:cubicBezTo>
                  <a:cubicBezTo>
                    <a:pt x="11" y="48"/>
                    <a:pt x="10" y="40"/>
                    <a:pt x="11" y="37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9"/>
                    <a:pt x="10" y="41"/>
                    <a:pt x="8" y="41"/>
                  </a:cubicBezTo>
                  <a:cubicBezTo>
                    <a:pt x="6" y="41"/>
                    <a:pt x="3" y="39"/>
                    <a:pt x="2" y="37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6"/>
                    <a:pt x="2" y="35"/>
                    <a:pt x="1" y="3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31"/>
                    <a:pt x="5" y="31"/>
                    <a:pt x="6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8" y="31"/>
                    <a:pt x="8" y="31"/>
                  </a:cubicBezTo>
                  <a:cubicBezTo>
                    <a:pt x="8" y="31"/>
                    <a:pt x="7" y="30"/>
                    <a:pt x="7" y="29"/>
                  </a:cubicBezTo>
                  <a:cubicBezTo>
                    <a:pt x="7" y="29"/>
                    <a:pt x="7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8"/>
                    <a:pt x="5" y="28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7"/>
                    <a:pt x="5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5"/>
                    <a:pt x="4" y="24"/>
                    <a:pt x="6" y="2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8" y="22"/>
                    <a:pt x="8" y="22"/>
                  </a:cubicBezTo>
                  <a:cubicBezTo>
                    <a:pt x="9" y="22"/>
                    <a:pt x="11" y="20"/>
                    <a:pt x="13" y="17"/>
                  </a:cubicBezTo>
                  <a:cubicBezTo>
                    <a:pt x="14" y="16"/>
                    <a:pt x="15" y="15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2"/>
                    <a:pt x="16" y="12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5" y="10"/>
                    <a:pt x="14" y="8"/>
                    <a:pt x="14" y="6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4"/>
                    <a:pt x="14" y="3"/>
                    <a:pt x="15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8" y="4"/>
                    <a:pt x="19" y="4"/>
                    <a:pt x="20" y="3"/>
                  </a:cubicBezTo>
                  <a:cubicBezTo>
                    <a:pt x="21" y="3"/>
                    <a:pt x="21" y="3"/>
                    <a:pt x="22" y="2"/>
                  </a:cubicBezTo>
                  <a:cubicBezTo>
                    <a:pt x="23" y="2"/>
                    <a:pt x="23" y="1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8" y="0"/>
                    <a:pt x="29" y="0"/>
                    <a:pt x="29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29" y="6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8"/>
                    <a:pt x="28" y="9"/>
                    <a:pt x="28" y="10"/>
                  </a:cubicBezTo>
                  <a:cubicBezTo>
                    <a:pt x="28" y="11"/>
                    <a:pt x="27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6" y="13"/>
                    <a:pt x="27" y="14"/>
                  </a:cubicBezTo>
                  <a:cubicBezTo>
                    <a:pt x="27" y="14"/>
                    <a:pt x="28" y="14"/>
                    <a:pt x="29" y="15"/>
                  </a:cubicBezTo>
                  <a:cubicBezTo>
                    <a:pt x="30" y="15"/>
                    <a:pt x="31" y="16"/>
                    <a:pt x="31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0" y="18"/>
                    <a:pt x="30" y="18"/>
                    <a:pt x="30" y="19"/>
                  </a:cubicBezTo>
                  <a:cubicBezTo>
                    <a:pt x="29" y="20"/>
                    <a:pt x="30" y="20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2"/>
                    <a:pt x="33" y="22"/>
                  </a:cubicBezTo>
                  <a:cubicBezTo>
                    <a:pt x="34" y="22"/>
                    <a:pt x="34" y="23"/>
                    <a:pt x="35" y="23"/>
                  </a:cubicBezTo>
                  <a:cubicBezTo>
                    <a:pt x="36" y="23"/>
                    <a:pt x="36" y="23"/>
                    <a:pt x="37" y="23"/>
                  </a:cubicBezTo>
                  <a:cubicBezTo>
                    <a:pt x="37" y="23"/>
                    <a:pt x="37" y="23"/>
                    <a:pt x="38" y="23"/>
                  </a:cubicBezTo>
                  <a:cubicBezTo>
                    <a:pt x="38" y="23"/>
                    <a:pt x="39" y="23"/>
                    <a:pt x="39" y="24"/>
                  </a:cubicBezTo>
                  <a:cubicBezTo>
                    <a:pt x="41" y="25"/>
                    <a:pt x="44" y="26"/>
                    <a:pt x="46" y="26"/>
                  </a:cubicBezTo>
                  <a:cubicBezTo>
                    <a:pt x="47" y="26"/>
                    <a:pt x="47" y="26"/>
                    <a:pt x="47" y="24"/>
                  </a:cubicBezTo>
                  <a:cubicBezTo>
                    <a:pt x="47" y="24"/>
                    <a:pt x="46" y="23"/>
                    <a:pt x="47" y="22"/>
                  </a:cubicBezTo>
                  <a:cubicBezTo>
                    <a:pt x="47" y="22"/>
                    <a:pt x="48" y="22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3"/>
                    <a:pt x="50" y="23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50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2" y="25"/>
                    <a:pt x="52" y="25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5" y="24"/>
                    <a:pt x="55" y="23"/>
                    <a:pt x="55" y="23"/>
                  </a:cubicBezTo>
                  <a:cubicBezTo>
                    <a:pt x="55" y="23"/>
                    <a:pt x="56" y="22"/>
                    <a:pt x="58" y="21"/>
                  </a:cubicBezTo>
                  <a:cubicBezTo>
                    <a:pt x="59" y="20"/>
                    <a:pt x="60" y="20"/>
                    <a:pt x="60" y="20"/>
                  </a:cubicBezTo>
                  <a:cubicBezTo>
                    <a:pt x="61" y="19"/>
                    <a:pt x="62" y="19"/>
                    <a:pt x="63" y="19"/>
                  </a:cubicBezTo>
                  <a:cubicBezTo>
                    <a:pt x="64" y="18"/>
                    <a:pt x="65" y="18"/>
                    <a:pt x="65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7" y="19"/>
                    <a:pt x="67" y="20"/>
                  </a:cubicBezTo>
                  <a:cubicBezTo>
                    <a:pt x="67" y="20"/>
                    <a:pt x="67" y="20"/>
                    <a:pt x="67" y="21"/>
                  </a:cubicBezTo>
                  <a:cubicBezTo>
                    <a:pt x="67" y="21"/>
                    <a:pt x="67" y="21"/>
                    <a:pt x="68" y="21"/>
                  </a:cubicBezTo>
                  <a:cubicBezTo>
                    <a:pt x="68" y="21"/>
                    <a:pt x="69" y="21"/>
                    <a:pt x="69" y="22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8" y="25"/>
                    <a:pt x="67" y="25"/>
                  </a:cubicBezTo>
                  <a:cubicBezTo>
                    <a:pt x="66" y="25"/>
                    <a:pt x="65" y="26"/>
                    <a:pt x="65" y="27"/>
                  </a:cubicBezTo>
                  <a:cubicBezTo>
                    <a:pt x="64" y="29"/>
                    <a:pt x="62" y="33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36"/>
                    <a:pt x="60" y="38"/>
                    <a:pt x="58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36"/>
                    <a:pt x="57" y="35"/>
                    <a:pt x="56" y="35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4" y="35"/>
                    <a:pt x="54" y="34"/>
                    <a:pt x="54" y="34"/>
                  </a:cubicBezTo>
                  <a:cubicBezTo>
                    <a:pt x="53" y="32"/>
                    <a:pt x="55" y="31"/>
                    <a:pt x="56" y="30"/>
                  </a:cubicBezTo>
                  <a:cubicBezTo>
                    <a:pt x="56" y="30"/>
                    <a:pt x="55" y="30"/>
                    <a:pt x="55" y="30"/>
                  </a:cubicBezTo>
                  <a:cubicBezTo>
                    <a:pt x="53" y="30"/>
                    <a:pt x="51" y="30"/>
                    <a:pt x="50" y="28"/>
                  </a:cubicBezTo>
                  <a:cubicBezTo>
                    <a:pt x="50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9" y="28"/>
                    <a:pt x="49" y="29"/>
                    <a:pt x="49" y="29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1"/>
                    <a:pt x="48" y="31"/>
                  </a:cubicBezTo>
                  <a:cubicBezTo>
                    <a:pt x="49" y="32"/>
                    <a:pt x="49" y="32"/>
                    <a:pt x="49" y="33"/>
                  </a:cubicBezTo>
                  <a:cubicBezTo>
                    <a:pt x="49" y="34"/>
                    <a:pt x="49" y="35"/>
                    <a:pt x="49" y="37"/>
                  </a:cubicBezTo>
                  <a:cubicBezTo>
                    <a:pt x="49" y="37"/>
                    <a:pt x="50" y="38"/>
                    <a:pt x="50" y="38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39"/>
                    <a:pt x="47" y="39"/>
                    <a:pt x="47" y="38"/>
                  </a:cubicBezTo>
                  <a:cubicBezTo>
                    <a:pt x="47" y="39"/>
                    <a:pt x="46" y="39"/>
                    <a:pt x="46" y="39"/>
                  </a:cubicBezTo>
                  <a:cubicBezTo>
                    <a:pt x="46" y="39"/>
                    <a:pt x="45" y="39"/>
                    <a:pt x="45" y="40"/>
                  </a:cubicBezTo>
                  <a:cubicBezTo>
                    <a:pt x="45" y="42"/>
                    <a:pt x="43" y="43"/>
                    <a:pt x="42" y="4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0" y="45"/>
                    <a:pt x="40" y="45"/>
                    <a:pt x="40" y="46"/>
                  </a:cubicBezTo>
                  <a:cubicBezTo>
                    <a:pt x="39" y="46"/>
                    <a:pt x="39" y="47"/>
                    <a:pt x="38" y="47"/>
                  </a:cubicBezTo>
                  <a:cubicBezTo>
                    <a:pt x="38" y="47"/>
                    <a:pt x="38" y="48"/>
                    <a:pt x="37" y="48"/>
                  </a:cubicBezTo>
                  <a:cubicBezTo>
                    <a:pt x="36" y="49"/>
                    <a:pt x="35" y="49"/>
                    <a:pt x="34" y="50"/>
                  </a:cubicBezTo>
                  <a:cubicBezTo>
                    <a:pt x="34" y="51"/>
                    <a:pt x="33" y="51"/>
                    <a:pt x="33" y="52"/>
                  </a:cubicBezTo>
                  <a:cubicBezTo>
                    <a:pt x="32" y="52"/>
                    <a:pt x="32" y="52"/>
                    <a:pt x="31" y="53"/>
                  </a:cubicBezTo>
                  <a:cubicBezTo>
                    <a:pt x="31" y="53"/>
                    <a:pt x="31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29" y="54"/>
                    <a:pt x="29" y="54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9" y="56"/>
                    <a:pt x="29" y="56"/>
                    <a:pt x="29" y="57"/>
                  </a:cubicBezTo>
                  <a:cubicBezTo>
                    <a:pt x="30" y="58"/>
                    <a:pt x="30" y="59"/>
                    <a:pt x="29" y="60"/>
                  </a:cubicBezTo>
                  <a:cubicBezTo>
                    <a:pt x="29" y="62"/>
                    <a:pt x="29" y="63"/>
                    <a:pt x="29" y="6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7" y="66"/>
                    <a:pt x="27" y="67"/>
                    <a:pt x="27" y="68"/>
                  </a:cubicBezTo>
                  <a:cubicBezTo>
                    <a:pt x="27" y="68"/>
                    <a:pt x="26" y="69"/>
                    <a:pt x="26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71"/>
                    <a:pt x="24" y="71"/>
                    <a:pt x="23" y="71"/>
                  </a:cubicBezTo>
                  <a:close/>
                  <a:moveTo>
                    <a:pt x="15" y="53"/>
                  </a:moveTo>
                  <a:cubicBezTo>
                    <a:pt x="15" y="53"/>
                    <a:pt x="15" y="53"/>
                    <a:pt x="15" y="53"/>
                  </a:cubicBezTo>
                  <a:cubicBezTo>
                    <a:pt x="15" y="54"/>
                    <a:pt x="16" y="56"/>
                    <a:pt x="16" y="57"/>
                  </a:cubicBezTo>
                  <a:cubicBezTo>
                    <a:pt x="17" y="58"/>
                    <a:pt x="17" y="59"/>
                    <a:pt x="18" y="60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9" y="62"/>
                    <a:pt x="19" y="62"/>
                    <a:pt x="19" y="63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8"/>
                    <a:pt x="23" y="70"/>
                    <a:pt x="23" y="70"/>
                  </a:cubicBezTo>
                  <a:cubicBezTo>
                    <a:pt x="23" y="70"/>
                    <a:pt x="23" y="70"/>
                    <a:pt x="24" y="69"/>
                  </a:cubicBezTo>
                  <a:cubicBezTo>
                    <a:pt x="24" y="68"/>
                    <a:pt x="25" y="68"/>
                    <a:pt x="25" y="68"/>
                  </a:cubicBezTo>
                  <a:cubicBezTo>
                    <a:pt x="25" y="68"/>
                    <a:pt x="26" y="68"/>
                    <a:pt x="26" y="67"/>
                  </a:cubicBezTo>
                  <a:cubicBezTo>
                    <a:pt x="26" y="66"/>
                    <a:pt x="26" y="65"/>
                    <a:pt x="28" y="65"/>
                  </a:cubicBezTo>
                  <a:cubicBezTo>
                    <a:pt x="28" y="63"/>
                    <a:pt x="28" y="62"/>
                    <a:pt x="28" y="60"/>
                  </a:cubicBezTo>
                  <a:cubicBezTo>
                    <a:pt x="29" y="59"/>
                    <a:pt x="28" y="58"/>
                    <a:pt x="28" y="57"/>
                  </a:cubicBezTo>
                  <a:cubicBezTo>
                    <a:pt x="28" y="57"/>
                    <a:pt x="28" y="56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4"/>
                    <a:pt x="28" y="53"/>
                    <a:pt x="29" y="52"/>
                  </a:cubicBezTo>
                  <a:cubicBezTo>
                    <a:pt x="29" y="52"/>
                    <a:pt x="29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1" y="51"/>
                    <a:pt x="32" y="51"/>
                    <a:pt x="32" y="51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4" y="49"/>
                    <a:pt x="35" y="48"/>
                    <a:pt x="36" y="47"/>
                  </a:cubicBezTo>
                  <a:cubicBezTo>
                    <a:pt x="37" y="47"/>
                    <a:pt x="37" y="46"/>
                    <a:pt x="38" y="46"/>
                  </a:cubicBezTo>
                  <a:cubicBezTo>
                    <a:pt x="38" y="46"/>
                    <a:pt x="38" y="45"/>
                    <a:pt x="39" y="45"/>
                  </a:cubicBezTo>
                  <a:cubicBezTo>
                    <a:pt x="39" y="44"/>
                    <a:pt x="40" y="44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2" y="42"/>
                    <a:pt x="44" y="41"/>
                    <a:pt x="44" y="40"/>
                  </a:cubicBezTo>
                  <a:cubicBezTo>
                    <a:pt x="44" y="39"/>
                    <a:pt x="45" y="38"/>
                    <a:pt x="46" y="38"/>
                  </a:cubicBezTo>
                  <a:cubicBezTo>
                    <a:pt x="46" y="38"/>
                    <a:pt x="47" y="38"/>
                    <a:pt x="47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4"/>
                    <a:pt x="48" y="33"/>
                    <a:pt x="48" y="33"/>
                  </a:cubicBezTo>
                  <a:cubicBezTo>
                    <a:pt x="48" y="33"/>
                    <a:pt x="47" y="32"/>
                    <a:pt x="47" y="32"/>
                  </a:cubicBezTo>
                  <a:cubicBezTo>
                    <a:pt x="47" y="31"/>
                    <a:pt x="46" y="30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8"/>
                    <a:pt x="47" y="28"/>
                    <a:pt x="47" y="27"/>
                  </a:cubicBezTo>
                  <a:cubicBezTo>
                    <a:pt x="47" y="27"/>
                    <a:pt x="47" y="27"/>
                    <a:pt x="46" y="27"/>
                  </a:cubicBezTo>
                  <a:cubicBezTo>
                    <a:pt x="46" y="27"/>
                    <a:pt x="45" y="27"/>
                    <a:pt x="45" y="27"/>
                  </a:cubicBezTo>
                  <a:cubicBezTo>
                    <a:pt x="43" y="27"/>
                    <a:pt x="40" y="26"/>
                    <a:pt x="38" y="25"/>
                  </a:cubicBezTo>
                  <a:cubicBezTo>
                    <a:pt x="38" y="24"/>
                    <a:pt x="37" y="24"/>
                    <a:pt x="37" y="24"/>
                  </a:cubicBezTo>
                  <a:cubicBezTo>
                    <a:pt x="36" y="24"/>
                    <a:pt x="35" y="25"/>
                    <a:pt x="35" y="24"/>
                  </a:cubicBezTo>
                  <a:cubicBezTo>
                    <a:pt x="34" y="24"/>
                    <a:pt x="33" y="23"/>
                    <a:pt x="32" y="23"/>
                  </a:cubicBezTo>
                  <a:cubicBezTo>
                    <a:pt x="32" y="23"/>
                    <a:pt x="31" y="22"/>
                    <a:pt x="31" y="22"/>
                  </a:cubicBezTo>
                  <a:cubicBezTo>
                    <a:pt x="31" y="22"/>
                    <a:pt x="30" y="22"/>
                    <a:pt x="30" y="22"/>
                  </a:cubicBezTo>
                  <a:cubicBezTo>
                    <a:pt x="29" y="21"/>
                    <a:pt x="28" y="21"/>
                    <a:pt x="28" y="19"/>
                  </a:cubicBezTo>
                  <a:cubicBezTo>
                    <a:pt x="29" y="18"/>
                    <a:pt x="29" y="17"/>
                    <a:pt x="30" y="16"/>
                  </a:cubicBezTo>
                  <a:cubicBezTo>
                    <a:pt x="30" y="16"/>
                    <a:pt x="29" y="16"/>
                    <a:pt x="29" y="16"/>
                  </a:cubicBezTo>
                  <a:cubicBezTo>
                    <a:pt x="26" y="15"/>
                    <a:pt x="26" y="15"/>
                    <a:pt x="26" y="14"/>
                  </a:cubicBezTo>
                  <a:cubicBezTo>
                    <a:pt x="25" y="13"/>
                    <a:pt x="24" y="10"/>
                    <a:pt x="25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9"/>
                    <a:pt x="26" y="8"/>
                    <a:pt x="26" y="8"/>
                  </a:cubicBezTo>
                  <a:cubicBezTo>
                    <a:pt x="26" y="7"/>
                    <a:pt x="25" y="7"/>
                    <a:pt x="26" y="6"/>
                  </a:cubicBezTo>
                  <a:cubicBezTo>
                    <a:pt x="26" y="6"/>
                    <a:pt x="26" y="6"/>
                    <a:pt x="26" y="5"/>
                  </a:cubicBezTo>
                  <a:cubicBezTo>
                    <a:pt x="27" y="5"/>
                    <a:pt x="28" y="4"/>
                    <a:pt x="29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7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3" y="3"/>
                    <a:pt x="23" y="3"/>
                  </a:cubicBezTo>
                  <a:cubicBezTo>
                    <a:pt x="22" y="4"/>
                    <a:pt x="21" y="4"/>
                    <a:pt x="20" y="4"/>
                  </a:cubicBezTo>
                  <a:cubicBezTo>
                    <a:pt x="19" y="5"/>
                    <a:pt x="18" y="5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5"/>
                    <a:pt x="15" y="5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6" y="8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8" y="10"/>
                    <a:pt x="18" y="10"/>
                  </a:cubicBezTo>
                  <a:cubicBezTo>
                    <a:pt x="18" y="10"/>
                    <a:pt x="19" y="11"/>
                    <a:pt x="19" y="11"/>
                  </a:cubicBezTo>
                  <a:cubicBezTo>
                    <a:pt x="18" y="12"/>
                    <a:pt x="18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5" y="17"/>
                    <a:pt x="14" y="18"/>
                  </a:cubicBezTo>
                  <a:cubicBezTo>
                    <a:pt x="12" y="21"/>
                    <a:pt x="10" y="23"/>
                    <a:pt x="8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6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7" y="27"/>
                  </a:cubicBezTo>
                  <a:cubicBezTo>
                    <a:pt x="7" y="28"/>
                    <a:pt x="7" y="28"/>
                    <a:pt x="8" y="28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9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7" y="32"/>
                    <a:pt x="7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2"/>
                    <a:pt x="5" y="32"/>
                    <a:pt x="3" y="32"/>
                  </a:cubicBezTo>
                  <a:cubicBezTo>
                    <a:pt x="3" y="33"/>
                    <a:pt x="2" y="33"/>
                    <a:pt x="2" y="33"/>
                  </a:cubicBezTo>
                  <a:cubicBezTo>
                    <a:pt x="3" y="35"/>
                    <a:pt x="4" y="35"/>
                    <a:pt x="6" y="34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5" y="37"/>
                    <a:pt x="4" y="37"/>
                  </a:cubicBezTo>
                  <a:cubicBezTo>
                    <a:pt x="5" y="39"/>
                    <a:pt x="7" y="40"/>
                    <a:pt x="8" y="40"/>
                  </a:cubicBezTo>
                  <a:cubicBezTo>
                    <a:pt x="9" y="40"/>
                    <a:pt x="9" y="39"/>
                    <a:pt x="9" y="38"/>
                  </a:cubicBezTo>
                  <a:cubicBezTo>
                    <a:pt x="10" y="37"/>
                    <a:pt x="10" y="36"/>
                    <a:pt x="11" y="36"/>
                  </a:cubicBezTo>
                  <a:cubicBezTo>
                    <a:pt x="11" y="36"/>
                    <a:pt x="12" y="36"/>
                    <a:pt x="12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8"/>
                    <a:pt x="12" y="42"/>
                    <a:pt x="12" y="47"/>
                  </a:cubicBezTo>
                  <a:cubicBezTo>
                    <a:pt x="13" y="51"/>
                    <a:pt x="14" y="52"/>
                    <a:pt x="15" y="53"/>
                  </a:cubicBezTo>
                  <a:close/>
                  <a:moveTo>
                    <a:pt x="48" y="36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6"/>
                    <a:pt x="48" y="36"/>
                  </a:cubicBezTo>
                  <a:close/>
                  <a:moveTo>
                    <a:pt x="57" y="31"/>
                  </a:moveTo>
                  <a:cubicBezTo>
                    <a:pt x="57" y="33"/>
                    <a:pt x="57" y="33"/>
                    <a:pt x="57" y="33"/>
                  </a:cubicBezTo>
                  <a:cubicBezTo>
                    <a:pt x="57" y="34"/>
                    <a:pt x="58" y="35"/>
                    <a:pt x="58" y="36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6"/>
                    <a:pt x="58" y="36"/>
                    <a:pt x="58" y="35"/>
                  </a:cubicBezTo>
                  <a:cubicBezTo>
                    <a:pt x="58" y="34"/>
                    <a:pt x="58" y="33"/>
                    <a:pt x="60" y="32"/>
                  </a:cubicBezTo>
                  <a:cubicBezTo>
                    <a:pt x="61" y="32"/>
                    <a:pt x="63" y="29"/>
                    <a:pt x="63" y="27"/>
                  </a:cubicBezTo>
                  <a:cubicBezTo>
                    <a:pt x="63" y="25"/>
                    <a:pt x="66" y="24"/>
                    <a:pt x="67" y="24"/>
                  </a:cubicBezTo>
                  <a:cubicBezTo>
                    <a:pt x="67" y="24"/>
                    <a:pt x="68" y="23"/>
                    <a:pt x="68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7" y="22"/>
                    <a:pt x="67" y="22"/>
                    <a:pt x="66" y="21"/>
                  </a:cubicBezTo>
                  <a:cubicBezTo>
                    <a:pt x="66" y="21"/>
                    <a:pt x="66" y="21"/>
                    <a:pt x="66" y="20"/>
                  </a:cubicBezTo>
                  <a:cubicBezTo>
                    <a:pt x="66" y="20"/>
                    <a:pt x="65" y="19"/>
                    <a:pt x="65" y="19"/>
                  </a:cubicBezTo>
                  <a:cubicBezTo>
                    <a:pt x="65" y="19"/>
                    <a:pt x="64" y="20"/>
                    <a:pt x="63" y="20"/>
                  </a:cubicBezTo>
                  <a:cubicBezTo>
                    <a:pt x="63" y="20"/>
                    <a:pt x="62" y="20"/>
                    <a:pt x="61" y="21"/>
                  </a:cubicBezTo>
                  <a:cubicBezTo>
                    <a:pt x="61" y="21"/>
                    <a:pt x="60" y="21"/>
                    <a:pt x="59" y="22"/>
                  </a:cubicBezTo>
                  <a:cubicBezTo>
                    <a:pt x="58" y="22"/>
                    <a:pt x="57" y="23"/>
                    <a:pt x="57" y="23"/>
                  </a:cubicBezTo>
                  <a:cubicBezTo>
                    <a:pt x="57" y="24"/>
                    <a:pt x="58" y="24"/>
                    <a:pt x="57" y="25"/>
                  </a:cubicBezTo>
                  <a:cubicBezTo>
                    <a:pt x="57" y="25"/>
                    <a:pt x="57" y="26"/>
                    <a:pt x="56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26"/>
                    <a:pt x="52" y="26"/>
                    <a:pt x="51" y="26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9"/>
                    <a:pt x="53" y="29"/>
                    <a:pt x="55" y="29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1"/>
                    <a:pt x="57" y="31"/>
                  </a:cubicBezTo>
                  <a:cubicBezTo>
                    <a:pt x="56" y="32"/>
                    <a:pt x="55" y="33"/>
                    <a:pt x="55" y="33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3"/>
                    <a:pt x="56" y="33"/>
                    <a:pt x="56" y="33"/>
                  </a:cubicBezTo>
                  <a:lnTo>
                    <a:pt x="57" y="31"/>
                  </a:lnTo>
                  <a:close/>
                  <a:moveTo>
                    <a:pt x="48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49" y="25"/>
                    <a:pt x="49" y="25"/>
                  </a:cubicBezTo>
                  <a:cubicBezTo>
                    <a:pt x="48" y="25"/>
                    <a:pt x="48" y="24"/>
                    <a:pt x="49" y="24"/>
                  </a:cubicBezTo>
                  <a:cubicBezTo>
                    <a:pt x="48" y="24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4"/>
                    <a:pt x="48" y="24"/>
                  </a:cubicBezTo>
                  <a:cubicBezTo>
                    <a:pt x="48" y="25"/>
                    <a:pt x="48" y="25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lnTo>
                    <a:pt x="48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6" name="Freeform 679"/>
            <p:cNvSpPr>
              <a:spLocks/>
            </p:cNvSpPr>
            <p:nvPr/>
          </p:nvSpPr>
          <p:spPr bwMode="auto">
            <a:xfrm>
              <a:off x="3247133" y="2137941"/>
              <a:ext cx="544513" cy="266700"/>
            </a:xfrm>
            <a:custGeom>
              <a:avLst/>
              <a:gdLst>
                <a:gd name="T0" fmla="*/ 0 w 73"/>
                <a:gd name="T1" fmla="*/ 2147483647 h 36"/>
                <a:gd name="T2" fmla="*/ 2147483647 w 73"/>
                <a:gd name="T3" fmla="*/ 2147483647 h 36"/>
                <a:gd name="T4" fmla="*/ 2147483647 w 73"/>
                <a:gd name="T5" fmla="*/ 2147483647 h 36"/>
                <a:gd name="T6" fmla="*/ 2147483647 w 73"/>
                <a:gd name="T7" fmla="*/ 2147483647 h 36"/>
                <a:gd name="T8" fmla="*/ 2147483647 w 73"/>
                <a:gd name="T9" fmla="*/ 2147483647 h 36"/>
                <a:gd name="T10" fmla="*/ 2147483647 w 73"/>
                <a:gd name="T11" fmla="*/ 2147483647 h 36"/>
                <a:gd name="T12" fmla="*/ 2147483647 w 73"/>
                <a:gd name="T13" fmla="*/ 2147483647 h 36"/>
                <a:gd name="T14" fmla="*/ 2147483647 w 73"/>
                <a:gd name="T15" fmla="*/ 2147483647 h 36"/>
                <a:gd name="T16" fmla="*/ 2147483647 w 73"/>
                <a:gd name="T17" fmla="*/ 2147483647 h 36"/>
                <a:gd name="T18" fmla="*/ 2147483647 w 73"/>
                <a:gd name="T19" fmla="*/ 2147483647 h 36"/>
                <a:gd name="T20" fmla="*/ 2147483647 w 73"/>
                <a:gd name="T21" fmla="*/ 2147483647 h 36"/>
                <a:gd name="T22" fmla="*/ 2147483647 w 73"/>
                <a:gd name="T23" fmla="*/ 2147483647 h 36"/>
                <a:gd name="T24" fmla="*/ 2147483647 w 73"/>
                <a:gd name="T25" fmla="*/ 2147483647 h 36"/>
                <a:gd name="T26" fmla="*/ 2147483647 w 73"/>
                <a:gd name="T27" fmla="*/ 2147483647 h 36"/>
                <a:gd name="T28" fmla="*/ 2147483647 w 73"/>
                <a:gd name="T29" fmla="*/ 2147483647 h 36"/>
                <a:gd name="T30" fmla="*/ 2147483647 w 73"/>
                <a:gd name="T31" fmla="*/ 2147483647 h 36"/>
                <a:gd name="T32" fmla="*/ 2147483647 w 73"/>
                <a:gd name="T33" fmla="*/ 2147483647 h 36"/>
                <a:gd name="T34" fmla="*/ 2147483647 w 73"/>
                <a:gd name="T35" fmla="*/ 2147483647 h 36"/>
                <a:gd name="T36" fmla="*/ 2147483647 w 73"/>
                <a:gd name="T37" fmla="*/ 2147483647 h 36"/>
                <a:gd name="T38" fmla="*/ 2147483647 w 73"/>
                <a:gd name="T39" fmla="*/ 2147483647 h 36"/>
                <a:gd name="T40" fmla="*/ 2147483647 w 73"/>
                <a:gd name="T41" fmla="*/ 2147483647 h 36"/>
                <a:gd name="T42" fmla="*/ 2147483647 w 73"/>
                <a:gd name="T43" fmla="*/ 2147483647 h 36"/>
                <a:gd name="T44" fmla="*/ 2147483647 w 73"/>
                <a:gd name="T45" fmla="*/ 2147483647 h 36"/>
                <a:gd name="T46" fmla="*/ 2147483647 w 73"/>
                <a:gd name="T47" fmla="*/ 2147483647 h 36"/>
                <a:gd name="T48" fmla="*/ 2147483647 w 73"/>
                <a:gd name="T49" fmla="*/ 2147483647 h 36"/>
                <a:gd name="T50" fmla="*/ 2147483647 w 73"/>
                <a:gd name="T51" fmla="*/ 2147483647 h 36"/>
                <a:gd name="T52" fmla="*/ 2147483647 w 73"/>
                <a:gd name="T53" fmla="*/ 2147483647 h 36"/>
                <a:gd name="T54" fmla="*/ 2147483647 w 73"/>
                <a:gd name="T55" fmla="*/ 2147483647 h 36"/>
                <a:gd name="T56" fmla="*/ 2147483647 w 73"/>
                <a:gd name="T57" fmla="*/ 2147483647 h 36"/>
                <a:gd name="T58" fmla="*/ 2147483647 w 73"/>
                <a:gd name="T59" fmla="*/ 2147483647 h 36"/>
                <a:gd name="T60" fmla="*/ 2147483647 w 73"/>
                <a:gd name="T61" fmla="*/ 0 h 36"/>
                <a:gd name="T62" fmla="*/ 2147483647 w 73"/>
                <a:gd name="T63" fmla="*/ 2147483647 h 36"/>
                <a:gd name="T64" fmla="*/ 2147483647 w 73"/>
                <a:gd name="T65" fmla="*/ 2147483647 h 36"/>
                <a:gd name="T66" fmla="*/ 2147483647 w 73"/>
                <a:gd name="T67" fmla="*/ 2147483647 h 36"/>
                <a:gd name="T68" fmla="*/ 2147483647 w 73"/>
                <a:gd name="T69" fmla="*/ 2147483647 h 36"/>
                <a:gd name="T70" fmla="*/ 0 w 73"/>
                <a:gd name="T71" fmla="*/ 2147483647 h 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3" h="36">
                  <a:moveTo>
                    <a:pt x="0" y="12"/>
                  </a:moveTo>
                  <a:cubicBezTo>
                    <a:pt x="0" y="13"/>
                    <a:pt x="1" y="15"/>
                    <a:pt x="3" y="15"/>
                  </a:cubicBezTo>
                  <a:cubicBezTo>
                    <a:pt x="6" y="16"/>
                    <a:pt x="5" y="17"/>
                    <a:pt x="6" y="20"/>
                  </a:cubicBezTo>
                  <a:cubicBezTo>
                    <a:pt x="7" y="20"/>
                    <a:pt x="6" y="24"/>
                    <a:pt x="6" y="24"/>
                  </a:cubicBezTo>
                  <a:cubicBezTo>
                    <a:pt x="8" y="25"/>
                    <a:pt x="11" y="25"/>
                    <a:pt x="12" y="25"/>
                  </a:cubicBezTo>
                  <a:cubicBezTo>
                    <a:pt x="14" y="26"/>
                    <a:pt x="16" y="26"/>
                    <a:pt x="17" y="28"/>
                  </a:cubicBezTo>
                  <a:cubicBezTo>
                    <a:pt x="18" y="29"/>
                    <a:pt x="20" y="32"/>
                    <a:pt x="21" y="32"/>
                  </a:cubicBezTo>
                  <a:cubicBezTo>
                    <a:pt x="24" y="32"/>
                    <a:pt x="26" y="32"/>
                    <a:pt x="29" y="32"/>
                  </a:cubicBezTo>
                  <a:cubicBezTo>
                    <a:pt x="31" y="32"/>
                    <a:pt x="32" y="34"/>
                    <a:pt x="34" y="34"/>
                  </a:cubicBezTo>
                  <a:cubicBezTo>
                    <a:pt x="35" y="34"/>
                    <a:pt x="38" y="36"/>
                    <a:pt x="39" y="36"/>
                  </a:cubicBezTo>
                  <a:cubicBezTo>
                    <a:pt x="41" y="35"/>
                    <a:pt x="44" y="34"/>
                    <a:pt x="46" y="33"/>
                  </a:cubicBezTo>
                  <a:cubicBezTo>
                    <a:pt x="48" y="33"/>
                    <a:pt x="49" y="34"/>
                    <a:pt x="51" y="33"/>
                  </a:cubicBezTo>
                  <a:cubicBezTo>
                    <a:pt x="52" y="32"/>
                    <a:pt x="56" y="29"/>
                    <a:pt x="55" y="29"/>
                  </a:cubicBezTo>
                  <a:cubicBezTo>
                    <a:pt x="55" y="27"/>
                    <a:pt x="54" y="25"/>
                    <a:pt x="56" y="25"/>
                  </a:cubicBezTo>
                  <a:cubicBezTo>
                    <a:pt x="57" y="25"/>
                    <a:pt x="58" y="26"/>
                    <a:pt x="59" y="26"/>
                  </a:cubicBezTo>
                  <a:cubicBezTo>
                    <a:pt x="60" y="26"/>
                    <a:pt x="61" y="24"/>
                    <a:pt x="62" y="23"/>
                  </a:cubicBezTo>
                  <a:cubicBezTo>
                    <a:pt x="63" y="23"/>
                    <a:pt x="63" y="23"/>
                    <a:pt x="64" y="23"/>
                  </a:cubicBezTo>
                  <a:cubicBezTo>
                    <a:pt x="65" y="22"/>
                    <a:pt x="66" y="21"/>
                    <a:pt x="67" y="20"/>
                  </a:cubicBezTo>
                  <a:cubicBezTo>
                    <a:pt x="68" y="19"/>
                    <a:pt x="72" y="19"/>
                    <a:pt x="73" y="19"/>
                  </a:cubicBezTo>
                  <a:cubicBezTo>
                    <a:pt x="72" y="19"/>
                    <a:pt x="72" y="18"/>
                    <a:pt x="72" y="17"/>
                  </a:cubicBezTo>
                  <a:cubicBezTo>
                    <a:pt x="72" y="16"/>
                    <a:pt x="71" y="16"/>
                    <a:pt x="70" y="15"/>
                  </a:cubicBezTo>
                  <a:cubicBezTo>
                    <a:pt x="70" y="15"/>
                    <a:pt x="67" y="16"/>
                    <a:pt x="66" y="16"/>
                  </a:cubicBezTo>
                  <a:cubicBezTo>
                    <a:pt x="64" y="16"/>
                    <a:pt x="64" y="15"/>
                    <a:pt x="64" y="13"/>
                  </a:cubicBezTo>
                  <a:cubicBezTo>
                    <a:pt x="64" y="11"/>
                    <a:pt x="65" y="10"/>
                    <a:pt x="66" y="8"/>
                  </a:cubicBezTo>
                  <a:cubicBezTo>
                    <a:pt x="64" y="9"/>
                    <a:pt x="62" y="7"/>
                    <a:pt x="61" y="7"/>
                  </a:cubicBezTo>
                  <a:cubicBezTo>
                    <a:pt x="60" y="8"/>
                    <a:pt x="59" y="9"/>
                    <a:pt x="57" y="10"/>
                  </a:cubicBezTo>
                  <a:cubicBezTo>
                    <a:pt x="55" y="10"/>
                    <a:pt x="50" y="12"/>
                    <a:pt x="48" y="10"/>
                  </a:cubicBezTo>
                  <a:cubicBezTo>
                    <a:pt x="46" y="8"/>
                    <a:pt x="41" y="5"/>
                    <a:pt x="39" y="6"/>
                  </a:cubicBezTo>
                  <a:cubicBezTo>
                    <a:pt x="37" y="7"/>
                    <a:pt x="36" y="7"/>
                    <a:pt x="34" y="6"/>
                  </a:cubicBezTo>
                  <a:cubicBezTo>
                    <a:pt x="32" y="5"/>
                    <a:pt x="33" y="3"/>
                    <a:pt x="31" y="2"/>
                  </a:cubicBezTo>
                  <a:cubicBezTo>
                    <a:pt x="30" y="2"/>
                    <a:pt x="27" y="0"/>
                    <a:pt x="26" y="0"/>
                  </a:cubicBezTo>
                  <a:cubicBezTo>
                    <a:pt x="24" y="2"/>
                    <a:pt x="23" y="2"/>
                    <a:pt x="23" y="4"/>
                  </a:cubicBezTo>
                  <a:cubicBezTo>
                    <a:pt x="24" y="9"/>
                    <a:pt x="21" y="8"/>
                    <a:pt x="17" y="8"/>
                  </a:cubicBezTo>
                  <a:cubicBezTo>
                    <a:pt x="16" y="8"/>
                    <a:pt x="15" y="6"/>
                    <a:pt x="14" y="6"/>
                  </a:cubicBezTo>
                  <a:cubicBezTo>
                    <a:pt x="13" y="6"/>
                    <a:pt x="10" y="5"/>
                    <a:pt x="9" y="6"/>
                  </a:cubicBezTo>
                  <a:cubicBezTo>
                    <a:pt x="6" y="7"/>
                    <a:pt x="1" y="9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7" name="Freeform 680"/>
            <p:cNvSpPr>
              <a:spLocks noEditPoints="1"/>
            </p:cNvSpPr>
            <p:nvPr/>
          </p:nvSpPr>
          <p:spPr bwMode="auto">
            <a:xfrm>
              <a:off x="3240783" y="2128416"/>
              <a:ext cx="557213" cy="276225"/>
            </a:xfrm>
            <a:custGeom>
              <a:avLst/>
              <a:gdLst>
                <a:gd name="T0" fmla="*/ 2147483647 w 75"/>
                <a:gd name="T1" fmla="*/ 2147483647 h 37"/>
                <a:gd name="T2" fmla="*/ 2147483647 w 75"/>
                <a:gd name="T3" fmla="*/ 2147483647 h 37"/>
                <a:gd name="T4" fmla="*/ 2147483647 w 75"/>
                <a:gd name="T5" fmla="*/ 2147483647 h 37"/>
                <a:gd name="T6" fmla="*/ 2147483647 w 75"/>
                <a:gd name="T7" fmla="*/ 2147483647 h 37"/>
                <a:gd name="T8" fmla="*/ 2147483647 w 75"/>
                <a:gd name="T9" fmla="*/ 2147483647 h 37"/>
                <a:gd name="T10" fmla="*/ 0 w 75"/>
                <a:gd name="T11" fmla="*/ 2147483647 h 37"/>
                <a:gd name="T12" fmla="*/ 2147483647 w 75"/>
                <a:gd name="T13" fmla="*/ 2147483647 h 37"/>
                <a:gd name="T14" fmla="*/ 2147483647 w 75"/>
                <a:gd name="T15" fmla="*/ 2147483647 h 37"/>
                <a:gd name="T16" fmla="*/ 2147483647 w 75"/>
                <a:gd name="T17" fmla="*/ 2147483647 h 37"/>
                <a:gd name="T18" fmla="*/ 2147483647 w 75"/>
                <a:gd name="T19" fmla="*/ 2147483647 h 37"/>
                <a:gd name="T20" fmla="*/ 2147483647 w 75"/>
                <a:gd name="T21" fmla="*/ 2147483647 h 37"/>
                <a:gd name="T22" fmla="*/ 2147483647 w 75"/>
                <a:gd name="T23" fmla="*/ 2147483647 h 37"/>
                <a:gd name="T24" fmla="*/ 2147483647 w 75"/>
                <a:gd name="T25" fmla="*/ 2147483647 h 37"/>
                <a:gd name="T26" fmla="*/ 2147483647 w 75"/>
                <a:gd name="T27" fmla="*/ 2147483647 h 37"/>
                <a:gd name="T28" fmla="*/ 2147483647 w 75"/>
                <a:gd name="T29" fmla="*/ 2147483647 h 37"/>
                <a:gd name="T30" fmla="*/ 2147483647 w 75"/>
                <a:gd name="T31" fmla="*/ 2147483647 h 37"/>
                <a:gd name="T32" fmla="*/ 2147483647 w 75"/>
                <a:gd name="T33" fmla="*/ 2147483647 h 37"/>
                <a:gd name="T34" fmla="*/ 2147483647 w 75"/>
                <a:gd name="T35" fmla="*/ 2147483647 h 37"/>
                <a:gd name="T36" fmla="*/ 2147483647 w 75"/>
                <a:gd name="T37" fmla="*/ 2147483647 h 37"/>
                <a:gd name="T38" fmla="*/ 2147483647 w 75"/>
                <a:gd name="T39" fmla="*/ 2147483647 h 37"/>
                <a:gd name="T40" fmla="*/ 2147483647 w 75"/>
                <a:gd name="T41" fmla="*/ 2147483647 h 37"/>
                <a:gd name="T42" fmla="*/ 2147483647 w 75"/>
                <a:gd name="T43" fmla="*/ 2147483647 h 37"/>
                <a:gd name="T44" fmla="*/ 2147483647 w 75"/>
                <a:gd name="T45" fmla="*/ 2147483647 h 37"/>
                <a:gd name="T46" fmla="*/ 2147483647 w 75"/>
                <a:gd name="T47" fmla="*/ 2147483647 h 37"/>
                <a:gd name="T48" fmla="*/ 2147483647 w 75"/>
                <a:gd name="T49" fmla="*/ 2147483647 h 37"/>
                <a:gd name="T50" fmla="*/ 2147483647 w 75"/>
                <a:gd name="T51" fmla="*/ 2147483647 h 37"/>
                <a:gd name="T52" fmla="*/ 2147483647 w 75"/>
                <a:gd name="T53" fmla="*/ 2147483647 h 37"/>
                <a:gd name="T54" fmla="*/ 2147483647 w 75"/>
                <a:gd name="T55" fmla="*/ 2147483647 h 37"/>
                <a:gd name="T56" fmla="*/ 2147483647 w 75"/>
                <a:gd name="T57" fmla="*/ 2147483647 h 37"/>
                <a:gd name="T58" fmla="*/ 2147483647 w 75"/>
                <a:gd name="T59" fmla="*/ 2147483647 h 37"/>
                <a:gd name="T60" fmla="*/ 2147483647 w 75"/>
                <a:gd name="T61" fmla="*/ 2147483647 h 37"/>
                <a:gd name="T62" fmla="*/ 2147483647 w 75"/>
                <a:gd name="T63" fmla="*/ 2147483647 h 37"/>
                <a:gd name="T64" fmla="*/ 2147483647 w 75"/>
                <a:gd name="T65" fmla="*/ 2147483647 h 37"/>
                <a:gd name="T66" fmla="*/ 2147483647 w 75"/>
                <a:gd name="T67" fmla="*/ 2147483647 h 37"/>
                <a:gd name="T68" fmla="*/ 2147483647 w 75"/>
                <a:gd name="T69" fmla="*/ 2147483647 h 37"/>
                <a:gd name="T70" fmla="*/ 2147483647 w 75"/>
                <a:gd name="T71" fmla="*/ 2147483647 h 37"/>
                <a:gd name="T72" fmla="*/ 2147483647 w 75"/>
                <a:gd name="T73" fmla="*/ 2147483647 h 37"/>
                <a:gd name="T74" fmla="*/ 2147483647 w 75"/>
                <a:gd name="T75" fmla="*/ 2147483647 h 37"/>
                <a:gd name="T76" fmla="*/ 2147483647 w 75"/>
                <a:gd name="T77" fmla="*/ 2147483647 h 37"/>
                <a:gd name="T78" fmla="*/ 2147483647 w 75"/>
                <a:gd name="T79" fmla="*/ 2147483647 h 37"/>
                <a:gd name="T80" fmla="*/ 2147483647 w 75"/>
                <a:gd name="T81" fmla="*/ 2147483647 h 37"/>
                <a:gd name="T82" fmla="*/ 2147483647 w 75"/>
                <a:gd name="T83" fmla="*/ 2147483647 h 37"/>
                <a:gd name="T84" fmla="*/ 2147483647 w 75"/>
                <a:gd name="T85" fmla="*/ 2147483647 h 37"/>
                <a:gd name="T86" fmla="*/ 2147483647 w 75"/>
                <a:gd name="T87" fmla="*/ 2147483647 h 37"/>
                <a:gd name="T88" fmla="*/ 2147483647 w 75"/>
                <a:gd name="T89" fmla="*/ 2147483647 h 37"/>
                <a:gd name="T90" fmla="*/ 2147483647 w 75"/>
                <a:gd name="T91" fmla="*/ 2147483647 h 37"/>
                <a:gd name="T92" fmla="*/ 2147483647 w 75"/>
                <a:gd name="T93" fmla="*/ 2147483647 h 37"/>
                <a:gd name="T94" fmla="*/ 2147483647 w 75"/>
                <a:gd name="T95" fmla="*/ 2147483647 h 37"/>
                <a:gd name="T96" fmla="*/ 2147483647 w 75"/>
                <a:gd name="T97" fmla="*/ 2147483647 h 37"/>
                <a:gd name="T98" fmla="*/ 2147483647 w 75"/>
                <a:gd name="T99" fmla="*/ 2147483647 h 3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75" h="37">
                  <a:moveTo>
                    <a:pt x="40" y="37"/>
                  </a:moveTo>
                  <a:cubicBezTo>
                    <a:pt x="39" y="37"/>
                    <a:pt x="37" y="37"/>
                    <a:pt x="36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5"/>
                    <a:pt x="33" y="35"/>
                    <a:pt x="32" y="35"/>
                  </a:cubicBezTo>
                  <a:cubicBezTo>
                    <a:pt x="32" y="34"/>
                    <a:pt x="31" y="34"/>
                    <a:pt x="30" y="34"/>
                  </a:cubicBezTo>
                  <a:cubicBezTo>
                    <a:pt x="27" y="34"/>
                    <a:pt x="25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1" y="34"/>
                    <a:pt x="20" y="32"/>
                    <a:pt x="18" y="30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7" y="28"/>
                    <a:pt x="16" y="28"/>
                    <a:pt x="14" y="27"/>
                  </a:cubicBezTo>
                  <a:cubicBezTo>
                    <a:pt x="14" y="27"/>
                    <a:pt x="13" y="27"/>
                    <a:pt x="13" y="27"/>
                  </a:cubicBezTo>
                  <a:cubicBezTo>
                    <a:pt x="12" y="26"/>
                    <a:pt x="11" y="26"/>
                    <a:pt x="10" y="26"/>
                  </a:cubicBezTo>
                  <a:cubicBezTo>
                    <a:pt x="9" y="26"/>
                    <a:pt x="8" y="26"/>
                    <a:pt x="7" y="26"/>
                  </a:cubicBezTo>
                  <a:cubicBezTo>
                    <a:pt x="7" y="25"/>
                    <a:pt x="7" y="25"/>
                    <a:pt x="7" y="24"/>
                  </a:cubicBezTo>
                  <a:cubicBezTo>
                    <a:pt x="7" y="23"/>
                    <a:pt x="7" y="21"/>
                    <a:pt x="7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18"/>
                    <a:pt x="6" y="17"/>
                    <a:pt x="4" y="17"/>
                  </a:cubicBezTo>
                  <a:cubicBezTo>
                    <a:pt x="2" y="17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9"/>
                    <a:pt x="6" y="8"/>
                    <a:pt x="10" y="6"/>
                  </a:cubicBezTo>
                  <a:cubicBezTo>
                    <a:pt x="11" y="6"/>
                    <a:pt x="12" y="6"/>
                    <a:pt x="14" y="6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6" y="7"/>
                    <a:pt x="16" y="7"/>
                    <a:pt x="17" y="8"/>
                  </a:cubicBezTo>
                  <a:cubicBezTo>
                    <a:pt x="17" y="8"/>
                    <a:pt x="18" y="8"/>
                    <a:pt x="18" y="8"/>
                  </a:cubicBezTo>
                  <a:cubicBezTo>
                    <a:pt x="19" y="8"/>
                    <a:pt x="19" y="8"/>
                    <a:pt x="20" y="8"/>
                  </a:cubicBezTo>
                  <a:cubicBezTo>
                    <a:pt x="20" y="8"/>
                    <a:pt x="21" y="8"/>
                    <a:pt x="21" y="8"/>
                  </a:cubicBezTo>
                  <a:cubicBezTo>
                    <a:pt x="23" y="8"/>
                    <a:pt x="23" y="8"/>
                    <a:pt x="24" y="8"/>
                  </a:cubicBezTo>
                  <a:cubicBezTo>
                    <a:pt x="24" y="7"/>
                    <a:pt x="24" y="7"/>
                    <a:pt x="24" y="6"/>
                  </a:cubicBezTo>
                  <a:cubicBezTo>
                    <a:pt x="23" y="3"/>
                    <a:pt x="24" y="2"/>
                    <a:pt x="26" y="2"/>
                  </a:cubicBezTo>
                  <a:cubicBezTo>
                    <a:pt x="26" y="1"/>
                    <a:pt x="26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  <a:cubicBezTo>
                    <a:pt x="28" y="0"/>
                    <a:pt x="30" y="1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4" y="3"/>
                    <a:pt x="34" y="4"/>
                    <a:pt x="34" y="5"/>
                  </a:cubicBezTo>
                  <a:cubicBezTo>
                    <a:pt x="34" y="5"/>
                    <a:pt x="35" y="6"/>
                    <a:pt x="35" y="6"/>
                  </a:cubicBezTo>
                  <a:cubicBezTo>
                    <a:pt x="37" y="8"/>
                    <a:pt x="37" y="7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1" y="5"/>
                    <a:pt x="45" y="7"/>
                    <a:pt x="49" y="10"/>
                  </a:cubicBezTo>
                  <a:cubicBezTo>
                    <a:pt x="50" y="11"/>
                    <a:pt x="51" y="11"/>
                    <a:pt x="52" y="11"/>
                  </a:cubicBezTo>
                  <a:cubicBezTo>
                    <a:pt x="54" y="11"/>
                    <a:pt x="56" y="11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0"/>
                    <a:pt x="60" y="9"/>
                    <a:pt x="61" y="9"/>
                  </a:cubicBezTo>
                  <a:cubicBezTo>
                    <a:pt x="61" y="8"/>
                    <a:pt x="62" y="8"/>
                    <a:pt x="62" y="8"/>
                  </a:cubicBezTo>
                  <a:cubicBezTo>
                    <a:pt x="63" y="7"/>
                    <a:pt x="63" y="8"/>
                    <a:pt x="64" y="8"/>
                  </a:cubicBezTo>
                  <a:cubicBezTo>
                    <a:pt x="65" y="8"/>
                    <a:pt x="66" y="9"/>
                    <a:pt x="67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6" y="11"/>
                    <a:pt x="66" y="12"/>
                    <a:pt x="65" y="14"/>
                  </a:cubicBezTo>
                  <a:cubicBezTo>
                    <a:pt x="65" y="16"/>
                    <a:pt x="65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8" y="17"/>
                    <a:pt x="69" y="16"/>
                    <a:pt x="69" y="16"/>
                  </a:cubicBezTo>
                  <a:cubicBezTo>
                    <a:pt x="70" y="16"/>
                    <a:pt x="71" y="15"/>
                    <a:pt x="71" y="15"/>
                  </a:cubicBezTo>
                  <a:cubicBezTo>
                    <a:pt x="71" y="15"/>
                    <a:pt x="72" y="15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7"/>
                    <a:pt x="74" y="17"/>
                    <a:pt x="74" y="18"/>
                  </a:cubicBezTo>
                  <a:cubicBezTo>
                    <a:pt x="74" y="19"/>
                    <a:pt x="74" y="19"/>
                    <a:pt x="74" y="20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1"/>
                    <a:pt x="71" y="21"/>
                  </a:cubicBezTo>
                  <a:cubicBezTo>
                    <a:pt x="69" y="21"/>
                    <a:pt x="68" y="21"/>
                    <a:pt x="68" y="21"/>
                  </a:cubicBezTo>
                  <a:cubicBezTo>
                    <a:pt x="68" y="22"/>
                    <a:pt x="68" y="22"/>
                    <a:pt x="67" y="22"/>
                  </a:cubicBezTo>
                  <a:cubicBezTo>
                    <a:pt x="67" y="23"/>
                    <a:pt x="66" y="24"/>
                    <a:pt x="65" y="24"/>
                  </a:cubicBezTo>
                  <a:cubicBezTo>
                    <a:pt x="65" y="24"/>
                    <a:pt x="65" y="25"/>
                    <a:pt x="64" y="25"/>
                  </a:cubicBezTo>
                  <a:cubicBezTo>
                    <a:pt x="64" y="25"/>
                    <a:pt x="64" y="25"/>
                    <a:pt x="63" y="25"/>
                  </a:cubicBezTo>
                  <a:cubicBezTo>
                    <a:pt x="63" y="25"/>
                    <a:pt x="63" y="25"/>
                    <a:pt x="63" y="26"/>
                  </a:cubicBezTo>
                  <a:cubicBezTo>
                    <a:pt x="62" y="27"/>
                    <a:pt x="61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ubicBezTo>
                    <a:pt x="58" y="27"/>
                    <a:pt x="58" y="26"/>
                    <a:pt x="58" y="26"/>
                  </a:cubicBezTo>
                  <a:cubicBezTo>
                    <a:pt x="57" y="26"/>
                    <a:pt x="57" y="27"/>
                    <a:pt x="57" y="27"/>
                  </a:cubicBezTo>
                  <a:cubicBezTo>
                    <a:pt x="56" y="28"/>
                    <a:pt x="56" y="29"/>
                    <a:pt x="57" y="29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1"/>
                    <a:pt x="53" y="34"/>
                    <a:pt x="53" y="34"/>
                  </a:cubicBezTo>
                  <a:cubicBezTo>
                    <a:pt x="51" y="35"/>
                    <a:pt x="50" y="35"/>
                    <a:pt x="50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8" y="35"/>
                    <a:pt x="47" y="35"/>
                    <a:pt x="47" y="35"/>
                  </a:cubicBezTo>
                  <a:cubicBezTo>
                    <a:pt x="45" y="35"/>
                    <a:pt x="44" y="36"/>
                    <a:pt x="43" y="36"/>
                  </a:cubicBezTo>
                  <a:cubicBezTo>
                    <a:pt x="42" y="37"/>
                    <a:pt x="41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lose/>
                  <a:moveTo>
                    <a:pt x="30" y="32"/>
                  </a:moveTo>
                  <a:cubicBezTo>
                    <a:pt x="31" y="32"/>
                    <a:pt x="32" y="33"/>
                    <a:pt x="33" y="34"/>
                  </a:cubicBezTo>
                  <a:cubicBezTo>
                    <a:pt x="34" y="34"/>
                    <a:pt x="34" y="34"/>
                    <a:pt x="35" y="35"/>
                  </a:cubicBezTo>
                  <a:cubicBezTo>
                    <a:pt x="35" y="35"/>
                    <a:pt x="36" y="35"/>
                    <a:pt x="36" y="35"/>
                  </a:cubicBezTo>
                  <a:cubicBezTo>
                    <a:pt x="37" y="36"/>
                    <a:pt x="39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6"/>
                    <a:pt x="41" y="36"/>
                    <a:pt x="42" y="35"/>
                  </a:cubicBezTo>
                  <a:cubicBezTo>
                    <a:pt x="44" y="35"/>
                    <a:pt x="45" y="34"/>
                    <a:pt x="47" y="34"/>
                  </a:cubicBezTo>
                  <a:cubicBezTo>
                    <a:pt x="47" y="34"/>
                    <a:pt x="48" y="34"/>
                    <a:pt x="49" y="34"/>
                  </a:cubicBezTo>
                  <a:cubicBezTo>
                    <a:pt x="50" y="34"/>
                    <a:pt x="51" y="34"/>
                    <a:pt x="52" y="33"/>
                  </a:cubicBezTo>
                  <a:cubicBezTo>
                    <a:pt x="53" y="33"/>
                    <a:pt x="55" y="31"/>
                    <a:pt x="56" y="30"/>
                  </a:cubicBezTo>
                  <a:cubicBezTo>
                    <a:pt x="55" y="29"/>
                    <a:pt x="55" y="28"/>
                    <a:pt x="55" y="27"/>
                  </a:cubicBezTo>
                  <a:cubicBezTo>
                    <a:pt x="56" y="26"/>
                    <a:pt x="56" y="25"/>
                    <a:pt x="57" y="25"/>
                  </a:cubicBezTo>
                  <a:cubicBezTo>
                    <a:pt x="58" y="25"/>
                    <a:pt x="59" y="25"/>
                    <a:pt x="59" y="26"/>
                  </a:cubicBezTo>
                  <a:cubicBezTo>
                    <a:pt x="59" y="26"/>
                    <a:pt x="60" y="26"/>
                    <a:pt x="60" y="26"/>
                  </a:cubicBezTo>
                  <a:cubicBezTo>
                    <a:pt x="61" y="26"/>
                    <a:pt x="61" y="25"/>
                    <a:pt x="62" y="25"/>
                  </a:cubicBezTo>
                  <a:cubicBezTo>
                    <a:pt x="62" y="24"/>
                    <a:pt x="62" y="24"/>
                    <a:pt x="63" y="24"/>
                  </a:cubicBezTo>
                  <a:cubicBezTo>
                    <a:pt x="63" y="24"/>
                    <a:pt x="64" y="24"/>
                    <a:pt x="64" y="24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6" y="22"/>
                    <a:pt x="66" y="22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8" y="20"/>
                    <a:pt x="69" y="20"/>
                    <a:pt x="71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19"/>
                    <a:pt x="73" y="19"/>
                    <a:pt x="73" y="18"/>
                  </a:cubicBezTo>
                  <a:cubicBezTo>
                    <a:pt x="73" y="18"/>
                    <a:pt x="72" y="17"/>
                    <a:pt x="71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7"/>
                    <a:pt x="70" y="17"/>
                    <a:pt x="70" y="17"/>
                  </a:cubicBezTo>
                  <a:cubicBezTo>
                    <a:pt x="69" y="17"/>
                    <a:pt x="68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4" y="18"/>
                    <a:pt x="64" y="16"/>
                    <a:pt x="64" y="14"/>
                  </a:cubicBezTo>
                  <a:cubicBezTo>
                    <a:pt x="64" y="12"/>
                    <a:pt x="65" y="11"/>
                    <a:pt x="66" y="10"/>
                  </a:cubicBezTo>
                  <a:cubicBezTo>
                    <a:pt x="65" y="10"/>
                    <a:pt x="64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1" y="10"/>
                    <a:pt x="60" y="11"/>
                    <a:pt x="59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7" y="12"/>
                    <a:pt x="55" y="12"/>
                    <a:pt x="52" y="12"/>
                  </a:cubicBezTo>
                  <a:cubicBezTo>
                    <a:pt x="51" y="12"/>
                    <a:pt x="49" y="12"/>
                    <a:pt x="48" y="11"/>
                  </a:cubicBezTo>
                  <a:cubicBezTo>
                    <a:pt x="44" y="8"/>
                    <a:pt x="41" y="7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8" y="8"/>
                    <a:pt x="36" y="9"/>
                    <a:pt x="34" y="7"/>
                  </a:cubicBezTo>
                  <a:cubicBezTo>
                    <a:pt x="34" y="7"/>
                    <a:pt x="33" y="6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32" y="3"/>
                    <a:pt x="31" y="3"/>
                    <a:pt x="31" y="3"/>
                  </a:cubicBezTo>
                  <a:cubicBezTo>
                    <a:pt x="30" y="3"/>
                    <a:pt x="28" y="2"/>
                    <a:pt x="27" y="2"/>
                  </a:cubicBezTo>
                  <a:cubicBezTo>
                    <a:pt x="27" y="2"/>
                    <a:pt x="27" y="2"/>
                    <a:pt x="26" y="2"/>
                  </a:cubicBezTo>
                  <a:cubicBezTo>
                    <a:pt x="25" y="3"/>
                    <a:pt x="25" y="4"/>
                    <a:pt x="25" y="5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4" y="9"/>
                    <a:pt x="23" y="10"/>
                    <a:pt x="21" y="10"/>
                  </a:cubicBezTo>
                  <a:cubicBezTo>
                    <a:pt x="21" y="10"/>
                    <a:pt x="20" y="10"/>
                    <a:pt x="20" y="9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7" y="9"/>
                    <a:pt x="16" y="9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4" y="8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8" y="8"/>
                    <a:pt x="3" y="10"/>
                    <a:pt x="1" y="13"/>
                  </a:cubicBezTo>
                  <a:cubicBezTo>
                    <a:pt x="2" y="14"/>
                    <a:pt x="3" y="15"/>
                    <a:pt x="4" y="16"/>
                  </a:cubicBezTo>
                  <a:cubicBezTo>
                    <a:pt x="7" y="16"/>
                    <a:pt x="7" y="17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8" y="22"/>
                    <a:pt x="8" y="24"/>
                  </a:cubicBezTo>
                  <a:cubicBezTo>
                    <a:pt x="8" y="24"/>
                    <a:pt x="8" y="24"/>
                    <a:pt x="8" y="25"/>
                  </a:cubicBezTo>
                  <a:cubicBezTo>
                    <a:pt x="9" y="25"/>
                    <a:pt x="9" y="25"/>
                    <a:pt x="10" y="25"/>
                  </a:cubicBezTo>
                  <a:cubicBezTo>
                    <a:pt x="11" y="25"/>
                    <a:pt x="12" y="25"/>
                    <a:pt x="13" y="26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6" y="27"/>
                    <a:pt x="18" y="27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5" y="33"/>
                    <a:pt x="27" y="33"/>
                    <a:pt x="3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8" name="Freeform 681"/>
            <p:cNvSpPr>
              <a:spLocks/>
            </p:cNvSpPr>
            <p:nvPr/>
          </p:nvSpPr>
          <p:spPr bwMode="auto">
            <a:xfrm>
              <a:off x="2116833" y="1898229"/>
              <a:ext cx="103188" cy="76200"/>
            </a:xfrm>
            <a:custGeom>
              <a:avLst/>
              <a:gdLst>
                <a:gd name="T0" fmla="*/ 2147483647 w 14"/>
                <a:gd name="T1" fmla="*/ 2147483647 h 10"/>
                <a:gd name="T2" fmla="*/ 2147483647 w 14"/>
                <a:gd name="T3" fmla="*/ 2147483647 h 10"/>
                <a:gd name="T4" fmla="*/ 2147483647 w 14"/>
                <a:gd name="T5" fmla="*/ 2147483647 h 10"/>
                <a:gd name="T6" fmla="*/ 2147483647 w 14"/>
                <a:gd name="T7" fmla="*/ 0 h 10"/>
                <a:gd name="T8" fmla="*/ 2147483647 w 14"/>
                <a:gd name="T9" fmla="*/ 2147483647 h 10"/>
                <a:gd name="T10" fmla="*/ 2147483647 w 14"/>
                <a:gd name="T11" fmla="*/ 2147483647 h 10"/>
                <a:gd name="T12" fmla="*/ 2147483647 w 14"/>
                <a:gd name="T13" fmla="*/ 2147483647 h 10"/>
                <a:gd name="T14" fmla="*/ 2147483647 w 14"/>
                <a:gd name="T15" fmla="*/ 2147483647 h 10"/>
                <a:gd name="T16" fmla="*/ 2147483647 w 14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">
                  <a:moveTo>
                    <a:pt x="12" y="10"/>
                  </a:moveTo>
                  <a:cubicBezTo>
                    <a:pt x="13" y="8"/>
                    <a:pt x="12" y="8"/>
                    <a:pt x="12" y="6"/>
                  </a:cubicBezTo>
                  <a:cubicBezTo>
                    <a:pt x="11" y="3"/>
                    <a:pt x="12" y="5"/>
                    <a:pt x="13" y="4"/>
                  </a:cubicBezTo>
                  <a:cubicBezTo>
                    <a:pt x="14" y="3"/>
                    <a:pt x="14" y="1"/>
                    <a:pt x="13" y="0"/>
                  </a:cubicBezTo>
                  <a:cubicBezTo>
                    <a:pt x="14" y="4"/>
                    <a:pt x="9" y="1"/>
                    <a:pt x="8" y="1"/>
                  </a:cubicBezTo>
                  <a:cubicBezTo>
                    <a:pt x="7" y="1"/>
                    <a:pt x="0" y="4"/>
                    <a:pt x="3" y="5"/>
                  </a:cubicBezTo>
                  <a:cubicBezTo>
                    <a:pt x="2" y="6"/>
                    <a:pt x="4" y="7"/>
                    <a:pt x="5" y="7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8" y="8"/>
                    <a:pt x="9" y="10"/>
                    <a:pt x="1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9" name="Freeform 682"/>
            <p:cNvSpPr>
              <a:spLocks noEditPoints="1"/>
            </p:cNvSpPr>
            <p:nvPr/>
          </p:nvSpPr>
          <p:spPr bwMode="auto">
            <a:xfrm>
              <a:off x="2132708" y="1891879"/>
              <a:ext cx="93663" cy="88900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2147483647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2147483647 w 13"/>
                <a:gd name="T13" fmla="*/ 2147483647 h 12"/>
                <a:gd name="T14" fmla="*/ 0 w 13"/>
                <a:gd name="T15" fmla="*/ 2147483647 h 12"/>
                <a:gd name="T16" fmla="*/ 0 w 13"/>
                <a:gd name="T17" fmla="*/ 2147483647 h 12"/>
                <a:gd name="T18" fmla="*/ 0 w 13"/>
                <a:gd name="T19" fmla="*/ 2147483647 h 12"/>
                <a:gd name="T20" fmla="*/ 2147483647 w 13"/>
                <a:gd name="T21" fmla="*/ 2147483647 h 12"/>
                <a:gd name="T22" fmla="*/ 2147483647 w 13"/>
                <a:gd name="T23" fmla="*/ 2147483647 h 12"/>
                <a:gd name="T24" fmla="*/ 2147483647 w 13"/>
                <a:gd name="T25" fmla="*/ 2147483647 h 12"/>
                <a:gd name="T26" fmla="*/ 2147483647 w 13"/>
                <a:gd name="T27" fmla="*/ 2147483647 h 12"/>
                <a:gd name="T28" fmla="*/ 2147483647 w 13"/>
                <a:gd name="T29" fmla="*/ 2147483647 h 12"/>
                <a:gd name="T30" fmla="*/ 2147483647 w 13"/>
                <a:gd name="T31" fmla="*/ 0 h 12"/>
                <a:gd name="T32" fmla="*/ 2147483647 w 13"/>
                <a:gd name="T33" fmla="*/ 2147483647 h 12"/>
                <a:gd name="T34" fmla="*/ 2147483647 w 13"/>
                <a:gd name="T35" fmla="*/ 2147483647 h 12"/>
                <a:gd name="T36" fmla="*/ 2147483647 w 13"/>
                <a:gd name="T37" fmla="*/ 2147483647 h 12"/>
                <a:gd name="T38" fmla="*/ 2147483647 w 13"/>
                <a:gd name="T39" fmla="*/ 2147483647 h 12"/>
                <a:gd name="T40" fmla="*/ 2147483647 w 13"/>
                <a:gd name="T41" fmla="*/ 2147483647 h 12"/>
                <a:gd name="T42" fmla="*/ 2147483647 w 13"/>
                <a:gd name="T43" fmla="*/ 2147483647 h 12"/>
                <a:gd name="T44" fmla="*/ 2147483647 w 13"/>
                <a:gd name="T45" fmla="*/ 2147483647 h 12"/>
                <a:gd name="T46" fmla="*/ 2147483647 w 13"/>
                <a:gd name="T47" fmla="*/ 2147483647 h 12"/>
                <a:gd name="T48" fmla="*/ 2147483647 w 13"/>
                <a:gd name="T49" fmla="*/ 2147483647 h 12"/>
                <a:gd name="T50" fmla="*/ 2147483647 w 13"/>
                <a:gd name="T51" fmla="*/ 2147483647 h 12"/>
                <a:gd name="T52" fmla="*/ 2147483647 w 13"/>
                <a:gd name="T53" fmla="*/ 2147483647 h 12"/>
                <a:gd name="T54" fmla="*/ 2147483647 w 13"/>
                <a:gd name="T55" fmla="*/ 2147483647 h 12"/>
                <a:gd name="T56" fmla="*/ 2147483647 w 13"/>
                <a:gd name="T57" fmla="*/ 2147483647 h 12"/>
                <a:gd name="T58" fmla="*/ 2147483647 w 13"/>
                <a:gd name="T59" fmla="*/ 2147483647 h 12"/>
                <a:gd name="T60" fmla="*/ 2147483647 w 13"/>
                <a:gd name="T61" fmla="*/ 2147483647 h 12"/>
                <a:gd name="T62" fmla="*/ 2147483647 w 13"/>
                <a:gd name="T63" fmla="*/ 2147483647 h 12"/>
                <a:gd name="T64" fmla="*/ 2147483647 w 13"/>
                <a:gd name="T65" fmla="*/ 2147483647 h 12"/>
                <a:gd name="T66" fmla="*/ 2147483647 w 13"/>
                <a:gd name="T67" fmla="*/ 2147483647 h 12"/>
                <a:gd name="T68" fmla="*/ 2147483647 w 13"/>
                <a:gd name="T69" fmla="*/ 2147483647 h 12"/>
                <a:gd name="T70" fmla="*/ 2147483647 w 13"/>
                <a:gd name="T71" fmla="*/ 2147483647 h 12"/>
                <a:gd name="T72" fmla="*/ 2147483647 w 13"/>
                <a:gd name="T73" fmla="*/ 2147483647 h 12"/>
                <a:gd name="T74" fmla="*/ 2147483647 w 13"/>
                <a:gd name="T75" fmla="*/ 2147483647 h 12"/>
                <a:gd name="T76" fmla="*/ 2147483647 w 13"/>
                <a:gd name="T77" fmla="*/ 2147483647 h 12"/>
                <a:gd name="T78" fmla="*/ 2147483647 w 13"/>
                <a:gd name="T79" fmla="*/ 2147483647 h 12"/>
                <a:gd name="T80" fmla="*/ 2147483647 w 13"/>
                <a:gd name="T81" fmla="*/ 2147483647 h 12"/>
                <a:gd name="T82" fmla="*/ 2147483647 w 13"/>
                <a:gd name="T83" fmla="*/ 2147483647 h 12"/>
                <a:gd name="T84" fmla="*/ 2147483647 w 13"/>
                <a:gd name="T85" fmla="*/ 2147483647 h 12"/>
                <a:gd name="T86" fmla="*/ 2147483647 w 13"/>
                <a:gd name="T87" fmla="*/ 2147483647 h 12"/>
                <a:gd name="T88" fmla="*/ 2147483647 w 13"/>
                <a:gd name="T89" fmla="*/ 2147483647 h 12"/>
                <a:gd name="T90" fmla="*/ 2147483647 w 13"/>
                <a:gd name="T91" fmla="*/ 2147483647 h 1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3" h="12">
                  <a:moveTo>
                    <a:pt x="1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8" y="11"/>
                    <a:pt x="7" y="11"/>
                  </a:cubicBezTo>
                  <a:cubicBezTo>
                    <a:pt x="6" y="10"/>
                    <a:pt x="5" y="10"/>
                    <a:pt x="3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3"/>
                    <a:pt x="5" y="1"/>
                    <a:pt x="6" y="1"/>
                  </a:cubicBezTo>
                  <a:cubicBezTo>
                    <a:pt x="6" y="1"/>
                    <a:pt x="7" y="1"/>
                    <a:pt x="8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4"/>
                    <a:pt x="12" y="5"/>
                    <a:pt x="11" y="5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9"/>
                    <a:pt x="12" y="10"/>
                    <a:pt x="11" y="11"/>
                  </a:cubicBezTo>
                  <a:lnTo>
                    <a:pt x="11" y="12"/>
                  </a:lnTo>
                  <a:close/>
                  <a:moveTo>
                    <a:pt x="5" y="9"/>
                  </a:moveTo>
                  <a:cubicBezTo>
                    <a:pt x="6" y="9"/>
                    <a:pt x="7" y="9"/>
                    <a:pt x="8" y="10"/>
                  </a:cubicBezTo>
                  <a:cubicBezTo>
                    <a:pt x="8" y="10"/>
                    <a:pt x="9" y="10"/>
                    <a:pt x="10" y="11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9"/>
                    <a:pt x="9" y="8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0" y="5"/>
                    <a:pt x="10" y="5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1" y="4"/>
                    <a:pt x="9" y="3"/>
                    <a:pt x="8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5" y="3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0" name="Freeform 683"/>
            <p:cNvSpPr>
              <a:spLocks/>
            </p:cNvSpPr>
            <p:nvPr/>
          </p:nvSpPr>
          <p:spPr bwMode="auto">
            <a:xfrm>
              <a:off x="2094608" y="1958554"/>
              <a:ext cx="131763" cy="87312"/>
            </a:xfrm>
            <a:custGeom>
              <a:avLst/>
              <a:gdLst>
                <a:gd name="T0" fmla="*/ 0 w 18"/>
                <a:gd name="T1" fmla="*/ 2147483647 h 12"/>
                <a:gd name="T2" fmla="*/ 2147483647 w 18"/>
                <a:gd name="T3" fmla="*/ 2147483647 h 12"/>
                <a:gd name="T4" fmla="*/ 2147483647 w 18"/>
                <a:gd name="T5" fmla="*/ 2147483647 h 12"/>
                <a:gd name="T6" fmla="*/ 2147483647 w 18"/>
                <a:gd name="T7" fmla="*/ 2147483647 h 12"/>
                <a:gd name="T8" fmla="*/ 2147483647 w 18"/>
                <a:gd name="T9" fmla="*/ 2147483647 h 12"/>
                <a:gd name="T10" fmla="*/ 2147483647 w 18"/>
                <a:gd name="T11" fmla="*/ 2147483647 h 12"/>
                <a:gd name="T12" fmla="*/ 2147483647 w 18"/>
                <a:gd name="T13" fmla="*/ 2147483647 h 12"/>
                <a:gd name="T14" fmla="*/ 2147483647 w 18"/>
                <a:gd name="T15" fmla="*/ 2147483647 h 12"/>
                <a:gd name="T16" fmla="*/ 2147483647 w 18"/>
                <a:gd name="T17" fmla="*/ 2147483647 h 12"/>
                <a:gd name="T18" fmla="*/ 2147483647 w 18"/>
                <a:gd name="T19" fmla="*/ 2147483647 h 12"/>
                <a:gd name="T20" fmla="*/ 2147483647 w 18"/>
                <a:gd name="T21" fmla="*/ 2147483647 h 12"/>
                <a:gd name="T22" fmla="*/ 2147483647 w 18"/>
                <a:gd name="T23" fmla="*/ 2147483647 h 12"/>
                <a:gd name="T24" fmla="*/ 2147483647 w 18"/>
                <a:gd name="T25" fmla="*/ 2147483647 h 12"/>
                <a:gd name="T26" fmla="*/ 2147483647 w 18"/>
                <a:gd name="T27" fmla="*/ 2147483647 h 12"/>
                <a:gd name="T28" fmla="*/ 2147483647 w 18"/>
                <a:gd name="T29" fmla="*/ 2147483647 h 12"/>
                <a:gd name="T30" fmla="*/ 0 w 18"/>
                <a:gd name="T31" fmla="*/ 2147483647 h 1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" h="12">
                  <a:moveTo>
                    <a:pt x="0" y="9"/>
                  </a:moveTo>
                  <a:cubicBezTo>
                    <a:pt x="0" y="8"/>
                    <a:pt x="0" y="4"/>
                    <a:pt x="2" y="4"/>
                  </a:cubicBezTo>
                  <a:cubicBezTo>
                    <a:pt x="4" y="3"/>
                    <a:pt x="3" y="3"/>
                    <a:pt x="4" y="4"/>
                  </a:cubicBezTo>
                  <a:cubicBezTo>
                    <a:pt x="5" y="5"/>
                    <a:pt x="6" y="7"/>
                    <a:pt x="7" y="6"/>
                  </a:cubicBezTo>
                  <a:cubicBezTo>
                    <a:pt x="9" y="5"/>
                    <a:pt x="7" y="0"/>
                    <a:pt x="10" y="2"/>
                  </a:cubicBezTo>
                  <a:cubicBezTo>
                    <a:pt x="11" y="2"/>
                    <a:pt x="12" y="3"/>
                    <a:pt x="13" y="4"/>
                  </a:cubicBezTo>
                  <a:cubicBezTo>
                    <a:pt x="14" y="4"/>
                    <a:pt x="15" y="3"/>
                    <a:pt x="16" y="4"/>
                  </a:cubicBezTo>
                  <a:cubicBezTo>
                    <a:pt x="16" y="5"/>
                    <a:pt x="16" y="6"/>
                    <a:pt x="16" y="7"/>
                  </a:cubicBezTo>
                  <a:cubicBezTo>
                    <a:pt x="17" y="7"/>
                    <a:pt x="18" y="10"/>
                    <a:pt x="17" y="10"/>
                  </a:cubicBezTo>
                  <a:cubicBezTo>
                    <a:pt x="16" y="10"/>
                    <a:pt x="16" y="10"/>
                    <a:pt x="16" y="11"/>
                  </a:cubicBezTo>
                  <a:cubicBezTo>
                    <a:pt x="15" y="12"/>
                    <a:pt x="15" y="11"/>
                    <a:pt x="14" y="11"/>
                  </a:cubicBezTo>
                  <a:cubicBezTo>
                    <a:pt x="14" y="11"/>
                    <a:pt x="14" y="12"/>
                    <a:pt x="13" y="12"/>
                  </a:cubicBezTo>
                  <a:cubicBezTo>
                    <a:pt x="13" y="11"/>
                    <a:pt x="12" y="11"/>
                    <a:pt x="12" y="10"/>
                  </a:cubicBezTo>
                  <a:cubicBezTo>
                    <a:pt x="10" y="9"/>
                    <a:pt x="9" y="9"/>
                    <a:pt x="7" y="9"/>
                  </a:cubicBezTo>
                  <a:cubicBezTo>
                    <a:pt x="5" y="9"/>
                    <a:pt x="4" y="8"/>
                    <a:pt x="3" y="8"/>
                  </a:cubicBezTo>
                  <a:cubicBezTo>
                    <a:pt x="2" y="9"/>
                    <a:pt x="1" y="1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" name="Freeform 684"/>
            <p:cNvSpPr>
              <a:spLocks noEditPoints="1"/>
            </p:cNvSpPr>
            <p:nvPr/>
          </p:nvSpPr>
          <p:spPr bwMode="auto">
            <a:xfrm>
              <a:off x="2088258" y="1964904"/>
              <a:ext cx="138113" cy="80962"/>
            </a:xfrm>
            <a:custGeom>
              <a:avLst/>
              <a:gdLst>
                <a:gd name="T0" fmla="*/ 2147483647 w 19"/>
                <a:gd name="T1" fmla="*/ 2147483647 h 11"/>
                <a:gd name="T2" fmla="*/ 2147483647 w 19"/>
                <a:gd name="T3" fmla="*/ 2147483647 h 11"/>
                <a:gd name="T4" fmla="*/ 2147483647 w 19"/>
                <a:gd name="T5" fmla="*/ 2147483647 h 11"/>
                <a:gd name="T6" fmla="*/ 2147483647 w 19"/>
                <a:gd name="T7" fmla="*/ 2147483647 h 11"/>
                <a:gd name="T8" fmla="*/ 0 w 19"/>
                <a:gd name="T9" fmla="*/ 2147483647 h 11"/>
                <a:gd name="T10" fmla="*/ 0 w 19"/>
                <a:gd name="T11" fmla="*/ 2147483647 h 11"/>
                <a:gd name="T12" fmla="*/ 2147483647 w 19"/>
                <a:gd name="T13" fmla="*/ 2147483647 h 11"/>
                <a:gd name="T14" fmla="*/ 2147483647 w 19"/>
                <a:gd name="T15" fmla="*/ 2147483647 h 11"/>
                <a:gd name="T16" fmla="*/ 2147483647 w 19"/>
                <a:gd name="T17" fmla="*/ 2147483647 h 11"/>
                <a:gd name="T18" fmla="*/ 2147483647 w 19"/>
                <a:gd name="T19" fmla="*/ 0 h 11"/>
                <a:gd name="T20" fmla="*/ 2147483647 w 19"/>
                <a:gd name="T21" fmla="*/ 2147483647 h 11"/>
                <a:gd name="T22" fmla="*/ 2147483647 w 19"/>
                <a:gd name="T23" fmla="*/ 2147483647 h 11"/>
                <a:gd name="T24" fmla="*/ 2147483647 w 19"/>
                <a:gd name="T25" fmla="*/ 2147483647 h 11"/>
                <a:gd name="T26" fmla="*/ 2147483647 w 19"/>
                <a:gd name="T27" fmla="*/ 2147483647 h 11"/>
                <a:gd name="T28" fmla="*/ 2147483647 w 19"/>
                <a:gd name="T29" fmla="*/ 2147483647 h 11"/>
                <a:gd name="T30" fmla="*/ 2147483647 w 19"/>
                <a:gd name="T31" fmla="*/ 2147483647 h 11"/>
                <a:gd name="T32" fmla="*/ 2147483647 w 19"/>
                <a:gd name="T33" fmla="*/ 2147483647 h 11"/>
                <a:gd name="T34" fmla="*/ 2147483647 w 19"/>
                <a:gd name="T35" fmla="*/ 2147483647 h 11"/>
                <a:gd name="T36" fmla="*/ 2147483647 w 19"/>
                <a:gd name="T37" fmla="*/ 2147483647 h 11"/>
                <a:gd name="T38" fmla="*/ 2147483647 w 19"/>
                <a:gd name="T39" fmla="*/ 2147483647 h 11"/>
                <a:gd name="T40" fmla="*/ 2147483647 w 19"/>
                <a:gd name="T41" fmla="*/ 2147483647 h 11"/>
                <a:gd name="T42" fmla="*/ 2147483647 w 19"/>
                <a:gd name="T43" fmla="*/ 2147483647 h 11"/>
                <a:gd name="T44" fmla="*/ 2147483647 w 19"/>
                <a:gd name="T45" fmla="*/ 2147483647 h 11"/>
                <a:gd name="T46" fmla="*/ 2147483647 w 19"/>
                <a:gd name="T47" fmla="*/ 2147483647 h 11"/>
                <a:gd name="T48" fmla="*/ 2147483647 w 19"/>
                <a:gd name="T49" fmla="*/ 2147483647 h 11"/>
                <a:gd name="T50" fmla="*/ 2147483647 w 19"/>
                <a:gd name="T51" fmla="*/ 2147483647 h 11"/>
                <a:gd name="T52" fmla="*/ 2147483647 w 19"/>
                <a:gd name="T53" fmla="*/ 2147483647 h 11"/>
                <a:gd name="T54" fmla="*/ 2147483647 w 19"/>
                <a:gd name="T55" fmla="*/ 2147483647 h 11"/>
                <a:gd name="T56" fmla="*/ 2147483647 w 19"/>
                <a:gd name="T57" fmla="*/ 2147483647 h 11"/>
                <a:gd name="T58" fmla="*/ 2147483647 w 19"/>
                <a:gd name="T59" fmla="*/ 2147483647 h 11"/>
                <a:gd name="T60" fmla="*/ 2147483647 w 19"/>
                <a:gd name="T61" fmla="*/ 2147483647 h 11"/>
                <a:gd name="T62" fmla="*/ 2147483647 w 19"/>
                <a:gd name="T63" fmla="*/ 2147483647 h 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9" h="11">
                  <a:moveTo>
                    <a:pt x="15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8"/>
                    <a:pt x="10" y="8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2" y="9"/>
                    <a:pt x="1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1"/>
                    <a:pt x="5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2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7" y="2"/>
                    <a:pt x="17" y="3"/>
                  </a:cubicBezTo>
                  <a:cubicBezTo>
                    <a:pt x="17" y="3"/>
                    <a:pt x="18" y="3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lose/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10" y="7"/>
                    <a:pt x="11" y="7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8"/>
                    <a:pt x="18" y="8"/>
                  </a:cubicBezTo>
                  <a:cubicBezTo>
                    <a:pt x="18" y="8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5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3" y="3"/>
                    <a:pt x="13" y="3"/>
                    <a:pt x="13" y="2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10" y="1"/>
                    <a:pt x="9" y="3"/>
                  </a:cubicBezTo>
                  <a:cubicBezTo>
                    <a:pt x="9" y="4"/>
                    <a:pt x="9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6" y="5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5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" name="Freeform 685"/>
            <p:cNvSpPr>
              <a:spLocks/>
            </p:cNvSpPr>
            <p:nvPr/>
          </p:nvSpPr>
          <p:spPr bwMode="auto">
            <a:xfrm>
              <a:off x="2072383" y="2045866"/>
              <a:ext cx="66675" cy="22225"/>
            </a:xfrm>
            <a:custGeom>
              <a:avLst/>
              <a:gdLst>
                <a:gd name="T0" fmla="*/ 2147483647 w 9"/>
                <a:gd name="T1" fmla="*/ 2147483647 h 3"/>
                <a:gd name="T2" fmla="*/ 2147483647 w 9"/>
                <a:gd name="T3" fmla="*/ 0 h 3"/>
                <a:gd name="T4" fmla="*/ 2147483647 w 9"/>
                <a:gd name="T5" fmla="*/ 2147483647 h 3"/>
                <a:gd name="T6" fmla="*/ 2147483647 w 9"/>
                <a:gd name="T7" fmla="*/ 2147483647 h 3"/>
                <a:gd name="T8" fmla="*/ 2147483647 w 9"/>
                <a:gd name="T9" fmla="*/ 0 h 3"/>
                <a:gd name="T10" fmla="*/ 0 w 9"/>
                <a:gd name="T11" fmla="*/ 2147483647 h 3"/>
                <a:gd name="T12" fmla="*/ 2147483647 w 9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3">
                  <a:moveTo>
                    <a:pt x="7" y="3"/>
                  </a:moveTo>
                  <a:cubicBezTo>
                    <a:pt x="9" y="0"/>
                    <a:pt x="5" y="1"/>
                    <a:pt x="4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" name="Freeform 686"/>
            <p:cNvSpPr>
              <a:spLocks noEditPoints="1"/>
            </p:cNvSpPr>
            <p:nvPr/>
          </p:nvSpPr>
          <p:spPr bwMode="auto">
            <a:xfrm>
              <a:off x="2062858" y="2033166"/>
              <a:ext cx="69850" cy="44450"/>
            </a:xfrm>
            <a:custGeom>
              <a:avLst/>
              <a:gdLst>
                <a:gd name="T0" fmla="*/ 2147483647 w 9"/>
                <a:gd name="T1" fmla="*/ 2147483647 h 6"/>
                <a:gd name="T2" fmla="*/ 2147483647 w 9"/>
                <a:gd name="T3" fmla="*/ 2147483647 h 6"/>
                <a:gd name="T4" fmla="*/ 2147483647 w 9"/>
                <a:gd name="T5" fmla="*/ 2147483647 h 6"/>
                <a:gd name="T6" fmla="*/ 0 w 9"/>
                <a:gd name="T7" fmla="*/ 2147483647 h 6"/>
                <a:gd name="T8" fmla="*/ 0 w 9"/>
                <a:gd name="T9" fmla="*/ 2147483647 h 6"/>
                <a:gd name="T10" fmla="*/ 2147483647 w 9"/>
                <a:gd name="T11" fmla="*/ 2147483647 h 6"/>
                <a:gd name="T12" fmla="*/ 2147483647 w 9"/>
                <a:gd name="T13" fmla="*/ 2147483647 h 6"/>
                <a:gd name="T14" fmla="*/ 2147483647 w 9"/>
                <a:gd name="T15" fmla="*/ 0 h 6"/>
                <a:gd name="T16" fmla="*/ 2147483647 w 9"/>
                <a:gd name="T17" fmla="*/ 2147483647 h 6"/>
                <a:gd name="T18" fmla="*/ 2147483647 w 9"/>
                <a:gd name="T19" fmla="*/ 2147483647 h 6"/>
                <a:gd name="T20" fmla="*/ 2147483647 w 9"/>
                <a:gd name="T21" fmla="*/ 2147483647 h 6"/>
                <a:gd name="T22" fmla="*/ 2147483647 w 9"/>
                <a:gd name="T23" fmla="*/ 2147483647 h 6"/>
                <a:gd name="T24" fmla="*/ 2147483647 w 9"/>
                <a:gd name="T25" fmla="*/ 2147483647 h 6"/>
                <a:gd name="T26" fmla="*/ 2147483647 w 9"/>
                <a:gd name="T27" fmla="*/ 2147483647 h 6"/>
                <a:gd name="T28" fmla="*/ 2147483647 w 9"/>
                <a:gd name="T29" fmla="*/ 2147483647 h 6"/>
                <a:gd name="T30" fmla="*/ 2147483647 w 9"/>
                <a:gd name="T31" fmla="*/ 2147483647 h 6"/>
                <a:gd name="T32" fmla="*/ 2147483647 w 9"/>
                <a:gd name="T33" fmla="*/ 2147483647 h 6"/>
                <a:gd name="T34" fmla="*/ 2147483647 w 9"/>
                <a:gd name="T35" fmla="*/ 2147483647 h 6"/>
                <a:gd name="T36" fmla="*/ 2147483647 w 9"/>
                <a:gd name="T37" fmla="*/ 2147483647 h 6"/>
                <a:gd name="T38" fmla="*/ 2147483647 w 9"/>
                <a:gd name="T39" fmla="*/ 2147483647 h 6"/>
                <a:gd name="T40" fmla="*/ 2147483647 w 9"/>
                <a:gd name="T41" fmla="*/ 2147483647 h 6"/>
                <a:gd name="T42" fmla="*/ 2147483647 w 9"/>
                <a:gd name="T43" fmla="*/ 2147483647 h 6"/>
                <a:gd name="T44" fmla="*/ 2147483647 w 9"/>
                <a:gd name="T45" fmla="*/ 2147483647 h 6"/>
                <a:gd name="T46" fmla="*/ 2147483647 w 9"/>
                <a:gd name="T47" fmla="*/ 2147483647 h 6"/>
                <a:gd name="T48" fmla="*/ 2147483647 w 9"/>
                <a:gd name="T49" fmla="*/ 2147483647 h 6"/>
                <a:gd name="T50" fmla="*/ 2147483647 w 9"/>
                <a:gd name="T51" fmla="*/ 2147483647 h 6"/>
                <a:gd name="T52" fmla="*/ 2147483647 w 9"/>
                <a:gd name="T53" fmla="*/ 2147483647 h 6"/>
                <a:gd name="T54" fmla="*/ 2147483647 w 9"/>
                <a:gd name="T55" fmla="*/ 2147483647 h 6"/>
                <a:gd name="T56" fmla="*/ 2147483647 w 9"/>
                <a:gd name="T57" fmla="*/ 2147483647 h 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9" h="6"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2" y="6"/>
                    <a:pt x="1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7" y="2"/>
                    <a:pt x="9" y="2"/>
                    <a:pt x="9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6" y="6"/>
                    <a:pt x="5" y="6"/>
                  </a:cubicBezTo>
                  <a:close/>
                  <a:moveTo>
                    <a:pt x="2" y="4"/>
                  </a:moveTo>
                  <a:cubicBezTo>
                    <a:pt x="3" y="5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4" name="Freeform 687"/>
            <p:cNvSpPr>
              <a:spLocks/>
            </p:cNvSpPr>
            <p:nvPr/>
          </p:nvSpPr>
          <p:spPr bwMode="auto">
            <a:xfrm>
              <a:off x="2094608" y="2017291"/>
              <a:ext cx="104775" cy="82550"/>
            </a:xfrm>
            <a:custGeom>
              <a:avLst/>
              <a:gdLst>
                <a:gd name="T0" fmla="*/ 2147483647 w 14"/>
                <a:gd name="T1" fmla="*/ 2147483647 h 11"/>
                <a:gd name="T2" fmla="*/ 2147483647 w 14"/>
                <a:gd name="T3" fmla="*/ 2147483647 h 11"/>
                <a:gd name="T4" fmla="*/ 0 w 14"/>
                <a:gd name="T5" fmla="*/ 2147483647 h 11"/>
                <a:gd name="T6" fmla="*/ 2147483647 w 14"/>
                <a:gd name="T7" fmla="*/ 0 h 11"/>
                <a:gd name="T8" fmla="*/ 2147483647 w 14"/>
                <a:gd name="T9" fmla="*/ 2147483647 h 11"/>
                <a:gd name="T10" fmla="*/ 2147483647 w 14"/>
                <a:gd name="T11" fmla="*/ 0 h 11"/>
                <a:gd name="T12" fmla="*/ 2147483647 w 14"/>
                <a:gd name="T13" fmla="*/ 2147483647 h 11"/>
                <a:gd name="T14" fmla="*/ 2147483647 w 14"/>
                <a:gd name="T15" fmla="*/ 2147483647 h 11"/>
                <a:gd name="T16" fmla="*/ 2147483647 w 14"/>
                <a:gd name="T17" fmla="*/ 2147483647 h 11"/>
                <a:gd name="T18" fmla="*/ 2147483647 w 14"/>
                <a:gd name="T19" fmla="*/ 2147483647 h 11"/>
                <a:gd name="T20" fmla="*/ 2147483647 w 14"/>
                <a:gd name="T21" fmla="*/ 2147483647 h 11"/>
                <a:gd name="T22" fmla="*/ 2147483647 w 14"/>
                <a:gd name="T23" fmla="*/ 2147483647 h 11"/>
                <a:gd name="T24" fmla="*/ 2147483647 w 14"/>
                <a:gd name="T25" fmla="*/ 2147483647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" h="11">
                  <a:moveTo>
                    <a:pt x="4" y="9"/>
                  </a:moveTo>
                  <a:cubicBezTo>
                    <a:pt x="5" y="6"/>
                    <a:pt x="4" y="6"/>
                    <a:pt x="2" y="6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8" y="1"/>
                    <a:pt x="9" y="0"/>
                    <a:pt x="9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3" y="5"/>
                    <a:pt x="13" y="4"/>
                    <a:pt x="14" y="5"/>
                  </a:cubicBezTo>
                  <a:cubicBezTo>
                    <a:pt x="13" y="7"/>
                    <a:pt x="10" y="7"/>
                    <a:pt x="11" y="10"/>
                  </a:cubicBezTo>
                  <a:cubicBezTo>
                    <a:pt x="11" y="9"/>
                    <a:pt x="9" y="9"/>
                    <a:pt x="9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0"/>
                    <a:pt x="5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5" name="Freeform 688"/>
            <p:cNvSpPr>
              <a:spLocks noEditPoints="1"/>
            </p:cNvSpPr>
            <p:nvPr/>
          </p:nvSpPr>
          <p:spPr bwMode="auto">
            <a:xfrm>
              <a:off x="2088258" y="2017291"/>
              <a:ext cx="117475" cy="82550"/>
            </a:xfrm>
            <a:custGeom>
              <a:avLst/>
              <a:gdLst>
                <a:gd name="T0" fmla="*/ 2147483647 w 16"/>
                <a:gd name="T1" fmla="*/ 2147483647 h 11"/>
                <a:gd name="T2" fmla="*/ 2147483647 w 16"/>
                <a:gd name="T3" fmla="*/ 2147483647 h 11"/>
                <a:gd name="T4" fmla="*/ 2147483647 w 16"/>
                <a:gd name="T5" fmla="*/ 2147483647 h 11"/>
                <a:gd name="T6" fmla="*/ 2147483647 w 16"/>
                <a:gd name="T7" fmla="*/ 2147483647 h 11"/>
                <a:gd name="T8" fmla="*/ 0 w 16"/>
                <a:gd name="T9" fmla="*/ 2147483647 h 11"/>
                <a:gd name="T10" fmla="*/ 0 w 16"/>
                <a:gd name="T11" fmla="*/ 0 h 11"/>
                <a:gd name="T12" fmla="*/ 2147483647 w 16"/>
                <a:gd name="T13" fmla="*/ 2147483647 h 11"/>
                <a:gd name="T14" fmla="*/ 2147483647 w 16"/>
                <a:gd name="T15" fmla="*/ 0 h 11"/>
                <a:gd name="T16" fmla="*/ 2147483647 w 16"/>
                <a:gd name="T17" fmla="*/ 0 h 11"/>
                <a:gd name="T18" fmla="*/ 2147483647 w 16"/>
                <a:gd name="T19" fmla="*/ 0 h 11"/>
                <a:gd name="T20" fmla="*/ 2147483647 w 16"/>
                <a:gd name="T21" fmla="*/ 2147483647 h 11"/>
                <a:gd name="T22" fmla="*/ 2147483647 w 16"/>
                <a:gd name="T23" fmla="*/ 2147483647 h 11"/>
                <a:gd name="T24" fmla="*/ 2147483647 w 16"/>
                <a:gd name="T25" fmla="*/ 2147483647 h 11"/>
                <a:gd name="T26" fmla="*/ 2147483647 w 16"/>
                <a:gd name="T27" fmla="*/ 2147483647 h 11"/>
                <a:gd name="T28" fmla="*/ 2147483647 w 16"/>
                <a:gd name="T29" fmla="*/ 2147483647 h 11"/>
                <a:gd name="T30" fmla="*/ 2147483647 w 16"/>
                <a:gd name="T31" fmla="*/ 2147483647 h 11"/>
                <a:gd name="T32" fmla="*/ 2147483647 w 16"/>
                <a:gd name="T33" fmla="*/ 2147483647 h 11"/>
                <a:gd name="T34" fmla="*/ 2147483647 w 16"/>
                <a:gd name="T35" fmla="*/ 2147483647 h 11"/>
                <a:gd name="T36" fmla="*/ 2147483647 w 16"/>
                <a:gd name="T37" fmla="*/ 2147483647 h 11"/>
                <a:gd name="T38" fmla="*/ 2147483647 w 16"/>
                <a:gd name="T39" fmla="*/ 2147483647 h 11"/>
                <a:gd name="T40" fmla="*/ 2147483647 w 16"/>
                <a:gd name="T41" fmla="*/ 2147483647 h 11"/>
                <a:gd name="T42" fmla="*/ 2147483647 w 16"/>
                <a:gd name="T43" fmla="*/ 2147483647 h 11"/>
                <a:gd name="T44" fmla="*/ 2147483647 w 16"/>
                <a:gd name="T45" fmla="*/ 2147483647 h 11"/>
                <a:gd name="T46" fmla="*/ 2147483647 w 16"/>
                <a:gd name="T47" fmla="*/ 2147483647 h 11"/>
                <a:gd name="T48" fmla="*/ 2147483647 w 16"/>
                <a:gd name="T49" fmla="*/ 2147483647 h 11"/>
                <a:gd name="T50" fmla="*/ 2147483647 w 16"/>
                <a:gd name="T51" fmla="*/ 2147483647 h 11"/>
                <a:gd name="T52" fmla="*/ 2147483647 w 16"/>
                <a:gd name="T53" fmla="*/ 2147483647 h 11"/>
                <a:gd name="T54" fmla="*/ 2147483647 w 16"/>
                <a:gd name="T55" fmla="*/ 2147483647 h 11"/>
                <a:gd name="T56" fmla="*/ 2147483647 w 16"/>
                <a:gd name="T57" fmla="*/ 2147483647 h 11"/>
                <a:gd name="T58" fmla="*/ 2147483647 w 16"/>
                <a:gd name="T59" fmla="*/ 2147483647 h 11"/>
                <a:gd name="T60" fmla="*/ 2147483647 w 16"/>
                <a:gd name="T61" fmla="*/ 2147483647 h 11"/>
                <a:gd name="T62" fmla="*/ 2147483647 w 16"/>
                <a:gd name="T63" fmla="*/ 2147483647 h 11"/>
                <a:gd name="T64" fmla="*/ 2147483647 w 16"/>
                <a:gd name="T65" fmla="*/ 2147483647 h 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" h="11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6"/>
                    <a:pt x="14" y="7"/>
                    <a:pt x="14" y="7"/>
                  </a:cubicBezTo>
                  <a:cubicBezTo>
                    <a:pt x="13" y="8"/>
                    <a:pt x="12" y="8"/>
                    <a:pt x="13" y="9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7"/>
                    <a:pt x="12" y="7"/>
                    <a:pt x="13" y="6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1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2"/>
                    <a:pt x="8" y="1"/>
                  </a:cubicBezTo>
                  <a:cubicBezTo>
                    <a:pt x="7" y="1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5" y="6"/>
                    <a:pt x="6" y="6"/>
                    <a:pt x="6" y="7"/>
                  </a:cubicBezTo>
                  <a:cubicBezTo>
                    <a:pt x="6" y="7"/>
                    <a:pt x="6" y="8"/>
                    <a:pt x="6" y="9"/>
                  </a:cubicBezTo>
                  <a:cubicBezTo>
                    <a:pt x="6" y="9"/>
                    <a:pt x="6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6" name="Freeform 689"/>
            <p:cNvSpPr>
              <a:spLocks/>
            </p:cNvSpPr>
            <p:nvPr/>
          </p:nvSpPr>
          <p:spPr bwMode="auto">
            <a:xfrm>
              <a:off x="2132708" y="2001416"/>
              <a:ext cx="169863" cy="180975"/>
            </a:xfrm>
            <a:custGeom>
              <a:avLst/>
              <a:gdLst>
                <a:gd name="T0" fmla="*/ 2147483647 w 23"/>
                <a:gd name="T1" fmla="*/ 2147483647 h 24"/>
                <a:gd name="T2" fmla="*/ 2147483647 w 23"/>
                <a:gd name="T3" fmla="*/ 2147483647 h 24"/>
                <a:gd name="T4" fmla="*/ 2147483647 w 23"/>
                <a:gd name="T5" fmla="*/ 2147483647 h 24"/>
                <a:gd name="T6" fmla="*/ 2147483647 w 23"/>
                <a:gd name="T7" fmla="*/ 2147483647 h 24"/>
                <a:gd name="T8" fmla="*/ 2147483647 w 23"/>
                <a:gd name="T9" fmla="*/ 2147483647 h 24"/>
                <a:gd name="T10" fmla="*/ 2147483647 w 23"/>
                <a:gd name="T11" fmla="*/ 2147483647 h 24"/>
                <a:gd name="T12" fmla="*/ 2147483647 w 23"/>
                <a:gd name="T13" fmla="*/ 2147483647 h 24"/>
                <a:gd name="T14" fmla="*/ 2147483647 w 23"/>
                <a:gd name="T15" fmla="*/ 2147483647 h 24"/>
                <a:gd name="T16" fmla="*/ 2147483647 w 23"/>
                <a:gd name="T17" fmla="*/ 2147483647 h 24"/>
                <a:gd name="T18" fmla="*/ 2147483647 w 23"/>
                <a:gd name="T19" fmla="*/ 2147483647 h 24"/>
                <a:gd name="T20" fmla="*/ 2147483647 w 23"/>
                <a:gd name="T21" fmla="*/ 2147483647 h 24"/>
                <a:gd name="T22" fmla="*/ 2147483647 w 23"/>
                <a:gd name="T23" fmla="*/ 2147483647 h 24"/>
                <a:gd name="T24" fmla="*/ 2147483647 w 23"/>
                <a:gd name="T25" fmla="*/ 2147483647 h 24"/>
                <a:gd name="T26" fmla="*/ 2147483647 w 23"/>
                <a:gd name="T27" fmla="*/ 2147483647 h 24"/>
                <a:gd name="T28" fmla="*/ 2147483647 w 23"/>
                <a:gd name="T29" fmla="*/ 2147483647 h 24"/>
                <a:gd name="T30" fmla="*/ 2147483647 w 23"/>
                <a:gd name="T31" fmla="*/ 2147483647 h 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3" h="24">
                  <a:moveTo>
                    <a:pt x="1" y="20"/>
                  </a:moveTo>
                  <a:cubicBezTo>
                    <a:pt x="1" y="18"/>
                    <a:pt x="0" y="18"/>
                    <a:pt x="1" y="16"/>
                  </a:cubicBezTo>
                  <a:cubicBezTo>
                    <a:pt x="2" y="15"/>
                    <a:pt x="1" y="12"/>
                    <a:pt x="1" y="11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4" y="10"/>
                    <a:pt x="6" y="10"/>
                    <a:pt x="6" y="10"/>
                  </a:cubicBezTo>
                  <a:cubicBezTo>
                    <a:pt x="5" y="7"/>
                    <a:pt x="8" y="7"/>
                    <a:pt x="9" y="6"/>
                  </a:cubicBezTo>
                  <a:cubicBezTo>
                    <a:pt x="6" y="4"/>
                    <a:pt x="16" y="0"/>
                    <a:pt x="15" y="4"/>
                  </a:cubicBezTo>
                  <a:cubicBezTo>
                    <a:pt x="17" y="3"/>
                    <a:pt x="18" y="4"/>
                    <a:pt x="19" y="6"/>
                  </a:cubicBezTo>
                  <a:cubicBezTo>
                    <a:pt x="19" y="7"/>
                    <a:pt x="18" y="8"/>
                    <a:pt x="19" y="9"/>
                  </a:cubicBezTo>
                  <a:cubicBezTo>
                    <a:pt x="19" y="10"/>
                    <a:pt x="20" y="12"/>
                    <a:pt x="21" y="11"/>
                  </a:cubicBezTo>
                  <a:cubicBezTo>
                    <a:pt x="23" y="11"/>
                    <a:pt x="23" y="13"/>
                    <a:pt x="21" y="14"/>
                  </a:cubicBezTo>
                  <a:cubicBezTo>
                    <a:pt x="21" y="14"/>
                    <a:pt x="18" y="13"/>
                    <a:pt x="19" y="14"/>
                  </a:cubicBezTo>
                  <a:cubicBezTo>
                    <a:pt x="20" y="15"/>
                    <a:pt x="20" y="17"/>
                    <a:pt x="20" y="18"/>
                  </a:cubicBezTo>
                  <a:cubicBezTo>
                    <a:pt x="18" y="18"/>
                    <a:pt x="16" y="24"/>
                    <a:pt x="14" y="20"/>
                  </a:cubicBezTo>
                  <a:cubicBezTo>
                    <a:pt x="13" y="22"/>
                    <a:pt x="10" y="20"/>
                    <a:pt x="9" y="19"/>
                  </a:cubicBezTo>
                  <a:cubicBezTo>
                    <a:pt x="5" y="18"/>
                    <a:pt x="4" y="19"/>
                    <a:pt x="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7" name="Freeform 690"/>
            <p:cNvSpPr>
              <a:spLocks noEditPoints="1"/>
            </p:cNvSpPr>
            <p:nvPr/>
          </p:nvSpPr>
          <p:spPr bwMode="auto">
            <a:xfrm>
              <a:off x="2132708" y="2017291"/>
              <a:ext cx="169863" cy="149225"/>
            </a:xfrm>
            <a:custGeom>
              <a:avLst/>
              <a:gdLst>
                <a:gd name="T0" fmla="*/ 2147483647 w 23"/>
                <a:gd name="T1" fmla="*/ 2147483647 h 20"/>
                <a:gd name="T2" fmla="*/ 2147483647 w 23"/>
                <a:gd name="T3" fmla="*/ 2147483647 h 20"/>
                <a:gd name="T4" fmla="*/ 2147483647 w 23"/>
                <a:gd name="T5" fmla="*/ 2147483647 h 20"/>
                <a:gd name="T6" fmla="*/ 0 w 23"/>
                <a:gd name="T7" fmla="*/ 2147483647 h 20"/>
                <a:gd name="T8" fmla="*/ 0 w 23"/>
                <a:gd name="T9" fmla="*/ 2147483647 h 20"/>
                <a:gd name="T10" fmla="*/ 2147483647 w 23"/>
                <a:gd name="T11" fmla="*/ 2147483647 h 20"/>
                <a:gd name="T12" fmla="*/ 0 w 23"/>
                <a:gd name="T13" fmla="*/ 2147483647 h 20"/>
                <a:gd name="T14" fmla="*/ 2147483647 w 23"/>
                <a:gd name="T15" fmla="*/ 2147483647 h 20"/>
                <a:gd name="T16" fmla="*/ 2147483647 w 23"/>
                <a:gd name="T17" fmla="*/ 2147483647 h 20"/>
                <a:gd name="T18" fmla="*/ 2147483647 w 23"/>
                <a:gd name="T19" fmla="*/ 2147483647 h 20"/>
                <a:gd name="T20" fmla="*/ 2147483647 w 23"/>
                <a:gd name="T21" fmla="*/ 0 h 20"/>
                <a:gd name="T22" fmla="*/ 2147483647 w 23"/>
                <a:gd name="T23" fmla="*/ 2147483647 h 20"/>
                <a:gd name="T24" fmla="*/ 2147483647 w 23"/>
                <a:gd name="T25" fmla="*/ 2147483647 h 20"/>
                <a:gd name="T26" fmla="*/ 2147483647 w 23"/>
                <a:gd name="T27" fmla="*/ 2147483647 h 20"/>
                <a:gd name="T28" fmla="*/ 2147483647 w 23"/>
                <a:gd name="T29" fmla="*/ 2147483647 h 20"/>
                <a:gd name="T30" fmla="*/ 2147483647 w 23"/>
                <a:gd name="T31" fmla="*/ 2147483647 h 20"/>
                <a:gd name="T32" fmla="*/ 2147483647 w 23"/>
                <a:gd name="T33" fmla="*/ 2147483647 h 20"/>
                <a:gd name="T34" fmla="*/ 2147483647 w 23"/>
                <a:gd name="T35" fmla="*/ 2147483647 h 20"/>
                <a:gd name="T36" fmla="*/ 2147483647 w 23"/>
                <a:gd name="T37" fmla="*/ 2147483647 h 20"/>
                <a:gd name="T38" fmla="*/ 2147483647 w 23"/>
                <a:gd name="T39" fmla="*/ 2147483647 h 20"/>
                <a:gd name="T40" fmla="*/ 2147483647 w 23"/>
                <a:gd name="T41" fmla="*/ 2147483647 h 20"/>
                <a:gd name="T42" fmla="*/ 2147483647 w 23"/>
                <a:gd name="T43" fmla="*/ 2147483647 h 20"/>
                <a:gd name="T44" fmla="*/ 2147483647 w 23"/>
                <a:gd name="T45" fmla="*/ 2147483647 h 20"/>
                <a:gd name="T46" fmla="*/ 2147483647 w 23"/>
                <a:gd name="T47" fmla="*/ 2147483647 h 20"/>
                <a:gd name="T48" fmla="*/ 2147483647 w 23"/>
                <a:gd name="T49" fmla="*/ 2147483647 h 20"/>
                <a:gd name="T50" fmla="*/ 2147483647 w 23"/>
                <a:gd name="T51" fmla="*/ 2147483647 h 20"/>
                <a:gd name="T52" fmla="*/ 2147483647 w 23"/>
                <a:gd name="T53" fmla="*/ 2147483647 h 20"/>
                <a:gd name="T54" fmla="*/ 2147483647 w 23"/>
                <a:gd name="T55" fmla="*/ 2147483647 h 20"/>
                <a:gd name="T56" fmla="*/ 2147483647 w 23"/>
                <a:gd name="T57" fmla="*/ 2147483647 h 20"/>
                <a:gd name="T58" fmla="*/ 2147483647 w 23"/>
                <a:gd name="T59" fmla="*/ 2147483647 h 20"/>
                <a:gd name="T60" fmla="*/ 2147483647 w 23"/>
                <a:gd name="T61" fmla="*/ 2147483647 h 20"/>
                <a:gd name="T62" fmla="*/ 2147483647 w 23"/>
                <a:gd name="T63" fmla="*/ 2147483647 h 20"/>
                <a:gd name="T64" fmla="*/ 2147483647 w 23"/>
                <a:gd name="T65" fmla="*/ 2147483647 h 20"/>
                <a:gd name="T66" fmla="*/ 2147483647 w 23"/>
                <a:gd name="T67" fmla="*/ 2147483647 h 20"/>
                <a:gd name="T68" fmla="*/ 2147483647 w 23"/>
                <a:gd name="T69" fmla="*/ 2147483647 h 20"/>
                <a:gd name="T70" fmla="*/ 2147483647 w 23"/>
                <a:gd name="T71" fmla="*/ 2147483647 h 20"/>
                <a:gd name="T72" fmla="*/ 2147483647 w 23"/>
                <a:gd name="T73" fmla="*/ 2147483647 h 20"/>
                <a:gd name="T74" fmla="*/ 2147483647 w 23"/>
                <a:gd name="T75" fmla="*/ 2147483647 h 20"/>
                <a:gd name="T76" fmla="*/ 2147483647 w 23"/>
                <a:gd name="T77" fmla="*/ 2147483647 h 20"/>
                <a:gd name="T78" fmla="*/ 2147483647 w 23"/>
                <a:gd name="T79" fmla="*/ 2147483647 h 20"/>
                <a:gd name="T80" fmla="*/ 2147483647 w 23"/>
                <a:gd name="T81" fmla="*/ 2147483647 h 20"/>
                <a:gd name="T82" fmla="*/ 2147483647 w 23"/>
                <a:gd name="T83" fmla="*/ 2147483647 h 20"/>
                <a:gd name="T84" fmla="*/ 2147483647 w 23"/>
                <a:gd name="T85" fmla="*/ 2147483647 h 20"/>
                <a:gd name="T86" fmla="*/ 2147483647 w 23"/>
                <a:gd name="T87" fmla="*/ 2147483647 h 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3" h="20">
                  <a:moveTo>
                    <a:pt x="16" y="20"/>
                  </a:moveTo>
                  <a:cubicBezTo>
                    <a:pt x="15" y="20"/>
                    <a:pt x="15" y="19"/>
                    <a:pt x="14" y="19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2" y="19"/>
                    <a:pt x="11" y="19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6" y="17"/>
                    <a:pt x="5" y="17"/>
                    <a:pt x="3" y="18"/>
                  </a:cubicBezTo>
                  <a:cubicBezTo>
                    <a:pt x="2" y="18"/>
                    <a:pt x="2" y="18"/>
                    <a:pt x="1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5"/>
                    <a:pt x="0" y="15"/>
                    <a:pt x="1" y="14"/>
                  </a:cubicBezTo>
                  <a:cubicBezTo>
                    <a:pt x="1" y="13"/>
                    <a:pt x="1" y="11"/>
                    <a:pt x="1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5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11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8" y="1"/>
                    <a:pt x="19" y="3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1" y="9"/>
                    <a:pt x="21" y="9"/>
                  </a:cubicBezTo>
                  <a:cubicBezTo>
                    <a:pt x="22" y="9"/>
                    <a:pt x="23" y="9"/>
                    <a:pt x="23" y="10"/>
                  </a:cubicBezTo>
                  <a:cubicBezTo>
                    <a:pt x="23" y="11"/>
                    <a:pt x="23" y="12"/>
                    <a:pt x="22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1" y="14"/>
                    <a:pt x="21" y="15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9" y="17"/>
                    <a:pt x="18" y="18"/>
                  </a:cubicBezTo>
                  <a:cubicBezTo>
                    <a:pt x="18" y="19"/>
                    <a:pt x="17" y="20"/>
                    <a:pt x="16" y="20"/>
                  </a:cubicBezTo>
                  <a:close/>
                  <a:moveTo>
                    <a:pt x="14" y="17"/>
                  </a:move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9"/>
                    <a:pt x="16" y="19"/>
                  </a:cubicBezTo>
                  <a:cubicBezTo>
                    <a:pt x="16" y="19"/>
                    <a:pt x="17" y="18"/>
                    <a:pt x="18" y="17"/>
                  </a:cubicBezTo>
                  <a:cubicBezTo>
                    <a:pt x="18" y="16"/>
                    <a:pt x="19" y="16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4"/>
                    <a:pt x="19" y="13"/>
                    <a:pt x="19" y="13"/>
                  </a:cubicBezTo>
                  <a:cubicBezTo>
                    <a:pt x="19" y="13"/>
                    <a:pt x="18" y="12"/>
                    <a:pt x="19" y="12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0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1"/>
                    <a:pt x="22" y="11"/>
                    <a:pt x="22" y="10"/>
                  </a:cubicBezTo>
                  <a:cubicBezTo>
                    <a:pt x="22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19" y="9"/>
                    <a:pt x="19" y="7"/>
                  </a:cubicBezTo>
                  <a:cubicBezTo>
                    <a:pt x="18" y="6"/>
                    <a:pt x="18" y="6"/>
                    <a:pt x="18" y="5"/>
                  </a:cubicBezTo>
                  <a:cubicBezTo>
                    <a:pt x="18" y="5"/>
                    <a:pt x="18" y="5"/>
                    <a:pt x="18" y="4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1" y="1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7" y="6"/>
                    <a:pt x="6" y="6"/>
                    <a:pt x="7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2"/>
                    <a:pt x="2" y="13"/>
                    <a:pt x="2" y="14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2" y="17"/>
                    <a:pt x="2" y="17"/>
                    <a:pt x="3" y="17"/>
                  </a:cubicBezTo>
                  <a:cubicBezTo>
                    <a:pt x="4" y="17"/>
                    <a:pt x="5" y="16"/>
                    <a:pt x="6" y="16"/>
                  </a:cubicBezTo>
                  <a:cubicBezTo>
                    <a:pt x="7" y="16"/>
                    <a:pt x="8" y="16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1" y="18"/>
                    <a:pt x="12" y="18"/>
                    <a:pt x="13" y="18"/>
                  </a:cubicBezTo>
                  <a:cubicBezTo>
                    <a:pt x="13" y="18"/>
                    <a:pt x="13" y="18"/>
                    <a:pt x="14" y="18"/>
                  </a:cubicBezTo>
                  <a:lnTo>
                    <a:pt x="14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8" name="Freeform 691"/>
            <p:cNvSpPr>
              <a:spLocks/>
            </p:cNvSpPr>
            <p:nvPr/>
          </p:nvSpPr>
          <p:spPr bwMode="auto">
            <a:xfrm>
              <a:off x="2183508" y="2231604"/>
              <a:ext cx="68263" cy="76200"/>
            </a:xfrm>
            <a:custGeom>
              <a:avLst/>
              <a:gdLst>
                <a:gd name="T0" fmla="*/ 2147483647 w 9"/>
                <a:gd name="T1" fmla="*/ 2147483647 h 10"/>
                <a:gd name="T2" fmla="*/ 2147483647 w 9"/>
                <a:gd name="T3" fmla="*/ 2147483647 h 10"/>
                <a:gd name="T4" fmla="*/ 2147483647 w 9"/>
                <a:gd name="T5" fmla="*/ 2147483647 h 10"/>
                <a:gd name="T6" fmla="*/ 2147483647 w 9"/>
                <a:gd name="T7" fmla="*/ 2147483647 h 10"/>
                <a:gd name="T8" fmla="*/ 2147483647 w 9"/>
                <a:gd name="T9" fmla="*/ 2147483647 h 10"/>
                <a:gd name="T10" fmla="*/ 2147483647 w 9"/>
                <a:gd name="T11" fmla="*/ 0 h 10"/>
                <a:gd name="T12" fmla="*/ 2147483647 w 9"/>
                <a:gd name="T13" fmla="*/ 2147483647 h 10"/>
                <a:gd name="T14" fmla="*/ 2147483647 w 9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10">
                  <a:moveTo>
                    <a:pt x="5" y="10"/>
                  </a:moveTo>
                  <a:cubicBezTo>
                    <a:pt x="6" y="10"/>
                    <a:pt x="6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5"/>
                    <a:pt x="7" y="2"/>
                    <a:pt x="6" y="1"/>
                  </a:cubicBezTo>
                  <a:cubicBezTo>
                    <a:pt x="6" y="1"/>
                    <a:pt x="3" y="0"/>
                    <a:pt x="3" y="0"/>
                  </a:cubicBezTo>
                  <a:cubicBezTo>
                    <a:pt x="0" y="0"/>
                    <a:pt x="2" y="1"/>
                    <a:pt x="3" y="2"/>
                  </a:cubicBezTo>
                  <a:cubicBezTo>
                    <a:pt x="4" y="5"/>
                    <a:pt x="5" y="7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9" name="Freeform 692"/>
            <p:cNvSpPr>
              <a:spLocks noEditPoints="1"/>
            </p:cNvSpPr>
            <p:nvPr/>
          </p:nvSpPr>
          <p:spPr bwMode="auto">
            <a:xfrm>
              <a:off x="2193033" y="2231604"/>
              <a:ext cx="65088" cy="82550"/>
            </a:xfrm>
            <a:custGeom>
              <a:avLst/>
              <a:gdLst>
                <a:gd name="T0" fmla="*/ 2147483647 w 9"/>
                <a:gd name="T1" fmla="*/ 2147483647 h 11"/>
                <a:gd name="T2" fmla="*/ 2147483647 w 9"/>
                <a:gd name="T3" fmla="*/ 2147483647 h 11"/>
                <a:gd name="T4" fmla="*/ 2147483647 w 9"/>
                <a:gd name="T5" fmla="*/ 2147483647 h 11"/>
                <a:gd name="T6" fmla="*/ 2147483647 w 9"/>
                <a:gd name="T7" fmla="*/ 2147483647 h 11"/>
                <a:gd name="T8" fmla="*/ 0 w 9"/>
                <a:gd name="T9" fmla="*/ 0 h 11"/>
                <a:gd name="T10" fmla="*/ 2147483647 w 9"/>
                <a:gd name="T11" fmla="*/ 0 h 11"/>
                <a:gd name="T12" fmla="*/ 2147483647 w 9"/>
                <a:gd name="T13" fmla="*/ 0 h 11"/>
                <a:gd name="T14" fmla="*/ 2147483647 w 9"/>
                <a:gd name="T15" fmla="*/ 2147483647 h 11"/>
                <a:gd name="T16" fmla="*/ 2147483647 w 9"/>
                <a:gd name="T17" fmla="*/ 2147483647 h 11"/>
                <a:gd name="T18" fmla="*/ 2147483647 w 9"/>
                <a:gd name="T19" fmla="*/ 2147483647 h 11"/>
                <a:gd name="T20" fmla="*/ 2147483647 w 9"/>
                <a:gd name="T21" fmla="*/ 2147483647 h 11"/>
                <a:gd name="T22" fmla="*/ 2147483647 w 9"/>
                <a:gd name="T23" fmla="*/ 2147483647 h 11"/>
                <a:gd name="T24" fmla="*/ 2147483647 w 9"/>
                <a:gd name="T25" fmla="*/ 2147483647 h 11"/>
                <a:gd name="T26" fmla="*/ 2147483647 w 9"/>
                <a:gd name="T27" fmla="*/ 2147483647 h 11"/>
                <a:gd name="T28" fmla="*/ 2147483647 w 9"/>
                <a:gd name="T29" fmla="*/ 2147483647 h 11"/>
                <a:gd name="T30" fmla="*/ 2147483647 w 9"/>
                <a:gd name="T31" fmla="*/ 2147483647 h 11"/>
                <a:gd name="T32" fmla="*/ 2147483647 w 9"/>
                <a:gd name="T33" fmla="*/ 2147483647 h 11"/>
                <a:gd name="T34" fmla="*/ 2147483647 w 9"/>
                <a:gd name="T35" fmla="*/ 2147483647 h 11"/>
                <a:gd name="T36" fmla="*/ 2147483647 w 9"/>
                <a:gd name="T37" fmla="*/ 2147483647 h 11"/>
                <a:gd name="T38" fmla="*/ 2147483647 w 9"/>
                <a:gd name="T39" fmla="*/ 2147483647 h 11"/>
                <a:gd name="T40" fmla="*/ 2147483647 w 9"/>
                <a:gd name="T41" fmla="*/ 2147483647 h 11"/>
                <a:gd name="T42" fmla="*/ 2147483647 w 9"/>
                <a:gd name="T43" fmla="*/ 2147483647 h 11"/>
                <a:gd name="T44" fmla="*/ 2147483647 w 9"/>
                <a:gd name="T45" fmla="*/ 2147483647 h 11"/>
                <a:gd name="T46" fmla="*/ 2147483647 w 9"/>
                <a:gd name="T47" fmla="*/ 2147483647 h 11"/>
                <a:gd name="T48" fmla="*/ 2147483647 w 9"/>
                <a:gd name="T49" fmla="*/ 2147483647 h 11"/>
                <a:gd name="T50" fmla="*/ 2147483647 w 9"/>
                <a:gd name="T51" fmla="*/ 2147483647 h 11"/>
                <a:gd name="T52" fmla="*/ 2147483647 w 9"/>
                <a:gd name="T53" fmla="*/ 2147483647 h 11"/>
                <a:gd name="T54" fmla="*/ 2147483647 w 9"/>
                <a:gd name="T55" fmla="*/ 2147483647 h 11"/>
                <a:gd name="T56" fmla="*/ 2147483647 w 9"/>
                <a:gd name="T57" fmla="*/ 2147483647 h 11"/>
                <a:gd name="T58" fmla="*/ 2147483647 w 9"/>
                <a:gd name="T59" fmla="*/ 2147483647 h 1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9" h="11">
                  <a:moveTo>
                    <a:pt x="3" y="11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7"/>
                    <a:pt x="3" y="5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5" y="0"/>
                    <a:pt x="5" y="1"/>
                  </a:cubicBezTo>
                  <a:cubicBezTo>
                    <a:pt x="7" y="1"/>
                    <a:pt x="9" y="5"/>
                    <a:pt x="9" y="7"/>
                  </a:cubicBezTo>
                  <a:cubicBezTo>
                    <a:pt x="9" y="7"/>
                    <a:pt x="9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5" y="11"/>
                    <a:pt x="4" y="11"/>
                  </a:cubicBezTo>
                  <a:lnTo>
                    <a:pt x="3" y="11"/>
                  </a:lnTo>
                  <a:close/>
                  <a:moveTo>
                    <a:pt x="1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4" y="5"/>
                    <a:pt x="4" y="7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6" y="2"/>
                    <a:pt x="5" y="2"/>
                  </a:cubicBezTo>
                  <a:cubicBezTo>
                    <a:pt x="4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0" name="Freeform 693"/>
            <p:cNvSpPr>
              <a:spLocks/>
            </p:cNvSpPr>
            <p:nvPr/>
          </p:nvSpPr>
          <p:spPr bwMode="auto">
            <a:xfrm>
              <a:off x="2110483" y="2122066"/>
              <a:ext cx="317500" cy="214313"/>
            </a:xfrm>
            <a:custGeom>
              <a:avLst/>
              <a:gdLst>
                <a:gd name="T0" fmla="*/ 2147483647 w 43"/>
                <a:gd name="T1" fmla="*/ 2147483647 h 29"/>
                <a:gd name="T2" fmla="*/ 2147483647 w 43"/>
                <a:gd name="T3" fmla="*/ 2147483647 h 29"/>
                <a:gd name="T4" fmla="*/ 2147483647 w 43"/>
                <a:gd name="T5" fmla="*/ 2147483647 h 29"/>
                <a:gd name="T6" fmla="*/ 2147483647 w 43"/>
                <a:gd name="T7" fmla="*/ 2147483647 h 29"/>
                <a:gd name="T8" fmla="*/ 2147483647 w 43"/>
                <a:gd name="T9" fmla="*/ 2147483647 h 29"/>
                <a:gd name="T10" fmla="*/ 2147483647 w 43"/>
                <a:gd name="T11" fmla="*/ 2147483647 h 29"/>
                <a:gd name="T12" fmla="*/ 2147483647 w 43"/>
                <a:gd name="T13" fmla="*/ 2147483647 h 29"/>
                <a:gd name="T14" fmla="*/ 2147483647 w 43"/>
                <a:gd name="T15" fmla="*/ 2147483647 h 29"/>
                <a:gd name="T16" fmla="*/ 2147483647 w 43"/>
                <a:gd name="T17" fmla="*/ 2147483647 h 29"/>
                <a:gd name="T18" fmla="*/ 2147483647 w 43"/>
                <a:gd name="T19" fmla="*/ 2147483647 h 29"/>
                <a:gd name="T20" fmla="*/ 2147483647 w 43"/>
                <a:gd name="T21" fmla="*/ 2147483647 h 29"/>
                <a:gd name="T22" fmla="*/ 2147483647 w 43"/>
                <a:gd name="T23" fmla="*/ 2147483647 h 29"/>
                <a:gd name="T24" fmla="*/ 2147483647 w 43"/>
                <a:gd name="T25" fmla="*/ 2147483647 h 29"/>
                <a:gd name="T26" fmla="*/ 2147483647 w 43"/>
                <a:gd name="T27" fmla="*/ 2147483647 h 29"/>
                <a:gd name="T28" fmla="*/ 2147483647 w 43"/>
                <a:gd name="T29" fmla="*/ 2147483647 h 29"/>
                <a:gd name="T30" fmla="*/ 2147483647 w 43"/>
                <a:gd name="T31" fmla="*/ 2147483647 h 29"/>
                <a:gd name="T32" fmla="*/ 2147483647 w 43"/>
                <a:gd name="T33" fmla="*/ 2147483647 h 29"/>
                <a:gd name="T34" fmla="*/ 2147483647 w 43"/>
                <a:gd name="T35" fmla="*/ 2147483647 h 29"/>
                <a:gd name="T36" fmla="*/ 2147483647 w 43"/>
                <a:gd name="T37" fmla="*/ 2147483647 h 29"/>
                <a:gd name="T38" fmla="*/ 2147483647 w 43"/>
                <a:gd name="T39" fmla="*/ 2147483647 h 29"/>
                <a:gd name="T40" fmla="*/ 2147483647 w 43"/>
                <a:gd name="T41" fmla="*/ 2147483647 h 29"/>
                <a:gd name="T42" fmla="*/ 2147483647 w 43"/>
                <a:gd name="T43" fmla="*/ 2147483647 h 29"/>
                <a:gd name="T44" fmla="*/ 2147483647 w 43"/>
                <a:gd name="T45" fmla="*/ 2147483647 h 29"/>
                <a:gd name="T46" fmla="*/ 2147483647 w 43"/>
                <a:gd name="T47" fmla="*/ 2147483647 h 29"/>
                <a:gd name="T48" fmla="*/ 2147483647 w 43"/>
                <a:gd name="T49" fmla="*/ 2147483647 h 29"/>
                <a:gd name="T50" fmla="*/ 2147483647 w 43"/>
                <a:gd name="T51" fmla="*/ 2147483647 h 29"/>
                <a:gd name="T52" fmla="*/ 2147483647 w 43"/>
                <a:gd name="T53" fmla="*/ 2147483647 h 29"/>
                <a:gd name="T54" fmla="*/ 2147483647 w 43"/>
                <a:gd name="T55" fmla="*/ 2147483647 h 29"/>
                <a:gd name="T56" fmla="*/ 2147483647 w 43"/>
                <a:gd name="T57" fmla="*/ 2147483647 h 29"/>
                <a:gd name="T58" fmla="*/ 2147483647 w 43"/>
                <a:gd name="T59" fmla="*/ 2147483647 h 29"/>
                <a:gd name="T60" fmla="*/ 2147483647 w 43"/>
                <a:gd name="T61" fmla="*/ 2147483647 h 29"/>
                <a:gd name="T62" fmla="*/ 2147483647 w 43"/>
                <a:gd name="T63" fmla="*/ 2147483647 h 29"/>
                <a:gd name="T64" fmla="*/ 2147483647 w 43"/>
                <a:gd name="T65" fmla="*/ 2147483647 h 29"/>
                <a:gd name="T66" fmla="*/ 2147483647 w 43"/>
                <a:gd name="T67" fmla="*/ 2147483647 h 29"/>
                <a:gd name="T68" fmla="*/ 2147483647 w 43"/>
                <a:gd name="T69" fmla="*/ 2147483647 h 29"/>
                <a:gd name="T70" fmla="*/ 2147483647 w 43"/>
                <a:gd name="T71" fmla="*/ 2147483647 h 29"/>
                <a:gd name="T72" fmla="*/ 2147483647 w 43"/>
                <a:gd name="T73" fmla="*/ 2147483647 h 29"/>
                <a:gd name="T74" fmla="*/ 2147483647 w 43"/>
                <a:gd name="T75" fmla="*/ 2147483647 h 29"/>
                <a:gd name="T76" fmla="*/ 2147483647 w 43"/>
                <a:gd name="T77" fmla="*/ 2147483647 h 29"/>
                <a:gd name="T78" fmla="*/ 2147483647 w 43"/>
                <a:gd name="T79" fmla="*/ 2147483647 h 29"/>
                <a:gd name="T80" fmla="*/ 2147483647 w 43"/>
                <a:gd name="T81" fmla="*/ 2147483647 h 29"/>
                <a:gd name="T82" fmla="*/ 2147483647 w 43"/>
                <a:gd name="T83" fmla="*/ 2147483647 h 29"/>
                <a:gd name="T84" fmla="*/ 2147483647 w 43"/>
                <a:gd name="T85" fmla="*/ 2147483647 h 29"/>
                <a:gd name="T86" fmla="*/ 2147483647 w 43"/>
                <a:gd name="T87" fmla="*/ 2147483647 h 29"/>
                <a:gd name="T88" fmla="*/ 2147483647 w 43"/>
                <a:gd name="T89" fmla="*/ 2147483647 h 29"/>
                <a:gd name="T90" fmla="*/ 2147483647 w 43"/>
                <a:gd name="T91" fmla="*/ 2147483647 h 29"/>
                <a:gd name="T92" fmla="*/ 2147483647 w 43"/>
                <a:gd name="T93" fmla="*/ 2147483647 h 29"/>
                <a:gd name="T94" fmla="*/ 2147483647 w 43"/>
                <a:gd name="T95" fmla="*/ 2147483647 h 29"/>
                <a:gd name="T96" fmla="*/ 2147483647 w 43"/>
                <a:gd name="T97" fmla="*/ 2147483647 h 29"/>
                <a:gd name="T98" fmla="*/ 2147483647 w 43"/>
                <a:gd name="T99" fmla="*/ 2147483647 h 29"/>
                <a:gd name="T100" fmla="*/ 2147483647 w 43"/>
                <a:gd name="T101" fmla="*/ 2147483647 h 29"/>
                <a:gd name="T102" fmla="*/ 2147483647 w 43"/>
                <a:gd name="T103" fmla="*/ 2147483647 h 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3" h="29">
                  <a:moveTo>
                    <a:pt x="11" y="16"/>
                  </a:moveTo>
                  <a:cubicBezTo>
                    <a:pt x="10" y="17"/>
                    <a:pt x="0" y="19"/>
                    <a:pt x="1" y="15"/>
                  </a:cubicBezTo>
                  <a:cubicBezTo>
                    <a:pt x="1" y="14"/>
                    <a:pt x="2" y="13"/>
                    <a:pt x="2" y="13"/>
                  </a:cubicBezTo>
                  <a:cubicBezTo>
                    <a:pt x="2" y="12"/>
                    <a:pt x="2" y="11"/>
                    <a:pt x="3" y="10"/>
                  </a:cubicBezTo>
                  <a:cubicBezTo>
                    <a:pt x="5" y="7"/>
                    <a:pt x="5" y="7"/>
                    <a:pt x="4" y="4"/>
                  </a:cubicBezTo>
                  <a:cubicBezTo>
                    <a:pt x="7" y="3"/>
                    <a:pt x="8" y="2"/>
                    <a:pt x="12" y="3"/>
                  </a:cubicBezTo>
                  <a:cubicBezTo>
                    <a:pt x="13" y="4"/>
                    <a:pt x="16" y="6"/>
                    <a:pt x="17" y="4"/>
                  </a:cubicBezTo>
                  <a:cubicBezTo>
                    <a:pt x="20" y="8"/>
                    <a:pt x="21" y="1"/>
                    <a:pt x="24" y="2"/>
                  </a:cubicBezTo>
                  <a:cubicBezTo>
                    <a:pt x="24" y="2"/>
                    <a:pt x="27" y="0"/>
                    <a:pt x="28" y="1"/>
                  </a:cubicBezTo>
                  <a:cubicBezTo>
                    <a:pt x="30" y="2"/>
                    <a:pt x="29" y="3"/>
                    <a:pt x="29" y="4"/>
                  </a:cubicBezTo>
                  <a:cubicBezTo>
                    <a:pt x="29" y="6"/>
                    <a:pt x="31" y="4"/>
                    <a:pt x="32" y="6"/>
                  </a:cubicBezTo>
                  <a:cubicBezTo>
                    <a:pt x="32" y="8"/>
                    <a:pt x="33" y="9"/>
                    <a:pt x="34" y="9"/>
                  </a:cubicBezTo>
                  <a:cubicBezTo>
                    <a:pt x="35" y="9"/>
                    <a:pt x="36" y="8"/>
                    <a:pt x="36" y="8"/>
                  </a:cubicBezTo>
                  <a:cubicBezTo>
                    <a:pt x="37" y="9"/>
                    <a:pt x="37" y="9"/>
                    <a:pt x="38" y="9"/>
                  </a:cubicBezTo>
                  <a:cubicBezTo>
                    <a:pt x="40" y="10"/>
                    <a:pt x="41" y="10"/>
                    <a:pt x="43" y="11"/>
                  </a:cubicBezTo>
                  <a:cubicBezTo>
                    <a:pt x="43" y="12"/>
                    <a:pt x="43" y="13"/>
                    <a:pt x="42" y="13"/>
                  </a:cubicBezTo>
                  <a:cubicBezTo>
                    <a:pt x="42" y="13"/>
                    <a:pt x="42" y="14"/>
                    <a:pt x="42" y="14"/>
                  </a:cubicBezTo>
                  <a:cubicBezTo>
                    <a:pt x="41" y="14"/>
                    <a:pt x="42" y="16"/>
                    <a:pt x="42" y="17"/>
                  </a:cubicBezTo>
                  <a:cubicBezTo>
                    <a:pt x="42" y="18"/>
                    <a:pt x="41" y="17"/>
                    <a:pt x="40" y="17"/>
                  </a:cubicBezTo>
                  <a:cubicBezTo>
                    <a:pt x="40" y="17"/>
                    <a:pt x="39" y="18"/>
                    <a:pt x="39" y="18"/>
                  </a:cubicBezTo>
                  <a:cubicBezTo>
                    <a:pt x="37" y="19"/>
                    <a:pt x="39" y="20"/>
                    <a:pt x="37" y="20"/>
                  </a:cubicBezTo>
                  <a:cubicBezTo>
                    <a:pt x="35" y="21"/>
                    <a:pt x="32" y="21"/>
                    <a:pt x="31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3"/>
                    <a:pt x="30" y="23"/>
                    <a:pt x="30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29" y="24"/>
                    <a:pt x="29" y="24"/>
                  </a:cubicBezTo>
                  <a:cubicBezTo>
                    <a:pt x="29" y="23"/>
                    <a:pt x="29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4"/>
                    <a:pt x="29" y="24"/>
                    <a:pt x="30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0" y="25"/>
                    <a:pt x="30" y="26"/>
                    <a:pt x="31" y="26"/>
                  </a:cubicBezTo>
                  <a:cubicBezTo>
                    <a:pt x="32" y="26"/>
                    <a:pt x="33" y="26"/>
                    <a:pt x="34" y="25"/>
                  </a:cubicBezTo>
                  <a:cubicBezTo>
                    <a:pt x="34" y="27"/>
                    <a:pt x="33" y="27"/>
                    <a:pt x="32" y="27"/>
                  </a:cubicBezTo>
                  <a:cubicBezTo>
                    <a:pt x="31" y="26"/>
                    <a:pt x="30" y="28"/>
                    <a:pt x="29" y="28"/>
                  </a:cubicBezTo>
                  <a:cubicBezTo>
                    <a:pt x="28" y="29"/>
                    <a:pt x="27" y="29"/>
                    <a:pt x="27" y="28"/>
                  </a:cubicBezTo>
                  <a:cubicBezTo>
                    <a:pt x="27" y="26"/>
                    <a:pt x="27" y="26"/>
                    <a:pt x="25" y="26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27" y="23"/>
                    <a:pt x="25" y="23"/>
                    <a:pt x="23" y="23"/>
                  </a:cubicBezTo>
                  <a:cubicBezTo>
                    <a:pt x="23" y="23"/>
                    <a:pt x="24" y="23"/>
                    <a:pt x="24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4" y="22"/>
                    <a:pt x="24" y="22"/>
                  </a:cubicBezTo>
                  <a:cubicBezTo>
                    <a:pt x="23" y="20"/>
                    <a:pt x="20" y="21"/>
                    <a:pt x="20" y="23"/>
                  </a:cubicBezTo>
                  <a:cubicBezTo>
                    <a:pt x="20" y="23"/>
                    <a:pt x="20" y="23"/>
                    <a:pt x="19" y="22"/>
                  </a:cubicBezTo>
                  <a:cubicBezTo>
                    <a:pt x="20" y="23"/>
                    <a:pt x="19" y="24"/>
                    <a:pt x="18" y="25"/>
                  </a:cubicBezTo>
                  <a:cubicBezTo>
                    <a:pt x="18" y="25"/>
                    <a:pt x="18" y="24"/>
                    <a:pt x="18" y="24"/>
                  </a:cubicBezTo>
                  <a:cubicBezTo>
                    <a:pt x="18" y="26"/>
                    <a:pt x="16" y="26"/>
                    <a:pt x="15" y="25"/>
                  </a:cubicBezTo>
                  <a:cubicBezTo>
                    <a:pt x="16" y="25"/>
                    <a:pt x="16" y="23"/>
                    <a:pt x="17" y="22"/>
                  </a:cubicBezTo>
                  <a:cubicBezTo>
                    <a:pt x="18" y="22"/>
                    <a:pt x="19" y="23"/>
                    <a:pt x="19" y="22"/>
                  </a:cubicBezTo>
                  <a:cubicBezTo>
                    <a:pt x="19" y="21"/>
                    <a:pt x="19" y="21"/>
                    <a:pt x="18" y="20"/>
                  </a:cubicBezTo>
                  <a:cubicBezTo>
                    <a:pt x="18" y="18"/>
                    <a:pt x="17" y="17"/>
                    <a:pt x="16" y="16"/>
                  </a:cubicBezTo>
                  <a:cubicBezTo>
                    <a:pt x="16" y="16"/>
                    <a:pt x="14" y="16"/>
                    <a:pt x="14" y="15"/>
                  </a:cubicBezTo>
                  <a:cubicBezTo>
                    <a:pt x="13" y="15"/>
                    <a:pt x="12" y="15"/>
                    <a:pt x="1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1" name="Freeform 694"/>
            <p:cNvSpPr>
              <a:spLocks noEditPoints="1"/>
            </p:cNvSpPr>
            <p:nvPr/>
          </p:nvSpPr>
          <p:spPr bwMode="auto">
            <a:xfrm>
              <a:off x="2110483" y="2122066"/>
              <a:ext cx="327025" cy="214313"/>
            </a:xfrm>
            <a:custGeom>
              <a:avLst/>
              <a:gdLst>
                <a:gd name="T0" fmla="*/ 2147483647 w 44"/>
                <a:gd name="T1" fmla="*/ 2147483647 h 29"/>
                <a:gd name="T2" fmla="*/ 2147483647 w 44"/>
                <a:gd name="T3" fmla="*/ 2147483647 h 29"/>
                <a:gd name="T4" fmla="*/ 2147483647 w 44"/>
                <a:gd name="T5" fmla="*/ 2147483647 h 29"/>
                <a:gd name="T6" fmla="*/ 2147483647 w 44"/>
                <a:gd name="T7" fmla="*/ 2147483647 h 29"/>
                <a:gd name="T8" fmla="*/ 2147483647 w 44"/>
                <a:gd name="T9" fmla="*/ 2147483647 h 29"/>
                <a:gd name="T10" fmla="*/ 2147483647 w 44"/>
                <a:gd name="T11" fmla="*/ 2147483647 h 29"/>
                <a:gd name="T12" fmla="*/ 2147483647 w 44"/>
                <a:gd name="T13" fmla="*/ 2147483647 h 29"/>
                <a:gd name="T14" fmla="*/ 2147483647 w 44"/>
                <a:gd name="T15" fmla="*/ 2147483647 h 29"/>
                <a:gd name="T16" fmla="*/ 2147483647 w 44"/>
                <a:gd name="T17" fmla="*/ 2147483647 h 29"/>
                <a:gd name="T18" fmla="*/ 0 w 44"/>
                <a:gd name="T19" fmla="*/ 2147483647 h 29"/>
                <a:gd name="T20" fmla="*/ 2147483647 w 44"/>
                <a:gd name="T21" fmla="*/ 2147483647 h 29"/>
                <a:gd name="T22" fmla="*/ 2147483647 w 44"/>
                <a:gd name="T23" fmla="*/ 2147483647 h 29"/>
                <a:gd name="T24" fmla="*/ 2147483647 w 44"/>
                <a:gd name="T25" fmla="*/ 2147483647 h 29"/>
                <a:gd name="T26" fmla="*/ 2147483647 w 44"/>
                <a:gd name="T27" fmla="*/ 2147483647 h 29"/>
                <a:gd name="T28" fmla="*/ 2147483647 w 44"/>
                <a:gd name="T29" fmla="*/ 2147483647 h 29"/>
                <a:gd name="T30" fmla="*/ 2147483647 w 44"/>
                <a:gd name="T31" fmla="*/ 2147483647 h 29"/>
                <a:gd name="T32" fmla="*/ 2147483647 w 44"/>
                <a:gd name="T33" fmla="*/ 2147483647 h 29"/>
                <a:gd name="T34" fmla="*/ 2147483647 w 44"/>
                <a:gd name="T35" fmla="*/ 2147483647 h 29"/>
                <a:gd name="T36" fmla="*/ 2147483647 w 44"/>
                <a:gd name="T37" fmla="*/ 2147483647 h 29"/>
                <a:gd name="T38" fmla="*/ 2147483647 w 44"/>
                <a:gd name="T39" fmla="*/ 2147483647 h 29"/>
                <a:gd name="T40" fmla="*/ 2147483647 w 44"/>
                <a:gd name="T41" fmla="*/ 2147483647 h 29"/>
                <a:gd name="T42" fmla="*/ 2147483647 w 44"/>
                <a:gd name="T43" fmla="*/ 2147483647 h 29"/>
                <a:gd name="T44" fmla="*/ 2147483647 w 44"/>
                <a:gd name="T45" fmla="*/ 2147483647 h 29"/>
                <a:gd name="T46" fmla="*/ 2147483647 w 44"/>
                <a:gd name="T47" fmla="*/ 2147483647 h 29"/>
                <a:gd name="T48" fmla="*/ 2147483647 w 44"/>
                <a:gd name="T49" fmla="*/ 2147483647 h 29"/>
                <a:gd name="T50" fmla="*/ 2147483647 w 44"/>
                <a:gd name="T51" fmla="*/ 2147483647 h 29"/>
                <a:gd name="T52" fmla="*/ 2147483647 w 44"/>
                <a:gd name="T53" fmla="*/ 2147483647 h 29"/>
                <a:gd name="T54" fmla="*/ 2147483647 w 44"/>
                <a:gd name="T55" fmla="*/ 2147483647 h 29"/>
                <a:gd name="T56" fmla="*/ 2147483647 w 44"/>
                <a:gd name="T57" fmla="*/ 2147483647 h 29"/>
                <a:gd name="T58" fmla="*/ 2147483647 w 44"/>
                <a:gd name="T59" fmla="*/ 2147483647 h 29"/>
                <a:gd name="T60" fmla="*/ 2147483647 w 44"/>
                <a:gd name="T61" fmla="*/ 2147483647 h 29"/>
                <a:gd name="T62" fmla="*/ 2147483647 w 44"/>
                <a:gd name="T63" fmla="*/ 2147483647 h 29"/>
                <a:gd name="T64" fmla="*/ 2147483647 w 44"/>
                <a:gd name="T65" fmla="*/ 2147483647 h 29"/>
                <a:gd name="T66" fmla="*/ 2147483647 w 44"/>
                <a:gd name="T67" fmla="*/ 2147483647 h 29"/>
                <a:gd name="T68" fmla="*/ 2147483647 w 44"/>
                <a:gd name="T69" fmla="*/ 2147483647 h 29"/>
                <a:gd name="T70" fmla="*/ 2147483647 w 44"/>
                <a:gd name="T71" fmla="*/ 2147483647 h 29"/>
                <a:gd name="T72" fmla="*/ 2147483647 w 44"/>
                <a:gd name="T73" fmla="*/ 2147483647 h 29"/>
                <a:gd name="T74" fmla="*/ 2147483647 w 44"/>
                <a:gd name="T75" fmla="*/ 2147483647 h 29"/>
                <a:gd name="T76" fmla="*/ 2147483647 w 44"/>
                <a:gd name="T77" fmla="*/ 2147483647 h 29"/>
                <a:gd name="T78" fmla="*/ 2147483647 w 44"/>
                <a:gd name="T79" fmla="*/ 2147483647 h 29"/>
                <a:gd name="T80" fmla="*/ 2147483647 w 44"/>
                <a:gd name="T81" fmla="*/ 2147483647 h 29"/>
                <a:gd name="T82" fmla="*/ 2147483647 w 44"/>
                <a:gd name="T83" fmla="*/ 2147483647 h 29"/>
                <a:gd name="T84" fmla="*/ 2147483647 w 44"/>
                <a:gd name="T85" fmla="*/ 2147483647 h 29"/>
                <a:gd name="T86" fmla="*/ 2147483647 w 44"/>
                <a:gd name="T87" fmla="*/ 2147483647 h 29"/>
                <a:gd name="T88" fmla="*/ 2147483647 w 44"/>
                <a:gd name="T89" fmla="*/ 2147483647 h 29"/>
                <a:gd name="T90" fmla="*/ 2147483647 w 44"/>
                <a:gd name="T91" fmla="*/ 2147483647 h 29"/>
                <a:gd name="T92" fmla="*/ 2147483647 w 44"/>
                <a:gd name="T93" fmla="*/ 2147483647 h 29"/>
                <a:gd name="T94" fmla="*/ 2147483647 w 44"/>
                <a:gd name="T95" fmla="*/ 2147483647 h 29"/>
                <a:gd name="T96" fmla="*/ 2147483647 w 44"/>
                <a:gd name="T97" fmla="*/ 2147483647 h 29"/>
                <a:gd name="T98" fmla="*/ 2147483647 w 44"/>
                <a:gd name="T99" fmla="*/ 2147483647 h 29"/>
                <a:gd name="T100" fmla="*/ 2147483647 w 44"/>
                <a:gd name="T101" fmla="*/ 2147483647 h 2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" h="29">
                  <a:moveTo>
                    <a:pt x="28" y="29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6" y="29"/>
                    <a:pt x="26" y="29"/>
                    <a:pt x="26" y="28"/>
                  </a:cubicBezTo>
                  <a:cubicBezTo>
                    <a:pt x="26" y="27"/>
                    <a:pt x="26" y="27"/>
                    <a:pt x="25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5" y="24"/>
                    <a:pt x="24" y="24"/>
                  </a:cubicBezTo>
                  <a:cubicBezTo>
                    <a:pt x="24" y="24"/>
                    <a:pt x="24" y="24"/>
                    <a:pt x="23" y="24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22"/>
                    <a:pt x="21" y="22"/>
                    <a:pt x="21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19" y="25"/>
                    <a:pt x="19" y="25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7"/>
                    <a:pt x="15" y="27"/>
                    <a:pt x="14" y="26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4"/>
                    <a:pt x="16" y="23"/>
                  </a:cubicBezTo>
                  <a:cubicBezTo>
                    <a:pt x="16" y="23"/>
                    <a:pt x="16" y="22"/>
                    <a:pt x="17" y="22"/>
                  </a:cubicBezTo>
                  <a:cubicBezTo>
                    <a:pt x="17" y="22"/>
                    <a:pt x="17" y="22"/>
                    <a:pt x="17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0"/>
                  </a:cubicBezTo>
                  <a:cubicBezTo>
                    <a:pt x="17" y="18"/>
                    <a:pt x="17" y="17"/>
                    <a:pt x="16" y="17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0" y="17"/>
                    <a:pt x="7" y="18"/>
                    <a:pt x="4" y="18"/>
                  </a:cubicBezTo>
                  <a:cubicBezTo>
                    <a:pt x="3" y="18"/>
                    <a:pt x="1" y="17"/>
                    <a:pt x="1" y="16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0"/>
                    <a:pt x="2" y="9"/>
                  </a:cubicBezTo>
                  <a:cubicBezTo>
                    <a:pt x="4" y="7"/>
                    <a:pt x="4" y="7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7" y="3"/>
                    <a:pt x="8" y="2"/>
                    <a:pt x="9" y="2"/>
                  </a:cubicBezTo>
                  <a:cubicBezTo>
                    <a:pt x="10" y="2"/>
                    <a:pt x="11" y="2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16" y="4"/>
                    <a:pt x="16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5"/>
                    <a:pt x="19" y="5"/>
                  </a:cubicBezTo>
                  <a:cubicBezTo>
                    <a:pt x="19" y="5"/>
                    <a:pt x="20" y="4"/>
                    <a:pt x="20" y="3"/>
                  </a:cubicBezTo>
                  <a:cubicBezTo>
                    <a:pt x="21" y="2"/>
                    <a:pt x="22" y="1"/>
                    <a:pt x="23" y="1"/>
                  </a:cubicBezTo>
                  <a:cubicBezTo>
                    <a:pt x="23" y="1"/>
                    <a:pt x="23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1"/>
                    <a:pt x="27" y="0"/>
                    <a:pt x="28" y="1"/>
                  </a:cubicBezTo>
                  <a:cubicBezTo>
                    <a:pt x="30" y="1"/>
                    <a:pt x="30" y="3"/>
                    <a:pt x="30" y="3"/>
                  </a:cubicBezTo>
                  <a:cubicBezTo>
                    <a:pt x="30" y="4"/>
                    <a:pt x="29" y="4"/>
                    <a:pt x="30" y="4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2" y="5"/>
                    <a:pt x="32" y="6"/>
                  </a:cubicBezTo>
                  <a:cubicBezTo>
                    <a:pt x="32" y="7"/>
                    <a:pt x="33" y="8"/>
                    <a:pt x="34" y="8"/>
                  </a:cubicBezTo>
                  <a:cubicBezTo>
                    <a:pt x="34" y="8"/>
                    <a:pt x="35" y="8"/>
                    <a:pt x="35" y="8"/>
                  </a:cubicBezTo>
                  <a:cubicBezTo>
                    <a:pt x="36" y="7"/>
                    <a:pt x="36" y="7"/>
                    <a:pt x="37" y="8"/>
                  </a:cubicBezTo>
                  <a:cubicBezTo>
                    <a:pt x="37" y="9"/>
                    <a:pt x="38" y="9"/>
                    <a:pt x="38" y="9"/>
                  </a:cubicBezTo>
                  <a:cubicBezTo>
                    <a:pt x="38" y="9"/>
                    <a:pt x="38" y="9"/>
                    <a:pt x="39" y="9"/>
                  </a:cubicBezTo>
                  <a:cubicBezTo>
                    <a:pt x="39" y="9"/>
                    <a:pt x="40" y="9"/>
                    <a:pt x="40" y="10"/>
                  </a:cubicBezTo>
                  <a:cubicBezTo>
                    <a:pt x="41" y="10"/>
                    <a:pt x="42" y="10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2" y="14"/>
                    <a:pt x="42" y="15"/>
                    <a:pt x="42" y="16"/>
                  </a:cubicBezTo>
                  <a:cubicBezTo>
                    <a:pt x="42" y="16"/>
                    <a:pt x="42" y="17"/>
                    <a:pt x="42" y="17"/>
                  </a:cubicBezTo>
                  <a:cubicBezTo>
                    <a:pt x="42" y="18"/>
                    <a:pt x="41" y="18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8"/>
                    <a:pt x="40" y="18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20"/>
                    <a:pt x="38" y="20"/>
                    <a:pt x="37" y="21"/>
                  </a:cubicBezTo>
                  <a:cubicBezTo>
                    <a:pt x="37" y="21"/>
                    <a:pt x="36" y="21"/>
                    <a:pt x="36" y="21"/>
                  </a:cubicBezTo>
                  <a:cubicBezTo>
                    <a:pt x="34" y="22"/>
                    <a:pt x="33" y="22"/>
                    <a:pt x="32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4"/>
                    <a:pt x="31" y="24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2" y="25"/>
                    <a:pt x="32" y="25"/>
                    <a:pt x="33" y="25"/>
                  </a:cubicBezTo>
                  <a:cubicBezTo>
                    <a:pt x="33" y="25"/>
                    <a:pt x="34" y="25"/>
                    <a:pt x="34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6"/>
                    <a:pt x="35" y="27"/>
                    <a:pt x="34" y="27"/>
                  </a:cubicBezTo>
                  <a:cubicBezTo>
                    <a:pt x="34" y="27"/>
                    <a:pt x="33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1" y="27"/>
                    <a:pt x="30" y="28"/>
                    <a:pt x="30" y="28"/>
                  </a:cubicBezTo>
                  <a:cubicBezTo>
                    <a:pt x="30" y="29"/>
                    <a:pt x="29" y="29"/>
                    <a:pt x="29" y="29"/>
                  </a:cubicBezTo>
                  <a:cubicBezTo>
                    <a:pt x="29" y="29"/>
                    <a:pt x="28" y="29"/>
                    <a:pt x="28" y="29"/>
                  </a:cubicBezTo>
                  <a:close/>
                  <a:moveTo>
                    <a:pt x="26" y="25"/>
                  </a:moveTo>
                  <a:cubicBezTo>
                    <a:pt x="27" y="26"/>
                    <a:pt x="27" y="27"/>
                    <a:pt x="27" y="28"/>
                  </a:cubicBezTo>
                  <a:cubicBezTo>
                    <a:pt x="27" y="28"/>
                    <a:pt x="27" y="28"/>
                    <a:pt x="28" y="28"/>
                  </a:cubicBezTo>
                  <a:cubicBezTo>
                    <a:pt x="28" y="28"/>
                    <a:pt x="28" y="28"/>
                    <a:pt x="29" y="28"/>
                  </a:cubicBezTo>
                  <a:cubicBezTo>
                    <a:pt x="29" y="28"/>
                    <a:pt x="29" y="28"/>
                    <a:pt x="29" y="27"/>
                  </a:cubicBezTo>
                  <a:cubicBezTo>
                    <a:pt x="30" y="27"/>
                    <a:pt x="30" y="27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5"/>
                    <a:pt x="30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7" y="25"/>
                    <a:pt x="27" y="25"/>
                    <a:pt x="26" y="25"/>
                  </a:cubicBezTo>
                  <a:close/>
                  <a:moveTo>
                    <a:pt x="16" y="25"/>
                  </a:moveTo>
                  <a:cubicBezTo>
                    <a:pt x="16" y="25"/>
                    <a:pt x="17" y="25"/>
                    <a:pt x="17" y="25"/>
                  </a:cubicBezTo>
                  <a:cubicBezTo>
                    <a:pt x="17" y="25"/>
                    <a:pt x="18" y="25"/>
                    <a:pt x="17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4"/>
                    <a:pt x="16" y="25"/>
                    <a:pt x="16" y="25"/>
                  </a:cubicBezTo>
                  <a:close/>
                  <a:moveTo>
                    <a:pt x="18" y="23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lose/>
                  <a:moveTo>
                    <a:pt x="25" y="23"/>
                  </a:moveTo>
                  <a:cubicBezTo>
                    <a:pt x="26" y="23"/>
                    <a:pt x="26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1"/>
                    <a:pt x="34" y="20"/>
                    <a:pt x="35" y="20"/>
                  </a:cubicBezTo>
                  <a:cubicBezTo>
                    <a:pt x="36" y="20"/>
                    <a:pt x="36" y="20"/>
                    <a:pt x="37" y="20"/>
                  </a:cubicBezTo>
                  <a:cubicBezTo>
                    <a:pt x="37" y="20"/>
                    <a:pt x="37" y="19"/>
                    <a:pt x="37" y="19"/>
                  </a:cubicBezTo>
                  <a:cubicBezTo>
                    <a:pt x="37" y="19"/>
                    <a:pt x="37" y="18"/>
                    <a:pt x="39" y="17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0" y="11"/>
                    <a:pt x="40" y="11"/>
                  </a:cubicBezTo>
                  <a:cubicBezTo>
                    <a:pt x="39" y="10"/>
                    <a:pt x="39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10"/>
                    <a:pt x="37" y="10"/>
                    <a:pt x="36" y="9"/>
                  </a:cubicBezTo>
                  <a:cubicBezTo>
                    <a:pt x="36" y="9"/>
                    <a:pt x="36" y="9"/>
                    <a:pt x="35" y="9"/>
                  </a:cubicBezTo>
                  <a:cubicBezTo>
                    <a:pt x="35" y="9"/>
                    <a:pt x="35" y="9"/>
                    <a:pt x="34" y="9"/>
                  </a:cubicBezTo>
                  <a:cubicBezTo>
                    <a:pt x="32" y="9"/>
                    <a:pt x="31" y="8"/>
                    <a:pt x="31" y="6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30" y="6"/>
                    <a:pt x="29" y="6"/>
                    <a:pt x="28" y="5"/>
                  </a:cubicBezTo>
                  <a:cubicBezTo>
                    <a:pt x="28" y="4"/>
                    <a:pt x="28" y="4"/>
                    <a:pt x="28" y="3"/>
                  </a:cubicBezTo>
                  <a:cubicBezTo>
                    <a:pt x="29" y="3"/>
                    <a:pt x="29" y="2"/>
                    <a:pt x="28" y="2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3"/>
                    <a:pt x="21" y="4"/>
                  </a:cubicBezTo>
                  <a:cubicBezTo>
                    <a:pt x="20" y="5"/>
                    <a:pt x="20" y="6"/>
                    <a:pt x="19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5" y="5"/>
                    <a:pt x="14" y="5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3"/>
                    <a:pt x="8" y="3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7"/>
                    <a:pt x="6" y="8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4"/>
                    <a:pt x="1" y="15"/>
                  </a:cubicBezTo>
                  <a:cubicBezTo>
                    <a:pt x="1" y="15"/>
                    <a:pt x="1" y="16"/>
                    <a:pt x="2" y="16"/>
                  </a:cubicBezTo>
                  <a:cubicBezTo>
                    <a:pt x="2" y="16"/>
                    <a:pt x="3" y="16"/>
                    <a:pt x="4" y="16"/>
                  </a:cubicBezTo>
                  <a:cubicBezTo>
                    <a:pt x="7" y="16"/>
                    <a:pt x="10" y="16"/>
                    <a:pt x="11" y="15"/>
                  </a:cubicBezTo>
                  <a:cubicBezTo>
                    <a:pt x="12" y="15"/>
                    <a:pt x="13" y="14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6" y="15"/>
                    <a:pt x="16" y="15"/>
                    <a:pt x="16" y="16"/>
                  </a:cubicBezTo>
                  <a:cubicBezTo>
                    <a:pt x="18" y="16"/>
                    <a:pt x="18" y="18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1"/>
                    <a:pt x="20" y="21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1"/>
                    <a:pt x="22" y="21"/>
                    <a:pt x="23" y="21"/>
                  </a:cubicBezTo>
                  <a:cubicBezTo>
                    <a:pt x="24" y="21"/>
                    <a:pt x="24" y="21"/>
                    <a:pt x="25" y="22"/>
                  </a:cubicBezTo>
                  <a:lnTo>
                    <a:pt x="25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2" name="Freeform 695"/>
            <p:cNvSpPr>
              <a:spLocks/>
            </p:cNvSpPr>
            <p:nvPr/>
          </p:nvSpPr>
          <p:spPr bwMode="auto">
            <a:xfrm>
              <a:off x="2481958" y="2404641"/>
              <a:ext cx="50800" cy="66675"/>
            </a:xfrm>
            <a:custGeom>
              <a:avLst/>
              <a:gdLst>
                <a:gd name="T0" fmla="*/ 0 w 7"/>
                <a:gd name="T1" fmla="*/ 2147483647 h 9"/>
                <a:gd name="T2" fmla="*/ 2147483647 w 7"/>
                <a:gd name="T3" fmla="*/ 0 h 9"/>
                <a:gd name="T4" fmla="*/ 2147483647 w 7"/>
                <a:gd name="T5" fmla="*/ 2147483647 h 9"/>
                <a:gd name="T6" fmla="*/ 2147483647 w 7"/>
                <a:gd name="T7" fmla="*/ 2147483647 h 9"/>
                <a:gd name="T8" fmla="*/ 2147483647 w 7"/>
                <a:gd name="T9" fmla="*/ 2147483647 h 9"/>
                <a:gd name="T10" fmla="*/ 2147483647 w 7"/>
                <a:gd name="T11" fmla="*/ 2147483647 h 9"/>
                <a:gd name="T12" fmla="*/ 2147483647 w 7"/>
                <a:gd name="T13" fmla="*/ 2147483647 h 9"/>
                <a:gd name="T14" fmla="*/ 0 w 7"/>
                <a:gd name="T15" fmla="*/ 2147483647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9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5" y="0"/>
                    <a:pt x="5" y="2"/>
                    <a:pt x="5" y="3"/>
                  </a:cubicBezTo>
                  <a:cubicBezTo>
                    <a:pt x="5" y="3"/>
                    <a:pt x="6" y="3"/>
                    <a:pt x="6" y="4"/>
                  </a:cubicBezTo>
                  <a:cubicBezTo>
                    <a:pt x="6" y="5"/>
                    <a:pt x="5" y="4"/>
                    <a:pt x="6" y="5"/>
                  </a:cubicBezTo>
                  <a:cubicBezTo>
                    <a:pt x="7" y="6"/>
                    <a:pt x="7" y="7"/>
                    <a:pt x="7" y="8"/>
                  </a:cubicBezTo>
                  <a:cubicBezTo>
                    <a:pt x="5" y="9"/>
                    <a:pt x="6" y="4"/>
                    <a:pt x="3" y="5"/>
                  </a:cubicBezTo>
                  <a:cubicBezTo>
                    <a:pt x="2" y="6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3" name="Freeform 696"/>
            <p:cNvSpPr>
              <a:spLocks noEditPoints="1"/>
            </p:cNvSpPr>
            <p:nvPr/>
          </p:nvSpPr>
          <p:spPr bwMode="auto">
            <a:xfrm>
              <a:off x="2472433" y="2404641"/>
              <a:ext cx="69850" cy="6667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w 9"/>
                <a:gd name="T11" fmla="*/ 2147483647 h 9"/>
                <a:gd name="T12" fmla="*/ 2147483647 w 9"/>
                <a:gd name="T13" fmla="*/ 2147483647 h 9"/>
                <a:gd name="T14" fmla="*/ 2147483647 w 9"/>
                <a:gd name="T15" fmla="*/ 2147483647 h 9"/>
                <a:gd name="T16" fmla="*/ 2147483647 w 9"/>
                <a:gd name="T17" fmla="*/ 0 h 9"/>
                <a:gd name="T18" fmla="*/ 2147483647 w 9"/>
                <a:gd name="T19" fmla="*/ 0 h 9"/>
                <a:gd name="T20" fmla="*/ 2147483647 w 9"/>
                <a:gd name="T21" fmla="*/ 2147483647 h 9"/>
                <a:gd name="T22" fmla="*/ 2147483647 w 9"/>
                <a:gd name="T23" fmla="*/ 2147483647 h 9"/>
                <a:gd name="T24" fmla="*/ 2147483647 w 9"/>
                <a:gd name="T25" fmla="*/ 2147483647 h 9"/>
                <a:gd name="T26" fmla="*/ 2147483647 w 9"/>
                <a:gd name="T27" fmla="*/ 2147483647 h 9"/>
                <a:gd name="T28" fmla="*/ 2147483647 w 9"/>
                <a:gd name="T29" fmla="*/ 2147483647 h 9"/>
                <a:gd name="T30" fmla="*/ 2147483647 w 9"/>
                <a:gd name="T31" fmla="*/ 2147483647 h 9"/>
                <a:gd name="T32" fmla="*/ 2147483647 w 9"/>
                <a:gd name="T33" fmla="*/ 2147483647 h 9"/>
                <a:gd name="T34" fmla="*/ 2147483647 w 9"/>
                <a:gd name="T35" fmla="*/ 2147483647 h 9"/>
                <a:gd name="T36" fmla="*/ 2147483647 w 9"/>
                <a:gd name="T37" fmla="*/ 2147483647 h 9"/>
                <a:gd name="T38" fmla="*/ 2147483647 w 9"/>
                <a:gd name="T39" fmla="*/ 2147483647 h 9"/>
                <a:gd name="T40" fmla="*/ 2147483647 w 9"/>
                <a:gd name="T41" fmla="*/ 2147483647 h 9"/>
                <a:gd name="T42" fmla="*/ 2147483647 w 9"/>
                <a:gd name="T43" fmla="*/ 2147483647 h 9"/>
                <a:gd name="T44" fmla="*/ 2147483647 w 9"/>
                <a:gd name="T45" fmla="*/ 2147483647 h 9"/>
                <a:gd name="T46" fmla="*/ 2147483647 w 9"/>
                <a:gd name="T47" fmla="*/ 2147483647 h 9"/>
                <a:gd name="T48" fmla="*/ 2147483647 w 9"/>
                <a:gd name="T49" fmla="*/ 2147483647 h 9"/>
                <a:gd name="T50" fmla="*/ 2147483647 w 9"/>
                <a:gd name="T51" fmla="*/ 2147483647 h 9"/>
                <a:gd name="T52" fmla="*/ 2147483647 w 9"/>
                <a:gd name="T53" fmla="*/ 2147483647 h 9"/>
                <a:gd name="T54" fmla="*/ 2147483647 w 9"/>
                <a:gd name="T55" fmla="*/ 2147483647 h 9"/>
                <a:gd name="T56" fmla="*/ 2147483647 w 9"/>
                <a:gd name="T57" fmla="*/ 2147483647 h 9"/>
                <a:gd name="T58" fmla="*/ 2147483647 w 9"/>
                <a:gd name="T59" fmla="*/ 2147483647 h 9"/>
                <a:gd name="T60" fmla="*/ 2147483647 w 9"/>
                <a:gd name="T61" fmla="*/ 2147483647 h 9"/>
                <a:gd name="T62" fmla="*/ 2147483647 w 9"/>
                <a:gd name="T63" fmla="*/ 2147483647 h 9"/>
                <a:gd name="T64" fmla="*/ 2147483647 w 9"/>
                <a:gd name="T65" fmla="*/ 2147483647 h 9"/>
                <a:gd name="T66" fmla="*/ 2147483647 w 9"/>
                <a:gd name="T67" fmla="*/ 2147483647 h 9"/>
                <a:gd name="T68" fmla="*/ 2147483647 w 9"/>
                <a:gd name="T69" fmla="*/ 2147483647 h 9"/>
                <a:gd name="T70" fmla="*/ 2147483647 w 9"/>
                <a:gd name="T71" fmla="*/ 2147483647 h 9"/>
                <a:gd name="T72" fmla="*/ 2147483647 w 9"/>
                <a:gd name="T73" fmla="*/ 2147483647 h 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" h="9">
                  <a:moveTo>
                    <a:pt x="8" y="9"/>
                  </a:moveTo>
                  <a:cubicBezTo>
                    <a:pt x="7" y="9"/>
                    <a:pt x="6" y="8"/>
                    <a:pt x="6" y="7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6"/>
                    <a:pt x="1" y="3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2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4"/>
                    <a:pt x="7" y="4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5"/>
                    <a:pt x="8" y="6"/>
                    <a:pt x="9" y="6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9"/>
                    <a:pt x="8" y="9"/>
                  </a:cubicBezTo>
                  <a:close/>
                  <a:moveTo>
                    <a:pt x="5" y="5"/>
                  </a:moveTo>
                  <a:cubicBezTo>
                    <a:pt x="6" y="5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4" name="Freeform 697"/>
            <p:cNvSpPr>
              <a:spLocks/>
            </p:cNvSpPr>
            <p:nvPr/>
          </p:nvSpPr>
          <p:spPr bwMode="auto">
            <a:xfrm>
              <a:off x="2504183" y="2439566"/>
              <a:ext cx="22225" cy="25400"/>
            </a:xfrm>
            <a:custGeom>
              <a:avLst/>
              <a:gdLst>
                <a:gd name="T0" fmla="*/ 0 w 3"/>
                <a:gd name="T1" fmla="*/ 2147483647 h 3"/>
                <a:gd name="T2" fmla="*/ 2147483647 w 3"/>
                <a:gd name="T3" fmla="*/ 2147483647 h 3"/>
                <a:gd name="T4" fmla="*/ 0 w 3"/>
                <a:gd name="T5" fmla="*/ 2147483647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3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" name="Freeform 698"/>
            <p:cNvSpPr>
              <a:spLocks noEditPoints="1"/>
            </p:cNvSpPr>
            <p:nvPr/>
          </p:nvSpPr>
          <p:spPr bwMode="auto">
            <a:xfrm>
              <a:off x="2497833" y="2439566"/>
              <a:ext cx="34925" cy="31750"/>
            </a:xfrm>
            <a:custGeom>
              <a:avLst/>
              <a:gdLst>
                <a:gd name="T0" fmla="*/ 2147483647 w 5"/>
                <a:gd name="T1" fmla="*/ 2147483647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0 w 5"/>
                <a:gd name="T7" fmla="*/ 0 h 4"/>
                <a:gd name="T8" fmla="*/ 2147483647 w 5"/>
                <a:gd name="T9" fmla="*/ 0 h 4"/>
                <a:gd name="T10" fmla="*/ 2147483647 w 5"/>
                <a:gd name="T11" fmla="*/ 0 h 4"/>
                <a:gd name="T12" fmla="*/ 2147483647 w 5"/>
                <a:gd name="T13" fmla="*/ 2147483647 h 4"/>
                <a:gd name="T14" fmla="*/ 2147483647 w 5"/>
                <a:gd name="T15" fmla="*/ 2147483647 h 4"/>
                <a:gd name="T16" fmla="*/ 2147483647 w 5"/>
                <a:gd name="T17" fmla="*/ 2147483647 h 4"/>
                <a:gd name="T18" fmla="*/ 2147483647 w 5"/>
                <a:gd name="T19" fmla="*/ 2147483647 h 4"/>
                <a:gd name="T20" fmla="*/ 2147483647 w 5"/>
                <a:gd name="T21" fmla="*/ 2147483647 h 4"/>
                <a:gd name="T22" fmla="*/ 2147483647 w 5"/>
                <a:gd name="T23" fmla="*/ 2147483647 h 4"/>
                <a:gd name="T24" fmla="*/ 2147483647 w 5"/>
                <a:gd name="T25" fmla="*/ 2147483647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2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2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6" name="Freeform 699"/>
            <p:cNvSpPr>
              <a:spLocks/>
            </p:cNvSpPr>
            <p:nvPr/>
          </p:nvSpPr>
          <p:spPr bwMode="auto">
            <a:xfrm>
              <a:off x="2504183" y="2395116"/>
              <a:ext cx="96838" cy="76200"/>
            </a:xfrm>
            <a:custGeom>
              <a:avLst/>
              <a:gdLst>
                <a:gd name="T0" fmla="*/ 2147483647 w 13"/>
                <a:gd name="T1" fmla="*/ 2147483647 h 10"/>
                <a:gd name="T2" fmla="*/ 2147483647 w 13"/>
                <a:gd name="T3" fmla="*/ 2147483647 h 10"/>
                <a:gd name="T4" fmla="*/ 2147483647 w 13"/>
                <a:gd name="T5" fmla="*/ 2147483647 h 10"/>
                <a:gd name="T6" fmla="*/ 2147483647 w 13"/>
                <a:gd name="T7" fmla="*/ 2147483647 h 10"/>
                <a:gd name="T8" fmla="*/ 2147483647 w 13"/>
                <a:gd name="T9" fmla="*/ 2147483647 h 10"/>
                <a:gd name="T10" fmla="*/ 2147483647 w 13"/>
                <a:gd name="T11" fmla="*/ 2147483647 h 10"/>
                <a:gd name="T12" fmla="*/ 2147483647 w 13"/>
                <a:gd name="T13" fmla="*/ 2147483647 h 10"/>
                <a:gd name="T14" fmla="*/ 2147483647 w 13"/>
                <a:gd name="T15" fmla="*/ 2147483647 h 10"/>
                <a:gd name="T16" fmla="*/ 2147483647 w 13"/>
                <a:gd name="T17" fmla="*/ 0 h 10"/>
                <a:gd name="T18" fmla="*/ 2147483647 w 13"/>
                <a:gd name="T19" fmla="*/ 0 h 10"/>
                <a:gd name="T20" fmla="*/ 2147483647 w 13"/>
                <a:gd name="T21" fmla="*/ 2147483647 h 10"/>
                <a:gd name="T22" fmla="*/ 2147483647 w 13"/>
                <a:gd name="T23" fmla="*/ 2147483647 h 10"/>
                <a:gd name="T24" fmla="*/ 2147483647 w 13"/>
                <a:gd name="T25" fmla="*/ 2147483647 h 10"/>
                <a:gd name="T26" fmla="*/ 2147483647 w 13"/>
                <a:gd name="T27" fmla="*/ 2147483647 h 10"/>
                <a:gd name="T28" fmla="*/ 2147483647 w 13"/>
                <a:gd name="T29" fmla="*/ 2147483647 h 10"/>
                <a:gd name="T30" fmla="*/ 2147483647 w 13"/>
                <a:gd name="T31" fmla="*/ 2147483647 h 10"/>
                <a:gd name="T32" fmla="*/ 2147483647 w 13"/>
                <a:gd name="T33" fmla="*/ 2147483647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" h="10">
                  <a:moveTo>
                    <a:pt x="4" y="9"/>
                  </a:moveTo>
                  <a:cubicBezTo>
                    <a:pt x="4" y="9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5"/>
                    <a:pt x="3" y="5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0"/>
                    <a:pt x="4" y="2"/>
                    <a:pt x="4" y="2"/>
                  </a:cubicBezTo>
                  <a:cubicBezTo>
                    <a:pt x="4" y="1"/>
                    <a:pt x="3" y="0"/>
                    <a:pt x="4" y="0"/>
                  </a:cubicBezTo>
                  <a:cubicBezTo>
                    <a:pt x="6" y="0"/>
                    <a:pt x="7" y="3"/>
                    <a:pt x="9" y="0"/>
                  </a:cubicBezTo>
                  <a:cubicBezTo>
                    <a:pt x="10" y="1"/>
                    <a:pt x="10" y="2"/>
                    <a:pt x="11" y="3"/>
                  </a:cubicBezTo>
                  <a:cubicBezTo>
                    <a:pt x="11" y="4"/>
                    <a:pt x="12" y="3"/>
                    <a:pt x="13" y="5"/>
                  </a:cubicBezTo>
                  <a:cubicBezTo>
                    <a:pt x="11" y="4"/>
                    <a:pt x="11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9" y="9"/>
                    <a:pt x="10" y="10"/>
                  </a:cubicBezTo>
                  <a:cubicBezTo>
                    <a:pt x="9" y="10"/>
                    <a:pt x="8" y="9"/>
                    <a:pt x="8" y="9"/>
                  </a:cubicBezTo>
                  <a:cubicBezTo>
                    <a:pt x="10" y="8"/>
                    <a:pt x="6" y="5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7" name="Freeform 700"/>
            <p:cNvSpPr>
              <a:spLocks noEditPoints="1"/>
            </p:cNvSpPr>
            <p:nvPr/>
          </p:nvSpPr>
          <p:spPr bwMode="auto">
            <a:xfrm>
              <a:off x="2504183" y="2388766"/>
              <a:ext cx="103188" cy="88900"/>
            </a:xfrm>
            <a:custGeom>
              <a:avLst/>
              <a:gdLst>
                <a:gd name="T0" fmla="*/ 2147483647 w 14"/>
                <a:gd name="T1" fmla="*/ 2147483647 h 12"/>
                <a:gd name="T2" fmla="*/ 2147483647 w 14"/>
                <a:gd name="T3" fmla="*/ 2147483647 h 12"/>
                <a:gd name="T4" fmla="*/ 2147483647 w 14"/>
                <a:gd name="T5" fmla="*/ 2147483647 h 12"/>
                <a:gd name="T6" fmla="*/ 2147483647 w 14"/>
                <a:gd name="T7" fmla="*/ 2147483647 h 12"/>
                <a:gd name="T8" fmla="*/ 2147483647 w 14"/>
                <a:gd name="T9" fmla="*/ 2147483647 h 12"/>
                <a:gd name="T10" fmla="*/ 2147483647 w 14"/>
                <a:gd name="T11" fmla="*/ 2147483647 h 12"/>
                <a:gd name="T12" fmla="*/ 2147483647 w 14"/>
                <a:gd name="T13" fmla="*/ 2147483647 h 12"/>
                <a:gd name="T14" fmla="*/ 2147483647 w 14"/>
                <a:gd name="T15" fmla="*/ 2147483647 h 12"/>
                <a:gd name="T16" fmla="*/ 0 w 14"/>
                <a:gd name="T17" fmla="*/ 2147483647 h 12"/>
                <a:gd name="T18" fmla="*/ 2147483647 w 14"/>
                <a:gd name="T19" fmla="*/ 2147483647 h 12"/>
                <a:gd name="T20" fmla="*/ 2147483647 w 14"/>
                <a:gd name="T21" fmla="*/ 0 h 12"/>
                <a:gd name="T22" fmla="*/ 2147483647 w 14"/>
                <a:gd name="T23" fmla="*/ 2147483647 h 12"/>
                <a:gd name="T24" fmla="*/ 2147483647 w 14"/>
                <a:gd name="T25" fmla="*/ 2147483647 h 12"/>
                <a:gd name="T26" fmla="*/ 2147483647 w 14"/>
                <a:gd name="T27" fmla="*/ 2147483647 h 12"/>
                <a:gd name="T28" fmla="*/ 2147483647 w 14"/>
                <a:gd name="T29" fmla="*/ 2147483647 h 12"/>
                <a:gd name="T30" fmla="*/ 2147483647 w 14"/>
                <a:gd name="T31" fmla="*/ 2147483647 h 12"/>
                <a:gd name="T32" fmla="*/ 2147483647 w 14"/>
                <a:gd name="T33" fmla="*/ 2147483647 h 12"/>
                <a:gd name="T34" fmla="*/ 2147483647 w 14"/>
                <a:gd name="T35" fmla="*/ 2147483647 h 12"/>
                <a:gd name="T36" fmla="*/ 2147483647 w 14"/>
                <a:gd name="T37" fmla="*/ 2147483647 h 12"/>
                <a:gd name="T38" fmla="*/ 2147483647 w 14"/>
                <a:gd name="T39" fmla="*/ 2147483647 h 12"/>
                <a:gd name="T40" fmla="*/ 2147483647 w 14"/>
                <a:gd name="T41" fmla="*/ 2147483647 h 12"/>
                <a:gd name="T42" fmla="*/ 2147483647 w 14"/>
                <a:gd name="T43" fmla="*/ 2147483647 h 12"/>
                <a:gd name="T44" fmla="*/ 2147483647 w 14"/>
                <a:gd name="T45" fmla="*/ 2147483647 h 12"/>
                <a:gd name="T46" fmla="*/ 2147483647 w 14"/>
                <a:gd name="T47" fmla="*/ 2147483647 h 12"/>
                <a:gd name="T48" fmla="*/ 2147483647 w 14"/>
                <a:gd name="T49" fmla="*/ 2147483647 h 12"/>
                <a:gd name="T50" fmla="*/ 2147483647 w 14"/>
                <a:gd name="T51" fmla="*/ 2147483647 h 12"/>
                <a:gd name="T52" fmla="*/ 2147483647 w 14"/>
                <a:gd name="T53" fmla="*/ 2147483647 h 12"/>
                <a:gd name="T54" fmla="*/ 2147483647 w 14"/>
                <a:gd name="T55" fmla="*/ 2147483647 h 12"/>
                <a:gd name="T56" fmla="*/ 2147483647 w 14"/>
                <a:gd name="T57" fmla="*/ 2147483647 h 12"/>
                <a:gd name="T58" fmla="*/ 2147483647 w 14"/>
                <a:gd name="T59" fmla="*/ 2147483647 h 12"/>
                <a:gd name="T60" fmla="*/ 2147483647 w 14"/>
                <a:gd name="T61" fmla="*/ 2147483647 h 12"/>
                <a:gd name="T62" fmla="*/ 2147483647 w 14"/>
                <a:gd name="T63" fmla="*/ 2147483647 h 12"/>
                <a:gd name="T64" fmla="*/ 2147483647 w 14"/>
                <a:gd name="T65" fmla="*/ 2147483647 h 12"/>
                <a:gd name="T66" fmla="*/ 2147483647 w 14"/>
                <a:gd name="T67" fmla="*/ 2147483647 h 12"/>
                <a:gd name="T68" fmla="*/ 2147483647 w 14"/>
                <a:gd name="T69" fmla="*/ 2147483647 h 12"/>
                <a:gd name="T70" fmla="*/ 2147483647 w 14"/>
                <a:gd name="T71" fmla="*/ 2147483647 h 1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4" h="12">
                  <a:moveTo>
                    <a:pt x="10" y="12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9"/>
                    <a:pt x="5" y="9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1" y="8"/>
                    <a:pt x="11" y="9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lnTo>
                    <a:pt x="10" y="12"/>
                  </a:lnTo>
                  <a:close/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0" y="7"/>
                    <a:pt x="10" y="6"/>
                    <a:pt x="11" y="5"/>
                  </a:cubicBezTo>
                  <a:cubicBezTo>
                    <a:pt x="11" y="5"/>
                    <a:pt x="11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9" y="2"/>
                    <a:pt x="9" y="2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5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8" y="8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8" name="Freeform 701"/>
            <p:cNvSpPr>
              <a:spLocks/>
            </p:cNvSpPr>
            <p:nvPr/>
          </p:nvSpPr>
          <p:spPr bwMode="auto">
            <a:xfrm>
              <a:off x="2421633" y="2352254"/>
              <a:ext cx="111125" cy="58737"/>
            </a:xfrm>
            <a:custGeom>
              <a:avLst/>
              <a:gdLst>
                <a:gd name="T0" fmla="*/ 2147483647 w 15"/>
                <a:gd name="T1" fmla="*/ 2147483647 h 8"/>
                <a:gd name="T2" fmla="*/ 2147483647 w 15"/>
                <a:gd name="T3" fmla="*/ 2147483647 h 8"/>
                <a:gd name="T4" fmla="*/ 0 w 15"/>
                <a:gd name="T5" fmla="*/ 2147483647 h 8"/>
                <a:gd name="T6" fmla="*/ 2147483647 w 15"/>
                <a:gd name="T7" fmla="*/ 2147483647 h 8"/>
                <a:gd name="T8" fmla="*/ 2147483647 w 15"/>
                <a:gd name="T9" fmla="*/ 2147483647 h 8"/>
                <a:gd name="T10" fmla="*/ 2147483647 w 15"/>
                <a:gd name="T11" fmla="*/ 2147483647 h 8"/>
                <a:gd name="T12" fmla="*/ 2147483647 w 15"/>
                <a:gd name="T13" fmla="*/ 2147483647 h 8"/>
                <a:gd name="T14" fmla="*/ 2147483647 w 15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8">
                  <a:moveTo>
                    <a:pt x="8" y="8"/>
                  </a:moveTo>
                  <a:cubicBezTo>
                    <a:pt x="6" y="7"/>
                    <a:pt x="6" y="7"/>
                    <a:pt x="4" y="7"/>
                  </a:cubicBezTo>
                  <a:cubicBezTo>
                    <a:pt x="6" y="4"/>
                    <a:pt x="1" y="2"/>
                    <a:pt x="0" y="1"/>
                  </a:cubicBezTo>
                  <a:cubicBezTo>
                    <a:pt x="2" y="0"/>
                    <a:pt x="6" y="1"/>
                    <a:pt x="8" y="2"/>
                  </a:cubicBezTo>
                  <a:cubicBezTo>
                    <a:pt x="10" y="4"/>
                    <a:pt x="10" y="2"/>
                    <a:pt x="12" y="3"/>
                  </a:cubicBezTo>
                  <a:cubicBezTo>
                    <a:pt x="14" y="4"/>
                    <a:pt x="13" y="5"/>
                    <a:pt x="15" y="6"/>
                  </a:cubicBezTo>
                  <a:cubicBezTo>
                    <a:pt x="14" y="6"/>
                    <a:pt x="15" y="7"/>
                    <a:pt x="15" y="8"/>
                  </a:cubicBezTo>
                  <a:cubicBezTo>
                    <a:pt x="12" y="7"/>
                    <a:pt x="11" y="8"/>
                    <a:pt x="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9" name="Freeform 702"/>
            <p:cNvSpPr>
              <a:spLocks noEditPoints="1"/>
            </p:cNvSpPr>
            <p:nvPr/>
          </p:nvSpPr>
          <p:spPr bwMode="auto">
            <a:xfrm>
              <a:off x="2415283" y="2352254"/>
              <a:ext cx="127000" cy="65087"/>
            </a:xfrm>
            <a:custGeom>
              <a:avLst/>
              <a:gdLst>
                <a:gd name="T0" fmla="*/ 2147483647 w 17"/>
                <a:gd name="T1" fmla="*/ 2147483647 h 9"/>
                <a:gd name="T2" fmla="*/ 2147483647 w 17"/>
                <a:gd name="T3" fmla="*/ 2147483647 h 9"/>
                <a:gd name="T4" fmla="*/ 2147483647 w 17"/>
                <a:gd name="T5" fmla="*/ 2147483647 h 9"/>
                <a:gd name="T6" fmla="*/ 2147483647 w 17"/>
                <a:gd name="T7" fmla="*/ 2147483647 h 9"/>
                <a:gd name="T8" fmla="*/ 2147483647 w 17"/>
                <a:gd name="T9" fmla="*/ 2147483647 h 9"/>
                <a:gd name="T10" fmla="*/ 2147483647 w 17"/>
                <a:gd name="T11" fmla="*/ 2147483647 h 9"/>
                <a:gd name="T12" fmla="*/ 2147483647 w 17"/>
                <a:gd name="T13" fmla="*/ 2147483647 h 9"/>
                <a:gd name="T14" fmla="*/ 2147483647 w 17"/>
                <a:gd name="T15" fmla="*/ 2147483647 h 9"/>
                <a:gd name="T16" fmla="*/ 0 w 17"/>
                <a:gd name="T17" fmla="*/ 2147483647 h 9"/>
                <a:gd name="T18" fmla="*/ 0 w 17"/>
                <a:gd name="T19" fmla="*/ 0 h 9"/>
                <a:gd name="T20" fmla="*/ 2147483647 w 17"/>
                <a:gd name="T21" fmla="*/ 0 h 9"/>
                <a:gd name="T22" fmla="*/ 2147483647 w 17"/>
                <a:gd name="T23" fmla="*/ 0 h 9"/>
                <a:gd name="T24" fmla="*/ 2147483647 w 17"/>
                <a:gd name="T25" fmla="*/ 2147483647 h 9"/>
                <a:gd name="T26" fmla="*/ 2147483647 w 17"/>
                <a:gd name="T27" fmla="*/ 2147483647 h 9"/>
                <a:gd name="T28" fmla="*/ 2147483647 w 17"/>
                <a:gd name="T29" fmla="*/ 2147483647 h 9"/>
                <a:gd name="T30" fmla="*/ 2147483647 w 17"/>
                <a:gd name="T31" fmla="*/ 2147483647 h 9"/>
                <a:gd name="T32" fmla="*/ 2147483647 w 17"/>
                <a:gd name="T33" fmla="*/ 2147483647 h 9"/>
                <a:gd name="T34" fmla="*/ 2147483647 w 17"/>
                <a:gd name="T35" fmla="*/ 2147483647 h 9"/>
                <a:gd name="T36" fmla="*/ 2147483647 w 17"/>
                <a:gd name="T37" fmla="*/ 2147483647 h 9"/>
                <a:gd name="T38" fmla="*/ 2147483647 w 17"/>
                <a:gd name="T39" fmla="*/ 2147483647 h 9"/>
                <a:gd name="T40" fmla="*/ 2147483647 w 17"/>
                <a:gd name="T41" fmla="*/ 2147483647 h 9"/>
                <a:gd name="T42" fmla="*/ 2147483647 w 17"/>
                <a:gd name="T43" fmla="*/ 2147483647 h 9"/>
                <a:gd name="T44" fmla="*/ 2147483647 w 17"/>
                <a:gd name="T45" fmla="*/ 2147483647 h 9"/>
                <a:gd name="T46" fmla="*/ 2147483647 w 17"/>
                <a:gd name="T47" fmla="*/ 2147483647 h 9"/>
                <a:gd name="T48" fmla="*/ 2147483647 w 17"/>
                <a:gd name="T49" fmla="*/ 2147483647 h 9"/>
                <a:gd name="T50" fmla="*/ 2147483647 w 17"/>
                <a:gd name="T51" fmla="*/ 2147483647 h 9"/>
                <a:gd name="T52" fmla="*/ 2147483647 w 17"/>
                <a:gd name="T53" fmla="*/ 2147483647 h 9"/>
                <a:gd name="T54" fmla="*/ 2147483647 w 17"/>
                <a:gd name="T55" fmla="*/ 2147483647 h 9"/>
                <a:gd name="T56" fmla="*/ 2147483647 w 17"/>
                <a:gd name="T57" fmla="*/ 2147483647 h 9"/>
                <a:gd name="T58" fmla="*/ 2147483647 w 17"/>
                <a:gd name="T59" fmla="*/ 2147483647 h 9"/>
                <a:gd name="T60" fmla="*/ 2147483647 w 17"/>
                <a:gd name="T61" fmla="*/ 2147483647 h 9"/>
                <a:gd name="T62" fmla="*/ 2147483647 w 17"/>
                <a:gd name="T63" fmla="*/ 2147483647 h 9"/>
                <a:gd name="T64" fmla="*/ 2147483647 w 17"/>
                <a:gd name="T65" fmla="*/ 2147483647 h 9"/>
                <a:gd name="T66" fmla="*/ 2147483647 w 17"/>
                <a:gd name="T67" fmla="*/ 2147483647 h 9"/>
                <a:gd name="T68" fmla="*/ 2147483647 w 17"/>
                <a:gd name="T69" fmla="*/ 2147483647 h 9"/>
                <a:gd name="T70" fmla="*/ 2147483647 w 17"/>
                <a:gd name="T71" fmla="*/ 2147483647 h 9"/>
                <a:gd name="T72" fmla="*/ 2147483647 w 17"/>
                <a:gd name="T73" fmla="*/ 2147483647 h 9"/>
                <a:gd name="T74" fmla="*/ 2147483647 w 17"/>
                <a:gd name="T75" fmla="*/ 2147483647 h 9"/>
                <a:gd name="T76" fmla="*/ 2147483647 w 17"/>
                <a:gd name="T77" fmla="*/ 2147483647 h 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7" h="9"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6" y="8"/>
                    <a:pt x="5" y="8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5" y="4"/>
                    <a:pt x="3" y="3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4" y="0"/>
                    <a:pt x="8" y="1"/>
                    <a:pt x="9" y="2"/>
                  </a:cubicBezTo>
                  <a:cubicBezTo>
                    <a:pt x="10" y="3"/>
                    <a:pt x="11" y="2"/>
                    <a:pt x="11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4" y="3"/>
                    <a:pt x="15" y="3"/>
                    <a:pt x="15" y="4"/>
                  </a:cubicBezTo>
                  <a:cubicBezTo>
                    <a:pt x="15" y="4"/>
                    <a:pt x="15" y="5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7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8"/>
                    <a:pt x="13" y="8"/>
                    <a:pt x="11" y="9"/>
                  </a:cubicBezTo>
                  <a:cubicBezTo>
                    <a:pt x="10" y="9"/>
                    <a:pt x="10" y="9"/>
                    <a:pt x="9" y="9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0" y="8"/>
                    <a:pt x="11" y="7"/>
                  </a:cubicBezTo>
                  <a:cubicBezTo>
                    <a:pt x="12" y="7"/>
                    <a:pt x="14" y="7"/>
                    <a:pt x="15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8" y="2"/>
                    <a:pt x="4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2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0" name="Freeform 703"/>
            <p:cNvSpPr>
              <a:spLocks/>
            </p:cNvSpPr>
            <p:nvPr/>
          </p:nvSpPr>
          <p:spPr bwMode="auto">
            <a:xfrm>
              <a:off x="2635946" y="2372891"/>
              <a:ext cx="246062" cy="174625"/>
            </a:xfrm>
            <a:custGeom>
              <a:avLst/>
              <a:gdLst>
                <a:gd name="T0" fmla="*/ 2147483647 w 33"/>
                <a:gd name="T1" fmla="*/ 2147483647 h 23"/>
                <a:gd name="T2" fmla="*/ 2147483647 w 33"/>
                <a:gd name="T3" fmla="*/ 2147483647 h 23"/>
                <a:gd name="T4" fmla="*/ 2147483647 w 33"/>
                <a:gd name="T5" fmla="*/ 2147483647 h 23"/>
                <a:gd name="T6" fmla="*/ 2147483647 w 33"/>
                <a:gd name="T7" fmla="*/ 2147483647 h 23"/>
                <a:gd name="T8" fmla="*/ 2147483647 w 33"/>
                <a:gd name="T9" fmla="*/ 2147483647 h 23"/>
                <a:gd name="T10" fmla="*/ 2147483647 w 33"/>
                <a:gd name="T11" fmla="*/ 0 h 23"/>
                <a:gd name="T12" fmla="*/ 2147483647 w 33"/>
                <a:gd name="T13" fmla="*/ 0 h 23"/>
                <a:gd name="T14" fmla="*/ 2147483647 w 33"/>
                <a:gd name="T15" fmla="*/ 2147483647 h 23"/>
                <a:gd name="T16" fmla="*/ 2147483647 w 33"/>
                <a:gd name="T17" fmla="*/ 2147483647 h 23"/>
                <a:gd name="T18" fmla="*/ 2147483647 w 33"/>
                <a:gd name="T19" fmla="*/ 2147483647 h 23"/>
                <a:gd name="T20" fmla="*/ 2147483647 w 33"/>
                <a:gd name="T21" fmla="*/ 2147483647 h 23"/>
                <a:gd name="T22" fmla="*/ 2147483647 w 33"/>
                <a:gd name="T23" fmla="*/ 2147483647 h 23"/>
                <a:gd name="T24" fmla="*/ 2147483647 w 33"/>
                <a:gd name="T25" fmla="*/ 2147483647 h 23"/>
                <a:gd name="T26" fmla="*/ 2147483647 w 33"/>
                <a:gd name="T27" fmla="*/ 2147483647 h 23"/>
                <a:gd name="T28" fmla="*/ 2147483647 w 33"/>
                <a:gd name="T29" fmla="*/ 2147483647 h 23"/>
                <a:gd name="T30" fmla="*/ 2147483647 w 33"/>
                <a:gd name="T31" fmla="*/ 2147483647 h 23"/>
                <a:gd name="T32" fmla="*/ 2147483647 w 33"/>
                <a:gd name="T33" fmla="*/ 2147483647 h 23"/>
                <a:gd name="T34" fmla="*/ 2147483647 w 33"/>
                <a:gd name="T35" fmla="*/ 2147483647 h 23"/>
                <a:gd name="T36" fmla="*/ 2147483647 w 33"/>
                <a:gd name="T37" fmla="*/ 2147483647 h 23"/>
                <a:gd name="T38" fmla="*/ 2147483647 w 33"/>
                <a:gd name="T39" fmla="*/ 2147483647 h 23"/>
                <a:gd name="T40" fmla="*/ 2147483647 w 33"/>
                <a:gd name="T41" fmla="*/ 2147483647 h 23"/>
                <a:gd name="T42" fmla="*/ 2147483647 w 33"/>
                <a:gd name="T43" fmla="*/ 2147483647 h 23"/>
                <a:gd name="T44" fmla="*/ 2147483647 w 33"/>
                <a:gd name="T45" fmla="*/ 2147483647 h 23"/>
                <a:gd name="T46" fmla="*/ 2147483647 w 33"/>
                <a:gd name="T47" fmla="*/ 2147483647 h 23"/>
                <a:gd name="T48" fmla="*/ 2147483647 w 33"/>
                <a:gd name="T49" fmla="*/ 2147483647 h 23"/>
                <a:gd name="T50" fmla="*/ 2147483647 w 33"/>
                <a:gd name="T51" fmla="*/ 2147483647 h 23"/>
                <a:gd name="T52" fmla="*/ 2147483647 w 33"/>
                <a:gd name="T53" fmla="*/ 2147483647 h 23"/>
                <a:gd name="T54" fmla="*/ 2147483647 w 33"/>
                <a:gd name="T55" fmla="*/ 2147483647 h 23"/>
                <a:gd name="T56" fmla="*/ 2147483647 w 33"/>
                <a:gd name="T57" fmla="*/ 2147483647 h 23"/>
                <a:gd name="T58" fmla="*/ 2147483647 w 33"/>
                <a:gd name="T59" fmla="*/ 2147483647 h 2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3" h="23">
                  <a:moveTo>
                    <a:pt x="33" y="16"/>
                  </a:moveTo>
                  <a:cubicBezTo>
                    <a:pt x="33" y="13"/>
                    <a:pt x="32" y="15"/>
                    <a:pt x="30" y="13"/>
                  </a:cubicBezTo>
                  <a:cubicBezTo>
                    <a:pt x="29" y="12"/>
                    <a:pt x="27" y="11"/>
                    <a:pt x="25" y="10"/>
                  </a:cubicBezTo>
                  <a:cubicBezTo>
                    <a:pt x="23" y="8"/>
                    <a:pt x="23" y="5"/>
                    <a:pt x="21" y="4"/>
                  </a:cubicBezTo>
                  <a:cubicBezTo>
                    <a:pt x="21" y="4"/>
                    <a:pt x="16" y="5"/>
                    <a:pt x="18" y="3"/>
                  </a:cubicBezTo>
                  <a:cubicBezTo>
                    <a:pt x="17" y="1"/>
                    <a:pt x="16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2" y="3"/>
                    <a:pt x="11" y="1"/>
                    <a:pt x="11" y="4"/>
                  </a:cubicBezTo>
                  <a:cubicBezTo>
                    <a:pt x="11" y="5"/>
                    <a:pt x="7" y="4"/>
                    <a:pt x="7" y="4"/>
                  </a:cubicBezTo>
                  <a:cubicBezTo>
                    <a:pt x="6" y="3"/>
                    <a:pt x="5" y="1"/>
                    <a:pt x="3" y="1"/>
                  </a:cubicBezTo>
                  <a:cubicBezTo>
                    <a:pt x="1" y="2"/>
                    <a:pt x="0" y="2"/>
                    <a:pt x="1" y="5"/>
                  </a:cubicBezTo>
                  <a:cubicBezTo>
                    <a:pt x="0" y="4"/>
                    <a:pt x="1" y="2"/>
                    <a:pt x="3" y="2"/>
                  </a:cubicBezTo>
                  <a:cubicBezTo>
                    <a:pt x="3" y="3"/>
                    <a:pt x="4" y="5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1" y="7"/>
                    <a:pt x="1" y="5"/>
                  </a:cubicBezTo>
                  <a:cubicBezTo>
                    <a:pt x="0" y="8"/>
                    <a:pt x="0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10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4" y="11"/>
                    <a:pt x="3" y="14"/>
                    <a:pt x="3" y="16"/>
                  </a:cubicBezTo>
                  <a:cubicBezTo>
                    <a:pt x="4" y="16"/>
                    <a:pt x="5" y="15"/>
                    <a:pt x="6" y="15"/>
                  </a:cubicBezTo>
                  <a:cubicBezTo>
                    <a:pt x="7" y="14"/>
                    <a:pt x="8" y="14"/>
                    <a:pt x="10" y="14"/>
                  </a:cubicBezTo>
                  <a:cubicBezTo>
                    <a:pt x="11" y="13"/>
                    <a:pt x="16" y="15"/>
                    <a:pt x="16" y="17"/>
                  </a:cubicBezTo>
                  <a:cubicBezTo>
                    <a:pt x="17" y="19"/>
                    <a:pt x="21" y="17"/>
                    <a:pt x="20" y="21"/>
                  </a:cubicBezTo>
                  <a:cubicBezTo>
                    <a:pt x="20" y="22"/>
                    <a:pt x="26" y="23"/>
                    <a:pt x="25" y="21"/>
                  </a:cubicBezTo>
                  <a:cubicBezTo>
                    <a:pt x="27" y="20"/>
                    <a:pt x="28" y="20"/>
                    <a:pt x="28" y="18"/>
                  </a:cubicBezTo>
                  <a:cubicBezTo>
                    <a:pt x="29" y="16"/>
                    <a:pt x="31" y="16"/>
                    <a:pt x="3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1" name="Freeform 704"/>
            <p:cNvSpPr>
              <a:spLocks noEditPoints="1"/>
            </p:cNvSpPr>
            <p:nvPr/>
          </p:nvSpPr>
          <p:spPr bwMode="auto">
            <a:xfrm>
              <a:off x="2635946" y="2368129"/>
              <a:ext cx="255587" cy="179387"/>
            </a:xfrm>
            <a:custGeom>
              <a:avLst/>
              <a:gdLst>
                <a:gd name="T0" fmla="*/ 2147483647 w 34"/>
                <a:gd name="T1" fmla="*/ 2147483647 h 24"/>
                <a:gd name="T2" fmla="*/ 2147483647 w 34"/>
                <a:gd name="T3" fmla="*/ 2147483647 h 24"/>
                <a:gd name="T4" fmla="*/ 2147483647 w 34"/>
                <a:gd name="T5" fmla="*/ 2147483647 h 24"/>
                <a:gd name="T6" fmla="*/ 2147483647 w 34"/>
                <a:gd name="T7" fmla="*/ 2147483647 h 24"/>
                <a:gd name="T8" fmla="*/ 2147483647 w 34"/>
                <a:gd name="T9" fmla="*/ 2147483647 h 24"/>
                <a:gd name="T10" fmla="*/ 2147483647 w 34"/>
                <a:gd name="T11" fmla="*/ 2147483647 h 24"/>
                <a:gd name="T12" fmla="*/ 2147483647 w 34"/>
                <a:gd name="T13" fmla="*/ 2147483647 h 24"/>
                <a:gd name="T14" fmla="*/ 0 w 34"/>
                <a:gd name="T15" fmla="*/ 2147483647 h 24"/>
                <a:gd name="T16" fmla="*/ 0 w 34"/>
                <a:gd name="T17" fmla="*/ 2147483647 h 24"/>
                <a:gd name="T18" fmla="*/ 2147483647 w 34"/>
                <a:gd name="T19" fmla="*/ 2147483647 h 24"/>
                <a:gd name="T20" fmla="*/ 2147483647 w 34"/>
                <a:gd name="T21" fmla="*/ 2147483647 h 24"/>
                <a:gd name="T22" fmla="*/ 2147483647 w 34"/>
                <a:gd name="T23" fmla="*/ 2147483647 h 24"/>
                <a:gd name="T24" fmla="*/ 2147483647 w 34"/>
                <a:gd name="T25" fmla="*/ 2147483647 h 24"/>
                <a:gd name="T26" fmla="*/ 2147483647 w 34"/>
                <a:gd name="T27" fmla="*/ 0 h 24"/>
                <a:gd name="T28" fmla="*/ 2147483647 w 34"/>
                <a:gd name="T29" fmla="*/ 2147483647 h 24"/>
                <a:gd name="T30" fmla="*/ 2147483647 w 34"/>
                <a:gd name="T31" fmla="*/ 2147483647 h 24"/>
                <a:gd name="T32" fmla="*/ 2147483647 w 34"/>
                <a:gd name="T33" fmla="*/ 2147483647 h 24"/>
                <a:gd name="T34" fmla="*/ 2147483647 w 34"/>
                <a:gd name="T35" fmla="*/ 2147483647 h 24"/>
                <a:gd name="T36" fmla="*/ 2147483647 w 34"/>
                <a:gd name="T37" fmla="*/ 2147483647 h 24"/>
                <a:gd name="T38" fmla="*/ 2147483647 w 34"/>
                <a:gd name="T39" fmla="*/ 2147483647 h 24"/>
                <a:gd name="T40" fmla="*/ 2147483647 w 34"/>
                <a:gd name="T41" fmla="*/ 2147483647 h 24"/>
                <a:gd name="T42" fmla="*/ 2147483647 w 34"/>
                <a:gd name="T43" fmla="*/ 2147483647 h 24"/>
                <a:gd name="T44" fmla="*/ 2147483647 w 34"/>
                <a:gd name="T45" fmla="*/ 2147483647 h 24"/>
                <a:gd name="T46" fmla="*/ 2147483647 w 34"/>
                <a:gd name="T47" fmla="*/ 2147483647 h 24"/>
                <a:gd name="T48" fmla="*/ 2147483647 w 34"/>
                <a:gd name="T49" fmla="*/ 2147483647 h 24"/>
                <a:gd name="T50" fmla="*/ 2147483647 w 34"/>
                <a:gd name="T51" fmla="*/ 2147483647 h 24"/>
                <a:gd name="T52" fmla="*/ 2147483647 w 34"/>
                <a:gd name="T53" fmla="*/ 2147483647 h 24"/>
                <a:gd name="T54" fmla="*/ 2147483647 w 34"/>
                <a:gd name="T55" fmla="*/ 2147483647 h 24"/>
                <a:gd name="T56" fmla="*/ 2147483647 w 34"/>
                <a:gd name="T57" fmla="*/ 2147483647 h 24"/>
                <a:gd name="T58" fmla="*/ 2147483647 w 34"/>
                <a:gd name="T59" fmla="*/ 2147483647 h 24"/>
                <a:gd name="T60" fmla="*/ 2147483647 w 34"/>
                <a:gd name="T61" fmla="*/ 2147483647 h 24"/>
                <a:gd name="T62" fmla="*/ 2147483647 w 34"/>
                <a:gd name="T63" fmla="*/ 2147483647 h 24"/>
                <a:gd name="T64" fmla="*/ 2147483647 w 34"/>
                <a:gd name="T65" fmla="*/ 2147483647 h 24"/>
                <a:gd name="T66" fmla="*/ 2147483647 w 34"/>
                <a:gd name="T67" fmla="*/ 2147483647 h 24"/>
                <a:gd name="T68" fmla="*/ 2147483647 w 34"/>
                <a:gd name="T69" fmla="*/ 2147483647 h 24"/>
                <a:gd name="T70" fmla="*/ 2147483647 w 34"/>
                <a:gd name="T71" fmla="*/ 2147483647 h 24"/>
                <a:gd name="T72" fmla="*/ 2147483647 w 34"/>
                <a:gd name="T73" fmla="*/ 2147483647 h 24"/>
                <a:gd name="T74" fmla="*/ 2147483647 w 34"/>
                <a:gd name="T75" fmla="*/ 2147483647 h 24"/>
                <a:gd name="T76" fmla="*/ 2147483647 w 34"/>
                <a:gd name="T77" fmla="*/ 2147483647 h 24"/>
                <a:gd name="T78" fmla="*/ 2147483647 w 34"/>
                <a:gd name="T79" fmla="*/ 2147483647 h 24"/>
                <a:gd name="T80" fmla="*/ 2147483647 w 34"/>
                <a:gd name="T81" fmla="*/ 2147483647 h 24"/>
                <a:gd name="T82" fmla="*/ 2147483647 w 34"/>
                <a:gd name="T83" fmla="*/ 2147483647 h 24"/>
                <a:gd name="T84" fmla="*/ 2147483647 w 34"/>
                <a:gd name="T85" fmla="*/ 2147483647 h 24"/>
                <a:gd name="T86" fmla="*/ 2147483647 w 34"/>
                <a:gd name="T87" fmla="*/ 2147483647 h 24"/>
                <a:gd name="T88" fmla="*/ 2147483647 w 34"/>
                <a:gd name="T89" fmla="*/ 2147483647 h 2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4" h="24">
                  <a:moveTo>
                    <a:pt x="2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2" y="24"/>
                    <a:pt x="21" y="24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0"/>
                    <a:pt x="19" y="20"/>
                    <a:pt x="18" y="20"/>
                  </a:cubicBezTo>
                  <a:cubicBezTo>
                    <a:pt x="17" y="20"/>
                    <a:pt x="16" y="19"/>
                    <a:pt x="16" y="18"/>
                  </a:cubicBezTo>
                  <a:cubicBezTo>
                    <a:pt x="15" y="17"/>
                    <a:pt x="11" y="15"/>
                    <a:pt x="10" y="15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8" y="15"/>
                    <a:pt x="7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7"/>
                    <a:pt x="4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3" y="13"/>
                    <a:pt x="3" y="12"/>
                    <a:pt x="2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1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5" y="2"/>
                    <a:pt x="6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11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7" y="2"/>
                    <a:pt x="18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9" y="5"/>
                  </a:cubicBezTo>
                  <a:cubicBezTo>
                    <a:pt x="20" y="5"/>
                    <a:pt x="20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3" y="7"/>
                    <a:pt x="24" y="8"/>
                  </a:cubicBezTo>
                  <a:cubicBezTo>
                    <a:pt x="24" y="9"/>
                    <a:pt x="24" y="10"/>
                    <a:pt x="25" y="10"/>
                  </a:cubicBezTo>
                  <a:cubicBezTo>
                    <a:pt x="27" y="11"/>
                    <a:pt x="29" y="13"/>
                    <a:pt x="30" y="14"/>
                  </a:cubicBezTo>
                  <a:cubicBezTo>
                    <a:pt x="31" y="14"/>
                    <a:pt x="31" y="14"/>
                    <a:pt x="32" y="14"/>
                  </a:cubicBezTo>
                  <a:cubicBezTo>
                    <a:pt x="33" y="15"/>
                    <a:pt x="34" y="15"/>
                    <a:pt x="33" y="17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1" y="18"/>
                  </a:cubicBezTo>
                  <a:cubicBezTo>
                    <a:pt x="30" y="18"/>
                    <a:pt x="29" y="18"/>
                    <a:pt x="29" y="19"/>
                  </a:cubicBezTo>
                  <a:cubicBezTo>
                    <a:pt x="28" y="21"/>
                    <a:pt x="27" y="21"/>
                    <a:pt x="26" y="22"/>
                  </a:cubicBezTo>
                  <a:cubicBezTo>
                    <a:pt x="26" y="22"/>
                    <a:pt x="25" y="22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4"/>
                    <a:pt x="24" y="24"/>
                    <a:pt x="23" y="24"/>
                  </a:cubicBezTo>
                  <a:close/>
                  <a:moveTo>
                    <a:pt x="10" y="14"/>
                  </a:moveTo>
                  <a:cubicBezTo>
                    <a:pt x="11" y="14"/>
                    <a:pt x="16" y="16"/>
                    <a:pt x="17" y="17"/>
                  </a:cubicBezTo>
                  <a:cubicBezTo>
                    <a:pt x="17" y="18"/>
                    <a:pt x="18" y="18"/>
                    <a:pt x="19" y="19"/>
                  </a:cubicBezTo>
                  <a:cubicBezTo>
                    <a:pt x="20" y="19"/>
                    <a:pt x="21" y="20"/>
                    <a:pt x="21" y="22"/>
                  </a:cubicBezTo>
                  <a:cubicBezTo>
                    <a:pt x="21" y="22"/>
                    <a:pt x="22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7" y="20"/>
                    <a:pt x="27" y="20"/>
                    <a:pt x="28" y="18"/>
                  </a:cubicBezTo>
                  <a:cubicBezTo>
                    <a:pt x="28" y="17"/>
                    <a:pt x="31" y="16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1" y="16"/>
                    <a:pt x="30" y="15"/>
                    <a:pt x="30" y="15"/>
                  </a:cubicBezTo>
                  <a:cubicBezTo>
                    <a:pt x="28" y="13"/>
                    <a:pt x="27" y="12"/>
                    <a:pt x="25" y="11"/>
                  </a:cubicBezTo>
                  <a:cubicBezTo>
                    <a:pt x="24" y="10"/>
                    <a:pt x="23" y="9"/>
                    <a:pt x="23" y="8"/>
                  </a:cubicBezTo>
                  <a:cubicBezTo>
                    <a:pt x="22" y="7"/>
                    <a:pt x="22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19" y="6"/>
                  </a:cubicBezTo>
                  <a:cubicBezTo>
                    <a:pt x="18" y="6"/>
                    <a:pt x="17" y="6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3"/>
                    <a:pt x="16" y="3"/>
                    <a:pt x="16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3" y="3"/>
                    <a:pt x="12" y="3"/>
                    <a:pt x="12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6"/>
                    <a:pt x="11" y="6"/>
                    <a:pt x="9" y="6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4"/>
                    <a:pt x="5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2" y="8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4" y="12"/>
                    <a:pt x="4" y="14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5" y="16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5"/>
                    <a:pt x="8" y="14"/>
                    <a:pt x="9" y="14"/>
                  </a:cubicBezTo>
                  <a:cubicBezTo>
                    <a:pt x="9" y="14"/>
                    <a:pt x="9" y="14"/>
                    <a:pt x="10" y="14"/>
                  </a:cubicBezTo>
                  <a:close/>
                  <a:moveTo>
                    <a:pt x="1" y="5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2" name="Freeform 705"/>
            <p:cNvSpPr>
              <a:spLocks/>
            </p:cNvSpPr>
            <p:nvPr/>
          </p:nvSpPr>
          <p:spPr bwMode="auto">
            <a:xfrm>
              <a:off x="2696271" y="2301454"/>
              <a:ext cx="298450" cy="198437"/>
            </a:xfrm>
            <a:custGeom>
              <a:avLst/>
              <a:gdLst>
                <a:gd name="T0" fmla="*/ 2147483647 w 40"/>
                <a:gd name="T1" fmla="*/ 2147483647 h 27"/>
                <a:gd name="T2" fmla="*/ 2147483647 w 40"/>
                <a:gd name="T3" fmla="*/ 2147483647 h 27"/>
                <a:gd name="T4" fmla="*/ 2147483647 w 40"/>
                <a:gd name="T5" fmla="*/ 2147483647 h 27"/>
                <a:gd name="T6" fmla="*/ 2147483647 w 40"/>
                <a:gd name="T7" fmla="*/ 2147483647 h 27"/>
                <a:gd name="T8" fmla="*/ 2147483647 w 40"/>
                <a:gd name="T9" fmla="*/ 2147483647 h 27"/>
                <a:gd name="T10" fmla="*/ 2147483647 w 40"/>
                <a:gd name="T11" fmla="*/ 2147483647 h 27"/>
                <a:gd name="T12" fmla="*/ 2147483647 w 40"/>
                <a:gd name="T13" fmla="*/ 2147483647 h 27"/>
                <a:gd name="T14" fmla="*/ 2147483647 w 40"/>
                <a:gd name="T15" fmla="*/ 2147483647 h 27"/>
                <a:gd name="T16" fmla="*/ 2147483647 w 40"/>
                <a:gd name="T17" fmla="*/ 2147483647 h 27"/>
                <a:gd name="T18" fmla="*/ 2147483647 w 40"/>
                <a:gd name="T19" fmla="*/ 2147483647 h 27"/>
                <a:gd name="T20" fmla="*/ 2147483647 w 40"/>
                <a:gd name="T21" fmla="*/ 2147483647 h 27"/>
                <a:gd name="T22" fmla="*/ 2147483647 w 40"/>
                <a:gd name="T23" fmla="*/ 2147483647 h 27"/>
                <a:gd name="T24" fmla="*/ 2147483647 w 40"/>
                <a:gd name="T25" fmla="*/ 2147483647 h 27"/>
                <a:gd name="T26" fmla="*/ 2147483647 w 40"/>
                <a:gd name="T27" fmla="*/ 2147483647 h 27"/>
                <a:gd name="T28" fmla="*/ 2147483647 w 40"/>
                <a:gd name="T29" fmla="*/ 2147483647 h 27"/>
                <a:gd name="T30" fmla="*/ 2147483647 w 40"/>
                <a:gd name="T31" fmla="*/ 2147483647 h 27"/>
                <a:gd name="T32" fmla="*/ 2147483647 w 40"/>
                <a:gd name="T33" fmla="*/ 2147483647 h 27"/>
                <a:gd name="T34" fmla="*/ 0 w 40"/>
                <a:gd name="T35" fmla="*/ 2147483647 h 27"/>
                <a:gd name="T36" fmla="*/ 0 w 40"/>
                <a:gd name="T37" fmla="*/ 2147483647 h 27"/>
                <a:gd name="T38" fmla="*/ 2147483647 w 40"/>
                <a:gd name="T39" fmla="*/ 2147483647 h 27"/>
                <a:gd name="T40" fmla="*/ 2147483647 w 40"/>
                <a:gd name="T41" fmla="*/ 2147483647 h 27"/>
                <a:gd name="T42" fmla="*/ 2147483647 w 40"/>
                <a:gd name="T43" fmla="*/ 2147483647 h 27"/>
                <a:gd name="T44" fmla="*/ 2147483647 w 40"/>
                <a:gd name="T45" fmla="*/ 2147483647 h 27"/>
                <a:gd name="T46" fmla="*/ 2147483647 w 40"/>
                <a:gd name="T47" fmla="*/ 2147483647 h 27"/>
                <a:gd name="T48" fmla="*/ 2147483647 w 40"/>
                <a:gd name="T49" fmla="*/ 2147483647 h 27"/>
                <a:gd name="T50" fmla="*/ 2147483647 w 40"/>
                <a:gd name="T51" fmla="*/ 2147483647 h 27"/>
                <a:gd name="T52" fmla="*/ 2147483647 w 40"/>
                <a:gd name="T53" fmla="*/ 2147483647 h 27"/>
                <a:gd name="T54" fmla="*/ 2147483647 w 40"/>
                <a:gd name="T55" fmla="*/ 2147483647 h 27"/>
                <a:gd name="T56" fmla="*/ 2147483647 w 40"/>
                <a:gd name="T57" fmla="*/ 2147483647 h 27"/>
                <a:gd name="T58" fmla="*/ 2147483647 w 40"/>
                <a:gd name="T59" fmla="*/ 2147483647 h 27"/>
                <a:gd name="T60" fmla="*/ 2147483647 w 40"/>
                <a:gd name="T61" fmla="*/ 2147483647 h 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0" h="27">
                  <a:moveTo>
                    <a:pt x="35" y="18"/>
                  </a:moveTo>
                  <a:cubicBezTo>
                    <a:pt x="33" y="18"/>
                    <a:pt x="35" y="14"/>
                    <a:pt x="33" y="16"/>
                  </a:cubicBezTo>
                  <a:cubicBezTo>
                    <a:pt x="31" y="17"/>
                    <a:pt x="30" y="17"/>
                    <a:pt x="29" y="19"/>
                  </a:cubicBezTo>
                  <a:cubicBezTo>
                    <a:pt x="29" y="20"/>
                    <a:pt x="27" y="19"/>
                    <a:pt x="27" y="20"/>
                  </a:cubicBezTo>
                  <a:cubicBezTo>
                    <a:pt x="26" y="21"/>
                    <a:pt x="28" y="21"/>
                    <a:pt x="28" y="22"/>
                  </a:cubicBezTo>
                  <a:cubicBezTo>
                    <a:pt x="28" y="23"/>
                    <a:pt x="29" y="23"/>
                    <a:pt x="28" y="25"/>
                  </a:cubicBezTo>
                  <a:cubicBezTo>
                    <a:pt x="28" y="26"/>
                    <a:pt x="28" y="27"/>
                    <a:pt x="26" y="27"/>
                  </a:cubicBezTo>
                  <a:cubicBezTo>
                    <a:pt x="25" y="26"/>
                    <a:pt x="24" y="26"/>
                    <a:pt x="25" y="25"/>
                  </a:cubicBezTo>
                  <a:cubicBezTo>
                    <a:pt x="25" y="24"/>
                    <a:pt x="23" y="23"/>
                    <a:pt x="23" y="23"/>
                  </a:cubicBezTo>
                  <a:cubicBezTo>
                    <a:pt x="21" y="24"/>
                    <a:pt x="19" y="21"/>
                    <a:pt x="18" y="20"/>
                  </a:cubicBezTo>
                  <a:cubicBezTo>
                    <a:pt x="15" y="19"/>
                    <a:pt x="15" y="16"/>
                    <a:pt x="14" y="15"/>
                  </a:cubicBezTo>
                  <a:cubicBezTo>
                    <a:pt x="13" y="14"/>
                    <a:pt x="8" y="15"/>
                    <a:pt x="10" y="13"/>
                  </a:cubicBezTo>
                  <a:cubicBezTo>
                    <a:pt x="9" y="11"/>
                    <a:pt x="8" y="11"/>
                    <a:pt x="6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5" y="11"/>
                    <a:pt x="5" y="11"/>
                  </a:cubicBezTo>
                  <a:cubicBezTo>
                    <a:pt x="4" y="13"/>
                    <a:pt x="3" y="11"/>
                    <a:pt x="3" y="14"/>
                  </a:cubicBezTo>
                  <a:cubicBezTo>
                    <a:pt x="3" y="15"/>
                    <a:pt x="0" y="15"/>
                    <a:pt x="0" y="13"/>
                  </a:cubicBezTo>
                  <a:cubicBezTo>
                    <a:pt x="0" y="10"/>
                    <a:pt x="0" y="7"/>
                    <a:pt x="0" y="4"/>
                  </a:cubicBezTo>
                  <a:cubicBezTo>
                    <a:pt x="0" y="2"/>
                    <a:pt x="2" y="2"/>
                    <a:pt x="4" y="1"/>
                  </a:cubicBezTo>
                  <a:cubicBezTo>
                    <a:pt x="8" y="0"/>
                    <a:pt x="11" y="5"/>
                    <a:pt x="14" y="7"/>
                  </a:cubicBezTo>
                  <a:cubicBezTo>
                    <a:pt x="15" y="8"/>
                    <a:pt x="19" y="7"/>
                    <a:pt x="20" y="7"/>
                  </a:cubicBezTo>
                  <a:cubicBezTo>
                    <a:pt x="22" y="7"/>
                    <a:pt x="23" y="9"/>
                    <a:pt x="24" y="9"/>
                  </a:cubicBezTo>
                  <a:cubicBezTo>
                    <a:pt x="24" y="10"/>
                    <a:pt x="23" y="12"/>
                    <a:pt x="24" y="13"/>
                  </a:cubicBezTo>
                  <a:cubicBezTo>
                    <a:pt x="25" y="13"/>
                    <a:pt x="25" y="15"/>
                    <a:pt x="26" y="15"/>
                  </a:cubicBezTo>
                  <a:cubicBezTo>
                    <a:pt x="27" y="15"/>
                    <a:pt x="29" y="15"/>
                    <a:pt x="30" y="15"/>
                  </a:cubicBezTo>
                  <a:cubicBezTo>
                    <a:pt x="30" y="15"/>
                    <a:pt x="32" y="13"/>
                    <a:pt x="33" y="13"/>
                  </a:cubicBezTo>
                  <a:cubicBezTo>
                    <a:pt x="34" y="12"/>
                    <a:pt x="37" y="11"/>
                    <a:pt x="34" y="13"/>
                  </a:cubicBezTo>
                  <a:cubicBezTo>
                    <a:pt x="32" y="14"/>
                    <a:pt x="36" y="16"/>
                    <a:pt x="36" y="14"/>
                  </a:cubicBezTo>
                  <a:cubicBezTo>
                    <a:pt x="37" y="15"/>
                    <a:pt x="38" y="15"/>
                    <a:pt x="40" y="16"/>
                  </a:cubicBezTo>
                  <a:cubicBezTo>
                    <a:pt x="38" y="17"/>
                    <a:pt x="37" y="18"/>
                    <a:pt x="35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3" name="Freeform 706"/>
            <p:cNvSpPr>
              <a:spLocks noEditPoints="1"/>
            </p:cNvSpPr>
            <p:nvPr/>
          </p:nvSpPr>
          <p:spPr bwMode="auto">
            <a:xfrm>
              <a:off x="2696271" y="2307804"/>
              <a:ext cx="304800" cy="192087"/>
            </a:xfrm>
            <a:custGeom>
              <a:avLst/>
              <a:gdLst>
                <a:gd name="T0" fmla="*/ 2147483647 w 41"/>
                <a:gd name="T1" fmla="*/ 2147483647 h 26"/>
                <a:gd name="T2" fmla="*/ 2147483647 w 41"/>
                <a:gd name="T3" fmla="*/ 2147483647 h 26"/>
                <a:gd name="T4" fmla="*/ 2147483647 w 41"/>
                <a:gd name="T5" fmla="*/ 2147483647 h 26"/>
                <a:gd name="T6" fmla="*/ 2147483647 w 41"/>
                <a:gd name="T7" fmla="*/ 2147483647 h 26"/>
                <a:gd name="T8" fmla="*/ 2147483647 w 41"/>
                <a:gd name="T9" fmla="*/ 2147483647 h 26"/>
                <a:gd name="T10" fmla="*/ 2147483647 w 41"/>
                <a:gd name="T11" fmla="*/ 2147483647 h 26"/>
                <a:gd name="T12" fmla="*/ 2147483647 w 41"/>
                <a:gd name="T13" fmla="*/ 2147483647 h 26"/>
                <a:gd name="T14" fmla="*/ 2147483647 w 41"/>
                <a:gd name="T15" fmla="*/ 2147483647 h 26"/>
                <a:gd name="T16" fmla="*/ 0 w 41"/>
                <a:gd name="T17" fmla="*/ 2147483647 h 26"/>
                <a:gd name="T18" fmla="*/ 2147483647 w 41"/>
                <a:gd name="T19" fmla="*/ 0 h 26"/>
                <a:gd name="T20" fmla="*/ 2147483647 w 41"/>
                <a:gd name="T21" fmla="*/ 2147483647 h 26"/>
                <a:gd name="T22" fmla="*/ 2147483647 w 41"/>
                <a:gd name="T23" fmla="*/ 2147483647 h 26"/>
                <a:gd name="T24" fmla="*/ 2147483647 w 41"/>
                <a:gd name="T25" fmla="*/ 2147483647 h 26"/>
                <a:gd name="T26" fmla="*/ 2147483647 w 41"/>
                <a:gd name="T27" fmla="*/ 2147483647 h 26"/>
                <a:gd name="T28" fmla="*/ 2147483647 w 41"/>
                <a:gd name="T29" fmla="*/ 2147483647 h 26"/>
                <a:gd name="T30" fmla="*/ 2147483647 w 41"/>
                <a:gd name="T31" fmla="*/ 2147483647 h 26"/>
                <a:gd name="T32" fmla="*/ 2147483647 w 41"/>
                <a:gd name="T33" fmla="*/ 2147483647 h 26"/>
                <a:gd name="T34" fmla="*/ 2147483647 w 41"/>
                <a:gd name="T35" fmla="*/ 2147483647 h 26"/>
                <a:gd name="T36" fmla="*/ 2147483647 w 41"/>
                <a:gd name="T37" fmla="*/ 2147483647 h 26"/>
                <a:gd name="T38" fmla="*/ 2147483647 w 41"/>
                <a:gd name="T39" fmla="*/ 2147483647 h 26"/>
                <a:gd name="T40" fmla="*/ 2147483647 w 41"/>
                <a:gd name="T41" fmla="*/ 2147483647 h 26"/>
                <a:gd name="T42" fmla="*/ 2147483647 w 41"/>
                <a:gd name="T43" fmla="*/ 2147483647 h 26"/>
                <a:gd name="T44" fmla="*/ 2147483647 w 41"/>
                <a:gd name="T45" fmla="*/ 2147483647 h 26"/>
                <a:gd name="T46" fmla="*/ 2147483647 w 41"/>
                <a:gd name="T47" fmla="*/ 2147483647 h 26"/>
                <a:gd name="T48" fmla="*/ 2147483647 w 41"/>
                <a:gd name="T49" fmla="*/ 2147483647 h 26"/>
                <a:gd name="T50" fmla="*/ 2147483647 w 41"/>
                <a:gd name="T51" fmla="*/ 2147483647 h 26"/>
                <a:gd name="T52" fmla="*/ 2147483647 w 41"/>
                <a:gd name="T53" fmla="*/ 2147483647 h 26"/>
                <a:gd name="T54" fmla="*/ 2147483647 w 41"/>
                <a:gd name="T55" fmla="*/ 2147483647 h 26"/>
                <a:gd name="T56" fmla="*/ 2147483647 w 41"/>
                <a:gd name="T57" fmla="*/ 2147483647 h 26"/>
                <a:gd name="T58" fmla="*/ 2147483647 w 41"/>
                <a:gd name="T59" fmla="*/ 2147483647 h 26"/>
                <a:gd name="T60" fmla="*/ 2147483647 w 41"/>
                <a:gd name="T61" fmla="*/ 2147483647 h 26"/>
                <a:gd name="T62" fmla="*/ 2147483647 w 41"/>
                <a:gd name="T63" fmla="*/ 2147483647 h 26"/>
                <a:gd name="T64" fmla="*/ 2147483647 w 41"/>
                <a:gd name="T65" fmla="*/ 2147483647 h 26"/>
                <a:gd name="T66" fmla="*/ 2147483647 w 41"/>
                <a:gd name="T67" fmla="*/ 2147483647 h 26"/>
                <a:gd name="T68" fmla="*/ 2147483647 w 41"/>
                <a:gd name="T69" fmla="*/ 2147483647 h 26"/>
                <a:gd name="T70" fmla="*/ 2147483647 w 41"/>
                <a:gd name="T71" fmla="*/ 2147483647 h 26"/>
                <a:gd name="T72" fmla="*/ 2147483647 w 41"/>
                <a:gd name="T73" fmla="*/ 2147483647 h 26"/>
                <a:gd name="T74" fmla="*/ 2147483647 w 41"/>
                <a:gd name="T75" fmla="*/ 2147483647 h 26"/>
                <a:gd name="T76" fmla="*/ 2147483647 w 41"/>
                <a:gd name="T77" fmla="*/ 2147483647 h 26"/>
                <a:gd name="T78" fmla="*/ 2147483647 w 41"/>
                <a:gd name="T79" fmla="*/ 2147483647 h 26"/>
                <a:gd name="T80" fmla="*/ 2147483647 w 41"/>
                <a:gd name="T81" fmla="*/ 2147483647 h 26"/>
                <a:gd name="T82" fmla="*/ 2147483647 w 41"/>
                <a:gd name="T83" fmla="*/ 2147483647 h 26"/>
                <a:gd name="T84" fmla="*/ 2147483647 w 41"/>
                <a:gd name="T85" fmla="*/ 2147483647 h 26"/>
                <a:gd name="T86" fmla="*/ 2147483647 w 41"/>
                <a:gd name="T87" fmla="*/ 2147483647 h 26"/>
                <a:gd name="T88" fmla="*/ 2147483647 w 41"/>
                <a:gd name="T89" fmla="*/ 2147483647 h 26"/>
                <a:gd name="T90" fmla="*/ 2147483647 w 41"/>
                <a:gd name="T91" fmla="*/ 2147483647 h 26"/>
                <a:gd name="T92" fmla="*/ 2147483647 w 41"/>
                <a:gd name="T93" fmla="*/ 2147483647 h 26"/>
                <a:gd name="T94" fmla="*/ 2147483647 w 41"/>
                <a:gd name="T95" fmla="*/ 2147483647 h 26"/>
                <a:gd name="T96" fmla="*/ 2147483647 w 41"/>
                <a:gd name="T97" fmla="*/ 2147483647 h 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1" h="26">
                  <a:moveTo>
                    <a:pt x="27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4" y="26"/>
                    <a:pt x="24" y="25"/>
                  </a:cubicBezTo>
                  <a:cubicBezTo>
                    <a:pt x="24" y="25"/>
                    <a:pt x="24" y="24"/>
                    <a:pt x="24" y="23"/>
                  </a:cubicBezTo>
                  <a:cubicBezTo>
                    <a:pt x="24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0" y="22"/>
                    <a:pt x="19" y="21"/>
                  </a:cubicBezTo>
                  <a:cubicBezTo>
                    <a:pt x="18" y="20"/>
                    <a:pt x="18" y="20"/>
                    <a:pt x="17" y="19"/>
                  </a:cubicBezTo>
                  <a:cubicBezTo>
                    <a:pt x="16" y="19"/>
                    <a:pt x="15" y="17"/>
                    <a:pt x="15" y="16"/>
                  </a:cubicBezTo>
                  <a:cubicBezTo>
                    <a:pt x="14" y="16"/>
                    <a:pt x="14" y="15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0" y="14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5" y="11"/>
                    <a:pt x="5" y="11"/>
                  </a:cubicBezTo>
                  <a:cubicBezTo>
                    <a:pt x="5" y="11"/>
                    <a:pt x="4" y="11"/>
                    <a:pt x="4" y="12"/>
                  </a:cubicBezTo>
                  <a:cubicBezTo>
                    <a:pt x="4" y="12"/>
                    <a:pt x="3" y="12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9" y="0"/>
                    <a:pt x="11" y="2"/>
                    <a:pt x="13" y="4"/>
                  </a:cubicBezTo>
                  <a:cubicBezTo>
                    <a:pt x="13" y="5"/>
                    <a:pt x="14" y="5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6" y="6"/>
                    <a:pt x="18" y="6"/>
                    <a:pt x="19" y="6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2" y="5"/>
                    <a:pt x="22" y="6"/>
                    <a:pt x="23" y="7"/>
                  </a:cubicBezTo>
                  <a:cubicBezTo>
                    <a:pt x="23" y="7"/>
                    <a:pt x="24" y="8"/>
                    <a:pt x="24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5" y="11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7" y="13"/>
                    <a:pt x="28" y="13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0" y="14"/>
                    <a:pt x="31" y="12"/>
                    <a:pt x="32" y="12"/>
                  </a:cubicBezTo>
                  <a:cubicBezTo>
                    <a:pt x="32" y="12"/>
                    <a:pt x="32" y="11"/>
                    <a:pt x="33" y="11"/>
                  </a:cubicBezTo>
                  <a:cubicBezTo>
                    <a:pt x="33" y="11"/>
                    <a:pt x="35" y="10"/>
                    <a:pt x="35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4" y="12"/>
                  </a:cubicBezTo>
                  <a:cubicBezTo>
                    <a:pt x="34" y="12"/>
                    <a:pt x="34" y="13"/>
                    <a:pt x="34" y="13"/>
                  </a:cubicBezTo>
                  <a:cubicBezTo>
                    <a:pt x="34" y="13"/>
                    <a:pt x="35" y="13"/>
                    <a:pt x="35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8" y="14"/>
                    <a:pt x="39" y="14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7"/>
                    <a:pt x="37" y="17"/>
                    <a:pt x="35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6"/>
                    <a:pt x="33" y="16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6"/>
                    <a:pt x="32" y="16"/>
                  </a:cubicBezTo>
                  <a:cubicBezTo>
                    <a:pt x="31" y="17"/>
                    <a:pt x="30" y="17"/>
                    <a:pt x="30" y="18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8" y="20"/>
                    <a:pt x="28" y="20"/>
                  </a:cubicBezTo>
                  <a:cubicBezTo>
                    <a:pt x="28" y="20"/>
                    <a:pt x="29" y="20"/>
                    <a:pt x="29" y="21"/>
                  </a:cubicBezTo>
                  <a:cubicBezTo>
                    <a:pt x="29" y="21"/>
                    <a:pt x="29" y="22"/>
                    <a:pt x="29" y="22"/>
                  </a:cubicBezTo>
                  <a:cubicBezTo>
                    <a:pt x="29" y="22"/>
                    <a:pt x="29" y="23"/>
                    <a:pt x="29" y="24"/>
                  </a:cubicBezTo>
                  <a:cubicBezTo>
                    <a:pt x="29" y="24"/>
                    <a:pt x="29" y="24"/>
                    <a:pt x="28" y="25"/>
                  </a:cubicBezTo>
                  <a:cubicBezTo>
                    <a:pt x="28" y="25"/>
                    <a:pt x="28" y="26"/>
                    <a:pt x="27" y="26"/>
                  </a:cubicBezTo>
                  <a:close/>
                  <a:moveTo>
                    <a:pt x="23" y="22"/>
                  </a:moveTo>
                  <a:cubicBezTo>
                    <a:pt x="23" y="22"/>
                    <a:pt x="25" y="22"/>
                    <a:pt x="25" y="23"/>
                  </a:cubicBezTo>
                  <a:cubicBezTo>
                    <a:pt x="25" y="23"/>
                    <a:pt x="25" y="24"/>
                    <a:pt x="25" y="24"/>
                  </a:cubicBezTo>
                  <a:cubicBezTo>
                    <a:pt x="25" y="24"/>
                    <a:pt x="25" y="25"/>
                    <a:pt x="25" y="25"/>
                  </a:cubicBezTo>
                  <a:cubicBezTo>
                    <a:pt x="25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8" y="24"/>
                    <a:pt x="28" y="24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2"/>
                    <a:pt x="28" y="22"/>
                    <a:pt x="28" y="21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7" y="20"/>
                    <a:pt x="26" y="20"/>
                    <a:pt x="26" y="20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7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2" y="15"/>
                    <a:pt x="32" y="15"/>
                    <a:pt x="33" y="14"/>
                  </a:cubicBezTo>
                  <a:cubicBezTo>
                    <a:pt x="33" y="14"/>
                    <a:pt x="33" y="14"/>
                    <a:pt x="34" y="14"/>
                  </a:cubicBezTo>
                  <a:cubicBezTo>
                    <a:pt x="33" y="14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1" y="14"/>
                    <a:pt x="30" y="15"/>
                    <a:pt x="30" y="15"/>
                  </a:cubicBezTo>
                  <a:cubicBezTo>
                    <a:pt x="29" y="15"/>
                    <a:pt x="29" y="15"/>
                    <a:pt x="28" y="15"/>
                  </a:cubicBezTo>
                  <a:cubicBezTo>
                    <a:pt x="27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3"/>
                  </a:cubicBezTo>
                  <a:cubicBezTo>
                    <a:pt x="25" y="13"/>
                    <a:pt x="24" y="12"/>
                    <a:pt x="24" y="12"/>
                  </a:cubicBezTo>
                  <a:cubicBezTo>
                    <a:pt x="24" y="12"/>
                    <a:pt x="23" y="12"/>
                    <a:pt x="23" y="12"/>
                  </a:cubicBezTo>
                  <a:cubicBezTo>
                    <a:pt x="23" y="11"/>
                    <a:pt x="23" y="10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2" y="8"/>
                    <a:pt x="22" y="8"/>
                  </a:cubicBezTo>
                  <a:cubicBezTo>
                    <a:pt x="22" y="7"/>
                    <a:pt x="21" y="6"/>
                    <a:pt x="20" y="6"/>
                  </a:cubicBezTo>
                  <a:cubicBezTo>
                    <a:pt x="20" y="6"/>
                    <a:pt x="20" y="7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5" y="7"/>
                    <a:pt x="14" y="7"/>
                    <a:pt x="13" y="7"/>
                  </a:cubicBezTo>
                  <a:cubicBezTo>
                    <a:pt x="13" y="6"/>
                    <a:pt x="13" y="6"/>
                    <a:pt x="12" y="5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1"/>
                    <a:pt x="3" y="11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9" y="10"/>
                    <a:pt x="10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1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5" y="14"/>
                    <a:pt x="15" y="15"/>
                    <a:pt x="16" y="16"/>
                  </a:cubicBezTo>
                  <a:cubicBezTo>
                    <a:pt x="16" y="17"/>
                    <a:pt x="17" y="18"/>
                    <a:pt x="18" y="19"/>
                  </a:cubicBezTo>
                  <a:cubicBezTo>
                    <a:pt x="18" y="19"/>
                    <a:pt x="19" y="19"/>
                    <a:pt x="20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lose/>
                  <a:moveTo>
                    <a:pt x="35" y="14"/>
                  </a:moveTo>
                  <a:cubicBezTo>
                    <a:pt x="35" y="14"/>
                    <a:pt x="35" y="15"/>
                    <a:pt x="35" y="15"/>
                  </a:cubicBezTo>
                  <a:cubicBezTo>
                    <a:pt x="35" y="15"/>
                    <a:pt x="34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7" y="16"/>
                    <a:pt x="37" y="16"/>
                    <a:pt x="39" y="15"/>
                  </a:cubicBezTo>
                  <a:cubicBezTo>
                    <a:pt x="38" y="15"/>
                    <a:pt x="37" y="14"/>
                    <a:pt x="37" y="14"/>
                  </a:cubicBezTo>
                  <a:cubicBezTo>
                    <a:pt x="36" y="14"/>
                    <a:pt x="35" y="14"/>
                    <a:pt x="3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4" name="Freeform 707"/>
            <p:cNvSpPr>
              <a:spLocks/>
            </p:cNvSpPr>
            <p:nvPr/>
          </p:nvSpPr>
          <p:spPr bwMode="auto">
            <a:xfrm>
              <a:off x="2532758" y="2039516"/>
              <a:ext cx="708025" cy="377825"/>
            </a:xfrm>
            <a:custGeom>
              <a:avLst/>
              <a:gdLst>
                <a:gd name="T0" fmla="*/ 2147483647 w 95"/>
                <a:gd name="T1" fmla="*/ 2147483647 h 51"/>
                <a:gd name="T2" fmla="*/ 2147483647 w 95"/>
                <a:gd name="T3" fmla="*/ 2147483647 h 51"/>
                <a:gd name="T4" fmla="*/ 2147483647 w 95"/>
                <a:gd name="T5" fmla="*/ 2147483647 h 51"/>
                <a:gd name="T6" fmla="*/ 2147483647 w 95"/>
                <a:gd name="T7" fmla="*/ 2147483647 h 51"/>
                <a:gd name="T8" fmla="*/ 2147483647 w 95"/>
                <a:gd name="T9" fmla="*/ 2147483647 h 51"/>
                <a:gd name="T10" fmla="*/ 2147483647 w 95"/>
                <a:gd name="T11" fmla="*/ 2147483647 h 51"/>
                <a:gd name="T12" fmla="*/ 2147483647 w 95"/>
                <a:gd name="T13" fmla="*/ 2147483647 h 51"/>
                <a:gd name="T14" fmla="*/ 2147483647 w 95"/>
                <a:gd name="T15" fmla="*/ 2147483647 h 51"/>
                <a:gd name="T16" fmla="*/ 2147483647 w 95"/>
                <a:gd name="T17" fmla="*/ 2147483647 h 51"/>
                <a:gd name="T18" fmla="*/ 2147483647 w 95"/>
                <a:gd name="T19" fmla="*/ 2147483647 h 51"/>
                <a:gd name="T20" fmla="*/ 2147483647 w 95"/>
                <a:gd name="T21" fmla="*/ 2147483647 h 51"/>
                <a:gd name="T22" fmla="*/ 2147483647 w 95"/>
                <a:gd name="T23" fmla="*/ 2147483647 h 51"/>
                <a:gd name="T24" fmla="*/ 2147483647 w 95"/>
                <a:gd name="T25" fmla="*/ 2147483647 h 51"/>
                <a:gd name="T26" fmla="*/ 2147483647 w 95"/>
                <a:gd name="T27" fmla="*/ 2147483647 h 51"/>
                <a:gd name="T28" fmla="*/ 2147483647 w 95"/>
                <a:gd name="T29" fmla="*/ 2147483647 h 51"/>
                <a:gd name="T30" fmla="*/ 2147483647 w 95"/>
                <a:gd name="T31" fmla="*/ 2147483647 h 51"/>
                <a:gd name="T32" fmla="*/ 2147483647 w 95"/>
                <a:gd name="T33" fmla="*/ 2147483647 h 51"/>
                <a:gd name="T34" fmla="*/ 2147483647 w 95"/>
                <a:gd name="T35" fmla="*/ 2147483647 h 51"/>
                <a:gd name="T36" fmla="*/ 2147483647 w 95"/>
                <a:gd name="T37" fmla="*/ 2147483647 h 51"/>
                <a:gd name="T38" fmla="*/ 2147483647 w 95"/>
                <a:gd name="T39" fmla="*/ 2147483647 h 51"/>
                <a:gd name="T40" fmla="*/ 2147483647 w 95"/>
                <a:gd name="T41" fmla="*/ 2147483647 h 51"/>
                <a:gd name="T42" fmla="*/ 2147483647 w 95"/>
                <a:gd name="T43" fmla="*/ 2147483647 h 51"/>
                <a:gd name="T44" fmla="*/ 2147483647 w 95"/>
                <a:gd name="T45" fmla="*/ 2147483647 h 51"/>
                <a:gd name="T46" fmla="*/ 2147483647 w 95"/>
                <a:gd name="T47" fmla="*/ 2147483647 h 51"/>
                <a:gd name="T48" fmla="*/ 2147483647 w 95"/>
                <a:gd name="T49" fmla="*/ 2147483647 h 51"/>
                <a:gd name="T50" fmla="*/ 2147483647 w 95"/>
                <a:gd name="T51" fmla="*/ 2147483647 h 51"/>
                <a:gd name="T52" fmla="*/ 2147483647 w 95"/>
                <a:gd name="T53" fmla="*/ 2147483647 h 51"/>
                <a:gd name="T54" fmla="*/ 2147483647 w 95"/>
                <a:gd name="T55" fmla="*/ 2147483647 h 51"/>
                <a:gd name="T56" fmla="*/ 2147483647 w 95"/>
                <a:gd name="T57" fmla="*/ 2147483647 h 51"/>
                <a:gd name="T58" fmla="*/ 2147483647 w 95"/>
                <a:gd name="T59" fmla="*/ 2147483647 h 51"/>
                <a:gd name="T60" fmla="*/ 2147483647 w 95"/>
                <a:gd name="T61" fmla="*/ 2147483647 h 51"/>
                <a:gd name="T62" fmla="*/ 2147483647 w 95"/>
                <a:gd name="T63" fmla="*/ 2147483647 h 51"/>
                <a:gd name="T64" fmla="*/ 2147483647 w 95"/>
                <a:gd name="T65" fmla="*/ 2147483647 h 51"/>
                <a:gd name="T66" fmla="*/ 2147483647 w 95"/>
                <a:gd name="T67" fmla="*/ 2147483647 h 51"/>
                <a:gd name="T68" fmla="*/ 2147483647 w 95"/>
                <a:gd name="T69" fmla="*/ 2147483647 h 51"/>
                <a:gd name="T70" fmla="*/ 2147483647 w 95"/>
                <a:gd name="T71" fmla="*/ 2147483647 h 51"/>
                <a:gd name="T72" fmla="*/ 2147483647 w 95"/>
                <a:gd name="T73" fmla="*/ 2147483647 h 51"/>
                <a:gd name="T74" fmla="*/ 2147483647 w 95"/>
                <a:gd name="T75" fmla="*/ 2147483647 h 51"/>
                <a:gd name="T76" fmla="*/ 2147483647 w 95"/>
                <a:gd name="T77" fmla="*/ 2147483647 h 51"/>
                <a:gd name="T78" fmla="*/ 2147483647 w 95"/>
                <a:gd name="T79" fmla="*/ 2147483647 h 51"/>
                <a:gd name="T80" fmla="*/ 2147483647 w 95"/>
                <a:gd name="T81" fmla="*/ 2147483647 h 51"/>
                <a:gd name="T82" fmla="*/ 2147483647 w 95"/>
                <a:gd name="T83" fmla="*/ 2147483647 h 51"/>
                <a:gd name="T84" fmla="*/ 2147483647 w 95"/>
                <a:gd name="T85" fmla="*/ 2147483647 h 51"/>
                <a:gd name="T86" fmla="*/ 2147483647 w 95"/>
                <a:gd name="T87" fmla="*/ 2147483647 h 51"/>
                <a:gd name="T88" fmla="*/ 2147483647 w 95"/>
                <a:gd name="T89" fmla="*/ 2147483647 h 51"/>
                <a:gd name="T90" fmla="*/ 2147483647 w 95"/>
                <a:gd name="T91" fmla="*/ 2147483647 h 51"/>
                <a:gd name="T92" fmla="*/ 2147483647 w 95"/>
                <a:gd name="T93" fmla="*/ 2147483647 h 5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95" h="51">
                  <a:moveTo>
                    <a:pt x="14" y="48"/>
                  </a:moveTo>
                  <a:cubicBezTo>
                    <a:pt x="15" y="47"/>
                    <a:pt x="17" y="46"/>
                    <a:pt x="19" y="47"/>
                  </a:cubicBezTo>
                  <a:cubicBezTo>
                    <a:pt x="19" y="47"/>
                    <a:pt x="22" y="51"/>
                    <a:pt x="22" y="49"/>
                  </a:cubicBezTo>
                  <a:cubicBezTo>
                    <a:pt x="22" y="47"/>
                    <a:pt x="22" y="44"/>
                    <a:pt x="22" y="41"/>
                  </a:cubicBezTo>
                  <a:cubicBezTo>
                    <a:pt x="22" y="38"/>
                    <a:pt x="22" y="38"/>
                    <a:pt x="25" y="37"/>
                  </a:cubicBezTo>
                  <a:cubicBezTo>
                    <a:pt x="27" y="36"/>
                    <a:pt x="28" y="35"/>
                    <a:pt x="30" y="37"/>
                  </a:cubicBezTo>
                  <a:cubicBezTo>
                    <a:pt x="32" y="38"/>
                    <a:pt x="34" y="40"/>
                    <a:pt x="35" y="42"/>
                  </a:cubicBezTo>
                  <a:cubicBezTo>
                    <a:pt x="37" y="43"/>
                    <a:pt x="40" y="42"/>
                    <a:pt x="42" y="42"/>
                  </a:cubicBezTo>
                  <a:cubicBezTo>
                    <a:pt x="44" y="42"/>
                    <a:pt x="44" y="44"/>
                    <a:pt x="46" y="44"/>
                  </a:cubicBezTo>
                  <a:cubicBezTo>
                    <a:pt x="46" y="45"/>
                    <a:pt x="45" y="47"/>
                    <a:pt x="46" y="48"/>
                  </a:cubicBezTo>
                  <a:cubicBezTo>
                    <a:pt x="46" y="48"/>
                    <a:pt x="47" y="48"/>
                    <a:pt x="47" y="48"/>
                  </a:cubicBezTo>
                  <a:cubicBezTo>
                    <a:pt x="47" y="48"/>
                    <a:pt x="47" y="49"/>
                    <a:pt x="47" y="49"/>
                  </a:cubicBezTo>
                  <a:cubicBezTo>
                    <a:pt x="48" y="50"/>
                    <a:pt x="49" y="49"/>
                    <a:pt x="50" y="50"/>
                  </a:cubicBezTo>
                  <a:cubicBezTo>
                    <a:pt x="52" y="50"/>
                    <a:pt x="52" y="50"/>
                    <a:pt x="53" y="49"/>
                  </a:cubicBezTo>
                  <a:cubicBezTo>
                    <a:pt x="54" y="48"/>
                    <a:pt x="55" y="48"/>
                    <a:pt x="56" y="47"/>
                  </a:cubicBezTo>
                  <a:cubicBezTo>
                    <a:pt x="56" y="47"/>
                    <a:pt x="57" y="46"/>
                    <a:pt x="57" y="46"/>
                  </a:cubicBezTo>
                  <a:cubicBezTo>
                    <a:pt x="58" y="45"/>
                    <a:pt x="58" y="45"/>
                    <a:pt x="59" y="45"/>
                  </a:cubicBezTo>
                  <a:cubicBezTo>
                    <a:pt x="60" y="45"/>
                    <a:pt x="61" y="46"/>
                    <a:pt x="62" y="46"/>
                  </a:cubicBezTo>
                  <a:cubicBezTo>
                    <a:pt x="62" y="42"/>
                    <a:pt x="67" y="44"/>
                    <a:pt x="70" y="44"/>
                  </a:cubicBezTo>
                  <a:cubicBezTo>
                    <a:pt x="71" y="44"/>
                    <a:pt x="72" y="44"/>
                    <a:pt x="74" y="45"/>
                  </a:cubicBezTo>
                  <a:cubicBezTo>
                    <a:pt x="76" y="45"/>
                    <a:pt x="77" y="46"/>
                    <a:pt x="78" y="46"/>
                  </a:cubicBezTo>
                  <a:cubicBezTo>
                    <a:pt x="79" y="44"/>
                    <a:pt x="79" y="41"/>
                    <a:pt x="78" y="38"/>
                  </a:cubicBezTo>
                  <a:cubicBezTo>
                    <a:pt x="79" y="38"/>
                    <a:pt x="80" y="38"/>
                    <a:pt x="81" y="38"/>
                  </a:cubicBezTo>
                  <a:cubicBezTo>
                    <a:pt x="83" y="37"/>
                    <a:pt x="83" y="37"/>
                    <a:pt x="83" y="35"/>
                  </a:cubicBezTo>
                  <a:cubicBezTo>
                    <a:pt x="83" y="34"/>
                    <a:pt x="84" y="33"/>
                    <a:pt x="84" y="32"/>
                  </a:cubicBezTo>
                  <a:cubicBezTo>
                    <a:pt x="85" y="30"/>
                    <a:pt x="85" y="31"/>
                    <a:pt x="87" y="31"/>
                  </a:cubicBezTo>
                  <a:cubicBezTo>
                    <a:pt x="89" y="31"/>
                    <a:pt x="89" y="32"/>
                    <a:pt x="90" y="31"/>
                  </a:cubicBezTo>
                  <a:cubicBezTo>
                    <a:pt x="91" y="31"/>
                    <a:pt x="90" y="29"/>
                    <a:pt x="91" y="28"/>
                  </a:cubicBezTo>
                  <a:cubicBezTo>
                    <a:pt x="91" y="26"/>
                    <a:pt x="92" y="27"/>
                    <a:pt x="93" y="26"/>
                  </a:cubicBezTo>
                  <a:cubicBezTo>
                    <a:pt x="93" y="26"/>
                    <a:pt x="95" y="24"/>
                    <a:pt x="94" y="23"/>
                  </a:cubicBezTo>
                  <a:cubicBezTo>
                    <a:pt x="94" y="23"/>
                    <a:pt x="93" y="21"/>
                    <a:pt x="92" y="22"/>
                  </a:cubicBezTo>
                  <a:cubicBezTo>
                    <a:pt x="92" y="23"/>
                    <a:pt x="90" y="22"/>
                    <a:pt x="89" y="21"/>
                  </a:cubicBezTo>
                  <a:cubicBezTo>
                    <a:pt x="89" y="21"/>
                    <a:pt x="88" y="20"/>
                    <a:pt x="88" y="20"/>
                  </a:cubicBezTo>
                  <a:cubicBezTo>
                    <a:pt x="87" y="19"/>
                    <a:pt x="88" y="18"/>
                    <a:pt x="86" y="17"/>
                  </a:cubicBezTo>
                  <a:cubicBezTo>
                    <a:pt x="84" y="17"/>
                    <a:pt x="83" y="19"/>
                    <a:pt x="81" y="18"/>
                  </a:cubicBezTo>
                  <a:cubicBezTo>
                    <a:pt x="80" y="18"/>
                    <a:pt x="81" y="16"/>
                    <a:pt x="80" y="16"/>
                  </a:cubicBezTo>
                  <a:cubicBezTo>
                    <a:pt x="79" y="16"/>
                    <a:pt x="79" y="17"/>
                    <a:pt x="78" y="18"/>
                  </a:cubicBezTo>
                  <a:cubicBezTo>
                    <a:pt x="76" y="15"/>
                    <a:pt x="75" y="12"/>
                    <a:pt x="73" y="9"/>
                  </a:cubicBezTo>
                  <a:cubicBezTo>
                    <a:pt x="73" y="8"/>
                    <a:pt x="71" y="7"/>
                    <a:pt x="70" y="6"/>
                  </a:cubicBezTo>
                  <a:cubicBezTo>
                    <a:pt x="69" y="5"/>
                    <a:pt x="70" y="5"/>
                    <a:pt x="70" y="4"/>
                  </a:cubicBezTo>
                  <a:cubicBezTo>
                    <a:pt x="69" y="5"/>
                    <a:pt x="65" y="6"/>
                    <a:pt x="65" y="8"/>
                  </a:cubicBezTo>
                  <a:cubicBezTo>
                    <a:pt x="64" y="7"/>
                    <a:pt x="63" y="7"/>
                    <a:pt x="63" y="8"/>
                  </a:cubicBezTo>
                  <a:cubicBezTo>
                    <a:pt x="62" y="7"/>
                    <a:pt x="63" y="6"/>
                    <a:pt x="63" y="6"/>
                  </a:cubicBezTo>
                  <a:cubicBezTo>
                    <a:pt x="62" y="6"/>
                    <a:pt x="61" y="6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0" y="6"/>
                    <a:pt x="60" y="6"/>
                  </a:cubicBezTo>
                  <a:cubicBezTo>
                    <a:pt x="60" y="5"/>
                    <a:pt x="60" y="5"/>
                    <a:pt x="60" y="4"/>
                  </a:cubicBezTo>
                  <a:cubicBezTo>
                    <a:pt x="59" y="6"/>
                    <a:pt x="58" y="5"/>
                    <a:pt x="57" y="5"/>
                  </a:cubicBezTo>
                  <a:cubicBezTo>
                    <a:pt x="58" y="5"/>
                    <a:pt x="57" y="1"/>
                    <a:pt x="57" y="1"/>
                  </a:cubicBezTo>
                  <a:cubicBezTo>
                    <a:pt x="57" y="0"/>
                    <a:pt x="55" y="1"/>
                    <a:pt x="54" y="1"/>
                  </a:cubicBezTo>
                  <a:cubicBezTo>
                    <a:pt x="53" y="0"/>
                    <a:pt x="52" y="1"/>
                    <a:pt x="51" y="1"/>
                  </a:cubicBezTo>
                  <a:cubicBezTo>
                    <a:pt x="50" y="1"/>
                    <a:pt x="51" y="2"/>
                    <a:pt x="50" y="2"/>
                  </a:cubicBezTo>
                  <a:cubicBezTo>
                    <a:pt x="49" y="2"/>
                    <a:pt x="48" y="2"/>
                    <a:pt x="48" y="3"/>
                  </a:cubicBezTo>
                  <a:cubicBezTo>
                    <a:pt x="47" y="3"/>
                    <a:pt x="44" y="3"/>
                    <a:pt x="44" y="4"/>
                  </a:cubicBezTo>
                  <a:cubicBezTo>
                    <a:pt x="43" y="4"/>
                    <a:pt x="41" y="5"/>
                    <a:pt x="41" y="5"/>
                  </a:cubicBezTo>
                  <a:cubicBezTo>
                    <a:pt x="40" y="5"/>
                    <a:pt x="40" y="5"/>
                    <a:pt x="39" y="5"/>
                  </a:cubicBezTo>
                  <a:cubicBezTo>
                    <a:pt x="39" y="6"/>
                    <a:pt x="38" y="6"/>
                    <a:pt x="37" y="6"/>
                  </a:cubicBezTo>
                  <a:cubicBezTo>
                    <a:pt x="37" y="6"/>
                    <a:pt x="35" y="6"/>
                    <a:pt x="34" y="6"/>
                  </a:cubicBezTo>
                  <a:cubicBezTo>
                    <a:pt x="34" y="6"/>
                    <a:pt x="34" y="7"/>
                    <a:pt x="34" y="7"/>
                  </a:cubicBezTo>
                  <a:cubicBezTo>
                    <a:pt x="34" y="7"/>
                    <a:pt x="35" y="7"/>
                    <a:pt x="35" y="7"/>
                  </a:cubicBezTo>
                  <a:cubicBezTo>
                    <a:pt x="33" y="9"/>
                    <a:pt x="36" y="8"/>
                    <a:pt x="37" y="9"/>
                  </a:cubicBezTo>
                  <a:cubicBezTo>
                    <a:pt x="35" y="10"/>
                    <a:pt x="34" y="9"/>
                    <a:pt x="33" y="11"/>
                  </a:cubicBezTo>
                  <a:cubicBezTo>
                    <a:pt x="33" y="11"/>
                    <a:pt x="34" y="12"/>
                    <a:pt x="34" y="12"/>
                  </a:cubicBezTo>
                  <a:cubicBezTo>
                    <a:pt x="33" y="13"/>
                    <a:pt x="32" y="13"/>
                    <a:pt x="32" y="14"/>
                  </a:cubicBezTo>
                  <a:cubicBezTo>
                    <a:pt x="32" y="15"/>
                    <a:pt x="34" y="16"/>
                    <a:pt x="35" y="16"/>
                  </a:cubicBezTo>
                  <a:cubicBezTo>
                    <a:pt x="35" y="17"/>
                    <a:pt x="34" y="19"/>
                    <a:pt x="33" y="18"/>
                  </a:cubicBezTo>
                  <a:cubicBezTo>
                    <a:pt x="31" y="17"/>
                    <a:pt x="31" y="20"/>
                    <a:pt x="30" y="18"/>
                  </a:cubicBezTo>
                  <a:cubicBezTo>
                    <a:pt x="28" y="19"/>
                    <a:pt x="29" y="17"/>
                    <a:pt x="27" y="17"/>
                  </a:cubicBezTo>
                  <a:cubicBezTo>
                    <a:pt x="27" y="16"/>
                    <a:pt x="26" y="17"/>
                    <a:pt x="26" y="18"/>
                  </a:cubicBezTo>
                  <a:cubicBezTo>
                    <a:pt x="26" y="18"/>
                    <a:pt x="24" y="16"/>
                    <a:pt x="24" y="17"/>
                  </a:cubicBezTo>
                  <a:cubicBezTo>
                    <a:pt x="24" y="17"/>
                    <a:pt x="21" y="19"/>
                    <a:pt x="21" y="18"/>
                  </a:cubicBezTo>
                  <a:cubicBezTo>
                    <a:pt x="20" y="18"/>
                    <a:pt x="19" y="16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7"/>
                    <a:pt x="17" y="15"/>
                    <a:pt x="15" y="15"/>
                  </a:cubicBezTo>
                  <a:cubicBezTo>
                    <a:pt x="14" y="15"/>
                    <a:pt x="13" y="13"/>
                    <a:pt x="12" y="15"/>
                  </a:cubicBezTo>
                  <a:cubicBezTo>
                    <a:pt x="11" y="15"/>
                    <a:pt x="10" y="14"/>
                    <a:pt x="9" y="16"/>
                  </a:cubicBezTo>
                  <a:cubicBezTo>
                    <a:pt x="9" y="17"/>
                    <a:pt x="7" y="16"/>
                    <a:pt x="7" y="17"/>
                  </a:cubicBezTo>
                  <a:cubicBezTo>
                    <a:pt x="7" y="18"/>
                    <a:pt x="6" y="18"/>
                    <a:pt x="5" y="18"/>
                  </a:cubicBezTo>
                  <a:cubicBezTo>
                    <a:pt x="5" y="20"/>
                    <a:pt x="6" y="20"/>
                    <a:pt x="5" y="21"/>
                  </a:cubicBezTo>
                  <a:cubicBezTo>
                    <a:pt x="4" y="22"/>
                    <a:pt x="3" y="19"/>
                    <a:pt x="3" y="19"/>
                  </a:cubicBezTo>
                  <a:cubicBezTo>
                    <a:pt x="3" y="20"/>
                    <a:pt x="2" y="20"/>
                    <a:pt x="1" y="21"/>
                  </a:cubicBezTo>
                  <a:cubicBezTo>
                    <a:pt x="1" y="22"/>
                    <a:pt x="2" y="24"/>
                    <a:pt x="1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2" y="27"/>
                    <a:pt x="2" y="28"/>
                    <a:pt x="2" y="29"/>
                  </a:cubicBezTo>
                  <a:cubicBezTo>
                    <a:pt x="4" y="27"/>
                    <a:pt x="6" y="31"/>
                    <a:pt x="6" y="32"/>
                  </a:cubicBezTo>
                  <a:cubicBezTo>
                    <a:pt x="4" y="32"/>
                    <a:pt x="4" y="33"/>
                    <a:pt x="7" y="32"/>
                  </a:cubicBezTo>
                  <a:cubicBezTo>
                    <a:pt x="8" y="32"/>
                    <a:pt x="10" y="30"/>
                    <a:pt x="11" y="31"/>
                  </a:cubicBezTo>
                  <a:cubicBezTo>
                    <a:pt x="13" y="31"/>
                    <a:pt x="15" y="30"/>
                    <a:pt x="16" y="32"/>
                  </a:cubicBezTo>
                  <a:cubicBezTo>
                    <a:pt x="17" y="34"/>
                    <a:pt x="19" y="35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7"/>
                    <a:pt x="8" y="36"/>
                    <a:pt x="12" y="39"/>
                  </a:cubicBezTo>
                  <a:cubicBezTo>
                    <a:pt x="11" y="39"/>
                    <a:pt x="10" y="39"/>
                    <a:pt x="8" y="39"/>
                  </a:cubicBezTo>
                  <a:cubicBezTo>
                    <a:pt x="9" y="40"/>
                    <a:pt x="10" y="41"/>
                    <a:pt x="11" y="41"/>
                  </a:cubicBezTo>
                  <a:cubicBezTo>
                    <a:pt x="11" y="42"/>
                    <a:pt x="11" y="43"/>
                    <a:pt x="11" y="44"/>
                  </a:cubicBezTo>
                  <a:cubicBezTo>
                    <a:pt x="13" y="46"/>
                    <a:pt x="15" y="44"/>
                    <a:pt x="1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5" name="Freeform 708"/>
            <p:cNvSpPr>
              <a:spLocks noEditPoints="1"/>
            </p:cNvSpPr>
            <p:nvPr/>
          </p:nvSpPr>
          <p:spPr bwMode="auto">
            <a:xfrm>
              <a:off x="2532758" y="2033166"/>
              <a:ext cx="708025" cy="384175"/>
            </a:xfrm>
            <a:custGeom>
              <a:avLst/>
              <a:gdLst>
                <a:gd name="T0" fmla="*/ 2147483647 w 95"/>
                <a:gd name="T1" fmla="*/ 2147483647 h 52"/>
                <a:gd name="T2" fmla="*/ 2147483647 w 95"/>
                <a:gd name="T3" fmla="*/ 2147483647 h 52"/>
                <a:gd name="T4" fmla="*/ 2147483647 w 95"/>
                <a:gd name="T5" fmla="*/ 2147483647 h 52"/>
                <a:gd name="T6" fmla="*/ 2147483647 w 95"/>
                <a:gd name="T7" fmla="*/ 2147483647 h 52"/>
                <a:gd name="T8" fmla="*/ 2147483647 w 95"/>
                <a:gd name="T9" fmla="*/ 2147483647 h 52"/>
                <a:gd name="T10" fmla="*/ 2147483647 w 95"/>
                <a:gd name="T11" fmla="*/ 2147483647 h 52"/>
                <a:gd name="T12" fmla="*/ 2147483647 w 95"/>
                <a:gd name="T13" fmla="*/ 2147483647 h 52"/>
                <a:gd name="T14" fmla="*/ 2147483647 w 95"/>
                <a:gd name="T15" fmla="*/ 2147483647 h 52"/>
                <a:gd name="T16" fmla="*/ 2147483647 w 95"/>
                <a:gd name="T17" fmla="*/ 2147483647 h 52"/>
                <a:gd name="T18" fmla="*/ 2147483647 w 95"/>
                <a:gd name="T19" fmla="*/ 2147483647 h 52"/>
                <a:gd name="T20" fmla="*/ 2147483647 w 95"/>
                <a:gd name="T21" fmla="*/ 2147483647 h 52"/>
                <a:gd name="T22" fmla="*/ 2147483647 w 95"/>
                <a:gd name="T23" fmla="*/ 2147483647 h 52"/>
                <a:gd name="T24" fmla="*/ 2147483647 w 95"/>
                <a:gd name="T25" fmla="*/ 2147483647 h 52"/>
                <a:gd name="T26" fmla="*/ 2147483647 w 95"/>
                <a:gd name="T27" fmla="*/ 2147483647 h 52"/>
                <a:gd name="T28" fmla="*/ 2147483647 w 95"/>
                <a:gd name="T29" fmla="*/ 2147483647 h 52"/>
                <a:gd name="T30" fmla="*/ 2147483647 w 95"/>
                <a:gd name="T31" fmla="*/ 2147483647 h 52"/>
                <a:gd name="T32" fmla="*/ 2147483647 w 95"/>
                <a:gd name="T33" fmla="*/ 2147483647 h 52"/>
                <a:gd name="T34" fmla="*/ 2147483647 w 95"/>
                <a:gd name="T35" fmla="*/ 2147483647 h 52"/>
                <a:gd name="T36" fmla="*/ 2147483647 w 95"/>
                <a:gd name="T37" fmla="*/ 2147483647 h 52"/>
                <a:gd name="T38" fmla="*/ 2147483647 w 95"/>
                <a:gd name="T39" fmla="*/ 2147483647 h 52"/>
                <a:gd name="T40" fmla="*/ 2147483647 w 95"/>
                <a:gd name="T41" fmla="*/ 2147483647 h 52"/>
                <a:gd name="T42" fmla="*/ 2147483647 w 95"/>
                <a:gd name="T43" fmla="*/ 2147483647 h 52"/>
                <a:gd name="T44" fmla="*/ 2147483647 w 95"/>
                <a:gd name="T45" fmla="*/ 2147483647 h 52"/>
                <a:gd name="T46" fmla="*/ 2147483647 w 95"/>
                <a:gd name="T47" fmla="*/ 2147483647 h 52"/>
                <a:gd name="T48" fmla="*/ 2147483647 w 95"/>
                <a:gd name="T49" fmla="*/ 2147483647 h 52"/>
                <a:gd name="T50" fmla="*/ 2147483647 w 95"/>
                <a:gd name="T51" fmla="*/ 2147483647 h 52"/>
                <a:gd name="T52" fmla="*/ 2147483647 w 95"/>
                <a:gd name="T53" fmla="*/ 2147483647 h 52"/>
                <a:gd name="T54" fmla="*/ 2147483647 w 95"/>
                <a:gd name="T55" fmla="*/ 2147483647 h 52"/>
                <a:gd name="T56" fmla="*/ 2147483647 w 95"/>
                <a:gd name="T57" fmla="*/ 2147483647 h 52"/>
                <a:gd name="T58" fmla="*/ 2147483647 w 95"/>
                <a:gd name="T59" fmla="*/ 2147483647 h 52"/>
                <a:gd name="T60" fmla="*/ 2147483647 w 95"/>
                <a:gd name="T61" fmla="*/ 2147483647 h 52"/>
                <a:gd name="T62" fmla="*/ 2147483647 w 95"/>
                <a:gd name="T63" fmla="*/ 2147483647 h 52"/>
                <a:gd name="T64" fmla="*/ 2147483647 w 95"/>
                <a:gd name="T65" fmla="*/ 2147483647 h 52"/>
                <a:gd name="T66" fmla="*/ 2147483647 w 95"/>
                <a:gd name="T67" fmla="*/ 2147483647 h 52"/>
                <a:gd name="T68" fmla="*/ 2147483647 w 95"/>
                <a:gd name="T69" fmla="*/ 2147483647 h 52"/>
                <a:gd name="T70" fmla="*/ 2147483647 w 95"/>
                <a:gd name="T71" fmla="*/ 2147483647 h 52"/>
                <a:gd name="T72" fmla="*/ 2147483647 w 95"/>
                <a:gd name="T73" fmla="*/ 2147483647 h 52"/>
                <a:gd name="T74" fmla="*/ 2147483647 w 95"/>
                <a:gd name="T75" fmla="*/ 2147483647 h 52"/>
                <a:gd name="T76" fmla="*/ 2147483647 w 95"/>
                <a:gd name="T77" fmla="*/ 2147483647 h 52"/>
                <a:gd name="T78" fmla="*/ 2147483647 w 95"/>
                <a:gd name="T79" fmla="*/ 2147483647 h 52"/>
                <a:gd name="T80" fmla="*/ 2147483647 w 95"/>
                <a:gd name="T81" fmla="*/ 2147483647 h 52"/>
                <a:gd name="T82" fmla="*/ 2147483647 w 95"/>
                <a:gd name="T83" fmla="*/ 2147483647 h 52"/>
                <a:gd name="T84" fmla="*/ 2147483647 w 95"/>
                <a:gd name="T85" fmla="*/ 2147483647 h 52"/>
                <a:gd name="T86" fmla="*/ 2147483647 w 95"/>
                <a:gd name="T87" fmla="*/ 2147483647 h 52"/>
                <a:gd name="T88" fmla="*/ 2147483647 w 95"/>
                <a:gd name="T89" fmla="*/ 2147483647 h 52"/>
                <a:gd name="T90" fmla="*/ 2147483647 w 95"/>
                <a:gd name="T91" fmla="*/ 2147483647 h 52"/>
                <a:gd name="T92" fmla="*/ 2147483647 w 95"/>
                <a:gd name="T93" fmla="*/ 2147483647 h 52"/>
                <a:gd name="T94" fmla="*/ 2147483647 w 95"/>
                <a:gd name="T95" fmla="*/ 2147483647 h 52"/>
                <a:gd name="T96" fmla="*/ 2147483647 w 95"/>
                <a:gd name="T97" fmla="*/ 2147483647 h 52"/>
                <a:gd name="T98" fmla="*/ 2147483647 w 95"/>
                <a:gd name="T99" fmla="*/ 2147483647 h 52"/>
                <a:gd name="T100" fmla="*/ 2147483647 w 95"/>
                <a:gd name="T101" fmla="*/ 2147483647 h 52"/>
                <a:gd name="T102" fmla="*/ 2147483647 w 95"/>
                <a:gd name="T103" fmla="*/ 2147483647 h 52"/>
                <a:gd name="T104" fmla="*/ 2147483647 w 95"/>
                <a:gd name="T105" fmla="*/ 2147483647 h 52"/>
                <a:gd name="T106" fmla="*/ 2147483647 w 95"/>
                <a:gd name="T107" fmla="*/ 2147483647 h 52"/>
                <a:gd name="T108" fmla="*/ 2147483647 w 95"/>
                <a:gd name="T109" fmla="*/ 2147483647 h 52"/>
                <a:gd name="T110" fmla="*/ 2147483647 w 95"/>
                <a:gd name="T111" fmla="*/ 2147483647 h 52"/>
                <a:gd name="T112" fmla="*/ 2147483647 w 95"/>
                <a:gd name="T113" fmla="*/ 2147483647 h 52"/>
                <a:gd name="T114" fmla="*/ 2147483647 w 95"/>
                <a:gd name="T115" fmla="*/ 2147483647 h 52"/>
                <a:gd name="T116" fmla="*/ 2147483647 w 95"/>
                <a:gd name="T117" fmla="*/ 2147483647 h 52"/>
                <a:gd name="T118" fmla="*/ 2147483647 w 95"/>
                <a:gd name="T119" fmla="*/ 2147483647 h 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5" h="52">
                  <a:moveTo>
                    <a:pt x="52" y="52"/>
                  </a:moveTo>
                  <a:cubicBezTo>
                    <a:pt x="51" y="52"/>
                    <a:pt x="51" y="51"/>
                    <a:pt x="50" y="51"/>
                  </a:cubicBezTo>
                  <a:cubicBezTo>
                    <a:pt x="50" y="51"/>
                    <a:pt x="49" y="51"/>
                    <a:pt x="49" y="51"/>
                  </a:cubicBezTo>
                  <a:cubicBezTo>
                    <a:pt x="49" y="51"/>
                    <a:pt x="48" y="51"/>
                    <a:pt x="48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49"/>
                    <a:pt x="47" y="49"/>
                  </a:cubicBezTo>
                  <a:cubicBezTo>
                    <a:pt x="47" y="49"/>
                    <a:pt x="47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8"/>
                    <a:pt x="45" y="47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4" y="45"/>
                    <a:pt x="44" y="45"/>
                  </a:cubicBezTo>
                  <a:cubicBezTo>
                    <a:pt x="43" y="44"/>
                    <a:pt x="43" y="43"/>
                    <a:pt x="42" y="43"/>
                  </a:cubicBezTo>
                  <a:cubicBezTo>
                    <a:pt x="41" y="44"/>
                    <a:pt x="41" y="44"/>
                    <a:pt x="40" y="44"/>
                  </a:cubicBezTo>
                  <a:cubicBezTo>
                    <a:pt x="39" y="44"/>
                    <a:pt x="39" y="44"/>
                    <a:pt x="38" y="44"/>
                  </a:cubicBezTo>
                  <a:cubicBezTo>
                    <a:pt x="37" y="44"/>
                    <a:pt x="36" y="44"/>
                    <a:pt x="35" y="43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3" y="41"/>
                    <a:pt x="32" y="40"/>
                    <a:pt x="30" y="38"/>
                  </a:cubicBezTo>
                  <a:cubicBezTo>
                    <a:pt x="28" y="37"/>
                    <a:pt x="28" y="38"/>
                    <a:pt x="26" y="38"/>
                  </a:cubicBezTo>
                  <a:cubicBezTo>
                    <a:pt x="26" y="38"/>
                    <a:pt x="25" y="38"/>
                    <a:pt x="25" y="38"/>
                  </a:cubicBezTo>
                  <a:cubicBezTo>
                    <a:pt x="23" y="39"/>
                    <a:pt x="23" y="39"/>
                    <a:pt x="23" y="41"/>
                  </a:cubicBezTo>
                  <a:cubicBezTo>
                    <a:pt x="23" y="41"/>
                    <a:pt x="23" y="42"/>
                    <a:pt x="23" y="42"/>
                  </a:cubicBezTo>
                  <a:cubicBezTo>
                    <a:pt x="23" y="44"/>
                    <a:pt x="23" y="46"/>
                    <a:pt x="23" y="47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1" y="51"/>
                    <a:pt x="19" y="49"/>
                    <a:pt x="19" y="48"/>
                  </a:cubicBezTo>
                  <a:cubicBezTo>
                    <a:pt x="17" y="48"/>
                    <a:pt x="16" y="48"/>
                    <a:pt x="14" y="49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47"/>
                    <a:pt x="14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2" y="46"/>
                    <a:pt x="11" y="45"/>
                  </a:cubicBezTo>
                  <a:cubicBezTo>
                    <a:pt x="10" y="45"/>
                    <a:pt x="10" y="44"/>
                    <a:pt x="10" y="44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2"/>
                    <a:pt x="9" y="42"/>
                    <a:pt x="9" y="41"/>
                  </a:cubicBezTo>
                  <a:cubicBezTo>
                    <a:pt x="9" y="41"/>
                    <a:pt x="8" y="41"/>
                    <a:pt x="8" y="41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0" y="39"/>
                    <a:pt x="10" y="39"/>
                    <a:pt x="11" y="39"/>
                  </a:cubicBezTo>
                  <a:cubicBezTo>
                    <a:pt x="11" y="38"/>
                    <a:pt x="12" y="37"/>
                    <a:pt x="14" y="37"/>
                  </a:cubicBezTo>
                  <a:cubicBezTo>
                    <a:pt x="16" y="37"/>
                    <a:pt x="18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7"/>
                    <a:pt x="18" y="36"/>
                    <a:pt x="17" y="35"/>
                  </a:cubicBezTo>
                  <a:cubicBezTo>
                    <a:pt x="16" y="35"/>
                    <a:pt x="16" y="34"/>
                    <a:pt x="15" y="33"/>
                  </a:cubicBezTo>
                  <a:cubicBezTo>
                    <a:pt x="15" y="32"/>
                    <a:pt x="14" y="32"/>
                    <a:pt x="13" y="33"/>
                  </a:cubicBezTo>
                  <a:cubicBezTo>
                    <a:pt x="13" y="33"/>
                    <a:pt x="12" y="33"/>
                    <a:pt x="11" y="32"/>
                  </a:cubicBezTo>
                  <a:cubicBezTo>
                    <a:pt x="11" y="32"/>
                    <a:pt x="10" y="33"/>
                    <a:pt x="9" y="33"/>
                  </a:cubicBezTo>
                  <a:cubicBezTo>
                    <a:pt x="8" y="33"/>
                    <a:pt x="7" y="34"/>
                    <a:pt x="7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4" y="34"/>
                    <a:pt x="4" y="33"/>
                    <a:pt x="4" y="33"/>
                  </a:cubicBezTo>
                  <a:cubicBezTo>
                    <a:pt x="4" y="33"/>
                    <a:pt x="4" y="33"/>
                    <a:pt x="5" y="32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1" y="29"/>
                    <a:pt x="1" y="29"/>
                  </a:cubicBezTo>
                  <a:cubicBezTo>
                    <a:pt x="1" y="29"/>
                    <a:pt x="1" y="28"/>
                    <a:pt x="1" y="28"/>
                  </a:cubicBezTo>
                  <a:cubicBezTo>
                    <a:pt x="0" y="28"/>
                    <a:pt x="0" y="27"/>
                    <a:pt x="0" y="27"/>
                  </a:cubicBezTo>
                  <a:cubicBezTo>
                    <a:pt x="0" y="26"/>
                    <a:pt x="0" y="25"/>
                    <a:pt x="1" y="25"/>
                  </a:cubicBezTo>
                  <a:cubicBezTo>
                    <a:pt x="1" y="25"/>
                    <a:pt x="1" y="24"/>
                    <a:pt x="1" y="24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1" y="22"/>
                    <a:pt x="1" y="21"/>
                    <a:pt x="1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1"/>
                    <a:pt x="5" y="22"/>
                  </a:cubicBezTo>
                  <a:cubicBezTo>
                    <a:pt x="5" y="21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8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8" y="17"/>
                    <a:pt x="9" y="17"/>
                    <a:pt x="9" y="16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7" y="16"/>
                    <a:pt x="18" y="17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3" y="18"/>
                    <a:pt x="23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7"/>
                    <a:pt x="27" y="17"/>
                    <a:pt x="28" y="17"/>
                  </a:cubicBezTo>
                  <a:cubicBezTo>
                    <a:pt x="28" y="17"/>
                    <a:pt x="29" y="18"/>
                    <a:pt x="29" y="18"/>
                  </a:cubicBezTo>
                  <a:cubicBezTo>
                    <a:pt x="29" y="19"/>
                    <a:pt x="29" y="19"/>
                    <a:pt x="30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8"/>
                    <a:pt x="32" y="18"/>
                  </a:cubicBezTo>
                  <a:cubicBezTo>
                    <a:pt x="32" y="18"/>
                    <a:pt x="33" y="19"/>
                    <a:pt x="33" y="19"/>
                  </a:cubicBezTo>
                  <a:cubicBezTo>
                    <a:pt x="34" y="19"/>
                    <a:pt x="34" y="18"/>
                    <a:pt x="35" y="17"/>
                  </a:cubicBezTo>
                  <a:cubicBezTo>
                    <a:pt x="33" y="17"/>
                    <a:pt x="32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2" y="14"/>
                    <a:pt x="32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2"/>
                  </a:cubicBezTo>
                  <a:cubicBezTo>
                    <a:pt x="33" y="12"/>
                    <a:pt x="32" y="12"/>
                    <a:pt x="33" y="11"/>
                  </a:cubicBezTo>
                  <a:cubicBezTo>
                    <a:pt x="33" y="10"/>
                    <a:pt x="34" y="10"/>
                    <a:pt x="35" y="10"/>
                  </a:cubicBezTo>
                  <a:cubicBezTo>
                    <a:pt x="34" y="10"/>
                    <a:pt x="34" y="10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5" y="6"/>
                    <a:pt x="36" y="6"/>
                  </a:cubicBezTo>
                  <a:cubicBezTo>
                    <a:pt x="36" y="6"/>
                    <a:pt x="37" y="6"/>
                    <a:pt x="37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9" y="6"/>
                    <a:pt x="39" y="6"/>
                  </a:cubicBezTo>
                  <a:cubicBezTo>
                    <a:pt x="40" y="5"/>
                    <a:pt x="40" y="5"/>
                    <a:pt x="40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5"/>
                    <a:pt x="43" y="5"/>
                    <a:pt x="43" y="5"/>
                  </a:cubicBezTo>
                  <a:cubicBezTo>
                    <a:pt x="43" y="4"/>
                    <a:pt x="45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1" y="1"/>
                  </a:cubicBezTo>
                  <a:cubicBezTo>
                    <a:pt x="51" y="1"/>
                    <a:pt x="52" y="1"/>
                    <a:pt x="52" y="1"/>
                  </a:cubicBezTo>
                  <a:cubicBezTo>
                    <a:pt x="53" y="1"/>
                    <a:pt x="53" y="0"/>
                    <a:pt x="55" y="1"/>
                  </a:cubicBezTo>
                  <a:cubicBezTo>
                    <a:pt x="55" y="1"/>
                    <a:pt x="55" y="1"/>
                    <a:pt x="56" y="1"/>
                  </a:cubicBezTo>
                  <a:cubicBezTo>
                    <a:pt x="57" y="1"/>
                    <a:pt x="57" y="1"/>
                    <a:pt x="57" y="2"/>
                  </a:cubicBezTo>
                  <a:cubicBezTo>
                    <a:pt x="58" y="4"/>
                    <a:pt x="58" y="5"/>
                    <a:pt x="58" y="5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6"/>
                    <a:pt x="59" y="5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2" y="6"/>
                    <a:pt x="62" y="6"/>
                    <a:pt x="63" y="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7"/>
                    <a:pt x="67" y="6"/>
                    <a:pt x="69" y="5"/>
                  </a:cubicBezTo>
                  <a:cubicBezTo>
                    <a:pt x="69" y="5"/>
                    <a:pt x="70" y="5"/>
                    <a:pt x="70" y="5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6"/>
                    <a:pt x="70" y="7"/>
                    <a:pt x="71" y="7"/>
                  </a:cubicBezTo>
                  <a:cubicBezTo>
                    <a:pt x="71" y="7"/>
                    <a:pt x="71" y="7"/>
                    <a:pt x="72" y="8"/>
                  </a:cubicBezTo>
                  <a:cubicBezTo>
                    <a:pt x="72" y="8"/>
                    <a:pt x="73" y="9"/>
                    <a:pt x="74" y="10"/>
                  </a:cubicBezTo>
                  <a:cubicBezTo>
                    <a:pt x="75" y="12"/>
                    <a:pt x="77" y="15"/>
                    <a:pt x="78" y="18"/>
                  </a:cubicBezTo>
                  <a:cubicBezTo>
                    <a:pt x="79" y="17"/>
                    <a:pt x="79" y="17"/>
                    <a:pt x="80" y="17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1" y="17"/>
                    <a:pt x="81" y="18"/>
                    <a:pt x="81" y="18"/>
                  </a:cubicBezTo>
                  <a:cubicBezTo>
                    <a:pt x="81" y="18"/>
                    <a:pt x="81" y="19"/>
                    <a:pt x="81" y="19"/>
                  </a:cubicBezTo>
                  <a:cubicBezTo>
                    <a:pt x="82" y="19"/>
                    <a:pt x="83" y="19"/>
                    <a:pt x="84" y="18"/>
                  </a:cubicBezTo>
                  <a:cubicBezTo>
                    <a:pt x="85" y="18"/>
                    <a:pt x="85" y="18"/>
                    <a:pt x="86" y="18"/>
                  </a:cubicBezTo>
                  <a:cubicBezTo>
                    <a:pt x="88" y="18"/>
                    <a:pt x="88" y="19"/>
                    <a:pt x="88" y="20"/>
                  </a:cubicBezTo>
                  <a:cubicBezTo>
                    <a:pt x="88" y="20"/>
                    <a:pt x="88" y="20"/>
                    <a:pt x="88" y="21"/>
                  </a:cubicBezTo>
                  <a:cubicBezTo>
                    <a:pt x="88" y="21"/>
                    <a:pt x="89" y="21"/>
                    <a:pt x="89" y="21"/>
                  </a:cubicBezTo>
                  <a:cubicBezTo>
                    <a:pt x="89" y="21"/>
                    <a:pt x="90" y="22"/>
                    <a:pt x="90" y="22"/>
                  </a:cubicBezTo>
                  <a:cubicBezTo>
                    <a:pt x="90" y="22"/>
                    <a:pt x="91" y="23"/>
                    <a:pt x="92" y="23"/>
                  </a:cubicBezTo>
                  <a:cubicBezTo>
                    <a:pt x="92" y="23"/>
                    <a:pt x="93" y="22"/>
                    <a:pt x="93" y="22"/>
                  </a:cubicBezTo>
                  <a:cubicBezTo>
                    <a:pt x="94" y="22"/>
                    <a:pt x="94" y="23"/>
                    <a:pt x="95" y="24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6"/>
                    <a:pt x="94" y="27"/>
                  </a:cubicBezTo>
                  <a:cubicBezTo>
                    <a:pt x="94" y="27"/>
                    <a:pt x="94" y="27"/>
                    <a:pt x="93" y="28"/>
                  </a:cubicBezTo>
                  <a:cubicBezTo>
                    <a:pt x="93" y="28"/>
                    <a:pt x="92" y="28"/>
                    <a:pt x="92" y="28"/>
                  </a:cubicBezTo>
                  <a:cubicBezTo>
                    <a:pt x="92" y="29"/>
                    <a:pt x="91" y="29"/>
                    <a:pt x="91" y="29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1"/>
                    <a:pt x="91" y="32"/>
                    <a:pt x="90" y="33"/>
                  </a:cubicBezTo>
                  <a:cubicBezTo>
                    <a:pt x="89" y="33"/>
                    <a:pt x="89" y="33"/>
                    <a:pt x="88" y="33"/>
                  </a:cubicBezTo>
                  <a:cubicBezTo>
                    <a:pt x="88" y="33"/>
                    <a:pt x="88" y="33"/>
                    <a:pt x="87" y="33"/>
                  </a:cubicBezTo>
                  <a:cubicBezTo>
                    <a:pt x="87" y="33"/>
                    <a:pt x="86" y="33"/>
                    <a:pt x="86" y="32"/>
                  </a:cubicBezTo>
                  <a:cubicBezTo>
                    <a:pt x="86" y="32"/>
                    <a:pt x="86" y="32"/>
                    <a:pt x="85" y="32"/>
                  </a:cubicBezTo>
                  <a:cubicBezTo>
                    <a:pt x="85" y="32"/>
                    <a:pt x="85" y="32"/>
                    <a:pt x="85" y="33"/>
                  </a:cubicBezTo>
                  <a:cubicBezTo>
                    <a:pt x="84" y="33"/>
                    <a:pt x="84" y="34"/>
                    <a:pt x="84" y="34"/>
                  </a:cubicBezTo>
                  <a:cubicBezTo>
                    <a:pt x="84" y="35"/>
                    <a:pt x="83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8"/>
                    <a:pt x="83" y="39"/>
                    <a:pt x="82" y="3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80" y="42"/>
                    <a:pt x="80" y="45"/>
                    <a:pt x="79" y="47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7" y="48"/>
                    <a:pt x="77" y="47"/>
                    <a:pt x="76" y="47"/>
                  </a:cubicBezTo>
                  <a:cubicBezTo>
                    <a:pt x="75" y="47"/>
                    <a:pt x="75" y="46"/>
                    <a:pt x="74" y="46"/>
                  </a:cubicBezTo>
                  <a:cubicBezTo>
                    <a:pt x="73" y="46"/>
                    <a:pt x="72" y="46"/>
                    <a:pt x="71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9" y="46"/>
                    <a:pt x="68" y="46"/>
                    <a:pt x="68" y="46"/>
                  </a:cubicBezTo>
                  <a:cubicBezTo>
                    <a:pt x="67" y="46"/>
                    <a:pt x="66" y="45"/>
                    <a:pt x="65" y="45"/>
                  </a:cubicBezTo>
                  <a:cubicBezTo>
                    <a:pt x="63" y="45"/>
                    <a:pt x="63" y="46"/>
                    <a:pt x="63" y="47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1" y="47"/>
                  </a:cubicBezTo>
                  <a:cubicBezTo>
                    <a:pt x="61" y="47"/>
                    <a:pt x="60" y="47"/>
                    <a:pt x="59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8" y="46"/>
                    <a:pt x="58" y="46"/>
                    <a:pt x="58" y="47"/>
                  </a:cubicBezTo>
                  <a:cubicBezTo>
                    <a:pt x="58" y="47"/>
                    <a:pt x="58" y="47"/>
                    <a:pt x="57" y="47"/>
                  </a:cubicBezTo>
                  <a:cubicBezTo>
                    <a:pt x="57" y="47"/>
                    <a:pt x="57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9"/>
                    <a:pt x="55" y="49"/>
                    <a:pt x="55" y="49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51"/>
                    <a:pt x="52" y="52"/>
                    <a:pt x="52" y="52"/>
                  </a:cubicBezTo>
                  <a:close/>
                  <a:moveTo>
                    <a:pt x="50" y="50"/>
                  </a:moveTo>
                  <a:cubicBezTo>
                    <a:pt x="50" y="50"/>
                    <a:pt x="50" y="50"/>
                    <a:pt x="50" y="50"/>
                  </a:cubicBezTo>
                  <a:cubicBezTo>
                    <a:pt x="51" y="50"/>
                    <a:pt x="51" y="50"/>
                    <a:pt x="52" y="50"/>
                  </a:cubicBezTo>
                  <a:cubicBezTo>
                    <a:pt x="52" y="50"/>
                    <a:pt x="52" y="50"/>
                    <a:pt x="53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4" y="49"/>
                    <a:pt x="54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5" y="48"/>
                    <a:pt x="55" y="47"/>
                    <a:pt x="56" y="47"/>
                  </a:cubicBezTo>
                  <a:cubicBezTo>
                    <a:pt x="56" y="47"/>
                    <a:pt x="56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5"/>
                    <a:pt x="58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60" y="45"/>
                    <a:pt x="61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5"/>
                    <a:pt x="63" y="44"/>
                    <a:pt x="65" y="44"/>
                  </a:cubicBezTo>
                  <a:cubicBezTo>
                    <a:pt x="66" y="44"/>
                    <a:pt x="67" y="44"/>
                    <a:pt x="68" y="45"/>
                  </a:cubicBezTo>
                  <a:cubicBezTo>
                    <a:pt x="69" y="45"/>
                    <a:pt x="69" y="45"/>
                    <a:pt x="70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3" y="45"/>
                    <a:pt x="74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7" y="46"/>
                    <a:pt x="78" y="47"/>
                  </a:cubicBezTo>
                  <a:cubicBezTo>
                    <a:pt x="78" y="44"/>
                    <a:pt x="79" y="42"/>
                    <a:pt x="77" y="40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2" y="38"/>
                    <a:pt x="82" y="37"/>
                    <a:pt x="82" y="37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2" y="35"/>
                    <a:pt x="83" y="34"/>
                    <a:pt x="83" y="34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4" y="32"/>
                    <a:pt x="84" y="31"/>
                    <a:pt x="85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8" y="32"/>
                    <a:pt x="88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90" y="32"/>
                  </a:cubicBezTo>
                  <a:cubicBezTo>
                    <a:pt x="90" y="32"/>
                    <a:pt x="90" y="31"/>
                    <a:pt x="90" y="31"/>
                  </a:cubicBezTo>
                  <a:cubicBezTo>
                    <a:pt x="90" y="30"/>
                    <a:pt x="90" y="30"/>
                    <a:pt x="90" y="29"/>
                  </a:cubicBezTo>
                  <a:cubicBezTo>
                    <a:pt x="91" y="28"/>
                    <a:pt x="91" y="27"/>
                    <a:pt x="92" y="27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3" y="27"/>
                    <a:pt x="93" y="27"/>
                    <a:pt x="93" y="26"/>
                  </a:cubicBezTo>
                  <a:cubicBezTo>
                    <a:pt x="93" y="26"/>
                    <a:pt x="94" y="25"/>
                    <a:pt x="94" y="25"/>
                  </a:cubicBezTo>
                  <a:cubicBezTo>
                    <a:pt x="94" y="25"/>
                    <a:pt x="94" y="24"/>
                    <a:pt x="94" y="24"/>
                  </a:cubicBezTo>
                  <a:cubicBezTo>
                    <a:pt x="93" y="24"/>
                    <a:pt x="93" y="24"/>
                    <a:pt x="93" y="24"/>
                  </a:cubicBezTo>
                  <a:cubicBezTo>
                    <a:pt x="93" y="24"/>
                    <a:pt x="93" y="24"/>
                    <a:pt x="93" y="24"/>
                  </a:cubicBezTo>
                  <a:cubicBezTo>
                    <a:pt x="93" y="24"/>
                    <a:pt x="92" y="24"/>
                    <a:pt x="92" y="24"/>
                  </a:cubicBezTo>
                  <a:cubicBezTo>
                    <a:pt x="91" y="24"/>
                    <a:pt x="89" y="23"/>
                    <a:pt x="89" y="23"/>
                  </a:cubicBezTo>
                  <a:cubicBezTo>
                    <a:pt x="89" y="22"/>
                    <a:pt x="88" y="22"/>
                    <a:pt x="88" y="22"/>
                  </a:cubicBezTo>
                  <a:cubicBezTo>
                    <a:pt x="88" y="22"/>
                    <a:pt x="88" y="22"/>
                    <a:pt x="87" y="21"/>
                  </a:cubicBezTo>
                  <a:cubicBezTo>
                    <a:pt x="87" y="21"/>
                    <a:pt x="87" y="20"/>
                    <a:pt x="87" y="20"/>
                  </a:cubicBezTo>
                  <a:cubicBezTo>
                    <a:pt x="87" y="19"/>
                    <a:pt x="87" y="19"/>
                    <a:pt x="86" y="19"/>
                  </a:cubicBezTo>
                  <a:cubicBezTo>
                    <a:pt x="85" y="19"/>
                    <a:pt x="85" y="19"/>
                    <a:pt x="84" y="19"/>
                  </a:cubicBezTo>
                  <a:cubicBezTo>
                    <a:pt x="84" y="20"/>
                    <a:pt x="83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0" y="19"/>
                    <a:pt x="80" y="19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79" y="18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6" y="16"/>
                    <a:pt x="74" y="13"/>
                    <a:pt x="73" y="10"/>
                  </a:cubicBezTo>
                  <a:cubicBezTo>
                    <a:pt x="72" y="10"/>
                    <a:pt x="72" y="9"/>
                    <a:pt x="71" y="8"/>
                  </a:cubicBezTo>
                  <a:cubicBezTo>
                    <a:pt x="71" y="8"/>
                    <a:pt x="70" y="8"/>
                    <a:pt x="70" y="8"/>
                  </a:cubicBezTo>
                  <a:cubicBezTo>
                    <a:pt x="69" y="7"/>
                    <a:pt x="69" y="7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8" y="7"/>
                    <a:pt x="66" y="8"/>
                    <a:pt x="66" y="9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4" y="9"/>
                    <a:pt x="64" y="9"/>
                    <a:pt x="63" y="9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8"/>
                    <a:pt x="62" y="8"/>
                    <a:pt x="62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7"/>
                    <a:pt x="60" y="6"/>
                    <a:pt x="60" y="6"/>
                  </a:cubicBezTo>
                  <a:cubicBezTo>
                    <a:pt x="59" y="7"/>
                    <a:pt x="58" y="7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5"/>
                    <a:pt x="57" y="5"/>
                    <a:pt x="56" y="3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5" y="2"/>
                    <a:pt x="54" y="2"/>
                    <a:pt x="54" y="2"/>
                  </a:cubicBezTo>
                  <a:cubicBezTo>
                    <a:pt x="53" y="2"/>
                    <a:pt x="53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1" y="3"/>
                    <a:pt x="51" y="3"/>
                    <a:pt x="50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4"/>
                    <a:pt x="44" y="5"/>
                    <a:pt x="44" y="5"/>
                  </a:cubicBezTo>
                  <a:cubicBezTo>
                    <a:pt x="44" y="6"/>
                    <a:pt x="41" y="7"/>
                    <a:pt x="41" y="7"/>
                  </a:cubicBezTo>
                  <a:cubicBezTo>
                    <a:pt x="41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8" y="7"/>
                    <a:pt x="38" y="7"/>
                    <a:pt x="38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7"/>
                    <a:pt x="36" y="7"/>
                    <a:pt x="36" y="7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6" y="9"/>
                    <a:pt x="37" y="9"/>
                    <a:pt x="37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5" y="11"/>
                  </a:cubicBezTo>
                  <a:cubicBezTo>
                    <a:pt x="34" y="11"/>
                    <a:pt x="34" y="11"/>
                    <a:pt x="34" y="12"/>
                  </a:cubicBezTo>
                  <a:cubicBezTo>
                    <a:pt x="34" y="12"/>
                    <a:pt x="35" y="13"/>
                    <a:pt x="34" y="14"/>
                  </a:cubicBezTo>
                  <a:cubicBezTo>
                    <a:pt x="34" y="14"/>
                    <a:pt x="33" y="14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8"/>
                    <a:pt x="35" y="20"/>
                    <a:pt x="33" y="20"/>
                  </a:cubicBezTo>
                  <a:cubicBezTo>
                    <a:pt x="33" y="20"/>
                    <a:pt x="33" y="20"/>
                    <a:pt x="32" y="20"/>
                  </a:cubicBezTo>
                  <a:cubicBezTo>
                    <a:pt x="32" y="20"/>
                    <a:pt x="32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0"/>
                    <a:pt x="28" y="19"/>
                    <a:pt x="28" y="19"/>
                  </a:cubicBezTo>
                  <a:cubicBezTo>
                    <a:pt x="28" y="19"/>
                    <a:pt x="28" y="18"/>
                    <a:pt x="27" y="18"/>
                  </a:cubicBezTo>
                  <a:cubicBezTo>
                    <a:pt x="27" y="18"/>
                    <a:pt x="27" y="18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19"/>
                    <a:pt x="25" y="19"/>
                    <a:pt x="24" y="18"/>
                  </a:cubicBezTo>
                  <a:cubicBezTo>
                    <a:pt x="24" y="19"/>
                    <a:pt x="22" y="20"/>
                    <a:pt x="21" y="20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20" y="20"/>
                    <a:pt x="20" y="19"/>
                    <a:pt x="20" y="19"/>
                  </a:cubicBezTo>
                  <a:cubicBezTo>
                    <a:pt x="20" y="19"/>
                    <a:pt x="20" y="19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8"/>
                    <a:pt x="17" y="17"/>
                    <a:pt x="15" y="17"/>
                  </a:cubicBezTo>
                  <a:cubicBezTo>
                    <a:pt x="15" y="17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1" y="16"/>
                    <a:pt x="11" y="16"/>
                  </a:cubicBezTo>
                  <a:cubicBezTo>
                    <a:pt x="11" y="16"/>
                    <a:pt x="10" y="16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7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7" y="22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2"/>
                    <a:pt x="3" y="21"/>
                  </a:cubicBezTo>
                  <a:cubicBezTo>
                    <a:pt x="3" y="21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3"/>
                    <a:pt x="2" y="23"/>
                    <a:pt x="2" y="24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29"/>
                    <a:pt x="5" y="29"/>
                    <a:pt x="7" y="33"/>
                  </a:cubicBezTo>
                  <a:cubicBezTo>
                    <a:pt x="7" y="33"/>
                    <a:pt x="8" y="32"/>
                    <a:pt x="8" y="32"/>
                  </a:cubicBezTo>
                  <a:cubicBezTo>
                    <a:pt x="9" y="31"/>
                    <a:pt x="11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4" y="31"/>
                    <a:pt x="14" y="31"/>
                  </a:cubicBezTo>
                  <a:cubicBezTo>
                    <a:pt x="15" y="31"/>
                    <a:pt x="16" y="31"/>
                    <a:pt x="16" y="33"/>
                  </a:cubicBezTo>
                  <a:cubicBezTo>
                    <a:pt x="17" y="33"/>
                    <a:pt x="17" y="34"/>
                    <a:pt x="18" y="35"/>
                  </a:cubicBezTo>
                  <a:cubicBezTo>
                    <a:pt x="18" y="35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39"/>
                    <a:pt x="16" y="39"/>
                    <a:pt x="14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1" y="41"/>
                    <a:pt x="11" y="42"/>
                    <a:pt x="11" y="42"/>
                  </a:cubicBezTo>
                  <a:cubicBezTo>
                    <a:pt x="11" y="42"/>
                    <a:pt x="11" y="43"/>
                    <a:pt x="11" y="43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5"/>
                    <a:pt x="13" y="45"/>
                    <a:pt x="13" y="46"/>
                  </a:cubicBezTo>
                  <a:cubicBezTo>
                    <a:pt x="14" y="46"/>
                    <a:pt x="15" y="46"/>
                    <a:pt x="15" y="48"/>
                  </a:cubicBezTo>
                  <a:cubicBezTo>
                    <a:pt x="16" y="47"/>
                    <a:pt x="18" y="46"/>
                    <a:pt x="19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1" y="49"/>
                    <a:pt x="22" y="50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6"/>
                    <a:pt x="22" y="44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2" y="39"/>
                    <a:pt x="22" y="38"/>
                    <a:pt x="25" y="37"/>
                  </a:cubicBezTo>
                  <a:cubicBezTo>
                    <a:pt x="25" y="37"/>
                    <a:pt x="25" y="37"/>
                    <a:pt x="26" y="37"/>
                  </a:cubicBezTo>
                  <a:cubicBezTo>
                    <a:pt x="27" y="36"/>
                    <a:pt x="29" y="36"/>
                    <a:pt x="31" y="37"/>
                  </a:cubicBezTo>
                  <a:cubicBezTo>
                    <a:pt x="32" y="39"/>
                    <a:pt x="34" y="40"/>
                    <a:pt x="35" y="41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3"/>
                    <a:pt x="37" y="43"/>
                    <a:pt x="38" y="43"/>
                  </a:cubicBezTo>
                  <a:cubicBezTo>
                    <a:pt x="38" y="43"/>
                    <a:pt x="39" y="43"/>
                    <a:pt x="40" y="43"/>
                  </a:cubicBezTo>
                  <a:cubicBezTo>
                    <a:pt x="41" y="42"/>
                    <a:pt x="41" y="42"/>
                    <a:pt x="42" y="42"/>
                  </a:cubicBezTo>
                  <a:cubicBezTo>
                    <a:pt x="43" y="42"/>
                    <a:pt x="44" y="43"/>
                    <a:pt x="45" y="44"/>
                  </a:cubicBezTo>
                  <a:cubicBezTo>
                    <a:pt x="45" y="44"/>
                    <a:pt x="46" y="45"/>
                    <a:pt x="46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7"/>
                    <a:pt x="46" y="48"/>
                    <a:pt x="46" y="48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7" y="48"/>
                    <a:pt x="47" y="48"/>
                    <a:pt x="48" y="48"/>
                  </a:cubicBezTo>
                  <a:cubicBezTo>
                    <a:pt x="48" y="49"/>
                    <a:pt x="48" y="49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9" y="50"/>
                  </a:cubicBezTo>
                  <a:cubicBezTo>
                    <a:pt x="49" y="50"/>
                    <a:pt x="49" y="50"/>
                    <a:pt x="50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6" name="Freeform 709"/>
            <p:cNvSpPr>
              <a:spLocks/>
            </p:cNvSpPr>
            <p:nvPr/>
          </p:nvSpPr>
          <p:spPr bwMode="auto">
            <a:xfrm>
              <a:off x="2920108" y="2352254"/>
              <a:ext cx="195263" cy="103187"/>
            </a:xfrm>
            <a:custGeom>
              <a:avLst/>
              <a:gdLst>
                <a:gd name="T0" fmla="*/ 2147483647 w 26"/>
                <a:gd name="T1" fmla="*/ 2147483647 h 14"/>
                <a:gd name="T2" fmla="*/ 2147483647 w 26"/>
                <a:gd name="T3" fmla="*/ 2147483647 h 14"/>
                <a:gd name="T4" fmla="*/ 2147483647 w 26"/>
                <a:gd name="T5" fmla="*/ 2147483647 h 14"/>
                <a:gd name="T6" fmla="*/ 2147483647 w 26"/>
                <a:gd name="T7" fmla="*/ 2147483647 h 14"/>
                <a:gd name="T8" fmla="*/ 2147483647 w 26"/>
                <a:gd name="T9" fmla="*/ 2147483647 h 14"/>
                <a:gd name="T10" fmla="*/ 2147483647 w 26"/>
                <a:gd name="T11" fmla="*/ 2147483647 h 14"/>
                <a:gd name="T12" fmla="*/ 2147483647 w 26"/>
                <a:gd name="T13" fmla="*/ 2147483647 h 14"/>
                <a:gd name="T14" fmla="*/ 2147483647 w 26"/>
                <a:gd name="T15" fmla="*/ 2147483647 h 14"/>
                <a:gd name="T16" fmla="*/ 2147483647 w 26"/>
                <a:gd name="T17" fmla="*/ 2147483647 h 14"/>
                <a:gd name="T18" fmla="*/ 2147483647 w 26"/>
                <a:gd name="T19" fmla="*/ 2147483647 h 14"/>
                <a:gd name="T20" fmla="*/ 2147483647 w 26"/>
                <a:gd name="T21" fmla="*/ 2147483647 h 14"/>
                <a:gd name="T22" fmla="*/ 2147483647 w 26"/>
                <a:gd name="T23" fmla="*/ 2147483647 h 14"/>
                <a:gd name="T24" fmla="*/ 2147483647 w 26"/>
                <a:gd name="T25" fmla="*/ 2147483647 h 14"/>
                <a:gd name="T26" fmla="*/ 2147483647 w 26"/>
                <a:gd name="T27" fmla="*/ 2147483647 h 14"/>
                <a:gd name="T28" fmla="*/ 2147483647 w 26"/>
                <a:gd name="T29" fmla="*/ 2147483647 h 14"/>
                <a:gd name="T30" fmla="*/ 2147483647 w 26"/>
                <a:gd name="T31" fmla="*/ 2147483647 h 14"/>
                <a:gd name="T32" fmla="*/ 2147483647 w 26"/>
                <a:gd name="T33" fmla="*/ 2147483647 h 14"/>
                <a:gd name="T34" fmla="*/ 2147483647 w 26"/>
                <a:gd name="T35" fmla="*/ 2147483647 h 14"/>
                <a:gd name="T36" fmla="*/ 2147483647 w 26"/>
                <a:gd name="T37" fmla="*/ 2147483647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6" h="14">
                  <a:moveTo>
                    <a:pt x="5" y="11"/>
                  </a:moveTo>
                  <a:cubicBezTo>
                    <a:pt x="4" y="12"/>
                    <a:pt x="2" y="10"/>
                    <a:pt x="1" y="11"/>
                  </a:cubicBezTo>
                  <a:cubicBezTo>
                    <a:pt x="0" y="13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9" y="14"/>
                    <a:pt x="10" y="13"/>
                    <a:pt x="11" y="13"/>
                  </a:cubicBezTo>
                  <a:cubicBezTo>
                    <a:pt x="12" y="13"/>
                    <a:pt x="11" y="12"/>
                    <a:pt x="12" y="12"/>
                  </a:cubicBezTo>
                  <a:cubicBezTo>
                    <a:pt x="12" y="11"/>
                    <a:pt x="14" y="10"/>
                    <a:pt x="15" y="10"/>
                  </a:cubicBezTo>
                  <a:cubicBezTo>
                    <a:pt x="15" y="10"/>
                    <a:pt x="17" y="11"/>
                    <a:pt x="17" y="11"/>
                  </a:cubicBezTo>
                  <a:cubicBezTo>
                    <a:pt x="18" y="10"/>
                    <a:pt x="18" y="9"/>
                    <a:pt x="19" y="9"/>
                  </a:cubicBezTo>
                  <a:cubicBezTo>
                    <a:pt x="21" y="9"/>
                    <a:pt x="26" y="7"/>
                    <a:pt x="26" y="4"/>
                  </a:cubicBezTo>
                  <a:cubicBezTo>
                    <a:pt x="25" y="4"/>
                    <a:pt x="24" y="3"/>
                    <a:pt x="23" y="3"/>
                  </a:cubicBezTo>
                  <a:cubicBezTo>
                    <a:pt x="21" y="3"/>
                    <a:pt x="20" y="2"/>
                    <a:pt x="18" y="2"/>
                  </a:cubicBezTo>
                  <a:cubicBezTo>
                    <a:pt x="16" y="2"/>
                    <a:pt x="10" y="0"/>
                    <a:pt x="10" y="4"/>
                  </a:cubicBezTo>
                  <a:cubicBezTo>
                    <a:pt x="9" y="3"/>
                    <a:pt x="5" y="1"/>
                    <a:pt x="5" y="4"/>
                  </a:cubicBezTo>
                  <a:cubicBezTo>
                    <a:pt x="7" y="5"/>
                    <a:pt x="3" y="6"/>
                    <a:pt x="3" y="7"/>
                  </a:cubicBezTo>
                  <a:cubicBezTo>
                    <a:pt x="3" y="7"/>
                    <a:pt x="6" y="9"/>
                    <a:pt x="6" y="7"/>
                  </a:cubicBezTo>
                  <a:cubicBezTo>
                    <a:pt x="7" y="8"/>
                    <a:pt x="8" y="8"/>
                    <a:pt x="10" y="9"/>
                  </a:cubicBezTo>
                  <a:cubicBezTo>
                    <a:pt x="8" y="10"/>
                    <a:pt x="7" y="11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7" name="Freeform 710"/>
            <p:cNvSpPr>
              <a:spLocks noEditPoints="1"/>
            </p:cNvSpPr>
            <p:nvPr/>
          </p:nvSpPr>
          <p:spPr bwMode="auto">
            <a:xfrm>
              <a:off x="2920108" y="2361779"/>
              <a:ext cx="201613" cy="93662"/>
            </a:xfrm>
            <a:custGeom>
              <a:avLst/>
              <a:gdLst>
                <a:gd name="T0" fmla="*/ 2147483647 w 27"/>
                <a:gd name="T1" fmla="*/ 2147483647 h 13"/>
                <a:gd name="T2" fmla="*/ 2147483647 w 27"/>
                <a:gd name="T3" fmla="*/ 2147483647 h 13"/>
                <a:gd name="T4" fmla="*/ 2147483647 w 27"/>
                <a:gd name="T5" fmla="*/ 2147483647 h 13"/>
                <a:gd name="T6" fmla="*/ 0 w 27"/>
                <a:gd name="T7" fmla="*/ 2147483647 h 13"/>
                <a:gd name="T8" fmla="*/ 2147483647 w 27"/>
                <a:gd name="T9" fmla="*/ 2147483647 h 13"/>
                <a:gd name="T10" fmla="*/ 2147483647 w 27"/>
                <a:gd name="T11" fmla="*/ 2147483647 h 13"/>
                <a:gd name="T12" fmla="*/ 2147483647 w 27"/>
                <a:gd name="T13" fmla="*/ 2147483647 h 13"/>
                <a:gd name="T14" fmla="*/ 2147483647 w 27"/>
                <a:gd name="T15" fmla="*/ 2147483647 h 13"/>
                <a:gd name="T16" fmla="*/ 2147483647 w 27"/>
                <a:gd name="T17" fmla="*/ 2147483647 h 13"/>
                <a:gd name="T18" fmla="*/ 2147483647 w 27"/>
                <a:gd name="T19" fmla="*/ 2147483647 h 13"/>
                <a:gd name="T20" fmla="*/ 2147483647 w 27"/>
                <a:gd name="T21" fmla="*/ 2147483647 h 13"/>
                <a:gd name="T22" fmla="*/ 2147483647 w 27"/>
                <a:gd name="T23" fmla="*/ 2147483647 h 13"/>
                <a:gd name="T24" fmla="*/ 2147483647 w 27"/>
                <a:gd name="T25" fmla="*/ 2147483647 h 13"/>
                <a:gd name="T26" fmla="*/ 2147483647 w 27"/>
                <a:gd name="T27" fmla="*/ 2147483647 h 13"/>
                <a:gd name="T28" fmla="*/ 2147483647 w 27"/>
                <a:gd name="T29" fmla="*/ 2147483647 h 13"/>
                <a:gd name="T30" fmla="*/ 2147483647 w 27"/>
                <a:gd name="T31" fmla="*/ 2147483647 h 13"/>
                <a:gd name="T32" fmla="*/ 2147483647 w 27"/>
                <a:gd name="T33" fmla="*/ 2147483647 h 13"/>
                <a:gd name="T34" fmla="*/ 2147483647 w 27"/>
                <a:gd name="T35" fmla="*/ 2147483647 h 13"/>
                <a:gd name="T36" fmla="*/ 2147483647 w 27"/>
                <a:gd name="T37" fmla="*/ 2147483647 h 13"/>
                <a:gd name="T38" fmla="*/ 2147483647 w 27"/>
                <a:gd name="T39" fmla="*/ 2147483647 h 13"/>
                <a:gd name="T40" fmla="*/ 2147483647 w 27"/>
                <a:gd name="T41" fmla="*/ 2147483647 h 13"/>
                <a:gd name="T42" fmla="*/ 2147483647 w 27"/>
                <a:gd name="T43" fmla="*/ 2147483647 h 13"/>
                <a:gd name="T44" fmla="*/ 2147483647 w 27"/>
                <a:gd name="T45" fmla="*/ 2147483647 h 13"/>
                <a:gd name="T46" fmla="*/ 2147483647 w 27"/>
                <a:gd name="T47" fmla="*/ 2147483647 h 13"/>
                <a:gd name="T48" fmla="*/ 2147483647 w 27"/>
                <a:gd name="T49" fmla="*/ 2147483647 h 13"/>
                <a:gd name="T50" fmla="*/ 2147483647 w 27"/>
                <a:gd name="T51" fmla="*/ 2147483647 h 13"/>
                <a:gd name="T52" fmla="*/ 2147483647 w 27"/>
                <a:gd name="T53" fmla="*/ 2147483647 h 13"/>
                <a:gd name="T54" fmla="*/ 2147483647 w 27"/>
                <a:gd name="T55" fmla="*/ 2147483647 h 13"/>
                <a:gd name="T56" fmla="*/ 2147483647 w 27"/>
                <a:gd name="T57" fmla="*/ 2147483647 h 13"/>
                <a:gd name="T58" fmla="*/ 2147483647 w 27"/>
                <a:gd name="T59" fmla="*/ 2147483647 h 13"/>
                <a:gd name="T60" fmla="*/ 2147483647 w 27"/>
                <a:gd name="T61" fmla="*/ 2147483647 h 13"/>
                <a:gd name="T62" fmla="*/ 2147483647 w 27"/>
                <a:gd name="T63" fmla="*/ 2147483647 h 13"/>
                <a:gd name="T64" fmla="*/ 2147483647 w 27"/>
                <a:gd name="T65" fmla="*/ 2147483647 h 13"/>
                <a:gd name="T66" fmla="*/ 2147483647 w 27"/>
                <a:gd name="T67" fmla="*/ 2147483647 h 13"/>
                <a:gd name="T68" fmla="*/ 2147483647 w 27"/>
                <a:gd name="T69" fmla="*/ 2147483647 h 13"/>
                <a:gd name="T70" fmla="*/ 2147483647 w 27"/>
                <a:gd name="T71" fmla="*/ 2147483647 h 13"/>
                <a:gd name="T72" fmla="*/ 2147483647 w 27"/>
                <a:gd name="T73" fmla="*/ 2147483647 h 13"/>
                <a:gd name="T74" fmla="*/ 2147483647 w 27"/>
                <a:gd name="T75" fmla="*/ 2147483647 h 13"/>
                <a:gd name="T76" fmla="*/ 2147483647 w 27"/>
                <a:gd name="T77" fmla="*/ 2147483647 h 13"/>
                <a:gd name="T78" fmla="*/ 2147483647 w 27"/>
                <a:gd name="T79" fmla="*/ 2147483647 h 13"/>
                <a:gd name="T80" fmla="*/ 2147483647 w 27"/>
                <a:gd name="T81" fmla="*/ 2147483647 h 13"/>
                <a:gd name="T82" fmla="*/ 2147483647 w 27"/>
                <a:gd name="T83" fmla="*/ 2147483647 h 13"/>
                <a:gd name="T84" fmla="*/ 2147483647 w 27"/>
                <a:gd name="T85" fmla="*/ 2147483647 h 13"/>
                <a:gd name="T86" fmla="*/ 2147483647 w 27"/>
                <a:gd name="T87" fmla="*/ 2147483647 h 13"/>
                <a:gd name="T88" fmla="*/ 2147483647 w 27"/>
                <a:gd name="T89" fmla="*/ 2147483647 h 13"/>
                <a:gd name="T90" fmla="*/ 2147483647 w 27"/>
                <a:gd name="T91" fmla="*/ 2147483647 h 1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" h="13">
                  <a:moveTo>
                    <a:pt x="8" y="13"/>
                  </a:move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7" y="9"/>
                    <a:pt x="9" y="8"/>
                  </a:cubicBezTo>
                  <a:cubicBezTo>
                    <a:pt x="8" y="8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8" y="1"/>
                    <a:pt x="9" y="2"/>
                    <a:pt x="10" y="2"/>
                  </a:cubicBezTo>
                  <a:cubicBezTo>
                    <a:pt x="10" y="1"/>
                    <a:pt x="11" y="0"/>
                    <a:pt x="13" y="0"/>
                  </a:cubicBezTo>
                  <a:cubicBezTo>
                    <a:pt x="14" y="0"/>
                    <a:pt x="15" y="0"/>
                    <a:pt x="16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20" y="1"/>
                    <a:pt x="21" y="1"/>
                    <a:pt x="23" y="1"/>
                  </a:cubicBezTo>
                  <a:cubicBezTo>
                    <a:pt x="24" y="1"/>
                    <a:pt x="24" y="2"/>
                    <a:pt x="25" y="2"/>
                  </a:cubicBezTo>
                  <a:cubicBezTo>
                    <a:pt x="25" y="2"/>
                    <a:pt x="26" y="3"/>
                    <a:pt x="26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6"/>
                    <a:pt x="20" y="8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6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8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8" y="12"/>
                    <a:pt x="8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0"/>
                  </a:cubicBezTo>
                  <a:cubicBezTo>
                    <a:pt x="12" y="10"/>
                    <a:pt x="14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9"/>
                    <a:pt x="17" y="9"/>
                    <a:pt x="17" y="9"/>
                  </a:cubicBezTo>
                  <a:cubicBezTo>
                    <a:pt x="17" y="9"/>
                    <a:pt x="17" y="9"/>
                    <a:pt x="17" y="8"/>
                  </a:cubicBezTo>
                  <a:cubicBezTo>
                    <a:pt x="18" y="8"/>
                    <a:pt x="18" y="8"/>
                    <a:pt x="19" y="7"/>
                  </a:cubicBezTo>
                  <a:cubicBezTo>
                    <a:pt x="21" y="7"/>
                    <a:pt x="25" y="5"/>
                    <a:pt x="26" y="4"/>
                  </a:cubicBezTo>
                  <a:cubicBezTo>
                    <a:pt x="25" y="4"/>
                    <a:pt x="25" y="3"/>
                    <a:pt x="24" y="3"/>
                  </a:cubicBezTo>
                  <a:cubicBezTo>
                    <a:pt x="24" y="3"/>
                    <a:pt x="23" y="2"/>
                    <a:pt x="23" y="2"/>
                  </a:cubicBezTo>
                  <a:cubicBezTo>
                    <a:pt x="21" y="2"/>
                    <a:pt x="20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7" y="2"/>
                    <a:pt x="6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10"/>
                    <a:pt x="7" y="10"/>
                    <a:pt x="5" y="10"/>
                  </a:cubicBezTo>
                  <a:cubicBezTo>
                    <a:pt x="5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2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1"/>
                    <a:pt x="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" name="Freeform 711"/>
            <p:cNvSpPr>
              <a:spLocks/>
            </p:cNvSpPr>
            <p:nvPr/>
          </p:nvSpPr>
          <p:spPr bwMode="auto">
            <a:xfrm>
              <a:off x="2891533" y="2404641"/>
              <a:ext cx="131763" cy="104775"/>
            </a:xfrm>
            <a:custGeom>
              <a:avLst/>
              <a:gdLst>
                <a:gd name="T0" fmla="*/ 2147483647 w 18"/>
                <a:gd name="T1" fmla="*/ 2147483647 h 14"/>
                <a:gd name="T2" fmla="*/ 2147483647 w 18"/>
                <a:gd name="T3" fmla="*/ 2147483647 h 14"/>
                <a:gd name="T4" fmla="*/ 2147483647 w 18"/>
                <a:gd name="T5" fmla="*/ 2147483647 h 14"/>
                <a:gd name="T6" fmla="*/ 2147483647 w 18"/>
                <a:gd name="T7" fmla="*/ 2147483647 h 14"/>
                <a:gd name="T8" fmla="*/ 2147483647 w 18"/>
                <a:gd name="T9" fmla="*/ 2147483647 h 14"/>
                <a:gd name="T10" fmla="*/ 2147483647 w 18"/>
                <a:gd name="T11" fmla="*/ 2147483647 h 14"/>
                <a:gd name="T12" fmla="*/ 2147483647 w 18"/>
                <a:gd name="T13" fmla="*/ 2147483647 h 14"/>
                <a:gd name="T14" fmla="*/ 2147483647 w 18"/>
                <a:gd name="T15" fmla="*/ 2147483647 h 14"/>
                <a:gd name="T16" fmla="*/ 2147483647 w 18"/>
                <a:gd name="T17" fmla="*/ 2147483647 h 14"/>
                <a:gd name="T18" fmla="*/ 2147483647 w 18"/>
                <a:gd name="T19" fmla="*/ 2147483647 h 14"/>
                <a:gd name="T20" fmla="*/ 2147483647 w 18"/>
                <a:gd name="T21" fmla="*/ 2147483647 h 14"/>
                <a:gd name="T22" fmla="*/ 2147483647 w 18"/>
                <a:gd name="T23" fmla="*/ 2147483647 h 14"/>
                <a:gd name="T24" fmla="*/ 2147483647 w 18"/>
                <a:gd name="T25" fmla="*/ 2147483647 h 14"/>
                <a:gd name="T26" fmla="*/ 2147483647 w 18"/>
                <a:gd name="T27" fmla="*/ 2147483647 h 14"/>
                <a:gd name="T28" fmla="*/ 2147483647 w 18"/>
                <a:gd name="T29" fmla="*/ 2147483647 h 14"/>
                <a:gd name="T30" fmla="*/ 2147483647 w 18"/>
                <a:gd name="T31" fmla="*/ 2147483647 h 14"/>
                <a:gd name="T32" fmla="*/ 2147483647 w 18"/>
                <a:gd name="T33" fmla="*/ 2147483647 h 14"/>
                <a:gd name="T34" fmla="*/ 2147483647 w 18"/>
                <a:gd name="T35" fmla="*/ 2147483647 h 14"/>
                <a:gd name="T36" fmla="*/ 2147483647 w 18"/>
                <a:gd name="T37" fmla="*/ 2147483647 h 14"/>
                <a:gd name="T38" fmla="*/ 2147483647 w 18"/>
                <a:gd name="T39" fmla="*/ 2147483647 h 14"/>
                <a:gd name="T40" fmla="*/ 2147483647 w 18"/>
                <a:gd name="T41" fmla="*/ 2147483647 h 14"/>
                <a:gd name="T42" fmla="*/ 2147483647 w 18"/>
                <a:gd name="T43" fmla="*/ 2147483647 h 14"/>
                <a:gd name="T44" fmla="*/ 2147483647 w 18"/>
                <a:gd name="T45" fmla="*/ 2147483647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8" h="14">
                  <a:moveTo>
                    <a:pt x="2" y="14"/>
                  </a:moveTo>
                  <a:cubicBezTo>
                    <a:pt x="3" y="13"/>
                    <a:pt x="4" y="12"/>
                    <a:pt x="5" y="13"/>
                  </a:cubicBezTo>
                  <a:cubicBezTo>
                    <a:pt x="5" y="13"/>
                    <a:pt x="5" y="12"/>
                    <a:pt x="5" y="12"/>
                  </a:cubicBezTo>
                  <a:cubicBezTo>
                    <a:pt x="8" y="13"/>
                    <a:pt x="7" y="8"/>
                    <a:pt x="9" y="9"/>
                  </a:cubicBezTo>
                  <a:cubicBezTo>
                    <a:pt x="11" y="10"/>
                    <a:pt x="9" y="13"/>
                    <a:pt x="10" y="14"/>
                  </a:cubicBezTo>
                  <a:cubicBezTo>
                    <a:pt x="14" y="13"/>
                    <a:pt x="15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9"/>
                    <a:pt x="17" y="9"/>
                  </a:cubicBezTo>
                  <a:cubicBezTo>
                    <a:pt x="15" y="9"/>
                    <a:pt x="15" y="8"/>
                    <a:pt x="15" y="6"/>
                  </a:cubicBezTo>
                  <a:cubicBezTo>
                    <a:pt x="14" y="6"/>
                    <a:pt x="12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6"/>
                    <a:pt x="4" y="6"/>
                    <a:pt x="5" y="4"/>
                  </a:cubicBezTo>
                  <a:cubicBezTo>
                    <a:pt x="6" y="3"/>
                    <a:pt x="8" y="5"/>
                    <a:pt x="9" y="4"/>
                  </a:cubicBezTo>
                  <a:cubicBezTo>
                    <a:pt x="7" y="4"/>
                    <a:pt x="9" y="0"/>
                    <a:pt x="7" y="2"/>
                  </a:cubicBezTo>
                  <a:cubicBezTo>
                    <a:pt x="5" y="3"/>
                    <a:pt x="4" y="3"/>
                    <a:pt x="3" y="5"/>
                  </a:cubicBezTo>
                  <a:cubicBezTo>
                    <a:pt x="3" y="6"/>
                    <a:pt x="1" y="5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0"/>
                    <a:pt x="2" y="11"/>
                  </a:cubicBezTo>
                  <a:cubicBezTo>
                    <a:pt x="1" y="12"/>
                    <a:pt x="1" y="13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9" name="Freeform 712"/>
            <p:cNvSpPr>
              <a:spLocks noEditPoints="1"/>
            </p:cNvSpPr>
            <p:nvPr/>
          </p:nvSpPr>
          <p:spPr bwMode="auto">
            <a:xfrm>
              <a:off x="2891533" y="2410991"/>
              <a:ext cx="141288" cy="104775"/>
            </a:xfrm>
            <a:custGeom>
              <a:avLst/>
              <a:gdLst>
                <a:gd name="T0" fmla="*/ 2147483647 w 19"/>
                <a:gd name="T1" fmla="*/ 2147483647 h 14"/>
                <a:gd name="T2" fmla="*/ 2147483647 w 19"/>
                <a:gd name="T3" fmla="*/ 2147483647 h 14"/>
                <a:gd name="T4" fmla="*/ 2147483647 w 19"/>
                <a:gd name="T5" fmla="*/ 2147483647 h 14"/>
                <a:gd name="T6" fmla="*/ 2147483647 w 19"/>
                <a:gd name="T7" fmla="*/ 2147483647 h 14"/>
                <a:gd name="T8" fmla="*/ 2147483647 w 19"/>
                <a:gd name="T9" fmla="*/ 2147483647 h 14"/>
                <a:gd name="T10" fmla="*/ 2147483647 w 19"/>
                <a:gd name="T11" fmla="*/ 2147483647 h 14"/>
                <a:gd name="T12" fmla="*/ 2147483647 w 19"/>
                <a:gd name="T13" fmla="*/ 2147483647 h 14"/>
                <a:gd name="T14" fmla="*/ 2147483647 w 19"/>
                <a:gd name="T15" fmla="*/ 2147483647 h 14"/>
                <a:gd name="T16" fmla="*/ 2147483647 w 19"/>
                <a:gd name="T17" fmla="*/ 2147483647 h 14"/>
                <a:gd name="T18" fmla="*/ 2147483647 w 19"/>
                <a:gd name="T19" fmla="*/ 2147483647 h 14"/>
                <a:gd name="T20" fmla="*/ 2147483647 w 19"/>
                <a:gd name="T21" fmla="*/ 2147483647 h 14"/>
                <a:gd name="T22" fmla="*/ 2147483647 w 19"/>
                <a:gd name="T23" fmla="*/ 2147483647 h 14"/>
                <a:gd name="T24" fmla="*/ 0 w 19"/>
                <a:gd name="T25" fmla="*/ 2147483647 h 14"/>
                <a:gd name="T26" fmla="*/ 2147483647 w 19"/>
                <a:gd name="T27" fmla="*/ 2147483647 h 14"/>
                <a:gd name="T28" fmla="*/ 2147483647 w 19"/>
                <a:gd name="T29" fmla="*/ 2147483647 h 14"/>
                <a:gd name="T30" fmla="*/ 2147483647 w 19"/>
                <a:gd name="T31" fmla="*/ 0 h 14"/>
                <a:gd name="T32" fmla="*/ 2147483647 w 19"/>
                <a:gd name="T33" fmla="*/ 0 h 14"/>
                <a:gd name="T34" fmla="*/ 2147483647 w 19"/>
                <a:gd name="T35" fmla="*/ 2147483647 h 14"/>
                <a:gd name="T36" fmla="*/ 2147483647 w 19"/>
                <a:gd name="T37" fmla="*/ 2147483647 h 14"/>
                <a:gd name="T38" fmla="*/ 2147483647 w 19"/>
                <a:gd name="T39" fmla="*/ 2147483647 h 14"/>
                <a:gd name="T40" fmla="*/ 2147483647 w 19"/>
                <a:gd name="T41" fmla="*/ 2147483647 h 14"/>
                <a:gd name="T42" fmla="*/ 2147483647 w 19"/>
                <a:gd name="T43" fmla="*/ 2147483647 h 14"/>
                <a:gd name="T44" fmla="*/ 2147483647 w 19"/>
                <a:gd name="T45" fmla="*/ 2147483647 h 14"/>
                <a:gd name="T46" fmla="*/ 2147483647 w 19"/>
                <a:gd name="T47" fmla="*/ 2147483647 h 14"/>
                <a:gd name="T48" fmla="*/ 2147483647 w 19"/>
                <a:gd name="T49" fmla="*/ 2147483647 h 14"/>
                <a:gd name="T50" fmla="*/ 2147483647 w 19"/>
                <a:gd name="T51" fmla="*/ 2147483647 h 14"/>
                <a:gd name="T52" fmla="*/ 2147483647 w 19"/>
                <a:gd name="T53" fmla="*/ 2147483647 h 14"/>
                <a:gd name="T54" fmla="*/ 2147483647 w 19"/>
                <a:gd name="T55" fmla="*/ 2147483647 h 14"/>
                <a:gd name="T56" fmla="*/ 2147483647 w 19"/>
                <a:gd name="T57" fmla="*/ 2147483647 h 14"/>
                <a:gd name="T58" fmla="*/ 2147483647 w 19"/>
                <a:gd name="T59" fmla="*/ 2147483647 h 14"/>
                <a:gd name="T60" fmla="*/ 2147483647 w 19"/>
                <a:gd name="T61" fmla="*/ 2147483647 h 14"/>
                <a:gd name="T62" fmla="*/ 2147483647 w 19"/>
                <a:gd name="T63" fmla="*/ 2147483647 h 14"/>
                <a:gd name="T64" fmla="*/ 2147483647 w 19"/>
                <a:gd name="T65" fmla="*/ 2147483647 h 14"/>
                <a:gd name="T66" fmla="*/ 2147483647 w 19"/>
                <a:gd name="T67" fmla="*/ 2147483647 h 14"/>
                <a:gd name="T68" fmla="*/ 2147483647 w 19"/>
                <a:gd name="T69" fmla="*/ 2147483647 h 14"/>
                <a:gd name="T70" fmla="*/ 2147483647 w 19"/>
                <a:gd name="T71" fmla="*/ 2147483647 h 14"/>
                <a:gd name="T72" fmla="*/ 2147483647 w 19"/>
                <a:gd name="T73" fmla="*/ 2147483647 h 14"/>
                <a:gd name="T74" fmla="*/ 2147483647 w 19"/>
                <a:gd name="T75" fmla="*/ 2147483647 h 14"/>
                <a:gd name="T76" fmla="*/ 2147483647 w 19"/>
                <a:gd name="T77" fmla="*/ 2147483647 h 14"/>
                <a:gd name="T78" fmla="*/ 2147483647 w 19"/>
                <a:gd name="T79" fmla="*/ 2147483647 h 14"/>
                <a:gd name="T80" fmla="*/ 2147483647 w 19"/>
                <a:gd name="T81" fmla="*/ 2147483647 h 14"/>
                <a:gd name="T82" fmla="*/ 2147483647 w 19"/>
                <a:gd name="T83" fmla="*/ 2147483647 h 14"/>
                <a:gd name="T84" fmla="*/ 2147483647 w 19"/>
                <a:gd name="T85" fmla="*/ 2147483647 h 14"/>
                <a:gd name="T86" fmla="*/ 2147483647 w 19"/>
                <a:gd name="T87" fmla="*/ 2147483647 h 14"/>
                <a:gd name="T88" fmla="*/ 2147483647 w 19"/>
                <a:gd name="T89" fmla="*/ 2147483647 h 14"/>
                <a:gd name="T90" fmla="*/ 2147483647 w 19"/>
                <a:gd name="T91" fmla="*/ 2147483647 h 14"/>
                <a:gd name="T92" fmla="*/ 2147483647 w 19"/>
                <a:gd name="T93" fmla="*/ 2147483647 h 14"/>
                <a:gd name="T94" fmla="*/ 2147483647 w 19"/>
                <a:gd name="T95" fmla="*/ 2147483647 h 14"/>
                <a:gd name="T96" fmla="*/ 2147483647 w 19"/>
                <a:gd name="T97" fmla="*/ 2147483647 h 14"/>
                <a:gd name="T98" fmla="*/ 2147483647 w 19"/>
                <a:gd name="T99" fmla="*/ 2147483647 h 14"/>
                <a:gd name="T100" fmla="*/ 2147483647 w 19"/>
                <a:gd name="T101" fmla="*/ 2147483647 h 14"/>
                <a:gd name="T102" fmla="*/ 2147483647 w 19"/>
                <a:gd name="T103" fmla="*/ 2147483647 h 14"/>
                <a:gd name="T104" fmla="*/ 2147483647 w 19"/>
                <a:gd name="T105" fmla="*/ 2147483647 h 14"/>
                <a:gd name="T106" fmla="*/ 2147483647 w 19"/>
                <a:gd name="T107" fmla="*/ 2147483647 h 14"/>
                <a:gd name="T108" fmla="*/ 2147483647 w 19"/>
                <a:gd name="T109" fmla="*/ 2147483647 h 14"/>
                <a:gd name="T110" fmla="*/ 2147483647 w 19"/>
                <a:gd name="T111" fmla="*/ 2147483647 h 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" h="14">
                  <a:moveTo>
                    <a:pt x="10" y="14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10"/>
                  </a:cubicBezTo>
                  <a:cubicBezTo>
                    <a:pt x="8" y="10"/>
                    <a:pt x="7" y="12"/>
                    <a:pt x="6" y="12"/>
                  </a:cubicBezTo>
                  <a:cubicBezTo>
                    <a:pt x="6" y="12"/>
                    <a:pt x="6" y="12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2"/>
                    <a:pt x="3" y="12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2"/>
                    <a:pt x="1" y="12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2"/>
                    <a:pt x="5" y="2"/>
                    <a:pt x="6" y="1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8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2" y="5"/>
                    <a:pt x="13" y="5"/>
                    <a:pt x="14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6" y="7"/>
                    <a:pt x="16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18" y="10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4" y="12"/>
                    <a:pt x="13" y="12"/>
                    <a:pt x="11" y="14"/>
                  </a:cubicBezTo>
                  <a:lnTo>
                    <a:pt x="10" y="14"/>
                  </a:lnTo>
                  <a:close/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10" y="9"/>
                    <a:pt x="10" y="10"/>
                    <a:pt x="10" y="11"/>
                  </a:cubicBezTo>
                  <a:cubicBezTo>
                    <a:pt x="10" y="11"/>
                    <a:pt x="10" y="12"/>
                    <a:pt x="11" y="13"/>
                  </a:cubicBezTo>
                  <a:cubicBezTo>
                    <a:pt x="13" y="11"/>
                    <a:pt x="15" y="11"/>
                    <a:pt x="17" y="1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5" y="8"/>
                    <a:pt x="15" y="8"/>
                  </a:cubicBezTo>
                  <a:cubicBezTo>
                    <a:pt x="14" y="7"/>
                    <a:pt x="14" y="7"/>
                    <a:pt x="15" y="6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9" y="5"/>
                    <a:pt x="9" y="6"/>
                    <a:pt x="8" y="5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6" y="5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7" y="9"/>
                    <a:pt x="8" y="8"/>
                    <a:pt x="9" y="8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0" name="Freeform 713"/>
            <p:cNvSpPr>
              <a:spLocks/>
            </p:cNvSpPr>
            <p:nvPr/>
          </p:nvSpPr>
          <p:spPr bwMode="auto">
            <a:xfrm>
              <a:off x="2056508" y="2368129"/>
              <a:ext cx="44450" cy="80962"/>
            </a:xfrm>
            <a:custGeom>
              <a:avLst/>
              <a:gdLst>
                <a:gd name="T0" fmla="*/ 2147483647 w 6"/>
                <a:gd name="T1" fmla="*/ 2147483647 h 11"/>
                <a:gd name="T2" fmla="*/ 2147483647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1">
                  <a:moveTo>
                    <a:pt x="5" y="7"/>
                  </a:moveTo>
                  <a:cubicBezTo>
                    <a:pt x="6" y="8"/>
                    <a:pt x="4" y="9"/>
                    <a:pt x="3" y="11"/>
                  </a:cubicBezTo>
                  <a:cubicBezTo>
                    <a:pt x="2" y="10"/>
                    <a:pt x="2" y="9"/>
                    <a:pt x="1" y="8"/>
                  </a:cubicBezTo>
                  <a:cubicBezTo>
                    <a:pt x="3" y="7"/>
                    <a:pt x="0" y="3"/>
                    <a:pt x="2" y="2"/>
                  </a:cubicBezTo>
                  <a:cubicBezTo>
                    <a:pt x="4" y="0"/>
                    <a:pt x="4" y="6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1" name="Freeform 714"/>
            <p:cNvSpPr>
              <a:spLocks noEditPoints="1"/>
            </p:cNvSpPr>
            <p:nvPr/>
          </p:nvSpPr>
          <p:spPr bwMode="auto">
            <a:xfrm>
              <a:off x="2056508" y="2372891"/>
              <a:ext cx="44450" cy="76200"/>
            </a:xfrm>
            <a:custGeom>
              <a:avLst/>
              <a:gdLst>
                <a:gd name="T0" fmla="*/ 2147483647 w 6"/>
                <a:gd name="T1" fmla="*/ 2147483647 h 10"/>
                <a:gd name="T2" fmla="*/ 2147483647 w 6"/>
                <a:gd name="T3" fmla="*/ 2147483647 h 10"/>
                <a:gd name="T4" fmla="*/ 2147483647 w 6"/>
                <a:gd name="T5" fmla="*/ 2147483647 h 10"/>
                <a:gd name="T6" fmla="*/ 0 w 6"/>
                <a:gd name="T7" fmla="*/ 2147483647 h 10"/>
                <a:gd name="T8" fmla="*/ 2147483647 w 6"/>
                <a:gd name="T9" fmla="*/ 2147483647 h 10"/>
                <a:gd name="T10" fmla="*/ 2147483647 w 6"/>
                <a:gd name="T11" fmla="*/ 2147483647 h 10"/>
                <a:gd name="T12" fmla="*/ 2147483647 w 6"/>
                <a:gd name="T13" fmla="*/ 0 h 10"/>
                <a:gd name="T14" fmla="*/ 2147483647 w 6"/>
                <a:gd name="T15" fmla="*/ 0 h 10"/>
                <a:gd name="T16" fmla="*/ 2147483647 w 6"/>
                <a:gd name="T17" fmla="*/ 2147483647 h 10"/>
                <a:gd name="T18" fmla="*/ 2147483647 w 6"/>
                <a:gd name="T19" fmla="*/ 2147483647 h 10"/>
                <a:gd name="T20" fmla="*/ 2147483647 w 6"/>
                <a:gd name="T21" fmla="*/ 2147483647 h 10"/>
                <a:gd name="T22" fmla="*/ 2147483647 w 6"/>
                <a:gd name="T23" fmla="*/ 2147483647 h 10"/>
                <a:gd name="T24" fmla="*/ 2147483647 w 6"/>
                <a:gd name="T25" fmla="*/ 2147483647 h 10"/>
                <a:gd name="T26" fmla="*/ 2147483647 w 6"/>
                <a:gd name="T27" fmla="*/ 2147483647 h 10"/>
                <a:gd name="T28" fmla="*/ 2147483647 w 6"/>
                <a:gd name="T29" fmla="*/ 2147483647 h 10"/>
                <a:gd name="T30" fmla="*/ 2147483647 w 6"/>
                <a:gd name="T31" fmla="*/ 2147483647 h 10"/>
                <a:gd name="T32" fmla="*/ 2147483647 w 6"/>
                <a:gd name="T33" fmla="*/ 2147483647 h 10"/>
                <a:gd name="T34" fmla="*/ 2147483647 w 6"/>
                <a:gd name="T35" fmla="*/ 2147483647 h 10"/>
                <a:gd name="T36" fmla="*/ 2147483647 w 6"/>
                <a:gd name="T37" fmla="*/ 2147483647 h 10"/>
                <a:gd name="T38" fmla="*/ 2147483647 w 6"/>
                <a:gd name="T39" fmla="*/ 2147483647 h 10"/>
                <a:gd name="T40" fmla="*/ 2147483647 w 6"/>
                <a:gd name="T41" fmla="*/ 2147483647 h 10"/>
                <a:gd name="T42" fmla="*/ 2147483647 w 6"/>
                <a:gd name="T43" fmla="*/ 2147483647 h 10"/>
                <a:gd name="T44" fmla="*/ 2147483647 w 6"/>
                <a:gd name="T45" fmla="*/ 2147483647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" h="10"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0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2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8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lnTo>
                    <a:pt x="3" y="10"/>
                  </a:lnTo>
                  <a:close/>
                  <a:moveTo>
                    <a:pt x="2" y="7"/>
                  </a:move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4" y="8"/>
                    <a:pt x="5" y="7"/>
                    <a:pt x="5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5"/>
                    <a:pt x="2" y="6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2" name="Freeform 715"/>
            <p:cNvSpPr>
              <a:spLocks/>
            </p:cNvSpPr>
            <p:nvPr/>
          </p:nvSpPr>
          <p:spPr bwMode="auto">
            <a:xfrm>
              <a:off x="2078733" y="2368129"/>
              <a:ext cx="53975" cy="49212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214748364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cubicBezTo>
                    <a:pt x="0" y="5"/>
                    <a:pt x="2" y="0"/>
                    <a:pt x="5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6"/>
                    <a:pt x="3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3" name="Freeform 716"/>
            <p:cNvSpPr>
              <a:spLocks noEditPoints="1"/>
            </p:cNvSpPr>
            <p:nvPr/>
          </p:nvSpPr>
          <p:spPr bwMode="auto">
            <a:xfrm>
              <a:off x="2078733" y="2368129"/>
              <a:ext cx="53975" cy="58737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2147483647 w 7"/>
                <a:gd name="T15" fmla="*/ 2147483647 h 8"/>
                <a:gd name="T16" fmla="*/ 2147483647 w 7"/>
                <a:gd name="T17" fmla="*/ 2147483647 h 8"/>
                <a:gd name="T18" fmla="*/ 2147483647 w 7"/>
                <a:gd name="T19" fmla="*/ 2147483647 h 8"/>
                <a:gd name="T20" fmla="*/ 2147483647 w 7"/>
                <a:gd name="T21" fmla="*/ 2147483647 h 8"/>
                <a:gd name="T22" fmla="*/ 2147483647 w 7"/>
                <a:gd name="T23" fmla="*/ 2147483647 h 8"/>
                <a:gd name="T24" fmla="*/ 2147483647 w 7"/>
                <a:gd name="T25" fmla="*/ 2147483647 h 8"/>
                <a:gd name="T26" fmla="*/ 2147483647 w 7"/>
                <a:gd name="T27" fmla="*/ 2147483647 h 8"/>
                <a:gd name="T28" fmla="*/ 2147483647 w 7"/>
                <a:gd name="T29" fmla="*/ 2147483647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7" y="2"/>
                    <a:pt x="7" y="5"/>
                    <a:pt x="7" y="5"/>
                  </a:cubicBezTo>
                  <a:cubicBezTo>
                    <a:pt x="7" y="6"/>
                    <a:pt x="6" y="6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lnTo>
                    <a:pt x="2" y="8"/>
                  </a:lnTo>
                  <a:close/>
                  <a:moveTo>
                    <a:pt x="4" y="2"/>
                  </a:moveTo>
                  <a:cubicBezTo>
                    <a:pt x="3" y="2"/>
                    <a:pt x="2" y="3"/>
                    <a:pt x="2" y="4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6" y="4"/>
                    <a:pt x="5" y="3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4" name="Freeform 717"/>
            <p:cNvSpPr>
              <a:spLocks/>
            </p:cNvSpPr>
            <p:nvPr/>
          </p:nvSpPr>
          <p:spPr bwMode="auto">
            <a:xfrm>
              <a:off x="2110483" y="2336379"/>
              <a:ext cx="115888" cy="74612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2147483647 w 16"/>
                <a:gd name="T5" fmla="*/ 2147483647 h 10"/>
                <a:gd name="T6" fmla="*/ 2147483647 w 16"/>
                <a:gd name="T7" fmla="*/ 2147483647 h 10"/>
                <a:gd name="T8" fmla="*/ 2147483647 w 16"/>
                <a:gd name="T9" fmla="*/ 2147483647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2147483647 w 16"/>
                <a:gd name="T17" fmla="*/ 2147483647 h 10"/>
                <a:gd name="T18" fmla="*/ 2147483647 w 16"/>
                <a:gd name="T19" fmla="*/ 2147483647 h 10"/>
                <a:gd name="T20" fmla="*/ 2147483647 w 16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10">
                  <a:moveTo>
                    <a:pt x="16" y="2"/>
                  </a:moveTo>
                  <a:cubicBezTo>
                    <a:pt x="15" y="1"/>
                    <a:pt x="13" y="1"/>
                    <a:pt x="12" y="1"/>
                  </a:cubicBezTo>
                  <a:cubicBezTo>
                    <a:pt x="11" y="1"/>
                    <a:pt x="10" y="2"/>
                    <a:pt x="8" y="2"/>
                  </a:cubicBezTo>
                  <a:cubicBezTo>
                    <a:pt x="7" y="2"/>
                    <a:pt x="2" y="2"/>
                    <a:pt x="3" y="1"/>
                  </a:cubicBezTo>
                  <a:cubicBezTo>
                    <a:pt x="0" y="0"/>
                    <a:pt x="2" y="4"/>
                    <a:pt x="2" y="4"/>
                  </a:cubicBezTo>
                  <a:cubicBezTo>
                    <a:pt x="1" y="7"/>
                    <a:pt x="3" y="7"/>
                    <a:pt x="3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8" y="10"/>
                    <a:pt x="9" y="9"/>
                  </a:cubicBezTo>
                  <a:cubicBezTo>
                    <a:pt x="10" y="9"/>
                    <a:pt x="10" y="8"/>
                    <a:pt x="11" y="8"/>
                  </a:cubicBezTo>
                  <a:cubicBezTo>
                    <a:pt x="12" y="8"/>
                    <a:pt x="13" y="7"/>
                    <a:pt x="14" y="8"/>
                  </a:cubicBezTo>
                  <a:cubicBezTo>
                    <a:pt x="12" y="5"/>
                    <a:pt x="15" y="4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5" name="Freeform 718"/>
            <p:cNvSpPr>
              <a:spLocks noEditPoints="1"/>
            </p:cNvSpPr>
            <p:nvPr/>
          </p:nvSpPr>
          <p:spPr bwMode="auto">
            <a:xfrm>
              <a:off x="2110483" y="2336379"/>
              <a:ext cx="125413" cy="74612"/>
            </a:xfrm>
            <a:custGeom>
              <a:avLst/>
              <a:gdLst>
                <a:gd name="T0" fmla="*/ 2147483647 w 17"/>
                <a:gd name="T1" fmla="*/ 2147483647 h 10"/>
                <a:gd name="T2" fmla="*/ 2147483647 w 17"/>
                <a:gd name="T3" fmla="*/ 2147483647 h 10"/>
                <a:gd name="T4" fmla="*/ 2147483647 w 17"/>
                <a:gd name="T5" fmla="*/ 2147483647 h 10"/>
                <a:gd name="T6" fmla="*/ 2147483647 w 17"/>
                <a:gd name="T7" fmla="*/ 2147483647 h 10"/>
                <a:gd name="T8" fmla="*/ 2147483647 w 17"/>
                <a:gd name="T9" fmla="*/ 2147483647 h 10"/>
                <a:gd name="T10" fmla="*/ 2147483647 w 17"/>
                <a:gd name="T11" fmla="*/ 0 h 10"/>
                <a:gd name="T12" fmla="*/ 2147483647 w 17"/>
                <a:gd name="T13" fmla="*/ 0 h 10"/>
                <a:gd name="T14" fmla="*/ 2147483647 w 17"/>
                <a:gd name="T15" fmla="*/ 0 h 10"/>
                <a:gd name="T16" fmla="*/ 2147483647 w 17"/>
                <a:gd name="T17" fmla="*/ 2147483647 h 10"/>
                <a:gd name="T18" fmla="*/ 2147483647 w 17"/>
                <a:gd name="T19" fmla="*/ 2147483647 h 10"/>
                <a:gd name="T20" fmla="*/ 2147483647 w 17"/>
                <a:gd name="T21" fmla="*/ 2147483647 h 10"/>
                <a:gd name="T22" fmla="*/ 2147483647 w 17"/>
                <a:gd name="T23" fmla="*/ 2147483647 h 10"/>
                <a:gd name="T24" fmla="*/ 2147483647 w 17"/>
                <a:gd name="T25" fmla="*/ 0 h 10"/>
                <a:gd name="T26" fmla="*/ 2147483647 w 17"/>
                <a:gd name="T27" fmla="*/ 2147483647 h 10"/>
                <a:gd name="T28" fmla="*/ 2147483647 w 17"/>
                <a:gd name="T29" fmla="*/ 2147483647 h 10"/>
                <a:gd name="T30" fmla="*/ 2147483647 w 17"/>
                <a:gd name="T31" fmla="*/ 2147483647 h 10"/>
                <a:gd name="T32" fmla="*/ 2147483647 w 17"/>
                <a:gd name="T33" fmla="*/ 2147483647 h 10"/>
                <a:gd name="T34" fmla="*/ 2147483647 w 17"/>
                <a:gd name="T35" fmla="*/ 2147483647 h 10"/>
                <a:gd name="T36" fmla="*/ 2147483647 w 17"/>
                <a:gd name="T37" fmla="*/ 2147483647 h 10"/>
                <a:gd name="T38" fmla="*/ 2147483647 w 17"/>
                <a:gd name="T39" fmla="*/ 2147483647 h 10"/>
                <a:gd name="T40" fmla="*/ 2147483647 w 17"/>
                <a:gd name="T41" fmla="*/ 2147483647 h 10"/>
                <a:gd name="T42" fmla="*/ 2147483647 w 17"/>
                <a:gd name="T43" fmla="*/ 2147483647 h 10"/>
                <a:gd name="T44" fmla="*/ 2147483647 w 17"/>
                <a:gd name="T45" fmla="*/ 2147483647 h 10"/>
                <a:gd name="T46" fmla="*/ 2147483647 w 17"/>
                <a:gd name="T47" fmla="*/ 2147483647 h 10"/>
                <a:gd name="T48" fmla="*/ 2147483647 w 17"/>
                <a:gd name="T49" fmla="*/ 2147483647 h 10"/>
                <a:gd name="T50" fmla="*/ 2147483647 w 17"/>
                <a:gd name="T51" fmla="*/ 2147483647 h 10"/>
                <a:gd name="T52" fmla="*/ 2147483647 w 17"/>
                <a:gd name="T53" fmla="*/ 2147483647 h 10"/>
                <a:gd name="T54" fmla="*/ 2147483647 w 17"/>
                <a:gd name="T55" fmla="*/ 2147483647 h 10"/>
                <a:gd name="T56" fmla="*/ 2147483647 w 17"/>
                <a:gd name="T57" fmla="*/ 2147483647 h 10"/>
                <a:gd name="T58" fmla="*/ 2147483647 w 17"/>
                <a:gd name="T59" fmla="*/ 2147483647 h 10"/>
                <a:gd name="T60" fmla="*/ 2147483647 w 17"/>
                <a:gd name="T61" fmla="*/ 2147483647 h 10"/>
                <a:gd name="T62" fmla="*/ 2147483647 w 17"/>
                <a:gd name="T63" fmla="*/ 2147483647 h 10"/>
                <a:gd name="T64" fmla="*/ 2147483647 w 17"/>
                <a:gd name="T65" fmla="*/ 2147483647 h 10"/>
                <a:gd name="T66" fmla="*/ 2147483647 w 17"/>
                <a:gd name="T67" fmla="*/ 2147483647 h 10"/>
                <a:gd name="T68" fmla="*/ 2147483647 w 17"/>
                <a:gd name="T69" fmla="*/ 2147483647 h 10"/>
                <a:gd name="T70" fmla="*/ 2147483647 w 17"/>
                <a:gd name="T71" fmla="*/ 2147483647 h 10"/>
                <a:gd name="T72" fmla="*/ 2147483647 w 17"/>
                <a:gd name="T73" fmla="*/ 2147483647 h 10"/>
                <a:gd name="T74" fmla="*/ 2147483647 w 17"/>
                <a:gd name="T75" fmla="*/ 2147483647 h 10"/>
                <a:gd name="T76" fmla="*/ 2147483647 w 17"/>
                <a:gd name="T77" fmla="*/ 2147483647 h 10"/>
                <a:gd name="T78" fmla="*/ 2147483647 w 17"/>
                <a:gd name="T79" fmla="*/ 2147483647 h 10"/>
                <a:gd name="T80" fmla="*/ 2147483647 w 17"/>
                <a:gd name="T81" fmla="*/ 2147483647 h 10"/>
                <a:gd name="T82" fmla="*/ 2147483647 w 17"/>
                <a:gd name="T83" fmla="*/ 2147483647 h 10"/>
                <a:gd name="T84" fmla="*/ 2147483647 w 17"/>
                <a:gd name="T85" fmla="*/ 2147483647 h 10"/>
                <a:gd name="T86" fmla="*/ 2147483647 w 17"/>
                <a:gd name="T87" fmla="*/ 2147483647 h 10"/>
                <a:gd name="T88" fmla="*/ 2147483647 w 17"/>
                <a:gd name="T89" fmla="*/ 2147483647 h 10"/>
                <a:gd name="T90" fmla="*/ 2147483647 w 17"/>
                <a:gd name="T91" fmla="*/ 2147483647 h 10"/>
                <a:gd name="T92" fmla="*/ 2147483647 w 17"/>
                <a:gd name="T93" fmla="*/ 2147483647 h 10"/>
                <a:gd name="T94" fmla="*/ 2147483647 w 17"/>
                <a:gd name="T95" fmla="*/ 2147483647 h 10"/>
                <a:gd name="T96" fmla="*/ 2147483647 w 17"/>
                <a:gd name="T97" fmla="*/ 2147483647 h 10"/>
                <a:gd name="T98" fmla="*/ 2147483647 w 17"/>
                <a:gd name="T99" fmla="*/ 2147483647 h 10"/>
                <a:gd name="T100" fmla="*/ 2147483647 w 17"/>
                <a:gd name="T101" fmla="*/ 2147483647 h 10"/>
                <a:gd name="T102" fmla="*/ 2147483647 w 17"/>
                <a:gd name="T103" fmla="*/ 2147483647 h 10"/>
                <a:gd name="T104" fmla="*/ 2147483647 w 17"/>
                <a:gd name="T105" fmla="*/ 2147483647 h 1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" h="10">
                  <a:moveTo>
                    <a:pt x="2" y="10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1" y="7"/>
                  </a:cubicBezTo>
                  <a:cubicBezTo>
                    <a:pt x="1" y="7"/>
                    <a:pt x="1" y="6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5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10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3" y="0"/>
                    <a:pt x="14" y="0"/>
                    <a:pt x="15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4"/>
                    <a:pt x="15" y="4"/>
                  </a:cubicBezTo>
                  <a:cubicBezTo>
                    <a:pt x="14" y="6"/>
                    <a:pt x="14" y="6"/>
                    <a:pt x="15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9"/>
                    <a:pt x="6" y="9"/>
                    <a:pt x="6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lnTo>
                    <a:pt x="2" y="10"/>
                  </a:ln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9"/>
                    <a:pt x="9" y="9"/>
                    <a:pt x="10" y="8"/>
                  </a:cubicBezTo>
                  <a:cubicBezTo>
                    <a:pt x="10" y="8"/>
                    <a:pt x="10" y="8"/>
                    <a:pt x="11" y="7"/>
                  </a:cubicBezTo>
                  <a:cubicBezTo>
                    <a:pt x="11" y="7"/>
                    <a:pt x="12" y="7"/>
                    <a:pt x="13" y="7"/>
                  </a:cubicBezTo>
                  <a:cubicBezTo>
                    <a:pt x="12" y="6"/>
                    <a:pt x="13" y="4"/>
                    <a:pt x="14" y="4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2"/>
                    <a:pt x="10" y="2"/>
                  </a:cubicBezTo>
                  <a:cubicBezTo>
                    <a:pt x="10" y="2"/>
                    <a:pt x="9" y="3"/>
                    <a:pt x="9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8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8"/>
                    <a:pt x="5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6" name="Freeform 719"/>
            <p:cNvSpPr>
              <a:spLocks/>
            </p:cNvSpPr>
            <p:nvPr/>
          </p:nvSpPr>
          <p:spPr bwMode="auto">
            <a:xfrm>
              <a:off x="5980163" y="1379116"/>
              <a:ext cx="1047750" cy="557213"/>
            </a:xfrm>
            <a:custGeom>
              <a:avLst/>
              <a:gdLst>
                <a:gd name="T0" fmla="*/ 2147483647 w 141"/>
                <a:gd name="T1" fmla="*/ 2147483647 h 75"/>
                <a:gd name="T2" fmla="*/ 2147483647 w 141"/>
                <a:gd name="T3" fmla="*/ 2147483647 h 75"/>
                <a:gd name="T4" fmla="*/ 2147483647 w 141"/>
                <a:gd name="T5" fmla="*/ 2147483647 h 75"/>
                <a:gd name="T6" fmla="*/ 2147483647 w 141"/>
                <a:gd name="T7" fmla="*/ 2147483647 h 75"/>
                <a:gd name="T8" fmla="*/ 2147483647 w 141"/>
                <a:gd name="T9" fmla="*/ 2147483647 h 75"/>
                <a:gd name="T10" fmla="*/ 2147483647 w 141"/>
                <a:gd name="T11" fmla="*/ 2147483647 h 75"/>
                <a:gd name="T12" fmla="*/ 2147483647 w 141"/>
                <a:gd name="T13" fmla="*/ 2147483647 h 75"/>
                <a:gd name="T14" fmla="*/ 2147483647 w 141"/>
                <a:gd name="T15" fmla="*/ 2147483647 h 75"/>
                <a:gd name="T16" fmla="*/ 2147483647 w 141"/>
                <a:gd name="T17" fmla="*/ 2147483647 h 75"/>
                <a:gd name="T18" fmla="*/ 2147483647 w 141"/>
                <a:gd name="T19" fmla="*/ 2147483647 h 75"/>
                <a:gd name="T20" fmla="*/ 2147483647 w 141"/>
                <a:gd name="T21" fmla="*/ 2147483647 h 75"/>
                <a:gd name="T22" fmla="*/ 2147483647 w 141"/>
                <a:gd name="T23" fmla="*/ 2147483647 h 75"/>
                <a:gd name="T24" fmla="*/ 2147483647 w 141"/>
                <a:gd name="T25" fmla="*/ 2147483647 h 75"/>
                <a:gd name="T26" fmla="*/ 2147483647 w 141"/>
                <a:gd name="T27" fmla="*/ 2147483647 h 75"/>
                <a:gd name="T28" fmla="*/ 2147483647 w 141"/>
                <a:gd name="T29" fmla="*/ 2147483647 h 75"/>
                <a:gd name="T30" fmla="*/ 2147483647 w 141"/>
                <a:gd name="T31" fmla="*/ 2147483647 h 75"/>
                <a:gd name="T32" fmla="*/ 2147483647 w 141"/>
                <a:gd name="T33" fmla="*/ 2147483647 h 75"/>
                <a:gd name="T34" fmla="*/ 2147483647 w 141"/>
                <a:gd name="T35" fmla="*/ 2147483647 h 75"/>
                <a:gd name="T36" fmla="*/ 2147483647 w 141"/>
                <a:gd name="T37" fmla="*/ 2147483647 h 75"/>
                <a:gd name="T38" fmla="*/ 2147483647 w 141"/>
                <a:gd name="T39" fmla="*/ 2147483647 h 75"/>
                <a:gd name="T40" fmla="*/ 2147483647 w 141"/>
                <a:gd name="T41" fmla="*/ 2147483647 h 75"/>
                <a:gd name="T42" fmla="*/ 2147483647 w 141"/>
                <a:gd name="T43" fmla="*/ 2147483647 h 75"/>
                <a:gd name="T44" fmla="*/ 2147483647 w 141"/>
                <a:gd name="T45" fmla="*/ 2147483647 h 75"/>
                <a:gd name="T46" fmla="*/ 2147483647 w 141"/>
                <a:gd name="T47" fmla="*/ 2147483647 h 75"/>
                <a:gd name="T48" fmla="*/ 2147483647 w 141"/>
                <a:gd name="T49" fmla="*/ 2147483647 h 75"/>
                <a:gd name="T50" fmla="*/ 2147483647 w 141"/>
                <a:gd name="T51" fmla="*/ 2147483647 h 75"/>
                <a:gd name="T52" fmla="*/ 2147483647 w 141"/>
                <a:gd name="T53" fmla="*/ 2147483647 h 75"/>
                <a:gd name="T54" fmla="*/ 2147483647 w 141"/>
                <a:gd name="T55" fmla="*/ 2147483647 h 75"/>
                <a:gd name="T56" fmla="*/ 2147483647 w 141"/>
                <a:gd name="T57" fmla="*/ 2147483647 h 75"/>
                <a:gd name="T58" fmla="*/ 2147483647 w 141"/>
                <a:gd name="T59" fmla="*/ 2147483647 h 75"/>
                <a:gd name="T60" fmla="*/ 2147483647 w 141"/>
                <a:gd name="T61" fmla="*/ 2147483647 h 75"/>
                <a:gd name="T62" fmla="*/ 2147483647 w 141"/>
                <a:gd name="T63" fmla="*/ 2147483647 h 75"/>
                <a:gd name="T64" fmla="*/ 2147483647 w 141"/>
                <a:gd name="T65" fmla="*/ 2147483647 h 75"/>
                <a:gd name="T66" fmla="*/ 2147483647 w 141"/>
                <a:gd name="T67" fmla="*/ 2147483647 h 75"/>
                <a:gd name="T68" fmla="*/ 2147483647 w 141"/>
                <a:gd name="T69" fmla="*/ 2147483647 h 75"/>
                <a:gd name="T70" fmla="*/ 2147483647 w 141"/>
                <a:gd name="T71" fmla="*/ 2147483647 h 75"/>
                <a:gd name="T72" fmla="*/ 2147483647 w 141"/>
                <a:gd name="T73" fmla="*/ 2147483647 h 75"/>
                <a:gd name="T74" fmla="*/ 2147483647 w 141"/>
                <a:gd name="T75" fmla="*/ 2147483647 h 75"/>
                <a:gd name="T76" fmla="*/ 2147483647 w 141"/>
                <a:gd name="T77" fmla="*/ 2147483647 h 75"/>
                <a:gd name="T78" fmla="*/ 2147483647 w 141"/>
                <a:gd name="T79" fmla="*/ 2147483647 h 75"/>
                <a:gd name="T80" fmla="*/ 2147483647 w 141"/>
                <a:gd name="T81" fmla="*/ 2147483647 h 75"/>
                <a:gd name="T82" fmla="*/ 2147483647 w 141"/>
                <a:gd name="T83" fmla="*/ 2147483647 h 75"/>
                <a:gd name="T84" fmla="*/ 2147483647 w 141"/>
                <a:gd name="T85" fmla="*/ 2147483647 h 75"/>
                <a:gd name="T86" fmla="*/ 2147483647 w 141"/>
                <a:gd name="T87" fmla="*/ 2147483647 h 75"/>
                <a:gd name="T88" fmla="*/ 2147483647 w 141"/>
                <a:gd name="T89" fmla="*/ 2147483647 h 75"/>
                <a:gd name="T90" fmla="*/ 2147483647 w 141"/>
                <a:gd name="T91" fmla="*/ 2147483647 h 75"/>
                <a:gd name="T92" fmla="*/ 2147483647 w 141"/>
                <a:gd name="T93" fmla="*/ 2147483647 h 75"/>
                <a:gd name="T94" fmla="*/ 2147483647 w 141"/>
                <a:gd name="T95" fmla="*/ 2147483647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41" h="75">
                  <a:moveTo>
                    <a:pt x="109" y="75"/>
                  </a:moveTo>
                  <a:cubicBezTo>
                    <a:pt x="105" y="73"/>
                    <a:pt x="111" y="64"/>
                    <a:pt x="108" y="63"/>
                  </a:cubicBezTo>
                  <a:cubicBezTo>
                    <a:pt x="110" y="62"/>
                    <a:pt x="111" y="62"/>
                    <a:pt x="111" y="60"/>
                  </a:cubicBezTo>
                  <a:cubicBezTo>
                    <a:pt x="111" y="60"/>
                    <a:pt x="112" y="60"/>
                    <a:pt x="112" y="59"/>
                  </a:cubicBezTo>
                  <a:cubicBezTo>
                    <a:pt x="112" y="59"/>
                    <a:pt x="113" y="59"/>
                    <a:pt x="113" y="60"/>
                  </a:cubicBezTo>
                  <a:cubicBezTo>
                    <a:pt x="113" y="58"/>
                    <a:pt x="112" y="56"/>
                    <a:pt x="114" y="57"/>
                  </a:cubicBezTo>
                  <a:cubicBezTo>
                    <a:pt x="113" y="57"/>
                    <a:pt x="114" y="57"/>
                    <a:pt x="113" y="56"/>
                  </a:cubicBezTo>
                  <a:cubicBezTo>
                    <a:pt x="121" y="56"/>
                    <a:pt x="115" y="50"/>
                    <a:pt x="114" y="52"/>
                  </a:cubicBezTo>
                  <a:cubicBezTo>
                    <a:pt x="114" y="52"/>
                    <a:pt x="114" y="52"/>
                    <a:pt x="114" y="51"/>
                  </a:cubicBezTo>
                  <a:cubicBezTo>
                    <a:pt x="113" y="51"/>
                    <a:pt x="112" y="50"/>
                    <a:pt x="111" y="50"/>
                  </a:cubicBezTo>
                  <a:cubicBezTo>
                    <a:pt x="111" y="50"/>
                    <a:pt x="111" y="50"/>
                    <a:pt x="111" y="51"/>
                  </a:cubicBezTo>
                  <a:cubicBezTo>
                    <a:pt x="110" y="49"/>
                    <a:pt x="111" y="50"/>
                    <a:pt x="113" y="50"/>
                  </a:cubicBezTo>
                  <a:cubicBezTo>
                    <a:pt x="113" y="51"/>
                    <a:pt x="115" y="50"/>
                    <a:pt x="116" y="51"/>
                  </a:cubicBezTo>
                  <a:cubicBezTo>
                    <a:pt x="118" y="53"/>
                    <a:pt x="119" y="51"/>
                    <a:pt x="119" y="49"/>
                  </a:cubicBezTo>
                  <a:cubicBezTo>
                    <a:pt x="123" y="52"/>
                    <a:pt x="125" y="45"/>
                    <a:pt x="126" y="43"/>
                  </a:cubicBezTo>
                  <a:cubicBezTo>
                    <a:pt x="125" y="43"/>
                    <a:pt x="122" y="43"/>
                    <a:pt x="121" y="42"/>
                  </a:cubicBezTo>
                  <a:cubicBezTo>
                    <a:pt x="118" y="39"/>
                    <a:pt x="118" y="39"/>
                    <a:pt x="122" y="40"/>
                  </a:cubicBezTo>
                  <a:cubicBezTo>
                    <a:pt x="123" y="41"/>
                    <a:pt x="124" y="44"/>
                    <a:pt x="126" y="42"/>
                  </a:cubicBezTo>
                  <a:cubicBezTo>
                    <a:pt x="126" y="41"/>
                    <a:pt x="130" y="37"/>
                    <a:pt x="127" y="37"/>
                  </a:cubicBezTo>
                  <a:cubicBezTo>
                    <a:pt x="127" y="35"/>
                    <a:pt x="128" y="36"/>
                    <a:pt x="130" y="36"/>
                  </a:cubicBezTo>
                  <a:cubicBezTo>
                    <a:pt x="130" y="36"/>
                    <a:pt x="130" y="38"/>
                    <a:pt x="132" y="38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2" y="37"/>
                    <a:pt x="133" y="37"/>
                    <a:pt x="133" y="38"/>
                  </a:cubicBezTo>
                  <a:cubicBezTo>
                    <a:pt x="133" y="37"/>
                    <a:pt x="132" y="36"/>
                    <a:pt x="133" y="35"/>
                  </a:cubicBezTo>
                  <a:cubicBezTo>
                    <a:pt x="134" y="36"/>
                    <a:pt x="134" y="37"/>
                    <a:pt x="136" y="36"/>
                  </a:cubicBezTo>
                  <a:cubicBezTo>
                    <a:pt x="137" y="35"/>
                    <a:pt x="138" y="33"/>
                    <a:pt x="139" y="32"/>
                  </a:cubicBezTo>
                  <a:cubicBezTo>
                    <a:pt x="141" y="30"/>
                    <a:pt x="136" y="28"/>
                    <a:pt x="138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7" y="25"/>
                    <a:pt x="137" y="25"/>
                    <a:pt x="136" y="24"/>
                  </a:cubicBezTo>
                  <a:cubicBezTo>
                    <a:pt x="137" y="24"/>
                    <a:pt x="137" y="23"/>
                    <a:pt x="138" y="24"/>
                  </a:cubicBezTo>
                  <a:cubicBezTo>
                    <a:pt x="139" y="24"/>
                    <a:pt x="140" y="21"/>
                    <a:pt x="138" y="22"/>
                  </a:cubicBezTo>
                  <a:cubicBezTo>
                    <a:pt x="138" y="21"/>
                    <a:pt x="139" y="20"/>
                    <a:pt x="139" y="20"/>
                  </a:cubicBezTo>
                  <a:cubicBezTo>
                    <a:pt x="136" y="19"/>
                    <a:pt x="137" y="19"/>
                    <a:pt x="136" y="16"/>
                  </a:cubicBezTo>
                  <a:cubicBezTo>
                    <a:pt x="136" y="16"/>
                    <a:pt x="131" y="16"/>
                    <a:pt x="130" y="15"/>
                  </a:cubicBezTo>
                  <a:cubicBezTo>
                    <a:pt x="130" y="16"/>
                    <a:pt x="129" y="18"/>
                    <a:pt x="130" y="19"/>
                  </a:cubicBezTo>
                  <a:cubicBezTo>
                    <a:pt x="130" y="20"/>
                    <a:pt x="132" y="20"/>
                    <a:pt x="130" y="22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28" y="23"/>
                    <a:pt x="129" y="24"/>
                    <a:pt x="128" y="26"/>
                  </a:cubicBezTo>
                  <a:cubicBezTo>
                    <a:pt x="127" y="28"/>
                    <a:pt x="127" y="31"/>
                    <a:pt x="125" y="32"/>
                  </a:cubicBezTo>
                  <a:cubicBezTo>
                    <a:pt x="123" y="29"/>
                    <a:pt x="123" y="28"/>
                    <a:pt x="123" y="24"/>
                  </a:cubicBezTo>
                  <a:cubicBezTo>
                    <a:pt x="124" y="26"/>
                    <a:pt x="123" y="25"/>
                    <a:pt x="124" y="25"/>
                  </a:cubicBezTo>
                  <a:cubicBezTo>
                    <a:pt x="124" y="24"/>
                    <a:pt x="123" y="19"/>
                    <a:pt x="121" y="19"/>
                  </a:cubicBezTo>
                  <a:cubicBezTo>
                    <a:pt x="119" y="19"/>
                    <a:pt x="119" y="24"/>
                    <a:pt x="118" y="25"/>
                  </a:cubicBezTo>
                  <a:cubicBezTo>
                    <a:pt x="117" y="24"/>
                    <a:pt x="118" y="23"/>
                    <a:pt x="118" y="22"/>
                  </a:cubicBezTo>
                  <a:cubicBezTo>
                    <a:pt x="118" y="21"/>
                    <a:pt x="116" y="19"/>
                    <a:pt x="116" y="18"/>
                  </a:cubicBezTo>
                  <a:cubicBezTo>
                    <a:pt x="116" y="18"/>
                    <a:pt x="116" y="18"/>
                    <a:pt x="117" y="19"/>
                  </a:cubicBezTo>
                  <a:cubicBezTo>
                    <a:pt x="118" y="17"/>
                    <a:pt x="114" y="17"/>
                    <a:pt x="113" y="16"/>
                  </a:cubicBezTo>
                  <a:cubicBezTo>
                    <a:pt x="114" y="15"/>
                    <a:pt x="115" y="14"/>
                    <a:pt x="113" y="13"/>
                  </a:cubicBezTo>
                  <a:cubicBezTo>
                    <a:pt x="114" y="13"/>
                    <a:pt x="115" y="13"/>
                    <a:pt x="115" y="13"/>
                  </a:cubicBezTo>
                  <a:cubicBezTo>
                    <a:pt x="115" y="12"/>
                    <a:pt x="112" y="10"/>
                    <a:pt x="112" y="8"/>
                  </a:cubicBezTo>
                  <a:cubicBezTo>
                    <a:pt x="112" y="7"/>
                    <a:pt x="112" y="6"/>
                    <a:pt x="112" y="5"/>
                  </a:cubicBezTo>
                  <a:cubicBezTo>
                    <a:pt x="111" y="4"/>
                    <a:pt x="110" y="3"/>
                    <a:pt x="110" y="2"/>
                  </a:cubicBezTo>
                  <a:cubicBezTo>
                    <a:pt x="109" y="3"/>
                    <a:pt x="108" y="2"/>
                    <a:pt x="109" y="1"/>
                  </a:cubicBezTo>
                  <a:cubicBezTo>
                    <a:pt x="107" y="0"/>
                    <a:pt x="107" y="1"/>
                    <a:pt x="106" y="2"/>
                  </a:cubicBezTo>
                  <a:cubicBezTo>
                    <a:pt x="105" y="3"/>
                    <a:pt x="107" y="4"/>
                    <a:pt x="106" y="5"/>
                  </a:cubicBezTo>
                  <a:cubicBezTo>
                    <a:pt x="105" y="3"/>
                    <a:pt x="104" y="7"/>
                    <a:pt x="104" y="8"/>
                  </a:cubicBezTo>
                  <a:cubicBezTo>
                    <a:pt x="104" y="9"/>
                    <a:pt x="104" y="9"/>
                    <a:pt x="105" y="9"/>
                  </a:cubicBezTo>
                  <a:cubicBezTo>
                    <a:pt x="105" y="10"/>
                    <a:pt x="104" y="11"/>
                    <a:pt x="104" y="11"/>
                  </a:cubicBezTo>
                  <a:cubicBezTo>
                    <a:pt x="103" y="14"/>
                    <a:pt x="108" y="19"/>
                    <a:pt x="110" y="17"/>
                  </a:cubicBezTo>
                  <a:cubicBezTo>
                    <a:pt x="111" y="18"/>
                    <a:pt x="111" y="19"/>
                    <a:pt x="110" y="19"/>
                  </a:cubicBezTo>
                  <a:cubicBezTo>
                    <a:pt x="110" y="19"/>
                    <a:pt x="110" y="18"/>
                    <a:pt x="110" y="18"/>
                  </a:cubicBezTo>
                  <a:cubicBezTo>
                    <a:pt x="109" y="18"/>
                    <a:pt x="109" y="21"/>
                    <a:pt x="108" y="22"/>
                  </a:cubicBezTo>
                  <a:cubicBezTo>
                    <a:pt x="109" y="22"/>
                    <a:pt x="109" y="22"/>
                    <a:pt x="110" y="21"/>
                  </a:cubicBezTo>
                  <a:cubicBezTo>
                    <a:pt x="110" y="21"/>
                    <a:pt x="110" y="22"/>
                    <a:pt x="109" y="22"/>
                  </a:cubicBezTo>
                  <a:cubicBezTo>
                    <a:pt x="110" y="21"/>
                    <a:pt x="110" y="21"/>
                    <a:pt x="110" y="20"/>
                  </a:cubicBezTo>
                  <a:cubicBezTo>
                    <a:pt x="111" y="24"/>
                    <a:pt x="110" y="27"/>
                    <a:pt x="106" y="26"/>
                  </a:cubicBezTo>
                  <a:cubicBezTo>
                    <a:pt x="106" y="27"/>
                    <a:pt x="106" y="28"/>
                    <a:pt x="106" y="29"/>
                  </a:cubicBezTo>
                  <a:cubicBezTo>
                    <a:pt x="107" y="30"/>
                    <a:pt x="107" y="30"/>
                    <a:pt x="107" y="32"/>
                  </a:cubicBezTo>
                  <a:cubicBezTo>
                    <a:pt x="106" y="31"/>
                    <a:pt x="106" y="31"/>
                    <a:pt x="106" y="30"/>
                  </a:cubicBezTo>
                  <a:cubicBezTo>
                    <a:pt x="106" y="31"/>
                    <a:pt x="105" y="31"/>
                    <a:pt x="105" y="31"/>
                  </a:cubicBezTo>
                  <a:cubicBezTo>
                    <a:pt x="105" y="30"/>
                    <a:pt x="105" y="30"/>
                    <a:pt x="104" y="30"/>
                  </a:cubicBezTo>
                  <a:cubicBezTo>
                    <a:pt x="105" y="29"/>
                    <a:pt x="105" y="27"/>
                    <a:pt x="105" y="25"/>
                  </a:cubicBezTo>
                  <a:cubicBezTo>
                    <a:pt x="105" y="26"/>
                    <a:pt x="104" y="26"/>
                    <a:pt x="104" y="27"/>
                  </a:cubicBezTo>
                  <a:cubicBezTo>
                    <a:pt x="104" y="26"/>
                    <a:pt x="104" y="26"/>
                    <a:pt x="104" y="25"/>
                  </a:cubicBezTo>
                  <a:cubicBezTo>
                    <a:pt x="102" y="25"/>
                    <a:pt x="103" y="24"/>
                    <a:pt x="102" y="24"/>
                  </a:cubicBezTo>
                  <a:cubicBezTo>
                    <a:pt x="101" y="24"/>
                    <a:pt x="100" y="24"/>
                    <a:pt x="99" y="24"/>
                  </a:cubicBezTo>
                  <a:cubicBezTo>
                    <a:pt x="100" y="26"/>
                    <a:pt x="100" y="28"/>
                    <a:pt x="102" y="27"/>
                  </a:cubicBezTo>
                  <a:cubicBezTo>
                    <a:pt x="103" y="31"/>
                    <a:pt x="100" y="28"/>
                    <a:pt x="99" y="26"/>
                  </a:cubicBezTo>
                  <a:cubicBezTo>
                    <a:pt x="99" y="27"/>
                    <a:pt x="99" y="28"/>
                    <a:pt x="100" y="28"/>
                  </a:cubicBezTo>
                  <a:cubicBezTo>
                    <a:pt x="96" y="28"/>
                    <a:pt x="94" y="28"/>
                    <a:pt x="91" y="29"/>
                  </a:cubicBezTo>
                  <a:cubicBezTo>
                    <a:pt x="90" y="29"/>
                    <a:pt x="89" y="27"/>
                    <a:pt x="88" y="26"/>
                  </a:cubicBezTo>
                  <a:cubicBezTo>
                    <a:pt x="88" y="26"/>
                    <a:pt x="86" y="26"/>
                    <a:pt x="85" y="26"/>
                  </a:cubicBezTo>
                  <a:cubicBezTo>
                    <a:pt x="85" y="25"/>
                    <a:pt x="84" y="25"/>
                    <a:pt x="83" y="24"/>
                  </a:cubicBezTo>
                  <a:cubicBezTo>
                    <a:pt x="83" y="24"/>
                    <a:pt x="83" y="22"/>
                    <a:pt x="83" y="22"/>
                  </a:cubicBezTo>
                  <a:cubicBezTo>
                    <a:pt x="82" y="20"/>
                    <a:pt x="81" y="21"/>
                    <a:pt x="79" y="21"/>
                  </a:cubicBezTo>
                  <a:cubicBezTo>
                    <a:pt x="78" y="22"/>
                    <a:pt x="77" y="22"/>
                    <a:pt x="76" y="24"/>
                  </a:cubicBezTo>
                  <a:cubicBezTo>
                    <a:pt x="75" y="25"/>
                    <a:pt x="77" y="26"/>
                    <a:pt x="78" y="26"/>
                  </a:cubicBezTo>
                  <a:cubicBezTo>
                    <a:pt x="78" y="25"/>
                    <a:pt x="78" y="25"/>
                    <a:pt x="77" y="25"/>
                  </a:cubicBezTo>
                  <a:cubicBezTo>
                    <a:pt x="78" y="24"/>
                    <a:pt x="79" y="25"/>
                    <a:pt x="80" y="25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0" y="23"/>
                    <a:pt x="81" y="23"/>
                    <a:pt x="82" y="23"/>
                  </a:cubicBezTo>
                  <a:cubicBezTo>
                    <a:pt x="81" y="24"/>
                    <a:pt x="81" y="25"/>
                    <a:pt x="80" y="26"/>
                  </a:cubicBezTo>
                  <a:cubicBezTo>
                    <a:pt x="78" y="26"/>
                    <a:pt x="78" y="27"/>
                    <a:pt x="78" y="27"/>
                  </a:cubicBezTo>
                  <a:cubicBezTo>
                    <a:pt x="77" y="29"/>
                    <a:pt x="77" y="28"/>
                    <a:pt x="78" y="31"/>
                  </a:cubicBezTo>
                  <a:cubicBezTo>
                    <a:pt x="79" y="32"/>
                    <a:pt x="79" y="32"/>
                    <a:pt x="79" y="33"/>
                  </a:cubicBezTo>
                  <a:cubicBezTo>
                    <a:pt x="78" y="33"/>
                    <a:pt x="78" y="33"/>
                    <a:pt x="78" y="34"/>
                  </a:cubicBezTo>
                  <a:cubicBezTo>
                    <a:pt x="77" y="34"/>
                    <a:pt x="77" y="33"/>
                    <a:pt x="76" y="32"/>
                  </a:cubicBezTo>
                  <a:cubicBezTo>
                    <a:pt x="77" y="32"/>
                    <a:pt x="77" y="32"/>
                    <a:pt x="78" y="32"/>
                  </a:cubicBezTo>
                  <a:cubicBezTo>
                    <a:pt x="77" y="30"/>
                    <a:pt x="75" y="31"/>
                    <a:pt x="76" y="29"/>
                  </a:cubicBezTo>
                  <a:cubicBezTo>
                    <a:pt x="76" y="29"/>
                    <a:pt x="75" y="30"/>
                    <a:pt x="75" y="30"/>
                  </a:cubicBezTo>
                  <a:cubicBezTo>
                    <a:pt x="76" y="27"/>
                    <a:pt x="73" y="29"/>
                    <a:pt x="72" y="26"/>
                  </a:cubicBezTo>
                  <a:cubicBezTo>
                    <a:pt x="68" y="29"/>
                    <a:pt x="64" y="30"/>
                    <a:pt x="60" y="27"/>
                  </a:cubicBezTo>
                  <a:cubicBezTo>
                    <a:pt x="60" y="26"/>
                    <a:pt x="60" y="25"/>
                    <a:pt x="62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2" y="25"/>
                    <a:pt x="63" y="25"/>
                    <a:pt x="63" y="25"/>
                  </a:cubicBezTo>
                  <a:cubicBezTo>
                    <a:pt x="63" y="22"/>
                    <a:pt x="61" y="21"/>
                    <a:pt x="58" y="21"/>
                  </a:cubicBezTo>
                  <a:cubicBezTo>
                    <a:pt x="58" y="21"/>
                    <a:pt x="59" y="21"/>
                    <a:pt x="59" y="22"/>
                  </a:cubicBezTo>
                  <a:cubicBezTo>
                    <a:pt x="55" y="21"/>
                    <a:pt x="51" y="20"/>
                    <a:pt x="48" y="17"/>
                  </a:cubicBezTo>
                  <a:cubicBezTo>
                    <a:pt x="47" y="16"/>
                    <a:pt x="44" y="14"/>
                    <a:pt x="42" y="15"/>
                  </a:cubicBezTo>
                  <a:cubicBezTo>
                    <a:pt x="42" y="16"/>
                    <a:pt x="42" y="18"/>
                    <a:pt x="41" y="18"/>
                  </a:cubicBezTo>
                  <a:cubicBezTo>
                    <a:pt x="41" y="18"/>
                    <a:pt x="40" y="18"/>
                    <a:pt x="39" y="18"/>
                  </a:cubicBezTo>
                  <a:cubicBezTo>
                    <a:pt x="39" y="17"/>
                    <a:pt x="40" y="17"/>
                    <a:pt x="40" y="16"/>
                  </a:cubicBezTo>
                  <a:cubicBezTo>
                    <a:pt x="38" y="16"/>
                    <a:pt x="40" y="13"/>
                    <a:pt x="39" y="13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8" y="14"/>
                    <a:pt x="36" y="16"/>
                    <a:pt x="37" y="17"/>
                  </a:cubicBezTo>
                  <a:cubicBezTo>
                    <a:pt x="36" y="19"/>
                    <a:pt x="34" y="18"/>
                    <a:pt x="34" y="16"/>
                  </a:cubicBezTo>
                  <a:cubicBezTo>
                    <a:pt x="33" y="13"/>
                    <a:pt x="33" y="12"/>
                    <a:pt x="31" y="10"/>
                  </a:cubicBezTo>
                  <a:cubicBezTo>
                    <a:pt x="30" y="11"/>
                    <a:pt x="31" y="12"/>
                    <a:pt x="32" y="12"/>
                  </a:cubicBezTo>
                  <a:cubicBezTo>
                    <a:pt x="30" y="14"/>
                    <a:pt x="29" y="15"/>
                    <a:pt x="28" y="16"/>
                  </a:cubicBezTo>
                  <a:cubicBezTo>
                    <a:pt x="29" y="15"/>
                    <a:pt x="29" y="15"/>
                    <a:pt x="29" y="14"/>
                  </a:cubicBezTo>
                  <a:cubicBezTo>
                    <a:pt x="26" y="16"/>
                    <a:pt x="25" y="16"/>
                    <a:pt x="24" y="19"/>
                  </a:cubicBezTo>
                  <a:cubicBezTo>
                    <a:pt x="24" y="19"/>
                    <a:pt x="24" y="18"/>
                    <a:pt x="24" y="17"/>
                  </a:cubicBezTo>
                  <a:cubicBezTo>
                    <a:pt x="22" y="18"/>
                    <a:pt x="21" y="19"/>
                    <a:pt x="19" y="20"/>
                  </a:cubicBezTo>
                  <a:cubicBezTo>
                    <a:pt x="20" y="19"/>
                    <a:pt x="21" y="18"/>
                    <a:pt x="21" y="18"/>
                  </a:cubicBezTo>
                  <a:cubicBezTo>
                    <a:pt x="22" y="17"/>
                    <a:pt x="23" y="17"/>
                    <a:pt x="24" y="17"/>
                  </a:cubicBezTo>
                  <a:cubicBezTo>
                    <a:pt x="25" y="16"/>
                    <a:pt x="28" y="14"/>
                    <a:pt x="27" y="12"/>
                  </a:cubicBezTo>
                  <a:cubicBezTo>
                    <a:pt x="24" y="14"/>
                    <a:pt x="21" y="16"/>
                    <a:pt x="18" y="18"/>
                  </a:cubicBezTo>
                  <a:cubicBezTo>
                    <a:pt x="17" y="18"/>
                    <a:pt x="17" y="19"/>
                    <a:pt x="16" y="20"/>
                  </a:cubicBezTo>
                  <a:cubicBezTo>
                    <a:pt x="15" y="21"/>
                    <a:pt x="17" y="22"/>
                    <a:pt x="17" y="23"/>
                  </a:cubicBezTo>
                  <a:cubicBezTo>
                    <a:pt x="16" y="22"/>
                    <a:pt x="15" y="21"/>
                    <a:pt x="14" y="21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3" y="23"/>
                    <a:pt x="12" y="22"/>
                    <a:pt x="11" y="21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6" y="18"/>
                    <a:pt x="5" y="17"/>
                    <a:pt x="1" y="16"/>
                  </a:cubicBezTo>
                  <a:cubicBezTo>
                    <a:pt x="1" y="26"/>
                    <a:pt x="1" y="35"/>
                    <a:pt x="1" y="45"/>
                  </a:cubicBezTo>
                  <a:cubicBezTo>
                    <a:pt x="1" y="51"/>
                    <a:pt x="1" y="57"/>
                    <a:pt x="1" y="63"/>
                  </a:cubicBezTo>
                  <a:cubicBezTo>
                    <a:pt x="1" y="66"/>
                    <a:pt x="0" y="71"/>
                    <a:pt x="5" y="68"/>
                  </a:cubicBezTo>
                  <a:cubicBezTo>
                    <a:pt x="4" y="70"/>
                    <a:pt x="8" y="72"/>
                    <a:pt x="9" y="74"/>
                  </a:cubicBezTo>
                  <a:cubicBezTo>
                    <a:pt x="11" y="74"/>
                    <a:pt x="11" y="72"/>
                    <a:pt x="13" y="71"/>
                  </a:cubicBezTo>
                  <a:cubicBezTo>
                    <a:pt x="15" y="70"/>
                    <a:pt x="14" y="75"/>
                    <a:pt x="16" y="75"/>
                  </a:cubicBezTo>
                  <a:cubicBezTo>
                    <a:pt x="18" y="75"/>
                    <a:pt x="20" y="75"/>
                    <a:pt x="21" y="75"/>
                  </a:cubicBezTo>
                  <a:cubicBezTo>
                    <a:pt x="32" y="75"/>
                    <a:pt x="42" y="75"/>
                    <a:pt x="53" y="75"/>
                  </a:cubicBezTo>
                  <a:cubicBezTo>
                    <a:pt x="71" y="75"/>
                    <a:pt x="90" y="75"/>
                    <a:pt x="109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7" name="Freeform 720"/>
            <p:cNvSpPr>
              <a:spLocks noEditPoints="1"/>
            </p:cNvSpPr>
            <p:nvPr/>
          </p:nvSpPr>
          <p:spPr bwMode="auto">
            <a:xfrm>
              <a:off x="5980163" y="1379116"/>
              <a:ext cx="1047750" cy="557213"/>
            </a:xfrm>
            <a:custGeom>
              <a:avLst/>
              <a:gdLst>
                <a:gd name="T0" fmla="*/ 2147483647 w 141"/>
                <a:gd name="T1" fmla="*/ 2147483647 h 75"/>
                <a:gd name="T2" fmla="*/ 2147483647 w 141"/>
                <a:gd name="T3" fmla="*/ 2147483647 h 75"/>
                <a:gd name="T4" fmla="*/ 2147483647 w 141"/>
                <a:gd name="T5" fmla="*/ 2147483647 h 75"/>
                <a:gd name="T6" fmla="*/ 2147483647 w 141"/>
                <a:gd name="T7" fmla="*/ 2147483647 h 75"/>
                <a:gd name="T8" fmla="*/ 2147483647 w 141"/>
                <a:gd name="T9" fmla="*/ 2147483647 h 75"/>
                <a:gd name="T10" fmla="*/ 2147483647 w 141"/>
                <a:gd name="T11" fmla="*/ 2147483647 h 75"/>
                <a:gd name="T12" fmla="*/ 2147483647 w 141"/>
                <a:gd name="T13" fmla="*/ 2147483647 h 75"/>
                <a:gd name="T14" fmla="*/ 2147483647 w 141"/>
                <a:gd name="T15" fmla="*/ 2147483647 h 75"/>
                <a:gd name="T16" fmla="*/ 2147483647 w 141"/>
                <a:gd name="T17" fmla="*/ 2147483647 h 75"/>
                <a:gd name="T18" fmla="*/ 2147483647 w 141"/>
                <a:gd name="T19" fmla="*/ 2147483647 h 75"/>
                <a:gd name="T20" fmla="*/ 2147483647 w 141"/>
                <a:gd name="T21" fmla="*/ 2147483647 h 75"/>
                <a:gd name="T22" fmla="*/ 2147483647 w 141"/>
                <a:gd name="T23" fmla="*/ 2147483647 h 75"/>
                <a:gd name="T24" fmla="*/ 2147483647 w 141"/>
                <a:gd name="T25" fmla="*/ 2147483647 h 75"/>
                <a:gd name="T26" fmla="*/ 2147483647 w 141"/>
                <a:gd name="T27" fmla="*/ 0 h 75"/>
                <a:gd name="T28" fmla="*/ 2147483647 w 141"/>
                <a:gd name="T29" fmla="*/ 2147483647 h 75"/>
                <a:gd name="T30" fmla="*/ 2147483647 w 141"/>
                <a:gd name="T31" fmla="*/ 2147483647 h 75"/>
                <a:gd name="T32" fmla="*/ 2147483647 w 141"/>
                <a:gd name="T33" fmla="*/ 2147483647 h 75"/>
                <a:gd name="T34" fmla="*/ 2147483647 w 141"/>
                <a:gd name="T35" fmla="*/ 2147483647 h 75"/>
                <a:gd name="T36" fmla="*/ 2147483647 w 141"/>
                <a:gd name="T37" fmla="*/ 2147483647 h 75"/>
                <a:gd name="T38" fmla="*/ 2147483647 w 141"/>
                <a:gd name="T39" fmla="*/ 2147483647 h 75"/>
                <a:gd name="T40" fmla="*/ 2147483647 w 141"/>
                <a:gd name="T41" fmla="*/ 2147483647 h 75"/>
                <a:gd name="T42" fmla="*/ 2147483647 w 141"/>
                <a:gd name="T43" fmla="*/ 2147483647 h 75"/>
                <a:gd name="T44" fmla="*/ 2147483647 w 141"/>
                <a:gd name="T45" fmla="*/ 2147483647 h 75"/>
                <a:gd name="T46" fmla="*/ 2147483647 w 141"/>
                <a:gd name="T47" fmla="*/ 2147483647 h 75"/>
                <a:gd name="T48" fmla="*/ 2147483647 w 141"/>
                <a:gd name="T49" fmla="*/ 2147483647 h 75"/>
                <a:gd name="T50" fmla="*/ 2147483647 w 141"/>
                <a:gd name="T51" fmla="*/ 2147483647 h 75"/>
                <a:gd name="T52" fmla="*/ 2147483647 w 141"/>
                <a:gd name="T53" fmla="*/ 2147483647 h 75"/>
                <a:gd name="T54" fmla="*/ 2147483647 w 141"/>
                <a:gd name="T55" fmla="*/ 2147483647 h 75"/>
                <a:gd name="T56" fmla="*/ 2147483647 w 141"/>
                <a:gd name="T57" fmla="*/ 2147483647 h 75"/>
                <a:gd name="T58" fmla="*/ 2147483647 w 141"/>
                <a:gd name="T59" fmla="*/ 2147483647 h 75"/>
                <a:gd name="T60" fmla="*/ 2147483647 w 141"/>
                <a:gd name="T61" fmla="*/ 2147483647 h 75"/>
                <a:gd name="T62" fmla="*/ 2147483647 w 141"/>
                <a:gd name="T63" fmla="*/ 2147483647 h 75"/>
                <a:gd name="T64" fmla="*/ 2147483647 w 141"/>
                <a:gd name="T65" fmla="*/ 2147483647 h 75"/>
                <a:gd name="T66" fmla="*/ 2147483647 w 141"/>
                <a:gd name="T67" fmla="*/ 2147483647 h 75"/>
                <a:gd name="T68" fmla="*/ 2147483647 w 141"/>
                <a:gd name="T69" fmla="*/ 2147483647 h 75"/>
                <a:gd name="T70" fmla="*/ 2147483647 w 141"/>
                <a:gd name="T71" fmla="*/ 2147483647 h 75"/>
                <a:gd name="T72" fmla="*/ 2147483647 w 141"/>
                <a:gd name="T73" fmla="*/ 2147483647 h 75"/>
                <a:gd name="T74" fmla="*/ 2147483647 w 141"/>
                <a:gd name="T75" fmla="*/ 2147483647 h 75"/>
                <a:gd name="T76" fmla="*/ 2147483647 w 141"/>
                <a:gd name="T77" fmla="*/ 2147483647 h 75"/>
                <a:gd name="T78" fmla="*/ 2147483647 w 141"/>
                <a:gd name="T79" fmla="*/ 2147483647 h 75"/>
                <a:gd name="T80" fmla="*/ 2147483647 w 141"/>
                <a:gd name="T81" fmla="*/ 2147483647 h 75"/>
                <a:gd name="T82" fmla="*/ 2147483647 w 141"/>
                <a:gd name="T83" fmla="*/ 2147483647 h 75"/>
                <a:gd name="T84" fmla="*/ 2147483647 w 141"/>
                <a:gd name="T85" fmla="*/ 2147483647 h 75"/>
                <a:gd name="T86" fmla="*/ 2147483647 w 141"/>
                <a:gd name="T87" fmla="*/ 2147483647 h 75"/>
                <a:gd name="T88" fmla="*/ 2147483647 w 141"/>
                <a:gd name="T89" fmla="*/ 2147483647 h 75"/>
                <a:gd name="T90" fmla="*/ 2147483647 w 141"/>
                <a:gd name="T91" fmla="*/ 2147483647 h 75"/>
                <a:gd name="T92" fmla="*/ 2147483647 w 141"/>
                <a:gd name="T93" fmla="*/ 2147483647 h 75"/>
                <a:gd name="T94" fmla="*/ 2147483647 w 141"/>
                <a:gd name="T95" fmla="*/ 2147483647 h 75"/>
                <a:gd name="T96" fmla="*/ 2147483647 w 141"/>
                <a:gd name="T97" fmla="*/ 2147483647 h 75"/>
                <a:gd name="T98" fmla="*/ 2147483647 w 141"/>
                <a:gd name="T99" fmla="*/ 2147483647 h 75"/>
                <a:gd name="T100" fmla="*/ 2147483647 w 141"/>
                <a:gd name="T101" fmla="*/ 2147483647 h 75"/>
                <a:gd name="T102" fmla="*/ 2147483647 w 141"/>
                <a:gd name="T103" fmla="*/ 2147483647 h 75"/>
                <a:gd name="T104" fmla="*/ 2147483647 w 141"/>
                <a:gd name="T105" fmla="*/ 2147483647 h 75"/>
                <a:gd name="T106" fmla="*/ 2147483647 w 141"/>
                <a:gd name="T107" fmla="*/ 2147483647 h 75"/>
                <a:gd name="T108" fmla="*/ 2147483647 w 141"/>
                <a:gd name="T109" fmla="*/ 2147483647 h 75"/>
                <a:gd name="T110" fmla="*/ 2147483647 w 141"/>
                <a:gd name="T111" fmla="*/ 2147483647 h 75"/>
                <a:gd name="T112" fmla="*/ 2147483647 w 141"/>
                <a:gd name="T113" fmla="*/ 2147483647 h 75"/>
                <a:gd name="T114" fmla="*/ 2147483647 w 141"/>
                <a:gd name="T115" fmla="*/ 2147483647 h 75"/>
                <a:gd name="T116" fmla="*/ 2147483647 w 141"/>
                <a:gd name="T117" fmla="*/ 2147483647 h 7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41" h="75">
                  <a:moveTo>
                    <a:pt x="111" y="75"/>
                  </a:moveTo>
                  <a:cubicBezTo>
                    <a:pt x="42" y="75"/>
                    <a:pt x="42" y="75"/>
                    <a:pt x="42" y="75"/>
                  </a:cubicBezTo>
                  <a:cubicBezTo>
                    <a:pt x="35" y="75"/>
                    <a:pt x="28" y="75"/>
                    <a:pt x="21" y="75"/>
                  </a:cubicBezTo>
                  <a:cubicBezTo>
                    <a:pt x="20" y="75"/>
                    <a:pt x="18" y="75"/>
                    <a:pt x="16" y="75"/>
                  </a:cubicBezTo>
                  <a:cubicBezTo>
                    <a:pt x="15" y="75"/>
                    <a:pt x="15" y="74"/>
                    <a:pt x="14" y="73"/>
                  </a:cubicBezTo>
                  <a:cubicBezTo>
                    <a:pt x="14" y="72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2"/>
                    <a:pt x="12" y="72"/>
                    <a:pt x="12" y="73"/>
                  </a:cubicBezTo>
                  <a:cubicBezTo>
                    <a:pt x="11" y="74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4"/>
                    <a:pt x="7" y="73"/>
                    <a:pt x="7" y="72"/>
                  </a:cubicBezTo>
                  <a:cubicBezTo>
                    <a:pt x="6" y="71"/>
                    <a:pt x="5" y="70"/>
                    <a:pt x="4" y="69"/>
                  </a:cubicBezTo>
                  <a:cubicBezTo>
                    <a:pt x="3" y="70"/>
                    <a:pt x="2" y="69"/>
                    <a:pt x="1" y="69"/>
                  </a:cubicBezTo>
                  <a:cubicBezTo>
                    <a:pt x="0" y="68"/>
                    <a:pt x="0" y="66"/>
                    <a:pt x="0" y="64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5" y="16"/>
                    <a:pt x="6" y="17"/>
                    <a:pt x="9" y="20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19"/>
                    <a:pt x="17" y="18"/>
                    <a:pt x="18" y="17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3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2"/>
                    <a:pt x="30" y="12"/>
                    <a:pt x="30" y="11"/>
                  </a:cubicBezTo>
                  <a:cubicBezTo>
                    <a:pt x="30" y="11"/>
                    <a:pt x="30" y="11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3" y="12"/>
                    <a:pt x="33" y="13"/>
                    <a:pt x="34" y="16"/>
                  </a:cubicBezTo>
                  <a:cubicBezTo>
                    <a:pt x="35" y="17"/>
                    <a:pt x="36" y="18"/>
                    <a:pt x="37" y="17"/>
                  </a:cubicBezTo>
                  <a:cubicBezTo>
                    <a:pt x="36" y="17"/>
                    <a:pt x="36" y="16"/>
                    <a:pt x="37" y="16"/>
                  </a:cubicBezTo>
                  <a:cubicBezTo>
                    <a:pt x="37" y="15"/>
                    <a:pt x="37" y="14"/>
                    <a:pt x="38" y="14"/>
                  </a:cubicBezTo>
                  <a:cubicBezTo>
                    <a:pt x="38" y="14"/>
                    <a:pt x="38" y="14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4"/>
                    <a:pt x="40" y="14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2" y="15"/>
                    <a:pt x="42" y="15"/>
                  </a:cubicBezTo>
                  <a:cubicBezTo>
                    <a:pt x="42" y="15"/>
                    <a:pt x="43" y="14"/>
                    <a:pt x="44" y="14"/>
                  </a:cubicBezTo>
                  <a:cubicBezTo>
                    <a:pt x="45" y="14"/>
                    <a:pt x="47" y="16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51" y="19"/>
                    <a:pt x="54" y="20"/>
                    <a:pt x="58" y="21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61" y="20"/>
                    <a:pt x="64" y="22"/>
                    <a:pt x="64" y="25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1" y="26"/>
                    <a:pt x="61" y="26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4" y="29"/>
                    <a:pt x="67" y="28"/>
                    <a:pt x="72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7"/>
                    <a:pt x="74" y="28"/>
                    <a:pt x="74" y="28"/>
                  </a:cubicBezTo>
                  <a:cubicBezTo>
                    <a:pt x="75" y="28"/>
                    <a:pt x="75" y="28"/>
                    <a:pt x="76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7" y="30"/>
                    <a:pt x="77" y="30"/>
                    <a:pt x="77" y="31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29"/>
                    <a:pt x="77" y="29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6"/>
                    <a:pt x="78" y="26"/>
                  </a:cubicBezTo>
                  <a:cubicBezTo>
                    <a:pt x="77" y="27"/>
                    <a:pt x="76" y="26"/>
                    <a:pt x="75" y="25"/>
                  </a:cubicBezTo>
                  <a:cubicBezTo>
                    <a:pt x="75" y="25"/>
                    <a:pt x="75" y="24"/>
                    <a:pt x="75" y="23"/>
                  </a:cubicBezTo>
                  <a:cubicBezTo>
                    <a:pt x="76" y="22"/>
                    <a:pt x="77" y="22"/>
                    <a:pt x="78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80" y="21"/>
                    <a:pt x="81" y="20"/>
                    <a:pt x="81" y="20"/>
                  </a:cubicBezTo>
                  <a:cubicBezTo>
                    <a:pt x="82" y="20"/>
                    <a:pt x="83" y="21"/>
                    <a:pt x="83" y="22"/>
                  </a:cubicBezTo>
                  <a:cubicBezTo>
                    <a:pt x="84" y="22"/>
                    <a:pt x="83" y="23"/>
                    <a:pt x="83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5" y="25"/>
                    <a:pt x="85" y="25"/>
                  </a:cubicBezTo>
                  <a:cubicBezTo>
                    <a:pt x="85" y="25"/>
                    <a:pt x="86" y="25"/>
                    <a:pt x="86" y="25"/>
                  </a:cubicBezTo>
                  <a:cubicBezTo>
                    <a:pt x="86" y="25"/>
                    <a:pt x="87" y="25"/>
                    <a:pt x="87" y="25"/>
                  </a:cubicBezTo>
                  <a:cubicBezTo>
                    <a:pt x="88" y="25"/>
                    <a:pt x="88" y="25"/>
                    <a:pt x="89" y="26"/>
                  </a:cubicBezTo>
                  <a:cubicBezTo>
                    <a:pt x="89" y="26"/>
                    <a:pt x="89" y="26"/>
                    <a:pt x="89" y="27"/>
                  </a:cubicBezTo>
                  <a:cubicBezTo>
                    <a:pt x="90" y="27"/>
                    <a:pt x="90" y="28"/>
                    <a:pt x="91" y="28"/>
                  </a:cubicBezTo>
                  <a:cubicBezTo>
                    <a:pt x="94" y="27"/>
                    <a:pt x="96" y="27"/>
                    <a:pt x="98" y="28"/>
                  </a:cubicBezTo>
                  <a:cubicBezTo>
                    <a:pt x="98" y="27"/>
                    <a:pt x="99" y="26"/>
                    <a:pt x="99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9" y="25"/>
                    <a:pt x="99" y="25"/>
                    <a:pt x="98" y="25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9" y="24"/>
                    <a:pt x="100" y="24"/>
                  </a:cubicBezTo>
                  <a:cubicBezTo>
                    <a:pt x="100" y="23"/>
                    <a:pt x="101" y="23"/>
                    <a:pt x="102" y="23"/>
                  </a:cubicBezTo>
                  <a:cubicBezTo>
                    <a:pt x="103" y="23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4" y="24"/>
                    <a:pt x="104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6" y="25"/>
                    <a:pt x="106" y="26"/>
                    <a:pt x="106" y="26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7" y="26"/>
                    <a:pt x="108" y="25"/>
                    <a:pt x="109" y="25"/>
                  </a:cubicBezTo>
                  <a:cubicBezTo>
                    <a:pt x="109" y="24"/>
                    <a:pt x="110" y="23"/>
                    <a:pt x="110" y="23"/>
                  </a:cubicBezTo>
                  <a:cubicBezTo>
                    <a:pt x="109" y="23"/>
                    <a:pt x="109" y="23"/>
                    <a:pt x="108" y="23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8" y="22"/>
                    <a:pt x="108" y="21"/>
                    <a:pt x="108" y="21"/>
                  </a:cubicBezTo>
                  <a:cubicBezTo>
                    <a:pt x="108" y="20"/>
                    <a:pt x="108" y="19"/>
                    <a:pt x="109" y="18"/>
                  </a:cubicBezTo>
                  <a:cubicBezTo>
                    <a:pt x="107" y="18"/>
                    <a:pt x="105" y="16"/>
                    <a:pt x="104" y="15"/>
                  </a:cubicBezTo>
                  <a:cubicBezTo>
                    <a:pt x="104" y="14"/>
                    <a:pt x="103" y="13"/>
                    <a:pt x="103" y="11"/>
                  </a:cubicBezTo>
                  <a:cubicBezTo>
                    <a:pt x="103" y="11"/>
                    <a:pt x="104" y="11"/>
                    <a:pt x="104" y="10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4" y="9"/>
                    <a:pt x="103" y="9"/>
                    <a:pt x="104" y="8"/>
                  </a:cubicBezTo>
                  <a:cubicBezTo>
                    <a:pt x="104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3"/>
                    <a:pt x="105" y="3"/>
                    <a:pt x="106" y="2"/>
                  </a:cubicBezTo>
                  <a:cubicBezTo>
                    <a:pt x="106" y="2"/>
                    <a:pt x="106" y="1"/>
                    <a:pt x="106" y="1"/>
                  </a:cubicBezTo>
                  <a:cubicBezTo>
                    <a:pt x="106" y="1"/>
                    <a:pt x="107" y="0"/>
                    <a:pt x="108" y="0"/>
                  </a:cubicBezTo>
                  <a:cubicBezTo>
                    <a:pt x="108" y="0"/>
                    <a:pt x="108" y="0"/>
                    <a:pt x="109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10" y="1"/>
                    <a:pt x="110" y="1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1" y="3"/>
                    <a:pt x="111" y="3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3" y="5"/>
                    <a:pt x="113" y="6"/>
                    <a:pt x="113" y="7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3" y="9"/>
                    <a:pt x="114" y="11"/>
                    <a:pt x="115" y="12"/>
                  </a:cubicBezTo>
                  <a:cubicBezTo>
                    <a:pt x="115" y="12"/>
                    <a:pt x="116" y="13"/>
                    <a:pt x="116" y="13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5"/>
                    <a:pt x="114" y="15"/>
                    <a:pt x="114" y="16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5" y="16"/>
                    <a:pt x="117" y="16"/>
                    <a:pt x="117" y="17"/>
                  </a:cubicBezTo>
                  <a:cubicBezTo>
                    <a:pt x="118" y="18"/>
                    <a:pt x="118" y="18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8" y="20"/>
                    <a:pt x="118" y="21"/>
                    <a:pt x="119" y="22"/>
                  </a:cubicBezTo>
                  <a:cubicBezTo>
                    <a:pt x="119" y="20"/>
                    <a:pt x="120" y="18"/>
                    <a:pt x="121" y="18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3" y="19"/>
                    <a:pt x="124" y="22"/>
                    <a:pt x="124" y="24"/>
                  </a:cubicBezTo>
                  <a:cubicBezTo>
                    <a:pt x="124" y="25"/>
                    <a:pt x="125" y="25"/>
                    <a:pt x="125" y="25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3" y="28"/>
                    <a:pt x="124" y="29"/>
                    <a:pt x="125" y="31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6" y="30"/>
                    <a:pt x="127" y="29"/>
                    <a:pt x="127" y="28"/>
                  </a:cubicBezTo>
                  <a:cubicBezTo>
                    <a:pt x="127" y="27"/>
                    <a:pt x="127" y="27"/>
                    <a:pt x="127" y="26"/>
                  </a:cubicBezTo>
                  <a:cubicBezTo>
                    <a:pt x="128" y="25"/>
                    <a:pt x="128" y="25"/>
                    <a:pt x="128" y="24"/>
                  </a:cubicBezTo>
                  <a:cubicBezTo>
                    <a:pt x="128" y="23"/>
                    <a:pt x="129" y="23"/>
                    <a:pt x="130" y="22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1"/>
                    <a:pt x="131" y="21"/>
                    <a:pt x="131" y="21"/>
                  </a:cubicBezTo>
                  <a:cubicBezTo>
                    <a:pt x="131" y="21"/>
                    <a:pt x="130" y="20"/>
                    <a:pt x="130" y="20"/>
                  </a:cubicBezTo>
                  <a:cubicBezTo>
                    <a:pt x="130" y="20"/>
                    <a:pt x="129" y="20"/>
                    <a:pt x="129" y="19"/>
                  </a:cubicBezTo>
                  <a:cubicBezTo>
                    <a:pt x="129" y="18"/>
                    <a:pt x="129" y="17"/>
                    <a:pt x="129" y="16"/>
                  </a:cubicBezTo>
                  <a:cubicBezTo>
                    <a:pt x="129" y="16"/>
                    <a:pt x="129" y="16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30" y="15"/>
                    <a:pt x="131" y="15"/>
                  </a:cubicBezTo>
                  <a:cubicBezTo>
                    <a:pt x="134" y="15"/>
                    <a:pt x="136" y="15"/>
                    <a:pt x="137" y="16"/>
                  </a:cubicBezTo>
                  <a:cubicBezTo>
                    <a:pt x="137" y="17"/>
                    <a:pt x="137" y="17"/>
                    <a:pt x="137" y="17"/>
                  </a:cubicBezTo>
                  <a:cubicBezTo>
                    <a:pt x="137" y="18"/>
                    <a:pt x="137" y="19"/>
                    <a:pt x="139" y="19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39" y="21"/>
                    <a:pt x="139" y="21"/>
                    <a:pt x="139" y="21"/>
                  </a:cubicBezTo>
                  <a:cubicBezTo>
                    <a:pt x="139" y="21"/>
                    <a:pt x="140" y="22"/>
                    <a:pt x="140" y="22"/>
                  </a:cubicBezTo>
                  <a:cubicBezTo>
                    <a:pt x="140" y="23"/>
                    <a:pt x="139" y="24"/>
                    <a:pt x="139" y="24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38" y="27"/>
                    <a:pt x="138" y="28"/>
                    <a:pt x="139" y="29"/>
                  </a:cubicBezTo>
                  <a:cubicBezTo>
                    <a:pt x="140" y="30"/>
                    <a:pt x="141" y="31"/>
                    <a:pt x="139" y="33"/>
                  </a:cubicBezTo>
                  <a:cubicBezTo>
                    <a:pt x="139" y="33"/>
                    <a:pt x="139" y="33"/>
                    <a:pt x="138" y="34"/>
                  </a:cubicBezTo>
                  <a:cubicBezTo>
                    <a:pt x="138" y="35"/>
                    <a:pt x="137" y="35"/>
                    <a:pt x="136" y="36"/>
                  </a:cubicBezTo>
                  <a:cubicBezTo>
                    <a:pt x="135" y="37"/>
                    <a:pt x="135" y="37"/>
                    <a:pt x="134" y="37"/>
                  </a:cubicBezTo>
                  <a:cubicBezTo>
                    <a:pt x="134" y="37"/>
                    <a:pt x="134" y="37"/>
                    <a:pt x="134" y="36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7"/>
                    <a:pt x="134" y="37"/>
                    <a:pt x="134" y="38"/>
                  </a:cubicBezTo>
                  <a:cubicBezTo>
                    <a:pt x="135" y="41"/>
                    <a:pt x="135" y="41"/>
                    <a:pt x="135" y="41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3" y="38"/>
                    <a:pt x="133" y="38"/>
                    <a:pt x="132" y="38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30" y="38"/>
                    <a:pt x="130" y="37"/>
                    <a:pt x="130" y="36"/>
                  </a:cubicBezTo>
                  <a:cubicBezTo>
                    <a:pt x="130" y="36"/>
                    <a:pt x="129" y="36"/>
                    <a:pt x="129" y="36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28" y="36"/>
                    <a:pt x="128" y="36"/>
                    <a:pt x="127" y="36"/>
                  </a:cubicBezTo>
                  <a:cubicBezTo>
                    <a:pt x="128" y="36"/>
                    <a:pt x="128" y="37"/>
                    <a:pt x="129" y="37"/>
                  </a:cubicBezTo>
                  <a:cubicBezTo>
                    <a:pt x="129" y="38"/>
                    <a:pt x="128" y="40"/>
                    <a:pt x="127" y="42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6" y="42"/>
                    <a:pt x="126" y="42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4"/>
                    <a:pt x="126" y="44"/>
                    <a:pt x="126" y="45"/>
                  </a:cubicBezTo>
                  <a:cubicBezTo>
                    <a:pt x="125" y="47"/>
                    <a:pt x="124" y="50"/>
                    <a:pt x="121" y="50"/>
                  </a:cubicBezTo>
                  <a:cubicBezTo>
                    <a:pt x="121" y="50"/>
                    <a:pt x="120" y="50"/>
                    <a:pt x="120" y="50"/>
                  </a:cubicBezTo>
                  <a:cubicBezTo>
                    <a:pt x="120" y="51"/>
                    <a:pt x="119" y="52"/>
                    <a:pt x="118" y="52"/>
                  </a:cubicBezTo>
                  <a:cubicBezTo>
                    <a:pt x="117" y="52"/>
                    <a:pt x="117" y="52"/>
                    <a:pt x="117" y="52"/>
                  </a:cubicBezTo>
                  <a:cubicBezTo>
                    <a:pt x="117" y="53"/>
                    <a:pt x="118" y="53"/>
                    <a:pt x="118" y="54"/>
                  </a:cubicBezTo>
                  <a:cubicBezTo>
                    <a:pt x="118" y="55"/>
                    <a:pt x="117" y="55"/>
                    <a:pt x="117" y="56"/>
                  </a:cubicBezTo>
                  <a:cubicBezTo>
                    <a:pt x="116" y="56"/>
                    <a:pt x="115" y="56"/>
                    <a:pt x="114" y="56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14" y="56"/>
                    <a:pt x="115" y="56"/>
                    <a:pt x="115" y="56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3" y="58"/>
                    <a:pt x="113" y="58"/>
                    <a:pt x="113" y="59"/>
                  </a:cubicBezTo>
                  <a:cubicBezTo>
                    <a:pt x="114" y="59"/>
                    <a:pt x="114" y="59"/>
                    <a:pt x="114" y="60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3" y="60"/>
                    <a:pt x="113" y="60"/>
                    <a:pt x="113" y="60"/>
                  </a:cubicBezTo>
                  <a:cubicBezTo>
                    <a:pt x="113" y="60"/>
                    <a:pt x="112" y="60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2"/>
                    <a:pt x="110" y="63"/>
                    <a:pt x="109" y="63"/>
                  </a:cubicBezTo>
                  <a:cubicBezTo>
                    <a:pt x="110" y="64"/>
                    <a:pt x="109" y="66"/>
                    <a:pt x="109" y="68"/>
                  </a:cubicBezTo>
                  <a:cubicBezTo>
                    <a:pt x="108" y="71"/>
                    <a:pt x="107" y="73"/>
                    <a:pt x="109" y="74"/>
                  </a:cubicBezTo>
                  <a:lnTo>
                    <a:pt x="111" y="75"/>
                  </a:lnTo>
                  <a:close/>
                  <a:moveTo>
                    <a:pt x="14" y="70"/>
                  </a:moveTo>
                  <a:cubicBezTo>
                    <a:pt x="15" y="70"/>
                    <a:pt x="15" y="71"/>
                    <a:pt x="15" y="73"/>
                  </a:cubicBezTo>
                  <a:cubicBezTo>
                    <a:pt x="16" y="73"/>
                    <a:pt x="16" y="74"/>
                    <a:pt x="16" y="74"/>
                  </a:cubicBezTo>
                  <a:cubicBezTo>
                    <a:pt x="18" y="74"/>
                    <a:pt x="20" y="74"/>
                    <a:pt x="21" y="74"/>
                  </a:cubicBezTo>
                  <a:cubicBezTo>
                    <a:pt x="28" y="74"/>
                    <a:pt x="35" y="74"/>
                    <a:pt x="42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3"/>
                    <a:pt x="107" y="70"/>
                    <a:pt x="108" y="68"/>
                  </a:cubicBezTo>
                  <a:cubicBezTo>
                    <a:pt x="108" y="66"/>
                    <a:pt x="109" y="64"/>
                    <a:pt x="108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8" y="62"/>
                    <a:pt x="109" y="62"/>
                    <a:pt x="109" y="62"/>
                  </a:cubicBezTo>
                  <a:cubicBezTo>
                    <a:pt x="110" y="61"/>
                    <a:pt x="111" y="61"/>
                    <a:pt x="110" y="60"/>
                  </a:cubicBezTo>
                  <a:cubicBezTo>
                    <a:pt x="110" y="60"/>
                    <a:pt x="110" y="60"/>
                    <a:pt x="110" y="60"/>
                  </a:cubicBezTo>
                  <a:cubicBezTo>
                    <a:pt x="111" y="60"/>
                    <a:pt x="111" y="60"/>
                    <a:pt x="111" y="60"/>
                  </a:cubicBezTo>
                  <a:cubicBezTo>
                    <a:pt x="111" y="60"/>
                    <a:pt x="111" y="60"/>
                    <a:pt x="111" y="60"/>
                  </a:cubicBezTo>
                  <a:cubicBezTo>
                    <a:pt x="111" y="59"/>
                    <a:pt x="111" y="59"/>
                    <a:pt x="112" y="59"/>
                  </a:cubicBezTo>
                  <a:cubicBezTo>
                    <a:pt x="112" y="58"/>
                    <a:pt x="112" y="58"/>
                    <a:pt x="112" y="58"/>
                  </a:cubicBezTo>
                  <a:cubicBezTo>
                    <a:pt x="112" y="58"/>
                    <a:pt x="112" y="58"/>
                    <a:pt x="112" y="58"/>
                  </a:cubicBezTo>
                  <a:cubicBezTo>
                    <a:pt x="112" y="58"/>
                    <a:pt x="112" y="57"/>
                    <a:pt x="113" y="57"/>
                  </a:cubicBezTo>
                  <a:cubicBezTo>
                    <a:pt x="113" y="57"/>
                    <a:pt x="113" y="57"/>
                    <a:pt x="113" y="56"/>
                  </a:cubicBezTo>
                  <a:cubicBezTo>
                    <a:pt x="113" y="56"/>
                    <a:pt x="113" y="56"/>
                    <a:pt x="113" y="56"/>
                  </a:cubicBezTo>
                  <a:cubicBezTo>
                    <a:pt x="113" y="56"/>
                    <a:pt x="113" y="56"/>
                    <a:pt x="113" y="56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115" y="55"/>
                    <a:pt x="116" y="55"/>
                    <a:pt x="116" y="55"/>
                  </a:cubicBezTo>
                  <a:cubicBezTo>
                    <a:pt x="117" y="55"/>
                    <a:pt x="117" y="54"/>
                    <a:pt x="117" y="54"/>
                  </a:cubicBezTo>
                  <a:cubicBezTo>
                    <a:pt x="117" y="53"/>
                    <a:pt x="115" y="52"/>
                    <a:pt x="114" y="52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0" y="51"/>
                    <a:pt x="110" y="50"/>
                    <a:pt x="110" y="50"/>
                  </a:cubicBezTo>
                  <a:cubicBezTo>
                    <a:pt x="110" y="49"/>
                    <a:pt x="111" y="49"/>
                    <a:pt x="111" y="49"/>
                  </a:cubicBezTo>
                  <a:cubicBezTo>
                    <a:pt x="111" y="49"/>
                    <a:pt x="111" y="49"/>
                    <a:pt x="111" y="49"/>
                  </a:cubicBezTo>
                  <a:cubicBezTo>
                    <a:pt x="111" y="49"/>
                    <a:pt x="111" y="49"/>
                    <a:pt x="111" y="49"/>
                  </a:cubicBezTo>
                  <a:cubicBezTo>
                    <a:pt x="111" y="49"/>
                    <a:pt x="112" y="49"/>
                    <a:pt x="113" y="50"/>
                  </a:cubicBezTo>
                  <a:cubicBezTo>
                    <a:pt x="113" y="50"/>
                    <a:pt x="114" y="50"/>
                    <a:pt x="114" y="50"/>
                  </a:cubicBezTo>
                  <a:cubicBezTo>
                    <a:pt x="115" y="50"/>
                    <a:pt x="116" y="50"/>
                    <a:pt x="116" y="50"/>
                  </a:cubicBezTo>
                  <a:cubicBezTo>
                    <a:pt x="117" y="51"/>
                    <a:pt x="117" y="51"/>
                    <a:pt x="118" y="51"/>
                  </a:cubicBezTo>
                  <a:cubicBezTo>
                    <a:pt x="118" y="51"/>
                    <a:pt x="118" y="51"/>
                    <a:pt x="119" y="49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1" y="49"/>
                    <a:pt x="121" y="49"/>
                  </a:cubicBezTo>
                  <a:cubicBezTo>
                    <a:pt x="123" y="49"/>
                    <a:pt x="124" y="46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4"/>
                    <a:pt x="121" y="43"/>
                    <a:pt x="120" y="42"/>
                  </a:cubicBezTo>
                  <a:cubicBezTo>
                    <a:pt x="118" y="41"/>
                    <a:pt x="118" y="40"/>
                    <a:pt x="118" y="39"/>
                  </a:cubicBezTo>
                  <a:cubicBezTo>
                    <a:pt x="118" y="39"/>
                    <a:pt x="119" y="39"/>
                    <a:pt x="119" y="39"/>
                  </a:cubicBezTo>
                  <a:cubicBezTo>
                    <a:pt x="120" y="39"/>
                    <a:pt x="120" y="39"/>
                    <a:pt x="122" y="40"/>
                  </a:cubicBezTo>
                  <a:cubicBezTo>
                    <a:pt x="123" y="40"/>
                    <a:pt x="123" y="41"/>
                    <a:pt x="123" y="41"/>
                  </a:cubicBezTo>
                  <a:cubicBezTo>
                    <a:pt x="124" y="41"/>
                    <a:pt x="124" y="42"/>
                    <a:pt x="124" y="42"/>
                  </a:cubicBezTo>
                  <a:cubicBezTo>
                    <a:pt x="125" y="42"/>
                    <a:pt x="125" y="42"/>
                    <a:pt x="125" y="41"/>
                  </a:cubicBezTo>
                  <a:cubicBezTo>
                    <a:pt x="125" y="41"/>
                    <a:pt x="125" y="41"/>
                    <a:pt x="126" y="41"/>
                  </a:cubicBezTo>
                  <a:cubicBezTo>
                    <a:pt x="127" y="39"/>
                    <a:pt x="128" y="38"/>
                    <a:pt x="128" y="37"/>
                  </a:cubicBezTo>
                  <a:cubicBezTo>
                    <a:pt x="128" y="37"/>
                    <a:pt x="127" y="37"/>
                    <a:pt x="127" y="37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6" y="35"/>
                    <a:pt x="127" y="35"/>
                    <a:pt x="128" y="35"/>
                  </a:cubicBezTo>
                  <a:cubicBezTo>
                    <a:pt x="128" y="35"/>
                    <a:pt x="129" y="35"/>
                    <a:pt x="129" y="35"/>
                  </a:cubicBezTo>
                  <a:cubicBezTo>
                    <a:pt x="129" y="35"/>
                    <a:pt x="129" y="35"/>
                    <a:pt x="130" y="35"/>
                  </a:cubicBezTo>
                  <a:cubicBezTo>
                    <a:pt x="130" y="35"/>
                    <a:pt x="131" y="36"/>
                    <a:pt x="131" y="36"/>
                  </a:cubicBezTo>
                  <a:cubicBezTo>
                    <a:pt x="131" y="37"/>
                    <a:pt x="131" y="37"/>
                    <a:pt x="131" y="37"/>
                  </a:cubicBezTo>
                  <a:cubicBezTo>
                    <a:pt x="131" y="37"/>
                    <a:pt x="131" y="37"/>
                    <a:pt x="131" y="36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32" y="36"/>
                    <a:pt x="132" y="36"/>
                    <a:pt x="132" y="36"/>
                  </a:cubicBezTo>
                  <a:cubicBezTo>
                    <a:pt x="132" y="36"/>
                    <a:pt x="132" y="35"/>
                    <a:pt x="132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4" y="35"/>
                    <a:pt x="134" y="35"/>
                    <a:pt x="134" y="35"/>
                  </a:cubicBezTo>
                  <a:cubicBezTo>
                    <a:pt x="134" y="35"/>
                    <a:pt x="134" y="36"/>
                    <a:pt x="134" y="36"/>
                  </a:cubicBezTo>
                  <a:cubicBezTo>
                    <a:pt x="135" y="36"/>
                    <a:pt x="135" y="36"/>
                    <a:pt x="135" y="35"/>
                  </a:cubicBezTo>
                  <a:cubicBezTo>
                    <a:pt x="136" y="35"/>
                    <a:pt x="137" y="34"/>
                    <a:pt x="137" y="33"/>
                  </a:cubicBezTo>
                  <a:cubicBezTo>
                    <a:pt x="138" y="33"/>
                    <a:pt x="138" y="32"/>
                    <a:pt x="138" y="32"/>
                  </a:cubicBezTo>
                  <a:cubicBezTo>
                    <a:pt x="139" y="31"/>
                    <a:pt x="139" y="30"/>
                    <a:pt x="138" y="29"/>
                  </a:cubicBezTo>
                  <a:cubicBezTo>
                    <a:pt x="137" y="29"/>
                    <a:pt x="137" y="28"/>
                    <a:pt x="137" y="27"/>
                  </a:cubicBezTo>
                  <a:cubicBezTo>
                    <a:pt x="136" y="27"/>
                    <a:pt x="136" y="27"/>
                    <a:pt x="136" y="27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6" y="25"/>
                    <a:pt x="136" y="25"/>
                    <a:pt x="136" y="24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6" y="23"/>
                    <a:pt x="136" y="23"/>
                    <a:pt x="137" y="23"/>
                  </a:cubicBezTo>
                  <a:cubicBezTo>
                    <a:pt x="137" y="23"/>
                    <a:pt x="138" y="23"/>
                    <a:pt x="138" y="24"/>
                  </a:cubicBezTo>
                  <a:cubicBezTo>
                    <a:pt x="138" y="23"/>
                    <a:pt x="139" y="23"/>
                    <a:pt x="138" y="22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36" y="19"/>
                    <a:pt x="136" y="19"/>
                    <a:pt x="136" y="17"/>
                  </a:cubicBezTo>
                  <a:cubicBezTo>
                    <a:pt x="136" y="17"/>
                    <a:pt x="136" y="17"/>
                    <a:pt x="135" y="17"/>
                  </a:cubicBezTo>
                  <a:cubicBezTo>
                    <a:pt x="135" y="16"/>
                    <a:pt x="132" y="16"/>
                    <a:pt x="131" y="1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30" y="17"/>
                    <a:pt x="130" y="18"/>
                    <a:pt x="130" y="18"/>
                  </a:cubicBezTo>
                  <a:cubicBezTo>
                    <a:pt x="130" y="19"/>
                    <a:pt x="130" y="19"/>
                    <a:pt x="131" y="19"/>
                  </a:cubicBezTo>
                  <a:cubicBezTo>
                    <a:pt x="131" y="20"/>
                    <a:pt x="132" y="20"/>
                    <a:pt x="132" y="21"/>
                  </a:cubicBezTo>
                  <a:cubicBezTo>
                    <a:pt x="132" y="21"/>
                    <a:pt x="132" y="21"/>
                    <a:pt x="131" y="21"/>
                  </a:cubicBezTo>
                  <a:cubicBezTo>
                    <a:pt x="133" y="22"/>
                    <a:pt x="133" y="22"/>
                    <a:pt x="133" y="22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0" y="23"/>
                    <a:pt x="129" y="24"/>
                    <a:pt x="129" y="25"/>
                  </a:cubicBezTo>
                  <a:cubicBezTo>
                    <a:pt x="129" y="25"/>
                    <a:pt x="129" y="26"/>
                    <a:pt x="129" y="27"/>
                  </a:cubicBezTo>
                  <a:cubicBezTo>
                    <a:pt x="128" y="27"/>
                    <a:pt x="128" y="28"/>
                    <a:pt x="128" y="28"/>
                  </a:cubicBezTo>
                  <a:cubicBezTo>
                    <a:pt x="128" y="30"/>
                    <a:pt x="127" y="31"/>
                    <a:pt x="125" y="32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3" y="29"/>
                    <a:pt x="122" y="27"/>
                    <a:pt x="122" y="24"/>
                  </a:cubicBezTo>
                  <a:cubicBezTo>
                    <a:pt x="123" y="22"/>
                    <a:pt x="123" y="22"/>
                    <a:pt x="123" y="22"/>
                  </a:cubicBezTo>
                  <a:cubicBezTo>
                    <a:pt x="122" y="21"/>
                    <a:pt x="122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0" y="20"/>
                    <a:pt x="120" y="22"/>
                    <a:pt x="119" y="23"/>
                  </a:cubicBezTo>
                  <a:cubicBezTo>
                    <a:pt x="119" y="24"/>
                    <a:pt x="119" y="25"/>
                    <a:pt x="119" y="25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8" y="25"/>
                    <a:pt x="118" y="25"/>
                    <a:pt x="118" y="25"/>
                  </a:cubicBezTo>
                  <a:cubicBezTo>
                    <a:pt x="117" y="24"/>
                    <a:pt x="117" y="24"/>
                    <a:pt x="117" y="23"/>
                  </a:cubicBezTo>
                  <a:cubicBezTo>
                    <a:pt x="117" y="23"/>
                    <a:pt x="118" y="22"/>
                    <a:pt x="117" y="22"/>
                  </a:cubicBezTo>
                  <a:cubicBezTo>
                    <a:pt x="117" y="21"/>
                    <a:pt x="117" y="20"/>
                    <a:pt x="116" y="20"/>
                  </a:cubicBezTo>
                  <a:cubicBezTo>
                    <a:pt x="116" y="19"/>
                    <a:pt x="115" y="19"/>
                    <a:pt x="115" y="19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16" y="17"/>
                    <a:pt x="115" y="17"/>
                    <a:pt x="114" y="17"/>
                  </a:cubicBezTo>
                  <a:cubicBezTo>
                    <a:pt x="113" y="17"/>
                    <a:pt x="113" y="17"/>
                    <a:pt x="112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6"/>
                    <a:pt x="113" y="15"/>
                    <a:pt x="113" y="15"/>
                  </a:cubicBezTo>
                  <a:cubicBezTo>
                    <a:pt x="113" y="15"/>
                    <a:pt x="114" y="14"/>
                    <a:pt x="114" y="14"/>
                  </a:cubicBezTo>
                  <a:cubicBezTo>
                    <a:pt x="114" y="14"/>
                    <a:pt x="113" y="14"/>
                    <a:pt x="113" y="13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3" y="11"/>
                    <a:pt x="112" y="10"/>
                    <a:pt x="112" y="8"/>
                  </a:cubicBezTo>
                  <a:cubicBezTo>
                    <a:pt x="112" y="8"/>
                    <a:pt x="112" y="8"/>
                    <a:pt x="112" y="7"/>
                  </a:cubicBezTo>
                  <a:cubicBezTo>
                    <a:pt x="112" y="7"/>
                    <a:pt x="112" y="5"/>
                    <a:pt x="111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0" y="4"/>
                    <a:pt x="110" y="3"/>
                    <a:pt x="110" y="3"/>
                  </a:cubicBezTo>
                  <a:cubicBezTo>
                    <a:pt x="109" y="3"/>
                    <a:pt x="108" y="3"/>
                    <a:pt x="108" y="2"/>
                  </a:cubicBezTo>
                  <a:cubicBezTo>
                    <a:pt x="108" y="2"/>
                    <a:pt x="108" y="1"/>
                    <a:pt x="108" y="1"/>
                  </a:cubicBezTo>
                  <a:cubicBezTo>
                    <a:pt x="108" y="1"/>
                    <a:pt x="107" y="1"/>
                    <a:pt x="107" y="2"/>
                  </a:cubicBezTo>
                  <a:cubicBezTo>
                    <a:pt x="107" y="2"/>
                    <a:pt x="107" y="2"/>
                    <a:pt x="107" y="3"/>
                  </a:cubicBezTo>
                  <a:cubicBezTo>
                    <a:pt x="106" y="3"/>
                    <a:pt x="106" y="3"/>
                    <a:pt x="107" y="3"/>
                  </a:cubicBezTo>
                  <a:cubicBezTo>
                    <a:pt x="107" y="4"/>
                    <a:pt x="107" y="5"/>
                    <a:pt x="107" y="5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5" y="5"/>
                    <a:pt x="105" y="6"/>
                    <a:pt x="105" y="8"/>
                  </a:cubicBezTo>
                  <a:cubicBezTo>
                    <a:pt x="105" y="8"/>
                    <a:pt x="105" y="8"/>
                    <a:pt x="105" y="9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06" y="10"/>
                    <a:pt x="105" y="11"/>
                    <a:pt x="105" y="11"/>
                  </a:cubicBezTo>
                  <a:cubicBezTo>
                    <a:pt x="105" y="11"/>
                    <a:pt x="104" y="11"/>
                    <a:pt x="104" y="12"/>
                  </a:cubicBezTo>
                  <a:cubicBezTo>
                    <a:pt x="104" y="12"/>
                    <a:pt x="104" y="13"/>
                    <a:pt x="105" y="14"/>
                  </a:cubicBezTo>
                  <a:cubicBezTo>
                    <a:pt x="107" y="16"/>
                    <a:pt x="109" y="17"/>
                    <a:pt x="110" y="17"/>
                  </a:cubicBezTo>
                  <a:cubicBezTo>
                    <a:pt x="110" y="16"/>
                    <a:pt x="110" y="16"/>
                    <a:pt x="110" y="16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8"/>
                    <a:pt x="111" y="18"/>
                    <a:pt x="111" y="19"/>
                  </a:cubicBezTo>
                  <a:cubicBezTo>
                    <a:pt x="111" y="19"/>
                    <a:pt x="111" y="20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0" y="20"/>
                    <a:pt x="110" y="21"/>
                    <a:pt x="110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3"/>
                    <a:pt x="111" y="24"/>
                    <a:pt x="110" y="25"/>
                  </a:cubicBezTo>
                  <a:cubicBezTo>
                    <a:pt x="110" y="26"/>
                    <a:pt x="109" y="27"/>
                    <a:pt x="107" y="27"/>
                  </a:cubicBezTo>
                  <a:cubicBezTo>
                    <a:pt x="107" y="27"/>
                    <a:pt x="107" y="27"/>
                    <a:pt x="107" y="28"/>
                  </a:cubicBezTo>
                  <a:cubicBezTo>
                    <a:pt x="106" y="28"/>
                    <a:pt x="106" y="28"/>
                    <a:pt x="107" y="28"/>
                  </a:cubicBezTo>
                  <a:cubicBezTo>
                    <a:pt x="107" y="29"/>
                    <a:pt x="107" y="30"/>
                    <a:pt x="107" y="32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6" y="32"/>
                    <a:pt x="106" y="31"/>
                    <a:pt x="106" y="31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06" y="31"/>
                    <a:pt x="106" y="31"/>
                    <a:pt x="105" y="32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1"/>
                    <a:pt x="104" y="31"/>
                    <a:pt x="104" y="3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4" y="29"/>
                    <a:pt x="104" y="28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3" y="28"/>
                    <a:pt x="103" y="28"/>
                    <a:pt x="103" y="28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6" y="28"/>
                    <a:pt x="95" y="28"/>
                    <a:pt x="91" y="29"/>
                  </a:cubicBezTo>
                  <a:cubicBezTo>
                    <a:pt x="90" y="29"/>
                    <a:pt x="89" y="28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6"/>
                    <a:pt x="87" y="26"/>
                  </a:cubicBezTo>
                  <a:cubicBezTo>
                    <a:pt x="87" y="26"/>
                    <a:pt x="86" y="27"/>
                    <a:pt x="86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26"/>
                    <a:pt x="84" y="25"/>
                    <a:pt x="83" y="25"/>
                  </a:cubicBezTo>
                  <a:cubicBezTo>
                    <a:pt x="83" y="25"/>
                    <a:pt x="83" y="25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2" y="25"/>
                    <a:pt x="82" y="25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8" y="29"/>
                    <a:pt x="78" y="29"/>
                    <a:pt x="78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79" y="31"/>
                    <a:pt x="79" y="32"/>
                    <a:pt x="79" y="32"/>
                  </a:cubicBezTo>
                  <a:cubicBezTo>
                    <a:pt x="79" y="33"/>
                    <a:pt x="79" y="33"/>
                    <a:pt x="80" y="33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4"/>
                    <a:pt x="78" y="34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7" y="32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7" y="31"/>
                    <a:pt x="77" y="31"/>
                    <a:pt x="76" y="31"/>
                  </a:cubicBezTo>
                  <a:cubicBezTo>
                    <a:pt x="76" y="31"/>
                    <a:pt x="76" y="31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9"/>
                    <a:pt x="75" y="29"/>
                    <a:pt x="74" y="29"/>
                  </a:cubicBezTo>
                  <a:cubicBezTo>
                    <a:pt x="73" y="29"/>
                    <a:pt x="72" y="28"/>
                    <a:pt x="72" y="27"/>
                  </a:cubicBezTo>
                  <a:cubicBezTo>
                    <a:pt x="67" y="30"/>
                    <a:pt x="63" y="30"/>
                    <a:pt x="59" y="28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60" y="26"/>
                    <a:pt x="60" y="26"/>
                  </a:cubicBezTo>
                  <a:cubicBezTo>
                    <a:pt x="60" y="26"/>
                    <a:pt x="60" y="26"/>
                    <a:pt x="60" y="25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2" y="23"/>
                    <a:pt x="61" y="22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5" y="21"/>
                    <a:pt x="51" y="20"/>
                    <a:pt x="48" y="18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7"/>
                    <a:pt x="44" y="15"/>
                    <a:pt x="43" y="16"/>
                  </a:cubicBezTo>
                  <a:cubicBezTo>
                    <a:pt x="43" y="16"/>
                    <a:pt x="43" y="17"/>
                    <a:pt x="42" y="17"/>
                  </a:cubicBezTo>
                  <a:cubicBezTo>
                    <a:pt x="42" y="17"/>
                    <a:pt x="42" y="18"/>
                    <a:pt x="42" y="18"/>
                  </a:cubicBezTo>
                  <a:cubicBezTo>
                    <a:pt x="41" y="19"/>
                    <a:pt x="41" y="19"/>
                    <a:pt x="40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9" y="17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8" y="16"/>
                    <a:pt x="38" y="15"/>
                    <a:pt x="38" y="15"/>
                  </a:cubicBezTo>
                  <a:cubicBezTo>
                    <a:pt x="38" y="15"/>
                    <a:pt x="38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6" y="19"/>
                    <a:pt x="34" y="18"/>
                    <a:pt x="33" y="16"/>
                  </a:cubicBezTo>
                  <a:cubicBezTo>
                    <a:pt x="33" y="15"/>
                    <a:pt x="32" y="14"/>
                    <a:pt x="32" y="13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6" y="17"/>
                    <a:pt x="26" y="17"/>
                    <a:pt x="24" y="20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3" y="23"/>
                    <a:pt x="12" y="23"/>
                    <a:pt x="12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9" y="22"/>
                    <a:pt x="9" y="21"/>
                    <a:pt x="8" y="21"/>
                  </a:cubicBezTo>
                  <a:cubicBezTo>
                    <a:pt x="5" y="18"/>
                    <a:pt x="4" y="17"/>
                    <a:pt x="1" y="17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6"/>
                    <a:pt x="1" y="67"/>
                    <a:pt x="2" y="68"/>
                  </a:cubicBezTo>
                  <a:cubicBezTo>
                    <a:pt x="2" y="68"/>
                    <a:pt x="2" y="68"/>
                    <a:pt x="3" y="68"/>
                  </a:cubicBezTo>
                  <a:cubicBezTo>
                    <a:pt x="3" y="68"/>
                    <a:pt x="4" y="68"/>
                    <a:pt x="5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9"/>
                    <a:pt x="6" y="70"/>
                    <a:pt x="7" y="71"/>
                  </a:cubicBezTo>
                  <a:cubicBezTo>
                    <a:pt x="8" y="72"/>
                    <a:pt x="9" y="73"/>
                    <a:pt x="9" y="74"/>
                  </a:cubicBezTo>
                  <a:cubicBezTo>
                    <a:pt x="10" y="73"/>
                    <a:pt x="10" y="73"/>
                    <a:pt x="11" y="72"/>
                  </a:cubicBezTo>
                  <a:cubicBezTo>
                    <a:pt x="11" y="72"/>
                    <a:pt x="12" y="71"/>
                    <a:pt x="12" y="70"/>
                  </a:cubicBezTo>
                  <a:cubicBezTo>
                    <a:pt x="13" y="70"/>
                    <a:pt x="13" y="70"/>
                    <a:pt x="14" y="70"/>
                  </a:cubicBezTo>
                  <a:close/>
                  <a:moveTo>
                    <a:pt x="120" y="40"/>
                  </a:moveTo>
                  <a:cubicBezTo>
                    <a:pt x="120" y="41"/>
                    <a:pt x="121" y="41"/>
                    <a:pt x="121" y="42"/>
                  </a:cubicBezTo>
                  <a:cubicBezTo>
                    <a:pt x="121" y="42"/>
                    <a:pt x="122" y="42"/>
                    <a:pt x="123" y="42"/>
                  </a:cubicBezTo>
                  <a:cubicBezTo>
                    <a:pt x="123" y="42"/>
                    <a:pt x="123" y="42"/>
                    <a:pt x="123" y="42"/>
                  </a:cubicBezTo>
                  <a:cubicBezTo>
                    <a:pt x="122" y="41"/>
                    <a:pt x="122" y="41"/>
                    <a:pt x="122" y="41"/>
                  </a:cubicBezTo>
                  <a:cubicBezTo>
                    <a:pt x="121" y="41"/>
                    <a:pt x="121" y="41"/>
                    <a:pt x="120" y="40"/>
                  </a:cubicBezTo>
                  <a:close/>
                  <a:moveTo>
                    <a:pt x="77" y="33"/>
                  </a:moveTo>
                  <a:cubicBezTo>
                    <a:pt x="77" y="33"/>
                    <a:pt x="77" y="33"/>
                    <a:pt x="77" y="33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8" y="33"/>
                    <a:pt x="77" y="33"/>
                    <a:pt x="77" y="33"/>
                  </a:cubicBezTo>
                  <a:close/>
                  <a:moveTo>
                    <a:pt x="105" y="29"/>
                  </a:moveTo>
                  <a:cubicBezTo>
                    <a:pt x="105" y="30"/>
                    <a:pt x="105" y="30"/>
                    <a:pt x="105" y="3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6" y="30"/>
                    <a:pt x="106" y="29"/>
                    <a:pt x="106" y="29"/>
                  </a:cubicBezTo>
                  <a:cubicBezTo>
                    <a:pt x="106" y="29"/>
                    <a:pt x="105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lose/>
                  <a:moveTo>
                    <a:pt x="100" y="25"/>
                  </a:moveTo>
                  <a:cubicBezTo>
                    <a:pt x="100" y="25"/>
                    <a:pt x="100" y="25"/>
                    <a:pt x="100" y="25"/>
                  </a:cubicBezTo>
                  <a:cubicBezTo>
                    <a:pt x="101" y="27"/>
                    <a:pt x="101" y="27"/>
                    <a:pt x="102" y="27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2" y="26"/>
                    <a:pt x="102" y="25"/>
                    <a:pt x="102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1" y="24"/>
                    <a:pt x="101" y="24"/>
                    <a:pt x="100" y="25"/>
                  </a:cubicBezTo>
                  <a:cubicBezTo>
                    <a:pt x="100" y="25"/>
                    <a:pt x="100" y="25"/>
                    <a:pt x="100" y="25"/>
                  </a:cubicBezTo>
                  <a:close/>
                  <a:moveTo>
                    <a:pt x="81" y="21"/>
                  </a:moveTo>
                  <a:cubicBezTo>
                    <a:pt x="81" y="21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8" y="23"/>
                    <a:pt x="77" y="23"/>
                    <a:pt x="76" y="24"/>
                  </a:cubicBezTo>
                  <a:cubicBezTo>
                    <a:pt x="76" y="24"/>
                    <a:pt x="76" y="24"/>
                    <a:pt x="76" y="25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2"/>
                    <a:pt x="81" y="22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2" y="21"/>
                    <a:pt x="81" y="21"/>
                    <a:pt x="81" y="21"/>
                  </a:cubicBezTo>
                  <a:close/>
                  <a:moveTo>
                    <a:pt x="27" y="13"/>
                  </a:moveTo>
                  <a:cubicBezTo>
                    <a:pt x="19" y="18"/>
                    <a:pt x="19" y="18"/>
                    <a:pt x="19" y="18"/>
                  </a:cubicBezTo>
                  <a:cubicBezTo>
                    <a:pt x="18" y="19"/>
                    <a:pt x="17" y="19"/>
                    <a:pt x="16" y="20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2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4" y="17"/>
                    <a:pt x="24" y="16"/>
                  </a:cubicBezTo>
                  <a:cubicBezTo>
                    <a:pt x="25" y="16"/>
                    <a:pt x="26" y="15"/>
                    <a:pt x="27" y="14"/>
                  </a:cubicBezTo>
                  <a:cubicBezTo>
                    <a:pt x="27" y="13"/>
                    <a:pt x="27" y="13"/>
                    <a:pt x="2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8" name="Freeform 721"/>
            <p:cNvSpPr>
              <a:spLocks/>
            </p:cNvSpPr>
            <p:nvPr/>
          </p:nvSpPr>
          <p:spPr bwMode="auto">
            <a:xfrm>
              <a:off x="6099225" y="1795041"/>
              <a:ext cx="1376363" cy="600075"/>
            </a:xfrm>
            <a:custGeom>
              <a:avLst/>
              <a:gdLst>
                <a:gd name="T0" fmla="*/ 2147483647 w 185"/>
                <a:gd name="T1" fmla="*/ 2147483647 h 81"/>
                <a:gd name="T2" fmla="*/ 2147483647 w 185"/>
                <a:gd name="T3" fmla="*/ 2147483647 h 81"/>
                <a:gd name="T4" fmla="*/ 2147483647 w 185"/>
                <a:gd name="T5" fmla="*/ 2147483647 h 81"/>
                <a:gd name="T6" fmla="*/ 2147483647 w 185"/>
                <a:gd name="T7" fmla="*/ 2147483647 h 81"/>
                <a:gd name="T8" fmla="*/ 2147483647 w 185"/>
                <a:gd name="T9" fmla="*/ 2147483647 h 81"/>
                <a:gd name="T10" fmla="*/ 2147483647 w 185"/>
                <a:gd name="T11" fmla="*/ 2147483647 h 81"/>
                <a:gd name="T12" fmla="*/ 2147483647 w 185"/>
                <a:gd name="T13" fmla="*/ 2147483647 h 81"/>
                <a:gd name="T14" fmla="*/ 2147483647 w 185"/>
                <a:gd name="T15" fmla="*/ 2147483647 h 81"/>
                <a:gd name="T16" fmla="*/ 2147483647 w 185"/>
                <a:gd name="T17" fmla="*/ 2147483647 h 81"/>
                <a:gd name="T18" fmla="*/ 2147483647 w 185"/>
                <a:gd name="T19" fmla="*/ 2147483647 h 81"/>
                <a:gd name="T20" fmla="*/ 2147483647 w 185"/>
                <a:gd name="T21" fmla="*/ 2147483647 h 81"/>
                <a:gd name="T22" fmla="*/ 2147483647 w 185"/>
                <a:gd name="T23" fmla="*/ 2147483647 h 81"/>
                <a:gd name="T24" fmla="*/ 2147483647 w 185"/>
                <a:gd name="T25" fmla="*/ 2147483647 h 81"/>
                <a:gd name="T26" fmla="*/ 2147483647 w 185"/>
                <a:gd name="T27" fmla="*/ 2147483647 h 81"/>
                <a:gd name="T28" fmla="*/ 2147483647 w 185"/>
                <a:gd name="T29" fmla="*/ 2147483647 h 81"/>
                <a:gd name="T30" fmla="*/ 2147483647 w 185"/>
                <a:gd name="T31" fmla="*/ 2147483647 h 81"/>
                <a:gd name="T32" fmla="*/ 2147483647 w 185"/>
                <a:gd name="T33" fmla="*/ 2147483647 h 81"/>
                <a:gd name="T34" fmla="*/ 2147483647 w 185"/>
                <a:gd name="T35" fmla="*/ 2147483647 h 81"/>
                <a:gd name="T36" fmla="*/ 2147483647 w 185"/>
                <a:gd name="T37" fmla="*/ 2147483647 h 81"/>
                <a:gd name="T38" fmla="*/ 2147483647 w 185"/>
                <a:gd name="T39" fmla="*/ 2147483647 h 81"/>
                <a:gd name="T40" fmla="*/ 2147483647 w 185"/>
                <a:gd name="T41" fmla="*/ 2147483647 h 81"/>
                <a:gd name="T42" fmla="*/ 2147483647 w 185"/>
                <a:gd name="T43" fmla="*/ 2147483647 h 81"/>
                <a:gd name="T44" fmla="*/ 2147483647 w 185"/>
                <a:gd name="T45" fmla="*/ 2147483647 h 81"/>
                <a:gd name="T46" fmla="*/ 2147483647 w 185"/>
                <a:gd name="T47" fmla="*/ 2147483647 h 81"/>
                <a:gd name="T48" fmla="*/ 2147483647 w 185"/>
                <a:gd name="T49" fmla="*/ 2147483647 h 81"/>
                <a:gd name="T50" fmla="*/ 2147483647 w 185"/>
                <a:gd name="T51" fmla="*/ 2147483647 h 81"/>
                <a:gd name="T52" fmla="*/ 2147483647 w 185"/>
                <a:gd name="T53" fmla="*/ 2147483647 h 81"/>
                <a:gd name="T54" fmla="*/ 2147483647 w 185"/>
                <a:gd name="T55" fmla="*/ 2147483647 h 81"/>
                <a:gd name="T56" fmla="*/ 2147483647 w 185"/>
                <a:gd name="T57" fmla="*/ 2147483647 h 81"/>
                <a:gd name="T58" fmla="*/ 2147483647 w 185"/>
                <a:gd name="T59" fmla="*/ 2147483647 h 81"/>
                <a:gd name="T60" fmla="*/ 2147483647 w 185"/>
                <a:gd name="T61" fmla="*/ 2147483647 h 81"/>
                <a:gd name="T62" fmla="*/ 2147483647 w 185"/>
                <a:gd name="T63" fmla="*/ 2147483647 h 81"/>
                <a:gd name="T64" fmla="*/ 2147483647 w 185"/>
                <a:gd name="T65" fmla="*/ 2147483647 h 81"/>
                <a:gd name="T66" fmla="*/ 2147483647 w 185"/>
                <a:gd name="T67" fmla="*/ 2147483647 h 81"/>
                <a:gd name="T68" fmla="*/ 2147483647 w 185"/>
                <a:gd name="T69" fmla="*/ 2147483647 h 81"/>
                <a:gd name="T70" fmla="*/ 2147483647 w 185"/>
                <a:gd name="T71" fmla="*/ 2147483647 h 81"/>
                <a:gd name="T72" fmla="*/ 2147483647 w 185"/>
                <a:gd name="T73" fmla="*/ 2147483647 h 81"/>
                <a:gd name="T74" fmla="*/ 2147483647 w 185"/>
                <a:gd name="T75" fmla="*/ 2147483647 h 81"/>
                <a:gd name="T76" fmla="*/ 2147483647 w 185"/>
                <a:gd name="T77" fmla="*/ 2147483647 h 81"/>
                <a:gd name="T78" fmla="*/ 2147483647 w 185"/>
                <a:gd name="T79" fmla="*/ 2147483647 h 81"/>
                <a:gd name="T80" fmla="*/ 2147483647 w 185"/>
                <a:gd name="T81" fmla="*/ 2147483647 h 81"/>
                <a:gd name="T82" fmla="*/ 2147483647 w 185"/>
                <a:gd name="T83" fmla="*/ 2147483647 h 81"/>
                <a:gd name="T84" fmla="*/ 2147483647 w 185"/>
                <a:gd name="T85" fmla="*/ 2147483647 h 81"/>
                <a:gd name="T86" fmla="*/ 2147483647 w 185"/>
                <a:gd name="T87" fmla="*/ 2147483647 h 81"/>
                <a:gd name="T88" fmla="*/ 2147483647 w 185"/>
                <a:gd name="T89" fmla="*/ 2147483647 h 81"/>
                <a:gd name="T90" fmla="*/ 2147483647 w 185"/>
                <a:gd name="T91" fmla="*/ 2147483647 h 81"/>
                <a:gd name="T92" fmla="*/ 2147483647 w 185"/>
                <a:gd name="T93" fmla="*/ 2147483647 h 81"/>
                <a:gd name="T94" fmla="*/ 2147483647 w 185"/>
                <a:gd name="T95" fmla="*/ 2147483647 h 81"/>
                <a:gd name="T96" fmla="*/ 2147483647 w 185"/>
                <a:gd name="T97" fmla="*/ 2147483647 h 81"/>
                <a:gd name="T98" fmla="*/ 2147483647 w 185"/>
                <a:gd name="T99" fmla="*/ 2147483647 h 81"/>
                <a:gd name="T100" fmla="*/ 2147483647 w 185"/>
                <a:gd name="T101" fmla="*/ 2147483647 h 81"/>
                <a:gd name="T102" fmla="*/ 2147483647 w 185"/>
                <a:gd name="T103" fmla="*/ 2147483647 h 81"/>
                <a:gd name="T104" fmla="*/ 2147483647 w 185"/>
                <a:gd name="T105" fmla="*/ 2147483647 h 81"/>
                <a:gd name="T106" fmla="*/ 2147483647 w 185"/>
                <a:gd name="T107" fmla="*/ 2147483647 h 81"/>
                <a:gd name="T108" fmla="*/ 2147483647 w 185"/>
                <a:gd name="T109" fmla="*/ 2147483647 h 81"/>
                <a:gd name="T110" fmla="*/ 2147483647 w 185"/>
                <a:gd name="T111" fmla="*/ 2147483647 h 81"/>
                <a:gd name="T112" fmla="*/ 2147483647 w 185"/>
                <a:gd name="T113" fmla="*/ 2147483647 h 81"/>
                <a:gd name="T114" fmla="*/ 2147483647 w 185"/>
                <a:gd name="T115" fmla="*/ 2147483647 h 81"/>
                <a:gd name="T116" fmla="*/ 2147483647 w 185"/>
                <a:gd name="T117" fmla="*/ 2147483647 h 81"/>
                <a:gd name="T118" fmla="*/ 2147483647 w 185"/>
                <a:gd name="T119" fmla="*/ 2147483647 h 81"/>
                <a:gd name="T120" fmla="*/ 2147483647 w 185"/>
                <a:gd name="T121" fmla="*/ 2147483647 h 81"/>
                <a:gd name="T122" fmla="*/ 2147483647 w 185"/>
                <a:gd name="T123" fmla="*/ 2147483647 h 81"/>
                <a:gd name="T124" fmla="*/ 2147483647 w 185"/>
                <a:gd name="T125" fmla="*/ 2147483647 h 8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5" h="81">
                  <a:moveTo>
                    <a:pt x="0" y="19"/>
                  </a:moveTo>
                  <a:cubicBezTo>
                    <a:pt x="4" y="20"/>
                    <a:pt x="4" y="26"/>
                    <a:pt x="6" y="28"/>
                  </a:cubicBezTo>
                  <a:cubicBezTo>
                    <a:pt x="7" y="29"/>
                    <a:pt x="10" y="30"/>
                    <a:pt x="10" y="31"/>
                  </a:cubicBezTo>
                  <a:cubicBezTo>
                    <a:pt x="11" y="32"/>
                    <a:pt x="10" y="35"/>
                    <a:pt x="10" y="36"/>
                  </a:cubicBezTo>
                  <a:cubicBezTo>
                    <a:pt x="8" y="37"/>
                    <a:pt x="11" y="38"/>
                    <a:pt x="10" y="39"/>
                  </a:cubicBezTo>
                  <a:cubicBezTo>
                    <a:pt x="10" y="40"/>
                    <a:pt x="12" y="41"/>
                    <a:pt x="13" y="41"/>
                  </a:cubicBezTo>
                  <a:cubicBezTo>
                    <a:pt x="12" y="42"/>
                    <a:pt x="12" y="45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6"/>
                    <a:pt x="15" y="47"/>
                    <a:pt x="15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7" y="48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1"/>
                    <a:pt x="18" y="51"/>
                    <a:pt x="19" y="50"/>
                  </a:cubicBezTo>
                  <a:cubicBezTo>
                    <a:pt x="19" y="50"/>
                    <a:pt x="19" y="51"/>
                    <a:pt x="20" y="51"/>
                  </a:cubicBezTo>
                  <a:cubicBezTo>
                    <a:pt x="20" y="52"/>
                    <a:pt x="19" y="52"/>
                    <a:pt x="19" y="52"/>
                  </a:cubicBezTo>
                  <a:cubicBezTo>
                    <a:pt x="21" y="52"/>
                    <a:pt x="22" y="52"/>
                    <a:pt x="23" y="52"/>
                  </a:cubicBezTo>
                  <a:cubicBezTo>
                    <a:pt x="22" y="54"/>
                    <a:pt x="24" y="56"/>
                    <a:pt x="24" y="54"/>
                  </a:cubicBezTo>
                  <a:cubicBezTo>
                    <a:pt x="25" y="54"/>
                    <a:pt x="25" y="55"/>
                    <a:pt x="25" y="56"/>
                  </a:cubicBezTo>
                  <a:cubicBezTo>
                    <a:pt x="25" y="56"/>
                    <a:pt x="26" y="55"/>
                    <a:pt x="26" y="55"/>
                  </a:cubicBezTo>
                  <a:cubicBezTo>
                    <a:pt x="26" y="56"/>
                    <a:pt x="26" y="57"/>
                    <a:pt x="28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8" y="59"/>
                    <a:pt x="34" y="58"/>
                    <a:pt x="36" y="58"/>
                  </a:cubicBezTo>
                  <a:cubicBezTo>
                    <a:pt x="44" y="58"/>
                    <a:pt x="52" y="58"/>
                    <a:pt x="60" y="58"/>
                  </a:cubicBezTo>
                  <a:cubicBezTo>
                    <a:pt x="67" y="58"/>
                    <a:pt x="74" y="58"/>
                    <a:pt x="82" y="58"/>
                  </a:cubicBezTo>
                  <a:cubicBezTo>
                    <a:pt x="84" y="58"/>
                    <a:pt x="92" y="59"/>
                    <a:pt x="91" y="56"/>
                  </a:cubicBezTo>
                  <a:cubicBezTo>
                    <a:pt x="92" y="58"/>
                    <a:pt x="92" y="59"/>
                    <a:pt x="94" y="59"/>
                  </a:cubicBezTo>
                  <a:cubicBezTo>
                    <a:pt x="96" y="59"/>
                    <a:pt x="97" y="59"/>
                    <a:pt x="98" y="60"/>
                  </a:cubicBezTo>
                  <a:cubicBezTo>
                    <a:pt x="101" y="61"/>
                    <a:pt x="104" y="62"/>
                    <a:pt x="106" y="59"/>
                  </a:cubicBezTo>
                  <a:cubicBezTo>
                    <a:pt x="106" y="59"/>
                    <a:pt x="106" y="59"/>
                    <a:pt x="106" y="60"/>
                  </a:cubicBezTo>
                  <a:cubicBezTo>
                    <a:pt x="106" y="59"/>
                    <a:pt x="107" y="59"/>
                    <a:pt x="107" y="58"/>
                  </a:cubicBezTo>
                  <a:cubicBezTo>
                    <a:pt x="107" y="59"/>
                    <a:pt x="107" y="59"/>
                    <a:pt x="107" y="59"/>
                  </a:cubicBezTo>
                  <a:cubicBezTo>
                    <a:pt x="107" y="57"/>
                    <a:pt x="109" y="58"/>
                    <a:pt x="110" y="60"/>
                  </a:cubicBezTo>
                  <a:cubicBezTo>
                    <a:pt x="110" y="59"/>
                    <a:pt x="110" y="59"/>
                    <a:pt x="110" y="58"/>
                  </a:cubicBezTo>
                  <a:cubicBezTo>
                    <a:pt x="113" y="58"/>
                    <a:pt x="111" y="62"/>
                    <a:pt x="115" y="61"/>
                  </a:cubicBezTo>
                  <a:cubicBezTo>
                    <a:pt x="114" y="63"/>
                    <a:pt x="116" y="64"/>
                    <a:pt x="116" y="66"/>
                  </a:cubicBezTo>
                  <a:cubicBezTo>
                    <a:pt x="116" y="66"/>
                    <a:pt x="116" y="66"/>
                    <a:pt x="116" y="66"/>
                  </a:cubicBezTo>
                  <a:cubicBezTo>
                    <a:pt x="117" y="68"/>
                    <a:pt x="122" y="68"/>
                    <a:pt x="123" y="68"/>
                  </a:cubicBezTo>
                  <a:cubicBezTo>
                    <a:pt x="126" y="68"/>
                    <a:pt x="126" y="70"/>
                    <a:pt x="127" y="72"/>
                  </a:cubicBezTo>
                  <a:cubicBezTo>
                    <a:pt x="127" y="72"/>
                    <a:pt x="126" y="72"/>
                    <a:pt x="126" y="71"/>
                  </a:cubicBezTo>
                  <a:cubicBezTo>
                    <a:pt x="126" y="72"/>
                    <a:pt x="126" y="72"/>
                    <a:pt x="126" y="73"/>
                  </a:cubicBezTo>
                  <a:cubicBezTo>
                    <a:pt x="125" y="72"/>
                    <a:pt x="125" y="72"/>
                    <a:pt x="124" y="72"/>
                  </a:cubicBezTo>
                  <a:cubicBezTo>
                    <a:pt x="124" y="71"/>
                    <a:pt x="123" y="71"/>
                    <a:pt x="122" y="70"/>
                  </a:cubicBezTo>
                  <a:cubicBezTo>
                    <a:pt x="123" y="72"/>
                    <a:pt x="122" y="73"/>
                    <a:pt x="122" y="75"/>
                  </a:cubicBezTo>
                  <a:cubicBezTo>
                    <a:pt x="122" y="77"/>
                    <a:pt x="119" y="78"/>
                    <a:pt x="120" y="80"/>
                  </a:cubicBezTo>
                  <a:cubicBezTo>
                    <a:pt x="120" y="79"/>
                    <a:pt x="119" y="80"/>
                    <a:pt x="119" y="81"/>
                  </a:cubicBezTo>
                  <a:cubicBezTo>
                    <a:pt x="121" y="81"/>
                    <a:pt x="122" y="79"/>
                    <a:pt x="123" y="79"/>
                  </a:cubicBezTo>
                  <a:cubicBezTo>
                    <a:pt x="124" y="78"/>
                    <a:pt x="125" y="79"/>
                    <a:pt x="126" y="78"/>
                  </a:cubicBezTo>
                  <a:cubicBezTo>
                    <a:pt x="126" y="78"/>
                    <a:pt x="128" y="78"/>
                    <a:pt x="129" y="78"/>
                  </a:cubicBezTo>
                  <a:cubicBezTo>
                    <a:pt x="129" y="77"/>
                    <a:pt x="128" y="76"/>
                    <a:pt x="127" y="77"/>
                  </a:cubicBezTo>
                  <a:cubicBezTo>
                    <a:pt x="128" y="75"/>
                    <a:pt x="131" y="75"/>
                    <a:pt x="133" y="75"/>
                  </a:cubicBezTo>
                  <a:cubicBezTo>
                    <a:pt x="133" y="74"/>
                    <a:pt x="133" y="74"/>
                    <a:pt x="133" y="74"/>
                  </a:cubicBezTo>
                  <a:cubicBezTo>
                    <a:pt x="134" y="74"/>
                    <a:pt x="136" y="72"/>
                    <a:pt x="138" y="71"/>
                  </a:cubicBezTo>
                  <a:cubicBezTo>
                    <a:pt x="139" y="70"/>
                    <a:pt x="143" y="71"/>
                    <a:pt x="145" y="71"/>
                  </a:cubicBezTo>
                  <a:cubicBezTo>
                    <a:pt x="146" y="71"/>
                    <a:pt x="148" y="70"/>
                    <a:pt x="148" y="69"/>
                  </a:cubicBezTo>
                  <a:cubicBezTo>
                    <a:pt x="149" y="67"/>
                    <a:pt x="149" y="65"/>
                    <a:pt x="151" y="63"/>
                  </a:cubicBezTo>
                  <a:cubicBezTo>
                    <a:pt x="152" y="65"/>
                    <a:pt x="153" y="62"/>
                    <a:pt x="154" y="64"/>
                  </a:cubicBezTo>
                  <a:cubicBezTo>
                    <a:pt x="155" y="65"/>
                    <a:pt x="154" y="69"/>
                    <a:pt x="155" y="69"/>
                  </a:cubicBezTo>
                  <a:cubicBezTo>
                    <a:pt x="156" y="69"/>
                    <a:pt x="155" y="70"/>
                    <a:pt x="156" y="70"/>
                  </a:cubicBezTo>
                  <a:cubicBezTo>
                    <a:pt x="157" y="71"/>
                    <a:pt x="158" y="70"/>
                    <a:pt x="159" y="70"/>
                  </a:cubicBezTo>
                  <a:cubicBezTo>
                    <a:pt x="160" y="70"/>
                    <a:pt x="161" y="68"/>
                    <a:pt x="163" y="68"/>
                  </a:cubicBezTo>
                  <a:cubicBezTo>
                    <a:pt x="159" y="70"/>
                    <a:pt x="164" y="70"/>
                    <a:pt x="165" y="70"/>
                  </a:cubicBezTo>
                  <a:cubicBezTo>
                    <a:pt x="164" y="71"/>
                    <a:pt x="163" y="70"/>
                    <a:pt x="162" y="70"/>
                  </a:cubicBezTo>
                  <a:cubicBezTo>
                    <a:pt x="161" y="71"/>
                    <a:pt x="160" y="72"/>
                    <a:pt x="158" y="73"/>
                  </a:cubicBezTo>
                  <a:cubicBezTo>
                    <a:pt x="159" y="72"/>
                    <a:pt x="159" y="72"/>
                    <a:pt x="159" y="72"/>
                  </a:cubicBezTo>
                  <a:cubicBezTo>
                    <a:pt x="158" y="73"/>
                    <a:pt x="158" y="76"/>
                    <a:pt x="160" y="76"/>
                  </a:cubicBezTo>
                  <a:cubicBezTo>
                    <a:pt x="162" y="76"/>
                    <a:pt x="162" y="72"/>
                    <a:pt x="164" y="73"/>
                  </a:cubicBezTo>
                  <a:cubicBezTo>
                    <a:pt x="164" y="72"/>
                    <a:pt x="169" y="71"/>
                    <a:pt x="170" y="70"/>
                  </a:cubicBezTo>
                  <a:cubicBezTo>
                    <a:pt x="170" y="69"/>
                    <a:pt x="169" y="69"/>
                    <a:pt x="168" y="68"/>
                  </a:cubicBezTo>
                  <a:cubicBezTo>
                    <a:pt x="166" y="69"/>
                    <a:pt x="165" y="68"/>
                    <a:pt x="163" y="68"/>
                  </a:cubicBezTo>
                  <a:cubicBezTo>
                    <a:pt x="164" y="68"/>
                    <a:pt x="164" y="68"/>
                    <a:pt x="164" y="67"/>
                  </a:cubicBezTo>
                  <a:cubicBezTo>
                    <a:pt x="161" y="67"/>
                    <a:pt x="162" y="64"/>
                    <a:pt x="160" y="64"/>
                  </a:cubicBezTo>
                  <a:cubicBezTo>
                    <a:pt x="161" y="63"/>
                    <a:pt x="162" y="62"/>
                    <a:pt x="161" y="61"/>
                  </a:cubicBezTo>
                  <a:cubicBezTo>
                    <a:pt x="161" y="61"/>
                    <a:pt x="160" y="62"/>
                    <a:pt x="159" y="62"/>
                  </a:cubicBezTo>
                  <a:cubicBezTo>
                    <a:pt x="159" y="61"/>
                    <a:pt x="158" y="61"/>
                    <a:pt x="157" y="61"/>
                  </a:cubicBezTo>
                  <a:cubicBezTo>
                    <a:pt x="159" y="60"/>
                    <a:pt x="162" y="61"/>
                    <a:pt x="163" y="59"/>
                  </a:cubicBezTo>
                  <a:cubicBezTo>
                    <a:pt x="163" y="56"/>
                    <a:pt x="159" y="57"/>
                    <a:pt x="158" y="57"/>
                  </a:cubicBezTo>
                  <a:cubicBezTo>
                    <a:pt x="156" y="57"/>
                    <a:pt x="153" y="59"/>
                    <a:pt x="152" y="60"/>
                  </a:cubicBezTo>
                  <a:cubicBezTo>
                    <a:pt x="150" y="61"/>
                    <a:pt x="149" y="64"/>
                    <a:pt x="147" y="65"/>
                  </a:cubicBezTo>
                  <a:cubicBezTo>
                    <a:pt x="148" y="63"/>
                    <a:pt x="150" y="61"/>
                    <a:pt x="151" y="59"/>
                  </a:cubicBezTo>
                  <a:cubicBezTo>
                    <a:pt x="152" y="58"/>
                    <a:pt x="153" y="57"/>
                    <a:pt x="154" y="56"/>
                  </a:cubicBezTo>
                  <a:cubicBezTo>
                    <a:pt x="154" y="56"/>
                    <a:pt x="155" y="57"/>
                    <a:pt x="156" y="56"/>
                  </a:cubicBezTo>
                  <a:cubicBezTo>
                    <a:pt x="156" y="56"/>
                    <a:pt x="156" y="55"/>
                    <a:pt x="157" y="54"/>
                  </a:cubicBezTo>
                  <a:cubicBezTo>
                    <a:pt x="159" y="52"/>
                    <a:pt x="163" y="53"/>
                    <a:pt x="165" y="53"/>
                  </a:cubicBezTo>
                  <a:cubicBezTo>
                    <a:pt x="168" y="53"/>
                    <a:pt x="169" y="53"/>
                    <a:pt x="172" y="52"/>
                  </a:cubicBezTo>
                  <a:cubicBezTo>
                    <a:pt x="172" y="54"/>
                    <a:pt x="175" y="49"/>
                    <a:pt x="177" y="49"/>
                  </a:cubicBezTo>
                  <a:cubicBezTo>
                    <a:pt x="178" y="49"/>
                    <a:pt x="185" y="47"/>
                    <a:pt x="182" y="45"/>
                  </a:cubicBezTo>
                  <a:cubicBezTo>
                    <a:pt x="182" y="45"/>
                    <a:pt x="182" y="45"/>
                    <a:pt x="183" y="45"/>
                  </a:cubicBezTo>
                  <a:cubicBezTo>
                    <a:pt x="182" y="45"/>
                    <a:pt x="182" y="45"/>
                    <a:pt x="182" y="44"/>
                  </a:cubicBezTo>
                  <a:cubicBezTo>
                    <a:pt x="183" y="44"/>
                    <a:pt x="182" y="43"/>
                    <a:pt x="181" y="42"/>
                  </a:cubicBezTo>
                  <a:cubicBezTo>
                    <a:pt x="182" y="42"/>
                    <a:pt x="182" y="42"/>
                    <a:pt x="183" y="42"/>
                  </a:cubicBezTo>
                  <a:cubicBezTo>
                    <a:pt x="182" y="42"/>
                    <a:pt x="182" y="41"/>
                    <a:pt x="182" y="41"/>
                  </a:cubicBezTo>
                  <a:cubicBezTo>
                    <a:pt x="181" y="40"/>
                    <a:pt x="179" y="39"/>
                    <a:pt x="179" y="41"/>
                  </a:cubicBezTo>
                  <a:cubicBezTo>
                    <a:pt x="179" y="40"/>
                    <a:pt x="179" y="39"/>
                    <a:pt x="179" y="38"/>
                  </a:cubicBezTo>
                  <a:cubicBezTo>
                    <a:pt x="178" y="38"/>
                    <a:pt x="177" y="38"/>
                    <a:pt x="177" y="38"/>
                  </a:cubicBezTo>
                  <a:cubicBezTo>
                    <a:pt x="177" y="38"/>
                    <a:pt x="178" y="39"/>
                    <a:pt x="178" y="39"/>
                  </a:cubicBezTo>
                  <a:cubicBezTo>
                    <a:pt x="175" y="39"/>
                    <a:pt x="174" y="40"/>
                    <a:pt x="172" y="42"/>
                  </a:cubicBezTo>
                  <a:cubicBezTo>
                    <a:pt x="172" y="41"/>
                    <a:pt x="171" y="40"/>
                    <a:pt x="170" y="40"/>
                  </a:cubicBezTo>
                  <a:cubicBezTo>
                    <a:pt x="171" y="39"/>
                    <a:pt x="172" y="41"/>
                    <a:pt x="173" y="40"/>
                  </a:cubicBezTo>
                  <a:cubicBezTo>
                    <a:pt x="173" y="39"/>
                    <a:pt x="175" y="39"/>
                    <a:pt x="176" y="38"/>
                  </a:cubicBezTo>
                  <a:cubicBezTo>
                    <a:pt x="175" y="39"/>
                    <a:pt x="175" y="39"/>
                    <a:pt x="174" y="39"/>
                  </a:cubicBezTo>
                  <a:cubicBezTo>
                    <a:pt x="176" y="38"/>
                    <a:pt x="177" y="37"/>
                    <a:pt x="179" y="37"/>
                  </a:cubicBezTo>
                  <a:cubicBezTo>
                    <a:pt x="178" y="36"/>
                    <a:pt x="178" y="35"/>
                    <a:pt x="177" y="35"/>
                  </a:cubicBezTo>
                  <a:cubicBezTo>
                    <a:pt x="176" y="36"/>
                    <a:pt x="175" y="35"/>
                    <a:pt x="174" y="34"/>
                  </a:cubicBezTo>
                  <a:cubicBezTo>
                    <a:pt x="174" y="35"/>
                    <a:pt x="174" y="35"/>
                    <a:pt x="173" y="35"/>
                  </a:cubicBezTo>
                  <a:cubicBezTo>
                    <a:pt x="174" y="34"/>
                    <a:pt x="173" y="33"/>
                    <a:pt x="172" y="34"/>
                  </a:cubicBezTo>
                  <a:cubicBezTo>
                    <a:pt x="172" y="33"/>
                    <a:pt x="172" y="32"/>
                    <a:pt x="171" y="32"/>
                  </a:cubicBezTo>
                  <a:cubicBezTo>
                    <a:pt x="169" y="31"/>
                    <a:pt x="170" y="29"/>
                    <a:pt x="168" y="30"/>
                  </a:cubicBezTo>
                  <a:cubicBezTo>
                    <a:pt x="168" y="29"/>
                    <a:pt x="168" y="29"/>
                    <a:pt x="168" y="28"/>
                  </a:cubicBezTo>
                  <a:cubicBezTo>
                    <a:pt x="168" y="28"/>
                    <a:pt x="167" y="28"/>
                    <a:pt x="166" y="28"/>
                  </a:cubicBezTo>
                  <a:cubicBezTo>
                    <a:pt x="166" y="28"/>
                    <a:pt x="167" y="28"/>
                    <a:pt x="168" y="28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68" y="28"/>
                    <a:pt x="168" y="28"/>
                    <a:pt x="169" y="28"/>
                  </a:cubicBezTo>
                  <a:cubicBezTo>
                    <a:pt x="169" y="27"/>
                    <a:pt x="169" y="24"/>
                    <a:pt x="167" y="25"/>
                  </a:cubicBezTo>
                  <a:cubicBezTo>
                    <a:pt x="167" y="25"/>
                    <a:pt x="168" y="24"/>
                    <a:pt x="168" y="24"/>
                  </a:cubicBezTo>
                  <a:cubicBezTo>
                    <a:pt x="168" y="23"/>
                    <a:pt x="167" y="23"/>
                    <a:pt x="167" y="23"/>
                  </a:cubicBezTo>
                  <a:cubicBezTo>
                    <a:pt x="167" y="22"/>
                    <a:pt x="166" y="21"/>
                    <a:pt x="165" y="22"/>
                  </a:cubicBezTo>
                  <a:cubicBezTo>
                    <a:pt x="166" y="22"/>
                    <a:pt x="166" y="21"/>
                    <a:pt x="167" y="21"/>
                  </a:cubicBezTo>
                  <a:cubicBezTo>
                    <a:pt x="166" y="21"/>
                    <a:pt x="165" y="20"/>
                    <a:pt x="164" y="20"/>
                  </a:cubicBezTo>
                  <a:cubicBezTo>
                    <a:pt x="165" y="20"/>
                    <a:pt x="165" y="20"/>
                    <a:pt x="166" y="20"/>
                  </a:cubicBezTo>
                  <a:cubicBezTo>
                    <a:pt x="165" y="19"/>
                    <a:pt x="165" y="19"/>
                    <a:pt x="165" y="18"/>
                  </a:cubicBezTo>
                  <a:cubicBezTo>
                    <a:pt x="164" y="18"/>
                    <a:pt x="164" y="18"/>
                    <a:pt x="163" y="18"/>
                  </a:cubicBezTo>
                  <a:cubicBezTo>
                    <a:pt x="163" y="18"/>
                    <a:pt x="164" y="17"/>
                    <a:pt x="165" y="17"/>
                  </a:cubicBezTo>
                  <a:cubicBezTo>
                    <a:pt x="164" y="17"/>
                    <a:pt x="164" y="16"/>
                    <a:pt x="163" y="16"/>
                  </a:cubicBezTo>
                  <a:cubicBezTo>
                    <a:pt x="163" y="16"/>
                    <a:pt x="164" y="16"/>
                    <a:pt x="164" y="16"/>
                  </a:cubicBezTo>
                  <a:cubicBezTo>
                    <a:pt x="163" y="16"/>
                    <a:pt x="163" y="14"/>
                    <a:pt x="162" y="14"/>
                  </a:cubicBezTo>
                  <a:cubicBezTo>
                    <a:pt x="164" y="11"/>
                    <a:pt x="160" y="12"/>
                    <a:pt x="160" y="15"/>
                  </a:cubicBezTo>
                  <a:cubicBezTo>
                    <a:pt x="160" y="15"/>
                    <a:pt x="160" y="16"/>
                    <a:pt x="160" y="16"/>
                  </a:cubicBezTo>
                  <a:cubicBezTo>
                    <a:pt x="160" y="16"/>
                    <a:pt x="159" y="16"/>
                    <a:pt x="159" y="17"/>
                  </a:cubicBezTo>
                  <a:cubicBezTo>
                    <a:pt x="159" y="17"/>
                    <a:pt x="160" y="18"/>
                    <a:pt x="158" y="18"/>
                  </a:cubicBezTo>
                  <a:cubicBezTo>
                    <a:pt x="159" y="19"/>
                    <a:pt x="159" y="20"/>
                    <a:pt x="158" y="21"/>
                  </a:cubicBezTo>
                  <a:cubicBezTo>
                    <a:pt x="159" y="20"/>
                    <a:pt x="158" y="19"/>
                    <a:pt x="158" y="19"/>
                  </a:cubicBezTo>
                  <a:cubicBezTo>
                    <a:pt x="157" y="20"/>
                    <a:pt x="156" y="21"/>
                    <a:pt x="155" y="22"/>
                  </a:cubicBezTo>
                  <a:cubicBezTo>
                    <a:pt x="154" y="21"/>
                    <a:pt x="154" y="21"/>
                    <a:pt x="154" y="21"/>
                  </a:cubicBezTo>
                  <a:cubicBezTo>
                    <a:pt x="154" y="21"/>
                    <a:pt x="154" y="21"/>
                    <a:pt x="154" y="21"/>
                  </a:cubicBezTo>
                  <a:cubicBezTo>
                    <a:pt x="154" y="20"/>
                    <a:pt x="154" y="20"/>
                    <a:pt x="154" y="20"/>
                  </a:cubicBezTo>
                  <a:cubicBezTo>
                    <a:pt x="154" y="21"/>
                    <a:pt x="154" y="22"/>
                    <a:pt x="152" y="22"/>
                  </a:cubicBezTo>
                  <a:cubicBezTo>
                    <a:pt x="154" y="22"/>
                    <a:pt x="153" y="20"/>
                    <a:pt x="153" y="19"/>
                  </a:cubicBezTo>
                  <a:cubicBezTo>
                    <a:pt x="153" y="18"/>
                    <a:pt x="149" y="19"/>
                    <a:pt x="148" y="19"/>
                  </a:cubicBezTo>
                  <a:cubicBezTo>
                    <a:pt x="150" y="18"/>
                    <a:pt x="149" y="19"/>
                    <a:pt x="149" y="18"/>
                  </a:cubicBezTo>
                  <a:cubicBezTo>
                    <a:pt x="150" y="19"/>
                    <a:pt x="150" y="18"/>
                    <a:pt x="151" y="18"/>
                  </a:cubicBezTo>
                  <a:cubicBezTo>
                    <a:pt x="151" y="17"/>
                    <a:pt x="151" y="18"/>
                    <a:pt x="151" y="17"/>
                  </a:cubicBezTo>
                  <a:cubicBezTo>
                    <a:pt x="151" y="17"/>
                    <a:pt x="150" y="17"/>
                    <a:pt x="150" y="17"/>
                  </a:cubicBezTo>
                  <a:cubicBezTo>
                    <a:pt x="152" y="14"/>
                    <a:pt x="148" y="14"/>
                    <a:pt x="146" y="13"/>
                  </a:cubicBezTo>
                  <a:cubicBezTo>
                    <a:pt x="148" y="13"/>
                    <a:pt x="149" y="13"/>
                    <a:pt x="151" y="13"/>
                  </a:cubicBezTo>
                  <a:cubicBezTo>
                    <a:pt x="150" y="11"/>
                    <a:pt x="151" y="10"/>
                    <a:pt x="150" y="8"/>
                  </a:cubicBezTo>
                  <a:cubicBezTo>
                    <a:pt x="150" y="9"/>
                    <a:pt x="149" y="9"/>
                    <a:pt x="149" y="9"/>
                  </a:cubicBezTo>
                  <a:cubicBezTo>
                    <a:pt x="149" y="8"/>
                    <a:pt x="143" y="8"/>
                    <a:pt x="146" y="6"/>
                  </a:cubicBezTo>
                  <a:cubicBezTo>
                    <a:pt x="145" y="6"/>
                    <a:pt x="145" y="6"/>
                    <a:pt x="144" y="6"/>
                  </a:cubicBezTo>
                  <a:cubicBezTo>
                    <a:pt x="144" y="5"/>
                    <a:pt x="144" y="5"/>
                    <a:pt x="144" y="4"/>
                  </a:cubicBezTo>
                  <a:cubicBezTo>
                    <a:pt x="144" y="5"/>
                    <a:pt x="143" y="5"/>
                    <a:pt x="143" y="5"/>
                  </a:cubicBezTo>
                  <a:cubicBezTo>
                    <a:pt x="144" y="3"/>
                    <a:pt x="142" y="2"/>
                    <a:pt x="140" y="1"/>
                  </a:cubicBezTo>
                  <a:cubicBezTo>
                    <a:pt x="139" y="1"/>
                    <a:pt x="138" y="3"/>
                    <a:pt x="136" y="3"/>
                  </a:cubicBezTo>
                  <a:cubicBezTo>
                    <a:pt x="135" y="2"/>
                    <a:pt x="132" y="0"/>
                    <a:pt x="131" y="2"/>
                  </a:cubicBezTo>
                  <a:cubicBezTo>
                    <a:pt x="130" y="3"/>
                    <a:pt x="130" y="5"/>
                    <a:pt x="132" y="5"/>
                  </a:cubicBezTo>
                  <a:cubicBezTo>
                    <a:pt x="132" y="7"/>
                    <a:pt x="131" y="8"/>
                    <a:pt x="130" y="10"/>
                  </a:cubicBezTo>
                  <a:cubicBezTo>
                    <a:pt x="131" y="10"/>
                    <a:pt x="131" y="10"/>
                    <a:pt x="132" y="10"/>
                  </a:cubicBezTo>
                  <a:cubicBezTo>
                    <a:pt x="130" y="10"/>
                    <a:pt x="132" y="12"/>
                    <a:pt x="131" y="14"/>
                  </a:cubicBezTo>
                  <a:cubicBezTo>
                    <a:pt x="132" y="14"/>
                    <a:pt x="132" y="14"/>
                    <a:pt x="133" y="14"/>
                  </a:cubicBezTo>
                  <a:cubicBezTo>
                    <a:pt x="132" y="14"/>
                    <a:pt x="132" y="15"/>
                    <a:pt x="133" y="15"/>
                  </a:cubicBezTo>
                  <a:cubicBezTo>
                    <a:pt x="132" y="15"/>
                    <a:pt x="132" y="15"/>
                    <a:pt x="131" y="15"/>
                  </a:cubicBezTo>
                  <a:cubicBezTo>
                    <a:pt x="132" y="17"/>
                    <a:pt x="131" y="17"/>
                    <a:pt x="129" y="18"/>
                  </a:cubicBezTo>
                  <a:cubicBezTo>
                    <a:pt x="128" y="18"/>
                    <a:pt x="131" y="21"/>
                    <a:pt x="132" y="21"/>
                  </a:cubicBezTo>
                  <a:cubicBezTo>
                    <a:pt x="133" y="22"/>
                    <a:pt x="133" y="28"/>
                    <a:pt x="134" y="30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5" y="29"/>
                    <a:pt x="135" y="29"/>
                    <a:pt x="135" y="30"/>
                  </a:cubicBezTo>
                  <a:cubicBezTo>
                    <a:pt x="133" y="30"/>
                    <a:pt x="133" y="32"/>
                    <a:pt x="132" y="33"/>
                  </a:cubicBezTo>
                  <a:cubicBezTo>
                    <a:pt x="131" y="35"/>
                    <a:pt x="128" y="36"/>
                    <a:pt x="127" y="37"/>
                  </a:cubicBezTo>
                  <a:cubicBezTo>
                    <a:pt x="128" y="37"/>
                    <a:pt x="129" y="41"/>
                    <a:pt x="129" y="41"/>
                  </a:cubicBezTo>
                  <a:cubicBezTo>
                    <a:pt x="129" y="43"/>
                    <a:pt x="129" y="46"/>
                    <a:pt x="131" y="46"/>
                  </a:cubicBezTo>
                  <a:cubicBezTo>
                    <a:pt x="130" y="46"/>
                    <a:pt x="129" y="46"/>
                    <a:pt x="129" y="47"/>
                  </a:cubicBezTo>
                  <a:cubicBezTo>
                    <a:pt x="128" y="48"/>
                    <a:pt x="130" y="48"/>
                    <a:pt x="129" y="49"/>
                  </a:cubicBezTo>
                  <a:cubicBezTo>
                    <a:pt x="128" y="48"/>
                    <a:pt x="127" y="49"/>
                    <a:pt x="127" y="50"/>
                  </a:cubicBezTo>
                  <a:cubicBezTo>
                    <a:pt x="126" y="49"/>
                    <a:pt x="125" y="49"/>
                    <a:pt x="123" y="50"/>
                  </a:cubicBezTo>
                  <a:cubicBezTo>
                    <a:pt x="127" y="48"/>
                    <a:pt x="123" y="46"/>
                    <a:pt x="121" y="46"/>
                  </a:cubicBezTo>
                  <a:cubicBezTo>
                    <a:pt x="122" y="46"/>
                    <a:pt x="122" y="46"/>
                    <a:pt x="123" y="46"/>
                  </a:cubicBezTo>
                  <a:cubicBezTo>
                    <a:pt x="121" y="43"/>
                    <a:pt x="120" y="40"/>
                    <a:pt x="121" y="36"/>
                  </a:cubicBezTo>
                  <a:cubicBezTo>
                    <a:pt x="121" y="34"/>
                    <a:pt x="120" y="34"/>
                    <a:pt x="117" y="34"/>
                  </a:cubicBezTo>
                  <a:cubicBezTo>
                    <a:pt x="115" y="34"/>
                    <a:pt x="114" y="33"/>
                    <a:pt x="113" y="36"/>
                  </a:cubicBezTo>
                  <a:cubicBezTo>
                    <a:pt x="114" y="33"/>
                    <a:pt x="113" y="33"/>
                    <a:pt x="111" y="32"/>
                  </a:cubicBezTo>
                  <a:cubicBezTo>
                    <a:pt x="108" y="31"/>
                    <a:pt x="109" y="30"/>
                    <a:pt x="107" y="29"/>
                  </a:cubicBezTo>
                  <a:cubicBezTo>
                    <a:pt x="105" y="28"/>
                    <a:pt x="103" y="27"/>
                    <a:pt x="102" y="26"/>
                  </a:cubicBezTo>
                  <a:cubicBezTo>
                    <a:pt x="100" y="25"/>
                    <a:pt x="98" y="26"/>
                    <a:pt x="96" y="27"/>
                  </a:cubicBezTo>
                  <a:cubicBezTo>
                    <a:pt x="98" y="26"/>
                    <a:pt x="97" y="24"/>
                    <a:pt x="96" y="22"/>
                  </a:cubicBezTo>
                  <a:cubicBezTo>
                    <a:pt x="96" y="21"/>
                    <a:pt x="96" y="19"/>
                    <a:pt x="95" y="19"/>
                  </a:cubicBezTo>
                  <a:cubicBezTo>
                    <a:pt x="94" y="19"/>
                    <a:pt x="93" y="19"/>
                    <a:pt x="93" y="20"/>
                  </a:cubicBezTo>
                  <a:cubicBezTo>
                    <a:pt x="93" y="17"/>
                    <a:pt x="82" y="19"/>
                    <a:pt x="80" y="19"/>
                  </a:cubicBezTo>
                  <a:cubicBezTo>
                    <a:pt x="69" y="19"/>
                    <a:pt x="58" y="19"/>
                    <a:pt x="48" y="19"/>
                  </a:cubicBezTo>
                  <a:cubicBezTo>
                    <a:pt x="32" y="19"/>
                    <a:pt x="16" y="19"/>
                    <a:pt x="0" y="19"/>
                  </a:cubicBezTo>
                  <a:close/>
                </a:path>
              </a:pathLst>
            </a:custGeom>
            <a:solidFill>
              <a:srgbClr val="024A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9" name="Freeform 722"/>
            <p:cNvSpPr>
              <a:spLocks noEditPoints="1"/>
            </p:cNvSpPr>
            <p:nvPr/>
          </p:nvSpPr>
          <p:spPr bwMode="auto">
            <a:xfrm>
              <a:off x="6075413" y="1801391"/>
              <a:ext cx="1390650" cy="593725"/>
            </a:xfrm>
            <a:custGeom>
              <a:avLst/>
              <a:gdLst>
                <a:gd name="T0" fmla="*/ 2147483647 w 187"/>
                <a:gd name="T1" fmla="*/ 2147483647 h 80"/>
                <a:gd name="T2" fmla="*/ 2147483647 w 187"/>
                <a:gd name="T3" fmla="*/ 2147483647 h 80"/>
                <a:gd name="T4" fmla="*/ 2147483647 w 187"/>
                <a:gd name="T5" fmla="*/ 2147483647 h 80"/>
                <a:gd name="T6" fmla="*/ 2147483647 w 187"/>
                <a:gd name="T7" fmla="*/ 2147483647 h 80"/>
                <a:gd name="T8" fmla="*/ 2147483647 w 187"/>
                <a:gd name="T9" fmla="*/ 2147483647 h 80"/>
                <a:gd name="T10" fmla="*/ 2147483647 w 187"/>
                <a:gd name="T11" fmla="*/ 2147483647 h 80"/>
                <a:gd name="T12" fmla="*/ 2147483647 w 187"/>
                <a:gd name="T13" fmla="*/ 2147483647 h 80"/>
                <a:gd name="T14" fmla="*/ 2147483647 w 187"/>
                <a:gd name="T15" fmla="*/ 2147483647 h 80"/>
                <a:gd name="T16" fmla="*/ 2147483647 w 187"/>
                <a:gd name="T17" fmla="*/ 2147483647 h 80"/>
                <a:gd name="T18" fmla="*/ 2147483647 w 187"/>
                <a:gd name="T19" fmla="*/ 2147483647 h 80"/>
                <a:gd name="T20" fmla="*/ 2147483647 w 187"/>
                <a:gd name="T21" fmla="*/ 2147483647 h 80"/>
                <a:gd name="T22" fmla="*/ 2147483647 w 187"/>
                <a:gd name="T23" fmla="*/ 0 h 80"/>
                <a:gd name="T24" fmla="*/ 2147483647 w 187"/>
                <a:gd name="T25" fmla="*/ 2147483647 h 80"/>
                <a:gd name="T26" fmla="*/ 2147483647 w 187"/>
                <a:gd name="T27" fmla="*/ 2147483647 h 80"/>
                <a:gd name="T28" fmla="*/ 2147483647 w 187"/>
                <a:gd name="T29" fmla="*/ 2147483647 h 80"/>
                <a:gd name="T30" fmla="*/ 2147483647 w 187"/>
                <a:gd name="T31" fmla="*/ 2147483647 h 80"/>
                <a:gd name="T32" fmla="*/ 2147483647 w 187"/>
                <a:gd name="T33" fmla="*/ 2147483647 h 80"/>
                <a:gd name="T34" fmla="*/ 2147483647 w 187"/>
                <a:gd name="T35" fmla="*/ 2147483647 h 80"/>
                <a:gd name="T36" fmla="*/ 2147483647 w 187"/>
                <a:gd name="T37" fmla="*/ 2147483647 h 80"/>
                <a:gd name="T38" fmla="*/ 2147483647 w 187"/>
                <a:gd name="T39" fmla="*/ 2147483647 h 80"/>
                <a:gd name="T40" fmla="*/ 2147483647 w 187"/>
                <a:gd name="T41" fmla="*/ 2147483647 h 80"/>
                <a:gd name="T42" fmla="*/ 2147483647 w 187"/>
                <a:gd name="T43" fmla="*/ 2147483647 h 80"/>
                <a:gd name="T44" fmla="*/ 2147483647 w 187"/>
                <a:gd name="T45" fmla="*/ 2147483647 h 80"/>
                <a:gd name="T46" fmla="*/ 2147483647 w 187"/>
                <a:gd name="T47" fmla="*/ 2147483647 h 80"/>
                <a:gd name="T48" fmla="*/ 2147483647 w 187"/>
                <a:gd name="T49" fmla="*/ 2147483647 h 80"/>
                <a:gd name="T50" fmla="*/ 2147483647 w 187"/>
                <a:gd name="T51" fmla="*/ 2147483647 h 80"/>
                <a:gd name="T52" fmla="*/ 2147483647 w 187"/>
                <a:gd name="T53" fmla="*/ 2147483647 h 80"/>
                <a:gd name="T54" fmla="*/ 2147483647 w 187"/>
                <a:gd name="T55" fmla="*/ 2147483647 h 80"/>
                <a:gd name="T56" fmla="*/ 2147483647 w 187"/>
                <a:gd name="T57" fmla="*/ 2147483647 h 80"/>
                <a:gd name="T58" fmla="*/ 2147483647 w 187"/>
                <a:gd name="T59" fmla="*/ 2147483647 h 80"/>
                <a:gd name="T60" fmla="*/ 2147483647 w 187"/>
                <a:gd name="T61" fmla="*/ 2147483647 h 80"/>
                <a:gd name="T62" fmla="*/ 2147483647 w 187"/>
                <a:gd name="T63" fmla="*/ 2147483647 h 80"/>
                <a:gd name="T64" fmla="*/ 2147483647 w 187"/>
                <a:gd name="T65" fmla="*/ 2147483647 h 80"/>
                <a:gd name="T66" fmla="*/ 2147483647 w 187"/>
                <a:gd name="T67" fmla="*/ 2147483647 h 80"/>
                <a:gd name="T68" fmla="*/ 2147483647 w 187"/>
                <a:gd name="T69" fmla="*/ 2147483647 h 80"/>
                <a:gd name="T70" fmla="*/ 2147483647 w 187"/>
                <a:gd name="T71" fmla="*/ 2147483647 h 80"/>
                <a:gd name="T72" fmla="*/ 2147483647 w 187"/>
                <a:gd name="T73" fmla="*/ 2147483647 h 80"/>
                <a:gd name="T74" fmla="*/ 2147483647 w 187"/>
                <a:gd name="T75" fmla="*/ 2147483647 h 80"/>
                <a:gd name="T76" fmla="*/ 2147483647 w 187"/>
                <a:gd name="T77" fmla="*/ 2147483647 h 80"/>
                <a:gd name="T78" fmla="*/ 2147483647 w 187"/>
                <a:gd name="T79" fmla="*/ 2147483647 h 80"/>
                <a:gd name="T80" fmla="*/ 2147483647 w 187"/>
                <a:gd name="T81" fmla="*/ 2147483647 h 80"/>
                <a:gd name="T82" fmla="*/ 2147483647 w 187"/>
                <a:gd name="T83" fmla="*/ 2147483647 h 80"/>
                <a:gd name="T84" fmla="*/ 2147483647 w 187"/>
                <a:gd name="T85" fmla="*/ 2147483647 h 80"/>
                <a:gd name="T86" fmla="*/ 2147483647 w 187"/>
                <a:gd name="T87" fmla="*/ 2147483647 h 80"/>
                <a:gd name="T88" fmla="*/ 2147483647 w 187"/>
                <a:gd name="T89" fmla="*/ 2147483647 h 80"/>
                <a:gd name="T90" fmla="*/ 2147483647 w 187"/>
                <a:gd name="T91" fmla="*/ 2147483647 h 80"/>
                <a:gd name="T92" fmla="*/ 2147483647 w 187"/>
                <a:gd name="T93" fmla="*/ 2147483647 h 80"/>
                <a:gd name="T94" fmla="*/ 2147483647 w 187"/>
                <a:gd name="T95" fmla="*/ 2147483647 h 80"/>
                <a:gd name="T96" fmla="*/ 2147483647 w 187"/>
                <a:gd name="T97" fmla="*/ 2147483647 h 80"/>
                <a:gd name="T98" fmla="*/ 2147483647 w 187"/>
                <a:gd name="T99" fmla="*/ 2147483647 h 80"/>
                <a:gd name="T100" fmla="*/ 2147483647 w 187"/>
                <a:gd name="T101" fmla="*/ 2147483647 h 80"/>
                <a:gd name="T102" fmla="*/ 2147483647 w 187"/>
                <a:gd name="T103" fmla="*/ 2147483647 h 80"/>
                <a:gd name="T104" fmla="*/ 2147483647 w 187"/>
                <a:gd name="T105" fmla="*/ 2147483647 h 80"/>
                <a:gd name="T106" fmla="*/ 2147483647 w 187"/>
                <a:gd name="T107" fmla="*/ 2147483647 h 80"/>
                <a:gd name="T108" fmla="*/ 2147483647 w 187"/>
                <a:gd name="T109" fmla="*/ 2147483647 h 80"/>
                <a:gd name="T110" fmla="*/ 2147483647 w 187"/>
                <a:gd name="T111" fmla="*/ 2147483647 h 80"/>
                <a:gd name="T112" fmla="*/ 2147483647 w 187"/>
                <a:gd name="T113" fmla="*/ 2147483647 h 80"/>
                <a:gd name="T114" fmla="*/ 2147483647 w 187"/>
                <a:gd name="T115" fmla="*/ 2147483647 h 80"/>
                <a:gd name="T116" fmla="*/ 2147483647 w 187"/>
                <a:gd name="T117" fmla="*/ 2147483647 h 80"/>
                <a:gd name="T118" fmla="*/ 2147483647 w 187"/>
                <a:gd name="T119" fmla="*/ 2147483647 h 80"/>
                <a:gd name="T120" fmla="*/ 2147483647 w 187"/>
                <a:gd name="T121" fmla="*/ 2147483647 h 80"/>
                <a:gd name="T122" fmla="*/ 2147483647 w 187"/>
                <a:gd name="T123" fmla="*/ 2147483647 h 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87" h="80">
                  <a:moveTo>
                    <a:pt x="123" y="80"/>
                  </a:moveTo>
                  <a:cubicBezTo>
                    <a:pt x="122" y="80"/>
                    <a:pt x="122" y="80"/>
                    <a:pt x="122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21" y="78"/>
                    <a:pt x="122" y="78"/>
                    <a:pt x="123" y="78"/>
                  </a:cubicBezTo>
                  <a:cubicBezTo>
                    <a:pt x="122" y="77"/>
                    <a:pt x="123" y="76"/>
                    <a:pt x="124" y="75"/>
                  </a:cubicBezTo>
                  <a:cubicBezTo>
                    <a:pt x="124" y="75"/>
                    <a:pt x="124" y="74"/>
                    <a:pt x="124" y="74"/>
                  </a:cubicBezTo>
                  <a:cubicBezTo>
                    <a:pt x="124" y="73"/>
                    <a:pt x="125" y="72"/>
                    <a:pt x="125" y="72"/>
                  </a:cubicBezTo>
                  <a:cubicBezTo>
                    <a:pt x="125" y="71"/>
                    <a:pt x="125" y="70"/>
                    <a:pt x="125" y="69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6" y="69"/>
                    <a:pt x="126" y="69"/>
                    <a:pt x="126" y="69"/>
                  </a:cubicBezTo>
                  <a:cubicBezTo>
                    <a:pt x="127" y="69"/>
                    <a:pt x="127" y="70"/>
                    <a:pt x="127" y="71"/>
                  </a:cubicBezTo>
                  <a:cubicBezTo>
                    <a:pt x="128" y="70"/>
                    <a:pt x="128" y="70"/>
                    <a:pt x="128" y="71"/>
                  </a:cubicBezTo>
                  <a:cubicBezTo>
                    <a:pt x="128" y="70"/>
                    <a:pt x="128" y="70"/>
                    <a:pt x="128" y="70"/>
                  </a:cubicBezTo>
                  <a:cubicBezTo>
                    <a:pt x="128" y="70"/>
                    <a:pt x="128" y="70"/>
                    <a:pt x="128" y="70"/>
                  </a:cubicBezTo>
                  <a:cubicBezTo>
                    <a:pt x="128" y="70"/>
                    <a:pt x="128" y="70"/>
                    <a:pt x="128" y="69"/>
                  </a:cubicBezTo>
                  <a:cubicBezTo>
                    <a:pt x="128" y="68"/>
                    <a:pt x="127" y="68"/>
                    <a:pt x="126" y="68"/>
                  </a:cubicBezTo>
                  <a:cubicBezTo>
                    <a:pt x="126" y="67"/>
                    <a:pt x="125" y="67"/>
                    <a:pt x="125" y="67"/>
                  </a:cubicBezTo>
                  <a:cubicBezTo>
                    <a:pt x="123" y="67"/>
                    <a:pt x="120" y="67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8" y="64"/>
                    <a:pt x="118" y="64"/>
                    <a:pt x="118" y="63"/>
                  </a:cubicBezTo>
                  <a:cubicBezTo>
                    <a:pt x="117" y="62"/>
                    <a:pt x="117" y="62"/>
                    <a:pt x="117" y="61"/>
                  </a:cubicBezTo>
                  <a:cubicBezTo>
                    <a:pt x="116" y="61"/>
                    <a:pt x="115" y="60"/>
                    <a:pt x="115" y="59"/>
                  </a:cubicBezTo>
                  <a:cubicBezTo>
                    <a:pt x="114" y="58"/>
                    <a:pt x="114" y="58"/>
                    <a:pt x="113" y="58"/>
                  </a:cubicBezTo>
                  <a:cubicBezTo>
                    <a:pt x="113" y="58"/>
                    <a:pt x="113" y="58"/>
                    <a:pt x="113" y="58"/>
                  </a:cubicBezTo>
                  <a:cubicBezTo>
                    <a:pt x="113" y="58"/>
                    <a:pt x="113" y="58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2" y="58"/>
                    <a:pt x="111" y="57"/>
                    <a:pt x="111" y="57"/>
                  </a:cubicBezTo>
                  <a:cubicBezTo>
                    <a:pt x="111" y="57"/>
                    <a:pt x="110" y="58"/>
                    <a:pt x="110" y="59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0" y="59"/>
                    <a:pt x="109" y="59"/>
                    <a:pt x="109" y="59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8" y="60"/>
                    <a:pt x="106" y="61"/>
                    <a:pt x="105" y="61"/>
                  </a:cubicBezTo>
                  <a:cubicBezTo>
                    <a:pt x="104" y="61"/>
                    <a:pt x="102" y="60"/>
                    <a:pt x="101" y="60"/>
                  </a:cubicBezTo>
                  <a:cubicBezTo>
                    <a:pt x="100" y="59"/>
                    <a:pt x="99" y="58"/>
                    <a:pt x="97" y="58"/>
                  </a:cubicBezTo>
                  <a:cubicBezTo>
                    <a:pt x="95" y="58"/>
                    <a:pt x="95" y="58"/>
                    <a:pt x="94" y="57"/>
                  </a:cubicBezTo>
                  <a:cubicBezTo>
                    <a:pt x="94" y="57"/>
                    <a:pt x="92" y="58"/>
                    <a:pt x="90" y="58"/>
                  </a:cubicBezTo>
                  <a:cubicBezTo>
                    <a:pt x="89" y="58"/>
                    <a:pt x="87" y="57"/>
                    <a:pt x="86" y="57"/>
                  </a:cubicBezTo>
                  <a:cubicBezTo>
                    <a:pt x="86" y="57"/>
                    <a:pt x="85" y="57"/>
                    <a:pt x="85" y="57"/>
                  </a:cubicBezTo>
                  <a:cubicBezTo>
                    <a:pt x="77" y="57"/>
                    <a:pt x="70" y="57"/>
                    <a:pt x="63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7"/>
                    <a:pt x="38" y="57"/>
                    <a:pt x="37" y="57"/>
                  </a:cubicBezTo>
                  <a:cubicBezTo>
                    <a:pt x="36" y="57"/>
                    <a:pt x="35" y="58"/>
                    <a:pt x="33" y="58"/>
                  </a:cubicBezTo>
                  <a:cubicBezTo>
                    <a:pt x="31" y="58"/>
                    <a:pt x="30" y="57"/>
                    <a:pt x="29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9" y="56"/>
                    <a:pt x="29" y="56"/>
                    <a:pt x="29" y="55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4"/>
                    <a:pt x="27" y="54"/>
                  </a:cubicBezTo>
                  <a:cubicBezTo>
                    <a:pt x="27" y="54"/>
                    <a:pt x="26" y="54"/>
                    <a:pt x="25" y="53"/>
                  </a:cubicBezTo>
                  <a:cubicBezTo>
                    <a:pt x="25" y="53"/>
                    <a:pt x="25" y="52"/>
                    <a:pt x="25" y="52"/>
                  </a:cubicBezTo>
                  <a:cubicBezTo>
                    <a:pt x="24" y="52"/>
                    <a:pt x="23" y="52"/>
                    <a:pt x="22" y="52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0" y="51"/>
                    <a:pt x="19" y="50"/>
                    <a:pt x="18" y="49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6" y="44"/>
                    <a:pt x="16" y="44"/>
                    <a:pt x="15" y="44"/>
                  </a:cubicBezTo>
                  <a:cubicBezTo>
                    <a:pt x="15" y="43"/>
                    <a:pt x="15" y="41"/>
                    <a:pt x="15" y="40"/>
                  </a:cubicBezTo>
                  <a:cubicBezTo>
                    <a:pt x="14" y="40"/>
                    <a:pt x="14" y="40"/>
                    <a:pt x="13" y="39"/>
                  </a:cubicBezTo>
                  <a:cubicBezTo>
                    <a:pt x="13" y="39"/>
                    <a:pt x="13" y="38"/>
                    <a:pt x="13" y="37"/>
                  </a:cubicBezTo>
                  <a:cubicBezTo>
                    <a:pt x="13" y="37"/>
                    <a:pt x="13" y="37"/>
                    <a:pt x="12" y="37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12" y="35"/>
                    <a:pt x="12" y="35"/>
                    <a:pt x="13" y="35"/>
                  </a:cubicBezTo>
                  <a:cubicBezTo>
                    <a:pt x="13" y="34"/>
                    <a:pt x="13" y="34"/>
                    <a:pt x="13" y="33"/>
                  </a:cubicBezTo>
                  <a:cubicBezTo>
                    <a:pt x="13" y="32"/>
                    <a:pt x="13" y="31"/>
                    <a:pt x="13" y="30"/>
                  </a:cubicBezTo>
                  <a:cubicBezTo>
                    <a:pt x="12" y="30"/>
                    <a:pt x="11" y="29"/>
                    <a:pt x="11" y="29"/>
                  </a:cubicBezTo>
                  <a:cubicBezTo>
                    <a:pt x="10" y="29"/>
                    <a:pt x="9" y="28"/>
                    <a:pt x="8" y="28"/>
                  </a:cubicBezTo>
                  <a:cubicBezTo>
                    <a:pt x="7" y="27"/>
                    <a:pt x="7" y="25"/>
                    <a:pt x="6" y="23"/>
                  </a:cubicBezTo>
                  <a:cubicBezTo>
                    <a:pt x="5" y="21"/>
                    <a:pt x="5" y="19"/>
                    <a:pt x="3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7" y="17"/>
                    <a:pt x="30" y="17"/>
                    <a:pt x="44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9" y="17"/>
                    <a:pt x="76" y="17"/>
                    <a:pt x="83" y="17"/>
                  </a:cubicBezTo>
                  <a:cubicBezTo>
                    <a:pt x="83" y="17"/>
                    <a:pt x="84" y="17"/>
                    <a:pt x="85" y="17"/>
                  </a:cubicBezTo>
                  <a:cubicBezTo>
                    <a:pt x="86" y="17"/>
                    <a:pt x="88" y="17"/>
                    <a:pt x="90" y="17"/>
                  </a:cubicBezTo>
                  <a:cubicBezTo>
                    <a:pt x="93" y="17"/>
                    <a:pt x="95" y="17"/>
                    <a:pt x="96" y="18"/>
                  </a:cubicBezTo>
                  <a:cubicBezTo>
                    <a:pt x="96" y="17"/>
                    <a:pt x="97" y="17"/>
                    <a:pt x="98" y="18"/>
                  </a:cubicBezTo>
                  <a:cubicBezTo>
                    <a:pt x="98" y="18"/>
                    <a:pt x="98" y="18"/>
                    <a:pt x="98" y="18"/>
                  </a:cubicBezTo>
                  <a:cubicBezTo>
                    <a:pt x="99" y="18"/>
                    <a:pt x="99" y="19"/>
                    <a:pt x="100" y="20"/>
                  </a:cubicBezTo>
                  <a:cubicBezTo>
                    <a:pt x="100" y="20"/>
                    <a:pt x="100" y="21"/>
                    <a:pt x="100" y="21"/>
                  </a:cubicBezTo>
                  <a:cubicBezTo>
                    <a:pt x="100" y="21"/>
                    <a:pt x="100" y="21"/>
                    <a:pt x="100" y="22"/>
                  </a:cubicBezTo>
                  <a:cubicBezTo>
                    <a:pt x="101" y="22"/>
                    <a:pt x="101" y="24"/>
                    <a:pt x="101" y="25"/>
                  </a:cubicBezTo>
                  <a:cubicBezTo>
                    <a:pt x="102" y="24"/>
                    <a:pt x="103" y="24"/>
                    <a:pt x="105" y="25"/>
                  </a:cubicBezTo>
                  <a:cubicBezTo>
                    <a:pt x="107" y="25"/>
                    <a:pt x="108" y="26"/>
                    <a:pt x="110" y="27"/>
                  </a:cubicBezTo>
                  <a:cubicBezTo>
                    <a:pt x="111" y="28"/>
                    <a:pt x="112" y="28"/>
                    <a:pt x="112" y="29"/>
                  </a:cubicBezTo>
                  <a:cubicBezTo>
                    <a:pt x="112" y="30"/>
                    <a:pt x="113" y="30"/>
                    <a:pt x="114" y="30"/>
                  </a:cubicBezTo>
                  <a:cubicBezTo>
                    <a:pt x="115" y="31"/>
                    <a:pt x="116" y="31"/>
                    <a:pt x="117" y="32"/>
                  </a:cubicBezTo>
                  <a:cubicBezTo>
                    <a:pt x="117" y="32"/>
                    <a:pt x="117" y="32"/>
                    <a:pt x="117" y="33"/>
                  </a:cubicBezTo>
                  <a:cubicBezTo>
                    <a:pt x="118" y="32"/>
                    <a:pt x="118" y="32"/>
                    <a:pt x="119" y="33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1" y="33"/>
                    <a:pt x="121" y="33"/>
                    <a:pt x="122" y="33"/>
                  </a:cubicBezTo>
                  <a:cubicBezTo>
                    <a:pt x="123" y="33"/>
                    <a:pt x="123" y="33"/>
                    <a:pt x="124" y="33"/>
                  </a:cubicBezTo>
                  <a:cubicBezTo>
                    <a:pt x="124" y="34"/>
                    <a:pt x="124" y="34"/>
                    <a:pt x="124" y="35"/>
                  </a:cubicBezTo>
                  <a:cubicBezTo>
                    <a:pt x="124" y="39"/>
                    <a:pt x="124" y="41"/>
                    <a:pt x="126" y="44"/>
                  </a:cubicBezTo>
                  <a:cubicBezTo>
                    <a:pt x="127" y="45"/>
                    <a:pt x="127" y="45"/>
                    <a:pt x="127" y="45"/>
                  </a:cubicBezTo>
                  <a:cubicBezTo>
                    <a:pt x="126" y="45"/>
                    <a:pt x="126" y="45"/>
                    <a:pt x="126" y="45"/>
                  </a:cubicBezTo>
                  <a:cubicBezTo>
                    <a:pt x="126" y="45"/>
                    <a:pt x="126" y="45"/>
                    <a:pt x="126" y="45"/>
                  </a:cubicBezTo>
                  <a:cubicBezTo>
                    <a:pt x="127" y="45"/>
                    <a:pt x="128" y="46"/>
                    <a:pt x="128" y="47"/>
                  </a:cubicBezTo>
                  <a:cubicBezTo>
                    <a:pt x="128" y="47"/>
                    <a:pt x="128" y="47"/>
                    <a:pt x="128" y="48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29" y="48"/>
                    <a:pt x="129" y="48"/>
                    <a:pt x="129" y="48"/>
                  </a:cubicBezTo>
                  <a:cubicBezTo>
                    <a:pt x="129" y="48"/>
                    <a:pt x="129" y="48"/>
                    <a:pt x="130" y="47"/>
                  </a:cubicBezTo>
                  <a:cubicBezTo>
                    <a:pt x="130" y="47"/>
                    <a:pt x="131" y="47"/>
                    <a:pt x="131" y="47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1" y="47"/>
                    <a:pt x="131" y="46"/>
                    <a:pt x="131" y="46"/>
                  </a:cubicBezTo>
                  <a:cubicBezTo>
                    <a:pt x="131" y="45"/>
                    <a:pt x="131" y="45"/>
                    <a:pt x="131" y="45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1" y="44"/>
                    <a:pt x="131" y="42"/>
                    <a:pt x="131" y="41"/>
                  </a:cubicBezTo>
                  <a:cubicBezTo>
                    <a:pt x="131" y="41"/>
                    <a:pt x="131" y="41"/>
                    <a:pt x="131" y="40"/>
                  </a:cubicBezTo>
                  <a:cubicBezTo>
                    <a:pt x="131" y="40"/>
                    <a:pt x="130" y="37"/>
                    <a:pt x="130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30" y="35"/>
                    <a:pt x="131" y="35"/>
                    <a:pt x="131" y="34"/>
                  </a:cubicBezTo>
                  <a:cubicBezTo>
                    <a:pt x="132" y="34"/>
                    <a:pt x="134" y="33"/>
                    <a:pt x="134" y="32"/>
                  </a:cubicBezTo>
                  <a:cubicBezTo>
                    <a:pt x="134" y="32"/>
                    <a:pt x="135" y="32"/>
                    <a:pt x="135" y="31"/>
                  </a:cubicBezTo>
                  <a:cubicBezTo>
                    <a:pt x="135" y="30"/>
                    <a:pt x="136" y="30"/>
                    <a:pt x="136" y="29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5"/>
                    <a:pt x="135" y="21"/>
                    <a:pt x="134" y="20"/>
                  </a:cubicBezTo>
                  <a:cubicBezTo>
                    <a:pt x="134" y="20"/>
                    <a:pt x="134" y="20"/>
                    <a:pt x="134" y="20"/>
                  </a:cubicBezTo>
                  <a:cubicBezTo>
                    <a:pt x="132" y="19"/>
                    <a:pt x="131" y="18"/>
                    <a:pt x="131" y="17"/>
                  </a:cubicBezTo>
                  <a:cubicBezTo>
                    <a:pt x="131" y="17"/>
                    <a:pt x="131" y="16"/>
                    <a:pt x="132" y="16"/>
                  </a:cubicBezTo>
                  <a:cubicBezTo>
                    <a:pt x="132" y="16"/>
                    <a:pt x="132" y="16"/>
                    <a:pt x="133" y="16"/>
                  </a:cubicBezTo>
                  <a:cubicBezTo>
                    <a:pt x="134" y="15"/>
                    <a:pt x="134" y="15"/>
                    <a:pt x="134" y="14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5" y="14"/>
                    <a:pt x="135" y="14"/>
                    <a:pt x="135" y="14"/>
                  </a:cubicBezTo>
                  <a:cubicBezTo>
                    <a:pt x="135" y="13"/>
                    <a:pt x="135" y="13"/>
                    <a:pt x="135" y="13"/>
                  </a:cubicBezTo>
                  <a:cubicBezTo>
                    <a:pt x="133" y="13"/>
                    <a:pt x="133" y="13"/>
                    <a:pt x="133" y="13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4" y="12"/>
                    <a:pt x="134" y="11"/>
                    <a:pt x="134" y="11"/>
                  </a:cubicBezTo>
                  <a:cubicBezTo>
                    <a:pt x="134" y="10"/>
                    <a:pt x="134" y="10"/>
                    <a:pt x="134" y="9"/>
                  </a:cubicBezTo>
                  <a:cubicBezTo>
                    <a:pt x="134" y="9"/>
                    <a:pt x="133" y="9"/>
                    <a:pt x="133" y="9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3" y="7"/>
                    <a:pt x="134" y="6"/>
                    <a:pt x="134" y="5"/>
                  </a:cubicBezTo>
                  <a:cubicBezTo>
                    <a:pt x="133" y="5"/>
                    <a:pt x="133" y="4"/>
                    <a:pt x="133" y="4"/>
                  </a:cubicBezTo>
                  <a:cubicBezTo>
                    <a:pt x="132" y="3"/>
                    <a:pt x="133" y="1"/>
                    <a:pt x="134" y="0"/>
                  </a:cubicBezTo>
                  <a:cubicBezTo>
                    <a:pt x="134" y="0"/>
                    <a:pt x="135" y="0"/>
                    <a:pt x="135" y="0"/>
                  </a:cubicBezTo>
                  <a:cubicBezTo>
                    <a:pt x="136" y="0"/>
                    <a:pt x="137" y="0"/>
                    <a:pt x="138" y="1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0" y="1"/>
                    <a:pt x="141" y="1"/>
                    <a:pt x="141" y="1"/>
                  </a:cubicBezTo>
                  <a:cubicBezTo>
                    <a:pt x="142" y="0"/>
                    <a:pt x="142" y="0"/>
                    <a:pt x="143" y="0"/>
                  </a:cubicBezTo>
                  <a:cubicBezTo>
                    <a:pt x="145" y="0"/>
                    <a:pt x="146" y="1"/>
                    <a:pt x="146" y="2"/>
                  </a:cubicBezTo>
                  <a:cubicBezTo>
                    <a:pt x="147" y="2"/>
                    <a:pt x="147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48" y="2"/>
                    <a:pt x="148" y="2"/>
                    <a:pt x="148" y="2"/>
                  </a:cubicBezTo>
                  <a:cubicBezTo>
                    <a:pt x="148" y="3"/>
                    <a:pt x="148" y="3"/>
                    <a:pt x="148" y="3"/>
                  </a:cubicBezTo>
                  <a:cubicBezTo>
                    <a:pt x="148" y="3"/>
                    <a:pt x="148" y="4"/>
                    <a:pt x="148" y="4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49" y="6"/>
                    <a:pt x="150" y="6"/>
                    <a:pt x="150" y="7"/>
                  </a:cubicBezTo>
                  <a:cubicBezTo>
                    <a:pt x="151" y="7"/>
                    <a:pt x="152" y="7"/>
                    <a:pt x="152" y="8"/>
                  </a:cubicBezTo>
                  <a:cubicBezTo>
                    <a:pt x="152" y="8"/>
                    <a:pt x="152" y="8"/>
                    <a:pt x="152" y="7"/>
                  </a:cubicBezTo>
                  <a:cubicBezTo>
                    <a:pt x="152" y="7"/>
                    <a:pt x="153" y="7"/>
                    <a:pt x="153" y="7"/>
                  </a:cubicBezTo>
                  <a:cubicBezTo>
                    <a:pt x="153" y="6"/>
                    <a:pt x="153" y="6"/>
                    <a:pt x="153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4" y="8"/>
                    <a:pt x="154" y="9"/>
                    <a:pt x="154" y="10"/>
                  </a:cubicBezTo>
                  <a:cubicBezTo>
                    <a:pt x="154" y="10"/>
                    <a:pt x="154" y="11"/>
                    <a:pt x="154" y="12"/>
                  </a:cubicBezTo>
                  <a:cubicBezTo>
                    <a:pt x="155" y="13"/>
                    <a:pt x="155" y="13"/>
                    <a:pt x="155" y="13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4" y="13"/>
                    <a:pt x="154" y="13"/>
                    <a:pt x="153" y="13"/>
                  </a:cubicBezTo>
                  <a:cubicBezTo>
                    <a:pt x="154" y="13"/>
                    <a:pt x="154" y="13"/>
                    <a:pt x="154" y="14"/>
                  </a:cubicBezTo>
                  <a:cubicBezTo>
                    <a:pt x="154" y="14"/>
                    <a:pt x="154" y="15"/>
                    <a:pt x="154" y="15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5" y="16"/>
                    <a:pt x="154" y="16"/>
                    <a:pt x="154" y="16"/>
                  </a:cubicBezTo>
                  <a:cubicBezTo>
                    <a:pt x="154" y="16"/>
                    <a:pt x="155" y="17"/>
                    <a:pt x="155" y="17"/>
                  </a:cubicBezTo>
                  <a:cubicBezTo>
                    <a:pt x="155" y="17"/>
                    <a:pt x="155" y="17"/>
                    <a:pt x="155" y="17"/>
                  </a:cubicBezTo>
                  <a:cubicBezTo>
                    <a:pt x="155" y="17"/>
                    <a:pt x="155" y="17"/>
                    <a:pt x="155" y="17"/>
                  </a:cubicBezTo>
                  <a:cubicBezTo>
                    <a:pt x="156" y="17"/>
                    <a:pt x="156" y="17"/>
                    <a:pt x="156" y="18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7" y="19"/>
                    <a:pt x="157" y="19"/>
                    <a:pt x="157" y="19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9" y="19"/>
                    <a:pt x="160" y="19"/>
                    <a:pt x="160" y="18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2" y="16"/>
                    <a:pt x="162" y="16"/>
                    <a:pt x="162" y="15"/>
                  </a:cubicBezTo>
                  <a:cubicBezTo>
                    <a:pt x="162" y="15"/>
                    <a:pt x="162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2" y="14"/>
                    <a:pt x="162" y="14"/>
                    <a:pt x="162" y="13"/>
                  </a:cubicBezTo>
                  <a:cubicBezTo>
                    <a:pt x="163" y="12"/>
                    <a:pt x="164" y="11"/>
                    <a:pt x="165" y="11"/>
                  </a:cubicBezTo>
                  <a:cubicBezTo>
                    <a:pt x="165" y="11"/>
                    <a:pt x="166" y="11"/>
                    <a:pt x="166" y="11"/>
                  </a:cubicBezTo>
                  <a:cubicBezTo>
                    <a:pt x="166" y="12"/>
                    <a:pt x="166" y="12"/>
                    <a:pt x="166" y="13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66" y="14"/>
                    <a:pt x="167" y="14"/>
                    <a:pt x="167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9" y="17"/>
                    <a:pt x="169" y="17"/>
                    <a:pt x="169" y="17"/>
                  </a:cubicBezTo>
                  <a:cubicBezTo>
                    <a:pt x="169" y="17"/>
                    <a:pt x="169" y="18"/>
                    <a:pt x="169" y="18"/>
                  </a:cubicBezTo>
                  <a:cubicBezTo>
                    <a:pt x="171" y="19"/>
                    <a:pt x="171" y="19"/>
                    <a:pt x="171" y="19"/>
                  </a:cubicBezTo>
                  <a:cubicBezTo>
                    <a:pt x="169" y="19"/>
                    <a:pt x="169" y="19"/>
                    <a:pt x="169" y="19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71" y="19"/>
                    <a:pt x="171" y="19"/>
                    <a:pt x="171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0" y="21"/>
                    <a:pt x="170" y="21"/>
                  </a:cubicBezTo>
                  <a:cubicBezTo>
                    <a:pt x="170" y="21"/>
                    <a:pt x="170" y="21"/>
                    <a:pt x="170" y="21"/>
                  </a:cubicBezTo>
                  <a:cubicBezTo>
                    <a:pt x="171" y="22"/>
                    <a:pt x="172" y="22"/>
                    <a:pt x="172" y="23"/>
                  </a:cubicBezTo>
                  <a:cubicBezTo>
                    <a:pt x="172" y="23"/>
                    <a:pt x="172" y="23"/>
                    <a:pt x="172" y="23"/>
                  </a:cubicBezTo>
                  <a:cubicBezTo>
                    <a:pt x="172" y="24"/>
                    <a:pt x="172" y="24"/>
                    <a:pt x="172" y="24"/>
                  </a:cubicBezTo>
                  <a:cubicBezTo>
                    <a:pt x="172" y="24"/>
                    <a:pt x="172" y="24"/>
                    <a:pt x="172" y="24"/>
                  </a:cubicBezTo>
                  <a:cubicBezTo>
                    <a:pt x="173" y="25"/>
                    <a:pt x="173" y="27"/>
                    <a:pt x="172" y="27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3" y="28"/>
                    <a:pt x="173" y="29"/>
                    <a:pt x="173" y="29"/>
                  </a:cubicBezTo>
                  <a:cubicBezTo>
                    <a:pt x="173" y="30"/>
                    <a:pt x="173" y="30"/>
                    <a:pt x="174" y="30"/>
                  </a:cubicBezTo>
                  <a:cubicBezTo>
                    <a:pt x="175" y="30"/>
                    <a:pt x="175" y="31"/>
                    <a:pt x="176" y="31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6" y="32"/>
                    <a:pt x="177" y="32"/>
                    <a:pt x="177" y="33"/>
                  </a:cubicBezTo>
                  <a:cubicBezTo>
                    <a:pt x="178" y="32"/>
                    <a:pt x="178" y="32"/>
                    <a:pt x="178" y="32"/>
                  </a:cubicBezTo>
                  <a:cubicBezTo>
                    <a:pt x="178" y="33"/>
                    <a:pt x="178" y="33"/>
                    <a:pt x="178" y="33"/>
                  </a:cubicBezTo>
                  <a:cubicBezTo>
                    <a:pt x="178" y="34"/>
                    <a:pt x="179" y="34"/>
                    <a:pt x="179" y="34"/>
                  </a:cubicBezTo>
                  <a:cubicBezTo>
                    <a:pt x="179" y="34"/>
                    <a:pt x="180" y="34"/>
                    <a:pt x="180" y="34"/>
                  </a:cubicBezTo>
                  <a:cubicBezTo>
                    <a:pt x="180" y="33"/>
                    <a:pt x="180" y="33"/>
                    <a:pt x="180" y="33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2" y="35"/>
                    <a:pt x="182" y="35"/>
                  </a:cubicBezTo>
                  <a:cubicBezTo>
                    <a:pt x="182" y="36"/>
                    <a:pt x="182" y="36"/>
                    <a:pt x="182" y="36"/>
                  </a:cubicBezTo>
                  <a:cubicBezTo>
                    <a:pt x="182" y="36"/>
                    <a:pt x="182" y="36"/>
                    <a:pt x="182" y="36"/>
                  </a:cubicBezTo>
                  <a:cubicBezTo>
                    <a:pt x="181" y="36"/>
                    <a:pt x="181" y="37"/>
                    <a:pt x="181" y="37"/>
                  </a:cubicBezTo>
                  <a:cubicBezTo>
                    <a:pt x="181" y="37"/>
                    <a:pt x="181" y="37"/>
                    <a:pt x="181" y="37"/>
                  </a:cubicBezTo>
                  <a:cubicBezTo>
                    <a:pt x="182" y="37"/>
                    <a:pt x="182" y="37"/>
                    <a:pt x="182" y="37"/>
                  </a:cubicBezTo>
                  <a:cubicBezTo>
                    <a:pt x="182" y="37"/>
                    <a:pt x="182" y="37"/>
                    <a:pt x="182" y="37"/>
                  </a:cubicBezTo>
                  <a:cubicBezTo>
                    <a:pt x="184" y="38"/>
                    <a:pt x="184" y="38"/>
                    <a:pt x="184" y="38"/>
                  </a:cubicBezTo>
                  <a:cubicBezTo>
                    <a:pt x="182" y="38"/>
                    <a:pt x="182" y="38"/>
                    <a:pt x="182" y="38"/>
                  </a:cubicBezTo>
                  <a:cubicBezTo>
                    <a:pt x="182" y="38"/>
                    <a:pt x="182" y="38"/>
                    <a:pt x="182" y="38"/>
                  </a:cubicBezTo>
                  <a:cubicBezTo>
                    <a:pt x="183" y="38"/>
                    <a:pt x="184" y="39"/>
                    <a:pt x="185" y="39"/>
                  </a:cubicBezTo>
                  <a:cubicBezTo>
                    <a:pt x="185" y="39"/>
                    <a:pt x="185" y="39"/>
                    <a:pt x="185" y="39"/>
                  </a:cubicBezTo>
                  <a:cubicBezTo>
                    <a:pt x="186" y="39"/>
                    <a:pt x="186" y="39"/>
                    <a:pt x="186" y="39"/>
                  </a:cubicBezTo>
                  <a:cubicBezTo>
                    <a:pt x="186" y="40"/>
                    <a:pt x="186" y="40"/>
                    <a:pt x="186" y="40"/>
                  </a:cubicBezTo>
                  <a:cubicBezTo>
                    <a:pt x="186" y="40"/>
                    <a:pt x="186" y="41"/>
                    <a:pt x="186" y="41"/>
                  </a:cubicBezTo>
                  <a:cubicBezTo>
                    <a:pt x="186" y="42"/>
                    <a:pt x="186" y="42"/>
                    <a:pt x="186" y="42"/>
                  </a:cubicBezTo>
                  <a:cubicBezTo>
                    <a:pt x="186" y="42"/>
                    <a:pt x="186" y="42"/>
                    <a:pt x="186" y="42"/>
                  </a:cubicBezTo>
                  <a:cubicBezTo>
                    <a:pt x="186" y="42"/>
                    <a:pt x="186" y="42"/>
                    <a:pt x="186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7" y="45"/>
                    <a:pt x="187" y="45"/>
                    <a:pt x="187" y="45"/>
                  </a:cubicBezTo>
                  <a:cubicBezTo>
                    <a:pt x="186" y="45"/>
                    <a:pt x="186" y="45"/>
                    <a:pt x="186" y="45"/>
                  </a:cubicBezTo>
                  <a:cubicBezTo>
                    <a:pt x="186" y="45"/>
                    <a:pt x="186" y="45"/>
                    <a:pt x="186" y="45"/>
                  </a:cubicBezTo>
                  <a:cubicBezTo>
                    <a:pt x="186" y="47"/>
                    <a:pt x="180" y="49"/>
                    <a:pt x="180" y="49"/>
                  </a:cubicBezTo>
                  <a:cubicBezTo>
                    <a:pt x="179" y="49"/>
                    <a:pt x="178" y="50"/>
                    <a:pt x="178" y="50"/>
                  </a:cubicBezTo>
                  <a:cubicBezTo>
                    <a:pt x="177" y="52"/>
                    <a:pt x="176" y="52"/>
                    <a:pt x="175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3" y="53"/>
                    <a:pt x="172" y="53"/>
                    <a:pt x="170" y="53"/>
                  </a:cubicBezTo>
                  <a:cubicBezTo>
                    <a:pt x="169" y="53"/>
                    <a:pt x="168" y="53"/>
                    <a:pt x="166" y="52"/>
                  </a:cubicBezTo>
                  <a:cubicBezTo>
                    <a:pt x="165" y="52"/>
                    <a:pt x="165" y="52"/>
                    <a:pt x="164" y="52"/>
                  </a:cubicBezTo>
                  <a:cubicBezTo>
                    <a:pt x="162" y="52"/>
                    <a:pt x="161" y="53"/>
                    <a:pt x="160" y="53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5"/>
                    <a:pt x="159" y="55"/>
                    <a:pt x="159" y="56"/>
                  </a:cubicBezTo>
                  <a:cubicBezTo>
                    <a:pt x="159" y="56"/>
                    <a:pt x="159" y="56"/>
                    <a:pt x="159" y="56"/>
                  </a:cubicBezTo>
                  <a:cubicBezTo>
                    <a:pt x="160" y="55"/>
                    <a:pt x="160" y="55"/>
                    <a:pt x="161" y="55"/>
                  </a:cubicBezTo>
                  <a:cubicBezTo>
                    <a:pt x="161" y="55"/>
                    <a:pt x="161" y="55"/>
                    <a:pt x="161" y="55"/>
                  </a:cubicBezTo>
                  <a:cubicBezTo>
                    <a:pt x="162" y="55"/>
                    <a:pt x="162" y="55"/>
                    <a:pt x="163" y="55"/>
                  </a:cubicBezTo>
                  <a:cubicBezTo>
                    <a:pt x="164" y="55"/>
                    <a:pt x="165" y="55"/>
                    <a:pt x="166" y="56"/>
                  </a:cubicBezTo>
                  <a:cubicBezTo>
                    <a:pt x="166" y="57"/>
                    <a:pt x="166" y="57"/>
                    <a:pt x="166" y="58"/>
                  </a:cubicBezTo>
                  <a:cubicBezTo>
                    <a:pt x="166" y="59"/>
                    <a:pt x="165" y="60"/>
                    <a:pt x="164" y="60"/>
                  </a:cubicBezTo>
                  <a:cubicBezTo>
                    <a:pt x="165" y="61"/>
                    <a:pt x="165" y="62"/>
                    <a:pt x="164" y="63"/>
                  </a:cubicBezTo>
                  <a:cubicBezTo>
                    <a:pt x="164" y="63"/>
                    <a:pt x="164" y="63"/>
                    <a:pt x="164" y="63"/>
                  </a:cubicBezTo>
                  <a:cubicBezTo>
                    <a:pt x="165" y="63"/>
                    <a:pt x="165" y="64"/>
                    <a:pt x="165" y="64"/>
                  </a:cubicBezTo>
                  <a:cubicBezTo>
                    <a:pt x="166" y="65"/>
                    <a:pt x="166" y="66"/>
                    <a:pt x="167" y="66"/>
                  </a:cubicBezTo>
                  <a:cubicBezTo>
                    <a:pt x="168" y="66"/>
                    <a:pt x="168" y="66"/>
                    <a:pt x="168" y="66"/>
                  </a:cubicBezTo>
                  <a:cubicBezTo>
                    <a:pt x="168" y="67"/>
                    <a:pt x="168" y="67"/>
                    <a:pt x="168" y="67"/>
                  </a:cubicBezTo>
                  <a:cubicBezTo>
                    <a:pt x="169" y="67"/>
                    <a:pt x="170" y="67"/>
                    <a:pt x="171" y="67"/>
                  </a:cubicBezTo>
                  <a:cubicBezTo>
                    <a:pt x="171" y="66"/>
                    <a:pt x="171" y="66"/>
                    <a:pt x="171" y="66"/>
                  </a:cubicBezTo>
                  <a:cubicBezTo>
                    <a:pt x="172" y="67"/>
                    <a:pt x="172" y="67"/>
                    <a:pt x="172" y="67"/>
                  </a:cubicBezTo>
                  <a:cubicBezTo>
                    <a:pt x="172" y="67"/>
                    <a:pt x="172" y="68"/>
                    <a:pt x="173" y="68"/>
                  </a:cubicBezTo>
                  <a:cubicBezTo>
                    <a:pt x="173" y="68"/>
                    <a:pt x="173" y="68"/>
                    <a:pt x="174" y="69"/>
                  </a:cubicBezTo>
                  <a:cubicBezTo>
                    <a:pt x="174" y="69"/>
                    <a:pt x="174" y="69"/>
                    <a:pt x="174" y="69"/>
                  </a:cubicBezTo>
                  <a:cubicBezTo>
                    <a:pt x="174" y="70"/>
                    <a:pt x="174" y="70"/>
                    <a:pt x="174" y="70"/>
                  </a:cubicBezTo>
                  <a:cubicBezTo>
                    <a:pt x="173" y="70"/>
                    <a:pt x="173" y="70"/>
                    <a:pt x="172" y="70"/>
                  </a:cubicBezTo>
                  <a:cubicBezTo>
                    <a:pt x="171" y="70"/>
                    <a:pt x="168" y="71"/>
                    <a:pt x="168" y="72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7" y="72"/>
                    <a:pt x="167" y="72"/>
                    <a:pt x="167" y="72"/>
                  </a:cubicBezTo>
                  <a:cubicBezTo>
                    <a:pt x="167" y="72"/>
                    <a:pt x="167" y="72"/>
                    <a:pt x="167" y="72"/>
                  </a:cubicBezTo>
                  <a:cubicBezTo>
                    <a:pt x="166" y="72"/>
                    <a:pt x="166" y="73"/>
                    <a:pt x="165" y="73"/>
                  </a:cubicBezTo>
                  <a:cubicBezTo>
                    <a:pt x="165" y="74"/>
                    <a:pt x="164" y="75"/>
                    <a:pt x="163" y="75"/>
                  </a:cubicBezTo>
                  <a:cubicBezTo>
                    <a:pt x="162" y="75"/>
                    <a:pt x="162" y="75"/>
                    <a:pt x="161" y="74"/>
                  </a:cubicBezTo>
                  <a:cubicBezTo>
                    <a:pt x="161" y="74"/>
                    <a:pt x="161" y="73"/>
                    <a:pt x="161" y="72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64" y="69"/>
                    <a:pt x="164" y="69"/>
                    <a:pt x="164" y="69"/>
                  </a:cubicBezTo>
                  <a:cubicBezTo>
                    <a:pt x="164" y="69"/>
                    <a:pt x="164" y="69"/>
                    <a:pt x="164" y="69"/>
                  </a:cubicBezTo>
                  <a:cubicBezTo>
                    <a:pt x="164" y="69"/>
                    <a:pt x="164" y="69"/>
                    <a:pt x="164" y="69"/>
                  </a:cubicBezTo>
                  <a:cubicBezTo>
                    <a:pt x="163" y="69"/>
                    <a:pt x="163" y="70"/>
                    <a:pt x="162" y="70"/>
                  </a:cubicBezTo>
                  <a:cubicBezTo>
                    <a:pt x="161" y="70"/>
                    <a:pt x="161" y="70"/>
                    <a:pt x="161" y="70"/>
                  </a:cubicBezTo>
                  <a:cubicBezTo>
                    <a:pt x="160" y="70"/>
                    <a:pt x="159" y="70"/>
                    <a:pt x="159" y="70"/>
                  </a:cubicBezTo>
                  <a:cubicBezTo>
                    <a:pt x="158" y="70"/>
                    <a:pt x="158" y="69"/>
                    <a:pt x="158" y="69"/>
                  </a:cubicBezTo>
                  <a:cubicBezTo>
                    <a:pt x="158" y="69"/>
                    <a:pt x="158" y="69"/>
                    <a:pt x="158" y="68"/>
                  </a:cubicBezTo>
                  <a:cubicBezTo>
                    <a:pt x="157" y="68"/>
                    <a:pt x="157" y="67"/>
                    <a:pt x="157" y="65"/>
                  </a:cubicBezTo>
                  <a:cubicBezTo>
                    <a:pt x="157" y="65"/>
                    <a:pt x="157" y="64"/>
                    <a:pt x="157" y="64"/>
                  </a:cubicBezTo>
                  <a:cubicBezTo>
                    <a:pt x="157" y="63"/>
                    <a:pt x="156" y="63"/>
                    <a:pt x="156" y="63"/>
                  </a:cubicBezTo>
                  <a:cubicBezTo>
                    <a:pt x="156" y="63"/>
                    <a:pt x="156" y="63"/>
                    <a:pt x="156" y="63"/>
                  </a:cubicBezTo>
                  <a:cubicBezTo>
                    <a:pt x="155" y="63"/>
                    <a:pt x="154" y="63"/>
                    <a:pt x="154" y="63"/>
                  </a:cubicBezTo>
                  <a:cubicBezTo>
                    <a:pt x="153" y="65"/>
                    <a:pt x="152" y="66"/>
                    <a:pt x="152" y="68"/>
                  </a:cubicBezTo>
                  <a:cubicBezTo>
                    <a:pt x="151" y="70"/>
                    <a:pt x="149" y="71"/>
                    <a:pt x="148" y="71"/>
                  </a:cubicBezTo>
                  <a:cubicBezTo>
                    <a:pt x="147" y="71"/>
                    <a:pt x="147" y="71"/>
                    <a:pt x="146" y="71"/>
                  </a:cubicBezTo>
                  <a:cubicBezTo>
                    <a:pt x="145" y="71"/>
                    <a:pt x="144" y="71"/>
                    <a:pt x="143" y="71"/>
                  </a:cubicBezTo>
                  <a:cubicBezTo>
                    <a:pt x="142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0" y="71"/>
                  </a:cubicBezTo>
                  <a:cubicBezTo>
                    <a:pt x="139" y="72"/>
                    <a:pt x="138" y="73"/>
                    <a:pt x="137" y="73"/>
                  </a:cubicBezTo>
                  <a:cubicBezTo>
                    <a:pt x="137" y="74"/>
                    <a:pt x="137" y="74"/>
                    <a:pt x="137" y="74"/>
                  </a:cubicBezTo>
                  <a:cubicBezTo>
                    <a:pt x="136" y="74"/>
                    <a:pt x="136" y="74"/>
                    <a:pt x="136" y="74"/>
                  </a:cubicBezTo>
                  <a:cubicBezTo>
                    <a:pt x="134" y="74"/>
                    <a:pt x="132" y="74"/>
                    <a:pt x="131" y="75"/>
                  </a:cubicBezTo>
                  <a:cubicBezTo>
                    <a:pt x="132" y="75"/>
                    <a:pt x="132" y="76"/>
                    <a:pt x="132" y="77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2" y="78"/>
                    <a:pt x="131" y="78"/>
                    <a:pt x="131" y="78"/>
                  </a:cubicBezTo>
                  <a:cubicBezTo>
                    <a:pt x="130" y="78"/>
                    <a:pt x="129" y="78"/>
                    <a:pt x="129" y="78"/>
                  </a:cubicBezTo>
                  <a:cubicBezTo>
                    <a:pt x="128" y="78"/>
                    <a:pt x="128" y="78"/>
                    <a:pt x="127" y="78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6" y="78"/>
                    <a:pt x="126" y="79"/>
                    <a:pt x="125" y="79"/>
                  </a:cubicBezTo>
                  <a:cubicBezTo>
                    <a:pt x="125" y="79"/>
                    <a:pt x="125" y="79"/>
                    <a:pt x="125" y="80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4" y="80"/>
                    <a:pt x="123" y="80"/>
                    <a:pt x="123" y="80"/>
                  </a:cubicBezTo>
                  <a:close/>
                  <a:moveTo>
                    <a:pt x="126" y="71"/>
                  </a:moveTo>
                  <a:cubicBezTo>
                    <a:pt x="126" y="72"/>
                    <a:pt x="126" y="72"/>
                    <a:pt x="126" y="72"/>
                  </a:cubicBezTo>
                  <a:cubicBezTo>
                    <a:pt x="126" y="73"/>
                    <a:pt x="126" y="73"/>
                    <a:pt x="126" y="74"/>
                  </a:cubicBezTo>
                  <a:cubicBezTo>
                    <a:pt x="126" y="75"/>
                    <a:pt x="125" y="76"/>
                    <a:pt x="124" y="76"/>
                  </a:cubicBezTo>
                  <a:cubicBezTo>
                    <a:pt x="124" y="77"/>
                    <a:pt x="124" y="77"/>
                    <a:pt x="124" y="78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5" y="78"/>
                    <a:pt x="126" y="77"/>
                    <a:pt x="126" y="77"/>
                  </a:cubicBezTo>
                  <a:cubicBezTo>
                    <a:pt x="127" y="77"/>
                    <a:pt x="127" y="77"/>
                    <a:pt x="128" y="77"/>
                  </a:cubicBezTo>
                  <a:cubicBezTo>
                    <a:pt x="128" y="77"/>
                    <a:pt x="128" y="77"/>
                    <a:pt x="128" y="77"/>
                  </a:cubicBezTo>
                  <a:cubicBezTo>
                    <a:pt x="129" y="77"/>
                    <a:pt x="129" y="76"/>
                    <a:pt x="130" y="76"/>
                  </a:cubicBezTo>
                  <a:cubicBezTo>
                    <a:pt x="130" y="76"/>
                    <a:pt x="131" y="77"/>
                    <a:pt x="131" y="77"/>
                  </a:cubicBezTo>
                  <a:cubicBezTo>
                    <a:pt x="131" y="76"/>
                    <a:pt x="130" y="76"/>
                    <a:pt x="130" y="76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9" y="75"/>
                    <a:pt x="129" y="75"/>
                    <a:pt x="129" y="75"/>
                  </a:cubicBezTo>
                  <a:cubicBezTo>
                    <a:pt x="131" y="73"/>
                    <a:pt x="133" y="73"/>
                    <a:pt x="135" y="73"/>
                  </a:cubicBezTo>
                  <a:cubicBezTo>
                    <a:pt x="135" y="72"/>
                    <a:pt x="135" y="72"/>
                    <a:pt x="135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7" y="73"/>
                    <a:pt x="139" y="71"/>
                    <a:pt x="140" y="70"/>
                  </a:cubicBezTo>
                  <a:cubicBezTo>
                    <a:pt x="140" y="70"/>
                    <a:pt x="140" y="70"/>
                    <a:pt x="140" y="70"/>
                  </a:cubicBezTo>
                  <a:cubicBezTo>
                    <a:pt x="141" y="70"/>
                    <a:pt x="142" y="69"/>
                    <a:pt x="143" y="69"/>
                  </a:cubicBezTo>
                  <a:cubicBezTo>
                    <a:pt x="144" y="69"/>
                    <a:pt x="145" y="69"/>
                    <a:pt x="146" y="70"/>
                  </a:cubicBezTo>
                  <a:cubicBezTo>
                    <a:pt x="147" y="70"/>
                    <a:pt x="147" y="70"/>
                    <a:pt x="148" y="70"/>
                  </a:cubicBezTo>
                  <a:cubicBezTo>
                    <a:pt x="149" y="70"/>
                    <a:pt x="150" y="69"/>
                    <a:pt x="151" y="68"/>
                  </a:cubicBezTo>
                  <a:cubicBezTo>
                    <a:pt x="151" y="65"/>
                    <a:pt x="152" y="64"/>
                    <a:pt x="153" y="62"/>
                  </a:cubicBezTo>
                  <a:cubicBezTo>
                    <a:pt x="154" y="61"/>
                    <a:pt x="154" y="61"/>
                    <a:pt x="154" y="61"/>
                  </a:cubicBezTo>
                  <a:cubicBezTo>
                    <a:pt x="154" y="62"/>
                    <a:pt x="154" y="62"/>
                    <a:pt x="154" y="62"/>
                  </a:cubicBezTo>
                  <a:cubicBezTo>
                    <a:pt x="155" y="62"/>
                    <a:pt x="155" y="62"/>
                    <a:pt x="155" y="62"/>
                  </a:cubicBezTo>
                  <a:cubicBezTo>
                    <a:pt x="156" y="62"/>
                    <a:pt x="156" y="62"/>
                    <a:pt x="156" y="62"/>
                  </a:cubicBezTo>
                  <a:cubicBezTo>
                    <a:pt x="157" y="62"/>
                    <a:pt x="158" y="62"/>
                    <a:pt x="158" y="63"/>
                  </a:cubicBezTo>
                  <a:cubicBezTo>
                    <a:pt x="158" y="64"/>
                    <a:pt x="158" y="65"/>
                    <a:pt x="158" y="66"/>
                  </a:cubicBezTo>
                  <a:cubicBezTo>
                    <a:pt x="158" y="66"/>
                    <a:pt x="158" y="67"/>
                    <a:pt x="158" y="67"/>
                  </a:cubicBezTo>
                  <a:cubicBezTo>
                    <a:pt x="159" y="68"/>
                    <a:pt x="159" y="68"/>
                    <a:pt x="159" y="69"/>
                  </a:cubicBezTo>
                  <a:cubicBezTo>
                    <a:pt x="159" y="69"/>
                    <a:pt x="159" y="69"/>
                    <a:pt x="159" y="69"/>
                  </a:cubicBezTo>
                  <a:cubicBezTo>
                    <a:pt x="159" y="69"/>
                    <a:pt x="159" y="69"/>
                    <a:pt x="159" y="69"/>
                  </a:cubicBezTo>
                  <a:cubicBezTo>
                    <a:pt x="159" y="69"/>
                    <a:pt x="160" y="69"/>
                    <a:pt x="161" y="69"/>
                  </a:cubicBezTo>
                  <a:cubicBezTo>
                    <a:pt x="161" y="69"/>
                    <a:pt x="161" y="69"/>
                    <a:pt x="162" y="69"/>
                  </a:cubicBezTo>
                  <a:cubicBezTo>
                    <a:pt x="162" y="69"/>
                    <a:pt x="163" y="68"/>
                    <a:pt x="163" y="68"/>
                  </a:cubicBezTo>
                  <a:cubicBezTo>
                    <a:pt x="164" y="67"/>
                    <a:pt x="165" y="66"/>
                    <a:pt x="166" y="67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5" y="66"/>
                    <a:pt x="165" y="65"/>
                    <a:pt x="164" y="65"/>
                  </a:cubicBezTo>
                  <a:cubicBezTo>
                    <a:pt x="164" y="64"/>
                    <a:pt x="164" y="64"/>
                    <a:pt x="163" y="64"/>
                  </a:cubicBezTo>
                  <a:cubicBezTo>
                    <a:pt x="162" y="64"/>
                    <a:pt x="162" y="64"/>
                    <a:pt x="162" y="64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3" y="62"/>
                    <a:pt x="163" y="62"/>
                    <a:pt x="163" y="62"/>
                  </a:cubicBezTo>
                  <a:cubicBezTo>
                    <a:pt x="164" y="61"/>
                    <a:pt x="164" y="61"/>
                    <a:pt x="164" y="61"/>
                  </a:cubicBezTo>
                  <a:cubicBezTo>
                    <a:pt x="163" y="61"/>
                    <a:pt x="163" y="61"/>
                    <a:pt x="163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62" y="61"/>
                    <a:pt x="161" y="60"/>
                    <a:pt x="161" y="60"/>
                  </a:cubicBezTo>
                  <a:cubicBezTo>
                    <a:pt x="158" y="61"/>
                    <a:pt x="158" y="61"/>
                    <a:pt x="158" y="61"/>
                  </a:cubicBezTo>
                  <a:cubicBezTo>
                    <a:pt x="160" y="59"/>
                    <a:pt x="160" y="59"/>
                    <a:pt x="160" y="59"/>
                  </a:cubicBezTo>
                  <a:cubicBezTo>
                    <a:pt x="161" y="59"/>
                    <a:pt x="162" y="59"/>
                    <a:pt x="162" y="59"/>
                  </a:cubicBezTo>
                  <a:cubicBezTo>
                    <a:pt x="164" y="59"/>
                    <a:pt x="165" y="59"/>
                    <a:pt x="165" y="58"/>
                  </a:cubicBezTo>
                  <a:cubicBezTo>
                    <a:pt x="165" y="57"/>
                    <a:pt x="165" y="57"/>
                    <a:pt x="165" y="57"/>
                  </a:cubicBezTo>
                  <a:cubicBezTo>
                    <a:pt x="165" y="57"/>
                    <a:pt x="164" y="56"/>
                    <a:pt x="163" y="56"/>
                  </a:cubicBezTo>
                  <a:cubicBezTo>
                    <a:pt x="162" y="56"/>
                    <a:pt x="162" y="56"/>
                    <a:pt x="161" y="56"/>
                  </a:cubicBezTo>
                  <a:cubicBezTo>
                    <a:pt x="161" y="56"/>
                    <a:pt x="161" y="56"/>
                    <a:pt x="161" y="56"/>
                  </a:cubicBezTo>
                  <a:cubicBezTo>
                    <a:pt x="159" y="57"/>
                    <a:pt x="156" y="59"/>
                    <a:pt x="155" y="59"/>
                  </a:cubicBezTo>
                  <a:cubicBezTo>
                    <a:pt x="154" y="60"/>
                    <a:pt x="154" y="61"/>
                    <a:pt x="153" y="61"/>
                  </a:cubicBezTo>
                  <a:cubicBezTo>
                    <a:pt x="152" y="63"/>
                    <a:pt x="151" y="64"/>
                    <a:pt x="150" y="64"/>
                  </a:cubicBezTo>
                  <a:cubicBezTo>
                    <a:pt x="148" y="65"/>
                    <a:pt x="148" y="65"/>
                    <a:pt x="148" y="65"/>
                  </a:cubicBezTo>
                  <a:cubicBezTo>
                    <a:pt x="149" y="63"/>
                    <a:pt x="149" y="63"/>
                    <a:pt x="149" y="63"/>
                  </a:cubicBezTo>
                  <a:cubicBezTo>
                    <a:pt x="151" y="61"/>
                    <a:pt x="153" y="59"/>
                    <a:pt x="154" y="58"/>
                  </a:cubicBezTo>
                  <a:cubicBezTo>
                    <a:pt x="155" y="57"/>
                    <a:pt x="155" y="56"/>
                    <a:pt x="157" y="55"/>
                  </a:cubicBezTo>
                  <a:cubicBezTo>
                    <a:pt x="157" y="55"/>
                    <a:pt x="157" y="55"/>
                    <a:pt x="158" y="55"/>
                  </a:cubicBezTo>
                  <a:cubicBezTo>
                    <a:pt x="158" y="55"/>
                    <a:pt x="158" y="55"/>
                    <a:pt x="158" y="55"/>
                  </a:cubicBezTo>
                  <a:cubicBezTo>
                    <a:pt x="158" y="55"/>
                    <a:pt x="159" y="54"/>
                    <a:pt x="159" y="54"/>
                  </a:cubicBezTo>
                  <a:cubicBezTo>
                    <a:pt x="159" y="54"/>
                    <a:pt x="159" y="53"/>
                    <a:pt x="159" y="53"/>
                  </a:cubicBezTo>
                  <a:cubicBezTo>
                    <a:pt x="161" y="51"/>
                    <a:pt x="163" y="51"/>
                    <a:pt x="164" y="51"/>
                  </a:cubicBezTo>
                  <a:cubicBezTo>
                    <a:pt x="165" y="51"/>
                    <a:pt x="166" y="51"/>
                    <a:pt x="166" y="51"/>
                  </a:cubicBezTo>
                  <a:cubicBezTo>
                    <a:pt x="168" y="51"/>
                    <a:pt x="169" y="51"/>
                    <a:pt x="170" y="51"/>
                  </a:cubicBezTo>
                  <a:cubicBezTo>
                    <a:pt x="172" y="52"/>
                    <a:pt x="173" y="52"/>
                    <a:pt x="175" y="51"/>
                  </a:cubicBezTo>
                  <a:cubicBezTo>
                    <a:pt x="176" y="51"/>
                    <a:pt x="176" y="51"/>
                    <a:pt x="176" y="51"/>
                  </a:cubicBezTo>
                  <a:cubicBezTo>
                    <a:pt x="176" y="51"/>
                    <a:pt x="176" y="51"/>
                    <a:pt x="176" y="51"/>
                  </a:cubicBezTo>
                  <a:cubicBezTo>
                    <a:pt x="176" y="51"/>
                    <a:pt x="177" y="50"/>
                    <a:pt x="177" y="50"/>
                  </a:cubicBezTo>
                  <a:cubicBezTo>
                    <a:pt x="178" y="48"/>
                    <a:pt x="179" y="48"/>
                    <a:pt x="179" y="48"/>
                  </a:cubicBezTo>
                  <a:cubicBezTo>
                    <a:pt x="182" y="47"/>
                    <a:pt x="185" y="46"/>
                    <a:pt x="185" y="45"/>
                  </a:cubicBezTo>
                  <a:cubicBezTo>
                    <a:pt x="185" y="45"/>
                    <a:pt x="185" y="45"/>
                    <a:pt x="185" y="45"/>
                  </a:cubicBezTo>
                  <a:cubicBezTo>
                    <a:pt x="183" y="43"/>
                    <a:pt x="183" y="43"/>
                    <a:pt x="183" y="43"/>
                  </a:cubicBezTo>
                  <a:cubicBezTo>
                    <a:pt x="184" y="43"/>
                    <a:pt x="184" y="43"/>
                    <a:pt x="184" y="43"/>
                  </a:cubicBezTo>
                  <a:cubicBezTo>
                    <a:pt x="184" y="43"/>
                    <a:pt x="184" y="43"/>
                    <a:pt x="184" y="43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85" y="42"/>
                    <a:pt x="184" y="42"/>
                    <a:pt x="184" y="42"/>
                  </a:cubicBezTo>
                  <a:cubicBezTo>
                    <a:pt x="184" y="41"/>
                    <a:pt x="184" y="41"/>
                    <a:pt x="184" y="41"/>
                  </a:cubicBezTo>
                  <a:cubicBezTo>
                    <a:pt x="184" y="41"/>
                    <a:pt x="185" y="41"/>
                    <a:pt x="185" y="41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84" y="40"/>
                    <a:pt x="184" y="40"/>
                    <a:pt x="184" y="40"/>
                  </a:cubicBezTo>
                  <a:cubicBezTo>
                    <a:pt x="184" y="40"/>
                    <a:pt x="183" y="40"/>
                    <a:pt x="183" y="40"/>
                  </a:cubicBezTo>
                  <a:cubicBezTo>
                    <a:pt x="183" y="40"/>
                    <a:pt x="183" y="40"/>
                    <a:pt x="182" y="40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79" y="39"/>
                    <a:pt x="178" y="39"/>
                    <a:pt x="176" y="41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74" y="41"/>
                    <a:pt x="174" y="41"/>
                    <a:pt x="174" y="41"/>
                  </a:cubicBezTo>
                  <a:cubicBezTo>
                    <a:pt x="174" y="40"/>
                    <a:pt x="174" y="40"/>
                    <a:pt x="174" y="40"/>
                  </a:cubicBezTo>
                  <a:cubicBezTo>
                    <a:pt x="174" y="40"/>
                    <a:pt x="174" y="40"/>
                    <a:pt x="173" y="40"/>
                  </a:cubicBezTo>
                  <a:cubicBezTo>
                    <a:pt x="172" y="40"/>
                    <a:pt x="172" y="40"/>
                    <a:pt x="172" y="40"/>
                  </a:cubicBezTo>
                  <a:cubicBezTo>
                    <a:pt x="173" y="39"/>
                    <a:pt x="173" y="39"/>
                    <a:pt x="173" y="39"/>
                  </a:cubicBezTo>
                  <a:cubicBezTo>
                    <a:pt x="173" y="39"/>
                    <a:pt x="173" y="39"/>
                    <a:pt x="173" y="39"/>
                  </a:cubicBezTo>
                  <a:cubicBezTo>
                    <a:pt x="173" y="39"/>
                    <a:pt x="173" y="39"/>
                    <a:pt x="173" y="39"/>
                  </a:cubicBezTo>
                  <a:cubicBezTo>
                    <a:pt x="173" y="39"/>
                    <a:pt x="173" y="39"/>
                    <a:pt x="173" y="39"/>
                  </a:cubicBezTo>
                  <a:cubicBezTo>
                    <a:pt x="173" y="38"/>
                    <a:pt x="173" y="38"/>
                    <a:pt x="174" y="38"/>
                  </a:cubicBezTo>
                  <a:cubicBezTo>
                    <a:pt x="177" y="37"/>
                    <a:pt x="177" y="37"/>
                    <a:pt x="177" y="37"/>
                  </a:cubicBezTo>
                  <a:cubicBezTo>
                    <a:pt x="178" y="37"/>
                    <a:pt x="179" y="36"/>
                    <a:pt x="181" y="35"/>
                  </a:cubicBezTo>
                  <a:cubicBezTo>
                    <a:pt x="181" y="35"/>
                    <a:pt x="180" y="35"/>
                    <a:pt x="180" y="35"/>
                  </a:cubicBezTo>
                  <a:cubicBezTo>
                    <a:pt x="180" y="35"/>
                    <a:pt x="179" y="35"/>
                    <a:pt x="179" y="35"/>
                  </a:cubicBezTo>
                  <a:cubicBezTo>
                    <a:pt x="178" y="35"/>
                    <a:pt x="178" y="35"/>
                    <a:pt x="177" y="34"/>
                  </a:cubicBezTo>
                  <a:cubicBezTo>
                    <a:pt x="177" y="34"/>
                    <a:pt x="177" y="34"/>
                    <a:pt x="177" y="35"/>
                  </a:cubicBezTo>
                  <a:cubicBezTo>
                    <a:pt x="177" y="35"/>
                    <a:pt x="177" y="35"/>
                    <a:pt x="177" y="35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6" y="34"/>
                    <a:pt x="176" y="33"/>
                    <a:pt x="176" y="33"/>
                  </a:cubicBezTo>
                  <a:cubicBezTo>
                    <a:pt x="176" y="33"/>
                    <a:pt x="175" y="33"/>
                    <a:pt x="175" y="33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4" y="33"/>
                    <a:pt x="174" y="33"/>
                    <a:pt x="174" y="33"/>
                  </a:cubicBezTo>
                  <a:cubicBezTo>
                    <a:pt x="174" y="32"/>
                    <a:pt x="174" y="32"/>
                    <a:pt x="174" y="32"/>
                  </a:cubicBezTo>
                  <a:cubicBezTo>
                    <a:pt x="174" y="31"/>
                    <a:pt x="174" y="31"/>
                    <a:pt x="174" y="31"/>
                  </a:cubicBezTo>
                  <a:cubicBezTo>
                    <a:pt x="173" y="31"/>
                    <a:pt x="172" y="30"/>
                    <a:pt x="172" y="30"/>
                  </a:cubicBezTo>
                  <a:cubicBezTo>
                    <a:pt x="172" y="30"/>
                    <a:pt x="172" y="30"/>
                    <a:pt x="172" y="30"/>
                  </a:cubicBezTo>
                  <a:cubicBezTo>
                    <a:pt x="172" y="30"/>
                    <a:pt x="172" y="30"/>
                    <a:pt x="171" y="30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0" y="28"/>
                    <a:pt x="169" y="28"/>
                    <a:pt x="169" y="28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69" y="27"/>
                    <a:pt x="169" y="27"/>
                    <a:pt x="170" y="26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1" y="26"/>
                    <a:pt x="171" y="26"/>
                    <a:pt x="171" y="26"/>
                  </a:cubicBezTo>
                  <a:cubicBezTo>
                    <a:pt x="171" y="26"/>
                    <a:pt x="171" y="26"/>
                    <a:pt x="171" y="26"/>
                  </a:cubicBezTo>
                  <a:cubicBezTo>
                    <a:pt x="171" y="26"/>
                    <a:pt x="171" y="25"/>
                    <a:pt x="171" y="25"/>
                  </a:cubicBezTo>
                  <a:cubicBezTo>
                    <a:pt x="171" y="24"/>
                    <a:pt x="171" y="24"/>
                    <a:pt x="170" y="24"/>
                  </a:cubicBezTo>
                  <a:cubicBezTo>
                    <a:pt x="170" y="24"/>
                    <a:pt x="170" y="25"/>
                    <a:pt x="170" y="25"/>
                  </a:cubicBezTo>
                  <a:cubicBezTo>
                    <a:pt x="170" y="23"/>
                    <a:pt x="170" y="23"/>
                    <a:pt x="170" y="23"/>
                  </a:cubicBezTo>
                  <a:cubicBezTo>
                    <a:pt x="170" y="23"/>
                    <a:pt x="170" y="23"/>
                    <a:pt x="170" y="23"/>
                  </a:cubicBezTo>
                  <a:cubicBezTo>
                    <a:pt x="170" y="23"/>
                    <a:pt x="170" y="23"/>
                    <a:pt x="170" y="23"/>
                  </a:cubicBezTo>
                  <a:cubicBezTo>
                    <a:pt x="170" y="23"/>
                    <a:pt x="171" y="23"/>
                    <a:pt x="171" y="23"/>
                  </a:cubicBezTo>
                  <a:cubicBezTo>
                    <a:pt x="170" y="22"/>
                    <a:pt x="170" y="22"/>
                    <a:pt x="170" y="22"/>
                  </a:cubicBezTo>
                  <a:cubicBezTo>
                    <a:pt x="170" y="22"/>
                    <a:pt x="170" y="23"/>
                    <a:pt x="170" y="23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1"/>
                    <a:pt x="169" y="21"/>
                  </a:cubicBezTo>
                  <a:cubicBezTo>
                    <a:pt x="169" y="21"/>
                    <a:pt x="169" y="21"/>
                    <a:pt x="168" y="22"/>
                  </a:cubicBezTo>
                  <a:cubicBezTo>
                    <a:pt x="168" y="21"/>
                    <a:pt x="168" y="21"/>
                    <a:pt x="168" y="21"/>
                  </a:cubicBezTo>
                  <a:cubicBezTo>
                    <a:pt x="168" y="21"/>
                    <a:pt x="168" y="20"/>
                    <a:pt x="168" y="20"/>
                  </a:cubicBezTo>
                  <a:cubicBezTo>
                    <a:pt x="168" y="20"/>
                    <a:pt x="168" y="20"/>
                    <a:pt x="167" y="20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8" y="19"/>
                    <a:pt x="168" y="18"/>
                  </a:cubicBezTo>
                  <a:cubicBezTo>
                    <a:pt x="168" y="18"/>
                    <a:pt x="167" y="18"/>
                    <a:pt x="167" y="17"/>
                  </a:cubicBezTo>
                  <a:cubicBezTo>
                    <a:pt x="167" y="18"/>
                    <a:pt x="166" y="18"/>
                    <a:pt x="166" y="18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3" y="19"/>
                    <a:pt x="162" y="19"/>
                    <a:pt x="162" y="20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61" y="19"/>
                    <a:pt x="161" y="19"/>
                    <a:pt x="161" y="19"/>
                  </a:cubicBezTo>
                  <a:cubicBezTo>
                    <a:pt x="161" y="19"/>
                    <a:pt x="161" y="19"/>
                    <a:pt x="161" y="19"/>
                  </a:cubicBezTo>
                  <a:cubicBezTo>
                    <a:pt x="160" y="20"/>
                    <a:pt x="159" y="20"/>
                    <a:pt x="159" y="21"/>
                  </a:cubicBezTo>
                  <a:cubicBezTo>
                    <a:pt x="158" y="21"/>
                    <a:pt x="158" y="21"/>
                    <a:pt x="158" y="21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57" y="21"/>
                    <a:pt x="156" y="21"/>
                    <a:pt x="156" y="22"/>
                  </a:cubicBezTo>
                  <a:cubicBezTo>
                    <a:pt x="156" y="22"/>
                    <a:pt x="156" y="22"/>
                    <a:pt x="156" y="22"/>
                  </a:cubicBezTo>
                  <a:cubicBezTo>
                    <a:pt x="156" y="22"/>
                    <a:pt x="156" y="22"/>
                    <a:pt x="156" y="22"/>
                  </a:cubicBezTo>
                  <a:cubicBezTo>
                    <a:pt x="156" y="22"/>
                    <a:pt x="155" y="22"/>
                    <a:pt x="155" y="22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5" y="21"/>
                    <a:pt x="156" y="21"/>
                    <a:pt x="156" y="20"/>
                  </a:cubicBezTo>
                  <a:cubicBezTo>
                    <a:pt x="156" y="20"/>
                    <a:pt x="156" y="19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3" y="19"/>
                    <a:pt x="152" y="19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0" y="19"/>
                    <a:pt x="150" y="19"/>
                    <a:pt x="150" y="19"/>
                  </a:cubicBezTo>
                  <a:cubicBezTo>
                    <a:pt x="151" y="18"/>
                    <a:pt x="151" y="18"/>
                    <a:pt x="151" y="18"/>
                  </a:cubicBezTo>
                  <a:cubicBezTo>
                    <a:pt x="151" y="18"/>
                    <a:pt x="151" y="18"/>
                    <a:pt x="152" y="18"/>
                  </a:cubicBezTo>
                  <a:cubicBezTo>
                    <a:pt x="152" y="17"/>
                    <a:pt x="152" y="17"/>
                    <a:pt x="152" y="17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2" y="17"/>
                    <a:pt x="152" y="17"/>
                    <a:pt x="152" y="17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3" y="14"/>
                    <a:pt x="153" y="14"/>
                  </a:cubicBezTo>
                  <a:cubicBezTo>
                    <a:pt x="153" y="13"/>
                    <a:pt x="151" y="13"/>
                    <a:pt x="150" y="13"/>
                  </a:cubicBezTo>
                  <a:cubicBezTo>
                    <a:pt x="150" y="13"/>
                    <a:pt x="149" y="13"/>
                    <a:pt x="149" y="13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9" y="12"/>
                    <a:pt x="149" y="12"/>
                    <a:pt x="149" y="12"/>
                  </a:cubicBezTo>
                  <a:cubicBezTo>
                    <a:pt x="151" y="12"/>
                    <a:pt x="152" y="12"/>
                    <a:pt x="153" y="12"/>
                  </a:cubicBezTo>
                  <a:cubicBezTo>
                    <a:pt x="153" y="11"/>
                    <a:pt x="153" y="10"/>
                    <a:pt x="153" y="9"/>
                  </a:cubicBezTo>
                  <a:cubicBezTo>
                    <a:pt x="153" y="9"/>
                    <a:pt x="153" y="9"/>
                    <a:pt x="153" y="8"/>
                  </a:cubicBezTo>
                  <a:cubicBezTo>
                    <a:pt x="153" y="9"/>
                    <a:pt x="153" y="9"/>
                    <a:pt x="153" y="9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52" y="9"/>
                    <a:pt x="152" y="9"/>
                    <a:pt x="152" y="9"/>
                  </a:cubicBezTo>
                  <a:cubicBezTo>
                    <a:pt x="151" y="8"/>
                    <a:pt x="150" y="8"/>
                    <a:pt x="150" y="8"/>
                  </a:cubicBezTo>
                  <a:cubicBezTo>
                    <a:pt x="149" y="7"/>
                    <a:pt x="147" y="7"/>
                    <a:pt x="147" y="6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46" y="6"/>
                    <a:pt x="146" y="6"/>
                    <a:pt x="146" y="6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5"/>
                    <a:pt x="147" y="4"/>
                    <a:pt x="14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6" y="3"/>
                    <a:pt x="145" y="3"/>
                    <a:pt x="145" y="2"/>
                  </a:cubicBezTo>
                  <a:cubicBezTo>
                    <a:pt x="145" y="2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2" y="1"/>
                    <a:pt x="142" y="2"/>
                  </a:cubicBezTo>
                  <a:cubicBezTo>
                    <a:pt x="141" y="2"/>
                    <a:pt x="140" y="3"/>
                    <a:pt x="139" y="2"/>
                  </a:cubicBezTo>
                  <a:cubicBezTo>
                    <a:pt x="139" y="2"/>
                    <a:pt x="138" y="2"/>
                    <a:pt x="138" y="2"/>
                  </a:cubicBezTo>
                  <a:cubicBezTo>
                    <a:pt x="136" y="1"/>
                    <a:pt x="135" y="0"/>
                    <a:pt x="134" y="1"/>
                  </a:cubicBezTo>
                  <a:cubicBezTo>
                    <a:pt x="134" y="2"/>
                    <a:pt x="134" y="3"/>
                    <a:pt x="134" y="3"/>
                  </a:cubicBezTo>
                  <a:cubicBezTo>
                    <a:pt x="134" y="3"/>
                    <a:pt x="134" y="4"/>
                    <a:pt x="135" y="4"/>
                  </a:cubicBezTo>
                  <a:cubicBezTo>
                    <a:pt x="136" y="4"/>
                    <a:pt x="136" y="4"/>
                    <a:pt x="136" y="4"/>
                  </a:cubicBezTo>
                  <a:cubicBezTo>
                    <a:pt x="136" y="4"/>
                    <a:pt x="136" y="4"/>
                    <a:pt x="136" y="4"/>
                  </a:cubicBezTo>
                  <a:cubicBezTo>
                    <a:pt x="135" y="6"/>
                    <a:pt x="135" y="7"/>
                    <a:pt x="134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5" y="10"/>
                    <a:pt x="135" y="10"/>
                    <a:pt x="135" y="11"/>
                  </a:cubicBezTo>
                  <a:cubicBezTo>
                    <a:pt x="135" y="11"/>
                    <a:pt x="135" y="12"/>
                    <a:pt x="135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6" y="13"/>
                    <a:pt x="136" y="13"/>
                    <a:pt x="136" y="13"/>
                  </a:cubicBezTo>
                  <a:cubicBezTo>
                    <a:pt x="136" y="13"/>
                    <a:pt x="136" y="14"/>
                    <a:pt x="136" y="14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6" y="15"/>
                    <a:pt x="136" y="15"/>
                    <a:pt x="136" y="15"/>
                  </a:cubicBezTo>
                  <a:cubicBezTo>
                    <a:pt x="136" y="15"/>
                    <a:pt x="136" y="15"/>
                    <a:pt x="136" y="15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5" y="16"/>
                    <a:pt x="134" y="17"/>
                    <a:pt x="133" y="17"/>
                  </a:cubicBezTo>
                  <a:cubicBezTo>
                    <a:pt x="133" y="17"/>
                    <a:pt x="133" y="17"/>
                    <a:pt x="132" y="17"/>
                  </a:cubicBezTo>
                  <a:cubicBezTo>
                    <a:pt x="132" y="17"/>
                    <a:pt x="133" y="18"/>
                    <a:pt x="135" y="19"/>
                  </a:cubicBezTo>
                  <a:cubicBezTo>
                    <a:pt x="135" y="19"/>
                    <a:pt x="135" y="20"/>
                    <a:pt x="135" y="20"/>
                  </a:cubicBezTo>
                  <a:cubicBezTo>
                    <a:pt x="136" y="21"/>
                    <a:pt x="137" y="24"/>
                    <a:pt x="137" y="27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8" y="28"/>
                    <a:pt x="138" y="28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38" y="29"/>
                    <a:pt x="137" y="30"/>
                    <a:pt x="137" y="30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6" y="31"/>
                    <a:pt x="136" y="31"/>
                    <a:pt x="136" y="32"/>
                  </a:cubicBezTo>
                  <a:cubicBezTo>
                    <a:pt x="136" y="32"/>
                    <a:pt x="135" y="32"/>
                    <a:pt x="135" y="33"/>
                  </a:cubicBezTo>
                  <a:cubicBezTo>
                    <a:pt x="135" y="34"/>
                    <a:pt x="133" y="35"/>
                    <a:pt x="132" y="35"/>
                  </a:cubicBezTo>
                  <a:cubicBezTo>
                    <a:pt x="132" y="36"/>
                    <a:pt x="131" y="36"/>
                    <a:pt x="131" y="36"/>
                  </a:cubicBezTo>
                  <a:cubicBezTo>
                    <a:pt x="132" y="37"/>
                    <a:pt x="132" y="40"/>
                    <a:pt x="132" y="40"/>
                  </a:cubicBezTo>
                  <a:cubicBezTo>
                    <a:pt x="132" y="40"/>
                    <a:pt x="132" y="41"/>
                    <a:pt x="132" y="41"/>
                  </a:cubicBezTo>
                  <a:cubicBezTo>
                    <a:pt x="132" y="43"/>
                    <a:pt x="133" y="44"/>
                    <a:pt x="134" y="44"/>
                  </a:cubicBezTo>
                  <a:cubicBezTo>
                    <a:pt x="134" y="44"/>
                    <a:pt x="134" y="44"/>
                    <a:pt x="134" y="44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3" y="45"/>
                    <a:pt x="133" y="46"/>
                    <a:pt x="132" y="46"/>
                  </a:cubicBezTo>
                  <a:cubicBezTo>
                    <a:pt x="132" y="46"/>
                    <a:pt x="132" y="46"/>
                    <a:pt x="132" y="46"/>
                  </a:cubicBezTo>
                  <a:cubicBezTo>
                    <a:pt x="132" y="46"/>
                    <a:pt x="132" y="46"/>
                    <a:pt x="132" y="47"/>
                  </a:cubicBezTo>
                  <a:cubicBezTo>
                    <a:pt x="132" y="47"/>
                    <a:pt x="133" y="48"/>
                    <a:pt x="132" y="49"/>
                  </a:cubicBezTo>
                  <a:cubicBezTo>
                    <a:pt x="132" y="49"/>
                    <a:pt x="132" y="49"/>
                    <a:pt x="132" y="49"/>
                  </a:cubicBezTo>
                  <a:cubicBezTo>
                    <a:pt x="131" y="49"/>
                    <a:pt x="131" y="49"/>
                    <a:pt x="131" y="49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0" y="48"/>
                    <a:pt x="130" y="49"/>
                    <a:pt x="130" y="49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8" y="49"/>
                    <a:pt x="127" y="49"/>
                  </a:cubicBezTo>
                  <a:cubicBezTo>
                    <a:pt x="127" y="49"/>
                    <a:pt x="127" y="50"/>
                    <a:pt x="127" y="50"/>
                  </a:cubicBezTo>
                  <a:cubicBezTo>
                    <a:pt x="126" y="49"/>
                    <a:pt x="126" y="49"/>
                    <a:pt x="126" y="49"/>
                  </a:cubicBezTo>
                  <a:cubicBezTo>
                    <a:pt x="126" y="49"/>
                    <a:pt x="127" y="48"/>
                    <a:pt x="127" y="48"/>
                  </a:cubicBezTo>
                  <a:cubicBezTo>
                    <a:pt x="127" y="48"/>
                    <a:pt x="127" y="47"/>
                    <a:pt x="127" y="47"/>
                  </a:cubicBezTo>
                  <a:cubicBezTo>
                    <a:pt x="127" y="47"/>
                    <a:pt x="125" y="46"/>
                    <a:pt x="124" y="46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24" y="45"/>
                    <a:pt x="124" y="45"/>
                    <a:pt x="124" y="45"/>
                  </a:cubicBezTo>
                  <a:cubicBezTo>
                    <a:pt x="124" y="45"/>
                    <a:pt x="125" y="45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1"/>
                    <a:pt x="123" y="39"/>
                    <a:pt x="123" y="35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3" y="34"/>
                    <a:pt x="122" y="34"/>
                    <a:pt x="122" y="34"/>
                  </a:cubicBezTo>
                  <a:cubicBezTo>
                    <a:pt x="121" y="34"/>
                    <a:pt x="121" y="34"/>
                    <a:pt x="120" y="34"/>
                  </a:cubicBezTo>
                  <a:cubicBezTo>
                    <a:pt x="120" y="34"/>
                    <a:pt x="119" y="34"/>
                    <a:pt x="119" y="34"/>
                  </a:cubicBezTo>
                  <a:cubicBezTo>
                    <a:pt x="119" y="34"/>
                    <a:pt x="118" y="34"/>
                    <a:pt x="118" y="34"/>
                  </a:cubicBezTo>
                  <a:cubicBezTo>
                    <a:pt x="117" y="34"/>
                    <a:pt x="117" y="34"/>
                    <a:pt x="116" y="35"/>
                  </a:cubicBezTo>
                  <a:cubicBezTo>
                    <a:pt x="115" y="35"/>
                    <a:pt x="115" y="35"/>
                    <a:pt x="115" y="35"/>
                  </a:cubicBezTo>
                  <a:cubicBezTo>
                    <a:pt x="116" y="33"/>
                    <a:pt x="116" y="33"/>
                    <a:pt x="116" y="33"/>
                  </a:cubicBezTo>
                  <a:cubicBezTo>
                    <a:pt x="115" y="32"/>
                    <a:pt x="115" y="32"/>
                    <a:pt x="114" y="31"/>
                  </a:cubicBezTo>
                  <a:cubicBezTo>
                    <a:pt x="112" y="31"/>
                    <a:pt x="112" y="30"/>
                    <a:pt x="111" y="30"/>
                  </a:cubicBezTo>
                  <a:cubicBezTo>
                    <a:pt x="111" y="29"/>
                    <a:pt x="110" y="29"/>
                    <a:pt x="110" y="28"/>
                  </a:cubicBezTo>
                  <a:cubicBezTo>
                    <a:pt x="108" y="27"/>
                    <a:pt x="106" y="26"/>
                    <a:pt x="104" y="26"/>
                  </a:cubicBezTo>
                  <a:cubicBezTo>
                    <a:pt x="103" y="25"/>
                    <a:pt x="102" y="26"/>
                    <a:pt x="101" y="26"/>
                  </a:cubicBezTo>
                  <a:cubicBezTo>
                    <a:pt x="100" y="26"/>
                    <a:pt x="100" y="26"/>
                    <a:pt x="100" y="27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100" y="25"/>
                    <a:pt x="100" y="24"/>
                    <a:pt x="99" y="22"/>
                  </a:cubicBezTo>
                  <a:cubicBezTo>
                    <a:pt x="99" y="22"/>
                    <a:pt x="99" y="21"/>
                    <a:pt x="99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9" y="20"/>
                    <a:pt x="98" y="19"/>
                    <a:pt x="98" y="19"/>
                  </a:cubicBezTo>
                  <a:cubicBezTo>
                    <a:pt x="98" y="19"/>
                    <a:pt x="98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19"/>
                    <a:pt x="95" y="18"/>
                    <a:pt x="90" y="18"/>
                  </a:cubicBezTo>
                  <a:cubicBezTo>
                    <a:pt x="88" y="18"/>
                    <a:pt x="86" y="18"/>
                    <a:pt x="85" y="18"/>
                  </a:cubicBezTo>
                  <a:cubicBezTo>
                    <a:pt x="84" y="18"/>
                    <a:pt x="83" y="18"/>
                    <a:pt x="83" y="18"/>
                  </a:cubicBezTo>
                  <a:cubicBezTo>
                    <a:pt x="76" y="18"/>
                    <a:pt x="69" y="18"/>
                    <a:pt x="62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31" y="18"/>
                    <a:pt x="18" y="18"/>
                    <a:pt x="5" y="18"/>
                  </a:cubicBezTo>
                  <a:cubicBezTo>
                    <a:pt x="6" y="19"/>
                    <a:pt x="7" y="21"/>
                    <a:pt x="7" y="23"/>
                  </a:cubicBezTo>
                  <a:cubicBezTo>
                    <a:pt x="8" y="25"/>
                    <a:pt x="8" y="26"/>
                    <a:pt x="9" y="27"/>
                  </a:cubicBezTo>
                  <a:cubicBezTo>
                    <a:pt x="10" y="27"/>
                    <a:pt x="10" y="28"/>
                    <a:pt x="11" y="28"/>
                  </a:cubicBezTo>
                  <a:cubicBezTo>
                    <a:pt x="12" y="28"/>
                    <a:pt x="13" y="29"/>
                    <a:pt x="14" y="30"/>
                  </a:cubicBezTo>
                  <a:cubicBezTo>
                    <a:pt x="14" y="30"/>
                    <a:pt x="14" y="32"/>
                    <a:pt x="14" y="33"/>
                  </a:cubicBezTo>
                  <a:cubicBezTo>
                    <a:pt x="14" y="34"/>
                    <a:pt x="14" y="35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4" y="36"/>
                    <a:pt x="14" y="37"/>
                    <a:pt x="14" y="38"/>
                  </a:cubicBezTo>
                  <a:cubicBezTo>
                    <a:pt x="14" y="38"/>
                    <a:pt x="14" y="38"/>
                    <a:pt x="14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1"/>
                    <a:pt x="16" y="42"/>
                    <a:pt x="16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19" y="49"/>
                  </a:cubicBezTo>
                  <a:cubicBezTo>
                    <a:pt x="20" y="49"/>
                    <a:pt x="21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1"/>
                    <a:pt x="25" y="51"/>
                    <a:pt x="25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6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3"/>
                    <a:pt x="28" y="53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6"/>
                    <a:pt x="32" y="56"/>
                    <a:pt x="33" y="56"/>
                  </a:cubicBezTo>
                  <a:cubicBezTo>
                    <a:pt x="35" y="56"/>
                    <a:pt x="36" y="56"/>
                    <a:pt x="37" y="56"/>
                  </a:cubicBezTo>
                  <a:cubicBezTo>
                    <a:pt x="38" y="56"/>
                    <a:pt x="39" y="56"/>
                    <a:pt x="39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0" y="56"/>
                    <a:pt x="77" y="56"/>
                    <a:pt x="85" y="56"/>
                  </a:cubicBezTo>
                  <a:cubicBezTo>
                    <a:pt x="85" y="56"/>
                    <a:pt x="86" y="56"/>
                    <a:pt x="86" y="56"/>
                  </a:cubicBezTo>
                  <a:cubicBezTo>
                    <a:pt x="88" y="56"/>
                    <a:pt x="89" y="56"/>
                    <a:pt x="90" y="56"/>
                  </a:cubicBezTo>
                  <a:cubicBezTo>
                    <a:pt x="93" y="56"/>
                    <a:pt x="93" y="56"/>
                    <a:pt x="94" y="56"/>
                  </a:cubicBezTo>
                  <a:cubicBezTo>
                    <a:pt x="94" y="56"/>
                    <a:pt x="94" y="56"/>
                    <a:pt x="94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5" y="55"/>
                    <a:pt x="95" y="55"/>
                    <a:pt x="95" y="56"/>
                  </a:cubicBezTo>
                  <a:cubicBezTo>
                    <a:pt x="96" y="57"/>
                    <a:pt x="96" y="57"/>
                    <a:pt x="97" y="57"/>
                  </a:cubicBezTo>
                  <a:cubicBezTo>
                    <a:pt x="99" y="57"/>
                    <a:pt x="100" y="57"/>
                    <a:pt x="102" y="59"/>
                  </a:cubicBezTo>
                  <a:cubicBezTo>
                    <a:pt x="103" y="59"/>
                    <a:pt x="104" y="59"/>
                    <a:pt x="105" y="59"/>
                  </a:cubicBezTo>
                  <a:cubicBezTo>
                    <a:pt x="106" y="59"/>
                    <a:pt x="107" y="59"/>
                    <a:pt x="108" y="58"/>
                  </a:cubicBezTo>
                  <a:cubicBezTo>
                    <a:pt x="109" y="56"/>
                    <a:pt x="109" y="56"/>
                    <a:pt x="109" y="56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1" y="56"/>
                    <a:pt x="112" y="56"/>
                    <a:pt x="112" y="57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7"/>
                    <a:pt x="115" y="58"/>
                    <a:pt x="116" y="59"/>
                  </a:cubicBezTo>
                  <a:cubicBezTo>
                    <a:pt x="116" y="60"/>
                    <a:pt x="116" y="60"/>
                    <a:pt x="117" y="60"/>
                  </a:cubicBezTo>
                  <a:cubicBezTo>
                    <a:pt x="119" y="59"/>
                    <a:pt x="119" y="59"/>
                    <a:pt x="119" y="59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8" y="61"/>
                    <a:pt x="118" y="62"/>
                    <a:pt x="119" y="63"/>
                  </a:cubicBezTo>
                  <a:cubicBezTo>
                    <a:pt x="119" y="63"/>
                    <a:pt x="119" y="64"/>
                    <a:pt x="119" y="64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0" y="66"/>
                    <a:pt x="123" y="66"/>
                    <a:pt x="125" y="66"/>
                  </a:cubicBezTo>
                  <a:cubicBezTo>
                    <a:pt x="125" y="66"/>
                    <a:pt x="126" y="66"/>
                    <a:pt x="126" y="66"/>
                  </a:cubicBezTo>
                  <a:cubicBezTo>
                    <a:pt x="128" y="67"/>
                    <a:pt x="129" y="68"/>
                    <a:pt x="129" y="69"/>
                  </a:cubicBezTo>
                  <a:cubicBezTo>
                    <a:pt x="130" y="69"/>
                    <a:pt x="130" y="70"/>
                    <a:pt x="130" y="70"/>
                  </a:cubicBezTo>
                  <a:cubicBezTo>
                    <a:pt x="132" y="72"/>
                    <a:pt x="132" y="72"/>
                    <a:pt x="132" y="72"/>
                  </a:cubicBezTo>
                  <a:cubicBezTo>
                    <a:pt x="130" y="71"/>
                    <a:pt x="130" y="71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29" y="72"/>
                    <a:pt x="129" y="72"/>
                    <a:pt x="129" y="72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28" y="72"/>
                    <a:pt x="128" y="72"/>
                    <a:pt x="127" y="72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26" y="72"/>
                    <a:pt x="126" y="72"/>
                    <a:pt x="126" y="72"/>
                  </a:cubicBezTo>
                  <a:cubicBezTo>
                    <a:pt x="126" y="71"/>
                    <a:pt x="126" y="71"/>
                    <a:pt x="126" y="71"/>
                  </a:cubicBezTo>
                  <a:close/>
                  <a:moveTo>
                    <a:pt x="163" y="71"/>
                  </a:moveTo>
                  <a:cubicBezTo>
                    <a:pt x="163" y="72"/>
                    <a:pt x="163" y="72"/>
                    <a:pt x="163" y="72"/>
                  </a:cubicBezTo>
                  <a:cubicBezTo>
                    <a:pt x="162" y="72"/>
                    <a:pt x="162" y="73"/>
                    <a:pt x="162" y="74"/>
                  </a:cubicBezTo>
                  <a:cubicBezTo>
                    <a:pt x="162" y="74"/>
                    <a:pt x="163" y="74"/>
                    <a:pt x="163" y="74"/>
                  </a:cubicBezTo>
                  <a:cubicBezTo>
                    <a:pt x="164" y="74"/>
                    <a:pt x="164" y="74"/>
                    <a:pt x="164" y="73"/>
                  </a:cubicBezTo>
                  <a:cubicBezTo>
                    <a:pt x="165" y="72"/>
                    <a:pt x="166" y="71"/>
                    <a:pt x="167" y="71"/>
                  </a:cubicBezTo>
                  <a:cubicBezTo>
                    <a:pt x="168" y="70"/>
                    <a:pt x="169" y="70"/>
                    <a:pt x="172" y="69"/>
                  </a:cubicBezTo>
                  <a:cubicBezTo>
                    <a:pt x="172" y="69"/>
                    <a:pt x="172" y="69"/>
                    <a:pt x="172" y="69"/>
                  </a:cubicBezTo>
                  <a:cubicBezTo>
                    <a:pt x="172" y="69"/>
                    <a:pt x="172" y="69"/>
                    <a:pt x="172" y="69"/>
                  </a:cubicBezTo>
                  <a:cubicBezTo>
                    <a:pt x="172" y="69"/>
                    <a:pt x="171" y="68"/>
                    <a:pt x="171" y="68"/>
                  </a:cubicBezTo>
                  <a:cubicBezTo>
                    <a:pt x="170" y="68"/>
                    <a:pt x="170" y="68"/>
                    <a:pt x="169" y="68"/>
                  </a:cubicBezTo>
                  <a:cubicBezTo>
                    <a:pt x="168" y="69"/>
                    <a:pt x="168" y="69"/>
                    <a:pt x="168" y="69"/>
                  </a:cubicBezTo>
                  <a:cubicBezTo>
                    <a:pt x="168" y="70"/>
                    <a:pt x="167" y="70"/>
                    <a:pt x="167" y="70"/>
                  </a:cubicBezTo>
                  <a:cubicBezTo>
                    <a:pt x="166" y="70"/>
                    <a:pt x="166" y="70"/>
                    <a:pt x="166" y="70"/>
                  </a:cubicBezTo>
                  <a:cubicBezTo>
                    <a:pt x="166" y="70"/>
                    <a:pt x="166" y="70"/>
                    <a:pt x="165" y="70"/>
                  </a:cubicBezTo>
                  <a:lnTo>
                    <a:pt x="163" y="71"/>
                  </a:lnTo>
                  <a:close/>
                  <a:moveTo>
                    <a:pt x="165" y="68"/>
                  </a:moveTo>
                  <a:cubicBezTo>
                    <a:pt x="166" y="68"/>
                    <a:pt x="167" y="68"/>
                    <a:pt x="167" y="6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68" y="68"/>
                    <a:pt x="168" y="68"/>
                    <a:pt x="167" y="68"/>
                  </a:cubicBezTo>
                  <a:cubicBezTo>
                    <a:pt x="167" y="68"/>
                    <a:pt x="167" y="68"/>
                    <a:pt x="166" y="67"/>
                  </a:cubicBezTo>
                  <a:cubicBezTo>
                    <a:pt x="166" y="68"/>
                    <a:pt x="166" y="68"/>
                    <a:pt x="166" y="68"/>
                  </a:cubicBezTo>
                  <a:cubicBezTo>
                    <a:pt x="166" y="68"/>
                    <a:pt x="165" y="68"/>
                    <a:pt x="165" y="68"/>
                  </a:cubicBezTo>
                  <a:close/>
                  <a:moveTo>
                    <a:pt x="157" y="56"/>
                  </a:moveTo>
                  <a:cubicBezTo>
                    <a:pt x="157" y="56"/>
                    <a:pt x="157" y="56"/>
                    <a:pt x="157" y="56"/>
                  </a:cubicBezTo>
                  <a:cubicBezTo>
                    <a:pt x="156" y="56"/>
                    <a:pt x="156" y="57"/>
                    <a:pt x="155" y="58"/>
                  </a:cubicBezTo>
                  <a:cubicBezTo>
                    <a:pt x="156" y="57"/>
                    <a:pt x="157" y="56"/>
                    <a:pt x="158" y="56"/>
                  </a:cubicBezTo>
                  <a:cubicBezTo>
                    <a:pt x="158" y="56"/>
                    <a:pt x="158" y="56"/>
                    <a:pt x="158" y="56"/>
                  </a:cubicBezTo>
                  <a:cubicBezTo>
                    <a:pt x="158" y="56"/>
                    <a:pt x="158" y="56"/>
                    <a:pt x="157" y="56"/>
                  </a:cubicBezTo>
                  <a:close/>
                  <a:moveTo>
                    <a:pt x="177" y="39"/>
                  </a:moveTo>
                  <a:cubicBezTo>
                    <a:pt x="177" y="39"/>
                    <a:pt x="176" y="39"/>
                    <a:pt x="176" y="39"/>
                  </a:cubicBezTo>
                  <a:cubicBezTo>
                    <a:pt x="176" y="39"/>
                    <a:pt x="176" y="39"/>
                    <a:pt x="176" y="39"/>
                  </a:cubicBezTo>
                  <a:cubicBezTo>
                    <a:pt x="176" y="39"/>
                    <a:pt x="177" y="39"/>
                    <a:pt x="177" y="39"/>
                  </a:cubicBezTo>
                  <a:close/>
                  <a:moveTo>
                    <a:pt x="162" y="18"/>
                  </a:moveTo>
                  <a:cubicBezTo>
                    <a:pt x="162" y="18"/>
                    <a:pt x="162" y="18"/>
                    <a:pt x="163" y="18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65" y="15"/>
                    <a:pt x="165" y="15"/>
                    <a:pt x="165" y="15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6" y="15"/>
                    <a:pt x="165" y="14"/>
                    <a:pt x="165" y="14"/>
                  </a:cubicBezTo>
                  <a:cubicBezTo>
                    <a:pt x="165" y="14"/>
                    <a:pt x="165" y="14"/>
                    <a:pt x="165" y="13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4" y="12"/>
                    <a:pt x="164" y="13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4" y="14"/>
                    <a:pt x="164" y="15"/>
                    <a:pt x="164" y="15"/>
                  </a:cubicBezTo>
                  <a:cubicBezTo>
                    <a:pt x="164" y="16"/>
                    <a:pt x="163" y="16"/>
                    <a:pt x="163" y="16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3" y="17"/>
                    <a:pt x="163" y="17"/>
                    <a:pt x="163" y="18"/>
                  </a:cubicBezTo>
                  <a:cubicBezTo>
                    <a:pt x="163" y="18"/>
                    <a:pt x="162" y="18"/>
                    <a:pt x="16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0" name="Freeform 723"/>
            <p:cNvSpPr>
              <a:spLocks/>
            </p:cNvSpPr>
            <p:nvPr/>
          </p:nvSpPr>
          <p:spPr bwMode="auto">
            <a:xfrm>
              <a:off x="2199383" y="991766"/>
              <a:ext cx="2811463" cy="1419225"/>
            </a:xfrm>
            <a:custGeom>
              <a:avLst/>
              <a:gdLst>
                <a:gd name="T0" fmla="*/ 2147483647 w 378"/>
                <a:gd name="T1" fmla="*/ 2147483647 h 191"/>
                <a:gd name="T2" fmla="*/ 2147483647 w 378"/>
                <a:gd name="T3" fmla="*/ 2147483647 h 191"/>
                <a:gd name="T4" fmla="*/ 2147483647 w 378"/>
                <a:gd name="T5" fmla="*/ 2147483647 h 191"/>
                <a:gd name="T6" fmla="*/ 2147483647 w 378"/>
                <a:gd name="T7" fmla="*/ 2147483647 h 191"/>
                <a:gd name="T8" fmla="*/ 2147483647 w 378"/>
                <a:gd name="T9" fmla="*/ 2147483647 h 191"/>
                <a:gd name="T10" fmla="*/ 2147483647 w 378"/>
                <a:gd name="T11" fmla="*/ 2147483647 h 191"/>
                <a:gd name="T12" fmla="*/ 2147483647 w 378"/>
                <a:gd name="T13" fmla="*/ 2147483647 h 191"/>
                <a:gd name="T14" fmla="*/ 2147483647 w 378"/>
                <a:gd name="T15" fmla="*/ 2147483647 h 191"/>
                <a:gd name="T16" fmla="*/ 2147483647 w 378"/>
                <a:gd name="T17" fmla="*/ 2147483647 h 191"/>
                <a:gd name="T18" fmla="*/ 2147483647 w 378"/>
                <a:gd name="T19" fmla="*/ 2147483647 h 191"/>
                <a:gd name="T20" fmla="*/ 2147483647 w 378"/>
                <a:gd name="T21" fmla="*/ 2147483647 h 191"/>
                <a:gd name="T22" fmla="*/ 2147483647 w 378"/>
                <a:gd name="T23" fmla="*/ 2147483647 h 191"/>
                <a:gd name="T24" fmla="*/ 2147483647 w 378"/>
                <a:gd name="T25" fmla="*/ 2147483647 h 191"/>
                <a:gd name="T26" fmla="*/ 2147483647 w 378"/>
                <a:gd name="T27" fmla="*/ 2147483647 h 191"/>
                <a:gd name="T28" fmla="*/ 2147483647 w 378"/>
                <a:gd name="T29" fmla="*/ 2147483647 h 191"/>
                <a:gd name="T30" fmla="*/ 2147483647 w 378"/>
                <a:gd name="T31" fmla="*/ 2147483647 h 191"/>
                <a:gd name="T32" fmla="*/ 2147483647 w 378"/>
                <a:gd name="T33" fmla="*/ 2147483647 h 191"/>
                <a:gd name="T34" fmla="*/ 2147483647 w 378"/>
                <a:gd name="T35" fmla="*/ 2147483647 h 191"/>
                <a:gd name="T36" fmla="*/ 2147483647 w 378"/>
                <a:gd name="T37" fmla="*/ 2147483647 h 191"/>
                <a:gd name="T38" fmla="*/ 2147483647 w 378"/>
                <a:gd name="T39" fmla="*/ 2147483647 h 191"/>
                <a:gd name="T40" fmla="*/ 2147483647 w 378"/>
                <a:gd name="T41" fmla="*/ 2147483647 h 191"/>
                <a:gd name="T42" fmla="*/ 2147483647 w 378"/>
                <a:gd name="T43" fmla="*/ 2147483647 h 191"/>
                <a:gd name="T44" fmla="*/ 2147483647 w 378"/>
                <a:gd name="T45" fmla="*/ 2147483647 h 191"/>
                <a:gd name="T46" fmla="*/ 2147483647 w 378"/>
                <a:gd name="T47" fmla="*/ 2147483647 h 191"/>
                <a:gd name="T48" fmla="*/ 2147483647 w 378"/>
                <a:gd name="T49" fmla="*/ 2147483647 h 191"/>
                <a:gd name="T50" fmla="*/ 2147483647 w 378"/>
                <a:gd name="T51" fmla="*/ 2147483647 h 191"/>
                <a:gd name="T52" fmla="*/ 2147483647 w 378"/>
                <a:gd name="T53" fmla="*/ 2147483647 h 191"/>
                <a:gd name="T54" fmla="*/ 2147483647 w 378"/>
                <a:gd name="T55" fmla="*/ 2147483647 h 191"/>
                <a:gd name="T56" fmla="*/ 2147483647 w 378"/>
                <a:gd name="T57" fmla="*/ 2147483647 h 191"/>
                <a:gd name="T58" fmla="*/ 2147483647 w 378"/>
                <a:gd name="T59" fmla="*/ 2147483647 h 191"/>
                <a:gd name="T60" fmla="*/ 2147483647 w 378"/>
                <a:gd name="T61" fmla="*/ 2147483647 h 191"/>
                <a:gd name="T62" fmla="*/ 2147483647 w 378"/>
                <a:gd name="T63" fmla="*/ 2147483647 h 191"/>
                <a:gd name="T64" fmla="*/ 2147483647 w 378"/>
                <a:gd name="T65" fmla="*/ 2147483647 h 191"/>
                <a:gd name="T66" fmla="*/ 2147483647 w 378"/>
                <a:gd name="T67" fmla="*/ 2147483647 h 191"/>
                <a:gd name="T68" fmla="*/ 2147483647 w 378"/>
                <a:gd name="T69" fmla="*/ 2147483647 h 191"/>
                <a:gd name="T70" fmla="*/ 2147483647 w 378"/>
                <a:gd name="T71" fmla="*/ 2147483647 h 191"/>
                <a:gd name="T72" fmla="*/ 2147483647 w 378"/>
                <a:gd name="T73" fmla="*/ 2147483647 h 191"/>
                <a:gd name="T74" fmla="*/ 2147483647 w 378"/>
                <a:gd name="T75" fmla="*/ 2147483647 h 191"/>
                <a:gd name="T76" fmla="*/ 2147483647 w 378"/>
                <a:gd name="T77" fmla="*/ 2147483647 h 191"/>
                <a:gd name="T78" fmla="*/ 2147483647 w 378"/>
                <a:gd name="T79" fmla="*/ 2147483647 h 191"/>
                <a:gd name="T80" fmla="*/ 2147483647 w 378"/>
                <a:gd name="T81" fmla="*/ 2147483647 h 191"/>
                <a:gd name="T82" fmla="*/ 2147483647 w 378"/>
                <a:gd name="T83" fmla="*/ 2147483647 h 191"/>
                <a:gd name="T84" fmla="*/ 2147483647 w 378"/>
                <a:gd name="T85" fmla="*/ 2147483647 h 191"/>
                <a:gd name="T86" fmla="*/ 2147483647 w 378"/>
                <a:gd name="T87" fmla="*/ 2147483647 h 191"/>
                <a:gd name="T88" fmla="*/ 2147483647 w 378"/>
                <a:gd name="T89" fmla="*/ 2147483647 h 191"/>
                <a:gd name="T90" fmla="*/ 2147483647 w 378"/>
                <a:gd name="T91" fmla="*/ 2147483647 h 191"/>
                <a:gd name="T92" fmla="*/ 2147483647 w 378"/>
                <a:gd name="T93" fmla="*/ 2147483647 h 191"/>
                <a:gd name="T94" fmla="*/ 2147483647 w 378"/>
                <a:gd name="T95" fmla="*/ 2147483647 h 191"/>
                <a:gd name="T96" fmla="*/ 2147483647 w 378"/>
                <a:gd name="T97" fmla="*/ 2147483647 h 191"/>
                <a:gd name="T98" fmla="*/ 2147483647 w 378"/>
                <a:gd name="T99" fmla="*/ 2147483647 h 191"/>
                <a:gd name="T100" fmla="*/ 2147483647 w 378"/>
                <a:gd name="T101" fmla="*/ 2147483647 h 191"/>
                <a:gd name="T102" fmla="*/ 2147483647 w 378"/>
                <a:gd name="T103" fmla="*/ 2147483647 h 191"/>
                <a:gd name="T104" fmla="*/ 2147483647 w 378"/>
                <a:gd name="T105" fmla="*/ 2147483647 h 191"/>
                <a:gd name="T106" fmla="*/ 2147483647 w 378"/>
                <a:gd name="T107" fmla="*/ 2147483647 h 191"/>
                <a:gd name="T108" fmla="*/ 2147483647 w 378"/>
                <a:gd name="T109" fmla="*/ 2147483647 h 191"/>
                <a:gd name="T110" fmla="*/ 2147483647 w 378"/>
                <a:gd name="T111" fmla="*/ 2147483647 h 191"/>
                <a:gd name="T112" fmla="*/ 2147483647 w 378"/>
                <a:gd name="T113" fmla="*/ 2147483647 h 191"/>
                <a:gd name="T114" fmla="*/ 2147483647 w 378"/>
                <a:gd name="T115" fmla="*/ 2147483647 h 191"/>
                <a:gd name="T116" fmla="*/ 2147483647 w 378"/>
                <a:gd name="T117" fmla="*/ 2147483647 h 191"/>
                <a:gd name="T118" fmla="*/ 2147483647 w 378"/>
                <a:gd name="T119" fmla="*/ 2147483647 h 191"/>
                <a:gd name="T120" fmla="*/ 2147483647 w 378"/>
                <a:gd name="T121" fmla="*/ 2147483647 h 191"/>
                <a:gd name="T122" fmla="*/ 2147483647 w 378"/>
                <a:gd name="T123" fmla="*/ 2147483647 h 19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78" h="191">
                  <a:moveTo>
                    <a:pt x="351" y="104"/>
                  </a:moveTo>
                  <a:cubicBezTo>
                    <a:pt x="351" y="103"/>
                    <a:pt x="352" y="102"/>
                    <a:pt x="350" y="102"/>
                  </a:cubicBezTo>
                  <a:cubicBezTo>
                    <a:pt x="351" y="101"/>
                    <a:pt x="351" y="101"/>
                    <a:pt x="350" y="100"/>
                  </a:cubicBezTo>
                  <a:cubicBezTo>
                    <a:pt x="349" y="101"/>
                    <a:pt x="348" y="99"/>
                    <a:pt x="348" y="98"/>
                  </a:cubicBezTo>
                  <a:cubicBezTo>
                    <a:pt x="349" y="97"/>
                    <a:pt x="350" y="98"/>
                    <a:pt x="351" y="99"/>
                  </a:cubicBezTo>
                  <a:cubicBezTo>
                    <a:pt x="352" y="98"/>
                    <a:pt x="354" y="97"/>
                    <a:pt x="354" y="96"/>
                  </a:cubicBezTo>
                  <a:cubicBezTo>
                    <a:pt x="355" y="95"/>
                    <a:pt x="356" y="94"/>
                    <a:pt x="356" y="93"/>
                  </a:cubicBezTo>
                  <a:cubicBezTo>
                    <a:pt x="355" y="92"/>
                    <a:pt x="354" y="91"/>
                    <a:pt x="354" y="90"/>
                  </a:cubicBezTo>
                  <a:cubicBezTo>
                    <a:pt x="355" y="90"/>
                    <a:pt x="356" y="90"/>
                    <a:pt x="356" y="89"/>
                  </a:cubicBezTo>
                  <a:cubicBezTo>
                    <a:pt x="356" y="89"/>
                    <a:pt x="356" y="89"/>
                    <a:pt x="357" y="90"/>
                  </a:cubicBezTo>
                  <a:cubicBezTo>
                    <a:pt x="357" y="89"/>
                    <a:pt x="357" y="89"/>
                    <a:pt x="358" y="89"/>
                  </a:cubicBezTo>
                  <a:cubicBezTo>
                    <a:pt x="358" y="90"/>
                    <a:pt x="358" y="90"/>
                    <a:pt x="357" y="90"/>
                  </a:cubicBezTo>
                  <a:cubicBezTo>
                    <a:pt x="357" y="91"/>
                    <a:pt x="357" y="93"/>
                    <a:pt x="358" y="93"/>
                  </a:cubicBezTo>
                  <a:cubicBezTo>
                    <a:pt x="358" y="94"/>
                    <a:pt x="361" y="93"/>
                    <a:pt x="362" y="93"/>
                  </a:cubicBezTo>
                  <a:cubicBezTo>
                    <a:pt x="365" y="93"/>
                    <a:pt x="363" y="97"/>
                    <a:pt x="366" y="98"/>
                  </a:cubicBezTo>
                  <a:cubicBezTo>
                    <a:pt x="366" y="97"/>
                    <a:pt x="366" y="98"/>
                    <a:pt x="367" y="97"/>
                  </a:cubicBezTo>
                  <a:cubicBezTo>
                    <a:pt x="367" y="98"/>
                    <a:pt x="368" y="98"/>
                    <a:pt x="368" y="100"/>
                  </a:cubicBezTo>
                  <a:cubicBezTo>
                    <a:pt x="368" y="99"/>
                    <a:pt x="368" y="99"/>
                    <a:pt x="369" y="99"/>
                  </a:cubicBezTo>
                  <a:cubicBezTo>
                    <a:pt x="369" y="99"/>
                    <a:pt x="369" y="100"/>
                    <a:pt x="369" y="100"/>
                  </a:cubicBezTo>
                  <a:cubicBezTo>
                    <a:pt x="369" y="99"/>
                    <a:pt x="369" y="99"/>
                    <a:pt x="370" y="98"/>
                  </a:cubicBezTo>
                  <a:cubicBezTo>
                    <a:pt x="369" y="99"/>
                    <a:pt x="369" y="100"/>
                    <a:pt x="370" y="100"/>
                  </a:cubicBezTo>
                  <a:cubicBezTo>
                    <a:pt x="370" y="100"/>
                    <a:pt x="371" y="100"/>
                    <a:pt x="370" y="99"/>
                  </a:cubicBezTo>
                  <a:cubicBezTo>
                    <a:pt x="371" y="99"/>
                    <a:pt x="371" y="99"/>
                    <a:pt x="372" y="99"/>
                  </a:cubicBezTo>
                  <a:cubicBezTo>
                    <a:pt x="371" y="99"/>
                    <a:pt x="371" y="98"/>
                    <a:pt x="370" y="98"/>
                  </a:cubicBezTo>
                  <a:cubicBezTo>
                    <a:pt x="371" y="98"/>
                    <a:pt x="371" y="98"/>
                    <a:pt x="371" y="98"/>
                  </a:cubicBezTo>
                  <a:cubicBezTo>
                    <a:pt x="371" y="98"/>
                    <a:pt x="370" y="98"/>
                    <a:pt x="370" y="98"/>
                  </a:cubicBezTo>
                  <a:cubicBezTo>
                    <a:pt x="371" y="97"/>
                    <a:pt x="372" y="96"/>
                    <a:pt x="372" y="96"/>
                  </a:cubicBezTo>
                  <a:cubicBezTo>
                    <a:pt x="372" y="96"/>
                    <a:pt x="372" y="95"/>
                    <a:pt x="371" y="95"/>
                  </a:cubicBezTo>
                  <a:cubicBezTo>
                    <a:pt x="373" y="95"/>
                    <a:pt x="372" y="93"/>
                    <a:pt x="375" y="94"/>
                  </a:cubicBezTo>
                  <a:cubicBezTo>
                    <a:pt x="374" y="93"/>
                    <a:pt x="374" y="92"/>
                    <a:pt x="374" y="92"/>
                  </a:cubicBezTo>
                  <a:cubicBezTo>
                    <a:pt x="375" y="92"/>
                    <a:pt x="375" y="92"/>
                    <a:pt x="376" y="93"/>
                  </a:cubicBezTo>
                  <a:cubicBezTo>
                    <a:pt x="375" y="91"/>
                    <a:pt x="377" y="91"/>
                    <a:pt x="378" y="90"/>
                  </a:cubicBezTo>
                  <a:cubicBezTo>
                    <a:pt x="377" y="90"/>
                    <a:pt x="377" y="90"/>
                    <a:pt x="376" y="90"/>
                  </a:cubicBezTo>
                  <a:cubicBezTo>
                    <a:pt x="376" y="87"/>
                    <a:pt x="370" y="83"/>
                    <a:pt x="370" y="86"/>
                  </a:cubicBezTo>
                  <a:cubicBezTo>
                    <a:pt x="370" y="85"/>
                    <a:pt x="370" y="85"/>
                    <a:pt x="370" y="85"/>
                  </a:cubicBezTo>
                  <a:cubicBezTo>
                    <a:pt x="369" y="84"/>
                    <a:pt x="369" y="84"/>
                    <a:pt x="369" y="84"/>
                  </a:cubicBezTo>
                  <a:cubicBezTo>
                    <a:pt x="368" y="85"/>
                    <a:pt x="368" y="85"/>
                    <a:pt x="367" y="85"/>
                  </a:cubicBezTo>
                  <a:cubicBezTo>
                    <a:pt x="368" y="85"/>
                    <a:pt x="369" y="88"/>
                    <a:pt x="368" y="89"/>
                  </a:cubicBezTo>
                  <a:cubicBezTo>
                    <a:pt x="368" y="87"/>
                    <a:pt x="366" y="86"/>
                    <a:pt x="366" y="84"/>
                  </a:cubicBezTo>
                  <a:cubicBezTo>
                    <a:pt x="366" y="83"/>
                    <a:pt x="366" y="80"/>
                    <a:pt x="364" y="80"/>
                  </a:cubicBezTo>
                  <a:cubicBezTo>
                    <a:pt x="364" y="81"/>
                    <a:pt x="364" y="82"/>
                    <a:pt x="365" y="82"/>
                  </a:cubicBezTo>
                  <a:cubicBezTo>
                    <a:pt x="364" y="82"/>
                    <a:pt x="363" y="81"/>
                    <a:pt x="362" y="81"/>
                  </a:cubicBezTo>
                  <a:cubicBezTo>
                    <a:pt x="363" y="80"/>
                    <a:pt x="363" y="80"/>
                    <a:pt x="363" y="80"/>
                  </a:cubicBezTo>
                  <a:cubicBezTo>
                    <a:pt x="362" y="80"/>
                    <a:pt x="362" y="79"/>
                    <a:pt x="361" y="79"/>
                  </a:cubicBezTo>
                  <a:cubicBezTo>
                    <a:pt x="362" y="78"/>
                    <a:pt x="361" y="78"/>
                    <a:pt x="360" y="77"/>
                  </a:cubicBezTo>
                  <a:cubicBezTo>
                    <a:pt x="359" y="77"/>
                    <a:pt x="357" y="76"/>
                    <a:pt x="357" y="75"/>
                  </a:cubicBezTo>
                  <a:cubicBezTo>
                    <a:pt x="356" y="74"/>
                    <a:pt x="354" y="73"/>
                    <a:pt x="353" y="73"/>
                  </a:cubicBezTo>
                  <a:cubicBezTo>
                    <a:pt x="352" y="71"/>
                    <a:pt x="351" y="70"/>
                    <a:pt x="349" y="69"/>
                  </a:cubicBezTo>
                  <a:cubicBezTo>
                    <a:pt x="348" y="69"/>
                    <a:pt x="346" y="67"/>
                    <a:pt x="345" y="67"/>
                  </a:cubicBezTo>
                  <a:cubicBezTo>
                    <a:pt x="343" y="67"/>
                    <a:pt x="340" y="67"/>
                    <a:pt x="338" y="67"/>
                  </a:cubicBezTo>
                  <a:cubicBezTo>
                    <a:pt x="337" y="67"/>
                    <a:pt x="335" y="66"/>
                    <a:pt x="333" y="66"/>
                  </a:cubicBezTo>
                  <a:cubicBezTo>
                    <a:pt x="332" y="65"/>
                    <a:pt x="332" y="68"/>
                    <a:pt x="331" y="69"/>
                  </a:cubicBezTo>
                  <a:cubicBezTo>
                    <a:pt x="334" y="69"/>
                    <a:pt x="334" y="74"/>
                    <a:pt x="331" y="74"/>
                  </a:cubicBezTo>
                  <a:cubicBezTo>
                    <a:pt x="330" y="74"/>
                    <a:pt x="328" y="72"/>
                    <a:pt x="327" y="71"/>
                  </a:cubicBezTo>
                  <a:cubicBezTo>
                    <a:pt x="326" y="71"/>
                    <a:pt x="327" y="69"/>
                    <a:pt x="326" y="68"/>
                  </a:cubicBezTo>
                  <a:cubicBezTo>
                    <a:pt x="323" y="70"/>
                    <a:pt x="321" y="70"/>
                    <a:pt x="318" y="68"/>
                  </a:cubicBezTo>
                  <a:cubicBezTo>
                    <a:pt x="315" y="66"/>
                    <a:pt x="313" y="69"/>
                    <a:pt x="311" y="70"/>
                  </a:cubicBezTo>
                  <a:cubicBezTo>
                    <a:pt x="311" y="69"/>
                    <a:pt x="310" y="68"/>
                    <a:pt x="309" y="68"/>
                  </a:cubicBezTo>
                  <a:cubicBezTo>
                    <a:pt x="307" y="67"/>
                    <a:pt x="307" y="67"/>
                    <a:pt x="308" y="65"/>
                  </a:cubicBezTo>
                  <a:cubicBezTo>
                    <a:pt x="308" y="63"/>
                    <a:pt x="306" y="59"/>
                    <a:pt x="305" y="59"/>
                  </a:cubicBezTo>
                  <a:cubicBezTo>
                    <a:pt x="302" y="59"/>
                    <a:pt x="299" y="59"/>
                    <a:pt x="296" y="59"/>
                  </a:cubicBezTo>
                  <a:cubicBezTo>
                    <a:pt x="293" y="59"/>
                    <a:pt x="291" y="61"/>
                    <a:pt x="289" y="59"/>
                  </a:cubicBezTo>
                  <a:cubicBezTo>
                    <a:pt x="291" y="58"/>
                    <a:pt x="290" y="56"/>
                    <a:pt x="287" y="56"/>
                  </a:cubicBezTo>
                  <a:cubicBezTo>
                    <a:pt x="286" y="56"/>
                    <a:pt x="286" y="56"/>
                    <a:pt x="285" y="55"/>
                  </a:cubicBezTo>
                  <a:cubicBezTo>
                    <a:pt x="285" y="54"/>
                    <a:pt x="283" y="54"/>
                    <a:pt x="282" y="54"/>
                  </a:cubicBezTo>
                  <a:cubicBezTo>
                    <a:pt x="283" y="53"/>
                    <a:pt x="284" y="52"/>
                    <a:pt x="285" y="53"/>
                  </a:cubicBezTo>
                  <a:cubicBezTo>
                    <a:pt x="284" y="50"/>
                    <a:pt x="283" y="50"/>
                    <a:pt x="280" y="49"/>
                  </a:cubicBezTo>
                  <a:cubicBezTo>
                    <a:pt x="276" y="48"/>
                    <a:pt x="271" y="47"/>
                    <a:pt x="267" y="46"/>
                  </a:cubicBezTo>
                  <a:cubicBezTo>
                    <a:pt x="266" y="46"/>
                    <a:pt x="265" y="46"/>
                    <a:pt x="264" y="45"/>
                  </a:cubicBezTo>
                  <a:cubicBezTo>
                    <a:pt x="263" y="45"/>
                    <a:pt x="264" y="48"/>
                    <a:pt x="264" y="48"/>
                  </a:cubicBezTo>
                  <a:cubicBezTo>
                    <a:pt x="261" y="51"/>
                    <a:pt x="260" y="52"/>
                    <a:pt x="262" y="56"/>
                  </a:cubicBezTo>
                  <a:cubicBezTo>
                    <a:pt x="260" y="55"/>
                    <a:pt x="258" y="57"/>
                    <a:pt x="257" y="58"/>
                  </a:cubicBezTo>
                  <a:cubicBezTo>
                    <a:pt x="256" y="58"/>
                    <a:pt x="252" y="55"/>
                    <a:pt x="251" y="55"/>
                  </a:cubicBezTo>
                  <a:cubicBezTo>
                    <a:pt x="250" y="53"/>
                    <a:pt x="250" y="57"/>
                    <a:pt x="249" y="56"/>
                  </a:cubicBezTo>
                  <a:cubicBezTo>
                    <a:pt x="246" y="56"/>
                    <a:pt x="246" y="54"/>
                    <a:pt x="245" y="52"/>
                  </a:cubicBezTo>
                  <a:cubicBezTo>
                    <a:pt x="243" y="55"/>
                    <a:pt x="243" y="58"/>
                    <a:pt x="241" y="61"/>
                  </a:cubicBezTo>
                  <a:cubicBezTo>
                    <a:pt x="241" y="59"/>
                    <a:pt x="239" y="60"/>
                    <a:pt x="238" y="59"/>
                  </a:cubicBezTo>
                  <a:cubicBezTo>
                    <a:pt x="238" y="57"/>
                    <a:pt x="237" y="54"/>
                    <a:pt x="236" y="55"/>
                  </a:cubicBezTo>
                  <a:cubicBezTo>
                    <a:pt x="235" y="52"/>
                    <a:pt x="237" y="52"/>
                    <a:pt x="237" y="50"/>
                  </a:cubicBezTo>
                  <a:cubicBezTo>
                    <a:pt x="238" y="49"/>
                    <a:pt x="236" y="48"/>
                    <a:pt x="237" y="47"/>
                  </a:cubicBezTo>
                  <a:cubicBezTo>
                    <a:pt x="237" y="46"/>
                    <a:pt x="238" y="45"/>
                    <a:pt x="237" y="44"/>
                  </a:cubicBezTo>
                  <a:cubicBezTo>
                    <a:pt x="236" y="42"/>
                    <a:pt x="233" y="38"/>
                    <a:pt x="231" y="41"/>
                  </a:cubicBezTo>
                  <a:cubicBezTo>
                    <a:pt x="230" y="41"/>
                    <a:pt x="225" y="38"/>
                    <a:pt x="224" y="37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24" y="38"/>
                    <a:pt x="223" y="38"/>
                    <a:pt x="223" y="38"/>
                  </a:cubicBezTo>
                  <a:cubicBezTo>
                    <a:pt x="223" y="40"/>
                    <a:pt x="223" y="41"/>
                    <a:pt x="223" y="43"/>
                  </a:cubicBezTo>
                  <a:cubicBezTo>
                    <a:pt x="224" y="44"/>
                    <a:pt x="219" y="44"/>
                    <a:pt x="218" y="45"/>
                  </a:cubicBezTo>
                  <a:cubicBezTo>
                    <a:pt x="217" y="45"/>
                    <a:pt x="215" y="44"/>
                    <a:pt x="214" y="43"/>
                  </a:cubicBezTo>
                  <a:cubicBezTo>
                    <a:pt x="212" y="43"/>
                    <a:pt x="210" y="41"/>
                    <a:pt x="213" y="40"/>
                  </a:cubicBezTo>
                  <a:cubicBezTo>
                    <a:pt x="210" y="40"/>
                    <a:pt x="208" y="39"/>
                    <a:pt x="206" y="39"/>
                  </a:cubicBezTo>
                  <a:cubicBezTo>
                    <a:pt x="204" y="38"/>
                    <a:pt x="202" y="40"/>
                    <a:pt x="200" y="40"/>
                  </a:cubicBezTo>
                  <a:cubicBezTo>
                    <a:pt x="201" y="41"/>
                    <a:pt x="201" y="41"/>
                    <a:pt x="202" y="42"/>
                  </a:cubicBezTo>
                  <a:cubicBezTo>
                    <a:pt x="201" y="42"/>
                    <a:pt x="200" y="42"/>
                    <a:pt x="199" y="42"/>
                  </a:cubicBezTo>
                  <a:cubicBezTo>
                    <a:pt x="200" y="42"/>
                    <a:pt x="200" y="42"/>
                    <a:pt x="200" y="42"/>
                  </a:cubicBezTo>
                  <a:cubicBezTo>
                    <a:pt x="200" y="41"/>
                    <a:pt x="199" y="37"/>
                    <a:pt x="198" y="36"/>
                  </a:cubicBezTo>
                  <a:cubicBezTo>
                    <a:pt x="200" y="40"/>
                    <a:pt x="193" y="38"/>
                    <a:pt x="195" y="36"/>
                  </a:cubicBezTo>
                  <a:cubicBezTo>
                    <a:pt x="194" y="38"/>
                    <a:pt x="193" y="35"/>
                    <a:pt x="192" y="36"/>
                  </a:cubicBezTo>
                  <a:cubicBezTo>
                    <a:pt x="191" y="36"/>
                    <a:pt x="191" y="38"/>
                    <a:pt x="191" y="39"/>
                  </a:cubicBezTo>
                  <a:cubicBezTo>
                    <a:pt x="192" y="38"/>
                    <a:pt x="193" y="37"/>
                    <a:pt x="194" y="39"/>
                  </a:cubicBezTo>
                  <a:cubicBezTo>
                    <a:pt x="193" y="40"/>
                    <a:pt x="191" y="42"/>
                    <a:pt x="190" y="40"/>
                  </a:cubicBezTo>
                  <a:cubicBezTo>
                    <a:pt x="192" y="41"/>
                    <a:pt x="188" y="43"/>
                    <a:pt x="186" y="43"/>
                  </a:cubicBezTo>
                  <a:cubicBezTo>
                    <a:pt x="186" y="43"/>
                    <a:pt x="184" y="42"/>
                    <a:pt x="184" y="43"/>
                  </a:cubicBezTo>
                  <a:cubicBezTo>
                    <a:pt x="183" y="44"/>
                    <a:pt x="184" y="45"/>
                    <a:pt x="185" y="45"/>
                  </a:cubicBezTo>
                  <a:cubicBezTo>
                    <a:pt x="184" y="44"/>
                    <a:pt x="182" y="44"/>
                    <a:pt x="182" y="45"/>
                  </a:cubicBezTo>
                  <a:cubicBezTo>
                    <a:pt x="183" y="43"/>
                    <a:pt x="184" y="42"/>
                    <a:pt x="185" y="40"/>
                  </a:cubicBezTo>
                  <a:cubicBezTo>
                    <a:pt x="186" y="39"/>
                    <a:pt x="187" y="39"/>
                    <a:pt x="187" y="39"/>
                  </a:cubicBezTo>
                  <a:cubicBezTo>
                    <a:pt x="188" y="39"/>
                    <a:pt x="189" y="38"/>
                    <a:pt x="189" y="38"/>
                  </a:cubicBezTo>
                  <a:cubicBezTo>
                    <a:pt x="190" y="36"/>
                    <a:pt x="191" y="33"/>
                    <a:pt x="193" y="32"/>
                  </a:cubicBezTo>
                  <a:cubicBezTo>
                    <a:pt x="194" y="31"/>
                    <a:pt x="195" y="31"/>
                    <a:pt x="196" y="30"/>
                  </a:cubicBezTo>
                  <a:cubicBezTo>
                    <a:pt x="197" y="30"/>
                    <a:pt x="196" y="29"/>
                    <a:pt x="198" y="29"/>
                  </a:cubicBezTo>
                  <a:cubicBezTo>
                    <a:pt x="197" y="29"/>
                    <a:pt x="197" y="29"/>
                    <a:pt x="197" y="28"/>
                  </a:cubicBezTo>
                  <a:cubicBezTo>
                    <a:pt x="198" y="28"/>
                    <a:pt x="199" y="27"/>
                    <a:pt x="200" y="26"/>
                  </a:cubicBezTo>
                  <a:cubicBezTo>
                    <a:pt x="201" y="25"/>
                    <a:pt x="200" y="24"/>
                    <a:pt x="201" y="23"/>
                  </a:cubicBezTo>
                  <a:cubicBezTo>
                    <a:pt x="199" y="22"/>
                    <a:pt x="199" y="21"/>
                    <a:pt x="198" y="20"/>
                  </a:cubicBezTo>
                  <a:cubicBezTo>
                    <a:pt x="199" y="21"/>
                    <a:pt x="199" y="21"/>
                    <a:pt x="200" y="22"/>
                  </a:cubicBezTo>
                  <a:cubicBezTo>
                    <a:pt x="202" y="20"/>
                    <a:pt x="200" y="18"/>
                    <a:pt x="199" y="16"/>
                  </a:cubicBezTo>
                  <a:cubicBezTo>
                    <a:pt x="199" y="16"/>
                    <a:pt x="199" y="17"/>
                    <a:pt x="199" y="17"/>
                  </a:cubicBezTo>
                  <a:cubicBezTo>
                    <a:pt x="197" y="16"/>
                    <a:pt x="198" y="15"/>
                    <a:pt x="197" y="14"/>
                  </a:cubicBezTo>
                  <a:cubicBezTo>
                    <a:pt x="196" y="12"/>
                    <a:pt x="195" y="11"/>
                    <a:pt x="193" y="11"/>
                  </a:cubicBezTo>
                  <a:cubicBezTo>
                    <a:pt x="192" y="11"/>
                    <a:pt x="188" y="10"/>
                    <a:pt x="188" y="11"/>
                  </a:cubicBezTo>
                  <a:cubicBezTo>
                    <a:pt x="186" y="13"/>
                    <a:pt x="186" y="14"/>
                    <a:pt x="183" y="14"/>
                  </a:cubicBezTo>
                  <a:cubicBezTo>
                    <a:pt x="184" y="13"/>
                    <a:pt x="186" y="11"/>
                    <a:pt x="186" y="9"/>
                  </a:cubicBezTo>
                  <a:cubicBezTo>
                    <a:pt x="185" y="7"/>
                    <a:pt x="181" y="9"/>
                    <a:pt x="182" y="7"/>
                  </a:cubicBezTo>
                  <a:cubicBezTo>
                    <a:pt x="181" y="7"/>
                    <a:pt x="180" y="8"/>
                    <a:pt x="179" y="9"/>
                  </a:cubicBezTo>
                  <a:cubicBezTo>
                    <a:pt x="180" y="8"/>
                    <a:pt x="183" y="5"/>
                    <a:pt x="183" y="4"/>
                  </a:cubicBezTo>
                  <a:cubicBezTo>
                    <a:pt x="182" y="2"/>
                    <a:pt x="180" y="0"/>
                    <a:pt x="177" y="1"/>
                  </a:cubicBezTo>
                  <a:cubicBezTo>
                    <a:pt x="175" y="2"/>
                    <a:pt x="169" y="9"/>
                    <a:pt x="172" y="12"/>
                  </a:cubicBezTo>
                  <a:cubicBezTo>
                    <a:pt x="172" y="12"/>
                    <a:pt x="172" y="12"/>
                    <a:pt x="171" y="12"/>
                  </a:cubicBezTo>
                  <a:cubicBezTo>
                    <a:pt x="172" y="14"/>
                    <a:pt x="168" y="13"/>
                    <a:pt x="166" y="14"/>
                  </a:cubicBezTo>
                  <a:cubicBezTo>
                    <a:pt x="168" y="15"/>
                    <a:pt x="169" y="16"/>
                    <a:pt x="168" y="18"/>
                  </a:cubicBezTo>
                  <a:cubicBezTo>
                    <a:pt x="166" y="16"/>
                    <a:pt x="166" y="15"/>
                    <a:pt x="164" y="17"/>
                  </a:cubicBezTo>
                  <a:cubicBezTo>
                    <a:pt x="164" y="17"/>
                    <a:pt x="164" y="18"/>
                    <a:pt x="164" y="18"/>
                  </a:cubicBezTo>
                  <a:cubicBezTo>
                    <a:pt x="163" y="19"/>
                    <a:pt x="162" y="19"/>
                    <a:pt x="161" y="19"/>
                  </a:cubicBezTo>
                  <a:cubicBezTo>
                    <a:pt x="161" y="17"/>
                    <a:pt x="160" y="18"/>
                    <a:pt x="159" y="19"/>
                  </a:cubicBezTo>
                  <a:cubicBezTo>
                    <a:pt x="160" y="18"/>
                    <a:pt x="160" y="17"/>
                    <a:pt x="158" y="17"/>
                  </a:cubicBezTo>
                  <a:cubicBezTo>
                    <a:pt x="156" y="17"/>
                    <a:pt x="152" y="17"/>
                    <a:pt x="152" y="19"/>
                  </a:cubicBezTo>
                  <a:cubicBezTo>
                    <a:pt x="153" y="18"/>
                    <a:pt x="153" y="19"/>
                    <a:pt x="154" y="18"/>
                  </a:cubicBezTo>
                  <a:cubicBezTo>
                    <a:pt x="154" y="21"/>
                    <a:pt x="147" y="22"/>
                    <a:pt x="145" y="23"/>
                  </a:cubicBezTo>
                  <a:cubicBezTo>
                    <a:pt x="143" y="23"/>
                    <a:pt x="143" y="24"/>
                    <a:pt x="142" y="25"/>
                  </a:cubicBezTo>
                  <a:cubicBezTo>
                    <a:pt x="141" y="27"/>
                    <a:pt x="140" y="26"/>
                    <a:pt x="139" y="26"/>
                  </a:cubicBezTo>
                  <a:cubicBezTo>
                    <a:pt x="139" y="27"/>
                    <a:pt x="140" y="27"/>
                    <a:pt x="140" y="27"/>
                  </a:cubicBezTo>
                  <a:cubicBezTo>
                    <a:pt x="139" y="27"/>
                    <a:pt x="139" y="29"/>
                    <a:pt x="138" y="30"/>
                  </a:cubicBezTo>
                  <a:cubicBezTo>
                    <a:pt x="138" y="30"/>
                    <a:pt x="137" y="29"/>
                    <a:pt x="136" y="29"/>
                  </a:cubicBezTo>
                  <a:cubicBezTo>
                    <a:pt x="135" y="30"/>
                    <a:pt x="137" y="31"/>
                    <a:pt x="138" y="31"/>
                  </a:cubicBezTo>
                  <a:cubicBezTo>
                    <a:pt x="137" y="32"/>
                    <a:pt x="137" y="32"/>
                    <a:pt x="136" y="33"/>
                  </a:cubicBezTo>
                  <a:cubicBezTo>
                    <a:pt x="137" y="33"/>
                    <a:pt x="138" y="34"/>
                    <a:pt x="139" y="36"/>
                  </a:cubicBezTo>
                  <a:cubicBezTo>
                    <a:pt x="138" y="36"/>
                    <a:pt x="138" y="37"/>
                    <a:pt x="137" y="37"/>
                  </a:cubicBezTo>
                  <a:cubicBezTo>
                    <a:pt x="136" y="37"/>
                    <a:pt x="134" y="38"/>
                    <a:pt x="132" y="38"/>
                  </a:cubicBezTo>
                  <a:cubicBezTo>
                    <a:pt x="130" y="38"/>
                    <a:pt x="126" y="38"/>
                    <a:pt x="124" y="40"/>
                  </a:cubicBezTo>
                  <a:cubicBezTo>
                    <a:pt x="125" y="40"/>
                    <a:pt x="124" y="41"/>
                    <a:pt x="123" y="42"/>
                  </a:cubicBezTo>
                  <a:cubicBezTo>
                    <a:pt x="124" y="42"/>
                    <a:pt x="124" y="42"/>
                    <a:pt x="124" y="42"/>
                  </a:cubicBezTo>
                  <a:cubicBezTo>
                    <a:pt x="123" y="43"/>
                    <a:pt x="125" y="44"/>
                    <a:pt x="125" y="45"/>
                  </a:cubicBezTo>
                  <a:cubicBezTo>
                    <a:pt x="125" y="46"/>
                    <a:pt x="124" y="47"/>
                    <a:pt x="125" y="48"/>
                  </a:cubicBezTo>
                  <a:cubicBezTo>
                    <a:pt x="125" y="49"/>
                    <a:pt x="128" y="49"/>
                    <a:pt x="128" y="50"/>
                  </a:cubicBezTo>
                  <a:cubicBezTo>
                    <a:pt x="128" y="52"/>
                    <a:pt x="128" y="52"/>
                    <a:pt x="130" y="53"/>
                  </a:cubicBezTo>
                  <a:cubicBezTo>
                    <a:pt x="132" y="54"/>
                    <a:pt x="130" y="57"/>
                    <a:pt x="131" y="59"/>
                  </a:cubicBezTo>
                  <a:cubicBezTo>
                    <a:pt x="131" y="61"/>
                    <a:pt x="131" y="62"/>
                    <a:pt x="131" y="63"/>
                  </a:cubicBezTo>
                  <a:cubicBezTo>
                    <a:pt x="131" y="64"/>
                    <a:pt x="129" y="64"/>
                    <a:pt x="130" y="66"/>
                  </a:cubicBezTo>
                  <a:cubicBezTo>
                    <a:pt x="127" y="64"/>
                    <a:pt x="128" y="63"/>
                    <a:pt x="128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30" y="56"/>
                    <a:pt x="130" y="56"/>
                    <a:pt x="130" y="54"/>
                  </a:cubicBezTo>
                  <a:cubicBezTo>
                    <a:pt x="129" y="54"/>
                    <a:pt x="127" y="54"/>
                    <a:pt x="126" y="54"/>
                  </a:cubicBezTo>
                  <a:cubicBezTo>
                    <a:pt x="125" y="52"/>
                    <a:pt x="124" y="51"/>
                    <a:pt x="122" y="50"/>
                  </a:cubicBezTo>
                  <a:cubicBezTo>
                    <a:pt x="121" y="49"/>
                    <a:pt x="120" y="49"/>
                    <a:pt x="118" y="50"/>
                  </a:cubicBezTo>
                  <a:cubicBezTo>
                    <a:pt x="117" y="51"/>
                    <a:pt x="116" y="52"/>
                    <a:pt x="118" y="52"/>
                  </a:cubicBezTo>
                  <a:cubicBezTo>
                    <a:pt x="117" y="53"/>
                    <a:pt x="117" y="54"/>
                    <a:pt x="116" y="54"/>
                  </a:cubicBezTo>
                  <a:cubicBezTo>
                    <a:pt x="114" y="54"/>
                    <a:pt x="115" y="52"/>
                    <a:pt x="114" y="52"/>
                  </a:cubicBezTo>
                  <a:cubicBezTo>
                    <a:pt x="112" y="53"/>
                    <a:pt x="116" y="58"/>
                    <a:pt x="118" y="56"/>
                  </a:cubicBezTo>
                  <a:cubicBezTo>
                    <a:pt x="118" y="57"/>
                    <a:pt x="119" y="58"/>
                    <a:pt x="119" y="59"/>
                  </a:cubicBezTo>
                  <a:cubicBezTo>
                    <a:pt x="117" y="59"/>
                    <a:pt x="113" y="58"/>
                    <a:pt x="111" y="56"/>
                  </a:cubicBezTo>
                  <a:cubicBezTo>
                    <a:pt x="113" y="56"/>
                    <a:pt x="112" y="54"/>
                    <a:pt x="112" y="53"/>
                  </a:cubicBezTo>
                  <a:cubicBezTo>
                    <a:pt x="111" y="51"/>
                    <a:pt x="113" y="51"/>
                    <a:pt x="112" y="50"/>
                  </a:cubicBezTo>
                  <a:cubicBezTo>
                    <a:pt x="112" y="48"/>
                    <a:pt x="112" y="48"/>
                    <a:pt x="112" y="47"/>
                  </a:cubicBezTo>
                  <a:cubicBezTo>
                    <a:pt x="112" y="46"/>
                    <a:pt x="110" y="44"/>
                    <a:pt x="111" y="46"/>
                  </a:cubicBezTo>
                  <a:cubicBezTo>
                    <a:pt x="111" y="47"/>
                    <a:pt x="111" y="50"/>
                    <a:pt x="111" y="50"/>
                  </a:cubicBezTo>
                  <a:cubicBezTo>
                    <a:pt x="110" y="51"/>
                    <a:pt x="108" y="52"/>
                    <a:pt x="107" y="53"/>
                  </a:cubicBezTo>
                  <a:cubicBezTo>
                    <a:pt x="105" y="56"/>
                    <a:pt x="108" y="59"/>
                    <a:pt x="109" y="61"/>
                  </a:cubicBezTo>
                  <a:cubicBezTo>
                    <a:pt x="110" y="63"/>
                    <a:pt x="107" y="66"/>
                    <a:pt x="108" y="69"/>
                  </a:cubicBezTo>
                  <a:cubicBezTo>
                    <a:pt x="109" y="70"/>
                    <a:pt x="108" y="71"/>
                    <a:pt x="109" y="72"/>
                  </a:cubicBezTo>
                  <a:cubicBezTo>
                    <a:pt x="111" y="72"/>
                    <a:pt x="111" y="72"/>
                    <a:pt x="113" y="71"/>
                  </a:cubicBezTo>
                  <a:cubicBezTo>
                    <a:pt x="116" y="70"/>
                    <a:pt x="118" y="75"/>
                    <a:pt x="118" y="76"/>
                  </a:cubicBezTo>
                  <a:cubicBezTo>
                    <a:pt x="118" y="78"/>
                    <a:pt x="117" y="78"/>
                    <a:pt x="117" y="79"/>
                  </a:cubicBezTo>
                  <a:cubicBezTo>
                    <a:pt x="117" y="81"/>
                    <a:pt x="118" y="81"/>
                    <a:pt x="120" y="82"/>
                  </a:cubicBezTo>
                  <a:cubicBezTo>
                    <a:pt x="117" y="82"/>
                    <a:pt x="116" y="81"/>
                    <a:pt x="117" y="78"/>
                  </a:cubicBezTo>
                  <a:cubicBezTo>
                    <a:pt x="117" y="76"/>
                    <a:pt x="115" y="75"/>
                    <a:pt x="115" y="73"/>
                  </a:cubicBezTo>
                  <a:cubicBezTo>
                    <a:pt x="112" y="74"/>
                    <a:pt x="108" y="74"/>
                    <a:pt x="110" y="77"/>
                  </a:cubicBezTo>
                  <a:cubicBezTo>
                    <a:pt x="111" y="81"/>
                    <a:pt x="109" y="81"/>
                    <a:pt x="108" y="84"/>
                  </a:cubicBezTo>
                  <a:cubicBezTo>
                    <a:pt x="107" y="86"/>
                    <a:pt x="107" y="86"/>
                    <a:pt x="105" y="87"/>
                  </a:cubicBezTo>
                  <a:cubicBezTo>
                    <a:pt x="104" y="88"/>
                    <a:pt x="105" y="89"/>
                    <a:pt x="104" y="89"/>
                  </a:cubicBezTo>
                  <a:cubicBezTo>
                    <a:pt x="103" y="90"/>
                    <a:pt x="101" y="89"/>
                    <a:pt x="100" y="89"/>
                  </a:cubicBezTo>
                  <a:cubicBezTo>
                    <a:pt x="100" y="89"/>
                    <a:pt x="100" y="87"/>
                    <a:pt x="99" y="86"/>
                  </a:cubicBezTo>
                  <a:cubicBezTo>
                    <a:pt x="101" y="87"/>
                    <a:pt x="102" y="86"/>
                    <a:pt x="104" y="85"/>
                  </a:cubicBezTo>
                  <a:cubicBezTo>
                    <a:pt x="103" y="85"/>
                    <a:pt x="103" y="84"/>
                    <a:pt x="103" y="84"/>
                  </a:cubicBezTo>
                  <a:cubicBezTo>
                    <a:pt x="105" y="85"/>
                    <a:pt x="107" y="81"/>
                    <a:pt x="107" y="79"/>
                  </a:cubicBezTo>
                  <a:cubicBezTo>
                    <a:pt x="107" y="78"/>
                    <a:pt x="107" y="77"/>
                    <a:pt x="107" y="76"/>
                  </a:cubicBezTo>
                  <a:cubicBezTo>
                    <a:pt x="107" y="74"/>
                    <a:pt x="105" y="74"/>
                    <a:pt x="105" y="72"/>
                  </a:cubicBezTo>
                  <a:cubicBezTo>
                    <a:pt x="105" y="71"/>
                    <a:pt x="105" y="69"/>
                    <a:pt x="106" y="67"/>
                  </a:cubicBezTo>
                  <a:cubicBezTo>
                    <a:pt x="106" y="66"/>
                    <a:pt x="105" y="65"/>
                    <a:pt x="105" y="64"/>
                  </a:cubicBezTo>
                  <a:cubicBezTo>
                    <a:pt x="107" y="61"/>
                    <a:pt x="105" y="58"/>
                    <a:pt x="104" y="56"/>
                  </a:cubicBezTo>
                  <a:cubicBezTo>
                    <a:pt x="103" y="55"/>
                    <a:pt x="106" y="50"/>
                    <a:pt x="106" y="49"/>
                  </a:cubicBezTo>
                  <a:cubicBezTo>
                    <a:pt x="105" y="47"/>
                    <a:pt x="106" y="46"/>
                    <a:pt x="104" y="46"/>
                  </a:cubicBezTo>
                  <a:cubicBezTo>
                    <a:pt x="102" y="46"/>
                    <a:pt x="100" y="45"/>
                    <a:pt x="98" y="45"/>
                  </a:cubicBezTo>
                  <a:cubicBezTo>
                    <a:pt x="97" y="44"/>
                    <a:pt x="96" y="51"/>
                    <a:pt x="96" y="52"/>
                  </a:cubicBezTo>
                  <a:cubicBezTo>
                    <a:pt x="95" y="55"/>
                    <a:pt x="92" y="56"/>
                    <a:pt x="92" y="59"/>
                  </a:cubicBezTo>
                  <a:cubicBezTo>
                    <a:pt x="92" y="59"/>
                    <a:pt x="92" y="59"/>
                    <a:pt x="93" y="59"/>
                  </a:cubicBezTo>
                  <a:cubicBezTo>
                    <a:pt x="92" y="59"/>
                    <a:pt x="92" y="60"/>
                    <a:pt x="92" y="61"/>
                  </a:cubicBezTo>
                  <a:cubicBezTo>
                    <a:pt x="95" y="61"/>
                    <a:pt x="92" y="62"/>
                    <a:pt x="93" y="64"/>
                  </a:cubicBezTo>
                  <a:cubicBezTo>
                    <a:pt x="93" y="66"/>
                    <a:pt x="91" y="68"/>
                    <a:pt x="93" y="69"/>
                  </a:cubicBezTo>
                  <a:cubicBezTo>
                    <a:pt x="96" y="69"/>
                    <a:pt x="95" y="70"/>
                    <a:pt x="96" y="73"/>
                  </a:cubicBezTo>
                  <a:cubicBezTo>
                    <a:pt x="96" y="74"/>
                    <a:pt x="98" y="73"/>
                    <a:pt x="97" y="74"/>
                  </a:cubicBezTo>
                  <a:cubicBezTo>
                    <a:pt x="97" y="75"/>
                    <a:pt x="96" y="77"/>
                    <a:pt x="96" y="78"/>
                  </a:cubicBezTo>
                  <a:cubicBezTo>
                    <a:pt x="93" y="74"/>
                    <a:pt x="91" y="73"/>
                    <a:pt x="88" y="70"/>
                  </a:cubicBezTo>
                  <a:cubicBezTo>
                    <a:pt x="86" y="69"/>
                    <a:pt x="81" y="67"/>
                    <a:pt x="79" y="67"/>
                  </a:cubicBezTo>
                  <a:cubicBezTo>
                    <a:pt x="75" y="68"/>
                    <a:pt x="80" y="72"/>
                    <a:pt x="77" y="74"/>
                  </a:cubicBezTo>
                  <a:cubicBezTo>
                    <a:pt x="76" y="74"/>
                    <a:pt x="76" y="77"/>
                    <a:pt x="75" y="77"/>
                  </a:cubicBezTo>
                  <a:cubicBezTo>
                    <a:pt x="74" y="76"/>
                    <a:pt x="74" y="76"/>
                    <a:pt x="75" y="75"/>
                  </a:cubicBezTo>
                  <a:cubicBezTo>
                    <a:pt x="75" y="74"/>
                    <a:pt x="74" y="73"/>
                    <a:pt x="74" y="72"/>
                  </a:cubicBezTo>
                  <a:cubicBezTo>
                    <a:pt x="73" y="73"/>
                    <a:pt x="71" y="75"/>
                    <a:pt x="70" y="76"/>
                  </a:cubicBezTo>
                  <a:cubicBezTo>
                    <a:pt x="69" y="76"/>
                    <a:pt x="66" y="75"/>
                    <a:pt x="66" y="76"/>
                  </a:cubicBezTo>
                  <a:cubicBezTo>
                    <a:pt x="64" y="77"/>
                    <a:pt x="65" y="78"/>
                    <a:pt x="63" y="77"/>
                  </a:cubicBezTo>
                  <a:cubicBezTo>
                    <a:pt x="61" y="76"/>
                    <a:pt x="64" y="74"/>
                    <a:pt x="62" y="74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1" y="73"/>
                    <a:pt x="61" y="74"/>
                    <a:pt x="60" y="75"/>
                  </a:cubicBezTo>
                  <a:cubicBezTo>
                    <a:pt x="60" y="75"/>
                    <a:pt x="60" y="75"/>
                    <a:pt x="60" y="74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6"/>
                    <a:pt x="59" y="76"/>
                    <a:pt x="59" y="77"/>
                  </a:cubicBezTo>
                  <a:cubicBezTo>
                    <a:pt x="58" y="74"/>
                    <a:pt x="52" y="80"/>
                    <a:pt x="50" y="80"/>
                  </a:cubicBezTo>
                  <a:cubicBezTo>
                    <a:pt x="49" y="81"/>
                    <a:pt x="49" y="82"/>
                    <a:pt x="48" y="84"/>
                  </a:cubicBezTo>
                  <a:cubicBezTo>
                    <a:pt x="47" y="85"/>
                    <a:pt x="47" y="86"/>
                    <a:pt x="45" y="87"/>
                  </a:cubicBezTo>
                  <a:cubicBezTo>
                    <a:pt x="45" y="86"/>
                    <a:pt x="45" y="86"/>
                    <a:pt x="44" y="86"/>
                  </a:cubicBezTo>
                  <a:cubicBezTo>
                    <a:pt x="43" y="86"/>
                    <a:pt x="43" y="84"/>
                    <a:pt x="42" y="84"/>
                  </a:cubicBezTo>
                  <a:cubicBezTo>
                    <a:pt x="41" y="81"/>
                    <a:pt x="43" y="81"/>
                    <a:pt x="45" y="80"/>
                  </a:cubicBezTo>
                  <a:cubicBezTo>
                    <a:pt x="44" y="76"/>
                    <a:pt x="42" y="76"/>
                    <a:pt x="38" y="75"/>
                  </a:cubicBezTo>
                  <a:cubicBezTo>
                    <a:pt x="39" y="76"/>
                    <a:pt x="40" y="77"/>
                    <a:pt x="40" y="79"/>
                  </a:cubicBezTo>
                  <a:cubicBezTo>
                    <a:pt x="40" y="80"/>
                    <a:pt x="39" y="82"/>
                    <a:pt x="39" y="83"/>
                  </a:cubicBezTo>
                  <a:cubicBezTo>
                    <a:pt x="39" y="85"/>
                    <a:pt x="41" y="84"/>
                    <a:pt x="40" y="87"/>
                  </a:cubicBezTo>
                  <a:cubicBezTo>
                    <a:pt x="40" y="88"/>
                    <a:pt x="40" y="90"/>
                    <a:pt x="40" y="91"/>
                  </a:cubicBezTo>
                  <a:cubicBezTo>
                    <a:pt x="39" y="90"/>
                    <a:pt x="39" y="90"/>
                    <a:pt x="38" y="90"/>
                  </a:cubicBezTo>
                  <a:cubicBezTo>
                    <a:pt x="39" y="89"/>
                    <a:pt x="37" y="87"/>
                    <a:pt x="35" y="88"/>
                  </a:cubicBezTo>
                  <a:cubicBezTo>
                    <a:pt x="35" y="88"/>
                    <a:pt x="33" y="91"/>
                    <a:pt x="32" y="91"/>
                  </a:cubicBezTo>
                  <a:cubicBezTo>
                    <a:pt x="30" y="92"/>
                    <a:pt x="30" y="92"/>
                    <a:pt x="30" y="95"/>
                  </a:cubicBezTo>
                  <a:cubicBezTo>
                    <a:pt x="30" y="96"/>
                    <a:pt x="31" y="98"/>
                    <a:pt x="32" y="99"/>
                  </a:cubicBezTo>
                  <a:cubicBezTo>
                    <a:pt x="31" y="99"/>
                    <a:pt x="27" y="96"/>
                    <a:pt x="26" y="98"/>
                  </a:cubicBezTo>
                  <a:cubicBezTo>
                    <a:pt x="26" y="98"/>
                    <a:pt x="26" y="98"/>
                    <a:pt x="26" y="97"/>
                  </a:cubicBezTo>
                  <a:cubicBezTo>
                    <a:pt x="25" y="96"/>
                    <a:pt x="23" y="95"/>
                    <a:pt x="22" y="97"/>
                  </a:cubicBezTo>
                  <a:cubicBezTo>
                    <a:pt x="21" y="98"/>
                    <a:pt x="24" y="100"/>
                    <a:pt x="25" y="99"/>
                  </a:cubicBezTo>
                  <a:cubicBezTo>
                    <a:pt x="26" y="102"/>
                    <a:pt x="26" y="104"/>
                    <a:pt x="23" y="102"/>
                  </a:cubicBezTo>
                  <a:cubicBezTo>
                    <a:pt x="21" y="101"/>
                    <a:pt x="20" y="100"/>
                    <a:pt x="18" y="99"/>
                  </a:cubicBezTo>
                  <a:cubicBezTo>
                    <a:pt x="19" y="98"/>
                    <a:pt x="18" y="97"/>
                    <a:pt x="17" y="95"/>
                  </a:cubicBezTo>
                  <a:cubicBezTo>
                    <a:pt x="17" y="94"/>
                    <a:pt x="18" y="93"/>
                    <a:pt x="18" y="92"/>
                  </a:cubicBezTo>
                  <a:cubicBezTo>
                    <a:pt x="18" y="90"/>
                    <a:pt x="13" y="86"/>
                    <a:pt x="11" y="85"/>
                  </a:cubicBezTo>
                  <a:cubicBezTo>
                    <a:pt x="13" y="84"/>
                    <a:pt x="15" y="86"/>
                    <a:pt x="17" y="87"/>
                  </a:cubicBezTo>
                  <a:cubicBezTo>
                    <a:pt x="17" y="87"/>
                    <a:pt x="17" y="88"/>
                    <a:pt x="18" y="88"/>
                  </a:cubicBezTo>
                  <a:cubicBezTo>
                    <a:pt x="19" y="88"/>
                    <a:pt x="21" y="89"/>
                    <a:pt x="22" y="89"/>
                  </a:cubicBezTo>
                  <a:cubicBezTo>
                    <a:pt x="25" y="90"/>
                    <a:pt x="27" y="91"/>
                    <a:pt x="29" y="89"/>
                  </a:cubicBezTo>
                  <a:cubicBezTo>
                    <a:pt x="31" y="89"/>
                    <a:pt x="33" y="87"/>
                    <a:pt x="33" y="84"/>
                  </a:cubicBezTo>
                  <a:cubicBezTo>
                    <a:pt x="33" y="84"/>
                    <a:pt x="32" y="83"/>
                    <a:pt x="32" y="82"/>
                  </a:cubicBezTo>
                  <a:cubicBezTo>
                    <a:pt x="32" y="81"/>
                    <a:pt x="32" y="80"/>
                    <a:pt x="31" y="79"/>
                  </a:cubicBezTo>
                  <a:cubicBezTo>
                    <a:pt x="29" y="78"/>
                    <a:pt x="27" y="78"/>
                    <a:pt x="26" y="77"/>
                  </a:cubicBezTo>
                  <a:cubicBezTo>
                    <a:pt x="25" y="76"/>
                    <a:pt x="22" y="71"/>
                    <a:pt x="20" y="71"/>
                  </a:cubicBezTo>
                  <a:cubicBezTo>
                    <a:pt x="19" y="71"/>
                    <a:pt x="15" y="72"/>
                    <a:pt x="14" y="70"/>
                  </a:cubicBezTo>
                  <a:cubicBezTo>
                    <a:pt x="14" y="70"/>
                    <a:pt x="14" y="70"/>
                    <a:pt x="14" y="71"/>
                  </a:cubicBezTo>
                  <a:cubicBezTo>
                    <a:pt x="14" y="69"/>
                    <a:pt x="11" y="70"/>
                    <a:pt x="12" y="68"/>
                  </a:cubicBezTo>
                  <a:cubicBezTo>
                    <a:pt x="12" y="68"/>
                    <a:pt x="13" y="68"/>
                    <a:pt x="14" y="69"/>
                  </a:cubicBezTo>
                  <a:cubicBezTo>
                    <a:pt x="15" y="67"/>
                    <a:pt x="12" y="67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7"/>
                    <a:pt x="11" y="68"/>
                    <a:pt x="11" y="68"/>
                  </a:cubicBezTo>
                  <a:cubicBezTo>
                    <a:pt x="10" y="68"/>
                    <a:pt x="9" y="68"/>
                    <a:pt x="9" y="68"/>
                  </a:cubicBezTo>
                  <a:cubicBezTo>
                    <a:pt x="9" y="68"/>
                    <a:pt x="9" y="68"/>
                    <a:pt x="9" y="69"/>
                  </a:cubicBezTo>
                  <a:cubicBezTo>
                    <a:pt x="8" y="69"/>
                    <a:pt x="8" y="69"/>
                    <a:pt x="7" y="68"/>
                  </a:cubicBezTo>
                  <a:cubicBezTo>
                    <a:pt x="7" y="70"/>
                    <a:pt x="5" y="72"/>
                    <a:pt x="4" y="73"/>
                  </a:cubicBezTo>
                  <a:cubicBezTo>
                    <a:pt x="4" y="74"/>
                    <a:pt x="4" y="74"/>
                    <a:pt x="4" y="75"/>
                  </a:cubicBezTo>
                  <a:cubicBezTo>
                    <a:pt x="4" y="77"/>
                    <a:pt x="4" y="77"/>
                    <a:pt x="5" y="78"/>
                  </a:cubicBezTo>
                  <a:cubicBezTo>
                    <a:pt x="7" y="80"/>
                    <a:pt x="7" y="82"/>
                    <a:pt x="6" y="84"/>
                  </a:cubicBezTo>
                  <a:cubicBezTo>
                    <a:pt x="5" y="86"/>
                    <a:pt x="6" y="89"/>
                    <a:pt x="7" y="91"/>
                  </a:cubicBezTo>
                  <a:cubicBezTo>
                    <a:pt x="7" y="93"/>
                    <a:pt x="6" y="95"/>
                    <a:pt x="6" y="97"/>
                  </a:cubicBezTo>
                  <a:cubicBezTo>
                    <a:pt x="6" y="97"/>
                    <a:pt x="7" y="99"/>
                    <a:pt x="7" y="99"/>
                  </a:cubicBezTo>
                  <a:cubicBezTo>
                    <a:pt x="8" y="101"/>
                    <a:pt x="8" y="100"/>
                    <a:pt x="8" y="102"/>
                  </a:cubicBezTo>
                  <a:cubicBezTo>
                    <a:pt x="7" y="104"/>
                    <a:pt x="10" y="105"/>
                    <a:pt x="10" y="108"/>
                  </a:cubicBezTo>
                  <a:cubicBezTo>
                    <a:pt x="10" y="111"/>
                    <a:pt x="4" y="116"/>
                    <a:pt x="1" y="118"/>
                  </a:cubicBezTo>
                  <a:cubicBezTo>
                    <a:pt x="2" y="118"/>
                    <a:pt x="3" y="118"/>
                    <a:pt x="4" y="118"/>
                  </a:cubicBezTo>
                  <a:cubicBezTo>
                    <a:pt x="4" y="118"/>
                    <a:pt x="4" y="119"/>
                    <a:pt x="4" y="11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4" y="121"/>
                    <a:pt x="6" y="120"/>
                    <a:pt x="7" y="122"/>
                  </a:cubicBezTo>
                  <a:cubicBezTo>
                    <a:pt x="6" y="122"/>
                    <a:pt x="5" y="121"/>
                    <a:pt x="4" y="122"/>
                  </a:cubicBezTo>
                  <a:cubicBezTo>
                    <a:pt x="3" y="123"/>
                    <a:pt x="3" y="124"/>
                    <a:pt x="2" y="125"/>
                  </a:cubicBezTo>
                  <a:cubicBezTo>
                    <a:pt x="1" y="127"/>
                    <a:pt x="0" y="125"/>
                    <a:pt x="0" y="127"/>
                  </a:cubicBezTo>
                  <a:cubicBezTo>
                    <a:pt x="1" y="128"/>
                    <a:pt x="2" y="129"/>
                    <a:pt x="2" y="130"/>
                  </a:cubicBezTo>
                  <a:cubicBezTo>
                    <a:pt x="2" y="131"/>
                    <a:pt x="1" y="131"/>
                    <a:pt x="1" y="132"/>
                  </a:cubicBezTo>
                  <a:cubicBezTo>
                    <a:pt x="1" y="133"/>
                    <a:pt x="2" y="135"/>
                    <a:pt x="2" y="135"/>
                  </a:cubicBezTo>
                  <a:cubicBezTo>
                    <a:pt x="3" y="136"/>
                    <a:pt x="3" y="138"/>
                    <a:pt x="3" y="138"/>
                  </a:cubicBezTo>
                  <a:cubicBezTo>
                    <a:pt x="4" y="139"/>
                    <a:pt x="6" y="138"/>
                    <a:pt x="6" y="140"/>
                  </a:cubicBezTo>
                  <a:cubicBezTo>
                    <a:pt x="8" y="139"/>
                    <a:pt x="10" y="140"/>
                    <a:pt x="9" y="142"/>
                  </a:cubicBezTo>
                  <a:cubicBezTo>
                    <a:pt x="9" y="144"/>
                    <a:pt x="10" y="145"/>
                    <a:pt x="10" y="146"/>
                  </a:cubicBezTo>
                  <a:cubicBezTo>
                    <a:pt x="11" y="147"/>
                    <a:pt x="11" y="147"/>
                    <a:pt x="13" y="148"/>
                  </a:cubicBezTo>
                  <a:cubicBezTo>
                    <a:pt x="13" y="148"/>
                    <a:pt x="14" y="148"/>
                    <a:pt x="14" y="149"/>
                  </a:cubicBezTo>
                  <a:cubicBezTo>
                    <a:pt x="14" y="151"/>
                    <a:pt x="11" y="149"/>
                    <a:pt x="11" y="150"/>
                  </a:cubicBezTo>
                  <a:cubicBezTo>
                    <a:pt x="10" y="150"/>
                    <a:pt x="11" y="155"/>
                    <a:pt x="13" y="153"/>
                  </a:cubicBezTo>
                  <a:cubicBezTo>
                    <a:pt x="14" y="151"/>
                    <a:pt x="18" y="155"/>
                    <a:pt x="17" y="155"/>
                  </a:cubicBezTo>
                  <a:cubicBezTo>
                    <a:pt x="16" y="156"/>
                    <a:pt x="18" y="157"/>
                    <a:pt x="18" y="157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20" y="158"/>
                    <a:pt x="19" y="159"/>
                    <a:pt x="20" y="159"/>
                  </a:cubicBezTo>
                  <a:cubicBezTo>
                    <a:pt x="21" y="161"/>
                    <a:pt x="24" y="159"/>
                    <a:pt x="25" y="161"/>
                  </a:cubicBezTo>
                  <a:cubicBezTo>
                    <a:pt x="26" y="162"/>
                    <a:pt x="29" y="162"/>
                    <a:pt x="31" y="163"/>
                  </a:cubicBezTo>
                  <a:cubicBezTo>
                    <a:pt x="31" y="164"/>
                    <a:pt x="31" y="165"/>
                    <a:pt x="30" y="165"/>
                  </a:cubicBezTo>
                  <a:cubicBezTo>
                    <a:pt x="30" y="165"/>
                    <a:pt x="30" y="166"/>
                    <a:pt x="30" y="166"/>
                  </a:cubicBezTo>
                  <a:cubicBezTo>
                    <a:pt x="28" y="166"/>
                    <a:pt x="31" y="169"/>
                    <a:pt x="29" y="169"/>
                  </a:cubicBezTo>
                  <a:cubicBezTo>
                    <a:pt x="27" y="169"/>
                    <a:pt x="26" y="170"/>
                    <a:pt x="26" y="172"/>
                  </a:cubicBezTo>
                  <a:cubicBezTo>
                    <a:pt x="27" y="172"/>
                    <a:pt x="28" y="171"/>
                    <a:pt x="29" y="172"/>
                  </a:cubicBezTo>
                  <a:cubicBezTo>
                    <a:pt x="28" y="172"/>
                    <a:pt x="26" y="173"/>
                    <a:pt x="26" y="173"/>
                  </a:cubicBezTo>
                  <a:cubicBezTo>
                    <a:pt x="24" y="173"/>
                    <a:pt x="25" y="174"/>
                    <a:pt x="27" y="175"/>
                  </a:cubicBezTo>
                  <a:cubicBezTo>
                    <a:pt x="25" y="175"/>
                    <a:pt x="25" y="176"/>
                    <a:pt x="25" y="177"/>
                  </a:cubicBezTo>
                  <a:cubicBezTo>
                    <a:pt x="24" y="178"/>
                    <a:pt x="23" y="177"/>
                    <a:pt x="23" y="178"/>
                  </a:cubicBezTo>
                  <a:cubicBezTo>
                    <a:pt x="22" y="179"/>
                    <a:pt x="26" y="181"/>
                    <a:pt x="27" y="181"/>
                  </a:cubicBezTo>
                  <a:cubicBezTo>
                    <a:pt x="28" y="182"/>
                    <a:pt x="28" y="182"/>
                    <a:pt x="29" y="183"/>
                  </a:cubicBezTo>
                  <a:cubicBezTo>
                    <a:pt x="30" y="184"/>
                    <a:pt x="30" y="183"/>
                    <a:pt x="32" y="183"/>
                  </a:cubicBezTo>
                  <a:cubicBezTo>
                    <a:pt x="33" y="184"/>
                    <a:pt x="37" y="184"/>
                    <a:pt x="38" y="185"/>
                  </a:cubicBezTo>
                  <a:cubicBezTo>
                    <a:pt x="40" y="187"/>
                    <a:pt x="41" y="185"/>
                    <a:pt x="43" y="186"/>
                  </a:cubicBezTo>
                  <a:cubicBezTo>
                    <a:pt x="44" y="187"/>
                    <a:pt x="43" y="188"/>
                    <a:pt x="44" y="188"/>
                  </a:cubicBezTo>
                  <a:cubicBezTo>
                    <a:pt x="45" y="189"/>
                    <a:pt x="46" y="189"/>
                    <a:pt x="47" y="190"/>
                  </a:cubicBezTo>
                  <a:cubicBezTo>
                    <a:pt x="47" y="190"/>
                    <a:pt x="47" y="191"/>
                    <a:pt x="48" y="191"/>
                  </a:cubicBezTo>
                  <a:cubicBezTo>
                    <a:pt x="49" y="190"/>
                    <a:pt x="49" y="189"/>
                    <a:pt x="49" y="189"/>
                  </a:cubicBezTo>
                  <a:cubicBezTo>
                    <a:pt x="49" y="186"/>
                    <a:pt x="47" y="185"/>
                    <a:pt x="48" y="183"/>
                  </a:cubicBezTo>
                  <a:cubicBezTo>
                    <a:pt x="48" y="183"/>
                    <a:pt x="47" y="183"/>
                    <a:pt x="47" y="183"/>
                  </a:cubicBezTo>
                  <a:cubicBezTo>
                    <a:pt x="47" y="183"/>
                    <a:pt x="45" y="181"/>
                    <a:pt x="45" y="180"/>
                  </a:cubicBezTo>
                  <a:cubicBezTo>
                    <a:pt x="45" y="179"/>
                    <a:pt x="47" y="178"/>
                    <a:pt x="47" y="176"/>
                  </a:cubicBezTo>
                  <a:cubicBezTo>
                    <a:pt x="47" y="176"/>
                    <a:pt x="47" y="177"/>
                    <a:pt x="47" y="177"/>
                  </a:cubicBezTo>
                  <a:cubicBezTo>
                    <a:pt x="48" y="176"/>
                    <a:pt x="48" y="175"/>
                    <a:pt x="47" y="175"/>
                  </a:cubicBezTo>
                  <a:cubicBezTo>
                    <a:pt x="48" y="175"/>
                    <a:pt x="49" y="175"/>
                    <a:pt x="49" y="176"/>
                  </a:cubicBezTo>
                  <a:cubicBezTo>
                    <a:pt x="49" y="175"/>
                    <a:pt x="50" y="175"/>
                    <a:pt x="51" y="174"/>
                  </a:cubicBezTo>
                  <a:cubicBezTo>
                    <a:pt x="50" y="174"/>
                    <a:pt x="49" y="173"/>
                    <a:pt x="51" y="173"/>
                  </a:cubicBezTo>
                  <a:cubicBezTo>
                    <a:pt x="51" y="172"/>
                    <a:pt x="49" y="168"/>
                    <a:pt x="47" y="170"/>
                  </a:cubicBezTo>
                  <a:cubicBezTo>
                    <a:pt x="47" y="169"/>
                    <a:pt x="47" y="168"/>
                    <a:pt x="46" y="168"/>
                  </a:cubicBezTo>
                  <a:cubicBezTo>
                    <a:pt x="45" y="167"/>
                    <a:pt x="45" y="166"/>
                    <a:pt x="46" y="165"/>
                  </a:cubicBezTo>
                  <a:cubicBezTo>
                    <a:pt x="47" y="165"/>
                    <a:pt x="46" y="163"/>
                    <a:pt x="46" y="162"/>
                  </a:cubicBezTo>
                  <a:cubicBezTo>
                    <a:pt x="47" y="161"/>
                    <a:pt x="48" y="161"/>
                    <a:pt x="48" y="160"/>
                  </a:cubicBezTo>
                  <a:cubicBezTo>
                    <a:pt x="48" y="160"/>
                    <a:pt x="49" y="163"/>
                    <a:pt x="50" y="163"/>
                  </a:cubicBezTo>
                  <a:cubicBezTo>
                    <a:pt x="51" y="163"/>
                    <a:pt x="50" y="160"/>
                    <a:pt x="50" y="159"/>
                  </a:cubicBezTo>
                  <a:cubicBezTo>
                    <a:pt x="51" y="159"/>
                    <a:pt x="51" y="159"/>
                    <a:pt x="52" y="159"/>
                  </a:cubicBezTo>
                  <a:cubicBezTo>
                    <a:pt x="52" y="158"/>
                    <a:pt x="52" y="158"/>
                    <a:pt x="52" y="158"/>
                  </a:cubicBezTo>
                  <a:cubicBezTo>
                    <a:pt x="53" y="157"/>
                    <a:pt x="54" y="157"/>
                    <a:pt x="54" y="157"/>
                  </a:cubicBezTo>
                  <a:cubicBezTo>
                    <a:pt x="56" y="156"/>
                    <a:pt x="56" y="155"/>
                    <a:pt x="57" y="156"/>
                  </a:cubicBezTo>
                  <a:cubicBezTo>
                    <a:pt x="58" y="154"/>
                    <a:pt x="59" y="156"/>
                    <a:pt x="60" y="156"/>
                  </a:cubicBezTo>
                  <a:cubicBezTo>
                    <a:pt x="62" y="156"/>
                    <a:pt x="64" y="158"/>
                    <a:pt x="64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4" y="157"/>
                    <a:pt x="65" y="159"/>
                    <a:pt x="65" y="159"/>
                  </a:cubicBezTo>
                  <a:cubicBezTo>
                    <a:pt x="66" y="159"/>
                    <a:pt x="66" y="160"/>
                    <a:pt x="67" y="159"/>
                  </a:cubicBezTo>
                  <a:cubicBezTo>
                    <a:pt x="68" y="159"/>
                    <a:pt x="68" y="159"/>
                    <a:pt x="69" y="158"/>
                  </a:cubicBezTo>
                  <a:cubicBezTo>
                    <a:pt x="69" y="158"/>
                    <a:pt x="70" y="158"/>
                    <a:pt x="70" y="158"/>
                  </a:cubicBezTo>
                  <a:cubicBezTo>
                    <a:pt x="70" y="158"/>
                    <a:pt x="70" y="158"/>
                    <a:pt x="71" y="159"/>
                  </a:cubicBezTo>
                  <a:cubicBezTo>
                    <a:pt x="71" y="158"/>
                    <a:pt x="71" y="158"/>
                    <a:pt x="72" y="158"/>
                  </a:cubicBezTo>
                  <a:cubicBezTo>
                    <a:pt x="74" y="158"/>
                    <a:pt x="73" y="160"/>
                    <a:pt x="75" y="159"/>
                  </a:cubicBezTo>
                  <a:cubicBezTo>
                    <a:pt x="76" y="161"/>
                    <a:pt x="76" y="158"/>
                    <a:pt x="77" y="159"/>
                  </a:cubicBezTo>
                  <a:cubicBezTo>
                    <a:pt x="79" y="160"/>
                    <a:pt x="80" y="159"/>
                    <a:pt x="80" y="157"/>
                  </a:cubicBezTo>
                  <a:cubicBezTo>
                    <a:pt x="79" y="157"/>
                    <a:pt x="77" y="156"/>
                    <a:pt x="77" y="155"/>
                  </a:cubicBezTo>
                  <a:cubicBezTo>
                    <a:pt x="77" y="154"/>
                    <a:pt x="80" y="154"/>
                    <a:pt x="78" y="152"/>
                  </a:cubicBezTo>
                  <a:cubicBezTo>
                    <a:pt x="77" y="151"/>
                    <a:pt x="81" y="151"/>
                    <a:pt x="82" y="150"/>
                  </a:cubicBezTo>
                  <a:cubicBezTo>
                    <a:pt x="81" y="149"/>
                    <a:pt x="78" y="150"/>
                    <a:pt x="80" y="148"/>
                  </a:cubicBezTo>
                  <a:cubicBezTo>
                    <a:pt x="80" y="148"/>
                    <a:pt x="79" y="148"/>
                    <a:pt x="79" y="148"/>
                  </a:cubicBezTo>
                  <a:cubicBezTo>
                    <a:pt x="79" y="148"/>
                    <a:pt x="79" y="147"/>
                    <a:pt x="79" y="147"/>
                  </a:cubicBezTo>
                  <a:cubicBezTo>
                    <a:pt x="80" y="147"/>
                    <a:pt x="82" y="147"/>
                    <a:pt x="82" y="147"/>
                  </a:cubicBezTo>
                  <a:cubicBezTo>
                    <a:pt x="84" y="146"/>
                    <a:pt x="86" y="146"/>
                    <a:pt x="88" y="145"/>
                  </a:cubicBezTo>
                  <a:cubicBezTo>
                    <a:pt x="89" y="145"/>
                    <a:pt x="89" y="144"/>
                    <a:pt x="90" y="144"/>
                  </a:cubicBezTo>
                  <a:cubicBezTo>
                    <a:pt x="91" y="144"/>
                    <a:pt x="91" y="144"/>
                    <a:pt x="92" y="144"/>
                  </a:cubicBezTo>
                  <a:cubicBezTo>
                    <a:pt x="93" y="144"/>
                    <a:pt x="94" y="143"/>
                    <a:pt x="95" y="143"/>
                  </a:cubicBezTo>
                  <a:cubicBezTo>
                    <a:pt x="96" y="143"/>
                    <a:pt x="95" y="142"/>
                    <a:pt x="96" y="142"/>
                  </a:cubicBezTo>
                  <a:cubicBezTo>
                    <a:pt x="97" y="141"/>
                    <a:pt x="98" y="141"/>
                    <a:pt x="99" y="141"/>
                  </a:cubicBezTo>
                  <a:cubicBezTo>
                    <a:pt x="99" y="141"/>
                    <a:pt x="102" y="142"/>
                    <a:pt x="102" y="142"/>
                  </a:cubicBezTo>
                  <a:cubicBezTo>
                    <a:pt x="102" y="142"/>
                    <a:pt x="103" y="145"/>
                    <a:pt x="102" y="145"/>
                  </a:cubicBezTo>
                  <a:cubicBezTo>
                    <a:pt x="102" y="146"/>
                    <a:pt x="104" y="147"/>
                    <a:pt x="105" y="145"/>
                  </a:cubicBezTo>
                  <a:cubicBezTo>
                    <a:pt x="105" y="146"/>
                    <a:pt x="105" y="146"/>
                    <a:pt x="105" y="147"/>
                  </a:cubicBezTo>
                  <a:cubicBezTo>
                    <a:pt x="105" y="147"/>
                    <a:pt x="106" y="147"/>
                    <a:pt x="106" y="147"/>
                  </a:cubicBezTo>
                  <a:cubicBezTo>
                    <a:pt x="106" y="147"/>
                    <a:pt x="106" y="147"/>
                    <a:pt x="106" y="146"/>
                  </a:cubicBezTo>
                  <a:cubicBezTo>
                    <a:pt x="106" y="147"/>
                    <a:pt x="107" y="147"/>
                    <a:pt x="108" y="147"/>
                  </a:cubicBezTo>
                  <a:cubicBezTo>
                    <a:pt x="108" y="147"/>
                    <a:pt x="107" y="148"/>
                    <a:pt x="108" y="149"/>
                  </a:cubicBezTo>
                  <a:cubicBezTo>
                    <a:pt x="108" y="148"/>
                    <a:pt x="109" y="148"/>
                    <a:pt x="110" y="149"/>
                  </a:cubicBezTo>
                  <a:cubicBezTo>
                    <a:pt x="110" y="147"/>
                    <a:pt x="114" y="146"/>
                    <a:pt x="115" y="145"/>
                  </a:cubicBezTo>
                  <a:cubicBezTo>
                    <a:pt x="115" y="146"/>
                    <a:pt x="114" y="146"/>
                    <a:pt x="115" y="147"/>
                  </a:cubicBezTo>
                  <a:cubicBezTo>
                    <a:pt x="116" y="148"/>
                    <a:pt x="118" y="149"/>
                    <a:pt x="118" y="150"/>
                  </a:cubicBezTo>
                  <a:cubicBezTo>
                    <a:pt x="120" y="153"/>
                    <a:pt x="121" y="156"/>
                    <a:pt x="123" y="159"/>
                  </a:cubicBezTo>
                  <a:cubicBezTo>
                    <a:pt x="124" y="158"/>
                    <a:pt x="124" y="157"/>
                    <a:pt x="125" y="157"/>
                  </a:cubicBezTo>
                  <a:cubicBezTo>
                    <a:pt x="126" y="157"/>
                    <a:pt x="125" y="159"/>
                    <a:pt x="126" y="159"/>
                  </a:cubicBezTo>
                  <a:cubicBezTo>
                    <a:pt x="128" y="160"/>
                    <a:pt x="130" y="157"/>
                    <a:pt x="131" y="159"/>
                  </a:cubicBezTo>
                  <a:cubicBezTo>
                    <a:pt x="133" y="160"/>
                    <a:pt x="133" y="162"/>
                    <a:pt x="135" y="163"/>
                  </a:cubicBezTo>
                  <a:cubicBezTo>
                    <a:pt x="136" y="164"/>
                    <a:pt x="137" y="163"/>
                    <a:pt x="138" y="163"/>
                  </a:cubicBezTo>
                  <a:cubicBezTo>
                    <a:pt x="139" y="163"/>
                    <a:pt x="140" y="165"/>
                    <a:pt x="139" y="166"/>
                  </a:cubicBezTo>
                  <a:cubicBezTo>
                    <a:pt x="140" y="167"/>
                    <a:pt x="141" y="164"/>
                    <a:pt x="143" y="163"/>
                  </a:cubicBezTo>
                  <a:cubicBezTo>
                    <a:pt x="145" y="162"/>
                    <a:pt x="147" y="161"/>
                    <a:pt x="149" y="160"/>
                  </a:cubicBezTo>
                  <a:cubicBezTo>
                    <a:pt x="151" y="159"/>
                    <a:pt x="153" y="160"/>
                    <a:pt x="155" y="160"/>
                  </a:cubicBezTo>
                  <a:cubicBezTo>
                    <a:pt x="156" y="160"/>
                    <a:pt x="156" y="162"/>
                    <a:pt x="157" y="162"/>
                  </a:cubicBezTo>
                  <a:cubicBezTo>
                    <a:pt x="159" y="162"/>
                    <a:pt x="160" y="162"/>
                    <a:pt x="161" y="162"/>
                  </a:cubicBezTo>
                  <a:cubicBezTo>
                    <a:pt x="162" y="162"/>
                    <a:pt x="163" y="162"/>
                    <a:pt x="164" y="162"/>
                  </a:cubicBezTo>
                  <a:cubicBezTo>
                    <a:pt x="165" y="161"/>
                    <a:pt x="164" y="161"/>
                    <a:pt x="164" y="160"/>
                  </a:cubicBezTo>
                  <a:cubicBezTo>
                    <a:pt x="165" y="159"/>
                    <a:pt x="164" y="158"/>
                    <a:pt x="164" y="157"/>
                  </a:cubicBezTo>
                  <a:cubicBezTo>
                    <a:pt x="164" y="156"/>
                    <a:pt x="166" y="155"/>
                    <a:pt x="167" y="154"/>
                  </a:cubicBezTo>
                  <a:cubicBezTo>
                    <a:pt x="168" y="154"/>
                    <a:pt x="172" y="156"/>
                    <a:pt x="173" y="156"/>
                  </a:cubicBezTo>
                  <a:cubicBezTo>
                    <a:pt x="174" y="157"/>
                    <a:pt x="174" y="159"/>
                    <a:pt x="174" y="159"/>
                  </a:cubicBezTo>
                  <a:cubicBezTo>
                    <a:pt x="175" y="160"/>
                    <a:pt x="176" y="161"/>
                    <a:pt x="177" y="161"/>
                  </a:cubicBezTo>
                  <a:cubicBezTo>
                    <a:pt x="179" y="161"/>
                    <a:pt x="180" y="159"/>
                    <a:pt x="182" y="160"/>
                  </a:cubicBezTo>
                  <a:cubicBezTo>
                    <a:pt x="184" y="161"/>
                    <a:pt x="187" y="162"/>
                    <a:pt x="189" y="164"/>
                  </a:cubicBezTo>
                  <a:cubicBezTo>
                    <a:pt x="192" y="166"/>
                    <a:pt x="197" y="164"/>
                    <a:pt x="200" y="163"/>
                  </a:cubicBezTo>
                  <a:cubicBezTo>
                    <a:pt x="201" y="162"/>
                    <a:pt x="202" y="161"/>
                    <a:pt x="203" y="161"/>
                  </a:cubicBezTo>
                  <a:cubicBezTo>
                    <a:pt x="204" y="161"/>
                    <a:pt x="204" y="162"/>
                    <a:pt x="206" y="162"/>
                  </a:cubicBezTo>
                  <a:cubicBezTo>
                    <a:pt x="207" y="162"/>
                    <a:pt x="208" y="163"/>
                    <a:pt x="209" y="163"/>
                  </a:cubicBezTo>
                  <a:cubicBezTo>
                    <a:pt x="211" y="164"/>
                    <a:pt x="211" y="163"/>
                    <a:pt x="213" y="162"/>
                  </a:cubicBezTo>
                  <a:cubicBezTo>
                    <a:pt x="214" y="161"/>
                    <a:pt x="214" y="158"/>
                    <a:pt x="215" y="157"/>
                  </a:cubicBezTo>
                  <a:cubicBezTo>
                    <a:pt x="215" y="156"/>
                    <a:pt x="219" y="152"/>
                    <a:pt x="215" y="153"/>
                  </a:cubicBezTo>
                  <a:cubicBezTo>
                    <a:pt x="216" y="151"/>
                    <a:pt x="217" y="150"/>
                    <a:pt x="219" y="150"/>
                  </a:cubicBezTo>
                  <a:cubicBezTo>
                    <a:pt x="220" y="150"/>
                    <a:pt x="222" y="149"/>
                    <a:pt x="223" y="149"/>
                  </a:cubicBezTo>
                  <a:cubicBezTo>
                    <a:pt x="224" y="149"/>
                    <a:pt x="225" y="150"/>
                    <a:pt x="225" y="150"/>
                  </a:cubicBezTo>
                  <a:cubicBezTo>
                    <a:pt x="227" y="151"/>
                    <a:pt x="230" y="151"/>
                    <a:pt x="230" y="154"/>
                  </a:cubicBezTo>
                  <a:cubicBezTo>
                    <a:pt x="230" y="156"/>
                    <a:pt x="232" y="158"/>
                    <a:pt x="232" y="159"/>
                  </a:cubicBezTo>
                  <a:cubicBezTo>
                    <a:pt x="233" y="163"/>
                    <a:pt x="232" y="163"/>
                    <a:pt x="236" y="164"/>
                  </a:cubicBezTo>
                  <a:cubicBezTo>
                    <a:pt x="238" y="164"/>
                    <a:pt x="239" y="165"/>
                    <a:pt x="240" y="167"/>
                  </a:cubicBezTo>
                  <a:cubicBezTo>
                    <a:pt x="241" y="169"/>
                    <a:pt x="241" y="171"/>
                    <a:pt x="243" y="170"/>
                  </a:cubicBezTo>
                  <a:cubicBezTo>
                    <a:pt x="245" y="169"/>
                    <a:pt x="247" y="168"/>
                    <a:pt x="250" y="167"/>
                  </a:cubicBezTo>
                  <a:cubicBezTo>
                    <a:pt x="249" y="168"/>
                    <a:pt x="250" y="169"/>
                    <a:pt x="249" y="170"/>
                  </a:cubicBezTo>
                  <a:cubicBezTo>
                    <a:pt x="249" y="171"/>
                    <a:pt x="248" y="172"/>
                    <a:pt x="248" y="173"/>
                  </a:cubicBezTo>
                  <a:cubicBezTo>
                    <a:pt x="248" y="174"/>
                    <a:pt x="246" y="180"/>
                    <a:pt x="245" y="179"/>
                  </a:cubicBezTo>
                  <a:cubicBezTo>
                    <a:pt x="244" y="179"/>
                    <a:pt x="243" y="178"/>
                    <a:pt x="242" y="179"/>
                  </a:cubicBezTo>
                  <a:cubicBezTo>
                    <a:pt x="240" y="181"/>
                    <a:pt x="241" y="180"/>
                    <a:pt x="241" y="182"/>
                  </a:cubicBezTo>
                  <a:cubicBezTo>
                    <a:pt x="241" y="183"/>
                    <a:pt x="242" y="184"/>
                    <a:pt x="241" y="185"/>
                  </a:cubicBezTo>
                  <a:cubicBezTo>
                    <a:pt x="240" y="186"/>
                    <a:pt x="239" y="186"/>
                    <a:pt x="240" y="187"/>
                  </a:cubicBezTo>
                  <a:cubicBezTo>
                    <a:pt x="240" y="187"/>
                    <a:pt x="240" y="187"/>
                    <a:pt x="240" y="187"/>
                  </a:cubicBezTo>
                  <a:cubicBezTo>
                    <a:pt x="242" y="187"/>
                    <a:pt x="242" y="185"/>
                    <a:pt x="243" y="184"/>
                  </a:cubicBezTo>
                  <a:cubicBezTo>
                    <a:pt x="243" y="185"/>
                    <a:pt x="243" y="185"/>
                    <a:pt x="243" y="185"/>
                  </a:cubicBezTo>
                  <a:cubicBezTo>
                    <a:pt x="243" y="185"/>
                    <a:pt x="244" y="185"/>
                    <a:pt x="244" y="185"/>
                  </a:cubicBezTo>
                  <a:cubicBezTo>
                    <a:pt x="243" y="187"/>
                    <a:pt x="247" y="186"/>
                    <a:pt x="249" y="185"/>
                  </a:cubicBezTo>
                  <a:cubicBezTo>
                    <a:pt x="251" y="184"/>
                    <a:pt x="252" y="181"/>
                    <a:pt x="254" y="179"/>
                  </a:cubicBezTo>
                  <a:cubicBezTo>
                    <a:pt x="257" y="176"/>
                    <a:pt x="259" y="171"/>
                    <a:pt x="262" y="168"/>
                  </a:cubicBezTo>
                  <a:cubicBezTo>
                    <a:pt x="263" y="167"/>
                    <a:pt x="263" y="163"/>
                    <a:pt x="263" y="162"/>
                  </a:cubicBezTo>
                  <a:cubicBezTo>
                    <a:pt x="263" y="159"/>
                    <a:pt x="263" y="157"/>
                    <a:pt x="265" y="155"/>
                  </a:cubicBezTo>
                  <a:cubicBezTo>
                    <a:pt x="265" y="154"/>
                    <a:pt x="265" y="150"/>
                    <a:pt x="264" y="149"/>
                  </a:cubicBezTo>
                  <a:cubicBezTo>
                    <a:pt x="262" y="147"/>
                    <a:pt x="262" y="146"/>
                    <a:pt x="259" y="146"/>
                  </a:cubicBezTo>
                  <a:cubicBezTo>
                    <a:pt x="259" y="147"/>
                    <a:pt x="259" y="148"/>
                    <a:pt x="258" y="149"/>
                  </a:cubicBezTo>
                  <a:cubicBezTo>
                    <a:pt x="258" y="148"/>
                    <a:pt x="258" y="148"/>
                    <a:pt x="258" y="148"/>
                  </a:cubicBezTo>
                  <a:cubicBezTo>
                    <a:pt x="257" y="148"/>
                    <a:pt x="256" y="149"/>
                    <a:pt x="255" y="149"/>
                  </a:cubicBezTo>
                  <a:cubicBezTo>
                    <a:pt x="257" y="147"/>
                    <a:pt x="255" y="147"/>
                    <a:pt x="256" y="146"/>
                  </a:cubicBezTo>
                  <a:cubicBezTo>
                    <a:pt x="255" y="146"/>
                    <a:pt x="256" y="147"/>
                    <a:pt x="254" y="148"/>
                  </a:cubicBezTo>
                  <a:cubicBezTo>
                    <a:pt x="254" y="147"/>
                    <a:pt x="254" y="146"/>
                    <a:pt x="254" y="145"/>
                  </a:cubicBezTo>
                  <a:cubicBezTo>
                    <a:pt x="249" y="145"/>
                    <a:pt x="251" y="143"/>
                    <a:pt x="254" y="140"/>
                  </a:cubicBezTo>
                  <a:cubicBezTo>
                    <a:pt x="256" y="138"/>
                    <a:pt x="258" y="135"/>
                    <a:pt x="260" y="133"/>
                  </a:cubicBezTo>
                  <a:cubicBezTo>
                    <a:pt x="263" y="131"/>
                    <a:pt x="264" y="128"/>
                    <a:pt x="267" y="126"/>
                  </a:cubicBezTo>
                  <a:cubicBezTo>
                    <a:pt x="268" y="124"/>
                    <a:pt x="274" y="123"/>
                    <a:pt x="276" y="125"/>
                  </a:cubicBezTo>
                  <a:cubicBezTo>
                    <a:pt x="276" y="123"/>
                    <a:pt x="278" y="125"/>
                    <a:pt x="279" y="125"/>
                  </a:cubicBezTo>
                  <a:cubicBezTo>
                    <a:pt x="280" y="125"/>
                    <a:pt x="281" y="124"/>
                    <a:pt x="282" y="125"/>
                  </a:cubicBezTo>
                  <a:cubicBezTo>
                    <a:pt x="282" y="125"/>
                    <a:pt x="282" y="124"/>
                    <a:pt x="282" y="124"/>
                  </a:cubicBezTo>
                  <a:cubicBezTo>
                    <a:pt x="284" y="123"/>
                    <a:pt x="282" y="122"/>
                    <a:pt x="285" y="124"/>
                  </a:cubicBezTo>
                  <a:cubicBezTo>
                    <a:pt x="287" y="124"/>
                    <a:pt x="288" y="123"/>
                    <a:pt x="290" y="125"/>
                  </a:cubicBezTo>
                  <a:cubicBezTo>
                    <a:pt x="289" y="125"/>
                    <a:pt x="288" y="125"/>
                    <a:pt x="287" y="126"/>
                  </a:cubicBezTo>
                  <a:cubicBezTo>
                    <a:pt x="288" y="128"/>
                    <a:pt x="292" y="125"/>
                    <a:pt x="293" y="125"/>
                  </a:cubicBezTo>
                  <a:cubicBezTo>
                    <a:pt x="294" y="125"/>
                    <a:pt x="295" y="126"/>
                    <a:pt x="296" y="125"/>
                  </a:cubicBezTo>
                  <a:cubicBezTo>
                    <a:pt x="298" y="125"/>
                    <a:pt x="295" y="124"/>
                    <a:pt x="294" y="124"/>
                  </a:cubicBezTo>
                  <a:cubicBezTo>
                    <a:pt x="294" y="123"/>
                    <a:pt x="294" y="123"/>
                    <a:pt x="294" y="122"/>
                  </a:cubicBezTo>
                  <a:cubicBezTo>
                    <a:pt x="295" y="122"/>
                    <a:pt x="296" y="120"/>
                    <a:pt x="297" y="119"/>
                  </a:cubicBezTo>
                  <a:cubicBezTo>
                    <a:pt x="298" y="118"/>
                    <a:pt x="299" y="117"/>
                    <a:pt x="300" y="115"/>
                  </a:cubicBezTo>
                  <a:cubicBezTo>
                    <a:pt x="302" y="113"/>
                    <a:pt x="302" y="113"/>
                    <a:pt x="305" y="113"/>
                  </a:cubicBezTo>
                  <a:cubicBezTo>
                    <a:pt x="307" y="112"/>
                    <a:pt x="308" y="115"/>
                    <a:pt x="309" y="112"/>
                  </a:cubicBezTo>
                  <a:cubicBezTo>
                    <a:pt x="309" y="114"/>
                    <a:pt x="308" y="115"/>
                    <a:pt x="308" y="117"/>
                  </a:cubicBezTo>
                  <a:cubicBezTo>
                    <a:pt x="308" y="117"/>
                    <a:pt x="308" y="117"/>
                    <a:pt x="309" y="117"/>
                  </a:cubicBezTo>
                  <a:cubicBezTo>
                    <a:pt x="309" y="117"/>
                    <a:pt x="309" y="118"/>
                    <a:pt x="308" y="119"/>
                  </a:cubicBezTo>
                  <a:cubicBezTo>
                    <a:pt x="309" y="118"/>
                    <a:pt x="314" y="112"/>
                    <a:pt x="315" y="114"/>
                  </a:cubicBezTo>
                  <a:cubicBezTo>
                    <a:pt x="315" y="113"/>
                    <a:pt x="315" y="112"/>
                    <a:pt x="316" y="110"/>
                  </a:cubicBezTo>
                  <a:cubicBezTo>
                    <a:pt x="316" y="109"/>
                    <a:pt x="320" y="108"/>
                    <a:pt x="319" y="110"/>
                  </a:cubicBezTo>
                  <a:cubicBezTo>
                    <a:pt x="319" y="110"/>
                    <a:pt x="318" y="110"/>
                    <a:pt x="318" y="111"/>
                  </a:cubicBezTo>
                  <a:cubicBezTo>
                    <a:pt x="317" y="112"/>
                    <a:pt x="317" y="113"/>
                    <a:pt x="317" y="113"/>
                  </a:cubicBezTo>
                  <a:cubicBezTo>
                    <a:pt x="317" y="114"/>
                    <a:pt x="316" y="117"/>
                    <a:pt x="316" y="117"/>
                  </a:cubicBezTo>
                  <a:cubicBezTo>
                    <a:pt x="313" y="119"/>
                    <a:pt x="311" y="121"/>
                    <a:pt x="309" y="124"/>
                  </a:cubicBezTo>
                  <a:cubicBezTo>
                    <a:pt x="307" y="126"/>
                    <a:pt x="304" y="132"/>
                    <a:pt x="301" y="131"/>
                  </a:cubicBezTo>
                  <a:cubicBezTo>
                    <a:pt x="302" y="134"/>
                    <a:pt x="299" y="134"/>
                    <a:pt x="298" y="136"/>
                  </a:cubicBezTo>
                  <a:cubicBezTo>
                    <a:pt x="297" y="138"/>
                    <a:pt x="298" y="142"/>
                    <a:pt x="298" y="144"/>
                  </a:cubicBezTo>
                  <a:cubicBezTo>
                    <a:pt x="298" y="149"/>
                    <a:pt x="300" y="154"/>
                    <a:pt x="301" y="159"/>
                  </a:cubicBezTo>
                  <a:cubicBezTo>
                    <a:pt x="302" y="157"/>
                    <a:pt x="304" y="156"/>
                    <a:pt x="304" y="154"/>
                  </a:cubicBezTo>
                  <a:cubicBezTo>
                    <a:pt x="304" y="152"/>
                    <a:pt x="305" y="149"/>
                    <a:pt x="308" y="150"/>
                  </a:cubicBezTo>
                  <a:cubicBezTo>
                    <a:pt x="308" y="149"/>
                    <a:pt x="307" y="147"/>
                    <a:pt x="308" y="146"/>
                  </a:cubicBezTo>
                  <a:cubicBezTo>
                    <a:pt x="309" y="146"/>
                    <a:pt x="309" y="145"/>
                    <a:pt x="310" y="145"/>
                  </a:cubicBezTo>
                  <a:cubicBezTo>
                    <a:pt x="311" y="144"/>
                    <a:pt x="311" y="145"/>
                    <a:pt x="312" y="145"/>
                  </a:cubicBezTo>
                  <a:cubicBezTo>
                    <a:pt x="313" y="143"/>
                    <a:pt x="312" y="143"/>
                    <a:pt x="312" y="141"/>
                  </a:cubicBezTo>
                  <a:cubicBezTo>
                    <a:pt x="312" y="139"/>
                    <a:pt x="314" y="138"/>
                    <a:pt x="313" y="137"/>
                  </a:cubicBezTo>
                  <a:cubicBezTo>
                    <a:pt x="313" y="137"/>
                    <a:pt x="314" y="137"/>
                    <a:pt x="315" y="137"/>
                  </a:cubicBezTo>
                  <a:cubicBezTo>
                    <a:pt x="314" y="137"/>
                    <a:pt x="314" y="138"/>
                    <a:pt x="315" y="139"/>
                  </a:cubicBezTo>
                  <a:cubicBezTo>
                    <a:pt x="316" y="137"/>
                    <a:pt x="314" y="136"/>
                    <a:pt x="314" y="134"/>
                  </a:cubicBezTo>
                  <a:cubicBezTo>
                    <a:pt x="314" y="134"/>
                    <a:pt x="316" y="132"/>
                    <a:pt x="315" y="131"/>
                  </a:cubicBezTo>
                  <a:cubicBezTo>
                    <a:pt x="315" y="130"/>
                    <a:pt x="313" y="131"/>
                    <a:pt x="313" y="132"/>
                  </a:cubicBezTo>
                  <a:cubicBezTo>
                    <a:pt x="312" y="130"/>
                    <a:pt x="314" y="127"/>
                    <a:pt x="315" y="126"/>
                  </a:cubicBezTo>
                  <a:cubicBezTo>
                    <a:pt x="315" y="125"/>
                    <a:pt x="316" y="120"/>
                    <a:pt x="318" y="122"/>
                  </a:cubicBezTo>
                  <a:cubicBezTo>
                    <a:pt x="318" y="122"/>
                    <a:pt x="318" y="122"/>
                    <a:pt x="318" y="121"/>
                  </a:cubicBezTo>
                  <a:cubicBezTo>
                    <a:pt x="319" y="122"/>
                    <a:pt x="319" y="122"/>
                    <a:pt x="319" y="122"/>
                  </a:cubicBezTo>
                  <a:cubicBezTo>
                    <a:pt x="320" y="121"/>
                    <a:pt x="320" y="120"/>
                    <a:pt x="322" y="119"/>
                  </a:cubicBezTo>
                  <a:cubicBezTo>
                    <a:pt x="323" y="119"/>
                    <a:pt x="322" y="122"/>
                    <a:pt x="322" y="122"/>
                  </a:cubicBezTo>
                  <a:cubicBezTo>
                    <a:pt x="325" y="118"/>
                    <a:pt x="328" y="118"/>
                    <a:pt x="332" y="122"/>
                  </a:cubicBezTo>
                  <a:cubicBezTo>
                    <a:pt x="332" y="120"/>
                    <a:pt x="332" y="120"/>
                    <a:pt x="333" y="119"/>
                  </a:cubicBezTo>
                  <a:cubicBezTo>
                    <a:pt x="334" y="118"/>
                    <a:pt x="336" y="118"/>
                    <a:pt x="336" y="116"/>
                  </a:cubicBezTo>
                  <a:cubicBezTo>
                    <a:pt x="336" y="116"/>
                    <a:pt x="336" y="116"/>
                    <a:pt x="337" y="117"/>
                  </a:cubicBezTo>
                  <a:cubicBezTo>
                    <a:pt x="336" y="114"/>
                    <a:pt x="341" y="113"/>
                    <a:pt x="342" y="112"/>
                  </a:cubicBezTo>
                  <a:cubicBezTo>
                    <a:pt x="343" y="112"/>
                    <a:pt x="343" y="111"/>
                    <a:pt x="345" y="110"/>
                  </a:cubicBezTo>
                  <a:cubicBezTo>
                    <a:pt x="346" y="110"/>
                    <a:pt x="348" y="110"/>
                    <a:pt x="347" y="107"/>
                  </a:cubicBezTo>
                  <a:cubicBezTo>
                    <a:pt x="347" y="108"/>
                    <a:pt x="348" y="109"/>
                    <a:pt x="348" y="109"/>
                  </a:cubicBezTo>
                  <a:cubicBezTo>
                    <a:pt x="349" y="108"/>
                    <a:pt x="351" y="111"/>
                    <a:pt x="352" y="110"/>
                  </a:cubicBezTo>
                  <a:cubicBezTo>
                    <a:pt x="354" y="110"/>
                    <a:pt x="353" y="107"/>
                    <a:pt x="352" y="107"/>
                  </a:cubicBezTo>
                  <a:cubicBezTo>
                    <a:pt x="352" y="107"/>
                    <a:pt x="352" y="107"/>
                    <a:pt x="353" y="107"/>
                  </a:cubicBezTo>
                  <a:cubicBezTo>
                    <a:pt x="352" y="106"/>
                    <a:pt x="352" y="105"/>
                    <a:pt x="351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1" name="Freeform 724"/>
            <p:cNvSpPr>
              <a:spLocks noEditPoints="1"/>
            </p:cNvSpPr>
            <p:nvPr/>
          </p:nvSpPr>
          <p:spPr bwMode="auto">
            <a:xfrm>
              <a:off x="2193033" y="991766"/>
              <a:ext cx="2832100" cy="1419225"/>
            </a:xfrm>
            <a:custGeom>
              <a:avLst/>
              <a:gdLst>
                <a:gd name="T0" fmla="*/ 2147483647 w 381"/>
                <a:gd name="T1" fmla="*/ 2147483647 h 191"/>
                <a:gd name="T2" fmla="*/ 2147483647 w 381"/>
                <a:gd name="T3" fmla="*/ 2147483647 h 191"/>
                <a:gd name="T4" fmla="*/ 2147483647 w 381"/>
                <a:gd name="T5" fmla="*/ 2147483647 h 191"/>
                <a:gd name="T6" fmla="*/ 2147483647 w 381"/>
                <a:gd name="T7" fmla="*/ 2147483647 h 191"/>
                <a:gd name="T8" fmla="*/ 2147483647 w 381"/>
                <a:gd name="T9" fmla="*/ 2147483647 h 191"/>
                <a:gd name="T10" fmla="*/ 2147483647 w 381"/>
                <a:gd name="T11" fmla="*/ 2147483647 h 191"/>
                <a:gd name="T12" fmla="*/ 2147483647 w 381"/>
                <a:gd name="T13" fmla="*/ 2147483647 h 191"/>
                <a:gd name="T14" fmla="*/ 2147483647 w 381"/>
                <a:gd name="T15" fmla="*/ 2147483647 h 191"/>
                <a:gd name="T16" fmla="*/ 2147483647 w 381"/>
                <a:gd name="T17" fmla="*/ 2147483647 h 191"/>
                <a:gd name="T18" fmla="*/ 2147483647 w 381"/>
                <a:gd name="T19" fmla="*/ 2147483647 h 191"/>
                <a:gd name="T20" fmla="*/ 2147483647 w 381"/>
                <a:gd name="T21" fmla="*/ 2147483647 h 191"/>
                <a:gd name="T22" fmla="*/ 2147483647 w 381"/>
                <a:gd name="T23" fmla="*/ 2147483647 h 191"/>
                <a:gd name="T24" fmla="*/ 2147483647 w 381"/>
                <a:gd name="T25" fmla="*/ 2147483647 h 191"/>
                <a:gd name="T26" fmla="*/ 2147483647 w 381"/>
                <a:gd name="T27" fmla="*/ 2147483647 h 191"/>
                <a:gd name="T28" fmla="*/ 2147483647 w 381"/>
                <a:gd name="T29" fmla="*/ 2147483647 h 191"/>
                <a:gd name="T30" fmla="*/ 2147483647 w 381"/>
                <a:gd name="T31" fmla="*/ 2147483647 h 191"/>
                <a:gd name="T32" fmla="*/ 2147483647 w 381"/>
                <a:gd name="T33" fmla="*/ 2147483647 h 191"/>
                <a:gd name="T34" fmla="*/ 2147483647 w 381"/>
                <a:gd name="T35" fmla="*/ 2147483647 h 191"/>
                <a:gd name="T36" fmla="*/ 2147483647 w 381"/>
                <a:gd name="T37" fmla="*/ 2147483647 h 191"/>
                <a:gd name="T38" fmla="*/ 2147483647 w 381"/>
                <a:gd name="T39" fmla="*/ 2147483647 h 191"/>
                <a:gd name="T40" fmla="*/ 2147483647 w 381"/>
                <a:gd name="T41" fmla="*/ 2147483647 h 191"/>
                <a:gd name="T42" fmla="*/ 2147483647 w 381"/>
                <a:gd name="T43" fmla="*/ 2147483647 h 191"/>
                <a:gd name="T44" fmla="*/ 2147483647 w 381"/>
                <a:gd name="T45" fmla="*/ 2147483647 h 191"/>
                <a:gd name="T46" fmla="*/ 2147483647 w 381"/>
                <a:gd name="T47" fmla="*/ 2147483647 h 191"/>
                <a:gd name="T48" fmla="*/ 2147483647 w 381"/>
                <a:gd name="T49" fmla="*/ 2147483647 h 191"/>
                <a:gd name="T50" fmla="*/ 2147483647 w 381"/>
                <a:gd name="T51" fmla="*/ 2147483647 h 191"/>
                <a:gd name="T52" fmla="*/ 2147483647 w 381"/>
                <a:gd name="T53" fmla="*/ 2147483647 h 191"/>
                <a:gd name="T54" fmla="*/ 2147483647 w 381"/>
                <a:gd name="T55" fmla="*/ 2147483647 h 191"/>
                <a:gd name="T56" fmla="*/ 2147483647 w 381"/>
                <a:gd name="T57" fmla="*/ 2147483647 h 191"/>
                <a:gd name="T58" fmla="*/ 2147483647 w 381"/>
                <a:gd name="T59" fmla="*/ 2147483647 h 191"/>
                <a:gd name="T60" fmla="*/ 2147483647 w 381"/>
                <a:gd name="T61" fmla="*/ 2147483647 h 191"/>
                <a:gd name="T62" fmla="*/ 2147483647 w 381"/>
                <a:gd name="T63" fmla="*/ 2147483647 h 191"/>
                <a:gd name="T64" fmla="*/ 2147483647 w 381"/>
                <a:gd name="T65" fmla="*/ 2147483647 h 191"/>
                <a:gd name="T66" fmla="*/ 2147483647 w 381"/>
                <a:gd name="T67" fmla="*/ 2147483647 h 191"/>
                <a:gd name="T68" fmla="*/ 2147483647 w 381"/>
                <a:gd name="T69" fmla="*/ 2147483647 h 191"/>
                <a:gd name="T70" fmla="*/ 2147483647 w 381"/>
                <a:gd name="T71" fmla="*/ 2147483647 h 191"/>
                <a:gd name="T72" fmla="*/ 2147483647 w 381"/>
                <a:gd name="T73" fmla="*/ 2147483647 h 191"/>
                <a:gd name="T74" fmla="*/ 2147483647 w 381"/>
                <a:gd name="T75" fmla="*/ 2147483647 h 191"/>
                <a:gd name="T76" fmla="*/ 2147483647 w 381"/>
                <a:gd name="T77" fmla="*/ 2147483647 h 191"/>
                <a:gd name="T78" fmla="*/ 2147483647 w 381"/>
                <a:gd name="T79" fmla="*/ 2147483647 h 191"/>
                <a:gd name="T80" fmla="*/ 2147483647 w 381"/>
                <a:gd name="T81" fmla="*/ 2147483647 h 191"/>
                <a:gd name="T82" fmla="*/ 2147483647 w 381"/>
                <a:gd name="T83" fmla="*/ 2147483647 h 191"/>
                <a:gd name="T84" fmla="*/ 2147483647 w 381"/>
                <a:gd name="T85" fmla="*/ 2147483647 h 191"/>
                <a:gd name="T86" fmla="*/ 2147483647 w 381"/>
                <a:gd name="T87" fmla="*/ 2147483647 h 191"/>
                <a:gd name="T88" fmla="*/ 2147483647 w 381"/>
                <a:gd name="T89" fmla="*/ 2147483647 h 191"/>
                <a:gd name="T90" fmla="*/ 2147483647 w 381"/>
                <a:gd name="T91" fmla="*/ 2147483647 h 191"/>
                <a:gd name="T92" fmla="*/ 2147483647 w 381"/>
                <a:gd name="T93" fmla="*/ 2147483647 h 191"/>
                <a:gd name="T94" fmla="*/ 2147483647 w 381"/>
                <a:gd name="T95" fmla="*/ 2147483647 h 191"/>
                <a:gd name="T96" fmla="*/ 2147483647 w 381"/>
                <a:gd name="T97" fmla="*/ 2147483647 h 191"/>
                <a:gd name="T98" fmla="*/ 2147483647 w 381"/>
                <a:gd name="T99" fmla="*/ 2147483647 h 191"/>
                <a:gd name="T100" fmla="*/ 2147483647 w 381"/>
                <a:gd name="T101" fmla="*/ 2147483647 h 191"/>
                <a:gd name="T102" fmla="*/ 2147483647 w 381"/>
                <a:gd name="T103" fmla="*/ 2147483647 h 191"/>
                <a:gd name="T104" fmla="*/ 2147483647 w 381"/>
                <a:gd name="T105" fmla="*/ 2147483647 h 191"/>
                <a:gd name="T106" fmla="*/ 2147483647 w 381"/>
                <a:gd name="T107" fmla="*/ 2147483647 h 191"/>
                <a:gd name="T108" fmla="*/ 2147483647 w 381"/>
                <a:gd name="T109" fmla="*/ 2147483647 h 191"/>
                <a:gd name="T110" fmla="*/ 2147483647 w 381"/>
                <a:gd name="T111" fmla="*/ 2147483647 h 191"/>
                <a:gd name="T112" fmla="*/ 2147483647 w 381"/>
                <a:gd name="T113" fmla="*/ 2147483647 h 191"/>
                <a:gd name="T114" fmla="*/ 2147483647 w 381"/>
                <a:gd name="T115" fmla="*/ 2147483647 h 191"/>
                <a:gd name="T116" fmla="*/ 2147483647 w 381"/>
                <a:gd name="T117" fmla="*/ 2147483647 h 191"/>
                <a:gd name="T118" fmla="*/ 2147483647 w 381"/>
                <a:gd name="T119" fmla="*/ 2147483647 h 191"/>
                <a:gd name="T120" fmla="*/ 2147483647 w 381"/>
                <a:gd name="T121" fmla="*/ 2147483647 h 191"/>
                <a:gd name="T122" fmla="*/ 2147483647 w 381"/>
                <a:gd name="T123" fmla="*/ 2147483647 h 19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81" h="191">
                  <a:moveTo>
                    <a:pt x="49" y="191"/>
                  </a:moveTo>
                  <a:cubicBezTo>
                    <a:pt x="48" y="191"/>
                    <a:pt x="48" y="191"/>
                    <a:pt x="48" y="190"/>
                  </a:cubicBezTo>
                  <a:cubicBezTo>
                    <a:pt x="47" y="190"/>
                    <a:pt x="47" y="190"/>
                    <a:pt x="47" y="190"/>
                  </a:cubicBezTo>
                  <a:cubicBezTo>
                    <a:pt x="47" y="190"/>
                    <a:pt x="47" y="190"/>
                    <a:pt x="47" y="190"/>
                  </a:cubicBezTo>
                  <a:cubicBezTo>
                    <a:pt x="46" y="189"/>
                    <a:pt x="45" y="189"/>
                    <a:pt x="45" y="189"/>
                  </a:cubicBezTo>
                  <a:cubicBezTo>
                    <a:pt x="44" y="188"/>
                    <a:pt x="44" y="188"/>
                    <a:pt x="44" y="187"/>
                  </a:cubicBezTo>
                  <a:cubicBezTo>
                    <a:pt x="44" y="187"/>
                    <a:pt x="44" y="187"/>
                    <a:pt x="44" y="187"/>
                  </a:cubicBezTo>
                  <a:cubicBezTo>
                    <a:pt x="43" y="187"/>
                    <a:pt x="42" y="187"/>
                    <a:pt x="41" y="187"/>
                  </a:cubicBezTo>
                  <a:cubicBezTo>
                    <a:pt x="41" y="186"/>
                    <a:pt x="40" y="186"/>
                    <a:pt x="38" y="185"/>
                  </a:cubicBezTo>
                  <a:cubicBezTo>
                    <a:pt x="37" y="185"/>
                    <a:pt x="34" y="184"/>
                    <a:pt x="33" y="184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1" y="184"/>
                    <a:pt x="30" y="184"/>
                    <a:pt x="30" y="184"/>
                  </a:cubicBezTo>
                  <a:cubicBezTo>
                    <a:pt x="29" y="183"/>
                    <a:pt x="29" y="183"/>
                    <a:pt x="29" y="183"/>
                  </a:cubicBezTo>
                  <a:cubicBezTo>
                    <a:pt x="29" y="183"/>
                    <a:pt x="28" y="182"/>
                    <a:pt x="28" y="182"/>
                  </a:cubicBezTo>
                  <a:cubicBezTo>
                    <a:pt x="27" y="182"/>
                    <a:pt x="27" y="182"/>
                    <a:pt x="27" y="181"/>
                  </a:cubicBezTo>
                  <a:cubicBezTo>
                    <a:pt x="25" y="180"/>
                    <a:pt x="23" y="179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4" y="177"/>
                    <a:pt x="24" y="177"/>
                    <a:pt x="24" y="177"/>
                  </a:cubicBezTo>
                  <a:cubicBezTo>
                    <a:pt x="25" y="177"/>
                    <a:pt x="25" y="177"/>
                    <a:pt x="25" y="176"/>
                  </a:cubicBezTo>
                  <a:cubicBezTo>
                    <a:pt x="26" y="176"/>
                    <a:pt x="26" y="175"/>
                    <a:pt x="26" y="175"/>
                  </a:cubicBezTo>
                  <a:cubicBezTo>
                    <a:pt x="26" y="174"/>
                    <a:pt x="25" y="174"/>
                    <a:pt x="25" y="173"/>
                  </a:cubicBezTo>
                  <a:cubicBezTo>
                    <a:pt x="26" y="173"/>
                    <a:pt x="26" y="173"/>
                    <a:pt x="27" y="173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1"/>
                    <a:pt x="27" y="170"/>
                    <a:pt x="27" y="170"/>
                  </a:cubicBezTo>
                  <a:cubicBezTo>
                    <a:pt x="27" y="169"/>
                    <a:pt x="29" y="169"/>
                    <a:pt x="30" y="169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30" y="169"/>
                    <a:pt x="30" y="168"/>
                    <a:pt x="30" y="168"/>
                  </a:cubicBezTo>
                  <a:cubicBezTo>
                    <a:pt x="30" y="167"/>
                    <a:pt x="30" y="166"/>
                    <a:pt x="30" y="166"/>
                  </a:cubicBezTo>
                  <a:cubicBezTo>
                    <a:pt x="30" y="166"/>
                    <a:pt x="30" y="166"/>
                    <a:pt x="30" y="166"/>
                  </a:cubicBezTo>
                  <a:cubicBezTo>
                    <a:pt x="29" y="165"/>
                    <a:pt x="29" y="165"/>
                    <a:pt x="29" y="165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31" y="165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cubicBezTo>
                    <a:pt x="30" y="163"/>
                    <a:pt x="30" y="163"/>
                    <a:pt x="29" y="163"/>
                  </a:cubicBezTo>
                  <a:cubicBezTo>
                    <a:pt x="28" y="163"/>
                    <a:pt x="26" y="162"/>
                    <a:pt x="25" y="161"/>
                  </a:cubicBezTo>
                  <a:cubicBezTo>
                    <a:pt x="25" y="161"/>
                    <a:pt x="25" y="161"/>
                    <a:pt x="24" y="161"/>
                  </a:cubicBezTo>
                  <a:cubicBezTo>
                    <a:pt x="24" y="161"/>
                    <a:pt x="24" y="161"/>
                    <a:pt x="24" y="161"/>
                  </a:cubicBezTo>
                  <a:cubicBezTo>
                    <a:pt x="23" y="161"/>
                    <a:pt x="23" y="161"/>
                    <a:pt x="23" y="161"/>
                  </a:cubicBezTo>
                  <a:cubicBezTo>
                    <a:pt x="22" y="161"/>
                    <a:pt x="21" y="161"/>
                    <a:pt x="20" y="160"/>
                  </a:cubicBezTo>
                  <a:cubicBezTo>
                    <a:pt x="20" y="160"/>
                    <a:pt x="20" y="159"/>
                    <a:pt x="20" y="159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8" y="157"/>
                    <a:pt x="17" y="156"/>
                    <a:pt x="17" y="156"/>
                  </a:cubicBezTo>
                  <a:cubicBezTo>
                    <a:pt x="17" y="156"/>
                    <a:pt x="17" y="155"/>
                    <a:pt x="18" y="155"/>
                  </a:cubicBezTo>
                  <a:cubicBezTo>
                    <a:pt x="17" y="154"/>
                    <a:pt x="16" y="153"/>
                    <a:pt x="15" y="153"/>
                  </a:cubicBezTo>
                  <a:cubicBezTo>
                    <a:pt x="15" y="153"/>
                    <a:pt x="14" y="154"/>
                    <a:pt x="14" y="154"/>
                  </a:cubicBezTo>
                  <a:cubicBezTo>
                    <a:pt x="14" y="154"/>
                    <a:pt x="13" y="154"/>
                    <a:pt x="13" y="154"/>
                  </a:cubicBezTo>
                  <a:cubicBezTo>
                    <a:pt x="12" y="154"/>
                    <a:pt x="12" y="154"/>
                    <a:pt x="11" y="153"/>
                  </a:cubicBezTo>
                  <a:cubicBezTo>
                    <a:pt x="11" y="152"/>
                    <a:pt x="11" y="150"/>
                    <a:pt x="11" y="149"/>
                  </a:cubicBezTo>
                  <a:cubicBezTo>
                    <a:pt x="11" y="149"/>
                    <a:pt x="12" y="149"/>
                    <a:pt x="13" y="149"/>
                  </a:cubicBezTo>
                  <a:cubicBezTo>
                    <a:pt x="13" y="149"/>
                    <a:pt x="13" y="149"/>
                    <a:pt x="14" y="149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4" y="148"/>
                    <a:pt x="14" y="148"/>
                  </a:cubicBezTo>
                  <a:cubicBezTo>
                    <a:pt x="13" y="148"/>
                    <a:pt x="13" y="148"/>
                    <a:pt x="13" y="148"/>
                  </a:cubicBezTo>
                  <a:cubicBezTo>
                    <a:pt x="12" y="148"/>
                    <a:pt x="12" y="147"/>
                    <a:pt x="11" y="146"/>
                  </a:cubicBezTo>
                  <a:cubicBezTo>
                    <a:pt x="10" y="145"/>
                    <a:pt x="10" y="144"/>
                    <a:pt x="10" y="142"/>
                  </a:cubicBezTo>
                  <a:cubicBezTo>
                    <a:pt x="10" y="142"/>
                    <a:pt x="10" y="141"/>
                    <a:pt x="10" y="141"/>
                  </a:cubicBezTo>
                  <a:cubicBezTo>
                    <a:pt x="9" y="140"/>
                    <a:pt x="8" y="140"/>
                    <a:pt x="7" y="140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140"/>
                    <a:pt x="6" y="140"/>
                    <a:pt x="6" y="140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5" y="139"/>
                    <a:pt x="4" y="139"/>
                    <a:pt x="4" y="139"/>
                  </a:cubicBezTo>
                  <a:cubicBezTo>
                    <a:pt x="4" y="139"/>
                    <a:pt x="3" y="138"/>
                    <a:pt x="3" y="136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3" y="135"/>
                    <a:pt x="3" y="135"/>
                    <a:pt x="2" y="134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2"/>
                    <a:pt x="2" y="131"/>
                    <a:pt x="2" y="131"/>
                  </a:cubicBezTo>
                  <a:cubicBezTo>
                    <a:pt x="2" y="131"/>
                    <a:pt x="2" y="131"/>
                    <a:pt x="2" y="130"/>
                  </a:cubicBezTo>
                  <a:cubicBezTo>
                    <a:pt x="2" y="130"/>
                    <a:pt x="2" y="129"/>
                    <a:pt x="2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7"/>
                    <a:pt x="1" y="126"/>
                    <a:pt x="1" y="126"/>
                  </a:cubicBezTo>
                  <a:cubicBezTo>
                    <a:pt x="1" y="126"/>
                    <a:pt x="2" y="126"/>
                    <a:pt x="2" y="125"/>
                  </a:cubicBezTo>
                  <a:cubicBezTo>
                    <a:pt x="2" y="125"/>
                    <a:pt x="3" y="125"/>
                    <a:pt x="3" y="125"/>
                  </a:cubicBezTo>
                  <a:cubicBezTo>
                    <a:pt x="3" y="125"/>
                    <a:pt x="3" y="124"/>
                    <a:pt x="3" y="124"/>
                  </a:cubicBezTo>
                  <a:cubicBezTo>
                    <a:pt x="3" y="123"/>
                    <a:pt x="4" y="122"/>
                    <a:pt x="4" y="122"/>
                  </a:cubicBezTo>
                  <a:cubicBezTo>
                    <a:pt x="5" y="121"/>
                    <a:pt x="6" y="121"/>
                    <a:pt x="6" y="121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5" y="121"/>
                    <a:pt x="4" y="120"/>
                    <a:pt x="4" y="119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3" y="119"/>
                    <a:pt x="3" y="119"/>
                    <a:pt x="2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2" y="118"/>
                    <a:pt x="2" y="118"/>
                    <a:pt x="2" y="118"/>
                  </a:cubicBezTo>
                  <a:cubicBezTo>
                    <a:pt x="2" y="118"/>
                    <a:pt x="3" y="117"/>
                    <a:pt x="4" y="117"/>
                  </a:cubicBezTo>
                  <a:cubicBezTo>
                    <a:pt x="6" y="114"/>
                    <a:pt x="11" y="110"/>
                    <a:pt x="11" y="108"/>
                  </a:cubicBezTo>
                  <a:cubicBezTo>
                    <a:pt x="11" y="107"/>
                    <a:pt x="10" y="106"/>
                    <a:pt x="9" y="105"/>
                  </a:cubicBezTo>
                  <a:cubicBezTo>
                    <a:pt x="9" y="104"/>
                    <a:pt x="8" y="103"/>
                    <a:pt x="8" y="102"/>
                  </a:cubicBezTo>
                  <a:cubicBezTo>
                    <a:pt x="9" y="101"/>
                    <a:pt x="9" y="101"/>
                    <a:pt x="8" y="100"/>
                  </a:cubicBezTo>
                  <a:cubicBezTo>
                    <a:pt x="8" y="100"/>
                    <a:pt x="8" y="100"/>
                    <a:pt x="8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8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5"/>
                    <a:pt x="7" y="94"/>
                  </a:cubicBezTo>
                  <a:cubicBezTo>
                    <a:pt x="7" y="93"/>
                    <a:pt x="8" y="92"/>
                    <a:pt x="7" y="91"/>
                  </a:cubicBezTo>
                  <a:cubicBezTo>
                    <a:pt x="7" y="90"/>
                    <a:pt x="7" y="90"/>
                    <a:pt x="7" y="89"/>
                  </a:cubicBezTo>
                  <a:cubicBezTo>
                    <a:pt x="6" y="88"/>
                    <a:pt x="5" y="86"/>
                    <a:pt x="6" y="84"/>
                  </a:cubicBezTo>
                  <a:cubicBezTo>
                    <a:pt x="7" y="81"/>
                    <a:pt x="8" y="80"/>
                    <a:pt x="6" y="78"/>
                  </a:cubicBezTo>
                  <a:cubicBezTo>
                    <a:pt x="6" y="78"/>
                    <a:pt x="5" y="78"/>
                    <a:pt x="5" y="78"/>
                  </a:cubicBezTo>
                  <a:cubicBezTo>
                    <a:pt x="5" y="77"/>
                    <a:pt x="4" y="77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3"/>
                    <a:pt x="5" y="72"/>
                    <a:pt x="5" y="72"/>
                  </a:cubicBezTo>
                  <a:cubicBezTo>
                    <a:pt x="6" y="71"/>
                    <a:pt x="8" y="70"/>
                    <a:pt x="8" y="68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7"/>
                    <a:pt x="11" y="67"/>
                    <a:pt x="11" y="67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2" y="68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4" y="67"/>
                    <a:pt x="15" y="67"/>
                    <a:pt x="15" y="68"/>
                  </a:cubicBezTo>
                  <a:cubicBezTo>
                    <a:pt x="16" y="68"/>
                    <a:pt x="15" y="69"/>
                    <a:pt x="15" y="69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1"/>
                    <a:pt x="18" y="71"/>
                  </a:cubicBezTo>
                  <a:cubicBezTo>
                    <a:pt x="19" y="71"/>
                    <a:pt x="19" y="71"/>
                    <a:pt x="20" y="71"/>
                  </a:cubicBezTo>
                  <a:cubicBezTo>
                    <a:pt x="20" y="71"/>
                    <a:pt x="21" y="71"/>
                    <a:pt x="21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3" y="71"/>
                    <a:pt x="24" y="73"/>
                    <a:pt x="26" y="75"/>
                  </a:cubicBezTo>
                  <a:cubicBezTo>
                    <a:pt x="26" y="75"/>
                    <a:pt x="27" y="76"/>
                    <a:pt x="27" y="76"/>
                  </a:cubicBezTo>
                  <a:cubicBezTo>
                    <a:pt x="28" y="77"/>
                    <a:pt x="29" y="77"/>
                    <a:pt x="29" y="77"/>
                  </a:cubicBezTo>
                  <a:cubicBezTo>
                    <a:pt x="30" y="78"/>
                    <a:pt x="31" y="78"/>
                    <a:pt x="32" y="79"/>
                  </a:cubicBezTo>
                  <a:cubicBezTo>
                    <a:pt x="32" y="79"/>
                    <a:pt x="33" y="79"/>
                    <a:pt x="33" y="80"/>
                  </a:cubicBezTo>
                  <a:cubicBezTo>
                    <a:pt x="33" y="80"/>
                    <a:pt x="34" y="81"/>
                    <a:pt x="34" y="82"/>
                  </a:cubicBezTo>
                  <a:cubicBezTo>
                    <a:pt x="34" y="82"/>
                    <a:pt x="34" y="83"/>
                    <a:pt x="34" y="83"/>
                  </a:cubicBezTo>
                  <a:cubicBezTo>
                    <a:pt x="35" y="84"/>
                    <a:pt x="35" y="84"/>
                    <a:pt x="35" y="85"/>
                  </a:cubicBezTo>
                  <a:cubicBezTo>
                    <a:pt x="34" y="87"/>
                    <a:pt x="33" y="89"/>
                    <a:pt x="30" y="90"/>
                  </a:cubicBezTo>
                  <a:cubicBezTo>
                    <a:pt x="28" y="91"/>
                    <a:pt x="27" y="90"/>
                    <a:pt x="25" y="90"/>
                  </a:cubicBezTo>
                  <a:cubicBezTo>
                    <a:pt x="24" y="90"/>
                    <a:pt x="24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1" y="89"/>
                    <a:pt x="20" y="89"/>
                    <a:pt x="19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8" y="87"/>
                    <a:pt x="18" y="87"/>
                    <a:pt x="18" y="87"/>
                  </a:cubicBezTo>
                  <a:cubicBezTo>
                    <a:pt x="17" y="87"/>
                    <a:pt x="16" y="86"/>
                    <a:pt x="15" y="86"/>
                  </a:cubicBezTo>
                  <a:cubicBezTo>
                    <a:pt x="15" y="86"/>
                    <a:pt x="14" y="86"/>
                    <a:pt x="14" y="85"/>
                  </a:cubicBezTo>
                  <a:cubicBezTo>
                    <a:pt x="14" y="85"/>
                    <a:pt x="14" y="86"/>
                    <a:pt x="14" y="86"/>
                  </a:cubicBezTo>
                  <a:cubicBezTo>
                    <a:pt x="17" y="88"/>
                    <a:pt x="20" y="90"/>
                    <a:pt x="20" y="92"/>
                  </a:cubicBezTo>
                  <a:cubicBezTo>
                    <a:pt x="20" y="92"/>
                    <a:pt x="19" y="93"/>
                    <a:pt x="19" y="93"/>
                  </a:cubicBezTo>
                  <a:cubicBezTo>
                    <a:pt x="19" y="94"/>
                    <a:pt x="19" y="95"/>
                    <a:pt x="19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0" y="96"/>
                    <a:pt x="20" y="98"/>
                    <a:pt x="20" y="99"/>
                  </a:cubicBezTo>
                  <a:cubicBezTo>
                    <a:pt x="21" y="99"/>
                    <a:pt x="21" y="100"/>
                    <a:pt x="22" y="100"/>
                  </a:cubicBezTo>
                  <a:cubicBezTo>
                    <a:pt x="23" y="101"/>
                    <a:pt x="23" y="101"/>
                    <a:pt x="24" y="102"/>
                  </a:cubicBezTo>
                  <a:cubicBezTo>
                    <a:pt x="25" y="102"/>
                    <a:pt x="26" y="102"/>
                    <a:pt x="26" y="102"/>
                  </a:cubicBezTo>
                  <a:cubicBezTo>
                    <a:pt x="26" y="102"/>
                    <a:pt x="26" y="101"/>
                    <a:pt x="26" y="100"/>
                  </a:cubicBezTo>
                  <a:cubicBezTo>
                    <a:pt x="25" y="100"/>
                    <a:pt x="23" y="99"/>
                    <a:pt x="23" y="99"/>
                  </a:cubicBezTo>
                  <a:cubicBezTo>
                    <a:pt x="22" y="98"/>
                    <a:pt x="22" y="97"/>
                    <a:pt x="23" y="96"/>
                  </a:cubicBezTo>
                  <a:cubicBezTo>
                    <a:pt x="23" y="95"/>
                    <a:pt x="24" y="95"/>
                    <a:pt x="24" y="95"/>
                  </a:cubicBezTo>
                  <a:cubicBezTo>
                    <a:pt x="25" y="95"/>
                    <a:pt x="26" y="96"/>
                    <a:pt x="26" y="96"/>
                  </a:cubicBezTo>
                  <a:cubicBezTo>
                    <a:pt x="27" y="96"/>
                    <a:pt x="27" y="97"/>
                    <a:pt x="28" y="97"/>
                  </a:cubicBezTo>
                  <a:cubicBezTo>
                    <a:pt x="28" y="97"/>
                    <a:pt x="28" y="97"/>
                    <a:pt x="28" y="97"/>
                  </a:cubicBezTo>
                  <a:cubicBezTo>
                    <a:pt x="29" y="97"/>
                    <a:pt x="31" y="98"/>
                    <a:pt x="32" y="98"/>
                  </a:cubicBezTo>
                  <a:cubicBezTo>
                    <a:pt x="31" y="97"/>
                    <a:pt x="30" y="96"/>
                    <a:pt x="30" y="95"/>
                  </a:cubicBezTo>
                  <a:cubicBezTo>
                    <a:pt x="30" y="93"/>
                    <a:pt x="31" y="92"/>
                    <a:pt x="32" y="91"/>
                  </a:cubicBezTo>
                  <a:cubicBezTo>
                    <a:pt x="32" y="91"/>
                    <a:pt x="33" y="91"/>
                    <a:pt x="33" y="91"/>
                  </a:cubicBezTo>
                  <a:cubicBezTo>
                    <a:pt x="33" y="91"/>
                    <a:pt x="34" y="90"/>
                    <a:pt x="34" y="89"/>
                  </a:cubicBezTo>
                  <a:cubicBezTo>
                    <a:pt x="35" y="88"/>
                    <a:pt x="36" y="87"/>
                    <a:pt x="36" y="87"/>
                  </a:cubicBezTo>
                  <a:cubicBezTo>
                    <a:pt x="37" y="87"/>
                    <a:pt x="39" y="88"/>
                    <a:pt x="39" y="89"/>
                  </a:cubicBezTo>
                  <a:cubicBezTo>
                    <a:pt x="39" y="89"/>
                    <a:pt x="40" y="89"/>
                    <a:pt x="40" y="90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40" y="89"/>
                    <a:pt x="40" y="88"/>
                    <a:pt x="41" y="87"/>
                  </a:cubicBezTo>
                  <a:cubicBezTo>
                    <a:pt x="41" y="86"/>
                    <a:pt x="41" y="85"/>
                    <a:pt x="40" y="85"/>
                  </a:cubicBezTo>
                  <a:cubicBezTo>
                    <a:pt x="40" y="85"/>
                    <a:pt x="40" y="84"/>
                    <a:pt x="39" y="83"/>
                  </a:cubicBezTo>
                  <a:cubicBezTo>
                    <a:pt x="39" y="82"/>
                    <a:pt x="39" y="81"/>
                    <a:pt x="40" y="80"/>
                  </a:cubicBezTo>
                  <a:cubicBezTo>
                    <a:pt x="40" y="80"/>
                    <a:pt x="40" y="79"/>
                    <a:pt x="40" y="79"/>
                  </a:cubicBezTo>
                  <a:cubicBezTo>
                    <a:pt x="40" y="77"/>
                    <a:pt x="40" y="77"/>
                    <a:pt x="39" y="76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39" y="74"/>
                    <a:pt x="40" y="74"/>
                    <a:pt x="40" y="74"/>
                  </a:cubicBezTo>
                  <a:cubicBezTo>
                    <a:pt x="44" y="75"/>
                    <a:pt x="46" y="76"/>
                    <a:pt x="47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5" y="81"/>
                    <a:pt x="44" y="81"/>
                    <a:pt x="44" y="82"/>
                  </a:cubicBezTo>
                  <a:cubicBezTo>
                    <a:pt x="43" y="82"/>
                    <a:pt x="44" y="83"/>
                    <a:pt x="44" y="83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4" y="84"/>
                    <a:pt x="45" y="85"/>
                    <a:pt x="45" y="85"/>
                  </a:cubicBezTo>
                  <a:cubicBezTo>
                    <a:pt x="46" y="85"/>
                    <a:pt x="46" y="85"/>
                    <a:pt x="47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8" y="85"/>
                    <a:pt x="48" y="85"/>
                    <a:pt x="48" y="83"/>
                  </a:cubicBezTo>
                  <a:cubicBezTo>
                    <a:pt x="49" y="81"/>
                    <a:pt x="49" y="81"/>
                    <a:pt x="51" y="80"/>
                  </a:cubicBezTo>
                  <a:cubicBezTo>
                    <a:pt x="51" y="80"/>
                    <a:pt x="52" y="80"/>
                    <a:pt x="52" y="79"/>
                  </a:cubicBezTo>
                  <a:cubicBezTo>
                    <a:pt x="55" y="77"/>
                    <a:pt x="58" y="75"/>
                    <a:pt x="59" y="76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60" y="74"/>
                    <a:pt x="60" y="74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3"/>
                    <a:pt x="63" y="73"/>
                    <a:pt x="64" y="72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64" y="73"/>
                    <a:pt x="64" y="74"/>
                    <a:pt x="64" y="74"/>
                  </a:cubicBezTo>
                  <a:cubicBezTo>
                    <a:pt x="64" y="74"/>
                    <a:pt x="64" y="75"/>
                    <a:pt x="64" y="75"/>
                  </a:cubicBezTo>
                  <a:cubicBezTo>
                    <a:pt x="64" y="76"/>
                    <a:pt x="64" y="76"/>
                    <a:pt x="64" y="77"/>
                  </a:cubicBezTo>
                  <a:cubicBezTo>
                    <a:pt x="65" y="77"/>
                    <a:pt x="65" y="77"/>
                    <a:pt x="65" y="77"/>
                  </a:cubicBezTo>
                  <a:cubicBezTo>
                    <a:pt x="65" y="77"/>
                    <a:pt x="65" y="77"/>
                    <a:pt x="66" y="76"/>
                  </a:cubicBezTo>
                  <a:cubicBezTo>
                    <a:pt x="66" y="76"/>
                    <a:pt x="66" y="76"/>
                    <a:pt x="66" y="75"/>
                  </a:cubicBezTo>
                  <a:cubicBezTo>
                    <a:pt x="67" y="75"/>
                    <a:pt x="67" y="75"/>
                    <a:pt x="68" y="75"/>
                  </a:cubicBezTo>
                  <a:cubicBezTo>
                    <a:pt x="68" y="75"/>
                    <a:pt x="69" y="75"/>
                    <a:pt x="69" y="75"/>
                  </a:cubicBezTo>
                  <a:cubicBezTo>
                    <a:pt x="70" y="75"/>
                    <a:pt x="71" y="75"/>
                    <a:pt x="71" y="75"/>
                  </a:cubicBezTo>
                  <a:cubicBezTo>
                    <a:pt x="72" y="75"/>
                    <a:pt x="72" y="74"/>
                    <a:pt x="73" y="73"/>
                  </a:cubicBezTo>
                  <a:cubicBezTo>
                    <a:pt x="74" y="73"/>
                    <a:pt x="74" y="72"/>
                    <a:pt x="74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6" y="73"/>
                  </a:cubicBezTo>
                  <a:cubicBezTo>
                    <a:pt x="76" y="73"/>
                    <a:pt x="77" y="74"/>
                    <a:pt x="76" y="75"/>
                  </a:cubicBezTo>
                  <a:cubicBezTo>
                    <a:pt x="76" y="75"/>
                    <a:pt x="76" y="75"/>
                    <a:pt x="76" y="7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6" y="76"/>
                    <a:pt x="77" y="75"/>
                    <a:pt x="77" y="75"/>
                  </a:cubicBezTo>
                  <a:cubicBezTo>
                    <a:pt x="77" y="74"/>
                    <a:pt x="77" y="74"/>
                    <a:pt x="78" y="74"/>
                  </a:cubicBezTo>
                  <a:cubicBezTo>
                    <a:pt x="79" y="73"/>
                    <a:pt x="79" y="72"/>
                    <a:pt x="78" y="70"/>
                  </a:cubicBezTo>
                  <a:cubicBezTo>
                    <a:pt x="78" y="69"/>
                    <a:pt x="78" y="68"/>
                    <a:pt x="78" y="68"/>
                  </a:cubicBezTo>
                  <a:cubicBezTo>
                    <a:pt x="78" y="67"/>
                    <a:pt x="79" y="67"/>
                    <a:pt x="80" y="67"/>
                  </a:cubicBezTo>
                  <a:cubicBezTo>
                    <a:pt x="82" y="66"/>
                    <a:pt x="87" y="69"/>
                    <a:pt x="89" y="70"/>
                  </a:cubicBezTo>
                  <a:cubicBezTo>
                    <a:pt x="92" y="72"/>
                    <a:pt x="94" y="74"/>
                    <a:pt x="96" y="77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7" y="74"/>
                    <a:pt x="97" y="73"/>
                    <a:pt x="96" y="73"/>
                  </a:cubicBezTo>
                  <a:cubicBezTo>
                    <a:pt x="96" y="72"/>
                    <a:pt x="96" y="71"/>
                    <a:pt x="96" y="71"/>
                  </a:cubicBezTo>
                  <a:cubicBezTo>
                    <a:pt x="96" y="70"/>
                    <a:pt x="95" y="70"/>
                    <a:pt x="94" y="69"/>
                  </a:cubicBezTo>
                  <a:cubicBezTo>
                    <a:pt x="93" y="69"/>
                    <a:pt x="93" y="69"/>
                    <a:pt x="93" y="68"/>
                  </a:cubicBezTo>
                  <a:cubicBezTo>
                    <a:pt x="92" y="68"/>
                    <a:pt x="93" y="67"/>
                    <a:pt x="93" y="66"/>
                  </a:cubicBezTo>
                  <a:cubicBezTo>
                    <a:pt x="93" y="65"/>
                    <a:pt x="94" y="65"/>
                    <a:pt x="93" y="65"/>
                  </a:cubicBezTo>
                  <a:cubicBezTo>
                    <a:pt x="93" y="64"/>
                    <a:pt x="93" y="63"/>
                    <a:pt x="94" y="62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4" y="61"/>
                    <a:pt x="93" y="61"/>
                    <a:pt x="92" y="61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2" y="60"/>
                    <a:pt x="92" y="60"/>
                    <a:pt x="93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2" y="59"/>
                    <a:pt x="92" y="59"/>
                    <a:pt x="92" y="59"/>
                  </a:cubicBezTo>
                  <a:cubicBezTo>
                    <a:pt x="92" y="59"/>
                    <a:pt x="92" y="59"/>
                    <a:pt x="92" y="59"/>
                  </a:cubicBezTo>
                  <a:cubicBezTo>
                    <a:pt x="92" y="57"/>
                    <a:pt x="93" y="56"/>
                    <a:pt x="94" y="55"/>
                  </a:cubicBezTo>
                  <a:cubicBezTo>
                    <a:pt x="95" y="54"/>
                    <a:pt x="96" y="53"/>
                    <a:pt x="96" y="52"/>
                  </a:cubicBezTo>
                  <a:cubicBezTo>
                    <a:pt x="96" y="52"/>
                    <a:pt x="96" y="52"/>
                    <a:pt x="96" y="51"/>
                  </a:cubicBezTo>
                  <a:cubicBezTo>
                    <a:pt x="97" y="47"/>
                    <a:pt x="98" y="44"/>
                    <a:pt x="99" y="44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2" y="45"/>
                    <a:pt x="104" y="45"/>
                    <a:pt x="105" y="46"/>
                  </a:cubicBezTo>
                  <a:cubicBezTo>
                    <a:pt x="107" y="46"/>
                    <a:pt x="107" y="47"/>
                    <a:pt x="107" y="48"/>
                  </a:cubicBezTo>
                  <a:cubicBezTo>
                    <a:pt x="107" y="48"/>
                    <a:pt x="107" y="48"/>
                    <a:pt x="107" y="49"/>
                  </a:cubicBezTo>
                  <a:cubicBezTo>
                    <a:pt x="107" y="50"/>
                    <a:pt x="107" y="51"/>
                    <a:pt x="106" y="52"/>
                  </a:cubicBezTo>
                  <a:cubicBezTo>
                    <a:pt x="106" y="53"/>
                    <a:pt x="105" y="55"/>
                    <a:pt x="105" y="55"/>
                  </a:cubicBezTo>
                  <a:cubicBezTo>
                    <a:pt x="107" y="57"/>
                    <a:pt x="109" y="61"/>
                    <a:pt x="107" y="64"/>
                  </a:cubicBezTo>
                  <a:cubicBezTo>
                    <a:pt x="107" y="64"/>
                    <a:pt x="107" y="65"/>
                    <a:pt x="107" y="66"/>
                  </a:cubicBezTo>
                  <a:cubicBezTo>
                    <a:pt x="107" y="66"/>
                    <a:pt x="107" y="67"/>
                    <a:pt x="107" y="67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3"/>
                    <a:pt x="107" y="73"/>
                    <a:pt x="108" y="74"/>
                  </a:cubicBezTo>
                  <a:cubicBezTo>
                    <a:pt x="108" y="74"/>
                    <a:pt x="109" y="75"/>
                    <a:pt x="109" y="76"/>
                  </a:cubicBezTo>
                  <a:cubicBezTo>
                    <a:pt x="109" y="76"/>
                    <a:pt x="109" y="77"/>
                    <a:pt x="108" y="78"/>
                  </a:cubicBezTo>
                  <a:cubicBezTo>
                    <a:pt x="108" y="78"/>
                    <a:pt x="108" y="79"/>
                    <a:pt x="108" y="79"/>
                  </a:cubicBezTo>
                  <a:cubicBezTo>
                    <a:pt x="108" y="81"/>
                    <a:pt x="107" y="84"/>
                    <a:pt x="105" y="85"/>
                  </a:cubicBezTo>
                  <a:cubicBezTo>
                    <a:pt x="105" y="85"/>
                    <a:pt x="105" y="85"/>
                    <a:pt x="105" y="85"/>
                  </a:cubicBezTo>
                  <a:cubicBezTo>
                    <a:pt x="106" y="85"/>
                    <a:pt x="106" y="85"/>
                    <a:pt x="106" y="8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05" y="86"/>
                    <a:pt x="105" y="86"/>
                    <a:pt x="104" y="86"/>
                  </a:cubicBezTo>
                  <a:cubicBezTo>
                    <a:pt x="103" y="87"/>
                    <a:pt x="102" y="87"/>
                    <a:pt x="101" y="87"/>
                  </a:cubicBezTo>
                  <a:cubicBezTo>
                    <a:pt x="101" y="87"/>
                    <a:pt x="101" y="87"/>
                    <a:pt x="101" y="88"/>
                  </a:cubicBezTo>
                  <a:cubicBezTo>
                    <a:pt x="101" y="88"/>
                    <a:pt x="101" y="88"/>
                    <a:pt x="101" y="88"/>
                  </a:cubicBezTo>
                  <a:cubicBezTo>
                    <a:pt x="101" y="88"/>
                    <a:pt x="102" y="88"/>
                    <a:pt x="102" y="88"/>
                  </a:cubicBezTo>
                  <a:cubicBezTo>
                    <a:pt x="103" y="89"/>
                    <a:pt x="104" y="89"/>
                    <a:pt x="105" y="89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5" y="89"/>
                    <a:pt x="105" y="89"/>
                    <a:pt x="105" y="88"/>
                  </a:cubicBezTo>
                  <a:cubicBezTo>
                    <a:pt x="105" y="88"/>
                    <a:pt x="105" y="87"/>
                    <a:pt x="106" y="87"/>
                  </a:cubicBezTo>
                  <a:cubicBezTo>
                    <a:pt x="106" y="87"/>
                    <a:pt x="106" y="87"/>
                    <a:pt x="106" y="87"/>
                  </a:cubicBezTo>
                  <a:cubicBezTo>
                    <a:pt x="108" y="86"/>
                    <a:pt x="108" y="85"/>
                    <a:pt x="109" y="84"/>
                  </a:cubicBezTo>
                  <a:cubicBezTo>
                    <a:pt x="109" y="83"/>
                    <a:pt x="109" y="82"/>
                    <a:pt x="110" y="81"/>
                  </a:cubicBezTo>
                  <a:cubicBezTo>
                    <a:pt x="111" y="80"/>
                    <a:pt x="111" y="80"/>
                    <a:pt x="110" y="78"/>
                  </a:cubicBezTo>
                  <a:cubicBezTo>
                    <a:pt x="110" y="77"/>
                    <a:pt x="110" y="76"/>
                    <a:pt x="110" y="75"/>
                  </a:cubicBezTo>
                  <a:cubicBezTo>
                    <a:pt x="111" y="73"/>
                    <a:pt x="113" y="73"/>
                    <a:pt x="114" y="73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6" y="72"/>
                    <a:pt x="116" y="72"/>
                    <a:pt x="116" y="72"/>
                  </a:cubicBezTo>
                  <a:cubicBezTo>
                    <a:pt x="115" y="72"/>
                    <a:pt x="115" y="72"/>
                    <a:pt x="114" y="72"/>
                  </a:cubicBezTo>
                  <a:cubicBezTo>
                    <a:pt x="112" y="73"/>
                    <a:pt x="112" y="73"/>
                    <a:pt x="110" y="72"/>
                  </a:cubicBezTo>
                  <a:cubicBezTo>
                    <a:pt x="109" y="72"/>
                    <a:pt x="109" y="71"/>
                    <a:pt x="109" y="70"/>
                  </a:cubicBezTo>
                  <a:cubicBezTo>
                    <a:pt x="109" y="70"/>
                    <a:pt x="109" y="69"/>
                    <a:pt x="109" y="69"/>
                  </a:cubicBezTo>
                  <a:cubicBezTo>
                    <a:pt x="108" y="67"/>
                    <a:pt x="109" y="66"/>
                    <a:pt x="109" y="64"/>
                  </a:cubicBezTo>
                  <a:cubicBezTo>
                    <a:pt x="110" y="63"/>
                    <a:pt x="110" y="62"/>
                    <a:pt x="110" y="61"/>
                  </a:cubicBezTo>
                  <a:cubicBezTo>
                    <a:pt x="110" y="61"/>
                    <a:pt x="109" y="60"/>
                    <a:pt x="109" y="60"/>
                  </a:cubicBezTo>
                  <a:cubicBezTo>
                    <a:pt x="108" y="58"/>
                    <a:pt x="106" y="55"/>
                    <a:pt x="108" y="53"/>
                  </a:cubicBezTo>
                  <a:cubicBezTo>
                    <a:pt x="108" y="52"/>
                    <a:pt x="109" y="51"/>
                    <a:pt x="110" y="50"/>
                  </a:cubicBezTo>
                  <a:cubicBezTo>
                    <a:pt x="111" y="50"/>
                    <a:pt x="111" y="50"/>
                    <a:pt x="111" y="50"/>
                  </a:cubicBezTo>
                  <a:cubicBezTo>
                    <a:pt x="112" y="49"/>
                    <a:pt x="111" y="48"/>
                    <a:pt x="111" y="47"/>
                  </a:cubicBezTo>
                  <a:cubicBezTo>
                    <a:pt x="111" y="47"/>
                    <a:pt x="111" y="46"/>
                    <a:pt x="111" y="46"/>
                  </a:cubicBezTo>
                  <a:cubicBezTo>
                    <a:pt x="111" y="46"/>
                    <a:pt x="111" y="45"/>
                    <a:pt x="111" y="45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3" y="45"/>
                    <a:pt x="113" y="47"/>
                    <a:pt x="113" y="47"/>
                  </a:cubicBezTo>
                  <a:cubicBezTo>
                    <a:pt x="114" y="47"/>
                    <a:pt x="114" y="48"/>
                    <a:pt x="114" y="48"/>
                  </a:cubicBezTo>
                  <a:cubicBezTo>
                    <a:pt x="114" y="49"/>
                    <a:pt x="114" y="49"/>
                    <a:pt x="114" y="49"/>
                  </a:cubicBezTo>
                  <a:cubicBezTo>
                    <a:pt x="114" y="50"/>
                    <a:pt x="114" y="51"/>
                    <a:pt x="114" y="51"/>
                  </a:cubicBezTo>
                  <a:cubicBezTo>
                    <a:pt x="113" y="52"/>
                    <a:pt x="113" y="52"/>
                    <a:pt x="113" y="53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4" y="54"/>
                    <a:pt x="114" y="55"/>
                    <a:pt x="114" y="56"/>
                  </a:cubicBezTo>
                  <a:cubicBezTo>
                    <a:pt x="114" y="56"/>
                    <a:pt x="113" y="56"/>
                    <a:pt x="113" y="56"/>
                  </a:cubicBezTo>
                  <a:cubicBezTo>
                    <a:pt x="114" y="57"/>
                    <a:pt x="116" y="58"/>
                    <a:pt x="118" y="58"/>
                  </a:cubicBezTo>
                  <a:cubicBezTo>
                    <a:pt x="118" y="58"/>
                    <a:pt x="119" y="58"/>
                    <a:pt x="119" y="58"/>
                  </a:cubicBezTo>
                  <a:cubicBezTo>
                    <a:pt x="119" y="57"/>
                    <a:pt x="119" y="57"/>
                    <a:pt x="119" y="57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4" y="55"/>
                    <a:pt x="114" y="54"/>
                  </a:cubicBezTo>
                  <a:cubicBezTo>
                    <a:pt x="114" y="52"/>
                    <a:pt x="114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6" y="52"/>
                    <a:pt x="116" y="52"/>
                    <a:pt x="116" y="53"/>
                  </a:cubicBezTo>
                  <a:cubicBezTo>
                    <a:pt x="116" y="53"/>
                    <a:pt x="116" y="53"/>
                    <a:pt x="117" y="53"/>
                  </a:cubicBezTo>
                  <a:cubicBezTo>
                    <a:pt x="117" y="53"/>
                    <a:pt x="118" y="53"/>
                    <a:pt x="118" y="52"/>
                  </a:cubicBezTo>
                  <a:cubicBezTo>
                    <a:pt x="117" y="52"/>
                    <a:pt x="117" y="52"/>
                    <a:pt x="117" y="51"/>
                  </a:cubicBezTo>
                  <a:cubicBezTo>
                    <a:pt x="117" y="51"/>
                    <a:pt x="118" y="50"/>
                    <a:pt x="119" y="50"/>
                  </a:cubicBezTo>
                  <a:cubicBezTo>
                    <a:pt x="119" y="49"/>
                    <a:pt x="120" y="49"/>
                    <a:pt x="120" y="49"/>
                  </a:cubicBezTo>
                  <a:cubicBezTo>
                    <a:pt x="121" y="49"/>
                    <a:pt x="122" y="49"/>
                    <a:pt x="124" y="50"/>
                  </a:cubicBezTo>
                  <a:cubicBezTo>
                    <a:pt x="125" y="51"/>
                    <a:pt x="126" y="52"/>
                    <a:pt x="127" y="53"/>
                  </a:cubicBezTo>
                  <a:cubicBezTo>
                    <a:pt x="128" y="54"/>
                    <a:pt x="130" y="54"/>
                    <a:pt x="130" y="54"/>
                  </a:cubicBezTo>
                  <a:cubicBezTo>
                    <a:pt x="131" y="54"/>
                    <a:pt x="131" y="54"/>
                    <a:pt x="131" y="54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29" y="52"/>
                    <a:pt x="129" y="52"/>
                    <a:pt x="129" y="50"/>
                  </a:cubicBezTo>
                  <a:cubicBezTo>
                    <a:pt x="128" y="50"/>
                    <a:pt x="128" y="50"/>
                    <a:pt x="127" y="50"/>
                  </a:cubicBezTo>
                  <a:cubicBezTo>
                    <a:pt x="126" y="50"/>
                    <a:pt x="126" y="49"/>
                    <a:pt x="125" y="49"/>
                  </a:cubicBezTo>
                  <a:cubicBezTo>
                    <a:pt x="125" y="48"/>
                    <a:pt x="125" y="47"/>
                    <a:pt x="125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5" y="44"/>
                    <a:pt x="125" y="44"/>
                  </a:cubicBezTo>
                  <a:cubicBezTo>
                    <a:pt x="124" y="44"/>
                    <a:pt x="124" y="43"/>
                    <a:pt x="124" y="42"/>
                  </a:cubicBezTo>
                  <a:cubicBezTo>
                    <a:pt x="123" y="42"/>
                    <a:pt x="123" y="42"/>
                    <a:pt x="123" y="42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6" y="38"/>
                    <a:pt x="129" y="38"/>
                    <a:pt x="131" y="38"/>
                  </a:cubicBezTo>
                  <a:cubicBezTo>
                    <a:pt x="132" y="38"/>
                    <a:pt x="133" y="37"/>
                    <a:pt x="133" y="37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6" y="37"/>
                    <a:pt x="137" y="37"/>
                    <a:pt x="138" y="36"/>
                  </a:cubicBezTo>
                  <a:cubicBezTo>
                    <a:pt x="138" y="36"/>
                    <a:pt x="138" y="36"/>
                    <a:pt x="138" y="36"/>
                  </a:cubicBezTo>
                  <a:cubicBezTo>
                    <a:pt x="138" y="36"/>
                    <a:pt x="138" y="36"/>
                    <a:pt x="138" y="36"/>
                  </a:cubicBezTo>
                  <a:cubicBezTo>
                    <a:pt x="139" y="36"/>
                    <a:pt x="139" y="36"/>
                    <a:pt x="139" y="35"/>
                  </a:cubicBezTo>
                  <a:cubicBezTo>
                    <a:pt x="139" y="34"/>
                    <a:pt x="138" y="34"/>
                    <a:pt x="137" y="33"/>
                  </a:cubicBezTo>
                  <a:cubicBezTo>
                    <a:pt x="136" y="33"/>
                    <a:pt x="136" y="33"/>
                    <a:pt x="136" y="33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7" y="32"/>
                    <a:pt x="137" y="32"/>
                    <a:pt x="138" y="31"/>
                  </a:cubicBezTo>
                  <a:cubicBezTo>
                    <a:pt x="137" y="31"/>
                    <a:pt x="137" y="31"/>
                    <a:pt x="136" y="30"/>
                  </a:cubicBezTo>
                  <a:cubicBezTo>
                    <a:pt x="136" y="30"/>
                    <a:pt x="136" y="29"/>
                    <a:pt x="137" y="28"/>
                  </a:cubicBezTo>
                  <a:cubicBezTo>
                    <a:pt x="137" y="28"/>
                    <a:pt x="137" y="28"/>
                    <a:pt x="137" y="28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29"/>
                    <a:pt x="139" y="28"/>
                    <a:pt x="140" y="27"/>
                  </a:cubicBezTo>
                  <a:cubicBezTo>
                    <a:pt x="140" y="27"/>
                    <a:pt x="140" y="27"/>
                    <a:pt x="139" y="27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40" y="26"/>
                    <a:pt x="140" y="26"/>
                    <a:pt x="140" y="26"/>
                  </a:cubicBezTo>
                  <a:cubicBezTo>
                    <a:pt x="140" y="26"/>
                    <a:pt x="140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1" y="26"/>
                    <a:pt x="142" y="26"/>
                    <a:pt x="143" y="25"/>
                  </a:cubicBezTo>
                  <a:cubicBezTo>
                    <a:pt x="143" y="25"/>
                    <a:pt x="143" y="24"/>
                    <a:pt x="143" y="24"/>
                  </a:cubicBezTo>
                  <a:cubicBezTo>
                    <a:pt x="144" y="23"/>
                    <a:pt x="144" y="23"/>
                    <a:pt x="145" y="22"/>
                  </a:cubicBezTo>
                  <a:cubicBezTo>
                    <a:pt x="146" y="22"/>
                    <a:pt x="147" y="22"/>
                    <a:pt x="147" y="22"/>
                  </a:cubicBezTo>
                  <a:cubicBezTo>
                    <a:pt x="149" y="21"/>
                    <a:pt x="153" y="20"/>
                    <a:pt x="154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8"/>
                    <a:pt x="153" y="18"/>
                    <a:pt x="153" y="17"/>
                  </a:cubicBezTo>
                  <a:cubicBezTo>
                    <a:pt x="154" y="17"/>
                    <a:pt x="156" y="16"/>
                    <a:pt x="157" y="16"/>
                  </a:cubicBezTo>
                  <a:cubicBezTo>
                    <a:pt x="158" y="16"/>
                    <a:pt x="158" y="16"/>
                    <a:pt x="159" y="16"/>
                  </a:cubicBezTo>
                  <a:cubicBezTo>
                    <a:pt x="159" y="16"/>
                    <a:pt x="159" y="16"/>
                    <a:pt x="160" y="16"/>
                  </a:cubicBezTo>
                  <a:cubicBezTo>
                    <a:pt x="160" y="16"/>
                    <a:pt x="161" y="16"/>
                    <a:pt x="161" y="17"/>
                  </a:cubicBezTo>
                  <a:cubicBezTo>
                    <a:pt x="161" y="17"/>
                    <a:pt x="161" y="17"/>
                    <a:pt x="161" y="18"/>
                  </a:cubicBezTo>
                  <a:cubicBezTo>
                    <a:pt x="161" y="18"/>
                    <a:pt x="162" y="18"/>
                    <a:pt x="162" y="18"/>
                  </a:cubicBezTo>
                  <a:cubicBezTo>
                    <a:pt x="162" y="18"/>
                    <a:pt x="162" y="18"/>
                    <a:pt x="162" y="19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4" y="17"/>
                    <a:pt x="164" y="17"/>
                    <a:pt x="165" y="16"/>
                  </a:cubicBezTo>
                  <a:cubicBezTo>
                    <a:pt x="167" y="15"/>
                    <a:pt x="168" y="15"/>
                    <a:pt x="169" y="17"/>
                  </a:cubicBezTo>
                  <a:cubicBezTo>
                    <a:pt x="169" y="17"/>
                    <a:pt x="169" y="17"/>
                    <a:pt x="169" y="17"/>
                  </a:cubicBezTo>
                  <a:cubicBezTo>
                    <a:pt x="169" y="16"/>
                    <a:pt x="168" y="15"/>
                    <a:pt x="167" y="15"/>
                  </a:cubicBezTo>
                  <a:cubicBezTo>
                    <a:pt x="167" y="14"/>
                    <a:pt x="167" y="14"/>
                    <a:pt x="167" y="14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7" y="13"/>
                    <a:pt x="168" y="13"/>
                    <a:pt x="168" y="13"/>
                  </a:cubicBezTo>
                  <a:cubicBezTo>
                    <a:pt x="170" y="13"/>
                    <a:pt x="171" y="13"/>
                    <a:pt x="172" y="12"/>
                  </a:cubicBezTo>
                  <a:cubicBezTo>
                    <a:pt x="172" y="12"/>
                    <a:pt x="172" y="12"/>
                    <a:pt x="172" y="12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2" y="10"/>
                    <a:pt x="172" y="9"/>
                    <a:pt x="172" y="8"/>
                  </a:cubicBezTo>
                  <a:cubicBezTo>
                    <a:pt x="173" y="5"/>
                    <a:pt x="176" y="1"/>
                    <a:pt x="178" y="1"/>
                  </a:cubicBezTo>
                  <a:cubicBezTo>
                    <a:pt x="179" y="0"/>
                    <a:pt x="179" y="0"/>
                    <a:pt x="180" y="0"/>
                  </a:cubicBezTo>
                  <a:cubicBezTo>
                    <a:pt x="182" y="0"/>
                    <a:pt x="184" y="2"/>
                    <a:pt x="184" y="4"/>
                  </a:cubicBezTo>
                  <a:cubicBezTo>
                    <a:pt x="184" y="5"/>
                    <a:pt x="184" y="5"/>
                    <a:pt x="184" y="6"/>
                  </a:cubicBezTo>
                  <a:cubicBezTo>
                    <a:pt x="184" y="5"/>
                    <a:pt x="184" y="5"/>
                    <a:pt x="184" y="5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4" y="8"/>
                    <a:pt x="184" y="8"/>
                    <a:pt x="185" y="8"/>
                  </a:cubicBezTo>
                  <a:cubicBezTo>
                    <a:pt x="186" y="8"/>
                    <a:pt x="187" y="8"/>
                    <a:pt x="187" y="9"/>
                  </a:cubicBezTo>
                  <a:cubicBezTo>
                    <a:pt x="188" y="10"/>
                    <a:pt x="186" y="12"/>
                    <a:pt x="185" y="13"/>
                  </a:cubicBezTo>
                  <a:cubicBezTo>
                    <a:pt x="187" y="13"/>
                    <a:pt x="187" y="13"/>
                    <a:pt x="188" y="11"/>
                  </a:cubicBezTo>
                  <a:cubicBezTo>
                    <a:pt x="188" y="11"/>
                    <a:pt x="188" y="11"/>
                    <a:pt x="188" y="11"/>
                  </a:cubicBezTo>
                  <a:cubicBezTo>
                    <a:pt x="188" y="10"/>
                    <a:pt x="189" y="10"/>
                    <a:pt x="190" y="10"/>
                  </a:cubicBezTo>
                  <a:cubicBezTo>
                    <a:pt x="191" y="10"/>
                    <a:pt x="192" y="10"/>
                    <a:pt x="193" y="10"/>
                  </a:cubicBezTo>
                  <a:cubicBezTo>
                    <a:pt x="194" y="10"/>
                    <a:pt x="194" y="10"/>
                    <a:pt x="194" y="10"/>
                  </a:cubicBezTo>
                  <a:cubicBezTo>
                    <a:pt x="196" y="11"/>
                    <a:pt x="197" y="11"/>
                    <a:pt x="198" y="12"/>
                  </a:cubicBezTo>
                  <a:cubicBezTo>
                    <a:pt x="198" y="13"/>
                    <a:pt x="198" y="13"/>
                    <a:pt x="198" y="13"/>
                  </a:cubicBezTo>
                  <a:cubicBezTo>
                    <a:pt x="199" y="14"/>
                    <a:pt x="199" y="15"/>
                    <a:pt x="199" y="16"/>
                  </a:cubicBezTo>
                  <a:cubicBezTo>
                    <a:pt x="199" y="16"/>
                    <a:pt x="200" y="16"/>
                    <a:pt x="200" y="16"/>
                  </a:cubicBezTo>
                  <a:cubicBezTo>
                    <a:pt x="200" y="16"/>
                    <a:pt x="200" y="16"/>
                    <a:pt x="200" y="16"/>
                  </a:cubicBezTo>
                  <a:cubicBezTo>
                    <a:pt x="200" y="14"/>
                    <a:pt x="200" y="14"/>
                    <a:pt x="200" y="14"/>
                  </a:cubicBezTo>
                  <a:cubicBezTo>
                    <a:pt x="201" y="16"/>
                    <a:pt x="201" y="16"/>
                    <a:pt x="201" y="16"/>
                  </a:cubicBezTo>
                  <a:cubicBezTo>
                    <a:pt x="201" y="16"/>
                    <a:pt x="201" y="17"/>
                    <a:pt x="202" y="17"/>
                  </a:cubicBezTo>
                  <a:cubicBezTo>
                    <a:pt x="202" y="19"/>
                    <a:pt x="203" y="20"/>
                    <a:pt x="202" y="22"/>
                  </a:cubicBezTo>
                  <a:cubicBezTo>
                    <a:pt x="202" y="22"/>
                    <a:pt x="202" y="22"/>
                    <a:pt x="202" y="22"/>
                  </a:cubicBezTo>
                  <a:cubicBezTo>
                    <a:pt x="203" y="22"/>
                    <a:pt x="203" y="22"/>
                    <a:pt x="203" y="22"/>
                  </a:cubicBezTo>
                  <a:cubicBezTo>
                    <a:pt x="202" y="23"/>
                    <a:pt x="202" y="23"/>
                    <a:pt x="202" y="23"/>
                  </a:cubicBezTo>
                  <a:cubicBezTo>
                    <a:pt x="202" y="23"/>
                    <a:pt x="202" y="24"/>
                    <a:pt x="202" y="24"/>
                  </a:cubicBezTo>
                  <a:cubicBezTo>
                    <a:pt x="202" y="25"/>
                    <a:pt x="202" y="26"/>
                    <a:pt x="201" y="27"/>
                  </a:cubicBezTo>
                  <a:cubicBezTo>
                    <a:pt x="201" y="27"/>
                    <a:pt x="200" y="28"/>
                    <a:pt x="199" y="28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99" y="29"/>
                    <a:pt x="199" y="29"/>
                    <a:pt x="199" y="29"/>
                  </a:cubicBezTo>
                  <a:cubicBezTo>
                    <a:pt x="199" y="29"/>
                    <a:pt x="199" y="29"/>
                    <a:pt x="199" y="29"/>
                  </a:cubicBezTo>
                  <a:cubicBezTo>
                    <a:pt x="198" y="29"/>
                    <a:pt x="198" y="29"/>
                    <a:pt x="198" y="29"/>
                  </a:cubicBezTo>
                  <a:cubicBezTo>
                    <a:pt x="198" y="30"/>
                    <a:pt x="198" y="30"/>
                    <a:pt x="198" y="30"/>
                  </a:cubicBezTo>
                  <a:cubicBezTo>
                    <a:pt x="198" y="30"/>
                    <a:pt x="198" y="31"/>
                    <a:pt x="197" y="31"/>
                  </a:cubicBezTo>
                  <a:cubicBezTo>
                    <a:pt x="197" y="31"/>
                    <a:pt x="197" y="31"/>
                    <a:pt x="196" y="31"/>
                  </a:cubicBezTo>
                  <a:cubicBezTo>
                    <a:pt x="196" y="32"/>
                    <a:pt x="195" y="32"/>
                    <a:pt x="194" y="32"/>
                  </a:cubicBezTo>
                  <a:cubicBezTo>
                    <a:pt x="193" y="33"/>
                    <a:pt x="192" y="35"/>
                    <a:pt x="192" y="36"/>
                  </a:cubicBezTo>
                  <a:cubicBezTo>
                    <a:pt x="191" y="37"/>
                    <a:pt x="191" y="37"/>
                    <a:pt x="191" y="38"/>
                  </a:cubicBezTo>
                  <a:cubicBezTo>
                    <a:pt x="190" y="38"/>
                    <a:pt x="190" y="38"/>
                    <a:pt x="190" y="38"/>
                  </a:cubicBezTo>
                  <a:cubicBezTo>
                    <a:pt x="190" y="39"/>
                    <a:pt x="189" y="40"/>
                    <a:pt x="188" y="40"/>
                  </a:cubicBezTo>
                  <a:cubicBezTo>
                    <a:pt x="188" y="40"/>
                    <a:pt x="188" y="40"/>
                    <a:pt x="188" y="40"/>
                  </a:cubicBezTo>
                  <a:cubicBezTo>
                    <a:pt x="188" y="40"/>
                    <a:pt x="187" y="40"/>
                    <a:pt x="187" y="40"/>
                  </a:cubicBezTo>
                  <a:cubicBezTo>
                    <a:pt x="187" y="40"/>
                    <a:pt x="187" y="40"/>
                    <a:pt x="187" y="40"/>
                  </a:cubicBezTo>
                  <a:cubicBezTo>
                    <a:pt x="186" y="41"/>
                    <a:pt x="186" y="41"/>
                    <a:pt x="185" y="42"/>
                  </a:cubicBezTo>
                  <a:cubicBezTo>
                    <a:pt x="186" y="42"/>
                    <a:pt x="186" y="42"/>
                    <a:pt x="186" y="42"/>
                  </a:cubicBezTo>
                  <a:cubicBezTo>
                    <a:pt x="187" y="42"/>
                    <a:pt x="187" y="42"/>
                    <a:pt x="187" y="42"/>
                  </a:cubicBezTo>
                  <a:cubicBezTo>
                    <a:pt x="188" y="42"/>
                    <a:pt x="190" y="41"/>
                    <a:pt x="191" y="41"/>
                  </a:cubicBezTo>
                  <a:cubicBezTo>
                    <a:pt x="191" y="41"/>
                    <a:pt x="191" y="40"/>
                    <a:pt x="191" y="40"/>
                  </a:cubicBezTo>
                  <a:cubicBezTo>
                    <a:pt x="191" y="40"/>
                    <a:pt x="191" y="40"/>
                    <a:pt x="190" y="40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91" y="39"/>
                    <a:pt x="191" y="39"/>
                    <a:pt x="192" y="40"/>
                  </a:cubicBezTo>
                  <a:cubicBezTo>
                    <a:pt x="192" y="40"/>
                    <a:pt x="192" y="40"/>
                    <a:pt x="192" y="40"/>
                  </a:cubicBezTo>
                  <a:cubicBezTo>
                    <a:pt x="192" y="40"/>
                    <a:pt x="192" y="40"/>
                    <a:pt x="192" y="40"/>
                  </a:cubicBezTo>
                  <a:cubicBezTo>
                    <a:pt x="191" y="39"/>
                    <a:pt x="191" y="38"/>
                    <a:pt x="192" y="37"/>
                  </a:cubicBezTo>
                  <a:cubicBezTo>
                    <a:pt x="192" y="36"/>
                    <a:pt x="192" y="36"/>
                    <a:pt x="193" y="35"/>
                  </a:cubicBezTo>
                  <a:cubicBezTo>
                    <a:pt x="194" y="35"/>
                    <a:pt x="194" y="36"/>
                    <a:pt x="195" y="36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95" y="36"/>
                    <a:pt x="195" y="36"/>
                    <a:pt x="196" y="36"/>
                  </a:cubicBezTo>
                  <a:cubicBezTo>
                    <a:pt x="196" y="36"/>
                    <a:pt x="196" y="36"/>
                    <a:pt x="196" y="35"/>
                  </a:cubicBezTo>
                  <a:cubicBezTo>
                    <a:pt x="197" y="36"/>
                    <a:pt x="197" y="36"/>
                    <a:pt x="197" y="36"/>
                  </a:cubicBezTo>
                  <a:cubicBezTo>
                    <a:pt x="197" y="36"/>
                    <a:pt x="197" y="36"/>
                    <a:pt x="197" y="36"/>
                  </a:cubicBezTo>
                  <a:cubicBezTo>
                    <a:pt x="197" y="37"/>
                    <a:pt x="197" y="37"/>
                    <a:pt x="197" y="37"/>
                  </a:cubicBezTo>
                  <a:cubicBezTo>
                    <a:pt x="197" y="37"/>
                    <a:pt x="198" y="38"/>
                    <a:pt x="198" y="38"/>
                  </a:cubicBezTo>
                  <a:cubicBezTo>
                    <a:pt x="199" y="38"/>
                    <a:pt x="199" y="38"/>
                    <a:pt x="199" y="38"/>
                  </a:cubicBezTo>
                  <a:cubicBezTo>
                    <a:pt x="199" y="37"/>
                    <a:pt x="199" y="37"/>
                    <a:pt x="199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200" y="36"/>
                    <a:pt x="200" y="37"/>
                    <a:pt x="201" y="38"/>
                  </a:cubicBezTo>
                  <a:cubicBezTo>
                    <a:pt x="201" y="38"/>
                    <a:pt x="201" y="39"/>
                    <a:pt x="201" y="40"/>
                  </a:cubicBezTo>
                  <a:cubicBezTo>
                    <a:pt x="201" y="40"/>
                    <a:pt x="201" y="40"/>
                    <a:pt x="201" y="40"/>
                  </a:cubicBezTo>
                  <a:cubicBezTo>
                    <a:pt x="201" y="39"/>
                    <a:pt x="202" y="39"/>
                    <a:pt x="202" y="39"/>
                  </a:cubicBezTo>
                  <a:cubicBezTo>
                    <a:pt x="204" y="38"/>
                    <a:pt x="206" y="38"/>
                    <a:pt x="207" y="38"/>
                  </a:cubicBezTo>
                  <a:cubicBezTo>
                    <a:pt x="209" y="39"/>
                    <a:pt x="211" y="39"/>
                    <a:pt x="214" y="40"/>
                  </a:cubicBezTo>
                  <a:cubicBezTo>
                    <a:pt x="217" y="40"/>
                    <a:pt x="217" y="40"/>
                    <a:pt x="217" y="40"/>
                  </a:cubicBezTo>
                  <a:cubicBezTo>
                    <a:pt x="214" y="41"/>
                    <a:pt x="214" y="41"/>
                    <a:pt x="214" y="41"/>
                  </a:cubicBezTo>
                  <a:cubicBezTo>
                    <a:pt x="213" y="41"/>
                    <a:pt x="213" y="41"/>
                    <a:pt x="213" y="41"/>
                  </a:cubicBezTo>
                  <a:cubicBezTo>
                    <a:pt x="213" y="42"/>
                    <a:pt x="214" y="43"/>
                    <a:pt x="215" y="43"/>
                  </a:cubicBezTo>
                  <a:cubicBezTo>
                    <a:pt x="215" y="43"/>
                    <a:pt x="216" y="43"/>
                    <a:pt x="216" y="43"/>
                  </a:cubicBezTo>
                  <a:cubicBezTo>
                    <a:pt x="217" y="44"/>
                    <a:pt x="218" y="44"/>
                    <a:pt x="219" y="44"/>
                  </a:cubicBezTo>
                  <a:cubicBezTo>
                    <a:pt x="219" y="44"/>
                    <a:pt x="220" y="44"/>
                    <a:pt x="220" y="44"/>
                  </a:cubicBezTo>
                  <a:cubicBezTo>
                    <a:pt x="223" y="44"/>
                    <a:pt x="224" y="43"/>
                    <a:pt x="224" y="43"/>
                  </a:cubicBezTo>
                  <a:cubicBezTo>
                    <a:pt x="223" y="41"/>
                    <a:pt x="223" y="40"/>
                    <a:pt x="223" y="38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24" y="38"/>
                    <a:pt x="224" y="38"/>
                    <a:pt x="225" y="38"/>
                  </a:cubicBezTo>
                  <a:cubicBezTo>
                    <a:pt x="225" y="36"/>
                    <a:pt x="225" y="36"/>
                    <a:pt x="225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6" y="37"/>
                    <a:pt x="226" y="37"/>
                    <a:pt x="227" y="37"/>
                  </a:cubicBezTo>
                  <a:cubicBezTo>
                    <a:pt x="228" y="38"/>
                    <a:pt x="231" y="40"/>
                    <a:pt x="232" y="40"/>
                  </a:cubicBezTo>
                  <a:cubicBezTo>
                    <a:pt x="232" y="39"/>
                    <a:pt x="233" y="39"/>
                    <a:pt x="233" y="39"/>
                  </a:cubicBezTo>
                  <a:cubicBezTo>
                    <a:pt x="235" y="39"/>
                    <a:pt x="237" y="41"/>
                    <a:pt x="238" y="43"/>
                  </a:cubicBezTo>
                  <a:cubicBezTo>
                    <a:pt x="238" y="43"/>
                    <a:pt x="238" y="43"/>
                    <a:pt x="238" y="43"/>
                  </a:cubicBezTo>
                  <a:cubicBezTo>
                    <a:pt x="239" y="44"/>
                    <a:pt x="239" y="45"/>
                    <a:pt x="238" y="46"/>
                  </a:cubicBezTo>
                  <a:cubicBezTo>
                    <a:pt x="238" y="47"/>
                    <a:pt x="238" y="47"/>
                    <a:pt x="238" y="47"/>
                  </a:cubicBezTo>
                  <a:cubicBezTo>
                    <a:pt x="238" y="47"/>
                    <a:pt x="238" y="48"/>
                    <a:pt x="238" y="48"/>
                  </a:cubicBezTo>
                  <a:cubicBezTo>
                    <a:pt x="239" y="49"/>
                    <a:pt x="239" y="49"/>
                    <a:pt x="239" y="50"/>
                  </a:cubicBezTo>
                  <a:cubicBezTo>
                    <a:pt x="239" y="51"/>
                    <a:pt x="238" y="51"/>
                    <a:pt x="238" y="52"/>
                  </a:cubicBezTo>
                  <a:cubicBezTo>
                    <a:pt x="237" y="52"/>
                    <a:pt x="237" y="53"/>
                    <a:pt x="237" y="54"/>
                  </a:cubicBezTo>
                  <a:cubicBezTo>
                    <a:pt x="238" y="54"/>
                    <a:pt x="239" y="56"/>
                    <a:pt x="239" y="57"/>
                  </a:cubicBezTo>
                  <a:cubicBezTo>
                    <a:pt x="239" y="58"/>
                    <a:pt x="240" y="58"/>
                    <a:pt x="240" y="58"/>
                  </a:cubicBezTo>
                  <a:cubicBezTo>
                    <a:pt x="240" y="59"/>
                    <a:pt x="240" y="59"/>
                    <a:pt x="241" y="59"/>
                  </a:cubicBezTo>
                  <a:cubicBezTo>
                    <a:pt x="241" y="59"/>
                    <a:pt x="242" y="59"/>
                    <a:pt x="242" y="60"/>
                  </a:cubicBezTo>
                  <a:cubicBezTo>
                    <a:pt x="243" y="59"/>
                    <a:pt x="243" y="57"/>
                    <a:pt x="244" y="56"/>
                  </a:cubicBezTo>
                  <a:cubicBezTo>
                    <a:pt x="244" y="55"/>
                    <a:pt x="244" y="53"/>
                    <a:pt x="245" y="52"/>
                  </a:cubicBezTo>
                  <a:cubicBezTo>
                    <a:pt x="246" y="51"/>
                    <a:pt x="246" y="51"/>
                    <a:pt x="246" y="51"/>
                  </a:cubicBezTo>
                  <a:cubicBezTo>
                    <a:pt x="246" y="52"/>
                    <a:pt x="246" y="52"/>
                    <a:pt x="246" y="52"/>
                  </a:cubicBezTo>
                  <a:cubicBezTo>
                    <a:pt x="246" y="52"/>
                    <a:pt x="247" y="53"/>
                    <a:pt x="247" y="53"/>
                  </a:cubicBezTo>
                  <a:cubicBezTo>
                    <a:pt x="248" y="55"/>
                    <a:pt x="248" y="55"/>
                    <a:pt x="250" y="56"/>
                  </a:cubicBezTo>
                  <a:cubicBezTo>
                    <a:pt x="250" y="56"/>
                    <a:pt x="250" y="56"/>
                    <a:pt x="250" y="55"/>
                  </a:cubicBezTo>
                  <a:cubicBezTo>
                    <a:pt x="251" y="55"/>
                    <a:pt x="251" y="54"/>
                    <a:pt x="252" y="54"/>
                  </a:cubicBezTo>
                  <a:cubicBezTo>
                    <a:pt x="252" y="54"/>
                    <a:pt x="252" y="54"/>
                    <a:pt x="253" y="54"/>
                  </a:cubicBezTo>
                  <a:cubicBezTo>
                    <a:pt x="253" y="54"/>
                    <a:pt x="253" y="54"/>
                    <a:pt x="254" y="55"/>
                  </a:cubicBezTo>
                  <a:cubicBezTo>
                    <a:pt x="255" y="55"/>
                    <a:pt x="257" y="57"/>
                    <a:pt x="258" y="57"/>
                  </a:cubicBezTo>
                  <a:cubicBezTo>
                    <a:pt x="258" y="57"/>
                    <a:pt x="258" y="57"/>
                    <a:pt x="258" y="57"/>
                  </a:cubicBezTo>
                  <a:cubicBezTo>
                    <a:pt x="259" y="56"/>
                    <a:pt x="260" y="55"/>
                    <a:pt x="262" y="55"/>
                  </a:cubicBezTo>
                  <a:cubicBezTo>
                    <a:pt x="261" y="52"/>
                    <a:pt x="262" y="50"/>
                    <a:pt x="264" y="48"/>
                  </a:cubicBezTo>
                  <a:cubicBezTo>
                    <a:pt x="264" y="48"/>
                    <a:pt x="264" y="47"/>
                    <a:pt x="264" y="47"/>
                  </a:cubicBezTo>
                  <a:cubicBezTo>
                    <a:pt x="264" y="46"/>
                    <a:pt x="264" y="45"/>
                    <a:pt x="264" y="45"/>
                  </a:cubicBezTo>
                  <a:cubicBezTo>
                    <a:pt x="265" y="45"/>
                    <a:pt x="265" y="45"/>
                    <a:pt x="265" y="45"/>
                  </a:cubicBezTo>
                  <a:cubicBezTo>
                    <a:pt x="265" y="45"/>
                    <a:pt x="265" y="45"/>
                    <a:pt x="265" y="45"/>
                  </a:cubicBezTo>
                  <a:cubicBezTo>
                    <a:pt x="268" y="46"/>
                    <a:pt x="268" y="46"/>
                    <a:pt x="268" y="46"/>
                  </a:cubicBezTo>
                  <a:cubicBezTo>
                    <a:pt x="272" y="46"/>
                    <a:pt x="276" y="47"/>
                    <a:pt x="280" y="48"/>
                  </a:cubicBezTo>
                  <a:cubicBezTo>
                    <a:pt x="281" y="49"/>
                    <a:pt x="281" y="49"/>
                    <a:pt x="281" y="49"/>
                  </a:cubicBezTo>
                  <a:cubicBezTo>
                    <a:pt x="281" y="49"/>
                    <a:pt x="282" y="49"/>
                    <a:pt x="282" y="49"/>
                  </a:cubicBezTo>
                  <a:cubicBezTo>
                    <a:pt x="284" y="49"/>
                    <a:pt x="286" y="50"/>
                    <a:pt x="286" y="53"/>
                  </a:cubicBezTo>
                  <a:cubicBezTo>
                    <a:pt x="287" y="54"/>
                    <a:pt x="287" y="54"/>
                    <a:pt x="287" y="54"/>
                  </a:cubicBezTo>
                  <a:cubicBezTo>
                    <a:pt x="285" y="53"/>
                    <a:pt x="285" y="53"/>
                    <a:pt x="285" y="53"/>
                  </a:cubicBezTo>
                  <a:cubicBezTo>
                    <a:pt x="285" y="53"/>
                    <a:pt x="285" y="53"/>
                    <a:pt x="284" y="54"/>
                  </a:cubicBezTo>
                  <a:cubicBezTo>
                    <a:pt x="285" y="54"/>
                    <a:pt x="286" y="54"/>
                    <a:pt x="287" y="55"/>
                  </a:cubicBezTo>
                  <a:cubicBezTo>
                    <a:pt x="287" y="55"/>
                    <a:pt x="287" y="55"/>
                    <a:pt x="287" y="55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8" y="56"/>
                    <a:pt x="288" y="55"/>
                    <a:pt x="288" y="55"/>
                  </a:cubicBezTo>
                  <a:cubicBezTo>
                    <a:pt x="290" y="55"/>
                    <a:pt x="291" y="56"/>
                    <a:pt x="291" y="57"/>
                  </a:cubicBezTo>
                  <a:cubicBezTo>
                    <a:pt x="292" y="58"/>
                    <a:pt x="291" y="59"/>
                    <a:pt x="291" y="59"/>
                  </a:cubicBezTo>
                  <a:cubicBezTo>
                    <a:pt x="291" y="60"/>
                    <a:pt x="292" y="60"/>
                    <a:pt x="292" y="60"/>
                  </a:cubicBezTo>
                  <a:cubicBezTo>
                    <a:pt x="293" y="60"/>
                    <a:pt x="293" y="59"/>
                    <a:pt x="294" y="59"/>
                  </a:cubicBezTo>
                  <a:cubicBezTo>
                    <a:pt x="295" y="59"/>
                    <a:pt x="295" y="59"/>
                    <a:pt x="297" y="59"/>
                  </a:cubicBezTo>
                  <a:cubicBezTo>
                    <a:pt x="306" y="59"/>
                    <a:pt x="306" y="59"/>
                    <a:pt x="306" y="59"/>
                  </a:cubicBezTo>
                  <a:cubicBezTo>
                    <a:pt x="307" y="59"/>
                    <a:pt x="307" y="60"/>
                    <a:pt x="308" y="60"/>
                  </a:cubicBezTo>
                  <a:cubicBezTo>
                    <a:pt x="309" y="62"/>
                    <a:pt x="310" y="64"/>
                    <a:pt x="309" y="65"/>
                  </a:cubicBezTo>
                  <a:cubicBezTo>
                    <a:pt x="309" y="65"/>
                    <a:pt x="309" y="66"/>
                    <a:pt x="309" y="66"/>
                  </a:cubicBezTo>
                  <a:cubicBezTo>
                    <a:pt x="309" y="67"/>
                    <a:pt x="309" y="67"/>
                    <a:pt x="310" y="67"/>
                  </a:cubicBezTo>
                  <a:cubicBezTo>
                    <a:pt x="310" y="67"/>
                    <a:pt x="310" y="68"/>
                    <a:pt x="310" y="68"/>
                  </a:cubicBezTo>
                  <a:cubicBezTo>
                    <a:pt x="311" y="68"/>
                    <a:pt x="312" y="68"/>
                    <a:pt x="312" y="69"/>
                  </a:cubicBezTo>
                  <a:cubicBezTo>
                    <a:pt x="314" y="68"/>
                    <a:pt x="315" y="67"/>
                    <a:pt x="317" y="67"/>
                  </a:cubicBezTo>
                  <a:cubicBezTo>
                    <a:pt x="318" y="67"/>
                    <a:pt x="319" y="67"/>
                    <a:pt x="319" y="67"/>
                  </a:cubicBezTo>
                  <a:cubicBezTo>
                    <a:pt x="322" y="69"/>
                    <a:pt x="324" y="69"/>
                    <a:pt x="326" y="67"/>
                  </a:cubicBezTo>
                  <a:cubicBezTo>
                    <a:pt x="327" y="67"/>
                    <a:pt x="327" y="67"/>
                    <a:pt x="327" y="67"/>
                  </a:cubicBezTo>
                  <a:cubicBezTo>
                    <a:pt x="327" y="67"/>
                    <a:pt x="327" y="67"/>
                    <a:pt x="327" y="67"/>
                  </a:cubicBezTo>
                  <a:cubicBezTo>
                    <a:pt x="328" y="68"/>
                    <a:pt x="328" y="69"/>
                    <a:pt x="328" y="70"/>
                  </a:cubicBezTo>
                  <a:cubicBezTo>
                    <a:pt x="328" y="70"/>
                    <a:pt x="328" y="71"/>
                    <a:pt x="329" y="71"/>
                  </a:cubicBezTo>
                  <a:cubicBezTo>
                    <a:pt x="329" y="71"/>
                    <a:pt x="329" y="71"/>
                    <a:pt x="329" y="72"/>
                  </a:cubicBezTo>
                  <a:cubicBezTo>
                    <a:pt x="330" y="72"/>
                    <a:pt x="331" y="74"/>
                    <a:pt x="332" y="74"/>
                  </a:cubicBezTo>
                  <a:cubicBezTo>
                    <a:pt x="332" y="74"/>
                    <a:pt x="332" y="74"/>
                    <a:pt x="332" y="74"/>
                  </a:cubicBezTo>
                  <a:cubicBezTo>
                    <a:pt x="333" y="74"/>
                    <a:pt x="334" y="72"/>
                    <a:pt x="334" y="71"/>
                  </a:cubicBezTo>
                  <a:cubicBezTo>
                    <a:pt x="334" y="71"/>
                    <a:pt x="334" y="69"/>
                    <a:pt x="332" y="69"/>
                  </a:cubicBezTo>
                  <a:cubicBezTo>
                    <a:pt x="330" y="69"/>
                    <a:pt x="330" y="69"/>
                    <a:pt x="330" y="69"/>
                  </a:cubicBezTo>
                  <a:cubicBezTo>
                    <a:pt x="332" y="68"/>
                    <a:pt x="332" y="68"/>
                    <a:pt x="332" y="68"/>
                  </a:cubicBezTo>
                  <a:cubicBezTo>
                    <a:pt x="332" y="68"/>
                    <a:pt x="332" y="67"/>
                    <a:pt x="332" y="67"/>
                  </a:cubicBezTo>
                  <a:cubicBezTo>
                    <a:pt x="332" y="66"/>
                    <a:pt x="333" y="65"/>
                    <a:pt x="334" y="65"/>
                  </a:cubicBezTo>
                  <a:cubicBezTo>
                    <a:pt x="334" y="65"/>
                    <a:pt x="334" y="65"/>
                    <a:pt x="334" y="65"/>
                  </a:cubicBezTo>
                  <a:cubicBezTo>
                    <a:pt x="335" y="65"/>
                    <a:pt x="335" y="65"/>
                    <a:pt x="336" y="66"/>
                  </a:cubicBezTo>
                  <a:cubicBezTo>
                    <a:pt x="337" y="66"/>
                    <a:pt x="338" y="66"/>
                    <a:pt x="340" y="67"/>
                  </a:cubicBezTo>
                  <a:cubicBezTo>
                    <a:pt x="341" y="67"/>
                    <a:pt x="342" y="67"/>
                    <a:pt x="343" y="66"/>
                  </a:cubicBezTo>
                  <a:cubicBezTo>
                    <a:pt x="344" y="66"/>
                    <a:pt x="345" y="66"/>
                    <a:pt x="346" y="66"/>
                  </a:cubicBezTo>
                  <a:cubicBezTo>
                    <a:pt x="347" y="66"/>
                    <a:pt x="348" y="67"/>
                    <a:pt x="349" y="68"/>
                  </a:cubicBezTo>
                  <a:cubicBezTo>
                    <a:pt x="350" y="68"/>
                    <a:pt x="350" y="69"/>
                    <a:pt x="351" y="69"/>
                  </a:cubicBezTo>
                  <a:cubicBezTo>
                    <a:pt x="352" y="70"/>
                    <a:pt x="353" y="71"/>
                    <a:pt x="354" y="72"/>
                  </a:cubicBezTo>
                  <a:cubicBezTo>
                    <a:pt x="355" y="72"/>
                    <a:pt x="355" y="72"/>
                    <a:pt x="355" y="72"/>
                  </a:cubicBezTo>
                  <a:cubicBezTo>
                    <a:pt x="355" y="72"/>
                    <a:pt x="356" y="73"/>
                    <a:pt x="356" y="73"/>
                  </a:cubicBezTo>
                  <a:cubicBezTo>
                    <a:pt x="357" y="73"/>
                    <a:pt x="358" y="74"/>
                    <a:pt x="358" y="74"/>
                  </a:cubicBezTo>
                  <a:cubicBezTo>
                    <a:pt x="359" y="75"/>
                    <a:pt x="360" y="77"/>
                    <a:pt x="361" y="77"/>
                  </a:cubicBezTo>
                  <a:cubicBezTo>
                    <a:pt x="362" y="77"/>
                    <a:pt x="362" y="77"/>
                    <a:pt x="363" y="78"/>
                  </a:cubicBezTo>
                  <a:cubicBezTo>
                    <a:pt x="363" y="78"/>
                    <a:pt x="363" y="79"/>
                    <a:pt x="363" y="79"/>
                  </a:cubicBezTo>
                  <a:cubicBezTo>
                    <a:pt x="363" y="79"/>
                    <a:pt x="363" y="79"/>
                    <a:pt x="363" y="79"/>
                  </a:cubicBezTo>
                  <a:cubicBezTo>
                    <a:pt x="364" y="79"/>
                    <a:pt x="364" y="79"/>
                    <a:pt x="364" y="79"/>
                  </a:cubicBezTo>
                  <a:cubicBezTo>
                    <a:pt x="365" y="79"/>
                    <a:pt x="365" y="79"/>
                    <a:pt x="365" y="79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7" y="80"/>
                    <a:pt x="367" y="82"/>
                    <a:pt x="367" y="83"/>
                  </a:cubicBezTo>
                  <a:cubicBezTo>
                    <a:pt x="367" y="84"/>
                    <a:pt x="367" y="84"/>
                    <a:pt x="368" y="84"/>
                  </a:cubicBezTo>
                  <a:cubicBezTo>
                    <a:pt x="368" y="84"/>
                    <a:pt x="368" y="84"/>
                    <a:pt x="368" y="84"/>
                  </a:cubicBezTo>
                  <a:cubicBezTo>
                    <a:pt x="368" y="84"/>
                    <a:pt x="368" y="84"/>
                    <a:pt x="368" y="84"/>
                  </a:cubicBezTo>
                  <a:cubicBezTo>
                    <a:pt x="368" y="84"/>
                    <a:pt x="368" y="84"/>
                    <a:pt x="368" y="84"/>
                  </a:cubicBezTo>
                  <a:cubicBezTo>
                    <a:pt x="368" y="84"/>
                    <a:pt x="368" y="85"/>
                    <a:pt x="368" y="85"/>
                  </a:cubicBezTo>
                  <a:cubicBezTo>
                    <a:pt x="368" y="84"/>
                    <a:pt x="368" y="84"/>
                    <a:pt x="368" y="84"/>
                  </a:cubicBezTo>
                  <a:cubicBezTo>
                    <a:pt x="368" y="84"/>
                    <a:pt x="368" y="84"/>
                    <a:pt x="368" y="84"/>
                  </a:cubicBezTo>
                  <a:cubicBezTo>
                    <a:pt x="369" y="84"/>
                    <a:pt x="369" y="84"/>
                    <a:pt x="369" y="84"/>
                  </a:cubicBezTo>
                  <a:cubicBezTo>
                    <a:pt x="369" y="84"/>
                    <a:pt x="369" y="84"/>
                    <a:pt x="369" y="84"/>
                  </a:cubicBezTo>
                  <a:cubicBezTo>
                    <a:pt x="369" y="83"/>
                    <a:pt x="369" y="83"/>
                    <a:pt x="369" y="83"/>
                  </a:cubicBezTo>
                  <a:cubicBezTo>
                    <a:pt x="370" y="84"/>
                    <a:pt x="370" y="84"/>
                    <a:pt x="370" y="84"/>
                  </a:cubicBezTo>
                  <a:cubicBezTo>
                    <a:pt x="370" y="84"/>
                    <a:pt x="371" y="84"/>
                    <a:pt x="371" y="84"/>
                  </a:cubicBezTo>
                  <a:cubicBezTo>
                    <a:pt x="371" y="84"/>
                    <a:pt x="371" y="84"/>
                    <a:pt x="371" y="84"/>
                  </a:cubicBezTo>
                  <a:cubicBezTo>
                    <a:pt x="373" y="84"/>
                    <a:pt x="375" y="85"/>
                    <a:pt x="377" y="87"/>
                  </a:cubicBezTo>
                  <a:cubicBezTo>
                    <a:pt x="377" y="88"/>
                    <a:pt x="378" y="88"/>
                    <a:pt x="378" y="89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9"/>
                    <a:pt x="379" y="90"/>
                    <a:pt x="379" y="90"/>
                  </a:cubicBezTo>
                  <a:cubicBezTo>
                    <a:pt x="381" y="90"/>
                    <a:pt x="381" y="90"/>
                    <a:pt x="381" y="90"/>
                  </a:cubicBezTo>
                  <a:cubicBezTo>
                    <a:pt x="379" y="91"/>
                    <a:pt x="379" y="91"/>
                    <a:pt x="379" y="91"/>
                  </a:cubicBezTo>
                  <a:cubicBezTo>
                    <a:pt x="379" y="91"/>
                    <a:pt x="379" y="91"/>
                    <a:pt x="379" y="91"/>
                  </a:cubicBezTo>
                  <a:cubicBezTo>
                    <a:pt x="378" y="91"/>
                    <a:pt x="377" y="92"/>
                    <a:pt x="377" y="93"/>
                  </a:cubicBezTo>
                  <a:cubicBezTo>
                    <a:pt x="378" y="95"/>
                    <a:pt x="378" y="95"/>
                    <a:pt x="378" y="95"/>
                  </a:cubicBezTo>
                  <a:cubicBezTo>
                    <a:pt x="376" y="93"/>
                    <a:pt x="376" y="93"/>
                    <a:pt x="376" y="93"/>
                  </a:cubicBezTo>
                  <a:cubicBezTo>
                    <a:pt x="376" y="93"/>
                    <a:pt x="376" y="93"/>
                    <a:pt x="376" y="93"/>
                  </a:cubicBezTo>
                  <a:cubicBezTo>
                    <a:pt x="376" y="93"/>
                    <a:pt x="376" y="93"/>
                    <a:pt x="376" y="93"/>
                  </a:cubicBezTo>
                  <a:cubicBezTo>
                    <a:pt x="377" y="95"/>
                    <a:pt x="377" y="95"/>
                    <a:pt x="377" y="95"/>
                  </a:cubicBezTo>
                  <a:cubicBezTo>
                    <a:pt x="376" y="94"/>
                    <a:pt x="376" y="94"/>
                    <a:pt x="376" y="94"/>
                  </a:cubicBezTo>
                  <a:cubicBezTo>
                    <a:pt x="375" y="94"/>
                    <a:pt x="375" y="94"/>
                    <a:pt x="374" y="95"/>
                  </a:cubicBezTo>
                  <a:cubicBezTo>
                    <a:pt x="374" y="95"/>
                    <a:pt x="374" y="95"/>
                    <a:pt x="374" y="95"/>
                  </a:cubicBezTo>
                  <a:cubicBezTo>
                    <a:pt x="374" y="95"/>
                    <a:pt x="374" y="95"/>
                    <a:pt x="374" y="95"/>
                  </a:cubicBezTo>
                  <a:cubicBezTo>
                    <a:pt x="375" y="96"/>
                    <a:pt x="375" y="96"/>
                    <a:pt x="375" y="96"/>
                  </a:cubicBezTo>
                  <a:cubicBezTo>
                    <a:pt x="373" y="97"/>
                    <a:pt x="373" y="97"/>
                    <a:pt x="373" y="97"/>
                  </a:cubicBezTo>
                  <a:cubicBezTo>
                    <a:pt x="373" y="97"/>
                    <a:pt x="373" y="97"/>
                    <a:pt x="373" y="97"/>
                  </a:cubicBezTo>
                  <a:cubicBezTo>
                    <a:pt x="373" y="97"/>
                    <a:pt x="373" y="97"/>
                    <a:pt x="373" y="97"/>
                  </a:cubicBezTo>
                  <a:cubicBezTo>
                    <a:pt x="372" y="98"/>
                    <a:pt x="372" y="98"/>
                    <a:pt x="372" y="98"/>
                  </a:cubicBezTo>
                  <a:cubicBezTo>
                    <a:pt x="372" y="98"/>
                    <a:pt x="372" y="98"/>
                    <a:pt x="373" y="98"/>
                  </a:cubicBezTo>
                  <a:cubicBezTo>
                    <a:pt x="373" y="99"/>
                    <a:pt x="373" y="99"/>
                    <a:pt x="373" y="99"/>
                  </a:cubicBezTo>
                  <a:cubicBezTo>
                    <a:pt x="376" y="101"/>
                    <a:pt x="376" y="101"/>
                    <a:pt x="376" y="101"/>
                  </a:cubicBezTo>
                  <a:cubicBezTo>
                    <a:pt x="373" y="100"/>
                    <a:pt x="373" y="100"/>
                    <a:pt x="373" y="100"/>
                  </a:cubicBezTo>
                  <a:cubicBezTo>
                    <a:pt x="373" y="100"/>
                    <a:pt x="372" y="100"/>
                    <a:pt x="372" y="100"/>
                  </a:cubicBezTo>
                  <a:cubicBezTo>
                    <a:pt x="372" y="100"/>
                    <a:pt x="372" y="100"/>
                    <a:pt x="372" y="100"/>
                  </a:cubicBezTo>
                  <a:cubicBezTo>
                    <a:pt x="372" y="100"/>
                    <a:pt x="372" y="100"/>
                    <a:pt x="372" y="100"/>
                  </a:cubicBezTo>
                  <a:cubicBezTo>
                    <a:pt x="372" y="100"/>
                    <a:pt x="372" y="100"/>
                    <a:pt x="372" y="100"/>
                  </a:cubicBezTo>
                  <a:cubicBezTo>
                    <a:pt x="372" y="101"/>
                    <a:pt x="372" y="101"/>
                    <a:pt x="372" y="101"/>
                  </a:cubicBezTo>
                  <a:cubicBezTo>
                    <a:pt x="371" y="101"/>
                    <a:pt x="371" y="101"/>
                    <a:pt x="371" y="101"/>
                  </a:cubicBezTo>
                  <a:cubicBezTo>
                    <a:pt x="371" y="101"/>
                    <a:pt x="371" y="101"/>
                    <a:pt x="370" y="101"/>
                  </a:cubicBezTo>
                  <a:cubicBezTo>
                    <a:pt x="370" y="102"/>
                    <a:pt x="370" y="102"/>
                    <a:pt x="370" y="102"/>
                  </a:cubicBezTo>
                  <a:cubicBezTo>
                    <a:pt x="369" y="100"/>
                    <a:pt x="369" y="100"/>
                    <a:pt x="369" y="100"/>
                  </a:cubicBezTo>
                  <a:cubicBezTo>
                    <a:pt x="369" y="100"/>
                    <a:pt x="369" y="100"/>
                    <a:pt x="369" y="100"/>
                  </a:cubicBezTo>
                  <a:cubicBezTo>
                    <a:pt x="369" y="100"/>
                    <a:pt x="369" y="100"/>
                    <a:pt x="369" y="100"/>
                  </a:cubicBezTo>
                  <a:cubicBezTo>
                    <a:pt x="368" y="100"/>
                    <a:pt x="368" y="100"/>
                    <a:pt x="368" y="100"/>
                  </a:cubicBezTo>
                  <a:cubicBezTo>
                    <a:pt x="368" y="99"/>
                    <a:pt x="368" y="99"/>
                    <a:pt x="368" y="98"/>
                  </a:cubicBezTo>
                  <a:cubicBezTo>
                    <a:pt x="368" y="98"/>
                    <a:pt x="368" y="98"/>
                    <a:pt x="367" y="98"/>
                  </a:cubicBezTo>
                  <a:cubicBezTo>
                    <a:pt x="367" y="98"/>
                    <a:pt x="367" y="98"/>
                    <a:pt x="367" y="98"/>
                  </a:cubicBezTo>
                  <a:cubicBezTo>
                    <a:pt x="367" y="98"/>
                    <a:pt x="367" y="98"/>
                    <a:pt x="367" y="98"/>
                  </a:cubicBezTo>
                  <a:cubicBezTo>
                    <a:pt x="365" y="98"/>
                    <a:pt x="364" y="96"/>
                    <a:pt x="364" y="95"/>
                  </a:cubicBezTo>
                  <a:cubicBezTo>
                    <a:pt x="364" y="94"/>
                    <a:pt x="364" y="94"/>
                    <a:pt x="363" y="94"/>
                  </a:cubicBezTo>
                  <a:cubicBezTo>
                    <a:pt x="363" y="94"/>
                    <a:pt x="362" y="94"/>
                    <a:pt x="362" y="94"/>
                  </a:cubicBezTo>
                  <a:cubicBezTo>
                    <a:pt x="361" y="94"/>
                    <a:pt x="359" y="94"/>
                    <a:pt x="358" y="94"/>
                  </a:cubicBezTo>
                  <a:cubicBezTo>
                    <a:pt x="358" y="93"/>
                    <a:pt x="358" y="92"/>
                    <a:pt x="357" y="91"/>
                  </a:cubicBezTo>
                  <a:cubicBezTo>
                    <a:pt x="357" y="91"/>
                    <a:pt x="357" y="91"/>
                    <a:pt x="357" y="90"/>
                  </a:cubicBezTo>
                  <a:cubicBezTo>
                    <a:pt x="357" y="90"/>
                    <a:pt x="357" y="90"/>
                    <a:pt x="357" y="90"/>
                  </a:cubicBezTo>
                  <a:cubicBezTo>
                    <a:pt x="357" y="90"/>
                    <a:pt x="356" y="91"/>
                    <a:pt x="356" y="91"/>
                  </a:cubicBezTo>
                  <a:cubicBezTo>
                    <a:pt x="356" y="91"/>
                    <a:pt x="356" y="92"/>
                    <a:pt x="357" y="92"/>
                  </a:cubicBezTo>
                  <a:cubicBezTo>
                    <a:pt x="357" y="93"/>
                    <a:pt x="357" y="93"/>
                    <a:pt x="357" y="93"/>
                  </a:cubicBezTo>
                  <a:cubicBezTo>
                    <a:pt x="358" y="94"/>
                    <a:pt x="357" y="95"/>
                    <a:pt x="356" y="95"/>
                  </a:cubicBezTo>
                  <a:cubicBezTo>
                    <a:pt x="356" y="96"/>
                    <a:pt x="356" y="96"/>
                    <a:pt x="356" y="96"/>
                  </a:cubicBezTo>
                  <a:cubicBezTo>
                    <a:pt x="355" y="97"/>
                    <a:pt x="354" y="98"/>
                    <a:pt x="353" y="98"/>
                  </a:cubicBezTo>
                  <a:cubicBezTo>
                    <a:pt x="353" y="99"/>
                    <a:pt x="352" y="99"/>
                    <a:pt x="352" y="99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52" y="101"/>
                    <a:pt x="352" y="101"/>
                    <a:pt x="352" y="101"/>
                  </a:cubicBezTo>
                  <a:cubicBezTo>
                    <a:pt x="353" y="102"/>
                    <a:pt x="353" y="103"/>
                    <a:pt x="353" y="104"/>
                  </a:cubicBezTo>
                  <a:cubicBezTo>
                    <a:pt x="353" y="104"/>
                    <a:pt x="353" y="104"/>
                    <a:pt x="353" y="104"/>
                  </a:cubicBezTo>
                  <a:cubicBezTo>
                    <a:pt x="353" y="105"/>
                    <a:pt x="354" y="106"/>
                    <a:pt x="354" y="106"/>
                  </a:cubicBezTo>
                  <a:cubicBezTo>
                    <a:pt x="355" y="107"/>
                    <a:pt x="355" y="107"/>
                    <a:pt x="355" y="107"/>
                  </a:cubicBezTo>
                  <a:cubicBezTo>
                    <a:pt x="354" y="107"/>
                    <a:pt x="354" y="107"/>
                    <a:pt x="354" y="107"/>
                  </a:cubicBezTo>
                  <a:cubicBezTo>
                    <a:pt x="354" y="108"/>
                    <a:pt x="355" y="109"/>
                    <a:pt x="354" y="109"/>
                  </a:cubicBezTo>
                  <a:cubicBezTo>
                    <a:pt x="354" y="110"/>
                    <a:pt x="354" y="110"/>
                    <a:pt x="353" y="111"/>
                  </a:cubicBezTo>
                  <a:cubicBezTo>
                    <a:pt x="353" y="111"/>
                    <a:pt x="353" y="111"/>
                    <a:pt x="353" y="111"/>
                  </a:cubicBezTo>
                  <a:cubicBezTo>
                    <a:pt x="353" y="111"/>
                    <a:pt x="353" y="111"/>
                    <a:pt x="353" y="111"/>
                  </a:cubicBezTo>
                  <a:cubicBezTo>
                    <a:pt x="352" y="111"/>
                    <a:pt x="351" y="110"/>
                    <a:pt x="351" y="110"/>
                  </a:cubicBezTo>
                  <a:cubicBezTo>
                    <a:pt x="350" y="110"/>
                    <a:pt x="350" y="109"/>
                    <a:pt x="350" y="109"/>
                  </a:cubicBezTo>
                  <a:cubicBezTo>
                    <a:pt x="350" y="109"/>
                    <a:pt x="350" y="109"/>
                    <a:pt x="350" y="109"/>
                  </a:cubicBezTo>
                  <a:cubicBezTo>
                    <a:pt x="349" y="110"/>
                    <a:pt x="349" y="110"/>
                    <a:pt x="349" y="110"/>
                  </a:cubicBezTo>
                  <a:cubicBezTo>
                    <a:pt x="349" y="110"/>
                    <a:pt x="349" y="110"/>
                    <a:pt x="349" y="110"/>
                  </a:cubicBezTo>
                  <a:cubicBezTo>
                    <a:pt x="348" y="110"/>
                    <a:pt x="348" y="110"/>
                    <a:pt x="347" y="111"/>
                  </a:cubicBezTo>
                  <a:cubicBezTo>
                    <a:pt x="347" y="111"/>
                    <a:pt x="346" y="111"/>
                    <a:pt x="346" y="111"/>
                  </a:cubicBezTo>
                  <a:cubicBezTo>
                    <a:pt x="345" y="111"/>
                    <a:pt x="345" y="112"/>
                    <a:pt x="345" y="112"/>
                  </a:cubicBezTo>
                  <a:cubicBezTo>
                    <a:pt x="344" y="112"/>
                    <a:pt x="344" y="112"/>
                    <a:pt x="344" y="113"/>
                  </a:cubicBezTo>
                  <a:cubicBezTo>
                    <a:pt x="343" y="113"/>
                    <a:pt x="343" y="113"/>
                    <a:pt x="342" y="113"/>
                  </a:cubicBezTo>
                  <a:cubicBezTo>
                    <a:pt x="341" y="114"/>
                    <a:pt x="338" y="115"/>
                    <a:pt x="338" y="116"/>
                  </a:cubicBezTo>
                  <a:cubicBezTo>
                    <a:pt x="338" y="117"/>
                    <a:pt x="338" y="117"/>
                    <a:pt x="338" y="117"/>
                  </a:cubicBezTo>
                  <a:cubicBezTo>
                    <a:pt x="337" y="117"/>
                    <a:pt x="337" y="117"/>
                    <a:pt x="337" y="117"/>
                  </a:cubicBezTo>
                  <a:cubicBezTo>
                    <a:pt x="337" y="117"/>
                    <a:pt x="337" y="117"/>
                    <a:pt x="337" y="117"/>
                  </a:cubicBezTo>
                  <a:cubicBezTo>
                    <a:pt x="337" y="118"/>
                    <a:pt x="336" y="119"/>
                    <a:pt x="335" y="119"/>
                  </a:cubicBezTo>
                  <a:cubicBezTo>
                    <a:pt x="335" y="119"/>
                    <a:pt x="334" y="119"/>
                    <a:pt x="334" y="119"/>
                  </a:cubicBezTo>
                  <a:cubicBezTo>
                    <a:pt x="334" y="120"/>
                    <a:pt x="334" y="120"/>
                    <a:pt x="333" y="121"/>
                  </a:cubicBezTo>
                  <a:cubicBezTo>
                    <a:pt x="333" y="121"/>
                    <a:pt x="333" y="122"/>
                    <a:pt x="333" y="122"/>
                  </a:cubicBezTo>
                  <a:cubicBezTo>
                    <a:pt x="333" y="123"/>
                    <a:pt x="333" y="123"/>
                    <a:pt x="333" y="123"/>
                  </a:cubicBezTo>
                  <a:cubicBezTo>
                    <a:pt x="332" y="122"/>
                    <a:pt x="332" y="122"/>
                    <a:pt x="332" y="122"/>
                  </a:cubicBezTo>
                  <a:cubicBezTo>
                    <a:pt x="329" y="118"/>
                    <a:pt x="326" y="118"/>
                    <a:pt x="324" y="123"/>
                  </a:cubicBezTo>
                  <a:cubicBezTo>
                    <a:pt x="323" y="124"/>
                    <a:pt x="323" y="124"/>
                    <a:pt x="323" y="124"/>
                  </a:cubicBezTo>
                  <a:cubicBezTo>
                    <a:pt x="323" y="122"/>
                    <a:pt x="323" y="122"/>
                    <a:pt x="323" y="122"/>
                  </a:cubicBezTo>
                  <a:cubicBezTo>
                    <a:pt x="323" y="122"/>
                    <a:pt x="323" y="122"/>
                    <a:pt x="323" y="122"/>
                  </a:cubicBezTo>
                  <a:cubicBezTo>
                    <a:pt x="323" y="121"/>
                    <a:pt x="323" y="120"/>
                    <a:pt x="323" y="120"/>
                  </a:cubicBezTo>
                  <a:cubicBezTo>
                    <a:pt x="322" y="121"/>
                    <a:pt x="321" y="121"/>
                    <a:pt x="321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0" y="123"/>
                    <a:pt x="320" y="123"/>
                    <a:pt x="320" y="123"/>
                  </a:cubicBezTo>
                  <a:cubicBezTo>
                    <a:pt x="320" y="122"/>
                    <a:pt x="320" y="122"/>
                    <a:pt x="320" y="122"/>
                  </a:cubicBezTo>
                  <a:cubicBezTo>
                    <a:pt x="319" y="122"/>
                    <a:pt x="319" y="122"/>
                    <a:pt x="319" y="122"/>
                  </a:cubicBezTo>
                  <a:cubicBezTo>
                    <a:pt x="319" y="122"/>
                    <a:pt x="319" y="122"/>
                    <a:pt x="319" y="122"/>
                  </a:cubicBezTo>
                  <a:cubicBezTo>
                    <a:pt x="319" y="123"/>
                    <a:pt x="319" y="123"/>
                    <a:pt x="319" y="123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22"/>
                    <a:pt x="318" y="122"/>
                    <a:pt x="318" y="122"/>
                  </a:cubicBezTo>
                  <a:cubicBezTo>
                    <a:pt x="318" y="122"/>
                    <a:pt x="317" y="123"/>
                    <a:pt x="316" y="125"/>
                  </a:cubicBezTo>
                  <a:cubicBezTo>
                    <a:pt x="316" y="126"/>
                    <a:pt x="316" y="126"/>
                    <a:pt x="316" y="126"/>
                  </a:cubicBezTo>
                  <a:cubicBezTo>
                    <a:pt x="316" y="126"/>
                    <a:pt x="316" y="127"/>
                    <a:pt x="316" y="127"/>
                  </a:cubicBezTo>
                  <a:cubicBezTo>
                    <a:pt x="315" y="128"/>
                    <a:pt x="314" y="130"/>
                    <a:pt x="314" y="131"/>
                  </a:cubicBezTo>
                  <a:cubicBezTo>
                    <a:pt x="315" y="130"/>
                    <a:pt x="316" y="130"/>
                    <a:pt x="317" y="131"/>
                  </a:cubicBezTo>
                  <a:cubicBezTo>
                    <a:pt x="317" y="132"/>
                    <a:pt x="317" y="132"/>
                    <a:pt x="316" y="133"/>
                  </a:cubicBezTo>
                  <a:cubicBezTo>
                    <a:pt x="316" y="133"/>
                    <a:pt x="316" y="134"/>
                    <a:pt x="316" y="134"/>
                  </a:cubicBezTo>
                  <a:cubicBezTo>
                    <a:pt x="316" y="135"/>
                    <a:pt x="316" y="135"/>
                    <a:pt x="316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7" y="136"/>
                    <a:pt x="317" y="136"/>
                    <a:pt x="317" y="136"/>
                  </a:cubicBezTo>
                  <a:cubicBezTo>
                    <a:pt x="317" y="136"/>
                    <a:pt x="317" y="136"/>
                    <a:pt x="317" y="136"/>
                  </a:cubicBezTo>
                  <a:cubicBezTo>
                    <a:pt x="317" y="137"/>
                    <a:pt x="317" y="138"/>
                    <a:pt x="316" y="139"/>
                  </a:cubicBezTo>
                  <a:cubicBezTo>
                    <a:pt x="316" y="140"/>
                    <a:pt x="316" y="140"/>
                    <a:pt x="316" y="140"/>
                  </a:cubicBezTo>
                  <a:cubicBezTo>
                    <a:pt x="315" y="140"/>
                    <a:pt x="315" y="140"/>
                    <a:pt x="315" y="140"/>
                  </a:cubicBezTo>
                  <a:cubicBezTo>
                    <a:pt x="315" y="139"/>
                    <a:pt x="315" y="139"/>
                    <a:pt x="315" y="139"/>
                  </a:cubicBezTo>
                  <a:cubicBezTo>
                    <a:pt x="314" y="139"/>
                    <a:pt x="314" y="139"/>
                    <a:pt x="314" y="140"/>
                  </a:cubicBezTo>
                  <a:cubicBezTo>
                    <a:pt x="314" y="140"/>
                    <a:pt x="313" y="140"/>
                    <a:pt x="313" y="141"/>
                  </a:cubicBezTo>
                  <a:cubicBezTo>
                    <a:pt x="313" y="142"/>
                    <a:pt x="313" y="142"/>
                    <a:pt x="314" y="142"/>
                  </a:cubicBezTo>
                  <a:cubicBezTo>
                    <a:pt x="314" y="143"/>
                    <a:pt x="314" y="144"/>
                    <a:pt x="313" y="145"/>
                  </a:cubicBezTo>
                  <a:cubicBezTo>
                    <a:pt x="313" y="146"/>
                    <a:pt x="312" y="146"/>
                    <a:pt x="312" y="145"/>
                  </a:cubicBezTo>
                  <a:cubicBezTo>
                    <a:pt x="311" y="145"/>
                    <a:pt x="311" y="145"/>
                    <a:pt x="311" y="145"/>
                  </a:cubicBezTo>
                  <a:cubicBezTo>
                    <a:pt x="311" y="145"/>
                    <a:pt x="311" y="146"/>
                    <a:pt x="310" y="146"/>
                  </a:cubicBezTo>
                  <a:cubicBezTo>
                    <a:pt x="310" y="146"/>
                    <a:pt x="310" y="147"/>
                    <a:pt x="310" y="147"/>
                  </a:cubicBezTo>
                  <a:cubicBezTo>
                    <a:pt x="309" y="147"/>
                    <a:pt x="309" y="148"/>
                    <a:pt x="309" y="149"/>
                  </a:cubicBezTo>
                  <a:cubicBezTo>
                    <a:pt x="309" y="150"/>
                    <a:pt x="309" y="150"/>
                    <a:pt x="309" y="150"/>
                  </a:cubicBezTo>
                  <a:cubicBezTo>
                    <a:pt x="309" y="151"/>
                    <a:pt x="309" y="151"/>
                    <a:pt x="309" y="151"/>
                  </a:cubicBezTo>
                  <a:cubicBezTo>
                    <a:pt x="309" y="151"/>
                    <a:pt x="309" y="151"/>
                    <a:pt x="309" y="151"/>
                  </a:cubicBezTo>
                  <a:cubicBezTo>
                    <a:pt x="308" y="151"/>
                    <a:pt x="308" y="151"/>
                    <a:pt x="308" y="151"/>
                  </a:cubicBezTo>
                  <a:cubicBezTo>
                    <a:pt x="306" y="151"/>
                    <a:pt x="306" y="153"/>
                    <a:pt x="306" y="154"/>
                  </a:cubicBezTo>
                  <a:cubicBezTo>
                    <a:pt x="305" y="156"/>
                    <a:pt x="304" y="157"/>
                    <a:pt x="303" y="158"/>
                  </a:cubicBezTo>
                  <a:cubicBezTo>
                    <a:pt x="303" y="158"/>
                    <a:pt x="302" y="159"/>
                    <a:pt x="302" y="159"/>
                  </a:cubicBezTo>
                  <a:cubicBezTo>
                    <a:pt x="301" y="160"/>
                    <a:pt x="301" y="160"/>
                    <a:pt x="301" y="160"/>
                  </a:cubicBezTo>
                  <a:cubicBezTo>
                    <a:pt x="301" y="159"/>
                    <a:pt x="301" y="159"/>
                    <a:pt x="301" y="159"/>
                  </a:cubicBezTo>
                  <a:cubicBezTo>
                    <a:pt x="301" y="157"/>
                    <a:pt x="300" y="156"/>
                    <a:pt x="300" y="154"/>
                  </a:cubicBezTo>
                  <a:cubicBezTo>
                    <a:pt x="299" y="151"/>
                    <a:pt x="298" y="147"/>
                    <a:pt x="298" y="144"/>
                  </a:cubicBezTo>
                  <a:cubicBezTo>
                    <a:pt x="298" y="143"/>
                    <a:pt x="298" y="143"/>
                    <a:pt x="298" y="143"/>
                  </a:cubicBezTo>
                  <a:cubicBezTo>
                    <a:pt x="298" y="140"/>
                    <a:pt x="298" y="137"/>
                    <a:pt x="299" y="136"/>
                  </a:cubicBezTo>
                  <a:cubicBezTo>
                    <a:pt x="299" y="135"/>
                    <a:pt x="300" y="135"/>
                    <a:pt x="300" y="134"/>
                  </a:cubicBezTo>
                  <a:cubicBezTo>
                    <a:pt x="301" y="133"/>
                    <a:pt x="302" y="133"/>
                    <a:pt x="301" y="132"/>
                  </a:cubicBezTo>
                  <a:cubicBezTo>
                    <a:pt x="300" y="130"/>
                    <a:pt x="300" y="130"/>
                    <a:pt x="300" y="130"/>
                  </a:cubicBezTo>
                  <a:cubicBezTo>
                    <a:pt x="302" y="131"/>
                    <a:pt x="302" y="131"/>
                    <a:pt x="302" y="131"/>
                  </a:cubicBezTo>
                  <a:cubicBezTo>
                    <a:pt x="304" y="131"/>
                    <a:pt x="307" y="128"/>
                    <a:pt x="308" y="125"/>
                  </a:cubicBezTo>
                  <a:cubicBezTo>
                    <a:pt x="309" y="125"/>
                    <a:pt x="309" y="124"/>
                    <a:pt x="309" y="124"/>
                  </a:cubicBezTo>
                  <a:cubicBezTo>
                    <a:pt x="312" y="121"/>
                    <a:pt x="314" y="119"/>
                    <a:pt x="317" y="117"/>
                  </a:cubicBezTo>
                  <a:cubicBezTo>
                    <a:pt x="317" y="117"/>
                    <a:pt x="317" y="116"/>
                    <a:pt x="317" y="115"/>
                  </a:cubicBezTo>
                  <a:cubicBezTo>
                    <a:pt x="317" y="114"/>
                    <a:pt x="318" y="114"/>
                    <a:pt x="318" y="113"/>
                  </a:cubicBezTo>
                  <a:cubicBezTo>
                    <a:pt x="318" y="113"/>
                    <a:pt x="318" y="113"/>
                    <a:pt x="318" y="113"/>
                  </a:cubicBezTo>
                  <a:cubicBezTo>
                    <a:pt x="318" y="112"/>
                    <a:pt x="318" y="111"/>
                    <a:pt x="318" y="111"/>
                  </a:cubicBezTo>
                  <a:cubicBezTo>
                    <a:pt x="318" y="110"/>
                    <a:pt x="319" y="110"/>
                    <a:pt x="319" y="110"/>
                  </a:cubicBezTo>
                  <a:cubicBezTo>
                    <a:pt x="319" y="110"/>
                    <a:pt x="320" y="110"/>
                    <a:pt x="320" y="109"/>
                  </a:cubicBezTo>
                  <a:cubicBezTo>
                    <a:pt x="320" y="109"/>
                    <a:pt x="320" y="109"/>
                    <a:pt x="320" y="109"/>
                  </a:cubicBezTo>
                  <a:cubicBezTo>
                    <a:pt x="320" y="109"/>
                    <a:pt x="320" y="109"/>
                    <a:pt x="320" y="109"/>
                  </a:cubicBezTo>
                  <a:cubicBezTo>
                    <a:pt x="319" y="109"/>
                    <a:pt x="317" y="110"/>
                    <a:pt x="317" y="111"/>
                  </a:cubicBezTo>
                  <a:cubicBezTo>
                    <a:pt x="317" y="111"/>
                    <a:pt x="317" y="112"/>
                    <a:pt x="317" y="113"/>
                  </a:cubicBezTo>
                  <a:cubicBezTo>
                    <a:pt x="317" y="113"/>
                    <a:pt x="317" y="114"/>
                    <a:pt x="317" y="114"/>
                  </a:cubicBezTo>
                  <a:cubicBezTo>
                    <a:pt x="316" y="116"/>
                    <a:pt x="316" y="116"/>
                    <a:pt x="316" y="116"/>
                  </a:cubicBezTo>
                  <a:cubicBezTo>
                    <a:pt x="315" y="114"/>
                    <a:pt x="315" y="114"/>
                    <a:pt x="315" y="114"/>
                  </a:cubicBezTo>
                  <a:cubicBezTo>
                    <a:pt x="315" y="114"/>
                    <a:pt x="315" y="114"/>
                    <a:pt x="315" y="114"/>
                  </a:cubicBezTo>
                  <a:cubicBezTo>
                    <a:pt x="314" y="114"/>
                    <a:pt x="312" y="117"/>
                    <a:pt x="311" y="118"/>
                  </a:cubicBezTo>
                  <a:cubicBezTo>
                    <a:pt x="310" y="119"/>
                    <a:pt x="310" y="119"/>
                    <a:pt x="310" y="119"/>
                  </a:cubicBezTo>
                  <a:cubicBezTo>
                    <a:pt x="307" y="122"/>
                    <a:pt x="307" y="122"/>
                    <a:pt x="307" y="122"/>
                  </a:cubicBezTo>
                  <a:cubicBezTo>
                    <a:pt x="309" y="118"/>
                    <a:pt x="309" y="118"/>
                    <a:pt x="309" y="118"/>
                  </a:cubicBezTo>
                  <a:cubicBezTo>
                    <a:pt x="309" y="118"/>
                    <a:pt x="309" y="118"/>
                    <a:pt x="309" y="117"/>
                  </a:cubicBezTo>
                  <a:cubicBezTo>
                    <a:pt x="309" y="117"/>
                    <a:pt x="309" y="117"/>
                    <a:pt x="309" y="117"/>
                  </a:cubicBezTo>
                  <a:cubicBezTo>
                    <a:pt x="309" y="117"/>
                    <a:pt x="309" y="117"/>
                    <a:pt x="309" y="117"/>
                  </a:cubicBezTo>
                  <a:cubicBezTo>
                    <a:pt x="308" y="118"/>
                    <a:pt x="308" y="118"/>
                    <a:pt x="308" y="118"/>
                  </a:cubicBezTo>
                  <a:cubicBezTo>
                    <a:pt x="308" y="117"/>
                    <a:pt x="308" y="117"/>
                    <a:pt x="308" y="117"/>
                  </a:cubicBezTo>
                  <a:cubicBezTo>
                    <a:pt x="308" y="116"/>
                    <a:pt x="308" y="115"/>
                    <a:pt x="309" y="114"/>
                  </a:cubicBezTo>
                  <a:cubicBezTo>
                    <a:pt x="309" y="114"/>
                    <a:pt x="309" y="114"/>
                    <a:pt x="309" y="114"/>
                  </a:cubicBezTo>
                  <a:cubicBezTo>
                    <a:pt x="308" y="114"/>
                    <a:pt x="308" y="114"/>
                    <a:pt x="307" y="113"/>
                  </a:cubicBezTo>
                  <a:cubicBezTo>
                    <a:pt x="307" y="113"/>
                    <a:pt x="306" y="113"/>
                    <a:pt x="306" y="113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3" y="114"/>
                    <a:pt x="303" y="114"/>
                    <a:pt x="302" y="116"/>
                  </a:cubicBezTo>
                  <a:cubicBezTo>
                    <a:pt x="301" y="117"/>
                    <a:pt x="300" y="119"/>
                    <a:pt x="298" y="120"/>
                  </a:cubicBezTo>
                  <a:cubicBezTo>
                    <a:pt x="298" y="120"/>
                    <a:pt x="297" y="121"/>
                    <a:pt x="297" y="121"/>
                  </a:cubicBezTo>
                  <a:cubicBezTo>
                    <a:pt x="297" y="122"/>
                    <a:pt x="297" y="122"/>
                    <a:pt x="296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7" y="124"/>
                    <a:pt x="298" y="124"/>
                    <a:pt x="298" y="125"/>
                  </a:cubicBezTo>
                  <a:cubicBezTo>
                    <a:pt x="298" y="125"/>
                    <a:pt x="298" y="126"/>
                    <a:pt x="298" y="126"/>
                  </a:cubicBezTo>
                  <a:cubicBezTo>
                    <a:pt x="297" y="126"/>
                    <a:pt x="296" y="126"/>
                    <a:pt x="295" y="126"/>
                  </a:cubicBezTo>
                  <a:cubicBezTo>
                    <a:pt x="295" y="126"/>
                    <a:pt x="295" y="126"/>
                    <a:pt x="294" y="126"/>
                  </a:cubicBezTo>
                  <a:cubicBezTo>
                    <a:pt x="294" y="126"/>
                    <a:pt x="293" y="126"/>
                    <a:pt x="293" y="126"/>
                  </a:cubicBezTo>
                  <a:cubicBezTo>
                    <a:pt x="292" y="127"/>
                    <a:pt x="291" y="127"/>
                    <a:pt x="290" y="127"/>
                  </a:cubicBezTo>
                  <a:cubicBezTo>
                    <a:pt x="289" y="127"/>
                    <a:pt x="288" y="127"/>
                    <a:pt x="288" y="126"/>
                  </a:cubicBezTo>
                  <a:cubicBezTo>
                    <a:pt x="288" y="125"/>
                    <a:pt x="288" y="125"/>
                    <a:pt x="288" y="125"/>
                  </a:cubicBezTo>
                  <a:cubicBezTo>
                    <a:pt x="288" y="125"/>
                    <a:pt x="288" y="125"/>
                    <a:pt x="288" y="125"/>
                  </a:cubicBezTo>
                  <a:cubicBezTo>
                    <a:pt x="289" y="125"/>
                    <a:pt x="289" y="125"/>
                    <a:pt x="290" y="125"/>
                  </a:cubicBezTo>
                  <a:cubicBezTo>
                    <a:pt x="289" y="124"/>
                    <a:pt x="289" y="124"/>
                    <a:pt x="289" y="124"/>
                  </a:cubicBezTo>
                  <a:cubicBezTo>
                    <a:pt x="288" y="124"/>
                    <a:pt x="288" y="124"/>
                    <a:pt x="288" y="124"/>
                  </a:cubicBezTo>
                  <a:cubicBezTo>
                    <a:pt x="287" y="124"/>
                    <a:pt x="287" y="124"/>
                    <a:pt x="286" y="124"/>
                  </a:cubicBezTo>
                  <a:cubicBezTo>
                    <a:pt x="285" y="124"/>
                    <a:pt x="285" y="124"/>
                    <a:pt x="284" y="124"/>
                  </a:cubicBezTo>
                  <a:cubicBezTo>
                    <a:pt x="284" y="124"/>
                    <a:pt x="284" y="124"/>
                    <a:pt x="284" y="124"/>
                  </a:cubicBezTo>
                  <a:cubicBezTo>
                    <a:pt x="284" y="124"/>
                    <a:pt x="284" y="124"/>
                    <a:pt x="284" y="124"/>
                  </a:cubicBezTo>
                  <a:cubicBezTo>
                    <a:pt x="284" y="125"/>
                    <a:pt x="284" y="125"/>
                    <a:pt x="284" y="125"/>
                  </a:cubicBezTo>
                  <a:cubicBezTo>
                    <a:pt x="284" y="126"/>
                    <a:pt x="284" y="126"/>
                    <a:pt x="284" y="126"/>
                  </a:cubicBezTo>
                  <a:cubicBezTo>
                    <a:pt x="283" y="125"/>
                    <a:pt x="283" y="125"/>
                    <a:pt x="283" y="125"/>
                  </a:cubicBezTo>
                  <a:cubicBezTo>
                    <a:pt x="282" y="125"/>
                    <a:pt x="282" y="125"/>
                    <a:pt x="282" y="125"/>
                  </a:cubicBezTo>
                  <a:cubicBezTo>
                    <a:pt x="282" y="125"/>
                    <a:pt x="282" y="125"/>
                    <a:pt x="282" y="125"/>
                  </a:cubicBezTo>
                  <a:cubicBezTo>
                    <a:pt x="281" y="125"/>
                    <a:pt x="281" y="126"/>
                    <a:pt x="280" y="126"/>
                  </a:cubicBezTo>
                  <a:cubicBezTo>
                    <a:pt x="279" y="125"/>
                    <a:pt x="279" y="125"/>
                    <a:pt x="279" y="125"/>
                  </a:cubicBezTo>
                  <a:cubicBezTo>
                    <a:pt x="278" y="125"/>
                    <a:pt x="278" y="125"/>
                    <a:pt x="278" y="125"/>
                  </a:cubicBezTo>
                  <a:cubicBezTo>
                    <a:pt x="277" y="125"/>
                    <a:pt x="277" y="125"/>
                    <a:pt x="277" y="126"/>
                  </a:cubicBezTo>
                  <a:cubicBezTo>
                    <a:pt x="277" y="127"/>
                    <a:pt x="277" y="127"/>
                    <a:pt x="277" y="127"/>
                  </a:cubicBezTo>
                  <a:cubicBezTo>
                    <a:pt x="276" y="126"/>
                    <a:pt x="276" y="126"/>
                    <a:pt x="276" y="126"/>
                  </a:cubicBezTo>
                  <a:cubicBezTo>
                    <a:pt x="276" y="125"/>
                    <a:pt x="275" y="125"/>
                    <a:pt x="273" y="125"/>
                  </a:cubicBezTo>
                  <a:cubicBezTo>
                    <a:pt x="271" y="125"/>
                    <a:pt x="269" y="125"/>
                    <a:pt x="268" y="126"/>
                  </a:cubicBezTo>
                  <a:cubicBezTo>
                    <a:pt x="267" y="127"/>
                    <a:pt x="266" y="128"/>
                    <a:pt x="266" y="129"/>
                  </a:cubicBezTo>
                  <a:cubicBezTo>
                    <a:pt x="264" y="131"/>
                    <a:pt x="263" y="132"/>
                    <a:pt x="261" y="134"/>
                  </a:cubicBezTo>
                  <a:cubicBezTo>
                    <a:pt x="260" y="135"/>
                    <a:pt x="259" y="136"/>
                    <a:pt x="258" y="137"/>
                  </a:cubicBezTo>
                  <a:cubicBezTo>
                    <a:pt x="257" y="139"/>
                    <a:pt x="256" y="140"/>
                    <a:pt x="255" y="141"/>
                  </a:cubicBezTo>
                  <a:cubicBezTo>
                    <a:pt x="254" y="142"/>
                    <a:pt x="253" y="143"/>
                    <a:pt x="253" y="144"/>
                  </a:cubicBezTo>
                  <a:cubicBezTo>
                    <a:pt x="253" y="144"/>
                    <a:pt x="253" y="144"/>
                    <a:pt x="253" y="144"/>
                  </a:cubicBezTo>
                  <a:cubicBezTo>
                    <a:pt x="253" y="144"/>
                    <a:pt x="253" y="144"/>
                    <a:pt x="254" y="144"/>
                  </a:cubicBezTo>
                  <a:cubicBezTo>
                    <a:pt x="255" y="144"/>
                    <a:pt x="255" y="144"/>
                    <a:pt x="255" y="144"/>
                  </a:cubicBezTo>
                  <a:cubicBezTo>
                    <a:pt x="256" y="144"/>
                    <a:pt x="256" y="144"/>
                    <a:pt x="256" y="144"/>
                  </a:cubicBezTo>
                  <a:cubicBezTo>
                    <a:pt x="256" y="146"/>
                    <a:pt x="256" y="146"/>
                    <a:pt x="256" y="146"/>
                  </a:cubicBezTo>
                  <a:cubicBezTo>
                    <a:pt x="256" y="146"/>
                    <a:pt x="256" y="145"/>
                    <a:pt x="257" y="145"/>
                  </a:cubicBezTo>
                  <a:cubicBezTo>
                    <a:pt x="259" y="145"/>
                    <a:pt x="259" y="145"/>
                    <a:pt x="259" y="145"/>
                  </a:cubicBezTo>
                  <a:cubicBezTo>
                    <a:pt x="259" y="145"/>
                    <a:pt x="259" y="145"/>
                    <a:pt x="259" y="145"/>
                  </a:cubicBezTo>
                  <a:cubicBezTo>
                    <a:pt x="260" y="145"/>
                    <a:pt x="260" y="145"/>
                    <a:pt x="260" y="145"/>
                  </a:cubicBezTo>
                  <a:cubicBezTo>
                    <a:pt x="262" y="145"/>
                    <a:pt x="263" y="146"/>
                    <a:pt x="264" y="147"/>
                  </a:cubicBezTo>
                  <a:cubicBezTo>
                    <a:pt x="264" y="148"/>
                    <a:pt x="265" y="148"/>
                    <a:pt x="265" y="149"/>
                  </a:cubicBezTo>
                  <a:cubicBezTo>
                    <a:pt x="266" y="149"/>
                    <a:pt x="266" y="154"/>
                    <a:pt x="266" y="155"/>
                  </a:cubicBezTo>
                  <a:cubicBezTo>
                    <a:pt x="265" y="157"/>
                    <a:pt x="264" y="159"/>
                    <a:pt x="265" y="161"/>
                  </a:cubicBezTo>
                  <a:cubicBezTo>
                    <a:pt x="265" y="163"/>
                    <a:pt x="265" y="167"/>
                    <a:pt x="264" y="168"/>
                  </a:cubicBezTo>
                  <a:cubicBezTo>
                    <a:pt x="262" y="170"/>
                    <a:pt x="260" y="172"/>
                    <a:pt x="259" y="174"/>
                  </a:cubicBezTo>
                  <a:cubicBezTo>
                    <a:pt x="258" y="176"/>
                    <a:pt x="257" y="178"/>
                    <a:pt x="255" y="180"/>
                  </a:cubicBezTo>
                  <a:cubicBezTo>
                    <a:pt x="255" y="180"/>
                    <a:pt x="255" y="180"/>
                    <a:pt x="254" y="181"/>
                  </a:cubicBezTo>
                  <a:cubicBezTo>
                    <a:pt x="253" y="183"/>
                    <a:pt x="252" y="184"/>
                    <a:pt x="250" y="186"/>
                  </a:cubicBezTo>
                  <a:cubicBezTo>
                    <a:pt x="249" y="186"/>
                    <a:pt x="248" y="187"/>
                    <a:pt x="246" y="187"/>
                  </a:cubicBezTo>
                  <a:cubicBezTo>
                    <a:pt x="245" y="187"/>
                    <a:pt x="245" y="187"/>
                    <a:pt x="245" y="186"/>
                  </a:cubicBezTo>
                  <a:cubicBezTo>
                    <a:pt x="244" y="186"/>
                    <a:pt x="244" y="186"/>
                    <a:pt x="244" y="186"/>
                  </a:cubicBezTo>
                  <a:cubicBezTo>
                    <a:pt x="244" y="186"/>
                    <a:pt x="244" y="186"/>
                    <a:pt x="244" y="186"/>
                  </a:cubicBezTo>
                  <a:cubicBezTo>
                    <a:pt x="244" y="186"/>
                    <a:pt x="244" y="186"/>
                    <a:pt x="244" y="186"/>
                  </a:cubicBezTo>
                  <a:cubicBezTo>
                    <a:pt x="243" y="186"/>
                    <a:pt x="243" y="187"/>
                    <a:pt x="242" y="187"/>
                  </a:cubicBezTo>
                  <a:cubicBezTo>
                    <a:pt x="242" y="187"/>
                    <a:pt x="242" y="188"/>
                    <a:pt x="242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41" y="188"/>
                    <a:pt x="241" y="188"/>
                    <a:pt x="241" y="188"/>
                  </a:cubicBezTo>
                  <a:cubicBezTo>
                    <a:pt x="240" y="186"/>
                    <a:pt x="241" y="185"/>
                    <a:pt x="241" y="185"/>
                  </a:cubicBezTo>
                  <a:cubicBezTo>
                    <a:pt x="241" y="185"/>
                    <a:pt x="242" y="184"/>
                    <a:pt x="242" y="184"/>
                  </a:cubicBezTo>
                  <a:cubicBezTo>
                    <a:pt x="242" y="184"/>
                    <a:pt x="242" y="183"/>
                    <a:pt x="242" y="183"/>
                  </a:cubicBezTo>
                  <a:cubicBezTo>
                    <a:pt x="242" y="182"/>
                    <a:pt x="242" y="182"/>
                    <a:pt x="242" y="182"/>
                  </a:cubicBezTo>
                  <a:cubicBezTo>
                    <a:pt x="242" y="181"/>
                    <a:pt x="242" y="181"/>
                    <a:pt x="242" y="181"/>
                  </a:cubicBezTo>
                  <a:cubicBezTo>
                    <a:pt x="241" y="180"/>
                    <a:pt x="242" y="179"/>
                    <a:pt x="243" y="179"/>
                  </a:cubicBezTo>
                  <a:cubicBezTo>
                    <a:pt x="244" y="178"/>
                    <a:pt x="244" y="178"/>
                    <a:pt x="245" y="178"/>
                  </a:cubicBezTo>
                  <a:cubicBezTo>
                    <a:pt x="246" y="178"/>
                    <a:pt x="246" y="178"/>
                    <a:pt x="246" y="178"/>
                  </a:cubicBezTo>
                  <a:cubicBezTo>
                    <a:pt x="246" y="178"/>
                    <a:pt x="247" y="178"/>
                    <a:pt x="248" y="173"/>
                  </a:cubicBezTo>
                  <a:cubicBezTo>
                    <a:pt x="248" y="173"/>
                    <a:pt x="248" y="173"/>
                    <a:pt x="248" y="173"/>
                  </a:cubicBezTo>
                  <a:cubicBezTo>
                    <a:pt x="249" y="172"/>
                    <a:pt x="249" y="172"/>
                    <a:pt x="249" y="171"/>
                  </a:cubicBezTo>
                  <a:cubicBezTo>
                    <a:pt x="250" y="171"/>
                    <a:pt x="250" y="171"/>
                    <a:pt x="250" y="170"/>
                  </a:cubicBezTo>
                  <a:cubicBezTo>
                    <a:pt x="250" y="170"/>
                    <a:pt x="250" y="170"/>
                    <a:pt x="250" y="169"/>
                  </a:cubicBezTo>
                  <a:cubicBezTo>
                    <a:pt x="250" y="169"/>
                    <a:pt x="250" y="169"/>
                    <a:pt x="250" y="168"/>
                  </a:cubicBezTo>
                  <a:cubicBezTo>
                    <a:pt x="248" y="169"/>
                    <a:pt x="247" y="170"/>
                    <a:pt x="246" y="170"/>
                  </a:cubicBezTo>
                  <a:cubicBezTo>
                    <a:pt x="245" y="171"/>
                    <a:pt x="245" y="171"/>
                    <a:pt x="245" y="171"/>
                  </a:cubicBezTo>
                  <a:cubicBezTo>
                    <a:pt x="244" y="171"/>
                    <a:pt x="244" y="171"/>
                    <a:pt x="243" y="171"/>
                  </a:cubicBezTo>
                  <a:cubicBezTo>
                    <a:pt x="242" y="171"/>
                    <a:pt x="241" y="170"/>
                    <a:pt x="241" y="169"/>
                  </a:cubicBezTo>
                  <a:cubicBezTo>
                    <a:pt x="241" y="168"/>
                    <a:pt x="241" y="168"/>
                    <a:pt x="241" y="168"/>
                  </a:cubicBezTo>
                  <a:cubicBezTo>
                    <a:pt x="240" y="166"/>
                    <a:pt x="239" y="165"/>
                    <a:pt x="237" y="164"/>
                  </a:cubicBezTo>
                  <a:cubicBezTo>
                    <a:pt x="233" y="164"/>
                    <a:pt x="233" y="163"/>
                    <a:pt x="233" y="161"/>
                  </a:cubicBezTo>
                  <a:cubicBezTo>
                    <a:pt x="232" y="160"/>
                    <a:pt x="232" y="160"/>
                    <a:pt x="232" y="160"/>
                  </a:cubicBezTo>
                  <a:cubicBezTo>
                    <a:pt x="232" y="159"/>
                    <a:pt x="232" y="158"/>
                    <a:pt x="232" y="157"/>
                  </a:cubicBezTo>
                  <a:cubicBezTo>
                    <a:pt x="231" y="156"/>
                    <a:pt x="231" y="155"/>
                    <a:pt x="231" y="154"/>
                  </a:cubicBezTo>
                  <a:cubicBezTo>
                    <a:pt x="230" y="152"/>
                    <a:pt x="229" y="152"/>
                    <a:pt x="228" y="152"/>
                  </a:cubicBezTo>
                  <a:cubicBezTo>
                    <a:pt x="227" y="151"/>
                    <a:pt x="227" y="151"/>
                    <a:pt x="226" y="151"/>
                  </a:cubicBezTo>
                  <a:cubicBezTo>
                    <a:pt x="226" y="151"/>
                    <a:pt x="226" y="151"/>
                    <a:pt x="225" y="150"/>
                  </a:cubicBezTo>
                  <a:cubicBezTo>
                    <a:pt x="225" y="150"/>
                    <a:pt x="225" y="150"/>
                    <a:pt x="224" y="150"/>
                  </a:cubicBezTo>
                  <a:cubicBezTo>
                    <a:pt x="220" y="150"/>
                    <a:pt x="220" y="150"/>
                    <a:pt x="220" y="150"/>
                  </a:cubicBezTo>
                  <a:cubicBezTo>
                    <a:pt x="219" y="151"/>
                    <a:pt x="218" y="151"/>
                    <a:pt x="217" y="152"/>
                  </a:cubicBezTo>
                  <a:cubicBezTo>
                    <a:pt x="218" y="152"/>
                    <a:pt x="218" y="152"/>
                    <a:pt x="218" y="153"/>
                  </a:cubicBezTo>
                  <a:cubicBezTo>
                    <a:pt x="219" y="154"/>
                    <a:pt x="218" y="155"/>
                    <a:pt x="217" y="156"/>
                  </a:cubicBezTo>
                  <a:cubicBezTo>
                    <a:pt x="217" y="156"/>
                    <a:pt x="217" y="157"/>
                    <a:pt x="216" y="157"/>
                  </a:cubicBezTo>
                  <a:cubicBezTo>
                    <a:pt x="216" y="157"/>
                    <a:pt x="216" y="158"/>
                    <a:pt x="216" y="158"/>
                  </a:cubicBezTo>
                  <a:cubicBezTo>
                    <a:pt x="216" y="160"/>
                    <a:pt x="215" y="162"/>
                    <a:pt x="214" y="163"/>
                  </a:cubicBezTo>
                  <a:cubicBezTo>
                    <a:pt x="214" y="163"/>
                    <a:pt x="213" y="163"/>
                    <a:pt x="213" y="163"/>
                  </a:cubicBezTo>
                  <a:cubicBezTo>
                    <a:pt x="212" y="164"/>
                    <a:pt x="211" y="164"/>
                    <a:pt x="210" y="164"/>
                  </a:cubicBezTo>
                  <a:cubicBezTo>
                    <a:pt x="210" y="163"/>
                    <a:pt x="210" y="163"/>
                    <a:pt x="210" y="163"/>
                  </a:cubicBezTo>
                  <a:cubicBezTo>
                    <a:pt x="208" y="163"/>
                    <a:pt x="208" y="163"/>
                    <a:pt x="207" y="163"/>
                  </a:cubicBezTo>
                  <a:cubicBezTo>
                    <a:pt x="206" y="163"/>
                    <a:pt x="205" y="163"/>
                    <a:pt x="205" y="162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3" y="162"/>
                    <a:pt x="202" y="162"/>
                    <a:pt x="202" y="163"/>
                  </a:cubicBezTo>
                  <a:cubicBezTo>
                    <a:pt x="202" y="163"/>
                    <a:pt x="202" y="163"/>
                    <a:pt x="201" y="163"/>
                  </a:cubicBezTo>
                  <a:cubicBezTo>
                    <a:pt x="200" y="164"/>
                    <a:pt x="197" y="165"/>
                    <a:pt x="194" y="165"/>
                  </a:cubicBezTo>
                  <a:cubicBezTo>
                    <a:pt x="192" y="165"/>
                    <a:pt x="191" y="165"/>
                    <a:pt x="189" y="164"/>
                  </a:cubicBezTo>
                  <a:cubicBezTo>
                    <a:pt x="188" y="163"/>
                    <a:pt x="186" y="162"/>
                    <a:pt x="184" y="161"/>
                  </a:cubicBezTo>
                  <a:cubicBezTo>
                    <a:pt x="183" y="160"/>
                    <a:pt x="183" y="160"/>
                    <a:pt x="183" y="160"/>
                  </a:cubicBezTo>
                  <a:cubicBezTo>
                    <a:pt x="182" y="160"/>
                    <a:pt x="181" y="160"/>
                    <a:pt x="180" y="161"/>
                  </a:cubicBezTo>
                  <a:cubicBezTo>
                    <a:pt x="180" y="161"/>
                    <a:pt x="179" y="162"/>
                    <a:pt x="178" y="161"/>
                  </a:cubicBezTo>
                  <a:cubicBezTo>
                    <a:pt x="176" y="161"/>
                    <a:pt x="175" y="160"/>
                    <a:pt x="174" y="160"/>
                  </a:cubicBezTo>
                  <a:cubicBezTo>
                    <a:pt x="174" y="159"/>
                    <a:pt x="174" y="159"/>
                    <a:pt x="174" y="158"/>
                  </a:cubicBezTo>
                  <a:cubicBezTo>
                    <a:pt x="174" y="158"/>
                    <a:pt x="174" y="157"/>
                    <a:pt x="174" y="157"/>
                  </a:cubicBezTo>
                  <a:cubicBezTo>
                    <a:pt x="174" y="157"/>
                    <a:pt x="173" y="157"/>
                    <a:pt x="173" y="156"/>
                  </a:cubicBezTo>
                  <a:cubicBezTo>
                    <a:pt x="172" y="156"/>
                    <a:pt x="169" y="155"/>
                    <a:pt x="168" y="155"/>
                  </a:cubicBezTo>
                  <a:cubicBezTo>
                    <a:pt x="168" y="155"/>
                    <a:pt x="168" y="155"/>
                    <a:pt x="167" y="155"/>
                  </a:cubicBezTo>
                  <a:cubicBezTo>
                    <a:pt x="167" y="156"/>
                    <a:pt x="166" y="156"/>
                    <a:pt x="166" y="157"/>
                  </a:cubicBezTo>
                  <a:cubicBezTo>
                    <a:pt x="165" y="157"/>
                    <a:pt x="166" y="157"/>
                    <a:pt x="166" y="158"/>
                  </a:cubicBezTo>
                  <a:cubicBezTo>
                    <a:pt x="166" y="159"/>
                    <a:pt x="166" y="159"/>
                    <a:pt x="166" y="160"/>
                  </a:cubicBezTo>
                  <a:cubicBezTo>
                    <a:pt x="166" y="160"/>
                    <a:pt x="166" y="160"/>
                    <a:pt x="166" y="161"/>
                  </a:cubicBezTo>
                  <a:cubicBezTo>
                    <a:pt x="166" y="161"/>
                    <a:pt x="166" y="162"/>
                    <a:pt x="165" y="162"/>
                  </a:cubicBezTo>
                  <a:cubicBezTo>
                    <a:pt x="165" y="162"/>
                    <a:pt x="165" y="163"/>
                    <a:pt x="164" y="163"/>
                  </a:cubicBezTo>
                  <a:cubicBezTo>
                    <a:pt x="164" y="163"/>
                    <a:pt x="163" y="162"/>
                    <a:pt x="163" y="162"/>
                  </a:cubicBezTo>
                  <a:cubicBezTo>
                    <a:pt x="163" y="162"/>
                    <a:pt x="162" y="162"/>
                    <a:pt x="162" y="162"/>
                  </a:cubicBezTo>
                  <a:cubicBezTo>
                    <a:pt x="158" y="162"/>
                    <a:pt x="158" y="162"/>
                    <a:pt x="158" y="162"/>
                  </a:cubicBezTo>
                  <a:cubicBezTo>
                    <a:pt x="158" y="162"/>
                    <a:pt x="157" y="162"/>
                    <a:pt x="157" y="161"/>
                  </a:cubicBezTo>
                  <a:cubicBezTo>
                    <a:pt x="157" y="161"/>
                    <a:pt x="156" y="161"/>
                    <a:pt x="156" y="161"/>
                  </a:cubicBezTo>
                  <a:cubicBezTo>
                    <a:pt x="156" y="161"/>
                    <a:pt x="155" y="161"/>
                    <a:pt x="155" y="161"/>
                  </a:cubicBezTo>
                  <a:cubicBezTo>
                    <a:pt x="153" y="160"/>
                    <a:pt x="151" y="160"/>
                    <a:pt x="150" y="161"/>
                  </a:cubicBezTo>
                  <a:cubicBezTo>
                    <a:pt x="148" y="161"/>
                    <a:pt x="147" y="162"/>
                    <a:pt x="145" y="163"/>
                  </a:cubicBezTo>
                  <a:cubicBezTo>
                    <a:pt x="144" y="164"/>
                    <a:pt x="144" y="164"/>
                    <a:pt x="144" y="164"/>
                  </a:cubicBezTo>
                  <a:cubicBezTo>
                    <a:pt x="144" y="164"/>
                    <a:pt x="143" y="165"/>
                    <a:pt x="143" y="165"/>
                  </a:cubicBezTo>
                  <a:cubicBezTo>
                    <a:pt x="142" y="166"/>
                    <a:pt x="142" y="167"/>
                    <a:pt x="140" y="167"/>
                  </a:cubicBezTo>
                  <a:cubicBezTo>
                    <a:pt x="140" y="167"/>
                    <a:pt x="140" y="167"/>
                    <a:pt x="139" y="166"/>
                  </a:cubicBezTo>
                  <a:cubicBezTo>
                    <a:pt x="139" y="166"/>
                    <a:pt x="139" y="166"/>
                    <a:pt x="139" y="166"/>
                  </a:cubicBezTo>
                  <a:cubicBezTo>
                    <a:pt x="139" y="165"/>
                    <a:pt x="139" y="165"/>
                    <a:pt x="139" y="165"/>
                  </a:cubicBezTo>
                  <a:cubicBezTo>
                    <a:pt x="140" y="165"/>
                    <a:pt x="140" y="165"/>
                    <a:pt x="140" y="164"/>
                  </a:cubicBezTo>
                  <a:cubicBezTo>
                    <a:pt x="140" y="164"/>
                    <a:pt x="139" y="163"/>
                    <a:pt x="139" y="163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38" y="164"/>
                    <a:pt x="137" y="164"/>
                    <a:pt x="136" y="163"/>
                  </a:cubicBezTo>
                  <a:cubicBezTo>
                    <a:pt x="135" y="163"/>
                    <a:pt x="134" y="162"/>
                    <a:pt x="134" y="161"/>
                  </a:cubicBezTo>
                  <a:cubicBezTo>
                    <a:pt x="133" y="160"/>
                    <a:pt x="133" y="160"/>
                    <a:pt x="132" y="159"/>
                  </a:cubicBezTo>
                  <a:cubicBezTo>
                    <a:pt x="131" y="159"/>
                    <a:pt x="131" y="159"/>
                    <a:pt x="130" y="159"/>
                  </a:cubicBezTo>
                  <a:cubicBezTo>
                    <a:pt x="130" y="160"/>
                    <a:pt x="129" y="160"/>
                    <a:pt x="128" y="160"/>
                  </a:cubicBezTo>
                  <a:cubicBezTo>
                    <a:pt x="128" y="160"/>
                    <a:pt x="127" y="160"/>
                    <a:pt x="127" y="160"/>
                  </a:cubicBezTo>
                  <a:cubicBezTo>
                    <a:pt x="126" y="159"/>
                    <a:pt x="126" y="159"/>
                    <a:pt x="126" y="158"/>
                  </a:cubicBezTo>
                  <a:cubicBezTo>
                    <a:pt x="126" y="158"/>
                    <a:pt x="126" y="158"/>
                    <a:pt x="126" y="158"/>
                  </a:cubicBezTo>
                  <a:cubicBezTo>
                    <a:pt x="126" y="158"/>
                    <a:pt x="125" y="158"/>
                    <a:pt x="125" y="159"/>
                  </a:cubicBezTo>
                  <a:cubicBezTo>
                    <a:pt x="125" y="159"/>
                    <a:pt x="125" y="159"/>
                    <a:pt x="125" y="159"/>
                  </a:cubicBezTo>
                  <a:cubicBezTo>
                    <a:pt x="124" y="160"/>
                    <a:pt x="124" y="160"/>
                    <a:pt x="124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2" y="156"/>
                    <a:pt x="120" y="153"/>
                    <a:pt x="119" y="150"/>
                  </a:cubicBezTo>
                  <a:cubicBezTo>
                    <a:pt x="118" y="150"/>
                    <a:pt x="118" y="149"/>
                    <a:pt x="117" y="148"/>
                  </a:cubicBezTo>
                  <a:cubicBezTo>
                    <a:pt x="117" y="148"/>
                    <a:pt x="116" y="148"/>
                    <a:pt x="116" y="148"/>
                  </a:cubicBezTo>
                  <a:cubicBezTo>
                    <a:pt x="115" y="147"/>
                    <a:pt x="115" y="147"/>
                    <a:pt x="115" y="146"/>
                  </a:cubicBezTo>
                  <a:cubicBezTo>
                    <a:pt x="115" y="146"/>
                    <a:pt x="115" y="146"/>
                    <a:pt x="115" y="146"/>
                  </a:cubicBezTo>
                  <a:cubicBezTo>
                    <a:pt x="114" y="147"/>
                    <a:pt x="112" y="148"/>
                    <a:pt x="112" y="149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10" y="149"/>
                    <a:pt x="110" y="149"/>
                    <a:pt x="109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8"/>
                    <a:pt x="108" y="148"/>
                    <a:pt x="108" y="147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8"/>
                    <a:pt x="108" y="148"/>
                    <a:pt x="108" y="148"/>
                  </a:cubicBezTo>
                  <a:cubicBezTo>
                    <a:pt x="106" y="148"/>
                    <a:pt x="106" y="148"/>
                    <a:pt x="106" y="148"/>
                  </a:cubicBezTo>
                  <a:cubicBezTo>
                    <a:pt x="106" y="147"/>
                    <a:pt x="106" y="147"/>
                    <a:pt x="106" y="147"/>
                  </a:cubicBezTo>
                  <a:cubicBezTo>
                    <a:pt x="106" y="147"/>
                    <a:pt x="106" y="146"/>
                    <a:pt x="106" y="146"/>
                  </a:cubicBezTo>
                  <a:cubicBezTo>
                    <a:pt x="105" y="147"/>
                    <a:pt x="105" y="147"/>
                    <a:pt x="104" y="147"/>
                  </a:cubicBezTo>
                  <a:cubicBezTo>
                    <a:pt x="104" y="147"/>
                    <a:pt x="103" y="147"/>
                    <a:pt x="103" y="146"/>
                  </a:cubicBezTo>
                  <a:cubicBezTo>
                    <a:pt x="103" y="146"/>
                    <a:pt x="103" y="145"/>
                    <a:pt x="103" y="145"/>
                  </a:cubicBezTo>
                  <a:cubicBezTo>
                    <a:pt x="103" y="145"/>
                    <a:pt x="103" y="143"/>
                    <a:pt x="102" y="142"/>
                  </a:cubicBezTo>
                  <a:cubicBezTo>
                    <a:pt x="102" y="142"/>
                    <a:pt x="100" y="142"/>
                    <a:pt x="100" y="142"/>
                  </a:cubicBezTo>
                  <a:cubicBezTo>
                    <a:pt x="99" y="142"/>
                    <a:pt x="99" y="142"/>
                    <a:pt x="99" y="142"/>
                  </a:cubicBezTo>
                  <a:cubicBezTo>
                    <a:pt x="98" y="142"/>
                    <a:pt x="98" y="142"/>
                    <a:pt x="97" y="143"/>
                  </a:cubicBezTo>
                  <a:cubicBezTo>
                    <a:pt x="97" y="143"/>
                    <a:pt x="97" y="143"/>
                    <a:pt x="96" y="144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95" y="144"/>
                    <a:pt x="94" y="144"/>
                    <a:pt x="93" y="144"/>
                  </a:cubicBezTo>
                  <a:cubicBezTo>
                    <a:pt x="92" y="145"/>
                    <a:pt x="92" y="145"/>
                    <a:pt x="91" y="145"/>
                  </a:cubicBezTo>
                  <a:cubicBezTo>
                    <a:pt x="91" y="145"/>
                    <a:pt x="90" y="145"/>
                    <a:pt x="90" y="145"/>
                  </a:cubicBezTo>
                  <a:cubicBezTo>
                    <a:pt x="90" y="145"/>
                    <a:pt x="90" y="146"/>
                    <a:pt x="90" y="146"/>
                  </a:cubicBezTo>
                  <a:cubicBezTo>
                    <a:pt x="89" y="146"/>
                    <a:pt x="88" y="146"/>
                    <a:pt x="87" y="147"/>
                  </a:cubicBezTo>
                  <a:cubicBezTo>
                    <a:pt x="86" y="147"/>
                    <a:pt x="85" y="147"/>
                    <a:pt x="84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47"/>
                    <a:pt x="82" y="147"/>
                    <a:pt x="82" y="147"/>
                  </a:cubicBezTo>
                  <a:cubicBezTo>
                    <a:pt x="81" y="147"/>
                    <a:pt x="81" y="147"/>
                    <a:pt x="80" y="147"/>
                  </a:cubicBezTo>
                  <a:cubicBezTo>
                    <a:pt x="80" y="148"/>
                    <a:pt x="80" y="148"/>
                    <a:pt x="81" y="148"/>
                  </a:cubicBezTo>
                  <a:cubicBezTo>
                    <a:pt x="81" y="148"/>
                    <a:pt x="81" y="148"/>
                    <a:pt x="81" y="148"/>
                  </a:cubicBezTo>
                  <a:cubicBezTo>
                    <a:pt x="81" y="148"/>
                    <a:pt x="81" y="148"/>
                    <a:pt x="81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1" y="149"/>
                    <a:pt x="81" y="149"/>
                    <a:pt x="81" y="149"/>
                  </a:cubicBezTo>
                  <a:cubicBezTo>
                    <a:pt x="81" y="149"/>
                    <a:pt x="81" y="149"/>
                    <a:pt x="81" y="149"/>
                  </a:cubicBezTo>
                  <a:cubicBezTo>
                    <a:pt x="81" y="149"/>
                    <a:pt x="81" y="149"/>
                    <a:pt x="81" y="149"/>
                  </a:cubicBezTo>
                  <a:cubicBezTo>
                    <a:pt x="82" y="149"/>
                    <a:pt x="83" y="149"/>
                    <a:pt x="83" y="150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3" y="151"/>
                    <a:pt x="83" y="151"/>
                    <a:pt x="83" y="151"/>
                  </a:cubicBezTo>
                  <a:cubicBezTo>
                    <a:pt x="83" y="151"/>
                    <a:pt x="82" y="151"/>
                    <a:pt x="82" y="151"/>
                  </a:cubicBezTo>
                  <a:cubicBezTo>
                    <a:pt x="81" y="151"/>
                    <a:pt x="80" y="151"/>
                    <a:pt x="80" y="152"/>
                  </a:cubicBezTo>
                  <a:cubicBezTo>
                    <a:pt x="80" y="152"/>
                    <a:pt x="80" y="153"/>
                    <a:pt x="80" y="153"/>
                  </a:cubicBezTo>
                  <a:cubicBezTo>
                    <a:pt x="80" y="154"/>
                    <a:pt x="80" y="154"/>
                    <a:pt x="79" y="154"/>
                  </a:cubicBezTo>
                  <a:cubicBezTo>
                    <a:pt x="79" y="155"/>
                    <a:pt x="79" y="155"/>
                    <a:pt x="78" y="155"/>
                  </a:cubicBezTo>
                  <a:cubicBezTo>
                    <a:pt x="79" y="155"/>
                    <a:pt x="81" y="156"/>
                    <a:pt x="81" y="156"/>
                  </a:cubicBezTo>
                  <a:cubicBezTo>
                    <a:pt x="82" y="156"/>
                    <a:pt x="82" y="156"/>
                    <a:pt x="82" y="156"/>
                  </a:cubicBezTo>
                  <a:cubicBezTo>
                    <a:pt x="82" y="157"/>
                    <a:pt x="82" y="157"/>
                    <a:pt x="82" y="157"/>
                  </a:cubicBezTo>
                  <a:cubicBezTo>
                    <a:pt x="82" y="159"/>
                    <a:pt x="80" y="161"/>
                    <a:pt x="78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77" y="160"/>
                    <a:pt x="77" y="160"/>
                    <a:pt x="77" y="160"/>
                  </a:cubicBezTo>
                  <a:cubicBezTo>
                    <a:pt x="76" y="160"/>
                    <a:pt x="76" y="160"/>
                    <a:pt x="76" y="160"/>
                  </a:cubicBezTo>
                  <a:cubicBezTo>
                    <a:pt x="75" y="160"/>
                    <a:pt x="74" y="159"/>
                    <a:pt x="74" y="159"/>
                  </a:cubicBezTo>
                  <a:cubicBezTo>
                    <a:pt x="74" y="158"/>
                    <a:pt x="74" y="158"/>
                    <a:pt x="73" y="158"/>
                  </a:cubicBezTo>
                  <a:cubicBezTo>
                    <a:pt x="73" y="158"/>
                    <a:pt x="73" y="158"/>
                    <a:pt x="73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71" y="159"/>
                    <a:pt x="70" y="159"/>
                    <a:pt x="70" y="159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69" y="159"/>
                    <a:pt x="69" y="159"/>
                    <a:pt x="68" y="160"/>
                  </a:cubicBezTo>
                  <a:cubicBezTo>
                    <a:pt x="68" y="160"/>
                    <a:pt x="67" y="160"/>
                    <a:pt x="67" y="160"/>
                  </a:cubicBezTo>
                  <a:cubicBezTo>
                    <a:pt x="67" y="160"/>
                    <a:pt x="66" y="160"/>
                    <a:pt x="66" y="160"/>
                  </a:cubicBezTo>
                  <a:cubicBezTo>
                    <a:pt x="66" y="160"/>
                    <a:pt x="66" y="160"/>
                    <a:pt x="66" y="159"/>
                  </a:cubicBezTo>
                  <a:cubicBezTo>
                    <a:pt x="66" y="159"/>
                    <a:pt x="66" y="159"/>
                    <a:pt x="66" y="160"/>
                  </a:cubicBezTo>
                  <a:cubicBezTo>
                    <a:pt x="66" y="160"/>
                    <a:pt x="66" y="160"/>
                    <a:pt x="66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4" y="158"/>
                    <a:pt x="63" y="157"/>
                    <a:pt x="61" y="157"/>
                  </a:cubicBezTo>
                  <a:cubicBezTo>
                    <a:pt x="61" y="157"/>
                    <a:pt x="60" y="156"/>
                    <a:pt x="60" y="156"/>
                  </a:cubicBezTo>
                  <a:cubicBezTo>
                    <a:pt x="60" y="156"/>
                    <a:pt x="59" y="156"/>
                    <a:pt x="59" y="156"/>
                  </a:cubicBezTo>
                  <a:cubicBezTo>
                    <a:pt x="59" y="156"/>
                    <a:pt x="59" y="156"/>
                    <a:pt x="59" y="157"/>
                  </a:cubicBezTo>
                  <a:cubicBezTo>
                    <a:pt x="59" y="157"/>
                    <a:pt x="59" y="157"/>
                    <a:pt x="59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7" y="156"/>
                    <a:pt x="57" y="156"/>
                    <a:pt x="56" y="157"/>
                  </a:cubicBezTo>
                  <a:cubicBezTo>
                    <a:pt x="56" y="157"/>
                    <a:pt x="56" y="157"/>
                    <a:pt x="55" y="158"/>
                  </a:cubicBezTo>
                  <a:cubicBezTo>
                    <a:pt x="55" y="158"/>
                    <a:pt x="54" y="158"/>
                    <a:pt x="54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54" y="158"/>
                    <a:pt x="54" y="159"/>
                    <a:pt x="53" y="159"/>
                  </a:cubicBezTo>
                  <a:cubicBezTo>
                    <a:pt x="53" y="159"/>
                    <a:pt x="52" y="160"/>
                    <a:pt x="52" y="160"/>
                  </a:cubicBezTo>
                  <a:cubicBezTo>
                    <a:pt x="52" y="161"/>
                    <a:pt x="52" y="162"/>
                    <a:pt x="52" y="163"/>
                  </a:cubicBezTo>
                  <a:cubicBezTo>
                    <a:pt x="52" y="163"/>
                    <a:pt x="51" y="163"/>
                    <a:pt x="51" y="163"/>
                  </a:cubicBezTo>
                  <a:cubicBezTo>
                    <a:pt x="50" y="163"/>
                    <a:pt x="50" y="163"/>
                    <a:pt x="49" y="161"/>
                  </a:cubicBezTo>
                  <a:cubicBezTo>
                    <a:pt x="49" y="161"/>
                    <a:pt x="49" y="162"/>
                    <a:pt x="48" y="162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48" y="163"/>
                    <a:pt x="48" y="163"/>
                    <a:pt x="48" y="164"/>
                  </a:cubicBezTo>
                  <a:cubicBezTo>
                    <a:pt x="48" y="165"/>
                    <a:pt x="48" y="165"/>
                    <a:pt x="48" y="166"/>
                  </a:cubicBezTo>
                  <a:cubicBezTo>
                    <a:pt x="47" y="166"/>
                    <a:pt x="47" y="166"/>
                    <a:pt x="47" y="167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8" y="167"/>
                    <a:pt x="48" y="168"/>
                    <a:pt x="48" y="168"/>
                  </a:cubicBezTo>
                  <a:cubicBezTo>
                    <a:pt x="48" y="169"/>
                    <a:pt x="48" y="169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9"/>
                    <a:pt x="51" y="169"/>
                    <a:pt x="53" y="173"/>
                  </a:cubicBezTo>
                  <a:cubicBezTo>
                    <a:pt x="53" y="174"/>
                    <a:pt x="53" y="174"/>
                    <a:pt x="53" y="174"/>
                  </a:cubicBezTo>
                  <a:cubicBezTo>
                    <a:pt x="52" y="174"/>
                    <a:pt x="52" y="174"/>
                    <a:pt x="52" y="174"/>
                  </a:cubicBezTo>
                  <a:cubicBezTo>
                    <a:pt x="52" y="174"/>
                    <a:pt x="52" y="174"/>
                    <a:pt x="52" y="174"/>
                  </a:cubicBezTo>
                  <a:cubicBezTo>
                    <a:pt x="52" y="174"/>
                    <a:pt x="52" y="174"/>
                    <a:pt x="52" y="174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1" y="175"/>
                    <a:pt x="51" y="176"/>
                    <a:pt x="50" y="176"/>
                  </a:cubicBezTo>
                  <a:cubicBezTo>
                    <a:pt x="50" y="178"/>
                    <a:pt x="50" y="178"/>
                    <a:pt x="50" y="178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9" y="176"/>
                    <a:pt x="49" y="177"/>
                    <a:pt x="49" y="177"/>
                  </a:cubicBezTo>
                  <a:cubicBezTo>
                    <a:pt x="49" y="178"/>
                    <a:pt x="49" y="178"/>
                    <a:pt x="49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48" y="178"/>
                    <a:pt x="48" y="178"/>
                    <a:pt x="48" y="179"/>
                  </a:cubicBezTo>
                  <a:cubicBezTo>
                    <a:pt x="47" y="179"/>
                    <a:pt x="47" y="180"/>
                    <a:pt x="47" y="180"/>
                  </a:cubicBezTo>
                  <a:cubicBezTo>
                    <a:pt x="47" y="180"/>
                    <a:pt x="47" y="181"/>
                    <a:pt x="48" y="181"/>
                  </a:cubicBezTo>
                  <a:cubicBezTo>
                    <a:pt x="48" y="182"/>
                    <a:pt x="48" y="182"/>
                    <a:pt x="48" y="182"/>
                  </a:cubicBezTo>
                  <a:cubicBezTo>
                    <a:pt x="49" y="178"/>
                    <a:pt x="49" y="178"/>
                    <a:pt x="49" y="178"/>
                  </a:cubicBezTo>
                  <a:cubicBezTo>
                    <a:pt x="49" y="183"/>
                    <a:pt x="49" y="183"/>
                    <a:pt x="49" y="183"/>
                  </a:cubicBezTo>
                  <a:cubicBezTo>
                    <a:pt x="49" y="184"/>
                    <a:pt x="50" y="185"/>
                    <a:pt x="50" y="186"/>
                  </a:cubicBezTo>
                  <a:cubicBezTo>
                    <a:pt x="50" y="187"/>
                    <a:pt x="51" y="187"/>
                    <a:pt x="51" y="189"/>
                  </a:cubicBezTo>
                  <a:cubicBezTo>
                    <a:pt x="51" y="190"/>
                    <a:pt x="50" y="191"/>
                    <a:pt x="50" y="191"/>
                  </a:cubicBezTo>
                  <a:cubicBezTo>
                    <a:pt x="49" y="191"/>
                    <a:pt x="49" y="191"/>
                    <a:pt x="49" y="191"/>
                  </a:cubicBezTo>
                  <a:close/>
                  <a:moveTo>
                    <a:pt x="32" y="183"/>
                  </a:moveTo>
                  <a:cubicBezTo>
                    <a:pt x="32" y="183"/>
                    <a:pt x="33" y="183"/>
                    <a:pt x="33" y="183"/>
                  </a:cubicBezTo>
                  <a:cubicBezTo>
                    <a:pt x="35" y="183"/>
                    <a:pt x="38" y="184"/>
                    <a:pt x="39" y="185"/>
                  </a:cubicBezTo>
                  <a:cubicBezTo>
                    <a:pt x="40" y="185"/>
                    <a:pt x="41" y="185"/>
                    <a:pt x="42" y="185"/>
                  </a:cubicBezTo>
                  <a:cubicBezTo>
                    <a:pt x="42" y="185"/>
                    <a:pt x="43" y="185"/>
                    <a:pt x="44" y="186"/>
                  </a:cubicBezTo>
                  <a:cubicBezTo>
                    <a:pt x="45" y="186"/>
                    <a:pt x="45" y="187"/>
                    <a:pt x="45" y="187"/>
                  </a:cubicBezTo>
                  <a:cubicBezTo>
                    <a:pt x="45" y="187"/>
                    <a:pt x="45" y="187"/>
                    <a:pt x="45" y="188"/>
                  </a:cubicBezTo>
                  <a:cubicBezTo>
                    <a:pt x="46" y="188"/>
                    <a:pt x="47" y="188"/>
                    <a:pt x="47" y="189"/>
                  </a:cubicBezTo>
                  <a:cubicBezTo>
                    <a:pt x="48" y="189"/>
                    <a:pt x="48" y="189"/>
                    <a:pt x="48" y="189"/>
                  </a:cubicBezTo>
                  <a:cubicBezTo>
                    <a:pt x="48" y="189"/>
                    <a:pt x="49" y="190"/>
                    <a:pt x="49" y="190"/>
                  </a:cubicBezTo>
                  <a:cubicBezTo>
                    <a:pt x="49" y="190"/>
                    <a:pt x="49" y="190"/>
                    <a:pt x="49" y="190"/>
                  </a:cubicBezTo>
                  <a:cubicBezTo>
                    <a:pt x="49" y="190"/>
                    <a:pt x="49" y="190"/>
                    <a:pt x="49" y="190"/>
                  </a:cubicBezTo>
                  <a:cubicBezTo>
                    <a:pt x="49" y="190"/>
                    <a:pt x="49" y="190"/>
                    <a:pt x="49" y="190"/>
                  </a:cubicBezTo>
                  <a:cubicBezTo>
                    <a:pt x="50" y="190"/>
                    <a:pt x="50" y="189"/>
                    <a:pt x="50" y="189"/>
                  </a:cubicBezTo>
                  <a:cubicBezTo>
                    <a:pt x="50" y="188"/>
                    <a:pt x="49" y="187"/>
                    <a:pt x="49" y="186"/>
                  </a:cubicBezTo>
                  <a:cubicBezTo>
                    <a:pt x="49" y="186"/>
                    <a:pt x="49" y="185"/>
                    <a:pt x="48" y="185"/>
                  </a:cubicBezTo>
                  <a:cubicBezTo>
                    <a:pt x="48" y="185"/>
                    <a:pt x="48" y="185"/>
                    <a:pt x="48" y="185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8" y="183"/>
                    <a:pt x="47" y="183"/>
                    <a:pt x="47" y="182"/>
                  </a:cubicBezTo>
                  <a:cubicBezTo>
                    <a:pt x="46" y="181"/>
                    <a:pt x="46" y="181"/>
                    <a:pt x="46" y="180"/>
                  </a:cubicBezTo>
                  <a:cubicBezTo>
                    <a:pt x="46" y="180"/>
                    <a:pt x="46" y="179"/>
                    <a:pt x="47" y="178"/>
                  </a:cubicBezTo>
                  <a:cubicBezTo>
                    <a:pt x="47" y="178"/>
                    <a:pt x="48" y="177"/>
                    <a:pt x="48" y="176"/>
                  </a:cubicBezTo>
                  <a:cubicBezTo>
                    <a:pt x="48" y="175"/>
                    <a:pt x="48" y="175"/>
                    <a:pt x="48" y="175"/>
                  </a:cubicBezTo>
                  <a:cubicBezTo>
                    <a:pt x="48" y="176"/>
                    <a:pt x="48" y="176"/>
                    <a:pt x="48" y="176"/>
                  </a:cubicBezTo>
                  <a:cubicBezTo>
                    <a:pt x="48" y="175"/>
                    <a:pt x="48" y="175"/>
                    <a:pt x="48" y="175"/>
                  </a:cubicBezTo>
                  <a:cubicBezTo>
                    <a:pt x="47" y="174"/>
                    <a:pt x="47" y="174"/>
                    <a:pt x="47" y="174"/>
                  </a:cubicBezTo>
                  <a:cubicBezTo>
                    <a:pt x="48" y="174"/>
                    <a:pt x="48" y="174"/>
                    <a:pt x="48" y="174"/>
                  </a:cubicBezTo>
                  <a:cubicBezTo>
                    <a:pt x="49" y="174"/>
                    <a:pt x="50" y="174"/>
                    <a:pt x="50" y="175"/>
                  </a:cubicBezTo>
                  <a:cubicBezTo>
                    <a:pt x="50" y="175"/>
                    <a:pt x="50" y="174"/>
                    <a:pt x="51" y="174"/>
                  </a:cubicBezTo>
                  <a:cubicBezTo>
                    <a:pt x="50" y="174"/>
                    <a:pt x="50" y="174"/>
                    <a:pt x="50" y="173"/>
                  </a:cubicBezTo>
                  <a:cubicBezTo>
                    <a:pt x="50" y="173"/>
                    <a:pt x="50" y="173"/>
                    <a:pt x="51" y="172"/>
                  </a:cubicBezTo>
                  <a:cubicBezTo>
                    <a:pt x="50" y="170"/>
                    <a:pt x="49" y="170"/>
                    <a:pt x="49" y="170"/>
                  </a:cubicBezTo>
                  <a:cubicBezTo>
                    <a:pt x="49" y="170"/>
                    <a:pt x="49" y="170"/>
                    <a:pt x="49" y="170"/>
                  </a:cubicBezTo>
                  <a:cubicBezTo>
                    <a:pt x="48" y="171"/>
                    <a:pt x="48" y="171"/>
                    <a:pt x="48" y="171"/>
                  </a:cubicBezTo>
                  <a:cubicBezTo>
                    <a:pt x="48" y="170"/>
                    <a:pt x="48" y="170"/>
                    <a:pt x="48" y="170"/>
                  </a:cubicBezTo>
                  <a:cubicBezTo>
                    <a:pt x="48" y="170"/>
                    <a:pt x="47" y="169"/>
                    <a:pt x="47" y="169"/>
                  </a:cubicBezTo>
                  <a:cubicBezTo>
                    <a:pt x="47" y="169"/>
                    <a:pt x="47" y="168"/>
                    <a:pt x="47" y="168"/>
                  </a:cubicBezTo>
                  <a:cubicBezTo>
                    <a:pt x="46" y="168"/>
                    <a:pt x="46" y="167"/>
                    <a:pt x="46" y="167"/>
                  </a:cubicBezTo>
                  <a:cubicBezTo>
                    <a:pt x="46" y="166"/>
                    <a:pt x="46" y="165"/>
                    <a:pt x="47" y="165"/>
                  </a:cubicBezTo>
                  <a:cubicBezTo>
                    <a:pt x="47" y="165"/>
                    <a:pt x="47" y="164"/>
                    <a:pt x="47" y="164"/>
                  </a:cubicBezTo>
                  <a:cubicBezTo>
                    <a:pt x="47" y="163"/>
                    <a:pt x="47" y="163"/>
                    <a:pt x="47" y="162"/>
                  </a:cubicBezTo>
                  <a:cubicBezTo>
                    <a:pt x="47" y="162"/>
                    <a:pt x="47" y="161"/>
                    <a:pt x="47" y="161"/>
                  </a:cubicBezTo>
                  <a:cubicBezTo>
                    <a:pt x="48" y="161"/>
                    <a:pt x="48" y="160"/>
                    <a:pt x="48" y="160"/>
                  </a:cubicBezTo>
                  <a:cubicBezTo>
                    <a:pt x="48" y="158"/>
                    <a:pt x="48" y="158"/>
                    <a:pt x="48" y="158"/>
                  </a:cubicBezTo>
                  <a:cubicBezTo>
                    <a:pt x="49" y="159"/>
                    <a:pt x="49" y="159"/>
                    <a:pt x="49" y="159"/>
                  </a:cubicBezTo>
                  <a:cubicBezTo>
                    <a:pt x="49" y="160"/>
                    <a:pt x="49" y="160"/>
                    <a:pt x="49" y="160"/>
                  </a:cubicBezTo>
                  <a:cubicBezTo>
                    <a:pt x="50" y="161"/>
                    <a:pt x="51" y="162"/>
                    <a:pt x="51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51" y="162"/>
                    <a:pt x="51" y="160"/>
                    <a:pt x="51" y="160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0" y="159"/>
                    <a:pt x="50" y="159"/>
                    <a:pt x="50" y="159"/>
                  </a:cubicBezTo>
                  <a:cubicBezTo>
                    <a:pt x="51" y="159"/>
                    <a:pt x="51" y="159"/>
                    <a:pt x="51" y="159"/>
                  </a:cubicBezTo>
                  <a:cubicBezTo>
                    <a:pt x="51" y="159"/>
                    <a:pt x="52" y="159"/>
                    <a:pt x="52" y="158"/>
                  </a:cubicBezTo>
                  <a:cubicBezTo>
                    <a:pt x="52" y="158"/>
                    <a:pt x="52" y="157"/>
                    <a:pt x="53" y="157"/>
                  </a:cubicBezTo>
                  <a:cubicBezTo>
                    <a:pt x="53" y="157"/>
                    <a:pt x="53" y="157"/>
                    <a:pt x="54" y="157"/>
                  </a:cubicBezTo>
                  <a:cubicBezTo>
                    <a:pt x="54" y="157"/>
                    <a:pt x="54" y="157"/>
                    <a:pt x="55" y="157"/>
                  </a:cubicBezTo>
                  <a:cubicBezTo>
                    <a:pt x="55" y="156"/>
                    <a:pt x="55" y="156"/>
                    <a:pt x="55" y="156"/>
                  </a:cubicBezTo>
                  <a:cubicBezTo>
                    <a:pt x="56" y="155"/>
                    <a:pt x="57" y="155"/>
                    <a:pt x="58" y="155"/>
                  </a:cubicBezTo>
                  <a:cubicBezTo>
                    <a:pt x="58" y="155"/>
                    <a:pt x="59" y="155"/>
                    <a:pt x="59" y="155"/>
                  </a:cubicBezTo>
                  <a:cubicBezTo>
                    <a:pt x="60" y="155"/>
                    <a:pt x="60" y="155"/>
                    <a:pt x="60" y="155"/>
                  </a:cubicBezTo>
                  <a:cubicBezTo>
                    <a:pt x="61" y="155"/>
                    <a:pt x="61" y="156"/>
                    <a:pt x="61" y="156"/>
                  </a:cubicBezTo>
                  <a:cubicBezTo>
                    <a:pt x="63" y="156"/>
                    <a:pt x="64" y="157"/>
                    <a:pt x="65" y="158"/>
                  </a:cubicBezTo>
                  <a:cubicBezTo>
                    <a:pt x="65" y="158"/>
                    <a:pt x="65" y="158"/>
                    <a:pt x="65" y="158"/>
                  </a:cubicBezTo>
                  <a:cubicBezTo>
                    <a:pt x="65" y="158"/>
                    <a:pt x="65" y="158"/>
                    <a:pt x="65" y="158"/>
                  </a:cubicBezTo>
                  <a:cubicBezTo>
                    <a:pt x="66" y="158"/>
                    <a:pt x="66" y="158"/>
                    <a:pt x="66" y="158"/>
                  </a:cubicBezTo>
                  <a:cubicBezTo>
                    <a:pt x="66" y="158"/>
                    <a:pt x="66" y="158"/>
                    <a:pt x="66" y="158"/>
                  </a:cubicBezTo>
                  <a:cubicBezTo>
                    <a:pt x="67" y="158"/>
                    <a:pt x="67" y="159"/>
                    <a:pt x="67" y="159"/>
                  </a:cubicBezTo>
                  <a:cubicBezTo>
                    <a:pt x="67" y="159"/>
                    <a:pt x="68" y="159"/>
                    <a:pt x="68" y="159"/>
                  </a:cubicBezTo>
                  <a:cubicBezTo>
                    <a:pt x="68" y="158"/>
                    <a:pt x="69" y="158"/>
                    <a:pt x="70" y="158"/>
                  </a:cubicBezTo>
                  <a:cubicBezTo>
                    <a:pt x="70" y="157"/>
                    <a:pt x="71" y="157"/>
                    <a:pt x="71" y="157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72" y="158"/>
                    <a:pt x="72" y="158"/>
                    <a:pt x="72" y="158"/>
                  </a:cubicBezTo>
                  <a:cubicBezTo>
                    <a:pt x="72" y="158"/>
                    <a:pt x="72" y="158"/>
                    <a:pt x="72" y="158"/>
                  </a:cubicBezTo>
                  <a:cubicBezTo>
                    <a:pt x="72" y="158"/>
                    <a:pt x="72" y="157"/>
                    <a:pt x="73" y="157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4" y="157"/>
                    <a:pt x="75" y="158"/>
                    <a:pt x="75" y="158"/>
                  </a:cubicBezTo>
                  <a:cubicBezTo>
                    <a:pt x="75" y="159"/>
                    <a:pt x="75" y="159"/>
                    <a:pt x="76" y="159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7" y="159"/>
                    <a:pt x="77" y="158"/>
                    <a:pt x="78" y="158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9"/>
                    <a:pt x="79" y="159"/>
                    <a:pt x="79" y="159"/>
                  </a:cubicBezTo>
                  <a:cubicBezTo>
                    <a:pt x="80" y="159"/>
                    <a:pt x="81" y="158"/>
                    <a:pt x="81" y="157"/>
                  </a:cubicBezTo>
                  <a:cubicBezTo>
                    <a:pt x="79" y="157"/>
                    <a:pt x="78" y="156"/>
                    <a:pt x="77" y="155"/>
                  </a:cubicBezTo>
                  <a:cubicBezTo>
                    <a:pt x="77" y="155"/>
                    <a:pt x="77" y="155"/>
                    <a:pt x="77" y="155"/>
                  </a:cubicBezTo>
                  <a:cubicBezTo>
                    <a:pt x="77" y="154"/>
                    <a:pt x="77" y="154"/>
                    <a:pt x="77" y="154"/>
                  </a:cubicBezTo>
                  <a:cubicBezTo>
                    <a:pt x="78" y="154"/>
                    <a:pt x="78" y="154"/>
                    <a:pt x="78" y="153"/>
                  </a:cubicBezTo>
                  <a:cubicBezTo>
                    <a:pt x="79" y="153"/>
                    <a:pt x="79" y="153"/>
                    <a:pt x="79" y="153"/>
                  </a:cubicBezTo>
                  <a:cubicBezTo>
                    <a:pt x="79" y="153"/>
                    <a:pt x="79" y="153"/>
                    <a:pt x="79" y="152"/>
                  </a:cubicBezTo>
                  <a:cubicBezTo>
                    <a:pt x="79" y="152"/>
                    <a:pt x="79" y="151"/>
                    <a:pt x="79" y="151"/>
                  </a:cubicBezTo>
                  <a:cubicBezTo>
                    <a:pt x="79" y="151"/>
                    <a:pt x="80" y="150"/>
                    <a:pt x="81" y="150"/>
                  </a:cubicBezTo>
                  <a:cubicBezTo>
                    <a:pt x="80" y="150"/>
                    <a:pt x="80" y="150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1" y="146"/>
                    <a:pt x="82" y="146"/>
                  </a:cubicBezTo>
                  <a:cubicBezTo>
                    <a:pt x="82" y="146"/>
                    <a:pt x="83" y="146"/>
                    <a:pt x="83" y="146"/>
                  </a:cubicBezTo>
                  <a:cubicBezTo>
                    <a:pt x="85" y="146"/>
                    <a:pt x="86" y="146"/>
                    <a:pt x="87" y="145"/>
                  </a:cubicBezTo>
                  <a:cubicBezTo>
                    <a:pt x="87" y="145"/>
                    <a:pt x="88" y="145"/>
                    <a:pt x="89" y="145"/>
                  </a:cubicBezTo>
                  <a:cubicBezTo>
                    <a:pt x="89" y="145"/>
                    <a:pt x="89" y="145"/>
                    <a:pt x="89" y="145"/>
                  </a:cubicBezTo>
                  <a:cubicBezTo>
                    <a:pt x="90" y="144"/>
                    <a:pt x="90" y="144"/>
                    <a:pt x="91" y="144"/>
                  </a:cubicBezTo>
                  <a:cubicBezTo>
                    <a:pt x="91" y="144"/>
                    <a:pt x="92" y="143"/>
                    <a:pt x="93" y="143"/>
                  </a:cubicBezTo>
                  <a:cubicBezTo>
                    <a:pt x="94" y="143"/>
                    <a:pt x="94" y="143"/>
                    <a:pt x="95" y="143"/>
                  </a:cubicBezTo>
                  <a:cubicBezTo>
                    <a:pt x="96" y="143"/>
                    <a:pt x="96" y="143"/>
                    <a:pt x="96" y="143"/>
                  </a:cubicBezTo>
                  <a:cubicBezTo>
                    <a:pt x="96" y="142"/>
                    <a:pt x="96" y="142"/>
                    <a:pt x="96" y="142"/>
                  </a:cubicBezTo>
                  <a:cubicBezTo>
                    <a:pt x="96" y="142"/>
                    <a:pt x="96" y="142"/>
                    <a:pt x="96" y="141"/>
                  </a:cubicBezTo>
                  <a:cubicBezTo>
                    <a:pt x="97" y="141"/>
                    <a:pt x="98" y="141"/>
                    <a:pt x="99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3" y="141"/>
                    <a:pt x="103" y="142"/>
                  </a:cubicBezTo>
                  <a:cubicBezTo>
                    <a:pt x="104" y="142"/>
                    <a:pt x="104" y="143"/>
                    <a:pt x="104" y="144"/>
                  </a:cubicBezTo>
                  <a:cubicBezTo>
                    <a:pt x="104" y="144"/>
                    <a:pt x="104" y="145"/>
                    <a:pt x="104" y="146"/>
                  </a:cubicBezTo>
                  <a:cubicBezTo>
                    <a:pt x="104" y="146"/>
                    <a:pt x="104" y="146"/>
                    <a:pt x="104" y="146"/>
                  </a:cubicBezTo>
                  <a:cubicBezTo>
                    <a:pt x="104" y="146"/>
                    <a:pt x="105" y="146"/>
                    <a:pt x="105" y="145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7" y="146"/>
                    <a:pt x="107" y="146"/>
                  </a:cubicBezTo>
                  <a:cubicBezTo>
                    <a:pt x="107" y="146"/>
                    <a:pt x="107" y="146"/>
                    <a:pt x="107" y="146"/>
                  </a:cubicBezTo>
                  <a:cubicBezTo>
                    <a:pt x="108" y="146"/>
                    <a:pt x="108" y="146"/>
                    <a:pt x="109" y="146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09" y="148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10" y="148"/>
                    <a:pt x="110" y="148"/>
                    <a:pt x="111" y="148"/>
                  </a:cubicBezTo>
                  <a:cubicBezTo>
                    <a:pt x="111" y="147"/>
                    <a:pt x="113" y="146"/>
                    <a:pt x="115" y="145"/>
                  </a:cubicBezTo>
                  <a:cubicBezTo>
                    <a:pt x="115" y="145"/>
                    <a:pt x="116" y="145"/>
                    <a:pt x="116" y="145"/>
                  </a:cubicBezTo>
                  <a:cubicBezTo>
                    <a:pt x="117" y="144"/>
                    <a:pt x="117" y="144"/>
                    <a:pt x="117" y="144"/>
                  </a:cubicBezTo>
                  <a:cubicBezTo>
                    <a:pt x="117" y="145"/>
                    <a:pt x="117" y="145"/>
                    <a:pt x="117" y="145"/>
                  </a:cubicBezTo>
                  <a:cubicBezTo>
                    <a:pt x="117" y="146"/>
                    <a:pt x="117" y="146"/>
                    <a:pt x="117" y="146"/>
                  </a:cubicBezTo>
                  <a:cubicBezTo>
                    <a:pt x="116" y="146"/>
                    <a:pt x="116" y="147"/>
                    <a:pt x="117" y="147"/>
                  </a:cubicBezTo>
                  <a:cubicBezTo>
                    <a:pt x="117" y="147"/>
                    <a:pt x="117" y="147"/>
                    <a:pt x="118" y="148"/>
                  </a:cubicBezTo>
                  <a:cubicBezTo>
                    <a:pt x="118" y="148"/>
                    <a:pt x="119" y="149"/>
                    <a:pt x="120" y="150"/>
                  </a:cubicBezTo>
                  <a:cubicBezTo>
                    <a:pt x="121" y="152"/>
                    <a:pt x="123" y="155"/>
                    <a:pt x="124" y="158"/>
                  </a:cubicBezTo>
                  <a:cubicBezTo>
                    <a:pt x="125" y="157"/>
                    <a:pt x="125" y="157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7" y="157"/>
                    <a:pt x="127" y="158"/>
                    <a:pt x="127" y="158"/>
                  </a:cubicBezTo>
                  <a:cubicBezTo>
                    <a:pt x="127" y="158"/>
                    <a:pt x="127" y="159"/>
                    <a:pt x="127" y="159"/>
                  </a:cubicBezTo>
                  <a:cubicBezTo>
                    <a:pt x="128" y="159"/>
                    <a:pt x="129" y="159"/>
                    <a:pt x="130" y="158"/>
                  </a:cubicBezTo>
                  <a:cubicBezTo>
                    <a:pt x="131" y="158"/>
                    <a:pt x="132" y="157"/>
                    <a:pt x="133" y="158"/>
                  </a:cubicBezTo>
                  <a:cubicBezTo>
                    <a:pt x="134" y="159"/>
                    <a:pt x="134" y="160"/>
                    <a:pt x="135" y="160"/>
                  </a:cubicBezTo>
                  <a:cubicBezTo>
                    <a:pt x="135" y="161"/>
                    <a:pt x="136" y="162"/>
                    <a:pt x="136" y="163"/>
                  </a:cubicBezTo>
                  <a:cubicBezTo>
                    <a:pt x="137" y="163"/>
                    <a:pt x="138" y="163"/>
                    <a:pt x="138" y="163"/>
                  </a:cubicBezTo>
                  <a:cubicBezTo>
                    <a:pt x="138" y="163"/>
                    <a:pt x="139" y="162"/>
                    <a:pt x="139" y="162"/>
                  </a:cubicBezTo>
                  <a:cubicBezTo>
                    <a:pt x="139" y="162"/>
                    <a:pt x="140" y="163"/>
                    <a:pt x="141" y="164"/>
                  </a:cubicBezTo>
                  <a:cubicBezTo>
                    <a:pt x="141" y="164"/>
                    <a:pt x="141" y="165"/>
                    <a:pt x="141" y="165"/>
                  </a:cubicBezTo>
                  <a:cubicBezTo>
                    <a:pt x="141" y="165"/>
                    <a:pt x="142" y="165"/>
                    <a:pt x="142" y="164"/>
                  </a:cubicBezTo>
                  <a:cubicBezTo>
                    <a:pt x="142" y="164"/>
                    <a:pt x="143" y="163"/>
                    <a:pt x="143" y="163"/>
                  </a:cubicBezTo>
                  <a:cubicBezTo>
                    <a:pt x="145" y="162"/>
                    <a:pt x="145" y="162"/>
                    <a:pt x="145" y="162"/>
                  </a:cubicBezTo>
                  <a:cubicBezTo>
                    <a:pt x="146" y="161"/>
                    <a:pt x="148" y="160"/>
                    <a:pt x="150" y="160"/>
                  </a:cubicBezTo>
                  <a:cubicBezTo>
                    <a:pt x="151" y="159"/>
                    <a:pt x="153" y="159"/>
                    <a:pt x="155" y="160"/>
                  </a:cubicBezTo>
                  <a:cubicBezTo>
                    <a:pt x="155" y="160"/>
                    <a:pt x="156" y="160"/>
                    <a:pt x="157" y="160"/>
                  </a:cubicBezTo>
                  <a:cubicBezTo>
                    <a:pt x="157" y="160"/>
                    <a:pt x="158" y="160"/>
                    <a:pt x="158" y="161"/>
                  </a:cubicBezTo>
                  <a:cubicBezTo>
                    <a:pt x="158" y="161"/>
                    <a:pt x="158" y="161"/>
                    <a:pt x="158" y="161"/>
                  </a:cubicBezTo>
                  <a:cubicBezTo>
                    <a:pt x="162" y="161"/>
                    <a:pt x="162" y="161"/>
                    <a:pt x="162" y="161"/>
                  </a:cubicBezTo>
                  <a:cubicBezTo>
                    <a:pt x="162" y="161"/>
                    <a:pt x="163" y="161"/>
                    <a:pt x="163" y="161"/>
                  </a:cubicBezTo>
                  <a:cubicBezTo>
                    <a:pt x="163" y="161"/>
                    <a:pt x="164" y="161"/>
                    <a:pt x="164" y="161"/>
                  </a:cubicBezTo>
                  <a:cubicBezTo>
                    <a:pt x="164" y="161"/>
                    <a:pt x="165" y="161"/>
                    <a:pt x="165" y="161"/>
                  </a:cubicBezTo>
                  <a:cubicBezTo>
                    <a:pt x="165" y="161"/>
                    <a:pt x="165" y="161"/>
                    <a:pt x="165" y="161"/>
                  </a:cubicBezTo>
                  <a:cubicBezTo>
                    <a:pt x="165" y="161"/>
                    <a:pt x="164" y="160"/>
                    <a:pt x="165" y="160"/>
                  </a:cubicBezTo>
                  <a:cubicBezTo>
                    <a:pt x="165" y="159"/>
                    <a:pt x="165" y="159"/>
                    <a:pt x="165" y="158"/>
                  </a:cubicBezTo>
                  <a:cubicBezTo>
                    <a:pt x="164" y="158"/>
                    <a:pt x="164" y="157"/>
                    <a:pt x="164" y="156"/>
                  </a:cubicBezTo>
                  <a:cubicBezTo>
                    <a:pt x="165" y="156"/>
                    <a:pt x="166" y="155"/>
                    <a:pt x="167" y="154"/>
                  </a:cubicBezTo>
                  <a:cubicBezTo>
                    <a:pt x="167" y="154"/>
                    <a:pt x="167" y="154"/>
                    <a:pt x="168" y="154"/>
                  </a:cubicBezTo>
                  <a:cubicBezTo>
                    <a:pt x="168" y="154"/>
                    <a:pt x="168" y="153"/>
                    <a:pt x="168" y="153"/>
                  </a:cubicBezTo>
                  <a:cubicBezTo>
                    <a:pt x="169" y="153"/>
                    <a:pt x="171" y="154"/>
                    <a:pt x="173" y="155"/>
                  </a:cubicBezTo>
                  <a:cubicBezTo>
                    <a:pt x="174" y="156"/>
                    <a:pt x="174" y="156"/>
                    <a:pt x="174" y="156"/>
                  </a:cubicBezTo>
                  <a:cubicBezTo>
                    <a:pt x="175" y="156"/>
                    <a:pt x="175" y="157"/>
                    <a:pt x="175" y="158"/>
                  </a:cubicBezTo>
                  <a:cubicBezTo>
                    <a:pt x="175" y="158"/>
                    <a:pt x="175" y="159"/>
                    <a:pt x="175" y="159"/>
                  </a:cubicBezTo>
                  <a:cubicBezTo>
                    <a:pt x="176" y="159"/>
                    <a:pt x="177" y="160"/>
                    <a:pt x="178" y="160"/>
                  </a:cubicBezTo>
                  <a:cubicBezTo>
                    <a:pt x="179" y="161"/>
                    <a:pt x="179" y="160"/>
                    <a:pt x="180" y="160"/>
                  </a:cubicBezTo>
                  <a:cubicBezTo>
                    <a:pt x="180" y="159"/>
                    <a:pt x="181" y="159"/>
                    <a:pt x="182" y="159"/>
                  </a:cubicBezTo>
                  <a:cubicBezTo>
                    <a:pt x="182" y="159"/>
                    <a:pt x="183" y="159"/>
                    <a:pt x="183" y="159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7" y="161"/>
                    <a:pt x="188" y="162"/>
                    <a:pt x="190" y="163"/>
                  </a:cubicBezTo>
                  <a:cubicBezTo>
                    <a:pt x="191" y="164"/>
                    <a:pt x="192" y="164"/>
                    <a:pt x="194" y="164"/>
                  </a:cubicBezTo>
                  <a:cubicBezTo>
                    <a:pt x="196" y="164"/>
                    <a:pt x="199" y="163"/>
                    <a:pt x="201" y="162"/>
                  </a:cubicBezTo>
                  <a:cubicBezTo>
                    <a:pt x="201" y="162"/>
                    <a:pt x="201" y="162"/>
                    <a:pt x="201" y="162"/>
                  </a:cubicBezTo>
                  <a:cubicBezTo>
                    <a:pt x="202" y="161"/>
                    <a:pt x="203" y="161"/>
                    <a:pt x="204" y="161"/>
                  </a:cubicBezTo>
                  <a:cubicBezTo>
                    <a:pt x="204" y="161"/>
                    <a:pt x="204" y="161"/>
                    <a:pt x="204" y="161"/>
                  </a:cubicBezTo>
                  <a:cubicBezTo>
                    <a:pt x="204" y="161"/>
                    <a:pt x="205" y="161"/>
                    <a:pt x="205" y="161"/>
                  </a:cubicBezTo>
                  <a:cubicBezTo>
                    <a:pt x="206" y="161"/>
                    <a:pt x="206" y="162"/>
                    <a:pt x="206" y="162"/>
                  </a:cubicBezTo>
                  <a:cubicBezTo>
                    <a:pt x="207" y="162"/>
                    <a:pt x="207" y="162"/>
                    <a:pt x="207" y="162"/>
                  </a:cubicBezTo>
                  <a:cubicBezTo>
                    <a:pt x="208" y="162"/>
                    <a:pt x="209" y="162"/>
                    <a:pt x="210" y="162"/>
                  </a:cubicBezTo>
                  <a:cubicBezTo>
                    <a:pt x="211" y="163"/>
                    <a:pt x="211" y="163"/>
                    <a:pt x="211" y="163"/>
                  </a:cubicBezTo>
                  <a:cubicBezTo>
                    <a:pt x="211" y="163"/>
                    <a:pt x="212" y="163"/>
                    <a:pt x="213" y="162"/>
                  </a:cubicBezTo>
                  <a:cubicBezTo>
                    <a:pt x="213" y="162"/>
                    <a:pt x="213" y="162"/>
                    <a:pt x="213" y="162"/>
                  </a:cubicBezTo>
                  <a:cubicBezTo>
                    <a:pt x="214" y="161"/>
                    <a:pt x="215" y="159"/>
                    <a:pt x="215" y="158"/>
                  </a:cubicBezTo>
                  <a:cubicBezTo>
                    <a:pt x="215" y="157"/>
                    <a:pt x="215" y="157"/>
                    <a:pt x="215" y="156"/>
                  </a:cubicBezTo>
                  <a:cubicBezTo>
                    <a:pt x="215" y="156"/>
                    <a:pt x="216" y="156"/>
                    <a:pt x="216" y="155"/>
                  </a:cubicBezTo>
                  <a:cubicBezTo>
                    <a:pt x="216" y="155"/>
                    <a:pt x="217" y="154"/>
                    <a:pt x="217" y="153"/>
                  </a:cubicBezTo>
                  <a:cubicBezTo>
                    <a:pt x="217" y="153"/>
                    <a:pt x="217" y="153"/>
                    <a:pt x="216" y="153"/>
                  </a:cubicBezTo>
                  <a:cubicBezTo>
                    <a:pt x="215" y="154"/>
                    <a:pt x="215" y="154"/>
                    <a:pt x="215" y="154"/>
                  </a:cubicBezTo>
                  <a:cubicBezTo>
                    <a:pt x="216" y="153"/>
                    <a:pt x="216" y="153"/>
                    <a:pt x="216" y="153"/>
                  </a:cubicBezTo>
                  <a:cubicBezTo>
                    <a:pt x="216" y="150"/>
                    <a:pt x="218" y="149"/>
                    <a:pt x="220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5" y="149"/>
                    <a:pt x="225" y="149"/>
                    <a:pt x="226" y="149"/>
                  </a:cubicBezTo>
                  <a:cubicBezTo>
                    <a:pt x="226" y="150"/>
                    <a:pt x="226" y="150"/>
                    <a:pt x="227" y="150"/>
                  </a:cubicBezTo>
                  <a:cubicBezTo>
                    <a:pt x="227" y="150"/>
                    <a:pt x="228" y="150"/>
                    <a:pt x="228" y="150"/>
                  </a:cubicBezTo>
                  <a:cubicBezTo>
                    <a:pt x="230" y="151"/>
                    <a:pt x="231" y="151"/>
                    <a:pt x="232" y="154"/>
                  </a:cubicBezTo>
                  <a:cubicBezTo>
                    <a:pt x="232" y="155"/>
                    <a:pt x="232" y="156"/>
                    <a:pt x="233" y="157"/>
                  </a:cubicBezTo>
                  <a:cubicBezTo>
                    <a:pt x="233" y="157"/>
                    <a:pt x="233" y="158"/>
                    <a:pt x="234" y="159"/>
                  </a:cubicBezTo>
                  <a:cubicBezTo>
                    <a:pt x="234" y="160"/>
                    <a:pt x="234" y="160"/>
                    <a:pt x="234" y="160"/>
                  </a:cubicBezTo>
                  <a:cubicBezTo>
                    <a:pt x="234" y="163"/>
                    <a:pt x="234" y="163"/>
                    <a:pt x="237" y="163"/>
                  </a:cubicBezTo>
                  <a:cubicBezTo>
                    <a:pt x="239" y="164"/>
                    <a:pt x="241" y="165"/>
                    <a:pt x="242" y="167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42" y="169"/>
                    <a:pt x="243" y="170"/>
                    <a:pt x="243" y="170"/>
                  </a:cubicBezTo>
                  <a:cubicBezTo>
                    <a:pt x="243" y="170"/>
                    <a:pt x="244" y="170"/>
                    <a:pt x="244" y="169"/>
                  </a:cubicBezTo>
                  <a:cubicBezTo>
                    <a:pt x="245" y="169"/>
                    <a:pt x="245" y="169"/>
                    <a:pt x="245" y="169"/>
                  </a:cubicBezTo>
                  <a:cubicBezTo>
                    <a:pt x="247" y="168"/>
                    <a:pt x="249" y="168"/>
                    <a:pt x="250" y="167"/>
                  </a:cubicBezTo>
                  <a:cubicBezTo>
                    <a:pt x="252" y="166"/>
                    <a:pt x="252" y="166"/>
                    <a:pt x="252" y="166"/>
                  </a:cubicBezTo>
                  <a:cubicBezTo>
                    <a:pt x="251" y="168"/>
                    <a:pt x="251" y="168"/>
                    <a:pt x="251" y="168"/>
                  </a:cubicBezTo>
                  <a:cubicBezTo>
                    <a:pt x="251" y="168"/>
                    <a:pt x="251" y="168"/>
                    <a:pt x="251" y="169"/>
                  </a:cubicBezTo>
                  <a:cubicBezTo>
                    <a:pt x="251" y="169"/>
                    <a:pt x="251" y="170"/>
                    <a:pt x="251" y="171"/>
                  </a:cubicBezTo>
                  <a:cubicBezTo>
                    <a:pt x="251" y="171"/>
                    <a:pt x="251" y="171"/>
                    <a:pt x="250" y="172"/>
                  </a:cubicBezTo>
                  <a:cubicBezTo>
                    <a:pt x="250" y="172"/>
                    <a:pt x="250" y="173"/>
                    <a:pt x="249" y="173"/>
                  </a:cubicBezTo>
                  <a:cubicBezTo>
                    <a:pt x="249" y="174"/>
                    <a:pt x="249" y="174"/>
                    <a:pt x="249" y="174"/>
                  </a:cubicBezTo>
                  <a:cubicBezTo>
                    <a:pt x="248" y="177"/>
                    <a:pt x="247" y="180"/>
                    <a:pt x="246" y="180"/>
                  </a:cubicBezTo>
                  <a:cubicBezTo>
                    <a:pt x="246" y="180"/>
                    <a:pt x="246" y="180"/>
                    <a:pt x="246" y="180"/>
                  </a:cubicBezTo>
                  <a:cubicBezTo>
                    <a:pt x="245" y="179"/>
                    <a:pt x="245" y="179"/>
                    <a:pt x="245" y="179"/>
                  </a:cubicBezTo>
                  <a:cubicBezTo>
                    <a:pt x="245" y="179"/>
                    <a:pt x="244" y="179"/>
                    <a:pt x="244" y="179"/>
                  </a:cubicBezTo>
                  <a:cubicBezTo>
                    <a:pt x="244" y="179"/>
                    <a:pt x="244" y="179"/>
                    <a:pt x="243" y="179"/>
                  </a:cubicBezTo>
                  <a:cubicBezTo>
                    <a:pt x="243" y="180"/>
                    <a:pt x="243" y="180"/>
                    <a:pt x="243" y="180"/>
                  </a:cubicBezTo>
                  <a:cubicBezTo>
                    <a:pt x="243" y="180"/>
                    <a:pt x="243" y="180"/>
                    <a:pt x="243" y="180"/>
                  </a:cubicBezTo>
                  <a:cubicBezTo>
                    <a:pt x="243" y="180"/>
                    <a:pt x="243" y="180"/>
                    <a:pt x="243" y="180"/>
                  </a:cubicBezTo>
                  <a:cubicBezTo>
                    <a:pt x="243" y="181"/>
                    <a:pt x="243" y="181"/>
                    <a:pt x="243" y="182"/>
                  </a:cubicBezTo>
                  <a:cubicBezTo>
                    <a:pt x="243" y="182"/>
                    <a:pt x="243" y="182"/>
                    <a:pt x="243" y="182"/>
                  </a:cubicBezTo>
                  <a:cubicBezTo>
                    <a:pt x="243" y="183"/>
                    <a:pt x="243" y="184"/>
                    <a:pt x="243" y="185"/>
                  </a:cubicBezTo>
                  <a:cubicBezTo>
                    <a:pt x="242" y="185"/>
                    <a:pt x="242" y="185"/>
                    <a:pt x="242" y="185"/>
                  </a:cubicBezTo>
                  <a:cubicBezTo>
                    <a:pt x="242" y="186"/>
                    <a:pt x="242" y="186"/>
                    <a:pt x="242" y="186"/>
                  </a:cubicBezTo>
                  <a:cubicBezTo>
                    <a:pt x="242" y="186"/>
                    <a:pt x="242" y="186"/>
                    <a:pt x="243" y="185"/>
                  </a:cubicBezTo>
                  <a:cubicBezTo>
                    <a:pt x="243" y="184"/>
                    <a:pt x="243" y="184"/>
                    <a:pt x="243" y="184"/>
                  </a:cubicBezTo>
                  <a:cubicBezTo>
                    <a:pt x="244" y="183"/>
                    <a:pt x="244" y="183"/>
                    <a:pt x="244" y="183"/>
                  </a:cubicBezTo>
                  <a:cubicBezTo>
                    <a:pt x="244" y="184"/>
                    <a:pt x="244" y="184"/>
                    <a:pt x="244" y="184"/>
                  </a:cubicBezTo>
                  <a:cubicBezTo>
                    <a:pt x="244" y="184"/>
                    <a:pt x="244" y="184"/>
                    <a:pt x="244" y="184"/>
                  </a:cubicBezTo>
                  <a:cubicBezTo>
                    <a:pt x="246" y="183"/>
                    <a:pt x="246" y="183"/>
                    <a:pt x="246" y="183"/>
                  </a:cubicBezTo>
                  <a:cubicBezTo>
                    <a:pt x="245" y="185"/>
                    <a:pt x="245" y="185"/>
                    <a:pt x="245" y="185"/>
                  </a:cubicBezTo>
                  <a:cubicBezTo>
                    <a:pt x="245" y="185"/>
                    <a:pt x="245" y="185"/>
                    <a:pt x="245" y="186"/>
                  </a:cubicBezTo>
                  <a:cubicBezTo>
                    <a:pt x="246" y="186"/>
                    <a:pt x="246" y="186"/>
                    <a:pt x="246" y="186"/>
                  </a:cubicBezTo>
                  <a:cubicBezTo>
                    <a:pt x="247" y="186"/>
                    <a:pt x="249" y="185"/>
                    <a:pt x="249" y="185"/>
                  </a:cubicBezTo>
                  <a:cubicBezTo>
                    <a:pt x="251" y="184"/>
                    <a:pt x="252" y="182"/>
                    <a:pt x="254" y="180"/>
                  </a:cubicBezTo>
                  <a:cubicBezTo>
                    <a:pt x="254" y="180"/>
                    <a:pt x="254" y="179"/>
                    <a:pt x="254" y="179"/>
                  </a:cubicBezTo>
                  <a:cubicBezTo>
                    <a:pt x="256" y="177"/>
                    <a:pt x="257" y="176"/>
                    <a:pt x="258" y="174"/>
                  </a:cubicBezTo>
                  <a:cubicBezTo>
                    <a:pt x="259" y="172"/>
                    <a:pt x="261" y="169"/>
                    <a:pt x="263" y="167"/>
                  </a:cubicBezTo>
                  <a:cubicBezTo>
                    <a:pt x="263" y="166"/>
                    <a:pt x="264" y="163"/>
                    <a:pt x="264" y="162"/>
                  </a:cubicBezTo>
                  <a:cubicBezTo>
                    <a:pt x="263" y="159"/>
                    <a:pt x="264" y="157"/>
                    <a:pt x="265" y="154"/>
                  </a:cubicBezTo>
                  <a:cubicBezTo>
                    <a:pt x="265" y="154"/>
                    <a:pt x="265" y="150"/>
                    <a:pt x="265" y="150"/>
                  </a:cubicBezTo>
                  <a:cubicBezTo>
                    <a:pt x="264" y="149"/>
                    <a:pt x="263" y="148"/>
                    <a:pt x="263" y="148"/>
                  </a:cubicBezTo>
                  <a:cubicBezTo>
                    <a:pt x="262" y="147"/>
                    <a:pt x="262" y="147"/>
                    <a:pt x="260" y="146"/>
                  </a:cubicBezTo>
                  <a:cubicBezTo>
                    <a:pt x="260" y="148"/>
                    <a:pt x="260" y="149"/>
                    <a:pt x="259" y="149"/>
                  </a:cubicBezTo>
                  <a:cubicBezTo>
                    <a:pt x="258" y="150"/>
                    <a:pt x="258" y="150"/>
                    <a:pt x="258" y="150"/>
                  </a:cubicBezTo>
                  <a:cubicBezTo>
                    <a:pt x="258" y="149"/>
                    <a:pt x="258" y="149"/>
                    <a:pt x="258" y="149"/>
                  </a:cubicBezTo>
                  <a:cubicBezTo>
                    <a:pt x="258" y="149"/>
                    <a:pt x="257" y="149"/>
                    <a:pt x="256" y="149"/>
                  </a:cubicBezTo>
                  <a:cubicBezTo>
                    <a:pt x="254" y="149"/>
                    <a:pt x="254" y="149"/>
                    <a:pt x="254" y="149"/>
                  </a:cubicBezTo>
                  <a:cubicBezTo>
                    <a:pt x="256" y="148"/>
                    <a:pt x="256" y="148"/>
                    <a:pt x="256" y="148"/>
                  </a:cubicBezTo>
                  <a:cubicBezTo>
                    <a:pt x="256" y="148"/>
                    <a:pt x="256" y="148"/>
                    <a:pt x="256" y="148"/>
                  </a:cubicBezTo>
                  <a:cubicBezTo>
                    <a:pt x="256" y="148"/>
                    <a:pt x="256" y="148"/>
                    <a:pt x="255" y="149"/>
                  </a:cubicBezTo>
                  <a:cubicBezTo>
                    <a:pt x="255" y="149"/>
                    <a:pt x="255" y="149"/>
                    <a:pt x="255" y="149"/>
                  </a:cubicBezTo>
                  <a:cubicBezTo>
                    <a:pt x="255" y="145"/>
                    <a:pt x="255" y="145"/>
                    <a:pt x="255" y="145"/>
                  </a:cubicBezTo>
                  <a:cubicBezTo>
                    <a:pt x="253" y="145"/>
                    <a:pt x="252" y="145"/>
                    <a:pt x="252" y="144"/>
                  </a:cubicBezTo>
                  <a:cubicBezTo>
                    <a:pt x="251" y="143"/>
                    <a:pt x="252" y="142"/>
                    <a:pt x="254" y="140"/>
                  </a:cubicBezTo>
                  <a:cubicBezTo>
                    <a:pt x="255" y="139"/>
                    <a:pt x="256" y="138"/>
                    <a:pt x="257" y="137"/>
                  </a:cubicBezTo>
                  <a:cubicBezTo>
                    <a:pt x="258" y="135"/>
                    <a:pt x="259" y="134"/>
                    <a:pt x="261" y="133"/>
                  </a:cubicBezTo>
                  <a:cubicBezTo>
                    <a:pt x="262" y="132"/>
                    <a:pt x="263" y="130"/>
                    <a:pt x="265" y="128"/>
                  </a:cubicBezTo>
                  <a:cubicBezTo>
                    <a:pt x="265" y="127"/>
                    <a:pt x="266" y="126"/>
                    <a:pt x="267" y="125"/>
                  </a:cubicBezTo>
                  <a:cubicBezTo>
                    <a:pt x="268" y="124"/>
                    <a:pt x="271" y="123"/>
                    <a:pt x="273" y="123"/>
                  </a:cubicBezTo>
                  <a:cubicBezTo>
                    <a:pt x="275" y="123"/>
                    <a:pt x="276" y="124"/>
                    <a:pt x="276" y="124"/>
                  </a:cubicBezTo>
                  <a:cubicBezTo>
                    <a:pt x="277" y="124"/>
                    <a:pt x="277" y="124"/>
                    <a:pt x="278" y="124"/>
                  </a:cubicBezTo>
                  <a:cubicBezTo>
                    <a:pt x="278" y="124"/>
                    <a:pt x="279" y="124"/>
                    <a:pt x="279" y="124"/>
                  </a:cubicBezTo>
                  <a:cubicBezTo>
                    <a:pt x="279" y="124"/>
                    <a:pt x="280" y="124"/>
                    <a:pt x="280" y="124"/>
                  </a:cubicBezTo>
                  <a:cubicBezTo>
                    <a:pt x="281" y="124"/>
                    <a:pt x="281" y="124"/>
                    <a:pt x="281" y="124"/>
                  </a:cubicBezTo>
                  <a:cubicBezTo>
                    <a:pt x="282" y="124"/>
                    <a:pt x="282" y="124"/>
                    <a:pt x="282" y="124"/>
                  </a:cubicBezTo>
                  <a:cubicBezTo>
                    <a:pt x="282" y="124"/>
                    <a:pt x="282" y="124"/>
                    <a:pt x="282" y="124"/>
                  </a:cubicBezTo>
                  <a:cubicBezTo>
                    <a:pt x="283" y="124"/>
                    <a:pt x="283" y="124"/>
                    <a:pt x="283" y="124"/>
                  </a:cubicBezTo>
                  <a:cubicBezTo>
                    <a:pt x="283" y="123"/>
                    <a:pt x="283" y="123"/>
                    <a:pt x="283" y="123"/>
                  </a:cubicBezTo>
                  <a:cubicBezTo>
                    <a:pt x="284" y="123"/>
                    <a:pt x="284" y="122"/>
                    <a:pt x="284" y="122"/>
                  </a:cubicBezTo>
                  <a:cubicBezTo>
                    <a:pt x="285" y="122"/>
                    <a:pt x="285" y="123"/>
                    <a:pt x="286" y="123"/>
                  </a:cubicBezTo>
                  <a:cubicBezTo>
                    <a:pt x="287" y="123"/>
                    <a:pt x="287" y="123"/>
                    <a:pt x="288" y="123"/>
                  </a:cubicBezTo>
                  <a:cubicBezTo>
                    <a:pt x="289" y="123"/>
                    <a:pt x="289" y="123"/>
                    <a:pt x="289" y="123"/>
                  </a:cubicBezTo>
                  <a:cubicBezTo>
                    <a:pt x="289" y="123"/>
                    <a:pt x="290" y="123"/>
                    <a:pt x="291" y="124"/>
                  </a:cubicBezTo>
                  <a:cubicBezTo>
                    <a:pt x="292" y="125"/>
                    <a:pt x="292" y="125"/>
                    <a:pt x="292" y="125"/>
                  </a:cubicBezTo>
                  <a:cubicBezTo>
                    <a:pt x="290" y="126"/>
                    <a:pt x="290" y="126"/>
                    <a:pt x="290" y="126"/>
                  </a:cubicBezTo>
                  <a:cubicBezTo>
                    <a:pt x="290" y="126"/>
                    <a:pt x="290" y="126"/>
                    <a:pt x="289" y="126"/>
                  </a:cubicBezTo>
                  <a:cubicBezTo>
                    <a:pt x="290" y="126"/>
                    <a:pt x="291" y="126"/>
                    <a:pt x="292" y="125"/>
                  </a:cubicBezTo>
                  <a:cubicBezTo>
                    <a:pt x="293" y="125"/>
                    <a:pt x="294" y="125"/>
                    <a:pt x="294" y="125"/>
                  </a:cubicBezTo>
                  <a:cubicBezTo>
                    <a:pt x="295" y="124"/>
                    <a:pt x="295" y="125"/>
                    <a:pt x="296" y="125"/>
                  </a:cubicBezTo>
                  <a:cubicBezTo>
                    <a:pt x="296" y="125"/>
                    <a:pt x="296" y="125"/>
                    <a:pt x="297" y="125"/>
                  </a:cubicBezTo>
                  <a:cubicBezTo>
                    <a:pt x="296" y="125"/>
                    <a:pt x="296" y="125"/>
                    <a:pt x="295" y="125"/>
                  </a:cubicBezTo>
                  <a:cubicBezTo>
                    <a:pt x="295" y="124"/>
                    <a:pt x="295" y="124"/>
                    <a:pt x="295" y="124"/>
                  </a:cubicBezTo>
                  <a:cubicBezTo>
                    <a:pt x="295" y="124"/>
                    <a:pt x="295" y="124"/>
                    <a:pt x="295" y="124"/>
                  </a:cubicBezTo>
                  <a:cubicBezTo>
                    <a:pt x="295" y="124"/>
                    <a:pt x="295" y="123"/>
                    <a:pt x="295" y="123"/>
                  </a:cubicBezTo>
                  <a:cubicBezTo>
                    <a:pt x="295" y="123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6" y="122"/>
                    <a:pt x="296" y="121"/>
                    <a:pt x="296" y="121"/>
                  </a:cubicBezTo>
                  <a:cubicBezTo>
                    <a:pt x="296" y="120"/>
                    <a:pt x="297" y="119"/>
                    <a:pt x="297" y="119"/>
                  </a:cubicBezTo>
                  <a:cubicBezTo>
                    <a:pt x="299" y="118"/>
                    <a:pt x="300" y="117"/>
                    <a:pt x="301" y="115"/>
                  </a:cubicBezTo>
                  <a:cubicBezTo>
                    <a:pt x="302" y="113"/>
                    <a:pt x="303" y="113"/>
                    <a:pt x="305" y="112"/>
                  </a:cubicBezTo>
                  <a:cubicBezTo>
                    <a:pt x="306" y="112"/>
                    <a:pt x="306" y="112"/>
                    <a:pt x="306" y="112"/>
                  </a:cubicBezTo>
                  <a:cubicBezTo>
                    <a:pt x="306" y="112"/>
                    <a:pt x="307" y="112"/>
                    <a:pt x="308" y="112"/>
                  </a:cubicBezTo>
                  <a:cubicBezTo>
                    <a:pt x="308" y="113"/>
                    <a:pt x="309" y="113"/>
                    <a:pt x="309" y="112"/>
                  </a:cubicBezTo>
                  <a:cubicBezTo>
                    <a:pt x="311" y="109"/>
                    <a:pt x="311" y="109"/>
                    <a:pt x="311" y="109"/>
                  </a:cubicBezTo>
                  <a:cubicBezTo>
                    <a:pt x="310" y="112"/>
                    <a:pt x="310" y="112"/>
                    <a:pt x="310" y="112"/>
                  </a:cubicBezTo>
                  <a:cubicBezTo>
                    <a:pt x="310" y="113"/>
                    <a:pt x="310" y="114"/>
                    <a:pt x="310" y="115"/>
                  </a:cubicBezTo>
                  <a:cubicBezTo>
                    <a:pt x="310" y="115"/>
                    <a:pt x="309" y="116"/>
                    <a:pt x="309" y="116"/>
                  </a:cubicBezTo>
                  <a:cubicBezTo>
                    <a:pt x="309" y="116"/>
                    <a:pt x="310" y="116"/>
                    <a:pt x="310" y="116"/>
                  </a:cubicBezTo>
                  <a:cubicBezTo>
                    <a:pt x="311" y="116"/>
                    <a:pt x="311" y="116"/>
                    <a:pt x="311" y="116"/>
                  </a:cubicBezTo>
                  <a:cubicBezTo>
                    <a:pt x="311" y="116"/>
                    <a:pt x="311" y="116"/>
                    <a:pt x="311" y="116"/>
                  </a:cubicBezTo>
                  <a:cubicBezTo>
                    <a:pt x="312" y="114"/>
                    <a:pt x="314" y="113"/>
                    <a:pt x="315" y="113"/>
                  </a:cubicBezTo>
                  <a:cubicBezTo>
                    <a:pt x="315" y="113"/>
                    <a:pt x="315" y="113"/>
                    <a:pt x="315" y="113"/>
                  </a:cubicBezTo>
                  <a:cubicBezTo>
                    <a:pt x="315" y="112"/>
                    <a:pt x="315" y="111"/>
                    <a:pt x="316" y="110"/>
                  </a:cubicBezTo>
                  <a:cubicBezTo>
                    <a:pt x="317" y="109"/>
                    <a:pt x="318" y="108"/>
                    <a:pt x="320" y="108"/>
                  </a:cubicBezTo>
                  <a:cubicBezTo>
                    <a:pt x="320" y="108"/>
                    <a:pt x="321" y="108"/>
                    <a:pt x="321" y="109"/>
                  </a:cubicBezTo>
                  <a:cubicBezTo>
                    <a:pt x="321" y="109"/>
                    <a:pt x="321" y="109"/>
                    <a:pt x="321" y="110"/>
                  </a:cubicBezTo>
                  <a:cubicBezTo>
                    <a:pt x="321" y="110"/>
                    <a:pt x="320" y="111"/>
                    <a:pt x="320" y="111"/>
                  </a:cubicBezTo>
                  <a:cubicBezTo>
                    <a:pt x="319" y="111"/>
                    <a:pt x="319" y="111"/>
                    <a:pt x="319" y="111"/>
                  </a:cubicBezTo>
                  <a:cubicBezTo>
                    <a:pt x="319" y="111"/>
                    <a:pt x="319" y="112"/>
                    <a:pt x="319" y="113"/>
                  </a:cubicBezTo>
                  <a:cubicBezTo>
                    <a:pt x="319" y="113"/>
                    <a:pt x="319" y="113"/>
                    <a:pt x="319" y="114"/>
                  </a:cubicBezTo>
                  <a:cubicBezTo>
                    <a:pt x="319" y="114"/>
                    <a:pt x="319" y="114"/>
                    <a:pt x="318" y="115"/>
                  </a:cubicBezTo>
                  <a:cubicBezTo>
                    <a:pt x="318" y="116"/>
                    <a:pt x="318" y="117"/>
                    <a:pt x="318" y="117"/>
                  </a:cubicBezTo>
                  <a:cubicBezTo>
                    <a:pt x="318" y="117"/>
                    <a:pt x="318" y="117"/>
                    <a:pt x="318" y="117"/>
                  </a:cubicBezTo>
                  <a:cubicBezTo>
                    <a:pt x="318" y="118"/>
                    <a:pt x="318" y="118"/>
                    <a:pt x="318" y="118"/>
                  </a:cubicBezTo>
                  <a:cubicBezTo>
                    <a:pt x="315" y="119"/>
                    <a:pt x="312" y="121"/>
                    <a:pt x="310" y="124"/>
                  </a:cubicBezTo>
                  <a:cubicBezTo>
                    <a:pt x="310" y="125"/>
                    <a:pt x="310" y="125"/>
                    <a:pt x="309" y="126"/>
                  </a:cubicBezTo>
                  <a:cubicBezTo>
                    <a:pt x="308" y="128"/>
                    <a:pt x="305" y="132"/>
                    <a:pt x="303" y="132"/>
                  </a:cubicBezTo>
                  <a:cubicBezTo>
                    <a:pt x="303" y="133"/>
                    <a:pt x="302" y="134"/>
                    <a:pt x="301" y="135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299" y="138"/>
                    <a:pt x="299" y="141"/>
                    <a:pt x="299" y="143"/>
                  </a:cubicBezTo>
                  <a:cubicBezTo>
                    <a:pt x="299" y="144"/>
                    <a:pt x="299" y="144"/>
                    <a:pt x="299" y="144"/>
                  </a:cubicBezTo>
                  <a:cubicBezTo>
                    <a:pt x="299" y="147"/>
                    <a:pt x="300" y="151"/>
                    <a:pt x="301" y="154"/>
                  </a:cubicBezTo>
                  <a:cubicBezTo>
                    <a:pt x="301" y="155"/>
                    <a:pt x="302" y="156"/>
                    <a:pt x="302" y="157"/>
                  </a:cubicBezTo>
                  <a:cubicBezTo>
                    <a:pt x="302" y="157"/>
                    <a:pt x="302" y="157"/>
                    <a:pt x="302" y="157"/>
                  </a:cubicBezTo>
                  <a:cubicBezTo>
                    <a:pt x="303" y="156"/>
                    <a:pt x="304" y="155"/>
                    <a:pt x="305" y="153"/>
                  </a:cubicBezTo>
                  <a:cubicBezTo>
                    <a:pt x="305" y="152"/>
                    <a:pt x="306" y="149"/>
                    <a:pt x="308" y="149"/>
                  </a:cubicBezTo>
                  <a:cubicBezTo>
                    <a:pt x="308" y="149"/>
                    <a:pt x="308" y="149"/>
                    <a:pt x="308" y="149"/>
                  </a:cubicBezTo>
                  <a:cubicBezTo>
                    <a:pt x="308" y="149"/>
                    <a:pt x="308" y="149"/>
                    <a:pt x="308" y="149"/>
                  </a:cubicBezTo>
                  <a:cubicBezTo>
                    <a:pt x="308" y="148"/>
                    <a:pt x="308" y="147"/>
                    <a:pt x="309" y="146"/>
                  </a:cubicBezTo>
                  <a:cubicBezTo>
                    <a:pt x="309" y="146"/>
                    <a:pt x="309" y="146"/>
                    <a:pt x="309" y="145"/>
                  </a:cubicBezTo>
                  <a:cubicBezTo>
                    <a:pt x="310" y="145"/>
                    <a:pt x="310" y="144"/>
                    <a:pt x="311" y="144"/>
                  </a:cubicBezTo>
                  <a:cubicBezTo>
                    <a:pt x="311" y="144"/>
                    <a:pt x="312" y="144"/>
                    <a:pt x="312" y="144"/>
                  </a:cubicBezTo>
                  <a:cubicBezTo>
                    <a:pt x="312" y="144"/>
                    <a:pt x="312" y="144"/>
                    <a:pt x="312" y="144"/>
                  </a:cubicBezTo>
                  <a:cubicBezTo>
                    <a:pt x="313" y="144"/>
                    <a:pt x="313" y="144"/>
                    <a:pt x="313" y="143"/>
                  </a:cubicBezTo>
                  <a:cubicBezTo>
                    <a:pt x="312" y="142"/>
                    <a:pt x="312" y="142"/>
                    <a:pt x="312" y="141"/>
                  </a:cubicBezTo>
                  <a:cubicBezTo>
                    <a:pt x="312" y="140"/>
                    <a:pt x="313" y="139"/>
                    <a:pt x="313" y="139"/>
                  </a:cubicBezTo>
                  <a:cubicBezTo>
                    <a:pt x="314" y="138"/>
                    <a:pt x="314" y="138"/>
                    <a:pt x="314" y="138"/>
                  </a:cubicBezTo>
                  <a:cubicBezTo>
                    <a:pt x="313" y="137"/>
                    <a:pt x="313" y="137"/>
                    <a:pt x="313" y="137"/>
                  </a:cubicBezTo>
                  <a:cubicBezTo>
                    <a:pt x="314" y="137"/>
                    <a:pt x="314" y="137"/>
                    <a:pt x="314" y="137"/>
                  </a:cubicBezTo>
                  <a:cubicBezTo>
                    <a:pt x="314" y="137"/>
                    <a:pt x="315" y="136"/>
                    <a:pt x="315" y="136"/>
                  </a:cubicBezTo>
                  <a:cubicBezTo>
                    <a:pt x="315" y="136"/>
                    <a:pt x="315" y="135"/>
                    <a:pt x="315" y="134"/>
                  </a:cubicBezTo>
                  <a:cubicBezTo>
                    <a:pt x="315" y="134"/>
                    <a:pt x="315" y="133"/>
                    <a:pt x="315" y="133"/>
                  </a:cubicBezTo>
                  <a:cubicBezTo>
                    <a:pt x="315" y="132"/>
                    <a:pt x="316" y="132"/>
                    <a:pt x="316" y="131"/>
                  </a:cubicBezTo>
                  <a:cubicBezTo>
                    <a:pt x="316" y="131"/>
                    <a:pt x="316" y="131"/>
                    <a:pt x="315" y="131"/>
                  </a:cubicBezTo>
                  <a:cubicBezTo>
                    <a:pt x="315" y="131"/>
                    <a:pt x="315" y="132"/>
                    <a:pt x="314" y="132"/>
                  </a:cubicBezTo>
                  <a:cubicBezTo>
                    <a:pt x="314" y="133"/>
                    <a:pt x="314" y="133"/>
                    <a:pt x="314" y="133"/>
                  </a:cubicBezTo>
                  <a:cubicBezTo>
                    <a:pt x="314" y="132"/>
                    <a:pt x="314" y="132"/>
                    <a:pt x="314" y="132"/>
                  </a:cubicBezTo>
                  <a:cubicBezTo>
                    <a:pt x="312" y="130"/>
                    <a:pt x="314" y="128"/>
                    <a:pt x="315" y="126"/>
                  </a:cubicBezTo>
                  <a:cubicBezTo>
                    <a:pt x="315" y="126"/>
                    <a:pt x="315" y="126"/>
                    <a:pt x="315" y="125"/>
                  </a:cubicBezTo>
                  <a:cubicBezTo>
                    <a:pt x="315" y="125"/>
                    <a:pt x="315" y="125"/>
                    <a:pt x="315" y="125"/>
                  </a:cubicBezTo>
                  <a:cubicBezTo>
                    <a:pt x="316" y="123"/>
                    <a:pt x="317" y="121"/>
                    <a:pt x="318" y="121"/>
                  </a:cubicBezTo>
                  <a:cubicBezTo>
                    <a:pt x="318" y="121"/>
                    <a:pt x="318" y="121"/>
                    <a:pt x="318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9" y="120"/>
                    <a:pt x="319" y="120"/>
                    <a:pt x="319" y="120"/>
                  </a:cubicBezTo>
                  <a:cubicBezTo>
                    <a:pt x="320" y="121"/>
                    <a:pt x="320" y="121"/>
                    <a:pt x="320" y="121"/>
                  </a:cubicBezTo>
                  <a:cubicBezTo>
                    <a:pt x="320" y="121"/>
                    <a:pt x="320" y="121"/>
                    <a:pt x="320" y="121"/>
                  </a:cubicBezTo>
                  <a:cubicBezTo>
                    <a:pt x="321" y="120"/>
                    <a:pt x="321" y="120"/>
                    <a:pt x="322" y="119"/>
                  </a:cubicBezTo>
                  <a:cubicBezTo>
                    <a:pt x="322" y="119"/>
                    <a:pt x="322" y="119"/>
                    <a:pt x="322" y="119"/>
                  </a:cubicBezTo>
                  <a:cubicBezTo>
                    <a:pt x="323" y="119"/>
                    <a:pt x="323" y="119"/>
                    <a:pt x="324" y="119"/>
                  </a:cubicBezTo>
                  <a:cubicBezTo>
                    <a:pt x="324" y="119"/>
                    <a:pt x="324" y="120"/>
                    <a:pt x="324" y="120"/>
                  </a:cubicBezTo>
                  <a:cubicBezTo>
                    <a:pt x="326" y="117"/>
                    <a:pt x="329" y="117"/>
                    <a:pt x="332" y="120"/>
                  </a:cubicBezTo>
                  <a:cubicBezTo>
                    <a:pt x="332" y="120"/>
                    <a:pt x="333" y="119"/>
                    <a:pt x="334" y="118"/>
                  </a:cubicBezTo>
                  <a:cubicBezTo>
                    <a:pt x="334" y="118"/>
                    <a:pt x="334" y="118"/>
                    <a:pt x="335" y="118"/>
                  </a:cubicBezTo>
                  <a:cubicBezTo>
                    <a:pt x="336" y="117"/>
                    <a:pt x="336" y="117"/>
                    <a:pt x="336" y="116"/>
                  </a:cubicBezTo>
                  <a:cubicBezTo>
                    <a:pt x="336" y="115"/>
                    <a:pt x="336" y="115"/>
                    <a:pt x="336" y="115"/>
                  </a:cubicBezTo>
                  <a:cubicBezTo>
                    <a:pt x="337" y="116"/>
                    <a:pt x="337" y="116"/>
                    <a:pt x="337" y="116"/>
                  </a:cubicBezTo>
                  <a:cubicBezTo>
                    <a:pt x="338" y="114"/>
                    <a:pt x="340" y="113"/>
                    <a:pt x="342" y="112"/>
                  </a:cubicBezTo>
                  <a:cubicBezTo>
                    <a:pt x="342" y="112"/>
                    <a:pt x="343" y="112"/>
                    <a:pt x="343" y="112"/>
                  </a:cubicBezTo>
                  <a:cubicBezTo>
                    <a:pt x="343" y="112"/>
                    <a:pt x="343" y="111"/>
                    <a:pt x="344" y="111"/>
                  </a:cubicBezTo>
                  <a:cubicBezTo>
                    <a:pt x="344" y="111"/>
                    <a:pt x="345" y="110"/>
                    <a:pt x="346" y="110"/>
                  </a:cubicBezTo>
                  <a:cubicBezTo>
                    <a:pt x="346" y="110"/>
                    <a:pt x="346" y="110"/>
                    <a:pt x="346" y="109"/>
                  </a:cubicBezTo>
                  <a:cubicBezTo>
                    <a:pt x="347" y="109"/>
                    <a:pt x="348" y="109"/>
                    <a:pt x="348" y="109"/>
                  </a:cubicBezTo>
                  <a:cubicBezTo>
                    <a:pt x="348" y="109"/>
                    <a:pt x="348" y="108"/>
                    <a:pt x="348" y="108"/>
                  </a:cubicBezTo>
                  <a:cubicBezTo>
                    <a:pt x="348" y="108"/>
                    <a:pt x="348" y="108"/>
                    <a:pt x="348" y="108"/>
                  </a:cubicBezTo>
                  <a:cubicBezTo>
                    <a:pt x="346" y="103"/>
                    <a:pt x="346" y="103"/>
                    <a:pt x="346" y="103"/>
                  </a:cubicBezTo>
                  <a:cubicBezTo>
                    <a:pt x="349" y="107"/>
                    <a:pt x="349" y="107"/>
                    <a:pt x="349" y="107"/>
                  </a:cubicBezTo>
                  <a:cubicBezTo>
                    <a:pt x="349" y="107"/>
                    <a:pt x="349" y="108"/>
                    <a:pt x="349" y="108"/>
                  </a:cubicBezTo>
                  <a:cubicBezTo>
                    <a:pt x="349" y="108"/>
                    <a:pt x="349" y="108"/>
                    <a:pt x="349" y="108"/>
                  </a:cubicBezTo>
                  <a:cubicBezTo>
                    <a:pt x="349" y="108"/>
                    <a:pt x="349" y="108"/>
                    <a:pt x="349" y="108"/>
                  </a:cubicBezTo>
                  <a:cubicBezTo>
                    <a:pt x="350" y="108"/>
                    <a:pt x="351" y="108"/>
                    <a:pt x="352" y="109"/>
                  </a:cubicBezTo>
                  <a:cubicBezTo>
                    <a:pt x="352" y="109"/>
                    <a:pt x="352" y="110"/>
                    <a:pt x="353" y="110"/>
                  </a:cubicBezTo>
                  <a:cubicBezTo>
                    <a:pt x="353" y="110"/>
                    <a:pt x="353" y="109"/>
                    <a:pt x="353" y="109"/>
                  </a:cubicBezTo>
                  <a:cubicBezTo>
                    <a:pt x="353" y="108"/>
                    <a:pt x="353" y="107"/>
                    <a:pt x="352" y="107"/>
                  </a:cubicBezTo>
                  <a:cubicBezTo>
                    <a:pt x="351" y="106"/>
                    <a:pt x="351" y="106"/>
                    <a:pt x="351" y="106"/>
                  </a:cubicBezTo>
                  <a:cubicBezTo>
                    <a:pt x="353" y="106"/>
                    <a:pt x="353" y="106"/>
                    <a:pt x="353" y="106"/>
                  </a:cubicBezTo>
                  <a:cubicBezTo>
                    <a:pt x="353" y="106"/>
                    <a:pt x="353" y="106"/>
                    <a:pt x="353" y="106"/>
                  </a:cubicBezTo>
                  <a:cubicBezTo>
                    <a:pt x="353" y="106"/>
                    <a:pt x="352" y="105"/>
                    <a:pt x="352" y="105"/>
                  </a:cubicBezTo>
                  <a:cubicBezTo>
                    <a:pt x="352" y="104"/>
                    <a:pt x="352" y="104"/>
                    <a:pt x="352" y="104"/>
                  </a:cubicBezTo>
                  <a:cubicBezTo>
                    <a:pt x="352" y="104"/>
                    <a:pt x="352" y="104"/>
                    <a:pt x="352" y="104"/>
                  </a:cubicBezTo>
                  <a:cubicBezTo>
                    <a:pt x="352" y="102"/>
                    <a:pt x="352" y="102"/>
                    <a:pt x="351" y="102"/>
                  </a:cubicBezTo>
                  <a:cubicBezTo>
                    <a:pt x="350" y="102"/>
                    <a:pt x="350" y="102"/>
                    <a:pt x="350" y="102"/>
                  </a:cubicBezTo>
                  <a:cubicBezTo>
                    <a:pt x="351" y="101"/>
                    <a:pt x="351" y="101"/>
                    <a:pt x="351" y="101"/>
                  </a:cubicBezTo>
                  <a:cubicBezTo>
                    <a:pt x="351" y="101"/>
                    <a:pt x="351" y="101"/>
                    <a:pt x="351" y="101"/>
                  </a:cubicBezTo>
                  <a:cubicBezTo>
                    <a:pt x="351" y="101"/>
                    <a:pt x="351" y="101"/>
                    <a:pt x="351" y="101"/>
                  </a:cubicBezTo>
                  <a:cubicBezTo>
                    <a:pt x="351" y="101"/>
                    <a:pt x="351" y="101"/>
                    <a:pt x="351" y="101"/>
                  </a:cubicBezTo>
                  <a:cubicBezTo>
                    <a:pt x="351" y="101"/>
                    <a:pt x="351" y="101"/>
                    <a:pt x="351" y="101"/>
                  </a:cubicBezTo>
                  <a:cubicBezTo>
                    <a:pt x="350" y="101"/>
                    <a:pt x="350" y="101"/>
                    <a:pt x="350" y="100"/>
                  </a:cubicBezTo>
                  <a:cubicBezTo>
                    <a:pt x="349" y="100"/>
                    <a:pt x="349" y="98"/>
                    <a:pt x="349" y="98"/>
                  </a:cubicBezTo>
                  <a:cubicBezTo>
                    <a:pt x="349" y="97"/>
                    <a:pt x="349" y="97"/>
                    <a:pt x="349" y="97"/>
                  </a:cubicBezTo>
                  <a:cubicBezTo>
                    <a:pt x="349" y="97"/>
                    <a:pt x="349" y="97"/>
                    <a:pt x="349" y="97"/>
                  </a:cubicBezTo>
                  <a:cubicBezTo>
                    <a:pt x="350" y="97"/>
                    <a:pt x="351" y="97"/>
                    <a:pt x="352" y="98"/>
                  </a:cubicBezTo>
                  <a:cubicBezTo>
                    <a:pt x="352" y="98"/>
                    <a:pt x="352" y="98"/>
                    <a:pt x="352" y="97"/>
                  </a:cubicBezTo>
                  <a:cubicBezTo>
                    <a:pt x="353" y="97"/>
                    <a:pt x="354" y="96"/>
                    <a:pt x="355" y="95"/>
                  </a:cubicBezTo>
                  <a:cubicBezTo>
                    <a:pt x="355" y="95"/>
                    <a:pt x="355" y="95"/>
                    <a:pt x="355" y="95"/>
                  </a:cubicBezTo>
                  <a:cubicBezTo>
                    <a:pt x="356" y="94"/>
                    <a:pt x="356" y="94"/>
                    <a:pt x="356" y="93"/>
                  </a:cubicBezTo>
                  <a:cubicBezTo>
                    <a:pt x="356" y="93"/>
                    <a:pt x="356" y="93"/>
                    <a:pt x="356" y="93"/>
                  </a:cubicBezTo>
                  <a:cubicBezTo>
                    <a:pt x="355" y="92"/>
                    <a:pt x="355" y="91"/>
                    <a:pt x="355" y="90"/>
                  </a:cubicBezTo>
                  <a:cubicBezTo>
                    <a:pt x="355" y="89"/>
                    <a:pt x="355" y="89"/>
                    <a:pt x="355" y="89"/>
                  </a:cubicBezTo>
                  <a:cubicBezTo>
                    <a:pt x="355" y="89"/>
                    <a:pt x="355" y="89"/>
                    <a:pt x="355" y="89"/>
                  </a:cubicBezTo>
                  <a:cubicBezTo>
                    <a:pt x="356" y="89"/>
                    <a:pt x="356" y="89"/>
                    <a:pt x="356" y="89"/>
                  </a:cubicBezTo>
                  <a:cubicBezTo>
                    <a:pt x="356" y="89"/>
                    <a:pt x="356" y="89"/>
                    <a:pt x="356" y="89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9"/>
                    <a:pt x="357" y="89"/>
                    <a:pt x="357" y="89"/>
                  </a:cubicBezTo>
                  <a:cubicBezTo>
                    <a:pt x="357" y="89"/>
                    <a:pt x="357" y="89"/>
                    <a:pt x="357" y="89"/>
                  </a:cubicBezTo>
                  <a:cubicBezTo>
                    <a:pt x="357" y="89"/>
                    <a:pt x="358" y="89"/>
                    <a:pt x="358" y="89"/>
                  </a:cubicBezTo>
                  <a:cubicBezTo>
                    <a:pt x="358" y="89"/>
                    <a:pt x="358" y="89"/>
                    <a:pt x="358" y="89"/>
                  </a:cubicBezTo>
                  <a:cubicBezTo>
                    <a:pt x="358" y="89"/>
                    <a:pt x="358" y="89"/>
                    <a:pt x="358" y="88"/>
                  </a:cubicBezTo>
                  <a:cubicBezTo>
                    <a:pt x="359" y="87"/>
                    <a:pt x="359" y="87"/>
                    <a:pt x="359" y="87"/>
                  </a:cubicBezTo>
                  <a:cubicBezTo>
                    <a:pt x="359" y="89"/>
                    <a:pt x="359" y="89"/>
                    <a:pt x="359" y="89"/>
                  </a:cubicBezTo>
                  <a:cubicBezTo>
                    <a:pt x="359" y="89"/>
                    <a:pt x="359" y="90"/>
                    <a:pt x="359" y="90"/>
                  </a:cubicBezTo>
                  <a:cubicBezTo>
                    <a:pt x="359" y="91"/>
                    <a:pt x="359" y="91"/>
                    <a:pt x="358" y="91"/>
                  </a:cubicBezTo>
                  <a:cubicBezTo>
                    <a:pt x="358" y="91"/>
                    <a:pt x="358" y="91"/>
                    <a:pt x="358" y="91"/>
                  </a:cubicBezTo>
                  <a:cubicBezTo>
                    <a:pt x="358" y="91"/>
                    <a:pt x="359" y="93"/>
                    <a:pt x="359" y="93"/>
                  </a:cubicBezTo>
                  <a:cubicBezTo>
                    <a:pt x="359" y="93"/>
                    <a:pt x="359" y="93"/>
                    <a:pt x="359" y="93"/>
                  </a:cubicBezTo>
                  <a:cubicBezTo>
                    <a:pt x="360" y="93"/>
                    <a:pt x="361" y="93"/>
                    <a:pt x="362" y="93"/>
                  </a:cubicBezTo>
                  <a:cubicBezTo>
                    <a:pt x="362" y="92"/>
                    <a:pt x="363" y="92"/>
                    <a:pt x="363" y="92"/>
                  </a:cubicBezTo>
                  <a:cubicBezTo>
                    <a:pt x="363" y="92"/>
                    <a:pt x="363" y="92"/>
                    <a:pt x="363" y="92"/>
                  </a:cubicBezTo>
                  <a:cubicBezTo>
                    <a:pt x="365" y="92"/>
                    <a:pt x="365" y="94"/>
                    <a:pt x="365" y="95"/>
                  </a:cubicBezTo>
                  <a:cubicBezTo>
                    <a:pt x="366" y="96"/>
                    <a:pt x="366" y="97"/>
                    <a:pt x="367" y="97"/>
                  </a:cubicBezTo>
                  <a:cubicBezTo>
                    <a:pt x="367" y="97"/>
                    <a:pt x="367" y="97"/>
                    <a:pt x="367" y="97"/>
                  </a:cubicBezTo>
                  <a:cubicBezTo>
                    <a:pt x="367" y="97"/>
                    <a:pt x="367" y="97"/>
                    <a:pt x="367" y="97"/>
                  </a:cubicBezTo>
                  <a:cubicBezTo>
                    <a:pt x="368" y="96"/>
                    <a:pt x="368" y="96"/>
                    <a:pt x="368" y="96"/>
                  </a:cubicBezTo>
                  <a:cubicBezTo>
                    <a:pt x="368" y="97"/>
                    <a:pt x="368" y="97"/>
                    <a:pt x="368" y="97"/>
                  </a:cubicBezTo>
                  <a:cubicBezTo>
                    <a:pt x="368" y="97"/>
                    <a:pt x="368" y="97"/>
                    <a:pt x="368" y="97"/>
                  </a:cubicBezTo>
                  <a:cubicBezTo>
                    <a:pt x="369" y="98"/>
                    <a:pt x="369" y="98"/>
                    <a:pt x="369" y="99"/>
                  </a:cubicBezTo>
                  <a:cubicBezTo>
                    <a:pt x="370" y="98"/>
                    <a:pt x="370" y="98"/>
                    <a:pt x="370" y="98"/>
                  </a:cubicBezTo>
                  <a:cubicBezTo>
                    <a:pt x="370" y="98"/>
                    <a:pt x="370" y="98"/>
                    <a:pt x="370" y="98"/>
                  </a:cubicBezTo>
                  <a:cubicBezTo>
                    <a:pt x="370" y="98"/>
                    <a:pt x="370" y="98"/>
                    <a:pt x="370" y="98"/>
                  </a:cubicBezTo>
                  <a:cubicBezTo>
                    <a:pt x="370" y="98"/>
                    <a:pt x="370" y="98"/>
                    <a:pt x="370" y="98"/>
                  </a:cubicBezTo>
                  <a:cubicBezTo>
                    <a:pt x="371" y="99"/>
                    <a:pt x="371" y="99"/>
                    <a:pt x="371" y="99"/>
                  </a:cubicBezTo>
                  <a:cubicBezTo>
                    <a:pt x="371" y="98"/>
                    <a:pt x="371" y="98"/>
                    <a:pt x="371" y="98"/>
                  </a:cubicBezTo>
                  <a:cubicBezTo>
                    <a:pt x="371" y="98"/>
                    <a:pt x="371" y="98"/>
                    <a:pt x="371" y="98"/>
                  </a:cubicBezTo>
                  <a:cubicBezTo>
                    <a:pt x="370" y="98"/>
                    <a:pt x="370" y="98"/>
                    <a:pt x="370" y="98"/>
                  </a:cubicBezTo>
                  <a:cubicBezTo>
                    <a:pt x="371" y="97"/>
                    <a:pt x="371" y="97"/>
                    <a:pt x="371" y="97"/>
                  </a:cubicBezTo>
                  <a:cubicBezTo>
                    <a:pt x="371" y="97"/>
                    <a:pt x="372" y="96"/>
                    <a:pt x="373" y="96"/>
                  </a:cubicBezTo>
                  <a:cubicBezTo>
                    <a:pt x="373" y="96"/>
                    <a:pt x="372" y="96"/>
                    <a:pt x="372" y="96"/>
                  </a:cubicBezTo>
                  <a:cubicBezTo>
                    <a:pt x="372" y="96"/>
                    <a:pt x="372" y="96"/>
                    <a:pt x="372" y="95"/>
                  </a:cubicBezTo>
                  <a:cubicBezTo>
                    <a:pt x="372" y="94"/>
                    <a:pt x="372" y="94"/>
                    <a:pt x="372" y="94"/>
                  </a:cubicBezTo>
                  <a:cubicBezTo>
                    <a:pt x="373" y="94"/>
                    <a:pt x="373" y="94"/>
                    <a:pt x="373" y="94"/>
                  </a:cubicBezTo>
                  <a:cubicBezTo>
                    <a:pt x="374" y="93"/>
                    <a:pt x="374" y="93"/>
                    <a:pt x="375" y="93"/>
                  </a:cubicBezTo>
                  <a:cubicBezTo>
                    <a:pt x="375" y="93"/>
                    <a:pt x="375" y="93"/>
                    <a:pt x="375" y="92"/>
                  </a:cubicBezTo>
                  <a:cubicBezTo>
                    <a:pt x="375" y="92"/>
                    <a:pt x="375" y="92"/>
                    <a:pt x="375" y="92"/>
                  </a:cubicBezTo>
                  <a:cubicBezTo>
                    <a:pt x="374" y="90"/>
                    <a:pt x="374" y="90"/>
                    <a:pt x="374" y="90"/>
                  </a:cubicBezTo>
                  <a:cubicBezTo>
                    <a:pt x="376" y="91"/>
                    <a:pt x="376" y="91"/>
                    <a:pt x="376" y="91"/>
                  </a:cubicBezTo>
                  <a:cubicBezTo>
                    <a:pt x="376" y="91"/>
                    <a:pt x="376" y="92"/>
                    <a:pt x="376" y="92"/>
                  </a:cubicBezTo>
                  <a:cubicBezTo>
                    <a:pt x="376" y="91"/>
                    <a:pt x="377" y="91"/>
                    <a:pt x="378" y="90"/>
                  </a:cubicBezTo>
                  <a:cubicBezTo>
                    <a:pt x="377" y="90"/>
                    <a:pt x="377" y="90"/>
                    <a:pt x="377" y="90"/>
                  </a:cubicBezTo>
                  <a:cubicBezTo>
                    <a:pt x="376" y="90"/>
                    <a:pt x="376" y="90"/>
                    <a:pt x="376" y="90"/>
                  </a:cubicBezTo>
                  <a:cubicBezTo>
                    <a:pt x="376" y="89"/>
                    <a:pt x="376" y="89"/>
                    <a:pt x="376" y="89"/>
                  </a:cubicBezTo>
                  <a:cubicBezTo>
                    <a:pt x="377" y="89"/>
                    <a:pt x="376" y="88"/>
                    <a:pt x="376" y="88"/>
                  </a:cubicBezTo>
                  <a:cubicBezTo>
                    <a:pt x="375" y="86"/>
                    <a:pt x="373" y="85"/>
                    <a:pt x="372" y="85"/>
                  </a:cubicBezTo>
                  <a:cubicBezTo>
                    <a:pt x="372" y="85"/>
                    <a:pt x="371" y="86"/>
                    <a:pt x="371" y="86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70" y="86"/>
                    <a:pt x="370" y="86"/>
                    <a:pt x="370" y="85"/>
                  </a:cubicBezTo>
                  <a:cubicBezTo>
                    <a:pt x="370" y="85"/>
                    <a:pt x="370" y="85"/>
                    <a:pt x="370" y="85"/>
                  </a:cubicBezTo>
                  <a:cubicBezTo>
                    <a:pt x="370" y="85"/>
                    <a:pt x="370" y="85"/>
                    <a:pt x="370" y="85"/>
                  </a:cubicBezTo>
                  <a:cubicBezTo>
                    <a:pt x="370" y="85"/>
                    <a:pt x="370" y="85"/>
                    <a:pt x="369" y="85"/>
                  </a:cubicBezTo>
                  <a:cubicBezTo>
                    <a:pt x="370" y="86"/>
                    <a:pt x="370" y="87"/>
                    <a:pt x="370" y="87"/>
                  </a:cubicBezTo>
                  <a:cubicBezTo>
                    <a:pt x="370" y="88"/>
                    <a:pt x="370" y="89"/>
                    <a:pt x="369" y="89"/>
                  </a:cubicBezTo>
                  <a:cubicBezTo>
                    <a:pt x="368" y="91"/>
                    <a:pt x="368" y="91"/>
                    <a:pt x="368" y="91"/>
                  </a:cubicBezTo>
                  <a:cubicBezTo>
                    <a:pt x="368" y="89"/>
                    <a:pt x="368" y="89"/>
                    <a:pt x="368" y="89"/>
                  </a:cubicBezTo>
                  <a:cubicBezTo>
                    <a:pt x="369" y="88"/>
                    <a:pt x="368" y="87"/>
                    <a:pt x="368" y="87"/>
                  </a:cubicBezTo>
                  <a:cubicBezTo>
                    <a:pt x="367" y="86"/>
                    <a:pt x="367" y="85"/>
                    <a:pt x="366" y="84"/>
                  </a:cubicBezTo>
                  <a:cubicBezTo>
                    <a:pt x="366" y="84"/>
                    <a:pt x="366" y="84"/>
                    <a:pt x="366" y="83"/>
                  </a:cubicBezTo>
                  <a:cubicBezTo>
                    <a:pt x="362" y="81"/>
                    <a:pt x="362" y="81"/>
                    <a:pt x="362" y="81"/>
                  </a:cubicBezTo>
                  <a:cubicBezTo>
                    <a:pt x="363" y="80"/>
                    <a:pt x="363" y="80"/>
                    <a:pt x="363" y="80"/>
                  </a:cubicBezTo>
                  <a:cubicBezTo>
                    <a:pt x="363" y="80"/>
                    <a:pt x="363" y="80"/>
                    <a:pt x="363" y="80"/>
                  </a:cubicBezTo>
                  <a:cubicBezTo>
                    <a:pt x="363" y="80"/>
                    <a:pt x="362" y="80"/>
                    <a:pt x="362" y="80"/>
                  </a:cubicBezTo>
                  <a:cubicBezTo>
                    <a:pt x="361" y="80"/>
                    <a:pt x="361" y="80"/>
                    <a:pt x="361" y="80"/>
                  </a:cubicBezTo>
                  <a:cubicBezTo>
                    <a:pt x="362" y="79"/>
                    <a:pt x="362" y="79"/>
                    <a:pt x="362" y="79"/>
                  </a:cubicBezTo>
                  <a:cubicBezTo>
                    <a:pt x="362" y="79"/>
                    <a:pt x="362" y="79"/>
                    <a:pt x="362" y="79"/>
                  </a:cubicBezTo>
                  <a:cubicBezTo>
                    <a:pt x="362" y="78"/>
                    <a:pt x="361" y="78"/>
                    <a:pt x="361" y="78"/>
                  </a:cubicBezTo>
                  <a:cubicBezTo>
                    <a:pt x="359" y="78"/>
                    <a:pt x="357" y="76"/>
                    <a:pt x="357" y="75"/>
                  </a:cubicBezTo>
                  <a:cubicBezTo>
                    <a:pt x="357" y="74"/>
                    <a:pt x="356" y="74"/>
                    <a:pt x="356" y="74"/>
                  </a:cubicBezTo>
                  <a:cubicBezTo>
                    <a:pt x="355" y="74"/>
                    <a:pt x="354" y="73"/>
                    <a:pt x="354" y="73"/>
                  </a:cubicBezTo>
                  <a:cubicBezTo>
                    <a:pt x="353" y="72"/>
                    <a:pt x="353" y="72"/>
                    <a:pt x="353" y="72"/>
                  </a:cubicBezTo>
                  <a:cubicBezTo>
                    <a:pt x="352" y="71"/>
                    <a:pt x="351" y="70"/>
                    <a:pt x="350" y="70"/>
                  </a:cubicBezTo>
                  <a:cubicBezTo>
                    <a:pt x="350" y="70"/>
                    <a:pt x="349" y="69"/>
                    <a:pt x="349" y="69"/>
                  </a:cubicBezTo>
                  <a:cubicBezTo>
                    <a:pt x="348" y="68"/>
                    <a:pt x="347" y="68"/>
                    <a:pt x="346" y="68"/>
                  </a:cubicBezTo>
                  <a:cubicBezTo>
                    <a:pt x="345" y="68"/>
                    <a:pt x="344" y="68"/>
                    <a:pt x="344" y="68"/>
                  </a:cubicBezTo>
                  <a:cubicBezTo>
                    <a:pt x="342" y="68"/>
                    <a:pt x="341" y="68"/>
                    <a:pt x="339" y="68"/>
                  </a:cubicBezTo>
                  <a:cubicBezTo>
                    <a:pt x="338" y="68"/>
                    <a:pt x="337" y="67"/>
                    <a:pt x="336" y="67"/>
                  </a:cubicBezTo>
                  <a:cubicBezTo>
                    <a:pt x="335" y="67"/>
                    <a:pt x="334" y="66"/>
                    <a:pt x="334" y="66"/>
                  </a:cubicBezTo>
                  <a:cubicBezTo>
                    <a:pt x="334" y="66"/>
                    <a:pt x="334" y="67"/>
                    <a:pt x="333" y="67"/>
                  </a:cubicBezTo>
                  <a:cubicBezTo>
                    <a:pt x="333" y="67"/>
                    <a:pt x="333" y="68"/>
                    <a:pt x="333" y="68"/>
                  </a:cubicBezTo>
                  <a:cubicBezTo>
                    <a:pt x="334" y="69"/>
                    <a:pt x="335" y="70"/>
                    <a:pt x="335" y="71"/>
                  </a:cubicBezTo>
                  <a:cubicBezTo>
                    <a:pt x="335" y="73"/>
                    <a:pt x="334" y="75"/>
                    <a:pt x="332" y="75"/>
                  </a:cubicBezTo>
                  <a:cubicBezTo>
                    <a:pt x="331" y="75"/>
                    <a:pt x="330" y="74"/>
                    <a:pt x="329" y="73"/>
                  </a:cubicBezTo>
                  <a:cubicBezTo>
                    <a:pt x="328" y="72"/>
                    <a:pt x="328" y="72"/>
                    <a:pt x="328" y="72"/>
                  </a:cubicBezTo>
                  <a:cubicBezTo>
                    <a:pt x="327" y="71"/>
                    <a:pt x="327" y="71"/>
                    <a:pt x="327" y="70"/>
                  </a:cubicBezTo>
                  <a:cubicBezTo>
                    <a:pt x="327" y="69"/>
                    <a:pt x="327" y="69"/>
                    <a:pt x="327" y="68"/>
                  </a:cubicBezTo>
                  <a:cubicBezTo>
                    <a:pt x="324" y="70"/>
                    <a:pt x="322" y="70"/>
                    <a:pt x="319" y="68"/>
                  </a:cubicBezTo>
                  <a:cubicBezTo>
                    <a:pt x="318" y="68"/>
                    <a:pt x="318" y="68"/>
                    <a:pt x="317" y="68"/>
                  </a:cubicBezTo>
                  <a:cubicBezTo>
                    <a:pt x="315" y="68"/>
                    <a:pt x="313" y="69"/>
                    <a:pt x="312" y="70"/>
                  </a:cubicBezTo>
                  <a:cubicBezTo>
                    <a:pt x="311" y="71"/>
                    <a:pt x="311" y="71"/>
                    <a:pt x="311" y="71"/>
                  </a:cubicBezTo>
                  <a:cubicBezTo>
                    <a:pt x="311" y="70"/>
                    <a:pt x="311" y="70"/>
                    <a:pt x="311" y="70"/>
                  </a:cubicBezTo>
                  <a:cubicBezTo>
                    <a:pt x="311" y="69"/>
                    <a:pt x="311" y="69"/>
                    <a:pt x="310" y="69"/>
                  </a:cubicBezTo>
                  <a:cubicBezTo>
                    <a:pt x="310" y="69"/>
                    <a:pt x="310" y="69"/>
                    <a:pt x="309" y="68"/>
                  </a:cubicBezTo>
                  <a:cubicBezTo>
                    <a:pt x="307" y="68"/>
                    <a:pt x="307" y="67"/>
                    <a:pt x="308" y="65"/>
                  </a:cubicBezTo>
                  <a:cubicBezTo>
                    <a:pt x="308" y="65"/>
                    <a:pt x="308" y="65"/>
                    <a:pt x="308" y="65"/>
                  </a:cubicBezTo>
                  <a:cubicBezTo>
                    <a:pt x="308" y="64"/>
                    <a:pt x="308" y="62"/>
                    <a:pt x="307" y="61"/>
                  </a:cubicBezTo>
                  <a:cubicBezTo>
                    <a:pt x="306" y="60"/>
                    <a:pt x="306" y="60"/>
                    <a:pt x="306" y="60"/>
                  </a:cubicBezTo>
                  <a:cubicBezTo>
                    <a:pt x="297" y="60"/>
                    <a:pt x="297" y="60"/>
                    <a:pt x="297" y="60"/>
                  </a:cubicBezTo>
                  <a:cubicBezTo>
                    <a:pt x="297" y="60"/>
                    <a:pt x="297" y="60"/>
                    <a:pt x="297" y="60"/>
                  </a:cubicBezTo>
                  <a:cubicBezTo>
                    <a:pt x="296" y="60"/>
                    <a:pt x="295" y="60"/>
                    <a:pt x="294" y="60"/>
                  </a:cubicBezTo>
                  <a:cubicBezTo>
                    <a:pt x="293" y="61"/>
                    <a:pt x="293" y="61"/>
                    <a:pt x="292" y="61"/>
                  </a:cubicBezTo>
                  <a:cubicBezTo>
                    <a:pt x="291" y="61"/>
                    <a:pt x="290" y="60"/>
                    <a:pt x="290" y="60"/>
                  </a:cubicBezTo>
                  <a:cubicBezTo>
                    <a:pt x="289" y="59"/>
                    <a:pt x="289" y="59"/>
                    <a:pt x="289" y="59"/>
                  </a:cubicBezTo>
                  <a:cubicBezTo>
                    <a:pt x="290" y="59"/>
                    <a:pt x="290" y="59"/>
                    <a:pt x="290" y="59"/>
                  </a:cubicBezTo>
                  <a:cubicBezTo>
                    <a:pt x="290" y="58"/>
                    <a:pt x="290" y="58"/>
                    <a:pt x="290" y="57"/>
                  </a:cubicBezTo>
                  <a:cubicBezTo>
                    <a:pt x="290" y="57"/>
                    <a:pt x="289" y="57"/>
                    <a:pt x="288" y="57"/>
                  </a:cubicBezTo>
                  <a:cubicBezTo>
                    <a:pt x="288" y="57"/>
                    <a:pt x="288" y="57"/>
                    <a:pt x="288" y="57"/>
                  </a:cubicBezTo>
                  <a:cubicBezTo>
                    <a:pt x="287" y="57"/>
                    <a:pt x="287" y="56"/>
                    <a:pt x="286" y="56"/>
                  </a:cubicBezTo>
                  <a:cubicBezTo>
                    <a:pt x="286" y="56"/>
                    <a:pt x="286" y="55"/>
                    <a:pt x="286" y="55"/>
                  </a:cubicBezTo>
                  <a:cubicBezTo>
                    <a:pt x="286" y="55"/>
                    <a:pt x="285" y="55"/>
                    <a:pt x="284" y="55"/>
                  </a:cubicBezTo>
                  <a:cubicBezTo>
                    <a:pt x="284" y="55"/>
                    <a:pt x="284" y="55"/>
                    <a:pt x="283" y="55"/>
                  </a:cubicBezTo>
                  <a:cubicBezTo>
                    <a:pt x="283" y="55"/>
                    <a:pt x="283" y="55"/>
                    <a:pt x="283" y="55"/>
                  </a:cubicBezTo>
                  <a:cubicBezTo>
                    <a:pt x="283" y="54"/>
                    <a:pt x="283" y="54"/>
                    <a:pt x="283" y="54"/>
                  </a:cubicBezTo>
                  <a:cubicBezTo>
                    <a:pt x="283" y="53"/>
                    <a:pt x="284" y="52"/>
                    <a:pt x="285" y="52"/>
                  </a:cubicBezTo>
                  <a:cubicBezTo>
                    <a:pt x="284" y="51"/>
                    <a:pt x="284" y="50"/>
                    <a:pt x="282" y="50"/>
                  </a:cubicBezTo>
                  <a:cubicBezTo>
                    <a:pt x="282" y="50"/>
                    <a:pt x="281" y="50"/>
                    <a:pt x="281" y="50"/>
                  </a:cubicBezTo>
                  <a:cubicBezTo>
                    <a:pt x="280" y="50"/>
                    <a:pt x="280" y="50"/>
                    <a:pt x="280" y="50"/>
                  </a:cubicBezTo>
                  <a:cubicBezTo>
                    <a:pt x="276" y="49"/>
                    <a:pt x="272" y="48"/>
                    <a:pt x="268" y="47"/>
                  </a:cubicBezTo>
                  <a:cubicBezTo>
                    <a:pt x="265" y="46"/>
                    <a:pt x="265" y="46"/>
                    <a:pt x="265" y="46"/>
                  </a:cubicBezTo>
                  <a:cubicBezTo>
                    <a:pt x="265" y="46"/>
                    <a:pt x="265" y="46"/>
                    <a:pt x="265" y="47"/>
                  </a:cubicBezTo>
                  <a:cubicBezTo>
                    <a:pt x="266" y="47"/>
                    <a:pt x="266" y="48"/>
                    <a:pt x="265" y="48"/>
                  </a:cubicBezTo>
                  <a:cubicBezTo>
                    <a:pt x="263" y="51"/>
                    <a:pt x="262" y="52"/>
                    <a:pt x="263" y="56"/>
                  </a:cubicBezTo>
                  <a:cubicBezTo>
                    <a:pt x="264" y="57"/>
                    <a:pt x="264" y="57"/>
                    <a:pt x="264" y="57"/>
                  </a:cubicBezTo>
                  <a:cubicBezTo>
                    <a:pt x="262" y="56"/>
                    <a:pt x="262" y="56"/>
                    <a:pt x="262" y="56"/>
                  </a:cubicBezTo>
                  <a:cubicBezTo>
                    <a:pt x="261" y="56"/>
                    <a:pt x="260" y="57"/>
                    <a:pt x="259" y="58"/>
                  </a:cubicBezTo>
                  <a:cubicBezTo>
                    <a:pt x="259" y="58"/>
                    <a:pt x="259" y="58"/>
                    <a:pt x="258" y="58"/>
                  </a:cubicBezTo>
                  <a:cubicBezTo>
                    <a:pt x="258" y="59"/>
                    <a:pt x="258" y="59"/>
                    <a:pt x="258" y="59"/>
                  </a:cubicBezTo>
                  <a:cubicBezTo>
                    <a:pt x="258" y="59"/>
                    <a:pt x="258" y="59"/>
                    <a:pt x="258" y="59"/>
                  </a:cubicBezTo>
                  <a:cubicBezTo>
                    <a:pt x="257" y="59"/>
                    <a:pt x="256" y="58"/>
                    <a:pt x="253" y="56"/>
                  </a:cubicBezTo>
                  <a:cubicBezTo>
                    <a:pt x="253" y="55"/>
                    <a:pt x="252" y="55"/>
                    <a:pt x="252" y="55"/>
                  </a:cubicBezTo>
                  <a:cubicBezTo>
                    <a:pt x="252" y="55"/>
                    <a:pt x="252" y="55"/>
                    <a:pt x="252" y="55"/>
                  </a:cubicBezTo>
                  <a:cubicBezTo>
                    <a:pt x="252" y="55"/>
                    <a:pt x="252" y="55"/>
                    <a:pt x="251" y="56"/>
                  </a:cubicBezTo>
                  <a:cubicBezTo>
                    <a:pt x="251" y="56"/>
                    <a:pt x="251" y="57"/>
                    <a:pt x="249" y="57"/>
                  </a:cubicBezTo>
                  <a:cubicBezTo>
                    <a:pt x="247" y="57"/>
                    <a:pt x="247" y="55"/>
                    <a:pt x="246" y="53"/>
                  </a:cubicBezTo>
                  <a:cubicBezTo>
                    <a:pt x="246" y="53"/>
                    <a:pt x="246" y="53"/>
                    <a:pt x="246" y="53"/>
                  </a:cubicBezTo>
                  <a:cubicBezTo>
                    <a:pt x="245" y="54"/>
                    <a:pt x="245" y="56"/>
                    <a:pt x="245" y="57"/>
                  </a:cubicBezTo>
                  <a:cubicBezTo>
                    <a:pt x="244" y="58"/>
                    <a:pt x="244" y="60"/>
                    <a:pt x="243" y="61"/>
                  </a:cubicBezTo>
                  <a:cubicBezTo>
                    <a:pt x="242" y="63"/>
                    <a:pt x="242" y="63"/>
                    <a:pt x="242" y="63"/>
                  </a:cubicBezTo>
                  <a:cubicBezTo>
                    <a:pt x="242" y="61"/>
                    <a:pt x="242" y="61"/>
                    <a:pt x="242" y="61"/>
                  </a:cubicBezTo>
                  <a:cubicBezTo>
                    <a:pt x="242" y="60"/>
                    <a:pt x="241" y="60"/>
                    <a:pt x="240" y="60"/>
                  </a:cubicBezTo>
                  <a:cubicBezTo>
                    <a:pt x="240" y="60"/>
                    <a:pt x="239" y="60"/>
                    <a:pt x="239" y="59"/>
                  </a:cubicBezTo>
                  <a:cubicBezTo>
                    <a:pt x="239" y="58"/>
                    <a:pt x="238" y="58"/>
                    <a:pt x="238" y="58"/>
                  </a:cubicBezTo>
                  <a:cubicBezTo>
                    <a:pt x="238" y="57"/>
                    <a:pt x="237" y="55"/>
                    <a:pt x="237" y="55"/>
                  </a:cubicBezTo>
                  <a:cubicBezTo>
                    <a:pt x="236" y="55"/>
                    <a:pt x="236" y="55"/>
                    <a:pt x="236" y="55"/>
                  </a:cubicBezTo>
                  <a:cubicBezTo>
                    <a:pt x="236" y="55"/>
                    <a:pt x="236" y="55"/>
                    <a:pt x="236" y="55"/>
                  </a:cubicBezTo>
                  <a:cubicBezTo>
                    <a:pt x="236" y="53"/>
                    <a:pt x="236" y="52"/>
                    <a:pt x="237" y="51"/>
                  </a:cubicBezTo>
                  <a:cubicBezTo>
                    <a:pt x="237" y="51"/>
                    <a:pt x="238" y="50"/>
                    <a:pt x="238" y="50"/>
                  </a:cubicBezTo>
                  <a:cubicBezTo>
                    <a:pt x="238" y="49"/>
                    <a:pt x="238" y="49"/>
                    <a:pt x="237" y="49"/>
                  </a:cubicBezTo>
                  <a:cubicBezTo>
                    <a:pt x="237" y="48"/>
                    <a:pt x="237" y="48"/>
                    <a:pt x="237" y="47"/>
                  </a:cubicBezTo>
                  <a:cubicBezTo>
                    <a:pt x="237" y="47"/>
                    <a:pt x="237" y="46"/>
                    <a:pt x="237" y="46"/>
                  </a:cubicBezTo>
                  <a:cubicBezTo>
                    <a:pt x="238" y="45"/>
                    <a:pt x="238" y="44"/>
                    <a:pt x="237" y="44"/>
                  </a:cubicBezTo>
                  <a:cubicBezTo>
                    <a:pt x="237" y="44"/>
                    <a:pt x="237" y="44"/>
                    <a:pt x="237" y="43"/>
                  </a:cubicBezTo>
                  <a:cubicBezTo>
                    <a:pt x="236" y="42"/>
                    <a:pt x="234" y="40"/>
                    <a:pt x="233" y="40"/>
                  </a:cubicBezTo>
                  <a:cubicBezTo>
                    <a:pt x="233" y="40"/>
                    <a:pt x="233" y="41"/>
                    <a:pt x="232" y="41"/>
                  </a:cubicBezTo>
                  <a:cubicBezTo>
                    <a:pt x="232" y="41"/>
                    <a:pt x="232" y="41"/>
                    <a:pt x="232" y="41"/>
                  </a:cubicBezTo>
                  <a:cubicBezTo>
                    <a:pt x="231" y="41"/>
                    <a:pt x="229" y="40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5" y="39"/>
                    <a:pt x="225" y="39"/>
                    <a:pt x="225" y="39"/>
                  </a:cubicBezTo>
                  <a:cubicBezTo>
                    <a:pt x="225" y="39"/>
                    <a:pt x="225" y="39"/>
                    <a:pt x="225" y="39"/>
                  </a:cubicBezTo>
                  <a:cubicBezTo>
                    <a:pt x="225" y="39"/>
                    <a:pt x="225" y="39"/>
                    <a:pt x="224" y="39"/>
                  </a:cubicBezTo>
                  <a:cubicBezTo>
                    <a:pt x="224" y="40"/>
                    <a:pt x="224" y="41"/>
                    <a:pt x="225" y="43"/>
                  </a:cubicBezTo>
                  <a:cubicBezTo>
                    <a:pt x="225" y="43"/>
                    <a:pt x="225" y="43"/>
                    <a:pt x="225" y="44"/>
                  </a:cubicBezTo>
                  <a:cubicBezTo>
                    <a:pt x="224" y="45"/>
                    <a:pt x="222" y="45"/>
                    <a:pt x="220" y="45"/>
                  </a:cubicBezTo>
                  <a:cubicBezTo>
                    <a:pt x="220" y="45"/>
                    <a:pt x="220" y="45"/>
                    <a:pt x="219" y="45"/>
                  </a:cubicBezTo>
                  <a:cubicBezTo>
                    <a:pt x="218" y="45"/>
                    <a:pt x="217" y="45"/>
                    <a:pt x="216" y="44"/>
                  </a:cubicBezTo>
                  <a:cubicBezTo>
                    <a:pt x="215" y="44"/>
                    <a:pt x="215" y="44"/>
                    <a:pt x="214" y="44"/>
                  </a:cubicBezTo>
                  <a:cubicBezTo>
                    <a:pt x="213" y="44"/>
                    <a:pt x="212" y="42"/>
                    <a:pt x="212" y="41"/>
                  </a:cubicBezTo>
                  <a:cubicBezTo>
                    <a:pt x="212" y="41"/>
                    <a:pt x="212" y="41"/>
                    <a:pt x="212" y="40"/>
                  </a:cubicBezTo>
                  <a:cubicBezTo>
                    <a:pt x="210" y="40"/>
                    <a:pt x="208" y="40"/>
                    <a:pt x="207" y="39"/>
                  </a:cubicBezTo>
                  <a:cubicBezTo>
                    <a:pt x="206" y="39"/>
                    <a:pt x="204" y="40"/>
                    <a:pt x="203" y="40"/>
                  </a:cubicBezTo>
                  <a:cubicBezTo>
                    <a:pt x="203" y="40"/>
                    <a:pt x="203" y="40"/>
                    <a:pt x="202" y="40"/>
                  </a:cubicBezTo>
                  <a:cubicBezTo>
                    <a:pt x="202" y="40"/>
                    <a:pt x="202" y="40"/>
                    <a:pt x="202" y="40"/>
                  </a:cubicBezTo>
                  <a:cubicBezTo>
                    <a:pt x="203" y="41"/>
                    <a:pt x="203" y="41"/>
                    <a:pt x="203" y="41"/>
                  </a:cubicBezTo>
                  <a:cubicBezTo>
                    <a:pt x="204" y="42"/>
                    <a:pt x="204" y="42"/>
                    <a:pt x="204" y="42"/>
                  </a:cubicBezTo>
                  <a:cubicBezTo>
                    <a:pt x="203" y="42"/>
                    <a:pt x="203" y="42"/>
                    <a:pt x="203" y="42"/>
                  </a:cubicBezTo>
                  <a:cubicBezTo>
                    <a:pt x="203" y="43"/>
                    <a:pt x="201" y="43"/>
                    <a:pt x="200" y="43"/>
                  </a:cubicBezTo>
                  <a:cubicBezTo>
                    <a:pt x="199" y="43"/>
                    <a:pt x="199" y="43"/>
                    <a:pt x="199" y="43"/>
                  </a:cubicBezTo>
                  <a:cubicBezTo>
                    <a:pt x="200" y="41"/>
                    <a:pt x="200" y="41"/>
                    <a:pt x="200" y="41"/>
                  </a:cubicBezTo>
                  <a:cubicBezTo>
                    <a:pt x="200" y="41"/>
                    <a:pt x="200" y="40"/>
                    <a:pt x="200" y="39"/>
                  </a:cubicBezTo>
                  <a:cubicBezTo>
                    <a:pt x="199" y="39"/>
                    <a:pt x="196" y="39"/>
                    <a:pt x="196" y="37"/>
                  </a:cubicBezTo>
                  <a:cubicBezTo>
                    <a:pt x="196" y="37"/>
                    <a:pt x="196" y="37"/>
                    <a:pt x="196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5" y="37"/>
                    <a:pt x="194" y="37"/>
                    <a:pt x="194" y="37"/>
                  </a:cubicBezTo>
                  <a:cubicBezTo>
                    <a:pt x="194" y="37"/>
                    <a:pt x="194" y="36"/>
                    <a:pt x="193" y="36"/>
                  </a:cubicBezTo>
                  <a:cubicBezTo>
                    <a:pt x="193" y="37"/>
                    <a:pt x="193" y="37"/>
                    <a:pt x="193" y="37"/>
                  </a:cubicBezTo>
                  <a:cubicBezTo>
                    <a:pt x="193" y="38"/>
                    <a:pt x="193" y="38"/>
                    <a:pt x="193" y="38"/>
                  </a:cubicBezTo>
                  <a:cubicBezTo>
                    <a:pt x="193" y="38"/>
                    <a:pt x="194" y="37"/>
                    <a:pt x="194" y="37"/>
                  </a:cubicBezTo>
                  <a:cubicBezTo>
                    <a:pt x="195" y="37"/>
                    <a:pt x="195" y="38"/>
                    <a:pt x="196" y="39"/>
                  </a:cubicBezTo>
                  <a:cubicBezTo>
                    <a:pt x="196" y="39"/>
                    <a:pt x="196" y="39"/>
                    <a:pt x="196" y="39"/>
                  </a:cubicBezTo>
                  <a:cubicBezTo>
                    <a:pt x="195" y="39"/>
                    <a:pt x="195" y="39"/>
                    <a:pt x="195" y="39"/>
                  </a:cubicBezTo>
                  <a:cubicBezTo>
                    <a:pt x="195" y="39"/>
                    <a:pt x="195" y="40"/>
                    <a:pt x="195" y="40"/>
                  </a:cubicBezTo>
                  <a:cubicBezTo>
                    <a:pt x="194" y="41"/>
                    <a:pt x="193" y="41"/>
                    <a:pt x="192" y="41"/>
                  </a:cubicBezTo>
                  <a:cubicBezTo>
                    <a:pt x="192" y="41"/>
                    <a:pt x="192" y="41"/>
                    <a:pt x="192" y="41"/>
                  </a:cubicBezTo>
                  <a:cubicBezTo>
                    <a:pt x="191" y="43"/>
                    <a:pt x="188" y="43"/>
                    <a:pt x="187" y="44"/>
                  </a:cubicBezTo>
                  <a:cubicBezTo>
                    <a:pt x="187" y="44"/>
                    <a:pt x="187" y="44"/>
                    <a:pt x="187" y="44"/>
                  </a:cubicBezTo>
                  <a:cubicBezTo>
                    <a:pt x="187" y="44"/>
                    <a:pt x="187" y="44"/>
                    <a:pt x="186" y="43"/>
                  </a:cubicBezTo>
                  <a:cubicBezTo>
                    <a:pt x="186" y="43"/>
                    <a:pt x="185" y="43"/>
                    <a:pt x="185" y="43"/>
                  </a:cubicBezTo>
                  <a:cubicBezTo>
                    <a:pt x="185" y="44"/>
                    <a:pt x="185" y="44"/>
                    <a:pt x="185" y="44"/>
                  </a:cubicBezTo>
                  <a:cubicBezTo>
                    <a:pt x="185" y="44"/>
                    <a:pt x="186" y="45"/>
                    <a:pt x="186" y="45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5" y="46"/>
                    <a:pt x="185" y="45"/>
                    <a:pt x="185" y="45"/>
                  </a:cubicBezTo>
                  <a:cubicBezTo>
                    <a:pt x="184" y="45"/>
                    <a:pt x="184" y="45"/>
                    <a:pt x="183" y="46"/>
                  </a:cubicBezTo>
                  <a:cubicBezTo>
                    <a:pt x="182" y="45"/>
                    <a:pt x="182" y="45"/>
                    <a:pt x="182" y="45"/>
                  </a:cubicBezTo>
                  <a:cubicBezTo>
                    <a:pt x="183" y="43"/>
                    <a:pt x="184" y="41"/>
                    <a:pt x="186" y="39"/>
                  </a:cubicBezTo>
                  <a:cubicBezTo>
                    <a:pt x="186" y="39"/>
                    <a:pt x="187" y="39"/>
                    <a:pt x="188" y="39"/>
                  </a:cubicBezTo>
                  <a:cubicBezTo>
                    <a:pt x="188" y="39"/>
                    <a:pt x="188" y="39"/>
                    <a:pt x="188" y="39"/>
                  </a:cubicBezTo>
                  <a:cubicBezTo>
                    <a:pt x="189" y="39"/>
                    <a:pt x="189" y="38"/>
                    <a:pt x="189" y="38"/>
                  </a:cubicBezTo>
                  <a:cubicBezTo>
                    <a:pt x="189" y="38"/>
                    <a:pt x="189" y="37"/>
                    <a:pt x="190" y="37"/>
                  </a:cubicBezTo>
                  <a:cubicBezTo>
                    <a:pt x="190" y="37"/>
                    <a:pt x="190" y="36"/>
                    <a:pt x="191" y="35"/>
                  </a:cubicBezTo>
                  <a:cubicBezTo>
                    <a:pt x="192" y="34"/>
                    <a:pt x="193" y="32"/>
                    <a:pt x="194" y="31"/>
                  </a:cubicBezTo>
                  <a:cubicBezTo>
                    <a:pt x="194" y="31"/>
                    <a:pt x="195" y="31"/>
                    <a:pt x="196" y="30"/>
                  </a:cubicBezTo>
                  <a:cubicBezTo>
                    <a:pt x="196" y="30"/>
                    <a:pt x="197" y="30"/>
                    <a:pt x="197" y="30"/>
                  </a:cubicBezTo>
                  <a:cubicBezTo>
                    <a:pt x="197" y="30"/>
                    <a:pt x="197" y="30"/>
                    <a:pt x="197" y="30"/>
                  </a:cubicBezTo>
                  <a:cubicBezTo>
                    <a:pt x="197" y="29"/>
                    <a:pt x="197" y="29"/>
                    <a:pt x="197" y="28"/>
                  </a:cubicBezTo>
                  <a:cubicBezTo>
                    <a:pt x="197" y="28"/>
                    <a:pt x="197" y="28"/>
                    <a:pt x="197" y="28"/>
                  </a:cubicBezTo>
                  <a:cubicBezTo>
                    <a:pt x="198" y="28"/>
                    <a:pt x="198" y="28"/>
                    <a:pt x="198" y="28"/>
                  </a:cubicBezTo>
                  <a:cubicBezTo>
                    <a:pt x="199" y="27"/>
                    <a:pt x="200" y="27"/>
                    <a:pt x="200" y="26"/>
                  </a:cubicBezTo>
                  <a:cubicBezTo>
                    <a:pt x="201" y="25"/>
                    <a:pt x="201" y="25"/>
                    <a:pt x="201" y="24"/>
                  </a:cubicBezTo>
                  <a:cubicBezTo>
                    <a:pt x="201" y="24"/>
                    <a:pt x="201" y="23"/>
                    <a:pt x="201" y="23"/>
                  </a:cubicBezTo>
                  <a:cubicBezTo>
                    <a:pt x="199" y="23"/>
                    <a:pt x="199" y="22"/>
                    <a:pt x="198" y="21"/>
                  </a:cubicBezTo>
                  <a:cubicBezTo>
                    <a:pt x="197" y="17"/>
                    <a:pt x="197" y="17"/>
                    <a:pt x="197" y="17"/>
                  </a:cubicBezTo>
                  <a:cubicBezTo>
                    <a:pt x="201" y="21"/>
                    <a:pt x="201" y="21"/>
                    <a:pt x="201" y="21"/>
                  </a:cubicBezTo>
                  <a:cubicBezTo>
                    <a:pt x="201" y="20"/>
                    <a:pt x="201" y="19"/>
                    <a:pt x="201" y="18"/>
                  </a:cubicBezTo>
                  <a:cubicBezTo>
                    <a:pt x="200" y="18"/>
                    <a:pt x="200" y="18"/>
                    <a:pt x="200" y="17"/>
                  </a:cubicBezTo>
                  <a:cubicBezTo>
                    <a:pt x="200" y="17"/>
                    <a:pt x="200" y="17"/>
                    <a:pt x="200" y="17"/>
                  </a:cubicBezTo>
                  <a:cubicBezTo>
                    <a:pt x="200" y="18"/>
                    <a:pt x="200" y="18"/>
                    <a:pt x="200" y="18"/>
                  </a:cubicBezTo>
                  <a:cubicBezTo>
                    <a:pt x="199" y="18"/>
                    <a:pt x="199" y="18"/>
                    <a:pt x="199" y="18"/>
                  </a:cubicBezTo>
                  <a:cubicBezTo>
                    <a:pt x="198" y="17"/>
                    <a:pt x="198" y="16"/>
                    <a:pt x="198" y="16"/>
                  </a:cubicBezTo>
                  <a:cubicBezTo>
                    <a:pt x="198" y="15"/>
                    <a:pt x="198" y="15"/>
                    <a:pt x="198" y="14"/>
                  </a:cubicBezTo>
                  <a:cubicBezTo>
                    <a:pt x="197" y="14"/>
                    <a:pt x="197" y="14"/>
                    <a:pt x="197" y="13"/>
                  </a:cubicBezTo>
                  <a:cubicBezTo>
                    <a:pt x="196" y="12"/>
                    <a:pt x="195" y="12"/>
                    <a:pt x="194" y="12"/>
                  </a:cubicBezTo>
                  <a:cubicBezTo>
                    <a:pt x="194" y="12"/>
                    <a:pt x="194" y="12"/>
                    <a:pt x="193" y="11"/>
                  </a:cubicBezTo>
                  <a:cubicBezTo>
                    <a:pt x="192" y="11"/>
                    <a:pt x="191" y="11"/>
                    <a:pt x="190" y="11"/>
                  </a:cubicBezTo>
                  <a:cubicBezTo>
                    <a:pt x="189" y="11"/>
                    <a:pt x="189" y="11"/>
                    <a:pt x="189" y="11"/>
                  </a:cubicBezTo>
                  <a:cubicBezTo>
                    <a:pt x="189" y="12"/>
                    <a:pt x="189" y="12"/>
                    <a:pt x="189" y="12"/>
                  </a:cubicBezTo>
                  <a:cubicBezTo>
                    <a:pt x="187" y="14"/>
                    <a:pt x="187" y="14"/>
                    <a:pt x="184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5" y="12"/>
                    <a:pt x="187" y="10"/>
                    <a:pt x="186" y="9"/>
                  </a:cubicBezTo>
                  <a:cubicBezTo>
                    <a:pt x="186" y="9"/>
                    <a:pt x="186" y="9"/>
                    <a:pt x="185" y="9"/>
                  </a:cubicBezTo>
                  <a:cubicBezTo>
                    <a:pt x="184" y="9"/>
                    <a:pt x="183" y="9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9" y="8"/>
                    <a:pt x="179" y="8"/>
                    <a:pt x="179" y="8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1" y="7"/>
                    <a:pt x="183" y="5"/>
                    <a:pt x="183" y="5"/>
                  </a:cubicBezTo>
                  <a:cubicBezTo>
                    <a:pt x="183" y="3"/>
                    <a:pt x="181" y="1"/>
                    <a:pt x="179" y="2"/>
                  </a:cubicBezTo>
                  <a:cubicBezTo>
                    <a:pt x="177" y="2"/>
                    <a:pt x="174" y="6"/>
                    <a:pt x="173" y="9"/>
                  </a:cubicBezTo>
                  <a:cubicBezTo>
                    <a:pt x="173" y="10"/>
                    <a:pt x="173" y="11"/>
                    <a:pt x="173" y="11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73" y="13"/>
                    <a:pt x="173" y="13"/>
                    <a:pt x="173" y="13"/>
                  </a:cubicBezTo>
                  <a:cubicBezTo>
                    <a:pt x="172" y="14"/>
                    <a:pt x="170" y="14"/>
                    <a:pt x="169" y="14"/>
                  </a:cubicBezTo>
                  <a:cubicBezTo>
                    <a:pt x="170" y="15"/>
                    <a:pt x="170" y="16"/>
                    <a:pt x="170" y="18"/>
                  </a:cubicBezTo>
                  <a:cubicBezTo>
                    <a:pt x="169" y="19"/>
                    <a:pt x="169" y="19"/>
                    <a:pt x="169" y="19"/>
                  </a:cubicBezTo>
                  <a:cubicBezTo>
                    <a:pt x="169" y="18"/>
                    <a:pt x="169" y="18"/>
                    <a:pt x="169" y="18"/>
                  </a:cubicBezTo>
                  <a:cubicBezTo>
                    <a:pt x="168" y="18"/>
                    <a:pt x="168" y="18"/>
                    <a:pt x="168" y="17"/>
                  </a:cubicBezTo>
                  <a:cubicBezTo>
                    <a:pt x="167" y="17"/>
                    <a:pt x="167" y="17"/>
                    <a:pt x="167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5" y="17"/>
                    <a:pt x="165" y="18"/>
                    <a:pt x="165" y="18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3" y="20"/>
                    <a:pt x="163" y="20"/>
                    <a:pt x="162" y="20"/>
                  </a:cubicBezTo>
                  <a:cubicBezTo>
                    <a:pt x="161" y="20"/>
                    <a:pt x="161" y="20"/>
                    <a:pt x="161" y="20"/>
                  </a:cubicBezTo>
                  <a:cubicBezTo>
                    <a:pt x="161" y="19"/>
                    <a:pt x="161" y="19"/>
                    <a:pt x="161" y="19"/>
                  </a:cubicBezTo>
                  <a:cubicBezTo>
                    <a:pt x="161" y="19"/>
                    <a:pt x="161" y="19"/>
                    <a:pt x="161" y="19"/>
                  </a:cubicBezTo>
                  <a:cubicBezTo>
                    <a:pt x="161" y="19"/>
                    <a:pt x="161" y="19"/>
                    <a:pt x="160" y="20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160" y="18"/>
                    <a:pt x="160" y="18"/>
                    <a:pt x="160" y="17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59" y="17"/>
                    <a:pt x="159" y="17"/>
                    <a:pt x="159" y="17"/>
                  </a:cubicBezTo>
                  <a:cubicBezTo>
                    <a:pt x="159" y="18"/>
                    <a:pt x="158" y="18"/>
                    <a:pt x="158" y="18"/>
                  </a:cubicBezTo>
                  <a:cubicBezTo>
                    <a:pt x="157" y="18"/>
                    <a:pt x="156" y="18"/>
                    <a:pt x="155" y="18"/>
                  </a:cubicBezTo>
                  <a:cubicBezTo>
                    <a:pt x="155" y="19"/>
                    <a:pt x="155" y="19"/>
                    <a:pt x="155" y="19"/>
                  </a:cubicBezTo>
                  <a:cubicBezTo>
                    <a:pt x="155" y="21"/>
                    <a:pt x="152" y="22"/>
                    <a:pt x="148" y="23"/>
                  </a:cubicBezTo>
                  <a:cubicBezTo>
                    <a:pt x="147" y="23"/>
                    <a:pt x="146" y="23"/>
                    <a:pt x="146" y="23"/>
                  </a:cubicBezTo>
                  <a:cubicBezTo>
                    <a:pt x="145" y="24"/>
                    <a:pt x="145" y="24"/>
                    <a:pt x="144" y="25"/>
                  </a:cubicBezTo>
                  <a:cubicBezTo>
                    <a:pt x="144" y="25"/>
                    <a:pt x="144" y="25"/>
                    <a:pt x="143" y="26"/>
                  </a:cubicBezTo>
                  <a:cubicBezTo>
                    <a:pt x="143" y="26"/>
                    <a:pt x="142" y="27"/>
                    <a:pt x="142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0" y="29"/>
                    <a:pt x="140" y="30"/>
                  </a:cubicBezTo>
                  <a:cubicBezTo>
                    <a:pt x="140" y="30"/>
                    <a:pt x="140" y="30"/>
                    <a:pt x="140" y="31"/>
                  </a:cubicBezTo>
                  <a:cubicBezTo>
                    <a:pt x="140" y="31"/>
                    <a:pt x="140" y="31"/>
                    <a:pt x="140" y="31"/>
                  </a:cubicBezTo>
                  <a:cubicBezTo>
                    <a:pt x="140" y="31"/>
                    <a:pt x="140" y="31"/>
                    <a:pt x="140" y="31"/>
                  </a:cubicBezTo>
                  <a:cubicBezTo>
                    <a:pt x="139" y="32"/>
                    <a:pt x="139" y="32"/>
                    <a:pt x="139" y="32"/>
                  </a:cubicBezTo>
                  <a:cubicBezTo>
                    <a:pt x="139" y="32"/>
                    <a:pt x="139" y="32"/>
                    <a:pt x="138" y="33"/>
                  </a:cubicBezTo>
                  <a:cubicBezTo>
                    <a:pt x="139" y="33"/>
                    <a:pt x="140" y="34"/>
                    <a:pt x="140" y="35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0" y="37"/>
                    <a:pt x="139" y="37"/>
                    <a:pt x="138" y="38"/>
                  </a:cubicBezTo>
                  <a:cubicBezTo>
                    <a:pt x="137" y="38"/>
                    <a:pt x="136" y="38"/>
                    <a:pt x="135" y="38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3" y="39"/>
                    <a:pt x="132" y="39"/>
                    <a:pt x="131" y="39"/>
                  </a:cubicBezTo>
                  <a:cubicBezTo>
                    <a:pt x="129" y="39"/>
                    <a:pt x="127" y="39"/>
                    <a:pt x="126" y="40"/>
                  </a:cubicBezTo>
                  <a:cubicBezTo>
                    <a:pt x="126" y="40"/>
                    <a:pt x="126" y="40"/>
                    <a:pt x="126" y="41"/>
                  </a:cubicBezTo>
                  <a:cubicBezTo>
                    <a:pt x="126" y="41"/>
                    <a:pt x="126" y="41"/>
                    <a:pt x="125" y="42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4"/>
                    <a:pt x="126" y="44"/>
                    <a:pt x="127" y="45"/>
                  </a:cubicBezTo>
                  <a:cubicBezTo>
                    <a:pt x="127" y="45"/>
                    <a:pt x="127" y="46"/>
                    <a:pt x="126" y="46"/>
                  </a:cubicBezTo>
                  <a:cubicBezTo>
                    <a:pt x="126" y="47"/>
                    <a:pt x="126" y="48"/>
                    <a:pt x="126" y="48"/>
                  </a:cubicBezTo>
                  <a:cubicBezTo>
                    <a:pt x="126" y="48"/>
                    <a:pt x="127" y="49"/>
                    <a:pt x="128" y="49"/>
                  </a:cubicBezTo>
                  <a:cubicBezTo>
                    <a:pt x="128" y="49"/>
                    <a:pt x="129" y="49"/>
                    <a:pt x="130" y="50"/>
                  </a:cubicBezTo>
                  <a:cubicBezTo>
                    <a:pt x="130" y="51"/>
                    <a:pt x="130" y="51"/>
                    <a:pt x="131" y="52"/>
                  </a:cubicBezTo>
                  <a:cubicBezTo>
                    <a:pt x="131" y="52"/>
                    <a:pt x="131" y="52"/>
                    <a:pt x="131" y="52"/>
                  </a:cubicBezTo>
                  <a:cubicBezTo>
                    <a:pt x="133" y="53"/>
                    <a:pt x="133" y="55"/>
                    <a:pt x="132" y="57"/>
                  </a:cubicBezTo>
                  <a:cubicBezTo>
                    <a:pt x="132" y="58"/>
                    <a:pt x="132" y="59"/>
                    <a:pt x="132" y="59"/>
                  </a:cubicBezTo>
                  <a:cubicBezTo>
                    <a:pt x="133" y="61"/>
                    <a:pt x="133" y="62"/>
                    <a:pt x="133" y="63"/>
                  </a:cubicBezTo>
                  <a:cubicBezTo>
                    <a:pt x="133" y="64"/>
                    <a:pt x="132" y="64"/>
                    <a:pt x="132" y="65"/>
                  </a:cubicBezTo>
                  <a:cubicBezTo>
                    <a:pt x="131" y="65"/>
                    <a:pt x="131" y="65"/>
                    <a:pt x="132" y="65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1" y="66"/>
                    <a:pt x="131" y="66"/>
                    <a:pt x="131" y="66"/>
                  </a:cubicBezTo>
                  <a:cubicBezTo>
                    <a:pt x="129" y="65"/>
                    <a:pt x="128" y="64"/>
                    <a:pt x="129" y="62"/>
                  </a:cubicBezTo>
                  <a:cubicBezTo>
                    <a:pt x="129" y="62"/>
                    <a:pt x="129" y="61"/>
                    <a:pt x="129" y="60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8" y="58"/>
                    <a:pt x="128" y="58"/>
                    <a:pt x="129" y="57"/>
                  </a:cubicBezTo>
                  <a:cubicBezTo>
                    <a:pt x="130" y="56"/>
                    <a:pt x="130" y="56"/>
                    <a:pt x="131" y="55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28" y="55"/>
                    <a:pt x="127" y="55"/>
                    <a:pt x="127" y="54"/>
                  </a:cubicBezTo>
                  <a:cubicBezTo>
                    <a:pt x="125" y="52"/>
                    <a:pt x="125" y="52"/>
                    <a:pt x="123" y="51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1" y="50"/>
                    <a:pt x="121" y="50"/>
                    <a:pt x="120" y="50"/>
                  </a:cubicBezTo>
                  <a:cubicBezTo>
                    <a:pt x="120" y="50"/>
                    <a:pt x="120" y="51"/>
                    <a:pt x="119" y="51"/>
                  </a:cubicBezTo>
                  <a:cubicBezTo>
                    <a:pt x="119" y="51"/>
                    <a:pt x="118" y="51"/>
                    <a:pt x="118" y="51"/>
                  </a:cubicBezTo>
                  <a:cubicBezTo>
                    <a:pt x="118" y="51"/>
                    <a:pt x="119" y="51"/>
                    <a:pt x="119" y="51"/>
                  </a:cubicBezTo>
                  <a:cubicBezTo>
                    <a:pt x="121" y="51"/>
                    <a:pt x="121" y="51"/>
                    <a:pt x="121" y="51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18" y="54"/>
                    <a:pt x="118" y="54"/>
                    <a:pt x="117" y="55"/>
                  </a:cubicBezTo>
                  <a:cubicBezTo>
                    <a:pt x="117" y="55"/>
                    <a:pt x="117" y="55"/>
                    <a:pt x="116" y="55"/>
                  </a:cubicBezTo>
                  <a:cubicBezTo>
                    <a:pt x="116" y="55"/>
                    <a:pt x="115" y="54"/>
                    <a:pt x="115" y="53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5" y="53"/>
                    <a:pt x="115" y="54"/>
                    <a:pt x="115" y="54"/>
                  </a:cubicBezTo>
                  <a:cubicBezTo>
                    <a:pt x="116" y="55"/>
                    <a:pt x="117" y="56"/>
                    <a:pt x="118" y="56"/>
                  </a:cubicBezTo>
                  <a:cubicBezTo>
                    <a:pt x="118" y="56"/>
                    <a:pt x="118" y="56"/>
                    <a:pt x="118" y="56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20" y="60"/>
                    <a:pt x="120" y="60"/>
                    <a:pt x="120" y="60"/>
                  </a:cubicBezTo>
                  <a:cubicBezTo>
                    <a:pt x="119" y="60"/>
                    <a:pt x="118" y="60"/>
                    <a:pt x="118" y="59"/>
                  </a:cubicBezTo>
                  <a:cubicBezTo>
                    <a:pt x="116" y="59"/>
                    <a:pt x="113" y="58"/>
                    <a:pt x="112" y="56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113" y="55"/>
                    <a:pt x="113" y="54"/>
                    <a:pt x="112" y="54"/>
                  </a:cubicBezTo>
                  <a:cubicBezTo>
                    <a:pt x="112" y="53"/>
                    <a:pt x="112" y="53"/>
                    <a:pt x="112" y="53"/>
                  </a:cubicBezTo>
                  <a:cubicBezTo>
                    <a:pt x="112" y="52"/>
                    <a:pt x="112" y="51"/>
                    <a:pt x="113" y="51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3" y="49"/>
                    <a:pt x="113" y="49"/>
                    <a:pt x="113" y="48"/>
                  </a:cubicBezTo>
                  <a:cubicBezTo>
                    <a:pt x="113" y="48"/>
                    <a:pt x="113" y="48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3" y="49"/>
                    <a:pt x="113" y="50"/>
                    <a:pt x="112" y="50"/>
                  </a:cubicBezTo>
                  <a:cubicBezTo>
                    <a:pt x="112" y="51"/>
                    <a:pt x="111" y="51"/>
                    <a:pt x="111" y="51"/>
                  </a:cubicBezTo>
                  <a:cubicBezTo>
                    <a:pt x="110" y="52"/>
                    <a:pt x="109" y="53"/>
                    <a:pt x="109" y="53"/>
                  </a:cubicBezTo>
                  <a:cubicBezTo>
                    <a:pt x="107" y="55"/>
                    <a:pt x="109" y="57"/>
                    <a:pt x="110" y="59"/>
                  </a:cubicBezTo>
                  <a:cubicBezTo>
                    <a:pt x="110" y="60"/>
                    <a:pt x="111" y="60"/>
                    <a:pt x="111" y="61"/>
                  </a:cubicBezTo>
                  <a:cubicBezTo>
                    <a:pt x="111" y="62"/>
                    <a:pt x="111" y="63"/>
                    <a:pt x="110" y="65"/>
                  </a:cubicBezTo>
                  <a:cubicBezTo>
                    <a:pt x="110" y="66"/>
                    <a:pt x="109" y="67"/>
                    <a:pt x="110" y="68"/>
                  </a:cubicBezTo>
                  <a:cubicBezTo>
                    <a:pt x="110" y="69"/>
                    <a:pt x="110" y="70"/>
                    <a:pt x="110" y="70"/>
                  </a:cubicBezTo>
                  <a:cubicBezTo>
                    <a:pt x="110" y="71"/>
                    <a:pt x="110" y="71"/>
                    <a:pt x="110" y="71"/>
                  </a:cubicBezTo>
                  <a:cubicBezTo>
                    <a:pt x="112" y="72"/>
                    <a:pt x="112" y="72"/>
                    <a:pt x="114" y="71"/>
                  </a:cubicBezTo>
                  <a:cubicBezTo>
                    <a:pt x="114" y="71"/>
                    <a:pt x="115" y="71"/>
                    <a:pt x="115" y="71"/>
                  </a:cubicBezTo>
                  <a:cubicBezTo>
                    <a:pt x="118" y="71"/>
                    <a:pt x="120" y="76"/>
                    <a:pt x="120" y="76"/>
                  </a:cubicBezTo>
                  <a:cubicBezTo>
                    <a:pt x="120" y="77"/>
                    <a:pt x="119" y="78"/>
                    <a:pt x="119" y="78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18" y="80"/>
                    <a:pt x="119" y="80"/>
                    <a:pt x="120" y="81"/>
                  </a:cubicBezTo>
                  <a:cubicBezTo>
                    <a:pt x="120" y="81"/>
                    <a:pt x="121" y="81"/>
                    <a:pt x="121" y="8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1" y="82"/>
                    <a:pt x="121" y="82"/>
                    <a:pt x="121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19" y="82"/>
                    <a:pt x="118" y="82"/>
                    <a:pt x="117" y="81"/>
                  </a:cubicBezTo>
                  <a:cubicBezTo>
                    <a:pt x="117" y="81"/>
                    <a:pt x="117" y="80"/>
                    <a:pt x="117" y="78"/>
                  </a:cubicBezTo>
                  <a:cubicBezTo>
                    <a:pt x="117" y="77"/>
                    <a:pt x="117" y="76"/>
                    <a:pt x="116" y="76"/>
                  </a:cubicBezTo>
                  <a:cubicBezTo>
                    <a:pt x="116" y="75"/>
                    <a:pt x="115" y="74"/>
                    <a:pt x="115" y="74"/>
                  </a:cubicBezTo>
                  <a:cubicBezTo>
                    <a:pt x="115" y="74"/>
                    <a:pt x="115" y="74"/>
                    <a:pt x="115" y="74"/>
                  </a:cubicBezTo>
                  <a:cubicBezTo>
                    <a:pt x="113" y="74"/>
                    <a:pt x="112" y="74"/>
                    <a:pt x="111" y="75"/>
                  </a:cubicBezTo>
                  <a:cubicBezTo>
                    <a:pt x="111" y="76"/>
                    <a:pt x="111" y="76"/>
                    <a:pt x="111" y="77"/>
                  </a:cubicBezTo>
                  <a:cubicBezTo>
                    <a:pt x="112" y="80"/>
                    <a:pt x="112" y="81"/>
                    <a:pt x="111" y="82"/>
                  </a:cubicBezTo>
                  <a:cubicBezTo>
                    <a:pt x="110" y="83"/>
                    <a:pt x="110" y="83"/>
                    <a:pt x="110" y="84"/>
                  </a:cubicBezTo>
                  <a:cubicBezTo>
                    <a:pt x="109" y="86"/>
                    <a:pt x="108" y="87"/>
                    <a:pt x="107" y="88"/>
                  </a:cubicBezTo>
                  <a:cubicBezTo>
                    <a:pt x="106" y="88"/>
                    <a:pt x="106" y="88"/>
                    <a:pt x="106" y="88"/>
                  </a:cubicBezTo>
                  <a:cubicBezTo>
                    <a:pt x="106" y="88"/>
                    <a:pt x="106" y="88"/>
                    <a:pt x="106" y="88"/>
                  </a:cubicBezTo>
                  <a:cubicBezTo>
                    <a:pt x="106" y="89"/>
                    <a:pt x="106" y="90"/>
                    <a:pt x="105" y="90"/>
                  </a:cubicBezTo>
                  <a:cubicBezTo>
                    <a:pt x="105" y="90"/>
                    <a:pt x="103" y="90"/>
                    <a:pt x="102" y="90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0" y="89"/>
                    <a:pt x="100" y="89"/>
                    <a:pt x="100" y="88"/>
                  </a:cubicBezTo>
                  <a:cubicBezTo>
                    <a:pt x="100" y="87"/>
                    <a:pt x="100" y="87"/>
                    <a:pt x="100" y="87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1" y="86"/>
                    <a:pt x="103" y="86"/>
                    <a:pt x="104" y="85"/>
                  </a:cubicBezTo>
                  <a:cubicBezTo>
                    <a:pt x="104" y="85"/>
                    <a:pt x="104" y="85"/>
                    <a:pt x="104" y="85"/>
                  </a:cubicBezTo>
                  <a:cubicBezTo>
                    <a:pt x="104" y="85"/>
                    <a:pt x="104" y="85"/>
                    <a:pt x="104" y="85"/>
                  </a:cubicBezTo>
                  <a:cubicBezTo>
                    <a:pt x="104" y="85"/>
                    <a:pt x="104" y="84"/>
                    <a:pt x="103" y="84"/>
                  </a:cubicBezTo>
                  <a:cubicBezTo>
                    <a:pt x="104" y="83"/>
                    <a:pt x="104" y="83"/>
                    <a:pt x="104" y="83"/>
                  </a:cubicBezTo>
                  <a:cubicBezTo>
                    <a:pt x="106" y="84"/>
                    <a:pt x="107" y="81"/>
                    <a:pt x="107" y="79"/>
                  </a:cubicBezTo>
                  <a:cubicBezTo>
                    <a:pt x="107" y="78"/>
                    <a:pt x="107" y="78"/>
                    <a:pt x="107" y="77"/>
                  </a:cubicBezTo>
                  <a:cubicBezTo>
                    <a:pt x="108" y="77"/>
                    <a:pt x="108" y="76"/>
                    <a:pt x="108" y="76"/>
                  </a:cubicBezTo>
                  <a:cubicBezTo>
                    <a:pt x="108" y="75"/>
                    <a:pt x="107" y="75"/>
                    <a:pt x="107" y="74"/>
                  </a:cubicBezTo>
                  <a:cubicBezTo>
                    <a:pt x="106" y="74"/>
                    <a:pt x="105" y="73"/>
                    <a:pt x="106" y="72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6"/>
                    <a:pt x="106" y="66"/>
                  </a:cubicBezTo>
                  <a:cubicBezTo>
                    <a:pt x="106" y="65"/>
                    <a:pt x="105" y="64"/>
                    <a:pt x="106" y="63"/>
                  </a:cubicBezTo>
                  <a:cubicBezTo>
                    <a:pt x="107" y="61"/>
                    <a:pt x="106" y="58"/>
                    <a:pt x="104" y="56"/>
                  </a:cubicBezTo>
                  <a:cubicBezTo>
                    <a:pt x="104" y="55"/>
                    <a:pt x="104" y="54"/>
                    <a:pt x="105" y="52"/>
                  </a:cubicBezTo>
                  <a:cubicBezTo>
                    <a:pt x="105" y="51"/>
                    <a:pt x="106" y="49"/>
                    <a:pt x="106" y="49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6" y="47"/>
                    <a:pt x="106" y="47"/>
                    <a:pt x="105" y="47"/>
                  </a:cubicBezTo>
                  <a:cubicBezTo>
                    <a:pt x="103" y="46"/>
                    <a:pt x="101" y="46"/>
                    <a:pt x="99" y="45"/>
                  </a:cubicBezTo>
                  <a:cubicBezTo>
                    <a:pt x="99" y="45"/>
                    <a:pt x="98" y="46"/>
                    <a:pt x="98" y="52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97" y="54"/>
                    <a:pt x="96" y="55"/>
                    <a:pt x="95" y="56"/>
                  </a:cubicBezTo>
                  <a:cubicBezTo>
                    <a:pt x="94" y="56"/>
                    <a:pt x="94" y="57"/>
                    <a:pt x="93" y="58"/>
                  </a:cubicBezTo>
                  <a:cubicBezTo>
                    <a:pt x="95" y="58"/>
                    <a:pt x="95" y="58"/>
                    <a:pt x="95" y="58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4" y="59"/>
                    <a:pt x="94" y="60"/>
                    <a:pt x="94" y="60"/>
                  </a:cubicBezTo>
                  <a:cubicBezTo>
                    <a:pt x="94" y="60"/>
                    <a:pt x="94" y="60"/>
                    <a:pt x="93" y="60"/>
                  </a:cubicBezTo>
                  <a:cubicBezTo>
                    <a:pt x="94" y="60"/>
                    <a:pt x="94" y="61"/>
                    <a:pt x="95" y="61"/>
                  </a:cubicBezTo>
                  <a:cubicBezTo>
                    <a:pt x="95" y="61"/>
                    <a:pt x="95" y="62"/>
                    <a:pt x="95" y="63"/>
                  </a:cubicBezTo>
                  <a:cubicBezTo>
                    <a:pt x="95" y="63"/>
                    <a:pt x="94" y="64"/>
                    <a:pt x="95" y="64"/>
                  </a:cubicBezTo>
                  <a:cubicBezTo>
                    <a:pt x="95" y="65"/>
                    <a:pt x="94" y="66"/>
                    <a:pt x="94" y="66"/>
                  </a:cubicBezTo>
                  <a:cubicBezTo>
                    <a:pt x="94" y="67"/>
                    <a:pt x="94" y="68"/>
                    <a:pt x="94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6" y="69"/>
                    <a:pt x="97" y="69"/>
                    <a:pt x="97" y="71"/>
                  </a:cubicBezTo>
                  <a:cubicBezTo>
                    <a:pt x="97" y="71"/>
                    <a:pt x="97" y="72"/>
                    <a:pt x="97" y="72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8" y="73"/>
                    <a:pt x="99" y="73"/>
                    <a:pt x="99" y="73"/>
                  </a:cubicBezTo>
                  <a:cubicBezTo>
                    <a:pt x="99" y="74"/>
                    <a:pt x="99" y="74"/>
                    <a:pt x="99" y="74"/>
                  </a:cubicBezTo>
                  <a:cubicBezTo>
                    <a:pt x="97" y="79"/>
                    <a:pt x="97" y="79"/>
                    <a:pt x="97" y="79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4" y="75"/>
                    <a:pt x="92" y="73"/>
                    <a:pt x="89" y="71"/>
                  </a:cubicBezTo>
                  <a:cubicBezTo>
                    <a:pt x="87" y="70"/>
                    <a:pt x="83" y="68"/>
                    <a:pt x="81" y="68"/>
                  </a:cubicBezTo>
                  <a:cubicBezTo>
                    <a:pt x="81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70"/>
                  </a:cubicBezTo>
                  <a:cubicBezTo>
                    <a:pt x="80" y="71"/>
                    <a:pt x="80" y="73"/>
                    <a:pt x="78" y="75"/>
                  </a:cubicBezTo>
                  <a:cubicBezTo>
                    <a:pt x="78" y="75"/>
                    <a:pt x="78" y="75"/>
                    <a:pt x="78" y="76"/>
                  </a:cubicBezTo>
                  <a:cubicBezTo>
                    <a:pt x="77" y="77"/>
                    <a:pt x="77" y="77"/>
                    <a:pt x="76" y="77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5" y="76"/>
                    <a:pt x="75" y="76"/>
                    <a:pt x="75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5" y="74"/>
                    <a:pt x="75" y="74"/>
                    <a:pt x="75" y="73"/>
                  </a:cubicBezTo>
                  <a:cubicBezTo>
                    <a:pt x="75" y="73"/>
                    <a:pt x="75" y="73"/>
                    <a:pt x="75" y="73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3" y="75"/>
                    <a:pt x="72" y="76"/>
                    <a:pt x="71" y="76"/>
                  </a:cubicBezTo>
                  <a:cubicBezTo>
                    <a:pt x="71" y="76"/>
                    <a:pt x="70" y="76"/>
                    <a:pt x="69" y="76"/>
                  </a:cubicBezTo>
                  <a:cubicBezTo>
                    <a:pt x="69" y="76"/>
                    <a:pt x="68" y="76"/>
                    <a:pt x="68" y="76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6"/>
                    <a:pt x="67" y="77"/>
                    <a:pt x="67" y="77"/>
                  </a:cubicBezTo>
                  <a:cubicBezTo>
                    <a:pt x="66" y="78"/>
                    <a:pt x="65" y="79"/>
                    <a:pt x="63" y="78"/>
                  </a:cubicBezTo>
                  <a:cubicBezTo>
                    <a:pt x="62" y="77"/>
                    <a:pt x="63" y="76"/>
                    <a:pt x="63" y="75"/>
                  </a:cubicBezTo>
                  <a:cubicBezTo>
                    <a:pt x="63" y="75"/>
                    <a:pt x="63" y="74"/>
                    <a:pt x="63" y="74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2" y="74"/>
                    <a:pt x="62" y="75"/>
                    <a:pt x="62" y="75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1" y="76"/>
                    <a:pt x="61" y="76"/>
                    <a:pt x="60" y="76"/>
                  </a:cubicBezTo>
                  <a:cubicBezTo>
                    <a:pt x="60" y="76"/>
                    <a:pt x="60" y="77"/>
                    <a:pt x="60" y="77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57" y="77"/>
                    <a:pt x="54" y="79"/>
                    <a:pt x="53" y="80"/>
                  </a:cubicBezTo>
                  <a:cubicBezTo>
                    <a:pt x="52" y="80"/>
                    <a:pt x="52" y="81"/>
                    <a:pt x="52" y="81"/>
                  </a:cubicBezTo>
                  <a:cubicBezTo>
                    <a:pt x="50" y="82"/>
                    <a:pt x="50" y="82"/>
                    <a:pt x="49" y="84"/>
                  </a:cubicBezTo>
                  <a:cubicBezTo>
                    <a:pt x="49" y="86"/>
                    <a:pt x="49" y="86"/>
                    <a:pt x="47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46" y="87"/>
                    <a:pt x="46" y="86"/>
                    <a:pt x="46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4" y="86"/>
                    <a:pt x="44" y="85"/>
                    <a:pt x="43" y="85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2" y="83"/>
                    <a:pt x="42" y="82"/>
                    <a:pt x="42" y="81"/>
                  </a:cubicBezTo>
                  <a:cubicBezTo>
                    <a:pt x="43" y="80"/>
                    <a:pt x="44" y="80"/>
                    <a:pt x="46" y="80"/>
                  </a:cubicBezTo>
                  <a:cubicBezTo>
                    <a:pt x="45" y="77"/>
                    <a:pt x="43" y="76"/>
                    <a:pt x="40" y="76"/>
                  </a:cubicBezTo>
                  <a:cubicBezTo>
                    <a:pt x="41" y="76"/>
                    <a:pt x="41" y="77"/>
                    <a:pt x="41" y="79"/>
                  </a:cubicBezTo>
                  <a:cubicBezTo>
                    <a:pt x="41" y="79"/>
                    <a:pt x="41" y="80"/>
                    <a:pt x="41" y="81"/>
                  </a:cubicBezTo>
                  <a:cubicBezTo>
                    <a:pt x="41" y="81"/>
                    <a:pt x="40" y="82"/>
                    <a:pt x="40" y="83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2" y="85"/>
                    <a:pt x="42" y="85"/>
                    <a:pt x="42" y="87"/>
                  </a:cubicBezTo>
                  <a:cubicBezTo>
                    <a:pt x="41" y="89"/>
                    <a:pt x="41" y="90"/>
                    <a:pt x="41" y="91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0" y="91"/>
                    <a:pt x="40" y="91"/>
                    <a:pt x="39" y="91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9" y="90"/>
                    <a:pt x="38" y="90"/>
                    <a:pt x="38" y="89"/>
                  </a:cubicBezTo>
                  <a:cubicBezTo>
                    <a:pt x="38" y="89"/>
                    <a:pt x="37" y="88"/>
                    <a:pt x="37" y="88"/>
                  </a:cubicBezTo>
                  <a:cubicBezTo>
                    <a:pt x="36" y="88"/>
                    <a:pt x="36" y="89"/>
                    <a:pt x="35" y="90"/>
                  </a:cubicBezTo>
                  <a:cubicBezTo>
                    <a:pt x="35" y="91"/>
                    <a:pt x="34" y="91"/>
                    <a:pt x="34" y="92"/>
                  </a:cubicBezTo>
                  <a:cubicBezTo>
                    <a:pt x="33" y="92"/>
                    <a:pt x="33" y="92"/>
                    <a:pt x="33" y="92"/>
                  </a:cubicBezTo>
                  <a:cubicBezTo>
                    <a:pt x="32" y="93"/>
                    <a:pt x="31" y="93"/>
                    <a:pt x="31" y="95"/>
                  </a:cubicBezTo>
                  <a:cubicBezTo>
                    <a:pt x="32" y="95"/>
                    <a:pt x="32" y="97"/>
                    <a:pt x="33" y="98"/>
                  </a:cubicBezTo>
                  <a:cubicBezTo>
                    <a:pt x="33" y="98"/>
                    <a:pt x="33" y="99"/>
                    <a:pt x="34" y="99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2" y="100"/>
                    <a:pt x="32" y="99"/>
                  </a:cubicBezTo>
                  <a:cubicBezTo>
                    <a:pt x="31" y="99"/>
                    <a:pt x="29" y="98"/>
                    <a:pt x="28" y="98"/>
                  </a:cubicBezTo>
                  <a:cubicBezTo>
                    <a:pt x="28" y="98"/>
                    <a:pt x="27" y="98"/>
                    <a:pt x="27" y="99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8"/>
                    <a:pt x="26" y="98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5" y="97"/>
                    <a:pt x="25" y="96"/>
                    <a:pt x="24" y="96"/>
                  </a:cubicBezTo>
                  <a:cubicBezTo>
                    <a:pt x="24" y="96"/>
                    <a:pt x="24" y="96"/>
                    <a:pt x="24" y="97"/>
                  </a:cubicBezTo>
                  <a:cubicBezTo>
                    <a:pt x="24" y="97"/>
                    <a:pt x="24" y="98"/>
                    <a:pt x="24" y="98"/>
                  </a:cubicBezTo>
                  <a:cubicBezTo>
                    <a:pt x="24" y="99"/>
                    <a:pt x="25" y="99"/>
                    <a:pt x="26" y="99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9"/>
                    <a:pt x="27" y="99"/>
                    <a:pt x="27" y="99"/>
                  </a:cubicBezTo>
                  <a:cubicBezTo>
                    <a:pt x="27" y="101"/>
                    <a:pt x="27" y="102"/>
                    <a:pt x="27" y="103"/>
                  </a:cubicBezTo>
                  <a:cubicBezTo>
                    <a:pt x="27" y="103"/>
                    <a:pt x="26" y="104"/>
                    <a:pt x="24" y="103"/>
                  </a:cubicBezTo>
                  <a:cubicBezTo>
                    <a:pt x="23" y="102"/>
                    <a:pt x="22" y="102"/>
                    <a:pt x="21" y="101"/>
                  </a:cubicBezTo>
                  <a:cubicBezTo>
                    <a:pt x="20" y="101"/>
                    <a:pt x="20" y="100"/>
                    <a:pt x="19" y="100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9" y="98"/>
                    <a:pt x="19" y="97"/>
                    <a:pt x="18" y="96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7" y="95"/>
                    <a:pt x="18" y="94"/>
                    <a:pt x="18" y="93"/>
                  </a:cubicBezTo>
                  <a:cubicBezTo>
                    <a:pt x="18" y="93"/>
                    <a:pt x="18" y="92"/>
                    <a:pt x="18" y="92"/>
                  </a:cubicBezTo>
                  <a:cubicBezTo>
                    <a:pt x="18" y="91"/>
                    <a:pt x="15" y="88"/>
                    <a:pt x="14" y="86"/>
                  </a:cubicBezTo>
                  <a:cubicBezTo>
                    <a:pt x="13" y="86"/>
                    <a:pt x="12" y="85"/>
                    <a:pt x="12" y="85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4"/>
                    <a:pt x="13" y="84"/>
                    <a:pt x="13" y="84"/>
                  </a:cubicBezTo>
                  <a:cubicBezTo>
                    <a:pt x="14" y="84"/>
                    <a:pt x="15" y="84"/>
                    <a:pt x="16" y="85"/>
                  </a:cubicBezTo>
                  <a:cubicBezTo>
                    <a:pt x="16" y="85"/>
                    <a:pt x="17" y="86"/>
                    <a:pt x="18" y="86"/>
                  </a:cubicBezTo>
                  <a:cubicBezTo>
                    <a:pt x="18" y="86"/>
                    <a:pt x="19" y="87"/>
                    <a:pt x="19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20" y="88"/>
                    <a:pt x="22" y="88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8"/>
                    <a:pt x="24" y="89"/>
                    <a:pt x="25" y="89"/>
                  </a:cubicBezTo>
                  <a:cubicBezTo>
                    <a:pt x="27" y="89"/>
                    <a:pt x="28" y="90"/>
                    <a:pt x="30" y="89"/>
                  </a:cubicBezTo>
                  <a:cubicBezTo>
                    <a:pt x="32" y="88"/>
                    <a:pt x="33" y="86"/>
                    <a:pt x="34" y="84"/>
                  </a:cubicBezTo>
                  <a:cubicBezTo>
                    <a:pt x="34" y="84"/>
                    <a:pt x="33" y="84"/>
                    <a:pt x="33" y="84"/>
                  </a:cubicBezTo>
                  <a:cubicBezTo>
                    <a:pt x="33" y="83"/>
                    <a:pt x="33" y="83"/>
                    <a:pt x="33" y="82"/>
                  </a:cubicBezTo>
                  <a:cubicBezTo>
                    <a:pt x="33" y="81"/>
                    <a:pt x="32" y="81"/>
                    <a:pt x="32" y="80"/>
                  </a:cubicBezTo>
                  <a:cubicBezTo>
                    <a:pt x="32" y="80"/>
                    <a:pt x="32" y="80"/>
                    <a:pt x="31" y="80"/>
                  </a:cubicBezTo>
                  <a:cubicBezTo>
                    <a:pt x="31" y="79"/>
                    <a:pt x="30" y="79"/>
                    <a:pt x="29" y="78"/>
                  </a:cubicBezTo>
                  <a:cubicBezTo>
                    <a:pt x="28" y="78"/>
                    <a:pt x="27" y="78"/>
                    <a:pt x="26" y="77"/>
                  </a:cubicBezTo>
                  <a:cubicBezTo>
                    <a:pt x="26" y="77"/>
                    <a:pt x="26" y="76"/>
                    <a:pt x="25" y="76"/>
                  </a:cubicBezTo>
                  <a:cubicBezTo>
                    <a:pt x="24" y="74"/>
                    <a:pt x="22" y="72"/>
                    <a:pt x="21" y="72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1" y="72"/>
                    <a:pt x="20" y="72"/>
                    <a:pt x="20" y="72"/>
                  </a:cubicBezTo>
                  <a:cubicBezTo>
                    <a:pt x="19" y="72"/>
                    <a:pt x="19" y="72"/>
                    <a:pt x="18" y="72"/>
                  </a:cubicBezTo>
                  <a:cubicBezTo>
                    <a:pt x="18" y="72"/>
                    <a:pt x="16" y="72"/>
                    <a:pt x="15" y="71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0"/>
                    <a:pt x="14" y="70"/>
                    <a:pt x="13" y="70"/>
                  </a:cubicBezTo>
                  <a:cubicBezTo>
                    <a:pt x="13" y="70"/>
                    <a:pt x="12" y="70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0" y="69"/>
                    <a:pt x="10" y="68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71"/>
                    <a:pt x="7" y="72"/>
                    <a:pt x="6" y="73"/>
                  </a:cubicBezTo>
                  <a:cubicBezTo>
                    <a:pt x="6" y="73"/>
                    <a:pt x="6" y="73"/>
                    <a:pt x="5" y="73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5" y="76"/>
                    <a:pt x="6" y="77"/>
                  </a:cubicBezTo>
                  <a:cubicBezTo>
                    <a:pt x="6" y="77"/>
                    <a:pt x="6" y="77"/>
                    <a:pt x="7" y="78"/>
                  </a:cubicBezTo>
                  <a:cubicBezTo>
                    <a:pt x="9" y="80"/>
                    <a:pt x="8" y="82"/>
                    <a:pt x="7" y="84"/>
                  </a:cubicBezTo>
                  <a:cubicBezTo>
                    <a:pt x="7" y="86"/>
                    <a:pt x="7" y="87"/>
                    <a:pt x="8" y="89"/>
                  </a:cubicBezTo>
                  <a:cubicBezTo>
                    <a:pt x="8" y="89"/>
                    <a:pt x="8" y="90"/>
                    <a:pt x="8" y="91"/>
                  </a:cubicBezTo>
                  <a:cubicBezTo>
                    <a:pt x="9" y="92"/>
                    <a:pt x="9" y="93"/>
                    <a:pt x="8" y="94"/>
                  </a:cubicBezTo>
                  <a:cubicBezTo>
                    <a:pt x="8" y="95"/>
                    <a:pt x="8" y="96"/>
                    <a:pt x="8" y="97"/>
                  </a:cubicBezTo>
                  <a:cubicBezTo>
                    <a:pt x="8" y="97"/>
                    <a:pt x="8" y="97"/>
                    <a:pt x="9" y="98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100"/>
                  </a:cubicBezTo>
                  <a:cubicBezTo>
                    <a:pt x="10" y="100"/>
                    <a:pt x="10" y="101"/>
                    <a:pt x="9" y="102"/>
                  </a:cubicBezTo>
                  <a:cubicBezTo>
                    <a:pt x="9" y="103"/>
                    <a:pt x="10" y="104"/>
                    <a:pt x="10" y="105"/>
                  </a:cubicBezTo>
                  <a:cubicBezTo>
                    <a:pt x="11" y="105"/>
                    <a:pt x="12" y="106"/>
                    <a:pt x="12" y="108"/>
                  </a:cubicBezTo>
                  <a:cubicBezTo>
                    <a:pt x="12" y="111"/>
                    <a:pt x="7" y="115"/>
                    <a:pt x="4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5" y="120"/>
                    <a:pt x="6" y="120"/>
                    <a:pt x="6" y="120"/>
                  </a:cubicBezTo>
                  <a:cubicBezTo>
                    <a:pt x="7" y="120"/>
                    <a:pt x="8" y="120"/>
                    <a:pt x="9" y="121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7" y="122"/>
                    <a:pt x="6" y="122"/>
                    <a:pt x="5" y="123"/>
                  </a:cubicBezTo>
                  <a:cubicBezTo>
                    <a:pt x="5" y="123"/>
                    <a:pt x="5" y="123"/>
                    <a:pt x="4" y="124"/>
                  </a:cubicBezTo>
                  <a:cubicBezTo>
                    <a:pt x="4" y="124"/>
                    <a:pt x="4" y="125"/>
                    <a:pt x="4" y="126"/>
                  </a:cubicBezTo>
                  <a:cubicBezTo>
                    <a:pt x="3" y="126"/>
                    <a:pt x="3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8"/>
                    <a:pt x="2" y="128"/>
                    <a:pt x="3" y="128"/>
                  </a:cubicBezTo>
                  <a:cubicBezTo>
                    <a:pt x="3" y="129"/>
                    <a:pt x="3" y="129"/>
                    <a:pt x="3" y="130"/>
                  </a:cubicBezTo>
                  <a:cubicBezTo>
                    <a:pt x="3" y="131"/>
                    <a:pt x="3" y="131"/>
                    <a:pt x="3" y="132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3" y="132"/>
                    <a:pt x="3" y="133"/>
                    <a:pt x="3" y="134"/>
                  </a:cubicBezTo>
                  <a:cubicBezTo>
                    <a:pt x="4" y="134"/>
                    <a:pt x="4" y="135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5" y="138"/>
                    <a:pt x="5" y="138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6" y="138"/>
                    <a:pt x="6" y="138"/>
                    <a:pt x="6" y="138"/>
                  </a:cubicBezTo>
                  <a:cubicBezTo>
                    <a:pt x="6" y="138"/>
                    <a:pt x="7" y="138"/>
                    <a:pt x="7" y="139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9" y="139"/>
                    <a:pt x="10" y="139"/>
                    <a:pt x="11" y="140"/>
                  </a:cubicBezTo>
                  <a:cubicBezTo>
                    <a:pt x="11" y="141"/>
                    <a:pt x="11" y="142"/>
                    <a:pt x="11" y="143"/>
                  </a:cubicBezTo>
                  <a:cubicBezTo>
                    <a:pt x="11" y="144"/>
                    <a:pt x="11" y="144"/>
                    <a:pt x="12" y="146"/>
                  </a:cubicBezTo>
                  <a:cubicBezTo>
                    <a:pt x="13" y="146"/>
                    <a:pt x="13" y="147"/>
                    <a:pt x="13" y="147"/>
                  </a:cubicBezTo>
                  <a:cubicBezTo>
                    <a:pt x="13" y="147"/>
                    <a:pt x="14" y="147"/>
                    <a:pt x="14" y="147"/>
                  </a:cubicBezTo>
                  <a:cubicBezTo>
                    <a:pt x="14" y="147"/>
                    <a:pt x="15" y="148"/>
                    <a:pt x="15" y="149"/>
                  </a:cubicBezTo>
                  <a:cubicBezTo>
                    <a:pt x="15" y="150"/>
                    <a:pt x="15" y="150"/>
                    <a:pt x="14" y="150"/>
                  </a:cubicBezTo>
                  <a:cubicBezTo>
                    <a:pt x="13" y="150"/>
                    <a:pt x="13" y="150"/>
                    <a:pt x="12" y="150"/>
                  </a:cubicBezTo>
                  <a:cubicBezTo>
                    <a:pt x="12" y="150"/>
                    <a:pt x="12" y="150"/>
                    <a:pt x="12" y="150"/>
                  </a:cubicBezTo>
                  <a:cubicBezTo>
                    <a:pt x="12" y="151"/>
                    <a:pt x="12" y="152"/>
                    <a:pt x="12" y="153"/>
                  </a:cubicBezTo>
                  <a:cubicBezTo>
                    <a:pt x="13" y="153"/>
                    <a:pt x="13" y="153"/>
                    <a:pt x="13" y="153"/>
                  </a:cubicBezTo>
                  <a:cubicBezTo>
                    <a:pt x="13" y="153"/>
                    <a:pt x="13" y="153"/>
                    <a:pt x="13" y="153"/>
                  </a:cubicBezTo>
                  <a:cubicBezTo>
                    <a:pt x="14" y="152"/>
                    <a:pt x="14" y="152"/>
                    <a:pt x="15" y="152"/>
                  </a:cubicBezTo>
                  <a:cubicBezTo>
                    <a:pt x="17" y="152"/>
                    <a:pt x="19" y="154"/>
                    <a:pt x="19" y="155"/>
                  </a:cubicBezTo>
                  <a:cubicBezTo>
                    <a:pt x="19" y="155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0" y="157"/>
                    <a:pt x="21" y="157"/>
                    <a:pt x="21" y="157"/>
                  </a:cubicBezTo>
                  <a:cubicBezTo>
                    <a:pt x="21" y="158"/>
                    <a:pt x="21" y="158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60"/>
                    <a:pt x="22" y="160"/>
                    <a:pt x="23" y="160"/>
                  </a:cubicBezTo>
                  <a:cubicBezTo>
                    <a:pt x="23" y="160"/>
                    <a:pt x="23" y="160"/>
                    <a:pt x="23" y="160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5" y="160"/>
                    <a:pt x="26" y="160"/>
                    <a:pt x="26" y="160"/>
                  </a:cubicBezTo>
                  <a:cubicBezTo>
                    <a:pt x="27" y="161"/>
                    <a:pt x="28" y="162"/>
                    <a:pt x="29" y="162"/>
                  </a:cubicBezTo>
                  <a:cubicBezTo>
                    <a:pt x="30" y="162"/>
                    <a:pt x="31" y="162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4"/>
                    <a:pt x="32" y="165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31" y="166"/>
                    <a:pt x="31" y="167"/>
                    <a:pt x="31" y="168"/>
                  </a:cubicBezTo>
                  <a:cubicBezTo>
                    <a:pt x="32" y="168"/>
                    <a:pt x="32" y="169"/>
                    <a:pt x="31" y="169"/>
                  </a:cubicBezTo>
                  <a:cubicBezTo>
                    <a:pt x="31" y="170"/>
                    <a:pt x="30" y="170"/>
                    <a:pt x="30" y="170"/>
                  </a:cubicBezTo>
                  <a:cubicBezTo>
                    <a:pt x="29" y="170"/>
                    <a:pt x="28" y="170"/>
                    <a:pt x="28" y="171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9" y="171"/>
                    <a:pt x="30" y="171"/>
                    <a:pt x="30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0" y="173"/>
                    <a:pt x="30" y="173"/>
                    <a:pt x="30" y="173"/>
                  </a:cubicBezTo>
                  <a:cubicBezTo>
                    <a:pt x="29" y="173"/>
                    <a:pt x="29" y="173"/>
                    <a:pt x="28" y="173"/>
                  </a:cubicBezTo>
                  <a:cubicBezTo>
                    <a:pt x="28" y="174"/>
                    <a:pt x="27" y="174"/>
                    <a:pt x="27" y="174"/>
                  </a:cubicBezTo>
                  <a:cubicBezTo>
                    <a:pt x="27" y="174"/>
                    <a:pt x="27" y="174"/>
                    <a:pt x="27" y="174"/>
                  </a:cubicBezTo>
                  <a:cubicBezTo>
                    <a:pt x="27" y="174"/>
                    <a:pt x="27" y="174"/>
                    <a:pt x="27" y="174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29" y="176"/>
                    <a:pt x="29" y="176"/>
                    <a:pt x="29" y="176"/>
                  </a:cubicBezTo>
                  <a:cubicBezTo>
                    <a:pt x="28" y="176"/>
                    <a:pt x="28" y="176"/>
                    <a:pt x="28" y="176"/>
                  </a:cubicBezTo>
                  <a:cubicBezTo>
                    <a:pt x="27" y="176"/>
                    <a:pt x="27" y="176"/>
                    <a:pt x="26" y="177"/>
                  </a:cubicBezTo>
                  <a:cubicBezTo>
                    <a:pt x="26" y="178"/>
                    <a:pt x="25" y="178"/>
                    <a:pt x="25" y="178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24" y="179"/>
                    <a:pt x="25" y="179"/>
                    <a:pt x="27" y="180"/>
                  </a:cubicBezTo>
                  <a:cubicBezTo>
                    <a:pt x="28" y="181"/>
                    <a:pt x="28" y="181"/>
                    <a:pt x="28" y="181"/>
                  </a:cubicBezTo>
                  <a:cubicBezTo>
                    <a:pt x="29" y="181"/>
                    <a:pt x="29" y="182"/>
                    <a:pt x="30" y="182"/>
                  </a:cubicBezTo>
                  <a:cubicBezTo>
                    <a:pt x="30" y="182"/>
                    <a:pt x="30" y="183"/>
                    <a:pt x="30" y="183"/>
                  </a:cubicBezTo>
                  <a:cubicBezTo>
                    <a:pt x="31" y="183"/>
                    <a:pt x="31" y="183"/>
                    <a:pt x="31" y="183"/>
                  </a:cubicBezTo>
                  <a:cubicBezTo>
                    <a:pt x="31" y="183"/>
                    <a:pt x="31" y="183"/>
                    <a:pt x="31" y="183"/>
                  </a:cubicBezTo>
                  <a:cubicBezTo>
                    <a:pt x="32" y="183"/>
                    <a:pt x="32" y="183"/>
                    <a:pt x="32" y="183"/>
                  </a:cubicBezTo>
                  <a:close/>
                  <a:moveTo>
                    <a:pt x="259" y="145"/>
                  </a:moveTo>
                  <a:cubicBezTo>
                    <a:pt x="257" y="146"/>
                    <a:pt x="257" y="146"/>
                    <a:pt x="257" y="146"/>
                  </a:cubicBezTo>
                  <a:cubicBezTo>
                    <a:pt x="257" y="146"/>
                    <a:pt x="257" y="147"/>
                    <a:pt x="257" y="147"/>
                  </a:cubicBezTo>
                  <a:cubicBezTo>
                    <a:pt x="257" y="147"/>
                    <a:pt x="258" y="147"/>
                    <a:pt x="257" y="148"/>
                  </a:cubicBezTo>
                  <a:cubicBezTo>
                    <a:pt x="258" y="148"/>
                    <a:pt x="258" y="148"/>
                    <a:pt x="259" y="147"/>
                  </a:cubicBezTo>
                  <a:cubicBezTo>
                    <a:pt x="259" y="147"/>
                    <a:pt x="259" y="147"/>
                    <a:pt x="259" y="147"/>
                  </a:cubicBezTo>
                  <a:cubicBezTo>
                    <a:pt x="259" y="147"/>
                    <a:pt x="259" y="146"/>
                    <a:pt x="259" y="146"/>
                  </a:cubicBezTo>
                  <a:lnTo>
                    <a:pt x="259" y="145"/>
                  </a:lnTo>
                  <a:close/>
                  <a:moveTo>
                    <a:pt x="350" y="98"/>
                  </a:moveTo>
                  <a:cubicBezTo>
                    <a:pt x="350" y="99"/>
                    <a:pt x="350" y="100"/>
                    <a:pt x="351" y="100"/>
                  </a:cubicBezTo>
                  <a:cubicBezTo>
                    <a:pt x="351" y="100"/>
                    <a:pt x="351" y="100"/>
                    <a:pt x="351" y="100"/>
                  </a:cubicBezTo>
                  <a:cubicBezTo>
                    <a:pt x="351" y="99"/>
                    <a:pt x="351" y="99"/>
                    <a:pt x="351" y="99"/>
                  </a:cubicBezTo>
                  <a:cubicBezTo>
                    <a:pt x="351" y="98"/>
                    <a:pt x="350" y="98"/>
                    <a:pt x="350" y="98"/>
                  </a:cubicBezTo>
                  <a:close/>
                  <a:moveTo>
                    <a:pt x="116" y="72"/>
                  </a:moveTo>
                  <a:cubicBezTo>
                    <a:pt x="116" y="73"/>
                    <a:pt x="116" y="73"/>
                    <a:pt x="116" y="73"/>
                  </a:cubicBezTo>
                  <a:cubicBezTo>
                    <a:pt x="116" y="74"/>
                    <a:pt x="117" y="74"/>
                    <a:pt x="117" y="75"/>
                  </a:cubicBezTo>
                  <a:cubicBezTo>
                    <a:pt x="118" y="76"/>
                    <a:pt x="118" y="76"/>
                    <a:pt x="118" y="77"/>
                  </a:cubicBezTo>
                  <a:cubicBezTo>
                    <a:pt x="119" y="77"/>
                    <a:pt x="119" y="77"/>
                    <a:pt x="118" y="77"/>
                  </a:cubicBezTo>
                  <a:cubicBezTo>
                    <a:pt x="118" y="75"/>
                    <a:pt x="117" y="74"/>
                    <a:pt x="116" y="72"/>
                  </a:cubicBezTo>
                  <a:close/>
                  <a:moveTo>
                    <a:pt x="131" y="56"/>
                  </a:moveTo>
                  <a:cubicBezTo>
                    <a:pt x="131" y="57"/>
                    <a:pt x="131" y="57"/>
                    <a:pt x="130" y="58"/>
                  </a:cubicBezTo>
                  <a:cubicBezTo>
                    <a:pt x="129" y="58"/>
                    <a:pt x="129" y="58"/>
                    <a:pt x="130" y="59"/>
                  </a:cubicBezTo>
                  <a:cubicBezTo>
                    <a:pt x="130" y="60"/>
                    <a:pt x="130" y="60"/>
                    <a:pt x="130" y="60"/>
                  </a:cubicBezTo>
                  <a:cubicBezTo>
                    <a:pt x="130" y="61"/>
                    <a:pt x="130" y="62"/>
                    <a:pt x="130" y="62"/>
                  </a:cubicBezTo>
                  <a:cubicBezTo>
                    <a:pt x="130" y="63"/>
                    <a:pt x="130" y="64"/>
                    <a:pt x="130" y="64"/>
                  </a:cubicBezTo>
                  <a:cubicBezTo>
                    <a:pt x="131" y="64"/>
                    <a:pt x="131" y="64"/>
                    <a:pt x="131" y="63"/>
                  </a:cubicBezTo>
                  <a:cubicBezTo>
                    <a:pt x="132" y="63"/>
                    <a:pt x="132" y="63"/>
                    <a:pt x="132" y="63"/>
                  </a:cubicBezTo>
                  <a:cubicBezTo>
                    <a:pt x="132" y="62"/>
                    <a:pt x="131" y="61"/>
                    <a:pt x="131" y="60"/>
                  </a:cubicBezTo>
                  <a:cubicBezTo>
                    <a:pt x="131" y="59"/>
                    <a:pt x="131" y="58"/>
                    <a:pt x="131" y="57"/>
                  </a:cubicBezTo>
                  <a:cubicBezTo>
                    <a:pt x="131" y="57"/>
                    <a:pt x="131" y="56"/>
                    <a:pt x="131" y="56"/>
                  </a:cubicBezTo>
                  <a:close/>
                  <a:moveTo>
                    <a:pt x="194" y="39"/>
                  </a:moveTo>
                  <a:cubicBezTo>
                    <a:pt x="194" y="39"/>
                    <a:pt x="194" y="39"/>
                    <a:pt x="193" y="39"/>
                  </a:cubicBezTo>
                  <a:cubicBezTo>
                    <a:pt x="193" y="39"/>
                    <a:pt x="193" y="40"/>
                    <a:pt x="193" y="40"/>
                  </a:cubicBezTo>
                  <a:cubicBezTo>
                    <a:pt x="192" y="40"/>
                    <a:pt x="192" y="40"/>
                    <a:pt x="192" y="40"/>
                  </a:cubicBezTo>
                  <a:cubicBezTo>
                    <a:pt x="193" y="40"/>
                    <a:pt x="193" y="39"/>
                    <a:pt x="194" y="39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194" y="39"/>
                    <a:pt x="194" y="39"/>
                    <a:pt x="194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2" name="Freeform 725"/>
            <p:cNvSpPr>
              <a:spLocks/>
            </p:cNvSpPr>
            <p:nvPr/>
          </p:nvSpPr>
          <p:spPr bwMode="auto">
            <a:xfrm>
              <a:off x="6492925" y="1801391"/>
              <a:ext cx="12700" cy="7938"/>
            </a:xfrm>
            <a:custGeom>
              <a:avLst/>
              <a:gdLst>
                <a:gd name="T0" fmla="*/ 2147483647 w 2"/>
                <a:gd name="T1" fmla="*/ 0 h 1"/>
                <a:gd name="T2" fmla="*/ 2147483647 w 2"/>
                <a:gd name="T3" fmla="*/ 0 h 1"/>
                <a:gd name="T4" fmla="*/ 0 w 2"/>
                <a:gd name="T5" fmla="*/ 2147483647 h 1"/>
                <a:gd name="T6" fmla="*/ 2147483647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" name="Freeform 726"/>
            <p:cNvSpPr>
              <a:spLocks/>
            </p:cNvSpPr>
            <p:nvPr/>
          </p:nvSpPr>
          <p:spPr bwMode="auto">
            <a:xfrm>
              <a:off x="6477050" y="1795041"/>
              <a:ext cx="44450" cy="20638"/>
            </a:xfrm>
            <a:custGeom>
              <a:avLst/>
              <a:gdLst>
                <a:gd name="T0" fmla="*/ 0 w 6"/>
                <a:gd name="T1" fmla="*/ 2147483647 h 3"/>
                <a:gd name="T2" fmla="*/ 2147483647 w 6"/>
                <a:gd name="T3" fmla="*/ 2147483647 h 3"/>
                <a:gd name="T4" fmla="*/ 2147483647 w 6"/>
                <a:gd name="T5" fmla="*/ 2147483647 h 3"/>
                <a:gd name="T6" fmla="*/ 2147483647 w 6"/>
                <a:gd name="T7" fmla="*/ 0 h 3"/>
                <a:gd name="T8" fmla="*/ 2147483647 w 6"/>
                <a:gd name="T9" fmla="*/ 0 h 3"/>
                <a:gd name="T10" fmla="*/ 2147483647 w 6"/>
                <a:gd name="T11" fmla="*/ 0 h 3"/>
                <a:gd name="T12" fmla="*/ 2147483647 w 6"/>
                <a:gd name="T13" fmla="*/ 0 h 3"/>
                <a:gd name="T14" fmla="*/ 2147483647 w 6"/>
                <a:gd name="T15" fmla="*/ 2147483647 h 3"/>
                <a:gd name="T16" fmla="*/ 2147483647 w 6"/>
                <a:gd name="T17" fmla="*/ 2147483647 h 3"/>
                <a:gd name="T18" fmla="*/ 2147483647 w 6"/>
                <a:gd name="T19" fmla="*/ 2147483647 h 3"/>
                <a:gd name="T20" fmla="*/ 0 w 6"/>
                <a:gd name="T21" fmla="*/ 2147483647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" name="Freeform 727"/>
            <p:cNvSpPr>
              <a:spLocks/>
            </p:cNvSpPr>
            <p:nvPr/>
          </p:nvSpPr>
          <p:spPr bwMode="auto">
            <a:xfrm>
              <a:off x="6402438" y="1853779"/>
              <a:ext cx="9525" cy="6350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2147483647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" name="Freeform 728"/>
            <p:cNvSpPr>
              <a:spLocks/>
            </p:cNvSpPr>
            <p:nvPr/>
          </p:nvSpPr>
          <p:spPr bwMode="auto">
            <a:xfrm>
              <a:off x="6396088" y="1847429"/>
              <a:ext cx="28575" cy="2222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0 w 4"/>
                <a:gd name="T7" fmla="*/ 2147483647 h 3"/>
                <a:gd name="T8" fmla="*/ 2147483647 w 4"/>
                <a:gd name="T9" fmla="*/ 0 h 3"/>
                <a:gd name="T10" fmla="*/ 2147483647 w 4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" name="Freeform 729"/>
            <p:cNvSpPr>
              <a:spLocks/>
            </p:cNvSpPr>
            <p:nvPr/>
          </p:nvSpPr>
          <p:spPr bwMode="auto">
            <a:xfrm>
              <a:off x="6470700" y="1825204"/>
              <a:ext cx="12700" cy="12700"/>
            </a:xfrm>
            <a:custGeom>
              <a:avLst/>
              <a:gdLst>
                <a:gd name="T0" fmla="*/ 0 w 2"/>
                <a:gd name="T1" fmla="*/ 2147483647 h 2"/>
                <a:gd name="T2" fmla="*/ 2147483647 w 2"/>
                <a:gd name="T3" fmla="*/ 0 h 2"/>
                <a:gd name="T4" fmla="*/ 0 w 2"/>
                <a:gd name="T5" fmla="*/ 2147483647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1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" name="Freeform 730"/>
            <p:cNvSpPr>
              <a:spLocks/>
            </p:cNvSpPr>
            <p:nvPr/>
          </p:nvSpPr>
          <p:spPr bwMode="auto">
            <a:xfrm>
              <a:off x="6456413" y="1815679"/>
              <a:ext cx="26987" cy="2222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0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2147483647 w 4"/>
                <a:gd name="T11" fmla="*/ 0 h 3"/>
                <a:gd name="T12" fmla="*/ 2147483647 w 4"/>
                <a:gd name="T13" fmla="*/ 2147483647 h 3"/>
                <a:gd name="T14" fmla="*/ 2147483647 w 4"/>
                <a:gd name="T15" fmla="*/ 2147483647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2" y="3"/>
                    <a:pt x="2" y="3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" name="Freeform 731"/>
            <p:cNvSpPr>
              <a:spLocks/>
            </p:cNvSpPr>
            <p:nvPr/>
          </p:nvSpPr>
          <p:spPr bwMode="auto">
            <a:xfrm>
              <a:off x="6499275" y="1898229"/>
              <a:ext cx="82550" cy="38100"/>
            </a:xfrm>
            <a:custGeom>
              <a:avLst/>
              <a:gdLst>
                <a:gd name="T0" fmla="*/ 0 w 11"/>
                <a:gd name="T1" fmla="*/ 2147483647 h 5"/>
                <a:gd name="T2" fmla="*/ 2147483647 w 11"/>
                <a:gd name="T3" fmla="*/ 2147483647 h 5"/>
                <a:gd name="T4" fmla="*/ 2147483647 w 11"/>
                <a:gd name="T5" fmla="*/ 0 h 5"/>
                <a:gd name="T6" fmla="*/ 2147483647 w 11"/>
                <a:gd name="T7" fmla="*/ 0 h 5"/>
                <a:gd name="T8" fmla="*/ 2147483647 w 11"/>
                <a:gd name="T9" fmla="*/ 2147483647 h 5"/>
                <a:gd name="T10" fmla="*/ 2147483647 w 11"/>
                <a:gd name="T11" fmla="*/ 2147483647 h 5"/>
                <a:gd name="T12" fmla="*/ 2147483647 w 11"/>
                <a:gd name="T13" fmla="*/ 2147483647 h 5"/>
                <a:gd name="T14" fmla="*/ 2147483647 w 11"/>
                <a:gd name="T15" fmla="*/ 2147483647 h 5"/>
                <a:gd name="T16" fmla="*/ 2147483647 w 11"/>
                <a:gd name="T17" fmla="*/ 2147483647 h 5"/>
                <a:gd name="T18" fmla="*/ 0 w 11"/>
                <a:gd name="T19" fmla="*/ 2147483647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1" y="4"/>
                    <a:pt x="3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5" y="0"/>
                    <a:pt x="5" y="1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8" y="2"/>
                    <a:pt x="9" y="2"/>
                    <a:pt x="11" y="3"/>
                  </a:cubicBezTo>
                  <a:cubicBezTo>
                    <a:pt x="9" y="3"/>
                    <a:pt x="2" y="3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" name="Freeform 732"/>
            <p:cNvSpPr>
              <a:spLocks noEditPoints="1"/>
            </p:cNvSpPr>
            <p:nvPr/>
          </p:nvSpPr>
          <p:spPr bwMode="auto">
            <a:xfrm>
              <a:off x="6492925" y="1891879"/>
              <a:ext cx="120650" cy="50800"/>
            </a:xfrm>
            <a:custGeom>
              <a:avLst/>
              <a:gdLst>
                <a:gd name="T0" fmla="*/ 2147483647 w 16"/>
                <a:gd name="T1" fmla="*/ 2147483647 h 7"/>
                <a:gd name="T2" fmla="*/ 2147483647 w 16"/>
                <a:gd name="T3" fmla="*/ 2147483647 h 7"/>
                <a:gd name="T4" fmla="*/ 2147483647 w 16"/>
                <a:gd name="T5" fmla="*/ 2147483647 h 7"/>
                <a:gd name="T6" fmla="*/ 0 w 16"/>
                <a:gd name="T7" fmla="*/ 2147483647 h 7"/>
                <a:gd name="T8" fmla="*/ 2147483647 w 16"/>
                <a:gd name="T9" fmla="*/ 2147483647 h 7"/>
                <a:gd name="T10" fmla="*/ 2147483647 w 16"/>
                <a:gd name="T11" fmla="*/ 2147483647 h 7"/>
                <a:gd name="T12" fmla="*/ 2147483647 w 16"/>
                <a:gd name="T13" fmla="*/ 2147483647 h 7"/>
                <a:gd name="T14" fmla="*/ 2147483647 w 16"/>
                <a:gd name="T15" fmla="*/ 2147483647 h 7"/>
                <a:gd name="T16" fmla="*/ 2147483647 w 16"/>
                <a:gd name="T17" fmla="*/ 2147483647 h 7"/>
                <a:gd name="T18" fmla="*/ 2147483647 w 16"/>
                <a:gd name="T19" fmla="*/ 0 h 7"/>
                <a:gd name="T20" fmla="*/ 2147483647 w 16"/>
                <a:gd name="T21" fmla="*/ 2147483647 h 7"/>
                <a:gd name="T22" fmla="*/ 2147483647 w 16"/>
                <a:gd name="T23" fmla="*/ 2147483647 h 7"/>
                <a:gd name="T24" fmla="*/ 2147483647 w 16"/>
                <a:gd name="T25" fmla="*/ 2147483647 h 7"/>
                <a:gd name="T26" fmla="*/ 2147483647 w 16"/>
                <a:gd name="T27" fmla="*/ 2147483647 h 7"/>
                <a:gd name="T28" fmla="*/ 2147483647 w 16"/>
                <a:gd name="T29" fmla="*/ 2147483647 h 7"/>
                <a:gd name="T30" fmla="*/ 2147483647 w 16"/>
                <a:gd name="T31" fmla="*/ 2147483647 h 7"/>
                <a:gd name="T32" fmla="*/ 2147483647 w 16"/>
                <a:gd name="T33" fmla="*/ 2147483647 h 7"/>
                <a:gd name="T34" fmla="*/ 2147483647 w 16"/>
                <a:gd name="T35" fmla="*/ 2147483647 h 7"/>
                <a:gd name="T36" fmla="*/ 2147483647 w 16"/>
                <a:gd name="T37" fmla="*/ 2147483647 h 7"/>
                <a:gd name="T38" fmla="*/ 2147483647 w 16"/>
                <a:gd name="T39" fmla="*/ 2147483647 h 7"/>
                <a:gd name="T40" fmla="*/ 2147483647 w 16"/>
                <a:gd name="T41" fmla="*/ 2147483647 h 7"/>
                <a:gd name="T42" fmla="*/ 2147483647 w 16"/>
                <a:gd name="T43" fmla="*/ 2147483647 h 7"/>
                <a:gd name="T44" fmla="*/ 2147483647 w 16"/>
                <a:gd name="T45" fmla="*/ 2147483647 h 7"/>
                <a:gd name="T46" fmla="*/ 2147483647 w 16"/>
                <a:gd name="T47" fmla="*/ 2147483647 h 7"/>
                <a:gd name="T48" fmla="*/ 2147483647 w 16"/>
                <a:gd name="T49" fmla="*/ 2147483647 h 7"/>
                <a:gd name="T50" fmla="*/ 2147483647 w 16"/>
                <a:gd name="T51" fmla="*/ 2147483647 h 7"/>
                <a:gd name="T52" fmla="*/ 2147483647 w 16"/>
                <a:gd name="T53" fmla="*/ 2147483647 h 7"/>
                <a:gd name="T54" fmla="*/ 2147483647 w 16"/>
                <a:gd name="T55" fmla="*/ 2147483647 h 7"/>
                <a:gd name="T56" fmla="*/ 2147483647 w 16"/>
                <a:gd name="T57" fmla="*/ 2147483647 h 7"/>
                <a:gd name="T58" fmla="*/ 2147483647 w 16"/>
                <a:gd name="T59" fmla="*/ 2147483647 h 7"/>
                <a:gd name="T60" fmla="*/ 2147483647 w 16"/>
                <a:gd name="T61" fmla="*/ 2147483647 h 7"/>
                <a:gd name="T62" fmla="*/ 2147483647 w 16"/>
                <a:gd name="T63" fmla="*/ 2147483647 h 7"/>
                <a:gd name="T64" fmla="*/ 2147483647 w 16"/>
                <a:gd name="T65" fmla="*/ 2147483647 h 7"/>
                <a:gd name="T66" fmla="*/ 2147483647 w 16"/>
                <a:gd name="T67" fmla="*/ 2147483647 h 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6" h="7">
                  <a:moveTo>
                    <a:pt x="4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2" y="4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11" y="3"/>
                    <a:pt x="12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9" y="4"/>
                    <a:pt x="5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4" y="7"/>
                  </a:lnTo>
                  <a:close/>
                  <a:moveTo>
                    <a:pt x="2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" name="Freeform 733"/>
            <p:cNvSpPr>
              <a:spLocks/>
            </p:cNvSpPr>
            <p:nvPr/>
          </p:nvSpPr>
          <p:spPr bwMode="auto">
            <a:xfrm>
              <a:off x="6700888" y="2077616"/>
              <a:ext cx="60325" cy="119063"/>
            </a:xfrm>
            <a:custGeom>
              <a:avLst/>
              <a:gdLst>
                <a:gd name="T0" fmla="*/ 2147483647 w 8"/>
                <a:gd name="T1" fmla="*/ 0 h 16"/>
                <a:gd name="T2" fmla="*/ 2147483647 w 8"/>
                <a:gd name="T3" fmla="*/ 2147483647 h 16"/>
                <a:gd name="T4" fmla="*/ 2147483647 w 8"/>
                <a:gd name="T5" fmla="*/ 2147483647 h 16"/>
                <a:gd name="T6" fmla="*/ 2147483647 w 8"/>
                <a:gd name="T7" fmla="*/ 2147483647 h 16"/>
                <a:gd name="T8" fmla="*/ 2147483647 w 8"/>
                <a:gd name="T9" fmla="*/ 2147483647 h 16"/>
                <a:gd name="T10" fmla="*/ 2147483647 w 8"/>
                <a:gd name="T11" fmla="*/ 2147483647 h 16"/>
                <a:gd name="T12" fmla="*/ 2147483647 w 8"/>
                <a:gd name="T13" fmla="*/ 2147483647 h 16"/>
                <a:gd name="T14" fmla="*/ 2147483647 w 8"/>
                <a:gd name="T15" fmla="*/ 2147483647 h 16"/>
                <a:gd name="T16" fmla="*/ 2147483647 w 8"/>
                <a:gd name="T17" fmla="*/ 2147483647 h 16"/>
                <a:gd name="T18" fmla="*/ 2147483647 w 8"/>
                <a:gd name="T19" fmla="*/ 2147483647 h 16"/>
                <a:gd name="T20" fmla="*/ 2147483647 w 8"/>
                <a:gd name="T21" fmla="*/ 2147483647 h 16"/>
                <a:gd name="T22" fmla="*/ 2147483647 w 8"/>
                <a:gd name="T23" fmla="*/ 2147483647 h 16"/>
                <a:gd name="T24" fmla="*/ 2147483647 w 8"/>
                <a:gd name="T25" fmla="*/ 2147483647 h 16"/>
                <a:gd name="T26" fmla="*/ 2147483647 w 8"/>
                <a:gd name="T27" fmla="*/ 2147483647 h 16"/>
                <a:gd name="T28" fmla="*/ 2147483647 w 8"/>
                <a:gd name="T29" fmla="*/ 0 h 16"/>
                <a:gd name="T30" fmla="*/ 2147483647 w 8"/>
                <a:gd name="T31" fmla="*/ 0 h 16"/>
                <a:gd name="T32" fmla="*/ 2147483647 w 8"/>
                <a:gd name="T33" fmla="*/ 0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3" y="0"/>
                    <a:pt x="4" y="0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3" y="2"/>
                    <a:pt x="6" y="8"/>
                    <a:pt x="7" y="9"/>
                  </a:cubicBezTo>
                  <a:cubicBezTo>
                    <a:pt x="8" y="11"/>
                    <a:pt x="8" y="12"/>
                    <a:pt x="7" y="14"/>
                  </a:cubicBezTo>
                  <a:cubicBezTo>
                    <a:pt x="5" y="16"/>
                    <a:pt x="6" y="13"/>
                    <a:pt x="7" y="11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7" y="10"/>
                    <a:pt x="6" y="9"/>
                    <a:pt x="5" y="11"/>
                  </a:cubicBezTo>
                  <a:cubicBezTo>
                    <a:pt x="5" y="10"/>
                    <a:pt x="5" y="9"/>
                    <a:pt x="5" y="8"/>
                  </a:cubicBezTo>
                  <a:cubicBezTo>
                    <a:pt x="3" y="10"/>
                    <a:pt x="4" y="8"/>
                    <a:pt x="3" y="8"/>
                  </a:cubicBezTo>
                  <a:cubicBezTo>
                    <a:pt x="3" y="7"/>
                    <a:pt x="0" y="5"/>
                    <a:pt x="2" y="5"/>
                  </a:cubicBezTo>
                  <a:cubicBezTo>
                    <a:pt x="1" y="5"/>
                    <a:pt x="0" y="4"/>
                    <a:pt x="1" y="3"/>
                  </a:cubicBezTo>
                  <a:cubicBezTo>
                    <a:pt x="2" y="1"/>
                    <a:pt x="2" y="2"/>
                    <a:pt x="4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" name="Freeform 734"/>
            <p:cNvSpPr>
              <a:spLocks noEditPoints="1"/>
            </p:cNvSpPr>
            <p:nvPr/>
          </p:nvSpPr>
          <p:spPr bwMode="auto">
            <a:xfrm>
              <a:off x="6700888" y="2068091"/>
              <a:ext cx="66675" cy="119063"/>
            </a:xfrm>
            <a:custGeom>
              <a:avLst/>
              <a:gdLst>
                <a:gd name="T0" fmla="*/ 2147483647 w 9"/>
                <a:gd name="T1" fmla="*/ 2147483647 h 16"/>
                <a:gd name="T2" fmla="*/ 2147483647 w 9"/>
                <a:gd name="T3" fmla="*/ 2147483647 h 16"/>
                <a:gd name="T4" fmla="*/ 2147483647 w 9"/>
                <a:gd name="T5" fmla="*/ 2147483647 h 16"/>
                <a:gd name="T6" fmla="*/ 2147483647 w 9"/>
                <a:gd name="T7" fmla="*/ 2147483647 h 16"/>
                <a:gd name="T8" fmla="*/ 2147483647 w 9"/>
                <a:gd name="T9" fmla="*/ 2147483647 h 16"/>
                <a:gd name="T10" fmla="*/ 2147483647 w 9"/>
                <a:gd name="T11" fmla="*/ 2147483647 h 16"/>
                <a:gd name="T12" fmla="*/ 0 w 9"/>
                <a:gd name="T13" fmla="*/ 2147483647 h 16"/>
                <a:gd name="T14" fmla="*/ 0 w 9"/>
                <a:gd name="T15" fmla="*/ 2147483647 h 16"/>
                <a:gd name="T16" fmla="*/ 0 w 9"/>
                <a:gd name="T17" fmla="*/ 2147483647 h 16"/>
                <a:gd name="T18" fmla="*/ 2147483647 w 9"/>
                <a:gd name="T19" fmla="*/ 2147483647 h 16"/>
                <a:gd name="T20" fmla="*/ 2147483647 w 9"/>
                <a:gd name="T21" fmla="*/ 2147483647 h 16"/>
                <a:gd name="T22" fmla="*/ 2147483647 w 9"/>
                <a:gd name="T23" fmla="*/ 2147483647 h 16"/>
                <a:gd name="T24" fmla="*/ 2147483647 w 9"/>
                <a:gd name="T25" fmla="*/ 0 h 16"/>
                <a:gd name="T26" fmla="*/ 2147483647 w 9"/>
                <a:gd name="T27" fmla="*/ 0 h 16"/>
                <a:gd name="T28" fmla="*/ 2147483647 w 9"/>
                <a:gd name="T29" fmla="*/ 2147483647 h 16"/>
                <a:gd name="T30" fmla="*/ 2147483647 w 9"/>
                <a:gd name="T31" fmla="*/ 2147483647 h 16"/>
                <a:gd name="T32" fmla="*/ 2147483647 w 9"/>
                <a:gd name="T33" fmla="*/ 2147483647 h 16"/>
                <a:gd name="T34" fmla="*/ 2147483647 w 9"/>
                <a:gd name="T35" fmla="*/ 2147483647 h 16"/>
                <a:gd name="T36" fmla="*/ 2147483647 w 9"/>
                <a:gd name="T37" fmla="*/ 2147483647 h 16"/>
                <a:gd name="T38" fmla="*/ 2147483647 w 9"/>
                <a:gd name="T39" fmla="*/ 2147483647 h 16"/>
                <a:gd name="T40" fmla="*/ 2147483647 w 9"/>
                <a:gd name="T41" fmla="*/ 2147483647 h 16"/>
                <a:gd name="T42" fmla="*/ 2147483647 w 9"/>
                <a:gd name="T43" fmla="*/ 2147483647 h 16"/>
                <a:gd name="T44" fmla="*/ 2147483647 w 9"/>
                <a:gd name="T45" fmla="*/ 2147483647 h 16"/>
                <a:gd name="T46" fmla="*/ 2147483647 w 9"/>
                <a:gd name="T47" fmla="*/ 2147483647 h 16"/>
                <a:gd name="T48" fmla="*/ 2147483647 w 9"/>
                <a:gd name="T49" fmla="*/ 2147483647 h 16"/>
                <a:gd name="T50" fmla="*/ 2147483647 w 9"/>
                <a:gd name="T51" fmla="*/ 2147483647 h 16"/>
                <a:gd name="T52" fmla="*/ 2147483647 w 9"/>
                <a:gd name="T53" fmla="*/ 2147483647 h 16"/>
                <a:gd name="T54" fmla="*/ 2147483647 w 9"/>
                <a:gd name="T55" fmla="*/ 2147483647 h 16"/>
                <a:gd name="T56" fmla="*/ 2147483647 w 9"/>
                <a:gd name="T57" fmla="*/ 2147483647 h 16"/>
                <a:gd name="T58" fmla="*/ 2147483647 w 9"/>
                <a:gd name="T59" fmla="*/ 2147483647 h 16"/>
                <a:gd name="T60" fmla="*/ 2147483647 w 9"/>
                <a:gd name="T61" fmla="*/ 2147483647 h 16"/>
                <a:gd name="T62" fmla="*/ 2147483647 w 9"/>
                <a:gd name="T63" fmla="*/ 2147483647 h 16"/>
                <a:gd name="T64" fmla="*/ 2147483647 w 9"/>
                <a:gd name="T65" fmla="*/ 2147483647 h 16"/>
                <a:gd name="T66" fmla="*/ 2147483647 w 9"/>
                <a:gd name="T67" fmla="*/ 2147483647 h 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" h="16">
                  <a:moveTo>
                    <a:pt x="6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5" y="15"/>
                    <a:pt x="6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2" y="9"/>
                    <a:pt x="2" y="8"/>
                  </a:cubicBezTo>
                  <a:cubicBezTo>
                    <a:pt x="2" y="8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7"/>
                    <a:pt x="6" y="9"/>
                    <a:pt x="7" y="10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9" y="14"/>
                    <a:pt x="7" y="15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5" y="8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9"/>
                    <a:pt x="5" y="8"/>
                  </a:cubicBezTo>
                  <a:close/>
                  <a:moveTo>
                    <a:pt x="4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7"/>
                    <a:pt x="4" y="6"/>
                    <a:pt x="4" y="6"/>
                  </a:cubicBezTo>
                  <a:close/>
                  <a:moveTo>
                    <a:pt x="2" y="4"/>
                  </a:move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" name="Freeform 735"/>
            <p:cNvSpPr>
              <a:spLocks/>
            </p:cNvSpPr>
            <p:nvPr/>
          </p:nvSpPr>
          <p:spPr bwMode="auto">
            <a:xfrm>
              <a:off x="6248450" y="1623591"/>
              <a:ext cx="141288" cy="95250"/>
            </a:xfrm>
            <a:custGeom>
              <a:avLst/>
              <a:gdLst>
                <a:gd name="T0" fmla="*/ 2147483647 w 19"/>
                <a:gd name="T1" fmla="*/ 0 h 13"/>
                <a:gd name="T2" fmla="*/ 2147483647 w 19"/>
                <a:gd name="T3" fmla="*/ 2147483647 h 13"/>
                <a:gd name="T4" fmla="*/ 2147483647 w 19"/>
                <a:gd name="T5" fmla="*/ 2147483647 h 13"/>
                <a:gd name="T6" fmla="*/ 2147483647 w 19"/>
                <a:gd name="T7" fmla="*/ 2147483647 h 13"/>
                <a:gd name="T8" fmla="*/ 2147483647 w 19"/>
                <a:gd name="T9" fmla="*/ 2147483647 h 13"/>
                <a:gd name="T10" fmla="*/ 2147483647 w 19"/>
                <a:gd name="T11" fmla="*/ 2147483647 h 13"/>
                <a:gd name="T12" fmla="*/ 2147483647 w 19"/>
                <a:gd name="T13" fmla="*/ 2147483647 h 13"/>
                <a:gd name="T14" fmla="*/ 2147483647 w 19"/>
                <a:gd name="T15" fmla="*/ 2147483647 h 13"/>
                <a:gd name="T16" fmla="*/ 2147483647 w 19"/>
                <a:gd name="T17" fmla="*/ 2147483647 h 13"/>
                <a:gd name="T18" fmla="*/ 2147483647 w 19"/>
                <a:gd name="T19" fmla="*/ 2147483647 h 13"/>
                <a:gd name="T20" fmla="*/ 2147483647 w 19"/>
                <a:gd name="T21" fmla="*/ 2147483647 h 13"/>
                <a:gd name="T22" fmla="*/ 2147483647 w 19"/>
                <a:gd name="T23" fmla="*/ 2147483647 h 13"/>
                <a:gd name="T24" fmla="*/ 2147483647 w 19"/>
                <a:gd name="T25" fmla="*/ 2147483647 h 13"/>
                <a:gd name="T26" fmla="*/ 2147483647 w 19"/>
                <a:gd name="T27" fmla="*/ 2147483647 h 13"/>
                <a:gd name="T28" fmla="*/ 2147483647 w 19"/>
                <a:gd name="T29" fmla="*/ 2147483647 h 13"/>
                <a:gd name="T30" fmla="*/ 2147483647 w 19"/>
                <a:gd name="T31" fmla="*/ 2147483647 h 13"/>
                <a:gd name="T32" fmla="*/ 2147483647 w 19"/>
                <a:gd name="T33" fmla="*/ 2147483647 h 13"/>
                <a:gd name="T34" fmla="*/ 2147483647 w 19"/>
                <a:gd name="T35" fmla="*/ 2147483647 h 13"/>
                <a:gd name="T36" fmla="*/ 2147483647 w 19"/>
                <a:gd name="T37" fmla="*/ 2147483647 h 13"/>
                <a:gd name="T38" fmla="*/ 2147483647 w 19"/>
                <a:gd name="T39" fmla="*/ 2147483647 h 13"/>
                <a:gd name="T40" fmla="*/ 2147483647 w 19"/>
                <a:gd name="T41" fmla="*/ 2147483647 h 13"/>
                <a:gd name="T42" fmla="*/ 2147483647 w 19"/>
                <a:gd name="T43" fmla="*/ 2147483647 h 13"/>
                <a:gd name="T44" fmla="*/ 2147483647 w 19"/>
                <a:gd name="T45" fmla="*/ 0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" h="13">
                  <a:moveTo>
                    <a:pt x="14" y="0"/>
                  </a:moveTo>
                  <a:cubicBezTo>
                    <a:pt x="14" y="0"/>
                    <a:pt x="15" y="1"/>
                    <a:pt x="16" y="1"/>
                  </a:cubicBezTo>
                  <a:cubicBezTo>
                    <a:pt x="15" y="1"/>
                    <a:pt x="11" y="4"/>
                    <a:pt x="13" y="4"/>
                  </a:cubicBezTo>
                  <a:cubicBezTo>
                    <a:pt x="16" y="4"/>
                    <a:pt x="17" y="4"/>
                    <a:pt x="19" y="2"/>
                  </a:cubicBezTo>
                  <a:cubicBezTo>
                    <a:pt x="19" y="3"/>
                    <a:pt x="19" y="3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4"/>
                    <a:pt x="19" y="7"/>
                    <a:pt x="17" y="8"/>
                  </a:cubicBezTo>
                  <a:cubicBezTo>
                    <a:pt x="16" y="8"/>
                    <a:pt x="15" y="7"/>
                    <a:pt x="15" y="7"/>
                  </a:cubicBezTo>
                  <a:cubicBezTo>
                    <a:pt x="13" y="8"/>
                    <a:pt x="14" y="9"/>
                    <a:pt x="15" y="10"/>
                  </a:cubicBezTo>
                  <a:cubicBezTo>
                    <a:pt x="13" y="9"/>
                    <a:pt x="12" y="12"/>
                    <a:pt x="10" y="13"/>
                  </a:cubicBezTo>
                  <a:cubicBezTo>
                    <a:pt x="10" y="11"/>
                    <a:pt x="13" y="11"/>
                    <a:pt x="12" y="8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8" y="12"/>
                    <a:pt x="7" y="11"/>
                    <a:pt x="5" y="11"/>
                  </a:cubicBezTo>
                  <a:cubicBezTo>
                    <a:pt x="7" y="11"/>
                    <a:pt x="6" y="9"/>
                    <a:pt x="7" y="9"/>
                  </a:cubicBezTo>
                  <a:cubicBezTo>
                    <a:pt x="8" y="8"/>
                    <a:pt x="9" y="7"/>
                    <a:pt x="8" y="6"/>
                  </a:cubicBezTo>
                  <a:cubicBezTo>
                    <a:pt x="9" y="6"/>
                    <a:pt x="10" y="7"/>
                    <a:pt x="10" y="6"/>
                  </a:cubicBezTo>
                  <a:cubicBezTo>
                    <a:pt x="10" y="6"/>
                    <a:pt x="9" y="5"/>
                    <a:pt x="8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6" y="5"/>
                    <a:pt x="7" y="6"/>
                    <a:pt x="6" y="6"/>
                  </a:cubicBezTo>
                  <a:cubicBezTo>
                    <a:pt x="5" y="6"/>
                    <a:pt x="3" y="4"/>
                    <a:pt x="2" y="6"/>
                  </a:cubicBezTo>
                  <a:cubicBezTo>
                    <a:pt x="0" y="4"/>
                    <a:pt x="6" y="3"/>
                    <a:pt x="7" y="3"/>
                  </a:cubicBezTo>
                  <a:cubicBezTo>
                    <a:pt x="10" y="3"/>
                    <a:pt x="12" y="1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" name="Freeform 736"/>
            <p:cNvSpPr>
              <a:spLocks noEditPoints="1"/>
            </p:cNvSpPr>
            <p:nvPr/>
          </p:nvSpPr>
          <p:spPr bwMode="auto">
            <a:xfrm>
              <a:off x="6254800" y="1615654"/>
              <a:ext cx="163513" cy="112712"/>
            </a:xfrm>
            <a:custGeom>
              <a:avLst/>
              <a:gdLst>
                <a:gd name="T0" fmla="*/ 2147483647 w 22"/>
                <a:gd name="T1" fmla="*/ 2147483647 h 15"/>
                <a:gd name="T2" fmla="*/ 2147483647 w 22"/>
                <a:gd name="T3" fmla="*/ 2147483647 h 15"/>
                <a:gd name="T4" fmla="*/ 2147483647 w 22"/>
                <a:gd name="T5" fmla="*/ 2147483647 h 15"/>
                <a:gd name="T6" fmla="*/ 2147483647 w 22"/>
                <a:gd name="T7" fmla="*/ 2147483647 h 15"/>
                <a:gd name="T8" fmla="*/ 2147483647 w 22"/>
                <a:gd name="T9" fmla="*/ 2147483647 h 15"/>
                <a:gd name="T10" fmla="*/ 2147483647 w 22"/>
                <a:gd name="T11" fmla="*/ 2147483647 h 15"/>
                <a:gd name="T12" fmla="*/ 2147483647 w 22"/>
                <a:gd name="T13" fmla="*/ 2147483647 h 15"/>
                <a:gd name="T14" fmla="*/ 2147483647 w 22"/>
                <a:gd name="T15" fmla="*/ 2147483647 h 15"/>
                <a:gd name="T16" fmla="*/ 2147483647 w 22"/>
                <a:gd name="T17" fmla="*/ 2147483647 h 15"/>
                <a:gd name="T18" fmla="*/ 2147483647 w 22"/>
                <a:gd name="T19" fmla="*/ 2147483647 h 15"/>
                <a:gd name="T20" fmla="*/ 0 w 22"/>
                <a:gd name="T21" fmla="*/ 2147483647 h 15"/>
                <a:gd name="T22" fmla="*/ 2147483647 w 22"/>
                <a:gd name="T23" fmla="*/ 2147483647 h 15"/>
                <a:gd name="T24" fmla="*/ 2147483647 w 22"/>
                <a:gd name="T25" fmla="*/ 2147483647 h 15"/>
                <a:gd name="T26" fmla="*/ 2147483647 w 22"/>
                <a:gd name="T27" fmla="*/ 2147483647 h 15"/>
                <a:gd name="T28" fmla="*/ 2147483647 w 22"/>
                <a:gd name="T29" fmla="*/ 2147483647 h 15"/>
                <a:gd name="T30" fmla="*/ 2147483647 w 22"/>
                <a:gd name="T31" fmla="*/ 2147483647 h 15"/>
                <a:gd name="T32" fmla="*/ 2147483647 w 22"/>
                <a:gd name="T33" fmla="*/ 2147483647 h 15"/>
                <a:gd name="T34" fmla="*/ 2147483647 w 22"/>
                <a:gd name="T35" fmla="*/ 2147483647 h 15"/>
                <a:gd name="T36" fmla="*/ 2147483647 w 22"/>
                <a:gd name="T37" fmla="*/ 2147483647 h 15"/>
                <a:gd name="T38" fmla="*/ 2147483647 w 22"/>
                <a:gd name="T39" fmla="*/ 2147483647 h 15"/>
                <a:gd name="T40" fmla="*/ 2147483647 w 22"/>
                <a:gd name="T41" fmla="*/ 2147483647 h 15"/>
                <a:gd name="T42" fmla="*/ 2147483647 w 22"/>
                <a:gd name="T43" fmla="*/ 2147483647 h 15"/>
                <a:gd name="T44" fmla="*/ 2147483647 w 22"/>
                <a:gd name="T45" fmla="*/ 2147483647 h 15"/>
                <a:gd name="T46" fmla="*/ 2147483647 w 22"/>
                <a:gd name="T47" fmla="*/ 2147483647 h 15"/>
                <a:gd name="T48" fmla="*/ 2147483647 w 22"/>
                <a:gd name="T49" fmla="*/ 2147483647 h 15"/>
                <a:gd name="T50" fmla="*/ 2147483647 w 22"/>
                <a:gd name="T51" fmla="*/ 2147483647 h 15"/>
                <a:gd name="T52" fmla="*/ 2147483647 w 22"/>
                <a:gd name="T53" fmla="*/ 2147483647 h 15"/>
                <a:gd name="T54" fmla="*/ 2147483647 w 22"/>
                <a:gd name="T55" fmla="*/ 2147483647 h 15"/>
                <a:gd name="T56" fmla="*/ 2147483647 w 22"/>
                <a:gd name="T57" fmla="*/ 2147483647 h 15"/>
                <a:gd name="T58" fmla="*/ 2147483647 w 22"/>
                <a:gd name="T59" fmla="*/ 2147483647 h 15"/>
                <a:gd name="T60" fmla="*/ 2147483647 w 22"/>
                <a:gd name="T61" fmla="*/ 2147483647 h 15"/>
                <a:gd name="T62" fmla="*/ 2147483647 w 22"/>
                <a:gd name="T63" fmla="*/ 2147483647 h 15"/>
                <a:gd name="T64" fmla="*/ 2147483647 w 22"/>
                <a:gd name="T65" fmla="*/ 2147483647 h 15"/>
                <a:gd name="T66" fmla="*/ 2147483647 w 22"/>
                <a:gd name="T67" fmla="*/ 2147483647 h 15"/>
                <a:gd name="T68" fmla="*/ 2147483647 w 22"/>
                <a:gd name="T69" fmla="*/ 2147483647 h 15"/>
                <a:gd name="T70" fmla="*/ 2147483647 w 22"/>
                <a:gd name="T71" fmla="*/ 2147483647 h 15"/>
                <a:gd name="T72" fmla="*/ 2147483647 w 22"/>
                <a:gd name="T73" fmla="*/ 2147483647 h 15"/>
                <a:gd name="T74" fmla="*/ 2147483647 w 22"/>
                <a:gd name="T75" fmla="*/ 2147483647 h 15"/>
                <a:gd name="T76" fmla="*/ 2147483647 w 22"/>
                <a:gd name="T77" fmla="*/ 2147483647 h 15"/>
                <a:gd name="T78" fmla="*/ 2147483647 w 22"/>
                <a:gd name="T79" fmla="*/ 2147483647 h 15"/>
                <a:gd name="T80" fmla="*/ 2147483647 w 22"/>
                <a:gd name="T81" fmla="*/ 2147483647 h 15"/>
                <a:gd name="T82" fmla="*/ 2147483647 w 22"/>
                <a:gd name="T83" fmla="*/ 2147483647 h 15"/>
                <a:gd name="T84" fmla="*/ 2147483647 w 22"/>
                <a:gd name="T85" fmla="*/ 2147483647 h 15"/>
                <a:gd name="T86" fmla="*/ 2147483647 w 22"/>
                <a:gd name="T87" fmla="*/ 2147483647 h 15"/>
                <a:gd name="T88" fmla="*/ 2147483647 w 22"/>
                <a:gd name="T89" fmla="*/ 2147483647 h 15"/>
                <a:gd name="T90" fmla="*/ 2147483647 w 22"/>
                <a:gd name="T91" fmla="*/ 2147483647 h 15"/>
                <a:gd name="T92" fmla="*/ 2147483647 w 22"/>
                <a:gd name="T93" fmla="*/ 2147483647 h 1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2" h="15">
                  <a:moveTo>
                    <a:pt x="9" y="15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8" y="14"/>
                    <a:pt x="7" y="13"/>
                    <a:pt x="5" y="13"/>
                  </a:cubicBezTo>
                  <a:cubicBezTo>
                    <a:pt x="5" y="13"/>
                    <a:pt x="5" y="12"/>
                    <a:pt x="4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7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1" y="4"/>
                    <a:pt x="3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8" y="3"/>
                    <a:pt x="10" y="2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3"/>
                    <a:pt x="13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4"/>
                    <a:pt x="16" y="5"/>
                    <a:pt x="18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8" y="5"/>
                    <a:pt x="18" y="6"/>
                  </a:cubicBezTo>
                  <a:cubicBezTo>
                    <a:pt x="18" y="7"/>
                    <a:pt x="18" y="9"/>
                    <a:pt x="16" y="9"/>
                  </a:cubicBezTo>
                  <a:cubicBezTo>
                    <a:pt x="16" y="10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2" y="13"/>
                    <a:pt x="11" y="13"/>
                  </a:cubicBezTo>
                  <a:cubicBezTo>
                    <a:pt x="10" y="14"/>
                    <a:pt x="10" y="14"/>
                    <a:pt x="10" y="14"/>
                  </a:cubicBezTo>
                  <a:lnTo>
                    <a:pt x="9" y="15"/>
                  </a:lnTo>
                  <a:close/>
                  <a:moveTo>
                    <a:pt x="6" y="12"/>
                  </a:moveTo>
                  <a:cubicBezTo>
                    <a:pt x="6" y="12"/>
                    <a:pt x="7" y="12"/>
                    <a:pt x="7" y="12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9" y="12"/>
                    <a:pt x="8" y="11"/>
                    <a:pt x="8" y="11"/>
                  </a:cubicBezTo>
                  <a:cubicBezTo>
                    <a:pt x="8" y="11"/>
                    <a:pt x="8" y="10"/>
                    <a:pt x="9" y="10"/>
                  </a:cubicBezTo>
                  <a:cubicBezTo>
                    <a:pt x="10" y="10"/>
                    <a:pt x="10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11"/>
                    <a:pt x="13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7" y="8"/>
                    <a:pt x="17" y="7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5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3"/>
                    <a:pt x="8" y="4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4" y="5"/>
                    <a:pt x="2" y="5"/>
                    <a:pt x="1" y="6"/>
                  </a:cubicBezTo>
                  <a:cubicBezTo>
                    <a:pt x="2" y="5"/>
                    <a:pt x="3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9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6" y="11"/>
                    <a:pt x="6" y="12"/>
                  </a:cubicBezTo>
                  <a:close/>
                  <a:moveTo>
                    <a:pt x="11" y="10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1" y="11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" name="Freeform 737"/>
            <p:cNvSpPr>
              <a:spLocks/>
            </p:cNvSpPr>
            <p:nvPr/>
          </p:nvSpPr>
          <p:spPr bwMode="auto">
            <a:xfrm>
              <a:off x="6924725" y="2977729"/>
              <a:ext cx="28575" cy="22225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2147483647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1"/>
                    <a:pt x="4" y="2"/>
                    <a:pt x="4" y="3"/>
                  </a:cubicBezTo>
                  <a:cubicBezTo>
                    <a:pt x="3" y="3"/>
                    <a:pt x="0" y="1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" name="Freeform 738"/>
            <p:cNvSpPr>
              <a:spLocks/>
            </p:cNvSpPr>
            <p:nvPr/>
          </p:nvSpPr>
          <p:spPr bwMode="auto">
            <a:xfrm>
              <a:off x="6931075" y="2977729"/>
              <a:ext cx="31750" cy="2222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0 w 4"/>
                <a:gd name="T5" fmla="*/ 2147483647 h 3"/>
                <a:gd name="T6" fmla="*/ 2147483647 w 4"/>
                <a:gd name="T7" fmla="*/ 0 h 3"/>
                <a:gd name="T8" fmla="*/ 2147483647 w 4"/>
                <a:gd name="T9" fmla="*/ 0 h 3"/>
                <a:gd name="T10" fmla="*/ 2147483647 w 4"/>
                <a:gd name="T11" fmla="*/ 0 h 3"/>
                <a:gd name="T12" fmla="*/ 2147483647 w 4"/>
                <a:gd name="T13" fmla="*/ 2147483647 h 3"/>
                <a:gd name="T14" fmla="*/ 2147483647 w 4"/>
                <a:gd name="T15" fmla="*/ 2147483647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" name="Freeform 739"/>
            <p:cNvSpPr>
              <a:spLocks/>
            </p:cNvSpPr>
            <p:nvPr/>
          </p:nvSpPr>
          <p:spPr bwMode="auto">
            <a:xfrm>
              <a:off x="6470700" y="2404641"/>
              <a:ext cx="22225" cy="22225"/>
            </a:xfrm>
            <a:custGeom>
              <a:avLst/>
              <a:gdLst>
                <a:gd name="T0" fmla="*/ 0 w 3"/>
                <a:gd name="T1" fmla="*/ 0 h 3"/>
                <a:gd name="T2" fmla="*/ 2147483647 w 3"/>
                <a:gd name="T3" fmla="*/ 0 h 3"/>
                <a:gd name="T4" fmla="*/ 2147483647 w 3"/>
                <a:gd name="T5" fmla="*/ 2147483647 h 3"/>
                <a:gd name="T6" fmla="*/ 2147483647 w 3"/>
                <a:gd name="T7" fmla="*/ 0 h 3"/>
                <a:gd name="T8" fmla="*/ 2147483647 w 3"/>
                <a:gd name="T9" fmla="*/ 2147483647 h 3"/>
                <a:gd name="T10" fmla="*/ 0 w 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2"/>
                    <a:pt x="2" y="2"/>
                  </a:cubicBezTo>
                  <a:cubicBezTo>
                    <a:pt x="1" y="3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" name="Freeform 740"/>
            <p:cNvSpPr>
              <a:spLocks/>
            </p:cNvSpPr>
            <p:nvPr/>
          </p:nvSpPr>
          <p:spPr bwMode="auto">
            <a:xfrm>
              <a:off x="6456413" y="2395116"/>
              <a:ext cx="42862" cy="31750"/>
            </a:xfrm>
            <a:custGeom>
              <a:avLst/>
              <a:gdLst>
                <a:gd name="T0" fmla="*/ 2147483647 w 6"/>
                <a:gd name="T1" fmla="*/ 2147483647 h 4"/>
                <a:gd name="T2" fmla="*/ 2147483647 w 6"/>
                <a:gd name="T3" fmla="*/ 2147483647 h 4"/>
                <a:gd name="T4" fmla="*/ 2147483647 w 6"/>
                <a:gd name="T5" fmla="*/ 2147483647 h 4"/>
                <a:gd name="T6" fmla="*/ 0 w 6"/>
                <a:gd name="T7" fmla="*/ 0 h 4"/>
                <a:gd name="T8" fmla="*/ 2147483647 w 6"/>
                <a:gd name="T9" fmla="*/ 0 h 4"/>
                <a:gd name="T10" fmla="*/ 2147483647 w 6"/>
                <a:gd name="T11" fmla="*/ 0 h 4"/>
                <a:gd name="T12" fmla="*/ 2147483647 w 6"/>
                <a:gd name="T13" fmla="*/ 0 h 4"/>
                <a:gd name="T14" fmla="*/ 2147483647 w 6"/>
                <a:gd name="T15" fmla="*/ 0 h 4"/>
                <a:gd name="T16" fmla="*/ 2147483647 w 6"/>
                <a:gd name="T17" fmla="*/ 0 h 4"/>
                <a:gd name="T18" fmla="*/ 2147483647 w 6"/>
                <a:gd name="T19" fmla="*/ 2147483647 h 4"/>
                <a:gd name="T20" fmla="*/ 2147483647 w 6"/>
                <a:gd name="T21" fmla="*/ 2147483647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4"/>
                    <a:pt x="2" y="3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6" y="3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" name="Freeform 741"/>
            <p:cNvSpPr>
              <a:spLocks/>
            </p:cNvSpPr>
            <p:nvPr/>
          </p:nvSpPr>
          <p:spPr bwMode="auto">
            <a:xfrm>
              <a:off x="6827888" y="2218904"/>
              <a:ext cx="282575" cy="192087"/>
            </a:xfrm>
            <a:custGeom>
              <a:avLst/>
              <a:gdLst>
                <a:gd name="T0" fmla="*/ 2147483647 w 38"/>
                <a:gd name="T1" fmla="*/ 2147483647 h 26"/>
                <a:gd name="T2" fmla="*/ 2147483647 w 38"/>
                <a:gd name="T3" fmla="*/ 2147483647 h 26"/>
                <a:gd name="T4" fmla="*/ 2147483647 w 38"/>
                <a:gd name="T5" fmla="*/ 2147483647 h 26"/>
                <a:gd name="T6" fmla="*/ 2147483647 w 38"/>
                <a:gd name="T7" fmla="*/ 2147483647 h 26"/>
                <a:gd name="T8" fmla="*/ 2147483647 w 38"/>
                <a:gd name="T9" fmla="*/ 2147483647 h 26"/>
                <a:gd name="T10" fmla="*/ 0 w 38"/>
                <a:gd name="T11" fmla="*/ 2147483647 h 26"/>
                <a:gd name="T12" fmla="*/ 2147483647 w 38"/>
                <a:gd name="T13" fmla="*/ 2147483647 h 26"/>
                <a:gd name="T14" fmla="*/ 2147483647 w 38"/>
                <a:gd name="T15" fmla="*/ 2147483647 h 26"/>
                <a:gd name="T16" fmla="*/ 2147483647 w 38"/>
                <a:gd name="T17" fmla="*/ 2147483647 h 26"/>
                <a:gd name="T18" fmla="*/ 2147483647 w 38"/>
                <a:gd name="T19" fmla="*/ 2147483647 h 26"/>
                <a:gd name="T20" fmla="*/ 2147483647 w 38"/>
                <a:gd name="T21" fmla="*/ 2147483647 h 26"/>
                <a:gd name="T22" fmla="*/ 2147483647 w 38"/>
                <a:gd name="T23" fmla="*/ 2147483647 h 26"/>
                <a:gd name="T24" fmla="*/ 2147483647 w 38"/>
                <a:gd name="T25" fmla="*/ 2147483647 h 26"/>
                <a:gd name="T26" fmla="*/ 2147483647 w 38"/>
                <a:gd name="T27" fmla="*/ 2147483647 h 26"/>
                <a:gd name="T28" fmla="*/ 2147483647 w 38"/>
                <a:gd name="T29" fmla="*/ 2147483647 h 26"/>
                <a:gd name="T30" fmla="*/ 2147483647 w 38"/>
                <a:gd name="T31" fmla="*/ 2147483647 h 26"/>
                <a:gd name="T32" fmla="*/ 2147483647 w 38"/>
                <a:gd name="T33" fmla="*/ 2147483647 h 26"/>
                <a:gd name="T34" fmla="*/ 2147483647 w 38"/>
                <a:gd name="T35" fmla="*/ 2147483647 h 26"/>
                <a:gd name="T36" fmla="*/ 2147483647 w 38"/>
                <a:gd name="T37" fmla="*/ 2147483647 h 26"/>
                <a:gd name="T38" fmla="*/ 2147483647 w 38"/>
                <a:gd name="T39" fmla="*/ 2147483647 h 26"/>
                <a:gd name="T40" fmla="*/ 2147483647 w 38"/>
                <a:gd name="T41" fmla="*/ 2147483647 h 26"/>
                <a:gd name="T42" fmla="*/ 2147483647 w 38"/>
                <a:gd name="T43" fmla="*/ 2147483647 h 26"/>
                <a:gd name="T44" fmla="*/ 2147483647 w 38"/>
                <a:gd name="T45" fmla="*/ 2147483647 h 26"/>
                <a:gd name="T46" fmla="*/ 2147483647 w 38"/>
                <a:gd name="T47" fmla="*/ 2147483647 h 26"/>
                <a:gd name="T48" fmla="*/ 2147483647 w 38"/>
                <a:gd name="T49" fmla="*/ 2147483647 h 26"/>
                <a:gd name="T50" fmla="*/ 2147483647 w 38"/>
                <a:gd name="T51" fmla="*/ 2147483647 h 26"/>
                <a:gd name="T52" fmla="*/ 2147483647 w 38"/>
                <a:gd name="T53" fmla="*/ 2147483647 h 26"/>
                <a:gd name="T54" fmla="*/ 2147483647 w 38"/>
                <a:gd name="T55" fmla="*/ 2147483647 h 26"/>
                <a:gd name="T56" fmla="*/ 2147483647 w 38"/>
                <a:gd name="T57" fmla="*/ 2147483647 h 26"/>
                <a:gd name="T58" fmla="*/ 2147483647 w 38"/>
                <a:gd name="T59" fmla="*/ 2147483647 h 26"/>
                <a:gd name="T60" fmla="*/ 2147483647 w 38"/>
                <a:gd name="T61" fmla="*/ 2147483647 h 26"/>
                <a:gd name="T62" fmla="*/ 2147483647 w 38"/>
                <a:gd name="T63" fmla="*/ 2147483647 h 26"/>
                <a:gd name="T64" fmla="*/ 2147483647 w 38"/>
                <a:gd name="T65" fmla="*/ 2147483647 h 26"/>
                <a:gd name="T66" fmla="*/ 2147483647 w 38"/>
                <a:gd name="T67" fmla="*/ 2147483647 h 26"/>
                <a:gd name="T68" fmla="*/ 2147483647 w 38"/>
                <a:gd name="T69" fmla="*/ 2147483647 h 26"/>
                <a:gd name="T70" fmla="*/ 2147483647 w 38"/>
                <a:gd name="T71" fmla="*/ 2147483647 h 26"/>
                <a:gd name="T72" fmla="*/ 2147483647 w 38"/>
                <a:gd name="T73" fmla="*/ 2147483647 h 26"/>
                <a:gd name="T74" fmla="*/ 2147483647 w 38"/>
                <a:gd name="T75" fmla="*/ 2147483647 h 26"/>
                <a:gd name="T76" fmla="*/ 2147483647 w 38"/>
                <a:gd name="T77" fmla="*/ 2147483647 h 26"/>
                <a:gd name="T78" fmla="*/ 2147483647 w 38"/>
                <a:gd name="T79" fmla="*/ 2147483647 h 26"/>
                <a:gd name="T80" fmla="*/ 2147483647 w 38"/>
                <a:gd name="T81" fmla="*/ 2147483647 h 26"/>
                <a:gd name="T82" fmla="*/ 2147483647 w 38"/>
                <a:gd name="T83" fmla="*/ 2147483647 h 26"/>
                <a:gd name="T84" fmla="*/ 2147483647 w 38"/>
                <a:gd name="T85" fmla="*/ 2147483647 h 26"/>
                <a:gd name="T86" fmla="*/ 2147483647 w 38"/>
                <a:gd name="T87" fmla="*/ 2147483647 h 26"/>
                <a:gd name="T88" fmla="*/ 2147483647 w 38"/>
                <a:gd name="T89" fmla="*/ 2147483647 h 26"/>
                <a:gd name="T90" fmla="*/ 2147483647 w 38"/>
                <a:gd name="T91" fmla="*/ 2147483647 h 26"/>
                <a:gd name="T92" fmla="*/ 2147483647 w 38"/>
                <a:gd name="T93" fmla="*/ 2147483647 h 26"/>
                <a:gd name="T94" fmla="*/ 2147483647 w 38"/>
                <a:gd name="T95" fmla="*/ 2147483647 h 26"/>
                <a:gd name="T96" fmla="*/ 2147483647 w 38"/>
                <a:gd name="T97" fmla="*/ 2147483647 h 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8" h="26">
                  <a:moveTo>
                    <a:pt x="18" y="9"/>
                  </a:moveTo>
                  <a:cubicBezTo>
                    <a:pt x="16" y="9"/>
                    <a:pt x="15" y="8"/>
                    <a:pt x="13" y="9"/>
                  </a:cubicBezTo>
                  <a:cubicBezTo>
                    <a:pt x="11" y="11"/>
                    <a:pt x="10" y="7"/>
                    <a:pt x="8" y="8"/>
                  </a:cubicBezTo>
                  <a:cubicBezTo>
                    <a:pt x="9" y="7"/>
                    <a:pt x="9" y="7"/>
                    <a:pt x="10" y="6"/>
                  </a:cubicBezTo>
                  <a:cubicBezTo>
                    <a:pt x="9" y="6"/>
                    <a:pt x="2" y="11"/>
                    <a:pt x="3" y="8"/>
                  </a:cubicBezTo>
                  <a:cubicBezTo>
                    <a:pt x="2" y="8"/>
                    <a:pt x="1" y="8"/>
                    <a:pt x="0" y="9"/>
                  </a:cubicBezTo>
                  <a:cubicBezTo>
                    <a:pt x="2" y="6"/>
                    <a:pt x="6" y="5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11" y="1"/>
                    <a:pt x="12" y="3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5" y="1"/>
                    <a:pt x="13" y="5"/>
                    <a:pt x="17" y="4"/>
                  </a:cubicBezTo>
                  <a:cubicBezTo>
                    <a:pt x="16" y="6"/>
                    <a:pt x="18" y="7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1"/>
                    <a:pt x="24" y="11"/>
                    <a:pt x="25" y="11"/>
                  </a:cubicBezTo>
                  <a:cubicBezTo>
                    <a:pt x="28" y="11"/>
                    <a:pt x="28" y="13"/>
                    <a:pt x="29" y="15"/>
                  </a:cubicBezTo>
                  <a:cubicBezTo>
                    <a:pt x="29" y="15"/>
                    <a:pt x="28" y="15"/>
                    <a:pt x="28" y="14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7" y="15"/>
                    <a:pt x="27" y="15"/>
                    <a:pt x="26" y="15"/>
                  </a:cubicBezTo>
                  <a:cubicBezTo>
                    <a:pt x="26" y="14"/>
                    <a:pt x="25" y="14"/>
                    <a:pt x="24" y="13"/>
                  </a:cubicBezTo>
                  <a:cubicBezTo>
                    <a:pt x="25" y="15"/>
                    <a:pt x="24" y="16"/>
                    <a:pt x="24" y="18"/>
                  </a:cubicBezTo>
                  <a:cubicBezTo>
                    <a:pt x="24" y="20"/>
                    <a:pt x="21" y="21"/>
                    <a:pt x="22" y="23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3" y="24"/>
                    <a:pt x="24" y="22"/>
                    <a:pt x="25" y="22"/>
                  </a:cubicBezTo>
                  <a:cubicBezTo>
                    <a:pt x="26" y="21"/>
                    <a:pt x="27" y="22"/>
                    <a:pt x="28" y="21"/>
                  </a:cubicBezTo>
                  <a:cubicBezTo>
                    <a:pt x="28" y="21"/>
                    <a:pt x="30" y="21"/>
                    <a:pt x="31" y="21"/>
                  </a:cubicBezTo>
                  <a:cubicBezTo>
                    <a:pt x="31" y="20"/>
                    <a:pt x="30" y="19"/>
                    <a:pt x="29" y="20"/>
                  </a:cubicBezTo>
                  <a:cubicBezTo>
                    <a:pt x="30" y="18"/>
                    <a:pt x="33" y="18"/>
                    <a:pt x="35" y="18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6" y="17"/>
                    <a:pt x="37" y="16"/>
                    <a:pt x="38" y="16"/>
                  </a:cubicBezTo>
                  <a:cubicBezTo>
                    <a:pt x="38" y="16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20"/>
                    <a:pt x="33" y="19"/>
                    <a:pt x="30" y="20"/>
                  </a:cubicBezTo>
                  <a:cubicBezTo>
                    <a:pt x="32" y="23"/>
                    <a:pt x="23" y="26"/>
                    <a:pt x="20" y="25"/>
                  </a:cubicBezTo>
                  <a:cubicBezTo>
                    <a:pt x="22" y="22"/>
                    <a:pt x="22" y="20"/>
                    <a:pt x="21" y="17"/>
                  </a:cubicBezTo>
                  <a:cubicBezTo>
                    <a:pt x="20" y="18"/>
                    <a:pt x="20" y="18"/>
                    <a:pt x="19" y="18"/>
                  </a:cubicBezTo>
                  <a:cubicBezTo>
                    <a:pt x="20" y="16"/>
                    <a:pt x="21" y="14"/>
                    <a:pt x="19" y="12"/>
                  </a:cubicBezTo>
                  <a:cubicBezTo>
                    <a:pt x="17" y="11"/>
                    <a:pt x="16" y="13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3" y="15"/>
                    <a:pt x="13" y="18"/>
                    <a:pt x="13" y="19"/>
                  </a:cubicBezTo>
                  <a:cubicBezTo>
                    <a:pt x="14" y="21"/>
                    <a:pt x="14" y="25"/>
                    <a:pt x="12" y="25"/>
                  </a:cubicBezTo>
                  <a:cubicBezTo>
                    <a:pt x="7" y="25"/>
                    <a:pt x="12" y="14"/>
                    <a:pt x="12" y="13"/>
                  </a:cubicBezTo>
                  <a:cubicBezTo>
                    <a:pt x="11" y="14"/>
                    <a:pt x="11" y="15"/>
                    <a:pt x="10" y="16"/>
                  </a:cubicBezTo>
                  <a:cubicBezTo>
                    <a:pt x="10" y="14"/>
                    <a:pt x="11" y="12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5" y="10"/>
                    <a:pt x="16" y="11"/>
                  </a:cubicBezTo>
                  <a:cubicBezTo>
                    <a:pt x="17" y="12"/>
                    <a:pt x="17" y="10"/>
                    <a:pt x="19" y="11"/>
                  </a:cubicBezTo>
                  <a:cubicBezTo>
                    <a:pt x="19" y="10"/>
                    <a:pt x="18" y="10"/>
                    <a:pt x="18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" name="Freeform 742"/>
            <p:cNvSpPr>
              <a:spLocks noEditPoints="1"/>
            </p:cNvSpPr>
            <p:nvPr/>
          </p:nvSpPr>
          <p:spPr bwMode="auto">
            <a:xfrm>
              <a:off x="6812013" y="2196679"/>
              <a:ext cx="298450" cy="207962"/>
            </a:xfrm>
            <a:custGeom>
              <a:avLst/>
              <a:gdLst>
                <a:gd name="T0" fmla="*/ 2147483647 w 40"/>
                <a:gd name="T1" fmla="*/ 2147483647 h 28"/>
                <a:gd name="T2" fmla="*/ 2147483647 w 40"/>
                <a:gd name="T3" fmla="*/ 2147483647 h 28"/>
                <a:gd name="T4" fmla="*/ 2147483647 w 40"/>
                <a:gd name="T5" fmla="*/ 2147483647 h 28"/>
                <a:gd name="T6" fmla="*/ 2147483647 w 40"/>
                <a:gd name="T7" fmla="*/ 2147483647 h 28"/>
                <a:gd name="T8" fmla="*/ 2147483647 w 40"/>
                <a:gd name="T9" fmla="*/ 2147483647 h 28"/>
                <a:gd name="T10" fmla="*/ 2147483647 w 40"/>
                <a:gd name="T11" fmla="*/ 2147483647 h 28"/>
                <a:gd name="T12" fmla="*/ 2147483647 w 40"/>
                <a:gd name="T13" fmla="*/ 2147483647 h 28"/>
                <a:gd name="T14" fmla="*/ 2147483647 w 40"/>
                <a:gd name="T15" fmla="*/ 2147483647 h 28"/>
                <a:gd name="T16" fmla="*/ 2147483647 w 40"/>
                <a:gd name="T17" fmla="*/ 2147483647 h 28"/>
                <a:gd name="T18" fmla="*/ 2147483647 w 40"/>
                <a:gd name="T19" fmla="*/ 2147483647 h 28"/>
                <a:gd name="T20" fmla="*/ 2147483647 w 40"/>
                <a:gd name="T21" fmla="*/ 2147483647 h 28"/>
                <a:gd name="T22" fmla="*/ 2147483647 w 40"/>
                <a:gd name="T23" fmla="*/ 2147483647 h 28"/>
                <a:gd name="T24" fmla="*/ 2147483647 w 40"/>
                <a:gd name="T25" fmla="*/ 2147483647 h 28"/>
                <a:gd name="T26" fmla="*/ 2147483647 w 40"/>
                <a:gd name="T27" fmla="*/ 2147483647 h 28"/>
                <a:gd name="T28" fmla="*/ 2147483647 w 40"/>
                <a:gd name="T29" fmla="*/ 2147483647 h 28"/>
                <a:gd name="T30" fmla="*/ 2147483647 w 40"/>
                <a:gd name="T31" fmla="*/ 2147483647 h 28"/>
                <a:gd name="T32" fmla="*/ 2147483647 w 40"/>
                <a:gd name="T33" fmla="*/ 2147483647 h 28"/>
                <a:gd name="T34" fmla="*/ 2147483647 w 40"/>
                <a:gd name="T35" fmla="*/ 2147483647 h 28"/>
                <a:gd name="T36" fmla="*/ 2147483647 w 40"/>
                <a:gd name="T37" fmla="*/ 2147483647 h 28"/>
                <a:gd name="T38" fmla="*/ 2147483647 w 40"/>
                <a:gd name="T39" fmla="*/ 2147483647 h 28"/>
                <a:gd name="T40" fmla="*/ 2147483647 w 40"/>
                <a:gd name="T41" fmla="*/ 2147483647 h 28"/>
                <a:gd name="T42" fmla="*/ 2147483647 w 40"/>
                <a:gd name="T43" fmla="*/ 2147483647 h 28"/>
                <a:gd name="T44" fmla="*/ 2147483647 w 40"/>
                <a:gd name="T45" fmla="*/ 2147483647 h 28"/>
                <a:gd name="T46" fmla="*/ 2147483647 w 40"/>
                <a:gd name="T47" fmla="*/ 2147483647 h 28"/>
                <a:gd name="T48" fmla="*/ 2147483647 w 40"/>
                <a:gd name="T49" fmla="*/ 2147483647 h 28"/>
                <a:gd name="T50" fmla="*/ 2147483647 w 40"/>
                <a:gd name="T51" fmla="*/ 2147483647 h 28"/>
                <a:gd name="T52" fmla="*/ 2147483647 w 40"/>
                <a:gd name="T53" fmla="*/ 2147483647 h 28"/>
                <a:gd name="T54" fmla="*/ 2147483647 w 40"/>
                <a:gd name="T55" fmla="*/ 2147483647 h 28"/>
                <a:gd name="T56" fmla="*/ 2147483647 w 40"/>
                <a:gd name="T57" fmla="*/ 2147483647 h 28"/>
                <a:gd name="T58" fmla="*/ 2147483647 w 40"/>
                <a:gd name="T59" fmla="*/ 2147483647 h 28"/>
                <a:gd name="T60" fmla="*/ 2147483647 w 40"/>
                <a:gd name="T61" fmla="*/ 2147483647 h 28"/>
                <a:gd name="T62" fmla="*/ 2147483647 w 40"/>
                <a:gd name="T63" fmla="*/ 2147483647 h 28"/>
                <a:gd name="T64" fmla="*/ 2147483647 w 40"/>
                <a:gd name="T65" fmla="*/ 2147483647 h 28"/>
                <a:gd name="T66" fmla="*/ 2147483647 w 40"/>
                <a:gd name="T67" fmla="*/ 2147483647 h 28"/>
                <a:gd name="T68" fmla="*/ 2147483647 w 40"/>
                <a:gd name="T69" fmla="*/ 2147483647 h 28"/>
                <a:gd name="T70" fmla="*/ 2147483647 w 40"/>
                <a:gd name="T71" fmla="*/ 2147483647 h 28"/>
                <a:gd name="T72" fmla="*/ 2147483647 w 40"/>
                <a:gd name="T73" fmla="*/ 2147483647 h 28"/>
                <a:gd name="T74" fmla="*/ 2147483647 w 40"/>
                <a:gd name="T75" fmla="*/ 2147483647 h 28"/>
                <a:gd name="T76" fmla="*/ 2147483647 w 40"/>
                <a:gd name="T77" fmla="*/ 2147483647 h 28"/>
                <a:gd name="T78" fmla="*/ 2147483647 w 40"/>
                <a:gd name="T79" fmla="*/ 2147483647 h 28"/>
                <a:gd name="T80" fmla="*/ 2147483647 w 40"/>
                <a:gd name="T81" fmla="*/ 2147483647 h 28"/>
                <a:gd name="T82" fmla="*/ 2147483647 w 40"/>
                <a:gd name="T83" fmla="*/ 2147483647 h 28"/>
                <a:gd name="T84" fmla="*/ 2147483647 w 40"/>
                <a:gd name="T85" fmla="*/ 2147483647 h 28"/>
                <a:gd name="T86" fmla="*/ 2147483647 w 40"/>
                <a:gd name="T87" fmla="*/ 2147483647 h 28"/>
                <a:gd name="T88" fmla="*/ 2147483647 w 40"/>
                <a:gd name="T89" fmla="*/ 2147483647 h 28"/>
                <a:gd name="T90" fmla="*/ 2147483647 w 40"/>
                <a:gd name="T91" fmla="*/ 2147483647 h 28"/>
                <a:gd name="T92" fmla="*/ 2147483647 w 40"/>
                <a:gd name="T93" fmla="*/ 2147483647 h 28"/>
                <a:gd name="T94" fmla="*/ 2147483647 w 40"/>
                <a:gd name="T95" fmla="*/ 2147483647 h 28"/>
                <a:gd name="T96" fmla="*/ 2147483647 w 40"/>
                <a:gd name="T97" fmla="*/ 2147483647 h 28"/>
                <a:gd name="T98" fmla="*/ 2147483647 w 40"/>
                <a:gd name="T99" fmla="*/ 2147483647 h 28"/>
                <a:gd name="T100" fmla="*/ 2147483647 w 40"/>
                <a:gd name="T101" fmla="*/ 2147483647 h 28"/>
                <a:gd name="T102" fmla="*/ 2147483647 w 40"/>
                <a:gd name="T103" fmla="*/ 2147483647 h 28"/>
                <a:gd name="T104" fmla="*/ 2147483647 w 40"/>
                <a:gd name="T105" fmla="*/ 2147483647 h 28"/>
                <a:gd name="T106" fmla="*/ 2147483647 w 40"/>
                <a:gd name="T107" fmla="*/ 2147483647 h 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0" h="28">
                  <a:moveTo>
                    <a:pt x="24" y="28"/>
                  </a:moveTo>
                  <a:cubicBezTo>
                    <a:pt x="23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6"/>
                  </a:cubicBezTo>
                  <a:cubicBezTo>
                    <a:pt x="22" y="26"/>
                    <a:pt x="23" y="25"/>
                    <a:pt x="23" y="25"/>
                  </a:cubicBezTo>
                  <a:cubicBezTo>
                    <a:pt x="24" y="24"/>
                    <a:pt x="2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2"/>
                    <a:pt x="21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2" y="18"/>
                    <a:pt x="22" y="17"/>
                  </a:cubicBezTo>
                  <a:cubicBezTo>
                    <a:pt x="22" y="17"/>
                    <a:pt x="21" y="16"/>
                    <a:pt x="20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9" y="16"/>
                    <a:pt x="18" y="17"/>
                    <a:pt x="18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1"/>
                    <a:pt x="16" y="22"/>
                  </a:cubicBezTo>
                  <a:cubicBezTo>
                    <a:pt x="16" y="23"/>
                    <a:pt x="16" y="26"/>
                    <a:pt x="15" y="27"/>
                  </a:cubicBezTo>
                  <a:cubicBezTo>
                    <a:pt x="15" y="28"/>
                    <a:pt x="14" y="28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2" y="28"/>
                    <a:pt x="12" y="27"/>
                  </a:cubicBezTo>
                  <a:cubicBezTo>
                    <a:pt x="10" y="26"/>
                    <a:pt x="11" y="22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7"/>
                    <a:pt x="12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3"/>
                    <a:pt x="18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9" y="13"/>
                    <a:pt x="19" y="13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6" y="12"/>
                    <a:pt x="15" y="13"/>
                  </a:cubicBezTo>
                  <a:cubicBezTo>
                    <a:pt x="15" y="13"/>
                    <a:pt x="14" y="13"/>
                    <a:pt x="14" y="13"/>
                  </a:cubicBezTo>
                  <a:cubicBezTo>
                    <a:pt x="13" y="13"/>
                    <a:pt x="13" y="13"/>
                    <a:pt x="12" y="12"/>
                  </a:cubicBezTo>
                  <a:cubicBezTo>
                    <a:pt x="12" y="12"/>
                    <a:pt x="11" y="11"/>
                    <a:pt x="11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2"/>
                    <a:pt x="5" y="13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0"/>
                    <a:pt x="4" y="9"/>
                    <a:pt x="5" y="9"/>
                  </a:cubicBezTo>
                  <a:cubicBezTo>
                    <a:pt x="7" y="7"/>
                    <a:pt x="8" y="6"/>
                    <a:pt x="9" y="5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3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4"/>
                    <a:pt x="16" y="5"/>
                    <a:pt x="17" y="6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9"/>
                    <a:pt x="20" y="10"/>
                  </a:cubicBezTo>
                  <a:cubicBezTo>
                    <a:pt x="20" y="10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3"/>
                    <a:pt x="24" y="13"/>
                    <a:pt x="26" y="13"/>
                  </a:cubicBezTo>
                  <a:cubicBezTo>
                    <a:pt x="26" y="13"/>
                    <a:pt x="27" y="13"/>
                    <a:pt x="27" y="13"/>
                  </a:cubicBezTo>
                  <a:cubicBezTo>
                    <a:pt x="29" y="14"/>
                    <a:pt x="30" y="15"/>
                    <a:pt x="30" y="16"/>
                  </a:cubicBezTo>
                  <a:cubicBezTo>
                    <a:pt x="31" y="16"/>
                    <a:pt x="31" y="17"/>
                    <a:pt x="31" y="17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0"/>
                    <a:pt x="27" y="20"/>
                    <a:pt x="27" y="21"/>
                  </a:cubicBezTo>
                  <a:cubicBezTo>
                    <a:pt x="27" y="22"/>
                    <a:pt x="26" y="23"/>
                    <a:pt x="25" y="23"/>
                  </a:cubicBezTo>
                  <a:cubicBezTo>
                    <a:pt x="25" y="24"/>
                    <a:pt x="25" y="24"/>
                    <a:pt x="25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7" y="24"/>
                    <a:pt x="27" y="24"/>
                  </a:cubicBezTo>
                  <a:cubicBezTo>
                    <a:pt x="28" y="24"/>
                    <a:pt x="28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0" y="24"/>
                    <a:pt x="30" y="23"/>
                    <a:pt x="31" y="23"/>
                  </a:cubicBezTo>
                  <a:cubicBezTo>
                    <a:pt x="31" y="23"/>
                    <a:pt x="32" y="24"/>
                    <a:pt x="32" y="24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1"/>
                    <a:pt x="31" y="21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5" y="20"/>
                    <a:pt x="36" y="20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8" y="19"/>
                    <a:pt x="39" y="19"/>
                  </a:cubicBezTo>
                  <a:cubicBezTo>
                    <a:pt x="39" y="18"/>
                    <a:pt x="40" y="18"/>
                    <a:pt x="40" y="18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2"/>
                    <a:pt x="39" y="22"/>
                  </a:cubicBezTo>
                  <a:cubicBezTo>
                    <a:pt x="38" y="23"/>
                    <a:pt x="37" y="23"/>
                    <a:pt x="35" y="23"/>
                  </a:cubicBezTo>
                  <a:cubicBezTo>
                    <a:pt x="34" y="23"/>
                    <a:pt x="34" y="23"/>
                    <a:pt x="33" y="23"/>
                  </a:cubicBezTo>
                  <a:cubicBezTo>
                    <a:pt x="33" y="23"/>
                    <a:pt x="33" y="23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7"/>
                    <a:pt x="27" y="28"/>
                    <a:pt x="24" y="28"/>
                  </a:cubicBezTo>
                  <a:close/>
                  <a:moveTo>
                    <a:pt x="14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9"/>
                  </a:cubicBezTo>
                  <a:cubicBezTo>
                    <a:pt x="13" y="22"/>
                    <a:pt x="12" y="26"/>
                    <a:pt x="13" y="27"/>
                  </a:cubicBezTo>
                  <a:cubicBezTo>
                    <a:pt x="13" y="27"/>
                    <a:pt x="13" y="27"/>
                    <a:pt x="14" y="27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6"/>
                    <a:pt x="15" y="23"/>
                    <a:pt x="15" y="23"/>
                  </a:cubicBezTo>
                  <a:cubicBezTo>
                    <a:pt x="14" y="21"/>
                    <a:pt x="15" y="18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5"/>
                    <a:pt x="18" y="15"/>
                    <a:pt x="19" y="15"/>
                  </a:cubicBezTo>
                  <a:cubicBezTo>
                    <a:pt x="18" y="15"/>
                    <a:pt x="18" y="14"/>
                    <a:pt x="18" y="14"/>
                  </a:cubicBezTo>
                  <a:cubicBezTo>
                    <a:pt x="17" y="14"/>
                    <a:pt x="16" y="15"/>
                    <a:pt x="16" y="15"/>
                  </a:cubicBezTo>
                  <a:cubicBezTo>
                    <a:pt x="15" y="15"/>
                    <a:pt x="15" y="15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lose/>
                  <a:moveTo>
                    <a:pt x="26" y="27"/>
                  </a:moveTo>
                  <a:cubicBezTo>
                    <a:pt x="25" y="27"/>
                    <a:pt x="25" y="27"/>
                    <a:pt x="24" y="27"/>
                  </a:cubicBezTo>
                  <a:cubicBezTo>
                    <a:pt x="26" y="27"/>
                    <a:pt x="30" y="26"/>
                    <a:pt x="31" y="25"/>
                  </a:cubicBezTo>
                  <a:cubicBezTo>
                    <a:pt x="31" y="25"/>
                    <a:pt x="30" y="25"/>
                    <a:pt x="30" y="25"/>
                  </a:cubicBezTo>
                  <a:cubicBezTo>
                    <a:pt x="29" y="25"/>
                    <a:pt x="29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7" y="25"/>
                    <a:pt x="27" y="26"/>
                    <a:pt x="26" y="26"/>
                  </a:cubicBezTo>
                  <a:cubicBezTo>
                    <a:pt x="26" y="26"/>
                    <a:pt x="26" y="26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1"/>
                    <a:pt x="25" y="21"/>
                  </a:cubicBezTo>
                  <a:cubicBezTo>
                    <a:pt x="25" y="20"/>
                    <a:pt x="26" y="19"/>
                    <a:pt x="26" y="19"/>
                  </a:cubicBezTo>
                  <a:cubicBezTo>
                    <a:pt x="26" y="18"/>
                    <a:pt x="26" y="17"/>
                    <a:pt x="26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9" y="17"/>
                    <a:pt x="29" y="17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29" y="15"/>
                    <a:pt x="28" y="15"/>
                    <a:pt x="27" y="15"/>
                  </a:cubicBezTo>
                  <a:cubicBezTo>
                    <a:pt x="27" y="14"/>
                    <a:pt x="26" y="14"/>
                    <a:pt x="26" y="14"/>
                  </a:cubicBezTo>
                  <a:cubicBezTo>
                    <a:pt x="24" y="14"/>
                    <a:pt x="23" y="14"/>
                    <a:pt x="21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5"/>
                    <a:pt x="21" y="15"/>
                  </a:cubicBezTo>
                  <a:cubicBezTo>
                    <a:pt x="22" y="15"/>
                    <a:pt x="23" y="16"/>
                    <a:pt x="23" y="17"/>
                  </a:cubicBezTo>
                  <a:cubicBezTo>
                    <a:pt x="23" y="18"/>
                    <a:pt x="23" y="19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lnTo>
                    <a:pt x="24" y="19"/>
                  </a:lnTo>
                  <a:close/>
                  <a:moveTo>
                    <a:pt x="32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4" y="22"/>
                    <a:pt x="35" y="22"/>
                  </a:cubicBezTo>
                  <a:cubicBezTo>
                    <a:pt x="36" y="22"/>
                    <a:pt x="38" y="22"/>
                    <a:pt x="38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5" y="21"/>
                    <a:pt x="34" y="21"/>
                    <a:pt x="32" y="22"/>
                  </a:cubicBezTo>
                  <a:close/>
                  <a:moveTo>
                    <a:pt x="11" y="10"/>
                  </a:moveTo>
                  <a:cubicBezTo>
                    <a:pt x="12" y="10"/>
                    <a:pt x="13" y="11"/>
                    <a:pt x="13" y="11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6" y="11"/>
                    <a:pt x="17" y="11"/>
                    <a:pt x="19" y="11"/>
                  </a:cubicBezTo>
                  <a:cubicBezTo>
                    <a:pt x="19" y="11"/>
                    <a:pt x="19" y="11"/>
                    <a:pt x="19" y="12"/>
                  </a:cubicBezTo>
                  <a:cubicBezTo>
                    <a:pt x="19" y="11"/>
                    <a:pt x="19" y="11"/>
                    <a:pt x="19" y="10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7" y="8"/>
                    <a:pt x="16" y="7"/>
                    <a:pt x="16" y="6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2" y="4"/>
                    <a:pt x="12" y="4"/>
                  </a:cubicBezTo>
                  <a:cubicBezTo>
                    <a:pt x="12" y="4"/>
                    <a:pt x="11" y="5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8"/>
                    <a:pt x="7" y="9"/>
                    <a:pt x="6" y="9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7" y="11"/>
                    <a:pt x="10" y="9"/>
                    <a:pt x="11" y="9"/>
                  </a:cubicBezTo>
                  <a:cubicBezTo>
                    <a:pt x="11" y="9"/>
                    <a:pt x="12" y="8"/>
                    <a:pt x="12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2" y="10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0" name="Freeform 743"/>
            <p:cNvSpPr>
              <a:spLocks/>
            </p:cNvSpPr>
            <p:nvPr/>
          </p:nvSpPr>
          <p:spPr bwMode="auto">
            <a:xfrm>
              <a:off x="7258100" y="915566"/>
              <a:ext cx="1123950" cy="1004888"/>
            </a:xfrm>
            <a:custGeom>
              <a:avLst/>
              <a:gdLst>
                <a:gd name="T0" fmla="*/ 2147483647 w 151"/>
                <a:gd name="T1" fmla="*/ 2147483647 h 135"/>
                <a:gd name="T2" fmla="*/ 2147483647 w 151"/>
                <a:gd name="T3" fmla="*/ 2147483647 h 135"/>
                <a:gd name="T4" fmla="*/ 2147483647 w 151"/>
                <a:gd name="T5" fmla="*/ 2147483647 h 135"/>
                <a:gd name="T6" fmla="*/ 2147483647 w 151"/>
                <a:gd name="T7" fmla="*/ 2147483647 h 135"/>
                <a:gd name="T8" fmla="*/ 2147483647 w 151"/>
                <a:gd name="T9" fmla="*/ 2147483647 h 135"/>
                <a:gd name="T10" fmla="*/ 2147483647 w 151"/>
                <a:gd name="T11" fmla="*/ 2147483647 h 135"/>
                <a:gd name="T12" fmla="*/ 2147483647 w 151"/>
                <a:gd name="T13" fmla="*/ 2147483647 h 135"/>
                <a:gd name="T14" fmla="*/ 2147483647 w 151"/>
                <a:gd name="T15" fmla="*/ 2147483647 h 135"/>
                <a:gd name="T16" fmla="*/ 2147483647 w 151"/>
                <a:gd name="T17" fmla="*/ 2147483647 h 135"/>
                <a:gd name="T18" fmla="*/ 2147483647 w 151"/>
                <a:gd name="T19" fmla="*/ 2147483647 h 135"/>
                <a:gd name="T20" fmla="*/ 2147483647 w 151"/>
                <a:gd name="T21" fmla="*/ 2147483647 h 135"/>
                <a:gd name="T22" fmla="*/ 2147483647 w 151"/>
                <a:gd name="T23" fmla="*/ 2147483647 h 135"/>
                <a:gd name="T24" fmla="*/ 2147483647 w 151"/>
                <a:gd name="T25" fmla="*/ 2147483647 h 135"/>
                <a:gd name="T26" fmla="*/ 2147483647 w 151"/>
                <a:gd name="T27" fmla="*/ 2147483647 h 135"/>
                <a:gd name="T28" fmla="*/ 2147483647 w 151"/>
                <a:gd name="T29" fmla="*/ 2147483647 h 135"/>
                <a:gd name="T30" fmla="*/ 2147483647 w 151"/>
                <a:gd name="T31" fmla="*/ 2147483647 h 135"/>
                <a:gd name="T32" fmla="*/ 2147483647 w 151"/>
                <a:gd name="T33" fmla="*/ 2147483647 h 135"/>
                <a:gd name="T34" fmla="*/ 2147483647 w 151"/>
                <a:gd name="T35" fmla="*/ 2147483647 h 135"/>
                <a:gd name="T36" fmla="*/ 2147483647 w 151"/>
                <a:gd name="T37" fmla="*/ 2147483647 h 135"/>
                <a:gd name="T38" fmla="*/ 2147483647 w 151"/>
                <a:gd name="T39" fmla="*/ 2147483647 h 135"/>
                <a:gd name="T40" fmla="*/ 2147483647 w 151"/>
                <a:gd name="T41" fmla="*/ 2147483647 h 135"/>
                <a:gd name="T42" fmla="*/ 2147483647 w 151"/>
                <a:gd name="T43" fmla="*/ 2147483647 h 135"/>
                <a:gd name="T44" fmla="*/ 2147483647 w 151"/>
                <a:gd name="T45" fmla="*/ 2147483647 h 135"/>
                <a:gd name="T46" fmla="*/ 2147483647 w 151"/>
                <a:gd name="T47" fmla="*/ 2147483647 h 135"/>
                <a:gd name="T48" fmla="*/ 2147483647 w 151"/>
                <a:gd name="T49" fmla="*/ 2147483647 h 135"/>
                <a:gd name="T50" fmla="*/ 2147483647 w 151"/>
                <a:gd name="T51" fmla="*/ 2147483647 h 135"/>
                <a:gd name="T52" fmla="*/ 2147483647 w 151"/>
                <a:gd name="T53" fmla="*/ 2147483647 h 135"/>
                <a:gd name="T54" fmla="*/ 2147483647 w 151"/>
                <a:gd name="T55" fmla="*/ 2147483647 h 135"/>
                <a:gd name="T56" fmla="*/ 2147483647 w 151"/>
                <a:gd name="T57" fmla="*/ 2147483647 h 135"/>
                <a:gd name="T58" fmla="*/ 2147483647 w 151"/>
                <a:gd name="T59" fmla="*/ 2147483647 h 135"/>
                <a:gd name="T60" fmla="*/ 2147483647 w 151"/>
                <a:gd name="T61" fmla="*/ 2147483647 h 135"/>
                <a:gd name="T62" fmla="*/ 2147483647 w 151"/>
                <a:gd name="T63" fmla="*/ 2147483647 h 135"/>
                <a:gd name="T64" fmla="*/ 2147483647 w 151"/>
                <a:gd name="T65" fmla="*/ 2147483647 h 135"/>
                <a:gd name="T66" fmla="*/ 2147483647 w 151"/>
                <a:gd name="T67" fmla="*/ 2147483647 h 135"/>
                <a:gd name="T68" fmla="*/ 2147483647 w 151"/>
                <a:gd name="T69" fmla="*/ 2147483647 h 135"/>
                <a:gd name="T70" fmla="*/ 2147483647 w 151"/>
                <a:gd name="T71" fmla="*/ 2147483647 h 135"/>
                <a:gd name="T72" fmla="*/ 2147483647 w 151"/>
                <a:gd name="T73" fmla="*/ 2147483647 h 135"/>
                <a:gd name="T74" fmla="*/ 2147483647 w 151"/>
                <a:gd name="T75" fmla="*/ 2147483647 h 135"/>
                <a:gd name="T76" fmla="*/ 2147483647 w 151"/>
                <a:gd name="T77" fmla="*/ 2147483647 h 135"/>
                <a:gd name="T78" fmla="*/ 2147483647 w 151"/>
                <a:gd name="T79" fmla="*/ 2147483647 h 135"/>
                <a:gd name="T80" fmla="*/ 2147483647 w 151"/>
                <a:gd name="T81" fmla="*/ 2147483647 h 135"/>
                <a:gd name="T82" fmla="*/ 2147483647 w 151"/>
                <a:gd name="T83" fmla="*/ 2147483647 h 135"/>
                <a:gd name="T84" fmla="*/ 2147483647 w 151"/>
                <a:gd name="T85" fmla="*/ 2147483647 h 135"/>
                <a:gd name="T86" fmla="*/ 2147483647 w 151"/>
                <a:gd name="T87" fmla="*/ 2147483647 h 135"/>
                <a:gd name="T88" fmla="*/ 2147483647 w 151"/>
                <a:gd name="T89" fmla="*/ 2147483647 h 135"/>
                <a:gd name="T90" fmla="*/ 2147483647 w 151"/>
                <a:gd name="T91" fmla="*/ 2147483647 h 135"/>
                <a:gd name="T92" fmla="*/ 2147483647 w 151"/>
                <a:gd name="T93" fmla="*/ 2147483647 h 135"/>
                <a:gd name="T94" fmla="*/ 2147483647 w 151"/>
                <a:gd name="T95" fmla="*/ 2147483647 h 135"/>
                <a:gd name="T96" fmla="*/ 2147483647 w 151"/>
                <a:gd name="T97" fmla="*/ 2147483647 h 135"/>
                <a:gd name="T98" fmla="*/ 2147483647 w 151"/>
                <a:gd name="T99" fmla="*/ 2147483647 h 135"/>
                <a:gd name="T100" fmla="*/ 2147483647 w 151"/>
                <a:gd name="T101" fmla="*/ 2147483647 h 135"/>
                <a:gd name="T102" fmla="*/ 2147483647 w 151"/>
                <a:gd name="T103" fmla="*/ 2147483647 h 135"/>
                <a:gd name="T104" fmla="*/ 2147483647 w 151"/>
                <a:gd name="T105" fmla="*/ 2147483647 h 135"/>
                <a:gd name="T106" fmla="*/ 2147483647 w 151"/>
                <a:gd name="T107" fmla="*/ 2147483647 h 135"/>
                <a:gd name="T108" fmla="*/ 2147483647 w 151"/>
                <a:gd name="T109" fmla="*/ 2147483647 h 135"/>
                <a:gd name="T110" fmla="*/ 2147483647 w 151"/>
                <a:gd name="T111" fmla="*/ 2147483647 h 135"/>
                <a:gd name="T112" fmla="*/ 2147483647 w 151"/>
                <a:gd name="T113" fmla="*/ 2147483647 h 135"/>
                <a:gd name="T114" fmla="*/ 2147483647 w 151"/>
                <a:gd name="T115" fmla="*/ 2147483647 h 135"/>
                <a:gd name="T116" fmla="*/ 2147483647 w 151"/>
                <a:gd name="T117" fmla="*/ 2147483647 h 135"/>
                <a:gd name="T118" fmla="*/ 2147483647 w 151"/>
                <a:gd name="T119" fmla="*/ 2147483647 h 135"/>
                <a:gd name="T120" fmla="*/ 2147483647 w 151"/>
                <a:gd name="T121" fmla="*/ 2147483647 h 135"/>
                <a:gd name="T122" fmla="*/ 2147483647 w 151"/>
                <a:gd name="T123" fmla="*/ 2147483647 h 135"/>
                <a:gd name="T124" fmla="*/ 2147483647 w 151"/>
                <a:gd name="T125" fmla="*/ 2147483647 h 13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1" h="135">
                  <a:moveTo>
                    <a:pt x="102" y="14"/>
                  </a:moveTo>
                  <a:cubicBezTo>
                    <a:pt x="102" y="15"/>
                    <a:pt x="103" y="16"/>
                    <a:pt x="104" y="16"/>
                  </a:cubicBezTo>
                  <a:cubicBezTo>
                    <a:pt x="104" y="16"/>
                    <a:pt x="105" y="16"/>
                    <a:pt x="105" y="15"/>
                  </a:cubicBezTo>
                  <a:cubicBezTo>
                    <a:pt x="106" y="15"/>
                    <a:pt x="106" y="16"/>
                    <a:pt x="107" y="16"/>
                  </a:cubicBezTo>
                  <a:cubicBezTo>
                    <a:pt x="109" y="16"/>
                    <a:pt x="114" y="13"/>
                    <a:pt x="116" y="14"/>
                  </a:cubicBezTo>
                  <a:cubicBezTo>
                    <a:pt x="116" y="16"/>
                    <a:pt x="113" y="15"/>
                    <a:pt x="113" y="17"/>
                  </a:cubicBezTo>
                  <a:cubicBezTo>
                    <a:pt x="113" y="17"/>
                    <a:pt x="114" y="17"/>
                    <a:pt x="115" y="17"/>
                  </a:cubicBezTo>
                  <a:cubicBezTo>
                    <a:pt x="117" y="17"/>
                    <a:pt x="121" y="13"/>
                    <a:pt x="122" y="15"/>
                  </a:cubicBezTo>
                  <a:cubicBezTo>
                    <a:pt x="121" y="14"/>
                    <a:pt x="124" y="13"/>
                    <a:pt x="125" y="13"/>
                  </a:cubicBezTo>
                  <a:cubicBezTo>
                    <a:pt x="129" y="13"/>
                    <a:pt x="124" y="19"/>
                    <a:pt x="122" y="19"/>
                  </a:cubicBezTo>
                  <a:cubicBezTo>
                    <a:pt x="123" y="20"/>
                    <a:pt x="125" y="19"/>
                    <a:pt x="125" y="19"/>
                  </a:cubicBezTo>
                  <a:cubicBezTo>
                    <a:pt x="126" y="17"/>
                    <a:pt x="128" y="17"/>
                    <a:pt x="128" y="16"/>
                  </a:cubicBezTo>
                  <a:cubicBezTo>
                    <a:pt x="130" y="18"/>
                    <a:pt x="133" y="15"/>
                    <a:pt x="134" y="17"/>
                  </a:cubicBezTo>
                  <a:cubicBezTo>
                    <a:pt x="135" y="16"/>
                    <a:pt x="136" y="15"/>
                    <a:pt x="136" y="14"/>
                  </a:cubicBezTo>
                  <a:cubicBezTo>
                    <a:pt x="137" y="15"/>
                    <a:pt x="138" y="15"/>
                    <a:pt x="139" y="14"/>
                  </a:cubicBezTo>
                  <a:cubicBezTo>
                    <a:pt x="141" y="14"/>
                    <a:pt x="140" y="14"/>
                    <a:pt x="142" y="14"/>
                  </a:cubicBezTo>
                  <a:cubicBezTo>
                    <a:pt x="144" y="15"/>
                    <a:pt x="145" y="14"/>
                    <a:pt x="148" y="15"/>
                  </a:cubicBezTo>
                  <a:cubicBezTo>
                    <a:pt x="148" y="16"/>
                    <a:pt x="151" y="16"/>
                    <a:pt x="149" y="17"/>
                  </a:cubicBezTo>
                  <a:cubicBezTo>
                    <a:pt x="148" y="17"/>
                    <a:pt x="148" y="19"/>
                    <a:pt x="146" y="19"/>
                  </a:cubicBezTo>
                  <a:cubicBezTo>
                    <a:pt x="145" y="20"/>
                    <a:pt x="144" y="20"/>
                    <a:pt x="143" y="21"/>
                  </a:cubicBezTo>
                  <a:cubicBezTo>
                    <a:pt x="142" y="23"/>
                    <a:pt x="140" y="21"/>
                    <a:pt x="139" y="22"/>
                  </a:cubicBezTo>
                  <a:cubicBezTo>
                    <a:pt x="139" y="23"/>
                    <a:pt x="140" y="23"/>
                    <a:pt x="140" y="24"/>
                  </a:cubicBezTo>
                  <a:cubicBezTo>
                    <a:pt x="139" y="24"/>
                    <a:pt x="139" y="24"/>
                    <a:pt x="138" y="24"/>
                  </a:cubicBezTo>
                  <a:cubicBezTo>
                    <a:pt x="138" y="25"/>
                    <a:pt x="139" y="25"/>
                    <a:pt x="140" y="25"/>
                  </a:cubicBezTo>
                  <a:cubicBezTo>
                    <a:pt x="139" y="26"/>
                    <a:pt x="138" y="26"/>
                    <a:pt x="137" y="27"/>
                  </a:cubicBezTo>
                  <a:cubicBezTo>
                    <a:pt x="137" y="27"/>
                    <a:pt x="135" y="29"/>
                    <a:pt x="135" y="29"/>
                  </a:cubicBezTo>
                  <a:cubicBezTo>
                    <a:pt x="135" y="29"/>
                    <a:pt x="136" y="28"/>
                    <a:pt x="136" y="28"/>
                  </a:cubicBezTo>
                  <a:cubicBezTo>
                    <a:pt x="135" y="27"/>
                    <a:pt x="133" y="29"/>
                    <a:pt x="133" y="29"/>
                  </a:cubicBezTo>
                  <a:cubicBezTo>
                    <a:pt x="133" y="30"/>
                    <a:pt x="133" y="30"/>
                    <a:pt x="134" y="30"/>
                  </a:cubicBezTo>
                  <a:cubicBezTo>
                    <a:pt x="132" y="31"/>
                    <a:pt x="134" y="33"/>
                    <a:pt x="132" y="34"/>
                  </a:cubicBezTo>
                  <a:cubicBezTo>
                    <a:pt x="130" y="35"/>
                    <a:pt x="130" y="35"/>
                    <a:pt x="130" y="36"/>
                  </a:cubicBezTo>
                  <a:cubicBezTo>
                    <a:pt x="130" y="38"/>
                    <a:pt x="129" y="37"/>
                    <a:pt x="128" y="38"/>
                  </a:cubicBezTo>
                  <a:cubicBezTo>
                    <a:pt x="128" y="38"/>
                    <a:pt x="129" y="40"/>
                    <a:pt x="129" y="41"/>
                  </a:cubicBezTo>
                  <a:cubicBezTo>
                    <a:pt x="130" y="41"/>
                    <a:pt x="130" y="41"/>
                    <a:pt x="131" y="41"/>
                  </a:cubicBezTo>
                  <a:cubicBezTo>
                    <a:pt x="132" y="41"/>
                    <a:pt x="131" y="42"/>
                    <a:pt x="131" y="43"/>
                  </a:cubicBezTo>
                  <a:cubicBezTo>
                    <a:pt x="133" y="44"/>
                    <a:pt x="134" y="44"/>
                    <a:pt x="134" y="47"/>
                  </a:cubicBezTo>
                  <a:cubicBezTo>
                    <a:pt x="132" y="47"/>
                    <a:pt x="130" y="47"/>
                    <a:pt x="128" y="48"/>
                  </a:cubicBezTo>
                  <a:cubicBezTo>
                    <a:pt x="129" y="49"/>
                    <a:pt x="130" y="51"/>
                    <a:pt x="132" y="51"/>
                  </a:cubicBezTo>
                  <a:cubicBezTo>
                    <a:pt x="132" y="52"/>
                    <a:pt x="133" y="52"/>
                    <a:pt x="134" y="52"/>
                  </a:cubicBezTo>
                  <a:cubicBezTo>
                    <a:pt x="134" y="53"/>
                    <a:pt x="134" y="53"/>
                    <a:pt x="135" y="53"/>
                  </a:cubicBezTo>
                  <a:cubicBezTo>
                    <a:pt x="136" y="55"/>
                    <a:pt x="130" y="57"/>
                    <a:pt x="133" y="59"/>
                  </a:cubicBezTo>
                  <a:cubicBezTo>
                    <a:pt x="135" y="60"/>
                    <a:pt x="133" y="62"/>
                    <a:pt x="132" y="62"/>
                  </a:cubicBezTo>
                  <a:cubicBezTo>
                    <a:pt x="130" y="60"/>
                    <a:pt x="127" y="65"/>
                    <a:pt x="130" y="65"/>
                  </a:cubicBezTo>
                  <a:cubicBezTo>
                    <a:pt x="130" y="66"/>
                    <a:pt x="123" y="68"/>
                    <a:pt x="122" y="68"/>
                  </a:cubicBezTo>
                  <a:cubicBezTo>
                    <a:pt x="122" y="69"/>
                    <a:pt x="124" y="69"/>
                    <a:pt x="125" y="70"/>
                  </a:cubicBezTo>
                  <a:cubicBezTo>
                    <a:pt x="125" y="70"/>
                    <a:pt x="126" y="72"/>
                    <a:pt x="127" y="71"/>
                  </a:cubicBezTo>
                  <a:cubicBezTo>
                    <a:pt x="127" y="73"/>
                    <a:pt x="126" y="73"/>
                    <a:pt x="125" y="74"/>
                  </a:cubicBezTo>
                  <a:cubicBezTo>
                    <a:pt x="125" y="75"/>
                    <a:pt x="126" y="77"/>
                    <a:pt x="125" y="77"/>
                  </a:cubicBezTo>
                  <a:cubicBezTo>
                    <a:pt x="126" y="80"/>
                    <a:pt x="130" y="79"/>
                    <a:pt x="130" y="82"/>
                  </a:cubicBezTo>
                  <a:cubicBezTo>
                    <a:pt x="130" y="82"/>
                    <a:pt x="128" y="83"/>
                    <a:pt x="128" y="82"/>
                  </a:cubicBezTo>
                  <a:cubicBezTo>
                    <a:pt x="128" y="82"/>
                    <a:pt x="127" y="83"/>
                    <a:pt x="126" y="84"/>
                  </a:cubicBezTo>
                  <a:cubicBezTo>
                    <a:pt x="125" y="84"/>
                    <a:pt x="124" y="84"/>
                    <a:pt x="122" y="84"/>
                  </a:cubicBezTo>
                  <a:cubicBezTo>
                    <a:pt x="123" y="81"/>
                    <a:pt x="120" y="83"/>
                    <a:pt x="121" y="81"/>
                  </a:cubicBezTo>
                  <a:cubicBezTo>
                    <a:pt x="119" y="80"/>
                    <a:pt x="119" y="82"/>
                    <a:pt x="117" y="82"/>
                  </a:cubicBezTo>
                  <a:cubicBezTo>
                    <a:pt x="118" y="82"/>
                    <a:pt x="118" y="83"/>
                    <a:pt x="116" y="83"/>
                  </a:cubicBezTo>
                  <a:cubicBezTo>
                    <a:pt x="116" y="84"/>
                    <a:pt x="118" y="84"/>
                    <a:pt x="118" y="84"/>
                  </a:cubicBezTo>
                  <a:cubicBezTo>
                    <a:pt x="118" y="84"/>
                    <a:pt x="117" y="84"/>
                    <a:pt x="117" y="84"/>
                  </a:cubicBezTo>
                  <a:cubicBezTo>
                    <a:pt x="117" y="86"/>
                    <a:pt x="124" y="86"/>
                    <a:pt x="125" y="86"/>
                  </a:cubicBezTo>
                  <a:cubicBezTo>
                    <a:pt x="123" y="89"/>
                    <a:pt x="121" y="93"/>
                    <a:pt x="116" y="92"/>
                  </a:cubicBezTo>
                  <a:cubicBezTo>
                    <a:pt x="116" y="92"/>
                    <a:pt x="109" y="94"/>
                    <a:pt x="109" y="94"/>
                  </a:cubicBezTo>
                  <a:cubicBezTo>
                    <a:pt x="109" y="96"/>
                    <a:pt x="108" y="95"/>
                    <a:pt x="106" y="95"/>
                  </a:cubicBezTo>
                  <a:cubicBezTo>
                    <a:pt x="106" y="96"/>
                    <a:pt x="107" y="96"/>
                    <a:pt x="107" y="96"/>
                  </a:cubicBezTo>
                  <a:cubicBezTo>
                    <a:pt x="107" y="97"/>
                    <a:pt x="103" y="98"/>
                    <a:pt x="104" y="95"/>
                  </a:cubicBezTo>
                  <a:cubicBezTo>
                    <a:pt x="103" y="96"/>
                    <a:pt x="102" y="95"/>
                    <a:pt x="101" y="96"/>
                  </a:cubicBezTo>
                  <a:cubicBezTo>
                    <a:pt x="101" y="97"/>
                    <a:pt x="102" y="98"/>
                    <a:pt x="101" y="99"/>
                  </a:cubicBezTo>
                  <a:cubicBezTo>
                    <a:pt x="101" y="99"/>
                    <a:pt x="99" y="98"/>
                    <a:pt x="100" y="100"/>
                  </a:cubicBezTo>
                  <a:cubicBezTo>
                    <a:pt x="101" y="101"/>
                    <a:pt x="100" y="102"/>
                    <a:pt x="98" y="101"/>
                  </a:cubicBezTo>
                  <a:cubicBezTo>
                    <a:pt x="98" y="102"/>
                    <a:pt x="98" y="103"/>
                    <a:pt x="98" y="104"/>
                  </a:cubicBezTo>
                  <a:cubicBezTo>
                    <a:pt x="97" y="104"/>
                    <a:pt x="97" y="105"/>
                    <a:pt x="96" y="105"/>
                  </a:cubicBezTo>
                  <a:cubicBezTo>
                    <a:pt x="94" y="106"/>
                    <a:pt x="94" y="107"/>
                    <a:pt x="92" y="107"/>
                  </a:cubicBezTo>
                  <a:cubicBezTo>
                    <a:pt x="91" y="108"/>
                    <a:pt x="85" y="107"/>
                    <a:pt x="85" y="108"/>
                  </a:cubicBezTo>
                  <a:cubicBezTo>
                    <a:pt x="84" y="109"/>
                    <a:pt x="83" y="112"/>
                    <a:pt x="81" y="111"/>
                  </a:cubicBezTo>
                  <a:cubicBezTo>
                    <a:pt x="82" y="111"/>
                    <a:pt x="82" y="112"/>
                    <a:pt x="82" y="113"/>
                  </a:cubicBezTo>
                  <a:cubicBezTo>
                    <a:pt x="82" y="113"/>
                    <a:pt x="81" y="113"/>
                    <a:pt x="81" y="113"/>
                  </a:cubicBezTo>
                  <a:cubicBezTo>
                    <a:pt x="81" y="113"/>
                    <a:pt x="81" y="114"/>
                    <a:pt x="81" y="114"/>
                  </a:cubicBezTo>
                  <a:cubicBezTo>
                    <a:pt x="81" y="114"/>
                    <a:pt x="81" y="116"/>
                    <a:pt x="81" y="116"/>
                  </a:cubicBezTo>
                  <a:cubicBezTo>
                    <a:pt x="80" y="117"/>
                    <a:pt x="80" y="119"/>
                    <a:pt x="80" y="119"/>
                  </a:cubicBezTo>
                  <a:cubicBezTo>
                    <a:pt x="78" y="119"/>
                    <a:pt x="78" y="121"/>
                    <a:pt x="78" y="122"/>
                  </a:cubicBezTo>
                  <a:cubicBezTo>
                    <a:pt x="77" y="122"/>
                    <a:pt x="77" y="123"/>
                    <a:pt x="77" y="124"/>
                  </a:cubicBezTo>
                  <a:cubicBezTo>
                    <a:pt x="77" y="126"/>
                    <a:pt x="76" y="124"/>
                    <a:pt x="76" y="125"/>
                  </a:cubicBezTo>
                  <a:cubicBezTo>
                    <a:pt x="76" y="126"/>
                    <a:pt x="77" y="126"/>
                    <a:pt x="77" y="127"/>
                  </a:cubicBezTo>
                  <a:cubicBezTo>
                    <a:pt x="76" y="128"/>
                    <a:pt x="76" y="128"/>
                    <a:pt x="76" y="129"/>
                  </a:cubicBezTo>
                  <a:cubicBezTo>
                    <a:pt x="77" y="131"/>
                    <a:pt x="75" y="133"/>
                    <a:pt x="74" y="134"/>
                  </a:cubicBezTo>
                  <a:cubicBezTo>
                    <a:pt x="73" y="135"/>
                    <a:pt x="72" y="135"/>
                    <a:pt x="71" y="134"/>
                  </a:cubicBezTo>
                  <a:cubicBezTo>
                    <a:pt x="70" y="133"/>
                    <a:pt x="69" y="133"/>
                    <a:pt x="69" y="132"/>
                  </a:cubicBezTo>
                  <a:cubicBezTo>
                    <a:pt x="68" y="133"/>
                    <a:pt x="68" y="133"/>
                    <a:pt x="67" y="133"/>
                  </a:cubicBezTo>
                  <a:cubicBezTo>
                    <a:pt x="66" y="133"/>
                    <a:pt x="65" y="131"/>
                    <a:pt x="64" y="131"/>
                  </a:cubicBezTo>
                  <a:cubicBezTo>
                    <a:pt x="64" y="130"/>
                    <a:pt x="63" y="132"/>
                    <a:pt x="63" y="132"/>
                  </a:cubicBezTo>
                  <a:cubicBezTo>
                    <a:pt x="63" y="132"/>
                    <a:pt x="61" y="129"/>
                    <a:pt x="60" y="128"/>
                  </a:cubicBezTo>
                  <a:cubicBezTo>
                    <a:pt x="60" y="126"/>
                    <a:pt x="57" y="125"/>
                    <a:pt x="59" y="124"/>
                  </a:cubicBezTo>
                  <a:cubicBezTo>
                    <a:pt x="59" y="122"/>
                    <a:pt x="57" y="123"/>
                    <a:pt x="57" y="122"/>
                  </a:cubicBezTo>
                  <a:cubicBezTo>
                    <a:pt x="56" y="121"/>
                    <a:pt x="56" y="119"/>
                    <a:pt x="55" y="120"/>
                  </a:cubicBezTo>
                  <a:cubicBezTo>
                    <a:pt x="56" y="119"/>
                    <a:pt x="54" y="118"/>
                    <a:pt x="54" y="117"/>
                  </a:cubicBezTo>
                  <a:cubicBezTo>
                    <a:pt x="54" y="117"/>
                    <a:pt x="53" y="114"/>
                    <a:pt x="52" y="115"/>
                  </a:cubicBezTo>
                  <a:cubicBezTo>
                    <a:pt x="52" y="114"/>
                    <a:pt x="52" y="113"/>
                    <a:pt x="51" y="113"/>
                  </a:cubicBezTo>
                  <a:cubicBezTo>
                    <a:pt x="51" y="112"/>
                    <a:pt x="53" y="111"/>
                    <a:pt x="51" y="110"/>
                  </a:cubicBezTo>
                  <a:cubicBezTo>
                    <a:pt x="49" y="110"/>
                    <a:pt x="49" y="110"/>
                    <a:pt x="49" y="107"/>
                  </a:cubicBezTo>
                  <a:cubicBezTo>
                    <a:pt x="49" y="106"/>
                    <a:pt x="51" y="101"/>
                    <a:pt x="49" y="101"/>
                  </a:cubicBezTo>
                  <a:cubicBezTo>
                    <a:pt x="49" y="102"/>
                    <a:pt x="51" y="99"/>
                    <a:pt x="50" y="99"/>
                  </a:cubicBezTo>
                  <a:cubicBezTo>
                    <a:pt x="51" y="99"/>
                    <a:pt x="51" y="100"/>
                    <a:pt x="51" y="100"/>
                  </a:cubicBezTo>
                  <a:cubicBezTo>
                    <a:pt x="51" y="98"/>
                    <a:pt x="51" y="97"/>
                    <a:pt x="51" y="96"/>
                  </a:cubicBezTo>
                  <a:cubicBezTo>
                    <a:pt x="52" y="96"/>
                    <a:pt x="53" y="95"/>
                    <a:pt x="53" y="94"/>
                  </a:cubicBezTo>
                  <a:cubicBezTo>
                    <a:pt x="54" y="94"/>
                    <a:pt x="54" y="95"/>
                    <a:pt x="54" y="96"/>
                  </a:cubicBezTo>
                  <a:cubicBezTo>
                    <a:pt x="54" y="95"/>
                    <a:pt x="54" y="94"/>
                    <a:pt x="55" y="94"/>
                  </a:cubicBezTo>
                  <a:cubicBezTo>
                    <a:pt x="56" y="93"/>
                    <a:pt x="54" y="93"/>
                    <a:pt x="55" y="92"/>
                  </a:cubicBezTo>
                  <a:cubicBezTo>
                    <a:pt x="56" y="92"/>
                    <a:pt x="57" y="92"/>
                    <a:pt x="57" y="90"/>
                  </a:cubicBezTo>
                  <a:cubicBezTo>
                    <a:pt x="56" y="89"/>
                    <a:pt x="55" y="89"/>
                    <a:pt x="56" y="88"/>
                  </a:cubicBezTo>
                  <a:cubicBezTo>
                    <a:pt x="56" y="88"/>
                    <a:pt x="55" y="88"/>
                    <a:pt x="55" y="88"/>
                  </a:cubicBezTo>
                  <a:cubicBezTo>
                    <a:pt x="54" y="88"/>
                    <a:pt x="56" y="86"/>
                    <a:pt x="53" y="87"/>
                  </a:cubicBezTo>
                  <a:cubicBezTo>
                    <a:pt x="53" y="84"/>
                    <a:pt x="55" y="85"/>
                    <a:pt x="57" y="85"/>
                  </a:cubicBezTo>
                  <a:cubicBezTo>
                    <a:pt x="56" y="83"/>
                    <a:pt x="54" y="83"/>
                    <a:pt x="54" y="82"/>
                  </a:cubicBezTo>
                  <a:cubicBezTo>
                    <a:pt x="54" y="81"/>
                    <a:pt x="51" y="78"/>
                    <a:pt x="51" y="77"/>
                  </a:cubicBezTo>
                  <a:cubicBezTo>
                    <a:pt x="50" y="78"/>
                    <a:pt x="49" y="79"/>
                    <a:pt x="49" y="77"/>
                  </a:cubicBezTo>
                  <a:cubicBezTo>
                    <a:pt x="48" y="77"/>
                    <a:pt x="48" y="78"/>
                    <a:pt x="48" y="79"/>
                  </a:cubicBezTo>
                  <a:cubicBezTo>
                    <a:pt x="46" y="79"/>
                    <a:pt x="45" y="79"/>
                    <a:pt x="44" y="76"/>
                  </a:cubicBezTo>
                  <a:cubicBezTo>
                    <a:pt x="44" y="75"/>
                    <a:pt x="44" y="74"/>
                    <a:pt x="45" y="73"/>
                  </a:cubicBezTo>
                  <a:cubicBezTo>
                    <a:pt x="45" y="71"/>
                    <a:pt x="44" y="70"/>
                    <a:pt x="45" y="68"/>
                  </a:cubicBezTo>
                  <a:cubicBezTo>
                    <a:pt x="44" y="68"/>
                    <a:pt x="44" y="69"/>
                    <a:pt x="44" y="69"/>
                  </a:cubicBezTo>
                  <a:cubicBezTo>
                    <a:pt x="42" y="70"/>
                    <a:pt x="44" y="65"/>
                    <a:pt x="42" y="66"/>
                  </a:cubicBezTo>
                  <a:cubicBezTo>
                    <a:pt x="43" y="64"/>
                    <a:pt x="42" y="63"/>
                    <a:pt x="40" y="63"/>
                  </a:cubicBezTo>
                  <a:cubicBezTo>
                    <a:pt x="40" y="62"/>
                    <a:pt x="40" y="60"/>
                    <a:pt x="40" y="59"/>
                  </a:cubicBezTo>
                  <a:cubicBezTo>
                    <a:pt x="39" y="58"/>
                    <a:pt x="38" y="58"/>
                    <a:pt x="38" y="56"/>
                  </a:cubicBezTo>
                  <a:cubicBezTo>
                    <a:pt x="38" y="57"/>
                    <a:pt x="34" y="55"/>
                    <a:pt x="33" y="55"/>
                  </a:cubicBezTo>
                  <a:cubicBezTo>
                    <a:pt x="31" y="54"/>
                    <a:pt x="30" y="54"/>
                    <a:pt x="29" y="53"/>
                  </a:cubicBezTo>
                  <a:cubicBezTo>
                    <a:pt x="27" y="53"/>
                    <a:pt x="26" y="53"/>
                    <a:pt x="24" y="52"/>
                  </a:cubicBezTo>
                  <a:cubicBezTo>
                    <a:pt x="23" y="52"/>
                    <a:pt x="22" y="52"/>
                    <a:pt x="21" y="52"/>
                  </a:cubicBezTo>
                  <a:cubicBezTo>
                    <a:pt x="19" y="53"/>
                    <a:pt x="20" y="52"/>
                    <a:pt x="19" y="53"/>
                  </a:cubicBezTo>
                  <a:cubicBezTo>
                    <a:pt x="17" y="53"/>
                    <a:pt x="15" y="55"/>
                    <a:pt x="14" y="54"/>
                  </a:cubicBezTo>
                  <a:cubicBezTo>
                    <a:pt x="14" y="53"/>
                    <a:pt x="13" y="53"/>
                    <a:pt x="12" y="53"/>
                  </a:cubicBezTo>
                  <a:cubicBezTo>
                    <a:pt x="12" y="52"/>
                    <a:pt x="12" y="52"/>
                    <a:pt x="11" y="51"/>
                  </a:cubicBezTo>
                  <a:cubicBezTo>
                    <a:pt x="11" y="50"/>
                    <a:pt x="12" y="51"/>
                    <a:pt x="12" y="50"/>
                  </a:cubicBezTo>
                  <a:cubicBezTo>
                    <a:pt x="13" y="50"/>
                    <a:pt x="11" y="48"/>
                    <a:pt x="14" y="49"/>
                  </a:cubicBezTo>
                  <a:cubicBezTo>
                    <a:pt x="12" y="47"/>
                    <a:pt x="8" y="50"/>
                    <a:pt x="7" y="48"/>
                  </a:cubicBezTo>
                  <a:cubicBezTo>
                    <a:pt x="8" y="44"/>
                    <a:pt x="12" y="47"/>
                    <a:pt x="14" y="45"/>
                  </a:cubicBezTo>
                  <a:cubicBezTo>
                    <a:pt x="12" y="42"/>
                    <a:pt x="7" y="47"/>
                    <a:pt x="8" y="42"/>
                  </a:cubicBezTo>
                  <a:cubicBezTo>
                    <a:pt x="7" y="42"/>
                    <a:pt x="7" y="43"/>
                    <a:pt x="7" y="43"/>
                  </a:cubicBezTo>
                  <a:cubicBezTo>
                    <a:pt x="6" y="43"/>
                    <a:pt x="7" y="42"/>
                    <a:pt x="5" y="42"/>
                  </a:cubicBezTo>
                  <a:cubicBezTo>
                    <a:pt x="4" y="42"/>
                    <a:pt x="3" y="41"/>
                    <a:pt x="2" y="41"/>
                  </a:cubicBezTo>
                  <a:cubicBezTo>
                    <a:pt x="0" y="39"/>
                    <a:pt x="4" y="37"/>
                    <a:pt x="6" y="36"/>
                  </a:cubicBezTo>
                  <a:cubicBezTo>
                    <a:pt x="7" y="36"/>
                    <a:pt x="11" y="37"/>
                    <a:pt x="12" y="35"/>
                  </a:cubicBezTo>
                  <a:cubicBezTo>
                    <a:pt x="13" y="34"/>
                    <a:pt x="14" y="34"/>
                    <a:pt x="16" y="34"/>
                  </a:cubicBezTo>
                  <a:cubicBezTo>
                    <a:pt x="17" y="34"/>
                    <a:pt x="23" y="28"/>
                    <a:pt x="21" y="28"/>
                  </a:cubicBezTo>
                  <a:cubicBezTo>
                    <a:pt x="20" y="27"/>
                    <a:pt x="20" y="25"/>
                    <a:pt x="19" y="28"/>
                  </a:cubicBezTo>
                  <a:cubicBezTo>
                    <a:pt x="19" y="28"/>
                    <a:pt x="15" y="27"/>
                    <a:pt x="14" y="27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6" y="26"/>
                    <a:pt x="15" y="25"/>
                    <a:pt x="16" y="25"/>
                  </a:cubicBezTo>
                  <a:cubicBezTo>
                    <a:pt x="16" y="25"/>
                    <a:pt x="19" y="24"/>
                    <a:pt x="18" y="23"/>
                  </a:cubicBezTo>
                  <a:cubicBezTo>
                    <a:pt x="19" y="25"/>
                    <a:pt x="21" y="24"/>
                    <a:pt x="20" y="22"/>
                  </a:cubicBezTo>
                  <a:cubicBezTo>
                    <a:pt x="21" y="22"/>
                    <a:pt x="23" y="23"/>
                    <a:pt x="23" y="22"/>
                  </a:cubicBezTo>
                  <a:cubicBezTo>
                    <a:pt x="23" y="21"/>
                    <a:pt x="24" y="20"/>
                    <a:pt x="25" y="20"/>
                  </a:cubicBezTo>
                  <a:cubicBezTo>
                    <a:pt x="30" y="20"/>
                    <a:pt x="28" y="19"/>
                    <a:pt x="29" y="15"/>
                  </a:cubicBezTo>
                  <a:cubicBezTo>
                    <a:pt x="31" y="16"/>
                    <a:pt x="33" y="17"/>
                    <a:pt x="35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34" y="13"/>
                    <a:pt x="41" y="13"/>
                    <a:pt x="43" y="13"/>
                  </a:cubicBezTo>
                  <a:cubicBezTo>
                    <a:pt x="44" y="13"/>
                    <a:pt x="47" y="13"/>
                    <a:pt x="48" y="12"/>
                  </a:cubicBezTo>
                  <a:cubicBezTo>
                    <a:pt x="49" y="11"/>
                    <a:pt x="51" y="13"/>
                    <a:pt x="53" y="12"/>
                  </a:cubicBezTo>
                  <a:cubicBezTo>
                    <a:pt x="52" y="13"/>
                    <a:pt x="53" y="14"/>
                    <a:pt x="54" y="13"/>
                  </a:cubicBezTo>
                  <a:cubicBezTo>
                    <a:pt x="54" y="13"/>
                    <a:pt x="56" y="16"/>
                    <a:pt x="55" y="15"/>
                  </a:cubicBezTo>
                  <a:cubicBezTo>
                    <a:pt x="57" y="15"/>
                    <a:pt x="54" y="13"/>
                    <a:pt x="57" y="14"/>
                  </a:cubicBezTo>
                  <a:cubicBezTo>
                    <a:pt x="56" y="13"/>
                    <a:pt x="58" y="11"/>
                    <a:pt x="55" y="11"/>
                  </a:cubicBezTo>
                  <a:cubicBezTo>
                    <a:pt x="56" y="9"/>
                    <a:pt x="60" y="7"/>
                    <a:pt x="60" y="10"/>
                  </a:cubicBezTo>
                  <a:cubicBezTo>
                    <a:pt x="62" y="11"/>
                    <a:pt x="62" y="9"/>
                    <a:pt x="64" y="11"/>
                  </a:cubicBezTo>
                  <a:cubicBezTo>
                    <a:pt x="66" y="12"/>
                    <a:pt x="68" y="12"/>
                    <a:pt x="70" y="13"/>
                  </a:cubicBezTo>
                  <a:cubicBezTo>
                    <a:pt x="70" y="13"/>
                    <a:pt x="69" y="12"/>
                    <a:pt x="69" y="12"/>
                  </a:cubicBezTo>
                  <a:cubicBezTo>
                    <a:pt x="69" y="11"/>
                    <a:pt x="69" y="11"/>
                    <a:pt x="70" y="11"/>
                  </a:cubicBezTo>
                  <a:cubicBezTo>
                    <a:pt x="69" y="9"/>
                    <a:pt x="67" y="9"/>
                    <a:pt x="65" y="9"/>
                  </a:cubicBezTo>
                  <a:cubicBezTo>
                    <a:pt x="65" y="7"/>
                    <a:pt x="68" y="7"/>
                    <a:pt x="69" y="7"/>
                  </a:cubicBezTo>
                  <a:cubicBezTo>
                    <a:pt x="69" y="6"/>
                    <a:pt x="68" y="6"/>
                    <a:pt x="67" y="6"/>
                  </a:cubicBezTo>
                  <a:cubicBezTo>
                    <a:pt x="69" y="3"/>
                    <a:pt x="71" y="6"/>
                    <a:pt x="73" y="6"/>
                  </a:cubicBezTo>
                  <a:cubicBezTo>
                    <a:pt x="74" y="6"/>
                    <a:pt x="75" y="5"/>
                    <a:pt x="77" y="5"/>
                  </a:cubicBezTo>
                  <a:cubicBezTo>
                    <a:pt x="78" y="5"/>
                    <a:pt x="80" y="6"/>
                    <a:pt x="81" y="6"/>
                  </a:cubicBezTo>
                  <a:cubicBezTo>
                    <a:pt x="83" y="5"/>
                    <a:pt x="85" y="5"/>
                    <a:pt x="86" y="4"/>
                  </a:cubicBezTo>
                  <a:cubicBezTo>
                    <a:pt x="88" y="4"/>
                    <a:pt x="85" y="2"/>
                    <a:pt x="88" y="2"/>
                  </a:cubicBezTo>
                  <a:cubicBezTo>
                    <a:pt x="90" y="2"/>
                    <a:pt x="91" y="1"/>
                    <a:pt x="92" y="1"/>
                  </a:cubicBezTo>
                  <a:cubicBezTo>
                    <a:pt x="94" y="2"/>
                    <a:pt x="95" y="2"/>
                    <a:pt x="97" y="2"/>
                  </a:cubicBezTo>
                  <a:cubicBezTo>
                    <a:pt x="100" y="2"/>
                    <a:pt x="105" y="0"/>
                    <a:pt x="107" y="2"/>
                  </a:cubicBezTo>
                  <a:cubicBezTo>
                    <a:pt x="109" y="3"/>
                    <a:pt x="113" y="1"/>
                    <a:pt x="114" y="3"/>
                  </a:cubicBezTo>
                  <a:cubicBezTo>
                    <a:pt x="115" y="4"/>
                    <a:pt x="114" y="6"/>
                    <a:pt x="116" y="5"/>
                  </a:cubicBezTo>
                  <a:cubicBezTo>
                    <a:pt x="118" y="3"/>
                    <a:pt x="117" y="5"/>
                    <a:pt x="118" y="6"/>
                  </a:cubicBezTo>
                  <a:cubicBezTo>
                    <a:pt x="119" y="6"/>
                    <a:pt x="120" y="6"/>
                    <a:pt x="121" y="7"/>
                  </a:cubicBezTo>
                  <a:cubicBezTo>
                    <a:pt x="122" y="8"/>
                    <a:pt x="122" y="6"/>
                    <a:pt x="124" y="6"/>
                  </a:cubicBezTo>
                  <a:cubicBezTo>
                    <a:pt x="123" y="9"/>
                    <a:pt x="126" y="7"/>
                    <a:pt x="127" y="8"/>
                  </a:cubicBezTo>
                  <a:cubicBezTo>
                    <a:pt x="126" y="9"/>
                    <a:pt x="126" y="9"/>
                    <a:pt x="127" y="11"/>
                  </a:cubicBezTo>
                  <a:cubicBezTo>
                    <a:pt x="126" y="10"/>
                    <a:pt x="125" y="12"/>
                    <a:pt x="124" y="12"/>
                  </a:cubicBezTo>
                  <a:cubicBezTo>
                    <a:pt x="121" y="12"/>
                    <a:pt x="119" y="12"/>
                    <a:pt x="116" y="12"/>
                  </a:cubicBezTo>
                  <a:cubicBezTo>
                    <a:pt x="115" y="12"/>
                    <a:pt x="106" y="12"/>
                    <a:pt x="106" y="14"/>
                  </a:cubicBezTo>
                  <a:cubicBezTo>
                    <a:pt x="106" y="14"/>
                    <a:pt x="105" y="11"/>
                    <a:pt x="105" y="12"/>
                  </a:cubicBezTo>
                  <a:cubicBezTo>
                    <a:pt x="105" y="13"/>
                    <a:pt x="105" y="14"/>
                    <a:pt x="105" y="14"/>
                  </a:cubicBezTo>
                  <a:cubicBezTo>
                    <a:pt x="104" y="14"/>
                    <a:pt x="102" y="13"/>
                    <a:pt x="102" y="14"/>
                  </a:cubicBezTo>
                  <a:cubicBezTo>
                    <a:pt x="102" y="15"/>
                    <a:pt x="102" y="13"/>
                    <a:pt x="10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1" name="Freeform 744"/>
            <p:cNvSpPr>
              <a:spLocks noEditPoints="1"/>
            </p:cNvSpPr>
            <p:nvPr/>
          </p:nvSpPr>
          <p:spPr bwMode="auto">
            <a:xfrm>
              <a:off x="7264450" y="915566"/>
              <a:ext cx="1108075" cy="1004888"/>
            </a:xfrm>
            <a:custGeom>
              <a:avLst/>
              <a:gdLst>
                <a:gd name="T0" fmla="*/ 2147483647 w 149"/>
                <a:gd name="T1" fmla="*/ 2147483647 h 135"/>
                <a:gd name="T2" fmla="*/ 2147483647 w 149"/>
                <a:gd name="T3" fmla="*/ 2147483647 h 135"/>
                <a:gd name="T4" fmla="*/ 2147483647 w 149"/>
                <a:gd name="T5" fmla="*/ 2147483647 h 135"/>
                <a:gd name="T6" fmla="*/ 2147483647 w 149"/>
                <a:gd name="T7" fmla="*/ 2147483647 h 135"/>
                <a:gd name="T8" fmla="*/ 2147483647 w 149"/>
                <a:gd name="T9" fmla="*/ 2147483647 h 135"/>
                <a:gd name="T10" fmla="*/ 2147483647 w 149"/>
                <a:gd name="T11" fmla="*/ 2147483647 h 135"/>
                <a:gd name="T12" fmla="*/ 2147483647 w 149"/>
                <a:gd name="T13" fmla="*/ 2147483647 h 135"/>
                <a:gd name="T14" fmla="*/ 2147483647 w 149"/>
                <a:gd name="T15" fmla="*/ 2147483647 h 135"/>
                <a:gd name="T16" fmla="*/ 2147483647 w 149"/>
                <a:gd name="T17" fmla="*/ 2147483647 h 135"/>
                <a:gd name="T18" fmla="*/ 0 w 149"/>
                <a:gd name="T19" fmla="*/ 2147483647 h 135"/>
                <a:gd name="T20" fmla="*/ 2147483647 w 149"/>
                <a:gd name="T21" fmla="*/ 2147483647 h 135"/>
                <a:gd name="T22" fmla="*/ 2147483647 w 149"/>
                <a:gd name="T23" fmla="*/ 2147483647 h 135"/>
                <a:gd name="T24" fmla="*/ 2147483647 w 149"/>
                <a:gd name="T25" fmla="*/ 2147483647 h 135"/>
                <a:gd name="T26" fmla="*/ 2147483647 w 149"/>
                <a:gd name="T27" fmla="*/ 2147483647 h 135"/>
                <a:gd name="T28" fmla="*/ 2147483647 w 149"/>
                <a:gd name="T29" fmla="*/ 2147483647 h 135"/>
                <a:gd name="T30" fmla="*/ 2147483647 w 149"/>
                <a:gd name="T31" fmla="*/ 2147483647 h 135"/>
                <a:gd name="T32" fmla="*/ 2147483647 w 149"/>
                <a:gd name="T33" fmla="*/ 2147483647 h 135"/>
                <a:gd name="T34" fmla="*/ 2147483647 w 149"/>
                <a:gd name="T35" fmla="*/ 2147483647 h 135"/>
                <a:gd name="T36" fmla="*/ 2147483647 w 149"/>
                <a:gd name="T37" fmla="*/ 2147483647 h 135"/>
                <a:gd name="T38" fmla="*/ 2147483647 w 149"/>
                <a:gd name="T39" fmla="*/ 2147483647 h 135"/>
                <a:gd name="T40" fmla="*/ 2147483647 w 149"/>
                <a:gd name="T41" fmla="*/ 2147483647 h 135"/>
                <a:gd name="T42" fmla="*/ 2147483647 w 149"/>
                <a:gd name="T43" fmla="*/ 2147483647 h 135"/>
                <a:gd name="T44" fmla="*/ 2147483647 w 149"/>
                <a:gd name="T45" fmla="*/ 2147483647 h 135"/>
                <a:gd name="T46" fmla="*/ 2147483647 w 149"/>
                <a:gd name="T47" fmla="*/ 2147483647 h 135"/>
                <a:gd name="T48" fmla="*/ 2147483647 w 149"/>
                <a:gd name="T49" fmla="*/ 2147483647 h 135"/>
                <a:gd name="T50" fmla="*/ 2147483647 w 149"/>
                <a:gd name="T51" fmla="*/ 2147483647 h 135"/>
                <a:gd name="T52" fmla="*/ 2147483647 w 149"/>
                <a:gd name="T53" fmla="*/ 2147483647 h 135"/>
                <a:gd name="T54" fmla="*/ 2147483647 w 149"/>
                <a:gd name="T55" fmla="*/ 2147483647 h 135"/>
                <a:gd name="T56" fmla="*/ 2147483647 w 149"/>
                <a:gd name="T57" fmla="*/ 2147483647 h 135"/>
                <a:gd name="T58" fmla="*/ 2147483647 w 149"/>
                <a:gd name="T59" fmla="*/ 2147483647 h 135"/>
                <a:gd name="T60" fmla="*/ 2147483647 w 149"/>
                <a:gd name="T61" fmla="*/ 2147483647 h 135"/>
                <a:gd name="T62" fmla="*/ 2147483647 w 149"/>
                <a:gd name="T63" fmla="*/ 2147483647 h 135"/>
                <a:gd name="T64" fmla="*/ 2147483647 w 149"/>
                <a:gd name="T65" fmla="*/ 2147483647 h 135"/>
                <a:gd name="T66" fmla="*/ 2147483647 w 149"/>
                <a:gd name="T67" fmla="*/ 2147483647 h 135"/>
                <a:gd name="T68" fmla="*/ 2147483647 w 149"/>
                <a:gd name="T69" fmla="*/ 2147483647 h 135"/>
                <a:gd name="T70" fmla="*/ 2147483647 w 149"/>
                <a:gd name="T71" fmla="*/ 2147483647 h 135"/>
                <a:gd name="T72" fmla="*/ 2147483647 w 149"/>
                <a:gd name="T73" fmla="*/ 2147483647 h 135"/>
                <a:gd name="T74" fmla="*/ 2147483647 w 149"/>
                <a:gd name="T75" fmla="*/ 2147483647 h 135"/>
                <a:gd name="T76" fmla="*/ 2147483647 w 149"/>
                <a:gd name="T77" fmla="*/ 2147483647 h 135"/>
                <a:gd name="T78" fmla="*/ 2147483647 w 149"/>
                <a:gd name="T79" fmla="*/ 2147483647 h 135"/>
                <a:gd name="T80" fmla="*/ 2147483647 w 149"/>
                <a:gd name="T81" fmla="*/ 2147483647 h 135"/>
                <a:gd name="T82" fmla="*/ 2147483647 w 149"/>
                <a:gd name="T83" fmla="*/ 2147483647 h 135"/>
                <a:gd name="T84" fmla="*/ 2147483647 w 149"/>
                <a:gd name="T85" fmla="*/ 2147483647 h 135"/>
                <a:gd name="T86" fmla="*/ 2147483647 w 149"/>
                <a:gd name="T87" fmla="*/ 2147483647 h 135"/>
                <a:gd name="T88" fmla="*/ 2147483647 w 149"/>
                <a:gd name="T89" fmla="*/ 2147483647 h 135"/>
                <a:gd name="T90" fmla="*/ 2147483647 w 149"/>
                <a:gd name="T91" fmla="*/ 2147483647 h 135"/>
                <a:gd name="T92" fmla="*/ 2147483647 w 149"/>
                <a:gd name="T93" fmla="*/ 2147483647 h 135"/>
                <a:gd name="T94" fmla="*/ 2147483647 w 149"/>
                <a:gd name="T95" fmla="*/ 2147483647 h 135"/>
                <a:gd name="T96" fmla="*/ 2147483647 w 149"/>
                <a:gd name="T97" fmla="*/ 2147483647 h 135"/>
                <a:gd name="T98" fmla="*/ 2147483647 w 149"/>
                <a:gd name="T99" fmla="*/ 2147483647 h 135"/>
                <a:gd name="T100" fmla="*/ 2147483647 w 149"/>
                <a:gd name="T101" fmla="*/ 2147483647 h 135"/>
                <a:gd name="T102" fmla="*/ 2147483647 w 149"/>
                <a:gd name="T103" fmla="*/ 2147483647 h 135"/>
                <a:gd name="T104" fmla="*/ 2147483647 w 149"/>
                <a:gd name="T105" fmla="*/ 2147483647 h 135"/>
                <a:gd name="T106" fmla="*/ 2147483647 w 149"/>
                <a:gd name="T107" fmla="*/ 2147483647 h 135"/>
                <a:gd name="T108" fmla="*/ 2147483647 w 149"/>
                <a:gd name="T109" fmla="*/ 2147483647 h 135"/>
                <a:gd name="T110" fmla="*/ 2147483647 w 149"/>
                <a:gd name="T111" fmla="*/ 2147483647 h 135"/>
                <a:gd name="T112" fmla="*/ 2147483647 w 149"/>
                <a:gd name="T113" fmla="*/ 2147483647 h 135"/>
                <a:gd name="T114" fmla="*/ 2147483647 w 149"/>
                <a:gd name="T115" fmla="*/ 2147483647 h 135"/>
                <a:gd name="T116" fmla="*/ 2147483647 w 149"/>
                <a:gd name="T117" fmla="*/ 2147483647 h 135"/>
                <a:gd name="T118" fmla="*/ 2147483647 w 149"/>
                <a:gd name="T119" fmla="*/ 2147483647 h 135"/>
                <a:gd name="T120" fmla="*/ 2147483647 w 149"/>
                <a:gd name="T121" fmla="*/ 2147483647 h 135"/>
                <a:gd name="T122" fmla="*/ 2147483647 w 149"/>
                <a:gd name="T123" fmla="*/ 2147483647 h 135"/>
                <a:gd name="T124" fmla="*/ 2147483647 w 149"/>
                <a:gd name="T125" fmla="*/ 2147483647 h 13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9" h="135">
                  <a:moveTo>
                    <a:pt x="72" y="135"/>
                  </a:moveTo>
                  <a:cubicBezTo>
                    <a:pt x="71" y="135"/>
                    <a:pt x="70" y="135"/>
                    <a:pt x="69" y="134"/>
                  </a:cubicBezTo>
                  <a:cubicBezTo>
                    <a:pt x="69" y="134"/>
                    <a:pt x="68" y="133"/>
                    <a:pt x="68" y="133"/>
                  </a:cubicBezTo>
                  <a:cubicBezTo>
                    <a:pt x="67" y="133"/>
                    <a:pt x="67" y="133"/>
                    <a:pt x="66" y="133"/>
                  </a:cubicBezTo>
                  <a:cubicBezTo>
                    <a:pt x="66" y="133"/>
                    <a:pt x="66" y="133"/>
                    <a:pt x="66" y="133"/>
                  </a:cubicBezTo>
                  <a:cubicBezTo>
                    <a:pt x="65" y="133"/>
                    <a:pt x="64" y="133"/>
                    <a:pt x="64" y="132"/>
                  </a:cubicBezTo>
                  <a:cubicBezTo>
                    <a:pt x="63" y="132"/>
                    <a:pt x="63" y="131"/>
                    <a:pt x="63" y="131"/>
                  </a:cubicBezTo>
                  <a:cubicBezTo>
                    <a:pt x="63" y="131"/>
                    <a:pt x="63" y="132"/>
                    <a:pt x="63" y="132"/>
                  </a:cubicBezTo>
                  <a:cubicBezTo>
                    <a:pt x="63" y="132"/>
                    <a:pt x="63" y="132"/>
                    <a:pt x="63" y="132"/>
                  </a:cubicBezTo>
                  <a:cubicBezTo>
                    <a:pt x="63" y="132"/>
                    <a:pt x="63" y="132"/>
                    <a:pt x="63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1" y="132"/>
                    <a:pt x="59" y="129"/>
                    <a:pt x="59" y="128"/>
                  </a:cubicBezTo>
                  <a:cubicBezTo>
                    <a:pt x="59" y="128"/>
                    <a:pt x="58" y="127"/>
                    <a:pt x="58" y="126"/>
                  </a:cubicBezTo>
                  <a:cubicBezTo>
                    <a:pt x="57" y="126"/>
                    <a:pt x="57" y="125"/>
                    <a:pt x="57" y="124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6" y="123"/>
                    <a:pt x="56" y="123"/>
                    <a:pt x="55" y="122"/>
                  </a:cubicBezTo>
                  <a:cubicBezTo>
                    <a:pt x="55" y="122"/>
                    <a:pt x="55" y="121"/>
                    <a:pt x="55" y="121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1"/>
                    <a:pt x="54" y="121"/>
                    <a:pt x="54" y="121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4" y="119"/>
                    <a:pt x="53" y="119"/>
                    <a:pt x="53" y="119"/>
                  </a:cubicBezTo>
                  <a:cubicBezTo>
                    <a:pt x="53" y="118"/>
                    <a:pt x="53" y="118"/>
                    <a:pt x="53" y="117"/>
                  </a:cubicBezTo>
                  <a:cubicBezTo>
                    <a:pt x="53" y="117"/>
                    <a:pt x="52" y="116"/>
                    <a:pt x="52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1" y="115"/>
                    <a:pt x="51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49" y="114"/>
                    <a:pt x="49" y="114"/>
                    <a:pt x="49" y="114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49" y="113"/>
                    <a:pt x="49" y="112"/>
                    <a:pt x="50" y="112"/>
                  </a:cubicBezTo>
                  <a:cubicBezTo>
                    <a:pt x="50" y="112"/>
                    <a:pt x="50" y="111"/>
                    <a:pt x="50" y="111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50" y="111"/>
                    <a:pt x="49" y="111"/>
                    <a:pt x="49" y="111"/>
                  </a:cubicBezTo>
                  <a:cubicBezTo>
                    <a:pt x="48" y="110"/>
                    <a:pt x="48" y="110"/>
                    <a:pt x="48" y="107"/>
                  </a:cubicBezTo>
                  <a:cubicBezTo>
                    <a:pt x="48" y="107"/>
                    <a:pt x="48" y="106"/>
                    <a:pt x="48" y="106"/>
                  </a:cubicBezTo>
                  <a:cubicBezTo>
                    <a:pt x="48" y="104"/>
                    <a:pt x="49" y="103"/>
                    <a:pt x="48" y="102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48" y="100"/>
                    <a:pt x="49" y="100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8"/>
                    <a:pt x="50" y="97"/>
                    <a:pt x="50" y="96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1" y="95"/>
                    <a:pt x="51" y="95"/>
                    <a:pt x="51" y="94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4" y="94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3"/>
                    <a:pt x="53" y="93"/>
                    <a:pt x="53" y="92"/>
                  </a:cubicBezTo>
                  <a:cubicBezTo>
                    <a:pt x="53" y="92"/>
                    <a:pt x="53" y="92"/>
                    <a:pt x="54" y="92"/>
                  </a:cubicBezTo>
                  <a:cubicBezTo>
                    <a:pt x="54" y="92"/>
                    <a:pt x="54" y="91"/>
                    <a:pt x="55" y="91"/>
                  </a:cubicBezTo>
                  <a:cubicBezTo>
                    <a:pt x="55" y="91"/>
                    <a:pt x="55" y="91"/>
                    <a:pt x="55" y="91"/>
                  </a:cubicBezTo>
                  <a:cubicBezTo>
                    <a:pt x="55" y="91"/>
                    <a:pt x="55" y="91"/>
                    <a:pt x="55" y="91"/>
                  </a:cubicBezTo>
                  <a:cubicBezTo>
                    <a:pt x="55" y="91"/>
                    <a:pt x="55" y="91"/>
                    <a:pt x="55" y="91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4" y="89"/>
                    <a:pt x="54" y="89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3" y="89"/>
                    <a:pt x="53" y="88"/>
                    <a:pt x="53" y="88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1" y="86"/>
                    <a:pt x="51" y="85"/>
                    <a:pt x="52" y="85"/>
                  </a:cubicBezTo>
                  <a:cubicBezTo>
                    <a:pt x="53" y="84"/>
                    <a:pt x="54" y="84"/>
                    <a:pt x="55" y="84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53" y="83"/>
                    <a:pt x="53" y="83"/>
                    <a:pt x="53" y="82"/>
                  </a:cubicBezTo>
                  <a:cubicBezTo>
                    <a:pt x="53" y="81"/>
                    <a:pt x="51" y="79"/>
                    <a:pt x="50" y="79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49" y="78"/>
                    <a:pt x="49" y="78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4" y="79"/>
                    <a:pt x="43" y="79"/>
                    <a:pt x="43" y="76"/>
                  </a:cubicBezTo>
                  <a:cubicBezTo>
                    <a:pt x="42" y="75"/>
                    <a:pt x="43" y="74"/>
                    <a:pt x="43" y="73"/>
                  </a:cubicBezTo>
                  <a:cubicBezTo>
                    <a:pt x="43" y="71"/>
                    <a:pt x="43" y="71"/>
                    <a:pt x="43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69"/>
                    <a:pt x="42" y="68"/>
                    <a:pt x="42" y="68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2" y="67"/>
                    <a:pt x="42" y="67"/>
                    <a:pt x="41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1" y="66"/>
                    <a:pt x="41" y="65"/>
                    <a:pt x="41" y="64"/>
                  </a:cubicBezTo>
                  <a:cubicBezTo>
                    <a:pt x="41" y="64"/>
                    <a:pt x="40" y="63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38" y="62"/>
                    <a:pt x="38" y="62"/>
                    <a:pt x="38" y="61"/>
                  </a:cubicBezTo>
                  <a:cubicBezTo>
                    <a:pt x="38" y="60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7" y="58"/>
                    <a:pt x="37" y="58"/>
                    <a:pt x="37" y="57"/>
                  </a:cubicBezTo>
                  <a:cubicBezTo>
                    <a:pt x="36" y="57"/>
                    <a:pt x="35" y="56"/>
                    <a:pt x="34" y="56"/>
                  </a:cubicBezTo>
                  <a:cubicBezTo>
                    <a:pt x="33" y="56"/>
                    <a:pt x="32" y="55"/>
                    <a:pt x="32" y="55"/>
                  </a:cubicBezTo>
                  <a:cubicBezTo>
                    <a:pt x="30" y="55"/>
                    <a:pt x="29" y="55"/>
                    <a:pt x="28" y="53"/>
                  </a:cubicBezTo>
                  <a:cubicBezTo>
                    <a:pt x="26" y="54"/>
                    <a:pt x="25" y="53"/>
                    <a:pt x="24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2" y="53"/>
                    <a:pt x="21" y="52"/>
                    <a:pt x="20" y="53"/>
                  </a:cubicBezTo>
                  <a:cubicBezTo>
                    <a:pt x="19" y="53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7" y="53"/>
                    <a:pt x="17" y="53"/>
                    <a:pt x="16" y="54"/>
                  </a:cubicBezTo>
                  <a:cubicBezTo>
                    <a:pt x="15" y="54"/>
                    <a:pt x="15" y="55"/>
                    <a:pt x="14" y="55"/>
                  </a:cubicBezTo>
                  <a:cubicBezTo>
                    <a:pt x="13" y="55"/>
                    <a:pt x="13" y="54"/>
                    <a:pt x="13" y="54"/>
                  </a:cubicBezTo>
                  <a:cubicBezTo>
                    <a:pt x="12" y="54"/>
                    <a:pt x="12" y="54"/>
                    <a:pt x="11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2"/>
                    <a:pt x="10" y="52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49"/>
                    <a:pt x="10" y="49"/>
                    <a:pt x="9" y="49"/>
                  </a:cubicBezTo>
                  <a:cubicBezTo>
                    <a:pt x="9" y="49"/>
                    <a:pt x="8" y="49"/>
                    <a:pt x="8" y="49"/>
                  </a:cubicBezTo>
                  <a:cubicBezTo>
                    <a:pt x="7" y="49"/>
                    <a:pt x="6" y="49"/>
                    <a:pt x="6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5"/>
                    <a:pt x="8" y="45"/>
                    <a:pt x="9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1" y="45"/>
                    <a:pt x="12" y="45"/>
                    <a:pt x="13" y="45"/>
                  </a:cubicBezTo>
                  <a:cubicBezTo>
                    <a:pt x="12" y="44"/>
                    <a:pt x="10" y="44"/>
                    <a:pt x="9" y="45"/>
                  </a:cubicBezTo>
                  <a:cubicBezTo>
                    <a:pt x="8" y="45"/>
                    <a:pt x="7" y="45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4"/>
                    <a:pt x="5" y="43"/>
                    <a:pt x="5" y="43"/>
                  </a:cubicBezTo>
                  <a:cubicBezTo>
                    <a:pt x="5" y="43"/>
                    <a:pt x="5" y="42"/>
                    <a:pt x="4" y="42"/>
                  </a:cubicBezTo>
                  <a:cubicBezTo>
                    <a:pt x="3" y="42"/>
                    <a:pt x="2" y="42"/>
                    <a:pt x="1" y="41"/>
                  </a:cubicBezTo>
                  <a:cubicBezTo>
                    <a:pt x="0" y="41"/>
                    <a:pt x="0" y="40"/>
                    <a:pt x="0" y="39"/>
                  </a:cubicBezTo>
                  <a:cubicBezTo>
                    <a:pt x="0" y="38"/>
                    <a:pt x="4" y="36"/>
                    <a:pt x="5" y="36"/>
                  </a:cubicBezTo>
                  <a:cubicBezTo>
                    <a:pt x="5" y="36"/>
                    <a:pt x="6" y="36"/>
                    <a:pt x="7" y="36"/>
                  </a:cubicBezTo>
                  <a:cubicBezTo>
                    <a:pt x="8" y="36"/>
                    <a:pt x="10" y="36"/>
                    <a:pt x="10" y="35"/>
                  </a:cubicBezTo>
                  <a:cubicBezTo>
                    <a:pt x="11" y="34"/>
                    <a:pt x="13" y="33"/>
                    <a:pt x="15" y="33"/>
                  </a:cubicBezTo>
                  <a:cubicBezTo>
                    <a:pt x="15" y="33"/>
                    <a:pt x="18" y="31"/>
                    <a:pt x="19" y="29"/>
                  </a:cubicBezTo>
                  <a:cubicBezTo>
                    <a:pt x="20" y="29"/>
                    <a:pt x="20" y="28"/>
                    <a:pt x="20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8" y="28"/>
                  </a:cubicBezTo>
                  <a:cubicBezTo>
                    <a:pt x="18" y="28"/>
                    <a:pt x="17" y="28"/>
                    <a:pt x="16" y="28"/>
                  </a:cubicBezTo>
                  <a:cubicBezTo>
                    <a:pt x="16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2" y="26"/>
                    <a:pt x="13" y="26"/>
                  </a:cubicBezTo>
                  <a:cubicBezTo>
                    <a:pt x="13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7" y="23"/>
                    <a:pt x="17" y="23"/>
                  </a:cubicBezTo>
                  <a:cubicBezTo>
                    <a:pt x="17" y="23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9" y="23"/>
                  </a:cubicBezTo>
                  <a:cubicBezTo>
                    <a:pt x="19" y="23"/>
                    <a:pt x="19" y="22"/>
                    <a:pt x="19" y="2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0" y="21"/>
                    <a:pt x="20" y="22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2" y="20"/>
                    <a:pt x="23" y="19"/>
                    <a:pt x="24" y="19"/>
                  </a:cubicBezTo>
                  <a:cubicBezTo>
                    <a:pt x="25" y="19"/>
                    <a:pt x="27" y="19"/>
                    <a:pt x="27" y="19"/>
                  </a:cubicBezTo>
                  <a:cubicBezTo>
                    <a:pt x="27" y="19"/>
                    <a:pt x="27" y="18"/>
                    <a:pt x="27" y="18"/>
                  </a:cubicBezTo>
                  <a:cubicBezTo>
                    <a:pt x="27" y="17"/>
                    <a:pt x="27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30" y="15"/>
                    <a:pt x="32" y="16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3" y="12"/>
                    <a:pt x="38" y="12"/>
                    <a:pt x="41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2"/>
                    <a:pt x="46" y="12"/>
                    <a:pt x="47" y="12"/>
                  </a:cubicBezTo>
                  <a:cubicBezTo>
                    <a:pt x="47" y="11"/>
                    <a:pt x="48" y="11"/>
                    <a:pt x="50" y="11"/>
                  </a:cubicBezTo>
                  <a:cubicBezTo>
                    <a:pt x="50" y="11"/>
                    <a:pt x="51" y="12"/>
                    <a:pt x="52" y="11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3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4" y="13"/>
                    <a:pt x="54" y="14"/>
                  </a:cubicBezTo>
                  <a:cubicBezTo>
                    <a:pt x="54" y="14"/>
                    <a:pt x="54" y="14"/>
                    <a:pt x="54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5" y="13"/>
                    <a:pt x="55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2"/>
                    <a:pt x="55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9"/>
                    <a:pt x="56" y="8"/>
                    <a:pt x="58" y="8"/>
                  </a:cubicBezTo>
                  <a:cubicBezTo>
                    <a:pt x="59" y="8"/>
                    <a:pt x="59" y="9"/>
                    <a:pt x="60" y="10"/>
                  </a:cubicBezTo>
                  <a:cubicBezTo>
                    <a:pt x="60" y="10"/>
                    <a:pt x="60" y="10"/>
                    <a:pt x="61" y="10"/>
                  </a:cubicBezTo>
                  <a:cubicBezTo>
                    <a:pt x="62" y="9"/>
                    <a:pt x="62" y="10"/>
                    <a:pt x="63" y="10"/>
                  </a:cubicBezTo>
                  <a:cubicBezTo>
                    <a:pt x="65" y="11"/>
                    <a:pt x="66" y="12"/>
                    <a:pt x="67" y="12"/>
                  </a:cubicBezTo>
                  <a:cubicBezTo>
                    <a:pt x="67" y="11"/>
                    <a:pt x="68" y="11"/>
                    <a:pt x="68" y="11"/>
                  </a:cubicBezTo>
                  <a:cubicBezTo>
                    <a:pt x="67" y="10"/>
                    <a:pt x="66" y="10"/>
                    <a:pt x="65" y="10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7"/>
                    <a:pt x="64" y="7"/>
                    <a:pt x="66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7" y="7"/>
                    <a:pt x="67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4"/>
                    <a:pt x="67" y="4"/>
                    <a:pt x="68" y="4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1" y="5"/>
                    <a:pt x="72" y="5"/>
                  </a:cubicBezTo>
                  <a:cubicBezTo>
                    <a:pt x="72" y="5"/>
                    <a:pt x="73" y="5"/>
                    <a:pt x="73" y="5"/>
                  </a:cubicBezTo>
                  <a:cubicBezTo>
                    <a:pt x="74" y="5"/>
                    <a:pt x="75" y="4"/>
                    <a:pt x="76" y="5"/>
                  </a:cubicBezTo>
                  <a:cubicBezTo>
                    <a:pt x="76" y="5"/>
                    <a:pt x="77" y="5"/>
                    <a:pt x="77" y="5"/>
                  </a:cubicBezTo>
                  <a:cubicBezTo>
                    <a:pt x="78" y="5"/>
                    <a:pt x="79" y="5"/>
                    <a:pt x="80" y="5"/>
                  </a:cubicBezTo>
                  <a:cubicBezTo>
                    <a:pt x="81" y="5"/>
                    <a:pt x="82" y="5"/>
                    <a:pt x="83" y="4"/>
                  </a:cubicBezTo>
                  <a:cubicBezTo>
                    <a:pt x="84" y="4"/>
                    <a:pt x="84" y="4"/>
                    <a:pt x="85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4"/>
                    <a:pt x="85" y="3"/>
                    <a:pt x="85" y="3"/>
                  </a:cubicBezTo>
                  <a:cubicBezTo>
                    <a:pt x="85" y="3"/>
                    <a:pt x="85" y="2"/>
                    <a:pt x="85" y="2"/>
                  </a:cubicBezTo>
                  <a:cubicBezTo>
                    <a:pt x="86" y="2"/>
                    <a:pt x="86" y="2"/>
                    <a:pt x="87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8" y="1"/>
                    <a:pt x="89" y="1"/>
                  </a:cubicBezTo>
                  <a:cubicBezTo>
                    <a:pt x="90" y="1"/>
                    <a:pt x="91" y="1"/>
                    <a:pt x="92" y="1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3" y="1"/>
                    <a:pt x="95" y="2"/>
                    <a:pt x="96" y="2"/>
                  </a:cubicBezTo>
                  <a:cubicBezTo>
                    <a:pt x="96" y="1"/>
                    <a:pt x="97" y="1"/>
                    <a:pt x="97" y="1"/>
                  </a:cubicBezTo>
                  <a:cubicBezTo>
                    <a:pt x="99" y="1"/>
                    <a:pt x="101" y="0"/>
                    <a:pt x="103" y="0"/>
                  </a:cubicBezTo>
                  <a:cubicBezTo>
                    <a:pt x="104" y="0"/>
                    <a:pt x="106" y="1"/>
                    <a:pt x="106" y="1"/>
                  </a:cubicBezTo>
                  <a:cubicBezTo>
                    <a:pt x="107" y="2"/>
                    <a:pt x="108" y="2"/>
                    <a:pt x="109" y="2"/>
                  </a:cubicBezTo>
                  <a:cubicBezTo>
                    <a:pt x="111" y="2"/>
                    <a:pt x="113" y="2"/>
                    <a:pt x="113" y="3"/>
                  </a:cubicBezTo>
                  <a:cubicBezTo>
                    <a:pt x="114" y="3"/>
                    <a:pt x="114" y="4"/>
                    <a:pt x="114" y="4"/>
                  </a:cubicBezTo>
                  <a:cubicBezTo>
                    <a:pt x="114" y="4"/>
                    <a:pt x="114" y="5"/>
                    <a:pt x="114" y="5"/>
                  </a:cubicBezTo>
                  <a:cubicBezTo>
                    <a:pt x="114" y="5"/>
                    <a:pt x="114" y="5"/>
                    <a:pt x="115" y="4"/>
                  </a:cubicBezTo>
                  <a:cubicBezTo>
                    <a:pt x="116" y="3"/>
                    <a:pt x="117" y="4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9" y="6"/>
                    <a:pt x="119" y="6"/>
                    <a:pt x="120" y="7"/>
                  </a:cubicBezTo>
                  <a:cubicBezTo>
                    <a:pt x="120" y="7"/>
                    <a:pt x="120" y="7"/>
                    <a:pt x="121" y="6"/>
                  </a:cubicBezTo>
                  <a:cubicBezTo>
                    <a:pt x="121" y="6"/>
                    <a:pt x="122" y="6"/>
                    <a:pt x="123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3" y="7"/>
                    <a:pt x="123" y="7"/>
                    <a:pt x="124" y="7"/>
                  </a:cubicBezTo>
                  <a:cubicBezTo>
                    <a:pt x="124" y="7"/>
                    <a:pt x="124" y="7"/>
                    <a:pt x="125" y="7"/>
                  </a:cubicBezTo>
                  <a:cubicBezTo>
                    <a:pt x="125" y="7"/>
                    <a:pt x="126" y="7"/>
                    <a:pt x="126" y="7"/>
                  </a:cubicBezTo>
                  <a:cubicBezTo>
                    <a:pt x="127" y="8"/>
                    <a:pt x="127" y="8"/>
                    <a:pt x="127" y="8"/>
                  </a:cubicBezTo>
                  <a:cubicBezTo>
                    <a:pt x="127" y="8"/>
                    <a:pt x="127" y="8"/>
                    <a:pt x="127" y="8"/>
                  </a:cubicBezTo>
                  <a:cubicBezTo>
                    <a:pt x="126" y="9"/>
                    <a:pt x="126" y="9"/>
                    <a:pt x="126" y="11"/>
                  </a:cubicBezTo>
                  <a:cubicBezTo>
                    <a:pt x="127" y="13"/>
                    <a:pt x="127" y="13"/>
                    <a:pt x="127" y="13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4" y="12"/>
                    <a:pt x="124" y="12"/>
                    <a:pt x="123" y="12"/>
                  </a:cubicBezTo>
                  <a:cubicBezTo>
                    <a:pt x="121" y="12"/>
                    <a:pt x="118" y="13"/>
                    <a:pt x="116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5" y="13"/>
                    <a:pt x="114" y="13"/>
                    <a:pt x="114" y="13"/>
                  </a:cubicBezTo>
                  <a:cubicBezTo>
                    <a:pt x="108" y="13"/>
                    <a:pt x="106" y="13"/>
                    <a:pt x="106" y="14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5" y="15"/>
                    <a:pt x="105" y="15"/>
                    <a:pt x="106" y="15"/>
                  </a:cubicBezTo>
                  <a:cubicBezTo>
                    <a:pt x="106" y="15"/>
                    <a:pt x="107" y="15"/>
                    <a:pt x="108" y="15"/>
                  </a:cubicBezTo>
                  <a:cubicBezTo>
                    <a:pt x="110" y="14"/>
                    <a:pt x="112" y="13"/>
                    <a:pt x="113" y="13"/>
                  </a:cubicBezTo>
                  <a:cubicBezTo>
                    <a:pt x="114" y="13"/>
                    <a:pt x="115" y="14"/>
                    <a:pt x="116" y="14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16" y="16"/>
                    <a:pt x="114" y="16"/>
                    <a:pt x="114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6"/>
                    <a:pt x="114" y="16"/>
                    <a:pt x="114" y="16"/>
                  </a:cubicBezTo>
                  <a:cubicBezTo>
                    <a:pt x="115" y="17"/>
                    <a:pt x="116" y="16"/>
                    <a:pt x="117" y="15"/>
                  </a:cubicBezTo>
                  <a:cubicBezTo>
                    <a:pt x="118" y="15"/>
                    <a:pt x="119" y="14"/>
                    <a:pt x="120" y="14"/>
                  </a:cubicBezTo>
                  <a:cubicBezTo>
                    <a:pt x="120" y="14"/>
                    <a:pt x="120" y="14"/>
                    <a:pt x="120" y="14"/>
                  </a:cubicBezTo>
                  <a:cubicBezTo>
                    <a:pt x="121" y="13"/>
                    <a:pt x="124" y="12"/>
                    <a:pt x="124" y="12"/>
                  </a:cubicBezTo>
                  <a:cubicBezTo>
                    <a:pt x="125" y="12"/>
                    <a:pt x="125" y="12"/>
                    <a:pt x="125" y="12"/>
                  </a:cubicBezTo>
                  <a:cubicBezTo>
                    <a:pt x="125" y="12"/>
                    <a:pt x="126" y="13"/>
                    <a:pt x="126" y="14"/>
                  </a:cubicBezTo>
                  <a:cubicBezTo>
                    <a:pt x="126" y="15"/>
                    <a:pt x="125" y="16"/>
                    <a:pt x="124" y="17"/>
                  </a:cubicBezTo>
                  <a:cubicBezTo>
                    <a:pt x="125" y="17"/>
                    <a:pt x="125" y="17"/>
                    <a:pt x="126" y="17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8" y="16"/>
                    <a:pt x="128" y="16"/>
                    <a:pt x="129" y="16"/>
                  </a:cubicBezTo>
                  <a:cubicBezTo>
                    <a:pt x="129" y="16"/>
                    <a:pt x="130" y="16"/>
                    <a:pt x="131" y="16"/>
                  </a:cubicBezTo>
                  <a:cubicBezTo>
                    <a:pt x="131" y="16"/>
                    <a:pt x="132" y="15"/>
                    <a:pt x="132" y="15"/>
                  </a:cubicBezTo>
                  <a:cubicBezTo>
                    <a:pt x="133" y="15"/>
                    <a:pt x="133" y="16"/>
                    <a:pt x="133" y="16"/>
                  </a:cubicBezTo>
                  <a:cubicBezTo>
                    <a:pt x="134" y="15"/>
                    <a:pt x="134" y="15"/>
                    <a:pt x="135" y="14"/>
                  </a:cubicBezTo>
                  <a:cubicBezTo>
                    <a:pt x="135" y="14"/>
                    <a:pt x="135" y="14"/>
                    <a:pt x="135" y="14"/>
                  </a:cubicBezTo>
                  <a:cubicBezTo>
                    <a:pt x="135" y="14"/>
                    <a:pt x="135" y="14"/>
                    <a:pt x="135" y="14"/>
                  </a:cubicBezTo>
                  <a:cubicBezTo>
                    <a:pt x="136" y="14"/>
                    <a:pt x="137" y="14"/>
                    <a:pt x="138" y="14"/>
                  </a:cubicBezTo>
                  <a:cubicBezTo>
                    <a:pt x="139" y="13"/>
                    <a:pt x="140" y="13"/>
                    <a:pt x="140" y="14"/>
                  </a:cubicBezTo>
                  <a:cubicBezTo>
                    <a:pt x="140" y="14"/>
                    <a:pt x="141" y="14"/>
                    <a:pt x="141" y="14"/>
                  </a:cubicBezTo>
                  <a:cubicBezTo>
                    <a:pt x="142" y="14"/>
                    <a:pt x="142" y="14"/>
                    <a:pt x="143" y="14"/>
                  </a:cubicBezTo>
                  <a:cubicBezTo>
                    <a:pt x="144" y="14"/>
                    <a:pt x="146" y="14"/>
                    <a:pt x="147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8" y="15"/>
                    <a:pt x="149" y="16"/>
                    <a:pt x="149" y="16"/>
                  </a:cubicBezTo>
                  <a:cubicBezTo>
                    <a:pt x="149" y="17"/>
                    <a:pt x="149" y="17"/>
                    <a:pt x="149" y="18"/>
                  </a:cubicBezTo>
                  <a:cubicBezTo>
                    <a:pt x="148" y="18"/>
                    <a:pt x="148" y="18"/>
                    <a:pt x="147" y="18"/>
                  </a:cubicBezTo>
                  <a:cubicBezTo>
                    <a:pt x="147" y="19"/>
                    <a:pt x="146" y="19"/>
                    <a:pt x="146" y="20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4" y="20"/>
                    <a:pt x="143" y="20"/>
                    <a:pt x="143" y="21"/>
                  </a:cubicBezTo>
                  <a:cubicBezTo>
                    <a:pt x="142" y="22"/>
                    <a:pt x="141" y="22"/>
                    <a:pt x="140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39" y="23"/>
                    <a:pt x="139" y="24"/>
                    <a:pt x="139" y="24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9" y="25"/>
                    <a:pt x="139" y="25"/>
                    <a:pt x="139" y="25"/>
                  </a:cubicBezTo>
                  <a:cubicBezTo>
                    <a:pt x="139" y="26"/>
                    <a:pt x="138" y="26"/>
                    <a:pt x="137" y="27"/>
                  </a:cubicBezTo>
                  <a:cubicBezTo>
                    <a:pt x="137" y="27"/>
                    <a:pt x="137" y="27"/>
                    <a:pt x="137" y="27"/>
                  </a:cubicBezTo>
                  <a:cubicBezTo>
                    <a:pt x="136" y="27"/>
                    <a:pt x="136" y="28"/>
                    <a:pt x="135" y="28"/>
                  </a:cubicBezTo>
                  <a:cubicBezTo>
                    <a:pt x="135" y="29"/>
                    <a:pt x="135" y="29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3" y="31"/>
                    <a:pt x="133" y="31"/>
                    <a:pt x="133" y="32"/>
                  </a:cubicBezTo>
                  <a:cubicBezTo>
                    <a:pt x="132" y="33"/>
                    <a:pt x="132" y="34"/>
                    <a:pt x="131" y="35"/>
                  </a:cubicBezTo>
                  <a:cubicBezTo>
                    <a:pt x="130" y="35"/>
                    <a:pt x="130" y="35"/>
                    <a:pt x="130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30" y="38"/>
                    <a:pt x="129" y="38"/>
                    <a:pt x="128" y="38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8" y="39"/>
                    <a:pt x="129" y="40"/>
                    <a:pt x="129" y="40"/>
                  </a:cubicBezTo>
                  <a:cubicBezTo>
                    <a:pt x="129" y="40"/>
                    <a:pt x="129" y="41"/>
                    <a:pt x="130" y="41"/>
                  </a:cubicBezTo>
                  <a:cubicBezTo>
                    <a:pt x="130" y="41"/>
                    <a:pt x="131" y="41"/>
                    <a:pt x="131" y="41"/>
                  </a:cubicBezTo>
                  <a:cubicBezTo>
                    <a:pt x="131" y="42"/>
                    <a:pt x="131" y="42"/>
                    <a:pt x="131" y="42"/>
                  </a:cubicBezTo>
                  <a:cubicBezTo>
                    <a:pt x="131" y="42"/>
                    <a:pt x="131" y="42"/>
                    <a:pt x="131" y="42"/>
                  </a:cubicBezTo>
                  <a:cubicBezTo>
                    <a:pt x="131" y="43"/>
                    <a:pt x="132" y="43"/>
                    <a:pt x="132" y="43"/>
                  </a:cubicBezTo>
                  <a:cubicBezTo>
                    <a:pt x="133" y="44"/>
                    <a:pt x="134" y="44"/>
                    <a:pt x="133" y="47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32" y="47"/>
                    <a:pt x="131" y="48"/>
                    <a:pt x="130" y="48"/>
                  </a:cubicBezTo>
                  <a:cubicBezTo>
                    <a:pt x="129" y="48"/>
                    <a:pt x="129" y="48"/>
                    <a:pt x="128" y="48"/>
                  </a:cubicBezTo>
                  <a:cubicBezTo>
                    <a:pt x="129" y="49"/>
                    <a:pt x="130" y="50"/>
                    <a:pt x="131" y="51"/>
                  </a:cubicBezTo>
                  <a:cubicBezTo>
                    <a:pt x="131" y="51"/>
                    <a:pt x="132" y="51"/>
                    <a:pt x="133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52"/>
                    <a:pt x="133" y="52"/>
                    <a:pt x="134" y="52"/>
                  </a:cubicBezTo>
                  <a:cubicBezTo>
                    <a:pt x="134" y="52"/>
                    <a:pt x="134" y="52"/>
                    <a:pt x="134" y="52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5" y="54"/>
                    <a:pt x="134" y="55"/>
                    <a:pt x="133" y="56"/>
                  </a:cubicBezTo>
                  <a:cubicBezTo>
                    <a:pt x="132" y="57"/>
                    <a:pt x="132" y="57"/>
                    <a:pt x="132" y="58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3" y="59"/>
                    <a:pt x="133" y="60"/>
                    <a:pt x="133" y="61"/>
                  </a:cubicBezTo>
                  <a:cubicBezTo>
                    <a:pt x="133" y="62"/>
                    <a:pt x="131" y="63"/>
                    <a:pt x="130" y="62"/>
                  </a:cubicBezTo>
                  <a:cubicBezTo>
                    <a:pt x="129" y="61"/>
                    <a:pt x="128" y="63"/>
                    <a:pt x="128" y="64"/>
                  </a:cubicBezTo>
                  <a:cubicBezTo>
                    <a:pt x="128" y="64"/>
                    <a:pt x="128" y="65"/>
                    <a:pt x="129" y="65"/>
                  </a:cubicBezTo>
                  <a:cubicBezTo>
                    <a:pt x="129" y="65"/>
                    <a:pt x="129" y="65"/>
                    <a:pt x="129" y="65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29" y="66"/>
                    <a:pt x="125" y="68"/>
                    <a:pt x="123" y="69"/>
                  </a:cubicBezTo>
                  <a:cubicBezTo>
                    <a:pt x="123" y="69"/>
                    <a:pt x="124" y="69"/>
                    <a:pt x="124" y="69"/>
                  </a:cubicBezTo>
                  <a:cubicBezTo>
                    <a:pt x="124" y="69"/>
                    <a:pt x="124" y="70"/>
                    <a:pt x="124" y="70"/>
                  </a:cubicBezTo>
                  <a:cubicBezTo>
                    <a:pt x="125" y="70"/>
                    <a:pt x="125" y="71"/>
                    <a:pt x="125" y="71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7" y="72"/>
                    <a:pt x="126" y="73"/>
                    <a:pt x="126" y="73"/>
                  </a:cubicBezTo>
                  <a:cubicBezTo>
                    <a:pt x="125" y="73"/>
                    <a:pt x="125" y="74"/>
                    <a:pt x="125" y="74"/>
                  </a:cubicBezTo>
                  <a:cubicBezTo>
                    <a:pt x="125" y="74"/>
                    <a:pt x="125" y="74"/>
                    <a:pt x="125" y="75"/>
                  </a:cubicBezTo>
                  <a:cubicBezTo>
                    <a:pt x="125" y="76"/>
                    <a:pt x="125" y="77"/>
                    <a:pt x="125" y="77"/>
                  </a:cubicBezTo>
                  <a:cubicBezTo>
                    <a:pt x="125" y="78"/>
                    <a:pt x="126" y="79"/>
                    <a:pt x="127" y="79"/>
                  </a:cubicBezTo>
                  <a:cubicBezTo>
                    <a:pt x="128" y="80"/>
                    <a:pt x="130" y="80"/>
                    <a:pt x="130" y="82"/>
                  </a:cubicBezTo>
                  <a:cubicBezTo>
                    <a:pt x="130" y="83"/>
                    <a:pt x="130" y="83"/>
                    <a:pt x="130" y="83"/>
                  </a:cubicBezTo>
                  <a:cubicBezTo>
                    <a:pt x="129" y="83"/>
                    <a:pt x="129" y="83"/>
                    <a:pt x="129" y="83"/>
                  </a:cubicBezTo>
                  <a:cubicBezTo>
                    <a:pt x="129" y="83"/>
                    <a:pt x="129" y="83"/>
                    <a:pt x="129" y="83"/>
                  </a:cubicBezTo>
                  <a:cubicBezTo>
                    <a:pt x="129" y="83"/>
                    <a:pt x="128" y="83"/>
                    <a:pt x="128" y="83"/>
                  </a:cubicBezTo>
                  <a:cubicBezTo>
                    <a:pt x="128" y="83"/>
                    <a:pt x="127" y="83"/>
                    <a:pt x="127" y="83"/>
                  </a:cubicBezTo>
                  <a:cubicBezTo>
                    <a:pt x="127" y="83"/>
                    <a:pt x="126" y="84"/>
                    <a:pt x="126" y="84"/>
                  </a:cubicBezTo>
                  <a:cubicBezTo>
                    <a:pt x="125" y="84"/>
                    <a:pt x="125" y="85"/>
                    <a:pt x="124" y="85"/>
                  </a:cubicBezTo>
                  <a:cubicBezTo>
                    <a:pt x="123" y="85"/>
                    <a:pt x="123" y="85"/>
                    <a:pt x="122" y="84"/>
                  </a:cubicBezTo>
                  <a:cubicBezTo>
                    <a:pt x="122" y="84"/>
                    <a:pt x="122" y="84"/>
                    <a:pt x="121" y="84"/>
                  </a:cubicBezTo>
                  <a:cubicBezTo>
                    <a:pt x="121" y="84"/>
                    <a:pt x="121" y="84"/>
                    <a:pt x="121" y="84"/>
                  </a:cubicBezTo>
                  <a:cubicBezTo>
                    <a:pt x="121" y="84"/>
                    <a:pt x="121" y="84"/>
                    <a:pt x="121" y="84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1" y="83"/>
                    <a:pt x="121" y="83"/>
                    <a:pt x="120" y="83"/>
                  </a:cubicBezTo>
                  <a:cubicBezTo>
                    <a:pt x="120" y="83"/>
                    <a:pt x="119" y="83"/>
                    <a:pt x="119" y="82"/>
                  </a:cubicBezTo>
                  <a:cubicBezTo>
                    <a:pt x="119" y="82"/>
                    <a:pt x="119" y="82"/>
                    <a:pt x="119" y="81"/>
                  </a:cubicBezTo>
                  <a:cubicBezTo>
                    <a:pt x="119" y="81"/>
                    <a:pt x="118" y="82"/>
                    <a:pt x="118" y="82"/>
                  </a:cubicBezTo>
                  <a:cubicBezTo>
                    <a:pt x="118" y="82"/>
                    <a:pt x="117" y="82"/>
                    <a:pt x="117" y="82"/>
                  </a:cubicBezTo>
                  <a:cubicBezTo>
                    <a:pt x="117" y="82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4"/>
                    <a:pt x="118" y="84"/>
                    <a:pt x="118" y="84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9" y="85"/>
                    <a:pt x="121" y="85"/>
                    <a:pt x="123" y="85"/>
                  </a:cubicBezTo>
                  <a:cubicBezTo>
                    <a:pt x="124" y="85"/>
                    <a:pt x="124" y="85"/>
                    <a:pt x="124" y="85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4" y="86"/>
                    <a:pt x="124" y="86"/>
                    <a:pt x="124" y="86"/>
                  </a:cubicBezTo>
                  <a:cubicBezTo>
                    <a:pt x="123" y="90"/>
                    <a:pt x="120" y="94"/>
                    <a:pt x="115" y="93"/>
                  </a:cubicBezTo>
                  <a:cubicBezTo>
                    <a:pt x="115" y="93"/>
                    <a:pt x="115" y="93"/>
                    <a:pt x="115" y="93"/>
                  </a:cubicBezTo>
                  <a:cubicBezTo>
                    <a:pt x="114" y="93"/>
                    <a:pt x="109" y="94"/>
                    <a:pt x="108" y="94"/>
                  </a:cubicBezTo>
                  <a:cubicBezTo>
                    <a:pt x="108" y="95"/>
                    <a:pt x="108" y="96"/>
                    <a:pt x="107" y="96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7" y="97"/>
                    <a:pt x="106" y="98"/>
                    <a:pt x="104" y="98"/>
                  </a:cubicBezTo>
                  <a:cubicBezTo>
                    <a:pt x="104" y="98"/>
                    <a:pt x="103" y="97"/>
                    <a:pt x="102" y="97"/>
                  </a:cubicBezTo>
                  <a:cubicBezTo>
                    <a:pt x="102" y="97"/>
                    <a:pt x="102" y="97"/>
                    <a:pt x="102" y="96"/>
                  </a:cubicBezTo>
                  <a:cubicBezTo>
                    <a:pt x="102" y="96"/>
                    <a:pt x="102" y="96"/>
                    <a:pt x="102" y="96"/>
                  </a:cubicBezTo>
                  <a:cubicBezTo>
                    <a:pt x="101" y="96"/>
                    <a:pt x="101" y="96"/>
                    <a:pt x="101" y="96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8"/>
                    <a:pt x="101" y="99"/>
                    <a:pt x="101" y="99"/>
                  </a:cubicBezTo>
                  <a:cubicBezTo>
                    <a:pt x="101" y="100"/>
                    <a:pt x="101" y="100"/>
                    <a:pt x="101" y="100"/>
                  </a:cubicBezTo>
                  <a:cubicBezTo>
                    <a:pt x="100" y="100"/>
                    <a:pt x="100" y="100"/>
                    <a:pt x="100" y="100"/>
                  </a:cubicBezTo>
                  <a:cubicBezTo>
                    <a:pt x="100" y="100"/>
                    <a:pt x="100" y="100"/>
                    <a:pt x="100" y="100"/>
                  </a:cubicBezTo>
                  <a:cubicBezTo>
                    <a:pt x="100" y="99"/>
                    <a:pt x="99" y="99"/>
                    <a:pt x="99" y="99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100" y="100"/>
                    <a:pt x="100" y="101"/>
                    <a:pt x="100" y="102"/>
                  </a:cubicBezTo>
                  <a:cubicBezTo>
                    <a:pt x="99" y="102"/>
                    <a:pt x="99" y="102"/>
                    <a:pt x="98" y="102"/>
                  </a:cubicBezTo>
                  <a:cubicBezTo>
                    <a:pt x="98" y="104"/>
                    <a:pt x="98" y="104"/>
                    <a:pt x="98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7" y="104"/>
                    <a:pt x="97" y="104"/>
                    <a:pt x="96" y="105"/>
                  </a:cubicBezTo>
                  <a:cubicBezTo>
                    <a:pt x="96" y="105"/>
                    <a:pt x="96" y="106"/>
                    <a:pt x="95" y="106"/>
                  </a:cubicBezTo>
                  <a:cubicBezTo>
                    <a:pt x="94" y="106"/>
                    <a:pt x="94" y="106"/>
                    <a:pt x="93" y="107"/>
                  </a:cubicBezTo>
                  <a:cubicBezTo>
                    <a:pt x="93" y="107"/>
                    <a:pt x="92" y="108"/>
                    <a:pt x="91" y="108"/>
                  </a:cubicBezTo>
                  <a:cubicBezTo>
                    <a:pt x="91" y="108"/>
                    <a:pt x="90" y="108"/>
                    <a:pt x="89" y="108"/>
                  </a:cubicBezTo>
                  <a:cubicBezTo>
                    <a:pt x="87" y="108"/>
                    <a:pt x="84" y="108"/>
                    <a:pt x="84" y="109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3" y="110"/>
                    <a:pt x="82" y="112"/>
                    <a:pt x="82" y="112"/>
                  </a:cubicBezTo>
                  <a:cubicBezTo>
                    <a:pt x="82" y="112"/>
                    <a:pt x="82" y="113"/>
                    <a:pt x="82" y="113"/>
                  </a:cubicBezTo>
                  <a:cubicBezTo>
                    <a:pt x="82" y="114"/>
                    <a:pt x="82" y="114"/>
                    <a:pt x="82" y="114"/>
                  </a:cubicBezTo>
                  <a:cubicBezTo>
                    <a:pt x="81" y="114"/>
                    <a:pt x="81" y="114"/>
                    <a:pt x="81" y="114"/>
                  </a:cubicBezTo>
                  <a:cubicBezTo>
                    <a:pt x="81" y="114"/>
                    <a:pt x="81" y="114"/>
                    <a:pt x="81" y="114"/>
                  </a:cubicBezTo>
                  <a:cubicBezTo>
                    <a:pt x="81" y="114"/>
                    <a:pt x="81" y="114"/>
                    <a:pt x="81" y="114"/>
                  </a:cubicBezTo>
                  <a:cubicBezTo>
                    <a:pt x="81" y="115"/>
                    <a:pt x="81" y="115"/>
                    <a:pt x="81" y="115"/>
                  </a:cubicBezTo>
                  <a:cubicBezTo>
                    <a:pt x="81" y="115"/>
                    <a:pt x="81" y="115"/>
                    <a:pt x="81" y="115"/>
                  </a:cubicBezTo>
                  <a:cubicBezTo>
                    <a:pt x="81" y="115"/>
                    <a:pt x="80" y="116"/>
                    <a:pt x="80" y="116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80" y="118"/>
                    <a:pt x="80" y="119"/>
                    <a:pt x="79" y="119"/>
                  </a:cubicBezTo>
                  <a:cubicBezTo>
                    <a:pt x="78" y="119"/>
                    <a:pt x="78" y="120"/>
                    <a:pt x="78" y="121"/>
                  </a:cubicBezTo>
                  <a:cubicBezTo>
                    <a:pt x="78" y="121"/>
                    <a:pt x="78" y="122"/>
                    <a:pt x="77" y="122"/>
                  </a:cubicBezTo>
                  <a:cubicBezTo>
                    <a:pt x="77" y="123"/>
                    <a:pt x="77" y="123"/>
                    <a:pt x="77" y="123"/>
                  </a:cubicBezTo>
                  <a:cubicBezTo>
                    <a:pt x="77" y="124"/>
                    <a:pt x="77" y="125"/>
                    <a:pt x="77" y="125"/>
                  </a:cubicBezTo>
                  <a:cubicBezTo>
                    <a:pt x="76" y="125"/>
                    <a:pt x="76" y="125"/>
                    <a:pt x="76" y="125"/>
                  </a:cubicBezTo>
                  <a:cubicBezTo>
                    <a:pt x="76" y="126"/>
                    <a:pt x="76" y="126"/>
                    <a:pt x="76" y="127"/>
                  </a:cubicBezTo>
                  <a:cubicBezTo>
                    <a:pt x="76" y="127"/>
                    <a:pt x="76" y="128"/>
                    <a:pt x="76" y="128"/>
                  </a:cubicBezTo>
                  <a:cubicBezTo>
                    <a:pt x="76" y="128"/>
                    <a:pt x="76" y="128"/>
                    <a:pt x="76" y="129"/>
                  </a:cubicBezTo>
                  <a:cubicBezTo>
                    <a:pt x="76" y="131"/>
                    <a:pt x="75" y="133"/>
                    <a:pt x="73" y="135"/>
                  </a:cubicBezTo>
                  <a:cubicBezTo>
                    <a:pt x="73" y="135"/>
                    <a:pt x="72" y="135"/>
                    <a:pt x="72" y="135"/>
                  </a:cubicBezTo>
                  <a:close/>
                  <a:moveTo>
                    <a:pt x="68" y="131"/>
                  </a:moveTo>
                  <a:cubicBezTo>
                    <a:pt x="68" y="132"/>
                    <a:pt x="68" y="132"/>
                    <a:pt x="68" y="132"/>
                  </a:cubicBezTo>
                  <a:cubicBezTo>
                    <a:pt x="69" y="132"/>
                    <a:pt x="69" y="133"/>
                    <a:pt x="70" y="133"/>
                  </a:cubicBezTo>
                  <a:cubicBezTo>
                    <a:pt x="71" y="134"/>
                    <a:pt x="72" y="135"/>
                    <a:pt x="72" y="134"/>
                  </a:cubicBezTo>
                  <a:cubicBezTo>
                    <a:pt x="74" y="132"/>
                    <a:pt x="75" y="131"/>
                    <a:pt x="75" y="129"/>
                  </a:cubicBezTo>
                  <a:cubicBezTo>
                    <a:pt x="74" y="128"/>
                    <a:pt x="75" y="128"/>
                    <a:pt x="75" y="127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5" y="127"/>
                    <a:pt x="75" y="126"/>
                    <a:pt x="75" y="126"/>
                  </a:cubicBezTo>
                  <a:cubicBezTo>
                    <a:pt x="75" y="126"/>
                    <a:pt x="74" y="125"/>
                    <a:pt x="74" y="12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5" y="124"/>
                    <a:pt x="76" y="124"/>
                    <a:pt x="76" y="124"/>
                  </a:cubicBezTo>
                  <a:cubicBezTo>
                    <a:pt x="76" y="124"/>
                    <a:pt x="76" y="124"/>
                    <a:pt x="76" y="124"/>
                  </a:cubicBezTo>
                  <a:cubicBezTo>
                    <a:pt x="76" y="123"/>
                    <a:pt x="76" y="122"/>
                    <a:pt x="76" y="121"/>
                  </a:cubicBezTo>
                  <a:cubicBezTo>
                    <a:pt x="77" y="121"/>
                    <a:pt x="77" y="121"/>
                    <a:pt x="77" y="121"/>
                  </a:cubicBezTo>
                  <a:cubicBezTo>
                    <a:pt x="77" y="120"/>
                    <a:pt x="77" y="118"/>
                    <a:pt x="78" y="118"/>
                  </a:cubicBezTo>
                  <a:cubicBezTo>
                    <a:pt x="79" y="118"/>
                    <a:pt x="79" y="118"/>
                    <a:pt x="79" y="117"/>
                  </a:cubicBezTo>
                  <a:cubicBezTo>
                    <a:pt x="79" y="117"/>
                    <a:pt x="79" y="116"/>
                    <a:pt x="79" y="116"/>
                  </a:cubicBezTo>
                  <a:cubicBezTo>
                    <a:pt x="79" y="116"/>
                    <a:pt x="79" y="116"/>
                    <a:pt x="79" y="116"/>
                  </a:cubicBezTo>
                  <a:cubicBezTo>
                    <a:pt x="79" y="116"/>
                    <a:pt x="79" y="115"/>
                    <a:pt x="80" y="114"/>
                  </a:cubicBezTo>
                  <a:cubicBezTo>
                    <a:pt x="80" y="114"/>
                    <a:pt x="79" y="114"/>
                    <a:pt x="79" y="113"/>
                  </a:cubicBezTo>
                  <a:cubicBezTo>
                    <a:pt x="79" y="112"/>
                    <a:pt x="79" y="112"/>
                    <a:pt x="79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12"/>
                    <a:pt x="80" y="112"/>
                    <a:pt x="80" y="111"/>
                  </a:cubicBezTo>
                  <a:cubicBezTo>
                    <a:pt x="81" y="110"/>
                    <a:pt x="81" y="110"/>
                    <a:pt x="81" y="110"/>
                  </a:cubicBezTo>
                  <a:cubicBezTo>
                    <a:pt x="81" y="111"/>
                    <a:pt x="81" y="111"/>
                    <a:pt x="81" y="111"/>
                  </a:cubicBezTo>
                  <a:cubicBezTo>
                    <a:pt x="82" y="111"/>
                    <a:pt x="82" y="109"/>
                    <a:pt x="83" y="109"/>
                  </a:cubicBezTo>
                  <a:cubicBezTo>
                    <a:pt x="83" y="109"/>
                    <a:pt x="83" y="108"/>
                    <a:pt x="83" y="108"/>
                  </a:cubicBezTo>
                  <a:cubicBezTo>
                    <a:pt x="84" y="107"/>
                    <a:pt x="86" y="107"/>
                    <a:pt x="89" y="107"/>
                  </a:cubicBezTo>
                  <a:cubicBezTo>
                    <a:pt x="90" y="107"/>
                    <a:pt x="91" y="107"/>
                    <a:pt x="91" y="107"/>
                  </a:cubicBezTo>
                  <a:cubicBezTo>
                    <a:pt x="92" y="107"/>
                    <a:pt x="92" y="106"/>
                    <a:pt x="92" y="106"/>
                  </a:cubicBezTo>
                  <a:cubicBezTo>
                    <a:pt x="93" y="106"/>
                    <a:pt x="93" y="105"/>
                    <a:pt x="95" y="105"/>
                  </a:cubicBezTo>
                  <a:cubicBezTo>
                    <a:pt x="95" y="105"/>
                    <a:pt x="95" y="104"/>
                    <a:pt x="96" y="104"/>
                  </a:cubicBezTo>
                  <a:cubicBezTo>
                    <a:pt x="96" y="104"/>
                    <a:pt x="96" y="103"/>
                    <a:pt x="97" y="103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98" y="101"/>
                    <a:pt x="99" y="101"/>
                    <a:pt x="99" y="101"/>
                  </a:cubicBezTo>
                  <a:cubicBezTo>
                    <a:pt x="99" y="101"/>
                    <a:pt x="99" y="101"/>
                    <a:pt x="98" y="100"/>
                  </a:cubicBezTo>
                  <a:cubicBezTo>
                    <a:pt x="98" y="100"/>
                    <a:pt x="98" y="99"/>
                    <a:pt x="98" y="99"/>
                  </a:cubicBezTo>
                  <a:cubicBezTo>
                    <a:pt x="98" y="98"/>
                    <a:pt x="98" y="98"/>
                    <a:pt x="99" y="98"/>
                  </a:cubicBezTo>
                  <a:cubicBezTo>
                    <a:pt x="99" y="98"/>
                    <a:pt x="100" y="98"/>
                    <a:pt x="100" y="98"/>
                  </a:cubicBezTo>
                  <a:cubicBezTo>
                    <a:pt x="100" y="98"/>
                    <a:pt x="100" y="98"/>
                    <a:pt x="100" y="98"/>
                  </a:cubicBezTo>
                  <a:cubicBezTo>
                    <a:pt x="100" y="97"/>
                    <a:pt x="100" y="97"/>
                    <a:pt x="100" y="96"/>
                  </a:cubicBezTo>
                  <a:cubicBezTo>
                    <a:pt x="100" y="95"/>
                    <a:pt x="101" y="95"/>
                    <a:pt x="102" y="95"/>
                  </a:cubicBezTo>
                  <a:cubicBezTo>
                    <a:pt x="102" y="95"/>
                    <a:pt x="102" y="95"/>
                    <a:pt x="102" y="95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4" y="97"/>
                    <a:pt x="105" y="97"/>
                    <a:pt x="105" y="96"/>
                  </a:cubicBezTo>
                  <a:cubicBezTo>
                    <a:pt x="105" y="96"/>
                    <a:pt x="105" y="96"/>
                    <a:pt x="105" y="96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95"/>
                    <a:pt x="106" y="95"/>
                    <a:pt x="107" y="95"/>
                  </a:cubicBezTo>
                  <a:cubicBezTo>
                    <a:pt x="107" y="95"/>
                    <a:pt x="107" y="95"/>
                    <a:pt x="107" y="95"/>
                  </a:cubicBezTo>
                  <a:cubicBezTo>
                    <a:pt x="107" y="95"/>
                    <a:pt x="107" y="95"/>
                    <a:pt x="107" y="94"/>
                  </a:cubicBezTo>
                  <a:cubicBezTo>
                    <a:pt x="107" y="93"/>
                    <a:pt x="115" y="92"/>
                    <a:pt x="115" y="92"/>
                  </a:cubicBezTo>
                  <a:cubicBezTo>
                    <a:pt x="116" y="92"/>
                    <a:pt x="116" y="92"/>
                    <a:pt x="116" y="92"/>
                  </a:cubicBezTo>
                  <a:cubicBezTo>
                    <a:pt x="119" y="92"/>
                    <a:pt x="121" y="89"/>
                    <a:pt x="123" y="87"/>
                  </a:cubicBezTo>
                  <a:cubicBezTo>
                    <a:pt x="122" y="87"/>
                    <a:pt x="116" y="86"/>
                    <a:pt x="116" y="85"/>
                  </a:cubicBezTo>
                  <a:cubicBezTo>
                    <a:pt x="115" y="84"/>
                    <a:pt x="115" y="84"/>
                    <a:pt x="115" y="84"/>
                  </a:cubicBezTo>
                  <a:cubicBezTo>
                    <a:pt x="115" y="84"/>
                    <a:pt x="115" y="84"/>
                    <a:pt x="115" y="84"/>
                  </a:cubicBezTo>
                  <a:cubicBezTo>
                    <a:pt x="115" y="84"/>
                    <a:pt x="115" y="83"/>
                    <a:pt x="115" y="83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16" y="82"/>
                    <a:pt x="116" y="82"/>
                    <a:pt x="116" y="82"/>
                  </a:cubicBezTo>
                  <a:cubicBezTo>
                    <a:pt x="116" y="82"/>
                    <a:pt x="116" y="82"/>
                    <a:pt x="116" y="82"/>
                  </a:cubicBezTo>
                  <a:cubicBezTo>
                    <a:pt x="116" y="82"/>
                    <a:pt x="116" y="82"/>
                    <a:pt x="116" y="82"/>
                  </a:cubicBezTo>
                  <a:cubicBezTo>
                    <a:pt x="115" y="81"/>
                    <a:pt x="115" y="81"/>
                    <a:pt x="115" y="81"/>
                  </a:cubicBezTo>
                  <a:cubicBezTo>
                    <a:pt x="116" y="81"/>
                    <a:pt x="116" y="81"/>
                    <a:pt x="116" y="81"/>
                  </a:cubicBezTo>
                  <a:cubicBezTo>
                    <a:pt x="117" y="81"/>
                    <a:pt x="117" y="81"/>
                    <a:pt x="118" y="81"/>
                  </a:cubicBezTo>
                  <a:cubicBezTo>
                    <a:pt x="118" y="80"/>
                    <a:pt x="119" y="80"/>
                    <a:pt x="120" y="80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0" y="81"/>
                    <a:pt x="120" y="81"/>
                    <a:pt x="120" y="81"/>
                  </a:cubicBezTo>
                  <a:cubicBezTo>
                    <a:pt x="120" y="81"/>
                    <a:pt x="120" y="82"/>
                    <a:pt x="120" y="82"/>
                  </a:cubicBezTo>
                  <a:cubicBezTo>
                    <a:pt x="120" y="82"/>
                    <a:pt x="121" y="82"/>
                    <a:pt x="121" y="82"/>
                  </a:cubicBezTo>
                  <a:cubicBezTo>
                    <a:pt x="121" y="82"/>
                    <a:pt x="122" y="82"/>
                    <a:pt x="122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23" y="83"/>
                    <a:pt x="124" y="84"/>
                    <a:pt x="125" y="83"/>
                  </a:cubicBezTo>
                  <a:cubicBezTo>
                    <a:pt x="126" y="83"/>
                    <a:pt x="126" y="82"/>
                    <a:pt x="126" y="82"/>
                  </a:cubicBezTo>
                  <a:cubicBezTo>
                    <a:pt x="126" y="81"/>
                    <a:pt x="126" y="81"/>
                    <a:pt x="127" y="81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2"/>
                    <a:pt x="128" y="82"/>
                    <a:pt x="129" y="82"/>
                  </a:cubicBezTo>
                  <a:cubicBezTo>
                    <a:pt x="128" y="81"/>
                    <a:pt x="127" y="81"/>
                    <a:pt x="126" y="80"/>
                  </a:cubicBezTo>
                  <a:cubicBezTo>
                    <a:pt x="125" y="80"/>
                    <a:pt x="124" y="79"/>
                    <a:pt x="123" y="77"/>
                  </a:cubicBezTo>
                  <a:cubicBezTo>
                    <a:pt x="123" y="77"/>
                    <a:pt x="123" y="77"/>
                    <a:pt x="123" y="77"/>
                  </a:cubicBezTo>
                  <a:cubicBezTo>
                    <a:pt x="124" y="77"/>
                    <a:pt x="124" y="77"/>
                    <a:pt x="124" y="77"/>
                  </a:cubicBezTo>
                  <a:cubicBezTo>
                    <a:pt x="124" y="76"/>
                    <a:pt x="124" y="76"/>
                    <a:pt x="124" y="75"/>
                  </a:cubicBezTo>
                  <a:cubicBezTo>
                    <a:pt x="124" y="74"/>
                    <a:pt x="124" y="74"/>
                    <a:pt x="124" y="73"/>
                  </a:cubicBezTo>
                  <a:cubicBezTo>
                    <a:pt x="124" y="73"/>
                    <a:pt x="125" y="72"/>
                    <a:pt x="125" y="72"/>
                  </a:cubicBezTo>
                  <a:cubicBezTo>
                    <a:pt x="125" y="72"/>
                    <a:pt x="125" y="72"/>
                    <a:pt x="125" y="72"/>
                  </a:cubicBezTo>
                  <a:cubicBezTo>
                    <a:pt x="124" y="72"/>
                    <a:pt x="124" y="71"/>
                    <a:pt x="123" y="70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3" y="70"/>
                    <a:pt x="123" y="70"/>
                    <a:pt x="122" y="70"/>
                  </a:cubicBezTo>
                  <a:cubicBezTo>
                    <a:pt x="122" y="70"/>
                    <a:pt x="121" y="70"/>
                    <a:pt x="121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22" y="68"/>
                    <a:pt x="126" y="66"/>
                    <a:pt x="128" y="65"/>
                  </a:cubicBezTo>
                  <a:cubicBezTo>
                    <a:pt x="127" y="65"/>
                    <a:pt x="127" y="64"/>
                    <a:pt x="127" y="63"/>
                  </a:cubicBezTo>
                  <a:cubicBezTo>
                    <a:pt x="127" y="62"/>
                    <a:pt x="128" y="61"/>
                    <a:pt x="130" y="61"/>
                  </a:cubicBezTo>
                  <a:cubicBezTo>
                    <a:pt x="130" y="61"/>
                    <a:pt x="131" y="61"/>
                    <a:pt x="131" y="61"/>
                  </a:cubicBezTo>
                  <a:cubicBezTo>
                    <a:pt x="131" y="61"/>
                    <a:pt x="132" y="61"/>
                    <a:pt x="132" y="60"/>
                  </a:cubicBezTo>
                  <a:cubicBezTo>
                    <a:pt x="132" y="60"/>
                    <a:pt x="132" y="59"/>
                    <a:pt x="131" y="59"/>
                  </a:cubicBezTo>
                  <a:cubicBezTo>
                    <a:pt x="131" y="59"/>
                    <a:pt x="131" y="58"/>
                    <a:pt x="131" y="58"/>
                  </a:cubicBezTo>
                  <a:cubicBezTo>
                    <a:pt x="130" y="57"/>
                    <a:pt x="131" y="56"/>
                    <a:pt x="132" y="55"/>
                  </a:cubicBezTo>
                  <a:cubicBezTo>
                    <a:pt x="133" y="55"/>
                    <a:pt x="133" y="54"/>
                    <a:pt x="134" y="54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2" y="53"/>
                    <a:pt x="132" y="53"/>
                    <a:pt x="132" y="52"/>
                  </a:cubicBezTo>
                  <a:cubicBezTo>
                    <a:pt x="132" y="52"/>
                    <a:pt x="131" y="52"/>
                    <a:pt x="130" y="52"/>
                  </a:cubicBezTo>
                  <a:cubicBezTo>
                    <a:pt x="129" y="51"/>
                    <a:pt x="128" y="50"/>
                    <a:pt x="127" y="49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7" y="47"/>
                    <a:pt x="127" y="47"/>
                    <a:pt x="127" y="47"/>
                  </a:cubicBezTo>
                  <a:cubicBezTo>
                    <a:pt x="128" y="47"/>
                    <a:pt x="129" y="47"/>
                    <a:pt x="130" y="47"/>
                  </a:cubicBezTo>
                  <a:cubicBezTo>
                    <a:pt x="131" y="46"/>
                    <a:pt x="132" y="46"/>
                    <a:pt x="132" y="46"/>
                  </a:cubicBezTo>
                  <a:cubicBezTo>
                    <a:pt x="132" y="45"/>
                    <a:pt x="132" y="45"/>
                    <a:pt x="131" y="44"/>
                  </a:cubicBezTo>
                  <a:cubicBezTo>
                    <a:pt x="131" y="44"/>
                    <a:pt x="130" y="44"/>
                    <a:pt x="130" y="43"/>
                  </a:cubicBezTo>
                  <a:cubicBezTo>
                    <a:pt x="130" y="43"/>
                    <a:pt x="130" y="42"/>
                    <a:pt x="130" y="42"/>
                  </a:cubicBezTo>
                  <a:cubicBezTo>
                    <a:pt x="130" y="42"/>
                    <a:pt x="130" y="42"/>
                    <a:pt x="130" y="42"/>
                  </a:cubicBezTo>
                  <a:cubicBezTo>
                    <a:pt x="130" y="42"/>
                    <a:pt x="130" y="42"/>
                    <a:pt x="130" y="42"/>
                  </a:cubicBezTo>
                  <a:cubicBezTo>
                    <a:pt x="129" y="42"/>
                    <a:pt x="129" y="42"/>
                    <a:pt x="128" y="41"/>
                  </a:cubicBezTo>
                  <a:cubicBezTo>
                    <a:pt x="128" y="41"/>
                    <a:pt x="126" y="39"/>
                    <a:pt x="126" y="38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7" y="37"/>
                    <a:pt x="127" y="37"/>
                    <a:pt x="128" y="37"/>
                  </a:cubicBezTo>
                  <a:cubicBezTo>
                    <a:pt x="129" y="37"/>
                    <a:pt x="129" y="37"/>
                    <a:pt x="129" y="36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29" y="35"/>
                    <a:pt x="129" y="34"/>
                    <a:pt x="130" y="34"/>
                  </a:cubicBezTo>
                  <a:cubicBezTo>
                    <a:pt x="131" y="33"/>
                    <a:pt x="131" y="33"/>
                    <a:pt x="131" y="32"/>
                  </a:cubicBezTo>
                  <a:cubicBezTo>
                    <a:pt x="132" y="31"/>
                    <a:pt x="132" y="31"/>
                    <a:pt x="132" y="30"/>
                  </a:cubicBezTo>
                  <a:cubicBezTo>
                    <a:pt x="132" y="30"/>
                    <a:pt x="131" y="30"/>
                    <a:pt x="131" y="29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3" y="27"/>
                    <a:pt x="134" y="27"/>
                    <a:pt x="135" y="27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5" y="27"/>
                    <a:pt x="136" y="26"/>
                    <a:pt x="136" y="26"/>
                  </a:cubicBezTo>
                  <a:cubicBezTo>
                    <a:pt x="136" y="26"/>
                    <a:pt x="136" y="26"/>
                    <a:pt x="137" y="26"/>
                  </a:cubicBezTo>
                  <a:cubicBezTo>
                    <a:pt x="137" y="26"/>
                    <a:pt x="137" y="25"/>
                    <a:pt x="138" y="25"/>
                  </a:cubicBezTo>
                  <a:cubicBezTo>
                    <a:pt x="137" y="25"/>
                    <a:pt x="137" y="25"/>
                    <a:pt x="137" y="24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37" y="23"/>
                    <a:pt x="138" y="23"/>
                    <a:pt x="138" y="23"/>
                  </a:cubicBezTo>
                  <a:cubicBezTo>
                    <a:pt x="138" y="23"/>
                    <a:pt x="138" y="23"/>
                    <a:pt x="137" y="23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38" y="21"/>
                    <a:pt x="139" y="21"/>
                    <a:pt x="140" y="21"/>
                  </a:cubicBezTo>
                  <a:cubicBezTo>
                    <a:pt x="141" y="21"/>
                    <a:pt x="141" y="21"/>
                    <a:pt x="142" y="20"/>
                  </a:cubicBezTo>
                  <a:cubicBezTo>
                    <a:pt x="142" y="19"/>
                    <a:pt x="143" y="19"/>
                    <a:pt x="144" y="19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7" y="17"/>
                    <a:pt x="147" y="17"/>
                    <a:pt x="148" y="16"/>
                  </a:cubicBezTo>
                  <a:cubicBezTo>
                    <a:pt x="148" y="16"/>
                    <a:pt x="147" y="16"/>
                    <a:pt x="147" y="16"/>
                  </a:cubicBezTo>
                  <a:cubicBezTo>
                    <a:pt x="147" y="16"/>
                    <a:pt x="146" y="16"/>
                    <a:pt x="146" y="16"/>
                  </a:cubicBezTo>
                  <a:cubicBezTo>
                    <a:pt x="145" y="15"/>
                    <a:pt x="144" y="15"/>
                    <a:pt x="143" y="15"/>
                  </a:cubicBezTo>
                  <a:cubicBezTo>
                    <a:pt x="142" y="15"/>
                    <a:pt x="141" y="15"/>
                    <a:pt x="141" y="15"/>
                  </a:cubicBezTo>
                  <a:cubicBezTo>
                    <a:pt x="140" y="15"/>
                    <a:pt x="140" y="15"/>
                    <a:pt x="140" y="15"/>
                  </a:cubicBezTo>
                  <a:cubicBezTo>
                    <a:pt x="139" y="15"/>
                    <a:pt x="139" y="15"/>
                    <a:pt x="139" y="15"/>
                  </a:cubicBezTo>
                  <a:cubicBezTo>
                    <a:pt x="139" y="15"/>
                    <a:pt x="139" y="15"/>
                    <a:pt x="138" y="15"/>
                  </a:cubicBezTo>
                  <a:cubicBezTo>
                    <a:pt x="137" y="15"/>
                    <a:pt x="136" y="15"/>
                    <a:pt x="135" y="15"/>
                  </a:cubicBezTo>
                  <a:cubicBezTo>
                    <a:pt x="135" y="16"/>
                    <a:pt x="134" y="16"/>
                    <a:pt x="134" y="17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3" y="17"/>
                    <a:pt x="133" y="17"/>
                    <a:pt x="133" y="17"/>
                  </a:cubicBezTo>
                  <a:cubicBezTo>
                    <a:pt x="133" y="17"/>
                    <a:pt x="133" y="17"/>
                    <a:pt x="132" y="17"/>
                  </a:cubicBezTo>
                  <a:cubicBezTo>
                    <a:pt x="132" y="17"/>
                    <a:pt x="131" y="17"/>
                    <a:pt x="131" y="17"/>
                  </a:cubicBezTo>
                  <a:cubicBezTo>
                    <a:pt x="130" y="17"/>
                    <a:pt x="128" y="17"/>
                    <a:pt x="128" y="17"/>
                  </a:cubicBezTo>
                  <a:cubicBezTo>
                    <a:pt x="127" y="17"/>
                    <a:pt x="127" y="18"/>
                    <a:pt x="126" y="18"/>
                  </a:cubicBezTo>
                  <a:cubicBezTo>
                    <a:pt x="125" y="18"/>
                    <a:pt x="125" y="18"/>
                    <a:pt x="125" y="19"/>
                  </a:cubicBezTo>
                  <a:cubicBezTo>
                    <a:pt x="125" y="19"/>
                    <a:pt x="123" y="20"/>
                    <a:pt x="122" y="20"/>
                  </a:cubicBezTo>
                  <a:cubicBezTo>
                    <a:pt x="121" y="20"/>
                    <a:pt x="121" y="20"/>
                    <a:pt x="121" y="19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2" y="18"/>
                    <a:pt x="125" y="15"/>
                    <a:pt x="125" y="14"/>
                  </a:cubicBezTo>
                  <a:cubicBezTo>
                    <a:pt x="125" y="14"/>
                    <a:pt x="125" y="13"/>
                    <a:pt x="125" y="13"/>
                  </a:cubicBezTo>
                  <a:cubicBezTo>
                    <a:pt x="123" y="13"/>
                    <a:pt x="121" y="14"/>
                    <a:pt x="121" y="15"/>
                  </a:cubicBezTo>
                  <a:cubicBezTo>
                    <a:pt x="121" y="15"/>
                    <a:pt x="121" y="15"/>
                    <a:pt x="121" y="15"/>
                  </a:cubicBezTo>
                  <a:cubicBezTo>
                    <a:pt x="121" y="15"/>
                    <a:pt x="121" y="15"/>
                    <a:pt x="121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0" y="15"/>
                    <a:pt x="119" y="16"/>
                    <a:pt x="117" y="16"/>
                  </a:cubicBezTo>
                  <a:cubicBezTo>
                    <a:pt x="116" y="17"/>
                    <a:pt x="115" y="18"/>
                    <a:pt x="114" y="18"/>
                  </a:cubicBezTo>
                  <a:cubicBezTo>
                    <a:pt x="114" y="18"/>
                    <a:pt x="113" y="18"/>
                    <a:pt x="113" y="18"/>
                  </a:cubicBezTo>
                  <a:cubicBezTo>
                    <a:pt x="113" y="18"/>
                    <a:pt x="113" y="18"/>
                    <a:pt x="112" y="18"/>
                  </a:cubicBezTo>
                  <a:cubicBezTo>
                    <a:pt x="111" y="18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2" y="15"/>
                    <a:pt x="113" y="15"/>
                    <a:pt x="113" y="15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3" y="14"/>
                    <a:pt x="111" y="15"/>
                    <a:pt x="109" y="16"/>
                  </a:cubicBezTo>
                  <a:cubicBezTo>
                    <a:pt x="108" y="16"/>
                    <a:pt x="107" y="16"/>
                    <a:pt x="106" y="17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5" y="17"/>
                    <a:pt x="105" y="16"/>
                    <a:pt x="104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6"/>
                    <a:pt x="104" y="16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102" y="17"/>
                    <a:pt x="101" y="16"/>
                    <a:pt x="101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4"/>
                    <a:pt x="101" y="14"/>
                    <a:pt x="101" y="14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2" y="13"/>
                    <a:pt x="102" y="13"/>
                    <a:pt x="103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13"/>
                    <a:pt x="103" y="12"/>
                    <a:pt x="103" y="12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107" y="12"/>
                    <a:pt x="110" y="12"/>
                    <a:pt x="114" y="12"/>
                  </a:cubicBezTo>
                  <a:cubicBezTo>
                    <a:pt x="114" y="12"/>
                    <a:pt x="115" y="12"/>
                    <a:pt x="115" y="1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8" y="11"/>
                    <a:pt x="120" y="11"/>
                    <a:pt x="123" y="11"/>
                  </a:cubicBezTo>
                  <a:cubicBezTo>
                    <a:pt x="123" y="11"/>
                    <a:pt x="124" y="11"/>
                    <a:pt x="124" y="10"/>
                  </a:cubicBezTo>
                  <a:cubicBezTo>
                    <a:pt x="124" y="10"/>
                    <a:pt x="124" y="10"/>
                    <a:pt x="125" y="10"/>
                  </a:cubicBezTo>
                  <a:cubicBezTo>
                    <a:pt x="125" y="9"/>
                    <a:pt x="125" y="9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8"/>
                    <a:pt x="124" y="9"/>
                    <a:pt x="124" y="9"/>
                  </a:cubicBezTo>
                  <a:cubicBezTo>
                    <a:pt x="123" y="9"/>
                    <a:pt x="123" y="8"/>
                    <a:pt x="122" y="8"/>
                  </a:cubicBezTo>
                  <a:cubicBezTo>
                    <a:pt x="122" y="8"/>
                    <a:pt x="122" y="7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21" y="8"/>
                    <a:pt x="120" y="8"/>
                    <a:pt x="119" y="8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7" y="7"/>
                    <a:pt x="117" y="6"/>
                  </a:cubicBezTo>
                  <a:cubicBezTo>
                    <a:pt x="116" y="6"/>
                    <a:pt x="116" y="5"/>
                    <a:pt x="116" y="5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6" y="5"/>
                    <a:pt x="116" y="5"/>
                    <a:pt x="115" y="5"/>
                  </a:cubicBezTo>
                  <a:cubicBezTo>
                    <a:pt x="115" y="6"/>
                    <a:pt x="115" y="6"/>
                    <a:pt x="114" y="6"/>
                  </a:cubicBezTo>
                  <a:cubicBezTo>
                    <a:pt x="113" y="6"/>
                    <a:pt x="113" y="5"/>
                    <a:pt x="113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2" y="3"/>
                    <a:pt x="111" y="3"/>
                    <a:pt x="109" y="3"/>
                  </a:cubicBezTo>
                  <a:cubicBezTo>
                    <a:pt x="108" y="3"/>
                    <a:pt x="107" y="3"/>
                    <a:pt x="106" y="2"/>
                  </a:cubicBezTo>
                  <a:cubicBezTo>
                    <a:pt x="105" y="2"/>
                    <a:pt x="104" y="2"/>
                    <a:pt x="103" y="2"/>
                  </a:cubicBezTo>
                  <a:cubicBezTo>
                    <a:pt x="101" y="2"/>
                    <a:pt x="99" y="2"/>
                    <a:pt x="98" y="2"/>
                  </a:cubicBezTo>
                  <a:cubicBezTo>
                    <a:pt x="97" y="2"/>
                    <a:pt x="97" y="3"/>
                    <a:pt x="96" y="3"/>
                  </a:cubicBezTo>
                  <a:cubicBezTo>
                    <a:pt x="95" y="3"/>
                    <a:pt x="93" y="3"/>
                    <a:pt x="92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1" y="2"/>
                    <a:pt x="90" y="2"/>
                    <a:pt x="89" y="2"/>
                  </a:cubicBezTo>
                  <a:cubicBezTo>
                    <a:pt x="89" y="3"/>
                    <a:pt x="88" y="3"/>
                    <a:pt x="87" y="3"/>
                  </a:cubicBezTo>
                  <a:cubicBezTo>
                    <a:pt x="87" y="3"/>
                    <a:pt x="86" y="3"/>
                    <a:pt x="86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3"/>
                    <a:pt x="87" y="4"/>
                    <a:pt x="86" y="4"/>
                  </a:cubicBezTo>
                  <a:cubicBezTo>
                    <a:pt x="86" y="5"/>
                    <a:pt x="86" y="5"/>
                    <a:pt x="85" y="5"/>
                  </a:cubicBezTo>
                  <a:cubicBezTo>
                    <a:pt x="85" y="5"/>
                    <a:pt x="84" y="5"/>
                    <a:pt x="83" y="5"/>
                  </a:cubicBezTo>
                  <a:cubicBezTo>
                    <a:pt x="82" y="6"/>
                    <a:pt x="81" y="6"/>
                    <a:pt x="81" y="6"/>
                  </a:cubicBezTo>
                  <a:cubicBezTo>
                    <a:pt x="79" y="7"/>
                    <a:pt x="78" y="6"/>
                    <a:pt x="77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5" y="6"/>
                    <a:pt x="74" y="6"/>
                    <a:pt x="74" y="6"/>
                  </a:cubicBezTo>
                  <a:cubicBezTo>
                    <a:pt x="73" y="6"/>
                    <a:pt x="73" y="6"/>
                    <a:pt x="72" y="6"/>
                  </a:cubicBezTo>
                  <a:cubicBezTo>
                    <a:pt x="71" y="6"/>
                    <a:pt x="70" y="6"/>
                    <a:pt x="70" y="6"/>
                  </a:cubicBezTo>
                  <a:cubicBezTo>
                    <a:pt x="69" y="5"/>
                    <a:pt x="69" y="5"/>
                    <a:pt x="68" y="5"/>
                  </a:cubicBezTo>
                  <a:cubicBezTo>
                    <a:pt x="68" y="5"/>
                    <a:pt x="68" y="5"/>
                    <a:pt x="67" y="5"/>
                  </a:cubicBezTo>
                  <a:cubicBezTo>
                    <a:pt x="68" y="5"/>
                    <a:pt x="68" y="6"/>
                    <a:pt x="69" y="6"/>
                  </a:cubicBezTo>
                  <a:cubicBezTo>
                    <a:pt x="69" y="6"/>
                    <a:pt x="69" y="7"/>
                    <a:pt x="69" y="7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7" y="8"/>
                    <a:pt x="67" y="8"/>
                    <a:pt x="66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7" y="9"/>
                    <a:pt x="69" y="9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9" y="11"/>
                    <a:pt x="69" y="11"/>
                    <a:pt x="68" y="12"/>
                  </a:cubicBezTo>
                  <a:cubicBezTo>
                    <a:pt x="69" y="12"/>
                    <a:pt x="69" y="12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8" y="13"/>
                    <a:pt x="68" y="13"/>
                    <a:pt x="67" y="13"/>
                  </a:cubicBezTo>
                  <a:cubicBezTo>
                    <a:pt x="66" y="13"/>
                    <a:pt x="64" y="12"/>
                    <a:pt x="63" y="11"/>
                  </a:cubicBezTo>
                  <a:cubicBezTo>
                    <a:pt x="61" y="10"/>
                    <a:pt x="61" y="11"/>
                    <a:pt x="61" y="11"/>
                  </a:cubicBezTo>
                  <a:cubicBezTo>
                    <a:pt x="60" y="11"/>
                    <a:pt x="60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10"/>
                    <a:pt x="58" y="9"/>
                    <a:pt x="58" y="9"/>
                  </a:cubicBezTo>
                  <a:cubicBezTo>
                    <a:pt x="57" y="9"/>
                    <a:pt x="56" y="10"/>
                    <a:pt x="55" y="10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6" y="12"/>
                    <a:pt x="56" y="12"/>
                  </a:cubicBezTo>
                  <a:cubicBezTo>
                    <a:pt x="56" y="13"/>
                    <a:pt x="56" y="13"/>
                    <a:pt x="57" y="13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ubicBezTo>
                    <a:pt x="55" y="15"/>
                    <a:pt x="56" y="15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4"/>
                    <a:pt x="53" y="14"/>
                  </a:cubicBezTo>
                  <a:cubicBezTo>
                    <a:pt x="52" y="14"/>
                    <a:pt x="52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0" y="13"/>
                    <a:pt x="49" y="12"/>
                  </a:cubicBezTo>
                  <a:cubicBezTo>
                    <a:pt x="48" y="12"/>
                    <a:pt x="48" y="12"/>
                    <a:pt x="47" y="13"/>
                  </a:cubicBezTo>
                  <a:cubicBezTo>
                    <a:pt x="46" y="13"/>
                    <a:pt x="45" y="13"/>
                    <a:pt x="44" y="13"/>
                  </a:cubicBezTo>
                  <a:cubicBezTo>
                    <a:pt x="44" y="13"/>
                    <a:pt x="43" y="13"/>
                    <a:pt x="43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38" y="13"/>
                    <a:pt x="35" y="14"/>
                    <a:pt x="34" y="14"/>
                  </a:cubicBezTo>
                  <a:cubicBezTo>
                    <a:pt x="34" y="14"/>
                    <a:pt x="34" y="15"/>
                    <a:pt x="34" y="15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3" y="16"/>
                    <a:pt x="32" y="17"/>
                    <a:pt x="31" y="17"/>
                  </a:cubicBezTo>
                  <a:cubicBezTo>
                    <a:pt x="30" y="17"/>
                    <a:pt x="30" y="16"/>
                    <a:pt x="29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8" y="17"/>
                    <a:pt x="28" y="18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7" y="20"/>
                    <a:pt x="26" y="20"/>
                    <a:pt x="24" y="20"/>
                  </a:cubicBezTo>
                  <a:cubicBezTo>
                    <a:pt x="24" y="20"/>
                    <a:pt x="23" y="21"/>
                    <a:pt x="23" y="22"/>
                  </a:cubicBezTo>
                  <a:cubicBezTo>
                    <a:pt x="23" y="23"/>
                    <a:pt x="22" y="23"/>
                    <a:pt x="22" y="23"/>
                  </a:cubicBezTo>
                  <a:cubicBezTo>
                    <a:pt x="21" y="23"/>
                    <a:pt x="21" y="23"/>
                    <a:pt x="20" y="23"/>
                  </a:cubicBezTo>
                  <a:cubicBezTo>
                    <a:pt x="20" y="23"/>
                    <a:pt x="20" y="23"/>
                    <a:pt x="19" y="24"/>
                  </a:cubicBezTo>
                  <a:cubicBezTo>
                    <a:pt x="19" y="24"/>
                    <a:pt x="18" y="25"/>
                    <a:pt x="17" y="24"/>
                  </a:cubicBezTo>
                  <a:cubicBezTo>
                    <a:pt x="17" y="25"/>
                    <a:pt x="16" y="25"/>
                    <a:pt x="16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4" y="26"/>
                  </a:cubicBezTo>
                  <a:cubicBezTo>
                    <a:pt x="15" y="26"/>
                    <a:pt x="16" y="27"/>
                    <a:pt x="17" y="27"/>
                  </a:cubicBezTo>
                  <a:cubicBezTo>
                    <a:pt x="17" y="27"/>
                    <a:pt x="17" y="27"/>
                    <a:pt x="18" y="27"/>
                  </a:cubicBezTo>
                  <a:cubicBezTo>
                    <a:pt x="18" y="26"/>
                    <a:pt x="18" y="26"/>
                    <a:pt x="19" y="26"/>
                  </a:cubicBezTo>
                  <a:cubicBezTo>
                    <a:pt x="19" y="26"/>
                    <a:pt x="19" y="26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8"/>
                    <a:pt x="21" y="29"/>
                  </a:cubicBezTo>
                  <a:cubicBezTo>
                    <a:pt x="21" y="30"/>
                    <a:pt x="16" y="34"/>
                    <a:pt x="15" y="34"/>
                  </a:cubicBezTo>
                  <a:cubicBezTo>
                    <a:pt x="13" y="34"/>
                    <a:pt x="12" y="35"/>
                    <a:pt x="11" y="36"/>
                  </a:cubicBezTo>
                  <a:cubicBezTo>
                    <a:pt x="10" y="37"/>
                    <a:pt x="8" y="37"/>
                    <a:pt x="7" y="37"/>
                  </a:cubicBezTo>
                  <a:cubicBezTo>
                    <a:pt x="6" y="37"/>
                    <a:pt x="5" y="37"/>
                    <a:pt x="5" y="37"/>
                  </a:cubicBezTo>
                  <a:cubicBezTo>
                    <a:pt x="4" y="37"/>
                    <a:pt x="1" y="39"/>
                    <a:pt x="1" y="40"/>
                  </a:cubicBezTo>
                  <a:cubicBezTo>
                    <a:pt x="1" y="40"/>
                    <a:pt x="1" y="40"/>
                    <a:pt x="2" y="40"/>
                  </a:cubicBezTo>
                  <a:cubicBezTo>
                    <a:pt x="3" y="41"/>
                    <a:pt x="3" y="41"/>
                    <a:pt x="4" y="41"/>
                  </a:cubicBezTo>
                  <a:cubicBezTo>
                    <a:pt x="5" y="41"/>
                    <a:pt x="6" y="42"/>
                    <a:pt x="6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4"/>
                    <a:pt x="7" y="44"/>
                  </a:cubicBezTo>
                  <a:cubicBezTo>
                    <a:pt x="7" y="44"/>
                    <a:pt x="8" y="44"/>
                    <a:pt x="9" y="43"/>
                  </a:cubicBezTo>
                  <a:cubicBezTo>
                    <a:pt x="10" y="43"/>
                    <a:pt x="10" y="43"/>
                    <a:pt x="11" y="43"/>
                  </a:cubicBezTo>
                  <a:cubicBezTo>
                    <a:pt x="12" y="43"/>
                    <a:pt x="13" y="43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6"/>
                    <a:pt x="12" y="46"/>
                    <a:pt x="10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6"/>
                    <a:pt x="7" y="47"/>
                    <a:pt x="7" y="47"/>
                  </a:cubicBezTo>
                  <a:cubicBezTo>
                    <a:pt x="7" y="48"/>
                    <a:pt x="8" y="48"/>
                    <a:pt x="9" y="48"/>
                  </a:cubicBezTo>
                  <a:cubicBezTo>
                    <a:pt x="10" y="48"/>
                    <a:pt x="10" y="47"/>
                    <a:pt x="11" y="47"/>
                  </a:cubicBezTo>
                  <a:cubicBezTo>
                    <a:pt x="12" y="47"/>
                    <a:pt x="13" y="48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50"/>
                    <a:pt x="12" y="50"/>
                    <a:pt x="12" y="51"/>
                  </a:cubicBezTo>
                  <a:cubicBezTo>
                    <a:pt x="12" y="51"/>
                    <a:pt x="11" y="51"/>
                    <a:pt x="11" y="51"/>
                  </a:cubicBezTo>
                  <a:cubicBezTo>
                    <a:pt x="11" y="52"/>
                    <a:pt x="11" y="52"/>
                    <a:pt x="11" y="53"/>
                  </a:cubicBezTo>
                  <a:cubicBezTo>
                    <a:pt x="12" y="52"/>
                    <a:pt x="13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5" y="53"/>
                    <a:pt x="16" y="53"/>
                  </a:cubicBezTo>
                  <a:cubicBezTo>
                    <a:pt x="16" y="52"/>
                    <a:pt x="17" y="52"/>
                    <a:pt x="17" y="52"/>
                  </a:cubicBezTo>
                  <a:cubicBezTo>
                    <a:pt x="18" y="52"/>
                    <a:pt x="18" y="52"/>
                    <a:pt x="19" y="52"/>
                  </a:cubicBezTo>
                  <a:cubicBezTo>
                    <a:pt x="19" y="52"/>
                    <a:pt x="19" y="52"/>
                    <a:pt x="20" y="52"/>
                  </a:cubicBezTo>
                  <a:cubicBezTo>
                    <a:pt x="20" y="51"/>
                    <a:pt x="22" y="51"/>
                    <a:pt x="23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5" y="52"/>
                    <a:pt x="27" y="53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9" y="53"/>
                    <a:pt x="31" y="54"/>
                    <a:pt x="32" y="54"/>
                  </a:cubicBezTo>
                  <a:cubicBezTo>
                    <a:pt x="32" y="54"/>
                    <a:pt x="33" y="54"/>
                    <a:pt x="34" y="55"/>
                  </a:cubicBezTo>
                  <a:cubicBezTo>
                    <a:pt x="35" y="55"/>
                    <a:pt x="37" y="56"/>
                    <a:pt x="37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7"/>
                    <a:pt x="38" y="57"/>
                    <a:pt x="38" y="58"/>
                  </a:cubicBezTo>
                  <a:cubicBezTo>
                    <a:pt x="39" y="58"/>
                    <a:pt x="39" y="58"/>
                    <a:pt x="39" y="59"/>
                  </a:cubicBezTo>
                  <a:cubicBezTo>
                    <a:pt x="39" y="60"/>
                    <a:pt x="40" y="60"/>
                    <a:pt x="40" y="61"/>
                  </a:cubicBezTo>
                  <a:cubicBezTo>
                    <a:pt x="40" y="61"/>
                    <a:pt x="40" y="62"/>
                    <a:pt x="40" y="62"/>
                  </a:cubicBezTo>
                  <a:cubicBezTo>
                    <a:pt x="41" y="63"/>
                    <a:pt x="42" y="63"/>
                    <a:pt x="42" y="64"/>
                  </a:cubicBezTo>
                  <a:cubicBezTo>
                    <a:pt x="42" y="64"/>
                    <a:pt x="42" y="65"/>
                    <a:pt x="42" y="66"/>
                  </a:cubicBezTo>
                  <a:cubicBezTo>
                    <a:pt x="42" y="66"/>
                    <a:pt x="42" y="66"/>
                    <a:pt x="43" y="66"/>
                  </a:cubicBezTo>
                  <a:cubicBezTo>
                    <a:pt x="43" y="66"/>
                    <a:pt x="43" y="67"/>
                    <a:pt x="43" y="68"/>
                  </a:cubicBezTo>
                  <a:cubicBezTo>
                    <a:pt x="43" y="68"/>
                    <a:pt x="43" y="67"/>
                    <a:pt x="43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9"/>
                    <a:pt x="44" y="69"/>
                    <a:pt x="44" y="70"/>
                  </a:cubicBezTo>
                  <a:cubicBezTo>
                    <a:pt x="44" y="71"/>
                    <a:pt x="44" y="72"/>
                    <a:pt x="44" y="73"/>
                  </a:cubicBezTo>
                  <a:cubicBezTo>
                    <a:pt x="44" y="74"/>
                    <a:pt x="44" y="75"/>
                    <a:pt x="44" y="76"/>
                  </a:cubicBezTo>
                  <a:cubicBezTo>
                    <a:pt x="44" y="78"/>
                    <a:pt x="45" y="78"/>
                    <a:pt x="46" y="78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47" y="77"/>
                    <a:pt x="47" y="76"/>
                    <a:pt x="48" y="76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48" y="77"/>
                    <a:pt x="48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6"/>
                    <a:pt x="49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0" y="77"/>
                    <a:pt x="51" y="77"/>
                    <a:pt x="51" y="78"/>
                  </a:cubicBezTo>
                  <a:cubicBezTo>
                    <a:pt x="53" y="80"/>
                    <a:pt x="54" y="81"/>
                    <a:pt x="54" y="82"/>
                  </a:cubicBezTo>
                  <a:cubicBezTo>
                    <a:pt x="54" y="82"/>
                    <a:pt x="54" y="82"/>
                    <a:pt x="55" y="83"/>
                  </a:cubicBezTo>
                  <a:cubicBezTo>
                    <a:pt x="55" y="83"/>
                    <a:pt x="56" y="84"/>
                    <a:pt x="56" y="84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4" y="85"/>
                    <a:pt x="53" y="85"/>
                    <a:pt x="53" y="86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4" y="87"/>
                    <a:pt x="54" y="87"/>
                  </a:cubicBezTo>
                  <a:cubicBezTo>
                    <a:pt x="54" y="87"/>
                    <a:pt x="55" y="87"/>
                    <a:pt x="55" y="87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5" y="89"/>
                    <a:pt x="55" y="89"/>
                    <a:pt x="56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6" y="91"/>
                    <a:pt x="56" y="91"/>
                    <a:pt x="56" y="91"/>
                  </a:cubicBezTo>
                  <a:cubicBezTo>
                    <a:pt x="56" y="92"/>
                    <a:pt x="55" y="92"/>
                    <a:pt x="55" y="92"/>
                  </a:cubicBezTo>
                  <a:cubicBezTo>
                    <a:pt x="55" y="92"/>
                    <a:pt x="55" y="92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5" y="94"/>
                    <a:pt x="55" y="94"/>
                  </a:cubicBezTo>
                  <a:cubicBezTo>
                    <a:pt x="55" y="95"/>
                    <a:pt x="55" y="95"/>
                    <a:pt x="55" y="95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95"/>
                    <a:pt x="53" y="96"/>
                    <a:pt x="53" y="96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1" y="96"/>
                    <a:pt x="51" y="96"/>
                  </a:cubicBezTo>
                  <a:cubicBezTo>
                    <a:pt x="51" y="97"/>
                    <a:pt x="51" y="99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1"/>
                    <a:pt x="50" y="101"/>
                    <a:pt x="49" y="100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50" y="102"/>
                    <a:pt x="49" y="104"/>
                    <a:pt x="49" y="106"/>
                  </a:cubicBezTo>
                  <a:cubicBezTo>
                    <a:pt x="49" y="106"/>
                    <a:pt x="49" y="107"/>
                    <a:pt x="49" y="107"/>
                  </a:cubicBezTo>
                  <a:cubicBezTo>
                    <a:pt x="49" y="109"/>
                    <a:pt x="49" y="109"/>
                    <a:pt x="50" y="109"/>
                  </a:cubicBezTo>
                  <a:cubicBezTo>
                    <a:pt x="50" y="109"/>
                    <a:pt x="50" y="110"/>
                    <a:pt x="51" y="110"/>
                  </a:cubicBezTo>
                  <a:cubicBezTo>
                    <a:pt x="51" y="110"/>
                    <a:pt x="51" y="110"/>
                    <a:pt x="51" y="111"/>
                  </a:cubicBezTo>
                  <a:cubicBezTo>
                    <a:pt x="52" y="111"/>
                    <a:pt x="51" y="112"/>
                    <a:pt x="51" y="113"/>
                  </a:cubicBezTo>
                  <a:cubicBezTo>
                    <a:pt x="51" y="113"/>
                    <a:pt x="51" y="113"/>
                    <a:pt x="51" y="113"/>
                  </a:cubicBezTo>
                  <a:cubicBezTo>
                    <a:pt x="51" y="113"/>
                    <a:pt x="51" y="113"/>
                    <a:pt x="51" y="114"/>
                  </a:cubicBezTo>
                  <a:cubicBezTo>
                    <a:pt x="51" y="114"/>
                    <a:pt x="52" y="114"/>
                    <a:pt x="52" y="114"/>
                  </a:cubicBezTo>
                  <a:cubicBezTo>
                    <a:pt x="52" y="114"/>
                    <a:pt x="52" y="114"/>
                    <a:pt x="52" y="114"/>
                  </a:cubicBezTo>
                  <a:cubicBezTo>
                    <a:pt x="52" y="114"/>
                    <a:pt x="52" y="114"/>
                    <a:pt x="52" y="114"/>
                  </a:cubicBezTo>
                  <a:cubicBezTo>
                    <a:pt x="53" y="115"/>
                    <a:pt x="54" y="117"/>
                    <a:pt x="54" y="117"/>
                  </a:cubicBezTo>
                  <a:cubicBezTo>
                    <a:pt x="54" y="117"/>
                    <a:pt x="54" y="118"/>
                    <a:pt x="54" y="118"/>
                  </a:cubicBezTo>
                  <a:cubicBezTo>
                    <a:pt x="55" y="118"/>
                    <a:pt x="55" y="119"/>
                    <a:pt x="55" y="119"/>
                  </a:cubicBezTo>
                  <a:cubicBezTo>
                    <a:pt x="56" y="120"/>
                    <a:pt x="56" y="120"/>
                    <a:pt x="56" y="121"/>
                  </a:cubicBezTo>
                  <a:cubicBezTo>
                    <a:pt x="56" y="121"/>
                    <a:pt x="56" y="121"/>
                    <a:pt x="56" y="121"/>
                  </a:cubicBezTo>
                  <a:cubicBezTo>
                    <a:pt x="56" y="122"/>
                    <a:pt x="57" y="122"/>
                    <a:pt x="57" y="122"/>
                  </a:cubicBezTo>
                  <a:cubicBezTo>
                    <a:pt x="58" y="122"/>
                    <a:pt x="59" y="123"/>
                    <a:pt x="59" y="124"/>
                  </a:cubicBezTo>
                  <a:cubicBezTo>
                    <a:pt x="59" y="124"/>
                    <a:pt x="59" y="124"/>
                    <a:pt x="59" y="124"/>
                  </a:cubicBezTo>
                  <a:cubicBezTo>
                    <a:pt x="58" y="125"/>
                    <a:pt x="58" y="125"/>
                    <a:pt x="58" y="125"/>
                  </a:cubicBezTo>
                  <a:cubicBezTo>
                    <a:pt x="58" y="125"/>
                    <a:pt x="58" y="125"/>
                    <a:pt x="58" y="125"/>
                  </a:cubicBezTo>
                  <a:cubicBezTo>
                    <a:pt x="58" y="125"/>
                    <a:pt x="58" y="125"/>
                    <a:pt x="59" y="126"/>
                  </a:cubicBezTo>
                  <a:cubicBezTo>
                    <a:pt x="59" y="126"/>
                    <a:pt x="60" y="127"/>
                    <a:pt x="60" y="128"/>
                  </a:cubicBezTo>
                  <a:cubicBezTo>
                    <a:pt x="60" y="128"/>
                    <a:pt x="61" y="130"/>
                    <a:pt x="62" y="131"/>
                  </a:cubicBezTo>
                  <a:cubicBezTo>
                    <a:pt x="62" y="130"/>
                    <a:pt x="63" y="130"/>
                    <a:pt x="63" y="130"/>
                  </a:cubicBezTo>
                  <a:cubicBezTo>
                    <a:pt x="63" y="130"/>
                    <a:pt x="63" y="130"/>
                    <a:pt x="63" y="130"/>
                  </a:cubicBez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1"/>
                    <a:pt x="64" y="131"/>
                  </a:cubicBezTo>
                  <a:cubicBezTo>
                    <a:pt x="65" y="132"/>
                    <a:pt x="65" y="132"/>
                    <a:pt x="66" y="132"/>
                  </a:cubicBezTo>
                  <a:cubicBezTo>
                    <a:pt x="67" y="132"/>
                    <a:pt x="67" y="132"/>
                    <a:pt x="67" y="132"/>
                  </a:cubicBezTo>
                  <a:lnTo>
                    <a:pt x="68" y="131"/>
                  </a:lnTo>
                  <a:close/>
                  <a:moveTo>
                    <a:pt x="133" y="29"/>
                  </a:moveTo>
                  <a:cubicBezTo>
                    <a:pt x="133" y="29"/>
                    <a:pt x="133" y="29"/>
                    <a:pt x="133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3" y="29"/>
                    <a:pt x="133" y="29"/>
                    <a:pt x="133" y="29"/>
                  </a:cubicBezTo>
                  <a:close/>
                  <a:moveTo>
                    <a:pt x="102" y="15"/>
                  </a:moveTo>
                  <a:cubicBezTo>
                    <a:pt x="102" y="15"/>
                    <a:pt x="102" y="15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5" y="15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4" y="15"/>
                    <a:pt x="103" y="14"/>
                    <a:pt x="103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2" y="15"/>
                    <a:pt x="102" y="15"/>
                    <a:pt x="102" y="15"/>
                  </a:cubicBezTo>
                  <a:close/>
                  <a:moveTo>
                    <a:pt x="77" y="92"/>
                  </a:moveTo>
                  <a:cubicBezTo>
                    <a:pt x="77" y="92"/>
                    <a:pt x="77" y="91"/>
                    <a:pt x="77" y="91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8" y="91"/>
                    <a:pt x="78" y="92"/>
                    <a:pt x="77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742" name="矩形 741"/>
          <p:cNvSpPr/>
          <p:nvPr/>
        </p:nvSpPr>
        <p:spPr>
          <a:xfrm>
            <a:off x="5020438" y="3562019"/>
            <a:ext cx="1851789" cy="492443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pPr algn="dist"/>
            <a:r>
              <a:rPr lang="zh-CN" altLang="en-US" sz="2600" dirty="0" smtClean="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rPr>
              <a:t>添加副标题</a:t>
            </a:r>
            <a:endParaRPr lang="zh-CN" altLang="en-US" sz="2600" dirty="0">
              <a:solidFill>
                <a:srgbClr val="800000"/>
              </a:solidFill>
              <a:latin typeface="汉仪雪君体简" panose="02010604000101010101" pitchFamily="2" charset="-122"/>
              <a:ea typeface="汉仪雪君体简" panose="02010604000101010101" pitchFamily="2" charset="-122"/>
              <a:cs typeface="Adobe Devanagari" panose="02040503050201020203" pitchFamily="18" charset="0"/>
            </a:endParaRPr>
          </a:p>
        </p:txBody>
      </p:sp>
      <p:sp>
        <p:nvSpPr>
          <p:cNvPr id="743" name="矩形 742"/>
          <p:cNvSpPr/>
          <p:nvPr/>
        </p:nvSpPr>
        <p:spPr>
          <a:xfrm>
            <a:off x="2658236" y="5237899"/>
            <a:ext cx="1851789" cy="492443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pPr algn="dist"/>
            <a:r>
              <a:rPr lang="zh-CN" altLang="en-US" sz="2600" dirty="0" smtClean="0">
                <a:solidFill>
                  <a:srgbClr val="024A02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rPr>
              <a:t>添加副标题</a:t>
            </a:r>
            <a:endParaRPr lang="zh-CN" altLang="en-US" sz="2600" dirty="0">
              <a:solidFill>
                <a:srgbClr val="024A02"/>
              </a:solidFill>
              <a:latin typeface="汉仪雪君体简" panose="02010604000101010101" pitchFamily="2" charset="-122"/>
              <a:ea typeface="汉仪雪君体简" panose="02010604000101010101" pitchFamily="2" charset="-122"/>
              <a:cs typeface="Adobe Devanagari" panose="02040503050201020203" pitchFamily="18" charset="0"/>
            </a:endParaRPr>
          </a:p>
        </p:txBody>
      </p:sp>
      <p:sp>
        <p:nvSpPr>
          <p:cNvPr id="744" name="矩形 743"/>
          <p:cNvSpPr/>
          <p:nvPr/>
        </p:nvSpPr>
        <p:spPr>
          <a:xfrm>
            <a:off x="9632638" y="5540700"/>
            <a:ext cx="1851789" cy="492443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pPr algn="dist"/>
            <a:r>
              <a:rPr lang="zh-CN" altLang="en-US" sz="2600" dirty="0" smtClean="0">
                <a:solidFill>
                  <a:srgbClr val="024A02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rPr>
              <a:t>添加副标题</a:t>
            </a:r>
            <a:endParaRPr lang="zh-CN" altLang="en-US" sz="2600" dirty="0">
              <a:solidFill>
                <a:srgbClr val="024A02"/>
              </a:solidFill>
              <a:latin typeface="汉仪雪君体简" panose="02010604000101010101" pitchFamily="2" charset="-122"/>
              <a:ea typeface="汉仪雪君体简" panose="02010604000101010101" pitchFamily="2" charset="-122"/>
              <a:cs typeface="Adobe Devanagari" panose="02040503050201020203" pitchFamily="18" charset="0"/>
            </a:endParaRPr>
          </a:p>
        </p:txBody>
      </p:sp>
      <p:sp>
        <p:nvSpPr>
          <p:cNvPr id="745" name="矩形 744"/>
          <p:cNvSpPr/>
          <p:nvPr/>
        </p:nvSpPr>
        <p:spPr>
          <a:xfrm>
            <a:off x="9632638" y="3023773"/>
            <a:ext cx="1851789" cy="492443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pPr algn="dist"/>
            <a:r>
              <a:rPr lang="zh-CN" altLang="en-US" sz="2600" dirty="0" smtClean="0">
                <a:solidFill>
                  <a:srgbClr val="024A02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rPr>
              <a:t>添加副标题</a:t>
            </a:r>
            <a:endParaRPr lang="zh-CN" altLang="en-US" sz="2600" dirty="0">
              <a:solidFill>
                <a:srgbClr val="024A02"/>
              </a:solidFill>
              <a:latin typeface="汉仪雪君体简" panose="02010604000101010101" pitchFamily="2" charset="-122"/>
              <a:ea typeface="汉仪雪君体简" panose="02010604000101010101" pitchFamily="2" charset="-122"/>
              <a:cs typeface="Adobe Devanagari" panose="020405030502010202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7675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/>
                                        <p:tgtEl>
                                          <p:spTgt spid="7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750"/>
                                        <p:tgtEl>
                                          <p:spTgt spid="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/>
                                        <p:tgtEl>
                                          <p:spTgt spid="7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" dur="750"/>
                                        <p:tgtEl>
                                          <p:spTgt spid="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/>
                                        <p:tgtEl>
                                          <p:spTgt spid="7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750"/>
                                        <p:tgtEl>
                                          <p:spTgt spid="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/>
                                        <p:tgtEl>
                                          <p:spTgt spid="7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" dur="750"/>
                                        <p:tgtEl>
                                          <p:spTgt spid="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2" grpId="0"/>
      <p:bldP spid="743" grpId="0"/>
      <p:bldP spid="744" grpId="0"/>
      <p:bldP spid="74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矩形 26"/>
          <p:cNvSpPr/>
          <p:nvPr/>
        </p:nvSpPr>
        <p:spPr>
          <a:xfrm>
            <a:off x="3602372" y="436147"/>
            <a:ext cx="4987263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r>
              <a:rPr lang="zh-CN" altLang="en-US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传统食俗</a:t>
            </a:r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endParaRPr lang="zh-CN" altLang="en-US" sz="4500" b="1" dirty="0" smtClean="0">
              <a:blipFill>
                <a:blip r:embed="rId2"/>
                <a:stretch>
                  <a:fillRect/>
                </a:stretch>
              </a:blipFill>
              <a:latin typeface="汉仪雪君体简" panose="02010604000101010101" pitchFamily="2" charset="-122"/>
              <a:ea typeface="汉仪雪君体简" panose="02010604000101010101" pitchFamily="2" charset="-122"/>
            </a:endParaRPr>
          </a:p>
        </p:txBody>
      </p:sp>
      <p:sp>
        <p:nvSpPr>
          <p:cNvPr id="3" name="TextBox 8"/>
          <p:cNvSpPr txBox="1"/>
          <p:nvPr/>
        </p:nvSpPr>
        <p:spPr>
          <a:xfrm>
            <a:off x="6580337" y="1858201"/>
            <a:ext cx="2334505" cy="535275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>
              <a:lnSpc>
                <a:spcPct val="139000"/>
              </a:lnSpc>
            </a:pPr>
            <a:r>
              <a:rPr lang="zh-CN" altLang="en-US" sz="2800" dirty="0" smtClean="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添加副标题</a:t>
            </a:r>
            <a:endParaRPr lang="zh-CN" altLang="en-US" sz="2800" dirty="0">
              <a:solidFill>
                <a:srgbClr val="800000"/>
              </a:solidFill>
              <a:latin typeface="汉仪雪君体简" panose="02010604000101010101" pitchFamily="2" charset="-122"/>
              <a:ea typeface="汉仪雪君体简" panose="02010604000101010101" pitchFamily="2" charset="-122"/>
            </a:endParaRPr>
          </a:p>
        </p:txBody>
      </p:sp>
      <p:sp>
        <p:nvSpPr>
          <p:cNvPr id="4" name="TextBox 8"/>
          <p:cNvSpPr txBox="1"/>
          <p:nvPr/>
        </p:nvSpPr>
        <p:spPr>
          <a:xfrm>
            <a:off x="6861307" y="2568011"/>
            <a:ext cx="4374320" cy="102143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　　请在此处添加说明文字，请在此处添加说明文字，请在此处添加说明文字，请在此处添加说明文字，请在此处添加说明</a:t>
            </a:r>
            <a:r>
              <a:rPr lang="zh-CN" altLang="en-US" sz="16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r>
              <a:rPr lang="en-US" altLang="zh-CN" sz="16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……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TextBox 8"/>
          <p:cNvSpPr txBox="1"/>
          <p:nvPr/>
        </p:nvSpPr>
        <p:spPr>
          <a:xfrm>
            <a:off x="6580337" y="3988083"/>
            <a:ext cx="2334505" cy="535275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>
              <a:lnSpc>
                <a:spcPct val="139000"/>
              </a:lnSpc>
            </a:pPr>
            <a:r>
              <a:rPr lang="zh-CN" altLang="en-US" sz="2800" dirty="0" smtClean="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添加副标题</a:t>
            </a:r>
            <a:endParaRPr lang="zh-CN" altLang="en-US" sz="2800" dirty="0">
              <a:solidFill>
                <a:srgbClr val="800000"/>
              </a:solidFill>
              <a:latin typeface="汉仪雪君体简" panose="02010604000101010101" pitchFamily="2" charset="-122"/>
              <a:ea typeface="汉仪雪君体简" panose="02010604000101010101" pitchFamily="2" charset="-122"/>
            </a:endParaRPr>
          </a:p>
        </p:txBody>
      </p:sp>
      <p:sp>
        <p:nvSpPr>
          <p:cNvPr id="6" name="TextBox 8"/>
          <p:cNvSpPr txBox="1"/>
          <p:nvPr/>
        </p:nvSpPr>
        <p:spPr>
          <a:xfrm>
            <a:off x="6861307" y="4502273"/>
            <a:ext cx="4374320" cy="10525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　　请在此处添加说明文字，请在此处添加说明文字，请在此处添加说明文字，请在此处添加说明文字，请在此处添加说明文字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……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968120" y="1651687"/>
            <a:ext cx="5278910" cy="4394314"/>
            <a:chOff x="2857267" y="964881"/>
            <a:chExt cx="6531442" cy="5436953"/>
          </a:xfrm>
          <a:solidFill>
            <a:srgbClr val="45923A"/>
          </a:solidFill>
        </p:grpSpPr>
        <p:sp>
          <p:nvSpPr>
            <p:cNvPr id="8" name="Freeform 1066"/>
            <p:cNvSpPr>
              <a:spLocks/>
            </p:cNvSpPr>
            <p:nvPr/>
          </p:nvSpPr>
          <p:spPr bwMode="auto">
            <a:xfrm rot="356891">
              <a:off x="7599785" y="4860189"/>
              <a:ext cx="553743" cy="711899"/>
            </a:xfrm>
            <a:custGeom>
              <a:avLst/>
              <a:gdLst>
                <a:gd name="T0" fmla="*/ 0 w 369"/>
                <a:gd name="T1" fmla="*/ 261 h 465"/>
                <a:gd name="T2" fmla="*/ 9 w 369"/>
                <a:gd name="T3" fmla="*/ 201 h 465"/>
                <a:gd name="T4" fmla="*/ 18 w 369"/>
                <a:gd name="T5" fmla="*/ 187 h 465"/>
                <a:gd name="T6" fmla="*/ 23 w 369"/>
                <a:gd name="T7" fmla="*/ 171 h 465"/>
                <a:gd name="T8" fmla="*/ 33 w 369"/>
                <a:gd name="T9" fmla="*/ 146 h 465"/>
                <a:gd name="T10" fmla="*/ 27 w 369"/>
                <a:gd name="T11" fmla="*/ 136 h 465"/>
                <a:gd name="T12" fmla="*/ 28 w 369"/>
                <a:gd name="T13" fmla="*/ 116 h 465"/>
                <a:gd name="T14" fmla="*/ 54 w 369"/>
                <a:gd name="T15" fmla="*/ 86 h 465"/>
                <a:gd name="T16" fmla="*/ 52 w 369"/>
                <a:gd name="T17" fmla="*/ 63 h 465"/>
                <a:gd name="T18" fmla="*/ 69 w 369"/>
                <a:gd name="T19" fmla="*/ 33 h 465"/>
                <a:gd name="T20" fmla="*/ 86 w 369"/>
                <a:gd name="T21" fmla="*/ 39 h 465"/>
                <a:gd name="T22" fmla="*/ 118 w 369"/>
                <a:gd name="T23" fmla="*/ 13 h 465"/>
                <a:gd name="T24" fmla="*/ 125 w 369"/>
                <a:gd name="T25" fmla="*/ 0 h 465"/>
                <a:gd name="T26" fmla="*/ 145 w 369"/>
                <a:gd name="T27" fmla="*/ 3 h 465"/>
                <a:gd name="T28" fmla="*/ 155 w 369"/>
                <a:gd name="T29" fmla="*/ 32 h 465"/>
                <a:gd name="T30" fmla="*/ 164 w 369"/>
                <a:gd name="T31" fmla="*/ 51 h 465"/>
                <a:gd name="T32" fmla="*/ 186 w 369"/>
                <a:gd name="T33" fmla="*/ 51 h 465"/>
                <a:gd name="T34" fmla="*/ 199 w 369"/>
                <a:gd name="T35" fmla="*/ 33 h 465"/>
                <a:gd name="T36" fmla="*/ 218 w 369"/>
                <a:gd name="T37" fmla="*/ 55 h 465"/>
                <a:gd name="T38" fmla="*/ 254 w 369"/>
                <a:gd name="T39" fmla="*/ 41 h 465"/>
                <a:gd name="T40" fmla="*/ 232 w 369"/>
                <a:gd name="T41" fmla="*/ 96 h 465"/>
                <a:gd name="T42" fmla="*/ 218 w 369"/>
                <a:gd name="T43" fmla="*/ 90 h 465"/>
                <a:gd name="T44" fmla="*/ 210 w 369"/>
                <a:gd name="T45" fmla="*/ 95 h 465"/>
                <a:gd name="T46" fmla="*/ 210 w 369"/>
                <a:gd name="T47" fmla="*/ 100 h 465"/>
                <a:gd name="T48" fmla="*/ 219 w 369"/>
                <a:gd name="T49" fmla="*/ 114 h 465"/>
                <a:gd name="T50" fmla="*/ 217 w 369"/>
                <a:gd name="T51" fmla="*/ 165 h 465"/>
                <a:gd name="T52" fmla="*/ 219 w 369"/>
                <a:gd name="T53" fmla="*/ 181 h 465"/>
                <a:gd name="T54" fmla="*/ 217 w 369"/>
                <a:gd name="T55" fmla="*/ 185 h 465"/>
                <a:gd name="T56" fmla="*/ 203 w 369"/>
                <a:gd name="T57" fmla="*/ 182 h 465"/>
                <a:gd name="T58" fmla="*/ 194 w 369"/>
                <a:gd name="T59" fmla="*/ 193 h 465"/>
                <a:gd name="T60" fmla="*/ 201 w 369"/>
                <a:gd name="T61" fmla="*/ 205 h 465"/>
                <a:gd name="T62" fmla="*/ 184 w 369"/>
                <a:gd name="T63" fmla="*/ 223 h 465"/>
                <a:gd name="T64" fmla="*/ 186 w 369"/>
                <a:gd name="T65" fmla="*/ 229 h 465"/>
                <a:gd name="T66" fmla="*/ 170 w 369"/>
                <a:gd name="T67" fmla="*/ 239 h 465"/>
                <a:gd name="T68" fmla="*/ 173 w 369"/>
                <a:gd name="T69" fmla="*/ 250 h 465"/>
                <a:gd name="T70" fmla="*/ 167 w 369"/>
                <a:gd name="T71" fmla="*/ 259 h 465"/>
                <a:gd name="T72" fmla="*/ 145 w 369"/>
                <a:gd name="T73" fmla="*/ 259 h 465"/>
                <a:gd name="T74" fmla="*/ 133 w 369"/>
                <a:gd name="T75" fmla="*/ 269 h 465"/>
                <a:gd name="T76" fmla="*/ 131 w 369"/>
                <a:gd name="T77" fmla="*/ 275 h 465"/>
                <a:gd name="T78" fmla="*/ 141 w 369"/>
                <a:gd name="T79" fmla="*/ 283 h 465"/>
                <a:gd name="T80" fmla="*/ 130 w 369"/>
                <a:gd name="T81" fmla="*/ 302 h 465"/>
                <a:gd name="T82" fmla="*/ 114 w 369"/>
                <a:gd name="T83" fmla="*/ 323 h 465"/>
                <a:gd name="T84" fmla="*/ 109 w 369"/>
                <a:gd name="T85" fmla="*/ 322 h 465"/>
                <a:gd name="T86" fmla="*/ 92 w 369"/>
                <a:gd name="T87" fmla="*/ 340 h 465"/>
                <a:gd name="T88" fmla="*/ 74 w 369"/>
                <a:gd name="T89" fmla="*/ 297 h 465"/>
                <a:gd name="T90" fmla="*/ 57 w 369"/>
                <a:gd name="T91" fmla="*/ 275 h 465"/>
                <a:gd name="T92" fmla="*/ 46 w 369"/>
                <a:gd name="T93" fmla="*/ 276 h 465"/>
                <a:gd name="T94" fmla="*/ 39 w 369"/>
                <a:gd name="T95" fmla="*/ 269 h 465"/>
                <a:gd name="T96" fmla="*/ 0 w 369"/>
                <a:gd name="T97" fmla="*/ 261 h 465"/>
                <a:gd name="T98" fmla="*/ 0 w 369"/>
                <a:gd name="T99" fmla="*/ 261 h 46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9"/>
                <a:gd name="T151" fmla="*/ 0 h 465"/>
                <a:gd name="T152" fmla="*/ 369 w 369"/>
                <a:gd name="T153" fmla="*/ 465 h 46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9" h="465">
                  <a:moveTo>
                    <a:pt x="0" y="357"/>
                  </a:moveTo>
                  <a:lnTo>
                    <a:pt x="12" y="275"/>
                  </a:lnTo>
                  <a:lnTo>
                    <a:pt x="26" y="256"/>
                  </a:lnTo>
                  <a:lnTo>
                    <a:pt x="33" y="234"/>
                  </a:lnTo>
                  <a:lnTo>
                    <a:pt x="48" y="200"/>
                  </a:lnTo>
                  <a:lnTo>
                    <a:pt x="38" y="186"/>
                  </a:lnTo>
                  <a:lnTo>
                    <a:pt x="41" y="159"/>
                  </a:lnTo>
                  <a:lnTo>
                    <a:pt x="78" y="116"/>
                  </a:lnTo>
                  <a:lnTo>
                    <a:pt x="76" y="87"/>
                  </a:lnTo>
                  <a:lnTo>
                    <a:pt x="100" y="46"/>
                  </a:lnTo>
                  <a:lnTo>
                    <a:pt x="124" y="53"/>
                  </a:lnTo>
                  <a:lnTo>
                    <a:pt x="172" y="17"/>
                  </a:lnTo>
                  <a:lnTo>
                    <a:pt x="181" y="0"/>
                  </a:lnTo>
                  <a:lnTo>
                    <a:pt x="210" y="3"/>
                  </a:lnTo>
                  <a:lnTo>
                    <a:pt x="225" y="43"/>
                  </a:lnTo>
                  <a:lnTo>
                    <a:pt x="238" y="70"/>
                  </a:lnTo>
                  <a:lnTo>
                    <a:pt x="270" y="70"/>
                  </a:lnTo>
                  <a:lnTo>
                    <a:pt x="289" y="46"/>
                  </a:lnTo>
                  <a:lnTo>
                    <a:pt x="317" y="75"/>
                  </a:lnTo>
                  <a:lnTo>
                    <a:pt x="368" y="56"/>
                  </a:lnTo>
                  <a:lnTo>
                    <a:pt x="337" y="132"/>
                  </a:lnTo>
                  <a:lnTo>
                    <a:pt x="317" y="123"/>
                  </a:lnTo>
                  <a:lnTo>
                    <a:pt x="304" y="130"/>
                  </a:lnTo>
                  <a:lnTo>
                    <a:pt x="304" y="136"/>
                  </a:lnTo>
                  <a:lnTo>
                    <a:pt x="318" y="156"/>
                  </a:lnTo>
                  <a:lnTo>
                    <a:pt x="315" y="225"/>
                  </a:lnTo>
                  <a:lnTo>
                    <a:pt x="318" y="247"/>
                  </a:lnTo>
                  <a:lnTo>
                    <a:pt x="315" y="253"/>
                  </a:lnTo>
                  <a:lnTo>
                    <a:pt x="294" y="249"/>
                  </a:lnTo>
                  <a:lnTo>
                    <a:pt x="282" y="263"/>
                  </a:lnTo>
                  <a:lnTo>
                    <a:pt x="292" y="280"/>
                  </a:lnTo>
                  <a:lnTo>
                    <a:pt x="267" y="304"/>
                  </a:lnTo>
                  <a:lnTo>
                    <a:pt x="270" y="313"/>
                  </a:lnTo>
                  <a:lnTo>
                    <a:pt x="246" y="326"/>
                  </a:lnTo>
                  <a:lnTo>
                    <a:pt x="251" y="343"/>
                  </a:lnTo>
                  <a:lnTo>
                    <a:pt x="242" y="353"/>
                  </a:lnTo>
                  <a:lnTo>
                    <a:pt x="210" y="353"/>
                  </a:lnTo>
                  <a:lnTo>
                    <a:pt x="192" y="368"/>
                  </a:lnTo>
                  <a:lnTo>
                    <a:pt x="189" y="375"/>
                  </a:lnTo>
                  <a:lnTo>
                    <a:pt x="205" y="386"/>
                  </a:lnTo>
                  <a:lnTo>
                    <a:pt x="188" y="413"/>
                  </a:lnTo>
                  <a:lnTo>
                    <a:pt x="165" y="442"/>
                  </a:lnTo>
                  <a:lnTo>
                    <a:pt x="157" y="439"/>
                  </a:lnTo>
                  <a:lnTo>
                    <a:pt x="133" y="464"/>
                  </a:lnTo>
                  <a:lnTo>
                    <a:pt x="107" y="406"/>
                  </a:lnTo>
                  <a:lnTo>
                    <a:pt x="83" y="375"/>
                  </a:lnTo>
                  <a:lnTo>
                    <a:pt x="67" y="377"/>
                  </a:lnTo>
                  <a:lnTo>
                    <a:pt x="57" y="368"/>
                  </a:lnTo>
                  <a:lnTo>
                    <a:pt x="0" y="357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9" name="Freeform 1067"/>
            <p:cNvSpPr>
              <a:spLocks/>
            </p:cNvSpPr>
            <p:nvPr/>
          </p:nvSpPr>
          <p:spPr bwMode="auto">
            <a:xfrm rot="356891">
              <a:off x="7321702" y="5738912"/>
              <a:ext cx="107012" cy="73060"/>
            </a:xfrm>
            <a:custGeom>
              <a:avLst/>
              <a:gdLst>
                <a:gd name="T0" fmla="*/ 4 w 72"/>
                <a:gd name="T1" fmla="*/ 9 h 50"/>
                <a:gd name="T2" fmla="*/ 20 w 72"/>
                <a:gd name="T3" fmla="*/ 13 h 50"/>
                <a:gd name="T4" fmla="*/ 39 w 72"/>
                <a:gd name="T5" fmla="*/ 0 h 50"/>
                <a:gd name="T6" fmla="*/ 47 w 72"/>
                <a:gd name="T7" fmla="*/ 23 h 50"/>
                <a:gd name="T8" fmla="*/ 28 w 72"/>
                <a:gd name="T9" fmla="*/ 31 h 50"/>
                <a:gd name="T10" fmla="*/ 4 w 72"/>
                <a:gd name="T11" fmla="*/ 29 h 50"/>
                <a:gd name="T12" fmla="*/ 0 w 72"/>
                <a:gd name="T13" fmla="*/ 13 h 50"/>
                <a:gd name="T14" fmla="*/ 4 w 72"/>
                <a:gd name="T15" fmla="*/ 9 h 50"/>
                <a:gd name="T16" fmla="*/ 4 w 72"/>
                <a:gd name="T17" fmla="*/ 9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2"/>
                <a:gd name="T28" fmla="*/ 0 h 50"/>
                <a:gd name="T29" fmla="*/ 72 w 72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2" h="50">
                  <a:moveTo>
                    <a:pt x="6" y="14"/>
                  </a:moveTo>
                  <a:lnTo>
                    <a:pt x="30" y="21"/>
                  </a:lnTo>
                  <a:lnTo>
                    <a:pt x="59" y="0"/>
                  </a:lnTo>
                  <a:lnTo>
                    <a:pt x="71" y="36"/>
                  </a:lnTo>
                  <a:lnTo>
                    <a:pt x="42" y="49"/>
                  </a:lnTo>
                  <a:lnTo>
                    <a:pt x="6" y="47"/>
                  </a:lnTo>
                  <a:lnTo>
                    <a:pt x="0" y="21"/>
                  </a:lnTo>
                  <a:lnTo>
                    <a:pt x="6" y="14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0" name="Freeform 1068"/>
            <p:cNvSpPr>
              <a:spLocks/>
            </p:cNvSpPr>
            <p:nvPr/>
          </p:nvSpPr>
          <p:spPr bwMode="auto">
            <a:xfrm rot="356891">
              <a:off x="8179623" y="5266880"/>
              <a:ext cx="193639" cy="518208"/>
            </a:xfrm>
            <a:custGeom>
              <a:avLst/>
              <a:gdLst>
                <a:gd name="T0" fmla="*/ 88 w 129"/>
                <a:gd name="T1" fmla="*/ 68 h 338"/>
                <a:gd name="T2" fmla="*/ 70 w 129"/>
                <a:gd name="T3" fmla="*/ 176 h 338"/>
                <a:gd name="T4" fmla="*/ 62 w 129"/>
                <a:gd name="T5" fmla="*/ 210 h 338"/>
                <a:gd name="T6" fmla="*/ 62 w 129"/>
                <a:gd name="T7" fmla="*/ 238 h 338"/>
                <a:gd name="T8" fmla="*/ 54 w 129"/>
                <a:gd name="T9" fmla="*/ 247 h 338"/>
                <a:gd name="T10" fmla="*/ 36 w 129"/>
                <a:gd name="T11" fmla="*/ 217 h 338"/>
                <a:gd name="T12" fmla="*/ 16 w 129"/>
                <a:gd name="T13" fmla="*/ 201 h 338"/>
                <a:gd name="T14" fmla="*/ 0 w 129"/>
                <a:gd name="T15" fmla="*/ 154 h 338"/>
                <a:gd name="T16" fmla="*/ 2 w 129"/>
                <a:gd name="T17" fmla="*/ 109 h 338"/>
                <a:gd name="T18" fmla="*/ 30 w 129"/>
                <a:gd name="T19" fmla="*/ 30 h 338"/>
                <a:gd name="T20" fmla="*/ 63 w 129"/>
                <a:gd name="T21" fmla="*/ 0 h 338"/>
                <a:gd name="T22" fmla="*/ 84 w 129"/>
                <a:gd name="T23" fmla="*/ 11 h 338"/>
                <a:gd name="T24" fmla="*/ 88 w 129"/>
                <a:gd name="T25" fmla="*/ 68 h 338"/>
                <a:gd name="T26" fmla="*/ 88 w 129"/>
                <a:gd name="T27" fmla="*/ 68 h 3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9"/>
                <a:gd name="T43" fmla="*/ 0 h 338"/>
                <a:gd name="T44" fmla="*/ 129 w 129"/>
                <a:gd name="T45" fmla="*/ 338 h 3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9" h="338">
                  <a:moveTo>
                    <a:pt x="128" y="92"/>
                  </a:moveTo>
                  <a:lnTo>
                    <a:pt x="101" y="239"/>
                  </a:lnTo>
                  <a:lnTo>
                    <a:pt x="89" y="286"/>
                  </a:lnTo>
                  <a:lnTo>
                    <a:pt x="89" y="325"/>
                  </a:lnTo>
                  <a:lnTo>
                    <a:pt x="78" y="337"/>
                  </a:lnTo>
                  <a:lnTo>
                    <a:pt x="52" y="296"/>
                  </a:lnTo>
                  <a:lnTo>
                    <a:pt x="23" y="274"/>
                  </a:lnTo>
                  <a:lnTo>
                    <a:pt x="0" y="209"/>
                  </a:lnTo>
                  <a:lnTo>
                    <a:pt x="2" y="149"/>
                  </a:lnTo>
                  <a:lnTo>
                    <a:pt x="44" y="41"/>
                  </a:lnTo>
                  <a:lnTo>
                    <a:pt x="91" y="0"/>
                  </a:lnTo>
                  <a:lnTo>
                    <a:pt x="121" y="14"/>
                  </a:lnTo>
                  <a:lnTo>
                    <a:pt x="128" y="92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1" name="Freeform 1069"/>
            <p:cNvSpPr>
              <a:spLocks/>
            </p:cNvSpPr>
            <p:nvPr/>
          </p:nvSpPr>
          <p:spPr bwMode="auto">
            <a:xfrm rot="356891">
              <a:off x="6768810" y="5294868"/>
              <a:ext cx="978394" cy="834232"/>
            </a:xfrm>
            <a:custGeom>
              <a:avLst/>
              <a:gdLst>
                <a:gd name="T0" fmla="*/ 132 w 648"/>
                <a:gd name="T1" fmla="*/ 58 h 546"/>
                <a:gd name="T2" fmla="*/ 139 w 648"/>
                <a:gd name="T3" fmla="*/ 31 h 546"/>
                <a:gd name="T4" fmla="*/ 180 w 648"/>
                <a:gd name="T5" fmla="*/ 47 h 546"/>
                <a:gd name="T6" fmla="*/ 180 w 648"/>
                <a:gd name="T7" fmla="*/ 25 h 546"/>
                <a:gd name="T8" fmla="*/ 197 w 648"/>
                <a:gd name="T9" fmla="*/ 4 h 546"/>
                <a:gd name="T10" fmla="*/ 244 w 648"/>
                <a:gd name="T11" fmla="*/ 0 h 546"/>
                <a:gd name="T12" fmla="*/ 285 w 648"/>
                <a:gd name="T13" fmla="*/ 4 h 546"/>
                <a:gd name="T14" fmla="*/ 281 w 648"/>
                <a:gd name="T15" fmla="*/ 29 h 546"/>
                <a:gd name="T16" fmla="*/ 267 w 648"/>
                <a:gd name="T17" fmla="*/ 59 h 546"/>
                <a:gd name="T18" fmla="*/ 338 w 648"/>
                <a:gd name="T19" fmla="*/ 40 h 546"/>
                <a:gd name="T20" fmla="*/ 365 w 648"/>
                <a:gd name="T21" fmla="*/ 47 h 546"/>
                <a:gd name="T22" fmla="*/ 360 w 648"/>
                <a:gd name="T23" fmla="*/ 24 h 546"/>
                <a:gd name="T24" fmla="*/ 408 w 648"/>
                <a:gd name="T25" fmla="*/ 39 h 546"/>
                <a:gd name="T26" fmla="*/ 436 w 648"/>
                <a:gd name="T27" fmla="*/ 59 h 546"/>
                <a:gd name="T28" fmla="*/ 441 w 648"/>
                <a:gd name="T29" fmla="*/ 111 h 546"/>
                <a:gd name="T30" fmla="*/ 421 w 648"/>
                <a:gd name="T31" fmla="*/ 134 h 546"/>
                <a:gd name="T32" fmla="*/ 382 w 648"/>
                <a:gd name="T33" fmla="*/ 170 h 546"/>
                <a:gd name="T34" fmla="*/ 362 w 648"/>
                <a:gd name="T35" fmla="*/ 177 h 546"/>
                <a:gd name="T36" fmla="*/ 352 w 648"/>
                <a:gd name="T37" fmla="*/ 182 h 546"/>
                <a:gd name="T38" fmla="*/ 320 w 648"/>
                <a:gd name="T39" fmla="*/ 192 h 546"/>
                <a:gd name="T40" fmla="*/ 295 w 648"/>
                <a:gd name="T41" fmla="*/ 196 h 546"/>
                <a:gd name="T42" fmla="*/ 235 w 648"/>
                <a:gd name="T43" fmla="*/ 188 h 546"/>
                <a:gd name="T44" fmla="*/ 242 w 648"/>
                <a:gd name="T45" fmla="*/ 233 h 546"/>
                <a:gd name="T46" fmla="*/ 203 w 648"/>
                <a:gd name="T47" fmla="*/ 263 h 546"/>
                <a:gd name="T48" fmla="*/ 164 w 648"/>
                <a:gd name="T49" fmla="*/ 277 h 546"/>
                <a:gd name="T50" fmla="*/ 117 w 648"/>
                <a:gd name="T51" fmla="*/ 295 h 546"/>
                <a:gd name="T52" fmla="*/ 44 w 648"/>
                <a:gd name="T53" fmla="*/ 331 h 546"/>
                <a:gd name="T54" fmla="*/ 54 w 648"/>
                <a:gd name="T55" fmla="*/ 381 h 546"/>
                <a:gd name="T56" fmla="*/ 20 w 648"/>
                <a:gd name="T57" fmla="*/ 394 h 546"/>
                <a:gd name="T58" fmla="*/ 4 w 648"/>
                <a:gd name="T59" fmla="*/ 324 h 546"/>
                <a:gd name="T60" fmla="*/ 19 w 648"/>
                <a:gd name="T61" fmla="*/ 284 h 546"/>
                <a:gd name="T62" fmla="*/ 37 w 648"/>
                <a:gd name="T63" fmla="*/ 264 h 546"/>
                <a:gd name="T64" fmla="*/ 60 w 648"/>
                <a:gd name="T65" fmla="*/ 231 h 546"/>
                <a:gd name="T66" fmla="*/ 94 w 648"/>
                <a:gd name="T67" fmla="*/ 164 h 546"/>
                <a:gd name="T68" fmla="*/ 121 w 648"/>
                <a:gd name="T69" fmla="*/ 112 h 546"/>
                <a:gd name="T70" fmla="*/ 121 w 648"/>
                <a:gd name="T71" fmla="*/ 68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48"/>
                <a:gd name="T109" fmla="*/ 0 h 546"/>
                <a:gd name="T110" fmla="*/ 648 w 648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48" h="546">
                  <a:moveTo>
                    <a:pt x="172" y="93"/>
                  </a:moveTo>
                  <a:lnTo>
                    <a:pt x="189" y="79"/>
                  </a:lnTo>
                  <a:lnTo>
                    <a:pt x="189" y="53"/>
                  </a:lnTo>
                  <a:lnTo>
                    <a:pt x="198" y="43"/>
                  </a:lnTo>
                  <a:lnTo>
                    <a:pt x="220" y="46"/>
                  </a:lnTo>
                  <a:lnTo>
                    <a:pt x="257" y="64"/>
                  </a:lnTo>
                  <a:lnTo>
                    <a:pt x="263" y="50"/>
                  </a:lnTo>
                  <a:lnTo>
                    <a:pt x="255" y="35"/>
                  </a:lnTo>
                  <a:lnTo>
                    <a:pt x="257" y="24"/>
                  </a:lnTo>
                  <a:lnTo>
                    <a:pt x="281" y="4"/>
                  </a:lnTo>
                  <a:lnTo>
                    <a:pt x="322" y="16"/>
                  </a:lnTo>
                  <a:lnTo>
                    <a:pt x="346" y="0"/>
                  </a:lnTo>
                  <a:lnTo>
                    <a:pt x="364" y="17"/>
                  </a:lnTo>
                  <a:lnTo>
                    <a:pt x="406" y="6"/>
                  </a:lnTo>
                  <a:lnTo>
                    <a:pt x="415" y="21"/>
                  </a:lnTo>
                  <a:lnTo>
                    <a:pt x="401" y="40"/>
                  </a:lnTo>
                  <a:lnTo>
                    <a:pt x="379" y="72"/>
                  </a:lnTo>
                  <a:lnTo>
                    <a:pt x="379" y="81"/>
                  </a:lnTo>
                  <a:lnTo>
                    <a:pt x="392" y="91"/>
                  </a:lnTo>
                  <a:lnTo>
                    <a:pt x="480" y="55"/>
                  </a:lnTo>
                  <a:lnTo>
                    <a:pt x="511" y="72"/>
                  </a:lnTo>
                  <a:lnTo>
                    <a:pt x="520" y="64"/>
                  </a:lnTo>
                  <a:lnTo>
                    <a:pt x="511" y="43"/>
                  </a:lnTo>
                  <a:lnTo>
                    <a:pt x="513" y="33"/>
                  </a:lnTo>
                  <a:lnTo>
                    <a:pt x="570" y="43"/>
                  </a:lnTo>
                  <a:lnTo>
                    <a:pt x="580" y="53"/>
                  </a:lnTo>
                  <a:lnTo>
                    <a:pt x="596" y="50"/>
                  </a:lnTo>
                  <a:lnTo>
                    <a:pt x="620" y="81"/>
                  </a:lnTo>
                  <a:lnTo>
                    <a:pt x="647" y="139"/>
                  </a:lnTo>
                  <a:lnTo>
                    <a:pt x="628" y="152"/>
                  </a:lnTo>
                  <a:lnTo>
                    <a:pt x="613" y="180"/>
                  </a:lnTo>
                  <a:lnTo>
                    <a:pt x="600" y="185"/>
                  </a:lnTo>
                  <a:lnTo>
                    <a:pt x="587" y="212"/>
                  </a:lnTo>
                  <a:lnTo>
                    <a:pt x="544" y="233"/>
                  </a:lnTo>
                  <a:lnTo>
                    <a:pt x="526" y="225"/>
                  </a:lnTo>
                  <a:lnTo>
                    <a:pt x="515" y="243"/>
                  </a:lnTo>
                  <a:lnTo>
                    <a:pt x="515" y="250"/>
                  </a:lnTo>
                  <a:lnTo>
                    <a:pt x="502" y="250"/>
                  </a:lnTo>
                  <a:lnTo>
                    <a:pt x="478" y="250"/>
                  </a:lnTo>
                  <a:lnTo>
                    <a:pt x="456" y="265"/>
                  </a:lnTo>
                  <a:lnTo>
                    <a:pt x="441" y="255"/>
                  </a:lnTo>
                  <a:lnTo>
                    <a:pt x="421" y="269"/>
                  </a:lnTo>
                  <a:lnTo>
                    <a:pt x="373" y="289"/>
                  </a:lnTo>
                  <a:lnTo>
                    <a:pt x="334" y="258"/>
                  </a:lnTo>
                  <a:lnTo>
                    <a:pt x="332" y="282"/>
                  </a:lnTo>
                  <a:lnTo>
                    <a:pt x="344" y="320"/>
                  </a:lnTo>
                  <a:lnTo>
                    <a:pt x="310" y="335"/>
                  </a:lnTo>
                  <a:lnTo>
                    <a:pt x="289" y="361"/>
                  </a:lnTo>
                  <a:lnTo>
                    <a:pt x="253" y="371"/>
                  </a:lnTo>
                  <a:lnTo>
                    <a:pt x="233" y="380"/>
                  </a:lnTo>
                  <a:lnTo>
                    <a:pt x="193" y="380"/>
                  </a:lnTo>
                  <a:lnTo>
                    <a:pt x="167" y="406"/>
                  </a:lnTo>
                  <a:lnTo>
                    <a:pt x="98" y="430"/>
                  </a:lnTo>
                  <a:lnTo>
                    <a:pt x="62" y="455"/>
                  </a:lnTo>
                  <a:lnTo>
                    <a:pt x="45" y="472"/>
                  </a:lnTo>
                  <a:lnTo>
                    <a:pt x="78" y="525"/>
                  </a:lnTo>
                  <a:lnTo>
                    <a:pt x="55" y="545"/>
                  </a:lnTo>
                  <a:lnTo>
                    <a:pt x="29" y="542"/>
                  </a:lnTo>
                  <a:lnTo>
                    <a:pt x="0" y="486"/>
                  </a:lnTo>
                  <a:lnTo>
                    <a:pt x="5" y="445"/>
                  </a:lnTo>
                  <a:lnTo>
                    <a:pt x="5" y="426"/>
                  </a:lnTo>
                  <a:lnTo>
                    <a:pt x="27" y="390"/>
                  </a:lnTo>
                  <a:lnTo>
                    <a:pt x="55" y="383"/>
                  </a:lnTo>
                  <a:lnTo>
                    <a:pt x="53" y="364"/>
                  </a:lnTo>
                  <a:lnTo>
                    <a:pt x="82" y="351"/>
                  </a:lnTo>
                  <a:lnTo>
                    <a:pt x="86" y="318"/>
                  </a:lnTo>
                  <a:lnTo>
                    <a:pt x="136" y="277"/>
                  </a:lnTo>
                  <a:lnTo>
                    <a:pt x="134" y="225"/>
                  </a:lnTo>
                  <a:lnTo>
                    <a:pt x="174" y="173"/>
                  </a:lnTo>
                  <a:lnTo>
                    <a:pt x="172" y="154"/>
                  </a:lnTo>
                  <a:lnTo>
                    <a:pt x="184" y="137"/>
                  </a:lnTo>
                  <a:lnTo>
                    <a:pt x="172" y="93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2" name="Freeform 1070"/>
            <p:cNvSpPr>
              <a:spLocks/>
            </p:cNvSpPr>
            <p:nvPr/>
          </p:nvSpPr>
          <p:spPr bwMode="auto">
            <a:xfrm rot="356891">
              <a:off x="6048603" y="5137839"/>
              <a:ext cx="1015761" cy="747577"/>
            </a:xfrm>
            <a:custGeom>
              <a:avLst/>
              <a:gdLst>
                <a:gd name="T0" fmla="*/ 21 w 673"/>
                <a:gd name="T1" fmla="*/ 137 h 490"/>
                <a:gd name="T2" fmla="*/ 52 w 673"/>
                <a:gd name="T3" fmla="*/ 123 h 490"/>
                <a:gd name="T4" fmla="*/ 102 w 673"/>
                <a:gd name="T5" fmla="*/ 136 h 490"/>
                <a:gd name="T6" fmla="*/ 110 w 673"/>
                <a:gd name="T7" fmla="*/ 113 h 490"/>
                <a:gd name="T8" fmla="*/ 179 w 673"/>
                <a:gd name="T9" fmla="*/ 86 h 490"/>
                <a:gd name="T10" fmla="*/ 235 w 673"/>
                <a:gd name="T11" fmla="*/ 70 h 490"/>
                <a:gd name="T12" fmla="*/ 259 w 673"/>
                <a:gd name="T13" fmla="*/ 75 h 490"/>
                <a:gd name="T14" fmla="*/ 276 w 673"/>
                <a:gd name="T15" fmla="*/ 62 h 490"/>
                <a:gd name="T16" fmla="*/ 284 w 673"/>
                <a:gd name="T17" fmla="*/ 48 h 490"/>
                <a:gd name="T18" fmla="*/ 307 w 673"/>
                <a:gd name="T19" fmla="*/ 31 h 490"/>
                <a:gd name="T20" fmla="*/ 338 w 673"/>
                <a:gd name="T21" fmla="*/ 13 h 490"/>
                <a:gd name="T22" fmla="*/ 350 w 673"/>
                <a:gd name="T23" fmla="*/ 29 h 490"/>
                <a:gd name="T24" fmla="*/ 380 w 673"/>
                <a:gd name="T25" fmla="*/ 6 h 490"/>
                <a:gd name="T26" fmla="*/ 412 w 673"/>
                <a:gd name="T27" fmla="*/ 6 h 490"/>
                <a:gd name="T28" fmla="*/ 427 w 673"/>
                <a:gd name="T29" fmla="*/ 32 h 490"/>
                <a:gd name="T30" fmla="*/ 408 w 673"/>
                <a:gd name="T31" fmla="*/ 78 h 490"/>
                <a:gd name="T32" fmla="*/ 408 w 673"/>
                <a:gd name="T33" fmla="*/ 99 h 490"/>
                <a:gd name="T34" fmla="*/ 439 w 673"/>
                <a:gd name="T35" fmla="*/ 115 h 490"/>
                <a:gd name="T36" fmla="*/ 463 w 673"/>
                <a:gd name="T37" fmla="*/ 107 h 490"/>
                <a:gd name="T38" fmla="*/ 463 w 673"/>
                <a:gd name="T39" fmla="*/ 152 h 490"/>
                <a:gd name="T40" fmla="*/ 435 w 673"/>
                <a:gd name="T41" fmla="*/ 202 h 490"/>
                <a:gd name="T42" fmla="*/ 402 w 673"/>
                <a:gd name="T43" fmla="*/ 269 h 490"/>
                <a:gd name="T44" fmla="*/ 379 w 673"/>
                <a:gd name="T45" fmla="*/ 303 h 490"/>
                <a:gd name="T46" fmla="*/ 361 w 673"/>
                <a:gd name="T47" fmla="*/ 322 h 490"/>
                <a:gd name="T48" fmla="*/ 306 w 673"/>
                <a:gd name="T49" fmla="*/ 354 h 490"/>
                <a:gd name="T50" fmla="*/ 262 w 673"/>
                <a:gd name="T51" fmla="*/ 329 h 490"/>
                <a:gd name="T52" fmla="*/ 217 w 673"/>
                <a:gd name="T53" fmla="*/ 352 h 490"/>
                <a:gd name="T54" fmla="*/ 148 w 673"/>
                <a:gd name="T55" fmla="*/ 325 h 490"/>
                <a:gd name="T56" fmla="*/ 150 w 673"/>
                <a:gd name="T57" fmla="*/ 274 h 490"/>
                <a:gd name="T58" fmla="*/ 118 w 673"/>
                <a:gd name="T59" fmla="*/ 263 h 490"/>
                <a:gd name="T60" fmla="*/ 93 w 673"/>
                <a:gd name="T61" fmla="*/ 263 h 490"/>
                <a:gd name="T62" fmla="*/ 82 w 673"/>
                <a:gd name="T63" fmla="*/ 225 h 490"/>
                <a:gd name="T64" fmla="*/ 103 w 673"/>
                <a:gd name="T65" fmla="*/ 220 h 490"/>
                <a:gd name="T66" fmla="*/ 102 w 673"/>
                <a:gd name="T67" fmla="*/ 188 h 490"/>
                <a:gd name="T68" fmla="*/ 40 w 673"/>
                <a:gd name="T69" fmla="*/ 163 h 490"/>
                <a:gd name="T70" fmla="*/ 11 w 673"/>
                <a:gd name="T71" fmla="*/ 163 h 490"/>
                <a:gd name="T72" fmla="*/ 2 w 673"/>
                <a:gd name="T73" fmla="*/ 136 h 4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73"/>
                <a:gd name="T112" fmla="*/ 0 h 490"/>
                <a:gd name="T113" fmla="*/ 673 w 673"/>
                <a:gd name="T114" fmla="*/ 490 h 49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73" h="490">
                  <a:moveTo>
                    <a:pt x="2" y="187"/>
                  </a:moveTo>
                  <a:lnTo>
                    <a:pt x="30" y="189"/>
                  </a:lnTo>
                  <a:lnTo>
                    <a:pt x="61" y="161"/>
                  </a:lnTo>
                  <a:lnTo>
                    <a:pt x="74" y="170"/>
                  </a:lnTo>
                  <a:lnTo>
                    <a:pt x="133" y="194"/>
                  </a:lnTo>
                  <a:lnTo>
                    <a:pt x="145" y="187"/>
                  </a:lnTo>
                  <a:lnTo>
                    <a:pt x="147" y="167"/>
                  </a:lnTo>
                  <a:lnTo>
                    <a:pt x="157" y="156"/>
                  </a:lnTo>
                  <a:lnTo>
                    <a:pt x="241" y="101"/>
                  </a:lnTo>
                  <a:lnTo>
                    <a:pt x="256" y="119"/>
                  </a:lnTo>
                  <a:lnTo>
                    <a:pt x="306" y="134"/>
                  </a:lnTo>
                  <a:lnTo>
                    <a:pt x="334" y="97"/>
                  </a:lnTo>
                  <a:lnTo>
                    <a:pt x="348" y="105"/>
                  </a:lnTo>
                  <a:lnTo>
                    <a:pt x="368" y="105"/>
                  </a:lnTo>
                  <a:lnTo>
                    <a:pt x="368" y="95"/>
                  </a:lnTo>
                  <a:lnTo>
                    <a:pt x="394" y="86"/>
                  </a:lnTo>
                  <a:lnTo>
                    <a:pt x="394" y="77"/>
                  </a:lnTo>
                  <a:lnTo>
                    <a:pt x="405" y="66"/>
                  </a:lnTo>
                  <a:lnTo>
                    <a:pt x="411" y="69"/>
                  </a:lnTo>
                  <a:lnTo>
                    <a:pt x="437" y="42"/>
                  </a:lnTo>
                  <a:lnTo>
                    <a:pt x="460" y="48"/>
                  </a:lnTo>
                  <a:lnTo>
                    <a:pt x="482" y="18"/>
                  </a:lnTo>
                  <a:lnTo>
                    <a:pt x="492" y="42"/>
                  </a:lnTo>
                  <a:lnTo>
                    <a:pt x="499" y="40"/>
                  </a:lnTo>
                  <a:lnTo>
                    <a:pt x="534" y="6"/>
                  </a:lnTo>
                  <a:lnTo>
                    <a:pt x="542" y="9"/>
                  </a:lnTo>
                  <a:lnTo>
                    <a:pt x="558" y="0"/>
                  </a:lnTo>
                  <a:lnTo>
                    <a:pt x="587" y="9"/>
                  </a:lnTo>
                  <a:lnTo>
                    <a:pt x="587" y="40"/>
                  </a:lnTo>
                  <a:lnTo>
                    <a:pt x="609" y="44"/>
                  </a:lnTo>
                  <a:lnTo>
                    <a:pt x="602" y="74"/>
                  </a:lnTo>
                  <a:lnTo>
                    <a:pt x="582" y="108"/>
                  </a:lnTo>
                  <a:lnTo>
                    <a:pt x="573" y="136"/>
                  </a:lnTo>
                  <a:lnTo>
                    <a:pt x="582" y="136"/>
                  </a:lnTo>
                  <a:lnTo>
                    <a:pt x="606" y="115"/>
                  </a:lnTo>
                  <a:lnTo>
                    <a:pt x="626" y="158"/>
                  </a:lnTo>
                  <a:lnTo>
                    <a:pt x="642" y="148"/>
                  </a:lnTo>
                  <a:lnTo>
                    <a:pt x="659" y="148"/>
                  </a:lnTo>
                  <a:lnTo>
                    <a:pt x="672" y="192"/>
                  </a:lnTo>
                  <a:lnTo>
                    <a:pt x="659" y="209"/>
                  </a:lnTo>
                  <a:lnTo>
                    <a:pt x="661" y="228"/>
                  </a:lnTo>
                  <a:lnTo>
                    <a:pt x="621" y="280"/>
                  </a:lnTo>
                  <a:lnTo>
                    <a:pt x="624" y="332"/>
                  </a:lnTo>
                  <a:lnTo>
                    <a:pt x="573" y="372"/>
                  </a:lnTo>
                  <a:lnTo>
                    <a:pt x="569" y="406"/>
                  </a:lnTo>
                  <a:lnTo>
                    <a:pt x="540" y="418"/>
                  </a:lnTo>
                  <a:lnTo>
                    <a:pt x="542" y="438"/>
                  </a:lnTo>
                  <a:lnTo>
                    <a:pt x="514" y="445"/>
                  </a:lnTo>
                  <a:lnTo>
                    <a:pt x="492" y="480"/>
                  </a:lnTo>
                  <a:lnTo>
                    <a:pt x="435" y="489"/>
                  </a:lnTo>
                  <a:lnTo>
                    <a:pt x="405" y="467"/>
                  </a:lnTo>
                  <a:lnTo>
                    <a:pt x="374" y="454"/>
                  </a:lnTo>
                  <a:lnTo>
                    <a:pt x="344" y="485"/>
                  </a:lnTo>
                  <a:lnTo>
                    <a:pt x="310" y="487"/>
                  </a:lnTo>
                  <a:lnTo>
                    <a:pt x="280" y="489"/>
                  </a:lnTo>
                  <a:lnTo>
                    <a:pt x="210" y="449"/>
                  </a:lnTo>
                  <a:lnTo>
                    <a:pt x="197" y="414"/>
                  </a:lnTo>
                  <a:lnTo>
                    <a:pt x="214" y="379"/>
                  </a:lnTo>
                  <a:lnTo>
                    <a:pt x="195" y="363"/>
                  </a:lnTo>
                  <a:lnTo>
                    <a:pt x="169" y="363"/>
                  </a:lnTo>
                  <a:lnTo>
                    <a:pt x="162" y="357"/>
                  </a:lnTo>
                  <a:lnTo>
                    <a:pt x="133" y="363"/>
                  </a:lnTo>
                  <a:lnTo>
                    <a:pt x="105" y="344"/>
                  </a:lnTo>
                  <a:lnTo>
                    <a:pt x="116" y="312"/>
                  </a:lnTo>
                  <a:lnTo>
                    <a:pt x="138" y="310"/>
                  </a:lnTo>
                  <a:lnTo>
                    <a:pt x="147" y="304"/>
                  </a:lnTo>
                  <a:lnTo>
                    <a:pt x="153" y="276"/>
                  </a:lnTo>
                  <a:lnTo>
                    <a:pt x="145" y="260"/>
                  </a:lnTo>
                  <a:lnTo>
                    <a:pt x="70" y="247"/>
                  </a:lnTo>
                  <a:lnTo>
                    <a:pt x="57" y="225"/>
                  </a:lnTo>
                  <a:lnTo>
                    <a:pt x="35" y="225"/>
                  </a:lnTo>
                  <a:lnTo>
                    <a:pt x="16" y="225"/>
                  </a:lnTo>
                  <a:lnTo>
                    <a:pt x="0" y="201"/>
                  </a:lnTo>
                  <a:lnTo>
                    <a:pt x="2" y="187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3" name="Freeform 1071"/>
            <p:cNvSpPr>
              <a:spLocks/>
            </p:cNvSpPr>
            <p:nvPr/>
          </p:nvSpPr>
          <p:spPr bwMode="auto">
            <a:xfrm rot="356891">
              <a:off x="6584541" y="6099406"/>
              <a:ext cx="324432" cy="302428"/>
            </a:xfrm>
            <a:custGeom>
              <a:avLst/>
              <a:gdLst>
                <a:gd name="T0" fmla="*/ 152 w 214"/>
                <a:gd name="T1" fmla="*/ 24 h 199"/>
                <a:gd name="T2" fmla="*/ 123 w 214"/>
                <a:gd name="T3" fmla="*/ 75 h 199"/>
                <a:gd name="T4" fmla="*/ 123 w 214"/>
                <a:gd name="T5" fmla="*/ 96 h 199"/>
                <a:gd name="T6" fmla="*/ 68 w 214"/>
                <a:gd name="T7" fmla="*/ 141 h 199"/>
                <a:gd name="T8" fmla="*/ 10 w 214"/>
                <a:gd name="T9" fmla="*/ 123 h 199"/>
                <a:gd name="T10" fmla="*/ 0 w 214"/>
                <a:gd name="T11" fmla="*/ 80 h 199"/>
                <a:gd name="T12" fmla="*/ 4 w 214"/>
                <a:gd name="T13" fmla="*/ 61 h 199"/>
                <a:gd name="T14" fmla="*/ 33 w 214"/>
                <a:gd name="T15" fmla="*/ 30 h 199"/>
                <a:gd name="T16" fmla="*/ 44 w 214"/>
                <a:gd name="T17" fmla="*/ 20 h 199"/>
                <a:gd name="T18" fmla="*/ 96 w 214"/>
                <a:gd name="T19" fmla="*/ 11 h 199"/>
                <a:gd name="T20" fmla="*/ 119 w 214"/>
                <a:gd name="T21" fmla="*/ 9 h 199"/>
                <a:gd name="T22" fmla="*/ 127 w 214"/>
                <a:gd name="T23" fmla="*/ 0 h 199"/>
                <a:gd name="T24" fmla="*/ 144 w 214"/>
                <a:gd name="T25" fmla="*/ 4 h 199"/>
                <a:gd name="T26" fmla="*/ 152 w 214"/>
                <a:gd name="T27" fmla="*/ 24 h 199"/>
                <a:gd name="T28" fmla="*/ 152 w 214"/>
                <a:gd name="T29" fmla="*/ 24 h 19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14"/>
                <a:gd name="T46" fmla="*/ 0 h 199"/>
                <a:gd name="T47" fmla="*/ 214 w 214"/>
                <a:gd name="T48" fmla="*/ 199 h 19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14" h="199">
                  <a:moveTo>
                    <a:pt x="213" y="34"/>
                  </a:moveTo>
                  <a:lnTo>
                    <a:pt x="174" y="105"/>
                  </a:lnTo>
                  <a:lnTo>
                    <a:pt x="174" y="134"/>
                  </a:lnTo>
                  <a:lnTo>
                    <a:pt x="95" y="198"/>
                  </a:lnTo>
                  <a:lnTo>
                    <a:pt x="14" y="171"/>
                  </a:lnTo>
                  <a:lnTo>
                    <a:pt x="0" y="111"/>
                  </a:lnTo>
                  <a:lnTo>
                    <a:pt x="4" y="85"/>
                  </a:lnTo>
                  <a:lnTo>
                    <a:pt x="47" y="41"/>
                  </a:lnTo>
                  <a:lnTo>
                    <a:pt x="62" y="28"/>
                  </a:lnTo>
                  <a:lnTo>
                    <a:pt x="135" y="14"/>
                  </a:lnTo>
                  <a:lnTo>
                    <a:pt x="167" y="12"/>
                  </a:lnTo>
                  <a:lnTo>
                    <a:pt x="178" y="0"/>
                  </a:lnTo>
                  <a:lnTo>
                    <a:pt x="202" y="5"/>
                  </a:lnTo>
                  <a:lnTo>
                    <a:pt x="213" y="34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4" name="Freeform 1072"/>
            <p:cNvSpPr>
              <a:spLocks/>
            </p:cNvSpPr>
            <p:nvPr/>
          </p:nvSpPr>
          <p:spPr bwMode="auto">
            <a:xfrm rot="356891">
              <a:off x="5139917" y="4655943"/>
              <a:ext cx="1165240" cy="1230106"/>
            </a:xfrm>
            <a:custGeom>
              <a:avLst/>
              <a:gdLst>
                <a:gd name="T0" fmla="*/ 472 w 773"/>
                <a:gd name="T1" fmla="*/ 91 h 806"/>
                <a:gd name="T2" fmla="*/ 436 w 773"/>
                <a:gd name="T3" fmla="*/ 101 h 806"/>
                <a:gd name="T4" fmla="*/ 419 w 773"/>
                <a:gd name="T5" fmla="*/ 72 h 806"/>
                <a:gd name="T6" fmla="*/ 410 w 773"/>
                <a:gd name="T7" fmla="*/ 51 h 806"/>
                <a:gd name="T8" fmla="*/ 382 w 773"/>
                <a:gd name="T9" fmla="*/ 52 h 806"/>
                <a:gd name="T10" fmla="*/ 369 w 773"/>
                <a:gd name="T11" fmla="*/ 75 h 806"/>
                <a:gd name="T12" fmla="*/ 369 w 773"/>
                <a:gd name="T13" fmla="*/ 102 h 806"/>
                <a:gd name="T14" fmla="*/ 337 w 773"/>
                <a:gd name="T15" fmla="*/ 202 h 806"/>
                <a:gd name="T16" fmla="*/ 310 w 773"/>
                <a:gd name="T17" fmla="*/ 210 h 806"/>
                <a:gd name="T18" fmla="*/ 259 w 773"/>
                <a:gd name="T19" fmla="*/ 224 h 806"/>
                <a:gd name="T20" fmla="*/ 184 w 773"/>
                <a:gd name="T21" fmla="*/ 101 h 806"/>
                <a:gd name="T22" fmla="*/ 158 w 773"/>
                <a:gd name="T23" fmla="*/ 82 h 806"/>
                <a:gd name="T24" fmla="*/ 153 w 773"/>
                <a:gd name="T25" fmla="*/ 52 h 806"/>
                <a:gd name="T26" fmla="*/ 116 w 773"/>
                <a:gd name="T27" fmla="*/ 72 h 806"/>
                <a:gd name="T28" fmla="*/ 101 w 773"/>
                <a:gd name="T29" fmla="*/ 0 h 806"/>
                <a:gd name="T30" fmla="*/ 75 w 773"/>
                <a:gd name="T31" fmla="*/ 29 h 806"/>
                <a:gd name="T32" fmla="*/ 72 w 773"/>
                <a:gd name="T33" fmla="*/ 74 h 806"/>
                <a:gd name="T34" fmla="*/ 55 w 773"/>
                <a:gd name="T35" fmla="*/ 66 h 806"/>
                <a:gd name="T36" fmla="*/ 55 w 773"/>
                <a:gd name="T37" fmla="*/ 118 h 806"/>
                <a:gd name="T38" fmla="*/ 75 w 773"/>
                <a:gd name="T39" fmla="*/ 125 h 806"/>
                <a:gd name="T40" fmla="*/ 74 w 773"/>
                <a:gd name="T41" fmla="*/ 239 h 806"/>
                <a:gd name="T42" fmla="*/ 12 w 773"/>
                <a:gd name="T43" fmla="*/ 313 h 806"/>
                <a:gd name="T44" fmla="*/ 0 w 773"/>
                <a:gd name="T45" fmla="*/ 333 h 806"/>
                <a:gd name="T46" fmla="*/ 2 w 773"/>
                <a:gd name="T47" fmla="*/ 378 h 806"/>
                <a:gd name="T48" fmla="*/ 35 w 773"/>
                <a:gd name="T49" fmla="*/ 374 h 806"/>
                <a:gd name="T50" fmla="*/ 72 w 773"/>
                <a:gd name="T51" fmla="*/ 388 h 806"/>
                <a:gd name="T52" fmla="*/ 82 w 773"/>
                <a:gd name="T53" fmla="*/ 428 h 806"/>
                <a:gd name="T54" fmla="*/ 112 w 773"/>
                <a:gd name="T55" fmla="*/ 438 h 806"/>
                <a:gd name="T56" fmla="*/ 110 w 773"/>
                <a:gd name="T57" fmla="*/ 463 h 806"/>
                <a:gd name="T58" fmla="*/ 99 w 773"/>
                <a:gd name="T59" fmla="*/ 504 h 806"/>
                <a:gd name="T60" fmla="*/ 121 w 773"/>
                <a:gd name="T61" fmla="*/ 513 h 806"/>
                <a:gd name="T62" fmla="*/ 144 w 773"/>
                <a:gd name="T63" fmla="*/ 532 h 806"/>
                <a:gd name="T64" fmla="*/ 185 w 773"/>
                <a:gd name="T65" fmla="*/ 559 h 806"/>
                <a:gd name="T66" fmla="*/ 226 w 773"/>
                <a:gd name="T67" fmla="*/ 546 h 806"/>
                <a:gd name="T68" fmla="*/ 229 w 773"/>
                <a:gd name="T69" fmla="*/ 574 h 806"/>
                <a:gd name="T70" fmla="*/ 255 w 773"/>
                <a:gd name="T71" fmla="*/ 579 h 806"/>
                <a:gd name="T72" fmla="*/ 266 w 773"/>
                <a:gd name="T73" fmla="*/ 577 h 806"/>
                <a:gd name="T74" fmla="*/ 256 w 773"/>
                <a:gd name="T75" fmla="*/ 504 h 806"/>
                <a:gd name="T76" fmla="*/ 289 w 773"/>
                <a:gd name="T77" fmla="*/ 490 h 806"/>
                <a:gd name="T78" fmla="*/ 310 w 773"/>
                <a:gd name="T79" fmla="*/ 472 h 806"/>
                <a:gd name="T80" fmla="*/ 361 w 773"/>
                <a:gd name="T81" fmla="*/ 472 h 806"/>
                <a:gd name="T82" fmla="*/ 384 w 773"/>
                <a:gd name="T83" fmla="*/ 470 h 806"/>
                <a:gd name="T84" fmla="*/ 405 w 773"/>
                <a:gd name="T85" fmla="*/ 485 h 806"/>
                <a:gd name="T86" fmla="*/ 422 w 773"/>
                <a:gd name="T87" fmla="*/ 464 h 806"/>
                <a:gd name="T88" fmla="*/ 445 w 773"/>
                <a:gd name="T89" fmla="*/ 465 h 806"/>
                <a:gd name="T90" fmla="*/ 475 w 773"/>
                <a:gd name="T91" fmla="*/ 430 h 806"/>
                <a:gd name="T92" fmla="*/ 506 w 773"/>
                <a:gd name="T93" fmla="*/ 437 h 806"/>
                <a:gd name="T94" fmla="*/ 529 w 773"/>
                <a:gd name="T95" fmla="*/ 411 h 806"/>
                <a:gd name="T96" fmla="*/ 540 w 773"/>
                <a:gd name="T97" fmla="*/ 387 h 806"/>
                <a:gd name="T98" fmla="*/ 481 w 773"/>
                <a:gd name="T99" fmla="*/ 366 h 806"/>
                <a:gd name="T100" fmla="*/ 457 w 773"/>
                <a:gd name="T101" fmla="*/ 350 h 806"/>
                <a:gd name="T102" fmla="*/ 431 w 773"/>
                <a:gd name="T103" fmla="*/ 332 h 806"/>
                <a:gd name="T104" fmla="*/ 439 w 773"/>
                <a:gd name="T105" fmla="*/ 284 h 806"/>
                <a:gd name="T106" fmla="*/ 436 w 773"/>
                <a:gd name="T107" fmla="*/ 196 h 806"/>
                <a:gd name="T108" fmla="*/ 390 w 773"/>
                <a:gd name="T109" fmla="*/ 199 h 806"/>
                <a:gd name="T110" fmla="*/ 382 w 773"/>
                <a:gd name="T111" fmla="*/ 167 h 806"/>
                <a:gd name="T112" fmla="*/ 392 w 773"/>
                <a:gd name="T113" fmla="*/ 136 h 806"/>
                <a:gd name="T114" fmla="*/ 419 w 773"/>
                <a:gd name="T115" fmla="*/ 134 h 806"/>
                <a:gd name="T116" fmla="*/ 467 w 773"/>
                <a:gd name="T117" fmla="*/ 134 h 806"/>
                <a:gd name="T118" fmla="*/ 477 w 773"/>
                <a:gd name="T119" fmla="*/ 107 h 80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3"/>
                <a:gd name="T181" fmla="*/ 0 h 806"/>
                <a:gd name="T182" fmla="*/ 773 w 773"/>
                <a:gd name="T183" fmla="*/ 806 h 80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3" h="806">
                  <a:moveTo>
                    <a:pt x="682" y="148"/>
                  </a:moveTo>
                  <a:lnTo>
                    <a:pt x="675" y="125"/>
                  </a:lnTo>
                  <a:lnTo>
                    <a:pt x="656" y="119"/>
                  </a:lnTo>
                  <a:lnTo>
                    <a:pt x="623" y="139"/>
                  </a:lnTo>
                  <a:lnTo>
                    <a:pt x="601" y="127"/>
                  </a:lnTo>
                  <a:lnTo>
                    <a:pt x="599" y="99"/>
                  </a:lnTo>
                  <a:lnTo>
                    <a:pt x="587" y="86"/>
                  </a:lnTo>
                  <a:lnTo>
                    <a:pt x="587" y="70"/>
                  </a:lnTo>
                  <a:lnTo>
                    <a:pt x="557" y="64"/>
                  </a:lnTo>
                  <a:lnTo>
                    <a:pt x="548" y="72"/>
                  </a:lnTo>
                  <a:lnTo>
                    <a:pt x="553" y="95"/>
                  </a:lnTo>
                  <a:lnTo>
                    <a:pt x="529" y="105"/>
                  </a:lnTo>
                  <a:lnTo>
                    <a:pt x="522" y="122"/>
                  </a:lnTo>
                  <a:lnTo>
                    <a:pt x="529" y="141"/>
                  </a:lnTo>
                  <a:lnTo>
                    <a:pt x="474" y="204"/>
                  </a:lnTo>
                  <a:lnTo>
                    <a:pt x="482" y="279"/>
                  </a:lnTo>
                  <a:lnTo>
                    <a:pt x="455" y="302"/>
                  </a:lnTo>
                  <a:lnTo>
                    <a:pt x="443" y="289"/>
                  </a:lnTo>
                  <a:lnTo>
                    <a:pt x="390" y="320"/>
                  </a:lnTo>
                  <a:lnTo>
                    <a:pt x="371" y="308"/>
                  </a:lnTo>
                  <a:lnTo>
                    <a:pt x="294" y="161"/>
                  </a:lnTo>
                  <a:lnTo>
                    <a:pt x="263" y="139"/>
                  </a:lnTo>
                  <a:lnTo>
                    <a:pt x="239" y="132"/>
                  </a:lnTo>
                  <a:lnTo>
                    <a:pt x="227" y="112"/>
                  </a:lnTo>
                  <a:lnTo>
                    <a:pt x="241" y="90"/>
                  </a:lnTo>
                  <a:lnTo>
                    <a:pt x="219" y="72"/>
                  </a:lnTo>
                  <a:lnTo>
                    <a:pt x="193" y="95"/>
                  </a:lnTo>
                  <a:lnTo>
                    <a:pt x="167" y="99"/>
                  </a:lnTo>
                  <a:lnTo>
                    <a:pt x="148" y="19"/>
                  </a:lnTo>
                  <a:lnTo>
                    <a:pt x="144" y="0"/>
                  </a:lnTo>
                  <a:lnTo>
                    <a:pt x="117" y="33"/>
                  </a:lnTo>
                  <a:lnTo>
                    <a:pt x="107" y="40"/>
                  </a:lnTo>
                  <a:lnTo>
                    <a:pt x="109" y="90"/>
                  </a:lnTo>
                  <a:lnTo>
                    <a:pt x="103" y="101"/>
                  </a:lnTo>
                  <a:lnTo>
                    <a:pt x="89" y="101"/>
                  </a:lnTo>
                  <a:lnTo>
                    <a:pt x="79" y="90"/>
                  </a:lnTo>
                  <a:lnTo>
                    <a:pt x="65" y="105"/>
                  </a:lnTo>
                  <a:lnTo>
                    <a:pt x="79" y="163"/>
                  </a:lnTo>
                  <a:lnTo>
                    <a:pt x="93" y="163"/>
                  </a:lnTo>
                  <a:lnTo>
                    <a:pt x="107" y="172"/>
                  </a:lnTo>
                  <a:lnTo>
                    <a:pt x="112" y="207"/>
                  </a:lnTo>
                  <a:lnTo>
                    <a:pt x="105" y="329"/>
                  </a:lnTo>
                  <a:lnTo>
                    <a:pt x="21" y="404"/>
                  </a:lnTo>
                  <a:lnTo>
                    <a:pt x="17" y="433"/>
                  </a:lnTo>
                  <a:lnTo>
                    <a:pt x="2" y="445"/>
                  </a:lnTo>
                  <a:lnTo>
                    <a:pt x="0" y="460"/>
                  </a:lnTo>
                  <a:lnTo>
                    <a:pt x="12" y="496"/>
                  </a:lnTo>
                  <a:lnTo>
                    <a:pt x="2" y="522"/>
                  </a:lnTo>
                  <a:lnTo>
                    <a:pt x="9" y="527"/>
                  </a:lnTo>
                  <a:lnTo>
                    <a:pt x="50" y="515"/>
                  </a:lnTo>
                  <a:lnTo>
                    <a:pt x="109" y="512"/>
                  </a:lnTo>
                  <a:lnTo>
                    <a:pt x="103" y="536"/>
                  </a:lnTo>
                  <a:lnTo>
                    <a:pt x="114" y="558"/>
                  </a:lnTo>
                  <a:lnTo>
                    <a:pt x="117" y="590"/>
                  </a:lnTo>
                  <a:lnTo>
                    <a:pt x="124" y="602"/>
                  </a:lnTo>
                  <a:lnTo>
                    <a:pt x="160" y="604"/>
                  </a:lnTo>
                  <a:lnTo>
                    <a:pt x="175" y="616"/>
                  </a:lnTo>
                  <a:lnTo>
                    <a:pt x="158" y="638"/>
                  </a:lnTo>
                  <a:lnTo>
                    <a:pt x="155" y="664"/>
                  </a:lnTo>
                  <a:lnTo>
                    <a:pt x="142" y="695"/>
                  </a:lnTo>
                  <a:lnTo>
                    <a:pt x="151" y="705"/>
                  </a:lnTo>
                  <a:lnTo>
                    <a:pt x="172" y="708"/>
                  </a:lnTo>
                  <a:lnTo>
                    <a:pt x="210" y="722"/>
                  </a:lnTo>
                  <a:lnTo>
                    <a:pt x="206" y="734"/>
                  </a:lnTo>
                  <a:lnTo>
                    <a:pt x="230" y="772"/>
                  </a:lnTo>
                  <a:lnTo>
                    <a:pt x="265" y="772"/>
                  </a:lnTo>
                  <a:lnTo>
                    <a:pt x="309" y="747"/>
                  </a:lnTo>
                  <a:lnTo>
                    <a:pt x="323" y="754"/>
                  </a:lnTo>
                  <a:lnTo>
                    <a:pt x="323" y="770"/>
                  </a:lnTo>
                  <a:lnTo>
                    <a:pt x="328" y="792"/>
                  </a:lnTo>
                  <a:lnTo>
                    <a:pt x="340" y="802"/>
                  </a:lnTo>
                  <a:lnTo>
                    <a:pt x="364" y="799"/>
                  </a:lnTo>
                  <a:lnTo>
                    <a:pt x="373" y="805"/>
                  </a:lnTo>
                  <a:lnTo>
                    <a:pt x="381" y="796"/>
                  </a:lnTo>
                  <a:lnTo>
                    <a:pt x="381" y="761"/>
                  </a:lnTo>
                  <a:lnTo>
                    <a:pt x="366" y="696"/>
                  </a:lnTo>
                  <a:lnTo>
                    <a:pt x="376" y="677"/>
                  </a:lnTo>
                  <a:lnTo>
                    <a:pt x="414" y="677"/>
                  </a:lnTo>
                  <a:lnTo>
                    <a:pt x="423" y="677"/>
                  </a:lnTo>
                  <a:lnTo>
                    <a:pt x="443" y="652"/>
                  </a:lnTo>
                  <a:lnTo>
                    <a:pt x="495" y="670"/>
                  </a:lnTo>
                  <a:lnTo>
                    <a:pt x="517" y="650"/>
                  </a:lnTo>
                  <a:lnTo>
                    <a:pt x="529" y="662"/>
                  </a:lnTo>
                  <a:lnTo>
                    <a:pt x="550" y="648"/>
                  </a:lnTo>
                  <a:lnTo>
                    <a:pt x="570" y="669"/>
                  </a:lnTo>
                  <a:lnTo>
                    <a:pt x="579" y="669"/>
                  </a:lnTo>
                  <a:lnTo>
                    <a:pt x="585" y="657"/>
                  </a:lnTo>
                  <a:lnTo>
                    <a:pt x="603" y="640"/>
                  </a:lnTo>
                  <a:lnTo>
                    <a:pt x="611" y="646"/>
                  </a:lnTo>
                  <a:lnTo>
                    <a:pt x="636" y="642"/>
                  </a:lnTo>
                  <a:lnTo>
                    <a:pt x="660" y="621"/>
                  </a:lnTo>
                  <a:lnTo>
                    <a:pt x="680" y="593"/>
                  </a:lnTo>
                  <a:lnTo>
                    <a:pt x="709" y="587"/>
                  </a:lnTo>
                  <a:lnTo>
                    <a:pt x="723" y="602"/>
                  </a:lnTo>
                  <a:lnTo>
                    <a:pt x="735" y="571"/>
                  </a:lnTo>
                  <a:lnTo>
                    <a:pt x="757" y="568"/>
                  </a:lnTo>
                  <a:lnTo>
                    <a:pt x="766" y="563"/>
                  </a:lnTo>
                  <a:lnTo>
                    <a:pt x="772" y="534"/>
                  </a:lnTo>
                  <a:lnTo>
                    <a:pt x="763" y="518"/>
                  </a:lnTo>
                  <a:lnTo>
                    <a:pt x="689" y="505"/>
                  </a:lnTo>
                  <a:lnTo>
                    <a:pt x="675" y="483"/>
                  </a:lnTo>
                  <a:lnTo>
                    <a:pt x="654" y="483"/>
                  </a:lnTo>
                  <a:lnTo>
                    <a:pt x="634" y="483"/>
                  </a:lnTo>
                  <a:lnTo>
                    <a:pt x="618" y="459"/>
                  </a:lnTo>
                  <a:lnTo>
                    <a:pt x="620" y="445"/>
                  </a:lnTo>
                  <a:lnTo>
                    <a:pt x="629" y="392"/>
                  </a:lnTo>
                  <a:lnTo>
                    <a:pt x="601" y="363"/>
                  </a:lnTo>
                  <a:lnTo>
                    <a:pt x="623" y="271"/>
                  </a:lnTo>
                  <a:lnTo>
                    <a:pt x="608" y="257"/>
                  </a:lnTo>
                  <a:lnTo>
                    <a:pt x="558" y="274"/>
                  </a:lnTo>
                  <a:lnTo>
                    <a:pt x="548" y="253"/>
                  </a:lnTo>
                  <a:lnTo>
                    <a:pt x="548" y="231"/>
                  </a:lnTo>
                  <a:lnTo>
                    <a:pt x="537" y="221"/>
                  </a:lnTo>
                  <a:lnTo>
                    <a:pt x="561" y="187"/>
                  </a:lnTo>
                  <a:lnTo>
                    <a:pt x="587" y="196"/>
                  </a:lnTo>
                  <a:lnTo>
                    <a:pt x="599" y="185"/>
                  </a:lnTo>
                  <a:lnTo>
                    <a:pt x="647" y="192"/>
                  </a:lnTo>
                  <a:lnTo>
                    <a:pt x="668" y="185"/>
                  </a:lnTo>
                  <a:lnTo>
                    <a:pt x="682" y="148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5" name="Freeform 1073"/>
            <p:cNvSpPr>
              <a:spLocks/>
            </p:cNvSpPr>
            <p:nvPr/>
          </p:nvSpPr>
          <p:spPr bwMode="auto">
            <a:xfrm rot="356891">
              <a:off x="7280612" y="4604859"/>
              <a:ext cx="611495" cy="861415"/>
            </a:xfrm>
            <a:custGeom>
              <a:avLst/>
              <a:gdLst>
                <a:gd name="T0" fmla="*/ 6 w 404"/>
                <a:gd name="T1" fmla="*/ 89 h 566"/>
                <a:gd name="T2" fmla="*/ 25 w 404"/>
                <a:gd name="T3" fmla="*/ 125 h 566"/>
                <a:gd name="T4" fmla="*/ 26 w 404"/>
                <a:gd name="T5" fmla="*/ 144 h 566"/>
                <a:gd name="T6" fmla="*/ 16 w 404"/>
                <a:gd name="T7" fmla="*/ 163 h 566"/>
                <a:gd name="T8" fmla="*/ 4 w 404"/>
                <a:gd name="T9" fmla="*/ 174 h 566"/>
                <a:gd name="T10" fmla="*/ 0 w 404"/>
                <a:gd name="T11" fmla="*/ 210 h 566"/>
                <a:gd name="T12" fmla="*/ 4 w 404"/>
                <a:gd name="T13" fmla="*/ 214 h 566"/>
                <a:gd name="T14" fmla="*/ 12 w 404"/>
                <a:gd name="T15" fmla="*/ 211 h 566"/>
                <a:gd name="T16" fmla="*/ 16 w 404"/>
                <a:gd name="T17" fmla="*/ 214 h 566"/>
                <a:gd name="T18" fmla="*/ 16 w 404"/>
                <a:gd name="T19" fmla="*/ 236 h 566"/>
                <a:gd name="T20" fmla="*/ 26 w 404"/>
                <a:gd name="T21" fmla="*/ 261 h 566"/>
                <a:gd name="T22" fmla="*/ 37 w 404"/>
                <a:gd name="T23" fmla="*/ 265 h 566"/>
                <a:gd name="T24" fmla="*/ 38 w 404"/>
                <a:gd name="T25" fmla="*/ 304 h 566"/>
                <a:gd name="T26" fmla="*/ 33 w 404"/>
                <a:gd name="T27" fmla="*/ 330 h 566"/>
                <a:gd name="T28" fmla="*/ 38 w 404"/>
                <a:gd name="T29" fmla="*/ 341 h 566"/>
                <a:gd name="T30" fmla="*/ 50 w 404"/>
                <a:gd name="T31" fmla="*/ 353 h 566"/>
                <a:gd name="T32" fmla="*/ 81 w 404"/>
                <a:gd name="T33" fmla="*/ 345 h 566"/>
                <a:gd name="T34" fmla="*/ 87 w 404"/>
                <a:gd name="T35" fmla="*/ 356 h 566"/>
                <a:gd name="T36" fmla="*/ 77 w 404"/>
                <a:gd name="T37" fmla="*/ 369 h 566"/>
                <a:gd name="T38" fmla="*/ 62 w 404"/>
                <a:gd name="T39" fmla="*/ 392 h 566"/>
                <a:gd name="T40" fmla="*/ 62 w 404"/>
                <a:gd name="T41" fmla="*/ 399 h 566"/>
                <a:gd name="T42" fmla="*/ 70 w 404"/>
                <a:gd name="T43" fmla="*/ 406 h 566"/>
                <a:gd name="T44" fmla="*/ 134 w 404"/>
                <a:gd name="T45" fmla="*/ 381 h 566"/>
                <a:gd name="T46" fmla="*/ 155 w 404"/>
                <a:gd name="T47" fmla="*/ 392 h 566"/>
                <a:gd name="T48" fmla="*/ 161 w 404"/>
                <a:gd name="T49" fmla="*/ 387 h 566"/>
                <a:gd name="T50" fmla="*/ 155 w 404"/>
                <a:gd name="T51" fmla="*/ 372 h 566"/>
                <a:gd name="T52" fmla="*/ 157 w 404"/>
                <a:gd name="T53" fmla="*/ 365 h 566"/>
                <a:gd name="T54" fmla="*/ 166 w 404"/>
                <a:gd name="T55" fmla="*/ 305 h 566"/>
                <a:gd name="T56" fmla="*/ 175 w 404"/>
                <a:gd name="T57" fmla="*/ 292 h 566"/>
                <a:gd name="T58" fmla="*/ 179 w 404"/>
                <a:gd name="T59" fmla="*/ 276 h 566"/>
                <a:gd name="T60" fmla="*/ 191 w 404"/>
                <a:gd name="T61" fmla="*/ 252 h 566"/>
                <a:gd name="T62" fmla="*/ 184 w 404"/>
                <a:gd name="T63" fmla="*/ 243 h 566"/>
                <a:gd name="T64" fmla="*/ 185 w 404"/>
                <a:gd name="T65" fmla="*/ 222 h 566"/>
                <a:gd name="T66" fmla="*/ 212 w 404"/>
                <a:gd name="T67" fmla="*/ 191 h 566"/>
                <a:gd name="T68" fmla="*/ 210 w 404"/>
                <a:gd name="T69" fmla="*/ 171 h 566"/>
                <a:gd name="T70" fmla="*/ 227 w 404"/>
                <a:gd name="T71" fmla="*/ 142 h 566"/>
                <a:gd name="T72" fmla="*/ 244 w 404"/>
                <a:gd name="T73" fmla="*/ 146 h 566"/>
                <a:gd name="T74" fmla="*/ 278 w 404"/>
                <a:gd name="T75" fmla="*/ 120 h 566"/>
                <a:gd name="T76" fmla="*/ 285 w 404"/>
                <a:gd name="T77" fmla="*/ 107 h 566"/>
                <a:gd name="T78" fmla="*/ 263 w 404"/>
                <a:gd name="T79" fmla="*/ 66 h 566"/>
                <a:gd name="T80" fmla="*/ 250 w 404"/>
                <a:gd name="T81" fmla="*/ 46 h 566"/>
                <a:gd name="T82" fmla="*/ 259 w 404"/>
                <a:gd name="T83" fmla="*/ 36 h 566"/>
                <a:gd name="T84" fmla="*/ 246 w 404"/>
                <a:gd name="T85" fmla="*/ 24 h 566"/>
                <a:gd name="T86" fmla="*/ 214 w 404"/>
                <a:gd name="T87" fmla="*/ 24 h 566"/>
                <a:gd name="T88" fmla="*/ 199 w 404"/>
                <a:gd name="T89" fmla="*/ 8 h 566"/>
                <a:gd name="T90" fmla="*/ 173 w 404"/>
                <a:gd name="T91" fmla="*/ 35 h 566"/>
                <a:gd name="T92" fmla="*/ 164 w 404"/>
                <a:gd name="T93" fmla="*/ 30 h 566"/>
                <a:gd name="T94" fmla="*/ 175 w 404"/>
                <a:gd name="T95" fmla="*/ 10 h 566"/>
                <a:gd name="T96" fmla="*/ 173 w 404"/>
                <a:gd name="T97" fmla="*/ 4 h 566"/>
                <a:gd name="T98" fmla="*/ 164 w 404"/>
                <a:gd name="T99" fmla="*/ 0 h 566"/>
                <a:gd name="T100" fmla="*/ 134 w 404"/>
                <a:gd name="T101" fmla="*/ 17 h 566"/>
                <a:gd name="T102" fmla="*/ 107 w 404"/>
                <a:gd name="T103" fmla="*/ 25 h 566"/>
                <a:gd name="T104" fmla="*/ 87 w 404"/>
                <a:gd name="T105" fmla="*/ 24 h 566"/>
                <a:gd name="T106" fmla="*/ 45 w 404"/>
                <a:gd name="T107" fmla="*/ 65 h 566"/>
                <a:gd name="T108" fmla="*/ 21 w 404"/>
                <a:gd name="T109" fmla="*/ 73 h 566"/>
                <a:gd name="T110" fmla="*/ 6 w 404"/>
                <a:gd name="T111" fmla="*/ 89 h 566"/>
                <a:gd name="T112" fmla="*/ 6 w 404"/>
                <a:gd name="T113" fmla="*/ 89 h 56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04"/>
                <a:gd name="T172" fmla="*/ 0 h 566"/>
                <a:gd name="T173" fmla="*/ 404 w 404"/>
                <a:gd name="T174" fmla="*/ 566 h 56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04" h="566">
                  <a:moveTo>
                    <a:pt x="9" y="124"/>
                  </a:moveTo>
                  <a:lnTo>
                    <a:pt x="35" y="174"/>
                  </a:lnTo>
                  <a:lnTo>
                    <a:pt x="37" y="201"/>
                  </a:lnTo>
                  <a:lnTo>
                    <a:pt x="23" y="227"/>
                  </a:lnTo>
                  <a:lnTo>
                    <a:pt x="4" y="242"/>
                  </a:lnTo>
                  <a:lnTo>
                    <a:pt x="0" y="291"/>
                  </a:lnTo>
                  <a:lnTo>
                    <a:pt x="6" y="298"/>
                  </a:lnTo>
                  <a:lnTo>
                    <a:pt x="18" y="293"/>
                  </a:lnTo>
                  <a:lnTo>
                    <a:pt x="23" y="298"/>
                  </a:lnTo>
                  <a:lnTo>
                    <a:pt x="23" y="329"/>
                  </a:lnTo>
                  <a:lnTo>
                    <a:pt x="37" y="363"/>
                  </a:lnTo>
                  <a:lnTo>
                    <a:pt x="52" y="370"/>
                  </a:lnTo>
                  <a:lnTo>
                    <a:pt x="54" y="423"/>
                  </a:lnTo>
                  <a:lnTo>
                    <a:pt x="46" y="459"/>
                  </a:lnTo>
                  <a:lnTo>
                    <a:pt x="54" y="474"/>
                  </a:lnTo>
                  <a:lnTo>
                    <a:pt x="71" y="491"/>
                  </a:lnTo>
                  <a:lnTo>
                    <a:pt x="114" y="480"/>
                  </a:lnTo>
                  <a:lnTo>
                    <a:pt x="123" y="495"/>
                  </a:lnTo>
                  <a:lnTo>
                    <a:pt x="109" y="514"/>
                  </a:lnTo>
                  <a:lnTo>
                    <a:pt x="87" y="546"/>
                  </a:lnTo>
                  <a:lnTo>
                    <a:pt x="87" y="555"/>
                  </a:lnTo>
                  <a:lnTo>
                    <a:pt x="100" y="565"/>
                  </a:lnTo>
                  <a:lnTo>
                    <a:pt x="188" y="529"/>
                  </a:lnTo>
                  <a:lnTo>
                    <a:pt x="219" y="546"/>
                  </a:lnTo>
                  <a:lnTo>
                    <a:pt x="228" y="538"/>
                  </a:lnTo>
                  <a:lnTo>
                    <a:pt x="219" y="517"/>
                  </a:lnTo>
                  <a:lnTo>
                    <a:pt x="221" y="507"/>
                  </a:lnTo>
                  <a:lnTo>
                    <a:pt x="234" y="425"/>
                  </a:lnTo>
                  <a:lnTo>
                    <a:pt x="247" y="406"/>
                  </a:lnTo>
                  <a:lnTo>
                    <a:pt x="254" y="384"/>
                  </a:lnTo>
                  <a:lnTo>
                    <a:pt x="269" y="350"/>
                  </a:lnTo>
                  <a:lnTo>
                    <a:pt x="260" y="337"/>
                  </a:lnTo>
                  <a:lnTo>
                    <a:pt x="262" y="309"/>
                  </a:lnTo>
                  <a:lnTo>
                    <a:pt x="300" y="266"/>
                  </a:lnTo>
                  <a:lnTo>
                    <a:pt x="297" y="238"/>
                  </a:lnTo>
                  <a:lnTo>
                    <a:pt x="321" y="196"/>
                  </a:lnTo>
                  <a:lnTo>
                    <a:pt x="345" y="203"/>
                  </a:lnTo>
                  <a:lnTo>
                    <a:pt x="393" y="168"/>
                  </a:lnTo>
                  <a:lnTo>
                    <a:pt x="403" y="150"/>
                  </a:lnTo>
                  <a:lnTo>
                    <a:pt x="372" y="93"/>
                  </a:lnTo>
                  <a:lnTo>
                    <a:pt x="352" y="64"/>
                  </a:lnTo>
                  <a:lnTo>
                    <a:pt x="367" y="50"/>
                  </a:lnTo>
                  <a:lnTo>
                    <a:pt x="348" y="33"/>
                  </a:lnTo>
                  <a:lnTo>
                    <a:pt x="302" y="33"/>
                  </a:lnTo>
                  <a:lnTo>
                    <a:pt x="281" y="11"/>
                  </a:lnTo>
                  <a:lnTo>
                    <a:pt x="245" y="48"/>
                  </a:lnTo>
                  <a:lnTo>
                    <a:pt x="231" y="42"/>
                  </a:lnTo>
                  <a:lnTo>
                    <a:pt x="247" y="13"/>
                  </a:lnTo>
                  <a:lnTo>
                    <a:pt x="245" y="4"/>
                  </a:lnTo>
                  <a:lnTo>
                    <a:pt x="231" y="0"/>
                  </a:lnTo>
                  <a:lnTo>
                    <a:pt x="188" y="24"/>
                  </a:lnTo>
                  <a:lnTo>
                    <a:pt x="152" y="35"/>
                  </a:lnTo>
                  <a:lnTo>
                    <a:pt x="124" y="33"/>
                  </a:lnTo>
                  <a:lnTo>
                    <a:pt x="63" y="90"/>
                  </a:lnTo>
                  <a:lnTo>
                    <a:pt x="30" y="101"/>
                  </a:lnTo>
                  <a:lnTo>
                    <a:pt x="9" y="124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6" name="Freeform 1074"/>
            <p:cNvSpPr>
              <a:spLocks/>
            </p:cNvSpPr>
            <p:nvPr/>
          </p:nvSpPr>
          <p:spPr bwMode="auto">
            <a:xfrm rot="356891">
              <a:off x="6661819" y="4626819"/>
              <a:ext cx="699821" cy="800250"/>
            </a:xfrm>
            <a:custGeom>
              <a:avLst/>
              <a:gdLst>
                <a:gd name="T0" fmla="*/ 277 w 465"/>
                <a:gd name="T1" fmla="*/ 47 h 524"/>
                <a:gd name="T2" fmla="*/ 271 w 465"/>
                <a:gd name="T3" fmla="*/ 13 h 524"/>
                <a:gd name="T4" fmla="*/ 247 w 465"/>
                <a:gd name="T5" fmla="*/ 19 h 524"/>
                <a:gd name="T6" fmla="*/ 229 w 465"/>
                <a:gd name="T7" fmla="*/ 31 h 524"/>
                <a:gd name="T8" fmla="*/ 213 w 465"/>
                <a:gd name="T9" fmla="*/ 18 h 524"/>
                <a:gd name="T10" fmla="*/ 183 w 465"/>
                <a:gd name="T11" fmla="*/ 22 h 524"/>
                <a:gd name="T12" fmla="*/ 88 w 465"/>
                <a:gd name="T13" fmla="*/ 0 h 524"/>
                <a:gd name="T14" fmla="*/ 94 w 465"/>
                <a:gd name="T15" fmla="*/ 25 h 524"/>
                <a:gd name="T16" fmla="*/ 51 w 465"/>
                <a:gd name="T17" fmla="*/ 25 h 524"/>
                <a:gd name="T18" fmla="*/ 15 w 465"/>
                <a:gd name="T19" fmla="*/ 72 h 524"/>
                <a:gd name="T20" fmla="*/ 30 w 465"/>
                <a:gd name="T21" fmla="*/ 181 h 524"/>
                <a:gd name="T22" fmla="*/ 4 w 465"/>
                <a:gd name="T23" fmla="*/ 221 h 524"/>
                <a:gd name="T24" fmla="*/ 40 w 465"/>
                <a:gd name="T25" fmla="*/ 227 h 524"/>
                <a:gd name="T26" fmla="*/ 46 w 465"/>
                <a:gd name="T27" fmla="*/ 295 h 524"/>
                <a:gd name="T28" fmla="*/ 78 w 465"/>
                <a:gd name="T29" fmla="*/ 277 h 524"/>
                <a:gd name="T30" fmla="*/ 89 w 465"/>
                <a:gd name="T31" fmla="*/ 293 h 524"/>
                <a:gd name="T32" fmla="*/ 120 w 465"/>
                <a:gd name="T33" fmla="*/ 271 h 524"/>
                <a:gd name="T34" fmla="*/ 151 w 465"/>
                <a:gd name="T35" fmla="*/ 271 h 524"/>
                <a:gd name="T36" fmla="*/ 166 w 465"/>
                <a:gd name="T37" fmla="*/ 297 h 524"/>
                <a:gd name="T38" fmla="*/ 148 w 465"/>
                <a:gd name="T39" fmla="*/ 342 h 524"/>
                <a:gd name="T40" fmla="*/ 148 w 465"/>
                <a:gd name="T41" fmla="*/ 363 h 524"/>
                <a:gd name="T42" fmla="*/ 178 w 465"/>
                <a:gd name="T43" fmla="*/ 379 h 524"/>
                <a:gd name="T44" fmla="*/ 201 w 465"/>
                <a:gd name="T45" fmla="*/ 371 h 524"/>
                <a:gd name="T46" fmla="*/ 213 w 465"/>
                <a:gd name="T47" fmla="*/ 342 h 524"/>
                <a:gd name="T48" fmla="*/ 235 w 465"/>
                <a:gd name="T49" fmla="*/ 338 h 524"/>
                <a:gd name="T50" fmla="*/ 265 w 465"/>
                <a:gd name="T51" fmla="*/ 341 h 524"/>
                <a:gd name="T52" fmla="*/ 260 w 465"/>
                <a:gd name="T53" fmla="*/ 322 h 524"/>
                <a:gd name="T54" fmla="*/ 307 w 465"/>
                <a:gd name="T55" fmla="*/ 315 h 524"/>
                <a:gd name="T56" fmla="*/ 317 w 465"/>
                <a:gd name="T57" fmla="*/ 293 h 524"/>
                <a:gd name="T58" fmla="*/ 320 w 465"/>
                <a:gd name="T59" fmla="*/ 228 h 524"/>
                <a:gd name="T60" fmla="*/ 301 w 465"/>
                <a:gd name="T61" fmla="*/ 199 h 524"/>
                <a:gd name="T62" fmla="*/ 297 w 465"/>
                <a:gd name="T63" fmla="*/ 173 h 524"/>
                <a:gd name="T64" fmla="*/ 284 w 465"/>
                <a:gd name="T65" fmla="*/ 172 h 524"/>
                <a:gd name="T66" fmla="*/ 301 w 465"/>
                <a:gd name="T67" fmla="*/ 125 h 524"/>
                <a:gd name="T68" fmla="*/ 308 w 465"/>
                <a:gd name="T69" fmla="*/ 86 h 524"/>
                <a:gd name="T70" fmla="*/ 291 w 465"/>
                <a:gd name="T71" fmla="*/ 50 h 5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65"/>
                <a:gd name="T109" fmla="*/ 0 h 524"/>
                <a:gd name="T110" fmla="*/ 465 w 465"/>
                <a:gd name="T111" fmla="*/ 524 h 52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65" h="524">
                  <a:moveTo>
                    <a:pt x="418" y="69"/>
                  </a:moveTo>
                  <a:lnTo>
                    <a:pt x="398" y="64"/>
                  </a:lnTo>
                  <a:lnTo>
                    <a:pt x="389" y="50"/>
                  </a:lnTo>
                  <a:lnTo>
                    <a:pt x="389" y="19"/>
                  </a:lnTo>
                  <a:lnTo>
                    <a:pt x="378" y="4"/>
                  </a:lnTo>
                  <a:lnTo>
                    <a:pt x="356" y="26"/>
                  </a:lnTo>
                  <a:lnTo>
                    <a:pt x="346" y="42"/>
                  </a:lnTo>
                  <a:lnTo>
                    <a:pt x="330" y="42"/>
                  </a:lnTo>
                  <a:lnTo>
                    <a:pt x="325" y="18"/>
                  </a:lnTo>
                  <a:lnTo>
                    <a:pt x="306" y="24"/>
                  </a:lnTo>
                  <a:lnTo>
                    <a:pt x="280" y="42"/>
                  </a:lnTo>
                  <a:lnTo>
                    <a:pt x="262" y="31"/>
                  </a:lnTo>
                  <a:lnTo>
                    <a:pt x="227" y="6"/>
                  </a:lnTo>
                  <a:lnTo>
                    <a:pt x="126" y="0"/>
                  </a:lnTo>
                  <a:lnTo>
                    <a:pt x="116" y="11"/>
                  </a:lnTo>
                  <a:lnTo>
                    <a:pt x="136" y="35"/>
                  </a:lnTo>
                  <a:lnTo>
                    <a:pt x="112" y="50"/>
                  </a:lnTo>
                  <a:lnTo>
                    <a:pt x="74" y="35"/>
                  </a:lnTo>
                  <a:lnTo>
                    <a:pt x="35" y="69"/>
                  </a:lnTo>
                  <a:lnTo>
                    <a:pt x="21" y="99"/>
                  </a:lnTo>
                  <a:lnTo>
                    <a:pt x="24" y="172"/>
                  </a:lnTo>
                  <a:lnTo>
                    <a:pt x="43" y="249"/>
                  </a:lnTo>
                  <a:lnTo>
                    <a:pt x="0" y="298"/>
                  </a:lnTo>
                  <a:lnTo>
                    <a:pt x="4" y="305"/>
                  </a:lnTo>
                  <a:lnTo>
                    <a:pt x="43" y="293"/>
                  </a:lnTo>
                  <a:lnTo>
                    <a:pt x="57" y="311"/>
                  </a:lnTo>
                  <a:lnTo>
                    <a:pt x="45" y="366"/>
                  </a:lnTo>
                  <a:lnTo>
                    <a:pt x="67" y="406"/>
                  </a:lnTo>
                  <a:lnTo>
                    <a:pt x="90" y="412"/>
                  </a:lnTo>
                  <a:lnTo>
                    <a:pt x="112" y="382"/>
                  </a:lnTo>
                  <a:lnTo>
                    <a:pt x="122" y="406"/>
                  </a:lnTo>
                  <a:lnTo>
                    <a:pt x="129" y="404"/>
                  </a:lnTo>
                  <a:lnTo>
                    <a:pt x="164" y="370"/>
                  </a:lnTo>
                  <a:lnTo>
                    <a:pt x="172" y="373"/>
                  </a:lnTo>
                  <a:lnTo>
                    <a:pt x="188" y="364"/>
                  </a:lnTo>
                  <a:lnTo>
                    <a:pt x="217" y="373"/>
                  </a:lnTo>
                  <a:lnTo>
                    <a:pt x="217" y="404"/>
                  </a:lnTo>
                  <a:lnTo>
                    <a:pt x="238" y="408"/>
                  </a:lnTo>
                  <a:lnTo>
                    <a:pt x="232" y="438"/>
                  </a:lnTo>
                  <a:lnTo>
                    <a:pt x="212" y="472"/>
                  </a:lnTo>
                  <a:lnTo>
                    <a:pt x="203" y="501"/>
                  </a:lnTo>
                  <a:lnTo>
                    <a:pt x="212" y="501"/>
                  </a:lnTo>
                  <a:lnTo>
                    <a:pt x="236" y="479"/>
                  </a:lnTo>
                  <a:lnTo>
                    <a:pt x="256" y="523"/>
                  </a:lnTo>
                  <a:lnTo>
                    <a:pt x="272" y="512"/>
                  </a:lnTo>
                  <a:lnTo>
                    <a:pt x="289" y="512"/>
                  </a:lnTo>
                  <a:lnTo>
                    <a:pt x="306" y="498"/>
                  </a:lnTo>
                  <a:lnTo>
                    <a:pt x="306" y="472"/>
                  </a:lnTo>
                  <a:lnTo>
                    <a:pt x="315" y="463"/>
                  </a:lnTo>
                  <a:lnTo>
                    <a:pt x="337" y="465"/>
                  </a:lnTo>
                  <a:lnTo>
                    <a:pt x="374" y="483"/>
                  </a:lnTo>
                  <a:lnTo>
                    <a:pt x="380" y="470"/>
                  </a:lnTo>
                  <a:lnTo>
                    <a:pt x="372" y="455"/>
                  </a:lnTo>
                  <a:lnTo>
                    <a:pt x="374" y="443"/>
                  </a:lnTo>
                  <a:lnTo>
                    <a:pt x="398" y="423"/>
                  </a:lnTo>
                  <a:lnTo>
                    <a:pt x="440" y="435"/>
                  </a:lnTo>
                  <a:lnTo>
                    <a:pt x="464" y="419"/>
                  </a:lnTo>
                  <a:lnTo>
                    <a:pt x="456" y="404"/>
                  </a:lnTo>
                  <a:lnTo>
                    <a:pt x="464" y="368"/>
                  </a:lnTo>
                  <a:lnTo>
                    <a:pt x="461" y="315"/>
                  </a:lnTo>
                  <a:lnTo>
                    <a:pt x="446" y="308"/>
                  </a:lnTo>
                  <a:lnTo>
                    <a:pt x="433" y="274"/>
                  </a:lnTo>
                  <a:lnTo>
                    <a:pt x="433" y="243"/>
                  </a:lnTo>
                  <a:lnTo>
                    <a:pt x="427" y="238"/>
                  </a:lnTo>
                  <a:lnTo>
                    <a:pt x="416" y="243"/>
                  </a:lnTo>
                  <a:lnTo>
                    <a:pt x="409" y="236"/>
                  </a:lnTo>
                  <a:lnTo>
                    <a:pt x="413" y="187"/>
                  </a:lnTo>
                  <a:lnTo>
                    <a:pt x="433" y="172"/>
                  </a:lnTo>
                  <a:lnTo>
                    <a:pt x="446" y="146"/>
                  </a:lnTo>
                  <a:lnTo>
                    <a:pt x="444" y="119"/>
                  </a:lnTo>
                  <a:lnTo>
                    <a:pt x="418" y="69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7" name="Freeform 1075"/>
            <p:cNvSpPr>
              <a:spLocks/>
            </p:cNvSpPr>
            <p:nvPr/>
          </p:nvSpPr>
          <p:spPr bwMode="auto">
            <a:xfrm rot="356891">
              <a:off x="5976678" y="4714861"/>
              <a:ext cx="781355" cy="700005"/>
            </a:xfrm>
            <a:custGeom>
              <a:avLst/>
              <a:gdLst>
                <a:gd name="T0" fmla="*/ 100 w 520"/>
                <a:gd name="T1" fmla="*/ 110 h 459"/>
                <a:gd name="T2" fmla="*/ 91 w 520"/>
                <a:gd name="T3" fmla="*/ 137 h 459"/>
                <a:gd name="T4" fmla="*/ 75 w 520"/>
                <a:gd name="T5" fmla="*/ 143 h 459"/>
                <a:gd name="T6" fmla="*/ 42 w 520"/>
                <a:gd name="T7" fmla="*/ 137 h 459"/>
                <a:gd name="T8" fmla="*/ 35 w 520"/>
                <a:gd name="T9" fmla="*/ 145 h 459"/>
                <a:gd name="T10" fmla="*/ 17 w 520"/>
                <a:gd name="T11" fmla="*/ 138 h 459"/>
                <a:gd name="T12" fmla="*/ 0 w 520"/>
                <a:gd name="T13" fmla="*/ 163 h 459"/>
                <a:gd name="T14" fmla="*/ 8 w 520"/>
                <a:gd name="T15" fmla="*/ 171 h 459"/>
                <a:gd name="T16" fmla="*/ 8 w 520"/>
                <a:gd name="T17" fmla="*/ 187 h 459"/>
                <a:gd name="T18" fmla="*/ 15 w 520"/>
                <a:gd name="T19" fmla="*/ 201 h 459"/>
                <a:gd name="T20" fmla="*/ 49 w 520"/>
                <a:gd name="T21" fmla="*/ 190 h 459"/>
                <a:gd name="T22" fmla="*/ 58 w 520"/>
                <a:gd name="T23" fmla="*/ 200 h 459"/>
                <a:gd name="T24" fmla="*/ 44 w 520"/>
                <a:gd name="T25" fmla="*/ 267 h 459"/>
                <a:gd name="T26" fmla="*/ 64 w 520"/>
                <a:gd name="T27" fmla="*/ 287 h 459"/>
                <a:gd name="T28" fmla="*/ 58 w 520"/>
                <a:gd name="T29" fmla="*/ 327 h 459"/>
                <a:gd name="T30" fmla="*/ 78 w 520"/>
                <a:gd name="T31" fmla="*/ 328 h 459"/>
                <a:gd name="T32" fmla="*/ 98 w 520"/>
                <a:gd name="T33" fmla="*/ 307 h 459"/>
                <a:gd name="T34" fmla="*/ 107 w 520"/>
                <a:gd name="T35" fmla="*/ 313 h 459"/>
                <a:gd name="T36" fmla="*/ 148 w 520"/>
                <a:gd name="T37" fmla="*/ 331 h 459"/>
                <a:gd name="T38" fmla="*/ 157 w 520"/>
                <a:gd name="T39" fmla="*/ 327 h 459"/>
                <a:gd name="T40" fmla="*/ 158 w 520"/>
                <a:gd name="T41" fmla="*/ 311 h 459"/>
                <a:gd name="T42" fmla="*/ 165 w 520"/>
                <a:gd name="T43" fmla="*/ 302 h 459"/>
                <a:gd name="T44" fmla="*/ 223 w 520"/>
                <a:gd name="T45" fmla="*/ 264 h 459"/>
                <a:gd name="T46" fmla="*/ 234 w 520"/>
                <a:gd name="T47" fmla="*/ 277 h 459"/>
                <a:gd name="T48" fmla="*/ 268 w 520"/>
                <a:gd name="T49" fmla="*/ 287 h 459"/>
                <a:gd name="T50" fmla="*/ 288 w 520"/>
                <a:gd name="T51" fmla="*/ 261 h 459"/>
                <a:gd name="T52" fmla="*/ 296 w 520"/>
                <a:gd name="T53" fmla="*/ 267 h 459"/>
                <a:gd name="T54" fmla="*/ 311 w 520"/>
                <a:gd name="T55" fmla="*/ 267 h 459"/>
                <a:gd name="T56" fmla="*/ 311 w 520"/>
                <a:gd name="T57" fmla="*/ 259 h 459"/>
                <a:gd name="T58" fmla="*/ 329 w 520"/>
                <a:gd name="T59" fmla="*/ 252 h 459"/>
                <a:gd name="T60" fmla="*/ 329 w 520"/>
                <a:gd name="T61" fmla="*/ 246 h 459"/>
                <a:gd name="T62" fmla="*/ 336 w 520"/>
                <a:gd name="T63" fmla="*/ 238 h 459"/>
                <a:gd name="T64" fmla="*/ 341 w 520"/>
                <a:gd name="T65" fmla="*/ 240 h 459"/>
                <a:gd name="T66" fmla="*/ 359 w 520"/>
                <a:gd name="T67" fmla="*/ 221 h 459"/>
                <a:gd name="T68" fmla="*/ 344 w 520"/>
                <a:gd name="T69" fmla="*/ 192 h 459"/>
                <a:gd name="T70" fmla="*/ 351 w 520"/>
                <a:gd name="T71" fmla="*/ 152 h 459"/>
                <a:gd name="T72" fmla="*/ 342 w 520"/>
                <a:gd name="T73" fmla="*/ 138 h 459"/>
                <a:gd name="T74" fmla="*/ 315 w 520"/>
                <a:gd name="T75" fmla="*/ 147 h 459"/>
                <a:gd name="T76" fmla="*/ 312 w 520"/>
                <a:gd name="T77" fmla="*/ 143 h 459"/>
                <a:gd name="T78" fmla="*/ 342 w 520"/>
                <a:gd name="T79" fmla="*/ 107 h 459"/>
                <a:gd name="T80" fmla="*/ 329 w 520"/>
                <a:gd name="T81" fmla="*/ 51 h 459"/>
                <a:gd name="T82" fmla="*/ 309 w 520"/>
                <a:gd name="T83" fmla="*/ 67 h 459"/>
                <a:gd name="T84" fmla="*/ 291 w 520"/>
                <a:gd name="T85" fmla="*/ 48 h 459"/>
                <a:gd name="T86" fmla="*/ 274 w 520"/>
                <a:gd name="T87" fmla="*/ 24 h 459"/>
                <a:gd name="T88" fmla="*/ 273 w 520"/>
                <a:gd name="T89" fmla="*/ 10 h 459"/>
                <a:gd name="T90" fmla="*/ 261 w 520"/>
                <a:gd name="T91" fmla="*/ 6 h 459"/>
                <a:gd name="T92" fmla="*/ 248 w 520"/>
                <a:gd name="T93" fmla="*/ 12 h 459"/>
                <a:gd name="T94" fmla="*/ 225 w 520"/>
                <a:gd name="T95" fmla="*/ 0 h 459"/>
                <a:gd name="T96" fmla="*/ 213 w 520"/>
                <a:gd name="T97" fmla="*/ 28 h 459"/>
                <a:gd name="T98" fmla="*/ 195 w 520"/>
                <a:gd name="T99" fmla="*/ 29 h 459"/>
                <a:gd name="T100" fmla="*/ 180 w 520"/>
                <a:gd name="T101" fmla="*/ 51 h 459"/>
                <a:gd name="T102" fmla="*/ 172 w 520"/>
                <a:gd name="T103" fmla="*/ 46 h 459"/>
                <a:gd name="T104" fmla="*/ 158 w 520"/>
                <a:gd name="T105" fmla="*/ 51 h 459"/>
                <a:gd name="T106" fmla="*/ 136 w 520"/>
                <a:gd name="T107" fmla="*/ 39 h 459"/>
                <a:gd name="T108" fmla="*/ 119 w 520"/>
                <a:gd name="T109" fmla="*/ 59 h 459"/>
                <a:gd name="T110" fmla="*/ 119 w 520"/>
                <a:gd name="T111" fmla="*/ 68 h 459"/>
                <a:gd name="T112" fmla="*/ 152 w 520"/>
                <a:gd name="T113" fmla="*/ 89 h 459"/>
                <a:gd name="T114" fmla="*/ 160 w 520"/>
                <a:gd name="T115" fmla="*/ 102 h 459"/>
                <a:gd name="T116" fmla="*/ 136 w 520"/>
                <a:gd name="T117" fmla="*/ 111 h 459"/>
                <a:gd name="T118" fmla="*/ 100 w 520"/>
                <a:gd name="T119" fmla="*/ 110 h 459"/>
                <a:gd name="T120" fmla="*/ 100 w 520"/>
                <a:gd name="T121" fmla="*/ 110 h 4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20"/>
                <a:gd name="T184" fmla="*/ 0 h 459"/>
                <a:gd name="T185" fmla="*/ 520 w 520"/>
                <a:gd name="T186" fmla="*/ 459 h 4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20" h="459">
                  <a:moveTo>
                    <a:pt x="145" y="153"/>
                  </a:moveTo>
                  <a:lnTo>
                    <a:pt x="131" y="190"/>
                  </a:lnTo>
                  <a:lnTo>
                    <a:pt x="109" y="197"/>
                  </a:lnTo>
                  <a:lnTo>
                    <a:pt x="61" y="190"/>
                  </a:lnTo>
                  <a:lnTo>
                    <a:pt x="50" y="201"/>
                  </a:lnTo>
                  <a:lnTo>
                    <a:pt x="24" y="192"/>
                  </a:lnTo>
                  <a:lnTo>
                    <a:pt x="0" y="226"/>
                  </a:lnTo>
                  <a:lnTo>
                    <a:pt x="11" y="236"/>
                  </a:lnTo>
                  <a:lnTo>
                    <a:pt x="11" y="258"/>
                  </a:lnTo>
                  <a:lnTo>
                    <a:pt x="21" y="279"/>
                  </a:lnTo>
                  <a:lnTo>
                    <a:pt x="70" y="263"/>
                  </a:lnTo>
                  <a:lnTo>
                    <a:pt x="85" y="276"/>
                  </a:lnTo>
                  <a:lnTo>
                    <a:pt x="64" y="369"/>
                  </a:lnTo>
                  <a:lnTo>
                    <a:pt x="92" y="398"/>
                  </a:lnTo>
                  <a:lnTo>
                    <a:pt x="83" y="451"/>
                  </a:lnTo>
                  <a:lnTo>
                    <a:pt x="112" y="453"/>
                  </a:lnTo>
                  <a:lnTo>
                    <a:pt x="142" y="424"/>
                  </a:lnTo>
                  <a:lnTo>
                    <a:pt x="155" y="433"/>
                  </a:lnTo>
                  <a:lnTo>
                    <a:pt x="214" y="458"/>
                  </a:lnTo>
                  <a:lnTo>
                    <a:pt x="226" y="451"/>
                  </a:lnTo>
                  <a:lnTo>
                    <a:pt x="228" y="431"/>
                  </a:lnTo>
                  <a:lnTo>
                    <a:pt x="238" y="419"/>
                  </a:lnTo>
                  <a:lnTo>
                    <a:pt x="322" y="364"/>
                  </a:lnTo>
                  <a:lnTo>
                    <a:pt x="337" y="383"/>
                  </a:lnTo>
                  <a:lnTo>
                    <a:pt x="387" y="398"/>
                  </a:lnTo>
                  <a:lnTo>
                    <a:pt x="416" y="361"/>
                  </a:lnTo>
                  <a:lnTo>
                    <a:pt x="429" y="369"/>
                  </a:lnTo>
                  <a:lnTo>
                    <a:pt x="449" y="369"/>
                  </a:lnTo>
                  <a:lnTo>
                    <a:pt x="449" y="358"/>
                  </a:lnTo>
                  <a:lnTo>
                    <a:pt x="475" y="349"/>
                  </a:lnTo>
                  <a:lnTo>
                    <a:pt x="475" y="340"/>
                  </a:lnTo>
                  <a:lnTo>
                    <a:pt x="486" y="329"/>
                  </a:lnTo>
                  <a:lnTo>
                    <a:pt x="492" y="332"/>
                  </a:lnTo>
                  <a:lnTo>
                    <a:pt x="519" y="305"/>
                  </a:lnTo>
                  <a:lnTo>
                    <a:pt x="497" y="265"/>
                  </a:lnTo>
                  <a:lnTo>
                    <a:pt x="508" y="209"/>
                  </a:lnTo>
                  <a:lnTo>
                    <a:pt x="494" y="192"/>
                  </a:lnTo>
                  <a:lnTo>
                    <a:pt x="456" y="204"/>
                  </a:lnTo>
                  <a:lnTo>
                    <a:pt x="451" y="197"/>
                  </a:lnTo>
                  <a:lnTo>
                    <a:pt x="494" y="148"/>
                  </a:lnTo>
                  <a:lnTo>
                    <a:pt x="475" y="71"/>
                  </a:lnTo>
                  <a:lnTo>
                    <a:pt x="446" y="93"/>
                  </a:lnTo>
                  <a:lnTo>
                    <a:pt x="420" y="66"/>
                  </a:lnTo>
                  <a:lnTo>
                    <a:pt x="396" y="33"/>
                  </a:lnTo>
                  <a:lnTo>
                    <a:pt x="394" y="13"/>
                  </a:lnTo>
                  <a:lnTo>
                    <a:pt x="377" y="9"/>
                  </a:lnTo>
                  <a:lnTo>
                    <a:pt x="357" y="16"/>
                  </a:lnTo>
                  <a:lnTo>
                    <a:pt x="324" y="0"/>
                  </a:lnTo>
                  <a:lnTo>
                    <a:pt x="308" y="38"/>
                  </a:lnTo>
                  <a:lnTo>
                    <a:pt x="281" y="40"/>
                  </a:lnTo>
                  <a:lnTo>
                    <a:pt x="260" y="71"/>
                  </a:lnTo>
                  <a:lnTo>
                    <a:pt x="248" y="64"/>
                  </a:lnTo>
                  <a:lnTo>
                    <a:pt x="228" y="71"/>
                  </a:lnTo>
                  <a:lnTo>
                    <a:pt x="197" y="53"/>
                  </a:lnTo>
                  <a:lnTo>
                    <a:pt x="173" y="81"/>
                  </a:lnTo>
                  <a:lnTo>
                    <a:pt x="173" y="95"/>
                  </a:lnTo>
                  <a:lnTo>
                    <a:pt x="221" y="122"/>
                  </a:lnTo>
                  <a:lnTo>
                    <a:pt x="232" y="141"/>
                  </a:lnTo>
                  <a:lnTo>
                    <a:pt x="197" y="154"/>
                  </a:lnTo>
                  <a:lnTo>
                    <a:pt x="145" y="153"/>
                  </a:lnTo>
                </a:path>
              </a:pathLst>
            </a:custGeom>
            <a:solidFill>
              <a:srgbClr val="800000"/>
            </a:solidFill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8" name="Freeform 1076"/>
            <p:cNvSpPr>
              <a:spLocks/>
            </p:cNvSpPr>
            <p:nvPr/>
          </p:nvSpPr>
          <p:spPr bwMode="auto">
            <a:xfrm rot="356891">
              <a:off x="7850683" y="4416445"/>
              <a:ext cx="492593" cy="582773"/>
            </a:xfrm>
            <a:custGeom>
              <a:avLst/>
              <a:gdLst>
                <a:gd name="T0" fmla="*/ 164 w 327"/>
                <a:gd name="T1" fmla="*/ 264 h 381"/>
                <a:gd name="T2" fmla="*/ 129 w 327"/>
                <a:gd name="T3" fmla="*/ 277 h 381"/>
                <a:gd name="T4" fmla="*/ 109 w 327"/>
                <a:gd name="T5" fmla="*/ 256 h 381"/>
                <a:gd name="T6" fmla="*/ 97 w 327"/>
                <a:gd name="T7" fmla="*/ 274 h 381"/>
                <a:gd name="T8" fmla="*/ 74 w 327"/>
                <a:gd name="T9" fmla="*/ 274 h 381"/>
                <a:gd name="T10" fmla="*/ 65 w 327"/>
                <a:gd name="T11" fmla="*/ 254 h 381"/>
                <a:gd name="T12" fmla="*/ 54 w 327"/>
                <a:gd name="T13" fmla="*/ 224 h 381"/>
                <a:gd name="T14" fmla="*/ 35 w 327"/>
                <a:gd name="T15" fmla="*/ 223 h 381"/>
                <a:gd name="T16" fmla="*/ 13 w 327"/>
                <a:gd name="T17" fmla="*/ 180 h 381"/>
                <a:gd name="T18" fmla="*/ 0 w 327"/>
                <a:gd name="T19" fmla="*/ 158 h 381"/>
                <a:gd name="T20" fmla="*/ 10 w 327"/>
                <a:gd name="T21" fmla="*/ 149 h 381"/>
                <a:gd name="T22" fmla="*/ 13 w 327"/>
                <a:gd name="T23" fmla="*/ 145 h 381"/>
                <a:gd name="T24" fmla="*/ 36 w 327"/>
                <a:gd name="T25" fmla="*/ 111 h 381"/>
                <a:gd name="T26" fmla="*/ 35 w 327"/>
                <a:gd name="T27" fmla="*/ 85 h 381"/>
                <a:gd name="T28" fmla="*/ 42 w 327"/>
                <a:gd name="T29" fmla="*/ 72 h 381"/>
                <a:gd name="T30" fmla="*/ 59 w 327"/>
                <a:gd name="T31" fmla="*/ 69 h 381"/>
                <a:gd name="T32" fmla="*/ 65 w 327"/>
                <a:gd name="T33" fmla="*/ 61 h 381"/>
                <a:gd name="T34" fmla="*/ 59 w 327"/>
                <a:gd name="T35" fmla="*/ 48 h 381"/>
                <a:gd name="T36" fmla="*/ 68 w 327"/>
                <a:gd name="T37" fmla="*/ 35 h 381"/>
                <a:gd name="T38" fmla="*/ 68 w 327"/>
                <a:gd name="T39" fmla="*/ 10 h 381"/>
                <a:gd name="T40" fmla="*/ 80 w 327"/>
                <a:gd name="T41" fmla="*/ 4 h 381"/>
                <a:gd name="T42" fmla="*/ 101 w 327"/>
                <a:gd name="T43" fmla="*/ 15 h 381"/>
                <a:gd name="T44" fmla="*/ 129 w 327"/>
                <a:gd name="T45" fmla="*/ 21 h 381"/>
                <a:gd name="T46" fmla="*/ 146 w 327"/>
                <a:gd name="T47" fmla="*/ 0 h 381"/>
                <a:gd name="T48" fmla="*/ 168 w 327"/>
                <a:gd name="T49" fmla="*/ 18 h 381"/>
                <a:gd name="T50" fmla="*/ 158 w 327"/>
                <a:gd name="T51" fmla="*/ 26 h 381"/>
                <a:gd name="T52" fmla="*/ 146 w 327"/>
                <a:gd name="T53" fmla="*/ 43 h 381"/>
                <a:gd name="T54" fmla="*/ 129 w 327"/>
                <a:gd name="T55" fmla="*/ 48 h 381"/>
                <a:gd name="T56" fmla="*/ 123 w 327"/>
                <a:gd name="T57" fmla="*/ 53 h 381"/>
                <a:gd name="T58" fmla="*/ 140 w 327"/>
                <a:gd name="T59" fmla="*/ 62 h 381"/>
                <a:gd name="T60" fmla="*/ 170 w 327"/>
                <a:gd name="T61" fmla="*/ 48 h 381"/>
                <a:gd name="T62" fmla="*/ 221 w 327"/>
                <a:gd name="T63" fmla="*/ 70 h 381"/>
                <a:gd name="T64" fmla="*/ 227 w 327"/>
                <a:gd name="T65" fmla="*/ 115 h 381"/>
                <a:gd name="T66" fmla="*/ 206 w 327"/>
                <a:gd name="T67" fmla="*/ 115 h 381"/>
                <a:gd name="T68" fmla="*/ 204 w 327"/>
                <a:gd name="T69" fmla="*/ 129 h 381"/>
                <a:gd name="T70" fmla="*/ 215 w 327"/>
                <a:gd name="T71" fmla="*/ 148 h 381"/>
                <a:gd name="T72" fmla="*/ 206 w 327"/>
                <a:gd name="T73" fmla="*/ 158 h 381"/>
                <a:gd name="T74" fmla="*/ 217 w 327"/>
                <a:gd name="T75" fmla="*/ 176 h 381"/>
                <a:gd name="T76" fmla="*/ 200 w 327"/>
                <a:gd name="T77" fmla="*/ 198 h 381"/>
                <a:gd name="T78" fmla="*/ 192 w 327"/>
                <a:gd name="T79" fmla="*/ 187 h 381"/>
                <a:gd name="T80" fmla="*/ 168 w 327"/>
                <a:gd name="T81" fmla="*/ 254 h 381"/>
                <a:gd name="T82" fmla="*/ 164 w 327"/>
                <a:gd name="T83" fmla="*/ 264 h 381"/>
                <a:gd name="T84" fmla="*/ 164 w 327"/>
                <a:gd name="T85" fmla="*/ 264 h 3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27"/>
                <a:gd name="T130" fmla="*/ 0 h 381"/>
                <a:gd name="T131" fmla="*/ 327 w 327"/>
                <a:gd name="T132" fmla="*/ 381 h 38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27" h="381">
                  <a:moveTo>
                    <a:pt x="236" y="361"/>
                  </a:moveTo>
                  <a:lnTo>
                    <a:pt x="186" y="380"/>
                  </a:lnTo>
                  <a:lnTo>
                    <a:pt x="157" y="351"/>
                  </a:lnTo>
                  <a:lnTo>
                    <a:pt x="139" y="375"/>
                  </a:lnTo>
                  <a:lnTo>
                    <a:pt x="107" y="375"/>
                  </a:lnTo>
                  <a:lnTo>
                    <a:pt x="93" y="348"/>
                  </a:lnTo>
                  <a:lnTo>
                    <a:pt x="78" y="308"/>
                  </a:lnTo>
                  <a:lnTo>
                    <a:pt x="50" y="305"/>
                  </a:lnTo>
                  <a:lnTo>
                    <a:pt x="19" y="247"/>
                  </a:lnTo>
                  <a:lnTo>
                    <a:pt x="0" y="218"/>
                  </a:lnTo>
                  <a:lnTo>
                    <a:pt x="14" y="204"/>
                  </a:lnTo>
                  <a:lnTo>
                    <a:pt x="19" y="199"/>
                  </a:lnTo>
                  <a:lnTo>
                    <a:pt x="52" y="152"/>
                  </a:lnTo>
                  <a:lnTo>
                    <a:pt x="50" y="115"/>
                  </a:lnTo>
                  <a:lnTo>
                    <a:pt x="60" y="99"/>
                  </a:lnTo>
                  <a:lnTo>
                    <a:pt x="86" y="95"/>
                  </a:lnTo>
                  <a:lnTo>
                    <a:pt x="93" y="84"/>
                  </a:lnTo>
                  <a:lnTo>
                    <a:pt x="84" y="66"/>
                  </a:lnTo>
                  <a:lnTo>
                    <a:pt x="98" y="48"/>
                  </a:lnTo>
                  <a:lnTo>
                    <a:pt x="98" y="13"/>
                  </a:lnTo>
                  <a:lnTo>
                    <a:pt x="115" y="4"/>
                  </a:lnTo>
                  <a:lnTo>
                    <a:pt x="146" y="21"/>
                  </a:lnTo>
                  <a:lnTo>
                    <a:pt x="184" y="28"/>
                  </a:lnTo>
                  <a:lnTo>
                    <a:pt x="210" y="0"/>
                  </a:lnTo>
                  <a:lnTo>
                    <a:pt x="240" y="24"/>
                  </a:lnTo>
                  <a:lnTo>
                    <a:pt x="227" y="35"/>
                  </a:lnTo>
                  <a:lnTo>
                    <a:pt x="210" y="59"/>
                  </a:lnTo>
                  <a:lnTo>
                    <a:pt x="186" y="66"/>
                  </a:lnTo>
                  <a:lnTo>
                    <a:pt x="177" y="72"/>
                  </a:lnTo>
                  <a:lnTo>
                    <a:pt x="201" y="86"/>
                  </a:lnTo>
                  <a:lnTo>
                    <a:pt x="244" y="66"/>
                  </a:lnTo>
                  <a:lnTo>
                    <a:pt x="317" y="97"/>
                  </a:lnTo>
                  <a:lnTo>
                    <a:pt x="326" y="158"/>
                  </a:lnTo>
                  <a:lnTo>
                    <a:pt x="295" y="158"/>
                  </a:lnTo>
                  <a:lnTo>
                    <a:pt x="292" y="177"/>
                  </a:lnTo>
                  <a:lnTo>
                    <a:pt x="308" y="202"/>
                  </a:lnTo>
                  <a:lnTo>
                    <a:pt x="295" y="218"/>
                  </a:lnTo>
                  <a:lnTo>
                    <a:pt x="311" y="242"/>
                  </a:lnTo>
                  <a:lnTo>
                    <a:pt x="287" y="271"/>
                  </a:lnTo>
                  <a:lnTo>
                    <a:pt x="275" y="257"/>
                  </a:lnTo>
                  <a:lnTo>
                    <a:pt x="240" y="348"/>
                  </a:lnTo>
                  <a:lnTo>
                    <a:pt x="236" y="361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19" name="Freeform 1077"/>
            <p:cNvSpPr>
              <a:spLocks/>
            </p:cNvSpPr>
            <p:nvPr/>
          </p:nvSpPr>
          <p:spPr bwMode="auto">
            <a:xfrm rot="356891">
              <a:off x="7425232" y="3948356"/>
              <a:ext cx="613194" cy="742482"/>
            </a:xfrm>
            <a:custGeom>
              <a:avLst/>
              <a:gdLst>
                <a:gd name="T0" fmla="*/ 68 w 406"/>
                <a:gd name="T1" fmla="*/ 0 h 488"/>
                <a:gd name="T2" fmla="*/ 116 w 406"/>
                <a:gd name="T3" fmla="*/ 30 h 488"/>
                <a:gd name="T4" fmla="*/ 155 w 406"/>
                <a:gd name="T5" fmla="*/ 47 h 488"/>
                <a:gd name="T6" fmla="*/ 174 w 406"/>
                <a:gd name="T7" fmla="*/ 50 h 488"/>
                <a:gd name="T8" fmla="*/ 183 w 406"/>
                <a:gd name="T9" fmla="*/ 93 h 488"/>
                <a:gd name="T10" fmla="*/ 213 w 406"/>
                <a:gd name="T11" fmla="*/ 111 h 488"/>
                <a:gd name="T12" fmla="*/ 237 w 406"/>
                <a:gd name="T13" fmla="*/ 96 h 488"/>
                <a:gd name="T14" fmla="*/ 245 w 406"/>
                <a:gd name="T15" fmla="*/ 120 h 488"/>
                <a:gd name="T16" fmla="*/ 217 w 406"/>
                <a:gd name="T17" fmla="*/ 135 h 488"/>
                <a:gd name="T18" fmla="*/ 205 w 406"/>
                <a:gd name="T19" fmla="*/ 159 h 488"/>
                <a:gd name="T20" fmla="*/ 237 w 406"/>
                <a:gd name="T21" fmla="*/ 188 h 488"/>
                <a:gd name="T22" fmla="*/ 285 w 406"/>
                <a:gd name="T23" fmla="*/ 211 h 488"/>
                <a:gd name="T24" fmla="*/ 275 w 406"/>
                <a:gd name="T25" fmla="*/ 250 h 488"/>
                <a:gd name="T26" fmla="*/ 276 w 406"/>
                <a:gd name="T27" fmla="*/ 271 h 488"/>
                <a:gd name="T28" fmla="*/ 251 w 406"/>
                <a:gd name="T29" fmla="*/ 286 h 488"/>
                <a:gd name="T30" fmla="*/ 229 w 406"/>
                <a:gd name="T31" fmla="*/ 346 h 488"/>
                <a:gd name="T32" fmla="*/ 213 w 406"/>
                <a:gd name="T33" fmla="*/ 337 h 488"/>
                <a:gd name="T34" fmla="*/ 165 w 406"/>
                <a:gd name="T35" fmla="*/ 321 h 488"/>
                <a:gd name="T36" fmla="*/ 130 w 406"/>
                <a:gd name="T37" fmla="*/ 343 h 488"/>
                <a:gd name="T38" fmla="*/ 140 w 406"/>
                <a:gd name="T39" fmla="*/ 316 h 488"/>
                <a:gd name="T40" fmla="*/ 99 w 406"/>
                <a:gd name="T41" fmla="*/ 330 h 488"/>
                <a:gd name="T42" fmla="*/ 79 w 406"/>
                <a:gd name="T43" fmla="*/ 256 h 488"/>
                <a:gd name="T44" fmla="*/ 60 w 406"/>
                <a:gd name="T45" fmla="*/ 244 h 488"/>
                <a:gd name="T46" fmla="*/ 46 w 406"/>
                <a:gd name="T47" fmla="*/ 207 h 488"/>
                <a:gd name="T48" fmla="*/ 64 w 406"/>
                <a:gd name="T49" fmla="*/ 182 h 488"/>
                <a:gd name="T50" fmla="*/ 53 w 406"/>
                <a:gd name="T51" fmla="*/ 147 h 488"/>
                <a:gd name="T52" fmla="*/ 17 w 406"/>
                <a:gd name="T53" fmla="*/ 143 h 488"/>
                <a:gd name="T54" fmla="*/ 17 w 406"/>
                <a:gd name="T55" fmla="*/ 108 h 488"/>
                <a:gd name="T56" fmla="*/ 32 w 406"/>
                <a:gd name="T57" fmla="*/ 80 h 488"/>
                <a:gd name="T58" fmla="*/ 37 w 406"/>
                <a:gd name="T59" fmla="*/ 42 h 488"/>
                <a:gd name="T60" fmla="*/ 60 w 406"/>
                <a:gd name="T61" fmla="*/ 65 h 488"/>
                <a:gd name="T62" fmla="*/ 85 w 406"/>
                <a:gd name="T63" fmla="*/ 45 h 488"/>
                <a:gd name="T64" fmla="*/ 60 w 406"/>
                <a:gd name="T65" fmla="*/ 17 h 488"/>
                <a:gd name="T66" fmla="*/ 56 w 406"/>
                <a:gd name="T67" fmla="*/ 4 h 48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06"/>
                <a:gd name="T103" fmla="*/ 0 h 488"/>
                <a:gd name="T104" fmla="*/ 406 w 406"/>
                <a:gd name="T105" fmla="*/ 488 h 48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06" h="488">
                  <a:moveTo>
                    <a:pt x="80" y="4"/>
                  </a:moveTo>
                  <a:lnTo>
                    <a:pt x="96" y="0"/>
                  </a:lnTo>
                  <a:lnTo>
                    <a:pt x="144" y="19"/>
                  </a:lnTo>
                  <a:lnTo>
                    <a:pt x="165" y="41"/>
                  </a:lnTo>
                  <a:lnTo>
                    <a:pt x="205" y="52"/>
                  </a:lnTo>
                  <a:lnTo>
                    <a:pt x="220" y="66"/>
                  </a:lnTo>
                  <a:lnTo>
                    <a:pt x="242" y="62"/>
                  </a:lnTo>
                  <a:lnTo>
                    <a:pt x="247" y="70"/>
                  </a:lnTo>
                  <a:lnTo>
                    <a:pt x="240" y="117"/>
                  </a:lnTo>
                  <a:lnTo>
                    <a:pt x="261" y="130"/>
                  </a:lnTo>
                  <a:lnTo>
                    <a:pt x="271" y="147"/>
                  </a:lnTo>
                  <a:lnTo>
                    <a:pt x="304" y="154"/>
                  </a:lnTo>
                  <a:lnTo>
                    <a:pt x="316" y="132"/>
                  </a:lnTo>
                  <a:lnTo>
                    <a:pt x="337" y="134"/>
                  </a:lnTo>
                  <a:lnTo>
                    <a:pt x="350" y="151"/>
                  </a:lnTo>
                  <a:lnTo>
                    <a:pt x="347" y="168"/>
                  </a:lnTo>
                  <a:lnTo>
                    <a:pt x="308" y="172"/>
                  </a:lnTo>
                  <a:lnTo>
                    <a:pt x="308" y="189"/>
                  </a:lnTo>
                  <a:lnTo>
                    <a:pt x="308" y="202"/>
                  </a:lnTo>
                  <a:lnTo>
                    <a:pt x="292" y="221"/>
                  </a:lnTo>
                  <a:lnTo>
                    <a:pt x="304" y="240"/>
                  </a:lnTo>
                  <a:lnTo>
                    <a:pt x="337" y="262"/>
                  </a:lnTo>
                  <a:lnTo>
                    <a:pt x="338" y="288"/>
                  </a:lnTo>
                  <a:lnTo>
                    <a:pt x="405" y="295"/>
                  </a:lnTo>
                  <a:lnTo>
                    <a:pt x="405" y="330"/>
                  </a:lnTo>
                  <a:lnTo>
                    <a:pt x="391" y="348"/>
                  </a:lnTo>
                  <a:lnTo>
                    <a:pt x="400" y="366"/>
                  </a:lnTo>
                  <a:lnTo>
                    <a:pt x="393" y="377"/>
                  </a:lnTo>
                  <a:lnTo>
                    <a:pt x="367" y="381"/>
                  </a:lnTo>
                  <a:lnTo>
                    <a:pt x="356" y="397"/>
                  </a:lnTo>
                  <a:lnTo>
                    <a:pt x="359" y="434"/>
                  </a:lnTo>
                  <a:lnTo>
                    <a:pt x="326" y="481"/>
                  </a:lnTo>
                  <a:lnTo>
                    <a:pt x="321" y="487"/>
                  </a:lnTo>
                  <a:lnTo>
                    <a:pt x="302" y="469"/>
                  </a:lnTo>
                  <a:lnTo>
                    <a:pt x="256" y="469"/>
                  </a:lnTo>
                  <a:lnTo>
                    <a:pt x="235" y="447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201" y="450"/>
                  </a:lnTo>
                  <a:lnTo>
                    <a:pt x="199" y="440"/>
                  </a:lnTo>
                  <a:lnTo>
                    <a:pt x="185" y="436"/>
                  </a:lnTo>
                  <a:lnTo>
                    <a:pt x="141" y="460"/>
                  </a:lnTo>
                  <a:lnTo>
                    <a:pt x="100" y="381"/>
                  </a:lnTo>
                  <a:lnTo>
                    <a:pt x="113" y="356"/>
                  </a:lnTo>
                  <a:lnTo>
                    <a:pt x="108" y="348"/>
                  </a:lnTo>
                  <a:lnTo>
                    <a:pt x="86" y="341"/>
                  </a:lnTo>
                  <a:lnTo>
                    <a:pt x="50" y="320"/>
                  </a:lnTo>
                  <a:lnTo>
                    <a:pt x="65" y="288"/>
                  </a:lnTo>
                  <a:lnTo>
                    <a:pt x="86" y="277"/>
                  </a:lnTo>
                  <a:lnTo>
                    <a:pt x="91" y="253"/>
                  </a:lnTo>
                  <a:lnTo>
                    <a:pt x="82" y="209"/>
                  </a:lnTo>
                  <a:lnTo>
                    <a:pt x="77" y="204"/>
                  </a:lnTo>
                  <a:lnTo>
                    <a:pt x="56" y="226"/>
                  </a:lnTo>
                  <a:lnTo>
                    <a:pt x="24" y="200"/>
                  </a:lnTo>
                  <a:lnTo>
                    <a:pt x="0" y="170"/>
                  </a:lnTo>
                  <a:lnTo>
                    <a:pt x="24" y="151"/>
                  </a:lnTo>
                  <a:lnTo>
                    <a:pt x="29" y="120"/>
                  </a:lnTo>
                  <a:lnTo>
                    <a:pt x="45" y="110"/>
                  </a:lnTo>
                  <a:lnTo>
                    <a:pt x="43" y="67"/>
                  </a:lnTo>
                  <a:lnTo>
                    <a:pt x="53" y="59"/>
                  </a:lnTo>
                  <a:lnTo>
                    <a:pt x="74" y="72"/>
                  </a:lnTo>
                  <a:lnTo>
                    <a:pt x="86" y="90"/>
                  </a:lnTo>
                  <a:lnTo>
                    <a:pt x="113" y="72"/>
                  </a:lnTo>
                  <a:lnTo>
                    <a:pt x="122" y="62"/>
                  </a:lnTo>
                  <a:lnTo>
                    <a:pt x="117" y="41"/>
                  </a:lnTo>
                  <a:lnTo>
                    <a:pt x="86" y="24"/>
                  </a:lnTo>
                  <a:lnTo>
                    <a:pt x="80" y="4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20" name="Freeform 1078"/>
            <p:cNvSpPr>
              <a:spLocks/>
            </p:cNvSpPr>
            <p:nvPr/>
          </p:nvSpPr>
          <p:spPr bwMode="auto">
            <a:xfrm rot="356891">
              <a:off x="8201378" y="4356552"/>
              <a:ext cx="108710" cy="113836"/>
            </a:xfrm>
            <a:custGeom>
              <a:avLst/>
              <a:gdLst>
                <a:gd name="T0" fmla="*/ 19 w 73"/>
                <a:gd name="T1" fmla="*/ 51 h 76"/>
                <a:gd name="T2" fmla="*/ 0 w 73"/>
                <a:gd name="T3" fmla="*/ 34 h 76"/>
                <a:gd name="T4" fmla="*/ 9 w 73"/>
                <a:gd name="T5" fmla="*/ 23 h 76"/>
                <a:gd name="T6" fmla="*/ 16 w 73"/>
                <a:gd name="T7" fmla="*/ 0 h 76"/>
                <a:gd name="T8" fmla="*/ 38 w 73"/>
                <a:gd name="T9" fmla="*/ 9 h 76"/>
                <a:gd name="T10" fmla="*/ 48 w 73"/>
                <a:gd name="T11" fmla="*/ 24 h 76"/>
                <a:gd name="T12" fmla="*/ 40 w 73"/>
                <a:gd name="T13" fmla="*/ 34 h 76"/>
                <a:gd name="T14" fmla="*/ 19 w 73"/>
                <a:gd name="T15" fmla="*/ 51 h 76"/>
                <a:gd name="T16" fmla="*/ 19 w 73"/>
                <a:gd name="T17" fmla="*/ 51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3"/>
                <a:gd name="T28" fmla="*/ 0 h 76"/>
                <a:gd name="T29" fmla="*/ 73 w 73"/>
                <a:gd name="T30" fmla="*/ 76 h 7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3" h="76">
                  <a:moveTo>
                    <a:pt x="29" y="75"/>
                  </a:moveTo>
                  <a:lnTo>
                    <a:pt x="0" y="50"/>
                  </a:lnTo>
                  <a:lnTo>
                    <a:pt x="12" y="33"/>
                  </a:lnTo>
                  <a:lnTo>
                    <a:pt x="24" y="0"/>
                  </a:lnTo>
                  <a:lnTo>
                    <a:pt x="56" y="13"/>
                  </a:lnTo>
                  <a:lnTo>
                    <a:pt x="72" y="35"/>
                  </a:lnTo>
                  <a:lnTo>
                    <a:pt x="60" y="50"/>
                  </a:lnTo>
                  <a:lnTo>
                    <a:pt x="29" y="75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21" name="Freeform 1079"/>
            <p:cNvSpPr>
              <a:spLocks/>
            </p:cNvSpPr>
            <p:nvPr/>
          </p:nvSpPr>
          <p:spPr bwMode="auto">
            <a:xfrm rot="356891">
              <a:off x="7589952" y="3858014"/>
              <a:ext cx="721903" cy="586169"/>
            </a:xfrm>
            <a:custGeom>
              <a:avLst/>
              <a:gdLst>
                <a:gd name="T0" fmla="*/ 312 w 478"/>
                <a:gd name="T1" fmla="*/ 219 h 385"/>
                <a:gd name="T2" fmla="*/ 304 w 478"/>
                <a:gd name="T3" fmla="*/ 243 h 385"/>
                <a:gd name="T4" fmla="*/ 295 w 478"/>
                <a:gd name="T5" fmla="*/ 255 h 385"/>
                <a:gd name="T6" fmla="*/ 277 w 478"/>
                <a:gd name="T7" fmla="*/ 276 h 385"/>
                <a:gd name="T8" fmla="*/ 251 w 478"/>
                <a:gd name="T9" fmla="*/ 272 h 385"/>
                <a:gd name="T10" fmla="*/ 229 w 478"/>
                <a:gd name="T11" fmla="*/ 259 h 385"/>
                <a:gd name="T12" fmla="*/ 217 w 478"/>
                <a:gd name="T13" fmla="*/ 266 h 385"/>
                <a:gd name="T14" fmla="*/ 170 w 478"/>
                <a:gd name="T15" fmla="*/ 260 h 385"/>
                <a:gd name="T16" fmla="*/ 169 w 478"/>
                <a:gd name="T17" fmla="*/ 241 h 385"/>
                <a:gd name="T18" fmla="*/ 146 w 478"/>
                <a:gd name="T19" fmla="*/ 225 h 385"/>
                <a:gd name="T20" fmla="*/ 138 w 478"/>
                <a:gd name="T21" fmla="*/ 211 h 385"/>
                <a:gd name="T22" fmla="*/ 148 w 478"/>
                <a:gd name="T23" fmla="*/ 197 h 385"/>
                <a:gd name="T24" fmla="*/ 148 w 478"/>
                <a:gd name="T25" fmla="*/ 189 h 385"/>
                <a:gd name="T26" fmla="*/ 148 w 478"/>
                <a:gd name="T27" fmla="*/ 177 h 385"/>
                <a:gd name="T28" fmla="*/ 176 w 478"/>
                <a:gd name="T29" fmla="*/ 174 h 385"/>
                <a:gd name="T30" fmla="*/ 178 w 478"/>
                <a:gd name="T31" fmla="*/ 161 h 385"/>
                <a:gd name="T32" fmla="*/ 169 w 478"/>
                <a:gd name="T33" fmla="*/ 149 h 385"/>
                <a:gd name="T34" fmla="*/ 155 w 478"/>
                <a:gd name="T35" fmla="*/ 148 h 385"/>
                <a:gd name="T36" fmla="*/ 146 w 478"/>
                <a:gd name="T37" fmla="*/ 163 h 385"/>
                <a:gd name="T38" fmla="*/ 124 w 478"/>
                <a:gd name="T39" fmla="*/ 159 h 385"/>
                <a:gd name="T40" fmla="*/ 116 w 478"/>
                <a:gd name="T41" fmla="*/ 145 h 385"/>
                <a:gd name="T42" fmla="*/ 101 w 478"/>
                <a:gd name="T43" fmla="*/ 136 h 385"/>
                <a:gd name="T44" fmla="*/ 105 w 478"/>
                <a:gd name="T45" fmla="*/ 102 h 385"/>
                <a:gd name="T46" fmla="*/ 103 w 478"/>
                <a:gd name="T47" fmla="*/ 97 h 385"/>
                <a:gd name="T48" fmla="*/ 87 w 478"/>
                <a:gd name="T49" fmla="*/ 100 h 385"/>
                <a:gd name="T50" fmla="*/ 76 w 478"/>
                <a:gd name="T51" fmla="*/ 90 h 385"/>
                <a:gd name="T52" fmla="*/ 48 w 478"/>
                <a:gd name="T53" fmla="*/ 82 h 385"/>
                <a:gd name="T54" fmla="*/ 34 w 478"/>
                <a:gd name="T55" fmla="*/ 65 h 385"/>
                <a:gd name="T56" fmla="*/ 0 w 478"/>
                <a:gd name="T57" fmla="*/ 52 h 385"/>
                <a:gd name="T58" fmla="*/ 4 w 478"/>
                <a:gd name="T59" fmla="*/ 36 h 385"/>
                <a:gd name="T60" fmla="*/ 17 w 478"/>
                <a:gd name="T61" fmla="*/ 30 h 385"/>
                <a:gd name="T62" fmla="*/ 41 w 478"/>
                <a:gd name="T63" fmla="*/ 52 h 385"/>
                <a:gd name="T64" fmla="*/ 48 w 478"/>
                <a:gd name="T65" fmla="*/ 52 h 385"/>
                <a:gd name="T66" fmla="*/ 72 w 478"/>
                <a:gd name="T67" fmla="*/ 49 h 385"/>
                <a:gd name="T68" fmla="*/ 85 w 478"/>
                <a:gd name="T69" fmla="*/ 38 h 385"/>
                <a:gd name="T70" fmla="*/ 104 w 478"/>
                <a:gd name="T71" fmla="*/ 53 h 385"/>
                <a:gd name="T72" fmla="*/ 112 w 478"/>
                <a:gd name="T73" fmla="*/ 39 h 385"/>
                <a:gd name="T74" fmla="*/ 114 w 478"/>
                <a:gd name="T75" fmla="*/ 31 h 385"/>
                <a:gd name="T76" fmla="*/ 130 w 478"/>
                <a:gd name="T77" fmla="*/ 22 h 385"/>
                <a:gd name="T78" fmla="*/ 132 w 478"/>
                <a:gd name="T79" fmla="*/ 4 h 385"/>
                <a:gd name="T80" fmla="*/ 148 w 478"/>
                <a:gd name="T81" fmla="*/ 0 h 385"/>
                <a:gd name="T82" fmla="*/ 188 w 478"/>
                <a:gd name="T83" fmla="*/ 26 h 385"/>
                <a:gd name="T84" fmla="*/ 215 w 478"/>
                <a:gd name="T85" fmla="*/ 38 h 385"/>
                <a:gd name="T86" fmla="*/ 269 w 478"/>
                <a:gd name="T87" fmla="*/ 128 h 385"/>
                <a:gd name="T88" fmla="*/ 266 w 478"/>
                <a:gd name="T89" fmla="*/ 138 h 385"/>
                <a:gd name="T90" fmla="*/ 301 w 478"/>
                <a:gd name="T91" fmla="*/ 156 h 385"/>
                <a:gd name="T92" fmla="*/ 310 w 478"/>
                <a:gd name="T93" fmla="*/ 171 h 385"/>
                <a:gd name="T94" fmla="*/ 327 w 478"/>
                <a:gd name="T95" fmla="*/ 179 h 385"/>
                <a:gd name="T96" fmla="*/ 335 w 478"/>
                <a:gd name="T97" fmla="*/ 194 h 385"/>
                <a:gd name="T98" fmla="*/ 325 w 478"/>
                <a:gd name="T99" fmla="*/ 199 h 385"/>
                <a:gd name="T100" fmla="*/ 308 w 478"/>
                <a:gd name="T101" fmla="*/ 194 h 385"/>
                <a:gd name="T102" fmla="*/ 282 w 478"/>
                <a:gd name="T103" fmla="*/ 194 h 385"/>
                <a:gd name="T104" fmla="*/ 259 w 478"/>
                <a:gd name="T105" fmla="*/ 185 h 385"/>
                <a:gd name="T106" fmla="*/ 249 w 478"/>
                <a:gd name="T107" fmla="*/ 194 h 385"/>
                <a:gd name="T108" fmla="*/ 270 w 478"/>
                <a:gd name="T109" fmla="*/ 199 h 385"/>
                <a:gd name="T110" fmla="*/ 293 w 478"/>
                <a:gd name="T111" fmla="*/ 210 h 385"/>
                <a:gd name="T112" fmla="*/ 312 w 478"/>
                <a:gd name="T113" fmla="*/ 219 h 385"/>
                <a:gd name="T114" fmla="*/ 312 w 478"/>
                <a:gd name="T115" fmla="*/ 219 h 3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78"/>
                <a:gd name="T175" fmla="*/ 0 h 385"/>
                <a:gd name="T176" fmla="*/ 478 w 478"/>
                <a:gd name="T177" fmla="*/ 385 h 3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78" h="385">
                  <a:moveTo>
                    <a:pt x="444" y="304"/>
                  </a:moveTo>
                  <a:lnTo>
                    <a:pt x="433" y="337"/>
                  </a:lnTo>
                  <a:lnTo>
                    <a:pt x="420" y="355"/>
                  </a:lnTo>
                  <a:lnTo>
                    <a:pt x="394" y="384"/>
                  </a:lnTo>
                  <a:lnTo>
                    <a:pt x="356" y="377"/>
                  </a:lnTo>
                  <a:lnTo>
                    <a:pt x="326" y="359"/>
                  </a:lnTo>
                  <a:lnTo>
                    <a:pt x="308" y="369"/>
                  </a:lnTo>
                  <a:lnTo>
                    <a:pt x="242" y="362"/>
                  </a:lnTo>
                  <a:lnTo>
                    <a:pt x="241" y="335"/>
                  </a:lnTo>
                  <a:lnTo>
                    <a:pt x="208" y="313"/>
                  </a:lnTo>
                  <a:lnTo>
                    <a:pt x="196" y="294"/>
                  </a:lnTo>
                  <a:lnTo>
                    <a:pt x="212" y="275"/>
                  </a:lnTo>
                  <a:lnTo>
                    <a:pt x="212" y="262"/>
                  </a:lnTo>
                  <a:lnTo>
                    <a:pt x="212" y="245"/>
                  </a:lnTo>
                  <a:lnTo>
                    <a:pt x="251" y="241"/>
                  </a:lnTo>
                  <a:lnTo>
                    <a:pt x="253" y="224"/>
                  </a:lnTo>
                  <a:lnTo>
                    <a:pt x="241" y="207"/>
                  </a:lnTo>
                  <a:lnTo>
                    <a:pt x="220" y="205"/>
                  </a:lnTo>
                  <a:lnTo>
                    <a:pt x="208" y="227"/>
                  </a:lnTo>
                  <a:lnTo>
                    <a:pt x="175" y="220"/>
                  </a:lnTo>
                  <a:lnTo>
                    <a:pt x="165" y="202"/>
                  </a:lnTo>
                  <a:lnTo>
                    <a:pt x="144" y="190"/>
                  </a:lnTo>
                  <a:lnTo>
                    <a:pt x="150" y="142"/>
                  </a:lnTo>
                  <a:lnTo>
                    <a:pt x="146" y="134"/>
                  </a:lnTo>
                  <a:lnTo>
                    <a:pt x="124" y="139"/>
                  </a:lnTo>
                  <a:lnTo>
                    <a:pt x="109" y="125"/>
                  </a:lnTo>
                  <a:lnTo>
                    <a:pt x="69" y="114"/>
                  </a:lnTo>
                  <a:lnTo>
                    <a:pt x="48" y="92"/>
                  </a:lnTo>
                  <a:lnTo>
                    <a:pt x="0" y="72"/>
                  </a:lnTo>
                  <a:lnTo>
                    <a:pt x="4" y="50"/>
                  </a:lnTo>
                  <a:lnTo>
                    <a:pt x="24" y="41"/>
                  </a:lnTo>
                  <a:lnTo>
                    <a:pt x="59" y="72"/>
                  </a:lnTo>
                  <a:lnTo>
                    <a:pt x="69" y="72"/>
                  </a:lnTo>
                  <a:lnTo>
                    <a:pt x="102" y="68"/>
                  </a:lnTo>
                  <a:lnTo>
                    <a:pt x="122" y="53"/>
                  </a:lnTo>
                  <a:lnTo>
                    <a:pt x="148" y="74"/>
                  </a:lnTo>
                  <a:lnTo>
                    <a:pt x="160" y="55"/>
                  </a:lnTo>
                  <a:lnTo>
                    <a:pt x="162" y="43"/>
                  </a:lnTo>
                  <a:lnTo>
                    <a:pt x="184" y="31"/>
                  </a:lnTo>
                  <a:lnTo>
                    <a:pt x="189" y="4"/>
                  </a:lnTo>
                  <a:lnTo>
                    <a:pt x="212" y="0"/>
                  </a:lnTo>
                  <a:lnTo>
                    <a:pt x="267" y="36"/>
                  </a:lnTo>
                  <a:lnTo>
                    <a:pt x="306" y="53"/>
                  </a:lnTo>
                  <a:lnTo>
                    <a:pt x="383" y="178"/>
                  </a:lnTo>
                  <a:lnTo>
                    <a:pt x="378" y="192"/>
                  </a:lnTo>
                  <a:lnTo>
                    <a:pt x="428" y="216"/>
                  </a:lnTo>
                  <a:lnTo>
                    <a:pt x="442" y="238"/>
                  </a:lnTo>
                  <a:lnTo>
                    <a:pt x="466" y="249"/>
                  </a:lnTo>
                  <a:lnTo>
                    <a:pt x="477" y="270"/>
                  </a:lnTo>
                  <a:lnTo>
                    <a:pt x="462" y="277"/>
                  </a:lnTo>
                  <a:lnTo>
                    <a:pt x="438" y="269"/>
                  </a:lnTo>
                  <a:lnTo>
                    <a:pt x="400" y="269"/>
                  </a:lnTo>
                  <a:lnTo>
                    <a:pt x="368" y="258"/>
                  </a:lnTo>
                  <a:lnTo>
                    <a:pt x="354" y="269"/>
                  </a:lnTo>
                  <a:lnTo>
                    <a:pt x="385" y="277"/>
                  </a:lnTo>
                  <a:lnTo>
                    <a:pt x="416" y="291"/>
                  </a:lnTo>
                  <a:lnTo>
                    <a:pt x="444" y="304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22" name="Freeform 1080"/>
            <p:cNvSpPr>
              <a:spLocks/>
            </p:cNvSpPr>
            <p:nvPr/>
          </p:nvSpPr>
          <p:spPr bwMode="auto">
            <a:xfrm rot="356891">
              <a:off x="6638055" y="4162231"/>
              <a:ext cx="986884" cy="626946"/>
            </a:xfrm>
            <a:custGeom>
              <a:avLst/>
              <a:gdLst>
                <a:gd name="T0" fmla="*/ 63 w 654"/>
                <a:gd name="T1" fmla="*/ 275 h 411"/>
                <a:gd name="T2" fmla="*/ 116 w 654"/>
                <a:gd name="T3" fmla="*/ 261 h 411"/>
                <a:gd name="T4" fmla="*/ 120 w 654"/>
                <a:gd name="T5" fmla="*/ 233 h 411"/>
                <a:gd name="T6" fmla="*/ 198 w 654"/>
                <a:gd name="T7" fmla="*/ 230 h 411"/>
                <a:gd name="T8" fmla="*/ 235 w 654"/>
                <a:gd name="T9" fmla="*/ 256 h 411"/>
                <a:gd name="T10" fmla="*/ 267 w 654"/>
                <a:gd name="T11" fmla="*/ 238 h 411"/>
                <a:gd name="T12" fmla="*/ 281 w 654"/>
                <a:gd name="T13" fmla="*/ 256 h 411"/>
                <a:gd name="T14" fmla="*/ 304 w 654"/>
                <a:gd name="T15" fmla="*/ 228 h 411"/>
                <a:gd name="T16" fmla="*/ 311 w 654"/>
                <a:gd name="T17" fmla="*/ 261 h 411"/>
                <a:gd name="T18" fmla="*/ 331 w 654"/>
                <a:gd name="T19" fmla="*/ 275 h 411"/>
                <a:gd name="T20" fmla="*/ 370 w 654"/>
                <a:gd name="T21" fmla="*/ 250 h 411"/>
                <a:gd name="T22" fmla="*/ 433 w 654"/>
                <a:gd name="T23" fmla="*/ 210 h 411"/>
                <a:gd name="T24" fmla="*/ 428 w 654"/>
                <a:gd name="T25" fmla="*/ 145 h 411"/>
                <a:gd name="T26" fmla="*/ 434 w 654"/>
                <a:gd name="T27" fmla="*/ 122 h 411"/>
                <a:gd name="T28" fmla="*/ 393 w 654"/>
                <a:gd name="T29" fmla="*/ 101 h 411"/>
                <a:gd name="T30" fmla="*/ 364 w 654"/>
                <a:gd name="T31" fmla="*/ 101 h 411"/>
                <a:gd name="T32" fmla="*/ 322 w 654"/>
                <a:gd name="T33" fmla="*/ 84 h 411"/>
                <a:gd name="T34" fmla="*/ 298 w 654"/>
                <a:gd name="T35" fmla="*/ 57 h 411"/>
                <a:gd name="T36" fmla="*/ 275 w 654"/>
                <a:gd name="T37" fmla="*/ 56 h 411"/>
                <a:gd name="T38" fmla="*/ 224 w 654"/>
                <a:gd name="T39" fmla="*/ 56 h 411"/>
                <a:gd name="T40" fmla="*/ 131 w 654"/>
                <a:gd name="T41" fmla="*/ 0 h 411"/>
                <a:gd name="T42" fmla="*/ 112 w 654"/>
                <a:gd name="T43" fmla="*/ 6 h 411"/>
                <a:gd name="T44" fmla="*/ 54 w 654"/>
                <a:gd name="T45" fmla="*/ 6 h 411"/>
                <a:gd name="T46" fmla="*/ 63 w 654"/>
                <a:gd name="T47" fmla="*/ 28 h 411"/>
                <a:gd name="T48" fmla="*/ 88 w 654"/>
                <a:gd name="T49" fmla="*/ 35 h 411"/>
                <a:gd name="T50" fmla="*/ 60 w 654"/>
                <a:gd name="T51" fmla="*/ 56 h 411"/>
                <a:gd name="T52" fmla="*/ 60 w 654"/>
                <a:gd name="T53" fmla="*/ 82 h 411"/>
                <a:gd name="T54" fmla="*/ 76 w 654"/>
                <a:gd name="T55" fmla="*/ 107 h 411"/>
                <a:gd name="T56" fmla="*/ 97 w 654"/>
                <a:gd name="T57" fmla="*/ 163 h 411"/>
                <a:gd name="T58" fmla="*/ 83 w 654"/>
                <a:gd name="T59" fmla="*/ 172 h 411"/>
                <a:gd name="T60" fmla="*/ 12 w 654"/>
                <a:gd name="T61" fmla="*/ 201 h 411"/>
                <a:gd name="T62" fmla="*/ 10 w 654"/>
                <a:gd name="T63" fmla="*/ 226 h 411"/>
                <a:gd name="T64" fmla="*/ 23 w 654"/>
                <a:gd name="T65" fmla="*/ 257 h 411"/>
                <a:gd name="T66" fmla="*/ 53 w 654"/>
                <a:gd name="T67" fmla="*/ 296 h 4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54"/>
                <a:gd name="T103" fmla="*/ 0 h 411"/>
                <a:gd name="T104" fmla="*/ 654 w 654"/>
                <a:gd name="T105" fmla="*/ 411 h 41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54" h="411">
                  <a:moveTo>
                    <a:pt x="76" y="410"/>
                  </a:moveTo>
                  <a:lnTo>
                    <a:pt x="90" y="380"/>
                  </a:lnTo>
                  <a:lnTo>
                    <a:pt x="129" y="346"/>
                  </a:lnTo>
                  <a:lnTo>
                    <a:pt x="166" y="361"/>
                  </a:lnTo>
                  <a:lnTo>
                    <a:pt x="190" y="346"/>
                  </a:lnTo>
                  <a:lnTo>
                    <a:pt x="171" y="322"/>
                  </a:lnTo>
                  <a:lnTo>
                    <a:pt x="181" y="310"/>
                  </a:lnTo>
                  <a:lnTo>
                    <a:pt x="282" y="317"/>
                  </a:lnTo>
                  <a:lnTo>
                    <a:pt x="317" y="342"/>
                  </a:lnTo>
                  <a:lnTo>
                    <a:pt x="335" y="353"/>
                  </a:lnTo>
                  <a:lnTo>
                    <a:pt x="361" y="335"/>
                  </a:lnTo>
                  <a:lnTo>
                    <a:pt x="380" y="329"/>
                  </a:lnTo>
                  <a:lnTo>
                    <a:pt x="385" y="353"/>
                  </a:lnTo>
                  <a:lnTo>
                    <a:pt x="401" y="353"/>
                  </a:lnTo>
                  <a:lnTo>
                    <a:pt x="411" y="337"/>
                  </a:lnTo>
                  <a:lnTo>
                    <a:pt x="433" y="315"/>
                  </a:lnTo>
                  <a:lnTo>
                    <a:pt x="444" y="330"/>
                  </a:lnTo>
                  <a:lnTo>
                    <a:pt x="444" y="361"/>
                  </a:lnTo>
                  <a:lnTo>
                    <a:pt x="454" y="375"/>
                  </a:lnTo>
                  <a:lnTo>
                    <a:pt x="473" y="380"/>
                  </a:lnTo>
                  <a:lnTo>
                    <a:pt x="495" y="357"/>
                  </a:lnTo>
                  <a:lnTo>
                    <a:pt x="528" y="346"/>
                  </a:lnTo>
                  <a:lnTo>
                    <a:pt x="588" y="289"/>
                  </a:lnTo>
                  <a:lnTo>
                    <a:pt x="617" y="291"/>
                  </a:lnTo>
                  <a:lnTo>
                    <a:pt x="653" y="279"/>
                  </a:lnTo>
                  <a:lnTo>
                    <a:pt x="611" y="200"/>
                  </a:lnTo>
                  <a:lnTo>
                    <a:pt x="624" y="176"/>
                  </a:lnTo>
                  <a:lnTo>
                    <a:pt x="619" y="168"/>
                  </a:lnTo>
                  <a:lnTo>
                    <a:pt x="598" y="161"/>
                  </a:lnTo>
                  <a:lnTo>
                    <a:pt x="561" y="139"/>
                  </a:lnTo>
                  <a:lnTo>
                    <a:pt x="543" y="127"/>
                  </a:lnTo>
                  <a:lnTo>
                    <a:pt x="519" y="139"/>
                  </a:lnTo>
                  <a:lnTo>
                    <a:pt x="492" y="117"/>
                  </a:lnTo>
                  <a:lnTo>
                    <a:pt x="458" y="117"/>
                  </a:lnTo>
                  <a:lnTo>
                    <a:pt x="432" y="101"/>
                  </a:lnTo>
                  <a:lnTo>
                    <a:pt x="425" y="79"/>
                  </a:lnTo>
                  <a:lnTo>
                    <a:pt x="411" y="66"/>
                  </a:lnTo>
                  <a:lnTo>
                    <a:pt x="392" y="77"/>
                  </a:lnTo>
                  <a:lnTo>
                    <a:pt x="375" y="69"/>
                  </a:lnTo>
                  <a:lnTo>
                    <a:pt x="320" y="77"/>
                  </a:lnTo>
                  <a:lnTo>
                    <a:pt x="260" y="64"/>
                  </a:lnTo>
                  <a:lnTo>
                    <a:pt x="188" y="0"/>
                  </a:lnTo>
                  <a:lnTo>
                    <a:pt x="169" y="16"/>
                  </a:lnTo>
                  <a:lnTo>
                    <a:pt x="160" y="9"/>
                  </a:lnTo>
                  <a:lnTo>
                    <a:pt x="145" y="9"/>
                  </a:lnTo>
                  <a:lnTo>
                    <a:pt x="78" y="9"/>
                  </a:lnTo>
                  <a:lnTo>
                    <a:pt x="69" y="17"/>
                  </a:lnTo>
                  <a:lnTo>
                    <a:pt x="90" y="38"/>
                  </a:lnTo>
                  <a:lnTo>
                    <a:pt x="109" y="42"/>
                  </a:lnTo>
                  <a:lnTo>
                    <a:pt x="126" y="48"/>
                  </a:lnTo>
                  <a:lnTo>
                    <a:pt x="118" y="62"/>
                  </a:lnTo>
                  <a:lnTo>
                    <a:pt x="85" y="77"/>
                  </a:lnTo>
                  <a:lnTo>
                    <a:pt x="78" y="103"/>
                  </a:lnTo>
                  <a:lnTo>
                    <a:pt x="85" y="112"/>
                  </a:lnTo>
                  <a:lnTo>
                    <a:pt x="90" y="146"/>
                  </a:lnTo>
                  <a:lnTo>
                    <a:pt x="109" y="147"/>
                  </a:lnTo>
                  <a:lnTo>
                    <a:pt x="129" y="173"/>
                  </a:lnTo>
                  <a:lnTo>
                    <a:pt x="138" y="225"/>
                  </a:lnTo>
                  <a:lnTo>
                    <a:pt x="131" y="243"/>
                  </a:lnTo>
                  <a:lnTo>
                    <a:pt x="118" y="238"/>
                  </a:lnTo>
                  <a:lnTo>
                    <a:pt x="81" y="267"/>
                  </a:lnTo>
                  <a:lnTo>
                    <a:pt x="17" y="278"/>
                  </a:lnTo>
                  <a:lnTo>
                    <a:pt x="0" y="295"/>
                  </a:lnTo>
                  <a:lnTo>
                    <a:pt x="13" y="313"/>
                  </a:lnTo>
                  <a:lnTo>
                    <a:pt x="16" y="351"/>
                  </a:lnTo>
                  <a:lnTo>
                    <a:pt x="33" y="355"/>
                  </a:lnTo>
                  <a:lnTo>
                    <a:pt x="76" y="410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23" name="Freeform 1081"/>
            <p:cNvSpPr>
              <a:spLocks/>
            </p:cNvSpPr>
            <p:nvPr/>
          </p:nvSpPr>
          <p:spPr bwMode="auto">
            <a:xfrm rot="356891">
              <a:off x="5248641" y="3956268"/>
              <a:ext cx="1584792" cy="1219914"/>
            </a:xfrm>
            <a:custGeom>
              <a:avLst/>
              <a:gdLst>
                <a:gd name="T0" fmla="*/ 286 w 1051"/>
                <a:gd name="T1" fmla="*/ 49 h 799"/>
                <a:gd name="T2" fmla="*/ 274 w 1051"/>
                <a:gd name="T3" fmla="*/ 18 h 799"/>
                <a:gd name="T4" fmla="*/ 320 w 1051"/>
                <a:gd name="T5" fmla="*/ 0 h 799"/>
                <a:gd name="T6" fmla="*/ 329 w 1051"/>
                <a:gd name="T7" fmla="*/ 33 h 799"/>
                <a:gd name="T8" fmla="*/ 373 w 1051"/>
                <a:gd name="T9" fmla="*/ 72 h 799"/>
                <a:gd name="T10" fmla="*/ 396 w 1051"/>
                <a:gd name="T11" fmla="*/ 72 h 799"/>
                <a:gd name="T12" fmla="*/ 414 w 1051"/>
                <a:gd name="T13" fmla="*/ 108 h 799"/>
                <a:gd name="T14" fmla="*/ 460 w 1051"/>
                <a:gd name="T15" fmla="*/ 103 h 799"/>
                <a:gd name="T16" fmla="*/ 481 w 1051"/>
                <a:gd name="T17" fmla="*/ 85 h 799"/>
                <a:gd name="T18" fmla="*/ 495 w 1051"/>
                <a:gd name="T19" fmla="*/ 103 h 799"/>
                <a:gd name="T20" fmla="*/ 545 w 1051"/>
                <a:gd name="T21" fmla="*/ 97 h 799"/>
                <a:gd name="T22" fmla="*/ 555 w 1051"/>
                <a:gd name="T23" fmla="*/ 111 h 799"/>
                <a:gd name="T24" fmla="*/ 607 w 1051"/>
                <a:gd name="T25" fmla="*/ 133 h 799"/>
                <a:gd name="T26" fmla="*/ 670 w 1051"/>
                <a:gd name="T27" fmla="*/ 141 h 799"/>
                <a:gd name="T28" fmla="*/ 700 w 1051"/>
                <a:gd name="T29" fmla="*/ 150 h 799"/>
                <a:gd name="T30" fmla="*/ 727 w 1051"/>
                <a:gd name="T31" fmla="*/ 170 h 799"/>
                <a:gd name="T32" fmla="*/ 730 w 1051"/>
                <a:gd name="T33" fmla="*/ 220 h 799"/>
                <a:gd name="T34" fmla="*/ 694 w 1051"/>
                <a:gd name="T35" fmla="*/ 238 h 799"/>
                <a:gd name="T36" fmla="*/ 637 w 1051"/>
                <a:gd name="T37" fmla="*/ 259 h 799"/>
                <a:gd name="T38" fmla="*/ 649 w 1051"/>
                <a:gd name="T39" fmla="*/ 298 h 799"/>
                <a:gd name="T40" fmla="*/ 692 w 1051"/>
                <a:gd name="T41" fmla="*/ 341 h 799"/>
                <a:gd name="T42" fmla="*/ 672 w 1051"/>
                <a:gd name="T43" fmla="*/ 411 h 799"/>
                <a:gd name="T44" fmla="*/ 637 w 1051"/>
                <a:gd name="T45" fmla="*/ 368 h 799"/>
                <a:gd name="T46" fmla="*/ 624 w 1051"/>
                <a:gd name="T47" fmla="*/ 350 h 799"/>
                <a:gd name="T48" fmla="*/ 587 w 1051"/>
                <a:gd name="T49" fmla="*/ 343 h 799"/>
                <a:gd name="T50" fmla="*/ 557 w 1051"/>
                <a:gd name="T51" fmla="*/ 372 h 799"/>
                <a:gd name="T52" fmla="*/ 533 w 1051"/>
                <a:gd name="T53" fmla="*/ 390 h 799"/>
                <a:gd name="T54" fmla="*/ 498 w 1051"/>
                <a:gd name="T55" fmla="*/ 382 h 799"/>
                <a:gd name="T56" fmla="*/ 481 w 1051"/>
                <a:gd name="T57" fmla="*/ 412 h 799"/>
                <a:gd name="T58" fmla="*/ 522 w 1051"/>
                <a:gd name="T59" fmla="*/ 446 h 799"/>
                <a:gd name="T60" fmla="*/ 461 w 1051"/>
                <a:gd name="T61" fmla="*/ 455 h 799"/>
                <a:gd name="T62" fmla="*/ 443 w 1051"/>
                <a:gd name="T63" fmla="*/ 433 h 799"/>
                <a:gd name="T64" fmla="*/ 404 w 1051"/>
                <a:gd name="T65" fmla="*/ 439 h 799"/>
                <a:gd name="T66" fmla="*/ 396 w 1051"/>
                <a:gd name="T67" fmla="*/ 410 h 799"/>
                <a:gd name="T68" fmla="*/ 375 w 1051"/>
                <a:gd name="T69" fmla="*/ 394 h 799"/>
                <a:gd name="T70" fmla="*/ 370 w 1051"/>
                <a:gd name="T71" fmla="*/ 416 h 799"/>
                <a:gd name="T72" fmla="*/ 349 w 1051"/>
                <a:gd name="T73" fmla="*/ 434 h 799"/>
                <a:gd name="T74" fmla="*/ 315 w 1051"/>
                <a:gd name="T75" fmla="*/ 495 h 799"/>
                <a:gd name="T76" fmla="*/ 303 w 1051"/>
                <a:gd name="T77" fmla="*/ 566 h 799"/>
                <a:gd name="T78" fmla="*/ 257 w 1051"/>
                <a:gd name="T79" fmla="*/ 579 h 799"/>
                <a:gd name="T80" fmla="*/ 190 w 1051"/>
                <a:gd name="T81" fmla="*/ 464 h 799"/>
                <a:gd name="T82" fmla="*/ 152 w 1051"/>
                <a:gd name="T83" fmla="*/ 442 h 799"/>
                <a:gd name="T84" fmla="*/ 153 w 1051"/>
                <a:gd name="T85" fmla="*/ 412 h 799"/>
                <a:gd name="T86" fmla="*/ 120 w 1051"/>
                <a:gd name="T87" fmla="*/ 416 h 799"/>
                <a:gd name="T88" fmla="*/ 88 w 1051"/>
                <a:gd name="T89" fmla="*/ 361 h 799"/>
                <a:gd name="T90" fmla="*/ 83 w 1051"/>
                <a:gd name="T91" fmla="*/ 254 h 799"/>
                <a:gd name="T92" fmla="*/ 78 w 1051"/>
                <a:gd name="T93" fmla="*/ 197 h 799"/>
                <a:gd name="T94" fmla="*/ 0 w 1051"/>
                <a:gd name="T95" fmla="*/ 95 h 799"/>
                <a:gd name="T96" fmla="*/ 11 w 1051"/>
                <a:gd name="T97" fmla="*/ 67 h 799"/>
                <a:gd name="T98" fmla="*/ 115 w 1051"/>
                <a:gd name="T99" fmla="*/ 72 h 799"/>
                <a:gd name="T100" fmla="*/ 148 w 1051"/>
                <a:gd name="T101" fmla="*/ 79 h 799"/>
                <a:gd name="T102" fmla="*/ 203 w 1051"/>
                <a:gd name="T103" fmla="*/ 107 h 799"/>
                <a:gd name="T104" fmla="*/ 210 w 1051"/>
                <a:gd name="T105" fmla="*/ 75 h 799"/>
                <a:gd name="T106" fmla="*/ 243 w 1051"/>
                <a:gd name="T107" fmla="*/ 81 h 799"/>
                <a:gd name="T108" fmla="*/ 277 w 1051"/>
                <a:gd name="T109" fmla="*/ 74 h 799"/>
                <a:gd name="T110" fmla="*/ 277 w 1051"/>
                <a:gd name="T111" fmla="*/ 72 h 7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51"/>
                <a:gd name="T169" fmla="*/ 0 h 799"/>
                <a:gd name="T170" fmla="*/ 1051 w 1051"/>
                <a:gd name="T171" fmla="*/ 799 h 7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51" h="799">
                  <a:moveTo>
                    <a:pt x="396" y="99"/>
                  </a:moveTo>
                  <a:lnTo>
                    <a:pt x="409" y="67"/>
                  </a:lnTo>
                  <a:lnTo>
                    <a:pt x="394" y="50"/>
                  </a:lnTo>
                  <a:lnTo>
                    <a:pt x="392" y="24"/>
                  </a:lnTo>
                  <a:lnTo>
                    <a:pt x="447" y="0"/>
                  </a:lnTo>
                  <a:lnTo>
                    <a:pt x="459" y="0"/>
                  </a:lnTo>
                  <a:lnTo>
                    <a:pt x="468" y="19"/>
                  </a:lnTo>
                  <a:lnTo>
                    <a:pt x="471" y="46"/>
                  </a:lnTo>
                  <a:lnTo>
                    <a:pt x="497" y="63"/>
                  </a:lnTo>
                  <a:lnTo>
                    <a:pt x="533" y="99"/>
                  </a:lnTo>
                  <a:lnTo>
                    <a:pt x="552" y="85"/>
                  </a:lnTo>
                  <a:lnTo>
                    <a:pt x="565" y="99"/>
                  </a:lnTo>
                  <a:lnTo>
                    <a:pt x="569" y="133"/>
                  </a:lnTo>
                  <a:lnTo>
                    <a:pt x="591" y="149"/>
                  </a:lnTo>
                  <a:lnTo>
                    <a:pt x="648" y="154"/>
                  </a:lnTo>
                  <a:lnTo>
                    <a:pt x="657" y="142"/>
                  </a:lnTo>
                  <a:lnTo>
                    <a:pt x="655" y="127"/>
                  </a:lnTo>
                  <a:lnTo>
                    <a:pt x="688" y="118"/>
                  </a:lnTo>
                  <a:lnTo>
                    <a:pt x="705" y="123"/>
                  </a:lnTo>
                  <a:lnTo>
                    <a:pt x="708" y="142"/>
                  </a:lnTo>
                  <a:lnTo>
                    <a:pt x="722" y="145"/>
                  </a:lnTo>
                  <a:lnTo>
                    <a:pt x="780" y="133"/>
                  </a:lnTo>
                  <a:lnTo>
                    <a:pt x="791" y="138"/>
                  </a:lnTo>
                  <a:lnTo>
                    <a:pt x="793" y="154"/>
                  </a:lnTo>
                  <a:lnTo>
                    <a:pt x="817" y="160"/>
                  </a:lnTo>
                  <a:lnTo>
                    <a:pt x="868" y="184"/>
                  </a:lnTo>
                  <a:lnTo>
                    <a:pt x="896" y="173"/>
                  </a:lnTo>
                  <a:lnTo>
                    <a:pt x="957" y="195"/>
                  </a:lnTo>
                  <a:lnTo>
                    <a:pt x="971" y="213"/>
                  </a:lnTo>
                  <a:lnTo>
                    <a:pt x="1001" y="207"/>
                  </a:lnTo>
                  <a:lnTo>
                    <a:pt x="1021" y="208"/>
                  </a:lnTo>
                  <a:lnTo>
                    <a:pt x="1040" y="234"/>
                  </a:lnTo>
                  <a:lnTo>
                    <a:pt x="1050" y="286"/>
                  </a:lnTo>
                  <a:lnTo>
                    <a:pt x="1043" y="304"/>
                  </a:lnTo>
                  <a:lnTo>
                    <a:pt x="1030" y="299"/>
                  </a:lnTo>
                  <a:lnTo>
                    <a:pt x="992" y="328"/>
                  </a:lnTo>
                  <a:lnTo>
                    <a:pt x="928" y="339"/>
                  </a:lnTo>
                  <a:lnTo>
                    <a:pt x="911" y="356"/>
                  </a:lnTo>
                  <a:lnTo>
                    <a:pt x="925" y="374"/>
                  </a:lnTo>
                  <a:lnTo>
                    <a:pt x="927" y="412"/>
                  </a:lnTo>
                  <a:lnTo>
                    <a:pt x="944" y="416"/>
                  </a:lnTo>
                  <a:lnTo>
                    <a:pt x="988" y="470"/>
                  </a:lnTo>
                  <a:lnTo>
                    <a:pt x="990" y="544"/>
                  </a:lnTo>
                  <a:lnTo>
                    <a:pt x="961" y="566"/>
                  </a:lnTo>
                  <a:lnTo>
                    <a:pt x="935" y="540"/>
                  </a:lnTo>
                  <a:lnTo>
                    <a:pt x="911" y="506"/>
                  </a:lnTo>
                  <a:lnTo>
                    <a:pt x="909" y="487"/>
                  </a:lnTo>
                  <a:lnTo>
                    <a:pt x="892" y="482"/>
                  </a:lnTo>
                  <a:lnTo>
                    <a:pt x="872" y="489"/>
                  </a:lnTo>
                  <a:lnTo>
                    <a:pt x="839" y="473"/>
                  </a:lnTo>
                  <a:lnTo>
                    <a:pt x="823" y="511"/>
                  </a:lnTo>
                  <a:lnTo>
                    <a:pt x="796" y="513"/>
                  </a:lnTo>
                  <a:lnTo>
                    <a:pt x="775" y="544"/>
                  </a:lnTo>
                  <a:lnTo>
                    <a:pt x="762" y="537"/>
                  </a:lnTo>
                  <a:lnTo>
                    <a:pt x="743" y="544"/>
                  </a:lnTo>
                  <a:lnTo>
                    <a:pt x="712" y="526"/>
                  </a:lnTo>
                  <a:lnTo>
                    <a:pt x="688" y="555"/>
                  </a:lnTo>
                  <a:lnTo>
                    <a:pt x="688" y="568"/>
                  </a:lnTo>
                  <a:lnTo>
                    <a:pt x="736" y="595"/>
                  </a:lnTo>
                  <a:lnTo>
                    <a:pt x="746" y="614"/>
                  </a:lnTo>
                  <a:lnTo>
                    <a:pt x="712" y="627"/>
                  </a:lnTo>
                  <a:lnTo>
                    <a:pt x="659" y="626"/>
                  </a:lnTo>
                  <a:lnTo>
                    <a:pt x="653" y="603"/>
                  </a:lnTo>
                  <a:lnTo>
                    <a:pt x="633" y="597"/>
                  </a:lnTo>
                  <a:lnTo>
                    <a:pt x="600" y="617"/>
                  </a:lnTo>
                  <a:lnTo>
                    <a:pt x="578" y="605"/>
                  </a:lnTo>
                  <a:lnTo>
                    <a:pt x="576" y="576"/>
                  </a:lnTo>
                  <a:lnTo>
                    <a:pt x="565" y="564"/>
                  </a:lnTo>
                  <a:lnTo>
                    <a:pt x="565" y="548"/>
                  </a:lnTo>
                  <a:lnTo>
                    <a:pt x="535" y="542"/>
                  </a:lnTo>
                  <a:lnTo>
                    <a:pt x="526" y="550"/>
                  </a:lnTo>
                  <a:lnTo>
                    <a:pt x="530" y="573"/>
                  </a:lnTo>
                  <a:lnTo>
                    <a:pt x="506" y="583"/>
                  </a:lnTo>
                  <a:lnTo>
                    <a:pt x="499" y="599"/>
                  </a:lnTo>
                  <a:lnTo>
                    <a:pt x="506" y="619"/>
                  </a:lnTo>
                  <a:lnTo>
                    <a:pt x="451" y="682"/>
                  </a:lnTo>
                  <a:lnTo>
                    <a:pt x="459" y="757"/>
                  </a:lnTo>
                  <a:lnTo>
                    <a:pt x="433" y="780"/>
                  </a:lnTo>
                  <a:lnTo>
                    <a:pt x="420" y="766"/>
                  </a:lnTo>
                  <a:lnTo>
                    <a:pt x="368" y="798"/>
                  </a:lnTo>
                  <a:lnTo>
                    <a:pt x="348" y="786"/>
                  </a:lnTo>
                  <a:lnTo>
                    <a:pt x="272" y="639"/>
                  </a:lnTo>
                  <a:lnTo>
                    <a:pt x="241" y="617"/>
                  </a:lnTo>
                  <a:lnTo>
                    <a:pt x="217" y="610"/>
                  </a:lnTo>
                  <a:lnTo>
                    <a:pt x="205" y="590"/>
                  </a:lnTo>
                  <a:lnTo>
                    <a:pt x="219" y="568"/>
                  </a:lnTo>
                  <a:lnTo>
                    <a:pt x="197" y="550"/>
                  </a:lnTo>
                  <a:lnTo>
                    <a:pt x="171" y="573"/>
                  </a:lnTo>
                  <a:lnTo>
                    <a:pt x="145" y="576"/>
                  </a:lnTo>
                  <a:lnTo>
                    <a:pt x="126" y="497"/>
                  </a:lnTo>
                  <a:lnTo>
                    <a:pt x="122" y="477"/>
                  </a:lnTo>
                  <a:lnTo>
                    <a:pt x="118" y="350"/>
                  </a:lnTo>
                  <a:lnTo>
                    <a:pt x="93" y="286"/>
                  </a:lnTo>
                  <a:lnTo>
                    <a:pt x="112" y="272"/>
                  </a:lnTo>
                  <a:lnTo>
                    <a:pt x="61" y="180"/>
                  </a:lnTo>
                  <a:lnTo>
                    <a:pt x="0" y="131"/>
                  </a:lnTo>
                  <a:lnTo>
                    <a:pt x="9" y="103"/>
                  </a:lnTo>
                  <a:lnTo>
                    <a:pt x="16" y="94"/>
                  </a:lnTo>
                  <a:lnTo>
                    <a:pt x="105" y="80"/>
                  </a:lnTo>
                  <a:lnTo>
                    <a:pt x="164" y="99"/>
                  </a:lnTo>
                  <a:lnTo>
                    <a:pt x="199" y="87"/>
                  </a:lnTo>
                  <a:lnTo>
                    <a:pt x="212" y="109"/>
                  </a:lnTo>
                  <a:lnTo>
                    <a:pt x="256" y="154"/>
                  </a:lnTo>
                  <a:lnTo>
                    <a:pt x="291" y="147"/>
                  </a:lnTo>
                  <a:lnTo>
                    <a:pt x="291" y="120"/>
                  </a:lnTo>
                  <a:lnTo>
                    <a:pt x="300" y="103"/>
                  </a:lnTo>
                  <a:lnTo>
                    <a:pt x="335" y="89"/>
                  </a:lnTo>
                  <a:lnTo>
                    <a:pt x="348" y="111"/>
                  </a:lnTo>
                  <a:lnTo>
                    <a:pt x="368" y="96"/>
                  </a:lnTo>
                  <a:lnTo>
                    <a:pt x="396" y="101"/>
                  </a:lnTo>
                  <a:lnTo>
                    <a:pt x="396" y="99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24" name="Freeform 1082"/>
            <p:cNvSpPr>
              <a:spLocks/>
            </p:cNvSpPr>
            <p:nvPr/>
          </p:nvSpPr>
          <p:spPr bwMode="auto">
            <a:xfrm rot="356891">
              <a:off x="2993403" y="3304328"/>
              <a:ext cx="2491843" cy="1376224"/>
            </a:xfrm>
            <a:custGeom>
              <a:avLst/>
              <a:gdLst>
                <a:gd name="T0" fmla="*/ 703 w 1652"/>
                <a:gd name="T1" fmla="*/ 622 h 902"/>
                <a:gd name="T2" fmla="*/ 722 w 1652"/>
                <a:gd name="T3" fmla="*/ 644 h 902"/>
                <a:gd name="T4" fmla="*/ 780 w 1652"/>
                <a:gd name="T5" fmla="*/ 622 h 902"/>
                <a:gd name="T6" fmla="*/ 817 w 1652"/>
                <a:gd name="T7" fmla="*/ 594 h 902"/>
                <a:gd name="T8" fmla="*/ 862 w 1652"/>
                <a:gd name="T9" fmla="*/ 577 h 902"/>
                <a:gd name="T10" fmla="*/ 908 w 1652"/>
                <a:gd name="T11" fmla="*/ 560 h 902"/>
                <a:gd name="T12" fmla="*/ 983 w 1652"/>
                <a:gd name="T13" fmla="*/ 548 h 902"/>
                <a:gd name="T14" fmla="*/ 985 w 1652"/>
                <a:gd name="T15" fmla="*/ 577 h 902"/>
                <a:gd name="T16" fmla="*/ 1008 w 1652"/>
                <a:gd name="T17" fmla="*/ 581 h 902"/>
                <a:gd name="T18" fmla="*/ 993 w 1652"/>
                <a:gd name="T19" fmla="*/ 618 h 902"/>
                <a:gd name="T20" fmla="*/ 1008 w 1652"/>
                <a:gd name="T21" fmla="*/ 622 h 902"/>
                <a:gd name="T22" fmla="*/ 1072 w 1652"/>
                <a:gd name="T23" fmla="*/ 618 h 902"/>
                <a:gd name="T24" fmla="*/ 1110 w 1652"/>
                <a:gd name="T25" fmla="*/ 631 h 902"/>
                <a:gd name="T26" fmla="*/ 1127 w 1652"/>
                <a:gd name="T27" fmla="*/ 638 h 902"/>
                <a:gd name="T28" fmla="*/ 1130 w 1652"/>
                <a:gd name="T29" fmla="*/ 594 h 902"/>
                <a:gd name="T30" fmla="*/ 1156 w 1652"/>
                <a:gd name="T31" fmla="*/ 566 h 902"/>
                <a:gd name="T32" fmla="*/ 1136 w 1652"/>
                <a:gd name="T33" fmla="*/ 427 h 902"/>
                <a:gd name="T34" fmla="*/ 1114 w 1652"/>
                <a:gd name="T35" fmla="*/ 350 h 902"/>
                <a:gd name="T36" fmla="*/ 1059 w 1652"/>
                <a:gd name="T37" fmla="*/ 322 h 902"/>
                <a:gd name="T38" fmla="*/ 1023 w 1652"/>
                <a:gd name="T39" fmla="*/ 392 h 902"/>
                <a:gd name="T40" fmla="*/ 956 w 1652"/>
                <a:gd name="T41" fmla="*/ 356 h 902"/>
                <a:gd name="T42" fmla="*/ 835 w 1652"/>
                <a:gd name="T43" fmla="*/ 310 h 902"/>
                <a:gd name="T44" fmla="*/ 784 w 1652"/>
                <a:gd name="T45" fmla="*/ 302 h 902"/>
                <a:gd name="T46" fmla="*/ 685 w 1652"/>
                <a:gd name="T47" fmla="*/ 259 h 902"/>
                <a:gd name="T48" fmla="*/ 638 w 1652"/>
                <a:gd name="T49" fmla="*/ 140 h 902"/>
                <a:gd name="T50" fmla="*/ 656 w 1652"/>
                <a:gd name="T51" fmla="*/ 102 h 902"/>
                <a:gd name="T52" fmla="*/ 654 w 1652"/>
                <a:gd name="T53" fmla="*/ 51 h 902"/>
                <a:gd name="T54" fmla="*/ 662 w 1652"/>
                <a:gd name="T55" fmla="*/ 25 h 902"/>
                <a:gd name="T56" fmla="*/ 576 w 1652"/>
                <a:gd name="T57" fmla="*/ 0 h 902"/>
                <a:gd name="T58" fmla="*/ 514 w 1652"/>
                <a:gd name="T59" fmla="*/ 8 h 902"/>
                <a:gd name="T60" fmla="*/ 434 w 1652"/>
                <a:gd name="T61" fmla="*/ 35 h 902"/>
                <a:gd name="T62" fmla="*/ 359 w 1652"/>
                <a:gd name="T63" fmla="*/ 45 h 902"/>
                <a:gd name="T64" fmla="*/ 306 w 1652"/>
                <a:gd name="T65" fmla="*/ 15 h 902"/>
                <a:gd name="T66" fmla="*/ 222 w 1652"/>
                <a:gd name="T67" fmla="*/ 31 h 902"/>
                <a:gd name="T68" fmla="*/ 187 w 1652"/>
                <a:gd name="T69" fmla="*/ 12 h 902"/>
                <a:gd name="T70" fmla="*/ 123 w 1652"/>
                <a:gd name="T71" fmla="*/ 20 h 902"/>
                <a:gd name="T72" fmla="*/ 93 w 1652"/>
                <a:gd name="T73" fmla="*/ 62 h 902"/>
                <a:gd name="T74" fmla="*/ 76 w 1652"/>
                <a:gd name="T75" fmla="*/ 84 h 902"/>
                <a:gd name="T76" fmla="*/ 54 w 1652"/>
                <a:gd name="T77" fmla="*/ 96 h 902"/>
                <a:gd name="T78" fmla="*/ 44 w 1652"/>
                <a:gd name="T79" fmla="*/ 113 h 902"/>
                <a:gd name="T80" fmla="*/ 62 w 1652"/>
                <a:gd name="T81" fmla="*/ 150 h 902"/>
                <a:gd name="T82" fmla="*/ 59 w 1652"/>
                <a:gd name="T83" fmla="*/ 188 h 902"/>
                <a:gd name="T84" fmla="*/ 17 w 1652"/>
                <a:gd name="T85" fmla="*/ 176 h 902"/>
                <a:gd name="T86" fmla="*/ 0 w 1652"/>
                <a:gd name="T87" fmla="*/ 189 h 902"/>
                <a:gd name="T88" fmla="*/ 9 w 1652"/>
                <a:gd name="T89" fmla="*/ 225 h 902"/>
                <a:gd name="T90" fmla="*/ 6 w 1652"/>
                <a:gd name="T91" fmla="*/ 258 h 902"/>
                <a:gd name="T92" fmla="*/ 24 w 1652"/>
                <a:gd name="T93" fmla="*/ 270 h 902"/>
                <a:gd name="T94" fmla="*/ 76 w 1652"/>
                <a:gd name="T95" fmla="*/ 321 h 902"/>
                <a:gd name="T96" fmla="*/ 107 w 1652"/>
                <a:gd name="T97" fmla="*/ 367 h 902"/>
                <a:gd name="T98" fmla="*/ 127 w 1652"/>
                <a:gd name="T99" fmla="*/ 383 h 902"/>
                <a:gd name="T100" fmla="*/ 163 w 1652"/>
                <a:gd name="T101" fmla="*/ 380 h 902"/>
                <a:gd name="T102" fmla="*/ 244 w 1652"/>
                <a:gd name="T103" fmla="*/ 474 h 902"/>
                <a:gd name="T104" fmla="*/ 270 w 1652"/>
                <a:gd name="T105" fmla="*/ 465 h 902"/>
                <a:gd name="T106" fmla="*/ 278 w 1652"/>
                <a:gd name="T107" fmla="*/ 502 h 902"/>
                <a:gd name="T108" fmla="*/ 328 w 1652"/>
                <a:gd name="T109" fmla="*/ 524 h 902"/>
                <a:gd name="T110" fmla="*/ 369 w 1652"/>
                <a:gd name="T111" fmla="*/ 568 h 902"/>
                <a:gd name="T112" fmla="*/ 377 w 1652"/>
                <a:gd name="T113" fmla="*/ 588 h 902"/>
                <a:gd name="T114" fmla="*/ 425 w 1652"/>
                <a:gd name="T115" fmla="*/ 585 h 902"/>
                <a:gd name="T116" fmla="*/ 504 w 1652"/>
                <a:gd name="T117" fmla="*/ 604 h 902"/>
                <a:gd name="T118" fmla="*/ 541 w 1652"/>
                <a:gd name="T119" fmla="*/ 615 h 902"/>
                <a:gd name="T120" fmla="*/ 543 w 1652"/>
                <a:gd name="T121" fmla="*/ 652 h 902"/>
                <a:gd name="T122" fmla="*/ 611 w 1652"/>
                <a:gd name="T123" fmla="*/ 596 h 902"/>
                <a:gd name="T124" fmla="*/ 666 w 1652"/>
                <a:gd name="T125" fmla="*/ 618 h 9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52"/>
                <a:gd name="T190" fmla="*/ 0 h 902"/>
                <a:gd name="T191" fmla="*/ 1652 w 1652"/>
                <a:gd name="T192" fmla="*/ 902 h 9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52" h="902">
                  <a:moveTo>
                    <a:pt x="952" y="853"/>
                  </a:moveTo>
                  <a:lnTo>
                    <a:pt x="1005" y="860"/>
                  </a:lnTo>
                  <a:lnTo>
                    <a:pt x="1023" y="884"/>
                  </a:lnTo>
                  <a:lnTo>
                    <a:pt x="1031" y="889"/>
                  </a:lnTo>
                  <a:lnTo>
                    <a:pt x="1110" y="874"/>
                  </a:lnTo>
                  <a:lnTo>
                    <a:pt x="1114" y="860"/>
                  </a:lnTo>
                  <a:lnTo>
                    <a:pt x="1129" y="851"/>
                  </a:lnTo>
                  <a:lnTo>
                    <a:pt x="1167" y="821"/>
                  </a:lnTo>
                  <a:lnTo>
                    <a:pt x="1200" y="816"/>
                  </a:lnTo>
                  <a:lnTo>
                    <a:pt x="1231" y="797"/>
                  </a:lnTo>
                  <a:lnTo>
                    <a:pt x="1289" y="763"/>
                  </a:lnTo>
                  <a:lnTo>
                    <a:pt x="1296" y="774"/>
                  </a:lnTo>
                  <a:lnTo>
                    <a:pt x="1340" y="790"/>
                  </a:lnTo>
                  <a:lnTo>
                    <a:pt x="1404" y="756"/>
                  </a:lnTo>
                  <a:lnTo>
                    <a:pt x="1423" y="770"/>
                  </a:lnTo>
                  <a:lnTo>
                    <a:pt x="1406" y="797"/>
                  </a:lnTo>
                  <a:lnTo>
                    <a:pt x="1413" y="803"/>
                  </a:lnTo>
                  <a:lnTo>
                    <a:pt x="1439" y="803"/>
                  </a:lnTo>
                  <a:lnTo>
                    <a:pt x="1440" y="814"/>
                  </a:lnTo>
                  <a:lnTo>
                    <a:pt x="1418" y="853"/>
                  </a:lnTo>
                  <a:lnTo>
                    <a:pt x="1425" y="860"/>
                  </a:lnTo>
                  <a:lnTo>
                    <a:pt x="1439" y="860"/>
                  </a:lnTo>
                  <a:lnTo>
                    <a:pt x="1502" y="877"/>
                  </a:lnTo>
                  <a:lnTo>
                    <a:pt x="1530" y="853"/>
                  </a:lnTo>
                  <a:lnTo>
                    <a:pt x="1572" y="887"/>
                  </a:lnTo>
                  <a:lnTo>
                    <a:pt x="1585" y="872"/>
                  </a:lnTo>
                  <a:lnTo>
                    <a:pt x="1596" y="882"/>
                  </a:lnTo>
                  <a:lnTo>
                    <a:pt x="1609" y="882"/>
                  </a:lnTo>
                  <a:lnTo>
                    <a:pt x="1616" y="872"/>
                  </a:lnTo>
                  <a:lnTo>
                    <a:pt x="1614" y="821"/>
                  </a:lnTo>
                  <a:lnTo>
                    <a:pt x="1624" y="814"/>
                  </a:lnTo>
                  <a:lnTo>
                    <a:pt x="1651" y="781"/>
                  </a:lnTo>
                  <a:lnTo>
                    <a:pt x="1647" y="653"/>
                  </a:lnTo>
                  <a:lnTo>
                    <a:pt x="1622" y="589"/>
                  </a:lnTo>
                  <a:lnTo>
                    <a:pt x="1640" y="576"/>
                  </a:lnTo>
                  <a:lnTo>
                    <a:pt x="1590" y="483"/>
                  </a:lnTo>
                  <a:lnTo>
                    <a:pt x="1528" y="434"/>
                  </a:lnTo>
                  <a:lnTo>
                    <a:pt x="1511" y="445"/>
                  </a:lnTo>
                  <a:lnTo>
                    <a:pt x="1513" y="474"/>
                  </a:lnTo>
                  <a:lnTo>
                    <a:pt x="1461" y="542"/>
                  </a:lnTo>
                  <a:lnTo>
                    <a:pt x="1373" y="525"/>
                  </a:lnTo>
                  <a:lnTo>
                    <a:pt x="1366" y="491"/>
                  </a:lnTo>
                  <a:lnTo>
                    <a:pt x="1311" y="448"/>
                  </a:lnTo>
                  <a:lnTo>
                    <a:pt x="1191" y="428"/>
                  </a:lnTo>
                  <a:lnTo>
                    <a:pt x="1138" y="419"/>
                  </a:lnTo>
                  <a:lnTo>
                    <a:pt x="1119" y="417"/>
                  </a:lnTo>
                  <a:lnTo>
                    <a:pt x="1073" y="380"/>
                  </a:lnTo>
                  <a:lnTo>
                    <a:pt x="978" y="357"/>
                  </a:lnTo>
                  <a:lnTo>
                    <a:pt x="913" y="229"/>
                  </a:lnTo>
                  <a:lnTo>
                    <a:pt x="911" y="194"/>
                  </a:lnTo>
                  <a:lnTo>
                    <a:pt x="937" y="180"/>
                  </a:lnTo>
                  <a:lnTo>
                    <a:pt x="937" y="141"/>
                  </a:lnTo>
                  <a:lnTo>
                    <a:pt x="956" y="93"/>
                  </a:lnTo>
                  <a:lnTo>
                    <a:pt x="935" y="70"/>
                  </a:lnTo>
                  <a:lnTo>
                    <a:pt x="963" y="46"/>
                  </a:lnTo>
                  <a:lnTo>
                    <a:pt x="945" y="35"/>
                  </a:lnTo>
                  <a:lnTo>
                    <a:pt x="902" y="35"/>
                  </a:lnTo>
                  <a:lnTo>
                    <a:pt x="823" y="0"/>
                  </a:lnTo>
                  <a:lnTo>
                    <a:pt x="772" y="0"/>
                  </a:lnTo>
                  <a:lnTo>
                    <a:pt x="734" y="11"/>
                  </a:lnTo>
                  <a:lnTo>
                    <a:pt x="689" y="11"/>
                  </a:lnTo>
                  <a:lnTo>
                    <a:pt x="621" y="48"/>
                  </a:lnTo>
                  <a:lnTo>
                    <a:pt x="567" y="42"/>
                  </a:lnTo>
                  <a:lnTo>
                    <a:pt x="512" y="62"/>
                  </a:lnTo>
                  <a:lnTo>
                    <a:pt x="466" y="46"/>
                  </a:lnTo>
                  <a:lnTo>
                    <a:pt x="437" y="21"/>
                  </a:lnTo>
                  <a:lnTo>
                    <a:pt x="365" y="11"/>
                  </a:lnTo>
                  <a:lnTo>
                    <a:pt x="317" y="43"/>
                  </a:lnTo>
                  <a:lnTo>
                    <a:pt x="291" y="33"/>
                  </a:lnTo>
                  <a:lnTo>
                    <a:pt x="268" y="16"/>
                  </a:lnTo>
                  <a:lnTo>
                    <a:pt x="217" y="2"/>
                  </a:lnTo>
                  <a:lnTo>
                    <a:pt x="177" y="28"/>
                  </a:lnTo>
                  <a:lnTo>
                    <a:pt x="164" y="69"/>
                  </a:lnTo>
                  <a:lnTo>
                    <a:pt x="133" y="86"/>
                  </a:lnTo>
                  <a:lnTo>
                    <a:pt x="129" y="110"/>
                  </a:lnTo>
                  <a:lnTo>
                    <a:pt x="109" y="117"/>
                  </a:lnTo>
                  <a:lnTo>
                    <a:pt x="86" y="115"/>
                  </a:lnTo>
                  <a:lnTo>
                    <a:pt x="78" y="132"/>
                  </a:lnTo>
                  <a:lnTo>
                    <a:pt x="74" y="156"/>
                  </a:lnTo>
                  <a:lnTo>
                    <a:pt x="62" y="156"/>
                  </a:lnTo>
                  <a:lnTo>
                    <a:pt x="62" y="180"/>
                  </a:lnTo>
                  <a:lnTo>
                    <a:pt x="89" y="207"/>
                  </a:lnTo>
                  <a:lnTo>
                    <a:pt x="89" y="245"/>
                  </a:lnTo>
                  <a:lnTo>
                    <a:pt x="83" y="260"/>
                  </a:lnTo>
                  <a:lnTo>
                    <a:pt x="43" y="265"/>
                  </a:lnTo>
                  <a:lnTo>
                    <a:pt x="24" y="243"/>
                  </a:lnTo>
                  <a:lnTo>
                    <a:pt x="2" y="245"/>
                  </a:lnTo>
                  <a:lnTo>
                    <a:pt x="0" y="262"/>
                  </a:lnTo>
                  <a:lnTo>
                    <a:pt x="10" y="291"/>
                  </a:lnTo>
                  <a:lnTo>
                    <a:pt x="12" y="311"/>
                  </a:lnTo>
                  <a:lnTo>
                    <a:pt x="12" y="337"/>
                  </a:lnTo>
                  <a:lnTo>
                    <a:pt x="9" y="356"/>
                  </a:lnTo>
                  <a:lnTo>
                    <a:pt x="10" y="371"/>
                  </a:lnTo>
                  <a:lnTo>
                    <a:pt x="34" y="373"/>
                  </a:lnTo>
                  <a:lnTo>
                    <a:pt x="50" y="397"/>
                  </a:lnTo>
                  <a:lnTo>
                    <a:pt x="109" y="443"/>
                  </a:lnTo>
                  <a:lnTo>
                    <a:pt x="109" y="459"/>
                  </a:lnTo>
                  <a:lnTo>
                    <a:pt x="153" y="508"/>
                  </a:lnTo>
                  <a:lnTo>
                    <a:pt x="165" y="525"/>
                  </a:lnTo>
                  <a:lnTo>
                    <a:pt x="181" y="530"/>
                  </a:lnTo>
                  <a:lnTo>
                    <a:pt x="208" y="503"/>
                  </a:lnTo>
                  <a:lnTo>
                    <a:pt x="232" y="525"/>
                  </a:lnTo>
                  <a:lnTo>
                    <a:pt x="332" y="611"/>
                  </a:lnTo>
                  <a:lnTo>
                    <a:pt x="349" y="655"/>
                  </a:lnTo>
                  <a:lnTo>
                    <a:pt x="372" y="655"/>
                  </a:lnTo>
                  <a:lnTo>
                    <a:pt x="385" y="642"/>
                  </a:lnTo>
                  <a:lnTo>
                    <a:pt x="396" y="653"/>
                  </a:lnTo>
                  <a:lnTo>
                    <a:pt x="396" y="693"/>
                  </a:lnTo>
                  <a:lnTo>
                    <a:pt x="455" y="725"/>
                  </a:lnTo>
                  <a:lnTo>
                    <a:pt x="468" y="723"/>
                  </a:lnTo>
                  <a:lnTo>
                    <a:pt x="476" y="756"/>
                  </a:lnTo>
                  <a:lnTo>
                    <a:pt x="528" y="785"/>
                  </a:lnTo>
                  <a:lnTo>
                    <a:pt x="529" y="805"/>
                  </a:lnTo>
                  <a:lnTo>
                    <a:pt x="538" y="812"/>
                  </a:lnTo>
                  <a:lnTo>
                    <a:pt x="581" y="809"/>
                  </a:lnTo>
                  <a:lnTo>
                    <a:pt x="607" y="809"/>
                  </a:lnTo>
                  <a:lnTo>
                    <a:pt x="641" y="836"/>
                  </a:lnTo>
                  <a:lnTo>
                    <a:pt x="720" y="834"/>
                  </a:lnTo>
                  <a:lnTo>
                    <a:pt x="762" y="831"/>
                  </a:lnTo>
                  <a:lnTo>
                    <a:pt x="772" y="850"/>
                  </a:lnTo>
                  <a:lnTo>
                    <a:pt x="763" y="887"/>
                  </a:lnTo>
                  <a:lnTo>
                    <a:pt x="775" y="901"/>
                  </a:lnTo>
                  <a:lnTo>
                    <a:pt x="818" y="862"/>
                  </a:lnTo>
                  <a:lnTo>
                    <a:pt x="873" y="823"/>
                  </a:lnTo>
                  <a:lnTo>
                    <a:pt x="913" y="829"/>
                  </a:lnTo>
                  <a:lnTo>
                    <a:pt x="952" y="853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25" name="Freeform 1083"/>
            <p:cNvSpPr>
              <a:spLocks/>
            </p:cNvSpPr>
            <p:nvPr/>
          </p:nvSpPr>
          <p:spPr bwMode="auto">
            <a:xfrm rot="356891">
              <a:off x="4410636" y="3056859"/>
              <a:ext cx="1606873" cy="1174038"/>
            </a:xfrm>
            <a:custGeom>
              <a:avLst/>
              <a:gdLst>
                <a:gd name="T0" fmla="*/ 59 w 1067"/>
                <a:gd name="T1" fmla="*/ 207 h 770"/>
                <a:gd name="T2" fmla="*/ 96 w 1067"/>
                <a:gd name="T3" fmla="*/ 185 h 770"/>
                <a:gd name="T4" fmla="*/ 80 w 1067"/>
                <a:gd name="T5" fmla="*/ 172 h 770"/>
                <a:gd name="T6" fmla="*/ 103 w 1067"/>
                <a:gd name="T7" fmla="*/ 152 h 770"/>
                <a:gd name="T8" fmla="*/ 74 w 1067"/>
                <a:gd name="T9" fmla="*/ 91 h 770"/>
                <a:gd name="T10" fmla="*/ 93 w 1067"/>
                <a:gd name="T11" fmla="*/ 36 h 770"/>
                <a:gd name="T12" fmla="*/ 242 w 1067"/>
                <a:gd name="T13" fmla="*/ 0 h 770"/>
                <a:gd name="T14" fmla="*/ 333 w 1067"/>
                <a:gd name="T15" fmla="*/ 20 h 770"/>
                <a:gd name="T16" fmla="*/ 386 w 1067"/>
                <a:gd name="T17" fmla="*/ 52 h 770"/>
                <a:gd name="T18" fmla="*/ 436 w 1067"/>
                <a:gd name="T19" fmla="*/ 31 h 770"/>
                <a:gd name="T20" fmla="*/ 501 w 1067"/>
                <a:gd name="T21" fmla="*/ 24 h 770"/>
                <a:gd name="T22" fmla="*/ 584 w 1067"/>
                <a:gd name="T23" fmla="*/ 47 h 770"/>
                <a:gd name="T24" fmla="*/ 636 w 1067"/>
                <a:gd name="T25" fmla="*/ 109 h 770"/>
                <a:gd name="T26" fmla="*/ 683 w 1067"/>
                <a:gd name="T27" fmla="*/ 127 h 770"/>
                <a:gd name="T28" fmla="*/ 729 w 1067"/>
                <a:gd name="T29" fmla="*/ 214 h 770"/>
                <a:gd name="T30" fmla="*/ 739 w 1067"/>
                <a:gd name="T31" fmla="*/ 273 h 770"/>
                <a:gd name="T32" fmla="*/ 713 w 1067"/>
                <a:gd name="T33" fmla="*/ 315 h 770"/>
                <a:gd name="T34" fmla="*/ 685 w 1067"/>
                <a:gd name="T35" fmla="*/ 342 h 770"/>
                <a:gd name="T36" fmla="*/ 673 w 1067"/>
                <a:gd name="T37" fmla="*/ 380 h 770"/>
                <a:gd name="T38" fmla="*/ 641 w 1067"/>
                <a:gd name="T39" fmla="*/ 362 h 770"/>
                <a:gd name="T40" fmla="*/ 643 w 1067"/>
                <a:gd name="T41" fmla="*/ 391 h 770"/>
                <a:gd name="T42" fmla="*/ 691 w 1067"/>
                <a:gd name="T43" fmla="*/ 419 h 770"/>
                <a:gd name="T44" fmla="*/ 715 w 1067"/>
                <a:gd name="T45" fmla="*/ 432 h 770"/>
                <a:gd name="T46" fmla="*/ 706 w 1067"/>
                <a:gd name="T47" fmla="*/ 455 h 770"/>
                <a:gd name="T48" fmla="*/ 673 w 1067"/>
                <a:gd name="T49" fmla="*/ 463 h 770"/>
                <a:gd name="T50" fmla="*/ 639 w 1067"/>
                <a:gd name="T51" fmla="*/ 458 h 770"/>
                <a:gd name="T52" fmla="*/ 633 w 1067"/>
                <a:gd name="T53" fmla="*/ 489 h 770"/>
                <a:gd name="T54" fmla="*/ 578 w 1067"/>
                <a:gd name="T55" fmla="*/ 461 h 770"/>
                <a:gd name="T56" fmla="*/ 544 w 1067"/>
                <a:gd name="T57" fmla="*/ 454 h 770"/>
                <a:gd name="T58" fmla="*/ 440 w 1067"/>
                <a:gd name="T59" fmla="*/ 450 h 770"/>
                <a:gd name="T60" fmla="*/ 429 w 1067"/>
                <a:gd name="T61" fmla="*/ 477 h 770"/>
                <a:gd name="T62" fmla="*/ 419 w 1067"/>
                <a:gd name="T63" fmla="*/ 506 h 770"/>
                <a:gd name="T64" fmla="*/ 322 w 1067"/>
                <a:gd name="T65" fmla="*/ 543 h 770"/>
                <a:gd name="T66" fmla="*/ 278 w 1067"/>
                <a:gd name="T67" fmla="*/ 487 h 770"/>
                <a:gd name="T68" fmla="*/ 158 w 1067"/>
                <a:gd name="T69" fmla="*/ 467 h 770"/>
                <a:gd name="T70" fmla="*/ 113 w 1067"/>
                <a:gd name="T71" fmla="*/ 438 h 770"/>
                <a:gd name="T72" fmla="*/ 2 w 1067"/>
                <a:gd name="T73" fmla="*/ 328 h 770"/>
                <a:gd name="T74" fmla="*/ 18 w 1067"/>
                <a:gd name="T75" fmla="*/ 294 h 770"/>
                <a:gd name="T76" fmla="*/ 31 w 1067"/>
                <a:gd name="T77" fmla="*/ 232 h 770"/>
                <a:gd name="T78" fmla="*/ 36 w 1067"/>
                <a:gd name="T79" fmla="*/ 197 h 77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67"/>
                <a:gd name="T121" fmla="*/ 0 h 770"/>
                <a:gd name="T122" fmla="*/ 1067 w 1067"/>
                <a:gd name="T123" fmla="*/ 770 h 77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67" h="770">
                  <a:moveTo>
                    <a:pt x="52" y="272"/>
                  </a:moveTo>
                  <a:lnTo>
                    <a:pt x="86" y="286"/>
                  </a:lnTo>
                  <a:lnTo>
                    <a:pt x="146" y="267"/>
                  </a:lnTo>
                  <a:lnTo>
                    <a:pt x="138" y="255"/>
                  </a:lnTo>
                  <a:lnTo>
                    <a:pt x="122" y="255"/>
                  </a:lnTo>
                  <a:lnTo>
                    <a:pt x="115" y="238"/>
                  </a:lnTo>
                  <a:lnTo>
                    <a:pt x="119" y="222"/>
                  </a:lnTo>
                  <a:lnTo>
                    <a:pt x="148" y="209"/>
                  </a:lnTo>
                  <a:lnTo>
                    <a:pt x="167" y="176"/>
                  </a:lnTo>
                  <a:lnTo>
                    <a:pt x="107" y="125"/>
                  </a:lnTo>
                  <a:lnTo>
                    <a:pt x="105" y="72"/>
                  </a:lnTo>
                  <a:lnTo>
                    <a:pt x="133" y="50"/>
                  </a:lnTo>
                  <a:lnTo>
                    <a:pt x="334" y="10"/>
                  </a:lnTo>
                  <a:lnTo>
                    <a:pt x="347" y="0"/>
                  </a:lnTo>
                  <a:lnTo>
                    <a:pt x="378" y="4"/>
                  </a:lnTo>
                  <a:lnTo>
                    <a:pt x="478" y="28"/>
                  </a:lnTo>
                  <a:lnTo>
                    <a:pt x="509" y="46"/>
                  </a:lnTo>
                  <a:lnTo>
                    <a:pt x="554" y="72"/>
                  </a:lnTo>
                  <a:lnTo>
                    <a:pt x="581" y="70"/>
                  </a:lnTo>
                  <a:lnTo>
                    <a:pt x="626" y="43"/>
                  </a:lnTo>
                  <a:lnTo>
                    <a:pt x="683" y="52"/>
                  </a:lnTo>
                  <a:lnTo>
                    <a:pt x="719" y="33"/>
                  </a:lnTo>
                  <a:lnTo>
                    <a:pt x="796" y="81"/>
                  </a:lnTo>
                  <a:lnTo>
                    <a:pt x="838" y="65"/>
                  </a:lnTo>
                  <a:lnTo>
                    <a:pt x="860" y="118"/>
                  </a:lnTo>
                  <a:lnTo>
                    <a:pt x="912" y="151"/>
                  </a:lnTo>
                  <a:lnTo>
                    <a:pt x="951" y="187"/>
                  </a:lnTo>
                  <a:lnTo>
                    <a:pt x="980" y="176"/>
                  </a:lnTo>
                  <a:lnTo>
                    <a:pt x="1035" y="248"/>
                  </a:lnTo>
                  <a:lnTo>
                    <a:pt x="1046" y="295"/>
                  </a:lnTo>
                  <a:lnTo>
                    <a:pt x="1066" y="323"/>
                  </a:lnTo>
                  <a:lnTo>
                    <a:pt x="1059" y="378"/>
                  </a:lnTo>
                  <a:lnTo>
                    <a:pt x="1015" y="414"/>
                  </a:lnTo>
                  <a:lnTo>
                    <a:pt x="1023" y="436"/>
                  </a:lnTo>
                  <a:lnTo>
                    <a:pt x="1006" y="453"/>
                  </a:lnTo>
                  <a:lnTo>
                    <a:pt x="984" y="474"/>
                  </a:lnTo>
                  <a:lnTo>
                    <a:pt x="984" y="511"/>
                  </a:lnTo>
                  <a:lnTo>
                    <a:pt x="965" y="527"/>
                  </a:lnTo>
                  <a:lnTo>
                    <a:pt x="941" y="520"/>
                  </a:lnTo>
                  <a:lnTo>
                    <a:pt x="920" y="500"/>
                  </a:lnTo>
                  <a:lnTo>
                    <a:pt x="910" y="522"/>
                  </a:lnTo>
                  <a:lnTo>
                    <a:pt x="923" y="542"/>
                  </a:lnTo>
                  <a:lnTo>
                    <a:pt x="958" y="546"/>
                  </a:lnTo>
                  <a:lnTo>
                    <a:pt x="991" y="580"/>
                  </a:lnTo>
                  <a:lnTo>
                    <a:pt x="1011" y="580"/>
                  </a:lnTo>
                  <a:lnTo>
                    <a:pt x="1026" y="597"/>
                  </a:lnTo>
                  <a:lnTo>
                    <a:pt x="1013" y="628"/>
                  </a:lnTo>
                  <a:lnTo>
                    <a:pt x="1013" y="630"/>
                  </a:lnTo>
                  <a:lnTo>
                    <a:pt x="984" y="626"/>
                  </a:lnTo>
                  <a:lnTo>
                    <a:pt x="965" y="641"/>
                  </a:lnTo>
                  <a:lnTo>
                    <a:pt x="951" y="619"/>
                  </a:lnTo>
                  <a:lnTo>
                    <a:pt x="917" y="633"/>
                  </a:lnTo>
                  <a:lnTo>
                    <a:pt x="908" y="650"/>
                  </a:lnTo>
                  <a:lnTo>
                    <a:pt x="908" y="676"/>
                  </a:lnTo>
                  <a:lnTo>
                    <a:pt x="872" y="683"/>
                  </a:lnTo>
                  <a:lnTo>
                    <a:pt x="829" y="638"/>
                  </a:lnTo>
                  <a:lnTo>
                    <a:pt x="815" y="617"/>
                  </a:lnTo>
                  <a:lnTo>
                    <a:pt x="781" y="628"/>
                  </a:lnTo>
                  <a:lnTo>
                    <a:pt x="722" y="610"/>
                  </a:lnTo>
                  <a:lnTo>
                    <a:pt x="632" y="623"/>
                  </a:lnTo>
                  <a:lnTo>
                    <a:pt x="626" y="633"/>
                  </a:lnTo>
                  <a:lnTo>
                    <a:pt x="616" y="660"/>
                  </a:lnTo>
                  <a:lnTo>
                    <a:pt x="599" y="672"/>
                  </a:lnTo>
                  <a:lnTo>
                    <a:pt x="602" y="701"/>
                  </a:lnTo>
                  <a:lnTo>
                    <a:pt x="549" y="769"/>
                  </a:lnTo>
                  <a:lnTo>
                    <a:pt x="461" y="751"/>
                  </a:lnTo>
                  <a:lnTo>
                    <a:pt x="454" y="718"/>
                  </a:lnTo>
                  <a:lnTo>
                    <a:pt x="399" y="674"/>
                  </a:lnTo>
                  <a:lnTo>
                    <a:pt x="279" y="655"/>
                  </a:lnTo>
                  <a:lnTo>
                    <a:pt x="227" y="645"/>
                  </a:lnTo>
                  <a:lnTo>
                    <a:pt x="207" y="643"/>
                  </a:lnTo>
                  <a:lnTo>
                    <a:pt x="162" y="606"/>
                  </a:lnTo>
                  <a:lnTo>
                    <a:pt x="67" y="583"/>
                  </a:lnTo>
                  <a:lnTo>
                    <a:pt x="2" y="455"/>
                  </a:lnTo>
                  <a:lnTo>
                    <a:pt x="0" y="421"/>
                  </a:lnTo>
                  <a:lnTo>
                    <a:pt x="26" y="407"/>
                  </a:lnTo>
                  <a:lnTo>
                    <a:pt x="26" y="368"/>
                  </a:lnTo>
                  <a:lnTo>
                    <a:pt x="45" y="320"/>
                  </a:lnTo>
                  <a:lnTo>
                    <a:pt x="23" y="297"/>
                  </a:lnTo>
                  <a:lnTo>
                    <a:pt x="52" y="272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26" name="Freeform 1084"/>
            <p:cNvSpPr>
              <a:spLocks/>
            </p:cNvSpPr>
            <p:nvPr/>
          </p:nvSpPr>
          <p:spPr bwMode="auto">
            <a:xfrm rot="356891">
              <a:off x="4992200" y="2650481"/>
              <a:ext cx="1741063" cy="1517245"/>
            </a:xfrm>
            <a:custGeom>
              <a:avLst/>
              <a:gdLst>
                <a:gd name="T0" fmla="*/ 4 w 1155"/>
                <a:gd name="T1" fmla="*/ 115 h 994"/>
                <a:gd name="T2" fmla="*/ 123 w 1155"/>
                <a:gd name="T3" fmla="*/ 46 h 994"/>
                <a:gd name="T4" fmla="*/ 157 w 1155"/>
                <a:gd name="T5" fmla="*/ 0 h 994"/>
                <a:gd name="T6" fmla="*/ 203 w 1155"/>
                <a:gd name="T7" fmla="*/ 25 h 994"/>
                <a:gd name="T8" fmla="*/ 239 w 1155"/>
                <a:gd name="T9" fmla="*/ 146 h 994"/>
                <a:gd name="T10" fmla="*/ 336 w 1155"/>
                <a:gd name="T11" fmla="*/ 137 h 994"/>
                <a:gd name="T12" fmla="*/ 351 w 1155"/>
                <a:gd name="T13" fmla="*/ 169 h 994"/>
                <a:gd name="T14" fmla="*/ 359 w 1155"/>
                <a:gd name="T15" fmla="*/ 234 h 994"/>
                <a:gd name="T16" fmla="*/ 375 w 1155"/>
                <a:gd name="T17" fmla="*/ 252 h 994"/>
                <a:gd name="T18" fmla="*/ 471 w 1155"/>
                <a:gd name="T19" fmla="*/ 271 h 994"/>
                <a:gd name="T20" fmla="*/ 554 w 1155"/>
                <a:gd name="T21" fmla="*/ 267 h 994"/>
                <a:gd name="T22" fmla="*/ 528 w 1155"/>
                <a:gd name="T23" fmla="*/ 314 h 994"/>
                <a:gd name="T24" fmla="*/ 556 w 1155"/>
                <a:gd name="T25" fmla="*/ 378 h 994"/>
                <a:gd name="T26" fmla="*/ 622 w 1155"/>
                <a:gd name="T27" fmla="*/ 468 h 994"/>
                <a:gd name="T28" fmla="*/ 647 w 1155"/>
                <a:gd name="T29" fmla="*/ 516 h 994"/>
                <a:gd name="T30" fmla="*/ 681 w 1155"/>
                <a:gd name="T31" fmla="*/ 500 h 994"/>
                <a:gd name="T32" fmla="*/ 692 w 1155"/>
                <a:gd name="T33" fmla="*/ 458 h 994"/>
                <a:gd name="T34" fmla="*/ 697 w 1155"/>
                <a:gd name="T35" fmla="*/ 389 h 994"/>
                <a:gd name="T36" fmla="*/ 727 w 1155"/>
                <a:gd name="T37" fmla="*/ 403 h 994"/>
                <a:gd name="T38" fmla="*/ 807 w 1155"/>
                <a:gd name="T39" fmla="*/ 464 h 994"/>
                <a:gd name="T40" fmla="*/ 796 w 1155"/>
                <a:gd name="T41" fmla="*/ 519 h 994"/>
                <a:gd name="T42" fmla="*/ 754 w 1155"/>
                <a:gd name="T43" fmla="*/ 534 h 994"/>
                <a:gd name="T44" fmla="*/ 710 w 1155"/>
                <a:gd name="T45" fmla="*/ 540 h 994"/>
                <a:gd name="T46" fmla="*/ 690 w 1155"/>
                <a:gd name="T47" fmla="*/ 556 h 994"/>
                <a:gd name="T48" fmla="*/ 697 w 1155"/>
                <a:gd name="T49" fmla="*/ 596 h 994"/>
                <a:gd name="T50" fmla="*/ 687 w 1155"/>
                <a:gd name="T51" fmla="*/ 646 h 994"/>
                <a:gd name="T52" fmla="*/ 662 w 1155"/>
                <a:gd name="T53" fmla="*/ 671 h 994"/>
                <a:gd name="T54" fmla="*/ 634 w 1155"/>
                <a:gd name="T55" fmla="*/ 711 h 994"/>
                <a:gd name="T56" fmla="*/ 572 w 1155"/>
                <a:gd name="T57" fmla="*/ 704 h 994"/>
                <a:gd name="T58" fmla="*/ 547 w 1155"/>
                <a:gd name="T59" fmla="*/ 679 h 994"/>
                <a:gd name="T60" fmla="*/ 501 w 1155"/>
                <a:gd name="T61" fmla="*/ 623 h 994"/>
                <a:gd name="T62" fmla="*/ 448 w 1155"/>
                <a:gd name="T63" fmla="*/ 624 h 994"/>
                <a:gd name="T64" fmla="*/ 413 w 1155"/>
                <a:gd name="T65" fmla="*/ 620 h 994"/>
                <a:gd name="T66" fmla="*/ 387 w 1155"/>
                <a:gd name="T67" fmla="*/ 587 h 994"/>
                <a:gd name="T68" fmla="*/ 431 w 1155"/>
                <a:gd name="T69" fmla="*/ 595 h 994"/>
                <a:gd name="T70" fmla="*/ 458 w 1155"/>
                <a:gd name="T71" fmla="*/ 540 h 994"/>
                <a:gd name="T72" fmla="*/ 487 w 1155"/>
                <a:gd name="T73" fmla="*/ 458 h 994"/>
                <a:gd name="T74" fmla="*/ 429 w 1155"/>
                <a:gd name="T75" fmla="*/ 351 h 994"/>
                <a:gd name="T76" fmla="*/ 344 w 1155"/>
                <a:gd name="T77" fmla="*/ 310 h 994"/>
                <a:gd name="T78" fmla="*/ 246 w 1155"/>
                <a:gd name="T79" fmla="*/ 248 h 994"/>
                <a:gd name="T80" fmla="*/ 149 w 1155"/>
                <a:gd name="T81" fmla="*/ 274 h 994"/>
                <a:gd name="T82" fmla="*/ 77 w 1155"/>
                <a:gd name="T83" fmla="*/ 244 h 99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55"/>
                <a:gd name="T127" fmla="*/ 0 h 994"/>
                <a:gd name="T128" fmla="*/ 1155 w 1155"/>
                <a:gd name="T129" fmla="*/ 994 h 99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55" h="994">
                  <a:moveTo>
                    <a:pt x="10" y="313"/>
                  </a:moveTo>
                  <a:lnTo>
                    <a:pt x="0" y="185"/>
                  </a:lnTo>
                  <a:lnTo>
                    <a:pt x="5" y="158"/>
                  </a:lnTo>
                  <a:lnTo>
                    <a:pt x="43" y="140"/>
                  </a:lnTo>
                  <a:lnTo>
                    <a:pt x="96" y="96"/>
                  </a:lnTo>
                  <a:lnTo>
                    <a:pt x="177" y="63"/>
                  </a:lnTo>
                  <a:lnTo>
                    <a:pt x="210" y="48"/>
                  </a:lnTo>
                  <a:lnTo>
                    <a:pt x="210" y="17"/>
                  </a:lnTo>
                  <a:lnTo>
                    <a:pt x="225" y="0"/>
                  </a:lnTo>
                  <a:lnTo>
                    <a:pt x="239" y="2"/>
                  </a:lnTo>
                  <a:lnTo>
                    <a:pt x="292" y="10"/>
                  </a:lnTo>
                  <a:lnTo>
                    <a:pt x="291" y="34"/>
                  </a:lnTo>
                  <a:lnTo>
                    <a:pt x="301" y="72"/>
                  </a:lnTo>
                  <a:lnTo>
                    <a:pt x="295" y="134"/>
                  </a:lnTo>
                  <a:lnTo>
                    <a:pt x="341" y="202"/>
                  </a:lnTo>
                  <a:lnTo>
                    <a:pt x="365" y="217"/>
                  </a:lnTo>
                  <a:lnTo>
                    <a:pt x="402" y="188"/>
                  </a:lnTo>
                  <a:lnTo>
                    <a:pt x="481" y="188"/>
                  </a:lnTo>
                  <a:lnTo>
                    <a:pt x="500" y="195"/>
                  </a:lnTo>
                  <a:lnTo>
                    <a:pt x="512" y="213"/>
                  </a:lnTo>
                  <a:lnTo>
                    <a:pt x="503" y="233"/>
                  </a:lnTo>
                  <a:lnTo>
                    <a:pt x="459" y="268"/>
                  </a:lnTo>
                  <a:lnTo>
                    <a:pt x="464" y="286"/>
                  </a:lnTo>
                  <a:lnTo>
                    <a:pt x="514" y="323"/>
                  </a:lnTo>
                  <a:lnTo>
                    <a:pt x="534" y="323"/>
                  </a:lnTo>
                  <a:lnTo>
                    <a:pt x="540" y="332"/>
                  </a:lnTo>
                  <a:lnTo>
                    <a:pt x="536" y="347"/>
                  </a:lnTo>
                  <a:lnTo>
                    <a:pt x="567" y="372"/>
                  </a:lnTo>
                  <a:lnTo>
                    <a:pt x="639" y="383"/>
                  </a:lnTo>
                  <a:lnTo>
                    <a:pt x="674" y="374"/>
                  </a:lnTo>
                  <a:lnTo>
                    <a:pt x="718" y="330"/>
                  </a:lnTo>
                  <a:lnTo>
                    <a:pt x="770" y="335"/>
                  </a:lnTo>
                  <a:lnTo>
                    <a:pt x="792" y="368"/>
                  </a:lnTo>
                  <a:lnTo>
                    <a:pt x="780" y="398"/>
                  </a:lnTo>
                  <a:lnTo>
                    <a:pt x="784" y="417"/>
                  </a:lnTo>
                  <a:lnTo>
                    <a:pt x="755" y="434"/>
                  </a:lnTo>
                  <a:lnTo>
                    <a:pt x="742" y="449"/>
                  </a:lnTo>
                  <a:lnTo>
                    <a:pt x="746" y="487"/>
                  </a:lnTo>
                  <a:lnTo>
                    <a:pt x="797" y="522"/>
                  </a:lnTo>
                  <a:lnTo>
                    <a:pt x="818" y="518"/>
                  </a:lnTo>
                  <a:lnTo>
                    <a:pt x="878" y="590"/>
                  </a:lnTo>
                  <a:lnTo>
                    <a:pt x="890" y="646"/>
                  </a:lnTo>
                  <a:lnTo>
                    <a:pt x="885" y="672"/>
                  </a:lnTo>
                  <a:lnTo>
                    <a:pt x="926" y="694"/>
                  </a:lnTo>
                  <a:lnTo>
                    <a:pt x="926" y="711"/>
                  </a:lnTo>
                  <a:lnTo>
                    <a:pt x="964" y="721"/>
                  </a:lnTo>
                  <a:lnTo>
                    <a:pt x="974" y="721"/>
                  </a:lnTo>
                  <a:lnTo>
                    <a:pt x="974" y="690"/>
                  </a:lnTo>
                  <a:lnTo>
                    <a:pt x="1003" y="685"/>
                  </a:lnTo>
                  <a:lnTo>
                    <a:pt x="1009" y="648"/>
                  </a:lnTo>
                  <a:lnTo>
                    <a:pt x="990" y="632"/>
                  </a:lnTo>
                  <a:lnTo>
                    <a:pt x="974" y="617"/>
                  </a:lnTo>
                  <a:lnTo>
                    <a:pt x="981" y="547"/>
                  </a:lnTo>
                  <a:lnTo>
                    <a:pt x="996" y="537"/>
                  </a:lnTo>
                  <a:lnTo>
                    <a:pt x="1022" y="549"/>
                  </a:lnTo>
                  <a:lnTo>
                    <a:pt x="1033" y="544"/>
                  </a:lnTo>
                  <a:lnTo>
                    <a:pt x="1040" y="557"/>
                  </a:lnTo>
                  <a:lnTo>
                    <a:pt x="1110" y="593"/>
                  </a:lnTo>
                  <a:lnTo>
                    <a:pt x="1148" y="617"/>
                  </a:lnTo>
                  <a:lnTo>
                    <a:pt x="1154" y="639"/>
                  </a:lnTo>
                  <a:lnTo>
                    <a:pt x="1134" y="668"/>
                  </a:lnTo>
                  <a:lnTo>
                    <a:pt x="1145" y="701"/>
                  </a:lnTo>
                  <a:lnTo>
                    <a:pt x="1139" y="716"/>
                  </a:lnTo>
                  <a:lnTo>
                    <a:pt x="1086" y="721"/>
                  </a:lnTo>
                  <a:lnTo>
                    <a:pt x="1075" y="728"/>
                  </a:lnTo>
                  <a:lnTo>
                    <a:pt x="1079" y="736"/>
                  </a:lnTo>
                  <a:lnTo>
                    <a:pt x="1079" y="752"/>
                  </a:lnTo>
                  <a:lnTo>
                    <a:pt x="1038" y="756"/>
                  </a:lnTo>
                  <a:lnTo>
                    <a:pt x="1016" y="745"/>
                  </a:lnTo>
                  <a:lnTo>
                    <a:pt x="988" y="745"/>
                  </a:lnTo>
                  <a:lnTo>
                    <a:pt x="983" y="752"/>
                  </a:lnTo>
                  <a:lnTo>
                    <a:pt x="988" y="767"/>
                  </a:lnTo>
                  <a:lnTo>
                    <a:pt x="974" y="783"/>
                  </a:lnTo>
                  <a:lnTo>
                    <a:pt x="969" y="800"/>
                  </a:lnTo>
                  <a:lnTo>
                    <a:pt x="996" y="822"/>
                  </a:lnTo>
                  <a:lnTo>
                    <a:pt x="976" y="862"/>
                  </a:lnTo>
                  <a:lnTo>
                    <a:pt x="985" y="882"/>
                  </a:lnTo>
                  <a:lnTo>
                    <a:pt x="983" y="891"/>
                  </a:lnTo>
                  <a:lnTo>
                    <a:pt x="952" y="891"/>
                  </a:lnTo>
                  <a:lnTo>
                    <a:pt x="930" y="901"/>
                  </a:lnTo>
                  <a:lnTo>
                    <a:pt x="948" y="926"/>
                  </a:lnTo>
                  <a:lnTo>
                    <a:pt x="937" y="957"/>
                  </a:lnTo>
                  <a:lnTo>
                    <a:pt x="904" y="966"/>
                  </a:lnTo>
                  <a:lnTo>
                    <a:pt x="906" y="981"/>
                  </a:lnTo>
                  <a:lnTo>
                    <a:pt x="897" y="993"/>
                  </a:lnTo>
                  <a:lnTo>
                    <a:pt x="840" y="988"/>
                  </a:lnTo>
                  <a:lnTo>
                    <a:pt x="818" y="972"/>
                  </a:lnTo>
                  <a:lnTo>
                    <a:pt x="814" y="937"/>
                  </a:lnTo>
                  <a:lnTo>
                    <a:pt x="801" y="923"/>
                  </a:lnTo>
                  <a:lnTo>
                    <a:pt x="782" y="937"/>
                  </a:lnTo>
                  <a:lnTo>
                    <a:pt x="746" y="901"/>
                  </a:lnTo>
                  <a:lnTo>
                    <a:pt x="720" y="884"/>
                  </a:lnTo>
                  <a:lnTo>
                    <a:pt x="718" y="858"/>
                  </a:lnTo>
                  <a:lnTo>
                    <a:pt x="709" y="838"/>
                  </a:lnTo>
                  <a:lnTo>
                    <a:pt x="696" y="838"/>
                  </a:lnTo>
                  <a:lnTo>
                    <a:pt x="641" y="862"/>
                  </a:lnTo>
                  <a:lnTo>
                    <a:pt x="643" y="889"/>
                  </a:lnTo>
                  <a:lnTo>
                    <a:pt x="624" y="889"/>
                  </a:lnTo>
                  <a:lnTo>
                    <a:pt x="591" y="855"/>
                  </a:lnTo>
                  <a:lnTo>
                    <a:pt x="555" y="851"/>
                  </a:lnTo>
                  <a:lnTo>
                    <a:pt x="543" y="831"/>
                  </a:lnTo>
                  <a:lnTo>
                    <a:pt x="553" y="809"/>
                  </a:lnTo>
                  <a:lnTo>
                    <a:pt x="574" y="829"/>
                  </a:lnTo>
                  <a:lnTo>
                    <a:pt x="598" y="836"/>
                  </a:lnTo>
                  <a:lnTo>
                    <a:pt x="617" y="820"/>
                  </a:lnTo>
                  <a:lnTo>
                    <a:pt x="617" y="783"/>
                  </a:lnTo>
                  <a:lnTo>
                    <a:pt x="639" y="762"/>
                  </a:lnTo>
                  <a:lnTo>
                    <a:pt x="656" y="745"/>
                  </a:lnTo>
                  <a:lnTo>
                    <a:pt x="648" y="723"/>
                  </a:lnTo>
                  <a:lnTo>
                    <a:pt x="691" y="687"/>
                  </a:lnTo>
                  <a:lnTo>
                    <a:pt x="698" y="632"/>
                  </a:lnTo>
                  <a:lnTo>
                    <a:pt x="679" y="604"/>
                  </a:lnTo>
                  <a:lnTo>
                    <a:pt x="667" y="557"/>
                  </a:lnTo>
                  <a:lnTo>
                    <a:pt x="613" y="484"/>
                  </a:lnTo>
                  <a:lnTo>
                    <a:pt x="584" y="496"/>
                  </a:lnTo>
                  <a:lnTo>
                    <a:pt x="545" y="460"/>
                  </a:lnTo>
                  <a:lnTo>
                    <a:pt x="492" y="427"/>
                  </a:lnTo>
                  <a:lnTo>
                    <a:pt x="471" y="374"/>
                  </a:lnTo>
                  <a:lnTo>
                    <a:pt x="428" y="390"/>
                  </a:lnTo>
                  <a:lnTo>
                    <a:pt x="352" y="342"/>
                  </a:lnTo>
                  <a:lnTo>
                    <a:pt x="315" y="361"/>
                  </a:lnTo>
                  <a:lnTo>
                    <a:pt x="258" y="352"/>
                  </a:lnTo>
                  <a:lnTo>
                    <a:pt x="213" y="378"/>
                  </a:lnTo>
                  <a:lnTo>
                    <a:pt x="186" y="381"/>
                  </a:lnTo>
                  <a:lnTo>
                    <a:pt x="141" y="354"/>
                  </a:lnTo>
                  <a:lnTo>
                    <a:pt x="110" y="337"/>
                  </a:lnTo>
                  <a:lnTo>
                    <a:pt x="10" y="313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28" name="Freeform 1085"/>
            <p:cNvSpPr>
              <a:spLocks/>
            </p:cNvSpPr>
            <p:nvPr/>
          </p:nvSpPr>
          <p:spPr bwMode="auto">
            <a:xfrm rot="356891">
              <a:off x="2857267" y="1387863"/>
              <a:ext cx="2571678" cy="1991279"/>
            </a:xfrm>
            <a:custGeom>
              <a:avLst/>
              <a:gdLst>
                <a:gd name="T0" fmla="*/ 818 w 1707"/>
                <a:gd name="T1" fmla="*/ 31 h 1305"/>
                <a:gd name="T2" fmla="*/ 854 w 1707"/>
                <a:gd name="T3" fmla="*/ 80 h 1305"/>
                <a:gd name="T4" fmla="*/ 906 w 1707"/>
                <a:gd name="T5" fmla="*/ 115 h 1305"/>
                <a:gd name="T6" fmla="*/ 950 w 1707"/>
                <a:gd name="T7" fmla="*/ 206 h 1305"/>
                <a:gd name="T8" fmla="*/ 926 w 1707"/>
                <a:gd name="T9" fmla="*/ 278 h 1305"/>
                <a:gd name="T10" fmla="*/ 1054 w 1707"/>
                <a:gd name="T11" fmla="*/ 338 h 1305"/>
                <a:gd name="T12" fmla="*/ 1144 w 1707"/>
                <a:gd name="T13" fmla="*/ 408 h 1305"/>
                <a:gd name="T14" fmla="*/ 1190 w 1707"/>
                <a:gd name="T15" fmla="*/ 511 h 1305"/>
                <a:gd name="T16" fmla="*/ 1157 w 1707"/>
                <a:gd name="T17" fmla="*/ 558 h 1305"/>
                <a:gd name="T18" fmla="*/ 1037 w 1707"/>
                <a:gd name="T19" fmla="*/ 627 h 1305"/>
                <a:gd name="T20" fmla="*/ 1019 w 1707"/>
                <a:gd name="T21" fmla="*/ 735 h 1305"/>
                <a:gd name="T22" fmla="*/ 849 w 1707"/>
                <a:gd name="T23" fmla="*/ 788 h 1305"/>
                <a:gd name="T24" fmla="*/ 880 w 1707"/>
                <a:gd name="T25" fmla="*/ 886 h 1305"/>
                <a:gd name="T26" fmla="*/ 860 w 1707"/>
                <a:gd name="T27" fmla="*/ 921 h 1305"/>
                <a:gd name="T28" fmla="*/ 836 w 1707"/>
                <a:gd name="T29" fmla="*/ 942 h 1305"/>
                <a:gd name="T30" fmla="*/ 769 w 1707"/>
                <a:gd name="T31" fmla="*/ 925 h 1305"/>
                <a:gd name="T32" fmla="*/ 652 w 1707"/>
                <a:gd name="T33" fmla="*/ 907 h 1305"/>
                <a:gd name="T34" fmla="*/ 536 w 1707"/>
                <a:gd name="T35" fmla="*/ 930 h 1305"/>
                <a:gd name="T36" fmla="*/ 446 w 1707"/>
                <a:gd name="T37" fmla="*/ 914 h 1305"/>
                <a:gd name="T38" fmla="*/ 343 w 1707"/>
                <a:gd name="T39" fmla="*/ 923 h 1305"/>
                <a:gd name="T40" fmla="*/ 286 w 1707"/>
                <a:gd name="T41" fmla="*/ 894 h 1305"/>
                <a:gd name="T42" fmla="*/ 224 w 1707"/>
                <a:gd name="T43" fmla="*/ 850 h 1305"/>
                <a:gd name="T44" fmla="*/ 91 w 1707"/>
                <a:gd name="T45" fmla="*/ 824 h 1305"/>
                <a:gd name="T46" fmla="*/ 73 w 1707"/>
                <a:gd name="T47" fmla="*/ 771 h 1305"/>
                <a:gd name="T48" fmla="*/ 45 w 1707"/>
                <a:gd name="T49" fmla="*/ 733 h 1305"/>
                <a:gd name="T50" fmla="*/ 27 w 1707"/>
                <a:gd name="T51" fmla="*/ 696 h 1305"/>
                <a:gd name="T52" fmla="*/ 45 w 1707"/>
                <a:gd name="T53" fmla="*/ 653 h 1305"/>
                <a:gd name="T54" fmla="*/ 7 w 1707"/>
                <a:gd name="T55" fmla="*/ 601 h 1305"/>
                <a:gd name="T56" fmla="*/ 4 w 1707"/>
                <a:gd name="T57" fmla="*/ 544 h 1305"/>
                <a:gd name="T58" fmla="*/ 27 w 1707"/>
                <a:gd name="T59" fmla="*/ 508 h 1305"/>
                <a:gd name="T60" fmla="*/ 94 w 1707"/>
                <a:gd name="T61" fmla="*/ 484 h 1305"/>
                <a:gd name="T62" fmla="*/ 127 w 1707"/>
                <a:gd name="T63" fmla="*/ 487 h 1305"/>
                <a:gd name="T64" fmla="*/ 163 w 1707"/>
                <a:gd name="T65" fmla="*/ 507 h 1305"/>
                <a:gd name="T66" fmla="*/ 286 w 1707"/>
                <a:gd name="T67" fmla="*/ 463 h 1305"/>
                <a:gd name="T68" fmla="*/ 387 w 1707"/>
                <a:gd name="T69" fmla="*/ 394 h 1305"/>
                <a:gd name="T70" fmla="*/ 420 w 1707"/>
                <a:gd name="T71" fmla="*/ 363 h 1305"/>
                <a:gd name="T72" fmla="*/ 401 w 1707"/>
                <a:gd name="T73" fmla="*/ 248 h 1305"/>
                <a:gd name="T74" fmla="*/ 490 w 1707"/>
                <a:gd name="T75" fmla="*/ 226 h 1305"/>
                <a:gd name="T76" fmla="*/ 531 w 1707"/>
                <a:gd name="T77" fmla="*/ 248 h 1305"/>
                <a:gd name="T78" fmla="*/ 577 w 1707"/>
                <a:gd name="T79" fmla="*/ 118 h 1305"/>
                <a:gd name="T80" fmla="*/ 649 w 1707"/>
                <a:gd name="T81" fmla="*/ 136 h 1305"/>
                <a:gd name="T82" fmla="*/ 711 w 1707"/>
                <a:gd name="T83" fmla="*/ 60 h 1305"/>
                <a:gd name="T84" fmla="*/ 766 w 1707"/>
                <a:gd name="T85" fmla="*/ 26 h 1305"/>
                <a:gd name="T86" fmla="*/ 812 w 1707"/>
                <a:gd name="T87" fmla="*/ 7 h 130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07"/>
                <a:gd name="T133" fmla="*/ 0 h 1305"/>
                <a:gd name="T134" fmla="*/ 1707 w 1707"/>
                <a:gd name="T135" fmla="*/ 1305 h 130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07" h="1305">
                  <a:moveTo>
                    <a:pt x="1165" y="10"/>
                  </a:moveTo>
                  <a:lnTo>
                    <a:pt x="1182" y="10"/>
                  </a:lnTo>
                  <a:lnTo>
                    <a:pt x="1172" y="43"/>
                  </a:lnTo>
                  <a:lnTo>
                    <a:pt x="1186" y="63"/>
                  </a:lnTo>
                  <a:lnTo>
                    <a:pt x="1189" y="77"/>
                  </a:lnTo>
                  <a:lnTo>
                    <a:pt x="1224" y="110"/>
                  </a:lnTo>
                  <a:lnTo>
                    <a:pt x="1232" y="138"/>
                  </a:lnTo>
                  <a:lnTo>
                    <a:pt x="1278" y="140"/>
                  </a:lnTo>
                  <a:lnTo>
                    <a:pt x="1298" y="158"/>
                  </a:lnTo>
                  <a:lnTo>
                    <a:pt x="1309" y="158"/>
                  </a:lnTo>
                  <a:lnTo>
                    <a:pt x="1335" y="215"/>
                  </a:lnTo>
                  <a:lnTo>
                    <a:pt x="1361" y="284"/>
                  </a:lnTo>
                  <a:lnTo>
                    <a:pt x="1349" y="326"/>
                  </a:lnTo>
                  <a:lnTo>
                    <a:pt x="1351" y="342"/>
                  </a:lnTo>
                  <a:lnTo>
                    <a:pt x="1327" y="383"/>
                  </a:lnTo>
                  <a:lnTo>
                    <a:pt x="1333" y="417"/>
                  </a:lnTo>
                  <a:lnTo>
                    <a:pt x="1418" y="453"/>
                  </a:lnTo>
                  <a:lnTo>
                    <a:pt x="1511" y="467"/>
                  </a:lnTo>
                  <a:lnTo>
                    <a:pt x="1607" y="533"/>
                  </a:lnTo>
                  <a:lnTo>
                    <a:pt x="1638" y="544"/>
                  </a:lnTo>
                  <a:lnTo>
                    <a:pt x="1640" y="562"/>
                  </a:lnTo>
                  <a:lnTo>
                    <a:pt x="1660" y="604"/>
                  </a:lnTo>
                  <a:lnTo>
                    <a:pt x="1679" y="658"/>
                  </a:lnTo>
                  <a:lnTo>
                    <a:pt x="1706" y="706"/>
                  </a:lnTo>
                  <a:lnTo>
                    <a:pt x="1691" y="723"/>
                  </a:lnTo>
                  <a:lnTo>
                    <a:pt x="1691" y="754"/>
                  </a:lnTo>
                  <a:lnTo>
                    <a:pt x="1657" y="769"/>
                  </a:lnTo>
                  <a:lnTo>
                    <a:pt x="1576" y="802"/>
                  </a:lnTo>
                  <a:lnTo>
                    <a:pt x="1524" y="846"/>
                  </a:lnTo>
                  <a:lnTo>
                    <a:pt x="1486" y="865"/>
                  </a:lnTo>
                  <a:lnTo>
                    <a:pt x="1480" y="891"/>
                  </a:lnTo>
                  <a:lnTo>
                    <a:pt x="1491" y="1019"/>
                  </a:lnTo>
                  <a:lnTo>
                    <a:pt x="1460" y="1014"/>
                  </a:lnTo>
                  <a:lnTo>
                    <a:pt x="1447" y="1025"/>
                  </a:lnTo>
                  <a:lnTo>
                    <a:pt x="1246" y="1065"/>
                  </a:lnTo>
                  <a:lnTo>
                    <a:pt x="1217" y="1087"/>
                  </a:lnTo>
                  <a:lnTo>
                    <a:pt x="1220" y="1140"/>
                  </a:lnTo>
                  <a:lnTo>
                    <a:pt x="1280" y="1191"/>
                  </a:lnTo>
                  <a:lnTo>
                    <a:pt x="1261" y="1224"/>
                  </a:lnTo>
                  <a:lnTo>
                    <a:pt x="1232" y="1237"/>
                  </a:lnTo>
                  <a:lnTo>
                    <a:pt x="1228" y="1253"/>
                  </a:lnTo>
                  <a:lnTo>
                    <a:pt x="1234" y="1270"/>
                  </a:lnTo>
                  <a:lnTo>
                    <a:pt x="1250" y="1270"/>
                  </a:lnTo>
                  <a:lnTo>
                    <a:pt x="1258" y="1282"/>
                  </a:lnTo>
                  <a:lnTo>
                    <a:pt x="1199" y="1301"/>
                  </a:lnTo>
                  <a:lnTo>
                    <a:pt x="1165" y="1287"/>
                  </a:lnTo>
                  <a:lnTo>
                    <a:pt x="1146" y="1277"/>
                  </a:lnTo>
                  <a:lnTo>
                    <a:pt x="1103" y="1277"/>
                  </a:lnTo>
                  <a:lnTo>
                    <a:pt x="1024" y="1241"/>
                  </a:lnTo>
                  <a:lnTo>
                    <a:pt x="974" y="1241"/>
                  </a:lnTo>
                  <a:lnTo>
                    <a:pt x="935" y="1253"/>
                  </a:lnTo>
                  <a:lnTo>
                    <a:pt x="890" y="1253"/>
                  </a:lnTo>
                  <a:lnTo>
                    <a:pt x="823" y="1290"/>
                  </a:lnTo>
                  <a:lnTo>
                    <a:pt x="768" y="1284"/>
                  </a:lnTo>
                  <a:lnTo>
                    <a:pt x="713" y="1304"/>
                  </a:lnTo>
                  <a:lnTo>
                    <a:pt x="667" y="1287"/>
                  </a:lnTo>
                  <a:lnTo>
                    <a:pt x="639" y="1263"/>
                  </a:lnTo>
                  <a:lnTo>
                    <a:pt x="567" y="1253"/>
                  </a:lnTo>
                  <a:lnTo>
                    <a:pt x="519" y="1285"/>
                  </a:lnTo>
                  <a:lnTo>
                    <a:pt x="492" y="1275"/>
                  </a:lnTo>
                  <a:lnTo>
                    <a:pt x="469" y="1257"/>
                  </a:lnTo>
                  <a:lnTo>
                    <a:pt x="418" y="1244"/>
                  </a:lnTo>
                  <a:lnTo>
                    <a:pt x="409" y="1234"/>
                  </a:lnTo>
                  <a:lnTo>
                    <a:pt x="387" y="1232"/>
                  </a:lnTo>
                  <a:lnTo>
                    <a:pt x="354" y="1181"/>
                  </a:lnTo>
                  <a:lnTo>
                    <a:pt x="321" y="1173"/>
                  </a:lnTo>
                  <a:lnTo>
                    <a:pt x="235" y="1200"/>
                  </a:lnTo>
                  <a:lnTo>
                    <a:pt x="203" y="1191"/>
                  </a:lnTo>
                  <a:lnTo>
                    <a:pt x="131" y="1138"/>
                  </a:lnTo>
                  <a:lnTo>
                    <a:pt x="110" y="1135"/>
                  </a:lnTo>
                  <a:lnTo>
                    <a:pt x="93" y="1101"/>
                  </a:lnTo>
                  <a:lnTo>
                    <a:pt x="105" y="1065"/>
                  </a:lnTo>
                  <a:lnTo>
                    <a:pt x="102" y="1048"/>
                  </a:lnTo>
                  <a:lnTo>
                    <a:pt x="76" y="1029"/>
                  </a:lnTo>
                  <a:lnTo>
                    <a:pt x="65" y="1012"/>
                  </a:lnTo>
                  <a:lnTo>
                    <a:pt x="10" y="981"/>
                  </a:lnTo>
                  <a:lnTo>
                    <a:pt x="10" y="972"/>
                  </a:lnTo>
                  <a:lnTo>
                    <a:pt x="38" y="961"/>
                  </a:lnTo>
                  <a:lnTo>
                    <a:pt x="53" y="971"/>
                  </a:lnTo>
                  <a:lnTo>
                    <a:pt x="69" y="954"/>
                  </a:lnTo>
                  <a:lnTo>
                    <a:pt x="65" y="901"/>
                  </a:lnTo>
                  <a:lnTo>
                    <a:pt x="69" y="858"/>
                  </a:lnTo>
                  <a:lnTo>
                    <a:pt x="32" y="822"/>
                  </a:lnTo>
                  <a:lnTo>
                    <a:pt x="10" y="829"/>
                  </a:lnTo>
                  <a:lnTo>
                    <a:pt x="0" y="802"/>
                  </a:lnTo>
                  <a:lnTo>
                    <a:pt x="14" y="776"/>
                  </a:lnTo>
                  <a:lnTo>
                    <a:pt x="5" y="752"/>
                  </a:lnTo>
                  <a:lnTo>
                    <a:pt x="29" y="730"/>
                  </a:lnTo>
                  <a:lnTo>
                    <a:pt x="38" y="721"/>
                  </a:lnTo>
                  <a:lnTo>
                    <a:pt x="38" y="701"/>
                  </a:lnTo>
                  <a:lnTo>
                    <a:pt x="72" y="685"/>
                  </a:lnTo>
                  <a:lnTo>
                    <a:pt x="105" y="679"/>
                  </a:lnTo>
                  <a:lnTo>
                    <a:pt x="134" y="668"/>
                  </a:lnTo>
                  <a:lnTo>
                    <a:pt x="158" y="675"/>
                  </a:lnTo>
                  <a:lnTo>
                    <a:pt x="177" y="668"/>
                  </a:lnTo>
                  <a:lnTo>
                    <a:pt x="181" y="672"/>
                  </a:lnTo>
                  <a:lnTo>
                    <a:pt x="185" y="694"/>
                  </a:lnTo>
                  <a:lnTo>
                    <a:pt x="201" y="701"/>
                  </a:lnTo>
                  <a:lnTo>
                    <a:pt x="235" y="699"/>
                  </a:lnTo>
                  <a:lnTo>
                    <a:pt x="280" y="653"/>
                  </a:lnTo>
                  <a:lnTo>
                    <a:pt x="365" y="670"/>
                  </a:lnTo>
                  <a:lnTo>
                    <a:pt x="409" y="639"/>
                  </a:lnTo>
                  <a:lnTo>
                    <a:pt x="536" y="610"/>
                  </a:lnTo>
                  <a:lnTo>
                    <a:pt x="545" y="593"/>
                  </a:lnTo>
                  <a:lnTo>
                    <a:pt x="555" y="544"/>
                  </a:lnTo>
                  <a:lnTo>
                    <a:pt x="591" y="516"/>
                  </a:lnTo>
                  <a:lnTo>
                    <a:pt x="601" y="516"/>
                  </a:lnTo>
                  <a:lnTo>
                    <a:pt x="601" y="501"/>
                  </a:lnTo>
                  <a:lnTo>
                    <a:pt x="603" y="378"/>
                  </a:lnTo>
                  <a:lnTo>
                    <a:pt x="610" y="352"/>
                  </a:lnTo>
                  <a:lnTo>
                    <a:pt x="575" y="342"/>
                  </a:lnTo>
                  <a:lnTo>
                    <a:pt x="574" y="330"/>
                  </a:lnTo>
                  <a:lnTo>
                    <a:pt x="610" y="320"/>
                  </a:lnTo>
                  <a:lnTo>
                    <a:pt x="704" y="313"/>
                  </a:lnTo>
                  <a:lnTo>
                    <a:pt x="720" y="330"/>
                  </a:lnTo>
                  <a:lnTo>
                    <a:pt x="753" y="339"/>
                  </a:lnTo>
                  <a:lnTo>
                    <a:pt x="761" y="342"/>
                  </a:lnTo>
                  <a:lnTo>
                    <a:pt x="775" y="323"/>
                  </a:lnTo>
                  <a:lnTo>
                    <a:pt x="756" y="306"/>
                  </a:lnTo>
                  <a:lnTo>
                    <a:pt x="827" y="163"/>
                  </a:lnTo>
                  <a:lnTo>
                    <a:pt x="838" y="154"/>
                  </a:lnTo>
                  <a:lnTo>
                    <a:pt x="902" y="187"/>
                  </a:lnTo>
                  <a:lnTo>
                    <a:pt x="930" y="187"/>
                  </a:lnTo>
                  <a:lnTo>
                    <a:pt x="943" y="205"/>
                  </a:lnTo>
                  <a:lnTo>
                    <a:pt x="1005" y="185"/>
                  </a:lnTo>
                  <a:lnTo>
                    <a:pt x="1019" y="84"/>
                  </a:lnTo>
                  <a:lnTo>
                    <a:pt x="1046" y="65"/>
                  </a:lnTo>
                  <a:lnTo>
                    <a:pt x="1077" y="63"/>
                  </a:lnTo>
                  <a:lnTo>
                    <a:pt x="1098" y="36"/>
                  </a:lnTo>
                  <a:lnTo>
                    <a:pt x="1107" y="10"/>
                  </a:lnTo>
                  <a:lnTo>
                    <a:pt x="1125" y="0"/>
                  </a:lnTo>
                  <a:lnTo>
                    <a:pt x="1165" y="10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29" name="Freeform 1086"/>
            <p:cNvSpPr>
              <a:spLocks/>
            </p:cNvSpPr>
            <p:nvPr/>
          </p:nvSpPr>
          <p:spPr bwMode="auto">
            <a:xfrm rot="356891">
              <a:off x="6361160" y="3183720"/>
              <a:ext cx="633577" cy="1160447"/>
            </a:xfrm>
            <a:custGeom>
              <a:avLst/>
              <a:gdLst>
                <a:gd name="T0" fmla="*/ 244 w 420"/>
                <a:gd name="T1" fmla="*/ 328 h 761"/>
                <a:gd name="T2" fmla="*/ 238 w 420"/>
                <a:gd name="T3" fmla="*/ 185 h 761"/>
                <a:gd name="T4" fmla="*/ 258 w 420"/>
                <a:gd name="T5" fmla="*/ 137 h 761"/>
                <a:gd name="T6" fmla="*/ 257 w 420"/>
                <a:gd name="T7" fmla="*/ 74 h 761"/>
                <a:gd name="T8" fmla="*/ 268 w 420"/>
                <a:gd name="T9" fmla="*/ 28 h 761"/>
                <a:gd name="T10" fmla="*/ 259 w 420"/>
                <a:gd name="T11" fmla="*/ 0 h 761"/>
                <a:gd name="T12" fmla="*/ 215 w 420"/>
                <a:gd name="T13" fmla="*/ 15 h 761"/>
                <a:gd name="T14" fmla="*/ 200 w 420"/>
                <a:gd name="T15" fmla="*/ 56 h 761"/>
                <a:gd name="T16" fmla="*/ 183 w 420"/>
                <a:gd name="T17" fmla="*/ 69 h 761"/>
                <a:gd name="T18" fmla="*/ 125 w 420"/>
                <a:gd name="T19" fmla="*/ 139 h 761"/>
                <a:gd name="T20" fmla="*/ 82 w 420"/>
                <a:gd name="T21" fmla="*/ 137 h 761"/>
                <a:gd name="T22" fmla="*/ 72 w 420"/>
                <a:gd name="T23" fmla="*/ 183 h 761"/>
                <a:gd name="T24" fmla="*/ 125 w 420"/>
                <a:gd name="T25" fmla="*/ 217 h 761"/>
                <a:gd name="T26" fmla="*/ 156 w 420"/>
                <a:gd name="T27" fmla="*/ 250 h 761"/>
                <a:gd name="T28" fmla="*/ 151 w 420"/>
                <a:gd name="T29" fmla="*/ 295 h 761"/>
                <a:gd name="T30" fmla="*/ 109 w 420"/>
                <a:gd name="T31" fmla="*/ 311 h 761"/>
                <a:gd name="T32" fmla="*/ 103 w 420"/>
                <a:gd name="T33" fmla="*/ 320 h 761"/>
                <a:gd name="T34" fmla="*/ 75 w 420"/>
                <a:gd name="T35" fmla="*/ 336 h 761"/>
                <a:gd name="T36" fmla="*/ 40 w 420"/>
                <a:gd name="T37" fmla="*/ 328 h 761"/>
                <a:gd name="T38" fmla="*/ 40 w 420"/>
                <a:gd name="T39" fmla="*/ 343 h 761"/>
                <a:gd name="T40" fmla="*/ 27 w 420"/>
                <a:gd name="T41" fmla="*/ 367 h 761"/>
                <a:gd name="T42" fmla="*/ 32 w 420"/>
                <a:gd name="T43" fmla="*/ 413 h 761"/>
                <a:gd name="T44" fmla="*/ 36 w 420"/>
                <a:gd name="T45" fmla="*/ 433 h 761"/>
                <a:gd name="T46" fmla="*/ 0 w 420"/>
                <a:gd name="T47" fmla="*/ 441 h 761"/>
                <a:gd name="T48" fmla="*/ 4 w 420"/>
                <a:gd name="T49" fmla="*/ 481 h 761"/>
                <a:gd name="T50" fmla="*/ 18 w 420"/>
                <a:gd name="T51" fmla="*/ 498 h 761"/>
                <a:gd name="T52" fmla="*/ 68 w 420"/>
                <a:gd name="T53" fmla="*/ 491 h 761"/>
                <a:gd name="T54" fmla="*/ 78 w 420"/>
                <a:gd name="T55" fmla="*/ 507 h 761"/>
                <a:gd name="T56" fmla="*/ 131 w 420"/>
                <a:gd name="T57" fmla="*/ 529 h 761"/>
                <a:gd name="T58" fmla="*/ 193 w 420"/>
                <a:gd name="T59" fmla="*/ 537 h 761"/>
                <a:gd name="T60" fmla="*/ 224 w 420"/>
                <a:gd name="T61" fmla="*/ 546 h 761"/>
                <a:gd name="T62" fmla="*/ 216 w 420"/>
                <a:gd name="T63" fmla="*/ 514 h 761"/>
                <a:gd name="T64" fmla="*/ 244 w 420"/>
                <a:gd name="T65" fmla="*/ 484 h 761"/>
                <a:gd name="T66" fmla="*/ 238 w 420"/>
                <a:gd name="T67" fmla="*/ 469 h 761"/>
                <a:gd name="T68" fmla="*/ 210 w 420"/>
                <a:gd name="T69" fmla="*/ 451 h 761"/>
                <a:gd name="T70" fmla="*/ 263 w 420"/>
                <a:gd name="T71" fmla="*/ 446 h 761"/>
                <a:gd name="T72" fmla="*/ 279 w 420"/>
                <a:gd name="T73" fmla="*/ 451 h 761"/>
                <a:gd name="T74" fmla="*/ 293 w 420"/>
                <a:gd name="T75" fmla="*/ 420 h 761"/>
                <a:gd name="T76" fmla="*/ 251 w 420"/>
                <a:gd name="T77" fmla="*/ 347 h 7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20"/>
                <a:gd name="T118" fmla="*/ 0 h 761"/>
                <a:gd name="T119" fmla="*/ 420 w 420"/>
                <a:gd name="T120" fmla="*/ 761 h 76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20" h="761">
                  <a:moveTo>
                    <a:pt x="359" y="480"/>
                  </a:moveTo>
                  <a:lnTo>
                    <a:pt x="349" y="453"/>
                  </a:lnTo>
                  <a:lnTo>
                    <a:pt x="368" y="385"/>
                  </a:lnTo>
                  <a:lnTo>
                    <a:pt x="340" y="255"/>
                  </a:lnTo>
                  <a:lnTo>
                    <a:pt x="359" y="222"/>
                  </a:lnTo>
                  <a:lnTo>
                    <a:pt x="368" y="191"/>
                  </a:lnTo>
                  <a:lnTo>
                    <a:pt x="342" y="138"/>
                  </a:lnTo>
                  <a:lnTo>
                    <a:pt x="366" y="101"/>
                  </a:lnTo>
                  <a:lnTo>
                    <a:pt x="370" y="65"/>
                  </a:lnTo>
                  <a:lnTo>
                    <a:pt x="383" y="39"/>
                  </a:lnTo>
                  <a:lnTo>
                    <a:pt x="381" y="8"/>
                  </a:lnTo>
                  <a:lnTo>
                    <a:pt x="370" y="0"/>
                  </a:lnTo>
                  <a:lnTo>
                    <a:pt x="352" y="19"/>
                  </a:lnTo>
                  <a:lnTo>
                    <a:pt x="306" y="21"/>
                  </a:lnTo>
                  <a:lnTo>
                    <a:pt x="282" y="56"/>
                  </a:lnTo>
                  <a:lnTo>
                    <a:pt x="285" y="77"/>
                  </a:lnTo>
                  <a:lnTo>
                    <a:pt x="280" y="89"/>
                  </a:lnTo>
                  <a:lnTo>
                    <a:pt x="261" y="96"/>
                  </a:lnTo>
                  <a:lnTo>
                    <a:pt x="188" y="200"/>
                  </a:lnTo>
                  <a:lnTo>
                    <a:pt x="179" y="193"/>
                  </a:lnTo>
                  <a:lnTo>
                    <a:pt x="160" y="188"/>
                  </a:lnTo>
                  <a:lnTo>
                    <a:pt x="117" y="191"/>
                  </a:lnTo>
                  <a:lnTo>
                    <a:pt x="105" y="210"/>
                  </a:lnTo>
                  <a:lnTo>
                    <a:pt x="103" y="253"/>
                  </a:lnTo>
                  <a:lnTo>
                    <a:pt x="109" y="266"/>
                  </a:lnTo>
                  <a:lnTo>
                    <a:pt x="179" y="301"/>
                  </a:lnTo>
                  <a:lnTo>
                    <a:pt x="217" y="325"/>
                  </a:lnTo>
                  <a:lnTo>
                    <a:pt x="223" y="347"/>
                  </a:lnTo>
                  <a:lnTo>
                    <a:pt x="203" y="376"/>
                  </a:lnTo>
                  <a:lnTo>
                    <a:pt x="215" y="409"/>
                  </a:lnTo>
                  <a:lnTo>
                    <a:pt x="208" y="424"/>
                  </a:lnTo>
                  <a:lnTo>
                    <a:pt x="155" y="429"/>
                  </a:lnTo>
                  <a:lnTo>
                    <a:pt x="144" y="436"/>
                  </a:lnTo>
                  <a:lnTo>
                    <a:pt x="148" y="444"/>
                  </a:lnTo>
                  <a:lnTo>
                    <a:pt x="148" y="460"/>
                  </a:lnTo>
                  <a:lnTo>
                    <a:pt x="107" y="465"/>
                  </a:lnTo>
                  <a:lnTo>
                    <a:pt x="85" y="453"/>
                  </a:lnTo>
                  <a:lnTo>
                    <a:pt x="57" y="453"/>
                  </a:lnTo>
                  <a:lnTo>
                    <a:pt x="52" y="460"/>
                  </a:lnTo>
                  <a:lnTo>
                    <a:pt x="57" y="475"/>
                  </a:lnTo>
                  <a:lnTo>
                    <a:pt x="43" y="491"/>
                  </a:lnTo>
                  <a:lnTo>
                    <a:pt x="38" y="508"/>
                  </a:lnTo>
                  <a:lnTo>
                    <a:pt x="65" y="530"/>
                  </a:lnTo>
                  <a:lnTo>
                    <a:pt x="45" y="571"/>
                  </a:lnTo>
                  <a:lnTo>
                    <a:pt x="54" y="590"/>
                  </a:lnTo>
                  <a:lnTo>
                    <a:pt x="52" y="599"/>
                  </a:lnTo>
                  <a:lnTo>
                    <a:pt x="21" y="599"/>
                  </a:lnTo>
                  <a:lnTo>
                    <a:pt x="0" y="610"/>
                  </a:lnTo>
                  <a:lnTo>
                    <a:pt x="17" y="634"/>
                  </a:lnTo>
                  <a:lnTo>
                    <a:pt x="6" y="665"/>
                  </a:lnTo>
                  <a:lnTo>
                    <a:pt x="24" y="670"/>
                  </a:lnTo>
                  <a:lnTo>
                    <a:pt x="26" y="689"/>
                  </a:lnTo>
                  <a:lnTo>
                    <a:pt x="41" y="692"/>
                  </a:lnTo>
                  <a:lnTo>
                    <a:pt x="98" y="680"/>
                  </a:lnTo>
                  <a:lnTo>
                    <a:pt x="109" y="685"/>
                  </a:lnTo>
                  <a:lnTo>
                    <a:pt x="112" y="701"/>
                  </a:lnTo>
                  <a:lnTo>
                    <a:pt x="136" y="707"/>
                  </a:lnTo>
                  <a:lnTo>
                    <a:pt x="186" y="731"/>
                  </a:lnTo>
                  <a:lnTo>
                    <a:pt x="215" y="720"/>
                  </a:lnTo>
                  <a:lnTo>
                    <a:pt x="275" y="742"/>
                  </a:lnTo>
                  <a:lnTo>
                    <a:pt x="289" y="760"/>
                  </a:lnTo>
                  <a:lnTo>
                    <a:pt x="320" y="754"/>
                  </a:lnTo>
                  <a:lnTo>
                    <a:pt x="315" y="720"/>
                  </a:lnTo>
                  <a:lnTo>
                    <a:pt x="309" y="711"/>
                  </a:lnTo>
                  <a:lnTo>
                    <a:pt x="315" y="685"/>
                  </a:lnTo>
                  <a:lnTo>
                    <a:pt x="349" y="670"/>
                  </a:lnTo>
                  <a:lnTo>
                    <a:pt x="357" y="656"/>
                  </a:lnTo>
                  <a:lnTo>
                    <a:pt x="340" y="650"/>
                  </a:lnTo>
                  <a:lnTo>
                    <a:pt x="320" y="646"/>
                  </a:lnTo>
                  <a:lnTo>
                    <a:pt x="299" y="625"/>
                  </a:lnTo>
                  <a:lnTo>
                    <a:pt x="309" y="617"/>
                  </a:lnTo>
                  <a:lnTo>
                    <a:pt x="375" y="617"/>
                  </a:lnTo>
                  <a:lnTo>
                    <a:pt x="390" y="617"/>
                  </a:lnTo>
                  <a:lnTo>
                    <a:pt x="399" y="624"/>
                  </a:lnTo>
                  <a:lnTo>
                    <a:pt x="419" y="608"/>
                  </a:lnTo>
                  <a:lnTo>
                    <a:pt x="419" y="581"/>
                  </a:lnTo>
                  <a:lnTo>
                    <a:pt x="359" y="491"/>
                  </a:lnTo>
                  <a:lnTo>
                    <a:pt x="359" y="480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30" name="Freeform 1087"/>
            <p:cNvSpPr>
              <a:spLocks/>
            </p:cNvSpPr>
            <p:nvPr/>
          </p:nvSpPr>
          <p:spPr bwMode="auto">
            <a:xfrm rot="356891">
              <a:off x="6878264" y="3682186"/>
              <a:ext cx="764367" cy="701703"/>
            </a:xfrm>
            <a:custGeom>
              <a:avLst/>
              <a:gdLst>
                <a:gd name="T0" fmla="*/ 41 w 506"/>
                <a:gd name="T1" fmla="*/ 231 h 460"/>
                <a:gd name="T2" fmla="*/ 92 w 506"/>
                <a:gd name="T3" fmla="*/ 278 h 460"/>
                <a:gd name="T4" fmla="*/ 134 w 506"/>
                <a:gd name="T5" fmla="*/ 287 h 460"/>
                <a:gd name="T6" fmla="*/ 173 w 506"/>
                <a:gd name="T7" fmla="*/ 280 h 460"/>
                <a:gd name="T8" fmla="*/ 185 w 506"/>
                <a:gd name="T9" fmla="*/ 287 h 460"/>
                <a:gd name="T10" fmla="*/ 198 w 506"/>
                <a:gd name="T11" fmla="*/ 280 h 460"/>
                <a:gd name="T12" fmla="*/ 208 w 506"/>
                <a:gd name="T13" fmla="*/ 288 h 460"/>
                <a:gd name="T14" fmla="*/ 213 w 506"/>
                <a:gd name="T15" fmla="*/ 304 h 460"/>
                <a:gd name="T16" fmla="*/ 232 w 506"/>
                <a:gd name="T17" fmla="*/ 316 h 460"/>
                <a:gd name="T18" fmla="*/ 256 w 506"/>
                <a:gd name="T19" fmla="*/ 316 h 460"/>
                <a:gd name="T20" fmla="*/ 275 w 506"/>
                <a:gd name="T21" fmla="*/ 332 h 460"/>
                <a:gd name="T22" fmla="*/ 291 w 506"/>
                <a:gd name="T23" fmla="*/ 323 h 460"/>
                <a:gd name="T24" fmla="*/ 304 w 506"/>
                <a:gd name="T25" fmla="*/ 332 h 460"/>
                <a:gd name="T26" fmla="*/ 315 w 506"/>
                <a:gd name="T27" fmla="*/ 309 h 460"/>
                <a:gd name="T28" fmla="*/ 330 w 506"/>
                <a:gd name="T29" fmla="*/ 301 h 460"/>
                <a:gd name="T30" fmla="*/ 333 w 506"/>
                <a:gd name="T31" fmla="*/ 284 h 460"/>
                <a:gd name="T32" fmla="*/ 326 w 506"/>
                <a:gd name="T33" fmla="*/ 251 h 460"/>
                <a:gd name="T34" fmla="*/ 324 w 506"/>
                <a:gd name="T35" fmla="*/ 249 h 460"/>
                <a:gd name="T36" fmla="*/ 309 w 506"/>
                <a:gd name="T37" fmla="*/ 264 h 460"/>
                <a:gd name="T38" fmla="*/ 285 w 506"/>
                <a:gd name="T39" fmla="*/ 245 h 460"/>
                <a:gd name="T40" fmla="*/ 269 w 506"/>
                <a:gd name="T41" fmla="*/ 224 h 460"/>
                <a:gd name="T42" fmla="*/ 285 w 506"/>
                <a:gd name="T43" fmla="*/ 210 h 460"/>
                <a:gd name="T44" fmla="*/ 289 w 506"/>
                <a:gd name="T45" fmla="*/ 188 h 460"/>
                <a:gd name="T46" fmla="*/ 301 w 506"/>
                <a:gd name="T47" fmla="*/ 180 h 460"/>
                <a:gd name="T48" fmla="*/ 299 w 506"/>
                <a:gd name="T49" fmla="*/ 150 h 460"/>
                <a:gd name="T50" fmla="*/ 307 w 506"/>
                <a:gd name="T51" fmla="*/ 145 h 460"/>
                <a:gd name="T52" fmla="*/ 321 w 506"/>
                <a:gd name="T53" fmla="*/ 153 h 460"/>
                <a:gd name="T54" fmla="*/ 330 w 506"/>
                <a:gd name="T55" fmla="*/ 167 h 460"/>
                <a:gd name="T56" fmla="*/ 348 w 506"/>
                <a:gd name="T57" fmla="*/ 153 h 460"/>
                <a:gd name="T58" fmla="*/ 355 w 506"/>
                <a:gd name="T59" fmla="*/ 145 h 460"/>
                <a:gd name="T60" fmla="*/ 352 w 506"/>
                <a:gd name="T61" fmla="*/ 130 h 460"/>
                <a:gd name="T62" fmla="*/ 330 w 506"/>
                <a:gd name="T63" fmla="*/ 118 h 460"/>
                <a:gd name="T64" fmla="*/ 325 w 506"/>
                <a:gd name="T65" fmla="*/ 103 h 460"/>
                <a:gd name="T66" fmla="*/ 286 w 506"/>
                <a:gd name="T67" fmla="*/ 109 h 460"/>
                <a:gd name="T68" fmla="*/ 262 w 506"/>
                <a:gd name="T69" fmla="*/ 86 h 460"/>
                <a:gd name="T70" fmla="*/ 251 w 506"/>
                <a:gd name="T71" fmla="*/ 83 h 460"/>
                <a:gd name="T72" fmla="*/ 251 w 506"/>
                <a:gd name="T73" fmla="*/ 68 h 460"/>
                <a:gd name="T74" fmla="*/ 305 w 506"/>
                <a:gd name="T75" fmla="*/ 6 h 460"/>
                <a:gd name="T76" fmla="*/ 285 w 506"/>
                <a:gd name="T77" fmla="*/ 12 h 460"/>
                <a:gd name="T78" fmla="*/ 273 w 506"/>
                <a:gd name="T79" fmla="*/ 20 h 460"/>
                <a:gd name="T80" fmla="*/ 269 w 506"/>
                <a:gd name="T81" fmla="*/ 13 h 460"/>
                <a:gd name="T82" fmla="*/ 269 w 506"/>
                <a:gd name="T83" fmla="*/ 4 h 460"/>
                <a:gd name="T84" fmla="*/ 259 w 506"/>
                <a:gd name="T85" fmla="*/ 0 h 460"/>
                <a:gd name="T86" fmla="*/ 234 w 506"/>
                <a:gd name="T87" fmla="*/ 10 h 460"/>
                <a:gd name="T88" fmla="*/ 173 w 506"/>
                <a:gd name="T89" fmla="*/ 2 h 460"/>
                <a:gd name="T90" fmla="*/ 169 w 506"/>
                <a:gd name="T91" fmla="*/ 54 h 460"/>
                <a:gd name="T92" fmla="*/ 140 w 506"/>
                <a:gd name="T93" fmla="*/ 78 h 460"/>
                <a:gd name="T94" fmla="*/ 100 w 506"/>
                <a:gd name="T95" fmla="*/ 86 h 460"/>
                <a:gd name="T96" fmla="*/ 45 w 506"/>
                <a:gd name="T97" fmla="*/ 126 h 460"/>
                <a:gd name="T98" fmla="*/ 0 w 506"/>
                <a:gd name="T99" fmla="*/ 138 h 460"/>
                <a:gd name="T100" fmla="*/ 0 w 506"/>
                <a:gd name="T101" fmla="*/ 146 h 460"/>
                <a:gd name="T102" fmla="*/ 41 w 506"/>
                <a:gd name="T103" fmla="*/ 212 h 460"/>
                <a:gd name="T104" fmla="*/ 41 w 506"/>
                <a:gd name="T105" fmla="*/ 231 h 460"/>
                <a:gd name="T106" fmla="*/ 41 w 506"/>
                <a:gd name="T107" fmla="*/ 231 h 4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06"/>
                <a:gd name="T163" fmla="*/ 0 h 460"/>
                <a:gd name="T164" fmla="*/ 506 w 506"/>
                <a:gd name="T165" fmla="*/ 460 h 4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06" h="460">
                  <a:moveTo>
                    <a:pt x="59" y="319"/>
                  </a:moveTo>
                  <a:lnTo>
                    <a:pt x="131" y="384"/>
                  </a:lnTo>
                  <a:lnTo>
                    <a:pt x="191" y="396"/>
                  </a:lnTo>
                  <a:lnTo>
                    <a:pt x="246" y="388"/>
                  </a:lnTo>
                  <a:lnTo>
                    <a:pt x="263" y="396"/>
                  </a:lnTo>
                  <a:lnTo>
                    <a:pt x="282" y="386"/>
                  </a:lnTo>
                  <a:lnTo>
                    <a:pt x="296" y="399"/>
                  </a:lnTo>
                  <a:lnTo>
                    <a:pt x="303" y="421"/>
                  </a:lnTo>
                  <a:lnTo>
                    <a:pt x="329" y="437"/>
                  </a:lnTo>
                  <a:lnTo>
                    <a:pt x="364" y="437"/>
                  </a:lnTo>
                  <a:lnTo>
                    <a:pt x="390" y="459"/>
                  </a:lnTo>
                  <a:lnTo>
                    <a:pt x="414" y="447"/>
                  </a:lnTo>
                  <a:lnTo>
                    <a:pt x="432" y="459"/>
                  </a:lnTo>
                  <a:lnTo>
                    <a:pt x="447" y="427"/>
                  </a:lnTo>
                  <a:lnTo>
                    <a:pt x="469" y="416"/>
                  </a:lnTo>
                  <a:lnTo>
                    <a:pt x="474" y="392"/>
                  </a:lnTo>
                  <a:lnTo>
                    <a:pt x="464" y="348"/>
                  </a:lnTo>
                  <a:lnTo>
                    <a:pt x="460" y="343"/>
                  </a:lnTo>
                  <a:lnTo>
                    <a:pt x="438" y="365"/>
                  </a:lnTo>
                  <a:lnTo>
                    <a:pt x="406" y="339"/>
                  </a:lnTo>
                  <a:lnTo>
                    <a:pt x="382" y="309"/>
                  </a:lnTo>
                  <a:lnTo>
                    <a:pt x="406" y="291"/>
                  </a:lnTo>
                  <a:lnTo>
                    <a:pt x="412" y="259"/>
                  </a:lnTo>
                  <a:lnTo>
                    <a:pt x="428" y="249"/>
                  </a:lnTo>
                  <a:lnTo>
                    <a:pt x="425" y="207"/>
                  </a:lnTo>
                  <a:lnTo>
                    <a:pt x="436" y="199"/>
                  </a:lnTo>
                  <a:lnTo>
                    <a:pt x="456" y="211"/>
                  </a:lnTo>
                  <a:lnTo>
                    <a:pt x="469" y="230"/>
                  </a:lnTo>
                  <a:lnTo>
                    <a:pt x="495" y="211"/>
                  </a:lnTo>
                  <a:lnTo>
                    <a:pt x="505" y="201"/>
                  </a:lnTo>
                  <a:lnTo>
                    <a:pt x="500" y="180"/>
                  </a:lnTo>
                  <a:lnTo>
                    <a:pt x="469" y="163"/>
                  </a:lnTo>
                  <a:lnTo>
                    <a:pt x="462" y="143"/>
                  </a:lnTo>
                  <a:lnTo>
                    <a:pt x="407" y="150"/>
                  </a:lnTo>
                  <a:lnTo>
                    <a:pt x="373" y="119"/>
                  </a:lnTo>
                  <a:lnTo>
                    <a:pt x="357" y="115"/>
                  </a:lnTo>
                  <a:lnTo>
                    <a:pt x="357" y="95"/>
                  </a:lnTo>
                  <a:lnTo>
                    <a:pt x="434" y="9"/>
                  </a:lnTo>
                  <a:lnTo>
                    <a:pt x="406" y="16"/>
                  </a:lnTo>
                  <a:lnTo>
                    <a:pt x="388" y="28"/>
                  </a:lnTo>
                  <a:lnTo>
                    <a:pt x="382" y="18"/>
                  </a:lnTo>
                  <a:lnTo>
                    <a:pt x="382" y="4"/>
                  </a:lnTo>
                  <a:lnTo>
                    <a:pt x="368" y="0"/>
                  </a:lnTo>
                  <a:lnTo>
                    <a:pt x="333" y="13"/>
                  </a:lnTo>
                  <a:lnTo>
                    <a:pt x="246" y="2"/>
                  </a:lnTo>
                  <a:lnTo>
                    <a:pt x="241" y="75"/>
                  </a:lnTo>
                  <a:lnTo>
                    <a:pt x="199" y="108"/>
                  </a:lnTo>
                  <a:lnTo>
                    <a:pt x="143" y="119"/>
                  </a:lnTo>
                  <a:lnTo>
                    <a:pt x="64" y="174"/>
                  </a:lnTo>
                  <a:lnTo>
                    <a:pt x="0" y="192"/>
                  </a:lnTo>
                  <a:lnTo>
                    <a:pt x="0" y="203"/>
                  </a:lnTo>
                  <a:lnTo>
                    <a:pt x="59" y="293"/>
                  </a:lnTo>
                  <a:lnTo>
                    <a:pt x="59" y="319"/>
                  </a:lnTo>
                </a:path>
              </a:pathLst>
            </a:custGeom>
            <a:solidFill>
              <a:srgbClr val="800000"/>
            </a:solidFill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31" name="Freeform 1088"/>
            <p:cNvSpPr>
              <a:spLocks/>
            </p:cNvSpPr>
            <p:nvPr/>
          </p:nvSpPr>
          <p:spPr bwMode="auto">
            <a:xfrm rot="356891">
              <a:off x="6903937" y="3036606"/>
              <a:ext cx="441635" cy="925978"/>
            </a:xfrm>
            <a:custGeom>
              <a:avLst/>
              <a:gdLst>
                <a:gd name="T0" fmla="*/ 13 w 292"/>
                <a:gd name="T1" fmla="*/ 440 h 606"/>
                <a:gd name="T2" fmla="*/ 59 w 292"/>
                <a:gd name="T3" fmla="*/ 427 h 606"/>
                <a:gd name="T4" fmla="*/ 114 w 292"/>
                <a:gd name="T5" fmla="*/ 387 h 606"/>
                <a:gd name="T6" fmla="*/ 153 w 292"/>
                <a:gd name="T7" fmla="*/ 379 h 606"/>
                <a:gd name="T8" fmla="*/ 184 w 292"/>
                <a:gd name="T9" fmla="*/ 355 h 606"/>
                <a:gd name="T10" fmla="*/ 186 w 292"/>
                <a:gd name="T11" fmla="*/ 301 h 606"/>
                <a:gd name="T12" fmla="*/ 172 w 292"/>
                <a:gd name="T13" fmla="*/ 282 h 606"/>
                <a:gd name="T14" fmla="*/ 177 w 292"/>
                <a:gd name="T15" fmla="*/ 266 h 606"/>
                <a:gd name="T16" fmla="*/ 186 w 292"/>
                <a:gd name="T17" fmla="*/ 252 h 606"/>
                <a:gd name="T18" fmla="*/ 191 w 292"/>
                <a:gd name="T19" fmla="*/ 229 h 606"/>
                <a:gd name="T20" fmla="*/ 199 w 292"/>
                <a:gd name="T21" fmla="*/ 213 h 606"/>
                <a:gd name="T22" fmla="*/ 184 w 292"/>
                <a:gd name="T23" fmla="*/ 182 h 606"/>
                <a:gd name="T24" fmla="*/ 162 w 292"/>
                <a:gd name="T25" fmla="*/ 156 h 606"/>
                <a:gd name="T26" fmla="*/ 174 w 292"/>
                <a:gd name="T27" fmla="*/ 113 h 606"/>
                <a:gd name="T28" fmla="*/ 200 w 292"/>
                <a:gd name="T29" fmla="*/ 96 h 606"/>
                <a:gd name="T30" fmla="*/ 206 w 292"/>
                <a:gd name="T31" fmla="*/ 68 h 606"/>
                <a:gd name="T32" fmla="*/ 194 w 292"/>
                <a:gd name="T33" fmla="*/ 45 h 606"/>
                <a:gd name="T34" fmla="*/ 194 w 292"/>
                <a:gd name="T35" fmla="*/ 15 h 606"/>
                <a:gd name="T36" fmla="*/ 177 w 292"/>
                <a:gd name="T37" fmla="*/ 0 h 606"/>
                <a:gd name="T38" fmla="*/ 137 w 292"/>
                <a:gd name="T39" fmla="*/ 20 h 606"/>
                <a:gd name="T40" fmla="*/ 132 w 292"/>
                <a:gd name="T41" fmla="*/ 14 h 606"/>
                <a:gd name="T42" fmla="*/ 110 w 292"/>
                <a:gd name="T43" fmla="*/ 31 h 606"/>
                <a:gd name="T44" fmla="*/ 93 w 292"/>
                <a:gd name="T45" fmla="*/ 29 h 606"/>
                <a:gd name="T46" fmla="*/ 59 w 292"/>
                <a:gd name="T47" fmla="*/ 80 h 606"/>
                <a:gd name="T48" fmla="*/ 47 w 292"/>
                <a:gd name="T49" fmla="*/ 80 h 606"/>
                <a:gd name="T50" fmla="*/ 29 w 292"/>
                <a:gd name="T51" fmla="*/ 96 h 606"/>
                <a:gd name="T52" fmla="*/ 30 w 292"/>
                <a:gd name="T53" fmla="*/ 119 h 606"/>
                <a:gd name="T54" fmla="*/ 21 w 292"/>
                <a:gd name="T55" fmla="*/ 138 h 606"/>
                <a:gd name="T56" fmla="*/ 18 w 292"/>
                <a:gd name="T57" fmla="*/ 164 h 606"/>
                <a:gd name="T58" fmla="*/ 2 w 292"/>
                <a:gd name="T59" fmla="*/ 191 h 606"/>
                <a:gd name="T60" fmla="*/ 20 w 292"/>
                <a:gd name="T61" fmla="*/ 229 h 606"/>
                <a:gd name="T62" fmla="*/ 13 w 292"/>
                <a:gd name="T63" fmla="*/ 252 h 606"/>
                <a:gd name="T64" fmla="*/ 0 w 292"/>
                <a:gd name="T65" fmla="*/ 277 h 606"/>
                <a:gd name="T66" fmla="*/ 20 w 292"/>
                <a:gd name="T67" fmla="*/ 371 h 606"/>
                <a:gd name="T68" fmla="*/ 6 w 292"/>
                <a:gd name="T69" fmla="*/ 421 h 606"/>
                <a:gd name="T70" fmla="*/ 13 w 292"/>
                <a:gd name="T71" fmla="*/ 440 h 606"/>
                <a:gd name="T72" fmla="*/ 13 w 292"/>
                <a:gd name="T73" fmla="*/ 440 h 60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92"/>
                <a:gd name="T112" fmla="*/ 0 h 606"/>
                <a:gd name="T113" fmla="*/ 292 w 292"/>
                <a:gd name="T114" fmla="*/ 606 h 60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92" h="606">
                  <a:moveTo>
                    <a:pt x="19" y="605"/>
                  </a:moveTo>
                  <a:lnTo>
                    <a:pt x="83" y="587"/>
                  </a:lnTo>
                  <a:lnTo>
                    <a:pt x="162" y="532"/>
                  </a:lnTo>
                  <a:lnTo>
                    <a:pt x="217" y="520"/>
                  </a:lnTo>
                  <a:lnTo>
                    <a:pt x="260" y="488"/>
                  </a:lnTo>
                  <a:lnTo>
                    <a:pt x="264" y="414"/>
                  </a:lnTo>
                  <a:lnTo>
                    <a:pt x="244" y="388"/>
                  </a:lnTo>
                  <a:lnTo>
                    <a:pt x="251" y="366"/>
                  </a:lnTo>
                  <a:lnTo>
                    <a:pt x="264" y="346"/>
                  </a:lnTo>
                  <a:lnTo>
                    <a:pt x="269" y="315"/>
                  </a:lnTo>
                  <a:lnTo>
                    <a:pt x="281" y="293"/>
                  </a:lnTo>
                  <a:lnTo>
                    <a:pt x="260" y="250"/>
                  </a:lnTo>
                  <a:lnTo>
                    <a:pt x="229" y="214"/>
                  </a:lnTo>
                  <a:lnTo>
                    <a:pt x="246" y="156"/>
                  </a:lnTo>
                  <a:lnTo>
                    <a:pt x="284" y="132"/>
                  </a:lnTo>
                  <a:lnTo>
                    <a:pt x="291" y="95"/>
                  </a:lnTo>
                  <a:lnTo>
                    <a:pt x="275" y="62"/>
                  </a:lnTo>
                  <a:lnTo>
                    <a:pt x="275" y="21"/>
                  </a:lnTo>
                  <a:lnTo>
                    <a:pt x="251" y="0"/>
                  </a:lnTo>
                  <a:lnTo>
                    <a:pt x="194" y="28"/>
                  </a:lnTo>
                  <a:lnTo>
                    <a:pt x="186" y="20"/>
                  </a:lnTo>
                  <a:lnTo>
                    <a:pt x="155" y="42"/>
                  </a:lnTo>
                  <a:lnTo>
                    <a:pt x="131" y="40"/>
                  </a:lnTo>
                  <a:lnTo>
                    <a:pt x="83" y="110"/>
                  </a:lnTo>
                  <a:lnTo>
                    <a:pt x="67" y="110"/>
                  </a:lnTo>
                  <a:lnTo>
                    <a:pt x="41" y="132"/>
                  </a:lnTo>
                  <a:lnTo>
                    <a:pt x="43" y="163"/>
                  </a:lnTo>
                  <a:lnTo>
                    <a:pt x="30" y="190"/>
                  </a:lnTo>
                  <a:lnTo>
                    <a:pt x="26" y="225"/>
                  </a:lnTo>
                  <a:lnTo>
                    <a:pt x="2" y="262"/>
                  </a:lnTo>
                  <a:lnTo>
                    <a:pt x="28" y="315"/>
                  </a:lnTo>
                  <a:lnTo>
                    <a:pt x="19" y="346"/>
                  </a:lnTo>
                  <a:lnTo>
                    <a:pt x="0" y="380"/>
                  </a:lnTo>
                  <a:lnTo>
                    <a:pt x="28" y="510"/>
                  </a:lnTo>
                  <a:lnTo>
                    <a:pt x="9" y="578"/>
                  </a:lnTo>
                  <a:lnTo>
                    <a:pt x="19" y="605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32" name="Freeform 1089"/>
            <p:cNvSpPr>
              <a:spLocks/>
            </p:cNvSpPr>
            <p:nvPr/>
          </p:nvSpPr>
          <p:spPr bwMode="auto">
            <a:xfrm rot="356891">
              <a:off x="7455728" y="3400311"/>
              <a:ext cx="828915" cy="575978"/>
            </a:xfrm>
            <a:custGeom>
              <a:avLst/>
              <a:gdLst>
                <a:gd name="T0" fmla="*/ 85 w 549"/>
                <a:gd name="T1" fmla="*/ 263 h 378"/>
                <a:gd name="T2" fmla="*/ 88 w 549"/>
                <a:gd name="T3" fmla="*/ 248 h 378"/>
                <a:gd name="T4" fmla="*/ 102 w 549"/>
                <a:gd name="T5" fmla="*/ 241 h 378"/>
                <a:gd name="T6" fmla="*/ 126 w 549"/>
                <a:gd name="T7" fmla="*/ 263 h 378"/>
                <a:gd name="T8" fmla="*/ 134 w 549"/>
                <a:gd name="T9" fmla="*/ 263 h 378"/>
                <a:gd name="T10" fmla="*/ 157 w 549"/>
                <a:gd name="T11" fmla="*/ 260 h 378"/>
                <a:gd name="T12" fmla="*/ 171 w 549"/>
                <a:gd name="T13" fmla="*/ 248 h 378"/>
                <a:gd name="T14" fmla="*/ 188 w 549"/>
                <a:gd name="T15" fmla="*/ 265 h 378"/>
                <a:gd name="T16" fmla="*/ 197 w 549"/>
                <a:gd name="T17" fmla="*/ 251 h 378"/>
                <a:gd name="T18" fmla="*/ 199 w 549"/>
                <a:gd name="T19" fmla="*/ 242 h 378"/>
                <a:gd name="T20" fmla="*/ 214 w 549"/>
                <a:gd name="T21" fmla="*/ 234 h 378"/>
                <a:gd name="T22" fmla="*/ 218 w 549"/>
                <a:gd name="T23" fmla="*/ 214 h 378"/>
                <a:gd name="T24" fmla="*/ 235 w 549"/>
                <a:gd name="T25" fmla="*/ 212 h 378"/>
                <a:gd name="T26" fmla="*/ 276 w 549"/>
                <a:gd name="T27" fmla="*/ 136 h 378"/>
                <a:gd name="T28" fmla="*/ 269 w 549"/>
                <a:gd name="T29" fmla="*/ 124 h 378"/>
                <a:gd name="T30" fmla="*/ 276 w 549"/>
                <a:gd name="T31" fmla="*/ 115 h 378"/>
                <a:gd name="T32" fmla="*/ 287 w 549"/>
                <a:gd name="T33" fmla="*/ 119 h 378"/>
                <a:gd name="T34" fmla="*/ 300 w 549"/>
                <a:gd name="T35" fmla="*/ 111 h 378"/>
                <a:gd name="T36" fmla="*/ 308 w 549"/>
                <a:gd name="T37" fmla="*/ 93 h 378"/>
                <a:gd name="T38" fmla="*/ 344 w 549"/>
                <a:gd name="T39" fmla="*/ 59 h 378"/>
                <a:gd name="T40" fmla="*/ 371 w 549"/>
                <a:gd name="T41" fmla="*/ 50 h 378"/>
                <a:gd name="T42" fmla="*/ 385 w 549"/>
                <a:gd name="T43" fmla="*/ 38 h 378"/>
                <a:gd name="T44" fmla="*/ 380 w 549"/>
                <a:gd name="T45" fmla="*/ 12 h 378"/>
                <a:gd name="T46" fmla="*/ 362 w 549"/>
                <a:gd name="T47" fmla="*/ 10 h 378"/>
                <a:gd name="T48" fmla="*/ 320 w 549"/>
                <a:gd name="T49" fmla="*/ 13 h 378"/>
                <a:gd name="T50" fmla="*/ 292 w 549"/>
                <a:gd name="T51" fmla="*/ 0 h 378"/>
                <a:gd name="T52" fmla="*/ 274 w 549"/>
                <a:gd name="T53" fmla="*/ 4 h 378"/>
                <a:gd name="T54" fmla="*/ 231 w 549"/>
                <a:gd name="T55" fmla="*/ 59 h 378"/>
                <a:gd name="T56" fmla="*/ 218 w 549"/>
                <a:gd name="T57" fmla="*/ 68 h 378"/>
                <a:gd name="T58" fmla="*/ 191 w 549"/>
                <a:gd name="T59" fmla="*/ 56 h 378"/>
                <a:gd name="T60" fmla="*/ 188 w 549"/>
                <a:gd name="T61" fmla="*/ 41 h 378"/>
                <a:gd name="T62" fmla="*/ 182 w 549"/>
                <a:gd name="T63" fmla="*/ 15 h 378"/>
                <a:gd name="T64" fmla="*/ 167 w 549"/>
                <a:gd name="T65" fmla="*/ 6 h 378"/>
                <a:gd name="T66" fmla="*/ 143 w 549"/>
                <a:gd name="T67" fmla="*/ 12 h 378"/>
                <a:gd name="T68" fmla="*/ 127 w 549"/>
                <a:gd name="T69" fmla="*/ 2 h 378"/>
                <a:gd name="T70" fmla="*/ 104 w 549"/>
                <a:gd name="T71" fmla="*/ 31 h 378"/>
                <a:gd name="T72" fmla="*/ 80 w 549"/>
                <a:gd name="T73" fmla="*/ 38 h 378"/>
                <a:gd name="T74" fmla="*/ 46 w 549"/>
                <a:gd name="T75" fmla="*/ 69 h 378"/>
                <a:gd name="T76" fmla="*/ 10 w 549"/>
                <a:gd name="T77" fmla="*/ 140 h 378"/>
                <a:gd name="T78" fmla="*/ 18 w 549"/>
                <a:gd name="T79" fmla="*/ 159 h 378"/>
                <a:gd name="T80" fmla="*/ 18 w 549"/>
                <a:gd name="T81" fmla="*/ 167 h 378"/>
                <a:gd name="T82" fmla="*/ 18 w 549"/>
                <a:gd name="T83" fmla="*/ 176 h 378"/>
                <a:gd name="T84" fmla="*/ 21 w 549"/>
                <a:gd name="T85" fmla="*/ 184 h 378"/>
                <a:gd name="T86" fmla="*/ 35 w 549"/>
                <a:gd name="T87" fmla="*/ 175 h 378"/>
                <a:gd name="T88" fmla="*/ 53 w 549"/>
                <a:gd name="T89" fmla="*/ 170 h 378"/>
                <a:gd name="T90" fmla="*/ 0 w 549"/>
                <a:gd name="T91" fmla="*/ 231 h 378"/>
                <a:gd name="T92" fmla="*/ 0 w 549"/>
                <a:gd name="T93" fmla="*/ 246 h 378"/>
                <a:gd name="T94" fmla="*/ 11 w 549"/>
                <a:gd name="T95" fmla="*/ 248 h 378"/>
                <a:gd name="T96" fmla="*/ 35 w 549"/>
                <a:gd name="T97" fmla="*/ 272 h 378"/>
                <a:gd name="T98" fmla="*/ 74 w 549"/>
                <a:gd name="T99" fmla="*/ 267 h 378"/>
                <a:gd name="T100" fmla="*/ 85 w 549"/>
                <a:gd name="T101" fmla="*/ 263 h 378"/>
                <a:gd name="T102" fmla="*/ 85 w 549"/>
                <a:gd name="T103" fmla="*/ 263 h 37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9"/>
                <a:gd name="T157" fmla="*/ 0 h 378"/>
                <a:gd name="T158" fmla="*/ 549 w 549"/>
                <a:gd name="T159" fmla="*/ 378 h 37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9" h="378">
                  <a:moveTo>
                    <a:pt x="121" y="365"/>
                  </a:moveTo>
                  <a:lnTo>
                    <a:pt x="125" y="343"/>
                  </a:lnTo>
                  <a:lnTo>
                    <a:pt x="145" y="334"/>
                  </a:lnTo>
                  <a:lnTo>
                    <a:pt x="180" y="365"/>
                  </a:lnTo>
                  <a:lnTo>
                    <a:pt x="191" y="365"/>
                  </a:lnTo>
                  <a:lnTo>
                    <a:pt x="224" y="360"/>
                  </a:lnTo>
                  <a:lnTo>
                    <a:pt x="243" y="345"/>
                  </a:lnTo>
                  <a:lnTo>
                    <a:pt x="269" y="367"/>
                  </a:lnTo>
                  <a:lnTo>
                    <a:pt x="281" y="348"/>
                  </a:lnTo>
                  <a:lnTo>
                    <a:pt x="283" y="336"/>
                  </a:lnTo>
                  <a:lnTo>
                    <a:pt x="305" y="324"/>
                  </a:lnTo>
                  <a:lnTo>
                    <a:pt x="311" y="297"/>
                  </a:lnTo>
                  <a:lnTo>
                    <a:pt x="334" y="293"/>
                  </a:lnTo>
                  <a:lnTo>
                    <a:pt x="394" y="189"/>
                  </a:lnTo>
                  <a:lnTo>
                    <a:pt x="384" y="172"/>
                  </a:lnTo>
                  <a:lnTo>
                    <a:pt x="394" y="160"/>
                  </a:lnTo>
                  <a:lnTo>
                    <a:pt x="408" y="165"/>
                  </a:lnTo>
                  <a:lnTo>
                    <a:pt x="427" y="154"/>
                  </a:lnTo>
                  <a:lnTo>
                    <a:pt x="439" y="129"/>
                  </a:lnTo>
                  <a:lnTo>
                    <a:pt x="489" y="83"/>
                  </a:lnTo>
                  <a:lnTo>
                    <a:pt x="528" y="70"/>
                  </a:lnTo>
                  <a:lnTo>
                    <a:pt x="548" y="52"/>
                  </a:lnTo>
                  <a:lnTo>
                    <a:pt x="542" y="16"/>
                  </a:lnTo>
                  <a:lnTo>
                    <a:pt x="515" y="13"/>
                  </a:lnTo>
                  <a:lnTo>
                    <a:pt x="456" y="19"/>
                  </a:lnTo>
                  <a:lnTo>
                    <a:pt x="415" y="0"/>
                  </a:lnTo>
                  <a:lnTo>
                    <a:pt x="390" y="4"/>
                  </a:lnTo>
                  <a:lnTo>
                    <a:pt x="329" y="83"/>
                  </a:lnTo>
                  <a:lnTo>
                    <a:pt x="311" y="95"/>
                  </a:lnTo>
                  <a:lnTo>
                    <a:pt x="272" y="77"/>
                  </a:lnTo>
                  <a:lnTo>
                    <a:pt x="269" y="57"/>
                  </a:lnTo>
                  <a:lnTo>
                    <a:pt x="260" y="21"/>
                  </a:lnTo>
                  <a:lnTo>
                    <a:pt x="239" y="9"/>
                  </a:lnTo>
                  <a:lnTo>
                    <a:pt x="204" y="17"/>
                  </a:lnTo>
                  <a:lnTo>
                    <a:pt x="181" y="2"/>
                  </a:lnTo>
                  <a:lnTo>
                    <a:pt x="149" y="43"/>
                  </a:lnTo>
                  <a:lnTo>
                    <a:pt x="114" y="52"/>
                  </a:lnTo>
                  <a:lnTo>
                    <a:pt x="66" y="96"/>
                  </a:lnTo>
                  <a:lnTo>
                    <a:pt x="13" y="194"/>
                  </a:lnTo>
                  <a:lnTo>
                    <a:pt x="26" y="220"/>
                  </a:lnTo>
                  <a:lnTo>
                    <a:pt x="25" y="231"/>
                  </a:lnTo>
                  <a:lnTo>
                    <a:pt x="25" y="244"/>
                  </a:lnTo>
                  <a:lnTo>
                    <a:pt x="30" y="255"/>
                  </a:lnTo>
                  <a:lnTo>
                    <a:pt x="49" y="242"/>
                  </a:lnTo>
                  <a:lnTo>
                    <a:pt x="76" y="235"/>
                  </a:lnTo>
                  <a:lnTo>
                    <a:pt x="0" y="321"/>
                  </a:lnTo>
                  <a:lnTo>
                    <a:pt x="0" y="341"/>
                  </a:lnTo>
                  <a:lnTo>
                    <a:pt x="16" y="345"/>
                  </a:lnTo>
                  <a:lnTo>
                    <a:pt x="50" y="377"/>
                  </a:lnTo>
                  <a:lnTo>
                    <a:pt x="105" y="370"/>
                  </a:lnTo>
                  <a:lnTo>
                    <a:pt x="121" y="365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33" name="Freeform 1090"/>
            <p:cNvSpPr>
              <a:spLocks/>
            </p:cNvSpPr>
            <p:nvPr/>
          </p:nvSpPr>
          <p:spPr bwMode="auto">
            <a:xfrm rot="356891">
              <a:off x="7270104" y="2735720"/>
              <a:ext cx="684535" cy="1002436"/>
            </a:xfrm>
            <a:custGeom>
              <a:avLst/>
              <a:gdLst>
                <a:gd name="T0" fmla="*/ 125 w 455"/>
                <a:gd name="T1" fmla="*/ 459 h 658"/>
                <a:gd name="T2" fmla="*/ 152 w 455"/>
                <a:gd name="T3" fmla="*/ 369 h 658"/>
                <a:gd name="T4" fmla="*/ 210 w 455"/>
                <a:gd name="T5" fmla="*/ 331 h 658"/>
                <a:gd name="T6" fmla="*/ 223 w 455"/>
                <a:gd name="T7" fmla="*/ 295 h 658"/>
                <a:gd name="T8" fmla="*/ 198 w 455"/>
                <a:gd name="T9" fmla="*/ 282 h 658"/>
                <a:gd name="T10" fmla="*/ 167 w 455"/>
                <a:gd name="T11" fmla="*/ 265 h 658"/>
                <a:gd name="T12" fmla="*/ 151 w 455"/>
                <a:gd name="T13" fmla="*/ 221 h 658"/>
                <a:gd name="T14" fmla="*/ 122 w 455"/>
                <a:gd name="T15" fmla="*/ 223 h 658"/>
                <a:gd name="T16" fmla="*/ 91 w 455"/>
                <a:gd name="T17" fmla="*/ 216 h 658"/>
                <a:gd name="T18" fmla="*/ 113 w 455"/>
                <a:gd name="T19" fmla="*/ 168 h 658"/>
                <a:gd name="T20" fmla="*/ 139 w 455"/>
                <a:gd name="T21" fmla="*/ 120 h 658"/>
                <a:gd name="T22" fmla="*/ 182 w 455"/>
                <a:gd name="T23" fmla="*/ 140 h 658"/>
                <a:gd name="T24" fmla="*/ 199 w 455"/>
                <a:gd name="T25" fmla="*/ 171 h 658"/>
                <a:gd name="T26" fmla="*/ 203 w 455"/>
                <a:gd name="T27" fmla="*/ 199 h 658"/>
                <a:gd name="T28" fmla="*/ 228 w 455"/>
                <a:gd name="T29" fmla="*/ 229 h 658"/>
                <a:gd name="T30" fmla="*/ 289 w 455"/>
                <a:gd name="T31" fmla="*/ 212 h 658"/>
                <a:gd name="T32" fmla="*/ 315 w 455"/>
                <a:gd name="T33" fmla="*/ 157 h 658"/>
                <a:gd name="T34" fmla="*/ 283 w 455"/>
                <a:gd name="T35" fmla="*/ 128 h 658"/>
                <a:gd name="T36" fmla="*/ 267 w 455"/>
                <a:gd name="T37" fmla="*/ 82 h 658"/>
                <a:gd name="T38" fmla="*/ 210 w 455"/>
                <a:gd name="T39" fmla="*/ 52 h 658"/>
                <a:gd name="T40" fmla="*/ 178 w 455"/>
                <a:gd name="T41" fmla="*/ 0 h 658"/>
                <a:gd name="T42" fmla="*/ 139 w 455"/>
                <a:gd name="T43" fmla="*/ 30 h 658"/>
                <a:gd name="T44" fmla="*/ 141 w 455"/>
                <a:gd name="T45" fmla="*/ 53 h 658"/>
                <a:gd name="T46" fmla="*/ 102 w 455"/>
                <a:gd name="T47" fmla="*/ 66 h 658"/>
                <a:gd name="T48" fmla="*/ 81 w 455"/>
                <a:gd name="T49" fmla="*/ 74 h 658"/>
                <a:gd name="T50" fmla="*/ 45 w 455"/>
                <a:gd name="T51" fmla="*/ 84 h 658"/>
                <a:gd name="T52" fmla="*/ 36 w 455"/>
                <a:gd name="T53" fmla="*/ 53 h 658"/>
                <a:gd name="T54" fmla="*/ 6 w 455"/>
                <a:gd name="T55" fmla="*/ 97 h 658"/>
                <a:gd name="T56" fmla="*/ 19 w 455"/>
                <a:gd name="T57" fmla="*/ 167 h 658"/>
                <a:gd name="T58" fmla="*/ 36 w 455"/>
                <a:gd name="T59" fmla="*/ 212 h 658"/>
                <a:gd name="T60" fmla="*/ 43 w 455"/>
                <a:gd name="T61" fmla="*/ 261 h 658"/>
                <a:gd name="T62" fmla="*/ 4 w 455"/>
                <a:gd name="T63" fmla="*/ 321 h 658"/>
                <a:gd name="T64" fmla="*/ 41 w 455"/>
                <a:gd name="T65" fmla="*/ 377 h 658"/>
                <a:gd name="T66" fmla="*/ 29 w 455"/>
                <a:gd name="T67" fmla="*/ 416 h 658"/>
                <a:gd name="T68" fmla="*/ 15 w 455"/>
                <a:gd name="T69" fmla="*/ 447 h 658"/>
                <a:gd name="T70" fmla="*/ 89 w 455"/>
                <a:gd name="T71" fmla="*/ 473 h 658"/>
                <a:gd name="T72" fmla="*/ 124 w 455"/>
                <a:gd name="T73" fmla="*/ 466 h 6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55"/>
                <a:gd name="T112" fmla="*/ 0 h 658"/>
                <a:gd name="T113" fmla="*/ 455 w 455"/>
                <a:gd name="T114" fmla="*/ 658 h 6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55" h="658">
                  <a:moveTo>
                    <a:pt x="178" y="647"/>
                  </a:moveTo>
                  <a:lnTo>
                    <a:pt x="179" y="637"/>
                  </a:lnTo>
                  <a:lnTo>
                    <a:pt x="166" y="610"/>
                  </a:lnTo>
                  <a:lnTo>
                    <a:pt x="219" y="513"/>
                  </a:lnTo>
                  <a:lnTo>
                    <a:pt x="267" y="469"/>
                  </a:lnTo>
                  <a:lnTo>
                    <a:pt x="303" y="460"/>
                  </a:lnTo>
                  <a:lnTo>
                    <a:pt x="335" y="418"/>
                  </a:lnTo>
                  <a:lnTo>
                    <a:pt x="322" y="409"/>
                  </a:lnTo>
                  <a:lnTo>
                    <a:pt x="311" y="379"/>
                  </a:lnTo>
                  <a:lnTo>
                    <a:pt x="284" y="390"/>
                  </a:lnTo>
                  <a:lnTo>
                    <a:pt x="243" y="379"/>
                  </a:lnTo>
                  <a:lnTo>
                    <a:pt x="241" y="368"/>
                  </a:lnTo>
                  <a:lnTo>
                    <a:pt x="239" y="298"/>
                  </a:lnTo>
                  <a:lnTo>
                    <a:pt x="217" y="306"/>
                  </a:lnTo>
                  <a:lnTo>
                    <a:pt x="203" y="319"/>
                  </a:lnTo>
                  <a:lnTo>
                    <a:pt x="176" y="310"/>
                  </a:lnTo>
                  <a:lnTo>
                    <a:pt x="138" y="317"/>
                  </a:lnTo>
                  <a:lnTo>
                    <a:pt x="131" y="300"/>
                  </a:lnTo>
                  <a:lnTo>
                    <a:pt x="136" y="266"/>
                  </a:lnTo>
                  <a:lnTo>
                    <a:pt x="164" y="233"/>
                  </a:lnTo>
                  <a:lnTo>
                    <a:pt x="171" y="196"/>
                  </a:lnTo>
                  <a:lnTo>
                    <a:pt x="200" y="167"/>
                  </a:lnTo>
                  <a:lnTo>
                    <a:pt x="250" y="194"/>
                  </a:lnTo>
                  <a:lnTo>
                    <a:pt x="263" y="194"/>
                  </a:lnTo>
                  <a:lnTo>
                    <a:pt x="272" y="231"/>
                  </a:lnTo>
                  <a:lnTo>
                    <a:pt x="287" y="238"/>
                  </a:lnTo>
                  <a:lnTo>
                    <a:pt x="293" y="262"/>
                  </a:lnTo>
                  <a:lnTo>
                    <a:pt x="291" y="277"/>
                  </a:lnTo>
                  <a:lnTo>
                    <a:pt x="322" y="300"/>
                  </a:lnTo>
                  <a:lnTo>
                    <a:pt x="327" y="317"/>
                  </a:lnTo>
                  <a:lnTo>
                    <a:pt x="353" y="329"/>
                  </a:lnTo>
                  <a:lnTo>
                    <a:pt x="416" y="293"/>
                  </a:lnTo>
                  <a:lnTo>
                    <a:pt x="416" y="273"/>
                  </a:lnTo>
                  <a:lnTo>
                    <a:pt x="454" y="218"/>
                  </a:lnTo>
                  <a:lnTo>
                    <a:pt x="427" y="180"/>
                  </a:lnTo>
                  <a:lnTo>
                    <a:pt x="408" y="178"/>
                  </a:lnTo>
                  <a:lnTo>
                    <a:pt x="370" y="154"/>
                  </a:lnTo>
                  <a:lnTo>
                    <a:pt x="384" y="115"/>
                  </a:lnTo>
                  <a:lnTo>
                    <a:pt x="327" y="110"/>
                  </a:lnTo>
                  <a:lnTo>
                    <a:pt x="303" y="72"/>
                  </a:lnTo>
                  <a:lnTo>
                    <a:pt x="305" y="52"/>
                  </a:lnTo>
                  <a:lnTo>
                    <a:pt x="256" y="0"/>
                  </a:lnTo>
                  <a:lnTo>
                    <a:pt x="226" y="16"/>
                  </a:lnTo>
                  <a:lnTo>
                    <a:pt x="200" y="42"/>
                  </a:lnTo>
                  <a:lnTo>
                    <a:pt x="208" y="62"/>
                  </a:lnTo>
                  <a:lnTo>
                    <a:pt x="202" y="74"/>
                  </a:lnTo>
                  <a:lnTo>
                    <a:pt x="164" y="77"/>
                  </a:lnTo>
                  <a:lnTo>
                    <a:pt x="147" y="93"/>
                  </a:lnTo>
                  <a:lnTo>
                    <a:pt x="131" y="86"/>
                  </a:lnTo>
                  <a:lnTo>
                    <a:pt x="116" y="101"/>
                  </a:lnTo>
                  <a:lnTo>
                    <a:pt x="81" y="127"/>
                  </a:lnTo>
                  <a:lnTo>
                    <a:pt x="66" y="117"/>
                  </a:lnTo>
                  <a:lnTo>
                    <a:pt x="66" y="81"/>
                  </a:lnTo>
                  <a:lnTo>
                    <a:pt x="52" y="74"/>
                  </a:lnTo>
                  <a:lnTo>
                    <a:pt x="33" y="83"/>
                  </a:lnTo>
                  <a:lnTo>
                    <a:pt x="9" y="134"/>
                  </a:lnTo>
                  <a:lnTo>
                    <a:pt x="0" y="182"/>
                  </a:lnTo>
                  <a:lnTo>
                    <a:pt x="28" y="231"/>
                  </a:lnTo>
                  <a:lnTo>
                    <a:pt x="52" y="253"/>
                  </a:lnTo>
                  <a:lnTo>
                    <a:pt x="52" y="293"/>
                  </a:lnTo>
                  <a:lnTo>
                    <a:pt x="68" y="326"/>
                  </a:lnTo>
                  <a:lnTo>
                    <a:pt x="61" y="363"/>
                  </a:lnTo>
                  <a:lnTo>
                    <a:pt x="24" y="387"/>
                  </a:lnTo>
                  <a:lnTo>
                    <a:pt x="6" y="445"/>
                  </a:lnTo>
                  <a:lnTo>
                    <a:pt x="37" y="480"/>
                  </a:lnTo>
                  <a:lnTo>
                    <a:pt x="59" y="524"/>
                  </a:lnTo>
                  <a:lnTo>
                    <a:pt x="46" y="546"/>
                  </a:lnTo>
                  <a:lnTo>
                    <a:pt x="42" y="577"/>
                  </a:lnTo>
                  <a:lnTo>
                    <a:pt x="28" y="597"/>
                  </a:lnTo>
                  <a:lnTo>
                    <a:pt x="21" y="619"/>
                  </a:lnTo>
                  <a:lnTo>
                    <a:pt x="42" y="645"/>
                  </a:lnTo>
                  <a:lnTo>
                    <a:pt x="129" y="657"/>
                  </a:lnTo>
                  <a:lnTo>
                    <a:pt x="164" y="643"/>
                  </a:lnTo>
                  <a:lnTo>
                    <a:pt x="178" y="647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34" name="Freeform 1091"/>
            <p:cNvSpPr>
              <a:spLocks/>
            </p:cNvSpPr>
            <p:nvPr/>
          </p:nvSpPr>
          <p:spPr bwMode="auto">
            <a:xfrm rot="356891">
              <a:off x="7632743" y="3094680"/>
              <a:ext cx="134191" cy="244663"/>
            </a:xfrm>
            <a:custGeom>
              <a:avLst/>
              <a:gdLst>
                <a:gd name="T0" fmla="*/ 51 w 89"/>
                <a:gd name="T1" fmla="*/ 108 h 160"/>
                <a:gd name="T2" fmla="*/ 32 w 89"/>
                <a:gd name="T3" fmla="*/ 116 h 160"/>
                <a:gd name="T4" fmla="*/ 4 w 89"/>
                <a:gd name="T5" fmla="*/ 108 h 160"/>
                <a:gd name="T6" fmla="*/ 2 w 89"/>
                <a:gd name="T7" fmla="*/ 100 h 160"/>
                <a:gd name="T8" fmla="*/ 0 w 89"/>
                <a:gd name="T9" fmla="*/ 48 h 160"/>
                <a:gd name="T10" fmla="*/ 20 w 89"/>
                <a:gd name="T11" fmla="*/ 39 h 160"/>
                <a:gd name="T12" fmla="*/ 17 w 89"/>
                <a:gd name="T13" fmla="*/ 29 h 160"/>
                <a:gd name="T14" fmla="*/ 21 w 89"/>
                <a:gd name="T15" fmla="*/ 10 h 160"/>
                <a:gd name="T16" fmla="*/ 23 w 89"/>
                <a:gd name="T17" fmla="*/ 0 h 160"/>
                <a:gd name="T18" fmla="*/ 34 w 89"/>
                <a:gd name="T19" fmla="*/ 5 h 160"/>
                <a:gd name="T20" fmla="*/ 38 w 89"/>
                <a:gd name="T21" fmla="*/ 23 h 160"/>
                <a:gd name="T22" fmla="*/ 36 w 89"/>
                <a:gd name="T23" fmla="*/ 33 h 160"/>
                <a:gd name="T24" fmla="*/ 59 w 89"/>
                <a:gd name="T25" fmla="*/ 50 h 160"/>
                <a:gd name="T26" fmla="*/ 61 w 89"/>
                <a:gd name="T27" fmla="*/ 62 h 160"/>
                <a:gd name="T28" fmla="*/ 48 w 89"/>
                <a:gd name="T29" fmla="*/ 72 h 160"/>
                <a:gd name="T30" fmla="*/ 45 w 89"/>
                <a:gd name="T31" fmla="*/ 93 h 160"/>
                <a:gd name="T32" fmla="*/ 51 w 89"/>
                <a:gd name="T33" fmla="*/ 108 h 160"/>
                <a:gd name="T34" fmla="*/ 51 w 89"/>
                <a:gd name="T35" fmla="*/ 108 h 1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9"/>
                <a:gd name="T55" fmla="*/ 0 h 160"/>
                <a:gd name="T56" fmla="*/ 89 w 89"/>
                <a:gd name="T57" fmla="*/ 160 h 1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9" h="160">
                  <a:moveTo>
                    <a:pt x="72" y="148"/>
                  </a:moveTo>
                  <a:lnTo>
                    <a:pt x="45" y="159"/>
                  </a:lnTo>
                  <a:lnTo>
                    <a:pt x="4" y="148"/>
                  </a:lnTo>
                  <a:lnTo>
                    <a:pt x="2" y="137"/>
                  </a:lnTo>
                  <a:lnTo>
                    <a:pt x="0" y="66"/>
                  </a:lnTo>
                  <a:lnTo>
                    <a:pt x="28" y="53"/>
                  </a:lnTo>
                  <a:lnTo>
                    <a:pt x="24" y="40"/>
                  </a:lnTo>
                  <a:lnTo>
                    <a:pt x="30" y="13"/>
                  </a:lnTo>
                  <a:lnTo>
                    <a:pt x="33" y="0"/>
                  </a:lnTo>
                  <a:lnTo>
                    <a:pt x="48" y="6"/>
                  </a:lnTo>
                  <a:lnTo>
                    <a:pt x="54" y="31"/>
                  </a:lnTo>
                  <a:lnTo>
                    <a:pt x="52" y="46"/>
                  </a:lnTo>
                  <a:lnTo>
                    <a:pt x="83" y="69"/>
                  </a:lnTo>
                  <a:lnTo>
                    <a:pt x="88" y="86"/>
                  </a:lnTo>
                  <a:lnTo>
                    <a:pt x="69" y="99"/>
                  </a:lnTo>
                  <a:lnTo>
                    <a:pt x="64" y="127"/>
                  </a:lnTo>
                  <a:lnTo>
                    <a:pt x="72" y="148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35" name="Freeform 1092"/>
            <p:cNvSpPr>
              <a:spLocks/>
            </p:cNvSpPr>
            <p:nvPr/>
          </p:nvSpPr>
          <p:spPr bwMode="auto">
            <a:xfrm rot="356891">
              <a:off x="7480816" y="2987315"/>
              <a:ext cx="214022" cy="232769"/>
            </a:xfrm>
            <a:custGeom>
              <a:avLst/>
              <a:gdLst>
                <a:gd name="T0" fmla="*/ 75 w 142"/>
                <a:gd name="T1" fmla="*/ 93 h 153"/>
                <a:gd name="T2" fmla="*/ 74 w 142"/>
                <a:gd name="T3" fmla="*/ 78 h 153"/>
                <a:gd name="T4" fmla="*/ 68 w 142"/>
                <a:gd name="T5" fmla="*/ 65 h 153"/>
                <a:gd name="T6" fmla="*/ 96 w 142"/>
                <a:gd name="T7" fmla="*/ 56 h 153"/>
                <a:gd name="T8" fmla="*/ 98 w 142"/>
                <a:gd name="T9" fmla="*/ 45 h 153"/>
                <a:gd name="T10" fmla="*/ 91 w 142"/>
                <a:gd name="T11" fmla="*/ 19 h 153"/>
                <a:gd name="T12" fmla="*/ 83 w 142"/>
                <a:gd name="T13" fmla="*/ 19 h 153"/>
                <a:gd name="T14" fmla="*/ 47 w 142"/>
                <a:gd name="T15" fmla="*/ 0 h 153"/>
                <a:gd name="T16" fmla="*/ 28 w 142"/>
                <a:gd name="T17" fmla="*/ 20 h 153"/>
                <a:gd name="T18" fmla="*/ 23 w 142"/>
                <a:gd name="T19" fmla="*/ 47 h 153"/>
                <a:gd name="T20" fmla="*/ 4 w 142"/>
                <a:gd name="T21" fmla="*/ 72 h 153"/>
                <a:gd name="T22" fmla="*/ 0 w 142"/>
                <a:gd name="T23" fmla="*/ 95 h 153"/>
                <a:gd name="T24" fmla="*/ 4 w 142"/>
                <a:gd name="T25" fmla="*/ 107 h 153"/>
                <a:gd name="T26" fmla="*/ 31 w 142"/>
                <a:gd name="T27" fmla="*/ 102 h 153"/>
                <a:gd name="T28" fmla="*/ 51 w 142"/>
                <a:gd name="T29" fmla="*/ 109 h 153"/>
                <a:gd name="T30" fmla="*/ 59 w 142"/>
                <a:gd name="T31" fmla="*/ 99 h 153"/>
                <a:gd name="T32" fmla="*/ 75 w 142"/>
                <a:gd name="T33" fmla="*/ 93 h 153"/>
                <a:gd name="T34" fmla="*/ 75 w 142"/>
                <a:gd name="T35" fmla="*/ 93 h 15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2"/>
                <a:gd name="T55" fmla="*/ 0 h 153"/>
                <a:gd name="T56" fmla="*/ 142 w 142"/>
                <a:gd name="T57" fmla="*/ 153 h 15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2" h="153">
                  <a:moveTo>
                    <a:pt x="107" y="130"/>
                  </a:moveTo>
                  <a:lnTo>
                    <a:pt x="105" y="108"/>
                  </a:lnTo>
                  <a:lnTo>
                    <a:pt x="98" y="92"/>
                  </a:lnTo>
                  <a:lnTo>
                    <a:pt x="138" y="77"/>
                  </a:lnTo>
                  <a:lnTo>
                    <a:pt x="141" y="63"/>
                  </a:lnTo>
                  <a:lnTo>
                    <a:pt x="131" y="26"/>
                  </a:lnTo>
                  <a:lnTo>
                    <a:pt x="119" y="26"/>
                  </a:lnTo>
                  <a:lnTo>
                    <a:pt x="68" y="0"/>
                  </a:lnTo>
                  <a:lnTo>
                    <a:pt x="40" y="28"/>
                  </a:lnTo>
                  <a:lnTo>
                    <a:pt x="33" y="65"/>
                  </a:lnTo>
                  <a:lnTo>
                    <a:pt x="4" y="99"/>
                  </a:lnTo>
                  <a:lnTo>
                    <a:pt x="0" y="132"/>
                  </a:lnTo>
                  <a:lnTo>
                    <a:pt x="6" y="149"/>
                  </a:lnTo>
                  <a:lnTo>
                    <a:pt x="44" y="142"/>
                  </a:lnTo>
                  <a:lnTo>
                    <a:pt x="72" y="152"/>
                  </a:lnTo>
                  <a:lnTo>
                    <a:pt x="85" y="138"/>
                  </a:lnTo>
                  <a:lnTo>
                    <a:pt x="107" y="130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36" name="Freeform 1093"/>
            <p:cNvSpPr>
              <a:spLocks/>
            </p:cNvSpPr>
            <p:nvPr/>
          </p:nvSpPr>
          <p:spPr bwMode="auto">
            <a:xfrm rot="356891">
              <a:off x="6218354" y="3198612"/>
              <a:ext cx="348214" cy="611656"/>
            </a:xfrm>
            <a:custGeom>
              <a:avLst/>
              <a:gdLst>
                <a:gd name="T0" fmla="*/ 152 w 230"/>
                <a:gd name="T1" fmla="*/ 163 h 400"/>
                <a:gd name="T2" fmla="*/ 153 w 230"/>
                <a:gd name="T3" fmla="*/ 131 h 400"/>
                <a:gd name="T4" fmla="*/ 162 w 230"/>
                <a:gd name="T5" fmla="*/ 117 h 400"/>
                <a:gd name="T6" fmla="*/ 158 w 230"/>
                <a:gd name="T7" fmla="*/ 103 h 400"/>
                <a:gd name="T8" fmla="*/ 107 w 230"/>
                <a:gd name="T9" fmla="*/ 84 h 400"/>
                <a:gd name="T10" fmla="*/ 111 w 230"/>
                <a:gd name="T11" fmla="*/ 62 h 400"/>
                <a:gd name="T12" fmla="*/ 127 w 230"/>
                <a:gd name="T13" fmla="*/ 40 h 400"/>
                <a:gd name="T14" fmla="*/ 118 w 230"/>
                <a:gd name="T15" fmla="*/ 5 h 400"/>
                <a:gd name="T16" fmla="*/ 113 w 230"/>
                <a:gd name="T17" fmla="*/ 0 h 400"/>
                <a:gd name="T18" fmla="*/ 80 w 230"/>
                <a:gd name="T19" fmla="*/ 23 h 400"/>
                <a:gd name="T20" fmla="*/ 65 w 230"/>
                <a:gd name="T21" fmla="*/ 74 h 400"/>
                <a:gd name="T22" fmla="*/ 61 w 230"/>
                <a:gd name="T23" fmla="*/ 110 h 400"/>
                <a:gd name="T24" fmla="*/ 33 w 230"/>
                <a:gd name="T25" fmla="*/ 131 h 400"/>
                <a:gd name="T26" fmla="*/ 19 w 230"/>
                <a:gd name="T27" fmla="*/ 138 h 400"/>
                <a:gd name="T28" fmla="*/ 0 w 230"/>
                <a:gd name="T29" fmla="*/ 142 h 400"/>
                <a:gd name="T30" fmla="*/ 42 w 230"/>
                <a:gd name="T31" fmla="*/ 196 h 400"/>
                <a:gd name="T32" fmla="*/ 50 w 230"/>
                <a:gd name="T33" fmla="*/ 237 h 400"/>
                <a:gd name="T34" fmla="*/ 47 w 230"/>
                <a:gd name="T35" fmla="*/ 256 h 400"/>
                <a:gd name="T36" fmla="*/ 76 w 230"/>
                <a:gd name="T37" fmla="*/ 272 h 400"/>
                <a:gd name="T38" fmla="*/ 76 w 230"/>
                <a:gd name="T39" fmla="*/ 284 h 400"/>
                <a:gd name="T40" fmla="*/ 102 w 230"/>
                <a:gd name="T41" fmla="*/ 291 h 400"/>
                <a:gd name="T42" fmla="*/ 109 w 230"/>
                <a:gd name="T43" fmla="*/ 291 h 400"/>
                <a:gd name="T44" fmla="*/ 109 w 230"/>
                <a:gd name="T45" fmla="*/ 267 h 400"/>
                <a:gd name="T46" fmla="*/ 129 w 230"/>
                <a:gd name="T47" fmla="*/ 265 h 400"/>
                <a:gd name="T48" fmla="*/ 135 w 230"/>
                <a:gd name="T49" fmla="*/ 238 h 400"/>
                <a:gd name="T50" fmla="*/ 120 w 230"/>
                <a:gd name="T51" fmla="*/ 226 h 400"/>
                <a:gd name="T52" fmla="*/ 109 w 230"/>
                <a:gd name="T53" fmla="*/ 215 h 400"/>
                <a:gd name="T54" fmla="*/ 114 w 230"/>
                <a:gd name="T55" fmla="*/ 164 h 400"/>
                <a:gd name="T56" fmla="*/ 125 w 230"/>
                <a:gd name="T57" fmla="*/ 158 h 400"/>
                <a:gd name="T58" fmla="*/ 143 w 230"/>
                <a:gd name="T59" fmla="*/ 166 h 400"/>
                <a:gd name="T60" fmla="*/ 152 w 230"/>
                <a:gd name="T61" fmla="*/ 163 h 400"/>
                <a:gd name="T62" fmla="*/ 152 w 230"/>
                <a:gd name="T63" fmla="*/ 163 h 4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0"/>
                <a:gd name="T97" fmla="*/ 0 h 400"/>
                <a:gd name="T98" fmla="*/ 230 w 230"/>
                <a:gd name="T99" fmla="*/ 400 h 40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0" h="400">
                  <a:moveTo>
                    <a:pt x="214" y="223"/>
                  </a:moveTo>
                  <a:lnTo>
                    <a:pt x="216" y="180"/>
                  </a:lnTo>
                  <a:lnTo>
                    <a:pt x="229" y="160"/>
                  </a:lnTo>
                  <a:lnTo>
                    <a:pt x="223" y="141"/>
                  </a:lnTo>
                  <a:lnTo>
                    <a:pt x="152" y="114"/>
                  </a:lnTo>
                  <a:lnTo>
                    <a:pt x="157" y="86"/>
                  </a:lnTo>
                  <a:lnTo>
                    <a:pt x="178" y="55"/>
                  </a:lnTo>
                  <a:lnTo>
                    <a:pt x="166" y="6"/>
                  </a:lnTo>
                  <a:lnTo>
                    <a:pt x="159" y="0"/>
                  </a:lnTo>
                  <a:lnTo>
                    <a:pt x="113" y="31"/>
                  </a:lnTo>
                  <a:lnTo>
                    <a:pt x="92" y="101"/>
                  </a:lnTo>
                  <a:lnTo>
                    <a:pt x="85" y="150"/>
                  </a:lnTo>
                  <a:lnTo>
                    <a:pt x="47" y="180"/>
                  </a:lnTo>
                  <a:lnTo>
                    <a:pt x="26" y="189"/>
                  </a:lnTo>
                  <a:lnTo>
                    <a:pt x="0" y="196"/>
                  </a:lnTo>
                  <a:lnTo>
                    <a:pt x="59" y="269"/>
                  </a:lnTo>
                  <a:lnTo>
                    <a:pt x="71" y="324"/>
                  </a:lnTo>
                  <a:lnTo>
                    <a:pt x="66" y="350"/>
                  </a:lnTo>
                  <a:lnTo>
                    <a:pt x="107" y="372"/>
                  </a:lnTo>
                  <a:lnTo>
                    <a:pt x="107" y="389"/>
                  </a:lnTo>
                  <a:lnTo>
                    <a:pt x="144" y="399"/>
                  </a:lnTo>
                  <a:lnTo>
                    <a:pt x="154" y="399"/>
                  </a:lnTo>
                  <a:lnTo>
                    <a:pt x="154" y="367"/>
                  </a:lnTo>
                  <a:lnTo>
                    <a:pt x="183" y="363"/>
                  </a:lnTo>
                  <a:lnTo>
                    <a:pt x="190" y="326"/>
                  </a:lnTo>
                  <a:lnTo>
                    <a:pt x="170" y="310"/>
                  </a:lnTo>
                  <a:lnTo>
                    <a:pt x="154" y="295"/>
                  </a:lnTo>
                  <a:lnTo>
                    <a:pt x="161" y="225"/>
                  </a:lnTo>
                  <a:lnTo>
                    <a:pt x="176" y="216"/>
                  </a:lnTo>
                  <a:lnTo>
                    <a:pt x="202" y="227"/>
                  </a:lnTo>
                  <a:lnTo>
                    <a:pt x="214" y="223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37" name="Freeform 1094"/>
            <p:cNvSpPr>
              <a:spLocks/>
            </p:cNvSpPr>
            <p:nvPr/>
          </p:nvSpPr>
          <p:spPr bwMode="auto">
            <a:xfrm rot="356891">
              <a:off x="5556965" y="964881"/>
              <a:ext cx="2826465" cy="2594438"/>
            </a:xfrm>
            <a:custGeom>
              <a:avLst/>
              <a:gdLst>
                <a:gd name="T0" fmla="*/ 428 w 1876"/>
                <a:gd name="T1" fmla="*/ 1194 h 1700"/>
                <a:gd name="T2" fmla="*/ 484 w 1876"/>
                <a:gd name="T3" fmla="*/ 1090 h 1700"/>
                <a:gd name="T4" fmla="*/ 524 w 1876"/>
                <a:gd name="T5" fmla="*/ 1187 h 1700"/>
                <a:gd name="T6" fmla="*/ 577 w 1876"/>
                <a:gd name="T7" fmla="*/ 1208 h 1700"/>
                <a:gd name="T8" fmla="*/ 644 w 1876"/>
                <a:gd name="T9" fmla="*/ 1104 h 1700"/>
                <a:gd name="T10" fmla="*/ 712 w 1876"/>
                <a:gd name="T11" fmla="*/ 1069 h 1700"/>
                <a:gd name="T12" fmla="*/ 791 w 1876"/>
                <a:gd name="T13" fmla="*/ 1003 h 1700"/>
                <a:gd name="T14" fmla="*/ 839 w 1876"/>
                <a:gd name="T15" fmla="*/ 938 h 1700"/>
                <a:gd name="T16" fmla="*/ 885 w 1876"/>
                <a:gd name="T17" fmla="*/ 865 h 1700"/>
                <a:gd name="T18" fmla="*/ 930 w 1876"/>
                <a:gd name="T19" fmla="*/ 868 h 1700"/>
                <a:gd name="T20" fmla="*/ 985 w 1876"/>
                <a:gd name="T21" fmla="*/ 851 h 1700"/>
                <a:gd name="T22" fmla="*/ 1052 w 1876"/>
                <a:gd name="T23" fmla="*/ 844 h 1700"/>
                <a:gd name="T24" fmla="*/ 1116 w 1876"/>
                <a:gd name="T25" fmla="*/ 869 h 1700"/>
                <a:gd name="T26" fmla="*/ 1150 w 1876"/>
                <a:gd name="T27" fmla="*/ 843 h 1700"/>
                <a:gd name="T28" fmla="*/ 1217 w 1876"/>
                <a:gd name="T29" fmla="*/ 777 h 1700"/>
                <a:gd name="T30" fmla="*/ 1276 w 1876"/>
                <a:gd name="T31" fmla="*/ 743 h 1700"/>
                <a:gd name="T32" fmla="*/ 1291 w 1876"/>
                <a:gd name="T33" fmla="*/ 686 h 1700"/>
                <a:gd name="T34" fmla="*/ 1220 w 1876"/>
                <a:gd name="T35" fmla="*/ 646 h 1700"/>
                <a:gd name="T36" fmla="*/ 1202 w 1876"/>
                <a:gd name="T37" fmla="*/ 564 h 1700"/>
                <a:gd name="T38" fmla="*/ 1224 w 1876"/>
                <a:gd name="T39" fmla="*/ 536 h 1700"/>
                <a:gd name="T40" fmla="*/ 1232 w 1876"/>
                <a:gd name="T41" fmla="*/ 473 h 1700"/>
                <a:gd name="T42" fmla="*/ 1232 w 1876"/>
                <a:gd name="T43" fmla="*/ 457 h 1700"/>
                <a:gd name="T44" fmla="*/ 1250 w 1876"/>
                <a:gd name="T45" fmla="*/ 336 h 1700"/>
                <a:gd name="T46" fmla="*/ 1275 w 1876"/>
                <a:gd name="T47" fmla="*/ 348 h 1700"/>
                <a:gd name="T48" fmla="*/ 1284 w 1876"/>
                <a:gd name="T49" fmla="*/ 191 h 1700"/>
                <a:gd name="T50" fmla="*/ 1200 w 1876"/>
                <a:gd name="T51" fmla="*/ 124 h 1700"/>
                <a:gd name="T52" fmla="*/ 1135 w 1876"/>
                <a:gd name="T53" fmla="*/ 83 h 1700"/>
                <a:gd name="T54" fmla="*/ 1072 w 1876"/>
                <a:gd name="T55" fmla="*/ 63 h 1700"/>
                <a:gd name="T56" fmla="*/ 1061 w 1876"/>
                <a:gd name="T57" fmla="*/ 0 h 1700"/>
                <a:gd name="T58" fmla="*/ 1035 w 1876"/>
                <a:gd name="T59" fmla="*/ 63 h 1700"/>
                <a:gd name="T60" fmla="*/ 1004 w 1876"/>
                <a:gd name="T61" fmla="*/ 232 h 1700"/>
                <a:gd name="T62" fmla="*/ 918 w 1876"/>
                <a:gd name="T63" fmla="*/ 298 h 1700"/>
                <a:gd name="T64" fmla="*/ 861 w 1876"/>
                <a:gd name="T65" fmla="*/ 419 h 1700"/>
                <a:gd name="T66" fmla="*/ 950 w 1876"/>
                <a:gd name="T67" fmla="*/ 440 h 1700"/>
                <a:gd name="T68" fmla="*/ 1076 w 1876"/>
                <a:gd name="T69" fmla="*/ 484 h 1700"/>
                <a:gd name="T70" fmla="*/ 987 w 1876"/>
                <a:gd name="T71" fmla="*/ 523 h 1700"/>
                <a:gd name="T72" fmla="*/ 915 w 1876"/>
                <a:gd name="T73" fmla="*/ 573 h 1700"/>
                <a:gd name="T74" fmla="*/ 820 w 1876"/>
                <a:gd name="T75" fmla="*/ 663 h 1700"/>
                <a:gd name="T76" fmla="*/ 707 w 1876"/>
                <a:gd name="T77" fmla="*/ 680 h 1700"/>
                <a:gd name="T78" fmla="*/ 683 w 1876"/>
                <a:gd name="T79" fmla="*/ 794 h 1700"/>
                <a:gd name="T80" fmla="*/ 508 w 1876"/>
                <a:gd name="T81" fmla="*/ 871 h 1700"/>
                <a:gd name="T82" fmla="*/ 361 w 1876"/>
                <a:gd name="T83" fmla="*/ 919 h 1700"/>
                <a:gd name="T84" fmla="*/ 130 w 1876"/>
                <a:gd name="T85" fmla="*/ 863 h 1700"/>
                <a:gd name="T86" fmla="*/ 7 w 1876"/>
                <a:gd name="T87" fmla="*/ 905 h 1700"/>
                <a:gd name="T88" fmla="*/ 77 w 1876"/>
                <a:gd name="T89" fmla="*/ 988 h 1700"/>
                <a:gd name="T90" fmla="*/ 147 w 1876"/>
                <a:gd name="T91" fmla="*/ 1021 h 1700"/>
                <a:gd name="T92" fmla="*/ 169 w 1876"/>
                <a:gd name="T93" fmla="*/ 1086 h 1700"/>
                <a:gd name="T94" fmla="*/ 242 w 1876"/>
                <a:gd name="T95" fmla="*/ 1130 h 1700"/>
                <a:gd name="T96" fmla="*/ 349 w 1876"/>
                <a:gd name="T97" fmla="*/ 1119 h 1700"/>
                <a:gd name="T98" fmla="*/ 314 w 1876"/>
                <a:gd name="T99" fmla="*/ 1178 h 1700"/>
                <a:gd name="T100" fmla="*/ 367 w 1876"/>
                <a:gd name="T101" fmla="*/ 1228 h 17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76"/>
                <a:gd name="T154" fmla="*/ 0 h 1700"/>
                <a:gd name="T155" fmla="*/ 1876 w 1876"/>
                <a:gd name="T156" fmla="*/ 1700 h 17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76" h="1700">
                  <a:moveTo>
                    <a:pt x="527" y="1694"/>
                  </a:moveTo>
                  <a:lnTo>
                    <a:pt x="553" y="1687"/>
                  </a:lnTo>
                  <a:lnTo>
                    <a:pt x="575" y="1678"/>
                  </a:lnTo>
                  <a:lnTo>
                    <a:pt x="613" y="1648"/>
                  </a:lnTo>
                  <a:lnTo>
                    <a:pt x="620" y="1598"/>
                  </a:lnTo>
                  <a:lnTo>
                    <a:pt x="641" y="1528"/>
                  </a:lnTo>
                  <a:lnTo>
                    <a:pt x="687" y="1497"/>
                  </a:lnTo>
                  <a:lnTo>
                    <a:pt x="694" y="1504"/>
                  </a:lnTo>
                  <a:lnTo>
                    <a:pt x="706" y="1552"/>
                  </a:lnTo>
                  <a:lnTo>
                    <a:pt x="685" y="1583"/>
                  </a:lnTo>
                  <a:lnTo>
                    <a:pt x="680" y="1612"/>
                  </a:lnTo>
                  <a:lnTo>
                    <a:pt x="751" y="1639"/>
                  </a:lnTo>
                  <a:lnTo>
                    <a:pt x="757" y="1658"/>
                  </a:lnTo>
                  <a:lnTo>
                    <a:pt x="799" y="1656"/>
                  </a:lnTo>
                  <a:lnTo>
                    <a:pt x="819" y="1660"/>
                  </a:lnTo>
                  <a:lnTo>
                    <a:pt x="828" y="1667"/>
                  </a:lnTo>
                  <a:lnTo>
                    <a:pt x="900" y="1564"/>
                  </a:lnTo>
                  <a:lnTo>
                    <a:pt x="919" y="1557"/>
                  </a:lnTo>
                  <a:lnTo>
                    <a:pt x="924" y="1544"/>
                  </a:lnTo>
                  <a:lnTo>
                    <a:pt x="922" y="1523"/>
                  </a:lnTo>
                  <a:lnTo>
                    <a:pt x="946" y="1489"/>
                  </a:lnTo>
                  <a:lnTo>
                    <a:pt x="991" y="1487"/>
                  </a:lnTo>
                  <a:lnTo>
                    <a:pt x="1010" y="1467"/>
                  </a:lnTo>
                  <a:lnTo>
                    <a:pt x="1020" y="1475"/>
                  </a:lnTo>
                  <a:lnTo>
                    <a:pt x="1046" y="1453"/>
                  </a:lnTo>
                  <a:lnTo>
                    <a:pt x="1062" y="1453"/>
                  </a:lnTo>
                  <a:lnTo>
                    <a:pt x="1110" y="1383"/>
                  </a:lnTo>
                  <a:lnTo>
                    <a:pt x="1134" y="1385"/>
                  </a:lnTo>
                  <a:lnTo>
                    <a:pt x="1165" y="1363"/>
                  </a:lnTo>
                  <a:lnTo>
                    <a:pt x="1173" y="1371"/>
                  </a:lnTo>
                  <a:lnTo>
                    <a:pt x="1230" y="1343"/>
                  </a:lnTo>
                  <a:lnTo>
                    <a:pt x="1202" y="1294"/>
                  </a:lnTo>
                  <a:lnTo>
                    <a:pt x="1211" y="1246"/>
                  </a:lnTo>
                  <a:lnTo>
                    <a:pt x="1235" y="1195"/>
                  </a:lnTo>
                  <a:lnTo>
                    <a:pt x="1254" y="1186"/>
                  </a:lnTo>
                  <a:lnTo>
                    <a:pt x="1268" y="1193"/>
                  </a:lnTo>
                  <a:lnTo>
                    <a:pt x="1268" y="1229"/>
                  </a:lnTo>
                  <a:lnTo>
                    <a:pt x="1283" y="1239"/>
                  </a:lnTo>
                  <a:lnTo>
                    <a:pt x="1319" y="1212"/>
                  </a:lnTo>
                  <a:lnTo>
                    <a:pt x="1333" y="1197"/>
                  </a:lnTo>
                  <a:lnTo>
                    <a:pt x="1349" y="1204"/>
                  </a:lnTo>
                  <a:lnTo>
                    <a:pt x="1367" y="1188"/>
                  </a:lnTo>
                  <a:lnTo>
                    <a:pt x="1404" y="1186"/>
                  </a:lnTo>
                  <a:lnTo>
                    <a:pt x="1410" y="1173"/>
                  </a:lnTo>
                  <a:lnTo>
                    <a:pt x="1402" y="1154"/>
                  </a:lnTo>
                  <a:lnTo>
                    <a:pt x="1428" y="1127"/>
                  </a:lnTo>
                  <a:lnTo>
                    <a:pt x="1458" y="1111"/>
                  </a:lnTo>
                  <a:lnTo>
                    <a:pt x="1507" y="1164"/>
                  </a:lnTo>
                  <a:lnTo>
                    <a:pt x="1505" y="1184"/>
                  </a:lnTo>
                  <a:lnTo>
                    <a:pt x="1529" y="1222"/>
                  </a:lnTo>
                  <a:lnTo>
                    <a:pt x="1586" y="1226"/>
                  </a:lnTo>
                  <a:lnTo>
                    <a:pt x="1599" y="1200"/>
                  </a:lnTo>
                  <a:lnTo>
                    <a:pt x="1584" y="1123"/>
                  </a:lnTo>
                  <a:lnTo>
                    <a:pt x="1597" y="1109"/>
                  </a:lnTo>
                  <a:lnTo>
                    <a:pt x="1623" y="1127"/>
                  </a:lnTo>
                  <a:lnTo>
                    <a:pt x="1647" y="1162"/>
                  </a:lnTo>
                  <a:lnTo>
                    <a:pt x="1685" y="1104"/>
                  </a:lnTo>
                  <a:lnTo>
                    <a:pt x="1702" y="1101"/>
                  </a:lnTo>
                  <a:lnTo>
                    <a:pt x="1730" y="1072"/>
                  </a:lnTo>
                  <a:lnTo>
                    <a:pt x="1744" y="1072"/>
                  </a:lnTo>
                  <a:lnTo>
                    <a:pt x="1768" y="1048"/>
                  </a:lnTo>
                  <a:lnTo>
                    <a:pt x="1781" y="1048"/>
                  </a:lnTo>
                  <a:lnTo>
                    <a:pt x="1794" y="1025"/>
                  </a:lnTo>
                  <a:lnTo>
                    <a:pt x="1829" y="1025"/>
                  </a:lnTo>
                  <a:lnTo>
                    <a:pt x="1860" y="995"/>
                  </a:lnTo>
                  <a:lnTo>
                    <a:pt x="1875" y="979"/>
                  </a:lnTo>
                  <a:lnTo>
                    <a:pt x="1875" y="961"/>
                  </a:lnTo>
                  <a:lnTo>
                    <a:pt x="1850" y="947"/>
                  </a:lnTo>
                  <a:lnTo>
                    <a:pt x="1850" y="915"/>
                  </a:lnTo>
                  <a:lnTo>
                    <a:pt x="1805" y="858"/>
                  </a:lnTo>
                  <a:lnTo>
                    <a:pt x="1761" y="899"/>
                  </a:lnTo>
                  <a:lnTo>
                    <a:pt x="1748" y="891"/>
                  </a:lnTo>
                  <a:lnTo>
                    <a:pt x="1745" y="867"/>
                  </a:lnTo>
                  <a:lnTo>
                    <a:pt x="1728" y="840"/>
                  </a:lnTo>
                  <a:lnTo>
                    <a:pt x="1723" y="809"/>
                  </a:lnTo>
                  <a:lnTo>
                    <a:pt x="1723" y="778"/>
                  </a:lnTo>
                  <a:lnTo>
                    <a:pt x="1693" y="756"/>
                  </a:lnTo>
                  <a:lnTo>
                    <a:pt x="1689" y="742"/>
                  </a:lnTo>
                  <a:lnTo>
                    <a:pt x="1697" y="723"/>
                  </a:lnTo>
                  <a:lnTo>
                    <a:pt x="1754" y="740"/>
                  </a:lnTo>
                  <a:lnTo>
                    <a:pt x="1757" y="711"/>
                  </a:lnTo>
                  <a:lnTo>
                    <a:pt x="1776" y="689"/>
                  </a:lnTo>
                  <a:lnTo>
                    <a:pt x="1764" y="677"/>
                  </a:lnTo>
                  <a:lnTo>
                    <a:pt x="1766" y="653"/>
                  </a:lnTo>
                  <a:lnTo>
                    <a:pt x="1794" y="639"/>
                  </a:lnTo>
                  <a:lnTo>
                    <a:pt x="1800" y="631"/>
                  </a:lnTo>
                  <a:lnTo>
                    <a:pt x="1797" y="622"/>
                  </a:lnTo>
                  <a:lnTo>
                    <a:pt x="1766" y="631"/>
                  </a:lnTo>
                  <a:lnTo>
                    <a:pt x="1711" y="590"/>
                  </a:lnTo>
                  <a:lnTo>
                    <a:pt x="1709" y="580"/>
                  </a:lnTo>
                  <a:lnTo>
                    <a:pt x="1735" y="547"/>
                  </a:lnTo>
                  <a:lnTo>
                    <a:pt x="1790" y="463"/>
                  </a:lnTo>
                  <a:lnTo>
                    <a:pt x="1794" y="456"/>
                  </a:lnTo>
                  <a:lnTo>
                    <a:pt x="1802" y="456"/>
                  </a:lnTo>
                  <a:lnTo>
                    <a:pt x="1821" y="478"/>
                  </a:lnTo>
                  <a:lnTo>
                    <a:pt x="1826" y="480"/>
                  </a:lnTo>
                  <a:lnTo>
                    <a:pt x="1826" y="378"/>
                  </a:lnTo>
                  <a:lnTo>
                    <a:pt x="1845" y="370"/>
                  </a:lnTo>
                  <a:lnTo>
                    <a:pt x="1845" y="330"/>
                  </a:lnTo>
                  <a:lnTo>
                    <a:pt x="1840" y="264"/>
                  </a:lnTo>
                  <a:lnTo>
                    <a:pt x="1862" y="176"/>
                  </a:lnTo>
                  <a:lnTo>
                    <a:pt x="1797" y="125"/>
                  </a:lnTo>
                  <a:lnTo>
                    <a:pt x="1745" y="169"/>
                  </a:lnTo>
                  <a:lnTo>
                    <a:pt x="1719" y="171"/>
                  </a:lnTo>
                  <a:lnTo>
                    <a:pt x="1706" y="187"/>
                  </a:lnTo>
                  <a:lnTo>
                    <a:pt x="1663" y="180"/>
                  </a:lnTo>
                  <a:lnTo>
                    <a:pt x="1640" y="154"/>
                  </a:lnTo>
                  <a:lnTo>
                    <a:pt x="1627" y="114"/>
                  </a:lnTo>
                  <a:lnTo>
                    <a:pt x="1630" y="99"/>
                  </a:lnTo>
                  <a:lnTo>
                    <a:pt x="1594" y="77"/>
                  </a:lnTo>
                  <a:lnTo>
                    <a:pt x="1575" y="110"/>
                  </a:lnTo>
                  <a:lnTo>
                    <a:pt x="1537" y="87"/>
                  </a:lnTo>
                  <a:lnTo>
                    <a:pt x="1531" y="81"/>
                  </a:lnTo>
                  <a:lnTo>
                    <a:pt x="1553" y="21"/>
                  </a:lnTo>
                  <a:lnTo>
                    <a:pt x="1536" y="0"/>
                  </a:lnTo>
                  <a:lnTo>
                    <a:pt x="1520" y="0"/>
                  </a:lnTo>
                  <a:lnTo>
                    <a:pt x="1481" y="26"/>
                  </a:lnTo>
                  <a:lnTo>
                    <a:pt x="1448" y="77"/>
                  </a:lnTo>
                  <a:lnTo>
                    <a:pt x="1460" y="84"/>
                  </a:lnTo>
                  <a:lnTo>
                    <a:pt x="1484" y="87"/>
                  </a:lnTo>
                  <a:lnTo>
                    <a:pt x="1505" y="137"/>
                  </a:lnTo>
                  <a:lnTo>
                    <a:pt x="1494" y="158"/>
                  </a:lnTo>
                  <a:lnTo>
                    <a:pt x="1474" y="187"/>
                  </a:lnTo>
                  <a:lnTo>
                    <a:pt x="1439" y="320"/>
                  </a:lnTo>
                  <a:lnTo>
                    <a:pt x="1452" y="342"/>
                  </a:lnTo>
                  <a:lnTo>
                    <a:pt x="1441" y="359"/>
                  </a:lnTo>
                  <a:lnTo>
                    <a:pt x="1360" y="419"/>
                  </a:lnTo>
                  <a:lnTo>
                    <a:pt x="1316" y="412"/>
                  </a:lnTo>
                  <a:lnTo>
                    <a:pt x="1292" y="403"/>
                  </a:lnTo>
                  <a:lnTo>
                    <a:pt x="1288" y="414"/>
                  </a:lnTo>
                  <a:lnTo>
                    <a:pt x="1252" y="557"/>
                  </a:lnTo>
                  <a:lnTo>
                    <a:pt x="1235" y="578"/>
                  </a:lnTo>
                  <a:lnTo>
                    <a:pt x="1244" y="602"/>
                  </a:lnTo>
                  <a:lnTo>
                    <a:pt x="1266" y="622"/>
                  </a:lnTo>
                  <a:lnTo>
                    <a:pt x="1303" y="602"/>
                  </a:lnTo>
                  <a:lnTo>
                    <a:pt x="1362" y="607"/>
                  </a:lnTo>
                  <a:lnTo>
                    <a:pt x="1380" y="578"/>
                  </a:lnTo>
                  <a:lnTo>
                    <a:pt x="1410" y="569"/>
                  </a:lnTo>
                  <a:lnTo>
                    <a:pt x="1470" y="590"/>
                  </a:lnTo>
                  <a:lnTo>
                    <a:pt x="1542" y="668"/>
                  </a:lnTo>
                  <a:lnTo>
                    <a:pt x="1542" y="684"/>
                  </a:lnTo>
                  <a:lnTo>
                    <a:pt x="1527" y="694"/>
                  </a:lnTo>
                  <a:lnTo>
                    <a:pt x="1443" y="699"/>
                  </a:lnTo>
                  <a:lnTo>
                    <a:pt x="1415" y="721"/>
                  </a:lnTo>
                  <a:lnTo>
                    <a:pt x="1393" y="718"/>
                  </a:lnTo>
                  <a:lnTo>
                    <a:pt x="1378" y="742"/>
                  </a:lnTo>
                  <a:lnTo>
                    <a:pt x="1338" y="752"/>
                  </a:lnTo>
                  <a:lnTo>
                    <a:pt x="1312" y="790"/>
                  </a:lnTo>
                  <a:lnTo>
                    <a:pt x="1307" y="820"/>
                  </a:lnTo>
                  <a:lnTo>
                    <a:pt x="1250" y="858"/>
                  </a:lnTo>
                  <a:lnTo>
                    <a:pt x="1216" y="862"/>
                  </a:lnTo>
                  <a:lnTo>
                    <a:pt x="1176" y="915"/>
                  </a:lnTo>
                  <a:lnTo>
                    <a:pt x="1139" y="937"/>
                  </a:lnTo>
                  <a:lnTo>
                    <a:pt x="1067" y="921"/>
                  </a:lnTo>
                  <a:lnTo>
                    <a:pt x="1042" y="911"/>
                  </a:lnTo>
                  <a:lnTo>
                    <a:pt x="1014" y="939"/>
                  </a:lnTo>
                  <a:lnTo>
                    <a:pt x="1000" y="990"/>
                  </a:lnTo>
                  <a:lnTo>
                    <a:pt x="1041" y="1048"/>
                  </a:lnTo>
                  <a:lnTo>
                    <a:pt x="1014" y="1074"/>
                  </a:lnTo>
                  <a:lnTo>
                    <a:pt x="979" y="1096"/>
                  </a:lnTo>
                  <a:lnTo>
                    <a:pt x="926" y="1162"/>
                  </a:lnTo>
                  <a:lnTo>
                    <a:pt x="859" y="1193"/>
                  </a:lnTo>
                  <a:lnTo>
                    <a:pt x="747" y="1204"/>
                  </a:lnTo>
                  <a:lnTo>
                    <a:pt x="728" y="1202"/>
                  </a:lnTo>
                  <a:lnTo>
                    <a:pt x="599" y="1257"/>
                  </a:lnTo>
                  <a:lnTo>
                    <a:pt x="541" y="1294"/>
                  </a:lnTo>
                  <a:lnTo>
                    <a:pt x="522" y="1285"/>
                  </a:lnTo>
                  <a:lnTo>
                    <a:pt x="517" y="1268"/>
                  </a:lnTo>
                  <a:lnTo>
                    <a:pt x="438" y="1263"/>
                  </a:lnTo>
                  <a:lnTo>
                    <a:pt x="345" y="1234"/>
                  </a:lnTo>
                  <a:lnTo>
                    <a:pt x="321" y="1207"/>
                  </a:lnTo>
                  <a:lnTo>
                    <a:pt x="187" y="1191"/>
                  </a:lnTo>
                  <a:lnTo>
                    <a:pt x="163" y="1202"/>
                  </a:lnTo>
                  <a:lnTo>
                    <a:pt x="1" y="1186"/>
                  </a:lnTo>
                  <a:lnTo>
                    <a:pt x="0" y="1210"/>
                  </a:lnTo>
                  <a:lnTo>
                    <a:pt x="10" y="1248"/>
                  </a:lnTo>
                  <a:lnTo>
                    <a:pt x="3" y="1310"/>
                  </a:lnTo>
                  <a:lnTo>
                    <a:pt x="50" y="1378"/>
                  </a:lnTo>
                  <a:lnTo>
                    <a:pt x="74" y="1393"/>
                  </a:lnTo>
                  <a:lnTo>
                    <a:pt x="110" y="1364"/>
                  </a:lnTo>
                  <a:lnTo>
                    <a:pt x="189" y="1364"/>
                  </a:lnTo>
                  <a:lnTo>
                    <a:pt x="209" y="1371"/>
                  </a:lnTo>
                  <a:lnTo>
                    <a:pt x="220" y="1389"/>
                  </a:lnTo>
                  <a:lnTo>
                    <a:pt x="211" y="1409"/>
                  </a:lnTo>
                  <a:lnTo>
                    <a:pt x="168" y="1444"/>
                  </a:lnTo>
                  <a:lnTo>
                    <a:pt x="172" y="1462"/>
                  </a:lnTo>
                  <a:lnTo>
                    <a:pt x="223" y="1499"/>
                  </a:lnTo>
                  <a:lnTo>
                    <a:pt x="242" y="1499"/>
                  </a:lnTo>
                  <a:lnTo>
                    <a:pt x="249" y="1508"/>
                  </a:lnTo>
                  <a:lnTo>
                    <a:pt x="244" y="1523"/>
                  </a:lnTo>
                  <a:lnTo>
                    <a:pt x="275" y="1548"/>
                  </a:lnTo>
                  <a:lnTo>
                    <a:pt x="347" y="1559"/>
                  </a:lnTo>
                  <a:lnTo>
                    <a:pt x="383" y="1550"/>
                  </a:lnTo>
                  <a:lnTo>
                    <a:pt x="426" y="1506"/>
                  </a:lnTo>
                  <a:lnTo>
                    <a:pt x="479" y="1511"/>
                  </a:lnTo>
                  <a:lnTo>
                    <a:pt x="501" y="1544"/>
                  </a:lnTo>
                  <a:lnTo>
                    <a:pt x="488" y="1574"/>
                  </a:lnTo>
                  <a:lnTo>
                    <a:pt x="493" y="1593"/>
                  </a:lnTo>
                  <a:lnTo>
                    <a:pt x="464" y="1610"/>
                  </a:lnTo>
                  <a:lnTo>
                    <a:pt x="450" y="1625"/>
                  </a:lnTo>
                  <a:lnTo>
                    <a:pt x="455" y="1663"/>
                  </a:lnTo>
                  <a:lnTo>
                    <a:pt x="505" y="1699"/>
                  </a:lnTo>
                  <a:lnTo>
                    <a:pt x="527" y="1694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38" name="Freeform 1095"/>
            <p:cNvSpPr>
              <a:spLocks/>
            </p:cNvSpPr>
            <p:nvPr/>
          </p:nvSpPr>
          <p:spPr bwMode="auto">
            <a:xfrm rot="356891">
              <a:off x="7865844" y="2548770"/>
              <a:ext cx="738891" cy="728891"/>
            </a:xfrm>
            <a:custGeom>
              <a:avLst/>
              <a:gdLst>
                <a:gd name="T0" fmla="*/ 283 w 491"/>
                <a:gd name="T1" fmla="*/ 240 h 478"/>
                <a:gd name="T2" fmla="*/ 319 w 491"/>
                <a:gd name="T3" fmla="*/ 184 h 478"/>
                <a:gd name="T4" fmla="*/ 341 w 491"/>
                <a:gd name="T5" fmla="*/ 156 h 478"/>
                <a:gd name="T6" fmla="*/ 338 w 491"/>
                <a:gd name="T7" fmla="*/ 129 h 478"/>
                <a:gd name="T8" fmla="*/ 314 w 491"/>
                <a:gd name="T9" fmla="*/ 101 h 478"/>
                <a:gd name="T10" fmla="*/ 310 w 491"/>
                <a:gd name="T11" fmla="*/ 76 h 478"/>
                <a:gd name="T12" fmla="*/ 267 w 491"/>
                <a:gd name="T13" fmla="*/ 14 h 478"/>
                <a:gd name="T14" fmla="*/ 265 w 491"/>
                <a:gd name="T15" fmla="*/ 20 h 478"/>
                <a:gd name="T16" fmla="*/ 255 w 491"/>
                <a:gd name="T17" fmla="*/ 31 h 478"/>
                <a:gd name="T18" fmla="*/ 237 w 491"/>
                <a:gd name="T19" fmla="*/ 8 h 478"/>
                <a:gd name="T20" fmla="*/ 210 w 491"/>
                <a:gd name="T21" fmla="*/ 0 h 478"/>
                <a:gd name="T22" fmla="*/ 210 w 491"/>
                <a:gd name="T23" fmla="*/ 8 h 478"/>
                <a:gd name="T24" fmla="*/ 210 w 491"/>
                <a:gd name="T25" fmla="*/ 20 h 478"/>
                <a:gd name="T26" fmla="*/ 198 w 491"/>
                <a:gd name="T27" fmla="*/ 31 h 478"/>
                <a:gd name="T28" fmla="*/ 177 w 491"/>
                <a:gd name="T29" fmla="*/ 53 h 478"/>
                <a:gd name="T30" fmla="*/ 154 w 491"/>
                <a:gd name="T31" fmla="*/ 53 h 478"/>
                <a:gd name="T32" fmla="*/ 144 w 491"/>
                <a:gd name="T33" fmla="*/ 70 h 478"/>
                <a:gd name="T34" fmla="*/ 136 w 491"/>
                <a:gd name="T35" fmla="*/ 70 h 478"/>
                <a:gd name="T36" fmla="*/ 119 w 491"/>
                <a:gd name="T37" fmla="*/ 88 h 478"/>
                <a:gd name="T38" fmla="*/ 109 w 491"/>
                <a:gd name="T39" fmla="*/ 88 h 478"/>
                <a:gd name="T40" fmla="*/ 89 w 491"/>
                <a:gd name="T41" fmla="*/ 109 h 478"/>
                <a:gd name="T42" fmla="*/ 77 w 491"/>
                <a:gd name="T43" fmla="*/ 111 h 478"/>
                <a:gd name="T44" fmla="*/ 51 w 491"/>
                <a:gd name="T45" fmla="*/ 153 h 478"/>
                <a:gd name="T46" fmla="*/ 35 w 491"/>
                <a:gd name="T47" fmla="*/ 128 h 478"/>
                <a:gd name="T48" fmla="*/ 16 w 491"/>
                <a:gd name="T49" fmla="*/ 115 h 478"/>
                <a:gd name="T50" fmla="*/ 8 w 491"/>
                <a:gd name="T51" fmla="*/ 124 h 478"/>
                <a:gd name="T52" fmla="*/ 18 w 491"/>
                <a:gd name="T53" fmla="*/ 180 h 478"/>
                <a:gd name="T54" fmla="*/ 10 w 491"/>
                <a:gd name="T55" fmla="*/ 200 h 478"/>
                <a:gd name="T56" fmla="*/ 0 w 491"/>
                <a:gd name="T57" fmla="*/ 228 h 478"/>
                <a:gd name="T58" fmla="*/ 26 w 491"/>
                <a:gd name="T59" fmla="*/ 245 h 478"/>
                <a:gd name="T60" fmla="*/ 39 w 491"/>
                <a:gd name="T61" fmla="*/ 248 h 478"/>
                <a:gd name="T62" fmla="*/ 58 w 491"/>
                <a:gd name="T63" fmla="*/ 275 h 478"/>
                <a:gd name="T64" fmla="*/ 71 w 491"/>
                <a:gd name="T65" fmla="*/ 266 h 478"/>
                <a:gd name="T66" fmla="*/ 93 w 491"/>
                <a:gd name="T67" fmla="*/ 240 h 478"/>
                <a:gd name="T68" fmla="*/ 113 w 491"/>
                <a:gd name="T69" fmla="*/ 201 h 478"/>
                <a:gd name="T70" fmla="*/ 151 w 491"/>
                <a:gd name="T71" fmla="*/ 193 h 478"/>
                <a:gd name="T72" fmla="*/ 174 w 491"/>
                <a:gd name="T73" fmla="*/ 216 h 478"/>
                <a:gd name="T74" fmla="*/ 156 w 491"/>
                <a:gd name="T75" fmla="*/ 256 h 478"/>
                <a:gd name="T76" fmla="*/ 136 w 491"/>
                <a:gd name="T77" fmla="*/ 291 h 478"/>
                <a:gd name="T78" fmla="*/ 155 w 491"/>
                <a:gd name="T79" fmla="*/ 304 h 478"/>
                <a:gd name="T80" fmla="*/ 154 w 491"/>
                <a:gd name="T81" fmla="*/ 321 h 478"/>
                <a:gd name="T82" fmla="*/ 137 w 491"/>
                <a:gd name="T83" fmla="*/ 337 h 478"/>
                <a:gd name="T84" fmla="*/ 141 w 491"/>
                <a:gd name="T85" fmla="*/ 345 h 478"/>
                <a:gd name="T86" fmla="*/ 168 w 491"/>
                <a:gd name="T87" fmla="*/ 330 h 478"/>
                <a:gd name="T88" fmla="*/ 207 w 491"/>
                <a:gd name="T89" fmla="*/ 278 h 478"/>
                <a:gd name="T90" fmla="*/ 264 w 491"/>
                <a:gd name="T91" fmla="*/ 243 h 478"/>
                <a:gd name="T92" fmla="*/ 283 w 491"/>
                <a:gd name="T93" fmla="*/ 240 h 478"/>
                <a:gd name="T94" fmla="*/ 283 w 491"/>
                <a:gd name="T95" fmla="*/ 240 h 47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91"/>
                <a:gd name="T145" fmla="*/ 0 h 478"/>
                <a:gd name="T146" fmla="*/ 491 w 491"/>
                <a:gd name="T147" fmla="*/ 478 h 47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91" h="478">
                  <a:moveTo>
                    <a:pt x="406" y="331"/>
                  </a:moveTo>
                  <a:lnTo>
                    <a:pt x="458" y="254"/>
                  </a:lnTo>
                  <a:lnTo>
                    <a:pt x="490" y="216"/>
                  </a:lnTo>
                  <a:lnTo>
                    <a:pt x="485" y="178"/>
                  </a:lnTo>
                  <a:lnTo>
                    <a:pt x="451" y="139"/>
                  </a:lnTo>
                  <a:lnTo>
                    <a:pt x="446" y="106"/>
                  </a:lnTo>
                  <a:lnTo>
                    <a:pt x="384" y="20"/>
                  </a:lnTo>
                  <a:lnTo>
                    <a:pt x="380" y="28"/>
                  </a:lnTo>
                  <a:lnTo>
                    <a:pt x="367" y="42"/>
                  </a:lnTo>
                  <a:lnTo>
                    <a:pt x="341" y="11"/>
                  </a:lnTo>
                  <a:lnTo>
                    <a:pt x="303" y="0"/>
                  </a:lnTo>
                  <a:lnTo>
                    <a:pt x="301" y="11"/>
                  </a:lnTo>
                  <a:lnTo>
                    <a:pt x="301" y="28"/>
                  </a:lnTo>
                  <a:lnTo>
                    <a:pt x="286" y="44"/>
                  </a:lnTo>
                  <a:lnTo>
                    <a:pt x="255" y="74"/>
                  </a:lnTo>
                  <a:lnTo>
                    <a:pt x="221" y="74"/>
                  </a:lnTo>
                  <a:lnTo>
                    <a:pt x="207" y="97"/>
                  </a:lnTo>
                  <a:lnTo>
                    <a:pt x="195" y="97"/>
                  </a:lnTo>
                  <a:lnTo>
                    <a:pt x="171" y="122"/>
                  </a:lnTo>
                  <a:lnTo>
                    <a:pt x="157" y="122"/>
                  </a:lnTo>
                  <a:lnTo>
                    <a:pt x="129" y="150"/>
                  </a:lnTo>
                  <a:lnTo>
                    <a:pt x="111" y="154"/>
                  </a:lnTo>
                  <a:lnTo>
                    <a:pt x="74" y="212"/>
                  </a:lnTo>
                  <a:lnTo>
                    <a:pt x="50" y="177"/>
                  </a:lnTo>
                  <a:lnTo>
                    <a:pt x="23" y="159"/>
                  </a:lnTo>
                  <a:lnTo>
                    <a:pt x="11" y="172"/>
                  </a:lnTo>
                  <a:lnTo>
                    <a:pt x="26" y="250"/>
                  </a:lnTo>
                  <a:lnTo>
                    <a:pt x="13" y="276"/>
                  </a:lnTo>
                  <a:lnTo>
                    <a:pt x="0" y="315"/>
                  </a:lnTo>
                  <a:lnTo>
                    <a:pt x="37" y="339"/>
                  </a:lnTo>
                  <a:lnTo>
                    <a:pt x="57" y="342"/>
                  </a:lnTo>
                  <a:lnTo>
                    <a:pt x="83" y="380"/>
                  </a:lnTo>
                  <a:lnTo>
                    <a:pt x="102" y="368"/>
                  </a:lnTo>
                  <a:lnTo>
                    <a:pt x="133" y="331"/>
                  </a:lnTo>
                  <a:lnTo>
                    <a:pt x="164" y="278"/>
                  </a:lnTo>
                  <a:lnTo>
                    <a:pt x="217" y="267"/>
                  </a:lnTo>
                  <a:lnTo>
                    <a:pt x="250" y="300"/>
                  </a:lnTo>
                  <a:lnTo>
                    <a:pt x="225" y="353"/>
                  </a:lnTo>
                  <a:lnTo>
                    <a:pt x="195" y="402"/>
                  </a:lnTo>
                  <a:lnTo>
                    <a:pt x="223" y="421"/>
                  </a:lnTo>
                  <a:lnTo>
                    <a:pt x="221" y="445"/>
                  </a:lnTo>
                  <a:lnTo>
                    <a:pt x="198" y="467"/>
                  </a:lnTo>
                  <a:lnTo>
                    <a:pt x="203" y="477"/>
                  </a:lnTo>
                  <a:lnTo>
                    <a:pt x="243" y="457"/>
                  </a:lnTo>
                  <a:lnTo>
                    <a:pt x="298" y="384"/>
                  </a:lnTo>
                  <a:lnTo>
                    <a:pt x="379" y="337"/>
                  </a:lnTo>
                  <a:lnTo>
                    <a:pt x="406" y="331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39" name="Freeform 1096"/>
            <p:cNvSpPr>
              <a:spLocks/>
            </p:cNvSpPr>
            <p:nvPr/>
          </p:nvSpPr>
          <p:spPr bwMode="auto">
            <a:xfrm rot="356891">
              <a:off x="8080704" y="2174887"/>
              <a:ext cx="1066719" cy="745880"/>
            </a:xfrm>
            <a:custGeom>
              <a:avLst/>
              <a:gdLst>
                <a:gd name="T0" fmla="*/ 477 w 709"/>
                <a:gd name="T1" fmla="*/ 98 h 488"/>
                <a:gd name="T2" fmla="*/ 438 w 709"/>
                <a:gd name="T3" fmla="*/ 91 h 488"/>
                <a:gd name="T4" fmla="*/ 423 w 709"/>
                <a:gd name="T5" fmla="*/ 87 h 488"/>
                <a:gd name="T6" fmla="*/ 390 w 709"/>
                <a:gd name="T7" fmla="*/ 109 h 488"/>
                <a:gd name="T8" fmla="*/ 375 w 709"/>
                <a:gd name="T9" fmla="*/ 118 h 488"/>
                <a:gd name="T10" fmla="*/ 345 w 709"/>
                <a:gd name="T11" fmla="*/ 94 h 488"/>
                <a:gd name="T12" fmla="*/ 319 w 709"/>
                <a:gd name="T13" fmla="*/ 69 h 488"/>
                <a:gd name="T14" fmla="*/ 313 w 709"/>
                <a:gd name="T15" fmla="*/ 103 h 488"/>
                <a:gd name="T16" fmla="*/ 286 w 709"/>
                <a:gd name="T17" fmla="*/ 69 h 488"/>
                <a:gd name="T18" fmla="*/ 264 w 709"/>
                <a:gd name="T19" fmla="*/ 46 h 488"/>
                <a:gd name="T20" fmla="*/ 213 w 709"/>
                <a:gd name="T21" fmla="*/ 46 h 488"/>
                <a:gd name="T22" fmla="*/ 187 w 709"/>
                <a:gd name="T23" fmla="*/ 26 h 488"/>
                <a:gd name="T24" fmla="*/ 150 w 709"/>
                <a:gd name="T25" fmla="*/ 40 h 488"/>
                <a:gd name="T26" fmla="*/ 112 w 709"/>
                <a:gd name="T27" fmla="*/ 30 h 488"/>
                <a:gd name="T28" fmla="*/ 60 w 709"/>
                <a:gd name="T29" fmla="*/ 7 h 488"/>
                <a:gd name="T30" fmla="*/ 45 w 709"/>
                <a:gd name="T31" fmla="*/ 44 h 488"/>
                <a:gd name="T32" fmla="*/ 0 w 709"/>
                <a:gd name="T33" fmla="*/ 46 h 488"/>
                <a:gd name="T34" fmla="*/ 24 w 709"/>
                <a:gd name="T35" fmla="*/ 72 h 488"/>
                <a:gd name="T36" fmla="*/ 27 w 709"/>
                <a:gd name="T37" fmla="*/ 117 h 488"/>
                <a:gd name="T38" fmla="*/ 40 w 709"/>
                <a:gd name="T39" fmla="*/ 154 h 488"/>
                <a:gd name="T40" fmla="*/ 80 w 709"/>
                <a:gd name="T41" fmla="*/ 130 h 488"/>
                <a:gd name="T42" fmla="*/ 112 w 709"/>
                <a:gd name="T43" fmla="*/ 195 h 488"/>
                <a:gd name="T44" fmla="*/ 130 w 709"/>
                <a:gd name="T45" fmla="*/ 197 h 488"/>
                <a:gd name="T46" fmla="*/ 175 w 709"/>
                <a:gd name="T47" fmla="*/ 228 h 488"/>
                <a:gd name="T48" fmla="*/ 187 w 709"/>
                <a:gd name="T49" fmla="*/ 212 h 488"/>
                <a:gd name="T50" fmla="*/ 233 w 709"/>
                <a:gd name="T51" fmla="*/ 298 h 488"/>
                <a:gd name="T52" fmla="*/ 260 w 709"/>
                <a:gd name="T53" fmla="*/ 354 h 488"/>
                <a:gd name="T54" fmla="*/ 301 w 709"/>
                <a:gd name="T55" fmla="*/ 280 h 488"/>
                <a:gd name="T56" fmla="*/ 332 w 709"/>
                <a:gd name="T57" fmla="*/ 290 h 488"/>
                <a:gd name="T58" fmla="*/ 380 w 709"/>
                <a:gd name="T59" fmla="*/ 273 h 488"/>
                <a:gd name="T60" fmla="*/ 368 w 709"/>
                <a:gd name="T61" fmla="*/ 240 h 488"/>
                <a:gd name="T62" fmla="*/ 413 w 709"/>
                <a:gd name="T63" fmla="*/ 202 h 488"/>
                <a:gd name="T64" fmla="*/ 430 w 709"/>
                <a:gd name="T65" fmla="*/ 166 h 488"/>
                <a:gd name="T66" fmla="*/ 446 w 709"/>
                <a:gd name="T67" fmla="*/ 146 h 488"/>
                <a:gd name="T68" fmla="*/ 463 w 709"/>
                <a:gd name="T69" fmla="*/ 164 h 488"/>
                <a:gd name="T70" fmla="*/ 492 w 709"/>
                <a:gd name="T71" fmla="*/ 107 h 488"/>
                <a:gd name="T72" fmla="*/ 490 w 709"/>
                <a:gd name="T73" fmla="*/ 98 h 4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09"/>
                <a:gd name="T112" fmla="*/ 0 h 488"/>
                <a:gd name="T113" fmla="*/ 709 w 709"/>
                <a:gd name="T114" fmla="*/ 488 h 48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09" h="488">
                  <a:moveTo>
                    <a:pt x="704" y="135"/>
                  </a:moveTo>
                  <a:lnTo>
                    <a:pt x="686" y="135"/>
                  </a:lnTo>
                  <a:lnTo>
                    <a:pt x="664" y="135"/>
                  </a:lnTo>
                  <a:lnTo>
                    <a:pt x="631" y="125"/>
                  </a:lnTo>
                  <a:lnTo>
                    <a:pt x="620" y="105"/>
                  </a:lnTo>
                  <a:lnTo>
                    <a:pt x="609" y="120"/>
                  </a:lnTo>
                  <a:lnTo>
                    <a:pt x="594" y="110"/>
                  </a:lnTo>
                  <a:lnTo>
                    <a:pt x="561" y="149"/>
                  </a:lnTo>
                  <a:lnTo>
                    <a:pt x="554" y="161"/>
                  </a:lnTo>
                  <a:lnTo>
                    <a:pt x="539" y="162"/>
                  </a:lnTo>
                  <a:lnTo>
                    <a:pt x="517" y="138"/>
                  </a:lnTo>
                  <a:lnTo>
                    <a:pt x="496" y="130"/>
                  </a:lnTo>
                  <a:lnTo>
                    <a:pt x="473" y="85"/>
                  </a:lnTo>
                  <a:lnTo>
                    <a:pt x="458" y="96"/>
                  </a:lnTo>
                  <a:lnTo>
                    <a:pt x="462" y="135"/>
                  </a:lnTo>
                  <a:lnTo>
                    <a:pt x="451" y="142"/>
                  </a:lnTo>
                  <a:lnTo>
                    <a:pt x="422" y="110"/>
                  </a:lnTo>
                  <a:lnTo>
                    <a:pt x="412" y="96"/>
                  </a:lnTo>
                  <a:lnTo>
                    <a:pt x="390" y="96"/>
                  </a:lnTo>
                  <a:lnTo>
                    <a:pt x="379" y="63"/>
                  </a:lnTo>
                  <a:lnTo>
                    <a:pt x="348" y="48"/>
                  </a:lnTo>
                  <a:lnTo>
                    <a:pt x="307" y="63"/>
                  </a:lnTo>
                  <a:lnTo>
                    <a:pt x="290" y="61"/>
                  </a:lnTo>
                  <a:lnTo>
                    <a:pt x="269" y="36"/>
                  </a:lnTo>
                  <a:lnTo>
                    <a:pt x="237" y="55"/>
                  </a:lnTo>
                  <a:lnTo>
                    <a:pt x="216" y="55"/>
                  </a:lnTo>
                  <a:lnTo>
                    <a:pt x="194" y="65"/>
                  </a:lnTo>
                  <a:lnTo>
                    <a:pt x="161" y="41"/>
                  </a:lnTo>
                  <a:lnTo>
                    <a:pt x="139" y="0"/>
                  </a:lnTo>
                  <a:lnTo>
                    <a:pt x="87" y="10"/>
                  </a:lnTo>
                  <a:lnTo>
                    <a:pt x="67" y="32"/>
                  </a:lnTo>
                  <a:lnTo>
                    <a:pt x="65" y="61"/>
                  </a:lnTo>
                  <a:lnTo>
                    <a:pt x="8" y="43"/>
                  </a:lnTo>
                  <a:lnTo>
                    <a:pt x="0" y="63"/>
                  </a:lnTo>
                  <a:lnTo>
                    <a:pt x="3" y="77"/>
                  </a:lnTo>
                  <a:lnTo>
                    <a:pt x="34" y="99"/>
                  </a:lnTo>
                  <a:lnTo>
                    <a:pt x="34" y="130"/>
                  </a:lnTo>
                  <a:lnTo>
                    <a:pt x="38" y="161"/>
                  </a:lnTo>
                  <a:lnTo>
                    <a:pt x="56" y="187"/>
                  </a:lnTo>
                  <a:lnTo>
                    <a:pt x="58" y="211"/>
                  </a:lnTo>
                  <a:lnTo>
                    <a:pt x="72" y="219"/>
                  </a:lnTo>
                  <a:lnTo>
                    <a:pt x="115" y="178"/>
                  </a:lnTo>
                  <a:lnTo>
                    <a:pt x="161" y="236"/>
                  </a:lnTo>
                  <a:lnTo>
                    <a:pt x="161" y="268"/>
                  </a:lnTo>
                  <a:lnTo>
                    <a:pt x="185" y="282"/>
                  </a:lnTo>
                  <a:lnTo>
                    <a:pt x="187" y="270"/>
                  </a:lnTo>
                  <a:lnTo>
                    <a:pt x="225" y="282"/>
                  </a:lnTo>
                  <a:lnTo>
                    <a:pt x="252" y="313"/>
                  </a:lnTo>
                  <a:lnTo>
                    <a:pt x="264" y="299"/>
                  </a:lnTo>
                  <a:lnTo>
                    <a:pt x="269" y="291"/>
                  </a:lnTo>
                  <a:lnTo>
                    <a:pt x="331" y="376"/>
                  </a:lnTo>
                  <a:lnTo>
                    <a:pt x="335" y="409"/>
                  </a:lnTo>
                  <a:lnTo>
                    <a:pt x="370" y="449"/>
                  </a:lnTo>
                  <a:lnTo>
                    <a:pt x="374" y="487"/>
                  </a:lnTo>
                  <a:lnTo>
                    <a:pt x="405" y="467"/>
                  </a:lnTo>
                  <a:lnTo>
                    <a:pt x="434" y="385"/>
                  </a:lnTo>
                  <a:lnTo>
                    <a:pt x="446" y="381"/>
                  </a:lnTo>
                  <a:lnTo>
                    <a:pt x="477" y="398"/>
                  </a:lnTo>
                  <a:lnTo>
                    <a:pt x="528" y="392"/>
                  </a:lnTo>
                  <a:lnTo>
                    <a:pt x="546" y="376"/>
                  </a:lnTo>
                  <a:lnTo>
                    <a:pt x="522" y="339"/>
                  </a:lnTo>
                  <a:lnTo>
                    <a:pt x="528" y="330"/>
                  </a:lnTo>
                  <a:lnTo>
                    <a:pt x="577" y="315"/>
                  </a:lnTo>
                  <a:lnTo>
                    <a:pt x="594" y="277"/>
                  </a:lnTo>
                  <a:lnTo>
                    <a:pt x="620" y="265"/>
                  </a:lnTo>
                  <a:lnTo>
                    <a:pt x="620" y="229"/>
                  </a:lnTo>
                  <a:lnTo>
                    <a:pt x="627" y="204"/>
                  </a:lnTo>
                  <a:lnTo>
                    <a:pt x="642" y="200"/>
                  </a:lnTo>
                  <a:lnTo>
                    <a:pt x="654" y="214"/>
                  </a:lnTo>
                  <a:lnTo>
                    <a:pt x="666" y="224"/>
                  </a:lnTo>
                  <a:lnTo>
                    <a:pt x="699" y="180"/>
                  </a:lnTo>
                  <a:lnTo>
                    <a:pt x="708" y="147"/>
                  </a:lnTo>
                  <a:lnTo>
                    <a:pt x="704" y="135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40" name="Freeform 1097"/>
            <p:cNvSpPr>
              <a:spLocks/>
            </p:cNvSpPr>
            <p:nvPr/>
          </p:nvSpPr>
          <p:spPr bwMode="auto">
            <a:xfrm rot="356891">
              <a:off x="7927914" y="1069078"/>
              <a:ext cx="1460795" cy="1354138"/>
            </a:xfrm>
            <a:custGeom>
              <a:avLst/>
              <a:gdLst>
                <a:gd name="T0" fmla="*/ 207 w 970"/>
                <a:gd name="T1" fmla="*/ 523 h 888"/>
                <a:gd name="T2" fmla="*/ 245 w 970"/>
                <a:gd name="T3" fmla="*/ 571 h 888"/>
                <a:gd name="T4" fmla="*/ 274 w 970"/>
                <a:gd name="T5" fmla="*/ 563 h 888"/>
                <a:gd name="T6" fmla="*/ 311 w 970"/>
                <a:gd name="T7" fmla="*/ 568 h 888"/>
                <a:gd name="T8" fmla="*/ 352 w 970"/>
                <a:gd name="T9" fmla="*/ 558 h 888"/>
                <a:gd name="T10" fmla="*/ 381 w 970"/>
                <a:gd name="T11" fmla="*/ 593 h 888"/>
                <a:gd name="T12" fmla="*/ 403 w 970"/>
                <a:gd name="T13" fmla="*/ 603 h 888"/>
                <a:gd name="T14" fmla="*/ 432 w 970"/>
                <a:gd name="T15" fmla="*/ 622 h 888"/>
                <a:gd name="T16" fmla="*/ 439 w 970"/>
                <a:gd name="T17" fmla="*/ 585 h 888"/>
                <a:gd name="T18" fmla="*/ 470 w 970"/>
                <a:gd name="T19" fmla="*/ 624 h 888"/>
                <a:gd name="T20" fmla="*/ 495 w 970"/>
                <a:gd name="T21" fmla="*/ 640 h 888"/>
                <a:gd name="T22" fmla="*/ 523 w 970"/>
                <a:gd name="T23" fmla="*/ 603 h 888"/>
                <a:gd name="T24" fmla="*/ 542 w 970"/>
                <a:gd name="T25" fmla="*/ 600 h 888"/>
                <a:gd name="T26" fmla="*/ 572 w 970"/>
                <a:gd name="T27" fmla="*/ 622 h 888"/>
                <a:gd name="T28" fmla="*/ 599 w 970"/>
                <a:gd name="T29" fmla="*/ 622 h 888"/>
                <a:gd name="T30" fmla="*/ 588 w 970"/>
                <a:gd name="T31" fmla="*/ 571 h 888"/>
                <a:gd name="T32" fmla="*/ 576 w 970"/>
                <a:gd name="T33" fmla="*/ 512 h 888"/>
                <a:gd name="T34" fmla="*/ 642 w 970"/>
                <a:gd name="T35" fmla="*/ 484 h 888"/>
                <a:gd name="T36" fmla="*/ 648 w 970"/>
                <a:gd name="T37" fmla="*/ 454 h 888"/>
                <a:gd name="T38" fmla="*/ 655 w 970"/>
                <a:gd name="T39" fmla="*/ 423 h 888"/>
                <a:gd name="T40" fmla="*/ 661 w 970"/>
                <a:gd name="T41" fmla="*/ 302 h 888"/>
                <a:gd name="T42" fmla="*/ 656 w 970"/>
                <a:gd name="T43" fmla="*/ 252 h 888"/>
                <a:gd name="T44" fmla="*/ 653 w 970"/>
                <a:gd name="T45" fmla="*/ 228 h 888"/>
                <a:gd name="T46" fmla="*/ 610 w 970"/>
                <a:gd name="T47" fmla="*/ 264 h 888"/>
                <a:gd name="T48" fmla="*/ 565 w 970"/>
                <a:gd name="T49" fmla="*/ 308 h 888"/>
                <a:gd name="T50" fmla="*/ 481 w 970"/>
                <a:gd name="T51" fmla="*/ 308 h 888"/>
                <a:gd name="T52" fmla="*/ 473 w 970"/>
                <a:gd name="T53" fmla="*/ 275 h 888"/>
                <a:gd name="T54" fmla="*/ 443 w 970"/>
                <a:gd name="T55" fmla="*/ 252 h 888"/>
                <a:gd name="T56" fmla="*/ 390 w 970"/>
                <a:gd name="T57" fmla="*/ 236 h 888"/>
                <a:gd name="T58" fmla="*/ 347 w 970"/>
                <a:gd name="T59" fmla="*/ 232 h 888"/>
                <a:gd name="T60" fmla="*/ 309 w 970"/>
                <a:gd name="T61" fmla="*/ 205 h 888"/>
                <a:gd name="T62" fmla="*/ 292 w 970"/>
                <a:gd name="T63" fmla="*/ 172 h 888"/>
                <a:gd name="T64" fmla="*/ 261 w 970"/>
                <a:gd name="T65" fmla="*/ 136 h 888"/>
                <a:gd name="T66" fmla="*/ 231 w 970"/>
                <a:gd name="T67" fmla="*/ 80 h 888"/>
                <a:gd name="T68" fmla="*/ 194 w 970"/>
                <a:gd name="T69" fmla="*/ 24 h 888"/>
                <a:gd name="T70" fmla="*/ 137 w 970"/>
                <a:gd name="T71" fmla="*/ 13 h 888"/>
                <a:gd name="T72" fmla="*/ 73 w 970"/>
                <a:gd name="T73" fmla="*/ 0 h 888"/>
                <a:gd name="T74" fmla="*/ 4 w 970"/>
                <a:gd name="T75" fmla="*/ 31 h 888"/>
                <a:gd name="T76" fmla="*/ 0 w 970"/>
                <a:gd name="T77" fmla="*/ 91 h 888"/>
                <a:gd name="T78" fmla="*/ 30 w 970"/>
                <a:gd name="T79" fmla="*/ 112 h 888"/>
                <a:gd name="T80" fmla="*/ 68 w 970"/>
                <a:gd name="T81" fmla="*/ 103 h 888"/>
                <a:gd name="T82" fmla="*/ 75 w 970"/>
                <a:gd name="T83" fmla="*/ 145 h 888"/>
                <a:gd name="T84" fmla="*/ 121 w 970"/>
                <a:gd name="T85" fmla="*/ 168 h 888"/>
                <a:gd name="T86" fmla="*/ 149 w 970"/>
                <a:gd name="T87" fmla="*/ 154 h 888"/>
                <a:gd name="T88" fmla="*/ 231 w 970"/>
                <a:gd name="T89" fmla="*/ 160 h 888"/>
                <a:gd name="T90" fmla="*/ 218 w 970"/>
                <a:gd name="T91" fmla="*/ 271 h 888"/>
                <a:gd name="T92" fmla="*/ 205 w 970"/>
                <a:gd name="T93" fmla="*/ 306 h 888"/>
                <a:gd name="T94" fmla="*/ 201 w 970"/>
                <a:gd name="T95" fmla="*/ 378 h 888"/>
                <a:gd name="T96" fmla="*/ 183 w 970"/>
                <a:gd name="T97" fmla="*/ 363 h 888"/>
                <a:gd name="T98" fmla="*/ 142 w 970"/>
                <a:gd name="T99" fmla="*/ 428 h 888"/>
                <a:gd name="T100" fmla="*/ 125 w 970"/>
                <a:gd name="T101" fmla="*/ 460 h 888"/>
                <a:gd name="T102" fmla="*/ 184 w 970"/>
                <a:gd name="T103" fmla="*/ 482 h 888"/>
                <a:gd name="T104" fmla="*/ 183 w 970"/>
                <a:gd name="T105" fmla="*/ 495 h 888"/>
                <a:gd name="T106" fmla="*/ 161 w 970"/>
                <a:gd name="T107" fmla="*/ 522 h 888"/>
                <a:gd name="T108" fmla="*/ 170 w 970"/>
                <a:gd name="T109" fmla="*/ 530 h 88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70"/>
                <a:gd name="T166" fmla="*/ 0 h 888"/>
                <a:gd name="T167" fmla="*/ 970 w 970"/>
                <a:gd name="T168" fmla="*/ 888 h 88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70" h="888">
                  <a:moveTo>
                    <a:pt x="244" y="734"/>
                  </a:moveTo>
                  <a:lnTo>
                    <a:pt x="297" y="724"/>
                  </a:lnTo>
                  <a:lnTo>
                    <a:pt x="318" y="766"/>
                  </a:lnTo>
                  <a:lnTo>
                    <a:pt x="351" y="790"/>
                  </a:lnTo>
                  <a:lnTo>
                    <a:pt x="373" y="779"/>
                  </a:lnTo>
                  <a:lnTo>
                    <a:pt x="394" y="779"/>
                  </a:lnTo>
                  <a:lnTo>
                    <a:pt x="426" y="761"/>
                  </a:lnTo>
                  <a:lnTo>
                    <a:pt x="447" y="785"/>
                  </a:lnTo>
                  <a:lnTo>
                    <a:pt x="463" y="787"/>
                  </a:lnTo>
                  <a:lnTo>
                    <a:pt x="505" y="772"/>
                  </a:lnTo>
                  <a:lnTo>
                    <a:pt x="535" y="787"/>
                  </a:lnTo>
                  <a:lnTo>
                    <a:pt x="547" y="821"/>
                  </a:lnTo>
                  <a:lnTo>
                    <a:pt x="569" y="821"/>
                  </a:lnTo>
                  <a:lnTo>
                    <a:pt x="579" y="835"/>
                  </a:lnTo>
                  <a:lnTo>
                    <a:pt x="607" y="867"/>
                  </a:lnTo>
                  <a:lnTo>
                    <a:pt x="619" y="860"/>
                  </a:lnTo>
                  <a:lnTo>
                    <a:pt x="614" y="821"/>
                  </a:lnTo>
                  <a:lnTo>
                    <a:pt x="629" y="809"/>
                  </a:lnTo>
                  <a:lnTo>
                    <a:pt x="652" y="854"/>
                  </a:lnTo>
                  <a:lnTo>
                    <a:pt x="674" y="862"/>
                  </a:lnTo>
                  <a:lnTo>
                    <a:pt x="695" y="887"/>
                  </a:lnTo>
                  <a:lnTo>
                    <a:pt x="710" y="885"/>
                  </a:lnTo>
                  <a:lnTo>
                    <a:pt x="717" y="874"/>
                  </a:lnTo>
                  <a:lnTo>
                    <a:pt x="750" y="835"/>
                  </a:lnTo>
                  <a:lnTo>
                    <a:pt x="765" y="845"/>
                  </a:lnTo>
                  <a:lnTo>
                    <a:pt x="777" y="830"/>
                  </a:lnTo>
                  <a:lnTo>
                    <a:pt x="787" y="850"/>
                  </a:lnTo>
                  <a:lnTo>
                    <a:pt x="820" y="860"/>
                  </a:lnTo>
                  <a:lnTo>
                    <a:pt x="842" y="860"/>
                  </a:lnTo>
                  <a:lnTo>
                    <a:pt x="860" y="860"/>
                  </a:lnTo>
                  <a:lnTo>
                    <a:pt x="849" y="845"/>
                  </a:lnTo>
                  <a:lnTo>
                    <a:pt x="844" y="790"/>
                  </a:lnTo>
                  <a:lnTo>
                    <a:pt x="805" y="730"/>
                  </a:lnTo>
                  <a:lnTo>
                    <a:pt x="827" y="708"/>
                  </a:lnTo>
                  <a:lnTo>
                    <a:pt x="849" y="669"/>
                  </a:lnTo>
                  <a:lnTo>
                    <a:pt x="921" y="669"/>
                  </a:lnTo>
                  <a:lnTo>
                    <a:pt x="937" y="657"/>
                  </a:lnTo>
                  <a:lnTo>
                    <a:pt x="930" y="628"/>
                  </a:lnTo>
                  <a:lnTo>
                    <a:pt x="947" y="600"/>
                  </a:lnTo>
                  <a:lnTo>
                    <a:pt x="941" y="585"/>
                  </a:lnTo>
                  <a:lnTo>
                    <a:pt x="947" y="558"/>
                  </a:lnTo>
                  <a:lnTo>
                    <a:pt x="947" y="419"/>
                  </a:lnTo>
                  <a:lnTo>
                    <a:pt x="969" y="375"/>
                  </a:lnTo>
                  <a:lnTo>
                    <a:pt x="942" y="349"/>
                  </a:lnTo>
                  <a:lnTo>
                    <a:pt x="947" y="331"/>
                  </a:lnTo>
                  <a:lnTo>
                    <a:pt x="937" y="315"/>
                  </a:lnTo>
                  <a:lnTo>
                    <a:pt x="908" y="327"/>
                  </a:lnTo>
                  <a:lnTo>
                    <a:pt x="875" y="365"/>
                  </a:lnTo>
                  <a:lnTo>
                    <a:pt x="842" y="380"/>
                  </a:lnTo>
                  <a:lnTo>
                    <a:pt x="810" y="426"/>
                  </a:lnTo>
                  <a:lnTo>
                    <a:pt x="729" y="452"/>
                  </a:lnTo>
                  <a:lnTo>
                    <a:pt x="691" y="426"/>
                  </a:lnTo>
                  <a:lnTo>
                    <a:pt x="695" y="408"/>
                  </a:lnTo>
                  <a:lnTo>
                    <a:pt x="678" y="380"/>
                  </a:lnTo>
                  <a:lnTo>
                    <a:pt x="667" y="349"/>
                  </a:lnTo>
                  <a:lnTo>
                    <a:pt x="636" y="349"/>
                  </a:lnTo>
                  <a:lnTo>
                    <a:pt x="581" y="320"/>
                  </a:lnTo>
                  <a:lnTo>
                    <a:pt x="559" y="327"/>
                  </a:lnTo>
                  <a:lnTo>
                    <a:pt x="535" y="315"/>
                  </a:lnTo>
                  <a:lnTo>
                    <a:pt x="497" y="320"/>
                  </a:lnTo>
                  <a:lnTo>
                    <a:pt x="463" y="309"/>
                  </a:lnTo>
                  <a:lnTo>
                    <a:pt x="444" y="283"/>
                  </a:lnTo>
                  <a:lnTo>
                    <a:pt x="426" y="261"/>
                  </a:lnTo>
                  <a:lnTo>
                    <a:pt x="418" y="238"/>
                  </a:lnTo>
                  <a:lnTo>
                    <a:pt x="394" y="209"/>
                  </a:lnTo>
                  <a:lnTo>
                    <a:pt x="375" y="187"/>
                  </a:lnTo>
                  <a:lnTo>
                    <a:pt x="341" y="137"/>
                  </a:lnTo>
                  <a:lnTo>
                    <a:pt x="330" y="110"/>
                  </a:lnTo>
                  <a:lnTo>
                    <a:pt x="291" y="59"/>
                  </a:lnTo>
                  <a:lnTo>
                    <a:pt x="279" y="33"/>
                  </a:lnTo>
                  <a:lnTo>
                    <a:pt x="229" y="6"/>
                  </a:lnTo>
                  <a:lnTo>
                    <a:pt x="196" y="18"/>
                  </a:lnTo>
                  <a:lnTo>
                    <a:pt x="167" y="11"/>
                  </a:lnTo>
                  <a:lnTo>
                    <a:pt x="105" y="0"/>
                  </a:lnTo>
                  <a:lnTo>
                    <a:pt x="19" y="28"/>
                  </a:lnTo>
                  <a:lnTo>
                    <a:pt x="4" y="44"/>
                  </a:lnTo>
                  <a:lnTo>
                    <a:pt x="21" y="66"/>
                  </a:lnTo>
                  <a:lnTo>
                    <a:pt x="0" y="126"/>
                  </a:lnTo>
                  <a:lnTo>
                    <a:pt x="5" y="132"/>
                  </a:lnTo>
                  <a:lnTo>
                    <a:pt x="43" y="155"/>
                  </a:lnTo>
                  <a:lnTo>
                    <a:pt x="62" y="122"/>
                  </a:lnTo>
                  <a:lnTo>
                    <a:pt x="98" y="143"/>
                  </a:lnTo>
                  <a:lnTo>
                    <a:pt x="95" y="158"/>
                  </a:lnTo>
                  <a:lnTo>
                    <a:pt x="108" y="199"/>
                  </a:lnTo>
                  <a:lnTo>
                    <a:pt x="131" y="225"/>
                  </a:lnTo>
                  <a:lnTo>
                    <a:pt x="174" y="232"/>
                  </a:lnTo>
                  <a:lnTo>
                    <a:pt x="187" y="216"/>
                  </a:lnTo>
                  <a:lnTo>
                    <a:pt x="213" y="214"/>
                  </a:lnTo>
                  <a:lnTo>
                    <a:pt x="265" y="170"/>
                  </a:lnTo>
                  <a:lnTo>
                    <a:pt x="330" y="221"/>
                  </a:lnTo>
                  <a:lnTo>
                    <a:pt x="308" y="309"/>
                  </a:lnTo>
                  <a:lnTo>
                    <a:pt x="313" y="375"/>
                  </a:lnTo>
                  <a:lnTo>
                    <a:pt x="313" y="415"/>
                  </a:lnTo>
                  <a:lnTo>
                    <a:pt x="294" y="423"/>
                  </a:lnTo>
                  <a:lnTo>
                    <a:pt x="294" y="525"/>
                  </a:lnTo>
                  <a:lnTo>
                    <a:pt x="289" y="522"/>
                  </a:lnTo>
                  <a:lnTo>
                    <a:pt x="270" y="501"/>
                  </a:lnTo>
                  <a:lnTo>
                    <a:pt x="262" y="501"/>
                  </a:lnTo>
                  <a:lnTo>
                    <a:pt x="258" y="508"/>
                  </a:lnTo>
                  <a:lnTo>
                    <a:pt x="203" y="592"/>
                  </a:lnTo>
                  <a:lnTo>
                    <a:pt x="177" y="625"/>
                  </a:lnTo>
                  <a:lnTo>
                    <a:pt x="179" y="635"/>
                  </a:lnTo>
                  <a:lnTo>
                    <a:pt x="234" y="676"/>
                  </a:lnTo>
                  <a:lnTo>
                    <a:pt x="265" y="666"/>
                  </a:lnTo>
                  <a:lnTo>
                    <a:pt x="268" y="676"/>
                  </a:lnTo>
                  <a:lnTo>
                    <a:pt x="262" y="684"/>
                  </a:lnTo>
                  <a:lnTo>
                    <a:pt x="234" y="698"/>
                  </a:lnTo>
                  <a:lnTo>
                    <a:pt x="231" y="722"/>
                  </a:lnTo>
                  <a:lnTo>
                    <a:pt x="244" y="734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41" name="Freeform 1098"/>
            <p:cNvSpPr>
              <a:spLocks/>
            </p:cNvSpPr>
            <p:nvPr/>
          </p:nvSpPr>
          <p:spPr bwMode="auto">
            <a:xfrm rot="356891">
              <a:off x="7623711" y="3113584"/>
              <a:ext cx="64546" cy="81553"/>
            </a:xfrm>
            <a:custGeom>
              <a:avLst/>
              <a:gdLst>
                <a:gd name="T0" fmla="*/ 30 w 42"/>
                <a:gd name="T1" fmla="*/ 0 h 54"/>
                <a:gd name="T2" fmla="*/ 24 w 42"/>
                <a:gd name="T3" fmla="*/ 18 h 54"/>
                <a:gd name="T4" fmla="*/ 28 w 42"/>
                <a:gd name="T5" fmla="*/ 28 h 54"/>
                <a:gd name="T6" fmla="*/ 6 w 42"/>
                <a:gd name="T7" fmla="*/ 37 h 54"/>
                <a:gd name="T8" fmla="*/ 5 w 42"/>
                <a:gd name="T9" fmla="*/ 22 h 54"/>
                <a:gd name="T10" fmla="*/ 0 w 42"/>
                <a:gd name="T11" fmla="*/ 10 h 54"/>
                <a:gd name="T12" fmla="*/ 30 w 42"/>
                <a:gd name="T13" fmla="*/ 0 h 54"/>
                <a:gd name="T14" fmla="*/ 30 w 42"/>
                <a:gd name="T15" fmla="*/ 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54"/>
                <a:gd name="T26" fmla="*/ 42 w 42"/>
                <a:gd name="T27" fmla="*/ 54 h 5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54">
                  <a:moveTo>
                    <a:pt x="41" y="0"/>
                  </a:moveTo>
                  <a:lnTo>
                    <a:pt x="33" y="26"/>
                  </a:lnTo>
                  <a:lnTo>
                    <a:pt x="38" y="39"/>
                  </a:lnTo>
                  <a:lnTo>
                    <a:pt x="9" y="53"/>
                  </a:lnTo>
                  <a:lnTo>
                    <a:pt x="7" y="31"/>
                  </a:lnTo>
                  <a:lnTo>
                    <a:pt x="0" y="14"/>
                  </a:lnTo>
                  <a:lnTo>
                    <a:pt x="41" y="0"/>
                  </a:lnTo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  <p:sp>
          <p:nvSpPr>
            <p:cNvPr id="42" name="未知"/>
            <p:cNvSpPr>
              <a:spLocks/>
            </p:cNvSpPr>
            <p:nvPr/>
          </p:nvSpPr>
          <p:spPr bwMode="auto">
            <a:xfrm rot="459960">
              <a:off x="6216471" y="4259879"/>
              <a:ext cx="630434" cy="615788"/>
            </a:xfrm>
            <a:custGeom>
              <a:avLst/>
              <a:gdLst>
                <a:gd name="T0" fmla="*/ 19050 w 360"/>
                <a:gd name="T1" fmla="*/ 393700 h 324"/>
                <a:gd name="T2" fmla="*/ 100013 w 360"/>
                <a:gd name="T3" fmla="*/ 455613 h 324"/>
                <a:gd name="T4" fmla="*/ 50800 w 360"/>
                <a:gd name="T5" fmla="*/ 417513 h 324"/>
                <a:gd name="T6" fmla="*/ 19050 w 360"/>
                <a:gd name="T7" fmla="*/ 384175 h 324"/>
                <a:gd name="T8" fmla="*/ 9525 w 360"/>
                <a:gd name="T9" fmla="*/ 336550 h 324"/>
                <a:gd name="T10" fmla="*/ 0 w 360"/>
                <a:gd name="T11" fmla="*/ 298450 h 324"/>
                <a:gd name="T12" fmla="*/ 42863 w 360"/>
                <a:gd name="T13" fmla="*/ 288925 h 324"/>
                <a:gd name="T14" fmla="*/ 95250 w 360"/>
                <a:gd name="T15" fmla="*/ 288925 h 324"/>
                <a:gd name="T16" fmla="*/ 104775 w 360"/>
                <a:gd name="T17" fmla="*/ 274638 h 324"/>
                <a:gd name="T18" fmla="*/ 142875 w 360"/>
                <a:gd name="T19" fmla="*/ 269875 h 324"/>
                <a:gd name="T20" fmla="*/ 185738 w 360"/>
                <a:gd name="T21" fmla="*/ 222250 h 324"/>
                <a:gd name="T22" fmla="*/ 204788 w 360"/>
                <a:gd name="T23" fmla="*/ 207963 h 324"/>
                <a:gd name="T24" fmla="*/ 242888 w 360"/>
                <a:gd name="T25" fmla="*/ 198438 h 324"/>
                <a:gd name="T26" fmla="*/ 271463 w 360"/>
                <a:gd name="T27" fmla="*/ 165100 h 324"/>
                <a:gd name="T28" fmla="*/ 319088 w 360"/>
                <a:gd name="T29" fmla="*/ 155575 h 324"/>
                <a:gd name="T30" fmla="*/ 319088 w 360"/>
                <a:gd name="T31" fmla="*/ 112713 h 324"/>
                <a:gd name="T32" fmla="*/ 342900 w 360"/>
                <a:gd name="T33" fmla="*/ 65088 h 324"/>
                <a:gd name="T34" fmla="*/ 352425 w 360"/>
                <a:gd name="T35" fmla="*/ 26988 h 324"/>
                <a:gd name="T36" fmla="*/ 358775 w 360"/>
                <a:gd name="T37" fmla="*/ 0 h 324"/>
                <a:gd name="T38" fmla="*/ 442913 w 360"/>
                <a:gd name="T39" fmla="*/ 30163 h 324"/>
                <a:gd name="T40" fmla="*/ 460375 w 360"/>
                <a:gd name="T41" fmla="*/ 53975 h 324"/>
                <a:gd name="T42" fmla="*/ 506413 w 360"/>
                <a:gd name="T43" fmla="*/ 42863 h 324"/>
                <a:gd name="T44" fmla="*/ 531813 w 360"/>
                <a:gd name="T45" fmla="*/ 49213 h 324"/>
                <a:gd name="T46" fmla="*/ 563563 w 360"/>
                <a:gd name="T47" fmla="*/ 79375 h 324"/>
                <a:gd name="T48" fmla="*/ 571500 w 360"/>
                <a:gd name="T49" fmla="*/ 144463 h 324"/>
                <a:gd name="T50" fmla="*/ 563563 w 360"/>
                <a:gd name="T51" fmla="*/ 169863 h 324"/>
                <a:gd name="T52" fmla="*/ 544513 w 360"/>
                <a:gd name="T53" fmla="*/ 163513 h 324"/>
                <a:gd name="T54" fmla="*/ 492125 w 360"/>
                <a:gd name="T55" fmla="*/ 204788 h 324"/>
                <a:gd name="T56" fmla="*/ 403225 w 360"/>
                <a:gd name="T57" fmla="*/ 219075 h 324"/>
                <a:gd name="T58" fmla="*/ 379413 w 360"/>
                <a:gd name="T59" fmla="*/ 242888 h 324"/>
                <a:gd name="T60" fmla="*/ 395288 w 360"/>
                <a:gd name="T61" fmla="*/ 265113 h 324"/>
                <a:gd name="T62" fmla="*/ 403225 w 360"/>
                <a:gd name="T63" fmla="*/ 314325 h 324"/>
                <a:gd name="T64" fmla="*/ 423863 w 360"/>
                <a:gd name="T65" fmla="*/ 322263 h 324"/>
                <a:gd name="T66" fmla="*/ 487363 w 360"/>
                <a:gd name="T67" fmla="*/ 393700 h 324"/>
                <a:gd name="T68" fmla="*/ 492125 w 360"/>
                <a:gd name="T69" fmla="*/ 490538 h 324"/>
                <a:gd name="T70" fmla="*/ 447675 w 360"/>
                <a:gd name="T71" fmla="*/ 514350 h 324"/>
                <a:gd name="T72" fmla="*/ 417513 w 360"/>
                <a:gd name="T73" fmla="*/ 484188 h 324"/>
                <a:gd name="T74" fmla="*/ 379413 w 360"/>
                <a:gd name="T75" fmla="*/ 434975 h 324"/>
                <a:gd name="T76" fmla="*/ 379413 w 360"/>
                <a:gd name="T77" fmla="*/ 411163 h 324"/>
                <a:gd name="T78" fmla="*/ 352425 w 360"/>
                <a:gd name="T79" fmla="*/ 404813 h 324"/>
                <a:gd name="T80" fmla="*/ 327025 w 360"/>
                <a:gd name="T81" fmla="*/ 417513 h 324"/>
                <a:gd name="T82" fmla="*/ 276225 w 360"/>
                <a:gd name="T83" fmla="*/ 393700 h 324"/>
                <a:gd name="T84" fmla="*/ 257175 w 360"/>
                <a:gd name="T85" fmla="*/ 442913 h 324"/>
                <a:gd name="T86" fmla="*/ 220663 w 360"/>
                <a:gd name="T87" fmla="*/ 447675 h 324"/>
                <a:gd name="T88" fmla="*/ 187325 w 360"/>
                <a:gd name="T89" fmla="*/ 490538 h 324"/>
                <a:gd name="T90" fmla="*/ 173038 w 360"/>
                <a:gd name="T91" fmla="*/ 477838 h 324"/>
                <a:gd name="T92" fmla="*/ 141288 w 360"/>
                <a:gd name="T93" fmla="*/ 490538 h 324"/>
                <a:gd name="T94" fmla="*/ 104775 w 360"/>
                <a:gd name="T95" fmla="*/ 465138 h 324"/>
                <a:gd name="T96" fmla="*/ 19050 w 360"/>
                <a:gd name="T97" fmla="*/ 393700 h 3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connsiteX0" fmla="*/ 1833 w 10000"/>
                <a:gd name="connsiteY0" fmla="*/ 9043 h 10000"/>
                <a:gd name="connsiteX1" fmla="*/ 1750 w 10000"/>
                <a:gd name="connsiteY1" fmla="*/ 8858 h 10000"/>
                <a:gd name="connsiteX2" fmla="*/ 889 w 10000"/>
                <a:gd name="connsiteY2" fmla="*/ 8117 h 10000"/>
                <a:gd name="connsiteX3" fmla="*/ 333 w 10000"/>
                <a:gd name="connsiteY3" fmla="*/ 7469 h 10000"/>
                <a:gd name="connsiteX4" fmla="*/ 167 w 10000"/>
                <a:gd name="connsiteY4" fmla="*/ 6543 h 10000"/>
                <a:gd name="connsiteX5" fmla="*/ 0 w 10000"/>
                <a:gd name="connsiteY5" fmla="*/ 5802 h 10000"/>
                <a:gd name="connsiteX6" fmla="*/ 750 w 10000"/>
                <a:gd name="connsiteY6" fmla="*/ 5617 h 10000"/>
                <a:gd name="connsiteX7" fmla="*/ 1667 w 10000"/>
                <a:gd name="connsiteY7" fmla="*/ 5617 h 10000"/>
                <a:gd name="connsiteX8" fmla="*/ 1833 w 10000"/>
                <a:gd name="connsiteY8" fmla="*/ 5340 h 10000"/>
                <a:gd name="connsiteX9" fmla="*/ 2500 w 10000"/>
                <a:gd name="connsiteY9" fmla="*/ 5247 h 10000"/>
                <a:gd name="connsiteX10" fmla="*/ 3250 w 10000"/>
                <a:gd name="connsiteY10" fmla="*/ 4321 h 10000"/>
                <a:gd name="connsiteX11" fmla="*/ 3583 w 10000"/>
                <a:gd name="connsiteY11" fmla="*/ 4043 h 10000"/>
                <a:gd name="connsiteX12" fmla="*/ 4250 w 10000"/>
                <a:gd name="connsiteY12" fmla="*/ 3858 h 10000"/>
                <a:gd name="connsiteX13" fmla="*/ 4750 w 10000"/>
                <a:gd name="connsiteY13" fmla="*/ 3210 h 10000"/>
                <a:gd name="connsiteX14" fmla="*/ 5583 w 10000"/>
                <a:gd name="connsiteY14" fmla="*/ 3025 h 10000"/>
                <a:gd name="connsiteX15" fmla="*/ 5583 w 10000"/>
                <a:gd name="connsiteY15" fmla="*/ 2191 h 10000"/>
                <a:gd name="connsiteX16" fmla="*/ 6000 w 10000"/>
                <a:gd name="connsiteY16" fmla="*/ 1265 h 10000"/>
                <a:gd name="connsiteX17" fmla="*/ 6167 w 10000"/>
                <a:gd name="connsiteY17" fmla="*/ 525 h 10000"/>
                <a:gd name="connsiteX18" fmla="*/ 6278 w 10000"/>
                <a:gd name="connsiteY18" fmla="*/ 0 h 10000"/>
                <a:gd name="connsiteX19" fmla="*/ 7750 w 10000"/>
                <a:gd name="connsiteY19" fmla="*/ 586 h 10000"/>
                <a:gd name="connsiteX20" fmla="*/ 8056 w 10000"/>
                <a:gd name="connsiteY20" fmla="*/ 1049 h 10000"/>
                <a:gd name="connsiteX21" fmla="*/ 8861 w 10000"/>
                <a:gd name="connsiteY21" fmla="*/ 833 h 10000"/>
                <a:gd name="connsiteX22" fmla="*/ 9306 w 10000"/>
                <a:gd name="connsiteY22" fmla="*/ 957 h 10000"/>
                <a:gd name="connsiteX23" fmla="*/ 9861 w 10000"/>
                <a:gd name="connsiteY23" fmla="*/ 1543 h 10000"/>
                <a:gd name="connsiteX24" fmla="*/ 10000 w 10000"/>
                <a:gd name="connsiteY24" fmla="*/ 2809 h 10000"/>
                <a:gd name="connsiteX25" fmla="*/ 9861 w 10000"/>
                <a:gd name="connsiteY25" fmla="*/ 3302 h 10000"/>
                <a:gd name="connsiteX26" fmla="*/ 9528 w 10000"/>
                <a:gd name="connsiteY26" fmla="*/ 3179 h 10000"/>
                <a:gd name="connsiteX27" fmla="*/ 8611 w 10000"/>
                <a:gd name="connsiteY27" fmla="*/ 3981 h 10000"/>
                <a:gd name="connsiteX28" fmla="*/ 7056 w 10000"/>
                <a:gd name="connsiteY28" fmla="*/ 4259 h 10000"/>
                <a:gd name="connsiteX29" fmla="*/ 6639 w 10000"/>
                <a:gd name="connsiteY29" fmla="*/ 4722 h 10000"/>
                <a:gd name="connsiteX30" fmla="*/ 6917 w 10000"/>
                <a:gd name="connsiteY30" fmla="*/ 5154 h 10000"/>
                <a:gd name="connsiteX31" fmla="*/ 7056 w 10000"/>
                <a:gd name="connsiteY31" fmla="*/ 6111 h 10000"/>
                <a:gd name="connsiteX32" fmla="*/ 7417 w 10000"/>
                <a:gd name="connsiteY32" fmla="*/ 6265 h 10000"/>
                <a:gd name="connsiteX33" fmla="*/ 8528 w 10000"/>
                <a:gd name="connsiteY33" fmla="*/ 7654 h 10000"/>
                <a:gd name="connsiteX34" fmla="*/ 8611 w 10000"/>
                <a:gd name="connsiteY34" fmla="*/ 9537 h 10000"/>
                <a:gd name="connsiteX35" fmla="*/ 7833 w 10000"/>
                <a:gd name="connsiteY35" fmla="*/ 10000 h 10000"/>
                <a:gd name="connsiteX36" fmla="*/ 7306 w 10000"/>
                <a:gd name="connsiteY36" fmla="*/ 9414 h 10000"/>
                <a:gd name="connsiteX37" fmla="*/ 6639 w 10000"/>
                <a:gd name="connsiteY37" fmla="*/ 8457 h 10000"/>
                <a:gd name="connsiteX38" fmla="*/ 6639 w 10000"/>
                <a:gd name="connsiteY38" fmla="*/ 7994 h 10000"/>
                <a:gd name="connsiteX39" fmla="*/ 6167 w 10000"/>
                <a:gd name="connsiteY39" fmla="*/ 7870 h 10000"/>
                <a:gd name="connsiteX40" fmla="*/ 5722 w 10000"/>
                <a:gd name="connsiteY40" fmla="*/ 8117 h 10000"/>
                <a:gd name="connsiteX41" fmla="*/ 4833 w 10000"/>
                <a:gd name="connsiteY41" fmla="*/ 7654 h 10000"/>
                <a:gd name="connsiteX42" fmla="*/ 4500 w 10000"/>
                <a:gd name="connsiteY42" fmla="*/ 8611 h 10000"/>
                <a:gd name="connsiteX43" fmla="*/ 3861 w 10000"/>
                <a:gd name="connsiteY43" fmla="*/ 8704 h 10000"/>
                <a:gd name="connsiteX44" fmla="*/ 3278 w 10000"/>
                <a:gd name="connsiteY44" fmla="*/ 9537 h 10000"/>
                <a:gd name="connsiteX45" fmla="*/ 3028 w 10000"/>
                <a:gd name="connsiteY45" fmla="*/ 9290 h 10000"/>
                <a:gd name="connsiteX46" fmla="*/ 2472 w 10000"/>
                <a:gd name="connsiteY46" fmla="*/ 9537 h 10000"/>
                <a:gd name="connsiteX47" fmla="*/ 1833 w 10000"/>
                <a:gd name="connsiteY47" fmla="*/ 9043 h 10000"/>
                <a:gd name="connsiteX0" fmla="*/ 1833 w 10000"/>
                <a:gd name="connsiteY0" fmla="*/ 9043 h 10000"/>
                <a:gd name="connsiteX1" fmla="*/ 889 w 10000"/>
                <a:gd name="connsiteY1" fmla="*/ 8117 h 10000"/>
                <a:gd name="connsiteX2" fmla="*/ 333 w 10000"/>
                <a:gd name="connsiteY2" fmla="*/ 7469 h 10000"/>
                <a:gd name="connsiteX3" fmla="*/ 167 w 10000"/>
                <a:gd name="connsiteY3" fmla="*/ 6543 h 10000"/>
                <a:gd name="connsiteX4" fmla="*/ 0 w 10000"/>
                <a:gd name="connsiteY4" fmla="*/ 5802 h 10000"/>
                <a:gd name="connsiteX5" fmla="*/ 750 w 10000"/>
                <a:gd name="connsiteY5" fmla="*/ 5617 h 10000"/>
                <a:gd name="connsiteX6" fmla="*/ 1667 w 10000"/>
                <a:gd name="connsiteY6" fmla="*/ 5617 h 10000"/>
                <a:gd name="connsiteX7" fmla="*/ 1833 w 10000"/>
                <a:gd name="connsiteY7" fmla="*/ 5340 h 10000"/>
                <a:gd name="connsiteX8" fmla="*/ 2500 w 10000"/>
                <a:gd name="connsiteY8" fmla="*/ 5247 h 10000"/>
                <a:gd name="connsiteX9" fmla="*/ 3250 w 10000"/>
                <a:gd name="connsiteY9" fmla="*/ 4321 h 10000"/>
                <a:gd name="connsiteX10" fmla="*/ 3583 w 10000"/>
                <a:gd name="connsiteY10" fmla="*/ 4043 h 10000"/>
                <a:gd name="connsiteX11" fmla="*/ 4250 w 10000"/>
                <a:gd name="connsiteY11" fmla="*/ 3858 h 10000"/>
                <a:gd name="connsiteX12" fmla="*/ 4750 w 10000"/>
                <a:gd name="connsiteY12" fmla="*/ 3210 h 10000"/>
                <a:gd name="connsiteX13" fmla="*/ 5583 w 10000"/>
                <a:gd name="connsiteY13" fmla="*/ 3025 h 10000"/>
                <a:gd name="connsiteX14" fmla="*/ 5583 w 10000"/>
                <a:gd name="connsiteY14" fmla="*/ 2191 h 10000"/>
                <a:gd name="connsiteX15" fmla="*/ 6000 w 10000"/>
                <a:gd name="connsiteY15" fmla="*/ 1265 h 10000"/>
                <a:gd name="connsiteX16" fmla="*/ 6167 w 10000"/>
                <a:gd name="connsiteY16" fmla="*/ 525 h 10000"/>
                <a:gd name="connsiteX17" fmla="*/ 6278 w 10000"/>
                <a:gd name="connsiteY17" fmla="*/ 0 h 10000"/>
                <a:gd name="connsiteX18" fmla="*/ 7750 w 10000"/>
                <a:gd name="connsiteY18" fmla="*/ 586 h 10000"/>
                <a:gd name="connsiteX19" fmla="*/ 8056 w 10000"/>
                <a:gd name="connsiteY19" fmla="*/ 1049 h 10000"/>
                <a:gd name="connsiteX20" fmla="*/ 8861 w 10000"/>
                <a:gd name="connsiteY20" fmla="*/ 833 h 10000"/>
                <a:gd name="connsiteX21" fmla="*/ 9306 w 10000"/>
                <a:gd name="connsiteY21" fmla="*/ 957 h 10000"/>
                <a:gd name="connsiteX22" fmla="*/ 9861 w 10000"/>
                <a:gd name="connsiteY22" fmla="*/ 1543 h 10000"/>
                <a:gd name="connsiteX23" fmla="*/ 10000 w 10000"/>
                <a:gd name="connsiteY23" fmla="*/ 2809 h 10000"/>
                <a:gd name="connsiteX24" fmla="*/ 9861 w 10000"/>
                <a:gd name="connsiteY24" fmla="*/ 3302 h 10000"/>
                <a:gd name="connsiteX25" fmla="*/ 9528 w 10000"/>
                <a:gd name="connsiteY25" fmla="*/ 3179 h 10000"/>
                <a:gd name="connsiteX26" fmla="*/ 8611 w 10000"/>
                <a:gd name="connsiteY26" fmla="*/ 3981 h 10000"/>
                <a:gd name="connsiteX27" fmla="*/ 7056 w 10000"/>
                <a:gd name="connsiteY27" fmla="*/ 4259 h 10000"/>
                <a:gd name="connsiteX28" fmla="*/ 6639 w 10000"/>
                <a:gd name="connsiteY28" fmla="*/ 4722 h 10000"/>
                <a:gd name="connsiteX29" fmla="*/ 6917 w 10000"/>
                <a:gd name="connsiteY29" fmla="*/ 5154 h 10000"/>
                <a:gd name="connsiteX30" fmla="*/ 7056 w 10000"/>
                <a:gd name="connsiteY30" fmla="*/ 6111 h 10000"/>
                <a:gd name="connsiteX31" fmla="*/ 7417 w 10000"/>
                <a:gd name="connsiteY31" fmla="*/ 6265 h 10000"/>
                <a:gd name="connsiteX32" fmla="*/ 8528 w 10000"/>
                <a:gd name="connsiteY32" fmla="*/ 7654 h 10000"/>
                <a:gd name="connsiteX33" fmla="*/ 8611 w 10000"/>
                <a:gd name="connsiteY33" fmla="*/ 9537 h 10000"/>
                <a:gd name="connsiteX34" fmla="*/ 7833 w 10000"/>
                <a:gd name="connsiteY34" fmla="*/ 10000 h 10000"/>
                <a:gd name="connsiteX35" fmla="*/ 7306 w 10000"/>
                <a:gd name="connsiteY35" fmla="*/ 9414 h 10000"/>
                <a:gd name="connsiteX36" fmla="*/ 6639 w 10000"/>
                <a:gd name="connsiteY36" fmla="*/ 8457 h 10000"/>
                <a:gd name="connsiteX37" fmla="*/ 6639 w 10000"/>
                <a:gd name="connsiteY37" fmla="*/ 7994 h 10000"/>
                <a:gd name="connsiteX38" fmla="*/ 6167 w 10000"/>
                <a:gd name="connsiteY38" fmla="*/ 7870 h 10000"/>
                <a:gd name="connsiteX39" fmla="*/ 5722 w 10000"/>
                <a:gd name="connsiteY39" fmla="*/ 8117 h 10000"/>
                <a:gd name="connsiteX40" fmla="*/ 4833 w 10000"/>
                <a:gd name="connsiteY40" fmla="*/ 7654 h 10000"/>
                <a:gd name="connsiteX41" fmla="*/ 4500 w 10000"/>
                <a:gd name="connsiteY41" fmla="*/ 8611 h 10000"/>
                <a:gd name="connsiteX42" fmla="*/ 3861 w 10000"/>
                <a:gd name="connsiteY42" fmla="*/ 8704 h 10000"/>
                <a:gd name="connsiteX43" fmla="*/ 3278 w 10000"/>
                <a:gd name="connsiteY43" fmla="*/ 9537 h 10000"/>
                <a:gd name="connsiteX44" fmla="*/ 3028 w 10000"/>
                <a:gd name="connsiteY44" fmla="*/ 9290 h 10000"/>
                <a:gd name="connsiteX45" fmla="*/ 2472 w 10000"/>
                <a:gd name="connsiteY45" fmla="*/ 9537 h 10000"/>
                <a:gd name="connsiteX46" fmla="*/ 1833 w 10000"/>
                <a:gd name="connsiteY46" fmla="*/ 90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000" h="10000">
                  <a:moveTo>
                    <a:pt x="1833" y="9043"/>
                  </a:moveTo>
                  <a:cubicBezTo>
                    <a:pt x="1569" y="8807"/>
                    <a:pt x="1139" y="8379"/>
                    <a:pt x="889" y="8117"/>
                  </a:cubicBezTo>
                  <a:lnTo>
                    <a:pt x="333" y="7469"/>
                  </a:lnTo>
                  <a:cubicBezTo>
                    <a:pt x="278" y="7160"/>
                    <a:pt x="222" y="6852"/>
                    <a:pt x="167" y="6543"/>
                  </a:cubicBezTo>
                  <a:cubicBezTo>
                    <a:pt x="111" y="6296"/>
                    <a:pt x="56" y="6049"/>
                    <a:pt x="0" y="5802"/>
                  </a:cubicBezTo>
                  <a:lnTo>
                    <a:pt x="750" y="5617"/>
                  </a:lnTo>
                  <a:lnTo>
                    <a:pt x="1667" y="5617"/>
                  </a:lnTo>
                  <a:lnTo>
                    <a:pt x="1833" y="5340"/>
                  </a:lnTo>
                  <a:lnTo>
                    <a:pt x="2500" y="5247"/>
                  </a:lnTo>
                  <a:lnTo>
                    <a:pt x="3250" y="4321"/>
                  </a:lnTo>
                  <a:lnTo>
                    <a:pt x="3583" y="4043"/>
                  </a:lnTo>
                  <a:lnTo>
                    <a:pt x="4250" y="3858"/>
                  </a:lnTo>
                  <a:lnTo>
                    <a:pt x="4750" y="3210"/>
                  </a:lnTo>
                  <a:lnTo>
                    <a:pt x="5583" y="3025"/>
                  </a:lnTo>
                  <a:lnTo>
                    <a:pt x="5583" y="2191"/>
                  </a:lnTo>
                  <a:lnTo>
                    <a:pt x="6000" y="1265"/>
                  </a:lnTo>
                  <a:cubicBezTo>
                    <a:pt x="6056" y="1018"/>
                    <a:pt x="6111" y="772"/>
                    <a:pt x="6167" y="525"/>
                  </a:cubicBezTo>
                  <a:lnTo>
                    <a:pt x="6278" y="0"/>
                  </a:lnTo>
                  <a:lnTo>
                    <a:pt x="7750" y="586"/>
                  </a:lnTo>
                  <a:lnTo>
                    <a:pt x="8056" y="1049"/>
                  </a:lnTo>
                  <a:lnTo>
                    <a:pt x="8861" y="833"/>
                  </a:lnTo>
                  <a:lnTo>
                    <a:pt x="9306" y="957"/>
                  </a:lnTo>
                  <a:lnTo>
                    <a:pt x="9861" y="1543"/>
                  </a:lnTo>
                  <a:cubicBezTo>
                    <a:pt x="9907" y="1965"/>
                    <a:pt x="9954" y="2387"/>
                    <a:pt x="10000" y="2809"/>
                  </a:cubicBezTo>
                  <a:cubicBezTo>
                    <a:pt x="9954" y="2973"/>
                    <a:pt x="9907" y="3138"/>
                    <a:pt x="9861" y="3302"/>
                  </a:cubicBezTo>
                  <a:lnTo>
                    <a:pt x="9528" y="3179"/>
                  </a:lnTo>
                  <a:lnTo>
                    <a:pt x="8611" y="3981"/>
                  </a:lnTo>
                  <a:lnTo>
                    <a:pt x="7056" y="4259"/>
                  </a:lnTo>
                  <a:lnTo>
                    <a:pt x="6639" y="4722"/>
                  </a:lnTo>
                  <a:lnTo>
                    <a:pt x="6917" y="5154"/>
                  </a:lnTo>
                  <a:cubicBezTo>
                    <a:pt x="6963" y="5473"/>
                    <a:pt x="7010" y="5792"/>
                    <a:pt x="7056" y="6111"/>
                  </a:cubicBezTo>
                  <a:lnTo>
                    <a:pt x="7417" y="6265"/>
                  </a:lnTo>
                  <a:lnTo>
                    <a:pt x="8528" y="7654"/>
                  </a:lnTo>
                  <a:cubicBezTo>
                    <a:pt x="8556" y="8282"/>
                    <a:pt x="8583" y="8909"/>
                    <a:pt x="8611" y="9537"/>
                  </a:cubicBezTo>
                  <a:lnTo>
                    <a:pt x="7833" y="10000"/>
                  </a:lnTo>
                  <a:lnTo>
                    <a:pt x="7306" y="9414"/>
                  </a:lnTo>
                  <a:lnTo>
                    <a:pt x="6639" y="8457"/>
                  </a:lnTo>
                  <a:lnTo>
                    <a:pt x="6639" y="7994"/>
                  </a:lnTo>
                  <a:lnTo>
                    <a:pt x="6167" y="7870"/>
                  </a:lnTo>
                  <a:lnTo>
                    <a:pt x="5722" y="8117"/>
                  </a:lnTo>
                  <a:lnTo>
                    <a:pt x="4833" y="7654"/>
                  </a:lnTo>
                  <a:lnTo>
                    <a:pt x="4500" y="8611"/>
                  </a:lnTo>
                  <a:lnTo>
                    <a:pt x="3861" y="8704"/>
                  </a:lnTo>
                  <a:lnTo>
                    <a:pt x="3278" y="9537"/>
                  </a:lnTo>
                  <a:lnTo>
                    <a:pt x="3028" y="9290"/>
                  </a:lnTo>
                  <a:lnTo>
                    <a:pt x="2472" y="9537"/>
                  </a:lnTo>
                  <a:lnTo>
                    <a:pt x="1833" y="9043"/>
                  </a:lnTo>
                  <a:close/>
                </a:path>
              </a:pathLst>
            </a:custGeom>
            <a:grpFill/>
            <a:ln w="3175" cap="flat" cmpd="sng">
              <a:solidFill>
                <a:srgbClr val="024A0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zh-CN" altLang="en-US" sz="700"/>
            </a:p>
          </p:txBody>
        </p:sp>
      </p:grpSp>
      <p:cxnSp>
        <p:nvCxnSpPr>
          <p:cNvPr id="43" name="肘形连接符 47"/>
          <p:cNvCxnSpPr>
            <a:stCxn id="30" idx="33"/>
          </p:cNvCxnSpPr>
          <p:nvPr/>
        </p:nvCxnSpPr>
        <p:spPr>
          <a:xfrm flipV="1">
            <a:off x="4582438" y="2225216"/>
            <a:ext cx="2173588" cy="1762046"/>
          </a:xfrm>
          <a:prstGeom prst="bentConnector3">
            <a:avLst/>
          </a:prstGeom>
          <a:ln w="38100">
            <a:solidFill>
              <a:srgbClr val="024A0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肘形连接符 59"/>
          <p:cNvCxnSpPr/>
          <p:nvPr/>
        </p:nvCxnSpPr>
        <p:spPr>
          <a:xfrm rot="16200000" flipH="1">
            <a:off x="5305276" y="3375446"/>
            <a:ext cx="42826" cy="2883469"/>
          </a:xfrm>
          <a:prstGeom prst="bentConnector2">
            <a:avLst/>
          </a:prstGeom>
          <a:ln w="38100">
            <a:solidFill>
              <a:srgbClr val="024A0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26742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9887" y="5960118"/>
            <a:ext cx="1383795" cy="883922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4169" y="4154432"/>
            <a:ext cx="3924158" cy="2848708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1251" y="4009292"/>
            <a:ext cx="5099996" cy="2834748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69046" y="4421718"/>
            <a:ext cx="3144241" cy="2581422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416231" y="-275772"/>
            <a:ext cx="3978968" cy="2419643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82593">
            <a:off x="740739" y="42385"/>
            <a:ext cx="1048293" cy="1375667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995122" y="3074991"/>
            <a:ext cx="539527" cy="708017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2208032" y="1933311"/>
            <a:ext cx="7771741" cy="1718730"/>
            <a:chOff x="2222546" y="1686569"/>
            <a:chExt cx="7771741" cy="1718730"/>
          </a:xfrm>
        </p:grpSpPr>
        <p:sp>
          <p:nvSpPr>
            <p:cNvPr id="4" name="TextBox 24"/>
            <p:cNvSpPr txBox="1"/>
            <p:nvPr/>
          </p:nvSpPr>
          <p:spPr>
            <a:xfrm>
              <a:off x="2898661" y="1772650"/>
              <a:ext cx="6419510" cy="1608122"/>
            </a:xfrm>
            <a:prstGeom prst="rect">
              <a:avLst/>
            </a:prstGeom>
            <a:noFill/>
          </p:spPr>
          <p:txBody>
            <a:bodyPr wrap="square" lIns="68571" tIns="34285" rIns="68571" bIns="34285" rtlCol="0">
              <a:spAutoFit/>
            </a:bodyPr>
            <a:lstStyle/>
            <a:p>
              <a:pPr algn="dist"/>
              <a:r>
                <a:rPr lang="en-US" altLang="zh-CN" sz="10000" b="1" dirty="0" smtClean="0">
                  <a:blipFill>
                    <a:blip r:embed="rId9"/>
                    <a:stretch>
                      <a:fillRect/>
                    </a:stretch>
                  </a:blipFill>
                  <a:latin typeface="超世纪细毛楷" panose="02000000000000000000" pitchFamily="2" charset="-120"/>
                  <a:ea typeface="超世纪细毛楷" panose="02000000000000000000" pitchFamily="2" charset="-120"/>
                </a:rPr>
                <a:t>THANKS</a:t>
              </a:r>
              <a:endParaRPr lang="zh-CN" altLang="en-US" sz="10000" b="1" dirty="0">
                <a:blipFill>
                  <a:blip r:embed="rId9"/>
                  <a:stretch>
                    <a:fillRect/>
                  </a:stretch>
                </a:blipFill>
                <a:latin typeface="超世纪细毛楷" panose="02000000000000000000" pitchFamily="2" charset="-120"/>
                <a:ea typeface="超世纪细毛楷" panose="02000000000000000000" pitchFamily="2" charset="-120"/>
              </a:endParaRPr>
            </a:p>
          </p:txBody>
        </p:sp>
        <p:grpSp>
          <p:nvGrpSpPr>
            <p:cNvPr id="20" name="组合 19"/>
            <p:cNvGrpSpPr/>
            <p:nvPr/>
          </p:nvGrpSpPr>
          <p:grpSpPr>
            <a:xfrm flipV="1">
              <a:off x="2222546" y="1686569"/>
              <a:ext cx="404642" cy="404642"/>
              <a:chOff x="5462758" y="180975"/>
              <a:chExt cx="611512" cy="611512"/>
            </a:xfrm>
            <a:blipFill>
              <a:blip r:embed="rId9"/>
              <a:stretch>
                <a:fillRect/>
              </a:stretch>
            </a:blipFill>
          </p:grpSpPr>
          <p:sp>
            <p:nvSpPr>
              <p:cNvPr id="17" name="矩形 16"/>
              <p:cNvSpPr/>
              <p:nvPr/>
            </p:nvSpPr>
            <p:spPr>
              <a:xfrm>
                <a:off x="5462758" y="180975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" name="矩形 18"/>
              <p:cNvSpPr/>
              <p:nvPr/>
            </p:nvSpPr>
            <p:spPr>
              <a:xfrm rot="5400000">
                <a:off x="5719277" y="437494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/>
          </p:nvGrpSpPr>
          <p:grpSpPr>
            <a:xfrm flipH="1">
              <a:off x="9589645" y="3000657"/>
              <a:ext cx="404642" cy="404642"/>
              <a:chOff x="5462758" y="180975"/>
              <a:chExt cx="611512" cy="611512"/>
            </a:xfrm>
            <a:blipFill>
              <a:blip r:embed="rId9"/>
              <a:stretch>
                <a:fillRect/>
              </a:stretch>
            </a:blipFill>
          </p:grpSpPr>
          <p:sp>
            <p:nvSpPr>
              <p:cNvPr id="22" name="矩形 21"/>
              <p:cNvSpPr/>
              <p:nvPr/>
            </p:nvSpPr>
            <p:spPr>
              <a:xfrm>
                <a:off x="5462758" y="180975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" name="矩形 22"/>
              <p:cNvSpPr/>
              <p:nvPr/>
            </p:nvSpPr>
            <p:spPr>
              <a:xfrm rot="5400000">
                <a:off x="5719277" y="437494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pic>
        <p:nvPicPr>
          <p:cNvPr id="16" name="图片 1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4885" y="3008128"/>
            <a:ext cx="9991050" cy="20636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0490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6927 -0.16921 L 4.375E-6 1.00831E-17 " pathEditMode="relative" rAng="0" ptsTypes="AA">
                                      <p:cBhvr>
                                        <p:cTn id="1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451" y="8449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5495 0.14144 L 4.58333E-6 0 " pathEditMode="relative" rAng="0" ptsTypes="AA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21" y="-708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/</a:t>
            </a:r>
            <a:endParaRPr lang="en-US" altLang="zh-CN" sz="1200" kern="0" dirty="0" smtClean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体下载：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http://www.ypppt.com/ziti/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绘本故事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http://www.ypppt.com/gushi/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5828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635500"/>
            <a:ext cx="12191998" cy="2222500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97949" y="3699802"/>
            <a:ext cx="4796096" cy="2665830"/>
          </a:xfrm>
          <a:prstGeom prst="rect">
            <a:avLst/>
          </a:prstGeom>
        </p:spPr>
      </p:pic>
      <p:grpSp>
        <p:nvGrpSpPr>
          <p:cNvPr id="12" name="组合 11"/>
          <p:cNvGrpSpPr/>
          <p:nvPr/>
        </p:nvGrpSpPr>
        <p:grpSpPr>
          <a:xfrm>
            <a:off x="2454774" y="1526911"/>
            <a:ext cx="7263744" cy="1834844"/>
            <a:chOff x="2454774" y="1526911"/>
            <a:chExt cx="7263744" cy="1834844"/>
          </a:xfrm>
        </p:grpSpPr>
        <p:sp>
          <p:nvSpPr>
            <p:cNvPr id="4" name="TextBox 24"/>
            <p:cNvSpPr txBox="1"/>
            <p:nvPr/>
          </p:nvSpPr>
          <p:spPr>
            <a:xfrm>
              <a:off x="2891406" y="1609494"/>
              <a:ext cx="6390480" cy="1669678"/>
            </a:xfrm>
            <a:prstGeom prst="rect">
              <a:avLst/>
            </a:prstGeom>
            <a:noFill/>
          </p:spPr>
          <p:txBody>
            <a:bodyPr wrap="square" lIns="68571" tIns="34285" rIns="68571" bIns="34285" rtlCol="0">
              <a:spAutoFit/>
            </a:bodyPr>
            <a:lstStyle/>
            <a:p>
              <a:pPr algn="dist"/>
              <a:r>
                <a:rPr lang="zh-CN" altLang="en-US" sz="10400" b="1" dirty="0" smtClean="0">
                  <a:blipFill>
                    <a:blip r:embed="rId4"/>
                    <a:stretch>
                      <a:fillRect/>
                    </a:stretch>
                  </a:blipFill>
                  <a:latin typeface="汉仪雪君体简" panose="02010604000101010101" pitchFamily="2" charset="-122"/>
                  <a:ea typeface="汉仪雪君体简" panose="02010604000101010101" pitchFamily="2" charset="-122"/>
                </a:rPr>
                <a:t>端午简介</a:t>
              </a:r>
            </a:p>
          </p:txBody>
        </p:sp>
        <p:grpSp>
          <p:nvGrpSpPr>
            <p:cNvPr id="5" name="组合 4"/>
            <p:cNvGrpSpPr/>
            <p:nvPr/>
          </p:nvGrpSpPr>
          <p:grpSpPr>
            <a:xfrm flipV="1">
              <a:off x="2454774" y="1526911"/>
              <a:ext cx="404642" cy="404642"/>
              <a:chOff x="5462758" y="180975"/>
              <a:chExt cx="611512" cy="611512"/>
            </a:xfrm>
            <a:blipFill>
              <a:blip r:embed="rId4"/>
              <a:stretch>
                <a:fillRect/>
              </a:stretch>
            </a:blipFill>
          </p:grpSpPr>
          <p:sp>
            <p:nvSpPr>
              <p:cNvPr id="6" name="矩形 5"/>
              <p:cNvSpPr/>
              <p:nvPr/>
            </p:nvSpPr>
            <p:spPr>
              <a:xfrm>
                <a:off x="5462758" y="180975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" name="矩形 6"/>
              <p:cNvSpPr/>
              <p:nvPr/>
            </p:nvSpPr>
            <p:spPr>
              <a:xfrm rot="5400000">
                <a:off x="5719277" y="437494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 flipH="1">
              <a:off x="9313876" y="2957113"/>
              <a:ext cx="404642" cy="404642"/>
              <a:chOff x="5462758" y="180975"/>
              <a:chExt cx="611512" cy="611512"/>
            </a:xfrm>
            <a:blipFill>
              <a:blip r:embed="rId4"/>
              <a:stretch>
                <a:fillRect/>
              </a:stretch>
            </a:blipFill>
          </p:grpSpPr>
          <p:sp>
            <p:nvSpPr>
              <p:cNvPr id="9" name="矩形 8"/>
              <p:cNvSpPr/>
              <p:nvPr/>
            </p:nvSpPr>
            <p:spPr>
              <a:xfrm>
                <a:off x="5462758" y="180975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" name="矩形 9"/>
              <p:cNvSpPr/>
              <p:nvPr/>
            </p:nvSpPr>
            <p:spPr>
              <a:xfrm rot="5400000">
                <a:off x="5719277" y="437494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1" name="矩形 10"/>
          <p:cNvSpPr/>
          <p:nvPr/>
        </p:nvSpPr>
        <p:spPr>
          <a:xfrm>
            <a:off x="4043197" y="3424032"/>
            <a:ext cx="410561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28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——</a:t>
            </a:r>
            <a:r>
              <a:rPr lang="zh-CN" altLang="en-US" sz="28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添加说明文字 </a:t>
            </a:r>
            <a:r>
              <a:rPr lang="en-US" altLang="zh-CN" sz="28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——</a:t>
            </a:r>
            <a:endParaRPr lang="zh-CN" altLang="en-US" sz="2800" b="1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3" name="图片 1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1299" y="5541158"/>
            <a:ext cx="1383795" cy="8839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5272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0815674" y="1967843"/>
            <a:ext cx="615553" cy="1887696"/>
          </a:xfrm>
          <a:prstGeom prst="rect">
            <a:avLst/>
          </a:prstGeom>
        </p:spPr>
        <p:txBody>
          <a:bodyPr vert="eaVert" wrap="none">
            <a:spAutoFit/>
          </a:bodyPr>
          <a:lstStyle/>
          <a:p>
            <a:pPr algn="dist"/>
            <a:r>
              <a:rPr lang="zh-CN" altLang="en-US" sz="2800" dirty="0" smtClean="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rPr>
              <a:t>端午节简介</a:t>
            </a:r>
            <a:endParaRPr lang="zh-CN" altLang="en-US" sz="2800" dirty="0">
              <a:solidFill>
                <a:srgbClr val="800000"/>
              </a:solidFill>
              <a:latin typeface="汉仪雪君体简" panose="02010604000101010101" pitchFamily="2" charset="-122"/>
              <a:ea typeface="汉仪雪君体简" panose="02010604000101010101" pitchFamily="2" charset="-122"/>
              <a:cs typeface="Adobe Devanagari" panose="02040503050201020203" pitchFamily="18" charset="0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8796273" y="1955118"/>
            <a:ext cx="1985159" cy="376316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请在此处添加说明文字，请在此处添加说明文字，请在此处添加说明文字，请在此处添加说明文字，请在此处添加说明文字，请在此处添加说明文字</a:t>
            </a: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……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7465349" y="1955118"/>
            <a:ext cx="1292662" cy="376316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Please add a caption here, Please add a caption here, Please add a caption here, Please add a caption here, Please add a caption here, Please add a caption here ……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Freeform 13"/>
          <p:cNvSpPr>
            <a:spLocks noEditPoints="1"/>
          </p:cNvSpPr>
          <p:nvPr/>
        </p:nvSpPr>
        <p:spPr bwMode="auto">
          <a:xfrm>
            <a:off x="769260" y="1890568"/>
            <a:ext cx="6379410" cy="3639337"/>
          </a:xfrm>
          <a:custGeom>
            <a:avLst/>
            <a:gdLst>
              <a:gd name="T0" fmla="*/ 401 w 1210"/>
              <a:gd name="T1" fmla="*/ 7 h 689"/>
              <a:gd name="T2" fmla="*/ 664 w 1210"/>
              <a:gd name="T3" fmla="*/ 15 h 689"/>
              <a:gd name="T4" fmla="*/ 992 w 1210"/>
              <a:gd name="T5" fmla="*/ 387 h 689"/>
              <a:gd name="T6" fmla="*/ 1176 w 1210"/>
              <a:gd name="T7" fmla="*/ 163 h 689"/>
              <a:gd name="T8" fmla="*/ 1015 w 1210"/>
              <a:gd name="T9" fmla="*/ 162 h 689"/>
              <a:gd name="T10" fmla="*/ 1047 w 1210"/>
              <a:gd name="T11" fmla="*/ 131 h 689"/>
              <a:gd name="T12" fmla="*/ 1000 w 1210"/>
              <a:gd name="T13" fmla="*/ 114 h 689"/>
              <a:gd name="T14" fmla="*/ 853 w 1210"/>
              <a:gd name="T15" fmla="*/ 75 h 689"/>
              <a:gd name="T16" fmla="*/ 725 w 1210"/>
              <a:gd name="T17" fmla="*/ 62 h 689"/>
              <a:gd name="T18" fmla="*/ 682 w 1210"/>
              <a:gd name="T19" fmla="*/ 80 h 689"/>
              <a:gd name="T20" fmla="*/ 392 w 1210"/>
              <a:gd name="T21" fmla="*/ 70 h 689"/>
              <a:gd name="T22" fmla="*/ 290 w 1210"/>
              <a:gd name="T23" fmla="*/ 31 h 689"/>
              <a:gd name="T24" fmla="*/ 177 w 1210"/>
              <a:gd name="T25" fmla="*/ 99 h 689"/>
              <a:gd name="T26" fmla="*/ 69 w 1210"/>
              <a:gd name="T27" fmla="*/ 256 h 689"/>
              <a:gd name="T28" fmla="*/ 184 w 1210"/>
              <a:gd name="T29" fmla="*/ 388 h 689"/>
              <a:gd name="T30" fmla="*/ 359 w 1210"/>
              <a:gd name="T31" fmla="*/ 422 h 689"/>
              <a:gd name="T32" fmla="*/ 325 w 1210"/>
              <a:gd name="T33" fmla="*/ 461 h 689"/>
              <a:gd name="T34" fmla="*/ 225 w 1210"/>
              <a:gd name="T35" fmla="*/ 672 h 689"/>
              <a:gd name="T36" fmla="*/ 1108 w 1210"/>
              <a:gd name="T37" fmla="*/ 601 h 689"/>
              <a:gd name="T38" fmla="*/ 1041 w 1210"/>
              <a:gd name="T39" fmla="*/ 123 h 689"/>
              <a:gd name="T40" fmla="*/ 919 w 1210"/>
              <a:gd name="T41" fmla="*/ 123 h 689"/>
              <a:gd name="T42" fmla="*/ 708 w 1210"/>
              <a:gd name="T43" fmla="*/ 68 h 689"/>
              <a:gd name="T44" fmla="*/ 262 w 1210"/>
              <a:gd name="T45" fmla="*/ 284 h 689"/>
              <a:gd name="T46" fmla="*/ 155 w 1210"/>
              <a:gd name="T47" fmla="*/ 215 h 689"/>
              <a:gd name="T48" fmla="*/ 231 w 1210"/>
              <a:gd name="T49" fmla="*/ 205 h 689"/>
              <a:gd name="T50" fmla="*/ 132 w 1210"/>
              <a:gd name="T51" fmla="*/ 211 h 689"/>
              <a:gd name="T52" fmla="*/ 200 w 1210"/>
              <a:gd name="T53" fmla="*/ 154 h 689"/>
              <a:gd name="T54" fmla="*/ 127 w 1210"/>
              <a:gd name="T55" fmla="*/ 220 h 689"/>
              <a:gd name="T56" fmla="*/ 345 w 1210"/>
              <a:gd name="T57" fmla="*/ 334 h 689"/>
              <a:gd name="T58" fmla="*/ 173 w 1210"/>
              <a:gd name="T59" fmla="*/ 322 h 689"/>
              <a:gd name="T60" fmla="*/ 387 w 1210"/>
              <a:gd name="T61" fmla="*/ 354 h 689"/>
              <a:gd name="T62" fmla="*/ 348 w 1210"/>
              <a:gd name="T63" fmla="*/ 516 h 689"/>
              <a:gd name="T64" fmla="*/ 386 w 1210"/>
              <a:gd name="T65" fmla="*/ 527 h 689"/>
              <a:gd name="T66" fmla="*/ 437 w 1210"/>
              <a:gd name="T67" fmla="*/ 668 h 689"/>
              <a:gd name="T68" fmla="*/ 510 w 1210"/>
              <a:gd name="T69" fmla="*/ 74 h 689"/>
              <a:gd name="T70" fmla="*/ 1049 w 1210"/>
              <a:gd name="T71" fmla="*/ 341 h 689"/>
              <a:gd name="T72" fmla="*/ 1126 w 1210"/>
              <a:gd name="T73" fmla="*/ 325 h 689"/>
              <a:gd name="T74" fmla="*/ 1121 w 1210"/>
              <a:gd name="T75" fmla="*/ 153 h 689"/>
              <a:gd name="T76" fmla="*/ 1097 w 1210"/>
              <a:gd name="T77" fmla="*/ 204 h 689"/>
              <a:gd name="T78" fmla="*/ 1062 w 1210"/>
              <a:gd name="T79" fmla="*/ 179 h 689"/>
              <a:gd name="T80" fmla="*/ 1031 w 1210"/>
              <a:gd name="T81" fmla="*/ 218 h 689"/>
              <a:gd name="T82" fmla="*/ 1017 w 1210"/>
              <a:gd name="T83" fmla="*/ 257 h 689"/>
              <a:gd name="T84" fmla="*/ 884 w 1210"/>
              <a:gd name="T85" fmla="*/ 187 h 689"/>
              <a:gd name="T86" fmla="*/ 840 w 1210"/>
              <a:gd name="T87" fmla="*/ 102 h 689"/>
              <a:gd name="T88" fmla="*/ 737 w 1210"/>
              <a:gd name="T89" fmla="*/ 101 h 689"/>
              <a:gd name="T90" fmla="*/ 751 w 1210"/>
              <a:gd name="T91" fmla="*/ 136 h 689"/>
              <a:gd name="T92" fmla="*/ 828 w 1210"/>
              <a:gd name="T93" fmla="*/ 169 h 689"/>
              <a:gd name="T94" fmla="*/ 886 w 1210"/>
              <a:gd name="T95" fmla="*/ 212 h 689"/>
              <a:gd name="T96" fmla="*/ 1005 w 1210"/>
              <a:gd name="T97" fmla="*/ 183 h 689"/>
              <a:gd name="T98" fmla="*/ 1059 w 1210"/>
              <a:gd name="T99" fmla="*/ 253 h 689"/>
              <a:gd name="T100" fmla="*/ 1008 w 1210"/>
              <a:gd name="T101" fmla="*/ 313 h 689"/>
              <a:gd name="T102" fmla="*/ 229 w 1210"/>
              <a:gd name="T103" fmla="*/ 35 h 689"/>
              <a:gd name="T104" fmla="*/ 684 w 1210"/>
              <a:gd name="T105" fmla="*/ 46 h 689"/>
              <a:gd name="T106" fmla="*/ 936 w 1210"/>
              <a:gd name="T107" fmla="*/ 56 h 689"/>
              <a:gd name="T108" fmla="*/ 436 w 1210"/>
              <a:gd name="T109" fmla="*/ 58 h 689"/>
              <a:gd name="T110" fmla="*/ 969 w 1210"/>
              <a:gd name="T111" fmla="*/ 76 h 689"/>
              <a:gd name="T112" fmla="*/ 151 w 1210"/>
              <a:gd name="T113" fmla="*/ 136 h 689"/>
              <a:gd name="T114" fmla="*/ 185 w 1210"/>
              <a:gd name="T115" fmla="*/ 182 h 689"/>
              <a:gd name="T116" fmla="*/ 71 w 1210"/>
              <a:gd name="T117" fmla="*/ 220 h 689"/>
              <a:gd name="T118" fmla="*/ 999 w 1210"/>
              <a:gd name="T119" fmla="*/ 272 h 689"/>
              <a:gd name="T120" fmla="*/ 1011 w 1210"/>
              <a:gd name="T121" fmla="*/ 343 h 689"/>
              <a:gd name="T122" fmla="*/ 294 w 1210"/>
              <a:gd name="T123" fmla="*/ 374 h 689"/>
              <a:gd name="T124" fmla="*/ 367 w 1210"/>
              <a:gd name="T125" fmla="*/ 513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10" h="689">
                <a:moveTo>
                  <a:pt x="325" y="12"/>
                </a:moveTo>
                <a:cubicBezTo>
                  <a:pt x="330" y="12"/>
                  <a:pt x="334" y="13"/>
                  <a:pt x="337" y="12"/>
                </a:cubicBezTo>
                <a:cubicBezTo>
                  <a:pt x="342" y="12"/>
                  <a:pt x="342" y="11"/>
                  <a:pt x="345" y="9"/>
                </a:cubicBezTo>
                <a:cubicBezTo>
                  <a:pt x="344" y="6"/>
                  <a:pt x="345" y="8"/>
                  <a:pt x="342" y="8"/>
                </a:cubicBezTo>
                <a:cubicBezTo>
                  <a:pt x="342" y="6"/>
                  <a:pt x="342" y="5"/>
                  <a:pt x="343" y="3"/>
                </a:cubicBezTo>
                <a:cubicBezTo>
                  <a:pt x="342" y="3"/>
                  <a:pt x="342" y="3"/>
                  <a:pt x="342" y="3"/>
                </a:cubicBezTo>
                <a:cubicBezTo>
                  <a:pt x="340" y="3"/>
                  <a:pt x="340" y="3"/>
                  <a:pt x="338" y="4"/>
                </a:cubicBezTo>
                <a:cubicBezTo>
                  <a:pt x="335" y="3"/>
                  <a:pt x="337" y="5"/>
                  <a:pt x="336" y="2"/>
                </a:cubicBezTo>
                <a:cubicBezTo>
                  <a:pt x="329" y="2"/>
                  <a:pt x="327" y="5"/>
                  <a:pt x="322" y="7"/>
                </a:cubicBezTo>
                <a:cubicBezTo>
                  <a:pt x="323" y="10"/>
                  <a:pt x="324" y="9"/>
                  <a:pt x="325" y="12"/>
                </a:cubicBezTo>
                <a:close/>
                <a:moveTo>
                  <a:pt x="354" y="12"/>
                </a:moveTo>
                <a:cubicBezTo>
                  <a:pt x="355" y="13"/>
                  <a:pt x="358" y="11"/>
                  <a:pt x="360" y="11"/>
                </a:cubicBezTo>
                <a:cubicBezTo>
                  <a:pt x="361" y="11"/>
                  <a:pt x="363" y="13"/>
                  <a:pt x="364" y="13"/>
                </a:cubicBezTo>
                <a:cubicBezTo>
                  <a:pt x="365" y="12"/>
                  <a:pt x="365" y="11"/>
                  <a:pt x="366" y="10"/>
                </a:cubicBezTo>
                <a:cubicBezTo>
                  <a:pt x="365" y="6"/>
                  <a:pt x="365" y="7"/>
                  <a:pt x="364" y="3"/>
                </a:cubicBezTo>
                <a:cubicBezTo>
                  <a:pt x="363" y="2"/>
                  <a:pt x="362" y="2"/>
                  <a:pt x="361" y="2"/>
                </a:cubicBezTo>
                <a:cubicBezTo>
                  <a:pt x="359" y="4"/>
                  <a:pt x="354" y="2"/>
                  <a:pt x="349" y="6"/>
                </a:cubicBezTo>
                <a:cubicBezTo>
                  <a:pt x="350" y="10"/>
                  <a:pt x="351" y="10"/>
                  <a:pt x="354" y="12"/>
                </a:cubicBezTo>
                <a:close/>
                <a:moveTo>
                  <a:pt x="306" y="12"/>
                </a:moveTo>
                <a:cubicBezTo>
                  <a:pt x="310" y="12"/>
                  <a:pt x="311" y="12"/>
                  <a:pt x="311" y="8"/>
                </a:cubicBezTo>
                <a:cubicBezTo>
                  <a:pt x="313" y="9"/>
                  <a:pt x="314" y="11"/>
                  <a:pt x="315" y="12"/>
                </a:cubicBezTo>
                <a:cubicBezTo>
                  <a:pt x="322" y="11"/>
                  <a:pt x="318" y="9"/>
                  <a:pt x="323" y="5"/>
                </a:cubicBezTo>
                <a:cubicBezTo>
                  <a:pt x="319" y="0"/>
                  <a:pt x="313" y="5"/>
                  <a:pt x="307" y="3"/>
                </a:cubicBezTo>
                <a:cubicBezTo>
                  <a:pt x="299" y="2"/>
                  <a:pt x="290" y="5"/>
                  <a:pt x="281" y="3"/>
                </a:cubicBezTo>
                <a:cubicBezTo>
                  <a:pt x="280" y="4"/>
                  <a:pt x="279" y="4"/>
                  <a:pt x="278" y="7"/>
                </a:cubicBezTo>
                <a:cubicBezTo>
                  <a:pt x="274" y="7"/>
                  <a:pt x="274" y="7"/>
                  <a:pt x="274" y="7"/>
                </a:cubicBezTo>
                <a:cubicBezTo>
                  <a:pt x="275" y="7"/>
                  <a:pt x="275" y="7"/>
                  <a:pt x="277" y="6"/>
                </a:cubicBezTo>
                <a:cubicBezTo>
                  <a:pt x="277" y="4"/>
                  <a:pt x="277" y="4"/>
                  <a:pt x="277" y="4"/>
                </a:cubicBezTo>
                <a:cubicBezTo>
                  <a:pt x="275" y="5"/>
                  <a:pt x="274" y="6"/>
                  <a:pt x="272" y="6"/>
                </a:cubicBezTo>
                <a:cubicBezTo>
                  <a:pt x="273" y="7"/>
                  <a:pt x="273" y="8"/>
                  <a:pt x="273" y="8"/>
                </a:cubicBezTo>
                <a:cubicBezTo>
                  <a:pt x="282" y="8"/>
                  <a:pt x="301" y="6"/>
                  <a:pt x="306" y="12"/>
                </a:cubicBezTo>
                <a:close/>
                <a:moveTo>
                  <a:pt x="372" y="10"/>
                </a:moveTo>
                <a:cubicBezTo>
                  <a:pt x="373" y="12"/>
                  <a:pt x="385" y="10"/>
                  <a:pt x="386" y="10"/>
                </a:cubicBezTo>
                <a:cubicBezTo>
                  <a:pt x="389" y="10"/>
                  <a:pt x="390" y="10"/>
                  <a:pt x="392" y="9"/>
                </a:cubicBezTo>
                <a:cubicBezTo>
                  <a:pt x="392" y="4"/>
                  <a:pt x="392" y="4"/>
                  <a:pt x="392" y="4"/>
                </a:cubicBezTo>
                <a:cubicBezTo>
                  <a:pt x="386" y="5"/>
                  <a:pt x="379" y="3"/>
                  <a:pt x="370" y="3"/>
                </a:cubicBezTo>
                <a:cubicBezTo>
                  <a:pt x="369" y="4"/>
                  <a:pt x="369" y="5"/>
                  <a:pt x="368" y="6"/>
                </a:cubicBezTo>
                <a:cubicBezTo>
                  <a:pt x="369" y="9"/>
                  <a:pt x="369" y="9"/>
                  <a:pt x="372" y="10"/>
                </a:cubicBezTo>
                <a:close/>
                <a:moveTo>
                  <a:pt x="425" y="8"/>
                </a:moveTo>
                <a:cubicBezTo>
                  <a:pt x="427" y="8"/>
                  <a:pt x="427" y="8"/>
                  <a:pt x="427" y="8"/>
                </a:cubicBezTo>
                <a:cubicBezTo>
                  <a:pt x="427" y="5"/>
                  <a:pt x="427" y="5"/>
                  <a:pt x="427" y="5"/>
                </a:cubicBezTo>
                <a:cubicBezTo>
                  <a:pt x="416" y="5"/>
                  <a:pt x="414" y="4"/>
                  <a:pt x="404" y="5"/>
                </a:cubicBezTo>
                <a:cubicBezTo>
                  <a:pt x="405" y="8"/>
                  <a:pt x="406" y="8"/>
                  <a:pt x="407" y="10"/>
                </a:cubicBezTo>
                <a:cubicBezTo>
                  <a:pt x="412" y="10"/>
                  <a:pt x="420" y="11"/>
                  <a:pt x="425" y="8"/>
                </a:cubicBezTo>
                <a:close/>
                <a:moveTo>
                  <a:pt x="433" y="8"/>
                </a:moveTo>
                <a:cubicBezTo>
                  <a:pt x="438" y="11"/>
                  <a:pt x="457" y="9"/>
                  <a:pt x="461" y="8"/>
                </a:cubicBezTo>
                <a:cubicBezTo>
                  <a:pt x="466" y="8"/>
                  <a:pt x="469" y="10"/>
                  <a:pt x="472" y="7"/>
                </a:cubicBezTo>
                <a:cubicBezTo>
                  <a:pt x="473" y="7"/>
                  <a:pt x="473" y="7"/>
                  <a:pt x="473" y="7"/>
                </a:cubicBezTo>
                <a:cubicBezTo>
                  <a:pt x="473" y="5"/>
                  <a:pt x="473" y="5"/>
                  <a:pt x="473" y="5"/>
                </a:cubicBezTo>
                <a:cubicBezTo>
                  <a:pt x="464" y="5"/>
                  <a:pt x="447" y="4"/>
                  <a:pt x="445" y="5"/>
                </a:cubicBezTo>
                <a:cubicBezTo>
                  <a:pt x="438" y="5"/>
                  <a:pt x="437" y="4"/>
                  <a:pt x="435" y="3"/>
                </a:cubicBezTo>
                <a:cubicBezTo>
                  <a:pt x="434" y="5"/>
                  <a:pt x="433" y="5"/>
                  <a:pt x="431" y="6"/>
                </a:cubicBezTo>
                <a:cubicBezTo>
                  <a:pt x="433" y="9"/>
                  <a:pt x="431" y="7"/>
                  <a:pt x="433" y="8"/>
                </a:cubicBezTo>
                <a:close/>
                <a:moveTo>
                  <a:pt x="261" y="7"/>
                </a:moveTo>
                <a:cubicBezTo>
                  <a:pt x="262" y="8"/>
                  <a:pt x="261" y="8"/>
                  <a:pt x="263" y="8"/>
                </a:cubicBezTo>
                <a:cubicBezTo>
                  <a:pt x="264" y="7"/>
                  <a:pt x="264" y="7"/>
                  <a:pt x="264" y="4"/>
                </a:cubicBezTo>
                <a:cubicBezTo>
                  <a:pt x="262" y="5"/>
                  <a:pt x="261" y="5"/>
                  <a:pt x="259" y="5"/>
                </a:cubicBezTo>
                <a:cubicBezTo>
                  <a:pt x="260" y="8"/>
                  <a:pt x="259" y="6"/>
                  <a:pt x="261" y="7"/>
                </a:cubicBezTo>
                <a:close/>
                <a:moveTo>
                  <a:pt x="401" y="7"/>
                </a:moveTo>
                <a:cubicBezTo>
                  <a:pt x="403" y="7"/>
                  <a:pt x="403" y="7"/>
                  <a:pt x="403" y="7"/>
                </a:cubicBezTo>
                <a:cubicBezTo>
                  <a:pt x="403" y="4"/>
                  <a:pt x="403" y="4"/>
                  <a:pt x="403" y="4"/>
                </a:cubicBezTo>
                <a:cubicBezTo>
                  <a:pt x="400" y="5"/>
                  <a:pt x="396" y="5"/>
                  <a:pt x="393" y="5"/>
                </a:cubicBezTo>
                <a:cubicBezTo>
                  <a:pt x="393" y="8"/>
                  <a:pt x="393" y="8"/>
                  <a:pt x="393" y="8"/>
                </a:cubicBezTo>
                <a:cubicBezTo>
                  <a:pt x="397" y="9"/>
                  <a:pt x="398" y="10"/>
                  <a:pt x="401" y="7"/>
                </a:cubicBezTo>
                <a:close/>
                <a:moveTo>
                  <a:pt x="483" y="8"/>
                </a:moveTo>
                <a:cubicBezTo>
                  <a:pt x="484" y="7"/>
                  <a:pt x="484" y="7"/>
                  <a:pt x="484" y="6"/>
                </a:cubicBezTo>
                <a:cubicBezTo>
                  <a:pt x="484" y="5"/>
                  <a:pt x="484" y="5"/>
                  <a:pt x="484" y="5"/>
                </a:cubicBezTo>
                <a:cubicBezTo>
                  <a:pt x="480" y="5"/>
                  <a:pt x="480" y="6"/>
                  <a:pt x="476" y="5"/>
                </a:cubicBezTo>
                <a:cubicBezTo>
                  <a:pt x="476" y="8"/>
                  <a:pt x="476" y="8"/>
                  <a:pt x="476" y="8"/>
                </a:cubicBezTo>
                <a:cubicBezTo>
                  <a:pt x="476" y="9"/>
                  <a:pt x="477" y="9"/>
                  <a:pt x="477" y="9"/>
                </a:cubicBezTo>
                <a:cubicBezTo>
                  <a:pt x="480" y="9"/>
                  <a:pt x="482" y="9"/>
                  <a:pt x="483" y="8"/>
                </a:cubicBezTo>
                <a:close/>
                <a:moveTo>
                  <a:pt x="506" y="10"/>
                </a:moveTo>
                <a:cubicBezTo>
                  <a:pt x="506" y="7"/>
                  <a:pt x="506" y="7"/>
                  <a:pt x="506" y="7"/>
                </a:cubicBezTo>
                <a:cubicBezTo>
                  <a:pt x="500" y="7"/>
                  <a:pt x="499" y="6"/>
                  <a:pt x="493" y="6"/>
                </a:cubicBezTo>
                <a:cubicBezTo>
                  <a:pt x="494" y="8"/>
                  <a:pt x="493" y="7"/>
                  <a:pt x="494" y="8"/>
                </a:cubicBezTo>
                <a:cubicBezTo>
                  <a:pt x="497" y="11"/>
                  <a:pt x="501" y="10"/>
                  <a:pt x="506" y="10"/>
                </a:cubicBezTo>
                <a:close/>
                <a:moveTo>
                  <a:pt x="530" y="9"/>
                </a:moveTo>
                <a:cubicBezTo>
                  <a:pt x="531" y="9"/>
                  <a:pt x="531" y="9"/>
                  <a:pt x="531" y="9"/>
                </a:cubicBezTo>
                <a:cubicBezTo>
                  <a:pt x="531" y="7"/>
                  <a:pt x="531" y="7"/>
                  <a:pt x="531" y="7"/>
                </a:cubicBezTo>
                <a:cubicBezTo>
                  <a:pt x="525" y="6"/>
                  <a:pt x="520" y="6"/>
                  <a:pt x="513" y="6"/>
                </a:cubicBezTo>
                <a:cubicBezTo>
                  <a:pt x="513" y="8"/>
                  <a:pt x="513" y="7"/>
                  <a:pt x="514" y="8"/>
                </a:cubicBezTo>
                <a:cubicBezTo>
                  <a:pt x="517" y="11"/>
                  <a:pt x="527" y="11"/>
                  <a:pt x="530" y="9"/>
                </a:cubicBezTo>
                <a:close/>
                <a:moveTo>
                  <a:pt x="543" y="11"/>
                </a:moveTo>
                <a:cubicBezTo>
                  <a:pt x="543" y="8"/>
                  <a:pt x="543" y="8"/>
                  <a:pt x="543" y="8"/>
                </a:cubicBezTo>
                <a:cubicBezTo>
                  <a:pt x="543" y="8"/>
                  <a:pt x="542" y="8"/>
                  <a:pt x="542" y="7"/>
                </a:cubicBezTo>
                <a:cubicBezTo>
                  <a:pt x="533" y="7"/>
                  <a:pt x="533" y="7"/>
                  <a:pt x="533" y="7"/>
                </a:cubicBezTo>
                <a:cubicBezTo>
                  <a:pt x="533" y="9"/>
                  <a:pt x="533" y="8"/>
                  <a:pt x="534" y="9"/>
                </a:cubicBezTo>
                <a:cubicBezTo>
                  <a:pt x="536" y="11"/>
                  <a:pt x="539" y="11"/>
                  <a:pt x="543" y="11"/>
                </a:cubicBezTo>
                <a:close/>
                <a:moveTo>
                  <a:pt x="576" y="11"/>
                </a:moveTo>
                <a:cubicBezTo>
                  <a:pt x="577" y="11"/>
                  <a:pt x="577" y="11"/>
                  <a:pt x="577" y="11"/>
                </a:cubicBezTo>
                <a:cubicBezTo>
                  <a:pt x="577" y="9"/>
                  <a:pt x="577" y="9"/>
                  <a:pt x="577" y="9"/>
                </a:cubicBezTo>
                <a:cubicBezTo>
                  <a:pt x="573" y="10"/>
                  <a:pt x="572" y="9"/>
                  <a:pt x="568" y="9"/>
                </a:cubicBezTo>
                <a:cubicBezTo>
                  <a:pt x="568" y="10"/>
                  <a:pt x="568" y="11"/>
                  <a:pt x="569" y="12"/>
                </a:cubicBezTo>
                <a:cubicBezTo>
                  <a:pt x="572" y="12"/>
                  <a:pt x="575" y="12"/>
                  <a:pt x="576" y="11"/>
                </a:cubicBezTo>
                <a:close/>
                <a:moveTo>
                  <a:pt x="224" y="14"/>
                </a:moveTo>
                <a:cubicBezTo>
                  <a:pt x="226" y="14"/>
                  <a:pt x="226" y="14"/>
                  <a:pt x="226" y="14"/>
                </a:cubicBezTo>
                <a:cubicBezTo>
                  <a:pt x="225" y="12"/>
                  <a:pt x="225" y="12"/>
                  <a:pt x="224" y="10"/>
                </a:cubicBezTo>
                <a:cubicBezTo>
                  <a:pt x="220" y="10"/>
                  <a:pt x="220" y="10"/>
                  <a:pt x="220" y="10"/>
                </a:cubicBezTo>
                <a:cubicBezTo>
                  <a:pt x="220" y="14"/>
                  <a:pt x="220" y="14"/>
                  <a:pt x="220" y="14"/>
                </a:cubicBezTo>
                <a:cubicBezTo>
                  <a:pt x="223" y="14"/>
                  <a:pt x="223" y="15"/>
                  <a:pt x="224" y="14"/>
                </a:cubicBezTo>
                <a:close/>
                <a:moveTo>
                  <a:pt x="217" y="11"/>
                </a:moveTo>
                <a:cubicBezTo>
                  <a:pt x="212" y="11"/>
                  <a:pt x="208" y="11"/>
                  <a:pt x="205" y="12"/>
                </a:cubicBezTo>
                <a:cubicBezTo>
                  <a:pt x="205" y="14"/>
                  <a:pt x="205" y="14"/>
                  <a:pt x="205" y="14"/>
                </a:cubicBezTo>
                <a:cubicBezTo>
                  <a:pt x="217" y="14"/>
                  <a:pt x="217" y="14"/>
                  <a:pt x="217" y="14"/>
                </a:cubicBezTo>
                <a:lnTo>
                  <a:pt x="217" y="11"/>
                </a:lnTo>
                <a:close/>
                <a:moveTo>
                  <a:pt x="247" y="15"/>
                </a:moveTo>
                <a:cubicBezTo>
                  <a:pt x="247" y="13"/>
                  <a:pt x="247" y="13"/>
                  <a:pt x="247" y="13"/>
                </a:cubicBezTo>
                <a:cubicBezTo>
                  <a:pt x="242" y="11"/>
                  <a:pt x="243" y="13"/>
                  <a:pt x="241" y="13"/>
                </a:cubicBezTo>
                <a:cubicBezTo>
                  <a:pt x="240" y="12"/>
                  <a:pt x="240" y="11"/>
                  <a:pt x="237" y="11"/>
                </a:cubicBezTo>
                <a:cubicBezTo>
                  <a:pt x="236" y="13"/>
                  <a:pt x="236" y="12"/>
                  <a:pt x="236" y="13"/>
                </a:cubicBezTo>
                <a:cubicBezTo>
                  <a:pt x="236" y="15"/>
                  <a:pt x="236" y="15"/>
                  <a:pt x="236" y="15"/>
                </a:cubicBezTo>
                <a:cubicBezTo>
                  <a:pt x="239" y="15"/>
                  <a:pt x="242" y="15"/>
                  <a:pt x="245" y="16"/>
                </a:cubicBezTo>
                <a:cubicBezTo>
                  <a:pt x="246" y="15"/>
                  <a:pt x="245" y="15"/>
                  <a:pt x="247" y="15"/>
                </a:cubicBezTo>
                <a:close/>
                <a:moveTo>
                  <a:pt x="369" y="14"/>
                </a:moveTo>
                <a:cubicBezTo>
                  <a:pt x="372" y="14"/>
                  <a:pt x="372" y="14"/>
                  <a:pt x="372" y="14"/>
                </a:cubicBezTo>
                <a:cubicBezTo>
                  <a:pt x="372" y="11"/>
                  <a:pt x="372" y="11"/>
                  <a:pt x="372" y="11"/>
                </a:cubicBezTo>
                <a:cubicBezTo>
                  <a:pt x="369" y="11"/>
                  <a:pt x="369" y="11"/>
                  <a:pt x="369" y="11"/>
                </a:cubicBezTo>
                <a:lnTo>
                  <a:pt x="369" y="14"/>
                </a:lnTo>
                <a:close/>
                <a:moveTo>
                  <a:pt x="642" y="15"/>
                </a:moveTo>
                <a:cubicBezTo>
                  <a:pt x="640" y="12"/>
                  <a:pt x="637" y="13"/>
                  <a:pt x="635" y="12"/>
                </a:cubicBezTo>
                <a:cubicBezTo>
                  <a:pt x="633" y="13"/>
                  <a:pt x="634" y="12"/>
                  <a:pt x="633" y="15"/>
                </a:cubicBezTo>
                <a:cubicBezTo>
                  <a:pt x="636" y="15"/>
                  <a:pt x="639" y="15"/>
                  <a:pt x="641" y="16"/>
                </a:cubicBezTo>
                <a:cubicBezTo>
                  <a:pt x="641" y="15"/>
                  <a:pt x="641" y="15"/>
                  <a:pt x="642" y="15"/>
                </a:cubicBezTo>
                <a:close/>
                <a:moveTo>
                  <a:pt x="664" y="15"/>
                </a:moveTo>
                <a:cubicBezTo>
                  <a:pt x="663" y="14"/>
                  <a:pt x="658" y="14"/>
                  <a:pt x="654" y="14"/>
                </a:cubicBezTo>
                <a:cubicBezTo>
                  <a:pt x="654" y="17"/>
                  <a:pt x="654" y="17"/>
                  <a:pt x="654" y="17"/>
                </a:cubicBezTo>
                <a:cubicBezTo>
                  <a:pt x="665" y="17"/>
                  <a:pt x="665" y="17"/>
                  <a:pt x="665" y="17"/>
                </a:cubicBezTo>
                <a:cubicBezTo>
                  <a:pt x="665" y="15"/>
                  <a:pt x="665" y="16"/>
                  <a:pt x="664" y="15"/>
                </a:cubicBezTo>
                <a:close/>
                <a:moveTo>
                  <a:pt x="1209" y="574"/>
                </a:moveTo>
                <a:cubicBezTo>
                  <a:pt x="1206" y="573"/>
                  <a:pt x="1208" y="575"/>
                  <a:pt x="1205" y="576"/>
                </a:cubicBezTo>
                <a:cubicBezTo>
                  <a:pt x="1198" y="579"/>
                  <a:pt x="1189" y="577"/>
                  <a:pt x="1182" y="580"/>
                </a:cubicBezTo>
                <a:cubicBezTo>
                  <a:pt x="1177" y="582"/>
                  <a:pt x="1171" y="587"/>
                  <a:pt x="1166" y="588"/>
                </a:cubicBezTo>
                <a:cubicBezTo>
                  <a:pt x="1158" y="588"/>
                  <a:pt x="1158" y="588"/>
                  <a:pt x="1158" y="588"/>
                </a:cubicBezTo>
                <a:cubicBezTo>
                  <a:pt x="1145" y="592"/>
                  <a:pt x="1127" y="593"/>
                  <a:pt x="1114" y="596"/>
                </a:cubicBezTo>
                <a:cubicBezTo>
                  <a:pt x="1107" y="596"/>
                  <a:pt x="1100" y="595"/>
                  <a:pt x="1093" y="595"/>
                </a:cubicBezTo>
                <a:cubicBezTo>
                  <a:pt x="1080" y="598"/>
                  <a:pt x="1060" y="612"/>
                  <a:pt x="1051" y="595"/>
                </a:cubicBezTo>
                <a:cubicBezTo>
                  <a:pt x="1057" y="592"/>
                  <a:pt x="1072" y="586"/>
                  <a:pt x="1074" y="580"/>
                </a:cubicBezTo>
                <a:cubicBezTo>
                  <a:pt x="1078" y="571"/>
                  <a:pt x="1070" y="562"/>
                  <a:pt x="1077" y="554"/>
                </a:cubicBezTo>
                <a:cubicBezTo>
                  <a:pt x="1077" y="549"/>
                  <a:pt x="1077" y="549"/>
                  <a:pt x="1077" y="549"/>
                </a:cubicBezTo>
                <a:cubicBezTo>
                  <a:pt x="1074" y="549"/>
                  <a:pt x="1072" y="547"/>
                  <a:pt x="1070" y="547"/>
                </a:cubicBezTo>
                <a:cubicBezTo>
                  <a:pt x="1062" y="544"/>
                  <a:pt x="1050" y="548"/>
                  <a:pt x="1043" y="544"/>
                </a:cubicBezTo>
                <a:cubicBezTo>
                  <a:pt x="1042" y="542"/>
                  <a:pt x="1043" y="540"/>
                  <a:pt x="1044" y="537"/>
                </a:cubicBezTo>
                <a:cubicBezTo>
                  <a:pt x="1043" y="536"/>
                  <a:pt x="1046" y="534"/>
                  <a:pt x="1047" y="532"/>
                </a:cubicBezTo>
                <a:cubicBezTo>
                  <a:pt x="1050" y="533"/>
                  <a:pt x="1055" y="532"/>
                  <a:pt x="1057" y="533"/>
                </a:cubicBezTo>
                <a:cubicBezTo>
                  <a:pt x="1060" y="533"/>
                  <a:pt x="1060" y="533"/>
                  <a:pt x="1062" y="531"/>
                </a:cubicBezTo>
                <a:cubicBezTo>
                  <a:pt x="1062" y="531"/>
                  <a:pt x="1062" y="531"/>
                  <a:pt x="1063" y="531"/>
                </a:cubicBezTo>
                <a:cubicBezTo>
                  <a:pt x="1062" y="530"/>
                  <a:pt x="1061" y="529"/>
                  <a:pt x="1061" y="529"/>
                </a:cubicBezTo>
                <a:cubicBezTo>
                  <a:pt x="1059" y="529"/>
                  <a:pt x="1060" y="529"/>
                  <a:pt x="1060" y="530"/>
                </a:cubicBezTo>
                <a:cubicBezTo>
                  <a:pt x="1060" y="531"/>
                  <a:pt x="1060" y="531"/>
                  <a:pt x="1060" y="531"/>
                </a:cubicBezTo>
                <a:cubicBezTo>
                  <a:pt x="1058" y="529"/>
                  <a:pt x="1058" y="529"/>
                  <a:pt x="1057" y="527"/>
                </a:cubicBezTo>
                <a:cubicBezTo>
                  <a:pt x="1055" y="526"/>
                  <a:pt x="1056" y="527"/>
                  <a:pt x="1055" y="526"/>
                </a:cubicBezTo>
                <a:cubicBezTo>
                  <a:pt x="1057" y="525"/>
                  <a:pt x="1058" y="525"/>
                  <a:pt x="1060" y="525"/>
                </a:cubicBezTo>
                <a:cubicBezTo>
                  <a:pt x="1060" y="523"/>
                  <a:pt x="1060" y="523"/>
                  <a:pt x="1060" y="523"/>
                </a:cubicBezTo>
                <a:cubicBezTo>
                  <a:pt x="1055" y="523"/>
                  <a:pt x="1055" y="522"/>
                  <a:pt x="1055" y="525"/>
                </a:cubicBezTo>
                <a:cubicBezTo>
                  <a:pt x="1051" y="525"/>
                  <a:pt x="1051" y="525"/>
                  <a:pt x="1048" y="526"/>
                </a:cubicBezTo>
                <a:cubicBezTo>
                  <a:pt x="1048" y="525"/>
                  <a:pt x="1047" y="525"/>
                  <a:pt x="1047" y="524"/>
                </a:cubicBezTo>
                <a:cubicBezTo>
                  <a:pt x="1046" y="524"/>
                  <a:pt x="1046" y="523"/>
                  <a:pt x="1046" y="523"/>
                </a:cubicBezTo>
                <a:cubicBezTo>
                  <a:pt x="1047" y="523"/>
                  <a:pt x="1047" y="523"/>
                  <a:pt x="1047" y="523"/>
                </a:cubicBezTo>
                <a:cubicBezTo>
                  <a:pt x="1048" y="520"/>
                  <a:pt x="1051" y="520"/>
                  <a:pt x="1056" y="520"/>
                </a:cubicBezTo>
                <a:cubicBezTo>
                  <a:pt x="1055" y="516"/>
                  <a:pt x="1053" y="517"/>
                  <a:pt x="1057" y="514"/>
                </a:cubicBezTo>
                <a:cubicBezTo>
                  <a:pt x="1057" y="513"/>
                  <a:pt x="1057" y="513"/>
                  <a:pt x="1057" y="513"/>
                </a:cubicBezTo>
                <a:cubicBezTo>
                  <a:pt x="1052" y="514"/>
                  <a:pt x="1055" y="514"/>
                  <a:pt x="1053" y="515"/>
                </a:cubicBezTo>
                <a:cubicBezTo>
                  <a:pt x="1051" y="517"/>
                  <a:pt x="1045" y="516"/>
                  <a:pt x="1044" y="516"/>
                </a:cubicBezTo>
                <a:cubicBezTo>
                  <a:pt x="1043" y="516"/>
                  <a:pt x="1042" y="515"/>
                  <a:pt x="1042" y="514"/>
                </a:cubicBezTo>
                <a:cubicBezTo>
                  <a:pt x="1042" y="512"/>
                  <a:pt x="1047" y="506"/>
                  <a:pt x="1048" y="501"/>
                </a:cubicBezTo>
                <a:cubicBezTo>
                  <a:pt x="1052" y="501"/>
                  <a:pt x="1057" y="501"/>
                  <a:pt x="1059" y="496"/>
                </a:cubicBezTo>
                <a:cubicBezTo>
                  <a:pt x="1063" y="496"/>
                  <a:pt x="1063" y="497"/>
                  <a:pt x="1066" y="498"/>
                </a:cubicBezTo>
                <a:cubicBezTo>
                  <a:pt x="1067" y="503"/>
                  <a:pt x="1067" y="503"/>
                  <a:pt x="1064" y="506"/>
                </a:cubicBezTo>
                <a:cubicBezTo>
                  <a:pt x="1064" y="508"/>
                  <a:pt x="1064" y="508"/>
                  <a:pt x="1064" y="510"/>
                </a:cubicBezTo>
                <a:cubicBezTo>
                  <a:pt x="1066" y="510"/>
                  <a:pt x="1065" y="510"/>
                  <a:pt x="1066" y="511"/>
                </a:cubicBezTo>
                <a:cubicBezTo>
                  <a:pt x="1075" y="511"/>
                  <a:pt x="1075" y="507"/>
                  <a:pt x="1082" y="505"/>
                </a:cubicBezTo>
                <a:cubicBezTo>
                  <a:pt x="1081" y="501"/>
                  <a:pt x="1081" y="501"/>
                  <a:pt x="1082" y="497"/>
                </a:cubicBezTo>
                <a:cubicBezTo>
                  <a:pt x="1080" y="496"/>
                  <a:pt x="1080" y="497"/>
                  <a:pt x="1080" y="495"/>
                </a:cubicBezTo>
                <a:cubicBezTo>
                  <a:pt x="1076" y="494"/>
                  <a:pt x="1073" y="493"/>
                  <a:pt x="1070" y="495"/>
                </a:cubicBezTo>
                <a:cubicBezTo>
                  <a:pt x="1066" y="494"/>
                  <a:pt x="1065" y="494"/>
                  <a:pt x="1063" y="493"/>
                </a:cubicBezTo>
                <a:cubicBezTo>
                  <a:pt x="1068" y="482"/>
                  <a:pt x="1069" y="477"/>
                  <a:pt x="1067" y="465"/>
                </a:cubicBezTo>
                <a:cubicBezTo>
                  <a:pt x="1064" y="465"/>
                  <a:pt x="1062" y="465"/>
                  <a:pt x="1061" y="464"/>
                </a:cubicBezTo>
                <a:cubicBezTo>
                  <a:pt x="1057" y="463"/>
                  <a:pt x="1056" y="460"/>
                  <a:pt x="1053" y="459"/>
                </a:cubicBezTo>
                <a:cubicBezTo>
                  <a:pt x="1053" y="456"/>
                  <a:pt x="1053" y="456"/>
                  <a:pt x="1052" y="455"/>
                </a:cubicBezTo>
                <a:cubicBezTo>
                  <a:pt x="1053" y="449"/>
                  <a:pt x="1066" y="445"/>
                  <a:pt x="1074" y="445"/>
                </a:cubicBezTo>
                <a:cubicBezTo>
                  <a:pt x="1073" y="438"/>
                  <a:pt x="1069" y="440"/>
                  <a:pt x="1066" y="436"/>
                </a:cubicBezTo>
                <a:cubicBezTo>
                  <a:pt x="1065" y="433"/>
                  <a:pt x="1067" y="433"/>
                  <a:pt x="1065" y="431"/>
                </a:cubicBezTo>
                <a:cubicBezTo>
                  <a:pt x="1066" y="427"/>
                  <a:pt x="1069" y="425"/>
                  <a:pt x="1071" y="423"/>
                </a:cubicBezTo>
                <a:cubicBezTo>
                  <a:pt x="1070" y="417"/>
                  <a:pt x="1068" y="417"/>
                  <a:pt x="1067" y="412"/>
                </a:cubicBezTo>
                <a:cubicBezTo>
                  <a:pt x="1063" y="411"/>
                  <a:pt x="1061" y="409"/>
                  <a:pt x="1056" y="410"/>
                </a:cubicBezTo>
                <a:cubicBezTo>
                  <a:pt x="1053" y="411"/>
                  <a:pt x="1045" y="412"/>
                  <a:pt x="1040" y="411"/>
                </a:cubicBezTo>
                <a:cubicBezTo>
                  <a:pt x="1027" y="408"/>
                  <a:pt x="1010" y="405"/>
                  <a:pt x="996" y="405"/>
                </a:cubicBezTo>
                <a:cubicBezTo>
                  <a:pt x="996" y="401"/>
                  <a:pt x="998" y="397"/>
                  <a:pt x="996" y="394"/>
                </a:cubicBezTo>
                <a:cubicBezTo>
                  <a:pt x="996" y="386"/>
                  <a:pt x="998" y="390"/>
                  <a:pt x="1001" y="387"/>
                </a:cubicBezTo>
                <a:cubicBezTo>
                  <a:pt x="1002" y="387"/>
                  <a:pt x="1002" y="387"/>
                  <a:pt x="1002" y="387"/>
                </a:cubicBezTo>
                <a:cubicBezTo>
                  <a:pt x="1002" y="385"/>
                  <a:pt x="1002" y="385"/>
                  <a:pt x="1002" y="385"/>
                </a:cubicBezTo>
                <a:cubicBezTo>
                  <a:pt x="998" y="387"/>
                  <a:pt x="996" y="386"/>
                  <a:pt x="992" y="387"/>
                </a:cubicBezTo>
                <a:cubicBezTo>
                  <a:pt x="989" y="384"/>
                  <a:pt x="986" y="384"/>
                  <a:pt x="985" y="380"/>
                </a:cubicBezTo>
                <a:cubicBezTo>
                  <a:pt x="990" y="377"/>
                  <a:pt x="994" y="372"/>
                  <a:pt x="1000" y="371"/>
                </a:cubicBezTo>
                <a:cubicBezTo>
                  <a:pt x="999" y="367"/>
                  <a:pt x="1000" y="368"/>
                  <a:pt x="997" y="367"/>
                </a:cubicBezTo>
                <a:cubicBezTo>
                  <a:pt x="999" y="361"/>
                  <a:pt x="1005" y="359"/>
                  <a:pt x="1010" y="356"/>
                </a:cubicBezTo>
                <a:cubicBezTo>
                  <a:pt x="1010" y="354"/>
                  <a:pt x="1010" y="354"/>
                  <a:pt x="1010" y="354"/>
                </a:cubicBezTo>
                <a:cubicBezTo>
                  <a:pt x="1012" y="354"/>
                  <a:pt x="1012" y="354"/>
                  <a:pt x="1012" y="354"/>
                </a:cubicBezTo>
                <a:cubicBezTo>
                  <a:pt x="1013" y="356"/>
                  <a:pt x="1013" y="357"/>
                  <a:pt x="1013" y="358"/>
                </a:cubicBezTo>
                <a:cubicBezTo>
                  <a:pt x="1018" y="361"/>
                  <a:pt x="1022" y="357"/>
                  <a:pt x="1026" y="355"/>
                </a:cubicBezTo>
                <a:cubicBezTo>
                  <a:pt x="1028" y="355"/>
                  <a:pt x="1038" y="356"/>
                  <a:pt x="1041" y="355"/>
                </a:cubicBezTo>
                <a:cubicBezTo>
                  <a:pt x="1042" y="355"/>
                  <a:pt x="1043" y="352"/>
                  <a:pt x="1046" y="354"/>
                </a:cubicBezTo>
                <a:cubicBezTo>
                  <a:pt x="1050" y="356"/>
                  <a:pt x="1075" y="350"/>
                  <a:pt x="1084" y="347"/>
                </a:cubicBezTo>
                <a:cubicBezTo>
                  <a:pt x="1088" y="346"/>
                  <a:pt x="1092" y="347"/>
                  <a:pt x="1093" y="347"/>
                </a:cubicBezTo>
                <a:cubicBezTo>
                  <a:pt x="1100" y="345"/>
                  <a:pt x="1108" y="343"/>
                  <a:pt x="1114" y="340"/>
                </a:cubicBezTo>
                <a:cubicBezTo>
                  <a:pt x="1115" y="341"/>
                  <a:pt x="1119" y="341"/>
                  <a:pt x="1122" y="339"/>
                </a:cubicBezTo>
                <a:cubicBezTo>
                  <a:pt x="1123" y="339"/>
                  <a:pt x="1124" y="336"/>
                  <a:pt x="1125" y="336"/>
                </a:cubicBezTo>
                <a:cubicBezTo>
                  <a:pt x="1126" y="336"/>
                  <a:pt x="1127" y="336"/>
                  <a:pt x="1128" y="337"/>
                </a:cubicBezTo>
                <a:cubicBezTo>
                  <a:pt x="1130" y="336"/>
                  <a:pt x="1140" y="330"/>
                  <a:pt x="1142" y="329"/>
                </a:cubicBezTo>
                <a:cubicBezTo>
                  <a:pt x="1144" y="327"/>
                  <a:pt x="1146" y="325"/>
                  <a:pt x="1148" y="322"/>
                </a:cubicBezTo>
                <a:cubicBezTo>
                  <a:pt x="1152" y="321"/>
                  <a:pt x="1155" y="322"/>
                  <a:pt x="1158" y="320"/>
                </a:cubicBezTo>
                <a:cubicBezTo>
                  <a:pt x="1161" y="319"/>
                  <a:pt x="1160" y="319"/>
                  <a:pt x="1162" y="318"/>
                </a:cubicBezTo>
                <a:cubicBezTo>
                  <a:pt x="1162" y="316"/>
                  <a:pt x="1162" y="316"/>
                  <a:pt x="1162" y="316"/>
                </a:cubicBezTo>
                <a:cubicBezTo>
                  <a:pt x="1153" y="317"/>
                  <a:pt x="1153" y="317"/>
                  <a:pt x="1146" y="317"/>
                </a:cubicBezTo>
                <a:cubicBezTo>
                  <a:pt x="1146" y="316"/>
                  <a:pt x="1146" y="316"/>
                  <a:pt x="1147" y="316"/>
                </a:cubicBezTo>
                <a:cubicBezTo>
                  <a:pt x="1148" y="310"/>
                  <a:pt x="1154" y="309"/>
                  <a:pt x="1158" y="307"/>
                </a:cubicBezTo>
                <a:cubicBezTo>
                  <a:pt x="1158" y="305"/>
                  <a:pt x="1159" y="303"/>
                  <a:pt x="1159" y="302"/>
                </a:cubicBezTo>
                <a:cubicBezTo>
                  <a:pt x="1162" y="302"/>
                  <a:pt x="1162" y="302"/>
                  <a:pt x="1162" y="302"/>
                </a:cubicBezTo>
                <a:cubicBezTo>
                  <a:pt x="1164" y="299"/>
                  <a:pt x="1173" y="291"/>
                  <a:pt x="1175" y="290"/>
                </a:cubicBezTo>
                <a:cubicBezTo>
                  <a:pt x="1175" y="285"/>
                  <a:pt x="1177" y="283"/>
                  <a:pt x="1174" y="280"/>
                </a:cubicBezTo>
                <a:cubicBezTo>
                  <a:pt x="1176" y="278"/>
                  <a:pt x="1175" y="280"/>
                  <a:pt x="1176" y="279"/>
                </a:cubicBezTo>
                <a:cubicBezTo>
                  <a:pt x="1178" y="279"/>
                  <a:pt x="1178" y="279"/>
                  <a:pt x="1178" y="279"/>
                </a:cubicBezTo>
                <a:cubicBezTo>
                  <a:pt x="1179" y="277"/>
                  <a:pt x="1176" y="273"/>
                  <a:pt x="1177" y="271"/>
                </a:cubicBezTo>
                <a:cubicBezTo>
                  <a:pt x="1178" y="269"/>
                  <a:pt x="1180" y="269"/>
                  <a:pt x="1180" y="265"/>
                </a:cubicBezTo>
                <a:cubicBezTo>
                  <a:pt x="1182" y="264"/>
                  <a:pt x="1183" y="264"/>
                  <a:pt x="1184" y="264"/>
                </a:cubicBezTo>
                <a:cubicBezTo>
                  <a:pt x="1185" y="262"/>
                  <a:pt x="1185" y="260"/>
                  <a:pt x="1186" y="257"/>
                </a:cubicBezTo>
                <a:cubicBezTo>
                  <a:pt x="1184" y="256"/>
                  <a:pt x="1184" y="253"/>
                  <a:pt x="1183" y="252"/>
                </a:cubicBezTo>
                <a:cubicBezTo>
                  <a:pt x="1177" y="249"/>
                  <a:pt x="1174" y="253"/>
                  <a:pt x="1172" y="245"/>
                </a:cubicBezTo>
                <a:cubicBezTo>
                  <a:pt x="1161" y="246"/>
                  <a:pt x="1146" y="247"/>
                  <a:pt x="1136" y="251"/>
                </a:cubicBezTo>
                <a:cubicBezTo>
                  <a:pt x="1136" y="250"/>
                  <a:pt x="1135" y="248"/>
                  <a:pt x="1135" y="247"/>
                </a:cubicBezTo>
                <a:cubicBezTo>
                  <a:pt x="1132" y="246"/>
                  <a:pt x="1131" y="247"/>
                  <a:pt x="1129" y="245"/>
                </a:cubicBezTo>
                <a:cubicBezTo>
                  <a:pt x="1128" y="245"/>
                  <a:pt x="1128" y="245"/>
                  <a:pt x="1128" y="245"/>
                </a:cubicBezTo>
                <a:cubicBezTo>
                  <a:pt x="1131" y="240"/>
                  <a:pt x="1140" y="243"/>
                  <a:pt x="1145" y="239"/>
                </a:cubicBezTo>
                <a:cubicBezTo>
                  <a:pt x="1145" y="239"/>
                  <a:pt x="1146" y="238"/>
                  <a:pt x="1146" y="238"/>
                </a:cubicBezTo>
                <a:cubicBezTo>
                  <a:pt x="1144" y="238"/>
                  <a:pt x="1144" y="237"/>
                  <a:pt x="1141" y="237"/>
                </a:cubicBezTo>
                <a:cubicBezTo>
                  <a:pt x="1142" y="233"/>
                  <a:pt x="1145" y="232"/>
                  <a:pt x="1146" y="228"/>
                </a:cubicBezTo>
                <a:cubicBezTo>
                  <a:pt x="1155" y="226"/>
                  <a:pt x="1162" y="223"/>
                  <a:pt x="1170" y="221"/>
                </a:cubicBezTo>
                <a:cubicBezTo>
                  <a:pt x="1173" y="221"/>
                  <a:pt x="1174" y="223"/>
                  <a:pt x="1177" y="221"/>
                </a:cubicBezTo>
                <a:cubicBezTo>
                  <a:pt x="1181" y="219"/>
                  <a:pt x="1184" y="214"/>
                  <a:pt x="1187" y="211"/>
                </a:cubicBezTo>
                <a:cubicBezTo>
                  <a:pt x="1187" y="204"/>
                  <a:pt x="1184" y="204"/>
                  <a:pt x="1181" y="200"/>
                </a:cubicBezTo>
                <a:cubicBezTo>
                  <a:pt x="1180" y="199"/>
                  <a:pt x="1181" y="198"/>
                  <a:pt x="1182" y="196"/>
                </a:cubicBezTo>
                <a:cubicBezTo>
                  <a:pt x="1177" y="196"/>
                  <a:pt x="1166" y="196"/>
                  <a:pt x="1162" y="199"/>
                </a:cubicBezTo>
                <a:cubicBezTo>
                  <a:pt x="1157" y="199"/>
                  <a:pt x="1157" y="198"/>
                  <a:pt x="1154" y="197"/>
                </a:cubicBezTo>
                <a:cubicBezTo>
                  <a:pt x="1154" y="195"/>
                  <a:pt x="1154" y="195"/>
                  <a:pt x="1154" y="195"/>
                </a:cubicBezTo>
                <a:cubicBezTo>
                  <a:pt x="1157" y="193"/>
                  <a:pt x="1159" y="191"/>
                  <a:pt x="1163" y="191"/>
                </a:cubicBezTo>
                <a:cubicBezTo>
                  <a:pt x="1162" y="190"/>
                  <a:pt x="1162" y="190"/>
                  <a:pt x="1160" y="190"/>
                </a:cubicBezTo>
                <a:cubicBezTo>
                  <a:pt x="1162" y="189"/>
                  <a:pt x="1162" y="189"/>
                  <a:pt x="1164" y="190"/>
                </a:cubicBezTo>
                <a:cubicBezTo>
                  <a:pt x="1164" y="190"/>
                  <a:pt x="1164" y="189"/>
                  <a:pt x="1165" y="189"/>
                </a:cubicBezTo>
                <a:cubicBezTo>
                  <a:pt x="1162" y="185"/>
                  <a:pt x="1161" y="189"/>
                  <a:pt x="1158" y="185"/>
                </a:cubicBezTo>
                <a:cubicBezTo>
                  <a:pt x="1157" y="184"/>
                  <a:pt x="1158" y="185"/>
                  <a:pt x="1157" y="183"/>
                </a:cubicBezTo>
                <a:cubicBezTo>
                  <a:pt x="1162" y="179"/>
                  <a:pt x="1166" y="178"/>
                  <a:pt x="1173" y="177"/>
                </a:cubicBezTo>
                <a:cubicBezTo>
                  <a:pt x="1172" y="172"/>
                  <a:pt x="1169" y="168"/>
                  <a:pt x="1167" y="165"/>
                </a:cubicBezTo>
                <a:cubicBezTo>
                  <a:pt x="1167" y="163"/>
                  <a:pt x="1167" y="163"/>
                  <a:pt x="1167" y="163"/>
                </a:cubicBezTo>
                <a:cubicBezTo>
                  <a:pt x="1168" y="165"/>
                  <a:pt x="1170" y="167"/>
                  <a:pt x="1171" y="168"/>
                </a:cubicBezTo>
                <a:cubicBezTo>
                  <a:pt x="1175" y="167"/>
                  <a:pt x="1174" y="168"/>
                  <a:pt x="1175" y="165"/>
                </a:cubicBezTo>
                <a:cubicBezTo>
                  <a:pt x="1176" y="164"/>
                  <a:pt x="1176" y="165"/>
                  <a:pt x="1176" y="163"/>
                </a:cubicBezTo>
                <a:cubicBezTo>
                  <a:pt x="1175" y="162"/>
                  <a:pt x="1175" y="162"/>
                  <a:pt x="1174" y="160"/>
                </a:cubicBezTo>
                <a:cubicBezTo>
                  <a:pt x="1171" y="160"/>
                  <a:pt x="1169" y="160"/>
                  <a:pt x="1169" y="160"/>
                </a:cubicBezTo>
                <a:cubicBezTo>
                  <a:pt x="1167" y="158"/>
                  <a:pt x="1167" y="155"/>
                  <a:pt x="1166" y="153"/>
                </a:cubicBezTo>
                <a:cubicBezTo>
                  <a:pt x="1166" y="146"/>
                  <a:pt x="1164" y="148"/>
                  <a:pt x="1160" y="144"/>
                </a:cubicBezTo>
                <a:cubicBezTo>
                  <a:pt x="1159" y="144"/>
                  <a:pt x="1159" y="144"/>
                  <a:pt x="1159" y="144"/>
                </a:cubicBezTo>
                <a:cubicBezTo>
                  <a:pt x="1164" y="141"/>
                  <a:pt x="1172" y="140"/>
                  <a:pt x="1178" y="138"/>
                </a:cubicBezTo>
                <a:cubicBezTo>
                  <a:pt x="1178" y="136"/>
                  <a:pt x="1179" y="135"/>
                  <a:pt x="1179" y="133"/>
                </a:cubicBezTo>
                <a:cubicBezTo>
                  <a:pt x="1166" y="133"/>
                  <a:pt x="1158" y="136"/>
                  <a:pt x="1148" y="140"/>
                </a:cubicBezTo>
                <a:cubicBezTo>
                  <a:pt x="1144" y="141"/>
                  <a:pt x="1138" y="139"/>
                  <a:pt x="1137" y="140"/>
                </a:cubicBezTo>
                <a:cubicBezTo>
                  <a:pt x="1134" y="142"/>
                  <a:pt x="1137" y="144"/>
                  <a:pt x="1135" y="146"/>
                </a:cubicBezTo>
                <a:cubicBezTo>
                  <a:pt x="1133" y="147"/>
                  <a:pt x="1134" y="147"/>
                  <a:pt x="1132" y="147"/>
                </a:cubicBezTo>
                <a:cubicBezTo>
                  <a:pt x="1131" y="145"/>
                  <a:pt x="1132" y="143"/>
                  <a:pt x="1131" y="142"/>
                </a:cubicBezTo>
                <a:cubicBezTo>
                  <a:pt x="1129" y="140"/>
                  <a:pt x="1124" y="141"/>
                  <a:pt x="1120" y="141"/>
                </a:cubicBezTo>
                <a:cubicBezTo>
                  <a:pt x="1120" y="141"/>
                  <a:pt x="1120" y="141"/>
                  <a:pt x="1119" y="142"/>
                </a:cubicBezTo>
                <a:cubicBezTo>
                  <a:pt x="1120" y="144"/>
                  <a:pt x="1120" y="143"/>
                  <a:pt x="1120" y="144"/>
                </a:cubicBezTo>
                <a:cubicBezTo>
                  <a:pt x="1121" y="145"/>
                  <a:pt x="1121" y="145"/>
                  <a:pt x="1121" y="145"/>
                </a:cubicBezTo>
                <a:cubicBezTo>
                  <a:pt x="1121" y="144"/>
                  <a:pt x="1121" y="144"/>
                  <a:pt x="1121" y="144"/>
                </a:cubicBezTo>
                <a:cubicBezTo>
                  <a:pt x="1124" y="144"/>
                  <a:pt x="1126" y="144"/>
                  <a:pt x="1128" y="145"/>
                </a:cubicBezTo>
                <a:cubicBezTo>
                  <a:pt x="1127" y="145"/>
                  <a:pt x="1127" y="145"/>
                  <a:pt x="1127" y="145"/>
                </a:cubicBezTo>
                <a:cubicBezTo>
                  <a:pt x="1127" y="146"/>
                  <a:pt x="1128" y="147"/>
                  <a:pt x="1128" y="147"/>
                </a:cubicBezTo>
                <a:cubicBezTo>
                  <a:pt x="1127" y="147"/>
                  <a:pt x="1127" y="147"/>
                  <a:pt x="1127" y="147"/>
                </a:cubicBezTo>
                <a:cubicBezTo>
                  <a:pt x="1124" y="148"/>
                  <a:pt x="1124" y="147"/>
                  <a:pt x="1121" y="145"/>
                </a:cubicBezTo>
                <a:cubicBezTo>
                  <a:pt x="1119" y="148"/>
                  <a:pt x="1118" y="149"/>
                  <a:pt x="1115" y="150"/>
                </a:cubicBezTo>
                <a:cubicBezTo>
                  <a:pt x="1113" y="149"/>
                  <a:pt x="1112" y="148"/>
                  <a:pt x="1111" y="146"/>
                </a:cubicBezTo>
                <a:cubicBezTo>
                  <a:pt x="1110" y="146"/>
                  <a:pt x="1110" y="146"/>
                  <a:pt x="1110" y="146"/>
                </a:cubicBezTo>
                <a:cubicBezTo>
                  <a:pt x="1111" y="146"/>
                  <a:pt x="1112" y="145"/>
                  <a:pt x="1114" y="144"/>
                </a:cubicBezTo>
                <a:cubicBezTo>
                  <a:pt x="1113" y="142"/>
                  <a:pt x="1113" y="142"/>
                  <a:pt x="1113" y="141"/>
                </a:cubicBezTo>
                <a:cubicBezTo>
                  <a:pt x="1109" y="141"/>
                  <a:pt x="1105" y="141"/>
                  <a:pt x="1104" y="142"/>
                </a:cubicBezTo>
                <a:cubicBezTo>
                  <a:pt x="1102" y="142"/>
                  <a:pt x="1102" y="142"/>
                  <a:pt x="1102" y="142"/>
                </a:cubicBezTo>
                <a:cubicBezTo>
                  <a:pt x="1105" y="145"/>
                  <a:pt x="1105" y="145"/>
                  <a:pt x="1109" y="144"/>
                </a:cubicBezTo>
                <a:cubicBezTo>
                  <a:pt x="1109" y="146"/>
                  <a:pt x="1108" y="147"/>
                  <a:pt x="1108" y="148"/>
                </a:cubicBezTo>
                <a:cubicBezTo>
                  <a:pt x="1106" y="148"/>
                  <a:pt x="1105" y="149"/>
                  <a:pt x="1101" y="148"/>
                </a:cubicBezTo>
                <a:cubicBezTo>
                  <a:pt x="1095" y="146"/>
                  <a:pt x="1098" y="139"/>
                  <a:pt x="1088" y="143"/>
                </a:cubicBezTo>
                <a:cubicBezTo>
                  <a:pt x="1089" y="144"/>
                  <a:pt x="1090" y="144"/>
                  <a:pt x="1091" y="145"/>
                </a:cubicBezTo>
                <a:cubicBezTo>
                  <a:pt x="1089" y="146"/>
                  <a:pt x="1087" y="147"/>
                  <a:pt x="1084" y="148"/>
                </a:cubicBezTo>
                <a:cubicBezTo>
                  <a:pt x="1082" y="145"/>
                  <a:pt x="1082" y="145"/>
                  <a:pt x="1082" y="145"/>
                </a:cubicBezTo>
                <a:cubicBezTo>
                  <a:pt x="1081" y="144"/>
                  <a:pt x="1081" y="145"/>
                  <a:pt x="1082" y="143"/>
                </a:cubicBezTo>
                <a:cubicBezTo>
                  <a:pt x="1081" y="142"/>
                  <a:pt x="1081" y="142"/>
                  <a:pt x="1081" y="142"/>
                </a:cubicBezTo>
                <a:cubicBezTo>
                  <a:pt x="1078" y="142"/>
                  <a:pt x="1075" y="143"/>
                  <a:pt x="1074" y="143"/>
                </a:cubicBezTo>
                <a:cubicBezTo>
                  <a:pt x="1071" y="143"/>
                  <a:pt x="1071" y="143"/>
                  <a:pt x="1071" y="143"/>
                </a:cubicBezTo>
                <a:cubicBezTo>
                  <a:pt x="1072" y="145"/>
                  <a:pt x="1071" y="144"/>
                  <a:pt x="1073" y="145"/>
                </a:cubicBezTo>
                <a:cubicBezTo>
                  <a:pt x="1073" y="146"/>
                  <a:pt x="1072" y="146"/>
                  <a:pt x="1072" y="146"/>
                </a:cubicBezTo>
                <a:cubicBezTo>
                  <a:pt x="1072" y="147"/>
                  <a:pt x="1064" y="149"/>
                  <a:pt x="1063" y="149"/>
                </a:cubicBezTo>
                <a:cubicBezTo>
                  <a:pt x="1059" y="150"/>
                  <a:pt x="1057" y="147"/>
                  <a:pt x="1055" y="148"/>
                </a:cubicBezTo>
                <a:cubicBezTo>
                  <a:pt x="1049" y="148"/>
                  <a:pt x="1049" y="148"/>
                  <a:pt x="1049" y="148"/>
                </a:cubicBezTo>
                <a:cubicBezTo>
                  <a:pt x="1050" y="150"/>
                  <a:pt x="1051" y="151"/>
                  <a:pt x="1051" y="151"/>
                </a:cubicBezTo>
                <a:cubicBezTo>
                  <a:pt x="1052" y="154"/>
                  <a:pt x="1049" y="153"/>
                  <a:pt x="1050" y="156"/>
                </a:cubicBezTo>
                <a:cubicBezTo>
                  <a:pt x="1050" y="158"/>
                  <a:pt x="1050" y="158"/>
                  <a:pt x="1050" y="158"/>
                </a:cubicBezTo>
                <a:cubicBezTo>
                  <a:pt x="1043" y="158"/>
                  <a:pt x="1043" y="158"/>
                  <a:pt x="1043" y="158"/>
                </a:cubicBezTo>
                <a:cubicBezTo>
                  <a:pt x="1044" y="157"/>
                  <a:pt x="1045" y="156"/>
                  <a:pt x="1047" y="155"/>
                </a:cubicBezTo>
                <a:cubicBezTo>
                  <a:pt x="1047" y="154"/>
                  <a:pt x="1045" y="152"/>
                  <a:pt x="1045" y="148"/>
                </a:cubicBezTo>
                <a:cubicBezTo>
                  <a:pt x="1040" y="148"/>
                  <a:pt x="1037" y="147"/>
                  <a:pt x="1034" y="148"/>
                </a:cubicBezTo>
                <a:cubicBezTo>
                  <a:pt x="1033" y="148"/>
                  <a:pt x="1033" y="148"/>
                  <a:pt x="1033" y="148"/>
                </a:cubicBezTo>
                <a:cubicBezTo>
                  <a:pt x="1034" y="146"/>
                  <a:pt x="1035" y="145"/>
                  <a:pt x="1033" y="143"/>
                </a:cubicBezTo>
                <a:cubicBezTo>
                  <a:pt x="1033" y="141"/>
                  <a:pt x="1033" y="141"/>
                  <a:pt x="1033" y="141"/>
                </a:cubicBezTo>
                <a:cubicBezTo>
                  <a:pt x="1030" y="142"/>
                  <a:pt x="1030" y="143"/>
                  <a:pt x="1027" y="144"/>
                </a:cubicBezTo>
                <a:cubicBezTo>
                  <a:pt x="1027" y="145"/>
                  <a:pt x="1027" y="145"/>
                  <a:pt x="1028" y="145"/>
                </a:cubicBezTo>
                <a:cubicBezTo>
                  <a:pt x="1028" y="150"/>
                  <a:pt x="1028" y="150"/>
                  <a:pt x="1032" y="151"/>
                </a:cubicBezTo>
                <a:cubicBezTo>
                  <a:pt x="1031" y="155"/>
                  <a:pt x="1030" y="155"/>
                  <a:pt x="1029" y="159"/>
                </a:cubicBezTo>
                <a:cubicBezTo>
                  <a:pt x="1028" y="159"/>
                  <a:pt x="1028" y="159"/>
                  <a:pt x="1028" y="159"/>
                </a:cubicBezTo>
                <a:cubicBezTo>
                  <a:pt x="1027" y="158"/>
                  <a:pt x="1027" y="158"/>
                  <a:pt x="1027" y="158"/>
                </a:cubicBezTo>
                <a:cubicBezTo>
                  <a:pt x="1027" y="154"/>
                  <a:pt x="1027" y="154"/>
                  <a:pt x="1027" y="154"/>
                </a:cubicBezTo>
                <a:cubicBezTo>
                  <a:pt x="1023" y="154"/>
                  <a:pt x="1022" y="154"/>
                  <a:pt x="1021" y="155"/>
                </a:cubicBezTo>
                <a:cubicBezTo>
                  <a:pt x="1018" y="156"/>
                  <a:pt x="1014" y="160"/>
                  <a:pt x="1015" y="162"/>
                </a:cubicBezTo>
                <a:cubicBezTo>
                  <a:pt x="1015" y="163"/>
                  <a:pt x="1015" y="163"/>
                  <a:pt x="1015" y="163"/>
                </a:cubicBezTo>
                <a:cubicBezTo>
                  <a:pt x="1012" y="162"/>
                  <a:pt x="991" y="161"/>
                  <a:pt x="987" y="163"/>
                </a:cubicBezTo>
                <a:cubicBezTo>
                  <a:pt x="985" y="163"/>
                  <a:pt x="985" y="163"/>
                  <a:pt x="985" y="163"/>
                </a:cubicBezTo>
                <a:cubicBezTo>
                  <a:pt x="985" y="168"/>
                  <a:pt x="985" y="168"/>
                  <a:pt x="985" y="168"/>
                </a:cubicBezTo>
                <a:cubicBezTo>
                  <a:pt x="987" y="168"/>
                  <a:pt x="989" y="167"/>
                  <a:pt x="993" y="167"/>
                </a:cubicBezTo>
                <a:cubicBezTo>
                  <a:pt x="993" y="168"/>
                  <a:pt x="993" y="168"/>
                  <a:pt x="993" y="168"/>
                </a:cubicBezTo>
                <a:cubicBezTo>
                  <a:pt x="990" y="169"/>
                  <a:pt x="991" y="168"/>
                  <a:pt x="990" y="171"/>
                </a:cubicBezTo>
                <a:cubicBezTo>
                  <a:pt x="987" y="170"/>
                  <a:pt x="974" y="170"/>
                  <a:pt x="972" y="171"/>
                </a:cubicBezTo>
                <a:cubicBezTo>
                  <a:pt x="971" y="170"/>
                  <a:pt x="970" y="169"/>
                  <a:pt x="969" y="168"/>
                </a:cubicBezTo>
                <a:cubicBezTo>
                  <a:pt x="968" y="167"/>
                  <a:pt x="970" y="167"/>
                  <a:pt x="971" y="164"/>
                </a:cubicBezTo>
                <a:cubicBezTo>
                  <a:pt x="963" y="162"/>
                  <a:pt x="949" y="164"/>
                  <a:pt x="941" y="165"/>
                </a:cubicBezTo>
                <a:cubicBezTo>
                  <a:pt x="938" y="165"/>
                  <a:pt x="934" y="165"/>
                  <a:pt x="930" y="164"/>
                </a:cubicBezTo>
                <a:cubicBezTo>
                  <a:pt x="921" y="164"/>
                  <a:pt x="907" y="165"/>
                  <a:pt x="898" y="165"/>
                </a:cubicBezTo>
                <a:cubicBezTo>
                  <a:pt x="895" y="165"/>
                  <a:pt x="893" y="169"/>
                  <a:pt x="891" y="168"/>
                </a:cubicBezTo>
                <a:cubicBezTo>
                  <a:pt x="890" y="168"/>
                  <a:pt x="889" y="165"/>
                  <a:pt x="888" y="164"/>
                </a:cubicBezTo>
                <a:cubicBezTo>
                  <a:pt x="886" y="164"/>
                  <a:pt x="885" y="167"/>
                  <a:pt x="882" y="165"/>
                </a:cubicBezTo>
                <a:cubicBezTo>
                  <a:pt x="880" y="165"/>
                  <a:pt x="881" y="165"/>
                  <a:pt x="880" y="164"/>
                </a:cubicBezTo>
                <a:cubicBezTo>
                  <a:pt x="882" y="163"/>
                  <a:pt x="907" y="160"/>
                  <a:pt x="909" y="162"/>
                </a:cubicBezTo>
                <a:cubicBezTo>
                  <a:pt x="912" y="161"/>
                  <a:pt x="912" y="161"/>
                  <a:pt x="914" y="160"/>
                </a:cubicBezTo>
                <a:cubicBezTo>
                  <a:pt x="914" y="157"/>
                  <a:pt x="914" y="157"/>
                  <a:pt x="914" y="157"/>
                </a:cubicBezTo>
                <a:cubicBezTo>
                  <a:pt x="916" y="156"/>
                  <a:pt x="916" y="157"/>
                  <a:pt x="917" y="156"/>
                </a:cubicBezTo>
                <a:cubicBezTo>
                  <a:pt x="919" y="156"/>
                  <a:pt x="919" y="156"/>
                  <a:pt x="919" y="156"/>
                </a:cubicBezTo>
                <a:cubicBezTo>
                  <a:pt x="918" y="157"/>
                  <a:pt x="918" y="157"/>
                  <a:pt x="918" y="160"/>
                </a:cubicBezTo>
                <a:cubicBezTo>
                  <a:pt x="924" y="159"/>
                  <a:pt x="927" y="159"/>
                  <a:pt x="931" y="160"/>
                </a:cubicBezTo>
                <a:cubicBezTo>
                  <a:pt x="932" y="159"/>
                  <a:pt x="931" y="159"/>
                  <a:pt x="933" y="159"/>
                </a:cubicBezTo>
                <a:cubicBezTo>
                  <a:pt x="933" y="157"/>
                  <a:pt x="932" y="156"/>
                  <a:pt x="932" y="154"/>
                </a:cubicBezTo>
                <a:cubicBezTo>
                  <a:pt x="934" y="153"/>
                  <a:pt x="933" y="154"/>
                  <a:pt x="934" y="153"/>
                </a:cubicBezTo>
                <a:cubicBezTo>
                  <a:pt x="936" y="153"/>
                  <a:pt x="936" y="153"/>
                  <a:pt x="936" y="153"/>
                </a:cubicBezTo>
                <a:cubicBezTo>
                  <a:pt x="935" y="155"/>
                  <a:pt x="934" y="156"/>
                  <a:pt x="934" y="159"/>
                </a:cubicBezTo>
                <a:cubicBezTo>
                  <a:pt x="939" y="158"/>
                  <a:pt x="939" y="157"/>
                  <a:pt x="943" y="157"/>
                </a:cubicBezTo>
                <a:cubicBezTo>
                  <a:pt x="944" y="155"/>
                  <a:pt x="944" y="155"/>
                  <a:pt x="944" y="152"/>
                </a:cubicBezTo>
                <a:cubicBezTo>
                  <a:pt x="945" y="152"/>
                  <a:pt x="945" y="152"/>
                  <a:pt x="945" y="152"/>
                </a:cubicBezTo>
                <a:cubicBezTo>
                  <a:pt x="946" y="154"/>
                  <a:pt x="946" y="154"/>
                  <a:pt x="946" y="157"/>
                </a:cubicBezTo>
                <a:cubicBezTo>
                  <a:pt x="950" y="156"/>
                  <a:pt x="952" y="152"/>
                  <a:pt x="956" y="151"/>
                </a:cubicBezTo>
                <a:cubicBezTo>
                  <a:pt x="958" y="150"/>
                  <a:pt x="971" y="149"/>
                  <a:pt x="976" y="149"/>
                </a:cubicBezTo>
                <a:cubicBezTo>
                  <a:pt x="976" y="147"/>
                  <a:pt x="976" y="146"/>
                  <a:pt x="977" y="144"/>
                </a:cubicBezTo>
                <a:cubicBezTo>
                  <a:pt x="977" y="142"/>
                  <a:pt x="977" y="142"/>
                  <a:pt x="977" y="142"/>
                </a:cubicBezTo>
                <a:cubicBezTo>
                  <a:pt x="974" y="142"/>
                  <a:pt x="970" y="143"/>
                  <a:pt x="967" y="140"/>
                </a:cubicBezTo>
                <a:cubicBezTo>
                  <a:pt x="965" y="139"/>
                  <a:pt x="966" y="140"/>
                  <a:pt x="965" y="139"/>
                </a:cubicBezTo>
                <a:cubicBezTo>
                  <a:pt x="971" y="138"/>
                  <a:pt x="979" y="139"/>
                  <a:pt x="983" y="138"/>
                </a:cubicBezTo>
                <a:cubicBezTo>
                  <a:pt x="983" y="141"/>
                  <a:pt x="983" y="141"/>
                  <a:pt x="981" y="143"/>
                </a:cubicBezTo>
                <a:cubicBezTo>
                  <a:pt x="983" y="146"/>
                  <a:pt x="985" y="145"/>
                  <a:pt x="989" y="146"/>
                </a:cubicBezTo>
                <a:cubicBezTo>
                  <a:pt x="988" y="148"/>
                  <a:pt x="988" y="147"/>
                  <a:pt x="987" y="149"/>
                </a:cubicBezTo>
                <a:cubicBezTo>
                  <a:pt x="981" y="147"/>
                  <a:pt x="982" y="149"/>
                  <a:pt x="977" y="153"/>
                </a:cubicBezTo>
                <a:cubicBezTo>
                  <a:pt x="977" y="155"/>
                  <a:pt x="977" y="155"/>
                  <a:pt x="977" y="155"/>
                </a:cubicBezTo>
                <a:cubicBezTo>
                  <a:pt x="981" y="155"/>
                  <a:pt x="983" y="154"/>
                  <a:pt x="985" y="153"/>
                </a:cubicBezTo>
                <a:cubicBezTo>
                  <a:pt x="985" y="151"/>
                  <a:pt x="985" y="151"/>
                  <a:pt x="985" y="151"/>
                </a:cubicBezTo>
                <a:cubicBezTo>
                  <a:pt x="988" y="150"/>
                  <a:pt x="987" y="153"/>
                  <a:pt x="989" y="152"/>
                </a:cubicBezTo>
                <a:cubicBezTo>
                  <a:pt x="993" y="152"/>
                  <a:pt x="993" y="151"/>
                  <a:pt x="995" y="150"/>
                </a:cubicBezTo>
                <a:cubicBezTo>
                  <a:pt x="994" y="148"/>
                  <a:pt x="994" y="148"/>
                  <a:pt x="993" y="146"/>
                </a:cubicBezTo>
                <a:cubicBezTo>
                  <a:pt x="995" y="146"/>
                  <a:pt x="996" y="146"/>
                  <a:pt x="997" y="145"/>
                </a:cubicBezTo>
                <a:cubicBezTo>
                  <a:pt x="998" y="145"/>
                  <a:pt x="998" y="145"/>
                  <a:pt x="998" y="145"/>
                </a:cubicBezTo>
                <a:cubicBezTo>
                  <a:pt x="997" y="143"/>
                  <a:pt x="996" y="143"/>
                  <a:pt x="994" y="143"/>
                </a:cubicBezTo>
                <a:cubicBezTo>
                  <a:pt x="994" y="142"/>
                  <a:pt x="994" y="142"/>
                  <a:pt x="994" y="142"/>
                </a:cubicBezTo>
                <a:cubicBezTo>
                  <a:pt x="994" y="141"/>
                  <a:pt x="995" y="140"/>
                  <a:pt x="996" y="139"/>
                </a:cubicBezTo>
                <a:cubicBezTo>
                  <a:pt x="1005" y="133"/>
                  <a:pt x="1010" y="140"/>
                  <a:pt x="1017" y="141"/>
                </a:cubicBezTo>
                <a:cubicBezTo>
                  <a:pt x="1017" y="139"/>
                  <a:pt x="1017" y="139"/>
                  <a:pt x="1016" y="138"/>
                </a:cubicBezTo>
                <a:cubicBezTo>
                  <a:pt x="1016" y="136"/>
                  <a:pt x="1016" y="136"/>
                  <a:pt x="1016" y="136"/>
                </a:cubicBezTo>
                <a:cubicBezTo>
                  <a:pt x="1021" y="137"/>
                  <a:pt x="1032" y="138"/>
                  <a:pt x="1036" y="135"/>
                </a:cubicBezTo>
                <a:cubicBezTo>
                  <a:pt x="1037" y="136"/>
                  <a:pt x="1036" y="137"/>
                  <a:pt x="1036" y="140"/>
                </a:cubicBezTo>
                <a:cubicBezTo>
                  <a:pt x="1039" y="140"/>
                  <a:pt x="1040" y="141"/>
                  <a:pt x="1042" y="140"/>
                </a:cubicBezTo>
                <a:cubicBezTo>
                  <a:pt x="1044" y="140"/>
                  <a:pt x="1044" y="140"/>
                  <a:pt x="1044" y="140"/>
                </a:cubicBezTo>
                <a:cubicBezTo>
                  <a:pt x="1043" y="138"/>
                  <a:pt x="1043" y="138"/>
                  <a:pt x="1043" y="137"/>
                </a:cubicBezTo>
                <a:cubicBezTo>
                  <a:pt x="1044" y="134"/>
                  <a:pt x="1045" y="134"/>
                  <a:pt x="1047" y="131"/>
                </a:cubicBezTo>
                <a:cubicBezTo>
                  <a:pt x="1048" y="131"/>
                  <a:pt x="1048" y="131"/>
                  <a:pt x="1048" y="131"/>
                </a:cubicBezTo>
                <a:cubicBezTo>
                  <a:pt x="1048" y="136"/>
                  <a:pt x="1048" y="134"/>
                  <a:pt x="1047" y="139"/>
                </a:cubicBezTo>
                <a:cubicBezTo>
                  <a:pt x="1054" y="139"/>
                  <a:pt x="1050" y="140"/>
                  <a:pt x="1053" y="142"/>
                </a:cubicBezTo>
                <a:cubicBezTo>
                  <a:pt x="1057" y="139"/>
                  <a:pt x="1064" y="139"/>
                  <a:pt x="1067" y="137"/>
                </a:cubicBezTo>
                <a:cubicBezTo>
                  <a:pt x="1068" y="137"/>
                  <a:pt x="1068" y="137"/>
                  <a:pt x="1068" y="137"/>
                </a:cubicBezTo>
                <a:cubicBezTo>
                  <a:pt x="1066" y="132"/>
                  <a:pt x="1062" y="134"/>
                  <a:pt x="1058" y="135"/>
                </a:cubicBezTo>
                <a:cubicBezTo>
                  <a:pt x="1058" y="132"/>
                  <a:pt x="1059" y="132"/>
                  <a:pt x="1060" y="130"/>
                </a:cubicBezTo>
                <a:cubicBezTo>
                  <a:pt x="1066" y="130"/>
                  <a:pt x="1066" y="129"/>
                  <a:pt x="1072" y="129"/>
                </a:cubicBezTo>
                <a:cubicBezTo>
                  <a:pt x="1071" y="133"/>
                  <a:pt x="1070" y="133"/>
                  <a:pt x="1069" y="136"/>
                </a:cubicBezTo>
                <a:cubicBezTo>
                  <a:pt x="1071" y="137"/>
                  <a:pt x="1074" y="137"/>
                  <a:pt x="1075" y="137"/>
                </a:cubicBezTo>
                <a:cubicBezTo>
                  <a:pt x="1078" y="137"/>
                  <a:pt x="1080" y="137"/>
                  <a:pt x="1082" y="136"/>
                </a:cubicBezTo>
                <a:cubicBezTo>
                  <a:pt x="1082" y="132"/>
                  <a:pt x="1082" y="132"/>
                  <a:pt x="1082" y="132"/>
                </a:cubicBezTo>
                <a:cubicBezTo>
                  <a:pt x="1079" y="132"/>
                  <a:pt x="1077" y="132"/>
                  <a:pt x="1076" y="131"/>
                </a:cubicBezTo>
                <a:cubicBezTo>
                  <a:pt x="1074" y="131"/>
                  <a:pt x="1075" y="131"/>
                  <a:pt x="1074" y="130"/>
                </a:cubicBezTo>
                <a:cubicBezTo>
                  <a:pt x="1077" y="130"/>
                  <a:pt x="1078" y="129"/>
                  <a:pt x="1080" y="127"/>
                </a:cubicBezTo>
                <a:cubicBezTo>
                  <a:pt x="1080" y="126"/>
                  <a:pt x="1080" y="126"/>
                  <a:pt x="1079" y="125"/>
                </a:cubicBezTo>
                <a:cubicBezTo>
                  <a:pt x="1077" y="123"/>
                  <a:pt x="1077" y="125"/>
                  <a:pt x="1076" y="124"/>
                </a:cubicBezTo>
                <a:cubicBezTo>
                  <a:pt x="1075" y="123"/>
                  <a:pt x="1075" y="122"/>
                  <a:pt x="1075" y="120"/>
                </a:cubicBezTo>
                <a:cubicBezTo>
                  <a:pt x="1078" y="119"/>
                  <a:pt x="1078" y="120"/>
                  <a:pt x="1080" y="119"/>
                </a:cubicBezTo>
                <a:cubicBezTo>
                  <a:pt x="1083" y="118"/>
                  <a:pt x="1082" y="118"/>
                  <a:pt x="1082" y="114"/>
                </a:cubicBezTo>
                <a:cubicBezTo>
                  <a:pt x="1086" y="116"/>
                  <a:pt x="1088" y="118"/>
                  <a:pt x="1093" y="119"/>
                </a:cubicBezTo>
                <a:cubicBezTo>
                  <a:pt x="1093" y="120"/>
                  <a:pt x="1093" y="120"/>
                  <a:pt x="1093" y="120"/>
                </a:cubicBezTo>
                <a:cubicBezTo>
                  <a:pt x="1089" y="121"/>
                  <a:pt x="1087" y="122"/>
                  <a:pt x="1084" y="124"/>
                </a:cubicBezTo>
                <a:cubicBezTo>
                  <a:pt x="1085" y="128"/>
                  <a:pt x="1087" y="128"/>
                  <a:pt x="1085" y="131"/>
                </a:cubicBezTo>
                <a:cubicBezTo>
                  <a:pt x="1086" y="134"/>
                  <a:pt x="1086" y="136"/>
                  <a:pt x="1089" y="136"/>
                </a:cubicBezTo>
                <a:cubicBezTo>
                  <a:pt x="1090" y="136"/>
                  <a:pt x="1099" y="135"/>
                  <a:pt x="1101" y="133"/>
                </a:cubicBezTo>
                <a:cubicBezTo>
                  <a:pt x="1102" y="132"/>
                  <a:pt x="1102" y="131"/>
                  <a:pt x="1102" y="130"/>
                </a:cubicBezTo>
                <a:cubicBezTo>
                  <a:pt x="1107" y="131"/>
                  <a:pt x="1111" y="131"/>
                  <a:pt x="1116" y="131"/>
                </a:cubicBezTo>
                <a:cubicBezTo>
                  <a:pt x="1124" y="129"/>
                  <a:pt x="1135" y="128"/>
                  <a:pt x="1138" y="127"/>
                </a:cubicBezTo>
                <a:cubicBezTo>
                  <a:pt x="1143" y="127"/>
                  <a:pt x="1148" y="127"/>
                  <a:pt x="1151" y="126"/>
                </a:cubicBezTo>
                <a:cubicBezTo>
                  <a:pt x="1152" y="126"/>
                  <a:pt x="1152" y="126"/>
                  <a:pt x="1152" y="126"/>
                </a:cubicBezTo>
                <a:cubicBezTo>
                  <a:pt x="1151" y="125"/>
                  <a:pt x="1151" y="125"/>
                  <a:pt x="1149" y="125"/>
                </a:cubicBezTo>
                <a:cubicBezTo>
                  <a:pt x="1151" y="123"/>
                  <a:pt x="1151" y="124"/>
                  <a:pt x="1153" y="125"/>
                </a:cubicBezTo>
                <a:cubicBezTo>
                  <a:pt x="1154" y="123"/>
                  <a:pt x="1155" y="121"/>
                  <a:pt x="1155" y="120"/>
                </a:cubicBezTo>
                <a:cubicBezTo>
                  <a:pt x="1160" y="119"/>
                  <a:pt x="1169" y="117"/>
                  <a:pt x="1173" y="113"/>
                </a:cubicBezTo>
                <a:cubicBezTo>
                  <a:pt x="1174" y="113"/>
                  <a:pt x="1174" y="113"/>
                  <a:pt x="1174" y="113"/>
                </a:cubicBezTo>
                <a:cubicBezTo>
                  <a:pt x="1174" y="111"/>
                  <a:pt x="1174" y="111"/>
                  <a:pt x="1174" y="111"/>
                </a:cubicBezTo>
                <a:cubicBezTo>
                  <a:pt x="1169" y="111"/>
                  <a:pt x="1169" y="111"/>
                  <a:pt x="1164" y="111"/>
                </a:cubicBezTo>
                <a:cubicBezTo>
                  <a:pt x="1164" y="109"/>
                  <a:pt x="1164" y="109"/>
                  <a:pt x="1165" y="108"/>
                </a:cubicBezTo>
                <a:cubicBezTo>
                  <a:pt x="1165" y="106"/>
                  <a:pt x="1165" y="106"/>
                  <a:pt x="1165" y="106"/>
                </a:cubicBezTo>
                <a:cubicBezTo>
                  <a:pt x="1160" y="105"/>
                  <a:pt x="1159" y="108"/>
                  <a:pt x="1155" y="109"/>
                </a:cubicBezTo>
                <a:cubicBezTo>
                  <a:pt x="1152" y="109"/>
                  <a:pt x="1148" y="104"/>
                  <a:pt x="1146" y="106"/>
                </a:cubicBezTo>
                <a:cubicBezTo>
                  <a:pt x="1146" y="107"/>
                  <a:pt x="1145" y="108"/>
                  <a:pt x="1145" y="109"/>
                </a:cubicBezTo>
                <a:cubicBezTo>
                  <a:pt x="1143" y="110"/>
                  <a:pt x="1139" y="112"/>
                  <a:pt x="1137" y="112"/>
                </a:cubicBezTo>
                <a:cubicBezTo>
                  <a:pt x="1134" y="111"/>
                  <a:pt x="1128" y="110"/>
                  <a:pt x="1124" y="111"/>
                </a:cubicBezTo>
                <a:cubicBezTo>
                  <a:pt x="1123" y="112"/>
                  <a:pt x="1122" y="113"/>
                  <a:pt x="1121" y="113"/>
                </a:cubicBezTo>
                <a:cubicBezTo>
                  <a:pt x="1120" y="113"/>
                  <a:pt x="1116" y="110"/>
                  <a:pt x="1115" y="111"/>
                </a:cubicBezTo>
                <a:cubicBezTo>
                  <a:pt x="1115" y="113"/>
                  <a:pt x="1115" y="113"/>
                  <a:pt x="1115" y="113"/>
                </a:cubicBezTo>
                <a:cubicBezTo>
                  <a:pt x="1110" y="115"/>
                  <a:pt x="1109" y="110"/>
                  <a:pt x="1105" y="111"/>
                </a:cubicBezTo>
                <a:cubicBezTo>
                  <a:pt x="1104" y="112"/>
                  <a:pt x="1103" y="113"/>
                  <a:pt x="1102" y="114"/>
                </a:cubicBezTo>
                <a:cubicBezTo>
                  <a:pt x="1098" y="115"/>
                  <a:pt x="1097" y="110"/>
                  <a:pt x="1094" y="110"/>
                </a:cubicBezTo>
                <a:cubicBezTo>
                  <a:pt x="1091" y="110"/>
                  <a:pt x="1069" y="110"/>
                  <a:pt x="1066" y="111"/>
                </a:cubicBezTo>
                <a:cubicBezTo>
                  <a:pt x="1063" y="113"/>
                  <a:pt x="1064" y="112"/>
                  <a:pt x="1064" y="115"/>
                </a:cubicBezTo>
                <a:cubicBezTo>
                  <a:pt x="1062" y="115"/>
                  <a:pt x="1062" y="115"/>
                  <a:pt x="1062" y="115"/>
                </a:cubicBezTo>
                <a:cubicBezTo>
                  <a:pt x="1061" y="111"/>
                  <a:pt x="1060" y="110"/>
                  <a:pt x="1058" y="108"/>
                </a:cubicBezTo>
                <a:cubicBezTo>
                  <a:pt x="1055" y="107"/>
                  <a:pt x="1052" y="109"/>
                  <a:pt x="1047" y="109"/>
                </a:cubicBezTo>
                <a:cubicBezTo>
                  <a:pt x="1045" y="112"/>
                  <a:pt x="1046" y="113"/>
                  <a:pt x="1045" y="115"/>
                </a:cubicBezTo>
                <a:cubicBezTo>
                  <a:pt x="1045" y="116"/>
                  <a:pt x="1045" y="116"/>
                  <a:pt x="1045" y="116"/>
                </a:cubicBezTo>
                <a:cubicBezTo>
                  <a:pt x="1040" y="114"/>
                  <a:pt x="1041" y="111"/>
                  <a:pt x="1035" y="110"/>
                </a:cubicBezTo>
                <a:cubicBezTo>
                  <a:pt x="1035" y="109"/>
                  <a:pt x="1036" y="109"/>
                  <a:pt x="1036" y="108"/>
                </a:cubicBezTo>
                <a:cubicBezTo>
                  <a:pt x="1033" y="107"/>
                  <a:pt x="1029" y="108"/>
                  <a:pt x="1027" y="110"/>
                </a:cubicBezTo>
                <a:cubicBezTo>
                  <a:pt x="1024" y="109"/>
                  <a:pt x="1025" y="110"/>
                  <a:pt x="1024" y="108"/>
                </a:cubicBezTo>
                <a:cubicBezTo>
                  <a:pt x="1020" y="109"/>
                  <a:pt x="1011" y="113"/>
                  <a:pt x="1007" y="109"/>
                </a:cubicBezTo>
                <a:cubicBezTo>
                  <a:pt x="1003" y="110"/>
                  <a:pt x="1002" y="111"/>
                  <a:pt x="1000" y="114"/>
                </a:cubicBezTo>
                <a:cubicBezTo>
                  <a:pt x="997" y="114"/>
                  <a:pt x="998" y="112"/>
                  <a:pt x="995" y="112"/>
                </a:cubicBezTo>
                <a:cubicBezTo>
                  <a:pt x="994" y="113"/>
                  <a:pt x="994" y="114"/>
                  <a:pt x="993" y="115"/>
                </a:cubicBezTo>
                <a:cubicBezTo>
                  <a:pt x="989" y="115"/>
                  <a:pt x="986" y="115"/>
                  <a:pt x="982" y="114"/>
                </a:cubicBezTo>
                <a:cubicBezTo>
                  <a:pt x="977" y="116"/>
                  <a:pt x="977" y="116"/>
                  <a:pt x="977" y="116"/>
                </a:cubicBezTo>
                <a:cubicBezTo>
                  <a:pt x="976" y="115"/>
                  <a:pt x="975" y="115"/>
                  <a:pt x="974" y="114"/>
                </a:cubicBezTo>
                <a:cubicBezTo>
                  <a:pt x="967" y="116"/>
                  <a:pt x="958" y="121"/>
                  <a:pt x="950" y="116"/>
                </a:cubicBezTo>
                <a:cubicBezTo>
                  <a:pt x="949" y="116"/>
                  <a:pt x="949" y="116"/>
                  <a:pt x="949" y="116"/>
                </a:cubicBezTo>
                <a:cubicBezTo>
                  <a:pt x="949" y="115"/>
                  <a:pt x="949" y="115"/>
                  <a:pt x="949" y="115"/>
                </a:cubicBezTo>
                <a:cubicBezTo>
                  <a:pt x="958" y="115"/>
                  <a:pt x="967" y="114"/>
                  <a:pt x="976" y="113"/>
                </a:cubicBezTo>
                <a:cubicBezTo>
                  <a:pt x="976" y="110"/>
                  <a:pt x="976" y="110"/>
                  <a:pt x="976" y="110"/>
                </a:cubicBezTo>
                <a:cubicBezTo>
                  <a:pt x="968" y="110"/>
                  <a:pt x="951" y="111"/>
                  <a:pt x="949" y="109"/>
                </a:cubicBezTo>
                <a:cubicBezTo>
                  <a:pt x="947" y="111"/>
                  <a:pt x="948" y="109"/>
                  <a:pt x="947" y="112"/>
                </a:cubicBezTo>
                <a:cubicBezTo>
                  <a:pt x="946" y="112"/>
                  <a:pt x="946" y="112"/>
                  <a:pt x="945" y="111"/>
                </a:cubicBezTo>
                <a:cubicBezTo>
                  <a:pt x="944" y="110"/>
                  <a:pt x="945" y="111"/>
                  <a:pt x="944" y="109"/>
                </a:cubicBezTo>
                <a:cubicBezTo>
                  <a:pt x="948" y="108"/>
                  <a:pt x="952" y="109"/>
                  <a:pt x="955" y="108"/>
                </a:cubicBezTo>
                <a:cubicBezTo>
                  <a:pt x="957" y="108"/>
                  <a:pt x="957" y="108"/>
                  <a:pt x="957" y="108"/>
                </a:cubicBezTo>
                <a:cubicBezTo>
                  <a:pt x="957" y="104"/>
                  <a:pt x="957" y="104"/>
                  <a:pt x="957" y="104"/>
                </a:cubicBezTo>
                <a:cubicBezTo>
                  <a:pt x="952" y="104"/>
                  <a:pt x="941" y="105"/>
                  <a:pt x="939" y="107"/>
                </a:cubicBezTo>
                <a:cubicBezTo>
                  <a:pt x="938" y="106"/>
                  <a:pt x="937" y="106"/>
                  <a:pt x="936" y="106"/>
                </a:cubicBezTo>
                <a:cubicBezTo>
                  <a:pt x="935" y="105"/>
                  <a:pt x="935" y="104"/>
                  <a:pt x="935" y="104"/>
                </a:cubicBezTo>
                <a:cubicBezTo>
                  <a:pt x="946" y="99"/>
                  <a:pt x="962" y="100"/>
                  <a:pt x="975" y="99"/>
                </a:cubicBezTo>
                <a:cubicBezTo>
                  <a:pt x="975" y="96"/>
                  <a:pt x="975" y="96"/>
                  <a:pt x="975" y="96"/>
                </a:cubicBezTo>
                <a:cubicBezTo>
                  <a:pt x="970" y="96"/>
                  <a:pt x="967" y="93"/>
                  <a:pt x="964" y="94"/>
                </a:cubicBezTo>
                <a:cubicBezTo>
                  <a:pt x="962" y="93"/>
                  <a:pt x="963" y="95"/>
                  <a:pt x="962" y="91"/>
                </a:cubicBezTo>
                <a:cubicBezTo>
                  <a:pt x="960" y="92"/>
                  <a:pt x="960" y="92"/>
                  <a:pt x="959" y="92"/>
                </a:cubicBezTo>
                <a:cubicBezTo>
                  <a:pt x="957" y="92"/>
                  <a:pt x="955" y="92"/>
                  <a:pt x="954" y="91"/>
                </a:cubicBezTo>
                <a:cubicBezTo>
                  <a:pt x="953" y="90"/>
                  <a:pt x="953" y="91"/>
                  <a:pt x="954" y="89"/>
                </a:cubicBezTo>
                <a:cubicBezTo>
                  <a:pt x="953" y="88"/>
                  <a:pt x="953" y="88"/>
                  <a:pt x="953" y="88"/>
                </a:cubicBezTo>
                <a:cubicBezTo>
                  <a:pt x="946" y="88"/>
                  <a:pt x="948" y="90"/>
                  <a:pt x="945" y="93"/>
                </a:cubicBezTo>
                <a:cubicBezTo>
                  <a:pt x="945" y="91"/>
                  <a:pt x="944" y="91"/>
                  <a:pt x="945" y="89"/>
                </a:cubicBezTo>
                <a:cubicBezTo>
                  <a:pt x="944" y="83"/>
                  <a:pt x="939" y="88"/>
                  <a:pt x="934" y="86"/>
                </a:cubicBezTo>
                <a:cubicBezTo>
                  <a:pt x="929" y="85"/>
                  <a:pt x="929" y="84"/>
                  <a:pt x="927" y="81"/>
                </a:cubicBezTo>
                <a:cubicBezTo>
                  <a:pt x="925" y="81"/>
                  <a:pt x="925" y="81"/>
                  <a:pt x="925" y="81"/>
                </a:cubicBezTo>
                <a:cubicBezTo>
                  <a:pt x="925" y="80"/>
                  <a:pt x="925" y="80"/>
                  <a:pt x="925" y="80"/>
                </a:cubicBezTo>
                <a:cubicBezTo>
                  <a:pt x="932" y="81"/>
                  <a:pt x="954" y="82"/>
                  <a:pt x="956" y="80"/>
                </a:cubicBezTo>
                <a:cubicBezTo>
                  <a:pt x="957" y="80"/>
                  <a:pt x="957" y="80"/>
                  <a:pt x="957" y="80"/>
                </a:cubicBezTo>
                <a:cubicBezTo>
                  <a:pt x="955" y="75"/>
                  <a:pt x="950" y="75"/>
                  <a:pt x="948" y="71"/>
                </a:cubicBezTo>
                <a:cubicBezTo>
                  <a:pt x="942" y="71"/>
                  <a:pt x="938" y="69"/>
                  <a:pt x="933" y="70"/>
                </a:cubicBezTo>
                <a:cubicBezTo>
                  <a:pt x="933" y="72"/>
                  <a:pt x="933" y="72"/>
                  <a:pt x="933" y="72"/>
                </a:cubicBezTo>
                <a:cubicBezTo>
                  <a:pt x="931" y="72"/>
                  <a:pt x="931" y="72"/>
                  <a:pt x="931" y="72"/>
                </a:cubicBezTo>
                <a:cubicBezTo>
                  <a:pt x="929" y="71"/>
                  <a:pt x="920" y="69"/>
                  <a:pt x="918" y="70"/>
                </a:cubicBezTo>
                <a:cubicBezTo>
                  <a:pt x="918" y="70"/>
                  <a:pt x="916" y="73"/>
                  <a:pt x="916" y="74"/>
                </a:cubicBezTo>
                <a:cubicBezTo>
                  <a:pt x="915" y="74"/>
                  <a:pt x="910" y="73"/>
                  <a:pt x="907" y="74"/>
                </a:cubicBezTo>
                <a:cubicBezTo>
                  <a:pt x="907" y="77"/>
                  <a:pt x="906" y="76"/>
                  <a:pt x="909" y="77"/>
                </a:cubicBezTo>
                <a:cubicBezTo>
                  <a:pt x="908" y="80"/>
                  <a:pt x="908" y="80"/>
                  <a:pt x="908" y="80"/>
                </a:cubicBezTo>
                <a:cubicBezTo>
                  <a:pt x="906" y="80"/>
                  <a:pt x="905" y="81"/>
                  <a:pt x="904" y="81"/>
                </a:cubicBezTo>
                <a:cubicBezTo>
                  <a:pt x="902" y="79"/>
                  <a:pt x="903" y="80"/>
                  <a:pt x="900" y="79"/>
                </a:cubicBezTo>
                <a:cubicBezTo>
                  <a:pt x="900" y="78"/>
                  <a:pt x="900" y="77"/>
                  <a:pt x="901" y="75"/>
                </a:cubicBezTo>
                <a:cubicBezTo>
                  <a:pt x="898" y="75"/>
                  <a:pt x="896" y="78"/>
                  <a:pt x="891" y="76"/>
                </a:cubicBezTo>
                <a:cubicBezTo>
                  <a:pt x="889" y="76"/>
                  <a:pt x="886" y="74"/>
                  <a:pt x="883" y="74"/>
                </a:cubicBezTo>
                <a:cubicBezTo>
                  <a:pt x="882" y="73"/>
                  <a:pt x="882" y="72"/>
                  <a:pt x="882" y="71"/>
                </a:cubicBezTo>
                <a:cubicBezTo>
                  <a:pt x="881" y="71"/>
                  <a:pt x="881" y="71"/>
                  <a:pt x="881" y="71"/>
                </a:cubicBezTo>
                <a:cubicBezTo>
                  <a:pt x="882" y="70"/>
                  <a:pt x="882" y="69"/>
                  <a:pt x="883" y="69"/>
                </a:cubicBezTo>
                <a:cubicBezTo>
                  <a:pt x="881" y="66"/>
                  <a:pt x="883" y="68"/>
                  <a:pt x="880" y="67"/>
                </a:cubicBezTo>
                <a:cubicBezTo>
                  <a:pt x="880" y="70"/>
                  <a:pt x="880" y="70"/>
                  <a:pt x="880" y="70"/>
                </a:cubicBezTo>
                <a:cubicBezTo>
                  <a:pt x="878" y="69"/>
                  <a:pt x="874" y="70"/>
                  <a:pt x="871" y="71"/>
                </a:cubicBezTo>
                <a:cubicBezTo>
                  <a:pt x="871" y="70"/>
                  <a:pt x="871" y="70"/>
                  <a:pt x="871" y="70"/>
                </a:cubicBezTo>
                <a:cubicBezTo>
                  <a:pt x="870" y="70"/>
                  <a:pt x="870" y="70"/>
                  <a:pt x="870" y="70"/>
                </a:cubicBezTo>
                <a:cubicBezTo>
                  <a:pt x="870" y="69"/>
                  <a:pt x="871" y="68"/>
                  <a:pt x="871" y="68"/>
                </a:cubicBezTo>
                <a:cubicBezTo>
                  <a:pt x="871" y="66"/>
                  <a:pt x="871" y="66"/>
                  <a:pt x="871" y="66"/>
                </a:cubicBezTo>
                <a:cubicBezTo>
                  <a:pt x="870" y="66"/>
                  <a:pt x="870" y="66"/>
                  <a:pt x="870" y="66"/>
                </a:cubicBezTo>
                <a:cubicBezTo>
                  <a:pt x="868" y="68"/>
                  <a:pt x="868" y="67"/>
                  <a:pt x="868" y="70"/>
                </a:cubicBezTo>
                <a:cubicBezTo>
                  <a:pt x="865" y="69"/>
                  <a:pt x="862" y="68"/>
                  <a:pt x="859" y="67"/>
                </a:cubicBezTo>
                <a:cubicBezTo>
                  <a:pt x="855" y="67"/>
                  <a:pt x="854" y="71"/>
                  <a:pt x="853" y="75"/>
                </a:cubicBezTo>
                <a:cubicBezTo>
                  <a:pt x="851" y="75"/>
                  <a:pt x="851" y="75"/>
                  <a:pt x="850" y="74"/>
                </a:cubicBezTo>
                <a:cubicBezTo>
                  <a:pt x="849" y="73"/>
                  <a:pt x="849" y="74"/>
                  <a:pt x="849" y="72"/>
                </a:cubicBezTo>
                <a:cubicBezTo>
                  <a:pt x="846" y="71"/>
                  <a:pt x="842" y="71"/>
                  <a:pt x="839" y="71"/>
                </a:cubicBezTo>
                <a:cubicBezTo>
                  <a:pt x="838" y="69"/>
                  <a:pt x="836" y="68"/>
                  <a:pt x="835" y="66"/>
                </a:cubicBezTo>
                <a:cubicBezTo>
                  <a:pt x="834" y="66"/>
                  <a:pt x="834" y="66"/>
                  <a:pt x="834" y="66"/>
                </a:cubicBezTo>
                <a:cubicBezTo>
                  <a:pt x="834" y="65"/>
                  <a:pt x="834" y="65"/>
                  <a:pt x="834" y="65"/>
                </a:cubicBezTo>
                <a:cubicBezTo>
                  <a:pt x="843" y="65"/>
                  <a:pt x="856" y="65"/>
                  <a:pt x="858" y="64"/>
                </a:cubicBezTo>
                <a:cubicBezTo>
                  <a:pt x="860" y="64"/>
                  <a:pt x="860" y="64"/>
                  <a:pt x="860" y="64"/>
                </a:cubicBezTo>
                <a:cubicBezTo>
                  <a:pt x="860" y="61"/>
                  <a:pt x="860" y="61"/>
                  <a:pt x="860" y="61"/>
                </a:cubicBezTo>
                <a:cubicBezTo>
                  <a:pt x="856" y="61"/>
                  <a:pt x="859" y="61"/>
                  <a:pt x="856" y="62"/>
                </a:cubicBezTo>
                <a:cubicBezTo>
                  <a:pt x="856" y="62"/>
                  <a:pt x="856" y="61"/>
                  <a:pt x="855" y="60"/>
                </a:cubicBezTo>
                <a:cubicBezTo>
                  <a:pt x="854" y="60"/>
                  <a:pt x="854" y="60"/>
                  <a:pt x="854" y="60"/>
                </a:cubicBezTo>
                <a:cubicBezTo>
                  <a:pt x="856" y="59"/>
                  <a:pt x="856" y="59"/>
                  <a:pt x="858" y="58"/>
                </a:cubicBezTo>
                <a:cubicBezTo>
                  <a:pt x="865" y="55"/>
                  <a:pt x="869" y="62"/>
                  <a:pt x="878" y="60"/>
                </a:cubicBezTo>
                <a:cubicBezTo>
                  <a:pt x="902" y="57"/>
                  <a:pt x="915" y="62"/>
                  <a:pt x="935" y="62"/>
                </a:cubicBezTo>
                <a:cubicBezTo>
                  <a:pt x="934" y="57"/>
                  <a:pt x="931" y="58"/>
                  <a:pt x="935" y="56"/>
                </a:cubicBezTo>
                <a:cubicBezTo>
                  <a:pt x="935" y="54"/>
                  <a:pt x="935" y="54"/>
                  <a:pt x="935" y="54"/>
                </a:cubicBezTo>
                <a:cubicBezTo>
                  <a:pt x="933" y="54"/>
                  <a:pt x="933" y="54"/>
                  <a:pt x="932" y="55"/>
                </a:cubicBezTo>
                <a:cubicBezTo>
                  <a:pt x="929" y="54"/>
                  <a:pt x="930" y="54"/>
                  <a:pt x="928" y="53"/>
                </a:cubicBezTo>
                <a:cubicBezTo>
                  <a:pt x="928" y="52"/>
                  <a:pt x="928" y="52"/>
                  <a:pt x="927" y="52"/>
                </a:cubicBezTo>
                <a:cubicBezTo>
                  <a:pt x="929" y="50"/>
                  <a:pt x="928" y="51"/>
                  <a:pt x="929" y="49"/>
                </a:cubicBezTo>
                <a:cubicBezTo>
                  <a:pt x="932" y="50"/>
                  <a:pt x="931" y="50"/>
                  <a:pt x="934" y="51"/>
                </a:cubicBezTo>
                <a:cubicBezTo>
                  <a:pt x="934" y="50"/>
                  <a:pt x="934" y="50"/>
                  <a:pt x="934" y="50"/>
                </a:cubicBezTo>
                <a:cubicBezTo>
                  <a:pt x="935" y="50"/>
                  <a:pt x="935" y="50"/>
                  <a:pt x="935" y="50"/>
                </a:cubicBezTo>
                <a:cubicBezTo>
                  <a:pt x="934" y="47"/>
                  <a:pt x="933" y="47"/>
                  <a:pt x="932" y="45"/>
                </a:cubicBezTo>
                <a:cubicBezTo>
                  <a:pt x="930" y="45"/>
                  <a:pt x="930" y="45"/>
                  <a:pt x="929" y="46"/>
                </a:cubicBezTo>
                <a:cubicBezTo>
                  <a:pt x="927" y="46"/>
                  <a:pt x="927" y="46"/>
                  <a:pt x="927" y="46"/>
                </a:cubicBezTo>
                <a:cubicBezTo>
                  <a:pt x="928" y="45"/>
                  <a:pt x="929" y="45"/>
                  <a:pt x="929" y="44"/>
                </a:cubicBezTo>
                <a:cubicBezTo>
                  <a:pt x="925" y="38"/>
                  <a:pt x="917" y="43"/>
                  <a:pt x="910" y="41"/>
                </a:cubicBezTo>
                <a:cubicBezTo>
                  <a:pt x="902" y="39"/>
                  <a:pt x="880" y="44"/>
                  <a:pt x="871" y="38"/>
                </a:cubicBezTo>
                <a:cubicBezTo>
                  <a:pt x="868" y="39"/>
                  <a:pt x="867" y="39"/>
                  <a:pt x="866" y="39"/>
                </a:cubicBezTo>
                <a:cubicBezTo>
                  <a:pt x="867" y="42"/>
                  <a:pt x="867" y="42"/>
                  <a:pt x="869" y="43"/>
                </a:cubicBezTo>
                <a:cubicBezTo>
                  <a:pt x="870" y="44"/>
                  <a:pt x="873" y="43"/>
                  <a:pt x="876" y="42"/>
                </a:cubicBezTo>
                <a:cubicBezTo>
                  <a:pt x="875" y="44"/>
                  <a:pt x="874" y="45"/>
                  <a:pt x="872" y="46"/>
                </a:cubicBezTo>
                <a:cubicBezTo>
                  <a:pt x="871" y="47"/>
                  <a:pt x="871" y="46"/>
                  <a:pt x="869" y="45"/>
                </a:cubicBezTo>
                <a:cubicBezTo>
                  <a:pt x="868" y="46"/>
                  <a:pt x="867" y="47"/>
                  <a:pt x="866" y="48"/>
                </a:cubicBezTo>
                <a:cubicBezTo>
                  <a:pt x="865" y="48"/>
                  <a:pt x="865" y="49"/>
                  <a:pt x="865" y="49"/>
                </a:cubicBezTo>
                <a:cubicBezTo>
                  <a:pt x="860" y="46"/>
                  <a:pt x="860" y="45"/>
                  <a:pt x="854" y="47"/>
                </a:cubicBezTo>
                <a:cubicBezTo>
                  <a:pt x="854" y="46"/>
                  <a:pt x="854" y="46"/>
                  <a:pt x="854" y="46"/>
                </a:cubicBezTo>
                <a:cubicBezTo>
                  <a:pt x="853" y="46"/>
                  <a:pt x="853" y="46"/>
                  <a:pt x="853" y="46"/>
                </a:cubicBezTo>
                <a:cubicBezTo>
                  <a:pt x="854" y="45"/>
                  <a:pt x="854" y="45"/>
                  <a:pt x="856" y="45"/>
                </a:cubicBezTo>
                <a:cubicBezTo>
                  <a:pt x="856" y="41"/>
                  <a:pt x="854" y="40"/>
                  <a:pt x="850" y="39"/>
                </a:cubicBezTo>
                <a:cubicBezTo>
                  <a:pt x="849" y="40"/>
                  <a:pt x="849" y="40"/>
                  <a:pt x="849" y="40"/>
                </a:cubicBezTo>
                <a:cubicBezTo>
                  <a:pt x="850" y="43"/>
                  <a:pt x="850" y="43"/>
                  <a:pt x="853" y="44"/>
                </a:cubicBezTo>
                <a:cubicBezTo>
                  <a:pt x="851" y="46"/>
                  <a:pt x="851" y="47"/>
                  <a:pt x="849" y="48"/>
                </a:cubicBezTo>
                <a:cubicBezTo>
                  <a:pt x="846" y="50"/>
                  <a:pt x="841" y="44"/>
                  <a:pt x="837" y="46"/>
                </a:cubicBezTo>
                <a:cubicBezTo>
                  <a:pt x="835" y="48"/>
                  <a:pt x="814" y="54"/>
                  <a:pt x="807" y="49"/>
                </a:cubicBezTo>
                <a:cubicBezTo>
                  <a:pt x="805" y="50"/>
                  <a:pt x="805" y="50"/>
                  <a:pt x="804" y="53"/>
                </a:cubicBezTo>
                <a:cubicBezTo>
                  <a:pt x="798" y="50"/>
                  <a:pt x="788" y="52"/>
                  <a:pt x="782" y="53"/>
                </a:cubicBezTo>
                <a:cubicBezTo>
                  <a:pt x="782" y="56"/>
                  <a:pt x="782" y="56"/>
                  <a:pt x="782" y="56"/>
                </a:cubicBezTo>
                <a:cubicBezTo>
                  <a:pt x="781" y="57"/>
                  <a:pt x="781" y="57"/>
                  <a:pt x="781" y="57"/>
                </a:cubicBezTo>
                <a:cubicBezTo>
                  <a:pt x="774" y="57"/>
                  <a:pt x="774" y="55"/>
                  <a:pt x="770" y="54"/>
                </a:cubicBezTo>
                <a:cubicBezTo>
                  <a:pt x="767" y="53"/>
                  <a:pt x="764" y="56"/>
                  <a:pt x="762" y="56"/>
                </a:cubicBezTo>
                <a:cubicBezTo>
                  <a:pt x="760" y="57"/>
                  <a:pt x="757" y="55"/>
                  <a:pt x="756" y="56"/>
                </a:cubicBezTo>
                <a:cubicBezTo>
                  <a:pt x="756" y="56"/>
                  <a:pt x="754" y="58"/>
                  <a:pt x="754" y="58"/>
                </a:cubicBezTo>
                <a:cubicBezTo>
                  <a:pt x="751" y="60"/>
                  <a:pt x="746" y="56"/>
                  <a:pt x="745" y="56"/>
                </a:cubicBezTo>
                <a:cubicBezTo>
                  <a:pt x="740" y="56"/>
                  <a:pt x="740" y="58"/>
                  <a:pt x="738" y="61"/>
                </a:cubicBezTo>
                <a:cubicBezTo>
                  <a:pt x="735" y="61"/>
                  <a:pt x="734" y="61"/>
                  <a:pt x="732" y="60"/>
                </a:cubicBezTo>
                <a:cubicBezTo>
                  <a:pt x="731" y="60"/>
                  <a:pt x="731" y="60"/>
                  <a:pt x="731" y="60"/>
                </a:cubicBezTo>
                <a:cubicBezTo>
                  <a:pt x="732" y="58"/>
                  <a:pt x="733" y="58"/>
                  <a:pt x="735" y="56"/>
                </a:cubicBezTo>
                <a:cubicBezTo>
                  <a:pt x="735" y="55"/>
                  <a:pt x="735" y="55"/>
                  <a:pt x="735" y="55"/>
                </a:cubicBezTo>
                <a:cubicBezTo>
                  <a:pt x="732" y="55"/>
                  <a:pt x="731" y="55"/>
                  <a:pt x="728" y="55"/>
                </a:cubicBezTo>
                <a:cubicBezTo>
                  <a:pt x="727" y="55"/>
                  <a:pt x="728" y="59"/>
                  <a:pt x="728" y="59"/>
                </a:cubicBezTo>
                <a:cubicBezTo>
                  <a:pt x="727" y="61"/>
                  <a:pt x="726" y="59"/>
                  <a:pt x="725" y="62"/>
                </a:cubicBezTo>
                <a:cubicBezTo>
                  <a:pt x="721" y="62"/>
                  <a:pt x="722" y="61"/>
                  <a:pt x="719" y="59"/>
                </a:cubicBezTo>
                <a:cubicBezTo>
                  <a:pt x="719" y="57"/>
                  <a:pt x="720" y="56"/>
                  <a:pt x="720" y="54"/>
                </a:cubicBezTo>
                <a:cubicBezTo>
                  <a:pt x="718" y="54"/>
                  <a:pt x="717" y="54"/>
                  <a:pt x="715" y="55"/>
                </a:cubicBezTo>
                <a:cubicBezTo>
                  <a:pt x="713" y="55"/>
                  <a:pt x="713" y="55"/>
                  <a:pt x="713" y="55"/>
                </a:cubicBezTo>
                <a:cubicBezTo>
                  <a:pt x="714" y="58"/>
                  <a:pt x="714" y="57"/>
                  <a:pt x="715" y="58"/>
                </a:cubicBezTo>
                <a:cubicBezTo>
                  <a:pt x="711" y="60"/>
                  <a:pt x="696" y="62"/>
                  <a:pt x="691" y="59"/>
                </a:cubicBezTo>
                <a:cubicBezTo>
                  <a:pt x="690" y="61"/>
                  <a:pt x="689" y="64"/>
                  <a:pt x="688" y="65"/>
                </a:cubicBezTo>
                <a:cubicBezTo>
                  <a:pt x="686" y="66"/>
                  <a:pt x="685" y="65"/>
                  <a:pt x="683" y="66"/>
                </a:cubicBezTo>
                <a:cubicBezTo>
                  <a:pt x="679" y="60"/>
                  <a:pt x="652" y="60"/>
                  <a:pt x="649" y="60"/>
                </a:cubicBezTo>
                <a:cubicBezTo>
                  <a:pt x="650" y="62"/>
                  <a:pt x="650" y="65"/>
                  <a:pt x="651" y="66"/>
                </a:cubicBezTo>
                <a:cubicBezTo>
                  <a:pt x="654" y="67"/>
                  <a:pt x="662" y="65"/>
                  <a:pt x="664" y="66"/>
                </a:cubicBezTo>
                <a:cubicBezTo>
                  <a:pt x="665" y="67"/>
                  <a:pt x="665" y="68"/>
                  <a:pt x="666" y="70"/>
                </a:cubicBezTo>
                <a:cubicBezTo>
                  <a:pt x="669" y="71"/>
                  <a:pt x="674" y="69"/>
                  <a:pt x="677" y="69"/>
                </a:cubicBezTo>
                <a:cubicBezTo>
                  <a:pt x="683" y="69"/>
                  <a:pt x="688" y="70"/>
                  <a:pt x="696" y="73"/>
                </a:cubicBezTo>
                <a:cubicBezTo>
                  <a:pt x="705" y="75"/>
                  <a:pt x="728" y="69"/>
                  <a:pt x="733" y="68"/>
                </a:cubicBezTo>
                <a:cubicBezTo>
                  <a:pt x="737" y="67"/>
                  <a:pt x="744" y="69"/>
                  <a:pt x="747" y="67"/>
                </a:cubicBezTo>
                <a:cubicBezTo>
                  <a:pt x="748" y="66"/>
                  <a:pt x="748" y="66"/>
                  <a:pt x="748" y="64"/>
                </a:cubicBezTo>
                <a:cubicBezTo>
                  <a:pt x="753" y="65"/>
                  <a:pt x="752" y="67"/>
                  <a:pt x="755" y="68"/>
                </a:cubicBezTo>
                <a:cubicBezTo>
                  <a:pt x="764" y="68"/>
                  <a:pt x="772" y="67"/>
                  <a:pt x="781" y="67"/>
                </a:cubicBezTo>
                <a:cubicBezTo>
                  <a:pt x="782" y="66"/>
                  <a:pt x="783" y="65"/>
                  <a:pt x="783" y="64"/>
                </a:cubicBezTo>
                <a:cubicBezTo>
                  <a:pt x="790" y="62"/>
                  <a:pt x="798" y="67"/>
                  <a:pt x="804" y="63"/>
                </a:cubicBezTo>
                <a:cubicBezTo>
                  <a:pt x="805" y="62"/>
                  <a:pt x="805" y="62"/>
                  <a:pt x="805" y="60"/>
                </a:cubicBezTo>
                <a:cubicBezTo>
                  <a:pt x="808" y="60"/>
                  <a:pt x="808" y="60"/>
                  <a:pt x="808" y="60"/>
                </a:cubicBezTo>
                <a:cubicBezTo>
                  <a:pt x="808" y="57"/>
                  <a:pt x="808" y="57"/>
                  <a:pt x="808" y="57"/>
                </a:cubicBezTo>
                <a:cubicBezTo>
                  <a:pt x="809" y="59"/>
                  <a:pt x="809" y="61"/>
                  <a:pt x="809" y="64"/>
                </a:cubicBezTo>
                <a:cubicBezTo>
                  <a:pt x="809" y="64"/>
                  <a:pt x="810" y="65"/>
                  <a:pt x="810" y="65"/>
                </a:cubicBezTo>
                <a:cubicBezTo>
                  <a:pt x="819" y="65"/>
                  <a:pt x="822" y="65"/>
                  <a:pt x="832" y="65"/>
                </a:cubicBezTo>
                <a:cubicBezTo>
                  <a:pt x="832" y="68"/>
                  <a:pt x="832" y="68"/>
                  <a:pt x="832" y="68"/>
                </a:cubicBezTo>
                <a:cubicBezTo>
                  <a:pt x="828" y="69"/>
                  <a:pt x="825" y="69"/>
                  <a:pt x="822" y="71"/>
                </a:cubicBezTo>
                <a:cubicBezTo>
                  <a:pt x="822" y="71"/>
                  <a:pt x="822" y="72"/>
                  <a:pt x="821" y="73"/>
                </a:cubicBezTo>
                <a:cubicBezTo>
                  <a:pt x="819" y="73"/>
                  <a:pt x="818" y="70"/>
                  <a:pt x="817" y="71"/>
                </a:cubicBezTo>
                <a:cubicBezTo>
                  <a:pt x="815" y="71"/>
                  <a:pt x="811" y="73"/>
                  <a:pt x="810" y="74"/>
                </a:cubicBezTo>
                <a:cubicBezTo>
                  <a:pt x="807" y="74"/>
                  <a:pt x="800" y="71"/>
                  <a:pt x="798" y="72"/>
                </a:cubicBezTo>
                <a:cubicBezTo>
                  <a:pt x="797" y="72"/>
                  <a:pt x="796" y="72"/>
                  <a:pt x="795" y="73"/>
                </a:cubicBezTo>
                <a:cubicBezTo>
                  <a:pt x="795" y="78"/>
                  <a:pt x="796" y="76"/>
                  <a:pt x="796" y="81"/>
                </a:cubicBezTo>
                <a:cubicBezTo>
                  <a:pt x="800" y="81"/>
                  <a:pt x="810" y="82"/>
                  <a:pt x="811" y="81"/>
                </a:cubicBezTo>
                <a:cubicBezTo>
                  <a:pt x="815" y="82"/>
                  <a:pt x="817" y="86"/>
                  <a:pt x="817" y="89"/>
                </a:cubicBezTo>
                <a:cubicBezTo>
                  <a:pt x="817" y="91"/>
                  <a:pt x="817" y="91"/>
                  <a:pt x="817" y="91"/>
                </a:cubicBezTo>
                <a:cubicBezTo>
                  <a:pt x="811" y="90"/>
                  <a:pt x="809" y="86"/>
                  <a:pt x="806" y="87"/>
                </a:cubicBezTo>
                <a:cubicBezTo>
                  <a:pt x="802" y="87"/>
                  <a:pt x="801" y="87"/>
                  <a:pt x="800" y="91"/>
                </a:cubicBezTo>
                <a:cubicBezTo>
                  <a:pt x="796" y="90"/>
                  <a:pt x="797" y="88"/>
                  <a:pt x="791" y="88"/>
                </a:cubicBezTo>
                <a:cubicBezTo>
                  <a:pt x="790" y="87"/>
                  <a:pt x="790" y="85"/>
                  <a:pt x="789" y="84"/>
                </a:cubicBezTo>
                <a:cubicBezTo>
                  <a:pt x="788" y="83"/>
                  <a:pt x="789" y="84"/>
                  <a:pt x="787" y="83"/>
                </a:cubicBezTo>
                <a:cubicBezTo>
                  <a:pt x="786" y="86"/>
                  <a:pt x="785" y="86"/>
                  <a:pt x="783" y="89"/>
                </a:cubicBezTo>
                <a:cubicBezTo>
                  <a:pt x="781" y="89"/>
                  <a:pt x="781" y="89"/>
                  <a:pt x="781" y="89"/>
                </a:cubicBezTo>
                <a:cubicBezTo>
                  <a:pt x="781" y="88"/>
                  <a:pt x="781" y="88"/>
                  <a:pt x="781" y="88"/>
                </a:cubicBezTo>
                <a:cubicBezTo>
                  <a:pt x="782" y="87"/>
                  <a:pt x="783" y="87"/>
                  <a:pt x="784" y="87"/>
                </a:cubicBezTo>
                <a:cubicBezTo>
                  <a:pt x="784" y="85"/>
                  <a:pt x="784" y="85"/>
                  <a:pt x="784" y="85"/>
                </a:cubicBezTo>
                <a:cubicBezTo>
                  <a:pt x="777" y="85"/>
                  <a:pt x="771" y="85"/>
                  <a:pt x="767" y="84"/>
                </a:cubicBezTo>
                <a:cubicBezTo>
                  <a:pt x="763" y="84"/>
                  <a:pt x="763" y="85"/>
                  <a:pt x="761" y="87"/>
                </a:cubicBezTo>
                <a:cubicBezTo>
                  <a:pt x="761" y="88"/>
                  <a:pt x="761" y="88"/>
                  <a:pt x="761" y="88"/>
                </a:cubicBezTo>
                <a:cubicBezTo>
                  <a:pt x="760" y="87"/>
                  <a:pt x="759" y="85"/>
                  <a:pt x="759" y="84"/>
                </a:cubicBezTo>
                <a:cubicBezTo>
                  <a:pt x="758" y="83"/>
                  <a:pt x="759" y="84"/>
                  <a:pt x="757" y="83"/>
                </a:cubicBezTo>
                <a:cubicBezTo>
                  <a:pt x="756" y="84"/>
                  <a:pt x="756" y="87"/>
                  <a:pt x="755" y="88"/>
                </a:cubicBezTo>
                <a:cubicBezTo>
                  <a:pt x="753" y="89"/>
                  <a:pt x="750" y="89"/>
                  <a:pt x="749" y="90"/>
                </a:cubicBezTo>
                <a:cubicBezTo>
                  <a:pt x="742" y="89"/>
                  <a:pt x="742" y="87"/>
                  <a:pt x="736" y="85"/>
                </a:cubicBezTo>
                <a:cubicBezTo>
                  <a:pt x="736" y="83"/>
                  <a:pt x="737" y="81"/>
                  <a:pt x="737" y="79"/>
                </a:cubicBezTo>
                <a:cubicBezTo>
                  <a:pt x="734" y="79"/>
                  <a:pt x="731" y="80"/>
                  <a:pt x="729" y="80"/>
                </a:cubicBezTo>
                <a:cubicBezTo>
                  <a:pt x="728" y="82"/>
                  <a:pt x="728" y="82"/>
                  <a:pt x="728" y="84"/>
                </a:cubicBezTo>
                <a:cubicBezTo>
                  <a:pt x="724" y="83"/>
                  <a:pt x="724" y="85"/>
                  <a:pt x="719" y="86"/>
                </a:cubicBezTo>
                <a:cubicBezTo>
                  <a:pt x="719" y="85"/>
                  <a:pt x="718" y="82"/>
                  <a:pt x="717" y="81"/>
                </a:cubicBezTo>
                <a:cubicBezTo>
                  <a:pt x="715" y="80"/>
                  <a:pt x="713" y="82"/>
                  <a:pt x="711" y="83"/>
                </a:cubicBezTo>
                <a:cubicBezTo>
                  <a:pt x="706" y="79"/>
                  <a:pt x="698" y="74"/>
                  <a:pt x="690" y="76"/>
                </a:cubicBezTo>
                <a:cubicBezTo>
                  <a:pt x="687" y="77"/>
                  <a:pt x="687" y="81"/>
                  <a:pt x="682" y="80"/>
                </a:cubicBezTo>
                <a:cubicBezTo>
                  <a:pt x="680" y="80"/>
                  <a:pt x="678" y="78"/>
                  <a:pt x="677" y="77"/>
                </a:cubicBezTo>
                <a:cubicBezTo>
                  <a:pt x="674" y="82"/>
                  <a:pt x="673" y="77"/>
                  <a:pt x="669" y="78"/>
                </a:cubicBezTo>
                <a:cubicBezTo>
                  <a:pt x="668" y="78"/>
                  <a:pt x="668" y="81"/>
                  <a:pt x="665" y="80"/>
                </a:cubicBezTo>
                <a:cubicBezTo>
                  <a:pt x="663" y="79"/>
                  <a:pt x="661" y="76"/>
                  <a:pt x="659" y="74"/>
                </a:cubicBezTo>
                <a:cubicBezTo>
                  <a:pt x="657" y="77"/>
                  <a:pt x="656" y="79"/>
                  <a:pt x="657" y="82"/>
                </a:cubicBezTo>
                <a:cubicBezTo>
                  <a:pt x="653" y="82"/>
                  <a:pt x="651" y="82"/>
                  <a:pt x="648" y="80"/>
                </a:cubicBezTo>
                <a:cubicBezTo>
                  <a:pt x="646" y="80"/>
                  <a:pt x="646" y="80"/>
                  <a:pt x="646" y="80"/>
                </a:cubicBezTo>
                <a:cubicBezTo>
                  <a:pt x="649" y="78"/>
                  <a:pt x="651" y="79"/>
                  <a:pt x="653" y="79"/>
                </a:cubicBezTo>
                <a:cubicBezTo>
                  <a:pt x="653" y="77"/>
                  <a:pt x="652" y="74"/>
                  <a:pt x="652" y="72"/>
                </a:cubicBezTo>
                <a:cubicBezTo>
                  <a:pt x="640" y="71"/>
                  <a:pt x="627" y="71"/>
                  <a:pt x="618" y="69"/>
                </a:cubicBezTo>
                <a:cubicBezTo>
                  <a:pt x="616" y="68"/>
                  <a:pt x="615" y="70"/>
                  <a:pt x="614" y="70"/>
                </a:cubicBezTo>
                <a:cubicBezTo>
                  <a:pt x="608" y="70"/>
                  <a:pt x="603" y="70"/>
                  <a:pt x="598" y="67"/>
                </a:cubicBezTo>
                <a:cubicBezTo>
                  <a:pt x="595" y="68"/>
                  <a:pt x="596" y="69"/>
                  <a:pt x="593" y="70"/>
                </a:cubicBezTo>
                <a:cubicBezTo>
                  <a:pt x="593" y="70"/>
                  <a:pt x="571" y="67"/>
                  <a:pt x="571" y="67"/>
                </a:cubicBezTo>
                <a:cubicBezTo>
                  <a:pt x="568" y="67"/>
                  <a:pt x="569" y="68"/>
                  <a:pt x="567" y="69"/>
                </a:cubicBezTo>
                <a:cubicBezTo>
                  <a:pt x="568" y="71"/>
                  <a:pt x="566" y="69"/>
                  <a:pt x="569" y="71"/>
                </a:cubicBezTo>
                <a:cubicBezTo>
                  <a:pt x="568" y="71"/>
                  <a:pt x="561" y="72"/>
                  <a:pt x="557" y="73"/>
                </a:cubicBezTo>
                <a:cubicBezTo>
                  <a:pt x="557" y="75"/>
                  <a:pt x="557" y="74"/>
                  <a:pt x="556" y="75"/>
                </a:cubicBezTo>
                <a:cubicBezTo>
                  <a:pt x="556" y="76"/>
                  <a:pt x="556" y="76"/>
                  <a:pt x="556" y="76"/>
                </a:cubicBezTo>
                <a:cubicBezTo>
                  <a:pt x="554" y="75"/>
                  <a:pt x="554" y="74"/>
                  <a:pt x="552" y="73"/>
                </a:cubicBezTo>
                <a:cubicBezTo>
                  <a:pt x="549" y="71"/>
                  <a:pt x="546" y="73"/>
                  <a:pt x="543" y="73"/>
                </a:cubicBezTo>
                <a:cubicBezTo>
                  <a:pt x="541" y="72"/>
                  <a:pt x="535" y="68"/>
                  <a:pt x="533" y="69"/>
                </a:cubicBezTo>
                <a:cubicBezTo>
                  <a:pt x="532" y="70"/>
                  <a:pt x="531" y="71"/>
                  <a:pt x="530" y="72"/>
                </a:cubicBezTo>
                <a:cubicBezTo>
                  <a:pt x="529" y="72"/>
                  <a:pt x="529" y="72"/>
                  <a:pt x="529" y="72"/>
                </a:cubicBezTo>
                <a:cubicBezTo>
                  <a:pt x="529" y="71"/>
                  <a:pt x="530" y="70"/>
                  <a:pt x="530" y="70"/>
                </a:cubicBezTo>
                <a:cubicBezTo>
                  <a:pt x="525" y="70"/>
                  <a:pt x="524" y="72"/>
                  <a:pt x="519" y="71"/>
                </a:cubicBezTo>
                <a:cubicBezTo>
                  <a:pt x="519" y="73"/>
                  <a:pt x="518" y="75"/>
                  <a:pt x="517" y="76"/>
                </a:cubicBezTo>
                <a:cubicBezTo>
                  <a:pt x="515" y="76"/>
                  <a:pt x="515" y="76"/>
                  <a:pt x="515" y="76"/>
                </a:cubicBezTo>
                <a:cubicBezTo>
                  <a:pt x="516" y="74"/>
                  <a:pt x="517" y="74"/>
                  <a:pt x="518" y="72"/>
                </a:cubicBezTo>
                <a:cubicBezTo>
                  <a:pt x="517" y="71"/>
                  <a:pt x="517" y="71"/>
                  <a:pt x="517" y="71"/>
                </a:cubicBezTo>
                <a:cubicBezTo>
                  <a:pt x="510" y="71"/>
                  <a:pt x="507" y="72"/>
                  <a:pt x="504" y="75"/>
                </a:cubicBezTo>
                <a:cubicBezTo>
                  <a:pt x="503" y="75"/>
                  <a:pt x="503" y="75"/>
                  <a:pt x="502" y="74"/>
                </a:cubicBezTo>
                <a:cubicBezTo>
                  <a:pt x="502" y="74"/>
                  <a:pt x="504" y="68"/>
                  <a:pt x="503" y="67"/>
                </a:cubicBezTo>
                <a:cubicBezTo>
                  <a:pt x="502" y="64"/>
                  <a:pt x="501" y="65"/>
                  <a:pt x="497" y="65"/>
                </a:cubicBezTo>
                <a:cubicBezTo>
                  <a:pt x="497" y="64"/>
                  <a:pt x="497" y="63"/>
                  <a:pt x="498" y="62"/>
                </a:cubicBezTo>
                <a:cubicBezTo>
                  <a:pt x="487" y="62"/>
                  <a:pt x="487" y="62"/>
                  <a:pt x="487" y="62"/>
                </a:cubicBezTo>
                <a:cubicBezTo>
                  <a:pt x="487" y="60"/>
                  <a:pt x="487" y="60"/>
                  <a:pt x="487" y="60"/>
                </a:cubicBezTo>
                <a:cubicBezTo>
                  <a:pt x="485" y="60"/>
                  <a:pt x="485" y="60"/>
                  <a:pt x="485" y="60"/>
                </a:cubicBezTo>
                <a:cubicBezTo>
                  <a:pt x="483" y="61"/>
                  <a:pt x="482" y="64"/>
                  <a:pt x="478" y="62"/>
                </a:cubicBezTo>
                <a:cubicBezTo>
                  <a:pt x="475" y="62"/>
                  <a:pt x="475" y="62"/>
                  <a:pt x="475" y="62"/>
                </a:cubicBezTo>
                <a:cubicBezTo>
                  <a:pt x="477" y="66"/>
                  <a:pt x="480" y="67"/>
                  <a:pt x="483" y="69"/>
                </a:cubicBezTo>
                <a:cubicBezTo>
                  <a:pt x="485" y="70"/>
                  <a:pt x="489" y="67"/>
                  <a:pt x="491" y="65"/>
                </a:cubicBezTo>
                <a:cubicBezTo>
                  <a:pt x="495" y="65"/>
                  <a:pt x="495" y="66"/>
                  <a:pt x="497" y="70"/>
                </a:cubicBezTo>
                <a:cubicBezTo>
                  <a:pt x="500" y="70"/>
                  <a:pt x="500" y="70"/>
                  <a:pt x="500" y="70"/>
                </a:cubicBezTo>
                <a:cubicBezTo>
                  <a:pt x="500" y="72"/>
                  <a:pt x="500" y="72"/>
                  <a:pt x="501" y="73"/>
                </a:cubicBezTo>
                <a:cubicBezTo>
                  <a:pt x="497" y="79"/>
                  <a:pt x="479" y="77"/>
                  <a:pt x="470" y="76"/>
                </a:cubicBezTo>
                <a:cubicBezTo>
                  <a:pt x="470" y="74"/>
                  <a:pt x="470" y="75"/>
                  <a:pt x="469" y="74"/>
                </a:cubicBezTo>
                <a:cubicBezTo>
                  <a:pt x="466" y="72"/>
                  <a:pt x="462" y="78"/>
                  <a:pt x="456" y="74"/>
                </a:cubicBezTo>
                <a:cubicBezTo>
                  <a:pt x="455" y="74"/>
                  <a:pt x="455" y="74"/>
                  <a:pt x="455" y="74"/>
                </a:cubicBezTo>
                <a:cubicBezTo>
                  <a:pt x="455" y="75"/>
                  <a:pt x="455" y="75"/>
                  <a:pt x="455" y="75"/>
                </a:cubicBezTo>
                <a:cubicBezTo>
                  <a:pt x="454" y="74"/>
                  <a:pt x="453" y="74"/>
                  <a:pt x="452" y="73"/>
                </a:cubicBezTo>
                <a:cubicBezTo>
                  <a:pt x="446" y="73"/>
                  <a:pt x="444" y="74"/>
                  <a:pt x="439" y="74"/>
                </a:cubicBezTo>
                <a:cubicBezTo>
                  <a:pt x="439" y="76"/>
                  <a:pt x="439" y="76"/>
                  <a:pt x="439" y="76"/>
                </a:cubicBezTo>
                <a:cubicBezTo>
                  <a:pt x="447" y="77"/>
                  <a:pt x="455" y="79"/>
                  <a:pt x="466" y="79"/>
                </a:cubicBezTo>
                <a:cubicBezTo>
                  <a:pt x="460" y="83"/>
                  <a:pt x="455" y="81"/>
                  <a:pt x="450" y="80"/>
                </a:cubicBezTo>
                <a:cubicBezTo>
                  <a:pt x="450" y="82"/>
                  <a:pt x="450" y="82"/>
                  <a:pt x="450" y="82"/>
                </a:cubicBezTo>
                <a:cubicBezTo>
                  <a:pt x="446" y="83"/>
                  <a:pt x="433" y="80"/>
                  <a:pt x="425" y="81"/>
                </a:cubicBezTo>
                <a:cubicBezTo>
                  <a:pt x="412" y="83"/>
                  <a:pt x="378" y="82"/>
                  <a:pt x="366" y="79"/>
                </a:cubicBezTo>
                <a:cubicBezTo>
                  <a:pt x="360" y="78"/>
                  <a:pt x="349" y="81"/>
                  <a:pt x="343" y="77"/>
                </a:cubicBezTo>
                <a:cubicBezTo>
                  <a:pt x="343" y="76"/>
                  <a:pt x="343" y="77"/>
                  <a:pt x="343" y="75"/>
                </a:cubicBezTo>
                <a:cubicBezTo>
                  <a:pt x="353" y="71"/>
                  <a:pt x="383" y="75"/>
                  <a:pt x="396" y="74"/>
                </a:cubicBezTo>
                <a:cubicBezTo>
                  <a:pt x="396" y="72"/>
                  <a:pt x="396" y="72"/>
                  <a:pt x="396" y="72"/>
                </a:cubicBezTo>
                <a:cubicBezTo>
                  <a:pt x="394" y="72"/>
                  <a:pt x="395" y="72"/>
                  <a:pt x="394" y="72"/>
                </a:cubicBezTo>
                <a:cubicBezTo>
                  <a:pt x="393" y="71"/>
                  <a:pt x="392" y="70"/>
                  <a:pt x="392" y="70"/>
                </a:cubicBezTo>
                <a:cubicBezTo>
                  <a:pt x="392" y="68"/>
                  <a:pt x="393" y="68"/>
                  <a:pt x="392" y="64"/>
                </a:cubicBezTo>
                <a:cubicBezTo>
                  <a:pt x="392" y="63"/>
                  <a:pt x="393" y="63"/>
                  <a:pt x="394" y="62"/>
                </a:cubicBezTo>
                <a:cubicBezTo>
                  <a:pt x="395" y="62"/>
                  <a:pt x="397" y="63"/>
                  <a:pt x="399" y="63"/>
                </a:cubicBezTo>
                <a:cubicBezTo>
                  <a:pt x="399" y="60"/>
                  <a:pt x="399" y="60"/>
                  <a:pt x="399" y="60"/>
                </a:cubicBezTo>
                <a:cubicBezTo>
                  <a:pt x="396" y="60"/>
                  <a:pt x="394" y="59"/>
                  <a:pt x="391" y="58"/>
                </a:cubicBezTo>
                <a:cubicBezTo>
                  <a:pt x="390" y="59"/>
                  <a:pt x="390" y="60"/>
                  <a:pt x="389" y="61"/>
                </a:cubicBezTo>
                <a:cubicBezTo>
                  <a:pt x="383" y="61"/>
                  <a:pt x="383" y="61"/>
                  <a:pt x="383" y="61"/>
                </a:cubicBezTo>
                <a:cubicBezTo>
                  <a:pt x="381" y="62"/>
                  <a:pt x="380" y="64"/>
                  <a:pt x="377" y="65"/>
                </a:cubicBezTo>
                <a:cubicBezTo>
                  <a:pt x="378" y="67"/>
                  <a:pt x="380" y="67"/>
                  <a:pt x="382" y="68"/>
                </a:cubicBezTo>
                <a:cubicBezTo>
                  <a:pt x="382" y="68"/>
                  <a:pt x="382" y="69"/>
                  <a:pt x="381" y="70"/>
                </a:cubicBezTo>
                <a:cubicBezTo>
                  <a:pt x="376" y="70"/>
                  <a:pt x="367" y="71"/>
                  <a:pt x="364" y="69"/>
                </a:cubicBezTo>
                <a:cubicBezTo>
                  <a:pt x="364" y="68"/>
                  <a:pt x="364" y="68"/>
                  <a:pt x="363" y="66"/>
                </a:cubicBezTo>
                <a:cubicBezTo>
                  <a:pt x="358" y="65"/>
                  <a:pt x="356" y="63"/>
                  <a:pt x="352" y="62"/>
                </a:cubicBezTo>
                <a:cubicBezTo>
                  <a:pt x="352" y="60"/>
                  <a:pt x="352" y="59"/>
                  <a:pt x="351" y="58"/>
                </a:cubicBezTo>
                <a:cubicBezTo>
                  <a:pt x="352" y="56"/>
                  <a:pt x="353" y="57"/>
                  <a:pt x="354" y="55"/>
                </a:cubicBezTo>
                <a:cubicBezTo>
                  <a:pt x="354" y="55"/>
                  <a:pt x="358" y="55"/>
                  <a:pt x="356" y="56"/>
                </a:cubicBezTo>
                <a:cubicBezTo>
                  <a:pt x="355" y="56"/>
                  <a:pt x="355" y="56"/>
                  <a:pt x="355" y="56"/>
                </a:cubicBezTo>
                <a:cubicBezTo>
                  <a:pt x="360" y="57"/>
                  <a:pt x="358" y="57"/>
                  <a:pt x="360" y="58"/>
                </a:cubicBezTo>
                <a:cubicBezTo>
                  <a:pt x="360" y="59"/>
                  <a:pt x="378" y="57"/>
                  <a:pt x="385" y="57"/>
                </a:cubicBezTo>
                <a:cubicBezTo>
                  <a:pt x="385" y="55"/>
                  <a:pt x="385" y="55"/>
                  <a:pt x="385" y="55"/>
                </a:cubicBezTo>
                <a:cubicBezTo>
                  <a:pt x="385" y="54"/>
                  <a:pt x="384" y="54"/>
                  <a:pt x="384" y="54"/>
                </a:cubicBezTo>
                <a:cubicBezTo>
                  <a:pt x="373" y="54"/>
                  <a:pt x="366" y="54"/>
                  <a:pt x="359" y="56"/>
                </a:cubicBezTo>
                <a:cubicBezTo>
                  <a:pt x="352" y="51"/>
                  <a:pt x="325" y="49"/>
                  <a:pt x="316" y="49"/>
                </a:cubicBezTo>
                <a:cubicBezTo>
                  <a:pt x="317" y="45"/>
                  <a:pt x="318" y="44"/>
                  <a:pt x="321" y="42"/>
                </a:cubicBezTo>
                <a:cubicBezTo>
                  <a:pt x="322" y="41"/>
                  <a:pt x="325" y="43"/>
                  <a:pt x="326" y="44"/>
                </a:cubicBezTo>
                <a:cubicBezTo>
                  <a:pt x="327" y="43"/>
                  <a:pt x="329" y="41"/>
                  <a:pt x="329" y="42"/>
                </a:cubicBezTo>
                <a:cubicBezTo>
                  <a:pt x="331" y="42"/>
                  <a:pt x="331" y="42"/>
                  <a:pt x="331" y="42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6" y="45"/>
                  <a:pt x="338" y="44"/>
                  <a:pt x="341" y="42"/>
                </a:cubicBezTo>
                <a:cubicBezTo>
                  <a:pt x="344" y="43"/>
                  <a:pt x="343" y="43"/>
                  <a:pt x="345" y="45"/>
                </a:cubicBezTo>
                <a:cubicBezTo>
                  <a:pt x="346" y="45"/>
                  <a:pt x="346" y="46"/>
                  <a:pt x="346" y="46"/>
                </a:cubicBezTo>
                <a:cubicBezTo>
                  <a:pt x="348" y="42"/>
                  <a:pt x="357" y="48"/>
                  <a:pt x="360" y="48"/>
                </a:cubicBezTo>
                <a:cubicBezTo>
                  <a:pt x="361" y="48"/>
                  <a:pt x="364" y="45"/>
                  <a:pt x="366" y="44"/>
                </a:cubicBezTo>
                <a:cubicBezTo>
                  <a:pt x="369" y="43"/>
                  <a:pt x="370" y="48"/>
                  <a:pt x="373" y="46"/>
                </a:cubicBezTo>
                <a:cubicBezTo>
                  <a:pt x="377" y="46"/>
                  <a:pt x="377" y="46"/>
                  <a:pt x="377" y="46"/>
                </a:cubicBezTo>
                <a:cubicBezTo>
                  <a:pt x="377" y="44"/>
                  <a:pt x="377" y="44"/>
                  <a:pt x="377" y="44"/>
                </a:cubicBezTo>
                <a:cubicBezTo>
                  <a:pt x="373" y="44"/>
                  <a:pt x="374" y="44"/>
                  <a:pt x="371" y="44"/>
                </a:cubicBezTo>
                <a:cubicBezTo>
                  <a:pt x="372" y="43"/>
                  <a:pt x="371" y="43"/>
                  <a:pt x="372" y="42"/>
                </a:cubicBezTo>
                <a:cubicBezTo>
                  <a:pt x="370" y="39"/>
                  <a:pt x="365" y="40"/>
                  <a:pt x="359" y="38"/>
                </a:cubicBezTo>
                <a:cubicBezTo>
                  <a:pt x="359" y="36"/>
                  <a:pt x="359" y="36"/>
                  <a:pt x="359" y="36"/>
                </a:cubicBezTo>
                <a:cubicBezTo>
                  <a:pt x="357" y="35"/>
                  <a:pt x="354" y="38"/>
                  <a:pt x="353" y="38"/>
                </a:cubicBezTo>
                <a:cubicBezTo>
                  <a:pt x="344" y="32"/>
                  <a:pt x="331" y="32"/>
                  <a:pt x="320" y="33"/>
                </a:cubicBezTo>
                <a:cubicBezTo>
                  <a:pt x="320" y="29"/>
                  <a:pt x="320" y="29"/>
                  <a:pt x="324" y="28"/>
                </a:cubicBezTo>
                <a:cubicBezTo>
                  <a:pt x="325" y="27"/>
                  <a:pt x="325" y="28"/>
                  <a:pt x="326" y="29"/>
                </a:cubicBezTo>
                <a:cubicBezTo>
                  <a:pt x="330" y="28"/>
                  <a:pt x="330" y="27"/>
                  <a:pt x="333" y="25"/>
                </a:cubicBezTo>
                <a:cubicBezTo>
                  <a:pt x="330" y="19"/>
                  <a:pt x="321" y="24"/>
                  <a:pt x="319" y="25"/>
                </a:cubicBezTo>
                <a:cubicBezTo>
                  <a:pt x="318" y="23"/>
                  <a:pt x="319" y="23"/>
                  <a:pt x="316" y="22"/>
                </a:cubicBezTo>
                <a:cubicBezTo>
                  <a:pt x="317" y="21"/>
                  <a:pt x="317" y="21"/>
                  <a:pt x="317" y="19"/>
                </a:cubicBezTo>
                <a:cubicBezTo>
                  <a:pt x="313" y="20"/>
                  <a:pt x="313" y="21"/>
                  <a:pt x="309" y="22"/>
                </a:cubicBezTo>
                <a:cubicBezTo>
                  <a:pt x="307" y="23"/>
                  <a:pt x="297" y="20"/>
                  <a:pt x="294" y="20"/>
                </a:cubicBezTo>
                <a:cubicBezTo>
                  <a:pt x="292" y="19"/>
                  <a:pt x="286" y="22"/>
                  <a:pt x="279" y="21"/>
                </a:cubicBezTo>
                <a:cubicBezTo>
                  <a:pt x="279" y="23"/>
                  <a:pt x="279" y="23"/>
                  <a:pt x="279" y="23"/>
                </a:cubicBezTo>
                <a:cubicBezTo>
                  <a:pt x="283" y="24"/>
                  <a:pt x="306" y="26"/>
                  <a:pt x="307" y="25"/>
                </a:cubicBezTo>
                <a:cubicBezTo>
                  <a:pt x="310" y="27"/>
                  <a:pt x="309" y="25"/>
                  <a:pt x="309" y="28"/>
                </a:cubicBezTo>
                <a:cubicBezTo>
                  <a:pt x="313" y="28"/>
                  <a:pt x="313" y="27"/>
                  <a:pt x="315" y="25"/>
                </a:cubicBezTo>
                <a:cubicBezTo>
                  <a:pt x="318" y="27"/>
                  <a:pt x="315" y="27"/>
                  <a:pt x="318" y="29"/>
                </a:cubicBezTo>
                <a:cubicBezTo>
                  <a:pt x="318" y="31"/>
                  <a:pt x="318" y="31"/>
                  <a:pt x="318" y="31"/>
                </a:cubicBezTo>
                <a:cubicBezTo>
                  <a:pt x="316" y="31"/>
                  <a:pt x="315" y="30"/>
                  <a:pt x="313" y="30"/>
                </a:cubicBezTo>
                <a:cubicBezTo>
                  <a:pt x="313" y="32"/>
                  <a:pt x="313" y="32"/>
                  <a:pt x="313" y="32"/>
                </a:cubicBezTo>
                <a:cubicBezTo>
                  <a:pt x="311" y="32"/>
                  <a:pt x="311" y="32"/>
                  <a:pt x="311" y="32"/>
                </a:cubicBezTo>
                <a:cubicBezTo>
                  <a:pt x="310" y="31"/>
                  <a:pt x="312" y="29"/>
                  <a:pt x="308" y="29"/>
                </a:cubicBezTo>
                <a:cubicBezTo>
                  <a:pt x="306" y="29"/>
                  <a:pt x="299" y="32"/>
                  <a:pt x="296" y="31"/>
                </a:cubicBezTo>
                <a:cubicBezTo>
                  <a:pt x="296" y="31"/>
                  <a:pt x="292" y="29"/>
                  <a:pt x="291" y="29"/>
                </a:cubicBezTo>
                <a:cubicBezTo>
                  <a:pt x="291" y="30"/>
                  <a:pt x="290" y="30"/>
                  <a:pt x="290" y="31"/>
                </a:cubicBezTo>
                <a:cubicBezTo>
                  <a:pt x="285" y="32"/>
                  <a:pt x="278" y="28"/>
                  <a:pt x="274" y="29"/>
                </a:cubicBezTo>
                <a:cubicBezTo>
                  <a:pt x="271" y="30"/>
                  <a:pt x="270" y="32"/>
                  <a:pt x="264" y="32"/>
                </a:cubicBezTo>
                <a:cubicBezTo>
                  <a:pt x="264" y="32"/>
                  <a:pt x="263" y="33"/>
                  <a:pt x="263" y="33"/>
                </a:cubicBezTo>
                <a:cubicBezTo>
                  <a:pt x="263" y="34"/>
                  <a:pt x="264" y="35"/>
                  <a:pt x="264" y="36"/>
                </a:cubicBezTo>
                <a:cubicBezTo>
                  <a:pt x="267" y="36"/>
                  <a:pt x="269" y="37"/>
                  <a:pt x="272" y="37"/>
                </a:cubicBezTo>
                <a:cubicBezTo>
                  <a:pt x="272" y="40"/>
                  <a:pt x="272" y="40"/>
                  <a:pt x="272" y="40"/>
                </a:cubicBezTo>
                <a:cubicBezTo>
                  <a:pt x="280" y="40"/>
                  <a:pt x="280" y="40"/>
                  <a:pt x="280" y="40"/>
                </a:cubicBezTo>
                <a:cubicBezTo>
                  <a:pt x="280" y="41"/>
                  <a:pt x="280" y="41"/>
                  <a:pt x="280" y="41"/>
                </a:cubicBezTo>
                <a:cubicBezTo>
                  <a:pt x="278" y="43"/>
                  <a:pt x="279" y="41"/>
                  <a:pt x="278" y="43"/>
                </a:cubicBezTo>
                <a:cubicBezTo>
                  <a:pt x="274" y="43"/>
                  <a:pt x="265" y="40"/>
                  <a:pt x="261" y="40"/>
                </a:cubicBezTo>
                <a:cubicBezTo>
                  <a:pt x="254" y="41"/>
                  <a:pt x="239" y="43"/>
                  <a:pt x="235" y="42"/>
                </a:cubicBezTo>
                <a:cubicBezTo>
                  <a:pt x="229" y="41"/>
                  <a:pt x="223" y="45"/>
                  <a:pt x="219" y="42"/>
                </a:cubicBezTo>
                <a:cubicBezTo>
                  <a:pt x="216" y="42"/>
                  <a:pt x="215" y="43"/>
                  <a:pt x="213" y="43"/>
                </a:cubicBezTo>
                <a:cubicBezTo>
                  <a:pt x="215" y="46"/>
                  <a:pt x="221" y="46"/>
                  <a:pt x="224" y="45"/>
                </a:cubicBezTo>
                <a:cubicBezTo>
                  <a:pt x="223" y="47"/>
                  <a:pt x="225" y="46"/>
                  <a:pt x="222" y="47"/>
                </a:cubicBezTo>
                <a:cubicBezTo>
                  <a:pt x="222" y="49"/>
                  <a:pt x="222" y="49"/>
                  <a:pt x="222" y="49"/>
                </a:cubicBezTo>
                <a:cubicBezTo>
                  <a:pt x="231" y="49"/>
                  <a:pt x="239" y="50"/>
                  <a:pt x="248" y="50"/>
                </a:cubicBezTo>
                <a:cubicBezTo>
                  <a:pt x="248" y="51"/>
                  <a:pt x="248" y="51"/>
                  <a:pt x="248" y="51"/>
                </a:cubicBezTo>
                <a:cubicBezTo>
                  <a:pt x="244" y="51"/>
                  <a:pt x="242" y="52"/>
                  <a:pt x="237" y="52"/>
                </a:cubicBezTo>
                <a:cubicBezTo>
                  <a:pt x="237" y="55"/>
                  <a:pt x="237" y="55"/>
                  <a:pt x="237" y="55"/>
                </a:cubicBezTo>
                <a:cubicBezTo>
                  <a:pt x="234" y="55"/>
                  <a:pt x="232" y="55"/>
                  <a:pt x="231" y="56"/>
                </a:cubicBezTo>
                <a:cubicBezTo>
                  <a:pt x="229" y="57"/>
                  <a:pt x="230" y="56"/>
                  <a:pt x="230" y="57"/>
                </a:cubicBezTo>
                <a:cubicBezTo>
                  <a:pt x="227" y="59"/>
                  <a:pt x="226" y="59"/>
                  <a:pt x="223" y="59"/>
                </a:cubicBezTo>
                <a:cubicBezTo>
                  <a:pt x="223" y="57"/>
                  <a:pt x="223" y="59"/>
                  <a:pt x="223" y="56"/>
                </a:cubicBezTo>
                <a:cubicBezTo>
                  <a:pt x="222" y="55"/>
                  <a:pt x="222" y="55"/>
                  <a:pt x="221" y="55"/>
                </a:cubicBezTo>
                <a:cubicBezTo>
                  <a:pt x="216" y="55"/>
                  <a:pt x="216" y="55"/>
                  <a:pt x="216" y="55"/>
                </a:cubicBezTo>
                <a:cubicBezTo>
                  <a:pt x="217" y="57"/>
                  <a:pt x="217" y="57"/>
                  <a:pt x="219" y="57"/>
                </a:cubicBezTo>
                <a:cubicBezTo>
                  <a:pt x="219" y="58"/>
                  <a:pt x="218" y="59"/>
                  <a:pt x="217" y="59"/>
                </a:cubicBezTo>
                <a:cubicBezTo>
                  <a:pt x="217" y="62"/>
                  <a:pt x="217" y="61"/>
                  <a:pt x="219" y="62"/>
                </a:cubicBezTo>
                <a:cubicBezTo>
                  <a:pt x="222" y="64"/>
                  <a:pt x="236" y="64"/>
                  <a:pt x="243" y="64"/>
                </a:cubicBezTo>
                <a:cubicBezTo>
                  <a:pt x="243" y="65"/>
                  <a:pt x="243" y="65"/>
                  <a:pt x="243" y="65"/>
                </a:cubicBezTo>
                <a:cubicBezTo>
                  <a:pt x="238" y="66"/>
                  <a:pt x="238" y="66"/>
                  <a:pt x="234" y="65"/>
                </a:cubicBezTo>
                <a:cubicBezTo>
                  <a:pt x="233" y="66"/>
                  <a:pt x="233" y="67"/>
                  <a:pt x="233" y="69"/>
                </a:cubicBezTo>
                <a:cubicBezTo>
                  <a:pt x="232" y="68"/>
                  <a:pt x="231" y="66"/>
                  <a:pt x="230" y="65"/>
                </a:cubicBezTo>
                <a:cubicBezTo>
                  <a:pt x="225" y="66"/>
                  <a:pt x="223" y="70"/>
                  <a:pt x="219" y="66"/>
                </a:cubicBezTo>
                <a:cubicBezTo>
                  <a:pt x="216" y="67"/>
                  <a:pt x="214" y="68"/>
                  <a:pt x="214" y="71"/>
                </a:cubicBezTo>
                <a:cubicBezTo>
                  <a:pt x="211" y="69"/>
                  <a:pt x="213" y="70"/>
                  <a:pt x="210" y="70"/>
                </a:cubicBezTo>
                <a:cubicBezTo>
                  <a:pt x="212" y="68"/>
                  <a:pt x="211" y="68"/>
                  <a:pt x="214" y="68"/>
                </a:cubicBezTo>
                <a:cubicBezTo>
                  <a:pt x="214" y="67"/>
                  <a:pt x="214" y="67"/>
                  <a:pt x="214" y="67"/>
                </a:cubicBezTo>
                <a:cubicBezTo>
                  <a:pt x="213" y="67"/>
                  <a:pt x="213" y="67"/>
                  <a:pt x="213" y="67"/>
                </a:cubicBezTo>
                <a:cubicBezTo>
                  <a:pt x="211" y="66"/>
                  <a:pt x="193" y="66"/>
                  <a:pt x="188" y="66"/>
                </a:cubicBezTo>
                <a:cubicBezTo>
                  <a:pt x="189" y="69"/>
                  <a:pt x="190" y="68"/>
                  <a:pt x="191" y="71"/>
                </a:cubicBezTo>
                <a:cubicBezTo>
                  <a:pt x="195" y="70"/>
                  <a:pt x="198" y="70"/>
                  <a:pt x="202" y="70"/>
                </a:cubicBezTo>
                <a:cubicBezTo>
                  <a:pt x="202" y="72"/>
                  <a:pt x="202" y="72"/>
                  <a:pt x="202" y="72"/>
                </a:cubicBezTo>
                <a:cubicBezTo>
                  <a:pt x="203" y="72"/>
                  <a:pt x="203" y="72"/>
                  <a:pt x="203" y="72"/>
                </a:cubicBezTo>
                <a:cubicBezTo>
                  <a:pt x="204" y="71"/>
                  <a:pt x="206" y="69"/>
                  <a:pt x="209" y="70"/>
                </a:cubicBezTo>
                <a:cubicBezTo>
                  <a:pt x="211" y="70"/>
                  <a:pt x="215" y="74"/>
                  <a:pt x="218" y="74"/>
                </a:cubicBezTo>
                <a:cubicBezTo>
                  <a:pt x="222" y="75"/>
                  <a:pt x="229" y="70"/>
                  <a:pt x="235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6" y="76"/>
                  <a:pt x="237" y="75"/>
                  <a:pt x="234" y="76"/>
                </a:cubicBezTo>
                <a:cubicBezTo>
                  <a:pt x="232" y="77"/>
                  <a:pt x="217" y="78"/>
                  <a:pt x="216" y="75"/>
                </a:cubicBezTo>
                <a:cubicBezTo>
                  <a:pt x="214" y="76"/>
                  <a:pt x="213" y="76"/>
                  <a:pt x="212" y="76"/>
                </a:cubicBezTo>
                <a:cubicBezTo>
                  <a:pt x="212" y="78"/>
                  <a:pt x="212" y="78"/>
                  <a:pt x="213" y="79"/>
                </a:cubicBezTo>
                <a:cubicBezTo>
                  <a:pt x="210" y="83"/>
                  <a:pt x="199" y="80"/>
                  <a:pt x="192" y="81"/>
                </a:cubicBezTo>
                <a:cubicBezTo>
                  <a:pt x="194" y="84"/>
                  <a:pt x="196" y="82"/>
                  <a:pt x="197" y="87"/>
                </a:cubicBezTo>
                <a:cubicBezTo>
                  <a:pt x="199" y="86"/>
                  <a:pt x="204" y="85"/>
                  <a:pt x="206" y="84"/>
                </a:cubicBezTo>
                <a:cubicBezTo>
                  <a:pt x="210" y="85"/>
                  <a:pt x="214" y="87"/>
                  <a:pt x="216" y="90"/>
                </a:cubicBezTo>
                <a:cubicBezTo>
                  <a:pt x="219" y="89"/>
                  <a:pt x="218" y="89"/>
                  <a:pt x="219" y="88"/>
                </a:cubicBezTo>
                <a:cubicBezTo>
                  <a:pt x="221" y="91"/>
                  <a:pt x="221" y="92"/>
                  <a:pt x="223" y="93"/>
                </a:cubicBezTo>
                <a:cubicBezTo>
                  <a:pt x="223" y="94"/>
                  <a:pt x="223" y="94"/>
                  <a:pt x="223" y="94"/>
                </a:cubicBezTo>
                <a:cubicBezTo>
                  <a:pt x="219" y="93"/>
                  <a:pt x="220" y="93"/>
                  <a:pt x="215" y="93"/>
                </a:cubicBezTo>
                <a:cubicBezTo>
                  <a:pt x="214" y="94"/>
                  <a:pt x="214" y="94"/>
                  <a:pt x="214" y="94"/>
                </a:cubicBezTo>
                <a:cubicBezTo>
                  <a:pt x="214" y="98"/>
                  <a:pt x="214" y="98"/>
                  <a:pt x="214" y="98"/>
                </a:cubicBezTo>
                <a:cubicBezTo>
                  <a:pt x="201" y="98"/>
                  <a:pt x="183" y="96"/>
                  <a:pt x="177" y="99"/>
                </a:cubicBezTo>
                <a:cubicBezTo>
                  <a:pt x="173" y="99"/>
                  <a:pt x="173" y="99"/>
                  <a:pt x="173" y="99"/>
                </a:cubicBezTo>
                <a:cubicBezTo>
                  <a:pt x="173" y="101"/>
                  <a:pt x="174" y="103"/>
                  <a:pt x="174" y="105"/>
                </a:cubicBezTo>
                <a:cubicBezTo>
                  <a:pt x="173" y="105"/>
                  <a:pt x="171" y="107"/>
                  <a:pt x="170" y="108"/>
                </a:cubicBezTo>
                <a:cubicBezTo>
                  <a:pt x="165" y="110"/>
                  <a:pt x="164" y="104"/>
                  <a:pt x="162" y="109"/>
                </a:cubicBezTo>
                <a:cubicBezTo>
                  <a:pt x="158" y="109"/>
                  <a:pt x="159" y="110"/>
                  <a:pt x="159" y="107"/>
                </a:cubicBezTo>
                <a:cubicBezTo>
                  <a:pt x="156" y="106"/>
                  <a:pt x="156" y="106"/>
                  <a:pt x="152" y="107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7" y="110"/>
                  <a:pt x="180" y="112"/>
                  <a:pt x="183" y="113"/>
                </a:cubicBezTo>
                <a:cubicBezTo>
                  <a:pt x="184" y="113"/>
                  <a:pt x="184" y="113"/>
                  <a:pt x="184" y="113"/>
                </a:cubicBezTo>
                <a:cubicBezTo>
                  <a:pt x="183" y="116"/>
                  <a:pt x="183" y="116"/>
                  <a:pt x="184" y="118"/>
                </a:cubicBezTo>
                <a:cubicBezTo>
                  <a:pt x="182" y="118"/>
                  <a:pt x="180" y="117"/>
                  <a:pt x="178" y="117"/>
                </a:cubicBezTo>
                <a:cubicBezTo>
                  <a:pt x="178" y="115"/>
                  <a:pt x="178" y="115"/>
                  <a:pt x="178" y="115"/>
                </a:cubicBezTo>
                <a:cubicBezTo>
                  <a:pt x="174" y="114"/>
                  <a:pt x="168" y="120"/>
                  <a:pt x="167" y="121"/>
                </a:cubicBezTo>
                <a:cubicBezTo>
                  <a:pt x="167" y="121"/>
                  <a:pt x="154" y="117"/>
                  <a:pt x="152" y="117"/>
                </a:cubicBezTo>
                <a:cubicBezTo>
                  <a:pt x="137" y="120"/>
                  <a:pt x="127" y="120"/>
                  <a:pt x="115" y="120"/>
                </a:cubicBezTo>
                <a:cubicBezTo>
                  <a:pt x="115" y="122"/>
                  <a:pt x="116" y="124"/>
                  <a:pt x="115" y="126"/>
                </a:cubicBezTo>
                <a:cubicBezTo>
                  <a:pt x="114" y="130"/>
                  <a:pt x="111" y="129"/>
                  <a:pt x="112" y="135"/>
                </a:cubicBezTo>
                <a:cubicBezTo>
                  <a:pt x="108" y="136"/>
                  <a:pt x="102" y="138"/>
                  <a:pt x="99" y="140"/>
                </a:cubicBezTo>
                <a:cubicBezTo>
                  <a:pt x="99" y="141"/>
                  <a:pt x="99" y="141"/>
                  <a:pt x="98" y="143"/>
                </a:cubicBezTo>
                <a:cubicBezTo>
                  <a:pt x="96" y="143"/>
                  <a:pt x="96" y="143"/>
                  <a:pt x="96" y="143"/>
                </a:cubicBezTo>
                <a:cubicBezTo>
                  <a:pt x="95" y="144"/>
                  <a:pt x="95" y="144"/>
                  <a:pt x="95" y="146"/>
                </a:cubicBezTo>
                <a:cubicBezTo>
                  <a:pt x="93" y="147"/>
                  <a:pt x="91" y="147"/>
                  <a:pt x="90" y="147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95" y="151"/>
                  <a:pt x="96" y="152"/>
                  <a:pt x="100" y="151"/>
                </a:cubicBezTo>
                <a:cubicBezTo>
                  <a:pt x="102" y="153"/>
                  <a:pt x="101" y="152"/>
                  <a:pt x="103" y="153"/>
                </a:cubicBezTo>
                <a:cubicBezTo>
                  <a:pt x="102" y="155"/>
                  <a:pt x="103" y="154"/>
                  <a:pt x="99" y="155"/>
                </a:cubicBezTo>
                <a:cubicBezTo>
                  <a:pt x="100" y="158"/>
                  <a:pt x="98" y="162"/>
                  <a:pt x="97" y="163"/>
                </a:cubicBezTo>
                <a:cubicBezTo>
                  <a:pt x="95" y="167"/>
                  <a:pt x="90" y="168"/>
                  <a:pt x="85" y="169"/>
                </a:cubicBezTo>
                <a:cubicBezTo>
                  <a:pt x="86" y="172"/>
                  <a:pt x="86" y="174"/>
                  <a:pt x="88" y="176"/>
                </a:cubicBezTo>
                <a:cubicBezTo>
                  <a:pt x="87" y="178"/>
                  <a:pt x="87" y="179"/>
                  <a:pt x="85" y="180"/>
                </a:cubicBezTo>
                <a:cubicBezTo>
                  <a:pt x="83" y="182"/>
                  <a:pt x="77" y="183"/>
                  <a:pt x="73" y="183"/>
                </a:cubicBezTo>
                <a:cubicBezTo>
                  <a:pt x="73" y="185"/>
                  <a:pt x="73" y="185"/>
                  <a:pt x="73" y="185"/>
                </a:cubicBezTo>
                <a:cubicBezTo>
                  <a:pt x="76" y="186"/>
                  <a:pt x="75" y="185"/>
                  <a:pt x="79" y="185"/>
                </a:cubicBezTo>
                <a:cubicBezTo>
                  <a:pt x="77" y="187"/>
                  <a:pt x="74" y="187"/>
                  <a:pt x="72" y="189"/>
                </a:cubicBezTo>
                <a:cubicBezTo>
                  <a:pt x="68" y="192"/>
                  <a:pt x="70" y="194"/>
                  <a:pt x="64" y="196"/>
                </a:cubicBezTo>
                <a:cubicBezTo>
                  <a:pt x="65" y="199"/>
                  <a:pt x="67" y="202"/>
                  <a:pt x="71" y="203"/>
                </a:cubicBezTo>
                <a:cubicBezTo>
                  <a:pt x="69" y="205"/>
                  <a:pt x="67" y="205"/>
                  <a:pt x="64" y="206"/>
                </a:cubicBezTo>
                <a:cubicBezTo>
                  <a:pt x="64" y="208"/>
                  <a:pt x="64" y="207"/>
                  <a:pt x="63" y="208"/>
                </a:cubicBezTo>
                <a:cubicBezTo>
                  <a:pt x="65" y="209"/>
                  <a:pt x="66" y="209"/>
                  <a:pt x="68" y="209"/>
                </a:cubicBezTo>
                <a:cubicBezTo>
                  <a:pt x="67" y="211"/>
                  <a:pt x="67" y="211"/>
                  <a:pt x="65" y="212"/>
                </a:cubicBezTo>
                <a:cubicBezTo>
                  <a:pt x="67" y="215"/>
                  <a:pt x="67" y="213"/>
                  <a:pt x="70" y="213"/>
                </a:cubicBezTo>
                <a:cubicBezTo>
                  <a:pt x="70" y="214"/>
                  <a:pt x="70" y="214"/>
                  <a:pt x="70" y="214"/>
                </a:cubicBezTo>
                <a:cubicBezTo>
                  <a:pt x="67" y="214"/>
                  <a:pt x="67" y="214"/>
                  <a:pt x="67" y="214"/>
                </a:cubicBezTo>
                <a:cubicBezTo>
                  <a:pt x="67" y="217"/>
                  <a:pt x="67" y="217"/>
                  <a:pt x="67" y="217"/>
                </a:cubicBezTo>
                <a:cubicBezTo>
                  <a:pt x="69" y="217"/>
                  <a:pt x="70" y="217"/>
                  <a:pt x="71" y="216"/>
                </a:cubicBezTo>
                <a:cubicBezTo>
                  <a:pt x="74" y="216"/>
                  <a:pt x="74" y="216"/>
                  <a:pt x="74" y="216"/>
                </a:cubicBezTo>
                <a:cubicBezTo>
                  <a:pt x="73" y="219"/>
                  <a:pt x="73" y="218"/>
                  <a:pt x="72" y="219"/>
                </a:cubicBezTo>
                <a:cubicBezTo>
                  <a:pt x="73" y="223"/>
                  <a:pt x="73" y="222"/>
                  <a:pt x="75" y="225"/>
                </a:cubicBezTo>
                <a:cubicBezTo>
                  <a:pt x="78" y="224"/>
                  <a:pt x="78" y="224"/>
                  <a:pt x="79" y="222"/>
                </a:cubicBezTo>
                <a:cubicBezTo>
                  <a:pt x="80" y="223"/>
                  <a:pt x="80" y="222"/>
                  <a:pt x="80" y="224"/>
                </a:cubicBezTo>
                <a:cubicBezTo>
                  <a:pt x="81" y="224"/>
                  <a:pt x="81" y="224"/>
                  <a:pt x="81" y="224"/>
                </a:cubicBezTo>
                <a:cubicBezTo>
                  <a:pt x="81" y="226"/>
                  <a:pt x="81" y="225"/>
                  <a:pt x="80" y="226"/>
                </a:cubicBezTo>
                <a:cubicBezTo>
                  <a:pt x="79" y="227"/>
                  <a:pt x="80" y="226"/>
                  <a:pt x="78" y="227"/>
                </a:cubicBezTo>
                <a:cubicBezTo>
                  <a:pt x="78" y="230"/>
                  <a:pt x="78" y="230"/>
                  <a:pt x="78" y="230"/>
                </a:cubicBezTo>
                <a:cubicBezTo>
                  <a:pt x="80" y="231"/>
                  <a:pt x="80" y="231"/>
                  <a:pt x="83" y="232"/>
                </a:cubicBezTo>
                <a:cubicBezTo>
                  <a:pt x="84" y="233"/>
                  <a:pt x="83" y="232"/>
                  <a:pt x="84" y="233"/>
                </a:cubicBezTo>
                <a:cubicBezTo>
                  <a:pt x="84" y="236"/>
                  <a:pt x="84" y="236"/>
                  <a:pt x="83" y="237"/>
                </a:cubicBezTo>
                <a:cubicBezTo>
                  <a:pt x="78" y="237"/>
                  <a:pt x="79" y="237"/>
                  <a:pt x="75" y="236"/>
                </a:cubicBezTo>
                <a:cubicBezTo>
                  <a:pt x="74" y="237"/>
                  <a:pt x="74" y="237"/>
                  <a:pt x="74" y="237"/>
                </a:cubicBezTo>
                <a:cubicBezTo>
                  <a:pt x="76" y="240"/>
                  <a:pt x="79" y="239"/>
                  <a:pt x="80" y="240"/>
                </a:cubicBezTo>
                <a:cubicBezTo>
                  <a:pt x="81" y="240"/>
                  <a:pt x="82" y="241"/>
                  <a:pt x="82" y="241"/>
                </a:cubicBezTo>
                <a:cubicBezTo>
                  <a:pt x="82" y="243"/>
                  <a:pt x="82" y="245"/>
                  <a:pt x="81" y="246"/>
                </a:cubicBezTo>
                <a:cubicBezTo>
                  <a:pt x="80" y="250"/>
                  <a:pt x="74" y="253"/>
                  <a:pt x="69" y="253"/>
                </a:cubicBezTo>
                <a:cubicBezTo>
                  <a:pt x="69" y="256"/>
                  <a:pt x="69" y="256"/>
                  <a:pt x="69" y="256"/>
                </a:cubicBezTo>
                <a:cubicBezTo>
                  <a:pt x="65" y="256"/>
                  <a:pt x="65" y="256"/>
                  <a:pt x="63" y="254"/>
                </a:cubicBezTo>
                <a:cubicBezTo>
                  <a:pt x="60" y="255"/>
                  <a:pt x="61" y="255"/>
                  <a:pt x="59" y="256"/>
                </a:cubicBezTo>
                <a:cubicBezTo>
                  <a:pt x="60" y="259"/>
                  <a:pt x="63" y="260"/>
                  <a:pt x="67" y="260"/>
                </a:cubicBezTo>
                <a:cubicBezTo>
                  <a:pt x="65" y="263"/>
                  <a:pt x="60" y="263"/>
                  <a:pt x="59" y="267"/>
                </a:cubicBezTo>
                <a:cubicBezTo>
                  <a:pt x="57" y="271"/>
                  <a:pt x="62" y="272"/>
                  <a:pt x="54" y="275"/>
                </a:cubicBezTo>
                <a:cubicBezTo>
                  <a:pt x="55" y="277"/>
                  <a:pt x="54" y="276"/>
                  <a:pt x="55" y="277"/>
                </a:cubicBezTo>
                <a:cubicBezTo>
                  <a:pt x="55" y="278"/>
                  <a:pt x="55" y="278"/>
                  <a:pt x="55" y="278"/>
                </a:cubicBezTo>
                <a:cubicBezTo>
                  <a:pt x="57" y="277"/>
                  <a:pt x="55" y="278"/>
                  <a:pt x="56" y="276"/>
                </a:cubicBezTo>
                <a:cubicBezTo>
                  <a:pt x="57" y="277"/>
                  <a:pt x="58" y="278"/>
                  <a:pt x="59" y="279"/>
                </a:cubicBezTo>
                <a:cubicBezTo>
                  <a:pt x="59" y="280"/>
                  <a:pt x="59" y="280"/>
                  <a:pt x="60" y="283"/>
                </a:cubicBezTo>
                <a:cubicBezTo>
                  <a:pt x="56" y="287"/>
                  <a:pt x="56" y="289"/>
                  <a:pt x="49" y="288"/>
                </a:cubicBezTo>
                <a:cubicBezTo>
                  <a:pt x="49" y="289"/>
                  <a:pt x="49" y="289"/>
                  <a:pt x="48" y="289"/>
                </a:cubicBezTo>
                <a:cubicBezTo>
                  <a:pt x="50" y="292"/>
                  <a:pt x="55" y="293"/>
                  <a:pt x="57" y="292"/>
                </a:cubicBezTo>
                <a:cubicBezTo>
                  <a:pt x="59" y="293"/>
                  <a:pt x="60" y="297"/>
                  <a:pt x="61" y="297"/>
                </a:cubicBezTo>
                <a:cubicBezTo>
                  <a:pt x="59" y="300"/>
                  <a:pt x="54" y="301"/>
                  <a:pt x="51" y="303"/>
                </a:cubicBezTo>
                <a:cubicBezTo>
                  <a:pt x="51" y="304"/>
                  <a:pt x="51" y="304"/>
                  <a:pt x="51" y="304"/>
                </a:cubicBezTo>
                <a:cubicBezTo>
                  <a:pt x="51" y="306"/>
                  <a:pt x="50" y="302"/>
                  <a:pt x="50" y="302"/>
                </a:cubicBezTo>
                <a:cubicBezTo>
                  <a:pt x="47" y="302"/>
                  <a:pt x="44" y="303"/>
                  <a:pt x="42" y="303"/>
                </a:cubicBezTo>
                <a:cubicBezTo>
                  <a:pt x="42" y="305"/>
                  <a:pt x="42" y="305"/>
                  <a:pt x="42" y="305"/>
                </a:cubicBezTo>
                <a:cubicBezTo>
                  <a:pt x="45" y="305"/>
                  <a:pt x="50" y="305"/>
                  <a:pt x="52" y="306"/>
                </a:cubicBezTo>
                <a:cubicBezTo>
                  <a:pt x="55" y="305"/>
                  <a:pt x="53" y="306"/>
                  <a:pt x="53" y="303"/>
                </a:cubicBezTo>
                <a:cubicBezTo>
                  <a:pt x="59" y="307"/>
                  <a:pt x="64" y="307"/>
                  <a:pt x="66" y="312"/>
                </a:cubicBezTo>
                <a:cubicBezTo>
                  <a:pt x="67" y="312"/>
                  <a:pt x="67" y="312"/>
                  <a:pt x="67" y="312"/>
                </a:cubicBezTo>
                <a:cubicBezTo>
                  <a:pt x="66" y="313"/>
                  <a:pt x="59" y="316"/>
                  <a:pt x="57" y="317"/>
                </a:cubicBezTo>
                <a:cubicBezTo>
                  <a:pt x="57" y="320"/>
                  <a:pt x="57" y="320"/>
                  <a:pt x="57" y="320"/>
                </a:cubicBezTo>
                <a:cubicBezTo>
                  <a:pt x="62" y="319"/>
                  <a:pt x="61" y="319"/>
                  <a:pt x="65" y="320"/>
                </a:cubicBezTo>
                <a:cubicBezTo>
                  <a:pt x="65" y="330"/>
                  <a:pt x="59" y="325"/>
                  <a:pt x="53" y="329"/>
                </a:cubicBezTo>
                <a:cubicBezTo>
                  <a:pt x="52" y="330"/>
                  <a:pt x="52" y="330"/>
                  <a:pt x="52" y="332"/>
                </a:cubicBezTo>
                <a:cubicBezTo>
                  <a:pt x="56" y="332"/>
                  <a:pt x="59" y="331"/>
                  <a:pt x="61" y="330"/>
                </a:cubicBezTo>
                <a:cubicBezTo>
                  <a:pt x="63" y="330"/>
                  <a:pt x="63" y="330"/>
                  <a:pt x="63" y="330"/>
                </a:cubicBezTo>
                <a:cubicBezTo>
                  <a:pt x="63" y="331"/>
                  <a:pt x="63" y="332"/>
                  <a:pt x="62" y="333"/>
                </a:cubicBezTo>
                <a:cubicBezTo>
                  <a:pt x="57" y="334"/>
                  <a:pt x="58" y="333"/>
                  <a:pt x="53" y="336"/>
                </a:cubicBezTo>
                <a:cubicBezTo>
                  <a:pt x="53" y="338"/>
                  <a:pt x="53" y="337"/>
                  <a:pt x="54" y="338"/>
                </a:cubicBezTo>
                <a:cubicBezTo>
                  <a:pt x="53" y="343"/>
                  <a:pt x="52" y="343"/>
                  <a:pt x="48" y="342"/>
                </a:cubicBezTo>
                <a:cubicBezTo>
                  <a:pt x="48" y="344"/>
                  <a:pt x="47" y="344"/>
                  <a:pt x="47" y="347"/>
                </a:cubicBezTo>
                <a:cubicBezTo>
                  <a:pt x="49" y="347"/>
                  <a:pt x="49" y="347"/>
                  <a:pt x="50" y="346"/>
                </a:cubicBezTo>
                <a:cubicBezTo>
                  <a:pt x="52" y="349"/>
                  <a:pt x="51" y="351"/>
                  <a:pt x="51" y="354"/>
                </a:cubicBezTo>
                <a:cubicBezTo>
                  <a:pt x="53" y="353"/>
                  <a:pt x="52" y="353"/>
                  <a:pt x="54" y="352"/>
                </a:cubicBezTo>
                <a:cubicBezTo>
                  <a:pt x="58" y="362"/>
                  <a:pt x="67" y="358"/>
                  <a:pt x="67" y="368"/>
                </a:cubicBezTo>
                <a:cubicBezTo>
                  <a:pt x="63" y="369"/>
                  <a:pt x="59" y="370"/>
                  <a:pt x="57" y="373"/>
                </a:cubicBezTo>
                <a:cubicBezTo>
                  <a:pt x="55" y="373"/>
                  <a:pt x="55" y="373"/>
                  <a:pt x="55" y="373"/>
                </a:cubicBezTo>
                <a:cubicBezTo>
                  <a:pt x="54" y="370"/>
                  <a:pt x="53" y="371"/>
                  <a:pt x="52" y="370"/>
                </a:cubicBezTo>
                <a:cubicBezTo>
                  <a:pt x="49" y="371"/>
                  <a:pt x="49" y="371"/>
                  <a:pt x="47" y="373"/>
                </a:cubicBezTo>
                <a:cubicBezTo>
                  <a:pt x="47" y="374"/>
                  <a:pt x="47" y="374"/>
                  <a:pt x="47" y="374"/>
                </a:cubicBezTo>
                <a:cubicBezTo>
                  <a:pt x="50" y="373"/>
                  <a:pt x="48" y="375"/>
                  <a:pt x="49" y="373"/>
                </a:cubicBezTo>
                <a:cubicBezTo>
                  <a:pt x="50" y="374"/>
                  <a:pt x="50" y="375"/>
                  <a:pt x="51" y="378"/>
                </a:cubicBezTo>
                <a:cubicBezTo>
                  <a:pt x="52" y="378"/>
                  <a:pt x="53" y="377"/>
                  <a:pt x="54" y="376"/>
                </a:cubicBezTo>
                <a:cubicBezTo>
                  <a:pt x="56" y="378"/>
                  <a:pt x="58" y="383"/>
                  <a:pt x="59" y="386"/>
                </a:cubicBezTo>
                <a:cubicBezTo>
                  <a:pt x="58" y="387"/>
                  <a:pt x="59" y="386"/>
                  <a:pt x="58" y="387"/>
                </a:cubicBezTo>
                <a:cubicBezTo>
                  <a:pt x="58" y="390"/>
                  <a:pt x="58" y="390"/>
                  <a:pt x="58" y="390"/>
                </a:cubicBezTo>
                <a:cubicBezTo>
                  <a:pt x="58" y="389"/>
                  <a:pt x="59" y="388"/>
                  <a:pt x="60" y="388"/>
                </a:cubicBezTo>
                <a:cubicBezTo>
                  <a:pt x="62" y="396"/>
                  <a:pt x="65" y="395"/>
                  <a:pt x="72" y="398"/>
                </a:cubicBezTo>
                <a:cubicBezTo>
                  <a:pt x="73" y="399"/>
                  <a:pt x="74" y="401"/>
                  <a:pt x="76" y="402"/>
                </a:cubicBezTo>
                <a:cubicBezTo>
                  <a:pt x="85" y="407"/>
                  <a:pt x="101" y="403"/>
                  <a:pt x="113" y="399"/>
                </a:cubicBezTo>
                <a:cubicBezTo>
                  <a:pt x="118" y="397"/>
                  <a:pt x="129" y="402"/>
                  <a:pt x="135" y="399"/>
                </a:cubicBezTo>
                <a:cubicBezTo>
                  <a:pt x="135" y="397"/>
                  <a:pt x="135" y="397"/>
                  <a:pt x="135" y="397"/>
                </a:cubicBezTo>
                <a:cubicBezTo>
                  <a:pt x="141" y="397"/>
                  <a:pt x="146" y="398"/>
                  <a:pt x="151" y="398"/>
                </a:cubicBezTo>
                <a:cubicBezTo>
                  <a:pt x="155" y="398"/>
                  <a:pt x="174" y="399"/>
                  <a:pt x="180" y="395"/>
                </a:cubicBezTo>
                <a:cubicBezTo>
                  <a:pt x="181" y="395"/>
                  <a:pt x="181" y="395"/>
                  <a:pt x="181" y="395"/>
                </a:cubicBezTo>
                <a:cubicBezTo>
                  <a:pt x="179" y="393"/>
                  <a:pt x="181" y="394"/>
                  <a:pt x="177" y="394"/>
                </a:cubicBezTo>
                <a:cubicBezTo>
                  <a:pt x="178" y="393"/>
                  <a:pt x="178" y="393"/>
                  <a:pt x="178" y="392"/>
                </a:cubicBezTo>
                <a:cubicBezTo>
                  <a:pt x="178" y="390"/>
                  <a:pt x="178" y="390"/>
                  <a:pt x="178" y="390"/>
                </a:cubicBezTo>
                <a:cubicBezTo>
                  <a:pt x="184" y="390"/>
                  <a:pt x="184" y="390"/>
                  <a:pt x="184" y="390"/>
                </a:cubicBezTo>
                <a:cubicBezTo>
                  <a:pt x="184" y="388"/>
                  <a:pt x="184" y="388"/>
                  <a:pt x="184" y="388"/>
                </a:cubicBezTo>
                <a:cubicBezTo>
                  <a:pt x="180" y="388"/>
                  <a:pt x="180" y="388"/>
                  <a:pt x="180" y="388"/>
                </a:cubicBezTo>
                <a:cubicBezTo>
                  <a:pt x="181" y="385"/>
                  <a:pt x="180" y="386"/>
                  <a:pt x="183" y="387"/>
                </a:cubicBezTo>
                <a:cubicBezTo>
                  <a:pt x="182" y="385"/>
                  <a:pt x="182" y="386"/>
                  <a:pt x="182" y="385"/>
                </a:cubicBezTo>
                <a:cubicBezTo>
                  <a:pt x="183" y="383"/>
                  <a:pt x="192" y="379"/>
                  <a:pt x="195" y="380"/>
                </a:cubicBezTo>
                <a:cubicBezTo>
                  <a:pt x="196" y="380"/>
                  <a:pt x="198" y="383"/>
                  <a:pt x="202" y="382"/>
                </a:cubicBezTo>
                <a:cubicBezTo>
                  <a:pt x="203" y="382"/>
                  <a:pt x="207" y="380"/>
                  <a:pt x="208" y="380"/>
                </a:cubicBezTo>
                <a:cubicBezTo>
                  <a:pt x="210" y="381"/>
                  <a:pt x="211" y="382"/>
                  <a:pt x="215" y="381"/>
                </a:cubicBezTo>
                <a:cubicBezTo>
                  <a:pt x="215" y="381"/>
                  <a:pt x="215" y="380"/>
                  <a:pt x="216" y="380"/>
                </a:cubicBezTo>
                <a:cubicBezTo>
                  <a:pt x="216" y="381"/>
                  <a:pt x="215" y="383"/>
                  <a:pt x="217" y="382"/>
                </a:cubicBezTo>
                <a:cubicBezTo>
                  <a:pt x="222" y="380"/>
                  <a:pt x="232" y="379"/>
                  <a:pt x="235" y="378"/>
                </a:cubicBezTo>
                <a:cubicBezTo>
                  <a:pt x="239" y="378"/>
                  <a:pt x="237" y="381"/>
                  <a:pt x="241" y="378"/>
                </a:cubicBezTo>
                <a:cubicBezTo>
                  <a:pt x="249" y="378"/>
                  <a:pt x="249" y="378"/>
                  <a:pt x="249" y="378"/>
                </a:cubicBezTo>
                <a:cubicBezTo>
                  <a:pt x="249" y="377"/>
                  <a:pt x="249" y="377"/>
                  <a:pt x="250" y="376"/>
                </a:cubicBezTo>
                <a:cubicBezTo>
                  <a:pt x="250" y="373"/>
                  <a:pt x="250" y="373"/>
                  <a:pt x="250" y="373"/>
                </a:cubicBezTo>
                <a:cubicBezTo>
                  <a:pt x="248" y="374"/>
                  <a:pt x="248" y="374"/>
                  <a:pt x="247" y="375"/>
                </a:cubicBezTo>
                <a:cubicBezTo>
                  <a:pt x="241" y="375"/>
                  <a:pt x="241" y="375"/>
                  <a:pt x="241" y="375"/>
                </a:cubicBezTo>
                <a:cubicBezTo>
                  <a:pt x="243" y="374"/>
                  <a:pt x="243" y="375"/>
                  <a:pt x="243" y="372"/>
                </a:cubicBezTo>
                <a:cubicBezTo>
                  <a:pt x="240" y="372"/>
                  <a:pt x="240" y="372"/>
                  <a:pt x="240" y="372"/>
                </a:cubicBezTo>
                <a:cubicBezTo>
                  <a:pt x="240" y="374"/>
                  <a:pt x="240" y="373"/>
                  <a:pt x="240" y="375"/>
                </a:cubicBezTo>
                <a:cubicBezTo>
                  <a:pt x="238" y="374"/>
                  <a:pt x="239" y="375"/>
                  <a:pt x="237" y="373"/>
                </a:cubicBezTo>
                <a:cubicBezTo>
                  <a:pt x="232" y="375"/>
                  <a:pt x="233" y="376"/>
                  <a:pt x="223" y="376"/>
                </a:cubicBezTo>
                <a:cubicBezTo>
                  <a:pt x="223" y="375"/>
                  <a:pt x="223" y="375"/>
                  <a:pt x="222" y="374"/>
                </a:cubicBezTo>
                <a:cubicBezTo>
                  <a:pt x="225" y="372"/>
                  <a:pt x="233" y="370"/>
                  <a:pt x="234" y="369"/>
                </a:cubicBezTo>
                <a:cubicBezTo>
                  <a:pt x="236" y="370"/>
                  <a:pt x="235" y="368"/>
                  <a:pt x="236" y="372"/>
                </a:cubicBezTo>
                <a:cubicBezTo>
                  <a:pt x="242" y="370"/>
                  <a:pt x="248" y="368"/>
                  <a:pt x="255" y="369"/>
                </a:cubicBezTo>
                <a:cubicBezTo>
                  <a:pt x="255" y="365"/>
                  <a:pt x="255" y="365"/>
                  <a:pt x="255" y="365"/>
                </a:cubicBezTo>
                <a:cubicBezTo>
                  <a:pt x="256" y="365"/>
                  <a:pt x="256" y="365"/>
                  <a:pt x="257" y="364"/>
                </a:cubicBezTo>
                <a:cubicBezTo>
                  <a:pt x="260" y="365"/>
                  <a:pt x="258" y="364"/>
                  <a:pt x="259" y="367"/>
                </a:cubicBezTo>
                <a:cubicBezTo>
                  <a:pt x="264" y="367"/>
                  <a:pt x="268" y="368"/>
                  <a:pt x="272" y="369"/>
                </a:cubicBezTo>
                <a:cubicBezTo>
                  <a:pt x="279" y="370"/>
                  <a:pt x="285" y="367"/>
                  <a:pt x="295" y="367"/>
                </a:cubicBezTo>
                <a:cubicBezTo>
                  <a:pt x="295" y="362"/>
                  <a:pt x="295" y="362"/>
                  <a:pt x="295" y="362"/>
                </a:cubicBezTo>
                <a:cubicBezTo>
                  <a:pt x="291" y="362"/>
                  <a:pt x="291" y="362"/>
                  <a:pt x="291" y="362"/>
                </a:cubicBezTo>
                <a:cubicBezTo>
                  <a:pt x="300" y="356"/>
                  <a:pt x="305" y="363"/>
                  <a:pt x="316" y="359"/>
                </a:cubicBezTo>
                <a:cubicBezTo>
                  <a:pt x="331" y="355"/>
                  <a:pt x="354" y="360"/>
                  <a:pt x="369" y="357"/>
                </a:cubicBezTo>
                <a:cubicBezTo>
                  <a:pt x="369" y="358"/>
                  <a:pt x="370" y="358"/>
                  <a:pt x="370" y="358"/>
                </a:cubicBezTo>
                <a:cubicBezTo>
                  <a:pt x="368" y="363"/>
                  <a:pt x="366" y="368"/>
                  <a:pt x="364" y="373"/>
                </a:cubicBezTo>
                <a:cubicBezTo>
                  <a:pt x="361" y="373"/>
                  <a:pt x="361" y="373"/>
                  <a:pt x="361" y="373"/>
                </a:cubicBezTo>
                <a:cubicBezTo>
                  <a:pt x="362" y="372"/>
                  <a:pt x="363" y="371"/>
                  <a:pt x="363" y="371"/>
                </a:cubicBezTo>
                <a:cubicBezTo>
                  <a:pt x="362" y="370"/>
                  <a:pt x="361" y="370"/>
                  <a:pt x="360" y="370"/>
                </a:cubicBezTo>
                <a:cubicBezTo>
                  <a:pt x="359" y="372"/>
                  <a:pt x="360" y="372"/>
                  <a:pt x="358" y="373"/>
                </a:cubicBezTo>
                <a:cubicBezTo>
                  <a:pt x="358" y="376"/>
                  <a:pt x="358" y="376"/>
                  <a:pt x="358" y="376"/>
                </a:cubicBezTo>
                <a:cubicBezTo>
                  <a:pt x="360" y="377"/>
                  <a:pt x="362" y="377"/>
                  <a:pt x="364" y="377"/>
                </a:cubicBezTo>
                <a:cubicBezTo>
                  <a:pt x="363" y="378"/>
                  <a:pt x="364" y="378"/>
                  <a:pt x="362" y="378"/>
                </a:cubicBezTo>
                <a:cubicBezTo>
                  <a:pt x="363" y="382"/>
                  <a:pt x="363" y="383"/>
                  <a:pt x="366" y="384"/>
                </a:cubicBezTo>
                <a:cubicBezTo>
                  <a:pt x="366" y="385"/>
                  <a:pt x="366" y="387"/>
                  <a:pt x="365" y="389"/>
                </a:cubicBezTo>
                <a:cubicBezTo>
                  <a:pt x="368" y="389"/>
                  <a:pt x="368" y="389"/>
                  <a:pt x="368" y="389"/>
                </a:cubicBezTo>
                <a:cubicBezTo>
                  <a:pt x="365" y="391"/>
                  <a:pt x="362" y="390"/>
                  <a:pt x="360" y="394"/>
                </a:cubicBezTo>
                <a:cubicBezTo>
                  <a:pt x="357" y="393"/>
                  <a:pt x="357" y="393"/>
                  <a:pt x="355" y="391"/>
                </a:cubicBezTo>
                <a:cubicBezTo>
                  <a:pt x="346" y="391"/>
                  <a:pt x="346" y="391"/>
                  <a:pt x="346" y="391"/>
                </a:cubicBezTo>
                <a:cubicBezTo>
                  <a:pt x="347" y="392"/>
                  <a:pt x="347" y="393"/>
                  <a:pt x="347" y="394"/>
                </a:cubicBezTo>
                <a:cubicBezTo>
                  <a:pt x="357" y="394"/>
                  <a:pt x="368" y="398"/>
                  <a:pt x="373" y="395"/>
                </a:cubicBezTo>
                <a:cubicBezTo>
                  <a:pt x="375" y="398"/>
                  <a:pt x="375" y="398"/>
                  <a:pt x="378" y="398"/>
                </a:cubicBezTo>
                <a:cubicBezTo>
                  <a:pt x="378" y="402"/>
                  <a:pt x="378" y="402"/>
                  <a:pt x="378" y="402"/>
                </a:cubicBezTo>
                <a:cubicBezTo>
                  <a:pt x="371" y="402"/>
                  <a:pt x="374" y="405"/>
                  <a:pt x="370" y="408"/>
                </a:cubicBezTo>
                <a:cubicBezTo>
                  <a:pt x="368" y="408"/>
                  <a:pt x="358" y="409"/>
                  <a:pt x="356" y="409"/>
                </a:cubicBezTo>
                <a:cubicBezTo>
                  <a:pt x="356" y="411"/>
                  <a:pt x="356" y="410"/>
                  <a:pt x="357" y="411"/>
                </a:cubicBezTo>
                <a:cubicBezTo>
                  <a:pt x="359" y="413"/>
                  <a:pt x="357" y="412"/>
                  <a:pt x="360" y="411"/>
                </a:cubicBezTo>
                <a:cubicBezTo>
                  <a:pt x="360" y="413"/>
                  <a:pt x="360" y="413"/>
                  <a:pt x="360" y="413"/>
                </a:cubicBezTo>
                <a:cubicBezTo>
                  <a:pt x="362" y="415"/>
                  <a:pt x="362" y="413"/>
                  <a:pt x="363" y="412"/>
                </a:cubicBezTo>
                <a:cubicBezTo>
                  <a:pt x="364" y="414"/>
                  <a:pt x="363" y="414"/>
                  <a:pt x="364" y="416"/>
                </a:cubicBezTo>
                <a:cubicBezTo>
                  <a:pt x="364" y="417"/>
                  <a:pt x="364" y="418"/>
                  <a:pt x="363" y="419"/>
                </a:cubicBezTo>
                <a:cubicBezTo>
                  <a:pt x="358" y="419"/>
                  <a:pt x="359" y="419"/>
                  <a:pt x="355" y="418"/>
                </a:cubicBezTo>
                <a:cubicBezTo>
                  <a:pt x="355" y="421"/>
                  <a:pt x="355" y="421"/>
                  <a:pt x="355" y="421"/>
                </a:cubicBezTo>
                <a:cubicBezTo>
                  <a:pt x="356" y="421"/>
                  <a:pt x="356" y="421"/>
                  <a:pt x="359" y="422"/>
                </a:cubicBezTo>
                <a:cubicBezTo>
                  <a:pt x="359" y="423"/>
                  <a:pt x="359" y="423"/>
                  <a:pt x="359" y="423"/>
                </a:cubicBezTo>
                <a:cubicBezTo>
                  <a:pt x="353" y="424"/>
                  <a:pt x="351" y="425"/>
                  <a:pt x="345" y="426"/>
                </a:cubicBezTo>
                <a:cubicBezTo>
                  <a:pt x="345" y="427"/>
                  <a:pt x="345" y="426"/>
                  <a:pt x="344" y="427"/>
                </a:cubicBezTo>
                <a:cubicBezTo>
                  <a:pt x="347" y="429"/>
                  <a:pt x="352" y="430"/>
                  <a:pt x="357" y="430"/>
                </a:cubicBezTo>
                <a:cubicBezTo>
                  <a:pt x="357" y="431"/>
                  <a:pt x="357" y="431"/>
                  <a:pt x="357" y="431"/>
                </a:cubicBezTo>
                <a:cubicBezTo>
                  <a:pt x="353" y="432"/>
                  <a:pt x="346" y="436"/>
                  <a:pt x="343" y="436"/>
                </a:cubicBezTo>
                <a:cubicBezTo>
                  <a:pt x="344" y="438"/>
                  <a:pt x="344" y="438"/>
                  <a:pt x="344" y="439"/>
                </a:cubicBezTo>
                <a:cubicBezTo>
                  <a:pt x="348" y="442"/>
                  <a:pt x="355" y="441"/>
                  <a:pt x="361" y="440"/>
                </a:cubicBezTo>
                <a:cubicBezTo>
                  <a:pt x="361" y="443"/>
                  <a:pt x="361" y="443"/>
                  <a:pt x="361" y="445"/>
                </a:cubicBezTo>
                <a:cubicBezTo>
                  <a:pt x="359" y="446"/>
                  <a:pt x="360" y="446"/>
                  <a:pt x="357" y="445"/>
                </a:cubicBezTo>
                <a:cubicBezTo>
                  <a:pt x="356" y="446"/>
                  <a:pt x="356" y="446"/>
                  <a:pt x="356" y="446"/>
                </a:cubicBezTo>
                <a:cubicBezTo>
                  <a:pt x="356" y="448"/>
                  <a:pt x="356" y="447"/>
                  <a:pt x="357" y="448"/>
                </a:cubicBezTo>
                <a:cubicBezTo>
                  <a:pt x="360" y="450"/>
                  <a:pt x="362" y="449"/>
                  <a:pt x="364" y="450"/>
                </a:cubicBezTo>
                <a:cubicBezTo>
                  <a:pt x="366" y="451"/>
                  <a:pt x="365" y="450"/>
                  <a:pt x="366" y="451"/>
                </a:cubicBezTo>
                <a:cubicBezTo>
                  <a:pt x="363" y="453"/>
                  <a:pt x="359" y="454"/>
                  <a:pt x="356" y="457"/>
                </a:cubicBezTo>
                <a:cubicBezTo>
                  <a:pt x="354" y="458"/>
                  <a:pt x="354" y="458"/>
                  <a:pt x="353" y="460"/>
                </a:cubicBezTo>
                <a:cubicBezTo>
                  <a:pt x="353" y="461"/>
                  <a:pt x="353" y="461"/>
                  <a:pt x="353" y="461"/>
                </a:cubicBezTo>
                <a:cubicBezTo>
                  <a:pt x="357" y="461"/>
                  <a:pt x="361" y="462"/>
                  <a:pt x="362" y="460"/>
                </a:cubicBezTo>
                <a:cubicBezTo>
                  <a:pt x="365" y="461"/>
                  <a:pt x="363" y="459"/>
                  <a:pt x="364" y="461"/>
                </a:cubicBezTo>
                <a:cubicBezTo>
                  <a:pt x="365" y="461"/>
                  <a:pt x="365" y="461"/>
                  <a:pt x="365" y="461"/>
                </a:cubicBezTo>
                <a:cubicBezTo>
                  <a:pt x="364" y="464"/>
                  <a:pt x="364" y="464"/>
                  <a:pt x="363" y="466"/>
                </a:cubicBezTo>
                <a:cubicBezTo>
                  <a:pt x="359" y="467"/>
                  <a:pt x="343" y="470"/>
                  <a:pt x="341" y="468"/>
                </a:cubicBezTo>
                <a:cubicBezTo>
                  <a:pt x="338" y="468"/>
                  <a:pt x="337" y="468"/>
                  <a:pt x="336" y="467"/>
                </a:cubicBezTo>
                <a:cubicBezTo>
                  <a:pt x="335" y="466"/>
                  <a:pt x="336" y="466"/>
                  <a:pt x="335" y="465"/>
                </a:cubicBezTo>
                <a:cubicBezTo>
                  <a:pt x="335" y="464"/>
                  <a:pt x="335" y="464"/>
                  <a:pt x="335" y="464"/>
                </a:cubicBezTo>
                <a:cubicBezTo>
                  <a:pt x="341" y="463"/>
                  <a:pt x="348" y="463"/>
                  <a:pt x="352" y="460"/>
                </a:cubicBezTo>
                <a:cubicBezTo>
                  <a:pt x="353" y="460"/>
                  <a:pt x="353" y="460"/>
                  <a:pt x="353" y="460"/>
                </a:cubicBezTo>
                <a:cubicBezTo>
                  <a:pt x="350" y="454"/>
                  <a:pt x="343" y="460"/>
                  <a:pt x="338" y="457"/>
                </a:cubicBezTo>
                <a:cubicBezTo>
                  <a:pt x="336" y="457"/>
                  <a:pt x="336" y="457"/>
                  <a:pt x="336" y="457"/>
                </a:cubicBezTo>
                <a:cubicBezTo>
                  <a:pt x="336" y="454"/>
                  <a:pt x="336" y="454"/>
                  <a:pt x="338" y="452"/>
                </a:cubicBezTo>
                <a:cubicBezTo>
                  <a:pt x="341" y="447"/>
                  <a:pt x="349" y="452"/>
                  <a:pt x="354" y="448"/>
                </a:cubicBezTo>
                <a:cubicBezTo>
                  <a:pt x="355" y="448"/>
                  <a:pt x="355" y="448"/>
                  <a:pt x="355" y="448"/>
                </a:cubicBezTo>
                <a:cubicBezTo>
                  <a:pt x="355" y="446"/>
                  <a:pt x="355" y="446"/>
                  <a:pt x="355" y="446"/>
                </a:cubicBezTo>
                <a:cubicBezTo>
                  <a:pt x="350" y="446"/>
                  <a:pt x="349" y="447"/>
                  <a:pt x="344" y="446"/>
                </a:cubicBezTo>
                <a:cubicBezTo>
                  <a:pt x="346" y="449"/>
                  <a:pt x="344" y="447"/>
                  <a:pt x="347" y="448"/>
                </a:cubicBezTo>
                <a:cubicBezTo>
                  <a:pt x="347" y="449"/>
                  <a:pt x="347" y="449"/>
                  <a:pt x="347" y="449"/>
                </a:cubicBezTo>
                <a:cubicBezTo>
                  <a:pt x="344" y="449"/>
                  <a:pt x="341" y="447"/>
                  <a:pt x="340" y="444"/>
                </a:cubicBezTo>
                <a:cubicBezTo>
                  <a:pt x="337" y="446"/>
                  <a:pt x="335" y="448"/>
                  <a:pt x="331" y="449"/>
                </a:cubicBezTo>
                <a:cubicBezTo>
                  <a:pt x="326" y="450"/>
                  <a:pt x="323" y="447"/>
                  <a:pt x="320" y="449"/>
                </a:cubicBezTo>
                <a:cubicBezTo>
                  <a:pt x="315" y="449"/>
                  <a:pt x="316" y="449"/>
                  <a:pt x="316" y="452"/>
                </a:cubicBezTo>
                <a:cubicBezTo>
                  <a:pt x="316" y="452"/>
                  <a:pt x="315" y="453"/>
                  <a:pt x="315" y="453"/>
                </a:cubicBezTo>
                <a:cubicBezTo>
                  <a:pt x="311" y="452"/>
                  <a:pt x="313" y="451"/>
                  <a:pt x="311" y="450"/>
                </a:cubicBezTo>
                <a:cubicBezTo>
                  <a:pt x="309" y="449"/>
                  <a:pt x="308" y="452"/>
                  <a:pt x="307" y="452"/>
                </a:cubicBezTo>
                <a:cubicBezTo>
                  <a:pt x="299" y="454"/>
                  <a:pt x="295" y="451"/>
                  <a:pt x="290" y="452"/>
                </a:cubicBezTo>
                <a:cubicBezTo>
                  <a:pt x="283" y="454"/>
                  <a:pt x="285" y="457"/>
                  <a:pt x="277" y="455"/>
                </a:cubicBezTo>
                <a:cubicBezTo>
                  <a:pt x="277" y="455"/>
                  <a:pt x="277" y="455"/>
                  <a:pt x="276" y="456"/>
                </a:cubicBezTo>
                <a:cubicBezTo>
                  <a:pt x="276" y="460"/>
                  <a:pt x="276" y="460"/>
                  <a:pt x="276" y="460"/>
                </a:cubicBezTo>
                <a:cubicBezTo>
                  <a:pt x="282" y="460"/>
                  <a:pt x="279" y="461"/>
                  <a:pt x="285" y="462"/>
                </a:cubicBezTo>
                <a:cubicBezTo>
                  <a:pt x="285" y="463"/>
                  <a:pt x="285" y="463"/>
                  <a:pt x="285" y="463"/>
                </a:cubicBezTo>
                <a:cubicBezTo>
                  <a:pt x="284" y="464"/>
                  <a:pt x="283" y="464"/>
                  <a:pt x="282" y="464"/>
                </a:cubicBezTo>
                <a:cubicBezTo>
                  <a:pt x="282" y="465"/>
                  <a:pt x="282" y="465"/>
                  <a:pt x="282" y="465"/>
                </a:cubicBezTo>
                <a:cubicBezTo>
                  <a:pt x="281" y="467"/>
                  <a:pt x="281" y="463"/>
                  <a:pt x="281" y="463"/>
                </a:cubicBezTo>
                <a:cubicBezTo>
                  <a:pt x="277" y="464"/>
                  <a:pt x="278" y="464"/>
                  <a:pt x="276" y="466"/>
                </a:cubicBezTo>
                <a:cubicBezTo>
                  <a:pt x="276" y="468"/>
                  <a:pt x="276" y="468"/>
                  <a:pt x="276" y="468"/>
                </a:cubicBezTo>
                <a:cubicBezTo>
                  <a:pt x="286" y="468"/>
                  <a:pt x="294" y="465"/>
                  <a:pt x="300" y="463"/>
                </a:cubicBezTo>
                <a:cubicBezTo>
                  <a:pt x="305" y="464"/>
                  <a:pt x="317" y="463"/>
                  <a:pt x="320" y="461"/>
                </a:cubicBezTo>
                <a:cubicBezTo>
                  <a:pt x="321" y="461"/>
                  <a:pt x="321" y="461"/>
                  <a:pt x="321" y="461"/>
                </a:cubicBezTo>
                <a:cubicBezTo>
                  <a:pt x="321" y="460"/>
                  <a:pt x="321" y="460"/>
                  <a:pt x="321" y="460"/>
                </a:cubicBezTo>
                <a:cubicBezTo>
                  <a:pt x="320" y="460"/>
                  <a:pt x="319" y="461"/>
                  <a:pt x="318" y="461"/>
                </a:cubicBezTo>
                <a:cubicBezTo>
                  <a:pt x="316" y="460"/>
                  <a:pt x="317" y="460"/>
                  <a:pt x="314" y="460"/>
                </a:cubicBezTo>
                <a:cubicBezTo>
                  <a:pt x="315" y="458"/>
                  <a:pt x="314" y="459"/>
                  <a:pt x="315" y="458"/>
                </a:cubicBezTo>
                <a:cubicBezTo>
                  <a:pt x="316" y="456"/>
                  <a:pt x="317" y="456"/>
                  <a:pt x="319" y="455"/>
                </a:cubicBezTo>
                <a:cubicBezTo>
                  <a:pt x="321" y="458"/>
                  <a:pt x="322" y="457"/>
                  <a:pt x="322" y="461"/>
                </a:cubicBezTo>
                <a:cubicBezTo>
                  <a:pt x="324" y="460"/>
                  <a:pt x="323" y="460"/>
                  <a:pt x="325" y="461"/>
                </a:cubicBezTo>
                <a:cubicBezTo>
                  <a:pt x="326" y="462"/>
                  <a:pt x="326" y="462"/>
                  <a:pt x="328" y="463"/>
                </a:cubicBezTo>
                <a:cubicBezTo>
                  <a:pt x="328" y="464"/>
                  <a:pt x="328" y="464"/>
                  <a:pt x="328" y="464"/>
                </a:cubicBezTo>
                <a:cubicBezTo>
                  <a:pt x="326" y="466"/>
                  <a:pt x="323" y="469"/>
                  <a:pt x="322" y="472"/>
                </a:cubicBezTo>
                <a:cubicBezTo>
                  <a:pt x="314" y="471"/>
                  <a:pt x="300" y="466"/>
                  <a:pt x="293" y="468"/>
                </a:cubicBezTo>
                <a:cubicBezTo>
                  <a:pt x="293" y="468"/>
                  <a:pt x="290" y="471"/>
                  <a:pt x="290" y="471"/>
                </a:cubicBezTo>
                <a:cubicBezTo>
                  <a:pt x="278" y="475"/>
                  <a:pt x="267" y="478"/>
                  <a:pt x="260" y="477"/>
                </a:cubicBezTo>
                <a:cubicBezTo>
                  <a:pt x="260" y="482"/>
                  <a:pt x="258" y="484"/>
                  <a:pt x="258" y="487"/>
                </a:cubicBezTo>
                <a:cubicBezTo>
                  <a:pt x="252" y="489"/>
                  <a:pt x="254" y="491"/>
                  <a:pt x="248" y="489"/>
                </a:cubicBezTo>
                <a:cubicBezTo>
                  <a:pt x="247" y="490"/>
                  <a:pt x="248" y="489"/>
                  <a:pt x="246" y="490"/>
                </a:cubicBezTo>
                <a:cubicBezTo>
                  <a:pt x="247" y="494"/>
                  <a:pt x="249" y="495"/>
                  <a:pt x="253" y="494"/>
                </a:cubicBezTo>
                <a:cubicBezTo>
                  <a:pt x="252" y="496"/>
                  <a:pt x="252" y="497"/>
                  <a:pt x="252" y="499"/>
                </a:cubicBezTo>
                <a:cubicBezTo>
                  <a:pt x="249" y="499"/>
                  <a:pt x="248" y="500"/>
                  <a:pt x="247" y="500"/>
                </a:cubicBezTo>
                <a:cubicBezTo>
                  <a:pt x="247" y="502"/>
                  <a:pt x="247" y="503"/>
                  <a:pt x="248" y="504"/>
                </a:cubicBezTo>
                <a:cubicBezTo>
                  <a:pt x="248" y="507"/>
                  <a:pt x="248" y="507"/>
                  <a:pt x="246" y="509"/>
                </a:cubicBezTo>
                <a:cubicBezTo>
                  <a:pt x="244" y="510"/>
                  <a:pt x="244" y="509"/>
                  <a:pt x="240" y="509"/>
                </a:cubicBezTo>
                <a:cubicBezTo>
                  <a:pt x="240" y="509"/>
                  <a:pt x="240" y="509"/>
                  <a:pt x="239" y="510"/>
                </a:cubicBezTo>
                <a:cubicBezTo>
                  <a:pt x="241" y="513"/>
                  <a:pt x="245" y="514"/>
                  <a:pt x="248" y="514"/>
                </a:cubicBezTo>
                <a:cubicBezTo>
                  <a:pt x="247" y="515"/>
                  <a:pt x="246" y="515"/>
                  <a:pt x="244" y="515"/>
                </a:cubicBezTo>
                <a:cubicBezTo>
                  <a:pt x="244" y="518"/>
                  <a:pt x="244" y="518"/>
                  <a:pt x="244" y="518"/>
                </a:cubicBezTo>
                <a:cubicBezTo>
                  <a:pt x="249" y="520"/>
                  <a:pt x="253" y="521"/>
                  <a:pt x="257" y="525"/>
                </a:cubicBezTo>
                <a:cubicBezTo>
                  <a:pt x="258" y="525"/>
                  <a:pt x="258" y="525"/>
                  <a:pt x="258" y="525"/>
                </a:cubicBezTo>
                <a:cubicBezTo>
                  <a:pt x="256" y="530"/>
                  <a:pt x="252" y="528"/>
                  <a:pt x="247" y="527"/>
                </a:cubicBezTo>
                <a:cubicBezTo>
                  <a:pt x="248" y="530"/>
                  <a:pt x="249" y="529"/>
                  <a:pt x="250" y="532"/>
                </a:cubicBezTo>
                <a:cubicBezTo>
                  <a:pt x="249" y="533"/>
                  <a:pt x="249" y="533"/>
                  <a:pt x="249" y="534"/>
                </a:cubicBezTo>
                <a:cubicBezTo>
                  <a:pt x="243" y="536"/>
                  <a:pt x="242" y="536"/>
                  <a:pt x="237" y="533"/>
                </a:cubicBezTo>
                <a:cubicBezTo>
                  <a:pt x="237" y="534"/>
                  <a:pt x="236" y="535"/>
                  <a:pt x="236" y="535"/>
                </a:cubicBezTo>
                <a:cubicBezTo>
                  <a:pt x="236" y="537"/>
                  <a:pt x="236" y="536"/>
                  <a:pt x="237" y="537"/>
                </a:cubicBezTo>
                <a:cubicBezTo>
                  <a:pt x="238" y="538"/>
                  <a:pt x="237" y="538"/>
                  <a:pt x="239" y="537"/>
                </a:cubicBezTo>
                <a:cubicBezTo>
                  <a:pt x="240" y="541"/>
                  <a:pt x="240" y="543"/>
                  <a:pt x="242" y="547"/>
                </a:cubicBezTo>
                <a:cubicBezTo>
                  <a:pt x="239" y="547"/>
                  <a:pt x="240" y="547"/>
                  <a:pt x="238" y="549"/>
                </a:cubicBezTo>
                <a:cubicBezTo>
                  <a:pt x="236" y="549"/>
                  <a:pt x="235" y="548"/>
                  <a:pt x="235" y="548"/>
                </a:cubicBezTo>
                <a:cubicBezTo>
                  <a:pt x="231" y="550"/>
                  <a:pt x="229" y="554"/>
                  <a:pt x="225" y="556"/>
                </a:cubicBezTo>
                <a:cubicBezTo>
                  <a:pt x="227" y="559"/>
                  <a:pt x="234" y="565"/>
                  <a:pt x="237" y="566"/>
                </a:cubicBezTo>
                <a:cubicBezTo>
                  <a:pt x="237" y="568"/>
                  <a:pt x="237" y="567"/>
                  <a:pt x="237" y="568"/>
                </a:cubicBezTo>
                <a:cubicBezTo>
                  <a:pt x="235" y="571"/>
                  <a:pt x="234" y="571"/>
                  <a:pt x="233" y="574"/>
                </a:cubicBezTo>
                <a:cubicBezTo>
                  <a:pt x="224" y="574"/>
                  <a:pt x="220" y="571"/>
                  <a:pt x="214" y="571"/>
                </a:cubicBezTo>
                <a:cubicBezTo>
                  <a:pt x="214" y="572"/>
                  <a:pt x="213" y="572"/>
                  <a:pt x="213" y="572"/>
                </a:cubicBezTo>
                <a:cubicBezTo>
                  <a:pt x="214" y="575"/>
                  <a:pt x="218" y="576"/>
                  <a:pt x="219" y="578"/>
                </a:cubicBezTo>
                <a:cubicBezTo>
                  <a:pt x="220" y="580"/>
                  <a:pt x="218" y="583"/>
                  <a:pt x="219" y="585"/>
                </a:cubicBezTo>
                <a:cubicBezTo>
                  <a:pt x="224" y="584"/>
                  <a:pt x="235" y="577"/>
                  <a:pt x="242" y="583"/>
                </a:cubicBezTo>
                <a:cubicBezTo>
                  <a:pt x="244" y="583"/>
                  <a:pt x="244" y="583"/>
                  <a:pt x="244" y="583"/>
                </a:cubicBezTo>
                <a:cubicBezTo>
                  <a:pt x="243" y="586"/>
                  <a:pt x="243" y="587"/>
                  <a:pt x="245" y="589"/>
                </a:cubicBezTo>
                <a:cubicBezTo>
                  <a:pt x="243" y="598"/>
                  <a:pt x="236" y="592"/>
                  <a:pt x="234" y="601"/>
                </a:cubicBezTo>
                <a:cubicBezTo>
                  <a:pt x="231" y="599"/>
                  <a:pt x="229" y="598"/>
                  <a:pt x="226" y="598"/>
                </a:cubicBezTo>
                <a:cubicBezTo>
                  <a:pt x="226" y="601"/>
                  <a:pt x="226" y="601"/>
                  <a:pt x="226" y="601"/>
                </a:cubicBezTo>
                <a:cubicBezTo>
                  <a:pt x="228" y="602"/>
                  <a:pt x="230" y="603"/>
                  <a:pt x="232" y="603"/>
                </a:cubicBezTo>
                <a:cubicBezTo>
                  <a:pt x="234" y="605"/>
                  <a:pt x="234" y="604"/>
                  <a:pt x="237" y="602"/>
                </a:cubicBezTo>
                <a:cubicBezTo>
                  <a:pt x="240" y="607"/>
                  <a:pt x="244" y="612"/>
                  <a:pt x="248" y="615"/>
                </a:cubicBezTo>
                <a:cubicBezTo>
                  <a:pt x="248" y="617"/>
                  <a:pt x="248" y="617"/>
                  <a:pt x="248" y="617"/>
                </a:cubicBezTo>
                <a:cubicBezTo>
                  <a:pt x="247" y="618"/>
                  <a:pt x="248" y="617"/>
                  <a:pt x="247" y="619"/>
                </a:cubicBezTo>
                <a:cubicBezTo>
                  <a:pt x="244" y="618"/>
                  <a:pt x="241" y="618"/>
                  <a:pt x="238" y="618"/>
                </a:cubicBezTo>
                <a:cubicBezTo>
                  <a:pt x="240" y="627"/>
                  <a:pt x="249" y="634"/>
                  <a:pt x="257" y="636"/>
                </a:cubicBezTo>
                <a:cubicBezTo>
                  <a:pt x="256" y="638"/>
                  <a:pt x="255" y="640"/>
                  <a:pt x="254" y="642"/>
                </a:cubicBezTo>
                <a:cubicBezTo>
                  <a:pt x="251" y="643"/>
                  <a:pt x="248" y="643"/>
                  <a:pt x="247" y="643"/>
                </a:cubicBezTo>
                <a:cubicBezTo>
                  <a:pt x="243" y="644"/>
                  <a:pt x="242" y="647"/>
                  <a:pt x="241" y="651"/>
                </a:cubicBezTo>
                <a:cubicBezTo>
                  <a:pt x="237" y="651"/>
                  <a:pt x="237" y="651"/>
                  <a:pt x="237" y="651"/>
                </a:cubicBezTo>
                <a:cubicBezTo>
                  <a:pt x="238" y="653"/>
                  <a:pt x="238" y="654"/>
                  <a:pt x="238" y="655"/>
                </a:cubicBezTo>
                <a:cubicBezTo>
                  <a:pt x="233" y="658"/>
                  <a:pt x="233" y="659"/>
                  <a:pt x="231" y="665"/>
                </a:cubicBezTo>
                <a:cubicBezTo>
                  <a:pt x="229" y="666"/>
                  <a:pt x="229" y="665"/>
                  <a:pt x="226" y="666"/>
                </a:cubicBezTo>
                <a:cubicBezTo>
                  <a:pt x="226" y="667"/>
                  <a:pt x="226" y="667"/>
                  <a:pt x="225" y="668"/>
                </a:cubicBezTo>
                <a:cubicBezTo>
                  <a:pt x="227" y="670"/>
                  <a:pt x="227" y="671"/>
                  <a:pt x="231" y="672"/>
                </a:cubicBezTo>
                <a:cubicBezTo>
                  <a:pt x="231" y="672"/>
                  <a:pt x="230" y="672"/>
                  <a:pt x="230" y="672"/>
                </a:cubicBezTo>
                <a:cubicBezTo>
                  <a:pt x="230" y="674"/>
                  <a:pt x="230" y="674"/>
                  <a:pt x="230" y="674"/>
                </a:cubicBezTo>
                <a:cubicBezTo>
                  <a:pt x="227" y="673"/>
                  <a:pt x="228" y="673"/>
                  <a:pt x="225" y="672"/>
                </a:cubicBezTo>
                <a:cubicBezTo>
                  <a:pt x="225" y="675"/>
                  <a:pt x="225" y="676"/>
                  <a:pt x="226" y="677"/>
                </a:cubicBezTo>
                <a:cubicBezTo>
                  <a:pt x="236" y="683"/>
                  <a:pt x="254" y="684"/>
                  <a:pt x="269" y="687"/>
                </a:cubicBezTo>
                <a:cubicBezTo>
                  <a:pt x="271" y="686"/>
                  <a:pt x="272" y="686"/>
                  <a:pt x="274" y="686"/>
                </a:cubicBezTo>
                <a:cubicBezTo>
                  <a:pt x="289" y="689"/>
                  <a:pt x="313" y="688"/>
                  <a:pt x="331" y="686"/>
                </a:cubicBezTo>
                <a:cubicBezTo>
                  <a:pt x="333" y="686"/>
                  <a:pt x="338" y="687"/>
                  <a:pt x="340" y="688"/>
                </a:cubicBezTo>
                <a:cubicBezTo>
                  <a:pt x="343" y="688"/>
                  <a:pt x="359" y="686"/>
                  <a:pt x="360" y="686"/>
                </a:cubicBezTo>
                <a:cubicBezTo>
                  <a:pt x="364" y="685"/>
                  <a:pt x="372" y="685"/>
                  <a:pt x="374" y="686"/>
                </a:cubicBezTo>
                <a:cubicBezTo>
                  <a:pt x="374" y="686"/>
                  <a:pt x="374" y="686"/>
                  <a:pt x="375" y="687"/>
                </a:cubicBezTo>
                <a:cubicBezTo>
                  <a:pt x="376" y="686"/>
                  <a:pt x="377" y="685"/>
                  <a:pt x="378" y="684"/>
                </a:cubicBezTo>
                <a:cubicBezTo>
                  <a:pt x="381" y="683"/>
                  <a:pt x="384" y="685"/>
                  <a:pt x="386" y="685"/>
                </a:cubicBezTo>
                <a:cubicBezTo>
                  <a:pt x="398" y="683"/>
                  <a:pt x="416" y="683"/>
                  <a:pt x="425" y="681"/>
                </a:cubicBezTo>
                <a:cubicBezTo>
                  <a:pt x="440" y="681"/>
                  <a:pt x="440" y="681"/>
                  <a:pt x="440" y="681"/>
                </a:cubicBezTo>
                <a:cubicBezTo>
                  <a:pt x="462" y="676"/>
                  <a:pt x="479" y="681"/>
                  <a:pt x="496" y="672"/>
                </a:cubicBezTo>
                <a:cubicBezTo>
                  <a:pt x="497" y="671"/>
                  <a:pt x="498" y="673"/>
                  <a:pt x="499" y="674"/>
                </a:cubicBezTo>
                <a:cubicBezTo>
                  <a:pt x="500" y="674"/>
                  <a:pt x="502" y="674"/>
                  <a:pt x="503" y="673"/>
                </a:cubicBezTo>
                <a:cubicBezTo>
                  <a:pt x="504" y="672"/>
                  <a:pt x="504" y="672"/>
                  <a:pt x="504" y="672"/>
                </a:cubicBezTo>
                <a:cubicBezTo>
                  <a:pt x="504" y="671"/>
                  <a:pt x="502" y="670"/>
                  <a:pt x="501" y="670"/>
                </a:cubicBezTo>
                <a:cubicBezTo>
                  <a:pt x="501" y="670"/>
                  <a:pt x="501" y="670"/>
                  <a:pt x="501" y="670"/>
                </a:cubicBezTo>
                <a:cubicBezTo>
                  <a:pt x="502" y="667"/>
                  <a:pt x="504" y="666"/>
                  <a:pt x="507" y="665"/>
                </a:cubicBezTo>
                <a:cubicBezTo>
                  <a:pt x="508" y="667"/>
                  <a:pt x="509" y="667"/>
                  <a:pt x="508" y="669"/>
                </a:cubicBezTo>
                <a:cubicBezTo>
                  <a:pt x="510" y="673"/>
                  <a:pt x="531" y="674"/>
                  <a:pt x="534" y="672"/>
                </a:cubicBezTo>
                <a:cubicBezTo>
                  <a:pt x="537" y="671"/>
                  <a:pt x="536" y="672"/>
                  <a:pt x="536" y="670"/>
                </a:cubicBezTo>
                <a:cubicBezTo>
                  <a:pt x="542" y="672"/>
                  <a:pt x="545" y="668"/>
                  <a:pt x="554" y="670"/>
                </a:cubicBezTo>
                <a:cubicBezTo>
                  <a:pt x="559" y="671"/>
                  <a:pt x="563" y="669"/>
                  <a:pt x="571" y="668"/>
                </a:cubicBezTo>
                <a:cubicBezTo>
                  <a:pt x="577" y="666"/>
                  <a:pt x="585" y="670"/>
                  <a:pt x="590" y="669"/>
                </a:cubicBezTo>
                <a:cubicBezTo>
                  <a:pt x="591" y="669"/>
                  <a:pt x="593" y="669"/>
                  <a:pt x="594" y="668"/>
                </a:cubicBezTo>
                <a:cubicBezTo>
                  <a:pt x="594" y="666"/>
                  <a:pt x="594" y="666"/>
                  <a:pt x="594" y="666"/>
                </a:cubicBezTo>
                <a:cubicBezTo>
                  <a:pt x="599" y="664"/>
                  <a:pt x="606" y="668"/>
                  <a:pt x="609" y="667"/>
                </a:cubicBezTo>
                <a:cubicBezTo>
                  <a:pt x="611" y="666"/>
                  <a:pt x="612" y="665"/>
                  <a:pt x="614" y="665"/>
                </a:cubicBezTo>
                <a:cubicBezTo>
                  <a:pt x="618" y="665"/>
                  <a:pt x="623" y="666"/>
                  <a:pt x="627" y="666"/>
                </a:cubicBezTo>
                <a:cubicBezTo>
                  <a:pt x="637" y="665"/>
                  <a:pt x="649" y="664"/>
                  <a:pt x="656" y="662"/>
                </a:cubicBezTo>
                <a:cubicBezTo>
                  <a:pt x="658" y="661"/>
                  <a:pt x="659" y="665"/>
                  <a:pt x="660" y="664"/>
                </a:cubicBezTo>
                <a:cubicBezTo>
                  <a:pt x="678" y="658"/>
                  <a:pt x="702" y="670"/>
                  <a:pt x="710" y="654"/>
                </a:cubicBezTo>
                <a:cubicBezTo>
                  <a:pt x="712" y="654"/>
                  <a:pt x="712" y="654"/>
                  <a:pt x="712" y="654"/>
                </a:cubicBezTo>
                <a:cubicBezTo>
                  <a:pt x="713" y="656"/>
                  <a:pt x="714" y="657"/>
                  <a:pt x="714" y="660"/>
                </a:cubicBezTo>
                <a:cubicBezTo>
                  <a:pt x="718" y="660"/>
                  <a:pt x="727" y="662"/>
                  <a:pt x="730" y="661"/>
                </a:cubicBezTo>
                <a:cubicBezTo>
                  <a:pt x="730" y="661"/>
                  <a:pt x="731" y="658"/>
                  <a:pt x="731" y="658"/>
                </a:cubicBezTo>
                <a:cubicBezTo>
                  <a:pt x="734" y="657"/>
                  <a:pt x="737" y="660"/>
                  <a:pt x="739" y="659"/>
                </a:cubicBezTo>
                <a:cubicBezTo>
                  <a:pt x="745" y="658"/>
                  <a:pt x="754" y="652"/>
                  <a:pt x="760" y="655"/>
                </a:cubicBezTo>
                <a:cubicBezTo>
                  <a:pt x="762" y="657"/>
                  <a:pt x="761" y="655"/>
                  <a:pt x="762" y="658"/>
                </a:cubicBezTo>
                <a:cubicBezTo>
                  <a:pt x="762" y="658"/>
                  <a:pt x="763" y="657"/>
                  <a:pt x="764" y="656"/>
                </a:cubicBezTo>
                <a:cubicBezTo>
                  <a:pt x="768" y="662"/>
                  <a:pt x="771" y="653"/>
                  <a:pt x="778" y="655"/>
                </a:cubicBezTo>
                <a:cubicBezTo>
                  <a:pt x="779" y="656"/>
                  <a:pt x="779" y="658"/>
                  <a:pt x="780" y="658"/>
                </a:cubicBezTo>
                <a:cubicBezTo>
                  <a:pt x="782" y="660"/>
                  <a:pt x="799" y="658"/>
                  <a:pt x="800" y="656"/>
                </a:cubicBezTo>
                <a:cubicBezTo>
                  <a:pt x="802" y="655"/>
                  <a:pt x="801" y="655"/>
                  <a:pt x="801" y="654"/>
                </a:cubicBezTo>
                <a:cubicBezTo>
                  <a:pt x="803" y="652"/>
                  <a:pt x="803" y="652"/>
                  <a:pt x="805" y="651"/>
                </a:cubicBezTo>
                <a:cubicBezTo>
                  <a:pt x="806" y="650"/>
                  <a:pt x="805" y="650"/>
                  <a:pt x="807" y="650"/>
                </a:cubicBezTo>
                <a:cubicBezTo>
                  <a:pt x="808" y="652"/>
                  <a:pt x="809" y="653"/>
                  <a:pt x="809" y="656"/>
                </a:cubicBezTo>
                <a:cubicBezTo>
                  <a:pt x="821" y="659"/>
                  <a:pt x="837" y="655"/>
                  <a:pt x="849" y="654"/>
                </a:cubicBezTo>
                <a:cubicBezTo>
                  <a:pt x="854" y="653"/>
                  <a:pt x="866" y="655"/>
                  <a:pt x="871" y="654"/>
                </a:cubicBezTo>
                <a:cubicBezTo>
                  <a:pt x="876" y="653"/>
                  <a:pt x="892" y="650"/>
                  <a:pt x="898" y="650"/>
                </a:cubicBezTo>
                <a:cubicBezTo>
                  <a:pt x="900" y="650"/>
                  <a:pt x="902" y="652"/>
                  <a:pt x="905" y="652"/>
                </a:cubicBezTo>
                <a:cubicBezTo>
                  <a:pt x="907" y="651"/>
                  <a:pt x="915" y="648"/>
                  <a:pt x="920" y="647"/>
                </a:cubicBezTo>
                <a:cubicBezTo>
                  <a:pt x="923" y="646"/>
                  <a:pt x="926" y="649"/>
                  <a:pt x="930" y="647"/>
                </a:cubicBezTo>
                <a:cubicBezTo>
                  <a:pt x="944" y="640"/>
                  <a:pt x="959" y="638"/>
                  <a:pt x="971" y="638"/>
                </a:cubicBezTo>
                <a:cubicBezTo>
                  <a:pt x="974" y="639"/>
                  <a:pt x="978" y="636"/>
                  <a:pt x="979" y="636"/>
                </a:cubicBezTo>
                <a:cubicBezTo>
                  <a:pt x="983" y="635"/>
                  <a:pt x="986" y="638"/>
                  <a:pt x="991" y="637"/>
                </a:cubicBezTo>
                <a:cubicBezTo>
                  <a:pt x="998" y="635"/>
                  <a:pt x="1004" y="634"/>
                  <a:pt x="1011" y="634"/>
                </a:cubicBezTo>
                <a:cubicBezTo>
                  <a:pt x="1016" y="634"/>
                  <a:pt x="1022" y="628"/>
                  <a:pt x="1028" y="632"/>
                </a:cubicBezTo>
                <a:cubicBezTo>
                  <a:pt x="1030" y="631"/>
                  <a:pt x="1029" y="632"/>
                  <a:pt x="1029" y="630"/>
                </a:cubicBezTo>
                <a:cubicBezTo>
                  <a:pt x="1042" y="634"/>
                  <a:pt x="1059" y="619"/>
                  <a:pt x="1073" y="615"/>
                </a:cubicBezTo>
                <a:cubicBezTo>
                  <a:pt x="1073" y="611"/>
                  <a:pt x="1073" y="612"/>
                  <a:pt x="1071" y="610"/>
                </a:cubicBezTo>
                <a:cubicBezTo>
                  <a:pt x="1073" y="609"/>
                  <a:pt x="1074" y="608"/>
                  <a:pt x="1076" y="606"/>
                </a:cubicBezTo>
                <a:cubicBezTo>
                  <a:pt x="1089" y="607"/>
                  <a:pt x="1096" y="606"/>
                  <a:pt x="1108" y="601"/>
                </a:cubicBezTo>
                <a:cubicBezTo>
                  <a:pt x="1110" y="602"/>
                  <a:pt x="1108" y="603"/>
                  <a:pt x="1109" y="603"/>
                </a:cubicBezTo>
                <a:cubicBezTo>
                  <a:pt x="1112" y="602"/>
                  <a:pt x="1114" y="603"/>
                  <a:pt x="1117" y="602"/>
                </a:cubicBezTo>
                <a:cubicBezTo>
                  <a:pt x="1121" y="602"/>
                  <a:pt x="1126" y="599"/>
                  <a:pt x="1130" y="599"/>
                </a:cubicBezTo>
                <a:cubicBezTo>
                  <a:pt x="1132" y="598"/>
                  <a:pt x="1131" y="601"/>
                  <a:pt x="1133" y="601"/>
                </a:cubicBezTo>
                <a:cubicBezTo>
                  <a:pt x="1134" y="600"/>
                  <a:pt x="1137" y="597"/>
                  <a:pt x="1138" y="598"/>
                </a:cubicBezTo>
                <a:cubicBezTo>
                  <a:pt x="1138" y="600"/>
                  <a:pt x="1138" y="600"/>
                  <a:pt x="1138" y="600"/>
                </a:cubicBezTo>
                <a:cubicBezTo>
                  <a:pt x="1144" y="596"/>
                  <a:pt x="1145" y="600"/>
                  <a:pt x="1152" y="598"/>
                </a:cubicBezTo>
                <a:cubicBezTo>
                  <a:pt x="1157" y="596"/>
                  <a:pt x="1163" y="593"/>
                  <a:pt x="1168" y="593"/>
                </a:cubicBezTo>
                <a:cubicBezTo>
                  <a:pt x="1182" y="594"/>
                  <a:pt x="1205" y="589"/>
                  <a:pt x="1209" y="576"/>
                </a:cubicBezTo>
                <a:cubicBezTo>
                  <a:pt x="1210" y="575"/>
                  <a:pt x="1210" y="576"/>
                  <a:pt x="1210" y="574"/>
                </a:cubicBezTo>
                <a:lnTo>
                  <a:pt x="1209" y="574"/>
                </a:lnTo>
                <a:close/>
                <a:moveTo>
                  <a:pt x="1154" y="320"/>
                </a:moveTo>
                <a:cubicBezTo>
                  <a:pt x="1153" y="320"/>
                  <a:pt x="1153" y="320"/>
                  <a:pt x="1152" y="320"/>
                </a:cubicBezTo>
                <a:cubicBezTo>
                  <a:pt x="1154" y="320"/>
                  <a:pt x="1153" y="320"/>
                  <a:pt x="1154" y="320"/>
                </a:cubicBezTo>
                <a:close/>
                <a:moveTo>
                  <a:pt x="1098" y="127"/>
                </a:moveTo>
                <a:cubicBezTo>
                  <a:pt x="1102" y="127"/>
                  <a:pt x="1102" y="127"/>
                  <a:pt x="1102" y="127"/>
                </a:cubicBezTo>
                <a:cubicBezTo>
                  <a:pt x="1100" y="129"/>
                  <a:pt x="1099" y="129"/>
                  <a:pt x="1098" y="127"/>
                </a:cubicBezTo>
                <a:close/>
                <a:moveTo>
                  <a:pt x="1129" y="125"/>
                </a:moveTo>
                <a:cubicBezTo>
                  <a:pt x="1127" y="125"/>
                  <a:pt x="1127" y="125"/>
                  <a:pt x="1127" y="125"/>
                </a:cubicBezTo>
                <a:cubicBezTo>
                  <a:pt x="1127" y="126"/>
                  <a:pt x="1127" y="126"/>
                  <a:pt x="1127" y="126"/>
                </a:cubicBezTo>
                <a:cubicBezTo>
                  <a:pt x="1126" y="126"/>
                  <a:pt x="1126" y="126"/>
                  <a:pt x="1126" y="126"/>
                </a:cubicBezTo>
                <a:cubicBezTo>
                  <a:pt x="1126" y="126"/>
                  <a:pt x="1127" y="125"/>
                  <a:pt x="1127" y="124"/>
                </a:cubicBezTo>
                <a:cubicBezTo>
                  <a:pt x="1129" y="124"/>
                  <a:pt x="1129" y="124"/>
                  <a:pt x="1129" y="124"/>
                </a:cubicBezTo>
                <a:lnTo>
                  <a:pt x="1129" y="125"/>
                </a:lnTo>
                <a:close/>
                <a:moveTo>
                  <a:pt x="1121" y="116"/>
                </a:moveTo>
                <a:cubicBezTo>
                  <a:pt x="1125" y="116"/>
                  <a:pt x="1125" y="117"/>
                  <a:pt x="1125" y="114"/>
                </a:cubicBezTo>
                <a:cubicBezTo>
                  <a:pt x="1128" y="116"/>
                  <a:pt x="1144" y="116"/>
                  <a:pt x="1147" y="114"/>
                </a:cubicBezTo>
                <a:cubicBezTo>
                  <a:pt x="1149" y="114"/>
                  <a:pt x="1149" y="115"/>
                  <a:pt x="1151" y="115"/>
                </a:cubicBezTo>
                <a:cubicBezTo>
                  <a:pt x="1149" y="118"/>
                  <a:pt x="1149" y="118"/>
                  <a:pt x="1150" y="122"/>
                </a:cubicBezTo>
                <a:cubicBezTo>
                  <a:pt x="1148" y="122"/>
                  <a:pt x="1149" y="122"/>
                  <a:pt x="1148" y="123"/>
                </a:cubicBezTo>
                <a:cubicBezTo>
                  <a:pt x="1147" y="123"/>
                  <a:pt x="1147" y="123"/>
                  <a:pt x="1147" y="123"/>
                </a:cubicBezTo>
                <a:cubicBezTo>
                  <a:pt x="1147" y="121"/>
                  <a:pt x="1148" y="120"/>
                  <a:pt x="1148" y="117"/>
                </a:cubicBezTo>
                <a:cubicBezTo>
                  <a:pt x="1144" y="117"/>
                  <a:pt x="1127" y="118"/>
                  <a:pt x="1126" y="119"/>
                </a:cubicBezTo>
                <a:cubicBezTo>
                  <a:pt x="1123" y="120"/>
                  <a:pt x="1122" y="123"/>
                  <a:pt x="1121" y="125"/>
                </a:cubicBezTo>
                <a:cubicBezTo>
                  <a:pt x="1120" y="125"/>
                  <a:pt x="1120" y="125"/>
                  <a:pt x="1118" y="126"/>
                </a:cubicBezTo>
                <a:cubicBezTo>
                  <a:pt x="1119" y="123"/>
                  <a:pt x="1119" y="120"/>
                  <a:pt x="1119" y="118"/>
                </a:cubicBezTo>
                <a:cubicBezTo>
                  <a:pt x="1113" y="119"/>
                  <a:pt x="1111" y="119"/>
                  <a:pt x="1107" y="123"/>
                </a:cubicBezTo>
                <a:cubicBezTo>
                  <a:pt x="1105" y="121"/>
                  <a:pt x="1106" y="123"/>
                  <a:pt x="1106" y="120"/>
                </a:cubicBezTo>
                <a:cubicBezTo>
                  <a:pt x="1104" y="120"/>
                  <a:pt x="1104" y="120"/>
                  <a:pt x="1104" y="120"/>
                </a:cubicBezTo>
                <a:cubicBezTo>
                  <a:pt x="1104" y="121"/>
                  <a:pt x="1104" y="121"/>
                  <a:pt x="1103" y="124"/>
                </a:cubicBezTo>
                <a:cubicBezTo>
                  <a:pt x="1099" y="123"/>
                  <a:pt x="1100" y="121"/>
                  <a:pt x="1096" y="120"/>
                </a:cubicBezTo>
                <a:cubicBezTo>
                  <a:pt x="1103" y="114"/>
                  <a:pt x="1113" y="121"/>
                  <a:pt x="1121" y="116"/>
                </a:cubicBezTo>
                <a:close/>
                <a:moveTo>
                  <a:pt x="1061" y="120"/>
                </a:moveTo>
                <a:cubicBezTo>
                  <a:pt x="1066" y="119"/>
                  <a:pt x="1066" y="119"/>
                  <a:pt x="1072" y="119"/>
                </a:cubicBezTo>
                <a:cubicBezTo>
                  <a:pt x="1072" y="124"/>
                  <a:pt x="1072" y="124"/>
                  <a:pt x="1072" y="124"/>
                </a:cubicBezTo>
                <a:cubicBezTo>
                  <a:pt x="1071" y="124"/>
                  <a:pt x="1071" y="125"/>
                  <a:pt x="1070" y="126"/>
                </a:cubicBezTo>
                <a:cubicBezTo>
                  <a:pt x="1066" y="125"/>
                  <a:pt x="1064" y="123"/>
                  <a:pt x="1062" y="125"/>
                </a:cubicBezTo>
                <a:cubicBezTo>
                  <a:pt x="1061" y="125"/>
                  <a:pt x="1061" y="125"/>
                  <a:pt x="1061" y="125"/>
                </a:cubicBezTo>
                <a:lnTo>
                  <a:pt x="1061" y="120"/>
                </a:lnTo>
                <a:close/>
                <a:moveTo>
                  <a:pt x="1049" y="121"/>
                </a:moveTo>
                <a:cubicBezTo>
                  <a:pt x="1052" y="121"/>
                  <a:pt x="1052" y="121"/>
                  <a:pt x="1053" y="120"/>
                </a:cubicBezTo>
                <a:cubicBezTo>
                  <a:pt x="1055" y="120"/>
                  <a:pt x="1055" y="120"/>
                  <a:pt x="1055" y="120"/>
                </a:cubicBezTo>
                <a:cubicBezTo>
                  <a:pt x="1055" y="122"/>
                  <a:pt x="1055" y="122"/>
                  <a:pt x="1054" y="123"/>
                </a:cubicBezTo>
                <a:cubicBezTo>
                  <a:pt x="1053" y="123"/>
                  <a:pt x="1053" y="123"/>
                  <a:pt x="1051" y="122"/>
                </a:cubicBezTo>
                <a:cubicBezTo>
                  <a:pt x="1049" y="122"/>
                  <a:pt x="1049" y="122"/>
                  <a:pt x="1049" y="122"/>
                </a:cubicBezTo>
                <a:lnTo>
                  <a:pt x="1049" y="121"/>
                </a:lnTo>
                <a:close/>
                <a:moveTo>
                  <a:pt x="1041" y="123"/>
                </a:moveTo>
                <a:cubicBezTo>
                  <a:pt x="1041" y="121"/>
                  <a:pt x="1041" y="121"/>
                  <a:pt x="1041" y="121"/>
                </a:cubicBezTo>
                <a:cubicBezTo>
                  <a:pt x="1046" y="121"/>
                  <a:pt x="1046" y="121"/>
                  <a:pt x="1046" y="121"/>
                </a:cubicBezTo>
                <a:cubicBezTo>
                  <a:pt x="1046" y="124"/>
                  <a:pt x="1046" y="124"/>
                  <a:pt x="1046" y="124"/>
                </a:cubicBezTo>
                <a:cubicBezTo>
                  <a:pt x="1044" y="124"/>
                  <a:pt x="1045" y="124"/>
                  <a:pt x="1044" y="125"/>
                </a:cubicBezTo>
                <a:cubicBezTo>
                  <a:pt x="1042" y="124"/>
                  <a:pt x="1042" y="124"/>
                  <a:pt x="1041" y="124"/>
                </a:cubicBezTo>
                <a:cubicBezTo>
                  <a:pt x="1041" y="123"/>
                  <a:pt x="1040" y="123"/>
                  <a:pt x="1040" y="123"/>
                </a:cubicBezTo>
                <a:lnTo>
                  <a:pt x="1041" y="123"/>
                </a:lnTo>
                <a:close/>
                <a:moveTo>
                  <a:pt x="1032" y="122"/>
                </a:moveTo>
                <a:cubicBezTo>
                  <a:pt x="1033" y="122"/>
                  <a:pt x="1033" y="122"/>
                  <a:pt x="1033" y="122"/>
                </a:cubicBezTo>
                <a:cubicBezTo>
                  <a:pt x="1033" y="124"/>
                  <a:pt x="1033" y="124"/>
                  <a:pt x="1033" y="124"/>
                </a:cubicBezTo>
                <a:cubicBezTo>
                  <a:pt x="1031" y="124"/>
                  <a:pt x="1031" y="124"/>
                  <a:pt x="1031" y="124"/>
                </a:cubicBezTo>
                <a:cubicBezTo>
                  <a:pt x="1031" y="123"/>
                  <a:pt x="1031" y="122"/>
                  <a:pt x="1030" y="121"/>
                </a:cubicBezTo>
                <a:cubicBezTo>
                  <a:pt x="1032" y="121"/>
                  <a:pt x="1031" y="121"/>
                  <a:pt x="1032" y="122"/>
                </a:cubicBezTo>
                <a:close/>
                <a:moveTo>
                  <a:pt x="1011" y="121"/>
                </a:moveTo>
                <a:cubicBezTo>
                  <a:pt x="1014" y="121"/>
                  <a:pt x="1016" y="122"/>
                  <a:pt x="1017" y="121"/>
                </a:cubicBezTo>
                <a:cubicBezTo>
                  <a:pt x="1019" y="121"/>
                  <a:pt x="1019" y="121"/>
                  <a:pt x="1019" y="121"/>
                </a:cubicBezTo>
                <a:cubicBezTo>
                  <a:pt x="1017" y="125"/>
                  <a:pt x="1014" y="124"/>
                  <a:pt x="1014" y="127"/>
                </a:cubicBezTo>
                <a:cubicBezTo>
                  <a:pt x="1012" y="128"/>
                  <a:pt x="1012" y="128"/>
                  <a:pt x="1011" y="128"/>
                </a:cubicBezTo>
                <a:cubicBezTo>
                  <a:pt x="1011" y="127"/>
                  <a:pt x="1011" y="127"/>
                  <a:pt x="1011" y="127"/>
                </a:cubicBezTo>
                <a:cubicBezTo>
                  <a:pt x="1009" y="126"/>
                  <a:pt x="1012" y="125"/>
                  <a:pt x="1009" y="123"/>
                </a:cubicBezTo>
                <a:cubicBezTo>
                  <a:pt x="1009" y="122"/>
                  <a:pt x="1010" y="121"/>
                  <a:pt x="1011" y="121"/>
                </a:cubicBezTo>
                <a:close/>
                <a:moveTo>
                  <a:pt x="1007" y="122"/>
                </a:moveTo>
                <a:cubicBezTo>
                  <a:pt x="1007" y="123"/>
                  <a:pt x="1007" y="123"/>
                  <a:pt x="1007" y="123"/>
                </a:cubicBezTo>
                <a:cubicBezTo>
                  <a:pt x="1005" y="123"/>
                  <a:pt x="1005" y="123"/>
                  <a:pt x="1005" y="123"/>
                </a:cubicBezTo>
                <a:cubicBezTo>
                  <a:pt x="1003" y="124"/>
                  <a:pt x="1004" y="123"/>
                  <a:pt x="1002" y="122"/>
                </a:cubicBezTo>
                <a:lnTo>
                  <a:pt x="1007" y="122"/>
                </a:lnTo>
                <a:close/>
                <a:moveTo>
                  <a:pt x="992" y="122"/>
                </a:moveTo>
                <a:cubicBezTo>
                  <a:pt x="996" y="122"/>
                  <a:pt x="996" y="122"/>
                  <a:pt x="996" y="122"/>
                </a:cubicBezTo>
                <a:cubicBezTo>
                  <a:pt x="995" y="123"/>
                  <a:pt x="993" y="123"/>
                  <a:pt x="992" y="124"/>
                </a:cubicBezTo>
                <a:lnTo>
                  <a:pt x="992" y="122"/>
                </a:lnTo>
                <a:close/>
                <a:moveTo>
                  <a:pt x="981" y="122"/>
                </a:moveTo>
                <a:cubicBezTo>
                  <a:pt x="983" y="122"/>
                  <a:pt x="985" y="122"/>
                  <a:pt x="987" y="123"/>
                </a:cubicBezTo>
                <a:cubicBezTo>
                  <a:pt x="987" y="124"/>
                  <a:pt x="987" y="124"/>
                  <a:pt x="987" y="124"/>
                </a:cubicBezTo>
                <a:cubicBezTo>
                  <a:pt x="982" y="124"/>
                  <a:pt x="981" y="124"/>
                  <a:pt x="976" y="124"/>
                </a:cubicBezTo>
                <a:cubicBezTo>
                  <a:pt x="977" y="123"/>
                  <a:pt x="980" y="122"/>
                  <a:pt x="981" y="122"/>
                </a:cubicBezTo>
                <a:close/>
                <a:moveTo>
                  <a:pt x="955" y="120"/>
                </a:moveTo>
                <a:cubicBezTo>
                  <a:pt x="955" y="120"/>
                  <a:pt x="956" y="120"/>
                  <a:pt x="957" y="121"/>
                </a:cubicBezTo>
                <a:cubicBezTo>
                  <a:pt x="957" y="125"/>
                  <a:pt x="957" y="125"/>
                  <a:pt x="957" y="125"/>
                </a:cubicBezTo>
                <a:cubicBezTo>
                  <a:pt x="952" y="125"/>
                  <a:pt x="952" y="124"/>
                  <a:pt x="955" y="120"/>
                </a:cubicBezTo>
                <a:close/>
                <a:moveTo>
                  <a:pt x="950" y="119"/>
                </a:moveTo>
                <a:cubicBezTo>
                  <a:pt x="948" y="120"/>
                  <a:pt x="948" y="120"/>
                  <a:pt x="946" y="119"/>
                </a:cubicBezTo>
                <a:lnTo>
                  <a:pt x="950" y="119"/>
                </a:lnTo>
                <a:close/>
                <a:moveTo>
                  <a:pt x="945" y="114"/>
                </a:moveTo>
                <a:cubicBezTo>
                  <a:pt x="946" y="114"/>
                  <a:pt x="946" y="114"/>
                  <a:pt x="946" y="114"/>
                </a:cubicBezTo>
                <a:cubicBezTo>
                  <a:pt x="946" y="116"/>
                  <a:pt x="946" y="116"/>
                  <a:pt x="946" y="116"/>
                </a:cubicBezTo>
                <a:cubicBezTo>
                  <a:pt x="945" y="116"/>
                  <a:pt x="945" y="116"/>
                  <a:pt x="945" y="116"/>
                </a:cubicBezTo>
                <a:lnTo>
                  <a:pt x="945" y="114"/>
                </a:lnTo>
                <a:close/>
                <a:moveTo>
                  <a:pt x="948" y="126"/>
                </a:moveTo>
                <a:cubicBezTo>
                  <a:pt x="948" y="128"/>
                  <a:pt x="948" y="128"/>
                  <a:pt x="948" y="128"/>
                </a:cubicBezTo>
                <a:cubicBezTo>
                  <a:pt x="946" y="128"/>
                  <a:pt x="946" y="128"/>
                  <a:pt x="944" y="126"/>
                </a:cubicBezTo>
                <a:lnTo>
                  <a:pt x="948" y="126"/>
                </a:lnTo>
                <a:close/>
                <a:moveTo>
                  <a:pt x="941" y="152"/>
                </a:moveTo>
                <a:cubicBezTo>
                  <a:pt x="939" y="153"/>
                  <a:pt x="939" y="153"/>
                  <a:pt x="938" y="152"/>
                </a:cubicBezTo>
                <a:lnTo>
                  <a:pt x="941" y="152"/>
                </a:lnTo>
                <a:close/>
                <a:moveTo>
                  <a:pt x="900" y="122"/>
                </a:moveTo>
                <a:cubicBezTo>
                  <a:pt x="899" y="122"/>
                  <a:pt x="899" y="122"/>
                  <a:pt x="899" y="122"/>
                </a:cubicBezTo>
                <a:cubicBezTo>
                  <a:pt x="899" y="121"/>
                  <a:pt x="900" y="120"/>
                  <a:pt x="900" y="119"/>
                </a:cubicBezTo>
                <a:cubicBezTo>
                  <a:pt x="901" y="120"/>
                  <a:pt x="901" y="119"/>
                  <a:pt x="902" y="120"/>
                </a:cubicBezTo>
                <a:cubicBezTo>
                  <a:pt x="901" y="120"/>
                  <a:pt x="900" y="121"/>
                  <a:pt x="900" y="122"/>
                </a:cubicBezTo>
                <a:close/>
                <a:moveTo>
                  <a:pt x="905" y="119"/>
                </a:moveTo>
                <a:cubicBezTo>
                  <a:pt x="907" y="119"/>
                  <a:pt x="907" y="119"/>
                  <a:pt x="907" y="119"/>
                </a:cubicBezTo>
                <a:cubicBezTo>
                  <a:pt x="906" y="120"/>
                  <a:pt x="906" y="120"/>
                  <a:pt x="905" y="119"/>
                </a:cubicBezTo>
                <a:close/>
                <a:moveTo>
                  <a:pt x="912" y="114"/>
                </a:moveTo>
                <a:cubicBezTo>
                  <a:pt x="911" y="117"/>
                  <a:pt x="911" y="115"/>
                  <a:pt x="909" y="113"/>
                </a:cubicBezTo>
                <a:cubicBezTo>
                  <a:pt x="913" y="113"/>
                  <a:pt x="913" y="113"/>
                  <a:pt x="913" y="113"/>
                </a:cubicBezTo>
                <a:cubicBezTo>
                  <a:pt x="913" y="114"/>
                  <a:pt x="912" y="114"/>
                  <a:pt x="912" y="114"/>
                </a:cubicBezTo>
                <a:close/>
                <a:moveTo>
                  <a:pt x="919" y="123"/>
                </a:moveTo>
                <a:cubicBezTo>
                  <a:pt x="918" y="123"/>
                  <a:pt x="918" y="123"/>
                  <a:pt x="918" y="123"/>
                </a:cubicBezTo>
                <a:cubicBezTo>
                  <a:pt x="918" y="121"/>
                  <a:pt x="918" y="121"/>
                  <a:pt x="918" y="121"/>
                </a:cubicBezTo>
                <a:cubicBezTo>
                  <a:pt x="919" y="121"/>
                  <a:pt x="919" y="121"/>
                  <a:pt x="919" y="121"/>
                </a:cubicBezTo>
                <a:lnTo>
                  <a:pt x="919" y="123"/>
                </a:lnTo>
                <a:close/>
                <a:moveTo>
                  <a:pt x="928" y="157"/>
                </a:moveTo>
                <a:cubicBezTo>
                  <a:pt x="931" y="157"/>
                  <a:pt x="931" y="157"/>
                  <a:pt x="931" y="157"/>
                </a:cubicBezTo>
                <a:cubicBezTo>
                  <a:pt x="929" y="158"/>
                  <a:pt x="930" y="158"/>
                  <a:pt x="928" y="157"/>
                </a:cubicBezTo>
                <a:close/>
                <a:moveTo>
                  <a:pt x="928" y="104"/>
                </a:moveTo>
                <a:cubicBezTo>
                  <a:pt x="930" y="104"/>
                  <a:pt x="929" y="104"/>
                  <a:pt x="930" y="105"/>
                </a:cubicBezTo>
                <a:cubicBezTo>
                  <a:pt x="931" y="105"/>
                  <a:pt x="931" y="105"/>
                  <a:pt x="931" y="105"/>
                </a:cubicBezTo>
                <a:cubicBezTo>
                  <a:pt x="931" y="105"/>
                  <a:pt x="930" y="105"/>
                  <a:pt x="930" y="106"/>
                </a:cubicBezTo>
                <a:cubicBezTo>
                  <a:pt x="929" y="106"/>
                  <a:pt x="928" y="106"/>
                  <a:pt x="927" y="106"/>
                </a:cubicBezTo>
                <a:cubicBezTo>
                  <a:pt x="925" y="106"/>
                  <a:pt x="925" y="106"/>
                  <a:pt x="925" y="106"/>
                </a:cubicBezTo>
                <a:cubicBezTo>
                  <a:pt x="926" y="105"/>
                  <a:pt x="927" y="104"/>
                  <a:pt x="928" y="104"/>
                </a:cubicBezTo>
                <a:close/>
                <a:moveTo>
                  <a:pt x="925" y="155"/>
                </a:moveTo>
                <a:cubicBezTo>
                  <a:pt x="927" y="154"/>
                  <a:pt x="928" y="154"/>
                  <a:pt x="929" y="153"/>
                </a:cubicBezTo>
                <a:cubicBezTo>
                  <a:pt x="930" y="153"/>
                  <a:pt x="930" y="153"/>
                  <a:pt x="930" y="153"/>
                </a:cubicBezTo>
                <a:cubicBezTo>
                  <a:pt x="929" y="155"/>
                  <a:pt x="928" y="155"/>
                  <a:pt x="926" y="157"/>
                </a:cubicBezTo>
                <a:cubicBezTo>
                  <a:pt x="925" y="157"/>
                  <a:pt x="925" y="157"/>
                  <a:pt x="925" y="157"/>
                </a:cubicBezTo>
                <a:lnTo>
                  <a:pt x="925" y="155"/>
                </a:lnTo>
                <a:close/>
                <a:moveTo>
                  <a:pt x="922" y="125"/>
                </a:moveTo>
                <a:cubicBezTo>
                  <a:pt x="919" y="123"/>
                  <a:pt x="921" y="124"/>
                  <a:pt x="920" y="122"/>
                </a:cubicBezTo>
                <a:cubicBezTo>
                  <a:pt x="920" y="122"/>
                  <a:pt x="921" y="122"/>
                  <a:pt x="922" y="123"/>
                </a:cubicBezTo>
                <a:lnTo>
                  <a:pt x="922" y="125"/>
                </a:lnTo>
                <a:close/>
                <a:moveTo>
                  <a:pt x="920" y="113"/>
                </a:moveTo>
                <a:cubicBezTo>
                  <a:pt x="918" y="113"/>
                  <a:pt x="919" y="113"/>
                  <a:pt x="918" y="112"/>
                </a:cubicBezTo>
                <a:cubicBezTo>
                  <a:pt x="919" y="113"/>
                  <a:pt x="919" y="112"/>
                  <a:pt x="920" y="113"/>
                </a:cubicBezTo>
                <a:close/>
                <a:moveTo>
                  <a:pt x="910" y="105"/>
                </a:moveTo>
                <a:cubicBezTo>
                  <a:pt x="913" y="105"/>
                  <a:pt x="915" y="105"/>
                  <a:pt x="917" y="107"/>
                </a:cubicBezTo>
                <a:cubicBezTo>
                  <a:pt x="919" y="107"/>
                  <a:pt x="918" y="107"/>
                  <a:pt x="919" y="108"/>
                </a:cubicBezTo>
                <a:cubicBezTo>
                  <a:pt x="918" y="108"/>
                  <a:pt x="918" y="109"/>
                  <a:pt x="917" y="109"/>
                </a:cubicBezTo>
                <a:cubicBezTo>
                  <a:pt x="916" y="109"/>
                  <a:pt x="916" y="109"/>
                  <a:pt x="916" y="109"/>
                </a:cubicBezTo>
                <a:cubicBezTo>
                  <a:pt x="916" y="109"/>
                  <a:pt x="917" y="108"/>
                  <a:pt x="917" y="108"/>
                </a:cubicBezTo>
                <a:cubicBezTo>
                  <a:pt x="912" y="108"/>
                  <a:pt x="907" y="111"/>
                  <a:pt x="903" y="108"/>
                </a:cubicBezTo>
                <a:cubicBezTo>
                  <a:pt x="901" y="107"/>
                  <a:pt x="902" y="107"/>
                  <a:pt x="901" y="107"/>
                </a:cubicBezTo>
                <a:cubicBezTo>
                  <a:pt x="903" y="106"/>
                  <a:pt x="908" y="106"/>
                  <a:pt x="910" y="105"/>
                </a:cubicBezTo>
                <a:close/>
                <a:moveTo>
                  <a:pt x="897" y="114"/>
                </a:moveTo>
                <a:cubicBezTo>
                  <a:pt x="900" y="113"/>
                  <a:pt x="904" y="113"/>
                  <a:pt x="906" y="111"/>
                </a:cubicBezTo>
                <a:cubicBezTo>
                  <a:pt x="906" y="112"/>
                  <a:pt x="907" y="113"/>
                  <a:pt x="908" y="113"/>
                </a:cubicBezTo>
                <a:cubicBezTo>
                  <a:pt x="908" y="115"/>
                  <a:pt x="908" y="115"/>
                  <a:pt x="908" y="115"/>
                </a:cubicBezTo>
                <a:cubicBezTo>
                  <a:pt x="905" y="115"/>
                  <a:pt x="901" y="115"/>
                  <a:pt x="901" y="115"/>
                </a:cubicBezTo>
                <a:cubicBezTo>
                  <a:pt x="897" y="115"/>
                  <a:pt x="897" y="115"/>
                  <a:pt x="897" y="115"/>
                </a:cubicBezTo>
                <a:lnTo>
                  <a:pt x="897" y="114"/>
                </a:lnTo>
                <a:close/>
                <a:moveTo>
                  <a:pt x="894" y="125"/>
                </a:moveTo>
                <a:cubicBezTo>
                  <a:pt x="893" y="126"/>
                  <a:pt x="893" y="126"/>
                  <a:pt x="892" y="128"/>
                </a:cubicBezTo>
                <a:cubicBezTo>
                  <a:pt x="889" y="128"/>
                  <a:pt x="889" y="128"/>
                  <a:pt x="888" y="126"/>
                </a:cubicBezTo>
                <a:cubicBezTo>
                  <a:pt x="887" y="125"/>
                  <a:pt x="887" y="124"/>
                  <a:pt x="887" y="122"/>
                </a:cubicBezTo>
                <a:cubicBezTo>
                  <a:pt x="891" y="123"/>
                  <a:pt x="891" y="123"/>
                  <a:pt x="894" y="125"/>
                </a:cubicBezTo>
                <a:close/>
                <a:moveTo>
                  <a:pt x="916" y="53"/>
                </a:moveTo>
                <a:cubicBezTo>
                  <a:pt x="920" y="53"/>
                  <a:pt x="920" y="53"/>
                  <a:pt x="920" y="53"/>
                </a:cubicBezTo>
                <a:cubicBezTo>
                  <a:pt x="920" y="54"/>
                  <a:pt x="920" y="54"/>
                  <a:pt x="920" y="54"/>
                </a:cubicBezTo>
                <a:cubicBezTo>
                  <a:pt x="920" y="54"/>
                  <a:pt x="921" y="56"/>
                  <a:pt x="922" y="56"/>
                </a:cubicBezTo>
                <a:cubicBezTo>
                  <a:pt x="919" y="59"/>
                  <a:pt x="917" y="58"/>
                  <a:pt x="914" y="58"/>
                </a:cubicBezTo>
                <a:cubicBezTo>
                  <a:pt x="914" y="57"/>
                  <a:pt x="914" y="57"/>
                  <a:pt x="914" y="57"/>
                </a:cubicBezTo>
                <a:cubicBezTo>
                  <a:pt x="913" y="57"/>
                  <a:pt x="915" y="56"/>
                  <a:pt x="916" y="53"/>
                </a:cubicBezTo>
                <a:close/>
                <a:moveTo>
                  <a:pt x="899" y="45"/>
                </a:moveTo>
                <a:cubicBezTo>
                  <a:pt x="897" y="45"/>
                  <a:pt x="898" y="45"/>
                  <a:pt x="897" y="44"/>
                </a:cubicBezTo>
                <a:cubicBezTo>
                  <a:pt x="899" y="45"/>
                  <a:pt x="898" y="44"/>
                  <a:pt x="899" y="45"/>
                </a:cubicBezTo>
                <a:close/>
                <a:moveTo>
                  <a:pt x="883" y="44"/>
                </a:moveTo>
                <a:cubicBezTo>
                  <a:pt x="883" y="46"/>
                  <a:pt x="883" y="46"/>
                  <a:pt x="883" y="46"/>
                </a:cubicBezTo>
                <a:cubicBezTo>
                  <a:pt x="880" y="45"/>
                  <a:pt x="879" y="45"/>
                  <a:pt x="877" y="43"/>
                </a:cubicBezTo>
                <a:cubicBezTo>
                  <a:pt x="879" y="44"/>
                  <a:pt x="881" y="44"/>
                  <a:pt x="883" y="44"/>
                </a:cubicBezTo>
                <a:close/>
                <a:moveTo>
                  <a:pt x="710" y="70"/>
                </a:moveTo>
                <a:cubicBezTo>
                  <a:pt x="710" y="71"/>
                  <a:pt x="710" y="71"/>
                  <a:pt x="710" y="71"/>
                </a:cubicBezTo>
                <a:cubicBezTo>
                  <a:pt x="707" y="70"/>
                  <a:pt x="706" y="69"/>
                  <a:pt x="703" y="68"/>
                </a:cubicBezTo>
                <a:cubicBezTo>
                  <a:pt x="703" y="65"/>
                  <a:pt x="703" y="65"/>
                  <a:pt x="704" y="63"/>
                </a:cubicBezTo>
                <a:cubicBezTo>
                  <a:pt x="706" y="64"/>
                  <a:pt x="708" y="65"/>
                  <a:pt x="710" y="66"/>
                </a:cubicBezTo>
                <a:cubicBezTo>
                  <a:pt x="709" y="67"/>
                  <a:pt x="708" y="67"/>
                  <a:pt x="708" y="68"/>
                </a:cubicBezTo>
                <a:cubicBezTo>
                  <a:pt x="709" y="70"/>
                  <a:pt x="707" y="68"/>
                  <a:pt x="710" y="70"/>
                </a:cubicBezTo>
                <a:close/>
                <a:moveTo>
                  <a:pt x="219" y="61"/>
                </a:moveTo>
                <a:cubicBezTo>
                  <a:pt x="219" y="61"/>
                  <a:pt x="219" y="60"/>
                  <a:pt x="219" y="59"/>
                </a:cubicBezTo>
                <a:cubicBezTo>
                  <a:pt x="219" y="59"/>
                  <a:pt x="220" y="60"/>
                  <a:pt x="219" y="61"/>
                </a:cubicBezTo>
                <a:close/>
                <a:moveTo>
                  <a:pt x="215" y="71"/>
                </a:moveTo>
                <a:cubicBezTo>
                  <a:pt x="216" y="71"/>
                  <a:pt x="216" y="71"/>
                  <a:pt x="217" y="72"/>
                </a:cubicBezTo>
                <a:cubicBezTo>
                  <a:pt x="215" y="71"/>
                  <a:pt x="216" y="71"/>
                  <a:pt x="215" y="71"/>
                </a:cubicBezTo>
                <a:close/>
                <a:moveTo>
                  <a:pt x="196" y="81"/>
                </a:moveTo>
                <a:cubicBezTo>
                  <a:pt x="199" y="82"/>
                  <a:pt x="198" y="81"/>
                  <a:pt x="200" y="83"/>
                </a:cubicBezTo>
                <a:cubicBezTo>
                  <a:pt x="198" y="82"/>
                  <a:pt x="197" y="82"/>
                  <a:pt x="196" y="81"/>
                </a:cubicBezTo>
                <a:close/>
                <a:moveTo>
                  <a:pt x="78" y="201"/>
                </a:moveTo>
                <a:cubicBezTo>
                  <a:pt x="73" y="201"/>
                  <a:pt x="73" y="201"/>
                  <a:pt x="73" y="201"/>
                </a:cubicBezTo>
                <a:cubicBezTo>
                  <a:pt x="73" y="200"/>
                  <a:pt x="73" y="199"/>
                  <a:pt x="74" y="197"/>
                </a:cubicBezTo>
                <a:cubicBezTo>
                  <a:pt x="76" y="197"/>
                  <a:pt x="76" y="197"/>
                  <a:pt x="78" y="197"/>
                </a:cubicBezTo>
                <a:cubicBezTo>
                  <a:pt x="79" y="197"/>
                  <a:pt x="78" y="197"/>
                  <a:pt x="79" y="197"/>
                </a:cubicBezTo>
                <a:cubicBezTo>
                  <a:pt x="80" y="197"/>
                  <a:pt x="80" y="197"/>
                  <a:pt x="80" y="197"/>
                </a:cubicBezTo>
                <a:cubicBezTo>
                  <a:pt x="79" y="199"/>
                  <a:pt x="79" y="200"/>
                  <a:pt x="78" y="201"/>
                </a:cubicBezTo>
                <a:close/>
                <a:moveTo>
                  <a:pt x="334" y="58"/>
                </a:moveTo>
                <a:cubicBezTo>
                  <a:pt x="336" y="58"/>
                  <a:pt x="336" y="58"/>
                  <a:pt x="336" y="58"/>
                </a:cubicBezTo>
                <a:cubicBezTo>
                  <a:pt x="340" y="56"/>
                  <a:pt x="341" y="61"/>
                  <a:pt x="344" y="58"/>
                </a:cubicBezTo>
                <a:cubicBezTo>
                  <a:pt x="348" y="58"/>
                  <a:pt x="348" y="58"/>
                  <a:pt x="348" y="58"/>
                </a:cubicBezTo>
                <a:cubicBezTo>
                  <a:pt x="348" y="60"/>
                  <a:pt x="347" y="63"/>
                  <a:pt x="345" y="65"/>
                </a:cubicBezTo>
                <a:cubicBezTo>
                  <a:pt x="345" y="66"/>
                  <a:pt x="343" y="66"/>
                  <a:pt x="343" y="67"/>
                </a:cubicBezTo>
                <a:cubicBezTo>
                  <a:pt x="341" y="65"/>
                  <a:pt x="341" y="65"/>
                  <a:pt x="341" y="62"/>
                </a:cubicBezTo>
                <a:cubicBezTo>
                  <a:pt x="338" y="62"/>
                  <a:pt x="336" y="62"/>
                  <a:pt x="334" y="61"/>
                </a:cubicBezTo>
                <a:lnTo>
                  <a:pt x="334" y="58"/>
                </a:lnTo>
                <a:close/>
                <a:moveTo>
                  <a:pt x="320" y="56"/>
                </a:moveTo>
                <a:cubicBezTo>
                  <a:pt x="321" y="56"/>
                  <a:pt x="320" y="55"/>
                  <a:pt x="322" y="56"/>
                </a:cubicBezTo>
                <a:cubicBezTo>
                  <a:pt x="325" y="56"/>
                  <a:pt x="324" y="56"/>
                  <a:pt x="325" y="55"/>
                </a:cubicBezTo>
                <a:cubicBezTo>
                  <a:pt x="329" y="55"/>
                  <a:pt x="329" y="56"/>
                  <a:pt x="333" y="56"/>
                </a:cubicBezTo>
                <a:cubicBezTo>
                  <a:pt x="332" y="59"/>
                  <a:pt x="332" y="59"/>
                  <a:pt x="330" y="60"/>
                </a:cubicBezTo>
                <a:cubicBezTo>
                  <a:pt x="329" y="61"/>
                  <a:pt x="327" y="61"/>
                  <a:pt x="325" y="60"/>
                </a:cubicBezTo>
                <a:cubicBezTo>
                  <a:pt x="323" y="60"/>
                  <a:pt x="321" y="60"/>
                  <a:pt x="319" y="59"/>
                </a:cubicBezTo>
                <a:cubicBezTo>
                  <a:pt x="319" y="57"/>
                  <a:pt x="319" y="57"/>
                  <a:pt x="320" y="56"/>
                </a:cubicBezTo>
                <a:close/>
                <a:moveTo>
                  <a:pt x="325" y="74"/>
                </a:moveTo>
                <a:cubicBezTo>
                  <a:pt x="325" y="75"/>
                  <a:pt x="325" y="75"/>
                  <a:pt x="325" y="75"/>
                </a:cubicBezTo>
                <a:cubicBezTo>
                  <a:pt x="324" y="77"/>
                  <a:pt x="324" y="76"/>
                  <a:pt x="324" y="77"/>
                </a:cubicBezTo>
                <a:cubicBezTo>
                  <a:pt x="323" y="76"/>
                  <a:pt x="323" y="75"/>
                  <a:pt x="323" y="74"/>
                </a:cubicBezTo>
                <a:lnTo>
                  <a:pt x="325" y="74"/>
                </a:lnTo>
                <a:close/>
                <a:moveTo>
                  <a:pt x="302" y="54"/>
                </a:moveTo>
                <a:cubicBezTo>
                  <a:pt x="306" y="54"/>
                  <a:pt x="307" y="55"/>
                  <a:pt x="311" y="55"/>
                </a:cubicBezTo>
                <a:cubicBezTo>
                  <a:pt x="312" y="55"/>
                  <a:pt x="312" y="55"/>
                  <a:pt x="312" y="56"/>
                </a:cubicBezTo>
                <a:cubicBezTo>
                  <a:pt x="311" y="58"/>
                  <a:pt x="311" y="58"/>
                  <a:pt x="310" y="60"/>
                </a:cubicBezTo>
                <a:cubicBezTo>
                  <a:pt x="309" y="60"/>
                  <a:pt x="309" y="60"/>
                  <a:pt x="308" y="59"/>
                </a:cubicBezTo>
                <a:cubicBezTo>
                  <a:pt x="298" y="59"/>
                  <a:pt x="298" y="59"/>
                  <a:pt x="298" y="59"/>
                </a:cubicBezTo>
                <a:cubicBezTo>
                  <a:pt x="299" y="57"/>
                  <a:pt x="300" y="56"/>
                  <a:pt x="302" y="54"/>
                </a:cubicBezTo>
                <a:close/>
                <a:moveTo>
                  <a:pt x="307" y="275"/>
                </a:moveTo>
                <a:cubicBezTo>
                  <a:pt x="306" y="275"/>
                  <a:pt x="306" y="275"/>
                  <a:pt x="306" y="275"/>
                </a:cubicBezTo>
                <a:cubicBezTo>
                  <a:pt x="305" y="275"/>
                  <a:pt x="305" y="276"/>
                  <a:pt x="305" y="276"/>
                </a:cubicBezTo>
                <a:cubicBezTo>
                  <a:pt x="305" y="274"/>
                  <a:pt x="305" y="274"/>
                  <a:pt x="305" y="274"/>
                </a:cubicBezTo>
                <a:cubicBezTo>
                  <a:pt x="306" y="275"/>
                  <a:pt x="306" y="274"/>
                  <a:pt x="307" y="275"/>
                </a:cubicBezTo>
                <a:close/>
                <a:moveTo>
                  <a:pt x="289" y="53"/>
                </a:moveTo>
                <a:cubicBezTo>
                  <a:pt x="290" y="53"/>
                  <a:pt x="289" y="54"/>
                  <a:pt x="290" y="53"/>
                </a:cubicBezTo>
                <a:cubicBezTo>
                  <a:pt x="294" y="53"/>
                  <a:pt x="294" y="54"/>
                  <a:pt x="295" y="56"/>
                </a:cubicBezTo>
                <a:cubicBezTo>
                  <a:pt x="296" y="56"/>
                  <a:pt x="296" y="56"/>
                  <a:pt x="296" y="56"/>
                </a:cubicBezTo>
                <a:cubicBezTo>
                  <a:pt x="295" y="57"/>
                  <a:pt x="294" y="58"/>
                  <a:pt x="293" y="59"/>
                </a:cubicBezTo>
                <a:cubicBezTo>
                  <a:pt x="289" y="58"/>
                  <a:pt x="289" y="57"/>
                  <a:pt x="288" y="53"/>
                </a:cubicBezTo>
                <a:lnTo>
                  <a:pt x="289" y="53"/>
                </a:lnTo>
                <a:close/>
                <a:moveTo>
                  <a:pt x="262" y="284"/>
                </a:moveTo>
                <a:cubicBezTo>
                  <a:pt x="254" y="289"/>
                  <a:pt x="238" y="288"/>
                  <a:pt x="227" y="286"/>
                </a:cubicBezTo>
                <a:cubicBezTo>
                  <a:pt x="228" y="285"/>
                  <a:pt x="228" y="286"/>
                  <a:pt x="229" y="283"/>
                </a:cubicBezTo>
                <a:cubicBezTo>
                  <a:pt x="235" y="282"/>
                  <a:pt x="247" y="284"/>
                  <a:pt x="253" y="281"/>
                </a:cubicBezTo>
                <a:cubicBezTo>
                  <a:pt x="255" y="282"/>
                  <a:pt x="260" y="282"/>
                  <a:pt x="260" y="283"/>
                </a:cubicBezTo>
                <a:cubicBezTo>
                  <a:pt x="262" y="283"/>
                  <a:pt x="261" y="283"/>
                  <a:pt x="262" y="284"/>
                </a:cubicBezTo>
                <a:close/>
                <a:moveTo>
                  <a:pt x="243" y="44"/>
                </a:moveTo>
                <a:cubicBezTo>
                  <a:pt x="246" y="45"/>
                  <a:pt x="248" y="46"/>
                  <a:pt x="251" y="44"/>
                </a:cubicBezTo>
                <a:cubicBezTo>
                  <a:pt x="253" y="44"/>
                  <a:pt x="253" y="44"/>
                  <a:pt x="253" y="44"/>
                </a:cubicBezTo>
                <a:cubicBezTo>
                  <a:pt x="253" y="45"/>
                  <a:pt x="253" y="45"/>
                  <a:pt x="253" y="45"/>
                </a:cubicBezTo>
                <a:cubicBezTo>
                  <a:pt x="252" y="45"/>
                  <a:pt x="252" y="46"/>
                  <a:pt x="252" y="46"/>
                </a:cubicBezTo>
                <a:cubicBezTo>
                  <a:pt x="247" y="46"/>
                  <a:pt x="245" y="46"/>
                  <a:pt x="243" y="44"/>
                </a:cubicBezTo>
                <a:close/>
                <a:moveTo>
                  <a:pt x="221" y="192"/>
                </a:moveTo>
                <a:cubicBezTo>
                  <a:pt x="220" y="194"/>
                  <a:pt x="219" y="195"/>
                  <a:pt x="219" y="197"/>
                </a:cubicBezTo>
                <a:cubicBezTo>
                  <a:pt x="215" y="197"/>
                  <a:pt x="216" y="197"/>
                  <a:pt x="214" y="197"/>
                </a:cubicBezTo>
                <a:cubicBezTo>
                  <a:pt x="214" y="194"/>
                  <a:pt x="214" y="194"/>
                  <a:pt x="214" y="194"/>
                </a:cubicBezTo>
                <a:cubicBezTo>
                  <a:pt x="210" y="194"/>
                  <a:pt x="210" y="195"/>
                  <a:pt x="209" y="197"/>
                </a:cubicBezTo>
                <a:cubicBezTo>
                  <a:pt x="208" y="197"/>
                  <a:pt x="209" y="195"/>
                  <a:pt x="208" y="194"/>
                </a:cubicBezTo>
                <a:cubicBezTo>
                  <a:pt x="207" y="193"/>
                  <a:pt x="199" y="193"/>
                  <a:pt x="197" y="195"/>
                </a:cubicBezTo>
                <a:cubicBezTo>
                  <a:pt x="197" y="197"/>
                  <a:pt x="197" y="197"/>
                  <a:pt x="197" y="197"/>
                </a:cubicBezTo>
                <a:cubicBezTo>
                  <a:pt x="195" y="197"/>
                  <a:pt x="195" y="197"/>
                  <a:pt x="195" y="197"/>
                </a:cubicBezTo>
                <a:cubicBezTo>
                  <a:pt x="195" y="195"/>
                  <a:pt x="195" y="195"/>
                  <a:pt x="195" y="195"/>
                </a:cubicBezTo>
                <a:cubicBezTo>
                  <a:pt x="193" y="195"/>
                  <a:pt x="193" y="195"/>
                  <a:pt x="191" y="196"/>
                </a:cubicBezTo>
                <a:cubicBezTo>
                  <a:pt x="193" y="199"/>
                  <a:pt x="195" y="198"/>
                  <a:pt x="197" y="201"/>
                </a:cubicBezTo>
                <a:cubicBezTo>
                  <a:pt x="201" y="201"/>
                  <a:pt x="208" y="200"/>
                  <a:pt x="213" y="200"/>
                </a:cubicBezTo>
                <a:cubicBezTo>
                  <a:pt x="214" y="200"/>
                  <a:pt x="218" y="203"/>
                  <a:pt x="219" y="202"/>
                </a:cubicBezTo>
                <a:cubicBezTo>
                  <a:pt x="220" y="201"/>
                  <a:pt x="221" y="200"/>
                  <a:pt x="221" y="199"/>
                </a:cubicBezTo>
                <a:cubicBezTo>
                  <a:pt x="229" y="196"/>
                  <a:pt x="235" y="199"/>
                  <a:pt x="242" y="201"/>
                </a:cubicBezTo>
                <a:cubicBezTo>
                  <a:pt x="242" y="202"/>
                  <a:pt x="242" y="202"/>
                  <a:pt x="242" y="202"/>
                </a:cubicBezTo>
                <a:cubicBezTo>
                  <a:pt x="237" y="203"/>
                  <a:pt x="234" y="201"/>
                  <a:pt x="225" y="201"/>
                </a:cubicBezTo>
                <a:cubicBezTo>
                  <a:pt x="225" y="204"/>
                  <a:pt x="225" y="204"/>
                  <a:pt x="225" y="204"/>
                </a:cubicBezTo>
                <a:cubicBezTo>
                  <a:pt x="228" y="204"/>
                  <a:pt x="228" y="204"/>
                  <a:pt x="228" y="204"/>
                </a:cubicBezTo>
                <a:cubicBezTo>
                  <a:pt x="228" y="204"/>
                  <a:pt x="229" y="205"/>
                  <a:pt x="229" y="205"/>
                </a:cubicBezTo>
                <a:cubicBezTo>
                  <a:pt x="229" y="206"/>
                  <a:pt x="228" y="206"/>
                  <a:pt x="228" y="207"/>
                </a:cubicBezTo>
                <a:cubicBezTo>
                  <a:pt x="225" y="208"/>
                  <a:pt x="221" y="208"/>
                  <a:pt x="219" y="210"/>
                </a:cubicBezTo>
                <a:cubicBezTo>
                  <a:pt x="218" y="209"/>
                  <a:pt x="218" y="208"/>
                  <a:pt x="218" y="207"/>
                </a:cubicBezTo>
                <a:cubicBezTo>
                  <a:pt x="217" y="207"/>
                  <a:pt x="217" y="208"/>
                  <a:pt x="217" y="208"/>
                </a:cubicBezTo>
                <a:cubicBezTo>
                  <a:pt x="214" y="208"/>
                  <a:pt x="213" y="208"/>
                  <a:pt x="212" y="209"/>
                </a:cubicBezTo>
                <a:cubicBezTo>
                  <a:pt x="212" y="214"/>
                  <a:pt x="212" y="214"/>
                  <a:pt x="212" y="214"/>
                </a:cubicBezTo>
                <a:cubicBezTo>
                  <a:pt x="215" y="215"/>
                  <a:pt x="217" y="217"/>
                  <a:pt x="220" y="218"/>
                </a:cubicBezTo>
                <a:cubicBezTo>
                  <a:pt x="224" y="218"/>
                  <a:pt x="239" y="218"/>
                  <a:pt x="244" y="222"/>
                </a:cubicBezTo>
                <a:cubicBezTo>
                  <a:pt x="249" y="222"/>
                  <a:pt x="249" y="222"/>
                  <a:pt x="249" y="222"/>
                </a:cubicBezTo>
                <a:cubicBezTo>
                  <a:pt x="249" y="223"/>
                  <a:pt x="249" y="223"/>
                  <a:pt x="249" y="223"/>
                </a:cubicBezTo>
                <a:cubicBezTo>
                  <a:pt x="241" y="225"/>
                  <a:pt x="225" y="224"/>
                  <a:pt x="216" y="220"/>
                </a:cubicBezTo>
                <a:cubicBezTo>
                  <a:pt x="214" y="223"/>
                  <a:pt x="215" y="223"/>
                  <a:pt x="215" y="225"/>
                </a:cubicBezTo>
                <a:cubicBezTo>
                  <a:pt x="214" y="225"/>
                  <a:pt x="213" y="226"/>
                  <a:pt x="212" y="226"/>
                </a:cubicBezTo>
                <a:cubicBezTo>
                  <a:pt x="211" y="227"/>
                  <a:pt x="211" y="226"/>
                  <a:pt x="208" y="226"/>
                </a:cubicBezTo>
                <a:cubicBezTo>
                  <a:pt x="208" y="226"/>
                  <a:pt x="208" y="225"/>
                  <a:pt x="207" y="225"/>
                </a:cubicBezTo>
                <a:cubicBezTo>
                  <a:pt x="207" y="220"/>
                  <a:pt x="207" y="220"/>
                  <a:pt x="207" y="220"/>
                </a:cubicBezTo>
                <a:cubicBezTo>
                  <a:pt x="201" y="220"/>
                  <a:pt x="202" y="221"/>
                  <a:pt x="202" y="226"/>
                </a:cubicBezTo>
                <a:cubicBezTo>
                  <a:pt x="199" y="225"/>
                  <a:pt x="196" y="222"/>
                  <a:pt x="194" y="222"/>
                </a:cubicBezTo>
                <a:cubicBezTo>
                  <a:pt x="193" y="223"/>
                  <a:pt x="193" y="223"/>
                  <a:pt x="192" y="224"/>
                </a:cubicBezTo>
                <a:cubicBezTo>
                  <a:pt x="191" y="224"/>
                  <a:pt x="191" y="224"/>
                  <a:pt x="191" y="224"/>
                </a:cubicBezTo>
                <a:cubicBezTo>
                  <a:pt x="182" y="220"/>
                  <a:pt x="182" y="220"/>
                  <a:pt x="182" y="220"/>
                </a:cubicBezTo>
                <a:cubicBezTo>
                  <a:pt x="179" y="220"/>
                  <a:pt x="179" y="221"/>
                  <a:pt x="178" y="221"/>
                </a:cubicBezTo>
                <a:cubicBezTo>
                  <a:pt x="178" y="222"/>
                  <a:pt x="178" y="223"/>
                  <a:pt x="179" y="224"/>
                </a:cubicBezTo>
                <a:cubicBezTo>
                  <a:pt x="183" y="225"/>
                  <a:pt x="186" y="224"/>
                  <a:pt x="190" y="226"/>
                </a:cubicBezTo>
                <a:cubicBezTo>
                  <a:pt x="187" y="228"/>
                  <a:pt x="170" y="228"/>
                  <a:pt x="168" y="227"/>
                </a:cubicBezTo>
                <a:cubicBezTo>
                  <a:pt x="169" y="226"/>
                  <a:pt x="168" y="226"/>
                  <a:pt x="170" y="225"/>
                </a:cubicBezTo>
                <a:cubicBezTo>
                  <a:pt x="170" y="223"/>
                  <a:pt x="170" y="223"/>
                  <a:pt x="170" y="223"/>
                </a:cubicBezTo>
                <a:cubicBezTo>
                  <a:pt x="167" y="222"/>
                  <a:pt x="152" y="223"/>
                  <a:pt x="150" y="224"/>
                </a:cubicBezTo>
                <a:cubicBezTo>
                  <a:pt x="150" y="223"/>
                  <a:pt x="149" y="222"/>
                  <a:pt x="149" y="221"/>
                </a:cubicBezTo>
                <a:cubicBezTo>
                  <a:pt x="149" y="218"/>
                  <a:pt x="148" y="220"/>
                  <a:pt x="150" y="218"/>
                </a:cubicBezTo>
                <a:cubicBezTo>
                  <a:pt x="157" y="215"/>
                  <a:pt x="161" y="222"/>
                  <a:pt x="165" y="221"/>
                </a:cubicBezTo>
                <a:cubicBezTo>
                  <a:pt x="166" y="221"/>
                  <a:pt x="168" y="218"/>
                  <a:pt x="169" y="217"/>
                </a:cubicBezTo>
                <a:cubicBezTo>
                  <a:pt x="172" y="216"/>
                  <a:pt x="177" y="218"/>
                  <a:pt x="181" y="217"/>
                </a:cubicBezTo>
                <a:cubicBezTo>
                  <a:pt x="181" y="214"/>
                  <a:pt x="181" y="214"/>
                  <a:pt x="181" y="214"/>
                </a:cubicBezTo>
                <a:cubicBezTo>
                  <a:pt x="172" y="215"/>
                  <a:pt x="160" y="217"/>
                  <a:pt x="156" y="214"/>
                </a:cubicBezTo>
                <a:cubicBezTo>
                  <a:pt x="154" y="214"/>
                  <a:pt x="154" y="214"/>
                  <a:pt x="154" y="214"/>
                </a:cubicBezTo>
                <a:cubicBezTo>
                  <a:pt x="155" y="215"/>
                  <a:pt x="155" y="215"/>
                  <a:pt x="155" y="215"/>
                </a:cubicBezTo>
                <a:cubicBezTo>
                  <a:pt x="155" y="216"/>
                  <a:pt x="155" y="216"/>
                  <a:pt x="155" y="216"/>
                </a:cubicBezTo>
                <a:cubicBezTo>
                  <a:pt x="152" y="215"/>
                  <a:pt x="145" y="213"/>
                  <a:pt x="143" y="214"/>
                </a:cubicBezTo>
                <a:cubicBezTo>
                  <a:pt x="141" y="213"/>
                  <a:pt x="139" y="211"/>
                  <a:pt x="138" y="209"/>
                </a:cubicBezTo>
                <a:cubicBezTo>
                  <a:pt x="140" y="208"/>
                  <a:pt x="141" y="208"/>
                  <a:pt x="143" y="207"/>
                </a:cubicBezTo>
                <a:cubicBezTo>
                  <a:pt x="145" y="206"/>
                  <a:pt x="148" y="208"/>
                  <a:pt x="150" y="207"/>
                </a:cubicBezTo>
                <a:cubicBezTo>
                  <a:pt x="151" y="208"/>
                  <a:pt x="151" y="208"/>
                  <a:pt x="151" y="210"/>
                </a:cubicBezTo>
                <a:cubicBezTo>
                  <a:pt x="156" y="210"/>
                  <a:pt x="156" y="210"/>
                  <a:pt x="156" y="210"/>
                </a:cubicBezTo>
                <a:cubicBezTo>
                  <a:pt x="156" y="205"/>
                  <a:pt x="158" y="205"/>
                  <a:pt x="157" y="202"/>
                </a:cubicBezTo>
                <a:cubicBezTo>
                  <a:pt x="159" y="201"/>
                  <a:pt x="171" y="201"/>
                  <a:pt x="171" y="201"/>
                </a:cubicBezTo>
                <a:cubicBezTo>
                  <a:pt x="172" y="203"/>
                  <a:pt x="172" y="204"/>
                  <a:pt x="172" y="205"/>
                </a:cubicBezTo>
                <a:cubicBezTo>
                  <a:pt x="174" y="202"/>
                  <a:pt x="186" y="202"/>
                  <a:pt x="191" y="202"/>
                </a:cubicBezTo>
                <a:cubicBezTo>
                  <a:pt x="192" y="201"/>
                  <a:pt x="191" y="201"/>
                  <a:pt x="192" y="200"/>
                </a:cubicBezTo>
                <a:cubicBezTo>
                  <a:pt x="192" y="199"/>
                  <a:pt x="192" y="199"/>
                  <a:pt x="192" y="199"/>
                </a:cubicBezTo>
                <a:cubicBezTo>
                  <a:pt x="189" y="200"/>
                  <a:pt x="191" y="199"/>
                  <a:pt x="189" y="201"/>
                </a:cubicBezTo>
                <a:cubicBezTo>
                  <a:pt x="188" y="201"/>
                  <a:pt x="188" y="201"/>
                  <a:pt x="188" y="201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86" y="198"/>
                  <a:pt x="184" y="199"/>
                </a:cubicBezTo>
                <a:cubicBezTo>
                  <a:pt x="184" y="199"/>
                  <a:pt x="180" y="197"/>
                  <a:pt x="178" y="200"/>
                </a:cubicBezTo>
                <a:cubicBezTo>
                  <a:pt x="177" y="199"/>
                  <a:pt x="177" y="197"/>
                  <a:pt x="177" y="195"/>
                </a:cubicBezTo>
                <a:cubicBezTo>
                  <a:pt x="175" y="195"/>
                  <a:pt x="175" y="197"/>
                  <a:pt x="174" y="197"/>
                </a:cubicBezTo>
                <a:cubicBezTo>
                  <a:pt x="170" y="200"/>
                  <a:pt x="169" y="194"/>
                  <a:pt x="167" y="195"/>
                </a:cubicBezTo>
                <a:cubicBezTo>
                  <a:pt x="163" y="196"/>
                  <a:pt x="161" y="197"/>
                  <a:pt x="158" y="198"/>
                </a:cubicBezTo>
                <a:cubicBezTo>
                  <a:pt x="157" y="198"/>
                  <a:pt x="157" y="197"/>
                  <a:pt x="156" y="197"/>
                </a:cubicBezTo>
                <a:cubicBezTo>
                  <a:pt x="156" y="196"/>
                  <a:pt x="155" y="196"/>
                  <a:pt x="155" y="196"/>
                </a:cubicBezTo>
                <a:cubicBezTo>
                  <a:pt x="157" y="194"/>
                  <a:pt x="159" y="193"/>
                  <a:pt x="161" y="192"/>
                </a:cubicBezTo>
                <a:cubicBezTo>
                  <a:pt x="158" y="187"/>
                  <a:pt x="151" y="191"/>
                  <a:pt x="145" y="192"/>
                </a:cubicBezTo>
                <a:cubicBezTo>
                  <a:pt x="145" y="195"/>
                  <a:pt x="145" y="195"/>
                  <a:pt x="145" y="195"/>
                </a:cubicBezTo>
                <a:cubicBezTo>
                  <a:pt x="149" y="195"/>
                  <a:pt x="149" y="195"/>
                  <a:pt x="149" y="195"/>
                </a:cubicBezTo>
                <a:cubicBezTo>
                  <a:pt x="149" y="197"/>
                  <a:pt x="149" y="197"/>
                  <a:pt x="149" y="197"/>
                </a:cubicBezTo>
                <a:cubicBezTo>
                  <a:pt x="148" y="198"/>
                  <a:pt x="148" y="198"/>
                  <a:pt x="148" y="198"/>
                </a:cubicBezTo>
                <a:cubicBezTo>
                  <a:pt x="145" y="198"/>
                  <a:pt x="143" y="198"/>
                  <a:pt x="142" y="197"/>
                </a:cubicBezTo>
                <a:cubicBezTo>
                  <a:pt x="139" y="196"/>
                  <a:pt x="139" y="197"/>
                  <a:pt x="140" y="194"/>
                </a:cubicBezTo>
                <a:cubicBezTo>
                  <a:pt x="133" y="192"/>
                  <a:pt x="129" y="194"/>
                  <a:pt x="124" y="190"/>
                </a:cubicBezTo>
                <a:cubicBezTo>
                  <a:pt x="123" y="190"/>
                  <a:pt x="123" y="190"/>
                  <a:pt x="123" y="190"/>
                </a:cubicBezTo>
                <a:cubicBezTo>
                  <a:pt x="123" y="189"/>
                  <a:pt x="123" y="189"/>
                  <a:pt x="123" y="189"/>
                </a:cubicBezTo>
                <a:cubicBezTo>
                  <a:pt x="128" y="189"/>
                  <a:pt x="133" y="188"/>
                  <a:pt x="138" y="188"/>
                </a:cubicBezTo>
                <a:cubicBezTo>
                  <a:pt x="139" y="185"/>
                  <a:pt x="139" y="186"/>
                  <a:pt x="140" y="182"/>
                </a:cubicBezTo>
                <a:cubicBezTo>
                  <a:pt x="133" y="182"/>
                  <a:pt x="133" y="182"/>
                  <a:pt x="133" y="182"/>
                </a:cubicBezTo>
                <a:cubicBezTo>
                  <a:pt x="133" y="179"/>
                  <a:pt x="133" y="179"/>
                  <a:pt x="133" y="179"/>
                </a:cubicBezTo>
                <a:cubicBezTo>
                  <a:pt x="141" y="178"/>
                  <a:pt x="148" y="176"/>
                  <a:pt x="152" y="180"/>
                </a:cubicBezTo>
                <a:cubicBezTo>
                  <a:pt x="158" y="180"/>
                  <a:pt x="158" y="179"/>
                  <a:pt x="161" y="177"/>
                </a:cubicBezTo>
                <a:cubicBezTo>
                  <a:pt x="161" y="173"/>
                  <a:pt x="160" y="174"/>
                  <a:pt x="161" y="172"/>
                </a:cubicBezTo>
                <a:cubicBezTo>
                  <a:pt x="159" y="171"/>
                  <a:pt x="157" y="171"/>
                  <a:pt x="155" y="170"/>
                </a:cubicBezTo>
                <a:cubicBezTo>
                  <a:pt x="155" y="170"/>
                  <a:pt x="156" y="169"/>
                  <a:pt x="156" y="169"/>
                </a:cubicBezTo>
                <a:cubicBezTo>
                  <a:pt x="158" y="164"/>
                  <a:pt x="163" y="171"/>
                  <a:pt x="169" y="170"/>
                </a:cubicBezTo>
                <a:cubicBezTo>
                  <a:pt x="167" y="172"/>
                  <a:pt x="166" y="172"/>
                  <a:pt x="166" y="176"/>
                </a:cubicBezTo>
                <a:cubicBezTo>
                  <a:pt x="178" y="174"/>
                  <a:pt x="174" y="165"/>
                  <a:pt x="181" y="179"/>
                </a:cubicBezTo>
                <a:cubicBezTo>
                  <a:pt x="184" y="179"/>
                  <a:pt x="184" y="179"/>
                  <a:pt x="184" y="179"/>
                </a:cubicBezTo>
                <a:cubicBezTo>
                  <a:pt x="185" y="176"/>
                  <a:pt x="185" y="176"/>
                  <a:pt x="185" y="175"/>
                </a:cubicBezTo>
                <a:cubicBezTo>
                  <a:pt x="187" y="174"/>
                  <a:pt x="189" y="175"/>
                  <a:pt x="192" y="176"/>
                </a:cubicBezTo>
                <a:cubicBezTo>
                  <a:pt x="191" y="176"/>
                  <a:pt x="192" y="176"/>
                  <a:pt x="190" y="177"/>
                </a:cubicBezTo>
                <a:cubicBezTo>
                  <a:pt x="191" y="182"/>
                  <a:pt x="192" y="179"/>
                  <a:pt x="192" y="184"/>
                </a:cubicBezTo>
                <a:cubicBezTo>
                  <a:pt x="196" y="185"/>
                  <a:pt x="199" y="185"/>
                  <a:pt x="202" y="185"/>
                </a:cubicBezTo>
                <a:cubicBezTo>
                  <a:pt x="202" y="188"/>
                  <a:pt x="202" y="188"/>
                  <a:pt x="202" y="188"/>
                </a:cubicBezTo>
                <a:cubicBezTo>
                  <a:pt x="199" y="188"/>
                  <a:pt x="199" y="188"/>
                  <a:pt x="199" y="188"/>
                </a:cubicBezTo>
                <a:cubicBezTo>
                  <a:pt x="199" y="191"/>
                  <a:pt x="199" y="191"/>
                  <a:pt x="199" y="191"/>
                </a:cubicBezTo>
                <a:cubicBezTo>
                  <a:pt x="209" y="191"/>
                  <a:pt x="214" y="191"/>
                  <a:pt x="221" y="192"/>
                </a:cubicBezTo>
                <a:close/>
                <a:moveTo>
                  <a:pt x="239" y="215"/>
                </a:moveTo>
                <a:cubicBezTo>
                  <a:pt x="239" y="217"/>
                  <a:pt x="239" y="217"/>
                  <a:pt x="239" y="217"/>
                </a:cubicBezTo>
                <a:cubicBezTo>
                  <a:pt x="237" y="216"/>
                  <a:pt x="237" y="216"/>
                  <a:pt x="236" y="214"/>
                </a:cubicBezTo>
                <a:cubicBezTo>
                  <a:pt x="237" y="215"/>
                  <a:pt x="238" y="215"/>
                  <a:pt x="239" y="215"/>
                </a:cubicBezTo>
                <a:close/>
                <a:moveTo>
                  <a:pt x="231" y="205"/>
                </a:moveTo>
                <a:cubicBezTo>
                  <a:pt x="232" y="206"/>
                  <a:pt x="232" y="205"/>
                  <a:pt x="233" y="206"/>
                </a:cubicBezTo>
                <a:cubicBezTo>
                  <a:pt x="231" y="205"/>
                  <a:pt x="232" y="206"/>
                  <a:pt x="231" y="205"/>
                </a:cubicBezTo>
                <a:close/>
                <a:moveTo>
                  <a:pt x="233" y="218"/>
                </a:moveTo>
                <a:cubicBezTo>
                  <a:pt x="231" y="218"/>
                  <a:pt x="232" y="218"/>
                  <a:pt x="231" y="217"/>
                </a:cubicBezTo>
                <a:cubicBezTo>
                  <a:pt x="232" y="218"/>
                  <a:pt x="232" y="218"/>
                  <a:pt x="233" y="218"/>
                </a:cubicBezTo>
                <a:close/>
                <a:moveTo>
                  <a:pt x="227" y="210"/>
                </a:moveTo>
                <a:cubicBezTo>
                  <a:pt x="230" y="210"/>
                  <a:pt x="230" y="210"/>
                  <a:pt x="230" y="210"/>
                </a:cubicBezTo>
                <a:cubicBezTo>
                  <a:pt x="229" y="212"/>
                  <a:pt x="229" y="212"/>
                  <a:pt x="228" y="214"/>
                </a:cubicBezTo>
                <a:cubicBezTo>
                  <a:pt x="226" y="214"/>
                  <a:pt x="226" y="214"/>
                  <a:pt x="226" y="214"/>
                </a:cubicBezTo>
                <a:cubicBezTo>
                  <a:pt x="228" y="210"/>
                  <a:pt x="226" y="213"/>
                  <a:pt x="227" y="210"/>
                </a:cubicBezTo>
                <a:close/>
                <a:moveTo>
                  <a:pt x="223" y="210"/>
                </a:moveTo>
                <a:cubicBezTo>
                  <a:pt x="223" y="214"/>
                  <a:pt x="223" y="214"/>
                  <a:pt x="223" y="214"/>
                </a:cubicBezTo>
                <a:cubicBezTo>
                  <a:pt x="221" y="213"/>
                  <a:pt x="221" y="213"/>
                  <a:pt x="220" y="213"/>
                </a:cubicBezTo>
                <a:cubicBezTo>
                  <a:pt x="220" y="212"/>
                  <a:pt x="220" y="212"/>
                  <a:pt x="219" y="212"/>
                </a:cubicBezTo>
                <a:cubicBezTo>
                  <a:pt x="220" y="212"/>
                  <a:pt x="220" y="212"/>
                  <a:pt x="220" y="212"/>
                </a:cubicBezTo>
                <a:cubicBezTo>
                  <a:pt x="220" y="210"/>
                  <a:pt x="220" y="210"/>
                  <a:pt x="220" y="210"/>
                </a:cubicBezTo>
                <a:lnTo>
                  <a:pt x="223" y="210"/>
                </a:lnTo>
                <a:close/>
                <a:moveTo>
                  <a:pt x="204" y="275"/>
                </a:moveTo>
                <a:cubicBezTo>
                  <a:pt x="214" y="275"/>
                  <a:pt x="214" y="275"/>
                  <a:pt x="214" y="275"/>
                </a:cubicBezTo>
                <a:cubicBezTo>
                  <a:pt x="210" y="278"/>
                  <a:pt x="209" y="275"/>
                  <a:pt x="206" y="277"/>
                </a:cubicBezTo>
                <a:cubicBezTo>
                  <a:pt x="204" y="276"/>
                  <a:pt x="205" y="278"/>
                  <a:pt x="204" y="275"/>
                </a:cubicBezTo>
                <a:close/>
                <a:moveTo>
                  <a:pt x="189" y="253"/>
                </a:moveTo>
                <a:cubicBezTo>
                  <a:pt x="189" y="253"/>
                  <a:pt x="189" y="253"/>
                  <a:pt x="188" y="252"/>
                </a:cubicBezTo>
                <a:cubicBezTo>
                  <a:pt x="188" y="250"/>
                  <a:pt x="188" y="250"/>
                  <a:pt x="188" y="250"/>
                </a:cubicBezTo>
                <a:cubicBezTo>
                  <a:pt x="191" y="249"/>
                  <a:pt x="196" y="249"/>
                  <a:pt x="198" y="248"/>
                </a:cubicBezTo>
                <a:cubicBezTo>
                  <a:pt x="201" y="248"/>
                  <a:pt x="205" y="247"/>
                  <a:pt x="206" y="249"/>
                </a:cubicBezTo>
                <a:cubicBezTo>
                  <a:pt x="208" y="249"/>
                  <a:pt x="207" y="249"/>
                  <a:pt x="208" y="250"/>
                </a:cubicBezTo>
                <a:cubicBezTo>
                  <a:pt x="207" y="251"/>
                  <a:pt x="207" y="250"/>
                  <a:pt x="206" y="252"/>
                </a:cubicBezTo>
                <a:cubicBezTo>
                  <a:pt x="203" y="252"/>
                  <a:pt x="203" y="250"/>
                  <a:pt x="203" y="250"/>
                </a:cubicBezTo>
                <a:cubicBezTo>
                  <a:pt x="203" y="250"/>
                  <a:pt x="190" y="253"/>
                  <a:pt x="189" y="253"/>
                </a:cubicBezTo>
                <a:close/>
                <a:moveTo>
                  <a:pt x="187" y="251"/>
                </a:moveTo>
                <a:cubicBezTo>
                  <a:pt x="186" y="251"/>
                  <a:pt x="186" y="251"/>
                  <a:pt x="185" y="250"/>
                </a:cubicBezTo>
                <a:cubicBezTo>
                  <a:pt x="187" y="251"/>
                  <a:pt x="186" y="251"/>
                  <a:pt x="187" y="251"/>
                </a:cubicBezTo>
                <a:close/>
                <a:moveTo>
                  <a:pt x="179" y="249"/>
                </a:moveTo>
                <a:cubicBezTo>
                  <a:pt x="185" y="249"/>
                  <a:pt x="185" y="249"/>
                  <a:pt x="185" y="249"/>
                </a:cubicBezTo>
                <a:cubicBezTo>
                  <a:pt x="184" y="250"/>
                  <a:pt x="181" y="250"/>
                  <a:pt x="179" y="249"/>
                </a:cubicBezTo>
                <a:close/>
                <a:moveTo>
                  <a:pt x="174" y="239"/>
                </a:moveTo>
                <a:cubicBezTo>
                  <a:pt x="174" y="239"/>
                  <a:pt x="172" y="243"/>
                  <a:pt x="172" y="242"/>
                </a:cubicBezTo>
                <a:cubicBezTo>
                  <a:pt x="170" y="241"/>
                  <a:pt x="172" y="240"/>
                  <a:pt x="172" y="239"/>
                </a:cubicBezTo>
                <a:lnTo>
                  <a:pt x="174" y="239"/>
                </a:lnTo>
                <a:close/>
                <a:moveTo>
                  <a:pt x="162" y="230"/>
                </a:moveTo>
                <a:cubicBezTo>
                  <a:pt x="161" y="230"/>
                  <a:pt x="162" y="230"/>
                  <a:pt x="160" y="231"/>
                </a:cubicBezTo>
                <a:cubicBezTo>
                  <a:pt x="159" y="229"/>
                  <a:pt x="159" y="230"/>
                  <a:pt x="158" y="228"/>
                </a:cubicBezTo>
                <a:cubicBezTo>
                  <a:pt x="156" y="227"/>
                  <a:pt x="157" y="228"/>
                  <a:pt x="156" y="227"/>
                </a:cubicBezTo>
                <a:cubicBezTo>
                  <a:pt x="158" y="226"/>
                  <a:pt x="160" y="226"/>
                  <a:pt x="161" y="225"/>
                </a:cubicBezTo>
                <a:cubicBezTo>
                  <a:pt x="162" y="225"/>
                  <a:pt x="164" y="226"/>
                  <a:pt x="166" y="226"/>
                </a:cubicBezTo>
                <a:cubicBezTo>
                  <a:pt x="166" y="227"/>
                  <a:pt x="166" y="227"/>
                  <a:pt x="166" y="227"/>
                </a:cubicBezTo>
                <a:cubicBezTo>
                  <a:pt x="163" y="228"/>
                  <a:pt x="163" y="228"/>
                  <a:pt x="162" y="230"/>
                </a:cubicBezTo>
                <a:close/>
                <a:moveTo>
                  <a:pt x="163" y="241"/>
                </a:moveTo>
                <a:cubicBezTo>
                  <a:pt x="163" y="242"/>
                  <a:pt x="163" y="242"/>
                  <a:pt x="163" y="242"/>
                </a:cubicBezTo>
                <a:cubicBezTo>
                  <a:pt x="161" y="242"/>
                  <a:pt x="161" y="242"/>
                  <a:pt x="161" y="242"/>
                </a:cubicBezTo>
                <a:cubicBezTo>
                  <a:pt x="159" y="243"/>
                  <a:pt x="160" y="243"/>
                  <a:pt x="158" y="241"/>
                </a:cubicBezTo>
                <a:lnTo>
                  <a:pt x="163" y="241"/>
                </a:lnTo>
                <a:close/>
                <a:moveTo>
                  <a:pt x="155" y="229"/>
                </a:moveTo>
                <a:cubicBezTo>
                  <a:pt x="153" y="230"/>
                  <a:pt x="153" y="229"/>
                  <a:pt x="151" y="232"/>
                </a:cubicBezTo>
                <a:cubicBezTo>
                  <a:pt x="146" y="232"/>
                  <a:pt x="146" y="232"/>
                  <a:pt x="146" y="232"/>
                </a:cubicBezTo>
                <a:cubicBezTo>
                  <a:pt x="146" y="231"/>
                  <a:pt x="146" y="231"/>
                  <a:pt x="146" y="231"/>
                </a:cubicBezTo>
                <a:cubicBezTo>
                  <a:pt x="148" y="230"/>
                  <a:pt x="151" y="228"/>
                  <a:pt x="152" y="227"/>
                </a:cubicBezTo>
                <a:cubicBezTo>
                  <a:pt x="153" y="227"/>
                  <a:pt x="154" y="228"/>
                  <a:pt x="155" y="229"/>
                </a:cubicBezTo>
                <a:close/>
                <a:moveTo>
                  <a:pt x="132" y="211"/>
                </a:moveTo>
                <a:cubicBezTo>
                  <a:pt x="132" y="212"/>
                  <a:pt x="132" y="212"/>
                  <a:pt x="132" y="212"/>
                </a:cubicBezTo>
                <a:cubicBezTo>
                  <a:pt x="130" y="212"/>
                  <a:pt x="129" y="212"/>
                  <a:pt x="128" y="213"/>
                </a:cubicBezTo>
                <a:cubicBezTo>
                  <a:pt x="124" y="210"/>
                  <a:pt x="125" y="210"/>
                  <a:pt x="126" y="207"/>
                </a:cubicBezTo>
                <a:cubicBezTo>
                  <a:pt x="131" y="207"/>
                  <a:pt x="131" y="207"/>
                  <a:pt x="131" y="207"/>
                </a:cubicBezTo>
                <a:cubicBezTo>
                  <a:pt x="131" y="208"/>
                  <a:pt x="131" y="208"/>
                  <a:pt x="131" y="208"/>
                </a:cubicBezTo>
                <a:cubicBezTo>
                  <a:pt x="131" y="209"/>
                  <a:pt x="132" y="210"/>
                  <a:pt x="132" y="211"/>
                </a:cubicBezTo>
                <a:close/>
                <a:moveTo>
                  <a:pt x="148" y="168"/>
                </a:moveTo>
                <a:cubicBezTo>
                  <a:pt x="149" y="170"/>
                  <a:pt x="148" y="169"/>
                  <a:pt x="149" y="170"/>
                </a:cubicBezTo>
                <a:cubicBezTo>
                  <a:pt x="145" y="177"/>
                  <a:pt x="136" y="172"/>
                  <a:pt x="131" y="177"/>
                </a:cubicBezTo>
                <a:cubicBezTo>
                  <a:pt x="129" y="177"/>
                  <a:pt x="129" y="177"/>
                  <a:pt x="129" y="177"/>
                </a:cubicBezTo>
                <a:cubicBezTo>
                  <a:pt x="130" y="172"/>
                  <a:pt x="134" y="171"/>
                  <a:pt x="137" y="167"/>
                </a:cubicBezTo>
                <a:cubicBezTo>
                  <a:pt x="139" y="167"/>
                  <a:pt x="139" y="167"/>
                  <a:pt x="139" y="167"/>
                </a:cubicBezTo>
                <a:cubicBezTo>
                  <a:pt x="139" y="169"/>
                  <a:pt x="138" y="169"/>
                  <a:pt x="138" y="171"/>
                </a:cubicBezTo>
                <a:cubicBezTo>
                  <a:pt x="143" y="171"/>
                  <a:pt x="144" y="169"/>
                  <a:pt x="148" y="168"/>
                </a:cubicBezTo>
                <a:close/>
                <a:moveTo>
                  <a:pt x="197" y="179"/>
                </a:moveTo>
                <a:cubicBezTo>
                  <a:pt x="198" y="179"/>
                  <a:pt x="198" y="179"/>
                  <a:pt x="199" y="179"/>
                </a:cubicBezTo>
                <a:cubicBezTo>
                  <a:pt x="197" y="179"/>
                  <a:pt x="198" y="179"/>
                  <a:pt x="197" y="179"/>
                </a:cubicBezTo>
                <a:close/>
                <a:moveTo>
                  <a:pt x="203" y="189"/>
                </a:moveTo>
                <a:cubicBezTo>
                  <a:pt x="205" y="190"/>
                  <a:pt x="204" y="189"/>
                  <a:pt x="205" y="190"/>
                </a:cubicBezTo>
                <a:cubicBezTo>
                  <a:pt x="204" y="189"/>
                  <a:pt x="204" y="190"/>
                  <a:pt x="203" y="189"/>
                </a:cubicBezTo>
                <a:close/>
                <a:moveTo>
                  <a:pt x="214" y="174"/>
                </a:moveTo>
                <a:cubicBezTo>
                  <a:pt x="215" y="174"/>
                  <a:pt x="215" y="174"/>
                  <a:pt x="215" y="174"/>
                </a:cubicBezTo>
                <a:cubicBezTo>
                  <a:pt x="215" y="176"/>
                  <a:pt x="215" y="176"/>
                  <a:pt x="215" y="176"/>
                </a:cubicBezTo>
                <a:cubicBezTo>
                  <a:pt x="214" y="176"/>
                  <a:pt x="214" y="176"/>
                  <a:pt x="214" y="176"/>
                </a:cubicBezTo>
                <a:lnTo>
                  <a:pt x="214" y="174"/>
                </a:lnTo>
                <a:close/>
                <a:moveTo>
                  <a:pt x="146" y="136"/>
                </a:moveTo>
                <a:cubicBezTo>
                  <a:pt x="144" y="135"/>
                  <a:pt x="145" y="136"/>
                  <a:pt x="144" y="135"/>
                </a:cubicBezTo>
                <a:cubicBezTo>
                  <a:pt x="145" y="136"/>
                  <a:pt x="145" y="135"/>
                  <a:pt x="146" y="136"/>
                </a:cubicBezTo>
                <a:close/>
                <a:moveTo>
                  <a:pt x="124" y="153"/>
                </a:moveTo>
                <a:cubicBezTo>
                  <a:pt x="128" y="152"/>
                  <a:pt x="134" y="149"/>
                  <a:pt x="137" y="148"/>
                </a:cubicBezTo>
                <a:cubicBezTo>
                  <a:pt x="141" y="147"/>
                  <a:pt x="142" y="150"/>
                  <a:pt x="147" y="148"/>
                </a:cubicBezTo>
                <a:cubicBezTo>
                  <a:pt x="147" y="147"/>
                  <a:pt x="148" y="146"/>
                  <a:pt x="149" y="145"/>
                </a:cubicBezTo>
                <a:cubicBezTo>
                  <a:pt x="152" y="146"/>
                  <a:pt x="155" y="147"/>
                  <a:pt x="158" y="147"/>
                </a:cubicBezTo>
                <a:cubicBezTo>
                  <a:pt x="167" y="146"/>
                  <a:pt x="173" y="144"/>
                  <a:pt x="179" y="142"/>
                </a:cubicBezTo>
                <a:cubicBezTo>
                  <a:pt x="179" y="140"/>
                  <a:pt x="179" y="140"/>
                  <a:pt x="179" y="140"/>
                </a:cubicBezTo>
                <a:cubicBezTo>
                  <a:pt x="178" y="139"/>
                  <a:pt x="178" y="139"/>
                  <a:pt x="178" y="139"/>
                </a:cubicBezTo>
                <a:cubicBezTo>
                  <a:pt x="171" y="139"/>
                  <a:pt x="164" y="140"/>
                  <a:pt x="160" y="143"/>
                </a:cubicBezTo>
                <a:cubicBezTo>
                  <a:pt x="160" y="143"/>
                  <a:pt x="160" y="143"/>
                  <a:pt x="161" y="144"/>
                </a:cubicBezTo>
                <a:cubicBezTo>
                  <a:pt x="157" y="146"/>
                  <a:pt x="153" y="141"/>
                  <a:pt x="149" y="144"/>
                </a:cubicBezTo>
                <a:cubicBezTo>
                  <a:pt x="147" y="144"/>
                  <a:pt x="148" y="143"/>
                  <a:pt x="148" y="145"/>
                </a:cubicBezTo>
                <a:cubicBezTo>
                  <a:pt x="141" y="146"/>
                  <a:pt x="137" y="146"/>
                  <a:pt x="133" y="142"/>
                </a:cubicBezTo>
                <a:cubicBezTo>
                  <a:pt x="133" y="141"/>
                  <a:pt x="133" y="141"/>
                  <a:pt x="132" y="139"/>
                </a:cubicBezTo>
                <a:cubicBezTo>
                  <a:pt x="137" y="138"/>
                  <a:pt x="138" y="138"/>
                  <a:pt x="140" y="135"/>
                </a:cubicBezTo>
                <a:cubicBezTo>
                  <a:pt x="142" y="136"/>
                  <a:pt x="141" y="135"/>
                  <a:pt x="142" y="138"/>
                </a:cubicBezTo>
                <a:cubicBezTo>
                  <a:pt x="144" y="138"/>
                  <a:pt x="147" y="137"/>
                  <a:pt x="149" y="137"/>
                </a:cubicBezTo>
                <a:cubicBezTo>
                  <a:pt x="149" y="134"/>
                  <a:pt x="150" y="135"/>
                  <a:pt x="148" y="134"/>
                </a:cubicBezTo>
                <a:cubicBezTo>
                  <a:pt x="148" y="130"/>
                  <a:pt x="149" y="131"/>
                  <a:pt x="152" y="129"/>
                </a:cubicBezTo>
                <a:cubicBezTo>
                  <a:pt x="153" y="129"/>
                  <a:pt x="167" y="130"/>
                  <a:pt x="170" y="129"/>
                </a:cubicBezTo>
                <a:cubicBezTo>
                  <a:pt x="170" y="127"/>
                  <a:pt x="170" y="126"/>
                  <a:pt x="171" y="125"/>
                </a:cubicBezTo>
                <a:cubicBezTo>
                  <a:pt x="174" y="123"/>
                  <a:pt x="180" y="121"/>
                  <a:pt x="183" y="121"/>
                </a:cubicBezTo>
                <a:cubicBezTo>
                  <a:pt x="182" y="122"/>
                  <a:pt x="182" y="121"/>
                  <a:pt x="181" y="122"/>
                </a:cubicBezTo>
                <a:cubicBezTo>
                  <a:pt x="182" y="125"/>
                  <a:pt x="183" y="126"/>
                  <a:pt x="185" y="127"/>
                </a:cubicBezTo>
                <a:cubicBezTo>
                  <a:pt x="185" y="131"/>
                  <a:pt x="185" y="131"/>
                  <a:pt x="185" y="131"/>
                </a:cubicBezTo>
                <a:cubicBezTo>
                  <a:pt x="188" y="131"/>
                  <a:pt x="188" y="131"/>
                  <a:pt x="188" y="131"/>
                </a:cubicBezTo>
                <a:cubicBezTo>
                  <a:pt x="188" y="128"/>
                  <a:pt x="189" y="129"/>
                  <a:pt x="186" y="127"/>
                </a:cubicBezTo>
                <a:cubicBezTo>
                  <a:pt x="186" y="126"/>
                  <a:pt x="186" y="126"/>
                  <a:pt x="186" y="126"/>
                </a:cubicBezTo>
                <a:cubicBezTo>
                  <a:pt x="189" y="127"/>
                  <a:pt x="189" y="127"/>
                  <a:pt x="190" y="127"/>
                </a:cubicBezTo>
                <a:cubicBezTo>
                  <a:pt x="193" y="129"/>
                  <a:pt x="192" y="131"/>
                  <a:pt x="198" y="132"/>
                </a:cubicBezTo>
                <a:cubicBezTo>
                  <a:pt x="197" y="135"/>
                  <a:pt x="195" y="135"/>
                  <a:pt x="195" y="139"/>
                </a:cubicBezTo>
                <a:cubicBezTo>
                  <a:pt x="198" y="139"/>
                  <a:pt x="198" y="139"/>
                  <a:pt x="198" y="139"/>
                </a:cubicBezTo>
                <a:cubicBezTo>
                  <a:pt x="197" y="141"/>
                  <a:pt x="195" y="141"/>
                  <a:pt x="197" y="142"/>
                </a:cubicBezTo>
                <a:cubicBezTo>
                  <a:pt x="197" y="143"/>
                  <a:pt x="197" y="143"/>
                  <a:pt x="197" y="143"/>
                </a:cubicBezTo>
                <a:cubicBezTo>
                  <a:pt x="192" y="140"/>
                  <a:pt x="190" y="140"/>
                  <a:pt x="184" y="140"/>
                </a:cubicBezTo>
                <a:cubicBezTo>
                  <a:pt x="184" y="143"/>
                  <a:pt x="184" y="143"/>
                  <a:pt x="184" y="143"/>
                </a:cubicBezTo>
                <a:cubicBezTo>
                  <a:pt x="187" y="143"/>
                  <a:pt x="188" y="142"/>
                  <a:pt x="192" y="143"/>
                </a:cubicBezTo>
                <a:cubicBezTo>
                  <a:pt x="198" y="144"/>
                  <a:pt x="206" y="147"/>
                  <a:pt x="212" y="147"/>
                </a:cubicBezTo>
                <a:cubicBezTo>
                  <a:pt x="211" y="149"/>
                  <a:pt x="212" y="148"/>
                  <a:pt x="211" y="149"/>
                </a:cubicBezTo>
                <a:cubicBezTo>
                  <a:pt x="209" y="150"/>
                  <a:pt x="204" y="149"/>
                  <a:pt x="202" y="151"/>
                </a:cubicBezTo>
                <a:cubicBezTo>
                  <a:pt x="200" y="151"/>
                  <a:pt x="200" y="151"/>
                  <a:pt x="200" y="151"/>
                </a:cubicBezTo>
                <a:cubicBezTo>
                  <a:pt x="200" y="154"/>
                  <a:pt x="200" y="154"/>
                  <a:pt x="200" y="154"/>
                </a:cubicBezTo>
                <a:cubicBezTo>
                  <a:pt x="204" y="154"/>
                  <a:pt x="208" y="155"/>
                  <a:pt x="211" y="157"/>
                </a:cubicBezTo>
                <a:cubicBezTo>
                  <a:pt x="212" y="157"/>
                  <a:pt x="212" y="157"/>
                  <a:pt x="213" y="158"/>
                </a:cubicBezTo>
                <a:cubicBezTo>
                  <a:pt x="211" y="161"/>
                  <a:pt x="210" y="165"/>
                  <a:pt x="209" y="169"/>
                </a:cubicBezTo>
                <a:cubicBezTo>
                  <a:pt x="205" y="169"/>
                  <a:pt x="205" y="169"/>
                  <a:pt x="205" y="169"/>
                </a:cubicBezTo>
                <a:cubicBezTo>
                  <a:pt x="205" y="172"/>
                  <a:pt x="205" y="172"/>
                  <a:pt x="205" y="172"/>
                </a:cubicBezTo>
                <a:cubicBezTo>
                  <a:pt x="209" y="172"/>
                  <a:pt x="209" y="172"/>
                  <a:pt x="209" y="172"/>
                </a:cubicBezTo>
                <a:cubicBezTo>
                  <a:pt x="210" y="174"/>
                  <a:pt x="210" y="175"/>
                  <a:pt x="212" y="176"/>
                </a:cubicBezTo>
                <a:cubicBezTo>
                  <a:pt x="209" y="178"/>
                  <a:pt x="205" y="180"/>
                  <a:pt x="200" y="179"/>
                </a:cubicBezTo>
                <a:cubicBezTo>
                  <a:pt x="199" y="176"/>
                  <a:pt x="197" y="176"/>
                  <a:pt x="199" y="174"/>
                </a:cubicBezTo>
                <a:cubicBezTo>
                  <a:pt x="200" y="172"/>
                  <a:pt x="200" y="172"/>
                  <a:pt x="202" y="171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2" y="169"/>
                  <a:pt x="202" y="169"/>
                  <a:pt x="202" y="169"/>
                </a:cubicBezTo>
                <a:cubicBezTo>
                  <a:pt x="199" y="169"/>
                  <a:pt x="190" y="170"/>
                  <a:pt x="190" y="170"/>
                </a:cubicBezTo>
                <a:cubicBezTo>
                  <a:pt x="188" y="170"/>
                  <a:pt x="187" y="170"/>
                  <a:pt x="186" y="169"/>
                </a:cubicBezTo>
                <a:cubicBezTo>
                  <a:pt x="185" y="169"/>
                  <a:pt x="185" y="169"/>
                  <a:pt x="185" y="169"/>
                </a:cubicBezTo>
                <a:cubicBezTo>
                  <a:pt x="185" y="167"/>
                  <a:pt x="185" y="167"/>
                  <a:pt x="185" y="167"/>
                </a:cubicBezTo>
                <a:cubicBezTo>
                  <a:pt x="188" y="167"/>
                  <a:pt x="192" y="167"/>
                  <a:pt x="193" y="166"/>
                </a:cubicBezTo>
                <a:cubicBezTo>
                  <a:pt x="195" y="165"/>
                  <a:pt x="194" y="165"/>
                  <a:pt x="196" y="164"/>
                </a:cubicBezTo>
                <a:cubicBezTo>
                  <a:pt x="196" y="162"/>
                  <a:pt x="196" y="162"/>
                  <a:pt x="196" y="162"/>
                </a:cubicBezTo>
                <a:cubicBezTo>
                  <a:pt x="194" y="163"/>
                  <a:pt x="193" y="163"/>
                  <a:pt x="191" y="163"/>
                </a:cubicBezTo>
                <a:cubicBezTo>
                  <a:pt x="192" y="163"/>
                  <a:pt x="192" y="163"/>
                  <a:pt x="194" y="162"/>
                </a:cubicBezTo>
                <a:cubicBezTo>
                  <a:pt x="194" y="161"/>
                  <a:pt x="194" y="161"/>
                  <a:pt x="194" y="161"/>
                </a:cubicBezTo>
                <a:cubicBezTo>
                  <a:pt x="189" y="161"/>
                  <a:pt x="189" y="162"/>
                  <a:pt x="186" y="163"/>
                </a:cubicBezTo>
                <a:cubicBezTo>
                  <a:pt x="183" y="163"/>
                  <a:pt x="179" y="163"/>
                  <a:pt x="175" y="162"/>
                </a:cubicBezTo>
                <a:cubicBezTo>
                  <a:pt x="175" y="165"/>
                  <a:pt x="175" y="165"/>
                  <a:pt x="175" y="165"/>
                </a:cubicBezTo>
                <a:cubicBezTo>
                  <a:pt x="177" y="166"/>
                  <a:pt x="179" y="166"/>
                  <a:pt x="183" y="166"/>
                </a:cubicBezTo>
                <a:cubicBezTo>
                  <a:pt x="183" y="167"/>
                  <a:pt x="183" y="167"/>
                  <a:pt x="183" y="167"/>
                </a:cubicBezTo>
                <a:cubicBezTo>
                  <a:pt x="176" y="168"/>
                  <a:pt x="176" y="168"/>
                  <a:pt x="169" y="168"/>
                </a:cubicBezTo>
                <a:cubicBezTo>
                  <a:pt x="170" y="163"/>
                  <a:pt x="171" y="165"/>
                  <a:pt x="174" y="162"/>
                </a:cubicBezTo>
                <a:cubicBezTo>
                  <a:pt x="175" y="162"/>
                  <a:pt x="175" y="162"/>
                  <a:pt x="175" y="162"/>
                </a:cubicBezTo>
                <a:cubicBezTo>
                  <a:pt x="175" y="161"/>
                  <a:pt x="175" y="161"/>
                  <a:pt x="175" y="161"/>
                </a:cubicBezTo>
                <a:cubicBezTo>
                  <a:pt x="167" y="161"/>
                  <a:pt x="165" y="164"/>
                  <a:pt x="159" y="162"/>
                </a:cubicBezTo>
                <a:cubicBezTo>
                  <a:pt x="155" y="162"/>
                  <a:pt x="149" y="161"/>
                  <a:pt x="143" y="161"/>
                </a:cubicBezTo>
                <a:cubicBezTo>
                  <a:pt x="142" y="159"/>
                  <a:pt x="143" y="160"/>
                  <a:pt x="142" y="159"/>
                </a:cubicBezTo>
                <a:cubicBezTo>
                  <a:pt x="146" y="155"/>
                  <a:pt x="156" y="154"/>
                  <a:pt x="162" y="153"/>
                </a:cubicBezTo>
                <a:cubicBezTo>
                  <a:pt x="162" y="150"/>
                  <a:pt x="162" y="150"/>
                  <a:pt x="162" y="150"/>
                </a:cubicBezTo>
                <a:cubicBezTo>
                  <a:pt x="157" y="150"/>
                  <a:pt x="157" y="150"/>
                  <a:pt x="157" y="153"/>
                </a:cubicBezTo>
                <a:cubicBezTo>
                  <a:pt x="153" y="152"/>
                  <a:pt x="154" y="151"/>
                  <a:pt x="151" y="153"/>
                </a:cubicBezTo>
                <a:cubicBezTo>
                  <a:pt x="147" y="153"/>
                  <a:pt x="148" y="152"/>
                  <a:pt x="148" y="155"/>
                </a:cubicBezTo>
                <a:cubicBezTo>
                  <a:pt x="139" y="153"/>
                  <a:pt x="138" y="157"/>
                  <a:pt x="128" y="157"/>
                </a:cubicBezTo>
                <a:cubicBezTo>
                  <a:pt x="127" y="156"/>
                  <a:pt x="126" y="155"/>
                  <a:pt x="125" y="154"/>
                </a:cubicBezTo>
                <a:cubicBezTo>
                  <a:pt x="124" y="154"/>
                  <a:pt x="124" y="154"/>
                  <a:pt x="124" y="154"/>
                </a:cubicBezTo>
                <a:lnTo>
                  <a:pt x="124" y="153"/>
                </a:lnTo>
                <a:close/>
                <a:moveTo>
                  <a:pt x="150" y="144"/>
                </a:moveTo>
                <a:cubicBezTo>
                  <a:pt x="152" y="144"/>
                  <a:pt x="151" y="144"/>
                  <a:pt x="152" y="144"/>
                </a:cubicBezTo>
                <a:cubicBezTo>
                  <a:pt x="151" y="144"/>
                  <a:pt x="151" y="144"/>
                  <a:pt x="150" y="144"/>
                </a:cubicBezTo>
                <a:close/>
                <a:moveTo>
                  <a:pt x="124" y="180"/>
                </a:moveTo>
                <a:cubicBezTo>
                  <a:pt x="128" y="180"/>
                  <a:pt x="128" y="180"/>
                  <a:pt x="128" y="180"/>
                </a:cubicBezTo>
                <a:cubicBezTo>
                  <a:pt x="126" y="181"/>
                  <a:pt x="123" y="183"/>
                  <a:pt x="122" y="183"/>
                </a:cubicBezTo>
                <a:cubicBezTo>
                  <a:pt x="122" y="182"/>
                  <a:pt x="122" y="182"/>
                  <a:pt x="122" y="182"/>
                </a:cubicBezTo>
                <a:cubicBezTo>
                  <a:pt x="121" y="182"/>
                  <a:pt x="121" y="182"/>
                  <a:pt x="121" y="182"/>
                </a:cubicBezTo>
                <a:cubicBezTo>
                  <a:pt x="122" y="182"/>
                  <a:pt x="123" y="181"/>
                  <a:pt x="124" y="180"/>
                </a:cubicBezTo>
                <a:close/>
                <a:moveTo>
                  <a:pt x="129" y="229"/>
                </a:moveTo>
                <a:cubicBezTo>
                  <a:pt x="128" y="231"/>
                  <a:pt x="126" y="228"/>
                  <a:pt x="123" y="231"/>
                </a:cubicBezTo>
                <a:cubicBezTo>
                  <a:pt x="122" y="231"/>
                  <a:pt x="122" y="231"/>
                  <a:pt x="122" y="231"/>
                </a:cubicBezTo>
                <a:cubicBezTo>
                  <a:pt x="122" y="229"/>
                  <a:pt x="122" y="229"/>
                  <a:pt x="122" y="229"/>
                </a:cubicBezTo>
                <a:cubicBezTo>
                  <a:pt x="123" y="228"/>
                  <a:pt x="127" y="228"/>
                  <a:pt x="128" y="227"/>
                </a:cubicBezTo>
                <a:cubicBezTo>
                  <a:pt x="128" y="227"/>
                  <a:pt x="128" y="227"/>
                  <a:pt x="129" y="228"/>
                </a:cubicBezTo>
                <a:cubicBezTo>
                  <a:pt x="129" y="228"/>
                  <a:pt x="129" y="228"/>
                  <a:pt x="130" y="229"/>
                </a:cubicBezTo>
                <a:lnTo>
                  <a:pt x="129" y="229"/>
                </a:lnTo>
                <a:close/>
                <a:moveTo>
                  <a:pt x="131" y="221"/>
                </a:moveTo>
                <a:cubicBezTo>
                  <a:pt x="128" y="222"/>
                  <a:pt x="128" y="222"/>
                  <a:pt x="127" y="224"/>
                </a:cubicBezTo>
                <a:cubicBezTo>
                  <a:pt x="125" y="224"/>
                  <a:pt x="125" y="224"/>
                  <a:pt x="125" y="224"/>
                </a:cubicBezTo>
                <a:cubicBezTo>
                  <a:pt x="126" y="223"/>
                  <a:pt x="126" y="221"/>
                  <a:pt x="127" y="220"/>
                </a:cubicBezTo>
                <a:cubicBezTo>
                  <a:pt x="131" y="220"/>
                  <a:pt x="131" y="220"/>
                  <a:pt x="131" y="220"/>
                </a:cubicBezTo>
                <a:lnTo>
                  <a:pt x="131" y="221"/>
                </a:lnTo>
                <a:close/>
                <a:moveTo>
                  <a:pt x="141" y="231"/>
                </a:moveTo>
                <a:cubicBezTo>
                  <a:pt x="137" y="230"/>
                  <a:pt x="135" y="230"/>
                  <a:pt x="133" y="229"/>
                </a:cubicBezTo>
                <a:cubicBezTo>
                  <a:pt x="132" y="229"/>
                  <a:pt x="132" y="229"/>
                  <a:pt x="132" y="229"/>
                </a:cubicBezTo>
                <a:cubicBezTo>
                  <a:pt x="132" y="228"/>
                  <a:pt x="132" y="228"/>
                  <a:pt x="132" y="228"/>
                </a:cubicBezTo>
                <a:cubicBezTo>
                  <a:pt x="136" y="228"/>
                  <a:pt x="138" y="227"/>
                  <a:pt x="140" y="226"/>
                </a:cubicBezTo>
                <a:cubicBezTo>
                  <a:pt x="141" y="226"/>
                  <a:pt x="143" y="226"/>
                  <a:pt x="144" y="227"/>
                </a:cubicBezTo>
                <a:cubicBezTo>
                  <a:pt x="144" y="228"/>
                  <a:pt x="144" y="228"/>
                  <a:pt x="144" y="228"/>
                </a:cubicBezTo>
                <a:cubicBezTo>
                  <a:pt x="141" y="229"/>
                  <a:pt x="142" y="228"/>
                  <a:pt x="141" y="231"/>
                </a:cubicBezTo>
                <a:close/>
                <a:moveTo>
                  <a:pt x="164" y="393"/>
                </a:moveTo>
                <a:cubicBezTo>
                  <a:pt x="162" y="393"/>
                  <a:pt x="162" y="393"/>
                  <a:pt x="161" y="392"/>
                </a:cubicBezTo>
                <a:cubicBezTo>
                  <a:pt x="160" y="391"/>
                  <a:pt x="160" y="392"/>
                  <a:pt x="160" y="390"/>
                </a:cubicBezTo>
                <a:cubicBezTo>
                  <a:pt x="162" y="389"/>
                  <a:pt x="164" y="387"/>
                  <a:pt x="166" y="386"/>
                </a:cubicBezTo>
                <a:cubicBezTo>
                  <a:pt x="170" y="386"/>
                  <a:pt x="169" y="386"/>
                  <a:pt x="168" y="391"/>
                </a:cubicBezTo>
                <a:cubicBezTo>
                  <a:pt x="169" y="391"/>
                  <a:pt x="170" y="391"/>
                  <a:pt x="171" y="390"/>
                </a:cubicBezTo>
                <a:cubicBezTo>
                  <a:pt x="172" y="388"/>
                  <a:pt x="172" y="387"/>
                  <a:pt x="171" y="385"/>
                </a:cubicBezTo>
                <a:cubicBezTo>
                  <a:pt x="173" y="385"/>
                  <a:pt x="173" y="385"/>
                  <a:pt x="174" y="386"/>
                </a:cubicBezTo>
                <a:cubicBezTo>
                  <a:pt x="175" y="387"/>
                  <a:pt x="174" y="388"/>
                  <a:pt x="173" y="390"/>
                </a:cubicBezTo>
                <a:cubicBezTo>
                  <a:pt x="177" y="390"/>
                  <a:pt x="177" y="390"/>
                  <a:pt x="177" y="390"/>
                </a:cubicBezTo>
                <a:cubicBezTo>
                  <a:pt x="174" y="396"/>
                  <a:pt x="167" y="392"/>
                  <a:pt x="164" y="393"/>
                </a:cubicBezTo>
                <a:close/>
                <a:moveTo>
                  <a:pt x="175" y="390"/>
                </a:moveTo>
                <a:cubicBezTo>
                  <a:pt x="175" y="388"/>
                  <a:pt x="175" y="388"/>
                  <a:pt x="175" y="388"/>
                </a:cubicBezTo>
                <a:cubicBezTo>
                  <a:pt x="176" y="388"/>
                  <a:pt x="176" y="388"/>
                  <a:pt x="176" y="388"/>
                </a:cubicBezTo>
                <a:cubicBezTo>
                  <a:pt x="176" y="390"/>
                  <a:pt x="176" y="390"/>
                  <a:pt x="176" y="390"/>
                </a:cubicBezTo>
                <a:lnTo>
                  <a:pt x="175" y="390"/>
                </a:lnTo>
                <a:close/>
                <a:moveTo>
                  <a:pt x="189" y="374"/>
                </a:moveTo>
                <a:cubicBezTo>
                  <a:pt x="187" y="377"/>
                  <a:pt x="186" y="375"/>
                  <a:pt x="184" y="376"/>
                </a:cubicBezTo>
                <a:cubicBezTo>
                  <a:pt x="182" y="376"/>
                  <a:pt x="182" y="376"/>
                  <a:pt x="182" y="376"/>
                </a:cubicBezTo>
                <a:cubicBezTo>
                  <a:pt x="182" y="374"/>
                  <a:pt x="183" y="373"/>
                  <a:pt x="184" y="372"/>
                </a:cubicBezTo>
                <a:cubicBezTo>
                  <a:pt x="189" y="372"/>
                  <a:pt x="189" y="372"/>
                  <a:pt x="189" y="372"/>
                </a:cubicBezTo>
                <a:cubicBezTo>
                  <a:pt x="189" y="374"/>
                  <a:pt x="190" y="373"/>
                  <a:pt x="189" y="374"/>
                </a:cubicBezTo>
                <a:close/>
                <a:moveTo>
                  <a:pt x="210" y="375"/>
                </a:moveTo>
                <a:cubicBezTo>
                  <a:pt x="209" y="377"/>
                  <a:pt x="206" y="377"/>
                  <a:pt x="201" y="377"/>
                </a:cubicBezTo>
                <a:cubicBezTo>
                  <a:pt x="201" y="373"/>
                  <a:pt x="201" y="373"/>
                  <a:pt x="201" y="373"/>
                </a:cubicBezTo>
                <a:cubicBezTo>
                  <a:pt x="201" y="372"/>
                  <a:pt x="201" y="372"/>
                  <a:pt x="202" y="372"/>
                </a:cubicBezTo>
                <a:cubicBezTo>
                  <a:pt x="205" y="371"/>
                  <a:pt x="208" y="370"/>
                  <a:pt x="212" y="371"/>
                </a:cubicBezTo>
                <a:cubicBezTo>
                  <a:pt x="211" y="373"/>
                  <a:pt x="211" y="374"/>
                  <a:pt x="210" y="375"/>
                </a:cubicBezTo>
                <a:close/>
                <a:moveTo>
                  <a:pt x="266" y="361"/>
                </a:moveTo>
                <a:cubicBezTo>
                  <a:pt x="266" y="362"/>
                  <a:pt x="266" y="362"/>
                  <a:pt x="266" y="362"/>
                </a:cubicBezTo>
                <a:cubicBezTo>
                  <a:pt x="265" y="362"/>
                  <a:pt x="265" y="362"/>
                  <a:pt x="265" y="362"/>
                </a:cubicBezTo>
                <a:cubicBezTo>
                  <a:pt x="265" y="359"/>
                  <a:pt x="264" y="360"/>
                  <a:pt x="266" y="357"/>
                </a:cubicBezTo>
                <a:cubicBezTo>
                  <a:pt x="267" y="358"/>
                  <a:pt x="267" y="358"/>
                  <a:pt x="268" y="358"/>
                </a:cubicBezTo>
                <a:cubicBezTo>
                  <a:pt x="269" y="358"/>
                  <a:pt x="269" y="358"/>
                  <a:pt x="269" y="358"/>
                </a:cubicBezTo>
                <a:cubicBezTo>
                  <a:pt x="268" y="359"/>
                  <a:pt x="267" y="360"/>
                  <a:pt x="266" y="361"/>
                </a:cubicBezTo>
                <a:close/>
                <a:moveTo>
                  <a:pt x="357" y="342"/>
                </a:moveTo>
                <a:cubicBezTo>
                  <a:pt x="355" y="343"/>
                  <a:pt x="352" y="342"/>
                  <a:pt x="349" y="344"/>
                </a:cubicBezTo>
                <a:cubicBezTo>
                  <a:pt x="346" y="344"/>
                  <a:pt x="342" y="344"/>
                  <a:pt x="340" y="343"/>
                </a:cubicBezTo>
                <a:cubicBezTo>
                  <a:pt x="339" y="343"/>
                  <a:pt x="339" y="343"/>
                  <a:pt x="339" y="343"/>
                </a:cubicBezTo>
                <a:cubicBezTo>
                  <a:pt x="341" y="338"/>
                  <a:pt x="345" y="340"/>
                  <a:pt x="347" y="337"/>
                </a:cubicBezTo>
                <a:cubicBezTo>
                  <a:pt x="348" y="337"/>
                  <a:pt x="348" y="337"/>
                  <a:pt x="348" y="337"/>
                </a:cubicBezTo>
                <a:cubicBezTo>
                  <a:pt x="350" y="339"/>
                  <a:pt x="352" y="338"/>
                  <a:pt x="356" y="338"/>
                </a:cubicBezTo>
                <a:cubicBezTo>
                  <a:pt x="356" y="338"/>
                  <a:pt x="356" y="339"/>
                  <a:pt x="357" y="340"/>
                </a:cubicBezTo>
                <a:cubicBezTo>
                  <a:pt x="358" y="340"/>
                  <a:pt x="358" y="340"/>
                  <a:pt x="358" y="340"/>
                </a:cubicBezTo>
                <a:cubicBezTo>
                  <a:pt x="357" y="342"/>
                  <a:pt x="357" y="341"/>
                  <a:pt x="357" y="342"/>
                </a:cubicBezTo>
                <a:close/>
                <a:moveTo>
                  <a:pt x="362" y="342"/>
                </a:moveTo>
                <a:cubicBezTo>
                  <a:pt x="362" y="343"/>
                  <a:pt x="362" y="343"/>
                  <a:pt x="362" y="343"/>
                </a:cubicBezTo>
                <a:cubicBezTo>
                  <a:pt x="361" y="343"/>
                  <a:pt x="361" y="343"/>
                  <a:pt x="361" y="343"/>
                </a:cubicBezTo>
                <a:cubicBezTo>
                  <a:pt x="362" y="342"/>
                  <a:pt x="362" y="341"/>
                  <a:pt x="362" y="340"/>
                </a:cubicBezTo>
                <a:cubicBezTo>
                  <a:pt x="363" y="342"/>
                  <a:pt x="364" y="341"/>
                  <a:pt x="362" y="342"/>
                </a:cubicBezTo>
                <a:close/>
                <a:moveTo>
                  <a:pt x="365" y="326"/>
                </a:moveTo>
                <a:cubicBezTo>
                  <a:pt x="363" y="327"/>
                  <a:pt x="358" y="328"/>
                  <a:pt x="357" y="330"/>
                </a:cubicBezTo>
                <a:cubicBezTo>
                  <a:pt x="354" y="329"/>
                  <a:pt x="354" y="329"/>
                  <a:pt x="353" y="326"/>
                </a:cubicBezTo>
                <a:cubicBezTo>
                  <a:pt x="348" y="327"/>
                  <a:pt x="347" y="331"/>
                  <a:pt x="345" y="334"/>
                </a:cubicBezTo>
                <a:cubicBezTo>
                  <a:pt x="343" y="334"/>
                  <a:pt x="342" y="334"/>
                  <a:pt x="340" y="335"/>
                </a:cubicBezTo>
                <a:cubicBezTo>
                  <a:pt x="338" y="333"/>
                  <a:pt x="338" y="333"/>
                  <a:pt x="336" y="333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3" y="330"/>
                  <a:pt x="333" y="330"/>
                  <a:pt x="333" y="330"/>
                </a:cubicBezTo>
                <a:cubicBezTo>
                  <a:pt x="333" y="335"/>
                  <a:pt x="333" y="335"/>
                  <a:pt x="333" y="335"/>
                </a:cubicBezTo>
                <a:cubicBezTo>
                  <a:pt x="332" y="334"/>
                  <a:pt x="332" y="333"/>
                  <a:pt x="331" y="333"/>
                </a:cubicBezTo>
                <a:cubicBezTo>
                  <a:pt x="331" y="333"/>
                  <a:pt x="330" y="334"/>
                  <a:pt x="329" y="335"/>
                </a:cubicBezTo>
                <a:cubicBezTo>
                  <a:pt x="329" y="335"/>
                  <a:pt x="329" y="335"/>
                  <a:pt x="328" y="336"/>
                </a:cubicBezTo>
                <a:cubicBezTo>
                  <a:pt x="330" y="337"/>
                  <a:pt x="331" y="338"/>
                  <a:pt x="333" y="338"/>
                </a:cubicBezTo>
                <a:cubicBezTo>
                  <a:pt x="332" y="340"/>
                  <a:pt x="332" y="340"/>
                  <a:pt x="331" y="342"/>
                </a:cubicBezTo>
                <a:cubicBezTo>
                  <a:pt x="327" y="343"/>
                  <a:pt x="323" y="346"/>
                  <a:pt x="318" y="344"/>
                </a:cubicBezTo>
                <a:cubicBezTo>
                  <a:pt x="317" y="344"/>
                  <a:pt x="317" y="342"/>
                  <a:pt x="313" y="342"/>
                </a:cubicBezTo>
                <a:cubicBezTo>
                  <a:pt x="311" y="343"/>
                  <a:pt x="306" y="346"/>
                  <a:pt x="301" y="344"/>
                </a:cubicBezTo>
                <a:cubicBezTo>
                  <a:pt x="299" y="343"/>
                  <a:pt x="296" y="341"/>
                  <a:pt x="293" y="340"/>
                </a:cubicBezTo>
                <a:cubicBezTo>
                  <a:pt x="287" y="344"/>
                  <a:pt x="284" y="344"/>
                  <a:pt x="272" y="344"/>
                </a:cubicBezTo>
                <a:cubicBezTo>
                  <a:pt x="272" y="340"/>
                  <a:pt x="272" y="340"/>
                  <a:pt x="272" y="340"/>
                </a:cubicBezTo>
                <a:cubicBezTo>
                  <a:pt x="284" y="338"/>
                  <a:pt x="294" y="341"/>
                  <a:pt x="301" y="336"/>
                </a:cubicBezTo>
                <a:cubicBezTo>
                  <a:pt x="301" y="336"/>
                  <a:pt x="305" y="338"/>
                  <a:pt x="306" y="338"/>
                </a:cubicBezTo>
                <a:cubicBezTo>
                  <a:pt x="307" y="339"/>
                  <a:pt x="313" y="338"/>
                  <a:pt x="314" y="338"/>
                </a:cubicBezTo>
                <a:cubicBezTo>
                  <a:pt x="319" y="337"/>
                  <a:pt x="319" y="338"/>
                  <a:pt x="321" y="335"/>
                </a:cubicBezTo>
                <a:cubicBezTo>
                  <a:pt x="322" y="333"/>
                  <a:pt x="321" y="332"/>
                  <a:pt x="322" y="331"/>
                </a:cubicBezTo>
                <a:cubicBezTo>
                  <a:pt x="322" y="329"/>
                  <a:pt x="322" y="329"/>
                  <a:pt x="322" y="329"/>
                </a:cubicBezTo>
                <a:cubicBezTo>
                  <a:pt x="319" y="329"/>
                  <a:pt x="317" y="330"/>
                  <a:pt x="315" y="329"/>
                </a:cubicBezTo>
                <a:cubicBezTo>
                  <a:pt x="313" y="328"/>
                  <a:pt x="314" y="329"/>
                  <a:pt x="314" y="327"/>
                </a:cubicBezTo>
                <a:cubicBezTo>
                  <a:pt x="313" y="324"/>
                  <a:pt x="313" y="325"/>
                  <a:pt x="312" y="322"/>
                </a:cubicBezTo>
                <a:cubicBezTo>
                  <a:pt x="309" y="323"/>
                  <a:pt x="309" y="322"/>
                  <a:pt x="308" y="326"/>
                </a:cubicBezTo>
                <a:cubicBezTo>
                  <a:pt x="308" y="326"/>
                  <a:pt x="307" y="325"/>
                  <a:pt x="307" y="324"/>
                </a:cubicBezTo>
                <a:cubicBezTo>
                  <a:pt x="303" y="322"/>
                  <a:pt x="303" y="325"/>
                  <a:pt x="300" y="327"/>
                </a:cubicBezTo>
                <a:cubicBezTo>
                  <a:pt x="298" y="329"/>
                  <a:pt x="290" y="326"/>
                  <a:pt x="289" y="325"/>
                </a:cubicBezTo>
                <a:cubicBezTo>
                  <a:pt x="288" y="327"/>
                  <a:pt x="287" y="329"/>
                  <a:pt x="286" y="331"/>
                </a:cubicBezTo>
                <a:cubicBezTo>
                  <a:pt x="282" y="332"/>
                  <a:pt x="276" y="330"/>
                  <a:pt x="275" y="330"/>
                </a:cubicBezTo>
                <a:cubicBezTo>
                  <a:pt x="258" y="333"/>
                  <a:pt x="242" y="331"/>
                  <a:pt x="225" y="331"/>
                </a:cubicBezTo>
                <a:cubicBezTo>
                  <a:pt x="225" y="328"/>
                  <a:pt x="225" y="328"/>
                  <a:pt x="225" y="328"/>
                </a:cubicBezTo>
                <a:cubicBezTo>
                  <a:pt x="228" y="327"/>
                  <a:pt x="232" y="327"/>
                  <a:pt x="237" y="327"/>
                </a:cubicBezTo>
                <a:cubicBezTo>
                  <a:pt x="237" y="324"/>
                  <a:pt x="237" y="324"/>
                  <a:pt x="237" y="324"/>
                </a:cubicBezTo>
                <a:cubicBezTo>
                  <a:pt x="232" y="324"/>
                  <a:pt x="232" y="324"/>
                  <a:pt x="227" y="324"/>
                </a:cubicBezTo>
                <a:cubicBezTo>
                  <a:pt x="227" y="321"/>
                  <a:pt x="227" y="321"/>
                  <a:pt x="227" y="321"/>
                </a:cubicBezTo>
                <a:cubicBezTo>
                  <a:pt x="223" y="322"/>
                  <a:pt x="224" y="323"/>
                  <a:pt x="221" y="324"/>
                </a:cubicBezTo>
                <a:cubicBezTo>
                  <a:pt x="219" y="325"/>
                  <a:pt x="215" y="325"/>
                  <a:pt x="214" y="321"/>
                </a:cubicBezTo>
                <a:cubicBezTo>
                  <a:pt x="209" y="322"/>
                  <a:pt x="208" y="325"/>
                  <a:pt x="205" y="328"/>
                </a:cubicBezTo>
                <a:cubicBezTo>
                  <a:pt x="203" y="327"/>
                  <a:pt x="203" y="326"/>
                  <a:pt x="202" y="324"/>
                </a:cubicBezTo>
                <a:cubicBezTo>
                  <a:pt x="199" y="325"/>
                  <a:pt x="196" y="325"/>
                  <a:pt x="193" y="325"/>
                </a:cubicBezTo>
                <a:cubicBezTo>
                  <a:pt x="193" y="328"/>
                  <a:pt x="193" y="328"/>
                  <a:pt x="193" y="328"/>
                </a:cubicBezTo>
                <a:cubicBezTo>
                  <a:pt x="197" y="328"/>
                  <a:pt x="197" y="328"/>
                  <a:pt x="197" y="328"/>
                </a:cubicBezTo>
                <a:cubicBezTo>
                  <a:pt x="197" y="329"/>
                  <a:pt x="197" y="329"/>
                  <a:pt x="197" y="329"/>
                </a:cubicBezTo>
                <a:cubicBezTo>
                  <a:pt x="195" y="330"/>
                  <a:pt x="193" y="331"/>
                  <a:pt x="192" y="334"/>
                </a:cubicBezTo>
                <a:cubicBezTo>
                  <a:pt x="191" y="333"/>
                  <a:pt x="189" y="333"/>
                  <a:pt x="188" y="332"/>
                </a:cubicBezTo>
                <a:cubicBezTo>
                  <a:pt x="187" y="330"/>
                  <a:pt x="189" y="329"/>
                  <a:pt x="188" y="327"/>
                </a:cubicBezTo>
                <a:cubicBezTo>
                  <a:pt x="187" y="326"/>
                  <a:pt x="186" y="327"/>
                  <a:pt x="184" y="326"/>
                </a:cubicBezTo>
                <a:cubicBezTo>
                  <a:pt x="182" y="327"/>
                  <a:pt x="183" y="328"/>
                  <a:pt x="182" y="329"/>
                </a:cubicBezTo>
                <a:cubicBezTo>
                  <a:pt x="178" y="332"/>
                  <a:pt x="169" y="334"/>
                  <a:pt x="165" y="331"/>
                </a:cubicBezTo>
                <a:cubicBezTo>
                  <a:pt x="164" y="331"/>
                  <a:pt x="164" y="331"/>
                  <a:pt x="164" y="331"/>
                </a:cubicBezTo>
                <a:cubicBezTo>
                  <a:pt x="165" y="330"/>
                  <a:pt x="168" y="330"/>
                  <a:pt x="170" y="329"/>
                </a:cubicBezTo>
                <a:cubicBezTo>
                  <a:pt x="170" y="327"/>
                  <a:pt x="170" y="327"/>
                  <a:pt x="170" y="327"/>
                </a:cubicBezTo>
                <a:cubicBezTo>
                  <a:pt x="170" y="327"/>
                  <a:pt x="170" y="326"/>
                  <a:pt x="169" y="326"/>
                </a:cubicBezTo>
                <a:cubicBezTo>
                  <a:pt x="161" y="327"/>
                  <a:pt x="149" y="325"/>
                  <a:pt x="144" y="327"/>
                </a:cubicBezTo>
                <a:cubicBezTo>
                  <a:pt x="144" y="326"/>
                  <a:pt x="144" y="326"/>
                  <a:pt x="144" y="326"/>
                </a:cubicBezTo>
                <a:cubicBezTo>
                  <a:pt x="143" y="326"/>
                  <a:pt x="143" y="326"/>
                  <a:pt x="143" y="325"/>
                </a:cubicBezTo>
                <a:cubicBezTo>
                  <a:pt x="147" y="324"/>
                  <a:pt x="153" y="326"/>
                  <a:pt x="157" y="322"/>
                </a:cubicBezTo>
                <a:cubicBezTo>
                  <a:pt x="159" y="323"/>
                  <a:pt x="158" y="323"/>
                  <a:pt x="160" y="324"/>
                </a:cubicBezTo>
                <a:cubicBezTo>
                  <a:pt x="160" y="325"/>
                  <a:pt x="161" y="325"/>
                  <a:pt x="161" y="325"/>
                </a:cubicBezTo>
                <a:cubicBezTo>
                  <a:pt x="161" y="324"/>
                  <a:pt x="161" y="324"/>
                  <a:pt x="161" y="324"/>
                </a:cubicBezTo>
                <a:cubicBezTo>
                  <a:pt x="164" y="323"/>
                  <a:pt x="164" y="322"/>
                  <a:pt x="165" y="319"/>
                </a:cubicBezTo>
                <a:cubicBezTo>
                  <a:pt x="169" y="319"/>
                  <a:pt x="171" y="320"/>
                  <a:pt x="173" y="322"/>
                </a:cubicBezTo>
                <a:cubicBezTo>
                  <a:pt x="177" y="321"/>
                  <a:pt x="175" y="320"/>
                  <a:pt x="177" y="319"/>
                </a:cubicBezTo>
                <a:cubicBezTo>
                  <a:pt x="182" y="315"/>
                  <a:pt x="198" y="318"/>
                  <a:pt x="202" y="317"/>
                </a:cubicBezTo>
                <a:cubicBezTo>
                  <a:pt x="204" y="316"/>
                  <a:pt x="209" y="313"/>
                  <a:pt x="211" y="313"/>
                </a:cubicBezTo>
                <a:cubicBezTo>
                  <a:pt x="213" y="313"/>
                  <a:pt x="218" y="315"/>
                  <a:pt x="221" y="314"/>
                </a:cubicBezTo>
                <a:cubicBezTo>
                  <a:pt x="233" y="311"/>
                  <a:pt x="242" y="310"/>
                  <a:pt x="254" y="312"/>
                </a:cubicBezTo>
                <a:cubicBezTo>
                  <a:pt x="261" y="313"/>
                  <a:pt x="264" y="310"/>
                  <a:pt x="272" y="312"/>
                </a:cubicBezTo>
                <a:cubicBezTo>
                  <a:pt x="274" y="312"/>
                  <a:pt x="278" y="315"/>
                  <a:pt x="279" y="316"/>
                </a:cubicBezTo>
                <a:cubicBezTo>
                  <a:pt x="283" y="317"/>
                  <a:pt x="288" y="313"/>
                  <a:pt x="290" y="312"/>
                </a:cubicBezTo>
                <a:cubicBezTo>
                  <a:pt x="291" y="313"/>
                  <a:pt x="292" y="313"/>
                  <a:pt x="293" y="314"/>
                </a:cubicBezTo>
                <a:cubicBezTo>
                  <a:pt x="298" y="315"/>
                  <a:pt x="300" y="311"/>
                  <a:pt x="304" y="312"/>
                </a:cubicBezTo>
                <a:cubicBezTo>
                  <a:pt x="305" y="312"/>
                  <a:pt x="305" y="312"/>
                  <a:pt x="305" y="312"/>
                </a:cubicBezTo>
                <a:cubicBezTo>
                  <a:pt x="317" y="315"/>
                  <a:pt x="323" y="317"/>
                  <a:pt x="335" y="316"/>
                </a:cubicBezTo>
                <a:cubicBezTo>
                  <a:pt x="335" y="318"/>
                  <a:pt x="336" y="320"/>
                  <a:pt x="336" y="322"/>
                </a:cubicBezTo>
                <a:cubicBezTo>
                  <a:pt x="339" y="321"/>
                  <a:pt x="339" y="321"/>
                  <a:pt x="340" y="318"/>
                </a:cubicBezTo>
                <a:cubicBezTo>
                  <a:pt x="340" y="318"/>
                  <a:pt x="340" y="318"/>
                  <a:pt x="341" y="319"/>
                </a:cubicBezTo>
                <a:cubicBezTo>
                  <a:pt x="343" y="319"/>
                  <a:pt x="343" y="319"/>
                  <a:pt x="343" y="319"/>
                </a:cubicBezTo>
                <a:cubicBezTo>
                  <a:pt x="342" y="319"/>
                  <a:pt x="342" y="319"/>
                  <a:pt x="342" y="320"/>
                </a:cubicBezTo>
                <a:cubicBezTo>
                  <a:pt x="340" y="322"/>
                  <a:pt x="342" y="320"/>
                  <a:pt x="340" y="321"/>
                </a:cubicBezTo>
                <a:cubicBezTo>
                  <a:pt x="340" y="323"/>
                  <a:pt x="340" y="323"/>
                  <a:pt x="340" y="323"/>
                </a:cubicBezTo>
                <a:cubicBezTo>
                  <a:pt x="343" y="323"/>
                  <a:pt x="344" y="321"/>
                  <a:pt x="347" y="321"/>
                </a:cubicBezTo>
                <a:cubicBezTo>
                  <a:pt x="349" y="321"/>
                  <a:pt x="352" y="324"/>
                  <a:pt x="353" y="324"/>
                </a:cubicBezTo>
                <a:cubicBezTo>
                  <a:pt x="356" y="325"/>
                  <a:pt x="356" y="322"/>
                  <a:pt x="357" y="321"/>
                </a:cubicBezTo>
                <a:cubicBezTo>
                  <a:pt x="360" y="320"/>
                  <a:pt x="359" y="324"/>
                  <a:pt x="360" y="324"/>
                </a:cubicBezTo>
                <a:cubicBezTo>
                  <a:pt x="360" y="324"/>
                  <a:pt x="364" y="323"/>
                  <a:pt x="365" y="323"/>
                </a:cubicBezTo>
                <a:lnTo>
                  <a:pt x="365" y="326"/>
                </a:lnTo>
                <a:close/>
                <a:moveTo>
                  <a:pt x="224" y="323"/>
                </a:moveTo>
                <a:cubicBezTo>
                  <a:pt x="226" y="324"/>
                  <a:pt x="225" y="323"/>
                  <a:pt x="226" y="324"/>
                </a:cubicBezTo>
                <a:cubicBezTo>
                  <a:pt x="224" y="324"/>
                  <a:pt x="225" y="324"/>
                  <a:pt x="224" y="323"/>
                </a:cubicBezTo>
                <a:close/>
                <a:moveTo>
                  <a:pt x="219" y="582"/>
                </a:moveTo>
                <a:cubicBezTo>
                  <a:pt x="221" y="582"/>
                  <a:pt x="220" y="582"/>
                  <a:pt x="221" y="583"/>
                </a:cubicBezTo>
                <a:cubicBezTo>
                  <a:pt x="220" y="582"/>
                  <a:pt x="220" y="582"/>
                  <a:pt x="219" y="582"/>
                </a:cubicBezTo>
                <a:close/>
                <a:moveTo>
                  <a:pt x="237" y="676"/>
                </a:moveTo>
                <a:cubicBezTo>
                  <a:pt x="233" y="676"/>
                  <a:pt x="233" y="676"/>
                  <a:pt x="233" y="676"/>
                </a:cubicBezTo>
                <a:cubicBezTo>
                  <a:pt x="234" y="674"/>
                  <a:pt x="234" y="675"/>
                  <a:pt x="235" y="672"/>
                </a:cubicBezTo>
                <a:cubicBezTo>
                  <a:pt x="238" y="672"/>
                  <a:pt x="238" y="672"/>
                  <a:pt x="238" y="672"/>
                </a:cubicBezTo>
                <a:cubicBezTo>
                  <a:pt x="238" y="674"/>
                  <a:pt x="238" y="675"/>
                  <a:pt x="237" y="676"/>
                </a:cubicBezTo>
                <a:close/>
                <a:moveTo>
                  <a:pt x="285" y="527"/>
                </a:moveTo>
                <a:cubicBezTo>
                  <a:pt x="283" y="526"/>
                  <a:pt x="284" y="527"/>
                  <a:pt x="284" y="525"/>
                </a:cubicBezTo>
                <a:cubicBezTo>
                  <a:pt x="285" y="525"/>
                  <a:pt x="285" y="525"/>
                  <a:pt x="286" y="526"/>
                </a:cubicBezTo>
                <a:cubicBezTo>
                  <a:pt x="285" y="526"/>
                  <a:pt x="285" y="526"/>
                  <a:pt x="285" y="527"/>
                </a:cubicBezTo>
                <a:close/>
                <a:moveTo>
                  <a:pt x="400" y="477"/>
                </a:moveTo>
                <a:cubicBezTo>
                  <a:pt x="402" y="476"/>
                  <a:pt x="402" y="476"/>
                  <a:pt x="403" y="476"/>
                </a:cubicBezTo>
                <a:cubicBezTo>
                  <a:pt x="405" y="477"/>
                  <a:pt x="408" y="479"/>
                  <a:pt x="409" y="481"/>
                </a:cubicBezTo>
                <a:cubicBezTo>
                  <a:pt x="409" y="482"/>
                  <a:pt x="409" y="482"/>
                  <a:pt x="410" y="482"/>
                </a:cubicBezTo>
                <a:cubicBezTo>
                  <a:pt x="409" y="482"/>
                  <a:pt x="409" y="482"/>
                  <a:pt x="409" y="482"/>
                </a:cubicBezTo>
                <a:cubicBezTo>
                  <a:pt x="408" y="483"/>
                  <a:pt x="408" y="484"/>
                  <a:pt x="408" y="485"/>
                </a:cubicBezTo>
                <a:cubicBezTo>
                  <a:pt x="405" y="486"/>
                  <a:pt x="404" y="485"/>
                  <a:pt x="402" y="487"/>
                </a:cubicBezTo>
                <a:cubicBezTo>
                  <a:pt x="399" y="486"/>
                  <a:pt x="399" y="485"/>
                  <a:pt x="396" y="484"/>
                </a:cubicBezTo>
                <a:cubicBezTo>
                  <a:pt x="397" y="480"/>
                  <a:pt x="399" y="480"/>
                  <a:pt x="400" y="477"/>
                </a:cubicBezTo>
                <a:close/>
                <a:moveTo>
                  <a:pt x="411" y="500"/>
                </a:moveTo>
                <a:cubicBezTo>
                  <a:pt x="410" y="500"/>
                  <a:pt x="410" y="500"/>
                  <a:pt x="410" y="500"/>
                </a:cubicBezTo>
                <a:cubicBezTo>
                  <a:pt x="410" y="503"/>
                  <a:pt x="410" y="503"/>
                  <a:pt x="410" y="503"/>
                </a:cubicBezTo>
                <a:cubicBezTo>
                  <a:pt x="408" y="504"/>
                  <a:pt x="409" y="503"/>
                  <a:pt x="408" y="504"/>
                </a:cubicBezTo>
                <a:cubicBezTo>
                  <a:pt x="406" y="504"/>
                  <a:pt x="406" y="504"/>
                  <a:pt x="405" y="503"/>
                </a:cubicBezTo>
                <a:cubicBezTo>
                  <a:pt x="404" y="503"/>
                  <a:pt x="404" y="503"/>
                  <a:pt x="404" y="503"/>
                </a:cubicBezTo>
                <a:cubicBezTo>
                  <a:pt x="406" y="500"/>
                  <a:pt x="408" y="500"/>
                  <a:pt x="408" y="497"/>
                </a:cubicBezTo>
                <a:cubicBezTo>
                  <a:pt x="408" y="498"/>
                  <a:pt x="409" y="499"/>
                  <a:pt x="410" y="499"/>
                </a:cubicBezTo>
                <a:cubicBezTo>
                  <a:pt x="410" y="500"/>
                  <a:pt x="410" y="500"/>
                  <a:pt x="411" y="500"/>
                </a:cubicBezTo>
                <a:close/>
                <a:moveTo>
                  <a:pt x="387" y="354"/>
                </a:moveTo>
                <a:cubicBezTo>
                  <a:pt x="388" y="354"/>
                  <a:pt x="388" y="354"/>
                  <a:pt x="389" y="355"/>
                </a:cubicBezTo>
                <a:cubicBezTo>
                  <a:pt x="388" y="357"/>
                  <a:pt x="388" y="357"/>
                  <a:pt x="387" y="359"/>
                </a:cubicBezTo>
                <a:cubicBezTo>
                  <a:pt x="384" y="358"/>
                  <a:pt x="386" y="360"/>
                  <a:pt x="384" y="357"/>
                </a:cubicBezTo>
                <a:cubicBezTo>
                  <a:pt x="383" y="357"/>
                  <a:pt x="383" y="357"/>
                  <a:pt x="382" y="356"/>
                </a:cubicBezTo>
                <a:cubicBezTo>
                  <a:pt x="385" y="356"/>
                  <a:pt x="386" y="355"/>
                  <a:pt x="387" y="354"/>
                </a:cubicBezTo>
                <a:close/>
                <a:moveTo>
                  <a:pt x="382" y="459"/>
                </a:moveTo>
                <a:cubicBezTo>
                  <a:pt x="385" y="459"/>
                  <a:pt x="387" y="459"/>
                  <a:pt x="388" y="458"/>
                </a:cubicBezTo>
                <a:cubicBezTo>
                  <a:pt x="389" y="458"/>
                  <a:pt x="390" y="458"/>
                  <a:pt x="391" y="459"/>
                </a:cubicBezTo>
                <a:cubicBezTo>
                  <a:pt x="390" y="459"/>
                  <a:pt x="388" y="460"/>
                  <a:pt x="387" y="461"/>
                </a:cubicBezTo>
                <a:cubicBezTo>
                  <a:pt x="385" y="460"/>
                  <a:pt x="384" y="460"/>
                  <a:pt x="383" y="460"/>
                </a:cubicBezTo>
                <a:cubicBezTo>
                  <a:pt x="382" y="460"/>
                  <a:pt x="382" y="460"/>
                  <a:pt x="382" y="460"/>
                </a:cubicBezTo>
                <a:lnTo>
                  <a:pt x="382" y="459"/>
                </a:lnTo>
                <a:close/>
                <a:moveTo>
                  <a:pt x="378" y="460"/>
                </a:moveTo>
                <a:cubicBezTo>
                  <a:pt x="380" y="460"/>
                  <a:pt x="380" y="460"/>
                  <a:pt x="380" y="460"/>
                </a:cubicBezTo>
                <a:cubicBezTo>
                  <a:pt x="380" y="461"/>
                  <a:pt x="380" y="461"/>
                  <a:pt x="379" y="462"/>
                </a:cubicBezTo>
                <a:cubicBezTo>
                  <a:pt x="377" y="462"/>
                  <a:pt x="378" y="462"/>
                  <a:pt x="377" y="461"/>
                </a:cubicBezTo>
                <a:cubicBezTo>
                  <a:pt x="375" y="460"/>
                  <a:pt x="377" y="461"/>
                  <a:pt x="378" y="460"/>
                </a:cubicBezTo>
                <a:close/>
                <a:moveTo>
                  <a:pt x="381" y="468"/>
                </a:moveTo>
                <a:cubicBezTo>
                  <a:pt x="385" y="468"/>
                  <a:pt x="385" y="468"/>
                  <a:pt x="385" y="468"/>
                </a:cubicBezTo>
                <a:cubicBezTo>
                  <a:pt x="385" y="469"/>
                  <a:pt x="385" y="469"/>
                  <a:pt x="385" y="469"/>
                </a:cubicBezTo>
                <a:cubicBezTo>
                  <a:pt x="383" y="470"/>
                  <a:pt x="380" y="472"/>
                  <a:pt x="378" y="474"/>
                </a:cubicBezTo>
                <a:cubicBezTo>
                  <a:pt x="374" y="473"/>
                  <a:pt x="378" y="473"/>
                  <a:pt x="375" y="472"/>
                </a:cubicBezTo>
                <a:cubicBezTo>
                  <a:pt x="377" y="470"/>
                  <a:pt x="379" y="470"/>
                  <a:pt x="381" y="468"/>
                </a:cubicBezTo>
                <a:close/>
                <a:moveTo>
                  <a:pt x="368" y="478"/>
                </a:moveTo>
                <a:cubicBezTo>
                  <a:pt x="373" y="476"/>
                  <a:pt x="380" y="474"/>
                  <a:pt x="384" y="473"/>
                </a:cubicBezTo>
                <a:cubicBezTo>
                  <a:pt x="384" y="474"/>
                  <a:pt x="384" y="474"/>
                  <a:pt x="384" y="474"/>
                </a:cubicBezTo>
                <a:cubicBezTo>
                  <a:pt x="385" y="475"/>
                  <a:pt x="385" y="478"/>
                  <a:pt x="383" y="479"/>
                </a:cubicBezTo>
                <a:cubicBezTo>
                  <a:pt x="384" y="480"/>
                  <a:pt x="385" y="481"/>
                  <a:pt x="386" y="482"/>
                </a:cubicBezTo>
                <a:cubicBezTo>
                  <a:pt x="381" y="484"/>
                  <a:pt x="381" y="487"/>
                  <a:pt x="380" y="491"/>
                </a:cubicBezTo>
                <a:cubicBezTo>
                  <a:pt x="375" y="491"/>
                  <a:pt x="374" y="489"/>
                  <a:pt x="370" y="489"/>
                </a:cubicBezTo>
                <a:cubicBezTo>
                  <a:pt x="371" y="486"/>
                  <a:pt x="371" y="486"/>
                  <a:pt x="373" y="485"/>
                </a:cubicBezTo>
                <a:cubicBezTo>
                  <a:pt x="372" y="483"/>
                  <a:pt x="373" y="483"/>
                  <a:pt x="372" y="482"/>
                </a:cubicBezTo>
                <a:cubicBezTo>
                  <a:pt x="372" y="480"/>
                  <a:pt x="372" y="480"/>
                  <a:pt x="372" y="480"/>
                </a:cubicBezTo>
                <a:cubicBezTo>
                  <a:pt x="368" y="480"/>
                  <a:pt x="368" y="480"/>
                  <a:pt x="368" y="480"/>
                </a:cubicBezTo>
                <a:lnTo>
                  <a:pt x="368" y="478"/>
                </a:lnTo>
                <a:close/>
                <a:moveTo>
                  <a:pt x="365" y="445"/>
                </a:moveTo>
                <a:cubicBezTo>
                  <a:pt x="362" y="445"/>
                  <a:pt x="362" y="445"/>
                  <a:pt x="362" y="445"/>
                </a:cubicBezTo>
                <a:cubicBezTo>
                  <a:pt x="362" y="444"/>
                  <a:pt x="362" y="444"/>
                  <a:pt x="362" y="444"/>
                </a:cubicBezTo>
                <a:cubicBezTo>
                  <a:pt x="364" y="444"/>
                  <a:pt x="363" y="444"/>
                  <a:pt x="364" y="443"/>
                </a:cubicBezTo>
                <a:cubicBezTo>
                  <a:pt x="366" y="444"/>
                  <a:pt x="365" y="444"/>
                  <a:pt x="366" y="444"/>
                </a:cubicBezTo>
                <a:cubicBezTo>
                  <a:pt x="366" y="445"/>
                  <a:pt x="366" y="445"/>
                  <a:pt x="365" y="445"/>
                </a:cubicBezTo>
                <a:close/>
                <a:moveTo>
                  <a:pt x="360" y="478"/>
                </a:moveTo>
                <a:cubicBezTo>
                  <a:pt x="362" y="478"/>
                  <a:pt x="362" y="477"/>
                  <a:pt x="363" y="477"/>
                </a:cubicBezTo>
                <a:cubicBezTo>
                  <a:pt x="364" y="477"/>
                  <a:pt x="365" y="477"/>
                  <a:pt x="366" y="478"/>
                </a:cubicBezTo>
                <a:cubicBezTo>
                  <a:pt x="366" y="478"/>
                  <a:pt x="366" y="478"/>
                  <a:pt x="366" y="478"/>
                </a:cubicBezTo>
                <a:cubicBezTo>
                  <a:pt x="365" y="479"/>
                  <a:pt x="365" y="479"/>
                  <a:pt x="364" y="479"/>
                </a:cubicBezTo>
                <a:cubicBezTo>
                  <a:pt x="360" y="479"/>
                  <a:pt x="360" y="479"/>
                  <a:pt x="360" y="479"/>
                </a:cubicBezTo>
                <a:lnTo>
                  <a:pt x="360" y="478"/>
                </a:lnTo>
                <a:close/>
                <a:moveTo>
                  <a:pt x="338" y="490"/>
                </a:moveTo>
                <a:cubicBezTo>
                  <a:pt x="342" y="490"/>
                  <a:pt x="342" y="490"/>
                  <a:pt x="342" y="490"/>
                </a:cubicBezTo>
                <a:cubicBezTo>
                  <a:pt x="342" y="491"/>
                  <a:pt x="342" y="491"/>
                  <a:pt x="342" y="491"/>
                </a:cubicBezTo>
                <a:cubicBezTo>
                  <a:pt x="341" y="491"/>
                  <a:pt x="340" y="491"/>
                  <a:pt x="339" y="492"/>
                </a:cubicBezTo>
                <a:cubicBezTo>
                  <a:pt x="338" y="493"/>
                  <a:pt x="339" y="493"/>
                  <a:pt x="338" y="494"/>
                </a:cubicBezTo>
                <a:cubicBezTo>
                  <a:pt x="337" y="491"/>
                  <a:pt x="337" y="492"/>
                  <a:pt x="338" y="490"/>
                </a:cubicBezTo>
                <a:close/>
                <a:moveTo>
                  <a:pt x="325" y="505"/>
                </a:moveTo>
                <a:cubicBezTo>
                  <a:pt x="330" y="505"/>
                  <a:pt x="330" y="505"/>
                  <a:pt x="330" y="505"/>
                </a:cubicBezTo>
                <a:cubicBezTo>
                  <a:pt x="331" y="503"/>
                  <a:pt x="330" y="503"/>
                  <a:pt x="331" y="502"/>
                </a:cubicBezTo>
                <a:cubicBezTo>
                  <a:pt x="331" y="500"/>
                  <a:pt x="331" y="500"/>
                  <a:pt x="331" y="500"/>
                </a:cubicBezTo>
                <a:cubicBezTo>
                  <a:pt x="333" y="501"/>
                  <a:pt x="334" y="502"/>
                  <a:pt x="336" y="502"/>
                </a:cubicBezTo>
                <a:cubicBezTo>
                  <a:pt x="337" y="500"/>
                  <a:pt x="338" y="500"/>
                  <a:pt x="340" y="497"/>
                </a:cubicBezTo>
                <a:cubicBezTo>
                  <a:pt x="345" y="497"/>
                  <a:pt x="345" y="497"/>
                  <a:pt x="349" y="497"/>
                </a:cubicBezTo>
                <a:cubicBezTo>
                  <a:pt x="350" y="502"/>
                  <a:pt x="353" y="502"/>
                  <a:pt x="350" y="505"/>
                </a:cubicBezTo>
                <a:cubicBezTo>
                  <a:pt x="351" y="506"/>
                  <a:pt x="350" y="505"/>
                  <a:pt x="352" y="506"/>
                </a:cubicBezTo>
                <a:cubicBezTo>
                  <a:pt x="347" y="509"/>
                  <a:pt x="328" y="511"/>
                  <a:pt x="325" y="510"/>
                </a:cubicBezTo>
                <a:cubicBezTo>
                  <a:pt x="322" y="510"/>
                  <a:pt x="322" y="510"/>
                  <a:pt x="322" y="510"/>
                </a:cubicBezTo>
                <a:cubicBezTo>
                  <a:pt x="323" y="508"/>
                  <a:pt x="324" y="507"/>
                  <a:pt x="325" y="505"/>
                </a:cubicBezTo>
                <a:close/>
                <a:moveTo>
                  <a:pt x="355" y="512"/>
                </a:moveTo>
                <a:cubicBezTo>
                  <a:pt x="355" y="515"/>
                  <a:pt x="355" y="515"/>
                  <a:pt x="355" y="515"/>
                </a:cubicBezTo>
                <a:cubicBezTo>
                  <a:pt x="352" y="515"/>
                  <a:pt x="351" y="517"/>
                  <a:pt x="348" y="516"/>
                </a:cubicBezTo>
                <a:cubicBezTo>
                  <a:pt x="342" y="516"/>
                  <a:pt x="331" y="514"/>
                  <a:pt x="325" y="515"/>
                </a:cubicBezTo>
                <a:cubicBezTo>
                  <a:pt x="325" y="513"/>
                  <a:pt x="325" y="513"/>
                  <a:pt x="325" y="513"/>
                </a:cubicBezTo>
                <a:cubicBezTo>
                  <a:pt x="335" y="511"/>
                  <a:pt x="344" y="511"/>
                  <a:pt x="355" y="512"/>
                </a:cubicBezTo>
                <a:close/>
                <a:moveTo>
                  <a:pt x="293" y="507"/>
                </a:moveTo>
                <a:cubicBezTo>
                  <a:pt x="293" y="507"/>
                  <a:pt x="293" y="508"/>
                  <a:pt x="292" y="508"/>
                </a:cubicBezTo>
                <a:cubicBezTo>
                  <a:pt x="292" y="506"/>
                  <a:pt x="292" y="506"/>
                  <a:pt x="292" y="506"/>
                </a:cubicBezTo>
                <a:cubicBezTo>
                  <a:pt x="294" y="507"/>
                  <a:pt x="293" y="506"/>
                  <a:pt x="294" y="507"/>
                </a:cubicBezTo>
                <a:lnTo>
                  <a:pt x="293" y="507"/>
                </a:lnTo>
                <a:close/>
                <a:moveTo>
                  <a:pt x="297" y="675"/>
                </a:moveTo>
                <a:cubicBezTo>
                  <a:pt x="297" y="677"/>
                  <a:pt x="297" y="677"/>
                  <a:pt x="297" y="677"/>
                </a:cubicBezTo>
                <a:cubicBezTo>
                  <a:pt x="296" y="677"/>
                  <a:pt x="296" y="677"/>
                  <a:pt x="296" y="677"/>
                </a:cubicBezTo>
                <a:cubicBezTo>
                  <a:pt x="296" y="676"/>
                  <a:pt x="297" y="675"/>
                  <a:pt x="297" y="674"/>
                </a:cubicBezTo>
                <a:cubicBezTo>
                  <a:pt x="297" y="675"/>
                  <a:pt x="298" y="675"/>
                  <a:pt x="298" y="675"/>
                </a:cubicBezTo>
                <a:lnTo>
                  <a:pt x="297" y="675"/>
                </a:lnTo>
                <a:close/>
                <a:moveTo>
                  <a:pt x="306" y="525"/>
                </a:moveTo>
                <a:cubicBezTo>
                  <a:pt x="303" y="526"/>
                  <a:pt x="304" y="525"/>
                  <a:pt x="303" y="528"/>
                </a:cubicBezTo>
                <a:cubicBezTo>
                  <a:pt x="300" y="528"/>
                  <a:pt x="300" y="528"/>
                  <a:pt x="300" y="528"/>
                </a:cubicBezTo>
                <a:cubicBezTo>
                  <a:pt x="301" y="526"/>
                  <a:pt x="302" y="525"/>
                  <a:pt x="303" y="523"/>
                </a:cubicBezTo>
                <a:cubicBezTo>
                  <a:pt x="304" y="523"/>
                  <a:pt x="305" y="524"/>
                  <a:pt x="306" y="524"/>
                </a:cubicBezTo>
                <a:lnTo>
                  <a:pt x="306" y="525"/>
                </a:lnTo>
                <a:close/>
                <a:moveTo>
                  <a:pt x="320" y="520"/>
                </a:moveTo>
                <a:cubicBezTo>
                  <a:pt x="320" y="521"/>
                  <a:pt x="321" y="521"/>
                  <a:pt x="322" y="522"/>
                </a:cubicBezTo>
                <a:cubicBezTo>
                  <a:pt x="324" y="522"/>
                  <a:pt x="324" y="522"/>
                  <a:pt x="325" y="521"/>
                </a:cubicBezTo>
                <a:cubicBezTo>
                  <a:pt x="327" y="521"/>
                  <a:pt x="327" y="521"/>
                  <a:pt x="327" y="521"/>
                </a:cubicBezTo>
                <a:cubicBezTo>
                  <a:pt x="327" y="523"/>
                  <a:pt x="327" y="524"/>
                  <a:pt x="326" y="526"/>
                </a:cubicBezTo>
                <a:cubicBezTo>
                  <a:pt x="323" y="527"/>
                  <a:pt x="320" y="529"/>
                  <a:pt x="317" y="527"/>
                </a:cubicBezTo>
                <a:cubicBezTo>
                  <a:pt x="315" y="526"/>
                  <a:pt x="316" y="527"/>
                  <a:pt x="315" y="526"/>
                </a:cubicBezTo>
                <a:cubicBezTo>
                  <a:pt x="317" y="524"/>
                  <a:pt x="319" y="522"/>
                  <a:pt x="320" y="520"/>
                </a:cubicBezTo>
                <a:close/>
                <a:moveTo>
                  <a:pt x="362" y="675"/>
                </a:moveTo>
                <a:cubicBezTo>
                  <a:pt x="360" y="675"/>
                  <a:pt x="361" y="675"/>
                  <a:pt x="360" y="674"/>
                </a:cubicBezTo>
                <a:cubicBezTo>
                  <a:pt x="351" y="674"/>
                  <a:pt x="351" y="674"/>
                  <a:pt x="351" y="674"/>
                </a:cubicBezTo>
                <a:cubicBezTo>
                  <a:pt x="352" y="673"/>
                  <a:pt x="352" y="674"/>
                  <a:pt x="353" y="671"/>
                </a:cubicBezTo>
                <a:cubicBezTo>
                  <a:pt x="357" y="671"/>
                  <a:pt x="359" y="670"/>
                  <a:pt x="361" y="670"/>
                </a:cubicBezTo>
                <a:cubicBezTo>
                  <a:pt x="362" y="670"/>
                  <a:pt x="362" y="670"/>
                  <a:pt x="363" y="671"/>
                </a:cubicBezTo>
                <a:cubicBezTo>
                  <a:pt x="363" y="672"/>
                  <a:pt x="363" y="674"/>
                  <a:pt x="362" y="675"/>
                </a:cubicBezTo>
                <a:close/>
                <a:moveTo>
                  <a:pt x="370" y="673"/>
                </a:moveTo>
                <a:cubicBezTo>
                  <a:pt x="369" y="673"/>
                  <a:pt x="369" y="673"/>
                  <a:pt x="369" y="673"/>
                </a:cubicBezTo>
                <a:cubicBezTo>
                  <a:pt x="369" y="672"/>
                  <a:pt x="368" y="672"/>
                  <a:pt x="368" y="671"/>
                </a:cubicBezTo>
                <a:cubicBezTo>
                  <a:pt x="370" y="671"/>
                  <a:pt x="370" y="671"/>
                  <a:pt x="370" y="671"/>
                </a:cubicBezTo>
                <a:lnTo>
                  <a:pt x="370" y="673"/>
                </a:lnTo>
                <a:close/>
                <a:moveTo>
                  <a:pt x="376" y="535"/>
                </a:moveTo>
                <a:cubicBezTo>
                  <a:pt x="372" y="535"/>
                  <a:pt x="372" y="535"/>
                  <a:pt x="370" y="533"/>
                </a:cubicBezTo>
                <a:cubicBezTo>
                  <a:pt x="368" y="532"/>
                  <a:pt x="370" y="533"/>
                  <a:pt x="371" y="531"/>
                </a:cubicBezTo>
                <a:cubicBezTo>
                  <a:pt x="373" y="532"/>
                  <a:pt x="375" y="532"/>
                  <a:pt x="378" y="532"/>
                </a:cubicBezTo>
                <a:cubicBezTo>
                  <a:pt x="377" y="534"/>
                  <a:pt x="377" y="533"/>
                  <a:pt x="376" y="535"/>
                </a:cubicBezTo>
                <a:close/>
                <a:moveTo>
                  <a:pt x="383" y="678"/>
                </a:moveTo>
                <a:cubicBezTo>
                  <a:pt x="381" y="678"/>
                  <a:pt x="380" y="678"/>
                  <a:pt x="378" y="677"/>
                </a:cubicBezTo>
                <a:cubicBezTo>
                  <a:pt x="378" y="677"/>
                  <a:pt x="378" y="677"/>
                  <a:pt x="378" y="676"/>
                </a:cubicBezTo>
                <a:cubicBezTo>
                  <a:pt x="379" y="676"/>
                  <a:pt x="379" y="675"/>
                  <a:pt x="380" y="674"/>
                </a:cubicBezTo>
                <a:cubicBezTo>
                  <a:pt x="384" y="674"/>
                  <a:pt x="384" y="674"/>
                  <a:pt x="384" y="674"/>
                </a:cubicBezTo>
                <a:cubicBezTo>
                  <a:pt x="384" y="676"/>
                  <a:pt x="384" y="677"/>
                  <a:pt x="383" y="678"/>
                </a:cubicBezTo>
                <a:close/>
                <a:moveTo>
                  <a:pt x="404" y="671"/>
                </a:moveTo>
                <a:cubicBezTo>
                  <a:pt x="403" y="672"/>
                  <a:pt x="401" y="673"/>
                  <a:pt x="397" y="673"/>
                </a:cubicBezTo>
                <a:cubicBezTo>
                  <a:pt x="397" y="676"/>
                  <a:pt x="397" y="676"/>
                  <a:pt x="397" y="676"/>
                </a:cubicBezTo>
                <a:cubicBezTo>
                  <a:pt x="396" y="675"/>
                  <a:pt x="395" y="674"/>
                  <a:pt x="394" y="672"/>
                </a:cubicBezTo>
                <a:cubicBezTo>
                  <a:pt x="393" y="671"/>
                  <a:pt x="393" y="672"/>
                  <a:pt x="393" y="671"/>
                </a:cubicBezTo>
                <a:cubicBezTo>
                  <a:pt x="396" y="668"/>
                  <a:pt x="400" y="664"/>
                  <a:pt x="403" y="661"/>
                </a:cubicBezTo>
                <a:cubicBezTo>
                  <a:pt x="405" y="661"/>
                  <a:pt x="405" y="661"/>
                  <a:pt x="405" y="661"/>
                </a:cubicBezTo>
                <a:cubicBezTo>
                  <a:pt x="406" y="663"/>
                  <a:pt x="405" y="662"/>
                  <a:pt x="406" y="663"/>
                </a:cubicBezTo>
                <a:cubicBezTo>
                  <a:pt x="406" y="667"/>
                  <a:pt x="406" y="669"/>
                  <a:pt x="404" y="671"/>
                </a:cubicBezTo>
                <a:close/>
                <a:moveTo>
                  <a:pt x="416" y="522"/>
                </a:moveTo>
                <a:cubicBezTo>
                  <a:pt x="414" y="523"/>
                  <a:pt x="409" y="523"/>
                  <a:pt x="408" y="524"/>
                </a:cubicBezTo>
                <a:cubicBezTo>
                  <a:pt x="407" y="525"/>
                  <a:pt x="406" y="526"/>
                  <a:pt x="405" y="527"/>
                </a:cubicBezTo>
                <a:cubicBezTo>
                  <a:pt x="386" y="527"/>
                  <a:pt x="386" y="527"/>
                  <a:pt x="386" y="527"/>
                </a:cubicBezTo>
                <a:cubicBezTo>
                  <a:pt x="374" y="530"/>
                  <a:pt x="358" y="528"/>
                  <a:pt x="348" y="531"/>
                </a:cubicBezTo>
                <a:cubicBezTo>
                  <a:pt x="341" y="533"/>
                  <a:pt x="338" y="525"/>
                  <a:pt x="333" y="526"/>
                </a:cubicBezTo>
                <a:cubicBezTo>
                  <a:pt x="330" y="526"/>
                  <a:pt x="330" y="526"/>
                  <a:pt x="330" y="526"/>
                </a:cubicBezTo>
                <a:cubicBezTo>
                  <a:pt x="331" y="527"/>
                  <a:pt x="330" y="527"/>
                  <a:pt x="331" y="528"/>
                </a:cubicBezTo>
                <a:cubicBezTo>
                  <a:pt x="331" y="532"/>
                  <a:pt x="330" y="531"/>
                  <a:pt x="329" y="534"/>
                </a:cubicBezTo>
                <a:cubicBezTo>
                  <a:pt x="325" y="535"/>
                  <a:pt x="323" y="535"/>
                  <a:pt x="318" y="534"/>
                </a:cubicBezTo>
                <a:cubicBezTo>
                  <a:pt x="318" y="534"/>
                  <a:pt x="317" y="534"/>
                  <a:pt x="317" y="533"/>
                </a:cubicBezTo>
                <a:cubicBezTo>
                  <a:pt x="317" y="531"/>
                  <a:pt x="317" y="531"/>
                  <a:pt x="318" y="530"/>
                </a:cubicBezTo>
                <a:cubicBezTo>
                  <a:pt x="322" y="530"/>
                  <a:pt x="324" y="530"/>
                  <a:pt x="326" y="531"/>
                </a:cubicBezTo>
                <a:cubicBezTo>
                  <a:pt x="329" y="527"/>
                  <a:pt x="330" y="526"/>
                  <a:pt x="331" y="521"/>
                </a:cubicBezTo>
                <a:cubicBezTo>
                  <a:pt x="336" y="521"/>
                  <a:pt x="340" y="521"/>
                  <a:pt x="343" y="519"/>
                </a:cubicBezTo>
                <a:cubicBezTo>
                  <a:pt x="345" y="521"/>
                  <a:pt x="343" y="519"/>
                  <a:pt x="343" y="522"/>
                </a:cubicBezTo>
                <a:cubicBezTo>
                  <a:pt x="350" y="522"/>
                  <a:pt x="357" y="521"/>
                  <a:pt x="363" y="516"/>
                </a:cubicBezTo>
                <a:cubicBezTo>
                  <a:pt x="364" y="516"/>
                  <a:pt x="364" y="516"/>
                  <a:pt x="364" y="516"/>
                </a:cubicBezTo>
                <a:cubicBezTo>
                  <a:pt x="363" y="514"/>
                  <a:pt x="362" y="514"/>
                  <a:pt x="360" y="513"/>
                </a:cubicBezTo>
                <a:cubicBezTo>
                  <a:pt x="360" y="512"/>
                  <a:pt x="360" y="512"/>
                  <a:pt x="360" y="512"/>
                </a:cubicBezTo>
                <a:cubicBezTo>
                  <a:pt x="360" y="512"/>
                  <a:pt x="360" y="512"/>
                  <a:pt x="360" y="512"/>
                </a:cubicBezTo>
                <a:cubicBezTo>
                  <a:pt x="360" y="510"/>
                  <a:pt x="360" y="510"/>
                  <a:pt x="360" y="510"/>
                </a:cubicBezTo>
                <a:cubicBezTo>
                  <a:pt x="363" y="509"/>
                  <a:pt x="365" y="509"/>
                  <a:pt x="371" y="509"/>
                </a:cubicBezTo>
                <a:cubicBezTo>
                  <a:pt x="367" y="506"/>
                  <a:pt x="363" y="508"/>
                  <a:pt x="360" y="506"/>
                </a:cubicBezTo>
                <a:cubicBezTo>
                  <a:pt x="358" y="506"/>
                  <a:pt x="358" y="506"/>
                  <a:pt x="358" y="506"/>
                </a:cubicBezTo>
                <a:cubicBezTo>
                  <a:pt x="358" y="501"/>
                  <a:pt x="360" y="502"/>
                  <a:pt x="361" y="498"/>
                </a:cubicBezTo>
                <a:cubicBezTo>
                  <a:pt x="364" y="499"/>
                  <a:pt x="365" y="500"/>
                  <a:pt x="367" y="499"/>
                </a:cubicBezTo>
                <a:cubicBezTo>
                  <a:pt x="369" y="501"/>
                  <a:pt x="369" y="501"/>
                  <a:pt x="370" y="504"/>
                </a:cubicBezTo>
                <a:cubicBezTo>
                  <a:pt x="370" y="505"/>
                  <a:pt x="370" y="504"/>
                  <a:pt x="369" y="505"/>
                </a:cubicBezTo>
                <a:cubicBezTo>
                  <a:pt x="370" y="506"/>
                  <a:pt x="372" y="506"/>
                  <a:pt x="375" y="506"/>
                </a:cubicBezTo>
                <a:cubicBezTo>
                  <a:pt x="375" y="502"/>
                  <a:pt x="377" y="501"/>
                  <a:pt x="377" y="498"/>
                </a:cubicBezTo>
                <a:cubicBezTo>
                  <a:pt x="379" y="497"/>
                  <a:pt x="378" y="498"/>
                  <a:pt x="379" y="496"/>
                </a:cubicBezTo>
                <a:cubicBezTo>
                  <a:pt x="381" y="496"/>
                  <a:pt x="383" y="496"/>
                  <a:pt x="385" y="496"/>
                </a:cubicBezTo>
                <a:cubicBezTo>
                  <a:pt x="385" y="499"/>
                  <a:pt x="385" y="499"/>
                  <a:pt x="385" y="499"/>
                </a:cubicBezTo>
                <a:cubicBezTo>
                  <a:pt x="390" y="499"/>
                  <a:pt x="390" y="497"/>
                  <a:pt x="394" y="496"/>
                </a:cubicBezTo>
                <a:cubicBezTo>
                  <a:pt x="395" y="496"/>
                  <a:pt x="394" y="496"/>
                  <a:pt x="395" y="496"/>
                </a:cubicBezTo>
                <a:cubicBezTo>
                  <a:pt x="395" y="499"/>
                  <a:pt x="395" y="499"/>
                  <a:pt x="395" y="499"/>
                </a:cubicBezTo>
                <a:cubicBezTo>
                  <a:pt x="399" y="499"/>
                  <a:pt x="400" y="499"/>
                  <a:pt x="401" y="496"/>
                </a:cubicBezTo>
                <a:cubicBezTo>
                  <a:pt x="402" y="496"/>
                  <a:pt x="402" y="496"/>
                  <a:pt x="402" y="496"/>
                </a:cubicBezTo>
                <a:cubicBezTo>
                  <a:pt x="402" y="500"/>
                  <a:pt x="401" y="500"/>
                  <a:pt x="400" y="503"/>
                </a:cubicBezTo>
                <a:cubicBezTo>
                  <a:pt x="395" y="504"/>
                  <a:pt x="395" y="504"/>
                  <a:pt x="391" y="501"/>
                </a:cubicBezTo>
                <a:cubicBezTo>
                  <a:pt x="389" y="503"/>
                  <a:pt x="387" y="504"/>
                  <a:pt x="384" y="505"/>
                </a:cubicBezTo>
                <a:cubicBezTo>
                  <a:pt x="386" y="509"/>
                  <a:pt x="386" y="508"/>
                  <a:pt x="389" y="509"/>
                </a:cubicBezTo>
                <a:cubicBezTo>
                  <a:pt x="389" y="511"/>
                  <a:pt x="389" y="511"/>
                  <a:pt x="389" y="511"/>
                </a:cubicBezTo>
                <a:cubicBezTo>
                  <a:pt x="388" y="512"/>
                  <a:pt x="389" y="511"/>
                  <a:pt x="388" y="513"/>
                </a:cubicBezTo>
                <a:cubicBezTo>
                  <a:pt x="385" y="512"/>
                  <a:pt x="386" y="513"/>
                  <a:pt x="385" y="511"/>
                </a:cubicBezTo>
                <a:cubicBezTo>
                  <a:pt x="381" y="511"/>
                  <a:pt x="380" y="512"/>
                  <a:pt x="378" y="515"/>
                </a:cubicBezTo>
                <a:cubicBezTo>
                  <a:pt x="378" y="515"/>
                  <a:pt x="378" y="515"/>
                  <a:pt x="378" y="515"/>
                </a:cubicBezTo>
                <a:cubicBezTo>
                  <a:pt x="379" y="518"/>
                  <a:pt x="379" y="518"/>
                  <a:pt x="380" y="520"/>
                </a:cubicBezTo>
                <a:cubicBezTo>
                  <a:pt x="385" y="519"/>
                  <a:pt x="385" y="518"/>
                  <a:pt x="386" y="514"/>
                </a:cubicBezTo>
                <a:cubicBezTo>
                  <a:pt x="390" y="514"/>
                  <a:pt x="395" y="514"/>
                  <a:pt x="397" y="513"/>
                </a:cubicBezTo>
                <a:cubicBezTo>
                  <a:pt x="397" y="512"/>
                  <a:pt x="398" y="512"/>
                  <a:pt x="396" y="512"/>
                </a:cubicBezTo>
                <a:cubicBezTo>
                  <a:pt x="396" y="511"/>
                  <a:pt x="396" y="511"/>
                  <a:pt x="396" y="511"/>
                </a:cubicBezTo>
                <a:cubicBezTo>
                  <a:pt x="398" y="511"/>
                  <a:pt x="398" y="511"/>
                  <a:pt x="399" y="512"/>
                </a:cubicBezTo>
                <a:cubicBezTo>
                  <a:pt x="404" y="512"/>
                  <a:pt x="405" y="512"/>
                  <a:pt x="408" y="513"/>
                </a:cubicBezTo>
                <a:cubicBezTo>
                  <a:pt x="408" y="514"/>
                  <a:pt x="408" y="514"/>
                  <a:pt x="408" y="514"/>
                </a:cubicBezTo>
                <a:cubicBezTo>
                  <a:pt x="400" y="514"/>
                  <a:pt x="400" y="514"/>
                  <a:pt x="400" y="514"/>
                </a:cubicBezTo>
                <a:cubicBezTo>
                  <a:pt x="400" y="517"/>
                  <a:pt x="400" y="517"/>
                  <a:pt x="400" y="517"/>
                </a:cubicBezTo>
                <a:cubicBezTo>
                  <a:pt x="407" y="517"/>
                  <a:pt x="409" y="518"/>
                  <a:pt x="416" y="519"/>
                </a:cubicBezTo>
                <a:lnTo>
                  <a:pt x="416" y="522"/>
                </a:lnTo>
                <a:close/>
                <a:moveTo>
                  <a:pt x="422" y="525"/>
                </a:moveTo>
                <a:cubicBezTo>
                  <a:pt x="421" y="525"/>
                  <a:pt x="421" y="525"/>
                  <a:pt x="421" y="525"/>
                </a:cubicBezTo>
                <a:cubicBezTo>
                  <a:pt x="421" y="524"/>
                  <a:pt x="422" y="523"/>
                  <a:pt x="422" y="522"/>
                </a:cubicBezTo>
                <a:cubicBezTo>
                  <a:pt x="424" y="522"/>
                  <a:pt x="424" y="522"/>
                  <a:pt x="424" y="522"/>
                </a:cubicBezTo>
                <a:cubicBezTo>
                  <a:pt x="423" y="525"/>
                  <a:pt x="423" y="523"/>
                  <a:pt x="422" y="525"/>
                </a:cubicBezTo>
                <a:close/>
                <a:moveTo>
                  <a:pt x="440" y="669"/>
                </a:moveTo>
                <a:cubicBezTo>
                  <a:pt x="438" y="669"/>
                  <a:pt x="438" y="669"/>
                  <a:pt x="438" y="669"/>
                </a:cubicBezTo>
                <a:cubicBezTo>
                  <a:pt x="438" y="668"/>
                  <a:pt x="437" y="668"/>
                  <a:pt x="437" y="668"/>
                </a:cubicBezTo>
                <a:cubicBezTo>
                  <a:pt x="438" y="665"/>
                  <a:pt x="438" y="665"/>
                  <a:pt x="439" y="663"/>
                </a:cubicBezTo>
                <a:cubicBezTo>
                  <a:pt x="441" y="664"/>
                  <a:pt x="440" y="663"/>
                  <a:pt x="441" y="664"/>
                </a:cubicBezTo>
                <a:cubicBezTo>
                  <a:pt x="442" y="664"/>
                  <a:pt x="442" y="664"/>
                  <a:pt x="442" y="664"/>
                </a:cubicBezTo>
                <a:cubicBezTo>
                  <a:pt x="441" y="666"/>
                  <a:pt x="440" y="666"/>
                  <a:pt x="440" y="669"/>
                </a:cubicBezTo>
                <a:close/>
                <a:moveTo>
                  <a:pt x="447" y="668"/>
                </a:moveTo>
                <a:cubicBezTo>
                  <a:pt x="443" y="668"/>
                  <a:pt x="443" y="668"/>
                  <a:pt x="443" y="668"/>
                </a:cubicBezTo>
                <a:cubicBezTo>
                  <a:pt x="443" y="665"/>
                  <a:pt x="443" y="665"/>
                  <a:pt x="443" y="665"/>
                </a:cubicBezTo>
                <a:cubicBezTo>
                  <a:pt x="444" y="664"/>
                  <a:pt x="445" y="664"/>
                  <a:pt x="447" y="663"/>
                </a:cubicBezTo>
                <a:cubicBezTo>
                  <a:pt x="447" y="664"/>
                  <a:pt x="447" y="665"/>
                  <a:pt x="448" y="666"/>
                </a:cubicBezTo>
                <a:cubicBezTo>
                  <a:pt x="447" y="667"/>
                  <a:pt x="447" y="666"/>
                  <a:pt x="447" y="668"/>
                </a:cubicBezTo>
                <a:close/>
                <a:moveTo>
                  <a:pt x="472" y="79"/>
                </a:moveTo>
                <a:cubicBezTo>
                  <a:pt x="475" y="79"/>
                  <a:pt x="475" y="79"/>
                  <a:pt x="475" y="79"/>
                </a:cubicBezTo>
                <a:cubicBezTo>
                  <a:pt x="475" y="80"/>
                  <a:pt x="475" y="80"/>
                  <a:pt x="475" y="80"/>
                </a:cubicBezTo>
                <a:cubicBezTo>
                  <a:pt x="473" y="81"/>
                  <a:pt x="473" y="81"/>
                  <a:pt x="471" y="82"/>
                </a:cubicBezTo>
                <a:cubicBezTo>
                  <a:pt x="471" y="81"/>
                  <a:pt x="471" y="81"/>
                  <a:pt x="471" y="81"/>
                </a:cubicBezTo>
                <a:cubicBezTo>
                  <a:pt x="469" y="81"/>
                  <a:pt x="469" y="81"/>
                  <a:pt x="469" y="81"/>
                </a:cubicBezTo>
                <a:cubicBezTo>
                  <a:pt x="470" y="80"/>
                  <a:pt x="471" y="80"/>
                  <a:pt x="472" y="79"/>
                </a:cubicBezTo>
                <a:close/>
                <a:moveTo>
                  <a:pt x="472" y="663"/>
                </a:moveTo>
                <a:cubicBezTo>
                  <a:pt x="472" y="664"/>
                  <a:pt x="472" y="664"/>
                  <a:pt x="472" y="664"/>
                </a:cubicBezTo>
                <a:cubicBezTo>
                  <a:pt x="472" y="664"/>
                  <a:pt x="472" y="665"/>
                  <a:pt x="471" y="665"/>
                </a:cubicBezTo>
                <a:cubicBezTo>
                  <a:pt x="469" y="664"/>
                  <a:pt x="470" y="665"/>
                  <a:pt x="469" y="663"/>
                </a:cubicBezTo>
                <a:lnTo>
                  <a:pt x="472" y="663"/>
                </a:lnTo>
                <a:close/>
                <a:moveTo>
                  <a:pt x="480" y="670"/>
                </a:moveTo>
                <a:cubicBezTo>
                  <a:pt x="478" y="671"/>
                  <a:pt x="479" y="670"/>
                  <a:pt x="478" y="672"/>
                </a:cubicBezTo>
                <a:cubicBezTo>
                  <a:pt x="476" y="673"/>
                  <a:pt x="477" y="673"/>
                  <a:pt x="476" y="673"/>
                </a:cubicBezTo>
                <a:cubicBezTo>
                  <a:pt x="472" y="673"/>
                  <a:pt x="472" y="673"/>
                  <a:pt x="470" y="672"/>
                </a:cubicBezTo>
                <a:cubicBezTo>
                  <a:pt x="469" y="672"/>
                  <a:pt x="469" y="672"/>
                  <a:pt x="469" y="672"/>
                </a:cubicBezTo>
                <a:cubicBezTo>
                  <a:pt x="471" y="670"/>
                  <a:pt x="472" y="668"/>
                  <a:pt x="474" y="667"/>
                </a:cubicBezTo>
                <a:cubicBezTo>
                  <a:pt x="477" y="668"/>
                  <a:pt x="476" y="668"/>
                  <a:pt x="480" y="669"/>
                </a:cubicBezTo>
                <a:lnTo>
                  <a:pt x="480" y="670"/>
                </a:lnTo>
                <a:close/>
                <a:moveTo>
                  <a:pt x="483" y="662"/>
                </a:moveTo>
                <a:cubicBezTo>
                  <a:pt x="482" y="665"/>
                  <a:pt x="481" y="665"/>
                  <a:pt x="478" y="666"/>
                </a:cubicBezTo>
                <a:cubicBezTo>
                  <a:pt x="478" y="665"/>
                  <a:pt x="478" y="665"/>
                  <a:pt x="478" y="665"/>
                </a:cubicBezTo>
                <a:cubicBezTo>
                  <a:pt x="478" y="665"/>
                  <a:pt x="477" y="664"/>
                  <a:pt x="477" y="664"/>
                </a:cubicBezTo>
                <a:cubicBezTo>
                  <a:pt x="479" y="663"/>
                  <a:pt x="482" y="661"/>
                  <a:pt x="483" y="659"/>
                </a:cubicBezTo>
                <a:cubicBezTo>
                  <a:pt x="484" y="661"/>
                  <a:pt x="484" y="660"/>
                  <a:pt x="483" y="662"/>
                </a:cubicBezTo>
                <a:close/>
                <a:moveTo>
                  <a:pt x="489" y="664"/>
                </a:moveTo>
                <a:cubicBezTo>
                  <a:pt x="486" y="664"/>
                  <a:pt x="486" y="664"/>
                  <a:pt x="486" y="664"/>
                </a:cubicBezTo>
                <a:cubicBezTo>
                  <a:pt x="488" y="662"/>
                  <a:pt x="489" y="660"/>
                  <a:pt x="490" y="657"/>
                </a:cubicBezTo>
                <a:cubicBezTo>
                  <a:pt x="491" y="657"/>
                  <a:pt x="491" y="657"/>
                  <a:pt x="491" y="657"/>
                </a:cubicBezTo>
                <a:cubicBezTo>
                  <a:pt x="491" y="661"/>
                  <a:pt x="490" y="661"/>
                  <a:pt x="489" y="664"/>
                </a:cubicBezTo>
                <a:close/>
                <a:moveTo>
                  <a:pt x="493" y="670"/>
                </a:moveTo>
                <a:cubicBezTo>
                  <a:pt x="492" y="669"/>
                  <a:pt x="492" y="669"/>
                  <a:pt x="492" y="667"/>
                </a:cubicBezTo>
                <a:cubicBezTo>
                  <a:pt x="493" y="667"/>
                  <a:pt x="493" y="667"/>
                  <a:pt x="493" y="667"/>
                </a:cubicBezTo>
                <a:lnTo>
                  <a:pt x="493" y="670"/>
                </a:lnTo>
                <a:close/>
                <a:moveTo>
                  <a:pt x="498" y="68"/>
                </a:moveTo>
                <a:cubicBezTo>
                  <a:pt x="501" y="68"/>
                  <a:pt x="501" y="68"/>
                  <a:pt x="501" y="68"/>
                </a:cubicBezTo>
                <a:cubicBezTo>
                  <a:pt x="499" y="69"/>
                  <a:pt x="499" y="69"/>
                  <a:pt x="498" y="68"/>
                </a:cubicBezTo>
                <a:close/>
                <a:moveTo>
                  <a:pt x="508" y="516"/>
                </a:moveTo>
                <a:cubicBezTo>
                  <a:pt x="506" y="517"/>
                  <a:pt x="507" y="517"/>
                  <a:pt x="506" y="517"/>
                </a:cubicBezTo>
                <a:cubicBezTo>
                  <a:pt x="502" y="517"/>
                  <a:pt x="504" y="517"/>
                  <a:pt x="502" y="514"/>
                </a:cubicBezTo>
                <a:cubicBezTo>
                  <a:pt x="504" y="514"/>
                  <a:pt x="504" y="513"/>
                  <a:pt x="505" y="513"/>
                </a:cubicBezTo>
                <a:cubicBezTo>
                  <a:pt x="507" y="514"/>
                  <a:pt x="506" y="513"/>
                  <a:pt x="507" y="515"/>
                </a:cubicBezTo>
                <a:cubicBezTo>
                  <a:pt x="508" y="515"/>
                  <a:pt x="508" y="515"/>
                  <a:pt x="508" y="515"/>
                </a:cubicBezTo>
                <a:lnTo>
                  <a:pt x="508" y="516"/>
                </a:lnTo>
                <a:close/>
                <a:moveTo>
                  <a:pt x="511" y="516"/>
                </a:moveTo>
                <a:cubicBezTo>
                  <a:pt x="510" y="518"/>
                  <a:pt x="511" y="517"/>
                  <a:pt x="510" y="518"/>
                </a:cubicBezTo>
                <a:cubicBezTo>
                  <a:pt x="510" y="517"/>
                  <a:pt x="510" y="517"/>
                  <a:pt x="510" y="517"/>
                </a:cubicBezTo>
                <a:cubicBezTo>
                  <a:pt x="509" y="516"/>
                  <a:pt x="510" y="516"/>
                  <a:pt x="511" y="513"/>
                </a:cubicBezTo>
                <a:cubicBezTo>
                  <a:pt x="513" y="513"/>
                  <a:pt x="513" y="513"/>
                  <a:pt x="513" y="513"/>
                </a:cubicBezTo>
                <a:cubicBezTo>
                  <a:pt x="512" y="515"/>
                  <a:pt x="512" y="515"/>
                  <a:pt x="511" y="516"/>
                </a:cubicBezTo>
                <a:close/>
                <a:moveTo>
                  <a:pt x="513" y="74"/>
                </a:moveTo>
                <a:cubicBezTo>
                  <a:pt x="512" y="75"/>
                  <a:pt x="511" y="75"/>
                  <a:pt x="510" y="75"/>
                </a:cubicBezTo>
                <a:cubicBezTo>
                  <a:pt x="510" y="74"/>
                  <a:pt x="510" y="74"/>
                  <a:pt x="510" y="74"/>
                </a:cubicBezTo>
                <a:cubicBezTo>
                  <a:pt x="513" y="74"/>
                  <a:pt x="513" y="74"/>
                  <a:pt x="513" y="74"/>
                </a:cubicBezTo>
                <a:close/>
                <a:moveTo>
                  <a:pt x="524" y="74"/>
                </a:moveTo>
                <a:cubicBezTo>
                  <a:pt x="530" y="74"/>
                  <a:pt x="530" y="74"/>
                  <a:pt x="530" y="74"/>
                </a:cubicBezTo>
                <a:cubicBezTo>
                  <a:pt x="530" y="75"/>
                  <a:pt x="530" y="75"/>
                  <a:pt x="530" y="75"/>
                </a:cubicBezTo>
                <a:cubicBezTo>
                  <a:pt x="530" y="76"/>
                  <a:pt x="529" y="76"/>
                  <a:pt x="529" y="76"/>
                </a:cubicBezTo>
                <a:cubicBezTo>
                  <a:pt x="526" y="76"/>
                  <a:pt x="526" y="76"/>
                  <a:pt x="524" y="74"/>
                </a:cubicBezTo>
                <a:close/>
                <a:moveTo>
                  <a:pt x="543" y="665"/>
                </a:moveTo>
                <a:cubicBezTo>
                  <a:pt x="540" y="665"/>
                  <a:pt x="540" y="666"/>
                  <a:pt x="538" y="665"/>
                </a:cubicBezTo>
                <a:cubicBezTo>
                  <a:pt x="536" y="664"/>
                  <a:pt x="536" y="664"/>
                  <a:pt x="536" y="660"/>
                </a:cubicBezTo>
                <a:cubicBezTo>
                  <a:pt x="534" y="660"/>
                  <a:pt x="532" y="660"/>
                  <a:pt x="531" y="659"/>
                </a:cubicBezTo>
                <a:cubicBezTo>
                  <a:pt x="531" y="661"/>
                  <a:pt x="531" y="662"/>
                  <a:pt x="532" y="663"/>
                </a:cubicBezTo>
                <a:cubicBezTo>
                  <a:pt x="532" y="665"/>
                  <a:pt x="532" y="665"/>
                  <a:pt x="532" y="665"/>
                </a:cubicBezTo>
                <a:cubicBezTo>
                  <a:pt x="530" y="664"/>
                  <a:pt x="530" y="662"/>
                  <a:pt x="529" y="660"/>
                </a:cubicBezTo>
                <a:cubicBezTo>
                  <a:pt x="533" y="658"/>
                  <a:pt x="539" y="656"/>
                  <a:pt x="541" y="654"/>
                </a:cubicBezTo>
                <a:cubicBezTo>
                  <a:pt x="542" y="655"/>
                  <a:pt x="542" y="654"/>
                  <a:pt x="542" y="655"/>
                </a:cubicBezTo>
                <a:cubicBezTo>
                  <a:pt x="543" y="657"/>
                  <a:pt x="542" y="659"/>
                  <a:pt x="540" y="660"/>
                </a:cubicBezTo>
                <a:cubicBezTo>
                  <a:pt x="541" y="661"/>
                  <a:pt x="541" y="661"/>
                  <a:pt x="541" y="662"/>
                </a:cubicBezTo>
                <a:cubicBezTo>
                  <a:pt x="544" y="661"/>
                  <a:pt x="543" y="663"/>
                  <a:pt x="544" y="660"/>
                </a:cubicBezTo>
                <a:cubicBezTo>
                  <a:pt x="545" y="660"/>
                  <a:pt x="545" y="660"/>
                  <a:pt x="545" y="660"/>
                </a:cubicBezTo>
                <a:cubicBezTo>
                  <a:pt x="544" y="663"/>
                  <a:pt x="544" y="662"/>
                  <a:pt x="543" y="665"/>
                </a:cubicBezTo>
                <a:close/>
                <a:moveTo>
                  <a:pt x="556" y="514"/>
                </a:moveTo>
                <a:cubicBezTo>
                  <a:pt x="556" y="511"/>
                  <a:pt x="556" y="513"/>
                  <a:pt x="557" y="510"/>
                </a:cubicBezTo>
                <a:cubicBezTo>
                  <a:pt x="561" y="510"/>
                  <a:pt x="561" y="510"/>
                  <a:pt x="561" y="510"/>
                </a:cubicBezTo>
                <a:cubicBezTo>
                  <a:pt x="561" y="512"/>
                  <a:pt x="561" y="512"/>
                  <a:pt x="561" y="512"/>
                </a:cubicBezTo>
                <a:cubicBezTo>
                  <a:pt x="562" y="513"/>
                  <a:pt x="561" y="513"/>
                  <a:pt x="562" y="515"/>
                </a:cubicBezTo>
                <a:cubicBezTo>
                  <a:pt x="560" y="515"/>
                  <a:pt x="558" y="515"/>
                  <a:pt x="556" y="514"/>
                </a:cubicBezTo>
                <a:close/>
                <a:moveTo>
                  <a:pt x="625" y="90"/>
                </a:moveTo>
                <a:cubicBezTo>
                  <a:pt x="623" y="89"/>
                  <a:pt x="624" y="89"/>
                  <a:pt x="623" y="87"/>
                </a:cubicBezTo>
                <a:cubicBezTo>
                  <a:pt x="624" y="87"/>
                  <a:pt x="624" y="87"/>
                  <a:pt x="624" y="88"/>
                </a:cubicBezTo>
                <a:cubicBezTo>
                  <a:pt x="625" y="88"/>
                  <a:pt x="625" y="88"/>
                  <a:pt x="625" y="88"/>
                </a:cubicBezTo>
                <a:lnTo>
                  <a:pt x="625" y="90"/>
                </a:lnTo>
                <a:close/>
                <a:moveTo>
                  <a:pt x="629" y="88"/>
                </a:moveTo>
                <a:cubicBezTo>
                  <a:pt x="632" y="88"/>
                  <a:pt x="632" y="88"/>
                  <a:pt x="632" y="88"/>
                </a:cubicBezTo>
                <a:cubicBezTo>
                  <a:pt x="630" y="89"/>
                  <a:pt x="631" y="89"/>
                  <a:pt x="629" y="88"/>
                </a:cubicBezTo>
                <a:close/>
                <a:moveTo>
                  <a:pt x="1028" y="347"/>
                </a:moveTo>
                <a:cubicBezTo>
                  <a:pt x="1029" y="348"/>
                  <a:pt x="1029" y="347"/>
                  <a:pt x="1029" y="348"/>
                </a:cubicBezTo>
                <a:cubicBezTo>
                  <a:pt x="1028" y="347"/>
                  <a:pt x="1029" y="348"/>
                  <a:pt x="1028" y="347"/>
                </a:cubicBezTo>
                <a:close/>
                <a:moveTo>
                  <a:pt x="1038" y="344"/>
                </a:moveTo>
                <a:cubicBezTo>
                  <a:pt x="1038" y="346"/>
                  <a:pt x="1038" y="346"/>
                  <a:pt x="1038" y="346"/>
                </a:cubicBezTo>
                <a:cubicBezTo>
                  <a:pt x="1036" y="345"/>
                  <a:pt x="1034" y="344"/>
                  <a:pt x="1032" y="343"/>
                </a:cubicBezTo>
                <a:cubicBezTo>
                  <a:pt x="1032" y="343"/>
                  <a:pt x="1032" y="343"/>
                  <a:pt x="1031" y="342"/>
                </a:cubicBezTo>
                <a:cubicBezTo>
                  <a:pt x="1032" y="342"/>
                  <a:pt x="1032" y="342"/>
                  <a:pt x="1032" y="342"/>
                </a:cubicBezTo>
                <a:cubicBezTo>
                  <a:pt x="1034" y="340"/>
                  <a:pt x="1035" y="340"/>
                  <a:pt x="1037" y="338"/>
                </a:cubicBezTo>
                <a:cubicBezTo>
                  <a:pt x="1037" y="339"/>
                  <a:pt x="1038" y="339"/>
                  <a:pt x="1038" y="339"/>
                </a:cubicBezTo>
                <a:cubicBezTo>
                  <a:pt x="1039" y="340"/>
                  <a:pt x="1037" y="343"/>
                  <a:pt x="1038" y="344"/>
                </a:cubicBezTo>
                <a:close/>
                <a:moveTo>
                  <a:pt x="1029" y="334"/>
                </a:moveTo>
                <a:cubicBezTo>
                  <a:pt x="1032" y="332"/>
                  <a:pt x="1033" y="332"/>
                  <a:pt x="1034" y="330"/>
                </a:cubicBezTo>
                <a:cubicBezTo>
                  <a:pt x="1036" y="330"/>
                  <a:pt x="1036" y="331"/>
                  <a:pt x="1039" y="331"/>
                </a:cubicBezTo>
                <a:cubicBezTo>
                  <a:pt x="1039" y="332"/>
                  <a:pt x="1039" y="332"/>
                  <a:pt x="1039" y="332"/>
                </a:cubicBezTo>
                <a:cubicBezTo>
                  <a:pt x="1037" y="333"/>
                  <a:pt x="1036" y="335"/>
                  <a:pt x="1035" y="337"/>
                </a:cubicBezTo>
                <a:cubicBezTo>
                  <a:pt x="1031" y="336"/>
                  <a:pt x="1032" y="335"/>
                  <a:pt x="1029" y="334"/>
                </a:cubicBezTo>
                <a:close/>
                <a:moveTo>
                  <a:pt x="1042" y="348"/>
                </a:moveTo>
                <a:cubicBezTo>
                  <a:pt x="1041" y="348"/>
                  <a:pt x="1041" y="349"/>
                  <a:pt x="1041" y="349"/>
                </a:cubicBezTo>
                <a:cubicBezTo>
                  <a:pt x="1039" y="349"/>
                  <a:pt x="1039" y="349"/>
                  <a:pt x="1039" y="349"/>
                </a:cubicBezTo>
                <a:cubicBezTo>
                  <a:pt x="1039" y="347"/>
                  <a:pt x="1039" y="347"/>
                  <a:pt x="1039" y="347"/>
                </a:cubicBezTo>
                <a:cubicBezTo>
                  <a:pt x="1042" y="347"/>
                  <a:pt x="1042" y="347"/>
                  <a:pt x="1042" y="347"/>
                </a:cubicBezTo>
                <a:lnTo>
                  <a:pt x="1042" y="348"/>
                </a:lnTo>
                <a:close/>
                <a:moveTo>
                  <a:pt x="1049" y="341"/>
                </a:moveTo>
                <a:cubicBezTo>
                  <a:pt x="1048" y="344"/>
                  <a:pt x="1047" y="343"/>
                  <a:pt x="1046" y="346"/>
                </a:cubicBezTo>
                <a:cubicBezTo>
                  <a:pt x="1042" y="346"/>
                  <a:pt x="1043" y="347"/>
                  <a:pt x="1042" y="344"/>
                </a:cubicBezTo>
                <a:cubicBezTo>
                  <a:pt x="1041" y="343"/>
                  <a:pt x="1041" y="344"/>
                  <a:pt x="1041" y="342"/>
                </a:cubicBezTo>
                <a:cubicBezTo>
                  <a:pt x="1044" y="341"/>
                  <a:pt x="1045" y="341"/>
                  <a:pt x="1047" y="338"/>
                </a:cubicBezTo>
                <a:cubicBezTo>
                  <a:pt x="1049" y="338"/>
                  <a:pt x="1049" y="338"/>
                  <a:pt x="1049" y="338"/>
                </a:cubicBezTo>
                <a:cubicBezTo>
                  <a:pt x="1049" y="341"/>
                  <a:pt x="1050" y="340"/>
                  <a:pt x="1049" y="341"/>
                </a:cubicBezTo>
                <a:close/>
                <a:moveTo>
                  <a:pt x="1040" y="335"/>
                </a:moveTo>
                <a:cubicBezTo>
                  <a:pt x="1041" y="331"/>
                  <a:pt x="1041" y="332"/>
                  <a:pt x="1042" y="328"/>
                </a:cubicBezTo>
                <a:cubicBezTo>
                  <a:pt x="1045" y="328"/>
                  <a:pt x="1045" y="328"/>
                  <a:pt x="1045" y="328"/>
                </a:cubicBezTo>
                <a:cubicBezTo>
                  <a:pt x="1046" y="331"/>
                  <a:pt x="1045" y="330"/>
                  <a:pt x="1047" y="331"/>
                </a:cubicBezTo>
                <a:cubicBezTo>
                  <a:pt x="1047" y="334"/>
                  <a:pt x="1048" y="334"/>
                  <a:pt x="1045" y="335"/>
                </a:cubicBezTo>
                <a:cubicBezTo>
                  <a:pt x="1043" y="336"/>
                  <a:pt x="1043" y="335"/>
                  <a:pt x="1040" y="335"/>
                </a:cubicBezTo>
                <a:close/>
                <a:moveTo>
                  <a:pt x="1061" y="343"/>
                </a:moveTo>
                <a:cubicBezTo>
                  <a:pt x="1060" y="345"/>
                  <a:pt x="1059" y="346"/>
                  <a:pt x="1058" y="347"/>
                </a:cubicBezTo>
                <a:cubicBezTo>
                  <a:pt x="1057" y="346"/>
                  <a:pt x="1055" y="347"/>
                  <a:pt x="1054" y="347"/>
                </a:cubicBezTo>
                <a:cubicBezTo>
                  <a:pt x="1052" y="347"/>
                  <a:pt x="1052" y="347"/>
                  <a:pt x="1052" y="347"/>
                </a:cubicBezTo>
                <a:cubicBezTo>
                  <a:pt x="1056" y="341"/>
                  <a:pt x="1052" y="341"/>
                  <a:pt x="1053" y="339"/>
                </a:cubicBezTo>
                <a:cubicBezTo>
                  <a:pt x="1054" y="337"/>
                  <a:pt x="1060" y="336"/>
                  <a:pt x="1054" y="333"/>
                </a:cubicBezTo>
                <a:cubicBezTo>
                  <a:pt x="1055" y="328"/>
                  <a:pt x="1055" y="329"/>
                  <a:pt x="1058" y="327"/>
                </a:cubicBezTo>
                <a:cubicBezTo>
                  <a:pt x="1059" y="327"/>
                  <a:pt x="1060" y="328"/>
                  <a:pt x="1062" y="328"/>
                </a:cubicBezTo>
                <a:cubicBezTo>
                  <a:pt x="1060" y="333"/>
                  <a:pt x="1058" y="339"/>
                  <a:pt x="1061" y="343"/>
                </a:cubicBezTo>
                <a:close/>
                <a:moveTo>
                  <a:pt x="1083" y="338"/>
                </a:moveTo>
                <a:cubicBezTo>
                  <a:pt x="1079" y="339"/>
                  <a:pt x="1078" y="338"/>
                  <a:pt x="1076" y="342"/>
                </a:cubicBezTo>
                <a:cubicBezTo>
                  <a:pt x="1075" y="342"/>
                  <a:pt x="1075" y="342"/>
                  <a:pt x="1075" y="342"/>
                </a:cubicBezTo>
                <a:cubicBezTo>
                  <a:pt x="1076" y="340"/>
                  <a:pt x="1076" y="341"/>
                  <a:pt x="1077" y="338"/>
                </a:cubicBezTo>
                <a:cubicBezTo>
                  <a:pt x="1071" y="338"/>
                  <a:pt x="1071" y="338"/>
                  <a:pt x="1071" y="338"/>
                </a:cubicBezTo>
                <a:cubicBezTo>
                  <a:pt x="1071" y="336"/>
                  <a:pt x="1071" y="336"/>
                  <a:pt x="1071" y="336"/>
                </a:cubicBezTo>
                <a:cubicBezTo>
                  <a:pt x="1074" y="335"/>
                  <a:pt x="1079" y="335"/>
                  <a:pt x="1082" y="333"/>
                </a:cubicBezTo>
                <a:cubicBezTo>
                  <a:pt x="1083" y="333"/>
                  <a:pt x="1083" y="333"/>
                  <a:pt x="1083" y="333"/>
                </a:cubicBezTo>
                <a:cubicBezTo>
                  <a:pt x="1083" y="335"/>
                  <a:pt x="1083" y="336"/>
                  <a:pt x="1082" y="338"/>
                </a:cubicBezTo>
                <a:cubicBezTo>
                  <a:pt x="1083" y="338"/>
                  <a:pt x="1083" y="338"/>
                  <a:pt x="1083" y="338"/>
                </a:cubicBezTo>
                <a:close/>
                <a:moveTo>
                  <a:pt x="1067" y="332"/>
                </a:moveTo>
                <a:cubicBezTo>
                  <a:pt x="1067" y="331"/>
                  <a:pt x="1067" y="331"/>
                  <a:pt x="1067" y="331"/>
                </a:cubicBezTo>
                <a:cubicBezTo>
                  <a:pt x="1069" y="330"/>
                  <a:pt x="1068" y="331"/>
                  <a:pt x="1069" y="330"/>
                </a:cubicBezTo>
                <a:cubicBezTo>
                  <a:pt x="1071" y="330"/>
                  <a:pt x="1071" y="330"/>
                  <a:pt x="1071" y="330"/>
                </a:cubicBezTo>
                <a:cubicBezTo>
                  <a:pt x="1071" y="332"/>
                  <a:pt x="1071" y="332"/>
                  <a:pt x="1071" y="332"/>
                </a:cubicBezTo>
                <a:lnTo>
                  <a:pt x="1067" y="332"/>
                </a:lnTo>
                <a:close/>
                <a:moveTo>
                  <a:pt x="1075" y="312"/>
                </a:moveTo>
                <a:cubicBezTo>
                  <a:pt x="1076" y="309"/>
                  <a:pt x="1077" y="309"/>
                  <a:pt x="1081" y="309"/>
                </a:cubicBezTo>
                <a:cubicBezTo>
                  <a:pt x="1080" y="311"/>
                  <a:pt x="1080" y="312"/>
                  <a:pt x="1080" y="313"/>
                </a:cubicBezTo>
                <a:cubicBezTo>
                  <a:pt x="1079" y="314"/>
                  <a:pt x="1079" y="315"/>
                  <a:pt x="1079" y="316"/>
                </a:cubicBezTo>
                <a:cubicBezTo>
                  <a:pt x="1075" y="316"/>
                  <a:pt x="1075" y="316"/>
                  <a:pt x="1075" y="316"/>
                </a:cubicBezTo>
                <a:cubicBezTo>
                  <a:pt x="1075" y="313"/>
                  <a:pt x="1074" y="313"/>
                  <a:pt x="1075" y="312"/>
                </a:cubicBezTo>
                <a:close/>
                <a:moveTo>
                  <a:pt x="1084" y="330"/>
                </a:moveTo>
                <a:cubicBezTo>
                  <a:pt x="1082" y="330"/>
                  <a:pt x="1082" y="330"/>
                  <a:pt x="1082" y="330"/>
                </a:cubicBezTo>
                <a:cubicBezTo>
                  <a:pt x="1082" y="328"/>
                  <a:pt x="1082" y="328"/>
                  <a:pt x="1082" y="326"/>
                </a:cubicBezTo>
                <a:cubicBezTo>
                  <a:pt x="1085" y="327"/>
                  <a:pt x="1083" y="326"/>
                  <a:pt x="1084" y="328"/>
                </a:cubicBezTo>
                <a:cubicBezTo>
                  <a:pt x="1085" y="328"/>
                  <a:pt x="1085" y="329"/>
                  <a:pt x="1085" y="329"/>
                </a:cubicBezTo>
                <a:cubicBezTo>
                  <a:pt x="1085" y="329"/>
                  <a:pt x="1085" y="330"/>
                  <a:pt x="1084" y="330"/>
                </a:cubicBezTo>
                <a:close/>
                <a:moveTo>
                  <a:pt x="1084" y="313"/>
                </a:moveTo>
                <a:cubicBezTo>
                  <a:pt x="1084" y="310"/>
                  <a:pt x="1084" y="310"/>
                  <a:pt x="1084" y="310"/>
                </a:cubicBezTo>
                <a:cubicBezTo>
                  <a:pt x="1087" y="310"/>
                  <a:pt x="1088" y="310"/>
                  <a:pt x="1089" y="309"/>
                </a:cubicBezTo>
                <a:cubicBezTo>
                  <a:pt x="1089" y="310"/>
                  <a:pt x="1090" y="310"/>
                  <a:pt x="1090" y="311"/>
                </a:cubicBezTo>
                <a:cubicBezTo>
                  <a:pt x="1089" y="311"/>
                  <a:pt x="1089" y="311"/>
                  <a:pt x="1089" y="311"/>
                </a:cubicBezTo>
                <a:cubicBezTo>
                  <a:pt x="1088" y="313"/>
                  <a:pt x="1088" y="313"/>
                  <a:pt x="1084" y="313"/>
                </a:cubicBezTo>
                <a:close/>
                <a:moveTo>
                  <a:pt x="1092" y="335"/>
                </a:moveTo>
                <a:cubicBezTo>
                  <a:pt x="1090" y="335"/>
                  <a:pt x="1090" y="335"/>
                  <a:pt x="1090" y="335"/>
                </a:cubicBezTo>
                <a:cubicBezTo>
                  <a:pt x="1090" y="333"/>
                  <a:pt x="1090" y="333"/>
                  <a:pt x="1090" y="333"/>
                </a:cubicBezTo>
                <a:cubicBezTo>
                  <a:pt x="1092" y="333"/>
                  <a:pt x="1092" y="333"/>
                  <a:pt x="1092" y="333"/>
                </a:cubicBezTo>
                <a:lnTo>
                  <a:pt x="1092" y="335"/>
                </a:lnTo>
                <a:close/>
                <a:moveTo>
                  <a:pt x="1107" y="335"/>
                </a:moveTo>
                <a:cubicBezTo>
                  <a:pt x="1107" y="335"/>
                  <a:pt x="1106" y="335"/>
                  <a:pt x="1106" y="336"/>
                </a:cubicBezTo>
                <a:cubicBezTo>
                  <a:pt x="1105" y="333"/>
                  <a:pt x="1105" y="333"/>
                  <a:pt x="1101" y="333"/>
                </a:cubicBezTo>
                <a:cubicBezTo>
                  <a:pt x="1101" y="331"/>
                  <a:pt x="1101" y="332"/>
                  <a:pt x="1100" y="331"/>
                </a:cubicBezTo>
                <a:cubicBezTo>
                  <a:pt x="1100" y="330"/>
                  <a:pt x="1100" y="330"/>
                  <a:pt x="1100" y="330"/>
                </a:cubicBezTo>
                <a:cubicBezTo>
                  <a:pt x="1105" y="329"/>
                  <a:pt x="1108" y="329"/>
                  <a:pt x="1110" y="326"/>
                </a:cubicBezTo>
                <a:cubicBezTo>
                  <a:pt x="1112" y="326"/>
                  <a:pt x="1112" y="326"/>
                  <a:pt x="1112" y="326"/>
                </a:cubicBezTo>
                <a:cubicBezTo>
                  <a:pt x="1111" y="330"/>
                  <a:pt x="1110" y="333"/>
                  <a:pt x="1107" y="335"/>
                </a:cubicBezTo>
                <a:close/>
                <a:moveTo>
                  <a:pt x="1127" y="324"/>
                </a:moveTo>
                <a:cubicBezTo>
                  <a:pt x="1127" y="325"/>
                  <a:pt x="1126" y="325"/>
                  <a:pt x="1126" y="325"/>
                </a:cubicBezTo>
                <a:cubicBezTo>
                  <a:pt x="1124" y="324"/>
                  <a:pt x="1124" y="325"/>
                  <a:pt x="1123" y="323"/>
                </a:cubicBezTo>
                <a:cubicBezTo>
                  <a:pt x="1127" y="323"/>
                  <a:pt x="1127" y="323"/>
                  <a:pt x="1127" y="323"/>
                </a:cubicBezTo>
                <a:lnTo>
                  <a:pt x="1127" y="324"/>
                </a:lnTo>
                <a:close/>
                <a:moveTo>
                  <a:pt x="1133" y="322"/>
                </a:moveTo>
                <a:cubicBezTo>
                  <a:pt x="1132" y="323"/>
                  <a:pt x="1131" y="324"/>
                  <a:pt x="1130" y="325"/>
                </a:cubicBezTo>
                <a:cubicBezTo>
                  <a:pt x="1130" y="324"/>
                  <a:pt x="1130" y="324"/>
                  <a:pt x="1130" y="324"/>
                </a:cubicBezTo>
                <a:cubicBezTo>
                  <a:pt x="1129" y="323"/>
                  <a:pt x="1130" y="324"/>
                  <a:pt x="1130" y="321"/>
                </a:cubicBezTo>
                <a:cubicBezTo>
                  <a:pt x="1133" y="321"/>
                  <a:pt x="1133" y="321"/>
                  <a:pt x="1133" y="321"/>
                </a:cubicBezTo>
                <a:lnTo>
                  <a:pt x="1133" y="322"/>
                </a:lnTo>
                <a:close/>
                <a:moveTo>
                  <a:pt x="1144" y="320"/>
                </a:moveTo>
                <a:cubicBezTo>
                  <a:pt x="1143" y="321"/>
                  <a:pt x="1141" y="321"/>
                  <a:pt x="1140" y="321"/>
                </a:cubicBezTo>
                <a:cubicBezTo>
                  <a:pt x="1140" y="320"/>
                  <a:pt x="1140" y="320"/>
                  <a:pt x="1140" y="320"/>
                </a:cubicBezTo>
                <a:cubicBezTo>
                  <a:pt x="1144" y="320"/>
                  <a:pt x="1144" y="320"/>
                  <a:pt x="1144" y="320"/>
                </a:cubicBezTo>
                <a:close/>
                <a:moveTo>
                  <a:pt x="1129" y="293"/>
                </a:moveTo>
                <a:cubicBezTo>
                  <a:pt x="1129" y="293"/>
                  <a:pt x="1129" y="292"/>
                  <a:pt x="1130" y="292"/>
                </a:cubicBezTo>
                <a:cubicBezTo>
                  <a:pt x="1129" y="290"/>
                  <a:pt x="1129" y="288"/>
                  <a:pt x="1129" y="285"/>
                </a:cubicBezTo>
                <a:cubicBezTo>
                  <a:pt x="1134" y="285"/>
                  <a:pt x="1136" y="284"/>
                  <a:pt x="1142" y="284"/>
                </a:cubicBezTo>
                <a:cubicBezTo>
                  <a:pt x="1141" y="284"/>
                  <a:pt x="1142" y="284"/>
                  <a:pt x="1140" y="285"/>
                </a:cubicBezTo>
                <a:cubicBezTo>
                  <a:pt x="1141" y="289"/>
                  <a:pt x="1155" y="293"/>
                  <a:pt x="1158" y="295"/>
                </a:cubicBezTo>
                <a:cubicBezTo>
                  <a:pt x="1158" y="301"/>
                  <a:pt x="1158" y="301"/>
                  <a:pt x="1158" y="301"/>
                </a:cubicBezTo>
                <a:cubicBezTo>
                  <a:pt x="1156" y="299"/>
                  <a:pt x="1155" y="297"/>
                  <a:pt x="1152" y="296"/>
                </a:cubicBezTo>
                <a:cubicBezTo>
                  <a:pt x="1149" y="296"/>
                  <a:pt x="1142" y="300"/>
                  <a:pt x="1137" y="301"/>
                </a:cubicBezTo>
                <a:cubicBezTo>
                  <a:pt x="1137" y="304"/>
                  <a:pt x="1136" y="305"/>
                  <a:pt x="1135" y="308"/>
                </a:cubicBezTo>
                <a:cubicBezTo>
                  <a:pt x="1129" y="308"/>
                  <a:pt x="1120" y="310"/>
                  <a:pt x="1117" y="307"/>
                </a:cubicBezTo>
                <a:cubicBezTo>
                  <a:pt x="1115" y="309"/>
                  <a:pt x="1116" y="307"/>
                  <a:pt x="1117" y="310"/>
                </a:cubicBezTo>
                <a:cubicBezTo>
                  <a:pt x="1114" y="309"/>
                  <a:pt x="1115" y="310"/>
                  <a:pt x="1115" y="307"/>
                </a:cubicBezTo>
                <a:cubicBezTo>
                  <a:pt x="1109" y="307"/>
                  <a:pt x="1110" y="308"/>
                  <a:pt x="1110" y="304"/>
                </a:cubicBezTo>
                <a:cubicBezTo>
                  <a:pt x="1108" y="304"/>
                  <a:pt x="1109" y="304"/>
                  <a:pt x="1108" y="303"/>
                </a:cubicBezTo>
                <a:cubicBezTo>
                  <a:pt x="1106" y="304"/>
                  <a:pt x="1105" y="304"/>
                  <a:pt x="1103" y="304"/>
                </a:cubicBezTo>
                <a:cubicBezTo>
                  <a:pt x="1104" y="307"/>
                  <a:pt x="1104" y="307"/>
                  <a:pt x="1104" y="308"/>
                </a:cubicBezTo>
                <a:cubicBezTo>
                  <a:pt x="1104" y="309"/>
                  <a:pt x="1104" y="310"/>
                  <a:pt x="1103" y="311"/>
                </a:cubicBezTo>
                <a:cubicBezTo>
                  <a:pt x="1099" y="311"/>
                  <a:pt x="1096" y="311"/>
                  <a:pt x="1094" y="309"/>
                </a:cubicBezTo>
                <a:cubicBezTo>
                  <a:pt x="1093" y="309"/>
                  <a:pt x="1093" y="309"/>
                  <a:pt x="1093" y="309"/>
                </a:cubicBezTo>
                <a:cubicBezTo>
                  <a:pt x="1093" y="308"/>
                  <a:pt x="1093" y="308"/>
                  <a:pt x="1093" y="308"/>
                </a:cubicBezTo>
                <a:cubicBezTo>
                  <a:pt x="1096" y="308"/>
                  <a:pt x="1099" y="308"/>
                  <a:pt x="1102" y="307"/>
                </a:cubicBezTo>
                <a:cubicBezTo>
                  <a:pt x="1102" y="304"/>
                  <a:pt x="1102" y="304"/>
                  <a:pt x="1102" y="304"/>
                </a:cubicBezTo>
                <a:cubicBezTo>
                  <a:pt x="1099" y="303"/>
                  <a:pt x="1091" y="304"/>
                  <a:pt x="1088" y="306"/>
                </a:cubicBezTo>
                <a:cubicBezTo>
                  <a:pt x="1085" y="305"/>
                  <a:pt x="1085" y="305"/>
                  <a:pt x="1084" y="302"/>
                </a:cubicBezTo>
                <a:cubicBezTo>
                  <a:pt x="1079" y="300"/>
                  <a:pt x="1074" y="298"/>
                  <a:pt x="1070" y="301"/>
                </a:cubicBezTo>
                <a:cubicBezTo>
                  <a:pt x="1069" y="298"/>
                  <a:pt x="1071" y="300"/>
                  <a:pt x="1068" y="299"/>
                </a:cubicBezTo>
                <a:cubicBezTo>
                  <a:pt x="1068" y="297"/>
                  <a:pt x="1068" y="297"/>
                  <a:pt x="1068" y="297"/>
                </a:cubicBezTo>
                <a:cubicBezTo>
                  <a:pt x="1072" y="297"/>
                  <a:pt x="1074" y="299"/>
                  <a:pt x="1077" y="299"/>
                </a:cubicBezTo>
                <a:cubicBezTo>
                  <a:pt x="1080" y="298"/>
                  <a:pt x="1082" y="296"/>
                  <a:pt x="1085" y="295"/>
                </a:cubicBezTo>
                <a:cubicBezTo>
                  <a:pt x="1085" y="298"/>
                  <a:pt x="1085" y="298"/>
                  <a:pt x="1085" y="298"/>
                </a:cubicBezTo>
                <a:cubicBezTo>
                  <a:pt x="1086" y="298"/>
                  <a:pt x="1086" y="298"/>
                  <a:pt x="1086" y="299"/>
                </a:cubicBezTo>
                <a:cubicBezTo>
                  <a:pt x="1091" y="299"/>
                  <a:pt x="1097" y="300"/>
                  <a:pt x="1099" y="300"/>
                </a:cubicBezTo>
                <a:cubicBezTo>
                  <a:pt x="1103" y="299"/>
                  <a:pt x="1103" y="297"/>
                  <a:pt x="1105" y="295"/>
                </a:cubicBezTo>
                <a:cubicBezTo>
                  <a:pt x="1106" y="295"/>
                  <a:pt x="1106" y="296"/>
                  <a:pt x="1107" y="296"/>
                </a:cubicBezTo>
                <a:cubicBezTo>
                  <a:pt x="1113" y="293"/>
                  <a:pt x="1121" y="292"/>
                  <a:pt x="1129" y="293"/>
                </a:cubicBezTo>
                <a:close/>
                <a:moveTo>
                  <a:pt x="1118" y="290"/>
                </a:moveTo>
                <a:cubicBezTo>
                  <a:pt x="1119" y="289"/>
                  <a:pt x="1119" y="289"/>
                  <a:pt x="1119" y="286"/>
                </a:cubicBezTo>
                <a:cubicBezTo>
                  <a:pt x="1123" y="286"/>
                  <a:pt x="1123" y="286"/>
                  <a:pt x="1123" y="286"/>
                </a:cubicBezTo>
                <a:cubicBezTo>
                  <a:pt x="1123" y="287"/>
                  <a:pt x="1123" y="287"/>
                  <a:pt x="1122" y="287"/>
                </a:cubicBezTo>
                <a:cubicBezTo>
                  <a:pt x="1121" y="289"/>
                  <a:pt x="1121" y="289"/>
                  <a:pt x="1120" y="290"/>
                </a:cubicBezTo>
                <a:lnTo>
                  <a:pt x="1118" y="290"/>
                </a:lnTo>
                <a:close/>
                <a:moveTo>
                  <a:pt x="1124" y="168"/>
                </a:moveTo>
                <a:cubicBezTo>
                  <a:pt x="1125" y="168"/>
                  <a:pt x="1126" y="169"/>
                  <a:pt x="1127" y="169"/>
                </a:cubicBezTo>
                <a:cubicBezTo>
                  <a:pt x="1127" y="170"/>
                  <a:pt x="1127" y="170"/>
                  <a:pt x="1127" y="170"/>
                </a:cubicBezTo>
                <a:cubicBezTo>
                  <a:pt x="1125" y="171"/>
                  <a:pt x="1126" y="171"/>
                  <a:pt x="1125" y="173"/>
                </a:cubicBezTo>
                <a:cubicBezTo>
                  <a:pt x="1123" y="173"/>
                  <a:pt x="1123" y="173"/>
                  <a:pt x="1123" y="173"/>
                </a:cubicBezTo>
                <a:cubicBezTo>
                  <a:pt x="1123" y="170"/>
                  <a:pt x="1124" y="170"/>
                  <a:pt x="1124" y="168"/>
                </a:cubicBezTo>
                <a:close/>
                <a:moveTo>
                  <a:pt x="1091" y="149"/>
                </a:moveTo>
                <a:cubicBezTo>
                  <a:pt x="1092" y="150"/>
                  <a:pt x="1092" y="153"/>
                  <a:pt x="1093" y="154"/>
                </a:cubicBezTo>
                <a:cubicBezTo>
                  <a:pt x="1105" y="154"/>
                  <a:pt x="1112" y="154"/>
                  <a:pt x="1121" y="153"/>
                </a:cubicBezTo>
                <a:cubicBezTo>
                  <a:pt x="1117" y="157"/>
                  <a:pt x="1112" y="155"/>
                  <a:pt x="1107" y="159"/>
                </a:cubicBezTo>
                <a:cubicBezTo>
                  <a:pt x="1100" y="159"/>
                  <a:pt x="1100" y="159"/>
                  <a:pt x="1100" y="159"/>
                </a:cubicBezTo>
                <a:cubicBezTo>
                  <a:pt x="1101" y="157"/>
                  <a:pt x="1101" y="157"/>
                  <a:pt x="1101" y="155"/>
                </a:cubicBezTo>
                <a:cubicBezTo>
                  <a:pt x="1097" y="156"/>
                  <a:pt x="1099" y="158"/>
                  <a:pt x="1097" y="159"/>
                </a:cubicBezTo>
                <a:cubicBezTo>
                  <a:pt x="1093" y="160"/>
                  <a:pt x="1093" y="154"/>
                  <a:pt x="1091" y="160"/>
                </a:cubicBezTo>
                <a:cubicBezTo>
                  <a:pt x="1086" y="160"/>
                  <a:pt x="1085" y="159"/>
                  <a:pt x="1082" y="156"/>
                </a:cubicBezTo>
                <a:cubicBezTo>
                  <a:pt x="1081" y="156"/>
                  <a:pt x="1081" y="156"/>
                  <a:pt x="1081" y="156"/>
                </a:cubicBezTo>
                <a:cubicBezTo>
                  <a:pt x="1085" y="153"/>
                  <a:pt x="1086" y="155"/>
                  <a:pt x="1091" y="149"/>
                </a:cubicBezTo>
                <a:close/>
                <a:moveTo>
                  <a:pt x="1118" y="198"/>
                </a:moveTo>
                <a:cubicBezTo>
                  <a:pt x="1117" y="202"/>
                  <a:pt x="1116" y="204"/>
                  <a:pt x="1113" y="206"/>
                </a:cubicBezTo>
                <a:cubicBezTo>
                  <a:pt x="1113" y="207"/>
                  <a:pt x="1113" y="207"/>
                  <a:pt x="1113" y="207"/>
                </a:cubicBezTo>
                <a:cubicBezTo>
                  <a:pt x="1111" y="207"/>
                  <a:pt x="1111" y="207"/>
                  <a:pt x="1111" y="207"/>
                </a:cubicBezTo>
                <a:cubicBezTo>
                  <a:pt x="1110" y="202"/>
                  <a:pt x="1111" y="199"/>
                  <a:pt x="1112" y="195"/>
                </a:cubicBezTo>
                <a:cubicBezTo>
                  <a:pt x="1115" y="196"/>
                  <a:pt x="1115" y="198"/>
                  <a:pt x="1118" y="198"/>
                </a:cubicBezTo>
                <a:close/>
                <a:moveTo>
                  <a:pt x="1115" y="180"/>
                </a:moveTo>
                <a:cubicBezTo>
                  <a:pt x="1116" y="181"/>
                  <a:pt x="1116" y="181"/>
                  <a:pt x="1117" y="181"/>
                </a:cubicBezTo>
                <a:cubicBezTo>
                  <a:pt x="1115" y="181"/>
                  <a:pt x="1116" y="181"/>
                  <a:pt x="1115" y="180"/>
                </a:cubicBezTo>
                <a:close/>
                <a:moveTo>
                  <a:pt x="1117" y="176"/>
                </a:moveTo>
                <a:cubicBezTo>
                  <a:pt x="1115" y="176"/>
                  <a:pt x="1115" y="176"/>
                  <a:pt x="1115" y="176"/>
                </a:cubicBezTo>
                <a:cubicBezTo>
                  <a:pt x="1113" y="170"/>
                  <a:pt x="1112" y="167"/>
                  <a:pt x="1113" y="162"/>
                </a:cubicBezTo>
                <a:cubicBezTo>
                  <a:pt x="1115" y="165"/>
                  <a:pt x="1119" y="172"/>
                  <a:pt x="1119" y="173"/>
                </a:cubicBezTo>
                <a:cubicBezTo>
                  <a:pt x="1118" y="175"/>
                  <a:pt x="1118" y="174"/>
                  <a:pt x="1117" y="176"/>
                </a:cubicBezTo>
                <a:close/>
                <a:moveTo>
                  <a:pt x="1102" y="192"/>
                </a:moveTo>
                <a:cubicBezTo>
                  <a:pt x="1100" y="193"/>
                  <a:pt x="1095" y="191"/>
                  <a:pt x="1093" y="193"/>
                </a:cubicBezTo>
                <a:cubicBezTo>
                  <a:pt x="1090" y="193"/>
                  <a:pt x="1089" y="193"/>
                  <a:pt x="1088" y="192"/>
                </a:cubicBezTo>
                <a:cubicBezTo>
                  <a:pt x="1088" y="191"/>
                  <a:pt x="1088" y="191"/>
                  <a:pt x="1087" y="191"/>
                </a:cubicBezTo>
                <a:cubicBezTo>
                  <a:pt x="1089" y="190"/>
                  <a:pt x="1090" y="189"/>
                  <a:pt x="1092" y="188"/>
                </a:cubicBezTo>
                <a:cubicBezTo>
                  <a:pt x="1093" y="187"/>
                  <a:pt x="1093" y="188"/>
                  <a:pt x="1095" y="189"/>
                </a:cubicBezTo>
                <a:cubicBezTo>
                  <a:pt x="1098" y="188"/>
                  <a:pt x="1099" y="187"/>
                  <a:pt x="1101" y="185"/>
                </a:cubicBezTo>
                <a:cubicBezTo>
                  <a:pt x="1102" y="184"/>
                  <a:pt x="1108" y="187"/>
                  <a:pt x="1109" y="187"/>
                </a:cubicBezTo>
                <a:cubicBezTo>
                  <a:pt x="1110" y="188"/>
                  <a:pt x="1110" y="189"/>
                  <a:pt x="1109" y="190"/>
                </a:cubicBezTo>
                <a:cubicBezTo>
                  <a:pt x="1108" y="192"/>
                  <a:pt x="1109" y="191"/>
                  <a:pt x="1106" y="192"/>
                </a:cubicBezTo>
                <a:cubicBezTo>
                  <a:pt x="1106" y="189"/>
                  <a:pt x="1106" y="189"/>
                  <a:pt x="1106" y="189"/>
                </a:cubicBezTo>
                <a:cubicBezTo>
                  <a:pt x="1101" y="190"/>
                  <a:pt x="1104" y="191"/>
                  <a:pt x="1102" y="192"/>
                </a:cubicBezTo>
                <a:close/>
                <a:moveTo>
                  <a:pt x="1097" y="176"/>
                </a:moveTo>
                <a:cubicBezTo>
                  <a:pt x="1097" y="176"/>
                  <a:pt x="1097" y="176"/>
                  <a:pt x="1098" y="177"/>
                </a:cubicBezTo>
                <a:cubicBezTo>
                  <a:pt x="1096" y="179"/>
                  <a:pt x="1093" y="176"/>
                  <a:pt x="1092" y="181"/>
                </a:cubicBezTo>
                <a:cubicBezTo>
                  <a:pt x="1090" y="181"/>
                  <a:pt x="1090" y="181"/>
                  <a:pt x="1090" y="181"/>
                </a:cubicBezTo>
                <a:cubicBezTo>
                  <a:pt x="1090" y="179"/>
                  <a:pt x="1090" y="177"/>
                  <a:pt x="1091" y="176"/>
                </a:cubicBezTo>
                <a:cubicBezTo>
                  <a:pt x="1094" y="176"/>
                  <a:pt x="1094" y="176"/>
                  <a:pt x="1097" y="176"/>
                </a:cubicBezTo>
                <a:close/>
                <a:moveTo>
                  <a:pt x="1092" y="167"/>
                </a:moveTo>
                <a:cubicBezTo>
                  <a:pt x="1097" y="167"/>
                  <a:pt x="1097" y="167"/>
                  <a:pt x="1097" y="167"/>
                </a:cubicBezTo>
                <a:cubicBezTo>
                  <a:pt x="1097" y="169"/>
                  <a:pt x="1097" y="169"/>
                  <a:pt x="1097" y="169"/>
                </a:cubicBezTo>
                <a:cubicBezTo>
                  <a:pt x="1095" y="169"/>
                  <a:pt x="1093" y="168"/>
                  <a:pt x="1092" y="167"/>
                </a:cubicBezTo>
                <a:close/>
                <a:moveTo>
                  <a:pt x="1099" y="177"/>
                </a:moveTo>
                <a:cubicBezTo>
                  <a:pt x="1099" y="175"/>
                  <a:pt x="1099" y="175"/>
                  <a:pt x="1099" y="175"/>
                </a:cubicBezTo>
                <a:cubicBezTo>
                  <a:pt x="1102" y="175"/>
                  <a:pt x="1102" y="175"/>
                  <a:pt x="1102" y="175"/>
                </a:cubicBezTo>
                <a:cubicBezTo>
                  <a:pt x="1102" y="178"/>
                  <a:pt x="1102" y="178"/>
                  <a:pt x="1102" y="178"/>
                </a:cubicBezTo>
                <a:cubicBezTo>
                  <a:pt x="1100" y="177"/>
                  <a:pt x="1101" y="177"/>
                  <a:pt x="1099" y="177"/>
                </a:cubicBezTo>
                <a:close/>
                <a:moveTo>
                  <a:pt x="1107" y="168"/>
                </a:moveTo>
                <a:cubicBezTo>
                  <a:pt x="1107" y="170"/>
                  <a:pt x="1107" y="170"/>
                  <a:pt x="1107" y="170"/>
                </a:cubicBezTo>
                <a:cubicBezTo>
                  <a:pt x="1105" y="169"/>
                  <a:pt x="1106" y="170"/>
                  <a:pt x="1105" y="167"/>
                </a:cubicBezTo>
                <a:cubicBezTo>
                  <a:pt x="1108" y="167"/>
                  <a:pt x="1108" y="167"/>
                  <a:pt x="1108" y="167"/>
                </a:cubicBezTo>
                <a:cubicBezTo>
                  <a:pt x="1108" y="167"/>
                  <a:pt x="1107" y="168"/>
                  <a:pt x="1107" y="168"/>
                </a:cubicBezTo>
                <a:close/>
                <a:moveTo>
                  <a:pt x="1109" y="175"/>
                </a:moveTo>
                <a:cubicBezTo>
                  <a:pt x="1107" y="176"/>
                  <a:pt x="1108" y="176"/>
                  <a:pt x="1106" y="175"/>
                </a:cubicBezTo>
                <a:lnTo>
                  <a:pt x="1109" y="175"/>
                </a:lnTo>
                <a:close/>
                <a:moveTo>
                  <a:pt x="1087" y="176"/>
                </a:moveTo>
                <a:cubicBezTo>
                  <a:pt x="1088" y="177"/>
                  <a:pt x="1086" y="180"/>
                  <a:pt x="1086" y="182"/>
                </a:cubicBezTo>
                <a:cubicBezTo>
                  <a:pt x="1085" y="184"/>
                  <a:pt x="1085" y="184"/>
                  <a:pt x="1082" y="185"/>
                </a:cubicBezTo>
                <a:cubicBezTo>
                  <a:pt x="1080" y="183"/>
                  <a:pt x="1079" y="182"/>
                  <a:pt x="1078" y="178"/>
                </a:cubicBezTo>
                <a:cubicBezTo>
                  <a:pt x="1080" y="177"/>
                  <a:pt x="1085" y="177"/>
                  <a:pt x="1087" y="176"/>
                </a:cubicBezTo>
                <a:close/>
                <a:moveTo>
                  <a:pt x="1096" y="197"/>
                </a:moveTo>
                <a:cubicBezTo>
                  <a:pt x="1097" y="199"/>
                  <a:pt x="1097" y="201"/>
                  <a:pt x="1097" y="204"/>
                </a:cubicBezTo>
                <a:cubicBezTo>
                  <a:pt x="1098" y="205"/>
                  <a:pt x="1100" y="205"/>
                  <a:pt x="1102" y="205"/>
                </a:cubicBezTo>
                <a:cubicBezTo>
                  <a:pt x="1102" y="205"/>
                  <a:pt x="1102" y="206"/>
                  <a:pt x="1101" y="206"/>
                </a:cubicBezTo>
                <a:cubicBezTo>
                  <a:pt x="1100" y="208"/>
                  <a:pt x="1101" y="205"/>
                  <a:pt x="1099" y="207"/>
                </a:cubicBezTo>
                <a:cubicBezTo>
                  <a:pt x="1097" y="208"/>
                  <a:pt x="1095" y="212"/>
                  <a:pt x="1094" y="214"/>
                </a:cubicBezTo>
                <a:cubicBezTo>
                  <a:pt x="1092" y="214"/>
                  <a:pt x="1093" y="214"/>
                  <a:pt x="1092" y="214"/>
                </a:cubicBezTo>
                <a:cubicBezTo>
                  <a:pt x="1091" y="212"/>
                  <a:pt x="1092" y="212"/>
                  <a:pt x="1091" y="211"/>
                </a:cubicBezTo>
                <a:cubicBezTo>
                  <a:pt x="1091" y="209"/>
                  <a:pt x="1091" y="209"/>
                  <a:pt x="1091" y="209"/>
                </a:cubicBezTo>
                <a:cubicBezTo>
                  <a:pt x="1089" y="210"/>
                  <a:pt x="1087" y="213"/>
                  <a:pt x="1084" y="212"/>
                </a:cubicBezTo>
                <a:cubicBezTo>
                  <a:pt x="1080" y="212"/>
                  <a:pt x="1079" y="212"/>
                  <a:pt x="1078" y="210"/>
                </a:cubicBezTo>
                <a:cubicBezTo>
                  <a:pt x="1077" y="210"/>
                  <a:pt x="1077" y="210"/>
                  <a:pt x="1077" y="210"/>
                </a:cubicBezTo>
                <a:cubicBezTo>
                  <a:pt x="1078" y="208"/>
                  <a:pt x="1081" y="207"/>
                  <a:pt x="1082" y="206"/>
                </a:cubicBezTo>
                <a:cubicBezTo>
                  <a:pt x="1082" y="203"/>
                  <a:pt x="1082" y="203"/>
                  <a:pt x="1082" y="203"/>
                </a:cubicBezTo>
                <a:cubicBezTo>
                  <a:pt x="1077" y="204"/>
                  <a:pt x="1077" y="205"/>
                  <a:pt x="1073" y="203"/>
                </a:cubicBezTo>
                <a:cubicBezTo>
                  <a:pt x="1073" y="203"/>
                  <a:pt x="1071" y="206"/>
                  <a:pt x="1071" y="206"/>
                </a:cubicBezTo>
                <a:cubicBezTo>
                  <a:pt x="1069" y="207"/>
                  <a:pt x="1062" y="205"/>
                  <a:pt x="1057" y="207"/>
                </a:cubicBezTo>
                <a:cubicBezTo>
                  <a:pt x="1058" y="209"/>
                  <a:pt x="1060" y="210"/>
                  <a:pt x="1062" y="211"/>
                </a:cubicBezTo>
                <a:cubicBezTo>
                  <a:pt x="1061" y="211"/>
                  <a:pt x="1061" y="211"/>
                  <a:pt x="1061" y="212"/>
                </a:cubicBezTo>
                <a:cubicBezTo>
                  <a:pt x="1059" y="213"/>
                  <a:pt x="1058" y="212"/>
                  <a:pt x="1057" y="213"/>
                </a:cubicBezTo>
                <a:cubicBezTo>
                  <a:pt x="1054" y="214"/>
                  <a:pt x="1056" y="213"/>
                  <a:pt x="1056" y="215"/>
                </a:cubicBezTo>
                <a:cubicBezTo>
                  <a:pt x="1054" y="215"/>
                  <a:pt x="1054" y="215"/>
                  <a:pt x="1054" y="215"/>
                </a:cubicBezTo>
                <a:cubicBezTo>
                  <a:pt x="1053" y="212"/>
                  <a:pt x="1052" y="209"/>
                  <a:pt x="1049" y="207"/>
                </a:cubicBezTo>
                <a:cubicBezTo>
                  <a:pt x="1049" y="205"/>
                  <a:pt x="1049" y="205"/>
                  <a:pt x="1049" y="205"/>
                </a:cubicBezTo>
                <a:cubicBezTo>
                  <a:pt x="1054" y="203"/>
                  <a:pt x="1060" y="202"/>
                  <a:pt x="1063" y="198"/>
                </a:cubicBezTo>
                <a:cubicBezTo>
                  <a:pt x="1067" y="199"/>
                  <a:pt x="1069" y="200"/>
                  <a:pt x="1071" y="201"/>
                </a:cubicBezTo>
                <a:cubicBezTo>
                  <a:pt x="1074" y="202"/>
                  <a:pt x="1093" y="200"/>
                  <a:pt x="1096" y="197"/>
                </a:cubicBezTo>
                <a:close/>
                <a:moveTo>
                  <a:pt x="1066" y="208"/>
                </a:moveTo>
                <a:cubicBezTo>
                  <a:pt x="1069" y="208"/>
                  <a:pt x="1069" y="208"/>
                  <a:pt x="1069" y="208"/>
                </a:cubicBezTo>
                <a:cubicBezTo>
                  <a:pt x="1068" y="209"/>
                  <a:pt x="1068" y="209"/>
                  <a:pt x="1066" y="208"/>
                </a:cubicBezTo>
                <a:close/>
                <a:moveTo>
                  <a:pt x="1069" y="210"/>
                </a:moveTo>
                <a:cubicBezTo>
                  <a:pt x="1068" y="212"/>
                  <a:pt x="1068" y="211"/>
                  <a:pt x="1067" y="214"/>
                </a:cubicBezTo>
                <a:cubicBezTo>
                  <a:pt x="1064" y="214"/>
                  <a:pt x="1064" y="214"/>
                  <a:pt x="1064" y="214"/>
                </a:cubicBezTo>
                <a:cubicBezTo>
                  <a:pt x="1065" y="213"/>
                  <a:pt x="1065" y="213"/>
                  <a:pt x="1065" y="210"/>
                </a:cubicBezTo>
                <a:lnTo>
                  <a:pt x="1069" y="210"/>
                </a:lnTo>
                <a:close/>
                <a:moveTo>
                  <a:pt x="1048" y="214"/>
                </a:moveTo>
                <a:cubicBezTo>
                  <a:pt x="1051" y="215"/>
                  <a:pt x="1051" y="215"/>
                  <a:pt x="1052" y="216"/>
                </a:cubicBezTo>
                <a:cubicBezTo>
                  <a:pt x="1050" y="216"/>
                  <a:pt x="1051" y="216"/>
                  <a:pt x="1048" y="216"/>
                </a:cubicBezTo>
                <a:lnTo>
                  <a:pt x="1048" y="214"/>
                </a:lnTo>
                <a:close/>
                <a:moveTo>
                  <a:pt x="1047" y="194"/>
                </a:moveTo>
                <a:cubicBezTo>
                  <a:pt x="1047" y="196"/>
                  <a:pt x="1047" y="196"/>
                  <a:pt x="1047" y="196"/>
                </a:cubicBezTo>
                <a:cubicBezTo>
                  <a:pt x="1046" y="196"/>
                  <a:pt x="1046" y="196"/>
                  <a:pt x="1046" y="196"/>
                </a:cubicBezTo>
                <a:cubicBezTo>
                  <a:pt x="1046" y="193"/>
                  <a:pt x="1046" y="191"/>
                  <a:pt x="1047" y="189"/>
                </a:cubicBezTo>
                <a:cubicBezTo>
                  <a:pt x="1048" y="189"/>
                  <a:pt x="1048" y="189"/>
                  <a:pt x="1048" y="189"/>
                </a:cubicBezTo>
                <a:cubicBezTo>
                  <a:pt x="1048" y="191"/>
                  <a:pt x="1048" y="192"/>
                  <a:pt x="1047" y="194"/>
                </a:cubicBezTo>
                <a:close/>
                <a:moveTo>
                  <a:pt x="1053" y="196"/>
                </a:moveTo>
                <a:cubicBezTo>
                  <a:pt x="1053" y="192"/>
                  <a:pt x="1053" y="192"/>
                  <a:pt x="1053" y="192"/>
                </a:cubicBezTo>
                <a:cubicBezTo>
                  <a:pt x="1056" y="192"/>
                  <a:pt x="1056" y="192"/>
                  <a:pt x="1056" y="192"/>
                </a:cubicBezTo>
                <a:cubicBezTo>
                  <a:pt x="1056" y="194"/>
                  <a:pt x="1056" y="194"/>
                  <a:pt x="1055" y="195"/>
                </a:cubicBezTo>
                <a:cubicBezTo>
                  <a:pt x="1055" y="196"/>
                  <a:pt x="1055" y="196"/>
                  <a:pt x="1055" y="196"/>
                </a:cubicBezTo>
                <a:lnTo>
                  <a:pt x="1053" y="196"/>
                </a:lnTo>
                <a:close/>
                <a:moveTo>
                  <a:pt x="1073" y="156"/>
                </a:moveTo>
                <a:cubicBezTo>
                  <a:pt x="1073" y="156"/>
                  <a:pt x="1072" y="156"/>
                  <a:pt x="1072" y="157"/>
                </a:cubicBezTo>
                <a:cubicBezTo>
                  <a:pt x="1070" y="161"/>
                  <a:pt x="1066" y="159"/>
                  <a:pt x="1065" y="165"/>
                </a:cubicBezTo>
                <a:cubicBezTo>
                  <a:pt x="1064" y="165"/>
                  <a:pt x="1064" y="165"/>
                  <a:pt x="1064" y="165"/>
                </a:cubicBezTo>
                <a:cubicBezTo>
                  <a:pt x="1063" y="162"/>
                  <a:pt x="1062" y="160"/>
                  <a:pt x="1062" y="156"/>
                </a:cubicBezTo>
                <a:lnTo>
                  <a:pt x="1073" y="156"/>
                </a:lnTo>
                <a:close/>
                <a:moveTo>
                  <a:pt x="1058" y="161"/>
                </a:moveTo>
                <a:cubicBezTo>
                  <a:pt x="1059" y="162"/>
                  <a:pt x="1062" y="168"/>
                  <a:pt x="1062" y="169"/>
                </a:cubicBezTo>
                <a:cubicBezTo>
                  <a:pt x="1061" y="171"/>
                  <a:pt x="1061" y="170"/>
                  <a:pt x="1061" y="171"/>
                </a:cubicBezTo>
                <a:cubicBezTo>
                  <a:pt x="1059" y="172"/>
                  <a:pt x="1057" y="171"/>
                  <a:pt x="1055" y="170"/>
                </a:cubicBezTo>
                <a:cubicBezTo>
                  <a:pt x="1053" y="169"/>
                  <a:pt x="1054" y="170"/>
                  <a:pt x="1053" y="169"/>
                </a:cubicBezTo>
                <a:cubicBezTo>
                  <a:pt x="1057" y="167"/>
                  <a:pt x="1057" y="165"/>
                  <a:pt x="1058" y="161"/>
                </a:cubicBezTo>
                <a:close/>
                <a:moveTo>
                  <a:pt x="1051" y="176"/>
                </a:moveTo>
                <a:cubicBezTo>
                  <a:pt x="1052" y="175"/>
                  <a:pt x="1055" y="176"/>
                  <a:pt x="1057" y="175"/>
                </a:cubicBezTo>
                <a:cubicBezTo>
                  <a:pt x="1061" y="176"/>
                  <a:pt x="1059" y="177"/>
                  <a:pt x="1062" y="179"/>
                </a:cubicBezTo>
                <a:cubicBezTo>
                  <a:pt x="1062" y="179"/>
                  <a:pt x="1067" y="176"/>
                  <a:pt x="1069" y="177"/>
                </a:cubicBezTo>
                <a:cubicBezTo>
                  <a:pt x="1069" y="178"/>
                  <a:pt x="1069" y="178"/>
                  <a:pt x="1069" y="178"/>
                </a:cubicBezTo>
                <a:cubicBezTo>
                  <a:pt x="1071" y="178"/>
                  <a:pt x="1070" y="178"/>
                  <a:pt x="1071" y="179"/>
                </a:cubicBezTo>
                <a:cubicBezTo>
                  <a:pt x="1069" y="179"/>
                  <a:pt x="1067" y="180"/>
                  <a:pt x="1064" y="180"/>
                </a:cubicBezTo>
                <a:cubicBezTo>
                  <a:pt x="1065" y="183"/>
                  <a:pt x="1065" y="182"/>
                  <a:pt x="1066" y="184"/>
                </a:cubicBezTo>
                <a:cubicBezTo>
                  <a:pt x="1065" y="185"/>
                  <a:pt x="1065" y="184"/>
                  <a:pt x="1064" y="185"/>
                </a:cubicBezTo>
                <a:cubicBezTo>
                  <a:pt x="1061" y="181"/>
                  <a:pt x="1062" y="180"/>
                  <a:pt x="1057" y="182"/>
                </a:cubicBezTo>
                <a:cubicBezTo>
                  <a:pt x="1056" y="181"/>
                  <a:pt x="1056" y="179"/>
                  <a:pt x="1056" y="177"/>
                </a:cubicBezTo>
                <a:cubicBezTo>
                  <a:pt x="1053" y="177"/>
                  <a:pt x="1052" y="178"/>
                  <a:pt x="1050" y="179"/>
                </a:cubicBezTo>
                <a:cubicBezTo>
                  <a:pt x="1049" y="180"/>
                  <a:pt x="1050" y="180"/>
                  <a:pt x="1049" y="180"/>
                </a:cubicBezTo>
                <a:cubicBezTo>
                  <a:pt x="1049" y="181"/>
                  <a:pt x="1049" y="181"/>
                  <a:pt x="1049" y="181"/>
                </a:cubicBezTo>
                <a:cubicBezTo>
                  <a:pt x="1049" y="181"/>
                  <a:pt x="1049" y="181"/>
                  <a:pt x="1048" y="180"/>
                </a:cubicBezTo>
                <a:cubicBezTo>
                  <a:pt x="1048" y="180"/>
                  <a:pt x="1048" y="180"/>
                  <a:pt x="1047" y="179"/>
                </a:cubicBezTo>
                <a:cubicBezTo>
                  <a:pt x="1050" y="178"/>
                  <a:pt x="1050" y="177"/>
                  <a:pt x="1051" y="176"/>
                </a:cubicBezTo>
                <a:close/>
                <a:moveTo>
                  <a:pt x="1047" y="179"/>
                </a:moveTo>
                <a:cubicBezTo>
                  <a:pt x="1047" y="177"/>
                  <a:pt x="1047" y="177"/>
                  <a:pt x="1047" y="177"/>
                </a:cubicBezTo>
                <a:cubicBezTo>
                  <a:pt x="1047" y="177"/>
                  <a:pt x="1047" y="177"/>
                  <a:pt x="1047" y="177"/>
                </a:cubicBezTo>
                <a:cubicBezTo>
                  <a:pt x="1047" y="179"/>
                  <a:pt x="1047" y="179"/>
                  <a:pt x="1047" y="179"/>
                </a:cubicBezTo>
                <a:close/>
                <a:moveTo>
                  <a:pt x="1042" y="162"/>
                </a:moveTo>
                <a:cubicBezTo>
                  <a:pt x="1044" y="161"/>
                  <a:pt x="1044" y="161"/>
                  <a:pt x="1045" y="161"/>
                </a:cubicBezTo>
                <a:cubicBezTo>
                  <a:pt x="1047" y="161"/>
                  <a:pt x="1048" y="161"/>
                  <a:pt x="1049" y="162"/>
                </a:cubicBezTo>
                <a:cubicBezTo>
                  <a:pt x="1049" y="164"/>
                  <a:pt x="1049" y="164"/>
                  <a:pt x="1049" y="164"/>
                </a:cubicBezTo>
                <a:cubicBezTo>
                  <a:pt x="1047" y="165"/>
                  <a:pt x="1045" y="165"/>
                  <a:pt x="1042" y="165"/>
                </a:cubicBezTo>
                <a:lnTo>
                  <a:pt x="1042" y="162"/>
                </a:lnTo>
                <a:close/>
                <a:moveTo>
                  <a:pt x="1044" y="176"/>
                </a:moveTo>
                <a:cubicBezTo>
                  <a:pt x="1044" y="176"/>
                  <a:pt x="1045" y="176"/>
                  <a:pt x="1046" y="177"/>
                </a:cubicBezTo>
                <a:cubicBezTo>
                  <a:pt x="1045" y="177"/>
                  <a:pt x="1045" y="177"/>
                  <a:pt x="1045" y="178"/>
                </a:cubicBezTo>
                <a:cubicBezTo>
                  <a:pt x="1043" y="179"/>
                  <a:pt x="1043" y="178"/>
                  <a:pt x="1040" y="178"/>
                </a:cubicBezTo>
                <a:cubicBezTo>
                  <a:pt x="1041" y="177"/>
                  <a:pt x="1043" y="176"/>
                  <a:pt x="1044" y="176"/>
                </a:cubicBezTo>
                <a:close/>
                <a:moveTo>
                  <a:pt x="1043" y="213"/>
                </a:moveTo>
                <a:cubicBezTo>
                  <a:pt x="1042" y="212"/>
                  <a:pt x="1042" y="212"/>
                  <a:pt x="1042" y="210"/>
                </a:cubicBezTo>
                <a:cubicBezTo>
                  <a:pt x="1039" y="209"/>
                  <a:pt x="1036" y="208"/>
                  <a:pt x="1034" y="207"/>
                </a:cubicBezTo>
                <a:cubicBezTo>
                  <a:pt x="1033" y="206"/>
                  <a:pt x="1035" y="205"/>
                  <a:pt x="1035" y="203"/>
                </a:cubicBezTo>
                <a:cubicBezTo>
                  <a:pt x="1033" y="202"/>
                  <a:pt x="1032" y="202"/>
                  <a:pt x="1029" y="201"/>
                </a:cubicBezTo>
                <a:cubicBezTo>
                  <a:pt x="1029" y="200"/>
                  <a:pt x="1029" y="200"/>
                  <a:pt x="1029" y="200"/>
                </a:cubicBezTo>
                <a:cubicBezTo>
                  <a:pt x="1032" y="200"/>
                  <a:pt x="1038" y="201"/>
                  <a:pt x="1041" y="199"/>
                </a:cubicBezTo>
                <a:cubicBezTo>
                  <a:pt x="1044" y="199"/>
                  <a:pt x="1044" y="199"/>
                  <a:pt x="1044" y="199"/>
                </a:cubicBezTo>
                <a:cubicBezTo>
                  <a:pt x="1039" y="200"/>
                  <a:pt x="1046" y="207"/>
                  <a:pt x="1046" y="207"/>
                </a:cubicBezTo>
                <a:cubicBezTo>
                  <a:pt x="1044" y="210"/>
                  <a:pt x="1044" y="209"/>
                  <a:pt x="1043" y="213"/>
                </a:cubicBezTo>
                <a:close/>
                <a:moveTo>
                  <a:pt x="1046" y="245"/>
                </a:moveTo>
                <a:cubicBezTo>
                  <a:pt x="1044" y="244"/>
                  <a:pt x="1045" y="245"/>
                  <a:pt x="1044" y="244"/>
                </a:cubicBezTo>
                <a:cubicBezTo>
                  <a:pt x="1045" y="244"/>
                  <a:pt x="1045" y="244"/>
                  <a:pt x="1046" y="245"/>
                </a:cubicBezTo>
                <a:close/>
                <a:moveTo>
                  <a:pt x="1043" y="244"/>
                </a:moveTo>
                <a:cubicBezTo>
                  <a:pt x="1043" y="245"/>
                  <a:pt x="1043" y="245"/>
                  <a:pt x="1043" y="245"/>
                </a:cubicBezTo>
                <a:cubicBezTo>
                  <a:pt x="1041" y="244"/>
                  <a:pt x="1041" y="246"/>
                  <a:pt x="1041" y="244"/>
                </a:cubicBezTo>
                <a:lnTo>
                  <a:pt x="1043" y="244"/>
                </a:lnTo>
                <a:close/>
                <a:moveTo>
                  <a:pt x="1041" y="252"/>
                </a:moveTo>
                <a:cubicBezTo>
                  <a:pt x="1041" y="256"/>
                  <a:pt x="1041" y="256"/>
                  <a:pt x="1041" y="256"/>
                </a:cubicBezTo>
                <a:cubicBezTo>
                  <a:pt x="1040" y="256"/>
                  <a:pt x="1040" y="256"/>
                  <a:pt x="1040" y="256"/>
                </a:cubicBezTo>
                <a:cubicBezTo>
                  <a:pt x="1039" y="254"/>
                  <a:pt x="1040" y="255"/>
                  <a:pt x="1039" y="252"/>
                </a:cubicBezTo>
                <a:lnTo>
                  <a:pt x="1041" y="252"/>
                </a:lnTo>
                <a:close/>
                <a:moveTo>
                  <a:pt x="1035" y="215"/>
                </a:moveTo>
                <a:cubicBezTo>
                  <a:pt x="1037" y="216"/>
                  <a:pt x="1036" y="216"/>
                  <a:pt x="1037" y="216"/>
                </a:cubicBezTo>
                <a:cubicBezTo>
                  <a:pt x="1035" y="216"/>
                  <a:pt x="1036" y="216"/>
                  <a:pt x="1035" y="215"/>
                </a:cubicBezTo>
                <a:close/>
                <a:moveTo>
                  <a:pt x="1037" y="244"/>
                </a:moveTo>
                <a:cubicBezTo>
                  <a:pt x="1037" y="248"/>
                  <a:pt x="1037" y="248"/>
                  <a:pt x="1037" y="248"/>
                </a:cubicBezTo>
                <a:cubicBezTo>
                  <a:pt x="1036" y="248"/>
                  <a:pt x="1036" y="248"/>
                  <a:pt x="1036" y="248"/>
                </a:cubicBezTo>
                <a:cubicBezTo>
                  <a:pt x="1035" y="245"/>
                  <a:pt x="1037" y="247"/>
                  <a:pt x="1034" y="246"/>
                </a:cubicBezTo>
                <a:cubicBezTo>
                  <a:pt x="1035" y="245"/>
                  <a:pt x="1035" y="244"/>
                  <a:pt x="1035" y="243"/>
                </a:cubicBezTo>
                <a:cubicBezTo>
                  <a:pt x="1036" y="243"/>
                  <a:pt x="1036" y="244"/>
                  <a:pt x="1037" y="244"/>
                </a:cubicBezTo>
                <a:close/>
                <a:moveTo>
                  <a:pt x="1028" y="214"/>
                </a:moveTo>
                <a:cubicBezTo>
                  <a:pt x="1025" y="213"/>
                  <a:pt x="1027" y="214"/>
                  <a:pt x="1029" y="212"/>
                </a:cubicBezTo>
                <a:cubicBezTo>
                  <a:pt x="1030" y="213"/>
                  <a:pt x="1030" y="215"/>
                  <a:pt x="1031" y="216"/>
                </a:cubicBezTo>
                <a:cubicBezTo>
                  <a:pt x="1031" y="218"/>
                  <a:pt x="1031" y="218"/>
                  <a:pt x="1031" y="218"/>
                </a:cubicBezTo>
                <a:cubicBezTo>
                  <a:pt x="1029" y="218"/>
                  <a:pt x="1029" y="218"/>
                  <a:pt x="1029" y="218"/>
                </a:cubicBezTo>
                <a:cubicBezTo>
                  <a:pt x="1029" y="217"/>
                  <a:pt x="1028" y="216"/>
                  <a:pt x="1028" y="214"/>
                </a:cubicBezTo>
                <a:close/>
                <a:moveTo>
                  <a:pt x="1029" y="259"/>
                </a:moveTo>
                <a:cubicBezTo>
                  <a:pt x="1029" y="258"/>
                  <a:pt x="1029" y="257"/>
                  <a:pt x="1029" y="255"/>
                </a:cubicBezTo>
                <a:cubicBezTo>
                  <a:pt x="1029" y="256"/>
                  <a:pt x="1029" y="257"/>
                  <a:pt x="1029" y="259"/>
                </a:cubicBezTo>
                <a:close/>
                <a:moveTo>
                  <a:pt x="1022" y="245"/>
                </a:moveTo>
                <a:cubicBezTo>
                  <a:pt x="1027" y="245"/>
                  <a:pt x="1027" y="245"/>
                  <a:pt x="1027" y="245"/>
                </a:cubicBezTo>
                <a:cubicBezTo>
                  <a:pt x="1026" y="248"/>
                  <a:pt x="1026" y="249"/>
                  <a:pt x="1025" y="250"/>
                </a:cubicBezTo>
                <a:cubicBezTo>
                  <a:pt x="1024" y="251"/>
                  <a:pt x="1024" y="251"/>
                  <a:pt x="1022" y="251"/>
                </a:cubicBezTo>
                <a:cubicBezTo>
                  <a:pt x="1022" y="250"/>
                  <a:pt x="1022" y="250"/>
                  <a:pt x="1022" y="250"/>
                </a:cubicBezTo>
                <a:cubicBezTo>
                  <a:pt x="1021" y="250"/>
                  <a:pt x="1022" y="248"/>
                  <a:pt x="1022" y="245"/>
                </a:cubicBezTo>
                <a:close/>
                <a:moveTo>
                  <a:pt x="994" y="249"/>
                </a:moveTo>
                <a:cubicBezTo>
                  <a:pt x="994" y="245"/>
                  <a:pt x="994" y="245"/>
                  <a:pt x="995" y="243"/>
                </a:cubicBezTo>
                <a:cubicBezTo>
                  <a:pt x="995" y="241"/>
                  <a:pt x="995" y="241"/>
                  <a:pt x="995" y="241"/>
                </a:cubicBezTo>
                <a:cubicBezTo>
                  <a:pt x="997" y="243"/>
                  <a:pt x="997" y="244"/>
                  <a:pt x="997" y="247"/>
                </a:cubicBezTo>
                <a:cubicBezTo>
                  <a:pt x="1002" y="246"/>
                  <a:pt x="1002" y="245"/>
                  <a:pt x="1008" y="246"/>
                </a:cubicBezTo>
                <a:cubicBezTo>
                  <a:pt x="1008" y="246"/>
                  <a:pt x="1008" y="246"/>
                  <a:pt x="1009" y="247"/>
                </a:cubicBezTo>
                <a:cubicBezTo>
                  <a:pt x="1008" y="249"/>
                  <a:pt x="1008" y="248"/>
                  <a:pt x="1008" y="250"/>
                </a:cubicBezTo>
                <a:cubicBezTo>
                  <a:pt x="1008" y="251"/>
                  <a:pt x="1008" y="251"/>
                  <a:pt x="1008" y="251"/>
                </a:cubicBezTo>
                <a:cubicBezTo>
                  <a:pt x="999" y="251"/>
                  <a:pt x="1001" y="250"/>
                  <a:pt x="994" y="249"/>
                </a:cubicBezTo>
                <a:close/>
                <a:moveTo>
                  <a:pt x="994" y="251"/>
                </a:moveTo>
                <a:cubicBezTo>
                  <a:pt x="994" y="254"/>
                  <a:pt x="994" y="254"/>
                  <a:pt x="994" y="254"/>
                </a:cubicBezTo>
                <a:cubicBezTo>
                  <a:pt x="994" y="253"/>
                  <a:pt x="994" y="253"/>
                  <a:pt x="994" y="251"/>
                </a:cubicBezTo>
                <a:close/>
                <a:moveTo>
                  <a:pt x="994" y="226"/>
                </a:moveTo>
                <a:cubicBezTo>
                  <a:pt x="994" y="224"/>
                  <a:pt x="994" y="224"/>
                  <a:pt x="995" y="223"/>
                </a:cubicBezTo>
                <a:cubicBezTo>
                  <a:pt x="997" y="223"/>
                  <a:pt x="997" y="223"/>
                  <a:pt x="997" y="223"/>
                </a:cubicBezTo>
                <a:cubicBezTo>
                  <a:pt x="997" y="224"/>
                  <a:pt x="997" y="225"/>
                  <a:pt x="996" y="226"/>
                </a:cubicBezTo>
                <a:lnTo>
                  <a:pt x="994" y="226"/>
                </a:lnTo>
                <a:close/>
                <a:moveTo>
                  <a:pt x="1026" y="213"/>
                </a:moveTo>
                <a:cubicBezTo>
                  <a:pt x="1022" y="212"/>
                  <a:pt x="1023" y="213"/>
                  <a:pt x="1018" y="214"/>
                </a:cubicBezTo>
                <a:cubicBezTo>
                  <a:pt x="1018" y="211"/>
                  <a:pt x="1017" y="211"/>
                  <a:pt x="1016" y="209"/>
                </a:cubicBezTo>
                <a:cubicBezTo>
                  <a:pt x="1013" y="209"/>
                  <a:pt x="1013" y="209"/>
                  <a:pt x="1013" y="209"/>
                </a:cubicBezTo>
                <a:cubicBezTo>
                  <a:pt x="1013" y="213"/>
                  <a:pt x="1013" y="213"/>
                  <a:pt x="1013" y="213"/>
                </a:cubicBezTo>
                <a:cubicBezTo>
                  <a:pt x="1010" y="213"/>
                  <a:pt x="1009" y="213"/>
                  <a:pt x="1007" y="214"/>
                </a:cubicBezTo>
                <a:cubicBezTo>
                  <a:pt x="1007" y="213"/>
                  <a:pt x="1007" y="213"/>
                  <a:pt x="1007" y="213"/>
                </a:cubicBezTo>
                <a:cubicBezTo>
                  <a:pt x="1004" y="211"/>
                  <a:pt x="1015" y="207"/>
                  <a:pt x="1009" y="203"/>
                </a:cubicBezTo>
                <a:cubicBezTo>
                  <a:pt x="1013" y="201"/>
                  <a:pt x="1017" y="203"/>
                  <a:pt x="1020" y="199"/>
                </a:cubicBezTo>
                <a:cubicBezTo>
                  <a:pt x="1021" y="199"/>
                  <a:pt x="1021" y="199"/>
                  <a:pt x="1021" y="199"/>
                </a:cubicBezTo>
                <a:cubicBezTo>
                  <a:pt x="1020" y="202"/>
                  <a:pt x="1020" y="204"/>
                  <a:pt x="1018" y="206"/>
                </a:cubicBezTo>
                <a:cubicBezTo>
                  <a:pt x="1021" y="208"/>
                  <a:pt x="1023" y="208"/>
                  <a:pt x="1027" y="208"/>
                </a:cubicBezTo>
                <a:cubicBezTo>
                  <a:pt x="1026" y="211"/>
                  <a:pt x="1027" y="210"/>
                  <a:pt x="1024" y="211"/>
                </a:cubicBezTo>
                <a:cubicBezTo>
                  <a:pt x="1024" y="211"/>
                  <a:pt x="1025" y="212"/>
                  <a:pt x="1026" y="213"/>
                </a:cubicBezTo>
                <a:close/>
                <a:moveTo>
                  <a:pt x="1021" y="197"/>
                </a:moveTo>
                <a:cubicBezTo>
                  <a:pt x="1017" y="197"/>
                  <a:pt x="1017" y="197"/>
                  <a:pt x="1017" y="197"/>
                </a:cubicBezTo>
                <a:cubicBezTo>
                  <a:pt x="1017" y="198"/>
                  <a:pt x="1018" y="199"/>
                  <a:pt x="1018" y="200"/>
                </a:cubicBezTo>
                <a:cubicBezTo>
                  <a:pt x="1015" y="199"/>
                  <a:pt x="1012" y="200"/>
                  <a:pt x="1006" y="199"/>
                </a:cubicBezTo>
                <a:cubicBezTo>
                  <a:pt x="1006" y="197"/>
                  <a:pt x="1006" y="197"/>
                  <a:pt x="1006" y="197"/>
                </a:cubicBezTo>
                <a:cubicBezTo>
                  <a:pt x="1011" y="195"/>
                  <a:pt x="1015" y="195"/>
                  <a:pt x="1021" y="195"/>
                </a:cubicBezTo>
                <a:lnTo>
                  <a:pt x="1021" y="197"/>
                </a:lnTo>
                <a:close/>
                <a:moveTo>
                  <a:pt x="1008" y="192"/>
                </a:moveTo>
                <a:cubicBezTo>
                  <a:pt x="1006" y="193"/>
                  <a:pt x="1008" y="192"/>
                  <a:pt x="1005" y="192"/>
                </a:cubicBezTo>
                <a:cubicBezTo>
                  <a:pt x="1005" y="190"/>
                  <a:pt x="1005" y="190"/>
                  <a:pt x="1005" y="190"/>
                </a:cubicBezTo>
                <a:cubicBezTo>
                  <a:pt x="1008" y="190"/>
                  <a:pt x="1008" y="190"/>
                  <a:pt x="1008" y="190"/>
                </a:cubicBezTo>
                <a:cubicBezTo>
                  <a:pt x="1008" y="190"/>
                  <a:pt x="1008" y="191"/>
                  <a:pt x="1009" y="191"/>
                </a:cubicBezTo>
                <a:cubicBezTo>
                  <a:pt x="1008" y="191"/>
                  <a:pt x="1008" y="191"/>
                  <a:pt x="1008" y="192"/>
                </a:cubicBezTo>
                <a:close/>
                <a:moveTo>
                  <a:pt x="1006" y="204"/>
                </a:moveTo>
                <a:cubicBezTo>
                  <a:pt x="1005" y="204"/>
                  <a:pt x="1005" y="204"/>
                  <a:pt x="1005" y="204"/>
                </a:cubicBezTo>
                <a:cubicBezTo>
                  <a:pt x="1005" y="206"/>
                  <a:pt x="1005" y="206"/>
                  <a:pt x="1005" y="206"/>
                </a:cubicBezTo>
                <a:cubicBezTo>
                  <a:pt x="1004" y="206"/>
                  <a:pt x="1004" y="206"/>
                  <a:pt x="1004" y="206"/>
                </a:cubicBezTo>
                <a:cubicBezTo>
                  <a:pt x="1004" y="205"/>
                  <a:pt x="1005" y="204"/>
                  <a:pt x="1005" y="203"/>
                </a:cubicBezTo>
                <a:cubicBezTo>
                  <a:pt x="1005" y="203"/>
                  <a:pt x="1006" y="204"/>
                  <a:pt x="1006" y="204"/>
                </a:cubicBezTo>
                <a:close/>
                <a:moveTo>
                  <a:pt x="1009" y="255"/>
                </a:moveTo>
                <a:cubicBezTo>
                  <a:pt x="1011" y="256"/>
                  <a:pt x="1013" y="256"/>
                  <a:pt x="1017" y="256"/>
                </a:cubicBezTo>
                <a:cubicBezTo>
                  <a:pt x="1017" y="257"/>
                  <a:pt x="1017" y="257"/>
                  <a:pt x="1017" y="257"/>
                </a:cubicBezTo>
                <a:cubicBezTo>
                  <a:pt x="1015" y="258"/>
                  <a:pt x="1013" y="259"/>
                  <a:pt x="1011" y="261"/>
                </a:cubicBezTo>
                <a:cubicBezTo>
                  <a:pt x="1009" y="261"/>
                  <a:pt x="1007" y="260"/>
                  <a:pt x="1005" y="260"/>
                </a:cubicBezTo>
                <a:cubicBezTo>
                  <a:pt x="1006" y="257"/>
                  <a:pt x="1007" y="257"/>
                  <a:pt x="1009" y="255"/>
                </a:cubicBezTo>
                <a:close/>
                <a:moveTo>
                  <a:pt x="1016" y="220"/>
                </a:moveTo>
                <a:cubicBezTo>
                  <a:pt x="1013" y="220"/>
                  <a:pt x="1013" y="220"/>
                  <a:pt x="1013" y="220"/>
                </a:cubicBezTo>
                <a:cubicBezTo>
                  <a:pt x="1014" y="218"/>
                  <a:pt x="1014" y="216"/>
                  <a:pt x="1014" y="214"/>
                </a:cubicBezTo>
                <a:cubicBezTo>
                  <a:pt x="1017" y="216"/>
                  <a:pt x="1016" y="215"/>
                  <a:pt x="1017" y="217"/>
                </a:cubicBezTo>
                <a:cubicBezTo>
                  <a:pt x="1019" y="216"/>
                  <a:pt x="1019" y="217"/>
                  <a:pt x="1020" y="215"/>
                </a:cubicBezTo>
                <a:cubicBezTo>
                  <a:pt x="1022" y="215"/>
                  <a:pt x="1022" y="215"/>
                  <a:pt x="1022" y="215"/>
                </a:cubicBezTo>
                <a:cubicBezTo>
                  <a:pt x="1022" y="217"/>
                  <a:pt x="1022" y="217"/>
                  <a:pt x="1021" y="218"/>
                </a:cubicBezTo>
                <a:cubicBezTo>
                  <a:pt x="1018" y="220"/>
                  <a:pt x="1018" y="218"/>
                  <a:pt x="1016" y="220"/>
                </a:cubicBezTo>
                <a:close/>
                <a:moveTo>
                  <a:pt x="1034" y="194"/>
                </a:moveTo>
                <a:cubicBezTo>
                  <a:pt x="1036" y="194"/>
                  <a:pt x="1036" y="194"/>
                  <a:pt x="1036" y="194"/>
                </a:cubicBezTo>
                <a:cubicBezTo>
                  <a:pt x="1035" y="196"/>
                  <a:pt x="1035" y="196"/>
                  <a:pt x="1034" y="197"/>
                </a:cubicBezTo>
                <a:cubicBezTo>
                  <a:pt x="1033" y="197"/>
                  <a:pt x="1033" y="197"/>
                  <a:pt x="1033" y="197"/>
                </a:cubicBezTo>
                <a:cubicBezTo>
                  <a:pt x="1034" y="195"/>
                  <a:pt x="1034" y="195"/>
                  <a:pt x="1034" y="194"/>
                </a:cubicBezTo>
                <a:close/>
                <a:moveTo>
                  <a:pt x="1033" y="177"/>
                </a:moveTo>
                <a:cubicBezTo>
                  <a:pt x="1036" y="177"/>
                  <a:pt x="1036" y="177"/>
                  <a:pt x="1036" y="177"/>
                </a:cubicBezTo>
                <a:cubicBezTo>
                  <a:pt x="1034" y="177"/>
                  <a:pt x="1035" y="177"/>
                  <a:pt x="1033" y="177"/>
                </a:cubicBezTo>
                <a:close/>
                <a:moveTo>
                  <a:pt x="1036" y="150"/>
                </a:moveTo>
                <a:cubicBezTo>
                  <a:pt x="1038" y="150"/>
                  <a:pt x="1038" y="150"/>
                  <a:pt x="1038" y="150"/>
                </a:cubicBezTo>
                <a:cubicBezTo>
                  <a:pt x="1038" y="151"/>
                  <a:pt x="1038" y="151"/>
                  <a:pt x="1038" y="151"/>
                </a:cubicBezTo>
                <a:cubicBezTo>
                  <a:pt x="1036" y="152"/>
                  <a:pt x="1036" y="151"/>
                  <a:pt x="1035" y="153"/>
                </a:cubicBezTo>
                <a:cubicBezTo>
                  <a:pt x="1034" y="153"/>
                  <a:pt x="1034" y="153"/>
                  <a:pt x="1034" y="153"/>
                </a:cubicBezTo>
                <a:cubicBezTo>
                  <a:pt x="1035" y="151"/>
                  <a:pt x="1035" y="152"/>
                  <a:pt x="1036" y="150"/>
                </a:cubicBezTo>
                <a:close/>
                <a:moveTo>
                  <a:pt x="1036" y="162"/>
                </a:moveTo>
                <a:cubicBezTo>
                  <a:pt x="1035" y="165"/>
                  <a:pt x="1034" y="166"/>
                  <a:pt x="1033" y="169"/>
                </a:cubicBezTo>
                <a:cubicBezTo>
                  <a:pt x="1032" y="169"/>
                  <a:pt x="1031" y="170"/>
                  <a:pt x="1030" y="170"/>
                </a:cubicBezTo>
                <a:cubicBezTo>
                  <a:pt x="1029" y="169"/>
                  <a:pt x="1029" y="169"/>
                  <a:pt x="1027" y="168"/>
                </a:cubicBezTo>
                <a:cubicBezTo>
                  <a:pt x="1027" y="164"/>
                  <a:pt x="1032" y="162"/>
                  <a:pt x="1036" y="162"/>
                </a:cubicBezTo>
                <a:close/>
                <a:moveTo>
                  <a:pt x="896" y="177"/>
                </a:moveTo>
                <a:cubicBezTo>
                  <a:pt x="896" y="176"/>
                  <a:pt x="897" y="176"/>
                  <a:pt x="897" y="176"/>
                </a:cubicBezTo>
                <a:cubicBezTo>
                  <a:pt x="903" y="176"/>
                  <a:pt x="903" y="176"/>
                  <a:pt x="903" y="176"/>
                </a:cubicBezTo>
                <a:cubicBezTo>
                  <a:pt x="902" y="179"/>
                  <a:pt x="902" y="178"/>
                  <a:pt x="903" y="180"/>
                </a:cubicBezTo>
                <a:cubicBezTo>
                  <a:pt x="899" y="180"/>
                  <a:pt x="899" y="179"/>
                  <a:pt x="896" y="179"/>
                </a:cubicBezTo>
                <a:lnTo>
                  <a:pt x="896" y="177"/>
                </a:lnTo>
                <a:close/>
                <a:moveTo>
                  <a:pt x="900" y="183"/>
                </a:moveTo>
                <a:cubicBezTo>
                  <a:pt x="903" y="184"/>
                  <a:pt x="904" y="184"/>
                  <a:pt x="907" y="185"/>
                </a:cubicBezTo>
                <a:cubicBezTo>
                  <a:pt x="906" y="190"/>
                  <a:pt x="904" y="190"/>
                  <a:pt x="902" y="193"/>
                </a:cubicBezTo>
                <a:cubicBezTo>
                  <a:pt x="896" y="192"/>
                  <a:pt x="895" y="190"/>
                  <a:pt x="893" y="186"/>
                </a:cubicBezTo>
                <a:cubicBezTo>
                  <a:pt x="896" y="185"/>
                  <a:pt x="897" y="186"/>
                  <a:pt x="900" y="183"/>
                </a:cubicBezTo>
                <a:close/>
                <a:moveTo>
                  <a:pt x="890" y="190"/>
                </a:moveTo>
                <a:cubicBezTo>
                  <a:pt x="892" y="190"/>
                  <a:pt x="892" y="190"/>
                  <a:pt x="892" y="190"/>
                </a:cubicBezTo>
                <a:cubicBezTo>
                  <a:pt x="892" y="192"/>
                  <a:pt x="892" y="192"/>
                  <a:pt x="892" y="192"/>
                </a:cubicBezTo>
                <a:cubicBezTo>
                  <a:pt x="890" y="192"/>
                  <a:pt x="890" y="192"/>
                  <a:pt x="890" y="192"/>
                </a:cubicBezTo>
                <a:lnTo>
                  <a:pt x="890" y="190"/>
                </a:lnTo>
                <a:close/>
                <a:moveTo>
                  <a:pt x="888" y="211"/>
                </a:moveTo>
                <a:cubicBezTo>
                  <a:pt x="887" y="210"/>
                  <a:pt x="888" y="211"/>
                  <a:pt x="887" y="210"/>
                </a:cubicBezTo>
                <a:cubicBezTo>
                  <a:pt x="888" y="210"/>
                  <a:pt x="888" y="210"/>
                  <a:pt x="888" y="211"/>
                </a:cubicBezTo>
                <a:close/>
                <a:moveTo>
                  <a:pt x="883" y="171"/>
                </a:moveTo>
                <a:cubicBezTo>
                  <a:pt x="887" y="171"/>
                  <a:pt x="887" y="171"/>
                  <a:pt x="887" y="171"/>
                </a:cubicBezTo>
                <a:cubicBezTo>
                  <a:pt x="886" y="172"/>
                  <a:pt x="884" y="172"/>
                  <a:pt x="883" y="173"/>
                </a:cubicBezTo>
                <a:lnTo>
                  <a:pt x="883" y="171"/>
                </a:lnTo>
                <a:close/>
                <a:moveTo>
                  <a:pt x="883" y="177"/>
                </a:moveTo>
                <a:cubicBezTo>
                  <a:pt x="887" y="177"/>
                  <a:pt x="887" y="177"/>
                  <a:pt x="887" y="177"/>
                </a:cubicBezTo>
                <a:cubicBezTo>
                  <a:pt x="887" y="178"/>
                  <a:pt x="887" y="178"/>
                  <a:pt x="887" y="178"/>
                </a:cubicBezTo>
                <a:cubicBezTo>
                  <a:pt x="885" y="178"/>
                  <a:pt x="884" y="178"/>
                  <a:pt x="883" y="179"/>
                </a:cubicBezTo>
                <a:lnTo>
                  <a:pt x="883" y="177"/>
                </a:lnTo>
                <a:close/>
                <a:moveTo>
                  <a:pt x="884" y="187"/>
                </a:moveTo>
                <a:cubicBezTo>
                  <a:pt x="884" y="188"/>
                  <a:pt x="885" y="188"/>
                  <a:pt x="886" y="189"/>
                </a:cubicBezTo>
                <a:cubicBezTo>
                  <a:pt x="885" y="191"/>
                  <a:pt x="884" y="190"/>
                  <a:pt x="883" y="192"/>
                </a:cubicBezTo>
                <a:cubicBezTo>
                  <a:pt x="880" y="192"/>
                  <a:pt x="878" y="192"/>
                  <a:pt x="876" y="191"/>
                </a:cubicBezTo>
                <a:cubicBezTo>
                  <a:pt x="876" y="191"/>
                  <a:pt x="876" y="190"/>
                  <a:pt x="875" y="190"/>
                </a:cubicBezTo>
                <a:cubicBezTo>
                  <a:pt x="879" y="188"/>
                  <a:pt x="881" y="189"/>
                  <a:pt x="884" y="187"/>
                </a:cubicBezTo>
                <a:close/>
                <a:moveTo>
                  <a:pt x="870" y="133"/>
                </a:moveTo>
                <a:cubicBezTo>
                  <a:pt x="871" y="133"/>
                  <a:pt x="871" y="133"/>
                  <a:pt x="871" y="133"/>
                </a:cubicBezTo>
                <a:cubicBezTo>
                  <a:pt x="871" y="133"/>
                  <a:pt x="871" y="134"/>
                  <a:pt x="871" y="134"/>
                </a:cubicBezTo>
                <a:cubicBezTo>
                  <a:pt x="871" y="136"/>
                  <a:pt x="871" y="136"/>
                  <a:pt x="871" y="136"/>
                </a:cubicBezTo>
                <a:cubicBezTo>
                  <a:pt x="868" y="136"/>
                  <a:pt x="868" y="136"/>
                  <a:pt x="868" y="136"/>
                </a:cubicBezTo>
                <a:cubicBezTo>
                  <a:pt x="869" y="134"/>
                  <a:pt x="868" y="135"/>
                  <a:pt x="870" y="133"/>
                </a:cubicBezTo>
                <a:close/>
                <a:moveTo>
                  <a:pt x="867" y="92"/>
                </a:moveTo>
                <a:cubicBezTo>
                  <a:pt x="865" y="92"/>
                  <a:pt x="866" y="92"/>
                  <a:pt x="865" y="91"/>
                </a:cubicBezTo>
                <a:cubicBezTo>
                  <a:pt x="866" y="92"/>
                  <a:pt x="866" y="92"/>
                  <a:pt x="867" y="92"/>
                </a:cubicBezTo>
                <a:close/>
                <a:moveTo>
                  <a:pt x="863" y="193"/>
                </a:moveTo>
                <a:cubicBezTo>
                  <a:pt x="863" y="190"/>
                  <a:pt x="863" y="190"/>
                  <a:pt x="863" y="190"/>
                </a:cubicBezTo>
                <a:cubicBezTo>
                  <a:pt x="867" y="190"/>
                  <a:pt x="867" y="190"/>
                  <a:pt x="867" y="190"/>
                </a:cubicBezTo>
                <a:cubicBezTo>
                  <a:pt x="866" y="190"/>
                  <a:pt x="866" y="191"/>
                  <a:pt x="866" y="191"/>
                </a:cubicBezTo>
                <a:cubicBezTo>
                  <a:pt x="864" y="193"/>
                  <a:pt x="866" y="192"/>
                  <a:pt x="863" y="193"/>
                </a:cubicBezTo>
                <a:close/>
                <a:moveTo>
                  <a:pt x="865" y="197"/>
                </a:moveTo>
                <a:cubicBezTo>
                  <a:pt x="865" y="197"/>
                  <a:pt x="864" y="198"/>
                  <a:pt x="864" y="198"/>
                </a:cubicBezTo>
                <a:cubicBezTo>
                  <a:pt x="861" y="198"/>
                  <a:pt x="861" y="198"/>
                  <a:pt x="861" y="198"/>
                </a:cubicBezTo>
                <a:cubicBezTo>
                  <a:pt x="862" y="198"/>
                  <a:pt x="863" y="197"/>
                  <a:pt x="864" y="197"/>
                </a:cubicBezTo>
                <a:lnTo>
                  <a:pt x="865" y="197"/>
                </a:lnTo>
                <a:close/>
                <a:moveTo>
                  <a:pt x="865" y="172"/>
                </a:moveTo>
                <a:cubicBezTo>
                  <a:pt x="861" y="175"/>
                  <a:pt x="857" y="174"/>
                  <a:pt x="853" y="176"/>
                </a:cubicBezTo>
                <a:cubicBezTo>
                  <a:pt x="853" y="173"/>
                  <a:pt x="853" y="174"/>
                  <a:pt x="853" y="172"/>
                </a:cubicBezTo>
                <a:cubicBezTo>
                  <a:pt x="857" y="173"/>
                  <a:pt x="861" y="172"/>
                  <a:pt x="865" y="172"/>
                </a:cubicBezTo>
                <a:close/>
                <a:moveTo>
                  <a:pt x="857" y="196"/>
                </a:moveTo>
                <a:cubicBezTo>
                  <a:pt x="857" y="197"/>
                  <a:pt x="857" y="196"/>
                  <a:pt x="856" y="197"/>
                </a:cubicBezTo>
                <a:cubicBezTo>
                  <a:pt x="856" y="199"/>
                  <a:pt x="856" y="198"/>
                  <a:pt x="855" y="199"/>
                </a:cubicBezTo>
                <a:cubicBezTo>
                  <a:pt x="855" y="198"/>
                  <a:pt x="855" y="197"/>
                  <a:pt x="854" y="196"/>
                </a:cubicBezTo>
                <a:lnTo>
                  <a:pt x="857" y="196"/>
                </a:lnTo>
                <a:close/>
                <a:moveTo>
                  <a:pt x="852" y="135"/>
                </a:moveTo>
                <a:cubicBezTo>
                  <a:pt x="856" y="135"/>
                  <a:pt x="856" y="135"/>
                  <a:pt x="856" y="135"/>
                </a:cubicBezTo>
                <a:cubicBezTo>
                  <a:pt x="854" y="136"/>
                  <a:pt x="852" y="136"/>
                  <a:pt x="851" y="138"/>
                </a:cubicBezTo>
                <a:cubicBezTo>
                  <a:pt x="848" y="138"/>
                  <a:pt x="848" y="138"/>
                  <a:pt x="847" y="137"/>
                </a:cubicBezTo>
                <a:cubicBezTo>
                  <a:pt x="846" y="137"/>
                  <a:pt x="846" y="137"/>
                  <a:pt x="846" y="137"/>
                </a:cubicBezTo>
                <a:cubicBezTo>
                  <a:pt x="846" y="136"/>
                  <a:pt x="846" y="136"/>
                  <a:pt x="846" y="136"/>
                </a:cubicBezTo>
                <a:cubicBezTo>
                  <a:pt x="848" y="137"/>
                  <a:pt x="849" y="137"/>
                  <a:pt x="852" y="135"/>
                </a:cubicBezTo>
                <a:close/>
                <a:moveTo>
                  <a:pt x="843" y="180"/>
                </a:moveTo>
                <a:cubicBezTo>
                  <a:pt x="841" y="180"/>
                  <a:pt x="841" y="180"/>
                  <a:pt x="841" y="180"/>
                </a:cubicBezTo>
                <a:cubicBezTo>
                  <a:pt x="840" y="178"/>
                  <a:pt x="841" y="179"/>
                  <a:pt x="838" y="178"/>
                </a:cubicBezTo>
                <a:cubicBezTo>
                  <a:pt x="838" y="176"/>
                  <a:pt x="838" y="176"/>
                  <a:pt x="838" y="176"/>
                </a:cubicBezTo>
                <a:cubicBezTo>
                  <a:pt x="840" y="175"/>
                  <a:pt x="843" y="173"/>
                  <a:pt x="845" y="172"/>
                </a:cubicBezTo>
                <a:cubicBezTo>
                  <a:pt x="846" y="172"/>
                  <a:pt x="846" y="173"/>
                  <a:pt x="847" y="173"/>
                </a:cubicBezTo>
                <a:cubicBezTo>
                  <a:pt x="846" y="175"/>
                  <a:pt x="847" y="175"/>
                  <a:pt x="846" y="176"/>
                </a:cubicBezTo>
                <a:cubicBezTo>
                  <a:pt x="844" y="178"/>
                  <a:pt x="846" y="177"/>
                  <a:pt x="843" y="177"/>
                </a:cubicBezTo>
                <a:cubicBezTo>
                  <a:pt x="842" y="179"/>
                  <a:pt x="843" y="178"/>
                  <a:pt x="843" y="180"/>
                </a:cubicBezTo>
                <a:close/>
                <a:moveTo>
                  <a:pt x="840" y="139"/>
                </a:moveTo>
                <a:cubicBezTo>
                  <a:pt x="840" y="137"/>
                  <a:pt x="840" y="137"/>
                  <a:pt x="840" y="137"/>
                </a:cubicBezTo>
                <a:cubicBezTo>
                  <a:pt x="843" y="137"/>
                  <a:pt x="843" y="137"/>
                  <a:pt x="843" y="137"/>
                </a:cubicBezTo>
                <a:cubicBezTo>
                  <a:pt x="843" y="138"/>
                  <a:pt x="843" y="138"/>
                  <a:pt x="843" y="138"/>
                </a:cubicBezTo>
                <a:cubicBezTo>
                  <a:pt x="843" y="138"/>
                  <a:pt x="842" y="138"/>
                  <a:pt x="842" y="139"/>
                </a:cubicBezTo>
                <a:lnTo>
                  <a:pt x="840" y="139"/>
                </a:lnTo>
                <a:close/>
                <a:moveTo>
                  <a:pt x="848" y="107"/>
                </a:moveTo>
                <a:cubicBezTo>
                  <a:pt x="847" y="108"/>
                  <a:pt x="848" y="108"/>
                  <a:pt x="847" y="109"/>
                </a:cubicBezTo>
                <a:cubicBezTo>
                  <a:pt x="846" y="105"/>
                  <a:pt x="847" y="106"/>
                  <a:pt x="846" y="104"/>
                </a:cubicBezTo>
                <a:cubicBezTo>
                  <a:pt x="848" y="105"/>
                  <a:pt x="847" y="103"/>
                  <a:pt x="848" y="106"/>
                </a:cubicBezTo>
                <a:cubicBezTo>
                  <a:pt x="848" y="106"/>
                  <a:pt x="848" y="106"/>
                  <a:pt x="849" y="107"/>
                </a:cubicBezTo>
                <a:lnTo>
                  <a:pt x="848" y="107"/>
                </a:lnTo>
                <a:close/>
                <a:moveTo>
                  <a:pt x="840" y="88"/>
                </a:moveTo>
                <a:cubicBezTo>
                  <a:pt x="843" y="87"/>
                  <a:pt x="844" y="87"/>
                  <a:pt x="845" y="87"/>
                </a:cubicBezTo>
                <a:cubicBezTo>
                  <a:pt x="847" y="86"/>
                  <a:pt x="846" y="87"/>
                  <a:pt x="847" y="85"/>
                </a:cubicBezTo>
                <a:cubicBezTo>
                  <a:pt x="848" y="85"/>
                  <a:pt x="848" y="85"/>
                  <a:pt x="848" y="85"/>
                </a:cubicBezTo>
                <a:cubicBezTo>
                  <a:pt x="847" y="89"/>
                  <a:pt x="847" y="88"/>
                  <a:pt x="845" y="91"/>
                </a:cubicBezTo>
                <a:cubicBezTo>
                  <a:pt x="842" y="90"/>
                  <a:pt x="842" y="90"/>
                  <a:pt x="840" y="91"/>
                </a:cubicBezTo>
                <a:lnTo>
                  <a:pt x="840" y="88"/>
                </a:lnTo>
                <a:close/>
                <a:moveTo>
                  <a:pt x="840" y="102"/>
                </a:moveTo>
                <a:cubicBezTo>
                  <a:pt x="841" y="104"/>
                  <a:pt x="840" y="104"/>
                  <a:pt x="841" y="105"/>
                </a:cubicBezTo>
                <a:cubicBezTo>
                  <a:pt x="841" y="107"/>
                  <a:pt x="841" y="107"/>
                  <a:pt x="841" y="107"/>
                </a:cubicBezTo>
                <a:cubicBezTo>
                  <a:pt x="839" y="105"/>
                  <a:pt x="840" y="104"/>
                  <a:pt x="837" y="103"/>
                </a:cubicBezTo>
                <a:cubicBezTo>
                  <a:pt x="838" y="102"/>
                  <a:pt x="838" y="102"/>
                  <a:pt x="840" y="102"/>
                </a:cubicBezTo>
                <a:close/>
                <a:moveTo>
                  <a:pt x="829" y="81"/>
                </a:moveTo>
                <a:cubicBezTo>
                  <a:pt x="832" y="81"/>
                  <a:pt x="834" y="82"/>
                  <a:pt x="835" y="81"/>
                </a:cubicBezTo>
                <a:cubicBezTo>
                  <a:pt x="838" y="82"/>
                  <a:pt x="838" y="83"/>
                  <a:pt x="839" y="84"/>
                </a:cubicBezTo>
                <a:cubicBezTo>
                  <a:pt x="839" y="85"/>
                  <a:pt x="838" y="86"/>
                  <a:pt x="837" y="87"/>
                </a:cubicBezTo>
                <a:cubicBezTo>
                  <a:pt x="832" y="87"/>
                  <a:pt x="830" y="86"/>
                  <a:pt x="828" y="83"/>
                </a:cubicBezTo>
                <a:cubicBezTo>
                  <a:pt x="827" y="83"/>
                  <a:pt x="827" y="83"/>
                  <a:pt x="827" y="83"/>
                </a:cubicBezTo>
                <a:cubicBezTo>
                  <a:pt x="828" y="82"/>
                  <a:pt x="828" y="82"/>
                  <a:pt x="829" y="81"/>
                </a:cubicBezTo>
                <a:close/>
                <a:moveTo>
                  <a:pt x="837" y="136"/>
                </a:moveTo>
                <a:cubicBezTo>
                  <a:pt x="837" y="138"/>
                  <a:pt x="837" y="137"/>
                  <a:pt x="835" y="136"/>
                </a:cubicBezTo>
                <a:lnTo>
                  <a:pt x="837" y="136"/>
                </a:lnTo>
                <a:close/>
                <a:moveTo>
                  <a:pt x="835" y="105"/>
                </a:moveTo>
                <a:cubicBezTo>
                  <a:pt x="833" y="105"/>
                  <a:pt x="833" y="105"/>
                  <a:pt x="833" y="105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34" y="103"/>
                  <a:pt x="834" y="103"/>
                  <a:pt x="835" y="105"/>
                </a:cubicBezTo>
                <a:close/>
                <a:moveTo>
                  <a:pt x="832" y="136"/>
                </a:moveTo>
                <a:cubicBezTo>
                  <a:pt x="831" y="137"/>
                  <a:pt x="831" y="138"/>
                  <a:pt x="830" y="139"/>
                </a:cubicBezTo>
                <a:cubicBezTo>
                  <a:pt x="830" y="139"/>
                  <a:pt x="828" y="137"/>
                  <a:pt x="824" y="139"/>
                </a:cubicBezTo>
                <a:cubicBezTo>
                  <a:pt x="824" y="138"/>
                  <a:pt x="824" y="138"/>
                  <a:pt x="823" y="138"/>
                </a:cubicBezTo>
                <a:cubicBezTo>
                  <a:pt x="823" y="136"/>
                  <a:pt x="823" y="136"/>
                  <a:pt x="823" y="136"/>
                </a:cubicBezTo>
                <a:cubicBezTo>
                  <a:pt x="826" y="136"/>
                  <a:pt x="827" y="136"/>
                  <a:pt x="828" y="135"/>
                </a:cubicBezTo>
                <a:cubicBezTo>
                  <a:pt x="829" y="136"/>
                  <a:pt x="830" y="136"/>
                  <a:pt x="832" y="136"/>
                </a:cubicBezTo>
                <a:close/>
                <a:moveTo>
                  <a:pt x="821" y="84"/>
                </a:moveTo>
                <a:cubicBezTo>
                  <a:pt x="822" y="82"/>
                  <a:pt x="823" y="82"/>
                  <a:pt x="824" y="81"/>
                </a:cubicBezTo>
                <a:cubicBezTo>
                  <a:pt x="825" y="81"/>
                  <a:pt x="825" y="82"/>
                  <a:pt x="826" y="82"/>
                </a:cubicBezTo>
                <a:cubicBezTo>
                  <a:pt x="825" y="83"/>
                  <a:pt x="824" y="84"/>
                  <a:pt x="823" y="85"/>
                </a:cubicBezTo>
                <a:cubicBezTo>
                  <a:pt x="820" y="85"/>
                  <a:pt x="820" y="85"/>
                  <a:pt x="820" y="85"/>
                </a:cubicBezTo>
                <a:cubicBezTo>
                  <a:pt x="821" y="85"/>
                  <a:pt x="821" y="84"/>
                  <a:pt x="821" y="84"/>
                </a:cubicBezTo>
                <a:close/>
                <a:moveTo>
                  <a:pt x="788" y="102"/>
                </a:moveTo>
                <a:cubicBezTo>
                  <a:pt x="791" y="102"/>
                  <a:pt x="794" y="102"/>
                  <a:pt x="796" y="101"/>
                </a:cubicBezTo>
                <a:cubicBezTo>
                  <a:pt x="798" y="101"/>
                  <a:pt x="800" y="102"/>
                  <a:pt x="801" y="102"/>
                </a:cubicBezTo>
                <a:cubicBezTo>
                  <a:pt x="801" y="103"/>
                  <a:pt x="801" y="104"/>
                  <a:pt x="800" y="106"/>
                </a:cubicBezTo>
                <a:cubicBezTo>
                  <a:pt x="797" y="106"/>
                  <a:pt x="793" y="106"/>
                  <a:pt x="790" y="104"/>
                </a:cubicBezTo>
                <a:cubicBezTo>
                  <a:pt x="788" y="104"/>
                  <a:pt x="788" y="104"/>
                  <a:pt x="788" y="104"/>
                </a:cubicBezTo>
                <a:lnTo>
                  <a:pt x="788" y="102"/>
                </a:lnTo>
                <a:close/>
                <a:moveTo>
                  <a:pt x="772" y="88"/>
                </a:moveTo>
                <a:cubicBezTo>
                  <a:pt x="770" y="89"/>
                  <a:pt x="771" y="89"/>
                  <a:pt x="769" y="88"/>
                </a:cubicBezTo>
                <a:lnTo>
                  <a:pt x="772" y="88"/>
                </a:lnTo>
                <a:close/>
                <a:moveTo>
                  <a:pt x="766" y="102"/>
                </a:moveTo>
                <a:cubicBezTo>
                  <a:pt x="774" y="102"/>
                  <a:pt x="777" y="101"/>
                  <a:pt x="784" y="102"/>
                </a:cubicBezTo>
                <a:cubicBezTo>
                  <a:pt x="785" y="102"/>
                  <a:pt x="785" y="103"/>
                  <a:pt x="785" y="103"/>
                </a:cubicBezTo>
                <a:cubicBezTo>
                  <a:pt x="783" y="105"/>
                  <a:pt x="780" y="107"/>
                  <a:pt x="778" y="109"/>
                </a:cubicBezTo>
                <a:cubicBezTo>
                  <a:pt x="776" y="109"/>
                  <a:pt x="776" y="108"/>
                  <a:pt x="773" y="108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0" y="103"/>
                  <a:pt x="769" y="103"/>
                  <a:pt x="767" y="104"/>
                </a:cubicBezTo>
                <a:cubicBezTo>
                  <a:pt x="767" y="103"/>
                  <a:pt x="767" y="103"/>
                  <a:pt x="767" y="103"/>
                </a:cubicBezTo>
                <a:cubicBezTo>
                  <a:pt x="766" y="103"/>
                  <a:pt x="766" y="103"/>
                  <a:pt x="766" y="103"/>
                </a:cubicBezTo>
                <a:lnTo>
                  <a:pt x="766" y="102"/>
                </a:lnTo>
                <a:close/>
                <a:moveTo>
                  <a:pt x="765" y="106"/>
                </a:moveTo>
                <a:cubicBezTo>
                  <a:pt x="768" y="106"/>
                  <a:pt x="768" y="106"/>
                  <a:pt x="768" y="106"/>
                </a:cubicBezTo>
                <a:cubicBezTo>
                  <a:pt x="768" y="107"/>
                  <a:pt x="767" y="108"/>
                  <a:pt x="766" y="109"/>
                </a:cubicBezTo>
                <a:cubicBezTo>
                  <a:pt x="765" y="109"/>
                  <a:pt x="766" y="109"/>
                  <a:pt x="765" y="109"/>
                </a:cubicBezTo>
                <a:cubicBezTo>
                  <a:pt x="763" y="106"/>
                  <a:pt x="763" y="109"/>
                  <a:pt x="765" y="106"/>
                </a:cubicBezTo>
                <a:close/>
                <a:moveTo>
                  <a:pt x="760" y="126"/>
                </a:moveTo>
                <a:cubicBezTo>
                  <a:pt x="764" y="127"/>
                  <a:pt x="769" y="126"/>
                  <a:pt x="772" y="129"/>
                </a:cubicBezTo>
                <a:cubicBezTo>
                  <a:pt x="769" y="129"/>
                  <a:pt x="765" y="129"/>
                  <a:pt x="763" y="131"/>
                </a:cubicBezTo>
                <a:cubicBezTo>
                  <a:pt x="760" y="130"/>
                  <a:pt x="761" y="131"/>
                  <a:pt x="760" y="129"/>
                </a:cubicBezTo>
                <a:cubicBezTo>
                  <a:pt x="759" y="128"/>
                  <a:pt x="760" y="129"/>
                  <a:pt x="760" y="126"/>
                </a:cubicBezTo>
                <a:close/>
                <a:moveTo>
                  <a:pt x="707" y="92"/>
                </a:moveTo>
                <a:cubicBezTo>
                  <a:pt x="720" y="93"/>
                  <a:pt x="732" y="94"/>
                  <a:pt x="741" y="95"/>
                </a:cubicBezTo>
                <a:cubicBezTo>
                  <a:pt x="740" y="97"/>
                  <a:pt x="738" y="99"/>
                  <a:pt x="737" y="101"/>
                </a:cubicBezTo>
                <a:cubicBezTo>
                  <a:pt x="736" y="102"/>
                  <a:pt x="736" y="102"/>
                  <a:pt x="734" y="103"/>
                </a:cubicBezTo>
                <a:cubicBezTo>
                  <a:pt x="733" y="99"/>
                  <a:pt x="733" y="102"/>
                  <a:pt x="733" y="98"/>
                </a:cubicBezTo>
                <a:cubicBezTo>
                  <a:pt x="729" y="98"/>
                  <a:pt x="729" y="99"/>
                  <a:pt x="726" y="100"/>
                </a:cubicBezTo>
                <a:cubicBezTo>
                  <a:pt x="725" y="100"/>
                  <a:pt x="725" y="100"/>
                  <a:pt x="725" y="100"/>
                </a:cubicBezTo>
                <a:cubicBezTo>
                  <a:pt x="723" y="99"/>
                  <a:pt x="716" y="97"/>
                  <a:pt x="714" y="96"/>
                </a:cubicBezTo>
                <a:cubicBezTo>
                  <a:pt x="711" y="95"/>
                  <a:pt x="709" y="98"/>
                  <a:pt x="708" y="98"/>
                </a:cubicBezTo>
                <a:cubicBezTo>
                  <a:pt x="706" y="97"/>
                  <a:pt x="706" y="97"/>
                  <a:pt x="705" y="96"/>
                </a:cubicBezTo>
                <a:cubicBezTo>
                  <a:pt x="706" y="93"/>
                  <a:pt x="706" y="94"/>
                  <a:pt x="707" y="92"/>
                </a:cubicBezTo>
                <a:close/>
                <a:moveTo>
                  <a:pt x="710" y="194"/>
                </a:moveTo>
                <a:cubicBezTo>
                  <a:pt x="706" y="194"/>
                  <a:pt x="706" y="194"/>
                  <a:pt x="706" y="194"/>
                </a:cubicBezTo>
                <a:cubicBezTo>
                  <a:pt x="707" y="192"/>
                  <a:pt x="708" y="190"/>
                  <a:pt x="709" y="189"/>
                </a:cubicBezTo>
                <a:cubicBezTo>
                  <a:pt x="710" y="190"/>
                  <a:pt x="710" y="189"/>
                  <a:pt x="711" y="190"/>
                </a:cubicBezTo>
                <a:cubicBezTo>
                  <a:pt x="712" y="190"/>
                  <a:pt x="712" y="190"/>
                  <a:pt x="712" y="190"/>
                </a:cubicBezTo>
                <a:cubicBezTo>
                  <a:pt x="711" y="194"/>
                  <a:pt x="711" y="190"/>
                  <a:pt x="710" y="194"/>
                </a:cubicBezTo>
                <a:close/>
                <a:moveTo>
                  <a:pt x="709" y="161"/>
                </a:moveTo>
                <a:cubicBezTo>
                  <a:pt x="706" y="161"/>
                  <a:pt x="703" y="161"/>
                  <a:pt x="701" y="160"/>
                </a:cubicBezTo>
                <a:cubicBezTo>
                  <a:pt x="700" y="160"/>
                  <a:pt x="700" y="160"/>
                  <a:pt x="700" y="160"/>
                </a:cubicBezTo>
                <a:cubicBezTo>
                  <a:pt x="701" y="157"/>
                  <a:pt x="701" y="157"/>
                  <a:pt x="702" y="156"/>
                </a:cubicBezTo>
                <a:cubicBezTo>
                  <a:pt x="704" y="156"/>
                  <a:pt x="708" y="157"/>
                  <a:pt x="710" y="158"/>
                </a:cubicBezTo>
                <a:cubicBezTo>
                  <a:pt x="711" y="158"/>
                  <a:pt x="711" y="158"/>
                  <a:pt x="712" y="159"/>
                </a:cubicBezTo>
                <a:cubicBezTo>
                  <a:pt x="710" y="159"/>
                  <a:pt x="710" y="160"/>
                  <a:pt x="709" y="161"/>
                </a:cubicBezTo>
                <a:close/>
                <a:moveTo>
                  <a:pt x="712" y="192"/>
                </a:moveTo>
                <a:cubicBezTo>
                  <a:pt x="714" y="192"/>
                  <a:pt x="714" y="192"/>
                  <a:pt x="714" y="192"/>
                </a:cubicBezTo>
                <a:cubicBezTo>
                  <a:pt x="713" y="193"/>
                  <a:pt x="714" y="193"/>
                  <a:pt x="712" y="192"/>
                </a:cubicBezTo>
                <a:close/>
                <a:moveTo>
                  <a:pt x="695" y="136"/>
                </a:moveTo>
                <a:cubicBezTo>
                  <a:pt x="692" y="135"/>
                  <a:pt x="692" y="135"/>
                  <a:pt x="691" y="133"/>
                </a:cubicBezTo>
                <a:cubicBezTo>
                  <a:pt x="695" y="127"/>
                  <a:pt x="706" y="133"/>
                  <a:pt x="712" y="129"/>
                </a:cubicBezTo>
                <a:cubicBezTo>
                  <a:pt x="717" y="129"/>
                  <a:pt x="718" y="129"/>
                  <a:pt x="721" y="127"/>
                </a:cubicBezTo>
                <a:cubicBezTo>
                  <a:pt x="721" y="126"/>
                  <a:pt x="721" y="126"/>
                  <a:pt x="721" y="126"/>
                </a:cubicBezTo>
                <a:cubicBezTo>
                  <a:pt x="718" y="125"/>
                  <a:pt x="714" y="124"/>
                  <a:pt x="712" y="123"/>
                </a:cubicBezTo>
                <a:cubicBezTo>
                  <a:pt x="712" y="123"/>
                  <a:pt x="712" y="123"/>
                  <a:pt x="712" y="123"/>
                </a:cubicBezTo>
                <a:cubicBezTo>
                  <a:pt x="712" y="122"/>
                  <a:pt x="712" y="122"/>
                  <a:pt x="712" y="122"/>
                </a:cubicBezTo>
                <a:cubicBezTo>
                  <a:pt x="722" y="122"/>
                  <a:pt x="734" y="122"/>
                  <a:pt x="737" y="124"/>
                </a:cubicBezTo>
                <a:cubicBezTo>
                  <a:pt x="740" y="125"/>
                  <a:pt x="740" y="126"/>
                  <a:pt x="741" y="129"/>
                </a:cubicBezTo>
                <a:cubicBezTo>
                  <a:pt x="745" y="129"/>
                  <a:pt x="745" y="129"/>
                  <a:pt x="745" y="129"/>
                </a:cubicBezTo>
                <a:cubicBezTo>
                  <a:pt x="744" y="127"/>
                  <a:pt x="744" y="128"/>
                  <a:pt x="744" y="126"/>
                </a:cubicBezTo>
                <a:cubicBezTo>
                  <a:pt x="744" y="123"/>
                  <a:pt x="743" y="124"/>
                  <a:pt x="746" y="123"/>
                </a:cubicBezTo>
                <a:cubicBezTo>
                  <a:pt x="746" y="121"/>
                  <a:pt x="746" y="121"/>
                  <a:pt x="746" y="121"/>
                </a:cubicBezTo>
                <a:cubicBezTo>
                  <a:pt x="746" y="124"/>
                  <a:pt x="754" y="124"/>
                  <a:pt x="757" y="125"/>
                </a:cubicBezTo>
                <a:cubicBezTo>
                  <a:pt x="757" y="128"/>
                  <a:pt x="756" y="129"/>
                  <a:pt x="757" y="131"/>
                </a:cubicBezTo>
                <a:cubicBezTo>
                  <a:pt x="754" y="136"/>
                  <a:pt x="752" y="131"/>
                  <a:pt x="748" y="138"/>
                </a:cubicBezTo>
                <a:cubicBezTo>
                  <a:pt x="737" y="138"/>
                  <a:pt x="701" y="138"/>
                  <a:pt x="695" y="136"/>
                </a:cubicBezTo>
                <a:close/>
                <a:moveTo>
                  <a:pt x="712" y="126"/>
                </a:moveTo>
                <a:cubicBezTo>
                  <a:pt x="713" y="127"/>
                  <a:pt x="714" y="127"/>
                  <a:pt x="715" y="127"/>
                </a:cubicBezTo>
                <a:cubicBezTo>
                  <a:pt x="715" y="128"/>
                  <a:pt x="715" y="128"/>
                  <a:pt x="715" y="128"/>
                </a:cubicBezTo>
                <a:cubicBezTo>
                  <a:pt x="713" y="128"/>
                  <a:pt x="714" y="128"/>
                  <a:pt x="712" y="126"/>
                </a:cubicBezTo>
                <a:close/>
                <a:moveTo>
                  <a:pt x="747" y="150"/>
                </a:moveTo>
                <a:cubicBezTo>
                  <a:pt x="743" y="149"/>
                  <a:pt x="742" y="148"/>
                  <a:pt x="741" y="145"/>
                </a:cubicBezTo>
                <a:cubicBezTo>
                  <a:pt x="739" y="147"/>
                  <a:pt x="740" y="145"/>
                  <a:pt x="739" y="147"/>
                </a:cubicBezTo>
                <a:cubicBezTo>
                  <a:pt x="738" y="147"/>
                  <a:pt x="737" y="147"/>
                  <a:pt x="736" y="146"/>
                </a:cubicBezTo>
                <a:cubicBezTo>
                  <a:pt x="736" y="146"/>
                  <a:pt x="736" y="146"/>
                  <a:pt x="735" y="145"/>
                </a:cubicBezTo>
                <a:cubicBezTo>
                  <a:pt x="735" y="144"/>
                  <a:pt x="735" y="144"/>
                  <a:pt x="735" y="144"/>
                </a:cubicBezTo>
                <a:cubicBezTo>
                  <a:pt x="737" y="145"/>
                  <a:pt x="742" y="145"/>
                  <a:pt x="745" y="144"/>
                </a:cubicBezTo>
                <a:cubicBezTo>
                  <a:pt x="746" y="144"/>
                  <a:pt x="748" y="144"/>
                  <a:pt x="751" y="144"/>
                </a:cubicBezTo>
                <a:cubicBezTo>
                  <a:pt x="750" y="147"/>
                  <a:pt x="749" y="148"/>
                  <a:pt x="747" y="150"/>
                </a:cubicBezTo>
                <a:close/>
                <a:moveTo>
                  <a:pt x="782" y="148"/>
                </a:moveTo>
                <a:cubicBezTo>
                  <a:pt x="778" y="151"/>
                  <a:pt x="770" y="147"/>
                  <a:pt x="765" y="150"/>
                </a:cubicBezTo>
                <a:cubicBezTo>
                  <a:pt x="761" y="150"/>
                  <a:pt x="758" y="150"/>
                  <a:pt x="756" y="149"/>
                </a:cubicBezTo>
                <a:cubicBezTo>
                  <a:pt x="756" y="148"/>
                  <a:pt x="755" y="146"/>
                  <a:pt x="755" y="144"/>
                </a:cubicBezTo>
                <a:cubicBezTo>
                  <a:pt x="758" y="144"/>
                  <a:pt x="758" y="144"/>
                  <a:pt x="760" y="144"/>
                </a:cubicBezTo>
                <a:cubicBezTo>
                  <a:pt x="760" y="140"/>
                  <a:pt x="760" y="140"/>
                  <a:pt x="760" y="140"/>
                </a:cubicBezTo>
                <a:cubicBezTo>
                  <a:pt x="758" y="140"/>
                  <a:pt x="755" y="140"/>
                  <a:pt x="753" y="141"/>
                </a:cubicBezTo>
                <a:cubicBezTo>
                  <a:pt x="753" y="138"/>
                  <a:pt x="753" y="138"/>
                  <a:pt x="751" y="137"/>
                </a:cubicBezTo>
                <a:cubicBezTo>
                  <a:pt x="751" y="136"/>
                  <a:pt x="751" y="136"/>
                  <a:pt x="751" y="136"/>
                </a:cubicBezTo>
                <a:cubicBezTo>
                  <a:pt x="756" y="136"/>
                  <a:pt x="767" y="135"/>
                  <a:pt x="770" y="137"/>
                </a:cubicBezTo>
                <a:cubicBezTo>
                  <a:pt x="772" y="138"/>
                  <a:pt x="771" y="137"/>
                  <a:pt x="772" y="138"/>
                </a:cubicBezTo>
                <a:cubicBezTo>
                  <a:pt x="771" y="138"/>
                  <a:pt x="769" y="139"/>
                  <a:pt x="768" y="140"/>
                </a:cubicBezTo>
                <a:cubicBezTo>
                  <a:pt x="767" y="140"/>
                  <a:pt x="767" y="140"/>
                  <a:pt x="767" y="140"/>
                </a:cubicBezTo>
                <a:cubicBezTo>
                  <a:pt x="767" y="142"/>
                  <a:pt x="767" y="142"/>
                  <a:pt x="767" y="142"/>
                </a:cubicBezTo>
                <a:cubicBezTo>
                  <a:pt x="774" y="142"/>
                  <a:pt x="773" y="142"/>
                  <a:pt x="774" y="145"/>
                </a:cubicBezTo>
                <a:cubicBezTo>
                  <a:pt x="780" y="145"/>
                  <a:pt x="779" y="143"/>
                  <a:pt x="783" y="142"/>
                </a:cubicBezTo>
                <a:cubicBezTo>
                  <a:pt x="785" y="142"/>
                  <a:pt x="787" y="143"/>
                  <a:pt x="789" y="142"/>
                </a:cubicBezTo>
                <a:cubicBezTo>
                  <a:pt x="790" y="142"/>
                  <a:pt x="790" y="142"/>
                  <a:pt x="790" y="142"/>
                </a:cubicBezTo>
                <a:cubicBezTo>
                  <a:pt x="789" y="146"/>
                  <a:pt x="789" y="142"/>
                  <a:pt x="788" y="145"/>
                </a:cubicBezTo>
                <a:cubicBezTo>
                  <a:pt x="788" y="145"/>
                  <a:pt x="787" y="144"/>
                  <a:pt x="786" y="144"/>
                </a:cubicBezTo>
                <a:cubicBezTo>
                  <a:pt x="781" y="145"/>
                  <a:pt x="784" y="146"/>
                  <a:pt x="782" y="148"/>
                </a:cubicBezTo>
                <a:close/>
                <a:moveTo>
                  <a:pt x="802" y="200"/>
                </a:moveTo>
                <a:cubicBezTo>
                  <a:pt x="802" y="202"/>
                  <a:pt x="802" y="202"/>
                  <a:pt x="802" y="202"/>
                </a:cubicBezTo>
                <a:cubicBezTo>
                  <a:pt x="795" y="202"/>
                  <a:pt x="794" y="201"/>
                  <a:pt x="788" y="200"/>
                </a:cubicBezTo>
                <a:cubicBezTo>
                  <a:pt x="790" y="199"/>
                  <a:pt x="796" y="200"/>
                  <a:pt x="798" y="198"/>
                </a:cubicBezTo>
                <a:cubicBezTo>
                  <a:pt x="800" y="199"/>
                  <a:pt x="800" y="199"/>
                  <a:pt x="801" y="199"/>
                </a:cubicBezTo>
                <a:cubicBezTo>
                  <a:pt x="803" y="199"/>
                  <a:pt x="803" y="199"/>
                  <a:pt x="803" y="199"/>
                </a:cubicBezTo>
                <a:cubicBezTo>
                  <a:pt x="803" y="200"/>
                  <a:pt x="803" y="200"/>
                  <a:pt x="802" y="200"/>
                </a:cubicBezTo>
                <a:close/>
                <a:moveTo>
                  <a:pt x="806" y="139"/>
                </a:moveTo>
                <a:cubicBezTo>
                  <a:pt x="805" y="139"/>
                  <a:pt x="805" y="139"/>
                  <a:pt x="803" y="138"/>
                </a:cubicBezTo>
                <a:cubicBezTo>
                  <a:pt x="801" y="138"/>
                  <a:pt x="801" y="138"/>
                  <a:pt x="800" y="139"/>
                </a:cubicBezTo>
                <a:cubicBezTo>
                  <a:pt x="800" y="142"/>
                  <a:pt x="799" y="141"/>
                  <a:pt x="802" y="143"/>
                </a:cubicBezTo>
                <a:cubicBezTo>
                  <a:pt x="801" y="145"/>
                  <a:pt x="798" y="146"/>
                  <a:pt x="797" y="148"/>
                </a:cubicBezTo>
                <a:cubicBezTo>
                  <a:pt x="795" y="148"/>
                  <a:pt x="795" y="148"/>
                  <a:pt x="795" y="148"/>
                </a:cubicBezTo>
                <a:cubicBezTo>
                  <a:pt x="793" y="143"/>
                  <a:pt x="794" y="143"/>
                  <a:pt x="795" y="137"/>
                </a:cubicBezTo>
                <a:cubicBezTo>
                  <a:pt x="800" y="137"/>
                  <a:pt x="803" y="136"/>
                  <a:pt x="807" y="135"/>
                </a:cubicBezTo>
                <a:cubicBezTo>
                  <a:pt x="808" y="136"/>
                  <a:pt x="809" y="136"/>
                  <a:pt x="810" y="137"/>
                </a:cubicBezTo>
                <a:cubicBezTo>
                  <a:pt x="809" y="138"/>
                  <a:pt x="808" y="138"/>
                  <a:pt x="806" y="139"/>
                </a:cubicBezTo>
                <a:close/>
                <a:moveTo>
                  <a:pt x="819" y="202"/>
                </a:moveTo>
                <a:cubicBezTo>
                  <a:pt x="817" y="202"/>
                  <a:pt x="816" y="201"/>
                  <a:pt x="814" y="202"/>
                </a:cubicBezTo>
                <a:cubicBezTo>
                  <a:pt x="810" y="202"/>
                  <a:pt x="811" y="202"/>
                  <a:pt x="809" y="200"/>
                </a:cubicBezTo>
                <a:cubicBezTo>
                  <a:pt x="808" y="200"/>
                  <a:pt x="808" y="200"/>
                  <a:pt x="808" y="200"/>
                </a:cubicBezTo>
                <a:cubicBezTo>
                  <a:pt x="809" y="199"/>
                  <a:pt x="811" y="198"/>
                  <a:pt x="813" y="197"/>
                </a:cubicBezTo>
                <a:cubicBezTo>
                  <a:pt x="816" y="198"/>
                  <a:pt x="816" y="198"/>
                  <a:pt x="819" y="198"/>
                </a:cubicBezTo>
                <a:lnTo>
                  <a:pt x="819" y="202"/>
                </a:lnTo>
                <a:close/>
                <a:moveTo>
                  <a:pt x="812" y="136"/>
                </a:moveTo>
                <a:cubicBezTo>
                  <a:pt x="817" y="136"/>
                  <a:pt x="817" y="136"/>
                  <a:pt x="817" y="136"/>
                </a:cubicBezTo>
                <a:cubicBezTo>
                  <a:pt x="817" y="136"/>
                  <a:pt x="817" y="137"/>
                  <a:pt x="818" y="137"/>
                </a:cubicBezTo>
                <a:cubicBezTo>
                  <a:pt x="817" y="137"/>
                  <a:pt x="817" y="138"/>
                  <a:pt x="817" y="138"/>
                </a:cubicBezTo>
                <a:cubicBezTo>
                  <a:pt x="816" y="138"/>
                  <a:pt x="813" y="137"/>
                  <a:pt x="812" y="136"/>
                </a:cubicBezTo>
                <a:close/>
                <a:moveTo>
                  <a:pt x="818" y="181"/>
                </a:moveTo>
                <a:cubicBezTo>
                  <a:pt x="816" y="181"/>
                  <a:pt x="816" y="180"/>
                  <a:pt x="815" y="179"/>
                </a:cubicBezTo>
                <a:cubicBezTo>
                  <a:pt x="814" y="178"/>
                  <a:pt x="815" y="177"/>
                  <a:pt x="816" y="175"/>
                </a:cubicBezTo>
                <a:cubicBezTo>
                  <a:pt x="818" y="175"/>
                  <a:pt x="818" y="175"/>
                  <a:pt x="818" y="175"/>
                </a:cubicBezTo>
                <a:cubicBezTo>
                  <a:pt x="818" y="177"/>
                  <a:pt x="818" y="177"/>
                  <a:pt x="818" y="177"/>
                </a:cubicBezTo>
                <a:cubicBezTo>
                  <a:pt x="819" y="177"/>
                  <a:pt x="819" y="177"/>
                  <a:pt x="819" y="177"/>
                </a:cubicBezTo>
                <a:cubicBezTo>
                  <a:pt x="819" y="179"/>
                  <a:pt x="818" y="179"/>
                  <a:pt x="818" y="181"/>
                </a:cubicBezTo>
                <a:close/>
                <a:moveTo>
                  <a:pt x="818" y="113"/>
                </a:moveTo>
                <a:cubicBezTo>
                  <a:pt x="817" y="113"/>
                  <a:pt x="817" y="113"/>
                  <a:pt x="817" y="113"/>
                </a:cubicBezTo>
                <a:cubicBezTo>
                  <a:pt x="816" y="112"/>
                  <a:pt x="816" y="110"/>
                  <a:pt x="816" y="109"/>
                </a:cubicBezTo>
                <a:cubicBezTo>
                  <a:pt x="818" y="108"/>
                  <a:pt x="817" y="108"/>
                  <a:pt x="818" y="108"/>
                </a:cubicBezTo>
                <a:cubicBezTo>
                  <a:pt x="819" y="108"/>
                  <a:pt x="819" y="108"/>
                  <a:pt x="819" y="108"/>
                </a:cubicBezTo>
                <a:cubicBezTo>
                  <a:pt x="819" y="109"/>
                  <a:pt x="819" y="111"/>
                  <a:pt x="818" y="113"/>
                </a:cubicBezTo>
                <a:close/>
                <a:moveTo>
                  <a:pt x="806" y="105"/>
                </a:moveTo>
                <a:cubicBezTo>
                  <a:pt x="806" y="103"/>
                  <a:pt x="806" y="102"/>
                  <a:pt x="805" y="100"/>
                </a:cubicBezTo>
                <a:cubicBezTo>
                  <a:pt x="809" y="100"/>
                  <a:pt x="812" y="99"/>
                  <a:pt x="816" y="99"/>
                </a:cubicBezTo>
                <a:cubicBezTo>
                  <a:pt x="816" y="102"/>
                  <a:pt x="816" y="102"/>
                  <a:pt x="816" y="102"/>
                </a:cubicBezTo>
                <a:cubicBezTo>
                  <a:pt x="818" y="102"/>
                  <a:pt x="821" y="103"/>
                  <a:pt x="824" y="103"/>
                </a:cubicBezTo>
                <a:cubicBezTo>
                  <a:pt x="824" y="103"/>
                  <a:pt x="825" y="103"/>
                  <a:pt x="825" y="104"/>
                </a:cubicBezTo>
                <a:cubicBezTo>
                  <a:pt x="825" y="106"/>
                  <a:pt x="825" y="106"/>
                  <a:pt x="824" y="108"/>
                </a:cubicBezTo>
                <a:cubicBezTo>
                  <a:pt x="824" y="108"/>
                  <a:pt x="824" y="108"/>
                  <a:pt x="823" y="109"/>
                </a:cubicBezTo>
                <a:cubicBezTo>
                  <a:pt x="820" y="103"/>
                  <a:pt x="815" y="104"/>
                  <a:pt x="806" y="105"/>
                </a:cubicBezTo>
                <a:close/>
                <a:moveTo>
                  <a:pt x="828" y="169"/>
                </a:moveTo>
                <a:cubicBezTo>
                  <a:pt x="830" y="170"/>
                  <a:pt x="829" y="169"/>
                  <a:pt x="830" y="170"/>
                </a:cubicBezTo>
                <a:cubicBezTo>
                  <a:pt x="828" y="169"/>
                  <a:pt x="829" y="170"/>
                  <a:pt x="828" y="169"/>
                </a:cubicBezTo>
                <a:close/>
                <a:moveTo>
                  <a:pt x="829" y="149"/>
                </a:moveTo>
                <a:cubicBezTo>
                  <a:pt x="828" y="148"/>
                  <a:pt x="829" y="147"/>
                  <a:pt x="830" y="144"/>
                </a:cubicBezTo>
                <a:cubicBezTo>
                  <a:pt x="827" y="145"/>
                  <a:pt x="826" y="145"/>
                  <a:pt x="824" y="145"/>
                </a:cubicBezTo>
                <a:cubicBezTo>
                  <a:pt x="824" y="144"/>
                  <a:pt x="824" y="144"/>
                  <a:pt x="824" y="144"/>
                </a:cubicBezTo>
                <a:cubicBezTo>
                  <a:pt x="824" y="144"/>
                  <a:pt x="824" y="144"/>
                  <a:pt x="823" y="144"/>
                </a:cubicBezTo>
                <a:cubicBezTo>
                  <a:pt x="826" y="143"/>
                  <a:pt x="828" y="143"/>
                  <a:pt x="832" y="143"/>
                </a:cubicBezTo>
                <a:cubicBezTo>
                  <a:pt x="832" y="143"/>
                  <a:pt x="832" y="143"/>
                  <a:pt x="833" y="144"/>
                </a:cubicBezTo>
                <a:cubicBezTo>
                  <a:pt x="832" y="147"/>
                  <a:pt x="831" y="147"/>
                  <a:pt x="831" y="150"/>
                </a:cubicBezTo>
                <a:cubicBezTo>
                  <a:pt x="829" y="150"/>
                  <a:pt x="830" y="150"/>
                  <a:pt x="829" y="149"/>
                </a:cubicBezTo>
                <a:close/>
                <a:moveTo>
                  <a:pt x="835" y="198"/>
                </a:moveTo>
                <a:cubicBezTo>
                  <a:pt x="831" y="198"/>
                  <a:pt x="832" y="199"/>
                  <a:pt x="832" y="197"/>
                </a:cubicBezTo>
                <a:cubicBezTo>
                  <a:pt x="833" y="197"/>
                  <a:pt x="833" y="197"/>
                  <a:pt x="835" y="197"/>
                </a:cubicBezTo>
                <a:lnTo>
                  <a:pt x="835" y="198"/>
                </a:lnTo>
                <a:close/>
                <a:moveTo>
                  <a:pt x="835" y="193"/>
                </a:moveTo>
                <a:cubicBezTo>
                  <a:pt x="835" y="192"/>
                  <a:pt x="835" y="192"/>
                  <a:pt x="835" y="192"/>
                </a:cubicBezTo>
                <a:cubicBezTo>
                  <a:pt x="837" y="192"/>
                  <a:pt x="837" y="192"/>
                  <a:pt x="838" y="191"/>
                </a:cubicBezTo>
                <a:cubicBezTo>
                  <a:pt x="842" y="191"/>
                  <a:pt x="842" y="191"/>
                  <a:pt x="842" y="191"/>
                </a:cubicBezTo>
                <a:cubicBezTo>
                  <a:pt x="842" y="192"/>
                  <a:pt x="842" y="192"/>
                  <a:pt x="842" y="192"/>
                </a:cubicBezTo>
                <a:cubicBezTo>
                  <a:pt x="840" y="193"/>
                  <a:pt x="840" y="192"/>
                  <a:pt x="839" y="195"/>
                </a:cubicBezTo>
                <a:cubicBezTo>
                  <a:pt x="837" y="194"/>
                  <a:pt x="837" y="194"/>
                  <a:pt x="835" y="193"/>
                </a:cubicBezTo>
                <a:close/>
                <a:moveTo>
                  <a:pt x="841" y="212"/>
                </a:moveTo>
                <a:cubicBezTo>
                  <a:pt x="840" y="212"/>
                  <a:pt x="840" y="212"/>
                  <a:pt x="840" y="212"/>
                </a:cubicBezTo>
                <a:cubicBezTo>
                  <a:pt x="840" y="211"/>
                  <a:pt x="840" y="210"/>
                  <a:pt x="839" y="209"/>
                </a:cubicBezTo>
                <a:cubicBezTo>
                  <a:pt x="841" y="209"/>
                  <a:pt x="841" y="209"/>
                  <a:pt x="841" y="209"/>
                </a:cubicBezTo>
                <a:lnTo>
                  <a:pt x="841" y="212"/>
                </a:lnTo>
                <a:close/>
                <a:moveTo>
                  <a:pt x="846" y="207"/>
                </a:moveTo>
                <a:cubicBezTo>
                  <a:pt x="848" y="208"/>
                  <a:pt x="847" y="207"/>
                  <a:pt x="848" y="208"/>
                </a:cubicBezTo>
                <a:cubicBezTo>
                  <a:pt x="846" y="207"/>
                  <a:pt x="847" y="208"/>
                  <a:pt x="846" y="207"/>
                </a:cubicBezTo>
                <a:close/>
                <a:moveTo>
                  <a:pt x="848" y="199"/>
                </a:moveTo>
                <a:cubicBezTo>
                  <a:pt x="843" y="199"/>
                  <a:pt x="843" y="199"/>
                  <a:pt x="843" y="199"/>
                </a:cubicBezTo>
                <a:cubicBezTo>
                  <a:pt x="842" y="198"/>
                  <a:pt x="843" y="198"/>
                  <a:pt x="842" y="197"/>
                </a:cubicBezTo>
                <a:cubicBezTo>
                  <a:pt x="843" y="196"/>
                  <a:pt x="845" y="196"/>
                  <a:pt x="846" y="195"/>
                </a:cubicBezTo>
                <a:cubicBezTo>
                  <a:pt x="847" y="195"/>
                  <a:pt x="847" y="195"/>
                  <a:pt x="847" y="195"/>
                </a:cubicBezTo>
                <a:cubicBezTo>
                  <a:pt x="847" y="198"/>
                  <a:pt x="847" y="198"/>
                  <a:pt x="847" y="198"/>
                </a:cubicBezTo>
                <a:cubicBezTo>
                  <a:pt x="848" y="198"/>
                  <a:pt x="848" y="198"/>
                  <a:pt x="851" y="197"/>
                </a:cubicBezTo>
                <a:cubicBezTo>
                  <a:pt x="850" y="198"/>
                  <a:pt x="849" y="199"/>
                  <a:pt x="848" y="199"/>
                </a:cubicBezTo>
                <a:close/>
                <a:moveTo>
                  <a:pt x="870" y="256"/>
                </a:moveTo>
                <a:cubicBezTo>
                  <a:pt x="870" y="258"/>
                  <a:pt x="870" y="258"/>
                  <a:pt x="870" y="258"/>
                </a:cubicBezTo>
                <a:cubicBezTo>
                  <a:pt x="868" y="258"/>
                  <a:pt x="868" y="258"/>
                  <a:pt x="868" y="258"/>
                </a:cubicBezTo>
                <a:cubicBezTo>
                  <a:pt x="868" y="257"/>
                  <a:pt x="868" y="256"/>
                  <a:pt x="869" y="255"/>
                </a:cubicBezTo>
                <a:cubicBezTo>
                  <a:pt x="871" y="255"/>
                  <a:pt x="871" y="255"/>
                  <a:pt x="871" y="255"/>
                </a:cubicBezTo>
                <a:cubicBezTo>
                  <a:pt x="870" y="255"/>
                  <a:pt x="870" y="256"/>
                  <a:pt x="870" y="256"/>
                </a:cubicBezTo>
                <a:close/>
                <a:moveTo>
                  <a:pt x="915" y="212"/>
                </a:moveTo>
                <a:cubicBezTo>
                  <a:pt x="913" y="212"/>
                  <a:pt x="912" y="212"/>
                  <a:pt x="910" y="213"/>
                </a:cubicBezTo>
                <a:cubicBezTo>
                  <a:pt x="910" y="214"/>
                  <a:pt x="910" y="214"/>
                  <a:pt x="910" y="214"/>
                </a:cubicBezTo>
                <a:cubicBezTo>
                  <a:pt x="906" y="217"/>
                  <a:pt x="899" y="213"/>
                  <a:pt x="896" y="213"/>
                </a:cubicBezTo>
                <a:cubicBezTo>
                  <a:pt x="891" y="215"/>
                  <a:pt x="888" y="217"/>
                  <a:pt x="884" y="218"/>
                </a:cubicBezTo>
                <a:cubicBezTo>
                  <a:pt x="883" y="218"/>
                  <a:pt x="882" y="217"/>
                  <a:pt x="882" y="216"/>
                </a:cubicBezTo>
                <a:cubicBezTo>
                  <a:pt x="883" y="211"/>
                  <a:pt x="883" y="212"/>
                  <a:pt x="882" y="207"/>
                </a:cubicBezTo>
                <a:cubicBezTo>
                  <a:pt x="881" y="207"/>
                  <a:pt x="880" y="208"/>
                  <a:pt x="879" y="208"/>
                </a:cubicBezTo>
                <a:cubicBezTo>
                  <a:pt x="879" y="210"/>
                  <a:pt x="879" y="210"/>
                  <a:pt x="879" y="210"/>
                </a:cubicBezTo>
                <a:cubicBezTo>
                  <a:pt x="877" y="211"/>
                  <a:pt x="870" y="209"/>
                  <a:pt x="867" y="211"/>
                </a:cubicBezTo>
                <a:cubicBezTo>
                  <a:pt x="861" y="211"/>
                  <a:pt x="854" y="212"/>
                  <a:pt x="852" y="209"/>
                </a:cubicBezTo>
                <a:cubicBezTo>
                  <a:pt x="851" y="209"/>
                  <a:pt x="851" y="209"/>
                  <a:pt x="851" y="209"/>
                </a:cubicBezTo>
                <a:cubicBezTo>
                  <a:pt x="852" y="207"/>
                  <a:pt x="850" y="208"/>
                  <a:pt x="853" y="207"/>
                </a:cubicBezTo>
                <a:cubicBezTo>
                  <a:pt x="855" y="206"/>
                  <a:pt x="856" y="209"/>
                  <a:pt x="859" y="208"/>
                </a:cubicBezTo>
                <a:cubicBezTo>
                  <a:pt x="861" y="207"/>
                  <a:pt x="863" y="204"/>
                  <a:pt x="865" y="203"/>
                </a:cubicBezTo>
                <a:cubicBezTo>
                  <a:pt x="868" y="205"/>
                  <a:pt x="872" y="206"/>
                  <a:pt x="877" y="207"/>
                </a:cubicBezTo>
                <a:cubicBezTo>
                  <a:pt x="877" y="204"/>
                  <a:pt x="877" y="204"/>
                  <a:pt x="877" y="204"/>
                </a:cubicBezTo>
                <a:cubicBezTo>
                  <a:pt x="882" y="204"/>
                  <a:pt x="881" y="205"/>
                  <a:pt x="885" y="202"/>
                </a:cubicBezTo>
                <a:cubicBezTo>
                  <a:pt x="886" y="204"/>
                  <a:pt x="886" y="204"/>
                  <a:pt x="887" y="206"/>
                </a:cubicBezTo>
                <a:cubicBezTo>
                  <a:pt x="887" y="208"/>
                  <a:pt x="886" y="208"/>
                  <a:pt x="886" y="212"/>
                </a:cubicBezTo>
                <a:cubicBezTo>
                  <a:pt x="889" y="212"/>
                  <a:pt x="889" y="212"/>
                  <a:pt x="889" y="212"/>
                </a:cubicBezTo>
                <a:cubicBezTo>
                  <a:pt x="890" y="210"/>
                  <a:pt x="891" y="209"/>
                  <a:pt x="891" y="208"/>
                </a:cubicBezTo>
                <a:cubicBezTo>
                  <a:pt x="891" y="208"/>
                  <a:pt x="897" y="209"/>
                  <a:pt x="898" y="212"/>
                </a:cubicBezTo>
                <a:cubicBezTo>
                  <a:pt x="902" y="211"/>
                  <a:pt x="902" y="211"/>
                  <a:pt x="904" y="209"/>
                </a:cubicBezTo>
                <a:cubicBezTo>
                  <a:pt x="907" y="210"/>
                  <a:pt x="910" y="211"/>
                  <a:pt x="915" y="211"/>
                </a:cubicBezTo>
                <a:lnTo>
                  <a:pt x="915" y="212"/>
                </a:lnTo>
                <a:close/>
                <a:moveTo>
                  <a:pt x="959" y="223"/>
                </a:moveTo>
                <a:cubicBezTo>
                  <a:pt x="957" y="224"/>
                  <a:pt x="958" y="223"/>
                  <a:pt x="957" y="225"/>
                </a:cubicBezTo>
                <a:cubicBezTo>
                  <a:pt x="955" y="224"/>
                  <a:pt x="956" y="225"/>
                  <a:pt x="955" y="224"/>
                </a:cubicBezTo>
                <a:cubicBezTo>
                  <a:pt x="954" y="224"/>
                  <a:pt x="954" y="224"/>
                  <a:pt x="954" y="224"/>
                </a:cubicBezTo>
                <a:cubicBezTo>
                  <a:pt x="954" y="223"/>
                  <a:pt x="954" y="223"/>
                  <a:pt x="954" y="223"/>
                </a:cubicBezTo>
                <a:cubicBezTo>
                  <a:pt x="956" y="223"/>
                  <a:pt x="956" y="223"/>
                  <a:pt x="958" y="222"/>
                </a:cubicBezTo>
                <a:cubicBezTo>
                  <a:pt x="959" y="222"/>
                  <a:pt x="959" y="222"/>
                  <a:pt x="959" y="222"/>
                </a:cubicBezTo>
                <a:lnTo>
                  <a:pt x="959" y="223"/>
                </a:lnTo>
                <a:close/>
                <a:moveTo>
                  <a:pt x="955" y="214"/>
                </a:moveTo>
                <a:cubicBezTo>
                  <a:pt x="955" y="215"/>
                  <a:pt x="955" y="214"/>
                  <a:pt x="956" y="215"/>
                </a:cubicBezTo>
                <a:cubicBezTo>
                  <a:pt x="954" y="215"/>
                  <a:pt x="955" y="216"/>
                  <a:pt x="955" y="214"/>
                </a:cubicBezTo>
                <a:close/>
                <a:moveTo>
                  <a:pt x="965" y="191"/>
                </a:moveTo>
                <a:cubicBezTo>
                  <a:pt x="965" y="191"/>
                  <a:pt x="962" y="193"/>
                  <a:pt x="961" y="194"/>
                </a:cubicBezTo>
                <a:cubicBezTo>
                  <a:pt x="956" y="195"/>
                  <a:pt x="944" y="192"/>
                  <a:pt x="941" y="191"/>
                </a:cubicBezTo>
                <a:cubicBezTo>
                  <a:pt x="934" y="189"/>
                  <a:pt x="923" y="190"/>
                  <a:pt x="917" y="190"/>
                </a:cubicBezTo>
                <a:cubicBezTo>
                  <a:pt x="916" y="188"/>
                  <a:pt x="917" y="189"/>
                  <a:pt x="916" y="188"/>
                </a:cubicBezTo>
                <a:cubicBezTo>
                  <a:pt x="918" y="186"/>
                  <a:pt x="919" y="185"/>
                  <a:pt x="920" y="182"/>
                </a:cubicBezTo>
                <a:cubicBezTo>
                  <a:pt x="922" y="183"/>
                  <a:pt x="927" y="184"/>
                  <a:pt x="928" y="183"/>
                </a:cubicBezTo>
                <a:cubicBezTo>
                  <a:pt x="930" y="184"/>
                  <a:pt x="929" y="183"/>
                  <a:pt x="929" y="185"/>
                </a:cubicBezTo>
                <a:cubicBezTo>
                  <a:pt x="933" y="185"/>
                  <a:pt x="934" y="185"/>
                  <a:pt x="940" y="184"/>
                </a:cubicBezTo>
                <a:cubicBezTo>
                  <a:pt x="941" y="180"/>
                  <a:pt x="941" y="184"/>
                  <a:pt x="942" y="179"/>
                </a:cubicBezTo>
                <a:cubicBezTo>
                  <a:pt x="943" y="180"/>
                  <a:pt x="943" y="179"/>
                  <a:pt x="943" y="181"/>
                </a:cubicBezTo>
                <a:cubicBezTo>
                  <a:pt x="949" y="181"/>
                  <a:pt x="958" y="180"/>
                  <a:pt x="959" y="182"/>
                </a:cubicBezTo>
                <a:cubicBezTo>
                  <a:pt x="962" y="182"/>
                  <a:pt x="962" y="182"/>
                  <a:pt x="962" y="182"/>
                </a:cubicBezTo>
                <a:cubicBezTo>
                  <a:pt x="962" y="180"/>
                  <a:pt x="961" y="180"/>
                  <a:pt x="960" y="179"/>
                </a:cubicBezTo>
                <a:cubicBezTo>
                  <a:pt x="963" y="177"/>
                  <a:pt x="964" y="178"/>
                  <a:pt x="967" y="177"/>
                </a:cubicBezTo>
                <a:cubicBezTo>
                  <a:pt x="968" y="175"/>
                  <a:pt x="968" y="176"/>
                  <a:pt x="969" y="178"/>
                </a:cubicBezTo>
                <a:cubicBezTo>
                  <a:pt x="971" y="177"/>
                  <a:pt x="974" y="175"/>
                  <a:pt x="976" y="174"/>
                </a:cubicBezTo>
                <a:cubicBezTo>
                  <a:pt x="978" y="175"/>
                  <a:pt x="978" y="177"/>
                  <a:pt x="980" y="178"/>
                </a:cubicBezTo>
                <a:cubicBezTo>
                  <a:pt x="983" y="178"/>
                  <a:pt x="986" y="176"/>
                  <a:pt x="988" y="176"/>
                </a:cubicBezTo>
                <a:cubicBezTo>
                  <a:pt x="991" y="175"/>
                  <a:pt x="994" y="178"/>
                  <a:pt x="997" y="178"/>
                </a:cubicBezTo>
                <a:cubicBezTo>
                  <a:pt x="998" y="178"/>
                  <a:pt x="1005" y="175"/>
                  <a:pt x="1005" y="175"/>
                </a:cubicBezTo>
                <a:cubicBezTo>
                  <a:pt x="1005" y="177"/>
                  <a:pt x="1005" y="177"/>
                  <a:pt x="1005" y="177"/>
                </a:cubicBezTo>
                <a:cubicBezTo>
                  <a:pt x="1007" y="177"/>
                  <a:pt x="1007" y="177"/>
                  <a:pt x="1007" y="177"/>
                </a:cubicBezTo>
                <a:cubicBezTo>
                  <a:pt x="1008" y="175"/>
                  <a:pt x="1008" y="175"/>
                  <a:pt x="1011" y="174"/>
                </a:cubicBezTo>
                <a:cubicBezTo>
                  <a:pt x="1011" y="172"/>
                  <a:pt x="1011" y="172"/>
                  <a:pt x="1011" y="172"/>
                </a:cubicBezTo>
                <a:cubicBezTo>
                  <a:pt x="1010" y="171"/>
                  <a:pt x="1009" y="171"/>
                  <a:pt x="1009" y="170"/>
                </a:cubicBezTo>
                <a:cubicBezTo>
                  <a:pt x="1007" y="169"/>
                  <a:pt x="1006" y="170"/>
                  <a:pt x="1004" y="171"/>
                </a:cubicBezTo>
                <a:cubicBezTo>
                  <a:pt x="1003" y="170"/>
                  <a:pt x="1003" y="170"/>
                  <a:pt x="1002" y="169"/>
                </a:cubicBezTo>
                <a:cubicBezTo>
                  <a:pt x="1003" y="167"/>
                  <a:pt x="1012" y="166"/>
                  <a:pt x="1013" y="167"/>
                </a:cubicBezTo>
                <a:cubicBezTo>
                  <a:pt x="1016" y="167"/>
                  <a:pt x="1018" y="168"/>
                  <a:pt x="1020" y="168"/>
                </a:cubicBezTo>
                <a:cubicBezTo>
                  <a:pt x="1019" y="171"/>
                  <a:pt x="1017" y="171"/>
                  <a:pt x="1014" y="172"/>
                </a:cubicBezTo>
                <a:cubicBezTo>
                  <a:pt x="1014" y="174"/>
                  <a:pt x="1014" y="174"/>
                  <a:pt x="1014" y="174"/>
                </a:cubicBezTo>
                <a:cubicBezTo>
                  <a:pt x="1015" y="175"/>
                  <a:pt x="1016" y="176"/>
                  <a:pt x="1017" y="178"/>
                </a:cubicBezTo>
                <a:cubicBezTo>
                  <a:pt x="1021" y="177"/>
                  <a:pt x="1023" y="177"/>
                  <a:pt x="1025" y="175"/>
                </a:cubicBezTo>
                <a:cubicBezTo>
                  <a:pt x="1028" y="175"/>
                  <a:pt x="1028" y="175"/>
                  <a:pt x="1029" y="177"/>
                </a:cubicBezTo>
                <a:cubicBezTo>
                  <a:pt x="1031" y="178"/>
                  <a:pt x="1031" y="179"/>
                  <a:pt x="1031" y="181"/>
                </a:cubicBezTo>
                <a:cubicBezTo>
                  <a:pt x="1030" y="182"/>
                  <a:pt x="1030" y="184"/>
                  <a:pt x="1029" y="185"/>
                </a:cubicBezTo>
                <a:cubicBezTo>
                  <a:pt x="1024" y="189"/>
                  <a:pt x="1016" y="186"/>
                  <a:pt x="1013" y="188"/>
                </a:cubicBezTo>
                <a:cubicBezTo>
                  <a:pt x="1012" y="188"/>
                  <a:pt x="1012" y="188"/>
                  <a:pt x="1012" y="188"/>
                </a:cubicBezTo>
                <a:cubicBezTo>
                  <a:pt x="1012" y="184"/>
                  <a:pt x="1011" y="185"/>
                  <a:pt x="1013" y="183"/>
                </a:cubicBezTo>
                <a:cubicBezTo>
                  <a:pt x="1013" y="180"/>
                  <a:pt x="1013" y="180"/>
                  <a:pt x="1013" y="180"/>
                </a:cubicBezTo>
                <a:cubicBezTo>
                  <a:pt x="1011" y="181"/>
                  <a:pt x="1011" y="181"/>
                  <a:pt x="1010" y="182"/>
                </a:cubicBezTo>
                <a:cubicBezTo>
                  <a:pt x="1007" y="184"/>
                  <a:pt x="1008" y="183"/>
                  <a:pt x="1009" y="186"/>
                </a:cubicBezTo>
                <a:cubicBezTo>
                  <a:pt x="1007" y="186"/>
                  <a:pt x="1007" y="186"/>
                  <a:pt x="1006" y="185"/>
                </a:cubicBezTo>
                <a:cubicBezTo>
                  <a:pt x="1005" y="184"/>
                  <a:pt x="1006" y="184"/>
                  <a:pt x="1007" y="181"/>
                </a:cubicBezTo>
                <a:cubicBezTo>
                  <a:pt x="1005" y="182"/>
                  <a:pt x="1005" y="182"/>
                  <a:pt x="1005" y="182"/>
                </a:cubicBezTo>
                <a:cubicBezTo>
                  <a:pt x="1005" y="183"/>
                  <a:pt x="1005" y="183"/>
                  <a:pt x="1005" y="183"/>
                </a:cubicBezTo>
                <a:cubicBezTo>
                  <a:pt x="1004" y="183"/>
                  <a:pt x="1003" y="182"/>
                  <a:pt x="1002" y="181"/>
                </a:cubicBezTo>
                <a:cubicBezTo>
                  <a:pt x="1002" y="181"/>
                  <a:pt x="1001" y="181"/>
                  <a:pt x="1001" y="180"/>
                </a:cubicBezTo>
                <a:cubicBezTo>
                  <a:pt x="1000" y="181"/>
                  <a:pt x="1000" y="182"/>
                  <a:pt x="999" y="182"/>
                </a:cubicBezTo>
                <a:cubicBezTo>
                  <a:pt x="1001" y="184"/>
                  <a:pt x="1001" y="184"/>
                  <a:pt x="1004" y="184"/>
                </a:cubicBezTo>
                <a:cubicBezTo>
                  <a:pt x="997" y="189"/>
                  <a:pt x="985" y="183"/>
                  <a:pt x="980" y="184"/>
                </a:cubicBezTo>
                <a:cubicBezTo>
                  <a:pt x="976" y="185"/>
                  <a:pt x="972" y="191"/>
                  <a:pt x="971" y="192"/>
                </a:cubicBezTo>
                <a:cubicBezTo>
                  <a:pt x="969" y="191"/>
                  <a:pt x="967" y="191"/>
                  <a:pt x="965" y="191"/>
                </a:cubicBezTo>
                <a:close/>
                <a:moveTo>
                  <a:pt x="979" y="268"/>
                </a:moveTo>
                <a:cubicBezTo>
                  <a:pt x="977" y="267"/>
                  <a:pt x="977" y="267"/>
                  <a:pt x="976" y="265"/>
                </a:cubicBezTo>
                <a:cubicBezTo>
                  <a:pt x="979" y="266"/>
                  <a:pt x="978" y="266"/>
                  <a:pt x="979" y="267"/>
                </a:cubicBezTo>
                <a:lnTo>
                  <a:pt x="979" y="268"/>
                </a:lnTo>
                <a:close/>
                <a:moveTo>
                  <a:pt x="976" y="251"/>
                </a:moveTo>
                <a:cubicBezTo>
                  <a:pt x="976" y="250"/>
                  <a:pt x="976" y="250"/>
                  <a:pt x="976" y="250"/>
                </a:cubicBezTo>
                <a:cubicBezTo>
                  <a:pt x="976" y="250"/>
                  <a:pt x="976" y="250"/>
                  <a:pt x="976" y="250"/>
                </a:cubicBezTo>
                <a:cubicBezTo>
                  <a:pt x="976" y="251"/>
                  <a:pt x="976" y="251"/>
                  <a:pt x="976" y="251"/>
                </a:cubicBezTo>
                <a:close/>
                <a:moveTo>
                  <a:pt x="980" y="215"/>
                </a:moveTo>
                <a:cubicBezTo>
                  <a:pt x="980" y="218"/>
                  <a:pt x="980" y="218"/>
                  <a:pt x="979" y="219"/>
                </a:cubicBezTo>
                <a:cubicBezTo>
                  <a:pt x="978" y="220"/>
                  <a:pt x="978" y="219"/>
                  <a:pt x="976" y="219"/>
                </a:cubicBezTo>
                <a:cubicBezTo>
                  <a:pt x="976" y="218"/>
                  <a:pt x="976" y="218"/>
                  <a:pt x="976" y="217"/>
                </a:cubicBezTo>
                <a:cubicBezTo>
                  <a:pt x="975" y="215"/>
                  <a:pt x="972" y="215"/>
                  <a:pt x="968" y="215"/>
                </a:cubicBezTo>
                <a:cubicBezTo>
                  <a:pt x="968" y="214"/>
                  <a:pt x="967" y="214"/>
                  <a:pt x="967" y="213"/>
                </a:cubicBezTo>
                <a:cubicBezTo>
                  <a:pt x="970" y="211"/>
                  <a:pt x="975" y="210"/>
                  <a:pt x="977" y="208"/>
                </a:cubicBezTo>
                <a:cubicBezTo>
                  <a:pt x="979" y="206"/>
                  <a:pt x="980" y="204"/>
                  <a:pt x="980" y="200"/>
                </a:cubicBezTo>
                <a:cubicBezTo>
                  <a:pt x="984" y="200"/>
                  <a:pt x="995" y="199"/>
                  <a:pt x="998" y="197"/>
                </a:cubicBezTo>
                <a:cubicBezTo>
                  <a:pt x="1001" y="197"/>
                  <a:pt x="1001" y="197"/>
                  <a:pt x="1001" y="197"/>
                </a:cubicBezTo>
                <a:cubicBezTo>
                  <a:pt x="1001" y="198"/>
                  <a:pt x="1001" y="198"/>
                  <a:pt x="1001" y="198"/>
                </a:cubicBezTo>
                <a:cubicBezTo>
                  <a:pt x="998" y="201"/>
                  <a:pt x="998" y="201"/>
                  <a:pt x="994" y="202"/>
                </a:cubicBezTo>
                <a:cubicBezTo>
                  <a:pt x="994" y="205"/>
                  <a:pt x="994" y="205"/>
                  <a:pt x="994" y="205"/>
                </a:cubicBezTo>
                <a:cubicBezTo>
                  <a:pt x="997" y="205"/>
                  <a:pt x="998" y="205"/>
                  <a:pt x="999" y="203"/>
                </a:cubicBezTo>
                <a:cubicBezTo>
                  <a:pt x="1000" y="203"/>
                  <a:pt x="1000" y="203"/>
                  <a:pt x="1000" y="203"/>
                </a:cubicBezTo>
                <a:cubicBezTo>
                  <a:pt x="1000" y="205"/>
                  <a:pt x="999" y="205"/>
                  <a:pt x="998" y="206"/>
                </a:cubicBezTo>
                <a:cubicBezTo>
                  <a:pt x="999" y="207"/>
                  <a:pt x="1000" y="210"/>
                  <a:pt x="999" y="212"/>
                </a:cubicBezTo>
                <a:cubicBezTo>
                  <a:pt x="997" y="215"/>
                  <a:pt x="992" y="214"/>
                  <a:pt x="996" y="220"/>
                </a:cubicBezTo>
                <a:cubicBezTo>
                  <a:pt x="993" y="221"/>
                  <a:pt x="991" y="222"/>
                  <a:pt x="989" y="224"/>
                </a:cubicBezTo>
                <a:cubicBezTo>
                  <a:pt x="988" y="224"/>
                  <a:pt x="988" y="224"/>
                  <a:pt x="988" y="224"/>
                </a:cubicBezTo>
                <a:cubicBezTo>
                  <a:pt x="989" y="222"/>
                  <a:pt x="990" y="220"/>
                  <a:pt x="991" y="218"/>
                </a:cubicBezTo>
                <a:cubicBezTo>
                  <a:pt x="990" y="218"/>
                  <a:pt x="990" y="218"/>
                  <a:pt x="990" y="217"/>
                </a:cubicBezTo>
                <a:cubicBezTo>
                  <a:pt x="987" y="219"/>
                  <a:pt x="989" y="217"/>
                  <a:pt x="988" y="220"/>
                </a:cubicBezTo>
                <a:cubicBezTo>
                  <a:pt x="985" y="218"/>
                  <a:pt x="985" y="216"/>
                  <a:pt x="980" y="215"/>
                </a:cubicBezTo>
                <a:close/>
                <a:moveTo>
                  <a:pt x="988" y="255"/>
                </a:moveTo>
                <a:cubicBezTo>
                  <a:pt x="988" y="255"/>
                  <a:pt x="987" y="254"/>
                  <a:pt x="987" y="252"/>
                </a:cubicBezTo>
                <a:cubicBezTo>
                  <a:pt x="989" y="253"/>
                  <a:pt x="990" y="254"/>
                  <a:pt x="988" y="255"/>
                </a:cubicBezTo>
                <a:close/>
                <a:moveTo>
                  <a:pt x="994" y="277"/>
                </a:moveTo>
                <a:cubicBezTo>
                  <a:pt x="992" y="277"/>
                  <a:pt x="992" y="277"/>
                  <a:pt x="992" y="277"/>
                </a:cubicBezTo>
                <a:cubicBezTo>
                  <a:pt x="993" y="274"/>
                  <a:pt x="996" y="271"/>
                  <a:pt x="997" y="268"/>
                </a:cubicBezTo>
                <a:cubicBezTo>
                  <a:pt x="994" y="268"/>
                  <a:pt x="988" y="268"/>
                  <a:pt x="986" y="269"/>
                </a:cubicBezTo>
                <a:cubicBezTo>
                  <a:pt x="986" y="268"/>
                  <a:pt x="985" y="267"/>
                  <a:pt x="985" y="267"/>
                </a:cubicBezTo>
                <a:cubicBezTo>
                  <a:pt x="987" y="264"/>
                  <a:pt x="990" y="261"/>
                  <a:pt x="992" y="259"/>
                </a:cubicBezTo>
                <a:cubicBezTo>
                  <a:pt x="994" y="259"/>
                  <a:pt x="994" y="259"/>
                  <a:pt x="995" y="258"/>
                </a:cubicBezTo>
                <a:cubicBezTo>
                  <a:pt x="997" y="258"/>
                  <a:pt x="997" y="258"/>
                  <a:pt x="997" y="258"/>
                </a:cubicBezTo>
                <a:cubicBezTo>
                  <a:pt x="996" y="260"/>
                  <a:pt x="995" y="261"/>
                  <a:pt x="994" y="263"/>
                </a:cubicBezTo>
                <a:cubicBezTo>
                  <a:pt x="994" y="265"/>
                  <a:pt x="994" y="265"/>
                  <a:pt x="994" y="267"/>
                </a:cubicBezTo>
                <a:cubicBezTo>
                  <a:pt x="998" y="266"/>
                  <a:pt x="997" y="266"/>
                  <a:pt x="998" y="263"/>
                </a:cubicBezTo>
                <a:cubicBezTo>
                  <a:pt x="1001" y="264"/>
                  <a:pt x="1004" y="261"/>
                  <a:pt x="1007" y="263"/>
                </a:cubicBezTo>
                <a:cubicBezTo>
                  <a:pt x="1007" y="264"/>
                  <a:pt x="1007" y="265"/>
                  <a:pt x="1008" y="266"/>
                </a:cubicBezTo>
                <a:cubicBezTo>
                  <a:pt x="1010" y="266"/>
                  <a:pt x="1009" y="264"/>
                  <a:pt x="1010" y="264"/>
                </a:cubicBezTo>
                <a:cubicBezTo>
                  <a:pt x="1014" y="266"/>
                  <a:pt x="1024" y="263"/>
                  <a:pt x="1029" y="261"/>
                </a:cubicBezTo>
                <a:cubicBezTo>
                  <a:pt x="1034" y="263"/>
                  <a:pt x="1034" y="263"/>
                  <a:pt x="1034" y="263"/>
                </a:cubicBezTo>
                <a:cubicBezTo>
                  <a:pt x="1036" y="262"/>
                  <a:pt x="1037" y="260"/>
                  <a:pt x="1039" y="259"/>
                </a:cubicBezTo>
                <a:cubicBezTo>
                  <a:pt x="1045" y="261"/>
                  <a:pt x="1048" y="260"/>
                  <a:pt x="1056" y="260"/>
                </a:cubicBezTo>
                <a:cubicBezTo>
                  <a:pt x="1057" y="258"/>
                  <a:pt x="1058" y="258"/>
                  <a:pt x="1059" y="255"/>
                </a:cubicBezTo>
                <a:cubicBezTo>
                  <a:pt x="1063" y="255"/>
                  <a:pt x="1063" y="255"/>
                  <a:pt x="1063" y="255"/>
                </a:cubicBezTo>
                <a:cubicBezTo>
                  <a:pt x="1063" y="252"/>
                  <a:pt x="1063" y="252"/>
                  <a:pt x="1063" y="252"/>
                </a:cubicBezTo>
                <a:cubicBezTo>
                  <a:pt x="1060" y="253"/>
                  <a:pt x="1060" y="253"/>
                  <a:pt x="1059" y="253"/>
                </a:cubicBezTo>
                <a:cubicBezTo>
                  <a:pt x="1058" y="252"/>
                  <a:pt x="1058" y="252"/>
                  <a:pt x="1057" y="250"/>
                </a:cubicBezTo>
                <a:cubicBezTo>
                  <a:pt x="1057" y="250"/>
                  <a:pt x="1056" y="250"/>
                  <a:pt x="1056" y="250"/>
                </a:cubicBezTo>
                <a:cubicBezTo>
                  <a:pt x="1057" y="249"/>
                  <a:pt x="1057" y="249"/>
                  <a:pt x="1058" y="249"/>
                </a:cubicBezTo>
                <a:cubicBezTo>
                  <a:pt x="1060" y="247"/>
                  <a:pt x="1071" y="248"/>
                  <a:pt x="1073" y="251"/>
                </a:cubicBezTo>
                <a:cubicBezTo>
                  <a:pt x="1078" y="251"/>
                  <a:pt x="1079" y="247"/>
                  <a:pt x="1081" y="244"/>
                </a:cubicBezTo>
                <a:cubicBezTo>
                  <a:pt x="1086" y="245"/>
                  <a:pt x="1089" y="245"/>
                  <a:pt x="1094" y="242"/>
                </a:cubicBezTo>
                <a:cubicBezTo>
                  <a:pt x="1094" y="243"/>
                  <a:pt x="1095" y="243"/>
                  <a:pt x="1096" y="244"/>
                </a:cubicBezTo>
                <a:cubicBezTo>
                  <a:pt x="1094" y="247"/>
                  <a:pt x="1092" y="250"/>
                  <a:pt x="1092" y="255"/>
                </a:cubicBezTo>
                <a:cubicBezTo>
                  <a:pt x="1096" y="255"/>
                  <a:pt x="1096" y="255"/>
                  <a:pt x="1096" y="255"/>
                </a:cubicBezTo>
                <a:cubicBezTo>
                  <a:pt x="1096" y="252"/>
                  <a:pt x="1096" y="250"/>
                  <a:pt x="1098" y="249"/>
                </a:cubicBezTo>
                <a:cubicBezTo>
                  <a:pt x="1098" y="247"/>
                  <a:pt x="1098" y="247"/>
                  <a:pt x="1098" y="247"/>
                </a:cubicBezTo>
                <a:cubicBezTo>
                  <a:pt x="1100" y="248"/>
                  <a:pt x="1101" y="250"/>
                  <a:pt x="1103" y="247"/>
                </a:cubicBezTo>
                <a:cubicBezTo>
                  <a:pt x="1106" y="248"/>
                  <a:pt x="1106" y="249"/>
                  <a:pt x="1106" y="251"/>
                </a:cubicBezTo>
                <a:cubicBezTo>
                  <a:pt x="1109" y="251"/>
                  <a:pt x="1110" y="249"/>
                  <a:pt x="1112" y="248"/>
                </a:cubicBezTo>
                <a:cubicBezTo>
                  <a:pt x="1112" y="248"/>
                  <a:pt x="1115" y="251"/>
                  <a:pt x="1120" y="248"/>
                </a:cubicBezTo>
                <a:cubicBezTo>
                  <a:pt x="1124" y="248"/>
                  <a:pt x="1124" y="248"/>
                  <a:pt x="1126" y="250"/>
                </a:cubicBezTo>
                <a:cubicBezTo>
                  <a:pt x="1127" y="251"/>
                  <a:pt x="1126" y="251"/>
                  <a:pt x="1127" y="252"/>
                </a:cubicBezTo>
                <a:cubicBezTo>
                  <a:pt x="1124" y="255"/>
                  <a:pt x="1121" y="253"/>
                  <a:pt x="1118" y="253"/>
                </a:cubicBezTo>
                <a:cubicBezTo>
                  <a:pt x="1116" y="254"/>
                  <a:pt x="1111" y="257"/>
                  <a:pt x="1109" y="258"/>
                </a:cubicBezTo>
                <a:cubicBezTo>
                  <a:pt x="1103" y="260"/>
                  <a:pt x="1097" y="258"/>
                  <a:pt x="1094" y="259"/>
                </a:cubicBezTo>
                <a:cubicBezTo>
                  <a:pt x="1090" y="260"/>
                  <a:pt x="1085" y="263"/>
                  <a:pt x="1081" y="264"/>
                </a:cubicBezTo>
                <a:cubicBezTo>
                  <a:pt x="1080" y="266"/>
                  <a:pt x="1080" y="266"/>
                  <a:pt x="1080" y="267"/>
                </a:cubicBezTo>
                <a:cubicBezTo>
                  <a:pt x="1080" y="268"/>
                  <a:pt x="1080" y="267"/>
                  <a:pt x="1081" y="268"/>
                </a:cubicBezTo>
                <a:cubicBezTo>
                  <a:pt x="1082" y="269"/>
                  <a:pt x="1084" y="269"/>
                  <a:pt x="1086" y="269"/>
                </a:cubicBezTo>
                <a:cubicBezTo>
                  <a:pt x="1085" y="270"/>
                  <a:pt x="1085" y="270"/>
                  <a:pt x="1083" y="270"/>
                </a:cubicBezTo>
                <a:cubicBezTo>
                  <a:pt x="1083" y="274"/>
                  <a:pt x="1083" y="274"/>
                  <a:pt x="1081" y="276"/>
                </a:cubicBezTo>
                <a:cubicBezTo>
                  <a:pt x="1081" y="282"/>
                  <a:pt x="1084" y="278"/>
                  <a:pt x="1087" y="282"/>
                </a:cubicBezTo>
                <a:cubicBezTo>
                  <a:pt x="1091" y="281"/>
                  <a:pt x="1090" y="280"/>
                  <a:pt x="1093" y="279"/>
                </a:cubicBezTo>
                <a:cubicBezTo>
                  <a:pt x="1093" y="279"/>
                  <a:pt x="1093" y="279"/>
                  <a:pt x="1094" y="280"/>
                </a:cubicBezTo>
                <a:cubicBezTo>
                  <a:pt x="1093" y="290"/>
                  <a:pt x="1087" y="285"/>
                  <a:pt x="1083" y="293"/>
                </a:cubicBezTo>
                <a:cubicBezTo>
                  <a:pt x="1082" y="293"/>
                  <a:pt x="1082" y="292"/>
                  <a:pt x="1080" y="292"/>
                </a:cubicBezTo>
                <a:cubicBezTo>
                  <a:pt x="1080" y="291"/>
                  <a:pt x="1081" y="290"/>
                  <a:pt x="1082" y="289"/>
                </a:cubicBezTo>
                <a:cubicBezTo>
                  <a:pt x="1081" y="287"/>
                  <a:pt x="1081" y="287"/>
                  <a:pt x="1081" y="286"/>
                </a:cubicBezTo>
                <a:cubicBezTo>
                  <a:pt x="1078" y="285"/>
                  <a:pt x="1075" y="286"/>
                  <a:pt x="1072" y="285"/>
                </a:cubicBezTo>
                <a:cubicBezTo>
                  <a:pt x="1067" y="284"/>
                  <a:pt x="1060" y="283"/>
                  <a:pt x="1054" y="282"/>
                </a:cubicBezTo>
                <a:cubicBezTo>
                  <a:pt x="1046" y="280"/>
                  <a:pt x="1038" y="285"/>
                  <a:pt x="1033" y="285"/>
                </a:cubicBezTo>
                <a:cubicBezTo>
                  <a:pt x="1033" y="284"/>
                  <a:pt x="1032" y="283"/>
                  <a:pt x="1031" y="283"/>
                </a:cubicBezTo>
                <a:cubicBezTo>
                  <a:pt x="1025" y="281"/>
                  <a:pt x="1022" y="286"/>
                  <a:pt x="1019" y="283"/>
                </a:cubicBezTo>
                <a:cubicBezTo>
                  <a:pt x="1017" y="283"/>
                  <a:pt x="1017" y="283"/>
                  <a:pt x="1015" y="284"/>
                </a:cubicBezTo>
                <a:cubicBezTo>
                  <a:pt x="1015" y="286"/>
                  <a:pt x="1015" y="288"/>
                  <a:pt x="1016" y="289"/>
                </a:cubicBezTo>
                <a:cubicBezTo>
                  <a:pt x="1018" y="291"/>
                  <a:pt x="1022" y="291"/>
                  <a:pt x="1027" y="293"/>
                </a:cubicBezTo>
                <a:cubicBezTo>
                  <a:pt x="1021" y="297"/>
                  <a:pt x="996" y="301"/>
                  <a:pt x="991" y="298"/>
                </a:cubicBezTo>
                <a:cubicBezTo>
                  <a:pt x="989" y="298"/>
                  <a:pt x="989" y="298"/>
                  <a:pt x="989" y="298"/>
                </a:cubicBezTo>
                <a:cubicBezTo>
                  <a:pt x="989" y="294"/>
                  <a:pt x="990" y="294"/>
                  <a:pt x="992" y="291"/>
                </a:cubicBezTo>
                <a:cubicBezTo>
                  <a:pt x="995" y="291"/>
                  <a:pt x="995" y="291"/>
                  <a:pt x="995" y="291"/>
                </a:cubicBezTo>
                <a:cubicBezTo>
                  <a:pt x="994" y="293"/>
                  <a:pt x="994" y="293"/>
                  <a:pt x="994" y="296"/>
                </a:cubicBezTo>
                <a:cubicBezTo>
                  <a:pt x="996" y="296"/>
                  <a:pt x="997" y="296"/>
                  <a:pt x="998" y="295"/>
                </a:cubicBezTo>
                <a:cubicBezTo>
                  <a:pt x="1000" y="295"/>
                  <a:pt x="1000" y="295"/>
                  <a:pt x="1000" y="295"/>
                </a:cubicBezTo>
                <a:cubicBezTo>
                  <a:pt x="999" y="293"/>
                  <a:pt x="1000" y="293"/>
                  <a:pt x="998" y="292"/>
                </a:cubicBezTo>
                <a:cubicBezTo>
                  <a:pt x="1001" y="290"/>
                  <a:pt x="1004" y="290"/>
                  <a:pt x="1007" y="288"/>
                </a:cubicBezTo>
                <a:cubicBezTo>
                  <a:pt x="1008" y="288"/>
                  <a:pt x="1008" y="288"/>
                  <a:pt x="1009" y="287"/>
                </a:cubicBezTo>
                <a:cubicBezTo>
                  <a:pt x="1008" y="287"/>
                  <a:pt x="1008" y="287"/>
                  <a:pt x="1008" y="286"/>
                </a:cubicBezTo>
                <a:cubicBezTo>
                  <a:pt x="1002" y="287"/>
                  <a:pt x="996" y="288"/>
                  <a:pt x="994" y="287"/>
                </a:cubicBezTo>
                <a:cubicBezTo>
                  <a:pt x="993" y="287"/>
                  <a:pt x="992" y="285"/>
                  <a:pt x="992" y="285"/>
                </a:cubicBezTo>
                <a:cubicBezTo>
                  <a:pt x="989" y="284"/>
                  <a:pt x="987" y="287"/>
                  <a:pt x="986" y="286"/>
                </a:cubicBezTo>
                <a:cubicBezTo>
                  <a:pt x="984" y="286"/>
                  <a:pt x="985" y="286"/>
                  <a:pt x="983" y="285"/>
                </a:cubicBezTo>
                <a:cubicBezTo>
                  <a:pt x="988" y="280"/>
                  <a:pt x="996" y="281"/>
                  <a:pt x="1004" y="281"/>
                </a:cubicBezTo>
                <a:cubicBezTo>
                  <a:pt x="1004" y="277"/>
                  <a:pt x="1004" y="277"/>
                  <a:pt x="1004" y="277"/>
                </a:cubicBezTo>
                <a:cubicBezTo>
                  <a:pt x="1001" y="277"/>
                  <a:pt x="996" y="279"/>
                  <a:pt x="994" y="277"/>
                </a:cubicBezTo>
                <a:close/>
                <a:moveTo>
                  <a:pt x="1008" y="313"/>
                </a:moveTo>
                <a:cubicBezTo>
                  <a:pt x="1008" y="315"/>
                  <a:pt x="1008" y="315"/>
                  <a:pt x="1008" y="315"/>
                </a:cubicBezTo>
                <a:cubicBezTo>
                  <a:pt x="1005" y="315"/>
                  <a:pt x="1005" y="315"/>
                  <a:pt x="1005" y="315"/>
                </a:cubicBezTo>
                <a:cubicBezTo>
                  <a:pt x="1005" y="314"/>
                  <a:pt x="1006" y="313"/>
                  <a:pt x="1006" y="312"/>
                </a:cubicBezTo>
                <a:cubicBezTo>
                  <a:pt x="1006" y="312"/>
                  <a:pt x="1007" y="313"/>
                  <a:pt x="1008" y="313"/>
                </a:cubicBezTo>
                <a:close/>
                <a:moveTo>
                  <a:pt x="1002" y="301"/>
                </a:moveTo>
                <a:cubicBezTo>
                  <a:pt x="1002" y="302"/>
                  <a:pt x="1002" y="302"/>
                  <a:pt x="1002" y="302"/>
                </a:cubicBezTo>
                <a:cubicBezTo>
                  <a:pt x="1002" y="302"/>
                  <a:pt x="1001" y="302"/>
                  <a:pt x="1001" y="302"/>
                </a:cubicBezTo>
                <a:cubicBezTo>
                  <a:pt x="999" y="302"/>
                  <a:pt x="999" y="302"/>
                  <a:pt x="999" y="302"/>
                </a:cubicBezTo>
                <a:cubicBezTo>
                  <a:pt x="999" y="301"/>
                  <a:pt x="999" y="301"/>
                  <a:pt x="999" y="301"/>
                </a:cubicBezTo>
                <a:lnTo>
                  <a:pt x="1002" y="301"/>
                </a:lnTo>
                <a:close/>
                <a:moveTo>
                  <a:pt x="984" y="335"/>
                </a:moveTo>
                <a:cubicBezTo>
                  <a:pt x="993" y="333"/>
                  <a:pt x="1005" y="332"/>
                  <a:pt x="1008" y="335"/>
                </a:cubicBezTo>
                <a:cubicBezTo>
                  <a:pt x="1011" y="334"/>
                  <a:pt x="1010" y="334"/>
                  <a:pt x="1011" y="332"/>
                </a:cubicBezTo>
                <a:cubicBezTo>
                  <a:pt x="1016" y="332"/>
                  <a:pt x="1015" y="333"/>
                  <a:pt x="1019" y="334"/>
                </a:cubicBezTo>
                <a:cubicBezTo>
                  <a:pt x="1017" y="336"/>
                  <a:pt x="1016" y="335"/>
                  <a:pt x="1014" y="338"/>
                </a:cubicBezTo>
                <a:cubicBezTo>
                  <a:pt x="1013" y="338"/>
                  <a:pt x="1013" y="338"/>
                  <a:pt x="1013" y="338"/>
                </a:cubicBezTo>
                <a:cubicBezTo>
                  <a:pt x="1016" y="342"/>
                  <a:pt x="1017" y="338"/>
                  <a:pt x="1016" y="343"/>
                </a:cubicBezTo>
                <a:cubicBezTo>
                  <a:pt x="1023" y="343"/>
                  <a:pt x="1024" y="342"/>
                  <a:pt x="1029" y="341"/>
                </a:cubicBezTo>
                <a:cubicBezTo>
                  <a:pt x="1029" y="344"/>
                  <a:pt x="1029" y="344"/>
                  <a:pt x="1029" y="344"/>
                </a:cubicBezTo>
                <a:cubicBezTo>
                  <a:pt x="1025" y="345"/>
                  <a:pt x="1025" y="345"/>
                  <a:pt x="1021" y="344"/>
                </a:cubicBezTo>
                <a:cubicBezTo>
                  <a:pt x="1021" y="348"/>
                  <a:pt x="1021" y="348"/>
                  <a:pt x="1021" y="348"/>
                </a:cubicBezTo>
                <a:cubicBezTo>
                  <a:pt x="1020" y="348"/>
                  <a:pt x="1020" y="348"/>
                  <a:pt x="1020" y="348"/>
                </a:cubicBezTo>
                <a:cubicBezTo>
                  <a:pt x="1018" y="350"/>
                  <a:pt x="1013" y="350"/>
                  <a:pt x="1011" y="351"/>
                </a:cubicBezTo>
                <a:cubicBezTo>
                  <a:pt x="1010" y="349"/>
                  <a:pt x="1010" y="349"/>
                  <a:pt x="1010" y="347"/>
                </a:cubicBezTo>
                <a:cubicBezTo>
                  <a:pt x="1006" y="347"/>
                  <a:pt x="1006" y="347"/>
                  <a:pt x="1005" y="349"/>
                </a:cubicBezTo>
                <a:cubicBezTo>
                  <a:pt x="1001" y="349"/>
                  <a:pt x="1000" y="349"/>
                  <a:pt x="998" y="347"/>
                </a:cubicBezTo>
                <a:cubicBezTo>
                  <a:pt x="997" y="346"/>
                  <a:pt x="999" y="345"/>
                  <a:pt x="999" y="342"/>
                </a:cubicBezTo>
                <a:cubicBezTo>
                  <a:pt x="994" y="342"/>
                  <a:pt x="989" y="340"/>
                  <a:pt x="984" y="338"/>
                </a:cubicBezTo>
                <a:lnTo>
                  <a:pt x="984" y="335"/>
                </a:lnTo>
                <a:close/>
                <a:moveTo>
                  <a:pt x="357" y="23"/>
                </a:moveTo>
                <a:cubicBezTo>
                  <a:pt x="355" y="24"/>
                  <a:pt x="353" y="24"/>
                  <a:pt x="351" y="24"/>
                </a:cubicBezTo>
                <a:cubicBezTo>
                  <a:pt x="351" y="25"/>
                  <a:pt x="350" y="25"/>
                  <a:pt x="350" y="25"/>
                </a:cubicBezTo>
                <a:cubicBezTo>
                  <a:pt x="350" y="27"/>
                  <a:pt x="350" y="27"/>
                  <a:pt x="351" y="28"/>
                </a:cubicBezTo>
                <a:cubicBezTo>
                  <a:pt x="352" y="29"/>
                  <a:pt x="352" y="29"/>
                  <a:pt x="354" y="29"/>
                </a:cubicBezTo>
                <a:cubicBezTo>
                  <a:pt x="354" y="26"/>
                  <a:pt x="354" y="26"/>
                  <a:pt x="354" y="26"/>
                </a:cubicBezTo>
                <a:cubicBezTo>
                  <a:pt x="356" y="27"/>
                  <a:pt x="356" y="29"/>
                  <a:pt x="358" y="30"/>
                </a:cubicBezTo>
                <a:cubicBezTo>
                  <a:pt x="360" y="32"/>
                  <a:pt x="360" y="30"/>
                  <a:pt x="362" y="31"/>
                </a:cubicBezTo>
                <a:cubicBezTo>
                  <a:pt x="364" y="31"/>
                  <a:pt x="364" y="31"/>
                  <a:pt x="365" y="30"/>
                </a:cubicBezTo>
                <a:cubicBezTo>
                  <a:pt x="366" y="29"/>
                  <a:pt x="366" y="30"/>
                  <a:pt x="366" y="28"/>
                </a:cubicBezTo>
                <a:cubicBezTo>
                  <a:pt x="362" y="27"/>
                  <a:pt x="359" y="26"/>
                  <a:pt x="357" y="23"/>
                </a:cubicBezTo>
                <a:close/>
                <a:moveTo>
                  <a:pt x="399" y="27"/>
                </a:moveTo>
                <a:cubicBezTo>
                  <a:pt x="395" y="27"/>
                  <a:pt x="395" y="27"/>
                  <a:pt x="395" y="27"/>
                </a:cubicBezTo>
                <a:cubicBezTo>
                  <a:pt x="395" y="31"/>
                  <a:pt x="395" y="31"/>
                  <a:pt x="395" y="31"/>
                </a:cubicBezTo>
                <a:cubicBezTo>
                  <a:pt x="399" y="31"/>
                  <a:pt x="399" y="31"/>
                  <a:pt x="399" y="31"/>
                </a:cubicBezTo>
                <a:lnTo>
                  <a:pt x="399" y="27"/>
                </a:lnTo>
                <a:close/>
                <a:moveTo>
                  <a:pt x="408" y="29"/>
                </a:moveTo>
                <a:cubicBezTo>
                  <a:pt x="406" y="28"/>
                  <a:pt x="406" y="28"/>
                  <a:pt x="403" y="28"/>
                </a:cubicBezTo>
                <a:cubicBezTo>
                  <a:pt x="403" y="30"/>
                  <a:pt x="404" y="30"/>
                  <a:pt x="404" y="32"/>
                </a:cubicBezTo>
                <a:cubicBezTo>
                  <a:pt x="405" y="32"/>
                  <a:pt x="405" y="33"/>
                  <a:pt x="406" y="33"/>
                </a:cubicBezTo>
                <a:cubicBezTo>
                  <a:pt x="407" y="32"/>
                  <a:pt x="407" y="30"/>
                  <a:pt x="408" y="29"/>
                </a:cubicBezTo>
                <a:close/>
                <a:moveTo>
                  <a:pt x="427" y="31"/>
                </a:moveTo>
                <a:cubicBezTo>
                  <a:pt x="427" y="28"/>
                  <a:pt x="427" y="28"/>
                  <a:pt x="427" y="28"/>
                </a:cubicBezTo>
                <a:cubicBezTo>
                  <a:pt x="423" y="28"/>
                  <a:pt x="423" y="28"/>
                  <a:pt x="423" y="28"/>
                </a:cubicBezTo>
                <a:cubicBezTo>
                  <a:pt x="424" y="30"/>
                  <a:pt x="423" y="29"/>
                  <a:pt x="424" y="30"/>
                </a:cubicBezTo>
                <a:cubicBezTo>
                  <a:pt x="425" y="31"/>
                  <a:pt x="425" y="31"/>
                  <a:pt x="427" y="31"/>
                </a:cubicBezTo>
                <a:close/>
                <a:moveTo>
                  <a:pt x="247" y="38"/>
                </a:moveTo>
                <a:cubicBezTo>
                  <a:pt x="248" y="38"/>
                  <a:pt x="253" y="37"/>
                  <a:pt x="255" y="36"/>
                </a:cubicBezTo>
                <a:cubicBezTo>
                  <a:pt x="256" y="36"/>
                  <a:pt x="256" y="36"/>
                  <a:pt x="256" y="36"/>
                </a:cubicBezTo>
                <a:cubicBezTo>
                  <a:pt x="256" y="33"/>
                  <a:pt x="256" y="36"/>
                  <a:pt x="255" y="34"/>
                </a:cubicBezTo>
                <a:cubicBezTo>
                  <a:pt x="249" y="33"/>
                  <a:pt x="253" y="33"/>
                  <a:pt x="250" y="32"/>
                </a:cubicBezTo>
                <a:cubicBezTo>
                  <a:pt x="249" y="34"/>
                  <a:pt x="248" y="33"/>
                  <a:pt x="247" y="36"/>
                </a:cubicBezTo>
                <a:cubicBezTo>
                  <a:pt x="246" y="37"/>
                  <a:pt x="246" y="36"/>
                  <a:pt x="247" y="38"/>
                </a:cubicBezTo>
                <a:close/>
                <a:moveTo>
                  <a:pt x="250" y="37"/>
                </a:moveTo>
                <a:cubicBezTo>
                  <a:pt x="248" y="36"/>
                  <a:pt x="249" y="36"/>
                  <a:pt x="248" y="36"/>
                </a:cubicBezTo>
                <a:cubicBezTo>
                  <a:pt x="250" y="36"/>
                  <a:pt x="249" y="36"/>
                  <a:pt x="250" y="37"/>
                </a:cubicBezTo>
                <a:close/>
                <a:moveTo>
                  <a:pt x="221" y="34"/>
                </a:moveTo>
                <a:cubicBezTo>
                  <a:pt x="221" y="36"/>
                  <a:pt x="221" y="36"/>
                  <a:pt x="221" y="36"/>
                </a:cubicBezTo>
                <a:cubicBezTo>
                  <a:pt x="224" y="36"/>
                  <a:pt x="227" y="36"/>
                  <a:pt x="229" y="35"/>
                </a:cubicBezTo>
                <a:cubicBezTo>
                  <a:pt x="231" y="35"/>
                  <a:pt x="231" y="35"/>
                  <a:pt x="231" y="35"/>
                </a:cubicBezTo>
                <a:cubicBezTo>
                  <a:pt x="231" y="33"/>
                  <a:pt x="231" y="33"/>
                  <a:pt x="231" y="33"/>
                </a:cubicBezTo>
                <a:cubicBezTo>
                  <a:pt x="223" y="33"/>
                  <a:pt x="223" y="33"/>
                  <a:pt x="223" y="33"/>
                </a:cubicBezTo>
                <a:cubicBezTo>
                  <a:pt x="222" y="34"/>
                  <a:pt x="223" y="33"/>
                  <a:pt x="221" y="34"/>
                </a:cubicBezTo>
                <a:close/>
                <a:moveTo>
                  <a:pt x="242" y="36"/>
                </a:moveTo>
                <a:cubicBezTo>
                  <a:pt x="242" y="33"/>
                  <a:pt x="242" y="33"/>
                  <a:pt x="242" y="33"/>
                </a:cubicBezTo>
                <a:cubicBezTo>
                  <a:pt x="240" y="33"/>
                  <a:pt x="240" y="33"/>
                  <a:pt x="240" y="33"/>
                </a:cubicBezTo>
                <a:cubicBezTo>
                  <a:pt x="240" y="33"/>
                  <a:pt x="240" y="33"/>
                  <a:pt x="239" y="34"/>
                </a:cubicBezTo>
                <a:cubicBezTo>
                  <a:pt x="241" y="36"/>
                  <a:pt x="239" y="35"/>
                  <a:pt x="242" y="36"/>
                </a:cubicBezTo>
                <a:close/>
                <a:moveTo>
                  <a:pt x="808" y="37"/>
                </a:moveTo>
                <a:cubicBezTo>
                  <a:pt x="810" y="36"/>
                  <a:pt x="810" y="36"/>
                  <a:pt x="811" y="36"/>
                </a:cubicBezTo>
                <a:cubicBezTo>
                  <a:pt x="812" y="36"/>
                  <a:pt x="812" y="36"/>
                  <a:pt x="812" y="36"/>
                </a:cubicBezTo>
                <a:cubicBezTo>
                  <a:pt x="812" y="34"/>
                  <a:pt x="812" y="34"/>
                  <a:pt x="812" y="34"/>
                </a:cubicBezTo>
                <a:cubicBezTo>
                  <a:pt x="810" y="33"/>
                  <a:pt x="807" y="33"/>
                  <a:pt x="805" y="33"/>
                </a:cubicBezTo>
                <a:cubicBezTo>
                  <a:pt x="806" y="34"/>
                  <a:pt x="806" y="35"/>
                  <a:pt x="806" y="36"/>
                </a:cubicBezTo>
                <a:cubicBezTo>
                  <a:pt x="808" y="36"/>
                  <a:pt x="807" y="36"/>
                  <a:pt x="808" y="37"/>
                </a:cubicBezTo>
                <a:close/>
                <a:moveTo>
                  <a:pt x="574" y="37"/>
                </a:moveTo>
                <a:cubicBezTo>
                  <a:pt x="576" y="37"/>
                  <a:pt x="576" y="37"/>
                  <a:pt x="577" y="38"/>
                </a:cubicBezTo>
                <a:cubicBezTo>
                  <a:pt x="580" y="36"/>
                  <a:pt x="578" y="38"/>
                  <a:pt x="579" y="35"/>
                </a:cubicBezTo>
                <a:cubicBezTo>
                  <a:pt x="577" y="34"/>
                  <a:pt x="577" y="34"/>
                  <a:pt x="576" y="34"/>
                </a:cubicBezTo>
                <a:cubicBezTo>
                  <a:pt x="574" y="35"/>
                  <a:pt x="575" y="34"/>
                  <a:pt x="574" y="37"/>
                </a:cubicBezTo>
                <a:close/>
                <a:moveTo>
                  <a:pt x="622" y="40"/>
                </a:moveTo>
                <a:cubicBezTo>
                  <a:pt x="623" y="40"/>
                  <a:pt x="623" y="40"/>
                  <a:pt x="623" y="40"/>
                </a:cubicBezTo>
                <a:cubicBezTo>
                  <a:pt x="622" y="38"/>
                  <a:pt x="622" y="38"/>
                  <a:pt x="619" y="37"/>
                </a:cubicBezTo>
                <a:cubicBezTo>
                  <a:pt x="618" y="38"/>
                  <a:pt x="618" y="39"/>
                  <a:pt x="617" y="40"/>
                </a:cubicBezTo>
                <a:cubicBezTo>
                  <a:pt x="617" y="41"/>
                  <a:pt x="618" y="41"/>
                  <a:pt x="618" y="41"/>
                </a:cubicBezTo>
                <a:cubicBezTo>
                  <a:pt x="620" y="41"/>
                  <a:pt x="621" y="41"/>
                  <a:pt x="622" y="40"/>
                </a:cubicBezTo>
                <a:close/>
                <a:moveTo>
                  <a:pt x="639" y="38"/>
                </a:moveTo>
                <a:cubicBezTo>
                  <a:pt x="636" y="38"/>
                  <a:pt x="636" y="38"/>
                  <a:pt x="636" y="38"/>
                </a:cubicBezTo>
                <a:cubicBezTo>
                  <a:pt x="636" y="39"/>
                  <a:pt x="635" y="39"/>
                  <a:pt x="635" y="39"/>
                </a:cubicBezTo>
                <a:cubicBezTo>
                  <a:pt x="636" y="41"/>
                  <a:pt x="635" y="40"/>
                  <a:pt x="636" y="41"/>
                </a:cubicBezTo>
                <a:cubicBezTo>
                  <a:pt x="637" y="42"/>
                  <a:pt x="637" y="42"/>
                  <a:pt x="639" y="42"/>
                </a:cubicBezTo>
                <a:lnTo>
                  <a:pt x="639" y="38"/>
                </a:lnTo>
                <a:close/>
                <a:moveTo>
                  <a:pt x="383" y="40"/>
                </a:moveTo>
                <a:cubicBezTo>
                  <a:pt x="378" y="40"/>
                  <a:pt x="378" y="40"/>
                  <a:pt x="378" y="40"/>
                </a:cubicBezTo>
                <a:cubicBezTo>
                  <a:pt x="379" y="46"/>
                  <a:pt x="381" y="45"/>
                  <a:pt x="384" y="48"/>
                </a:cubicBezTo>
                <a:cubicBezTo>
                  <a:pt x="387" y="47"/>
                  <a:pt x="386" y="48"/>
                  <a:pt x="387" y="46"/>
                </a:cubicBezTo>
                <a:cubicBezTo>
                  <a:pt x="388" y="46"/>
                  <a:pt x="388" y="46"/>
                  <a:pt x="388" y="46"/>
                </a:cubicBezTo>
                <a:cubicBezTo>
                  <a:pt x="387" y="43"/>
                  <a:pt x="385" y="43"/>
                  <a:pt x="383" y="40"/>
                </a:cubicBezTo>
                <a:close/>
                <a:moveTo>
                  <a:pt x="402" y="49"/>
                </a:moveTo>
                <a:cubicBezTo>
                  <a:pt x="404" y="48"/>
                  <a:pt x="404" y="48"/>
                  <a:pt x="406" y="47"/>
                </a:cubicBezTo>
                <a:cubicBezTo>
                  <a:pt x="406" y="45"/>
                  <a:pt x="407" y="43"/>
                  <a:pt x="407" y="40"/>
                </a:cubicBezTo>
                <a:cubicBezTo>
                  <a:pt x="403" y="41"/>
                  <a:pt x="401" y="42"/>
                  <a:pt x="395" y="42"/>
                </a:cubicBezTo>
                <a:cubicBezTo>
                  <a:pt x="395" y="45"/>
                  <a:pt x="395" y="45"/>
                  <a:pt x="395" y="45"/>
                </a:cubicBezTo>
                <a:cubicBezTo>
                  <a:pt x="400" y="45"/>
                  <a:pt x="401" y="45"/>
                  <a:pt x="402" y="49"/>
                </a:cubicBezTo>
                <a:close/>
                <a:moveTo>
                  <a:pt x="429" y="40"/>
                </a:moveTo>
                <a:cubicBezTo>
                  <a:pt x="425" y="41"/>
                  <a:pt x="425" y="42"/>
                  <a:pt x="423" y="44"/>
                </a:cubicBezTo>
                <a:cubicBezTo>
                  <a:pt x="423" y="48"/>
                  <a:pt x="424" y="49"/>
                  <a:pt x="426" y="52"/>
                </a:cubicBezTo>
                <a:cubicBezTo>
                  <a:pt x="429" y="51"/>
                  <a:pt x="428" y="51"/>
                  <a:pt x="431" y="49"/>
                </a:cubicBezTo>
                <a:cubicBezTo>
                  <a:pt x="429" y="48"/>
                  <a:pt x="430" y="48"/>
                  <a:pt x="428" y="48"/>
                </a:cubicBezTo>
                <a:cubicBezTo>
                  <a:pt x="427" y="44"/>
                  <a:pt x="427" y="44"/>
                  <a:pt x="429" y="42"/>
                </a:cubicBezTo>
                <a:lnTo>
                  <a:pt x="429" y="40"/>
                </a:lnTo>
                <a:close/>
                <a:moveTo>
                  <a:pt x="943" y="41"/>
                </a:moveTo>
                <a:cubicBezTo>
                  <a:pt x="941" y="41"/>
                  <a:pt x="941" y="41"/>
                  <a:pt x="941" y="41"/>
                </a:cubicBezTo>
                <a:cubicBezTo>
                  <a:pt x="941" y="45"/>
                  <a:pt x="941" y="45"/>
                  <a:pt x="941" y="45"/>
                </a:cubicBezTo>
                <a:cubicBezTo>
                  <a:pt x="943" y="45"/>
                  <a:pt x="943" y="45"/>
                  <a:pt x="943" y="45"/>
                </a:cubicBezTo>
                <a:lnTo>
                  <a:pt x="943" y="41"/>
                </a:lnTo>
                <a:close/>
                <a:moveTo>
                  <a:pt x="684" y="46"/>
                </a:moveTo>
                <a:cubicBezTo>
                  <a:pt x="684" y="46"/>
                  <a:pt x="685" y="45"/>
                  <a:pt x="685" y="45"/>
                </a:cubicBezTo>
                <a:cubicBezTo>
                  <a:pt x="684" y="45"/>
                  <a:pt x="684" y="45"/>
                  <a:pt x="684" y="45"/>
                </a:cubicBezTo>
                <a:cubicBezTo>
                  <a:pt x="684" y="43"/>
                  <a:pt x="684" y="43"/>
                  <a:pt x="684" y="43"/>
                </a:cubicBezTo>
                <a:cubicBezTo>
                  <a:pt x="679" y="43"/>
                  <a:pt x="679" y="43"/>
                  <a:pt x="679" y="43"/>
                </a:cubicBezTo>
                <a:cubicBezTo>
                  <a:pt x="680" y="45"/>
                  <a:pt x="680" y="45"/>
                  <a:pt x="681" y="47"/>
                </a:cubicBezTo>
                <a:cubicBezTo>
                  <a:pt x="683" y="47"/>
                  <a:pt x="683" y="47"/>
                  <a:pt x="684" y="46"/>
                </a:cubicBezTo>
                <a:close/>
                <a:moveTo>
                  <a:pt x="720" y="47"/>
                </a:moveTo>
                <a:cubicBezTo>
                  <a:pt x="721" y="47"/>
                  <a:pt x="721" y="47"/>
                  <a:pt x="721" y="47"/>
                </a:cubicBezTo>
                <a:cubicBezTo>
                  <a:pt x="719" y="43"/>
                  <a:pt x="697" y="43"/>
                  <a:pt x="694" y="45"/>
                </a:cubicBezTo>
                <a:cubicBezTo>
                  <a:pt x="691" y="44"/>
                  <a:pt x="692" y="46"/>
                  <a:pt x="692" y="43"/>
                </a:cubicBezTo>
                <a:cubicBezTo>
                  <a:pt x="687" y="43"/>
                  <a:pt x="687" y="43"/>
                  <a:pt x="687" y="43"/>
                </a:cubicBezTo>
                <a:cubicBezTo>
                  <a:pt x="686" y="46"/>
                  <a:pt x="687" y="45"/>
                  <a:pt x="687" y="47"/>
                </a:cubicBezTo>
                <a:cubicBezTo>
                  <a:pt x="694" y="49"/>
                  <a:pt x="715" y="52"/>
                  <a:pt x="720" y="47"/>
                </a:cubicBezTo>
                <a:close/>
                <a:moveTo>
                  <a:pt x="987" y="45"/>
                </a:moveTo>
                <a:cubicBezTo>
                  <a:pt x="986" y="43"/>
                  <a:pt x="987" y="44"/>
                  <a:pt x="985" y="43"/>
                </a:cubicBezTo>
                <a:cubicBezTo>
                  <a:pt x="984" y="44"/>
                  <a:pt x="983" y="45"/>
                  <a:pt x="982" y="45"/>
                </a:cubicBezTo>
                <a:cubicBezTo>
                  <a:pt x="982" y="47"/>
                  <a:pt x="982" y="47"/>
                  <a:pt x="982" y="47"/>
                </a:cubicBezTo>
                <a:cubicBezTo>
                  <a:pt x="984" y="46"/>
                  <a:pt x="985" y="46"/>
                  <a:pt x="986" y="45"/>
                </a:cubicBezTo>
                <a:lnTo>
                  <a:pt x="987" y="45"/>
                </a:lnTo>
                <a:close/>
                <a:moveTo>
                  <a:pt x="481" y="51"/>
                </a:moveTo>
                <a:cubicBezTo>
                  <a:pt x="484" y="51"/>
                  <a:pt x="484" y="51"/>
                  <a:pt x="484" y="51"/>
                </a:cubicBezTo>
                <a:cubicBezTo>
                  <a:pt x="484" y="54"/>
                  <a:pt x="484" y="54"/>
                  <a:pt x="484" y="54"/>
                </a:cubicBezTo>
                <a:cubicBezTo>
                  <a:pt x="487" y="54"/>
                  <a:pt x="487" y="54"/>
                  <a:pt x="487" y="54"/>
                </a:cubicBezTo>
                <a:cubicBezTo>
                  <a:pt x="488" y="52"/>
                  <a:pt x="487" y="53"/>
                  <a:pt x="488" y="52"/>
                </a:cubicBezTo>
                <a:cubicBezTo>
                  <a:pt x="488" y="49"/>
                  <a:pt x="488" y="49"/>
                  <a:pt x="488" y="49"/>
                </a:cubicBezTo>
                <a:cubicBezTo>
                  <a:pt x="487" y="48"/>
                  <a:pt x="487" y="49"/>
                  <a:pt x="486" y="48"/>
                </a:cubicBezTo>
                <a:cubicBezTo>
                  <a:pt x="484" y="48"/>
                  <a:pt x="482" y="48"/>
                  <a:pt x="481" y="49"/>
                </a:cubicBezTo>
                <a:lnTo>
                  <a:pt x="481" y="51"/>
                </a:lnTo>
                <a:close/>
                <a:moveTo>
                  <a:pt x="619" y="53"/>
                </a:moveTo>
                <a:cubicBezTo>
                  <a:pt x="621" y="53"/>
                  <a:pt x="622" y="53"/>
                  <a:pt x="624" y="52"/>
                </a:cubicBezTo>
                <a:cubicBezTo>
                  <a:pt x="624" y="52"/>
                  <a:pt x="624" y="52"/>
                  <a:pt x="624" y="52"/>
                </a:cubicBezTo>
                <a:cubicBezTo>
                  <a:pt x="624" y="50"/>
                  <a:pt x="624" y="50"/>
                  <a:pt x="624" y="50"/>
                </a:cubicBezTo>
                <a:cubicBezTo>
                  <a:pt x="621" y="49"/>
                  <a:pt x="621" y="48"/>
                  <a:pt x="617" y="48"/>
                </a:cubicBezTo>
                <a:cubicBezTo>
                  <a:pt x="616" y="51"/>
                  <a:pt x="617" y="50"/>
                  <a:pt x="619" y="53"/>
                </a:cubicBezTo>
                <a:close/>
                <a:moveTo>
                  <a:pt x="726" y="50"/>
                </a:moveTo>
                <a:cubicBezTo>
                  <a:pt x="725" y="50"/>
                  <a:pt x="725" y="50"/>
                  <a:pt x="725" y="50"/>
                </a:cubicBezTo>
                <a:cubicBezTo>
                  <a:pt x="724" y="49"/>
                  <a:pt x="724" y="49"/>
                  <a:pt x="722" y="49"/>
                </a:cubicBezTo>
                <a:cubicBezTo>
                  <a:pt x="722" y="53"/>
                  <a:pt x="722" y="53"/>
                  <a:pt x="722" y="53"/>
                </a:cubicBezTo>
                <a:cubicBezTo>
                  <a:pt x="726" y="53"/>
                  <a:pt x="726" y="53"/>
                  <a:pt x="726" y="53"/>
                </a:cubicBezTo>
                <a:lnTo>
                  <a:pt x="726" y="50"/>
                </a:lnTo>
                <a:close/>
                <a:moveTo>
                  <a:pt x="636" y="53"/>
                </a:moveTo>
                <a:cubicBezTo>
                  <a:pt x="636" y="51"/>
                  <a:pt x="636" y="51"/>
                  <a:pt x="636" y="51"/>
                </a:cubicBezTo>
                <a:cubicBezTo>
                  <a:pt x="632" y="50"/>
                  <a:pt x="632" y="50"/>
                  <a:pt x="628" y="51"/>
                </a:cubicBezTo>
                <a:cubicBezTo>
                  <a:pt x="628" y="54"/>
                  <a:pt x="628" y="54"/>
                  <a:pt x="628" y="54"/>
                </a:cubicBezTo>
                <a:cubicBezTo>
                  <a:pt x="631" y="54"/>
                  <a:pt x="633" y="54"/>
                  <a:pt x="634" y="53"/>
                </a:cubicBezTo>
                <a:lnTo>
                  <a:pt x="636" y="53"/>
                </a:lnTo>
                <a:close/>
                <a:moveTo>
                  <a:pt x="639" y="50"/>
                </a:moveTo>
                <a:cubicBezTo>
                  <a:pt x="639" y="54"/>
                  <a:pt x="639" y="54"/>
                  <a:pt x="639" y="54"/>
                </a:cubicBezTo>
                <a:cubicBezTo>
                  <a:pt x="653" y="54"/>
                  <a:pt x="667" y="59"/>
                  <a:pt x="685" y="58"/>
                </a:cubicBezTo>
                <a:cubicBezTo>
                  <a:pt x="685" y="56"/>
                  <a:pt x="685" y="56"/>
                  <a:pt x="685" y="56"/>
                </a:cubicBezTo>
                <a:cubicBezTo>
                  <a:pt x="683" y="55"/>
                  <a:pt x="669" y="53"/>
                  <a:pt x="668" y="54"/>
                </a:cubicBezTo>
                <a:cubicBezTo>
                  <a:pt x="668" y="56"/>
                  <a:pt x="668" y="56"/>
                  <a:pt x="668" y="56"/>
                </a:cubicBezTo>
                <a:cubicBezTo>
                  <a:pt x="668" y="56"/>
                  <a:pt x="663" y="56"/>
                  <a:pt x="663" y="56"/>
                </a:cubicBezTo>
                <a:cubicBezTo>
                  <a:pt x="662" y="54"/>
                  <a:pt x="661" y="53"/>
                  <a:pt x="659" y="52"/>
                </a:cubicBezTo>
                <a:cubicBezTo>
                  <a:pt x="656" y="51"/>
                  <a:pt x="648" y="54"/>
                  <a:pt x="644" y="53"/>
                </a:cubicBezTo>
                <a:cubicBezTo>
                  <a:pt x="644" y="51"/>
                  <a:pt x="644" y="51"/>
                  <a:pt x="644" y="51"/>
                </a:cubicBezTo>
                <a:cubicBezTo>
                  <a:pt x="642" y="50"/>
                  <a:pt x="641" y="50"/>
                  <a:pt x="639" y="50"/>
                </a:cubicBezTo>
                <a:close/>
                <a:moveTo>
                  <a:pt x="970" y="53"/>
                </a:moveTo>
                <a:cubicBezTo>
                  <a:pt x="968" y="52"/>
                  <a:pt x="968" y="52"/>
                  <a:pt x="966" y="52"/>
                </a:cubicBezTo>
                <a:cubicBezTo>
                  <a:pt x="966" y="53"/>
                  <a:pt x="965" y="54"/>
                  <a:pt x="965" y="55"/>
                </a:cubicBezTo>
                <a:cubicBezTo>
                  <a:pt x="967" y="54"/>
                  <a:pt x="968" y="54"/>
                  <a:pt x="969" y="54"/>
                </a:cubicBezTo>
                <a:cubicBezTo>
                  <a:pt x="969" y="53"/>
                  <a:pt x="970" y="53"/>
                  <a:pt x="970" y="53"/>
                </a:cubicBezTo>
                <a:close/>
                <a:moveTo>
                  <a:pt x="549" y="56"/>
                </a:moveTo>
                <a:cubicBezTo>
                  <a:pt x="550" y="55"/>
                  <a:pt x="549" y="55"/>
                  <a:pt x="550" y="53"/>
                </a:cubicBezTo>
                <a:cubicBezTo>
                  <a:pt x="545" y="53"/>
                  <a:pt x="545" y="53"/>
                  <a:pt x="545" y="53"/>
                </a:cubicBezTo>
                <a:cubicBezTo>
                  <a:pt x="545" y="54"/>
                  <a:pt x="546" y="55"/>
                  <a:pt x="546" y="56"/>
                </a:cubicBezTo>
                <a:cubicBezTo>
                  <a:pt x="548" y="56"/>
                  <a:pt x="548" y="56"/>
                  <a:pt x="549" y="56"/>
                </a:cubicBezTo>
                <a:close/>
                <a:moveTo>
                  <a:pt x="949" y="54"/>
                </a:moveTo>
                <a:cubicBezTo>
                  <a:pt x="943" y="54"/>
                  <a:pt x="941" y="53"/>
                  <a:pt x="936" y="54"/>
                </a:cubicBezTo>
                <a:cubicBezTo>
                  <a:pt x="936" y="56"/>
                  <a:pt x="936" y="56"/>
                  <a:pt x="936" y="56"/>
                </a:cubicBezTo>
                <a:cubicBezTo>
                  <a:pt x="939" y="56"/>
                  <a:pt x="944" y="57"/>
                  <a:pt x="949" y="56"/>
                </a:cubicBezTo>
                <a:lnTo>
                  <a:pt x="949" y="54"/>
                </a:lnTo>
                <a:close/>
                <a:moveTo>
                  <a:pt x="393" y="55"/>
                </a:moveTo>
                <a:cubicBezTo>
                  <a:pt x="390" y="55"/>
                  <a:pt x="390" y="55"/>
                  <a:pt x="390" y="55"/>
                </a:cubicBezTo>
                <a:cubicBezTo>
                  <a:pt x="390" y="56"/>
                  <a:pt x="390" y="56"/>
                  <a:pt x="391" y="56"/>
                </a:cubicBezTo>
                <a:cubicBezTo>
                  <a:pt x="391" y="57"/>
                  <a:pt x="391" y="57"/>
                  <a:pt x="391" y="57"/>
                </a:cubicBezTo>
                <a:cubicBezTo>
                  <a:pt x="393" y="56"/>
                  <a:pt x="392" y="58"/>
                  <a:pt x="393" y="55"/>
                </a:cubicBezTo>
                <a:close/>
                <a:moveTo>
                  <a:pt x="587" y="60"/>
                </a:moveTo>
                <a:cubicBezTo>
                  <a:pt x="587" y="58"/>
                  <a:pt x="586" y="56"/>
                  <a:pt x="586" y="55"/>
                </a:cubicBezTo>
                <a:cubicBezTo>
                  <a:pt x="583" y="55"/>
                  <a:pt x="583" y="55"/>
                  <a:pt x="583" y="55"/>
                </a:cubicBezTo>
                <a:cubicBezTo>
                  <a:pt x="583" y="58"/>
                  <a:pt x="583" y="57"/>
                  <a:pt x="584" y="60"/>
                </a:cubicBezTo>
                <a:lnTo>
                  <a:pt x="587" y="60"/>
                </a:lnTo>
                <a:close/>
                <a:moveTo>
                  <a:pt x="709" y="58"/>
                </a:moveTo>
                <a:cubicBezTo>
                  <a:pt x="711" y="58"/>
                  <a:pt x="711" y="58"/>
                  <a:pt x="711" y="58"/>
                </a:cubicBezTo>
                <a:cubicBezTo>
                  <a:pt x="711" y="57"/>
                  <a:pt x="711" y="57"/>
                  <a:pt x="712" y="55"/>
                </a:cubicBezTo>
                <a:cubicBezTo>
                  <a:pt x="709" y="55"/>
                  <a:pt x="709" y="55"/>
                  <a:pt x="709" y="55"/>
                </a:cubicBezTo>
                <a:lnTo>
                  <a:pt x="709" y="58"/>
                </a:lnTo>
                <a:close/>
                <a:moveTo>
                  <a:pt x="593" y="61"/>
                </a:moveTo>
                <a:cubicBezTo>
                  <a:pt x="597" y="61"/>
                  <a:pt x="597" y="60"/>
                  <a:pt x="599" y="58"/>
                </a:cubicBezTo>
                <a:cubicBezTo>
                  <a:pt x="599" y="56"/>
                  <a:pt x="599" y="56"/>
                  <a:pt x="599" y="56"/>
                </a:cubicBezTo>
                <a:cubicBezTo>
                  <a:pt x="598" y="56"/>
                  <a:pt x="598" y="56"/>
                  <a:pt x="598" y="56"/>
                </a:cubicBezTo>
                <a:cubicBezTo>
                  <a:pt x="597" y="56"/>
                  <a:pt x="594" y="56"/>
                  <a:pt x="590" y="56"/>
                </a:cubicBezTo>
                <a:cubicBezTo>
                  <a:pt x="591" y="62"/>
                  <a:pt x="591" y="58"/>
                  <a:pt x="593" y="61"/>
                </a:cubicBezTo>
                <a:close/>
                <a:moveTo>
                  <a:pt x="430" y="66"/>
                </a:moveTo>
                <a:cubicBezTo>
                  <a:pt x="429" y="63"/>
                  <a:pt x="429" y="60"/>
                  <a:pt x="429" y="56"/>
                </a:cubicBezTo>
                <a:cubicBezTo>
                  <a:pt x="427" y="56"/>
                  <a:pt x="427" y="56"/>
                  <a:pt x="427" y="56"/>
                </a:cubicBezTo>
                <a:cubicBezTo>
                  <a:pt x="422" y="63"/>
                  <a:pt x="414" y="55"/>
                  <a:pt x="407" y="57"/>
                </a:cubicBezTo>
                <a:cubicBezTo>
                  <a:pt x="405" y="58"/>
                  <a:pt x="403" y="60"/>
                  <a:pt x="400" y="60"/>
                </a:cubicBezTo>
                <a:cubicBezTo>
                  <a:pt x="401" y="62"/>
                  <a:pt x="403" y="62"/>
                  <a:pt x="405" y="63"/>
                </a:cubicBezTo>
                <a:cubicBezTo>
                  <a:pt x="404" y="65"/>
                  <a:pt x="405" y="65"/>
                  <a:pt x="403" y="66"/>
                </a:cubicBezTo>
                <a:cubicBezTo>
                  <a:pt x="403" y="68"/>
                  <a:pt x="403" y="68"/>
                  <a:pt x="403" y="68"/>
                </a:cubicBezTo>
                <a:cubicBezTo>
                  <a:pt x="408" y="67"/>
                  <a:pt x="408" y="66"/>
                  <a:pt x="412" y="64"/>
                </a:cubicBezTo>
                <a:cubicBezTo>
                  <a:pt x="413" y="63"/>
                  <a:pt x="419" y="67"/>
                  <a:pt x="421" y="69"/>
                </a:cubicBezTo>
                <a:cubicBezTo>
                  <a:pt x="424" y="68"/>
                  <a:pt x="427" y="67"/>
                  <a:pt x="430" y="66"/>
                </a:cubicBezTo>
                <a:close/>
                <a:moveTo>
                  <a:pt x="955" y="63"/>
                </a:moveTo>
                <a:cubicBezTo>
                  <a:pt x="955" y="60"/>
                  <a:pt x="955" y="60"/>
                  <a:pt x="955" y="60"/>
                </a:cubicBezTo>
                <a:cubicBezTo>
                  <a:pt x="958" y="60"/>
                  <a:pt x="958" y="60"/>
                  <a:pt x="958" y="60"/>
                </a:cubicBezTo>
                <a:cubicBezTo>
                  <a:pt x="957" y="61"/>
                  <a:pt x="957" y="62"/>
                  <a:pt x="957" y="63"/>
                </a:cubicBezTo>
                <a:cubicBezTo>
                  <a:pt x="964" y="63"/>
                  <a:pt x="982" y="63"/>
                  <a:pt x="988" y="58"/>
                </a:cubicBezTo>
                <a:cubicBezTo>
                  <a:pt x="988" y="58"/>
                  <a:pt x="988" y="58"/>
                  <a:pt x="989" y="57"/>
                </a:cubicBezTo>
                <a:cubicBezTo>
                  <a:pt x="988" y="57"/>
                  <a:pt x="988" y="57"/>
                  <a:pt x="988" y="56"/>
                </a:cubicBezTo>
                <a:cubicBezTo>
                  <a:pt x="985" y="57"/>
                  <a:pt x="986" y="56"/>
                  <a:pt x="986" y="58"/>
                </a:cubicBezTo>
                <a:cubicBezTo>
                  <a:pt x="980" y="58"/>
                  <a:pt x="974" y="59"/>
                  <a:pt x="968" y="61"/>
                </a:cubicBezTo>
                <a:cubicBezTo>
                  <a:pt x="967" y="62"/>
                  <a:pt x="961" y="60"/>
                  <a:pt x="959" y="59"/>
                </a:cubicBezTo>
                <a:cubicBezTo>
                  <a:pt x="957" y="59"/>
                  <a:pt x="954" y="60"/>
                  <a:pt x="953" y="60"/>
                </a:cubicBezTo>
                <a:cubicBezTo>
                  <a:pt x="951" y="61"/>
                  <a:pt x="950" y="59"/>
                  <a:pt x="949" y="58"/>
                </a:cubicBezTo>
                <a:cubicBezTo>
                  <a:pt x="948" y="58"/>
                  <a:pt x="947" y="60"/>
                  <a:pt x="944" y="60"/>
                </a:cubicBezTo>
                <a:cubicBezTo>
                  <a:pt x="941" y="61"/>
                  <a:pt x="943" y="60"/>
                  <a:pt x="941" y="58"/>
                </a:cubicBezTo>
                <a:cubicBezTo>
                  <a:pt x="938" y="59"/>
                  <a:pt x="939" y="59"/>
                  <a:pt x="937" y="60"/>
                </a:cubicBezTo>
                <a:cubicBezTo>
                  <a:pt x="936" y="62"/>
                  <a:pt x="937" y="61"/>
                  <a:pt x="936" y="62"/>
                </a:cubicBezTo>
                <a:cubicBezTo>
                  <a:pt x="939" y="65"/>
                  <a:pt x="949" y="63"/>
                  <a:pt x="955" y="63"/>
                </a:cubicBezTo>
                <a:close/>
                <a:moveTo>
                  <a:pt x="615" y="64"/>
                </a:moveTo>
                <a:cubicBezTo>
                  <a:pt x="619" y="64"/>
                  <a:pt x="621" y="63"/>
                  <a:pt x="624" y="61"/>
                </a:cubicBezTo>
                <a:cubicBezTo>
                  <a:pt x="624" y="60"/>
                  <a:pt x="624" y="61"/>
                  <a:pt x="624" y="59"/>
                </a:cubicBezTo>
                <a:cubicBezTo>
                  <a:pt x="621" y="58"/>
                  <a:pt x="619" y="58"/>
                  <a:pt x="615" y="57"/>
                </a:cubicBezTo>
                <a:cubicBezTo>
                  <a:pt x="614" y="59"/>
                  <a:pt x="614" y="60"/>
                  <a:pt x="615" y="62"/>
                </a:cubicBezTo>
                <a:lnTo>
                  <a:pt x="615" y="64"/>
                </a:lnTo>
                <a:close/>
                <a:moveTo>
                  <a:pt x="214" y="62"/>
                </a:moveTo>
                <a:cubicBezTo>
                  <a:pt x="214" y="58"/>
                  <a:pt x="214" y="58"/>
                  <a:pt x="214" y="58"/>
                </a:cubicBezTo>
                <a:cubicBezTo>
                  <a:pt x="211" y="58"/>
                  <a:pt x="211" y="58"/>
                  <a:pt x="211" y="58"/>
                </a:cubicBezTo>
                <a:cubicBezTo>
                  <a:pt x="211" y="60"/>
                  <a:pt x="211" y="60"/>
                  <a:pt x="210" y="61"/>
                </a:cubicBezTo>
                <a:cubicBezTo>
                  <a:pt x="210" y="63"/>
                  <a:pt x="210" y="63"/>
                  <a:pt x="210" y="63"/>
                </a:cubicBezTo>
                <a:cubicBezTo>
                  <a:pt x="212" y="63"/>
                  <a:pt x="212" y="63"/>
                  <a:pt x="214" y="62"/>
                </a:cubicBezTo>
                <a:close/>
                <a:moveTo>
                  <a:pt x="436" y="58"/>
                </a:moveTo>
                <a:cubicBezTo>
                  <a:pt x="435" y="61"/>
                  <a:pt x="436" y="61"/>
                  <a:pt x="436" y="63"/>
                </a:cubicBezTo>
                <a:cubicBezTo>
                  <a:pt x="439" y="63"/>
                  <a:pt x="444" y="63"/>
                  <a:pt x="446" y="62"/>
                </a:cubicBezTo>
                <a:cubicBezTo>
                  <a:pt x="446" y="61"/>
                  <a:pt x="446" y="62"/>
                  <a:pt x="447" y="60"/>
                </a:cubicBezTo>
                <a:cubicBezTo>
                  <a:pt x="446" y="60"/>
                  <a:pt x="446" y="60"/>
                  <a:pt x="446" y="60"/>
                </a:cubicBezTo>
                <a:cubicBezTo>
                  <a:pt x="443" y="59"/>
                  <a:pt x="444" y="59"/>
                  <a:pt x="443" y="62"/>
                </a:cubicBezTo>
                <a:cubicBezTo>
                  <a:pt x="439" y="62"/>
                  <a:pt x="440" y="63"/>
                  <a:pt x="440" y="59"/>
                </a:cubicBezTo>
                <a:cubicBezTo>
                  <a:pt x="439" y="59"/>
                  <a:pt x="437" y="59"/>
                  <a:pt x="436" y="58"/>
                </a:cubicBezTo>
                <a:close/>
                <a:moveTo>
                  <a:pt x="629" y="66"/>
                </a:moveTo>
                <a:cubicBezTo>
                  <a:pt x="632" y="66"/>
                  <a:pt x="633" y="68"/>
                  <a:pt x="634" y="68"/>
                </a:cubicBezTo>
                <a:cubicBezTo>
                  <a:pt x="636" y="68"/>
                  <a:pt x="639" y="66"/>
                  <a:pt x="641" y="67"/>
                </a:cubicBezTo>
                <a:cubicBezTo>
                  <a:pt x="644" y="67"/>
                  <a:pt x="646" y="67"/>
                  <a:pt x="648" y="66"/>
                </a:cubicBezTo>
                <a:cubicBezTo>
                  <a:pt x="648" y="64"/>
                  <a:pt x="648" y="64"/>
                  <a:pt x="647" y="63"/>
                </a:cubicBezTo>
                <a:cubicBezTo>
                  <a:pt x="646" y="62"/>
                  <a:pt x="630" y="59"/>
                  <a:pt x="627" y="58"/>
                </a:cubicBezTo>
                <a:cubicBezTo>
                  <a:pt x="627" y="59"/>
                  <a:pt x="627" y="59"/>
                  <a:pt x="626" y="59"/>
                </a:cubicBezTo>
                <a:cubicBezTo>
                  <a:pt x="626" y="63"/>
                  <a:pt x="626" y="63"/>
                  <a:pt x="626" y="63"/>
                </a:cubicBezTo>
                <a:cubicBezTo>
                  <a:pt x="629" y="63"/>
                  <a:pt x="629" y="63"/>
                  <a:pt x="629" y="63"/>
                </a:cubicBezTo>
                <a:lnTo>
                  <a:pt x="629" y="66"/>
                </a:lnTo>
                <a:close/>
                <a:moveTo>
                  <a:pt x="646" y="66"/>
                </a:moveTo>
                <a:cubicBezTo>
                  <a:pt x="645" y="65"/>
                  <a:pt x="645" y="66"/>
                  <a:pt x="644" y="65"/>
                </a:cubicBezTo>
                <a:cubicBezTo>
                  <a:pt x="646" y="66"/>
                  <a:pt x="645" y="65"/>
                  <a:pt x="646" y="66"/>
                </a:cubicBezTo>
                <a:close/>
                <a:moveTo>
                  <a:pt x="203" y="61"/>
                </a:moveTo>
                <a:cubicBezTo>
                  <a:pt x="203" y="59"/>
                  <a:pt x="203" y="59"/>
                  <a:pt x="203" y="59"/>
                </a:cubicBezTo>
                <a:cubicBezTo>
                  <a:pt x="200" y="59"/>
                  <a:pt x="200" y="59"/>
                  <a:pt x="200" y="59"/>
                </a:cubicBezTo>
                <a:cubicBezTo>
                  <a:pt x="199" y="60"/>
                  <a:pt x="199" y="61"/>
                  <a:pt x="199" y="62"/>
                </a:cubicBezTo>
                <a:cubicBezTo>
                  <a:pt x="201" y="62"/>
                  <a:pt x="201" y="62"/>
                  <a:pt x="202" y="61"/>
                </a:cubicBezTo>
                <a:lnTo>
                  <a:pt x="203" y="61"/>
                </a:lnTo>
                <a:close/>
                <a:moveTo>
                  <a:pt x="450" y="72"/>
                </a:moveTo>
                <a:cubicBezTo>
                  <a:pt x="456" y="71"/>
                  <a:pt x="459" y="69"/>
                  <a:pt x="463" y="69"/>
                </a:cubicBezTo>
                <a:cubicBezTo>
                  <a:pt x="466" y="68"/>
                  <a:pt x="466" y="71"/>
                  <a:pt x="468" y="70"/>
                </a:cubicBezTo>
                <a:cubicBezTo>
                  <a:pt x="471" y="70"/>
                  <a:pt x="472" y="69"/>
                  <a:pt x="473" y="69"/>
                </a:cubicBezTo>
                <a:cubicBezTo>
                  <a:pt x="474" y="67"/>
                  <a:pt x="473" y="68"/>
                  <a:pt x="474" y="67"/>
                </a:cubicBezTo>
                <a:cubicBezTo>
                  <a:pt x="464" y="55"/>
                  <a:pt x="465" y="62"/>
                  <a:pt x="454" y="66"/>
                </a:cubicBezTo>
                <a:cubicBezTo>
                  <a:pt x="452" y="67"/>
                  <a:pt x="452" y="65"/>
                  <a:pt x="450" y="66"/>
                </a:cubicBezTo>
                <a:cubicBezTo>
                  <a:pt x="449" y="66"/>
                  <a:pt x="449" y="66"/>
                  <a:pt x="449" y="66"/>
                </a:cubicBezTo>
                <a:cubicBezTo>
                  <a:pt x="450" y="64"/>
                  <a:pt x="450" y="64"/>
                  <a:pt x="450" y="62"/>
                </a:cubicBezTo>
                <a:cubicBezTo>
                  <a:pt x="445" y="63"/>
                  <a:pt x="446" y="64"/>
                  <a:pt x="440" y="64"/>
                </a:cubicBezTo>
                <a:cubicBezTo>
                  <a:pt x="440" y="67"/>
                  <a:pt x="440" y="67"/>
                  <a:pt x="440" y="67"/>
                </a:cubicBezTo>
                <a:cubicBezTo>
                  <a:pt x="447" y="67"/>
                  <a:pt x="447" y="67"/>
                  <a:pt x="447" y="67"/>
                </a:cubicBezTo>
                <a:cubicBezTo>
                  <a:pt x="448" y="69"/>
                  <a:pt x="449" y="69"/>
                  <a:pt x="450" y="72"/>
                </a:cubicBezTo>
                <a:close/>
                <a:moveTo>
                  <a:pt x="185" y="69"/>
                </a:moveTo>
                <a:cubicBezTo>
                  <a:pt x="185" y="66"/>
                  <a:pt x="185" y="66"/>
                  <a:pt x="185" y="66"/>
                </a:cubicBezTo>
                <a:cubicBezTo>
                  <a:pt x="184" y="66"/>
                  <a:pt x="182" y="67"/>
                  <a:pt x="180" y="67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2" y="70"/>
                  <a:pt x="182" y="70"/>
                  <a:pt x="184" y="69"/>
                </a:cubicBezTo>
                <a:lnTo>
                  <a:pt x="185" y="69"/>
                </a:lnTo>
                <a:close/>
                <a:moveTo>
                  <a:pt x="906" y="70"/>
                </a:moveTo>
                <a:cubicBezTo>
                  <a:pt x="907" y="69"/>
                  <a:pt x="907" y="69"/>
                  <a:pt x="907" y="69"/>
                </a:cubicBezTo>
                <a:cubicBezTo>
                  <a:pt x="906" y="68"/>
                  <a:pt x="905" y="68"/>
                  <a:pt x="903" y="68"/>
                </a:cubicBezTo>
                <a:cubicBezTo>
                  <a:pt x="903" y="71"/>
                  <a:pt x="903" y="71"/>
                  <a:pt x="903" y="71"/>
                </a:cubicBezTo>
                <a:cubicBezTo>
                  <a:pt x="905" y="70"/>
                  <a:pt x="905" y="70"/>
                  <a:pt x="906" y="70"/>
                </a:cubicBezTo>
                <a:close/>
                <a:moveTo>
                  <a:pt x="989" y="73"/>
                </a:moveTo>
                <a:cubicBezTo>
                  <a:pt x="994" y="73"/>
                  <a:pt x="994" y="73"/>
                  <a:pt x="998" y="73"/>
                </a:cubicBezTo>
                <a:cubicBezTo>
                  <a:pt x="998" y="70"/>
                  <a:pt x="998" y="70"/>
                  <a:pt x="998" y="70"/>
                </a:cubicBezTo>
                <a:cubicBezTo>
                  <a:pt x="995" y="70"/>
                  <a:pt x="991" y="70"/>
                  <a:pt x="991" y="71"/>
                </a:cubicBezTo>
                <a:cubicBezTo>
                  <a:pt x="989" y="71"/>
                  <a:pt x="989" y="71"/>
                  <a:pt x="989" y="71"/>
                </a:cubicBezTo>
                <a:lnTo>
                  <a:pt x="989" y="73"/>
                </a:lnTo>
                <a:close/>
                <a:moveTo>
                  <a:pt x="791" y="79"/>
                </a:moveTo>
                <a:cubicBezTo>
                  <a:pt x="792" y="78"/>
                  <a:pt x="790" y="76"/>
                  <a:pt x="789" y="74"/>
                </a:cubicBezTo>
                <a:cubicBezTo>
                  <a:pt x="786" y="73"/>
                  <a:pt x="785" y="71"/>
                  <a:pt x="783" y="73"/>
                </a:cubicBezTo>
                <a:cubicBezTo>
                  <a:pt x="781" y="73"/>
                  <a:pt x="781" y="73"/>
                  <a:pt x="781" y="73"/>
                </a:cubicBezTo>
                <a:cubicBezTo>
                  <a:pt x="782" y="75"/>
                  <a:pt x="782" y="75"/>
                  <a:pt x="783" y="79"/>
                </a:cubicBezTo>
                <a:cubicBezTo>
                  <a:pt x="786" y="79"/>
                  <a:pt x="789" y="81"/>
                  <a:pt x="791" y="79"/>
                </a:cubicBezTo>
                <a:close/>
                <a:moveTo>
                  <a:pt x="984" y="72"/>
                </a:moveTo>
                <a:cubicBezTo>
                  <a:pt x="980" y="72"/>
                  <a:pt x="970" y="76"/>
                  <a:pt x="969" y="76"/>
                </a:cubicBezTo>
                <a:cubicBezTo>
                  <a:pt x="968" y="77"/>
                  <a:pt x="968" y="77"/>
                  <a:pt x="967" y="77"/>
                </a:cubicBezTo>
                <a:cubicBezTo>
                  <a:pt x="968" y="80"/>
                  <a:pt x="967" y="78"/>
                  <a:pt x="970" y="79"/>
                </a:cubicBezTo>
                <a:cubicBezTo>
                  <a:pt x="972" y="80"/>
                  <a:pt x="977" y="77"/>
                  <a:pt x="983" y="77"/>
                </a:cubicBezTo>
                <a:cubicBezTo>
                  <a:pt x="983" y="75"/>
                  <a:pt x="984" y="74"/>
                  <a:pt x="984" y="72"/>
                </a:cubicBezTo>
                <a:close/>
                <a:moveTo>
                  <a:pt x="412" y="75"/>
                </a:moveTo>
                <a:cubicBezTo>
                  <a:pt x="412" y="76"/>
                  <a:pt x="412" y="76"/>
                  <a:pt x="413" y="76"/>
                </a:cubicBezTo>
                <a:cubicBezTo>
                  <a:pt x="415" y="76"/>
                  <a:pt x="415" y="76"/>
                  <a:pt x="415" y="76"/>
                </a:cubicBezTo>
                <a:cubicBezTo>
                  <a:pt x="416" y="75"/>
                  <a:pt x="416" y="74"/>
                  <a:pt x="416" y="74"/>
                </a:cubicBezTo>
                <a:cubicBezTo>
                  <a:pt x="415" y="73"/>
                  <a:pt x="414" y="73"/>
                  <a:pt x="412" y="73"/>
                </a:cubicBezTo>
                <a:lnTo>
                  <a:pt x="412" y="75"/>
                </a:lnTo>
                <a:close/>
                <a:moveTo>
                  <a:pt x="207" y="75"/>
                </a:moveTo>
                <a:cubicBezTo>
                  <a:pt x="202" y="75"/>
                  <a:pt x="202" y="75"/>
                  <a:pt x="202" y="75"/>
                </a:cubicBezTo>
                <a:cubicBezTo>
                  <a:pt x="202" y="77"/>
                  <a:pt x="202" y="77"/>
                  <a:pt x="202" y="77"/>
                </a:cubicBezTo>
                <a:cubicBezTo>
                  <a:pt x="207" y="77"/>
                  <a:pt x="207" y="77"/>
                  <a:pt x="207" y="77"/>
                </a:cubicBezTo>
                <a:lnTo>
                  <a:pt x="207" y="75"/>
                </a:lnTo>
                <a:close/>
                <a:moveTo>
                  <a:pt x="759" y="79"/>
                </a:moveTo>
                <a:cubicBezTo>
                  <a:pt x="760" y="78"/>
                  <a:pt x="759" y="79"/>
                  <a:pt x="760" y="77"/>
                </a:cubicBezTo>
                <a:cubicBezTo>
                  <a:pt x="758" y="77"/>
                  <a:pt x="758" y="77"/>
                  <a:pt x="756" y="76"/>
                </a:cubicBezTo>
                <a:cubicBezTo>
                  <a:pt x="755" y="77"/>
                  <a:pt x="756" y="77"/>
                  <a:pt x="754" y="77"/>
                </a:cubicBezTo>
                <a:cubicBezTo>
                  <a:pt x="755" y="80"/>
                  <a:pt x="754" y="79"/>
                  <a:pt x="757" y="80"/>
                </a:cubicBezTo>
                <a:cubicBezTo>
                  <a:pt x="757" y="81"/>
                  <a:pt x="757" y="81"/>
                  <a:pt x="757" y="81"/>
                </a:cubicBezTo>
                <a:cubicBezTo>
                  <a:pt x="759" y="80"/>
                  <a:pt x="758" y="82"/>
                  <a:pt x="759" y="79"/>
                </a:cubicBezTo>
                <a:close/>
                <a:moveTo>
                  <a:pt x="775" y="83"/>
                </a:moveTo>
                <a:cubicBezTo>
                  <a:pt x="776" y="81"/>
                  <a:pt x="776" y="80"/>
                  <a:pt x="779" y="79"/>
                </a:cubicBezTo>
                <a:cubicBezTo>
                  <a:pt x="779" y="76"/>
                  <a:pt x="779" y="76"/>
                  <a:pt x="779" y="76"/>
                </a:cubicBezTo>
                <a:cubicBezTo>
                  <a:pt x="776" y="77"/>
                  <a:pt x="770" y="77"/>
                  <a:pt x="770" y="77"/>
                </a:cubicBezTo>
                <a:cubicBezTo>
                  <a:pt x="769" y="78"/>
                  <a:pt x="768" y="78"/>
                  <a:pt x="767" y="78"/>
                </a:cubicBezTo>
                <a:cubicBezTo>
                  <a:pt x="767" y="80"/>
                  <a:pt x="767" y="80"/>
                  <a:pt x="767" y="80"/>
                </a:cubicBezTo>
                <a:cubicBezTo>
                  <a:pt x="768" y="80"/>
                  <a:pt x="768" y="80"/>
                  <a:pt x="768" y="80"/>
                </a:cubicBezTo>
                <a:cubicBezTo>
                  <a:pt x="770" y="82"/>
                  <a:pt x="771" y="82"/>
                  <a:pt x="775" y="83"/>
                </a:cubicBezTo>
                <a:close/>
                <a:moveTo>
                  <a:pt x="773" y="81"/>
                </a:moveTo>
                <a:cubicBezTo>
                  <a:pt x="772" y="80"/>
                  <a:pt x="772" y="80"/>
                  <a:pt x="771" y="78"/>
                </a:cubicBezTo>
                <a:cubicBezTo>
                  <a:pt x="772" y="79"/>
                  <a:pt x="772" y="80"/>
                  <a:pt x="773" y="81"/>
                </a:cubicBezTo>
                <a:close/>
                <a:moveTo>
                  <a:pt x="186" y="81"/>
                </a:moveTo>
                <a:cubicBezTo>
                  <a:pt x="186" y="81"/>
                  <a:pt x="186" y="80"/>
                  <a:pt x="185" y="80"/>
                </a:cubicBezTo>
                <a:cubicBezTo>
                  <a:pt x="181" y="81"/>
                  <a:pt x="181" y="80"/>
                  <a:pt x="176" y="80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86" y="83"/>
                  <a:pt x="186" y="83"/>
                  <a:pt x="186" y="83"/>
                </a:cubicBezTo>
                <a:lnTo>
                  <a:pt x="186" y="81"/>
                </a:lnTo>
                <a:close/>
                <a:moveTo>
                  <a:pt x="723" y="84"/>
                </a:moveTo>
                <a:cubicBezTo>
                  <a:pt x="724" y="83"/>
                  <a:pt x="723" y="84"/>
                  <a:pt x="725" y="83"/>
                </a:cubicBezTo>
                <a:cubicBezTo>
                  <a:pt x="725" y="81"/>
                  <a:pt x="725" y="81"/>
                  <a:pt x="725" y="81"/>
                </a:cubicBezTo>
                <a:cubicBezTo>
                  <a:pt x="724" y="81"/>
                  <a:pt x="724" y="80"/>
                  <a:pt x="724" y="80"/>
                </a:cubicBezTo>
                <a:cubicBezTo>
                  <a:pt x="720" y="80"/>
                  <a:pt x="720" y="80"/>
                  <a:pt x="720" y="80"/>
                </a:cubicBezTo>
                <a:cubicBezTo>
                  <a:pt x="720" y="83"/>
                  <a:pt x="719" y="81"/>
                  <a:pt x="721" y="83"/>
                </a:cubicBezTo>
                <a:cubicBezTo>
                  <a:pt x="722" y="84"/>
                  <a:pt x="721" y="83"/>
                  <a:pt x="723" y="84"/>
                </a:cubicBezTo>
                <a:close/>
                <a:moveTo>
                  <a:pt x="976" y="93"/>
                </a:moveTo>
                <a:cubicBezTo>
                  <a:pt x="976" y="91"/>
                  <a:pt x="976" y="91"/>
                  <a:pt x="976" y="91"/>
                </a:cubicBezTo>
                <a:cubicBezTo>
                  <a:pt x="972" y="91"/>
                  <a:pt x="972" y="91"/>
                  <a:pt x="972" y="91"/>
                </a:cubicBezTo>
                <a:cubicBezTo>
                  <a:pt x="972" y="93"/>
                  <a:pt x="972" y="93"/>
                  <a:pt x="972" y="93"/>
                </a:cubicBezTo>
                <a:lnTo>
                  <a:pt x="976" y="93"/>
                </a:lnTo>
                <a:close/>
                <a:moveTo>
                  <a:pt x="114" y="125"/>
                </a:moveTo>
                <a:cubicBezTo>
                  <a:pt x="114" y="122"/>
                  <a:pt x="114" y="122"/>
                  <a:pt x="114" y="122"/>
                </a:cubicBezTo>
                <a:cubicBezTo>
                  <a:pt x="111" y="122"/>
                  <a:pt x="111" y="123"/>
                  <a:pt x="109" y="124"/>
                </a:cubicBezTo>
                <a:cubicBezTo>
                  <a:pt x="109" y="126"/>
                  <a:pt x="109" y="126"/>
                  <a:pt x="109" y="126"/>
                </a:cubicBezTo>
                <a:cubicBezTo>
                  <a:pt x="111" y="125"/>
                  <a:pt x="111" y="125"/>
                  <a:pt x="112" y="125"/>
                </a:cubicBezTo>
                <a:lnTo>
                  <a:pt x="114" y="125"/>
                </a:lnTo>
                <a:close/>
                <a:moveTo>
                  <a:pt x="173" y="128"/>
                </a:moveTo>
                <a:cubicBezTo>
                  <a:pt x="176" y="128"/>
                  <a:pt x="176" y="128"/>
                  <a:pt x="176" y="128"/>
                </a:cubicBezTo>
                <a:cubicBezTo>
                  <a:pt x="176" y="126"/>
                  <a:pt x="176" y="126"/>
                  <a:pt x="176" y="126"/>
                </a:cubicBezTo>
                <a:cubicBezTo>
                  <a:pt x="173" y="126"/>
                  <a:pt x="173" y="126"/>
                  <a:pt x="173" y="126"/>
                </a:cubicBezTo>
                <a:lnTo>
                  <a:pt x="173" y="128"/>
                </a:lnTo>
                <a:close/>
                <a:moveTo>
                  <a:pt x="152" y="131"/>
                </a:moveTo>
                <a:cubicBezTo>
                  <a:pt x="152" y="133"/>
                  <a:pt x="152" y="134"/>
                  <a:pt x="151" y="136"/>
                </a:cubicBezTo>
                <a:cubicBezTo>
                  <a:pt x="153" y="136"/>
                  <a:pt x="153" y="136"/>
                  <a:pt x="154" y="137"/>
                </a:cubicBezTo>
                <a:cubicBezTo>
                  <a:pt x="156" y="137"/>
                  <a:pt x="156" y="137"/>
                  <a:pt x="157" y="136"/>
                </a:cubicBezTo>
                <a:cubicBezTo>
                  <a:pt x="158" y="135"/>
                  <a:pt x="157" y="136"/>
                  <a:pt x="158" y="134"/>
                </a:cubicBezTo>
                <a:cubicBezTo>
                  <a:pt x="157" y="133"/>
                  <a:pt x="157" y="132"/>
                  <a:pt x="156" y="131"/>
                </a:cubicBezTo>
                <a:lnTo>
                  <a:pt x="152" y="131"/>
                </a:lnTo>
                <a:close/>
                <a:moveTo>
                  <a:pt x="1023" y="145"/>
                </a:moveTo>
                <a:cubicBezTo>
                  <a:pt x="1023" y="145"/>
                  <a:pt x="1023" y="145"/>
                  <a:pt x="1024" y="144"/>
                </a:cubicBezTo>
                <a:cubicBezTo>
                  <a:pt x="1023" y="144"/>
                  <a:pt x="1022" y="144"/>
                  <a:pt x="1021" y="144"/>
                </a:cubicBezTo>
                <a:cubicBezTo>
                  <a:pt x="1021" y="144"/>
                  <a:pt x="1020" y="145"/>
                  <a:pt x="1020" y="146"/>
                </a:cubicBezTo>
                <a:cubicBezTo>
                  <a:pt x="1022" y="146"/>
                  <a:pt x="1022" y="146"/>
                  <a:pt x="1023" y="145"/>
                </a:cubicBezTo>
                <a:close/>
                <a:moveTo>
                  <a:pt x="1171" y="146"/>
                </a:moveTo>
                <a:cubicBezTo>
                  <a:pt x="1171" y="148"/>
                  <a:pt x="1171" y="148"/>
                  <a:pt x="1171" y="148"/>
                </a:cubicBezTo>
                <a:cubicBezTo>
                  <a:pt x="1172" y="149"/>
                  <a:pt x="1173" y="149"/>
                  <a:pt x="1174" y="149"/>
                </a:cubicBezTo>
                <a:cubicBezTo>
                  <a:pt x="1175" y="149"/>
                  <a:pt x="1176" y="148"/>
                  <a:pt x="1176" y="147"/>
                </a:cubicBezTo>
                <a:cubicBezTo>
                  <a:pt x="1175" y="144"/>
                  <a:pt x="1177" y="146"/>
                  <a:pt x="1174" y="144"/>
                </a:cubicBezTo>
                <a:cubicBezTo>
                  <a:pt x="1173" y="145"/>
                  <a:pt x="1173" y="146"/>
                  <a:pt x="1171" y="146"/>
                </a:cubicBezTo>
                <a:close/>
                <a:moveTo>
                  <a:pt x="1011" y="151"/>
                </a:moveTo>
                <a:cubicBezTo>
                  <a:pt x="1013" y="151"/>
                  <a:pt x="1013" y="151"/>
                  <a:pt x="1013" y="151"/>
                </a:cubicBezTo>
                <a:cubicBezTo>
                  <a:pt x="1013" y="148"/>
                  <a:pt x="1013" y="148"/>
                  <a:pt x="1013" y="148"/>
                </a:cubicBezTo>
                <a:cubicBezTo>
                  <a:pt x="1011" y="148"/>
                  <a:pt x="1008" y="147"/>
                  <a:pt x="1005" y="146"/>
                </a:cubicBezTo>
                <a:cubicBezTo>
                  <a:pt x="1004" y="147"/>
                  <a:pt x="1005" y="147"/>
                  <a:pt x="1003" y="147"/>
                </a:cubicBezTo>
                <a:cubicBezTo>
                  <a:pt x="1003" y="151"/>
                  <a:pt x="1003" y="151"/>
                  <a:pt x="1003" y="151"/>
                </a:cubicBezTo>
                <a:cubicBezTo>
                  <a:pt x="1005" y="151"/>
                  <a:pt x="1006" y="151"/>
                  <a:pt x="1008" y="152"/>
                </a:cubicBezTo>
                <a:cubicBezTo>
                  <a:pt x="1010" y="151"/>
                  <a:pt x="1008" y="152"/>
                  <a:pt x="1009" y="150"/>
                </a:cubicBezTo>
                <a:cubicBezTo>
                  <a:pt x="1011" y="151"/>
                  <a:pt x="1011" y="152"/>
                  <a:pt x="1011" y="151"/>
                </a:cubicBezTo>
                <a:close/>
                <a:moveTo>
                  <a:pt x="1005" y="149"/>
                </a:moveTo>
                <a:cubicBezTo>
                  <a:pt x="1005" y="149"/>
                  <a:pt x="1006" y="149"/>
                  <a:pt x="1006" y="148"/>
                </a:cubicBezTo>
                <a:cubicBezTo>
                  <a:pt x="1007" y="149"/>
                  <a:pt x="1006" y="148"/>
                  <a:pt x="1007" y="150"/>
                </a:cubicBezTo>
                <a:cubicBezTo>
                  <a:pt x="1007" y="150"/>
                  <a:pt x="1003" y="150"/>
                  <a:pt x="1005" y="149"/>
                </a:cubicBezTo>
                <a:close/>
                <a:moveTo>
                  <a:pt x="169" y="148"/>
                </a:moveTo>
                <a:cubicBezTo>
                  <a:pt x="168" y="149"/>
                  <a:pt x="166" y="149"/>
                  <a:pt x="165" y="149"/>
                </a:cubicBezTo>
                <a:cubicBezTo>
                  <a:pt x="164" y="150"/>
                  <a:pt x="164" y="150"/>
                  <a:pt x="164" y="150"/>
                </a:cubicBezTo>
                <a:cubicBezTo>
                  <a:pt x="164" y="152"/>
                  <a:pt x="164" y="152"/>
                  <a:pt x="164" y="152"/>
                </a:cubicBezTo>
                <a:cubicBezTo>
                  <a:pt x="166" y="152"/>
                  <a:pt x="167" y="151"/>
                  <a:pt x="169" y="151"/>
                </a:cubicBezTo>
                <a:lnTo>
                  <a:pt x="169" y="148"/>
                </a:lnTo>
                <a:close/>
                <a:moveTo>
                  <a:pt x="193" y="150"/>
                </a:moveTo>
                <a:cubicBezTo>
                  <a:pt x="191" y="150"/>
                  <a:pt x="190" y="151"/>
                  <a:pt x="188" y="151"/>
                </a:cubicBezTo>
                <a:cubicBezTo>
                  <a:pt x="188" y="154"/>
                  <a:pt x="188" y="154"/>
                  <a:pt x="188" y="154"/>
                </a:cubicBezTo>
                <a:cubicBezTo>
                  <a:pt x="190" y="153"/>
                  <a:pt x="191" y="153"/>
                  <a:pt x="193" y="153"/>
                </a:cubicBezTo>
                <a:lnTo>
                  <a:pt x="193" y="150"/>
                </a:lnTo>
                <a:close/>
                <a:moveTo>
                  <a:pt x="970" y="158"/>
                </a:moveTo>
                <a:cubicBezTo>
                  <a:pt x="969" y="155"/>
                  <a:pt x="969" y="156"/>
                  <a:pt x="968" y="153"/>
                </a:cubicBezTo>
                <a:cubicBezTo>
                  <a:pt x="965" y="153"/>
                  <a:pt x="962" y="153"/>
                  <a:pt x="960" y="154"/>
                </a:cubicBezTo>
                <a:cubicBezTo>
                  <a:pt x="962" y="156"/>
                  <a:pt x="967" y="157"/>
                  <a:pt x="970" y="158"/>
                </a:cubicBezTo>
                <a:close/>
                <a:moveTo>
                  <a:pt x="209" y="161"/>
                </a:moveTo>
                <a:cubicBezTo>
                  <a:pt x="209" y="159"/>
                  <a:pt x="209" y="159"/>
                  <a:pt x="209" y="159"/>
                </a:cubicBezTo>
                <a:cubicBezTo>
                  <a:pt x="205" y="159"/>
                  <a:pt x="201" y="159"/>
                  <a:pt x="199" y="162"/>
                </a:cubicBezTo>
                <a:cubicBezTo>
                  <a:pt x="198" y="163"/>
                  <a:pt x="198" y="162"/>
                  <a:pt x="198" y="164"/>
                </a:cubicBezTo>
                <a:cubicBezTo>
                  <a:pt x="202" y="164"/>
                  <a:pt x="206" y="163"/>
                  <a:pt x="208" y="161"/>
                </a:cubicBezTo>
                <a:lnTo>
                  <a:pt x="209" y="161"/>
                </a:lnTo>
                <a:close/>
                <a:moveTo>
                  <a:pt x="978" y="162"/>
                </a:moveTo>
                <a:cubicBezTo>
                  <a:pt x="978" y="164"/>
                  <a:pt x="978" y="164"/>
                  <a:pt x="977" y="166"/>
                </a:cubicBezTo>
                <a:cubicBezTo>
                  <a:pt x="980" y="166"/>
                  <a:pt x="980" y="166"/>
                  <a:pt x="981" y="165"/>
                </a:cubicBezTo>
                <a:cubicBezTo>
                  <a:pt x="982" y="165"/>
                  <a:pt x="982" y="165"/>
                  <a:pt x="982" y="164"/>
                </a:cubicBezTo>
                <a:cubicBezTo>
                  <a:pt x="981" y="164"/>
                  <a:pt x="981" y="164"/>
                  <a:pt x="981" y="164"/>
                </a:cubicBezTo>
                <a:cubicBezTo>
                  <a:pt x="981" y="164"/>
                  <a:pt x="981" y="163"/>
                  <a:pt x="980" y="162"/>
                </a:cubicBezTo>
                <a:lnTo>
                  <a:pt x="978" y="162"/>
                </a:lnTo>
                <a:close/>
                <a:moveTo>
                  <a:pt x="974" y="168"/>
                </a:moveTo>
                <a:cubicBezTo>
                  <a:pt x="976" y="168"/>
                  <a:pt x="976" y="168"/>
                  <a:pt x="976" y="168"/>
                </a:cubicBezTo>
                <a:cubicBezTo>
                  <a:pt x="976" y="165"/>
                  <a:pt x="976" y="165"/>
                  <a:pt x="976" y="165"/>
                </a:cubicBezTo>
                <a:cubicBezTo>
                  <a:pt x="974" y="165"/>
                  <a:pt x="974" y="165"/>
                  <a:pt x="974" y="165"/>
                </a:cubicBezTo>
                <a:lnTo>
                  <a:pt x="974" y="168"/>
                </a:lnTo>
                <a:close/>
                <a:moveTo>
                  <a:pt x="186" y="185"/>
                </a:moveTo>
                <a:cubicBezTo>
                  <a:pt x="184" y="184"/>
                  <a:pt x="185" y="185"/>
                  <a:pt x="185" y="182"/>
                </a:cubicBezTo>
                <a:cubicBezTo>
                  <a:pt x="183" y="182"/>
                  <a:pt x="181" y="183"/>
                  <a:pt x="180" y="183"/>
                </a:cubicBezTo>
                <a:cubicBezTo>
                  <a:pt x="179" y="181"/>
                  <a:pt x="181" y="180"/>
                  <a:pt x="177" y="179"/>
                </a:cubicBezTo>
                <a:cubicBezTo>
                  <a:pt x="176" y="178"/>
                  <a:pt x="177" y="178"/>
                  <a:pt x="175" y="178"/>
                </a:cubicBezTo>
                <a:cubicBezTo>
                  <a:pt x="174" y="180"/>
                  <a:pt x="173" y="182"/>
                  <a:pt x="173" y="185"/>
                </a:cubicBezTo>
                <a:cubicBezTo>
                  <a:pt x="170" y="185"/>
                  <a:pt x="170" y="186"/>
                  <a:pt x="169" y="185"/>
                </a:cubicBezTo>
                <a:cubicBezTo>
                  <a:pt x="168" y="184"/>
                  <a:pt x="170" y="181"/>
                  <a:pt x="170" y="177"/>
                </a:cubicBezTo>
                <a:cubicBezTo>
                  <a:pt x="165" y="177"/>
                  <a:pt x="165" y="180"/>
                  <a:pt x="163" y="182"/>
                </a:cubicBezTo>
                <a:cubicBezTo>
                  <a:pt x="164" y="190"/>
                  <a:pt x="163" y="184"/>
                  <a:pt x="162" y="192"/>
                </a:cubicBezTo>
                <a:cubicBezTo>
                  <a:pt x="166" y="192"/>
                  <a:pt x="175" y="192"/>
                  <a:pt x="176" y="192"/>
                </a:cubicBezTo>
                <a:cubicBezTo>
                  <a:pt x="177" y="191"/>
                  <a:pt x="178" y="189"/>
                  <a:pt x="179" y="188"/>
                </a:cubicBezTo>
                <a:cubicBezTo>
                  <a:pt x="184" y="189"/>
                  <a:pt x="190" y="189"/>
                  <a:pt x="195" y="190"/>
                </a:cubicBezTo>
                <a:cubicBezTo>
                  <a:pt x="194" y="187"/>
                  <a:pt x="194" y="187"/>
                  <a:pt x="193" y="185"/>
                </a:cubicBezTo>
                <a:cubicBezTo>
                  <a:pt x="190" y="185"/>
                  <a:pt x="188" y="186"/>
                  <a:pt x="186" y="185"/>
                </a:cubicBezTo>
                <a:close/>
                <a:moveTo>
                  <a:pt x="176" y="179"/>
                </a:moveTo>
                <a:cubicBezTo>
                  <a:pt x="178" y="180"/>
                  <a:pt x="177" y="180"/>
                  <a:pt x="178" y="180"/>
                </a:cubicBezTo>
                <a:cubicBezTo>
                  <a:pt x="176" y="180"/>
                  <a:pt x="177" y="180"/>
                  <a:pt x="176" y="179"/>
                </a:cubicBezTo>
                <a:close/>
                <a:moveTo>
                  <a:pt x="153" y="184"/>
                </a:moveTo>
                <a:cubicBezTo>
                  <a:pt x="153" y="184"/>
                  <a:pt x="153" y="183"/>
                  <a:pt x="151" y="182"/>
                </a:cubicBezTo>
                <a:cubicBezTo>
                  <a:pt x="150" y="183"/>
                  <a:pt x="150" y="184"/>
                  <a:pt x="149" y="184"/>
                </a:cubicBezTo>
                <a:cubicBezTo>
                  <a:pt x="149" y="185"/>
                  <a:pt x="149" y="186"/>
                  <a:pt x="149" y="187"/>
                </a:cubicBezTo>
                <a:cubicBezTo>
                  <a:pt x="153" y="187"/>
                  <a:pt x="155" y="185"/>
                  <a:pt x="157" y="187"/>
                </a:cubicBezTo>
                <a:cubicBezTo>
                  <a:pt x="160" y="187"/>
                  <a:pt x="160" y="186"/>
                  <a:pt x="162" y="185"/>
                </a:cubicBezTo>
                <a:cubicBezTo>
                  <a:pt x="159" y="181"/>
                  <a:pt x="156" y="185"/>
                  <a:pt x="153" y="184"/>
                </a:cubicBezTo>
                <a:close/>
                <a:moveTo>
                  <a:pt x="941" y="185"/>
                </a:moveTo>
                <a:cubicBezTo>
                  <a:pt x="943" y="185"/>
                  <a:pt x="943" y="185"/>
                  <a:pt x="944" y="184"/>
                </a:cubicBezTo>
                <a:cubicBezTo>
                  <a:pt x="945" y="184"/>
                  <a:pt x="945" y="184"/>
                  <a:pt x="945" y="184"/>
                </a:cubicBezTo>
                <a:cubicBezTo>
                  <a:pt x="945" y="182"/>
                  <a:pt x="945" y="182"/>
                  <a:pt x="945" y="182"/>
                </a:cubicBezTo>
                <a:cubicBezTo>
                  <a:pt x="941" y="182"/>
                  <a:pt x="941" y="182"/>
                  <a:pt x="941" y="182"/>
                </a:cubicBezTo>
                <a:lnTo>
                  <a:pt x="941" y="185"/>
                </a:lnTo>
                <a:close/>
                <a:moveTo>
                  <a:pt x="1036" y="205"/>
                </a:moveTo>
                <a:cubicBezTo>
                  <a:pt x="1038" y="205"/>
                  <a:pt x="1038" y="205"/>
                  <a:pt x="1039" y="204"/>
                </a:cubicBezTo>
                <a:cubicBezTo>
                  <a:pt x="1040" y="204"/>
                  <a:pt x="1040" y="204"/>
                  <a:pt x="1040" y="204"/>
                </a:cubicBezTo>
                <a:cubicBezTo>
                  <a:pt x="1040" y="202"/>
                  <a:pt x="1040" y="202"/>
                  <a:pt x="1040" y="202"/>
                </a:cubicBezTo>
                <a:cubicBezTo>
                  <a:pt x="1039" y="202"/>
                  <a:pt x="1038" y="202"/>
                  <a:pt x="1037" y="201"/>
                </a:cubicBezTo>
                <a:cubicBezTo>
                  <a:pt x="1037" y="203"/>
                  <a:pt x="1036" y="203"/>
                  <a:pt x="1036" y="205"/>
                </a:cubicBezTo>
                <a:close/>
                <a:moveTo>
                  <a:pt x="1087" y="205"/>
                </a:moveTo>
                <a:cubicBezTo>
                  <a:pt x="1089" y="205"/>
                  <a:pt x="1089" y="205"/>
                  <a:pt x="1089" y="205"/>
                </a:cubicBezTo>
                <a:cubicBezTo>
                  <a:pt x="1089" y="203"/>
                  <a:pt x="1089" y="203"/>
                  <a:pt x="1088" y="202"/>
                </a:cubicBezTo>
                <a:cubicBezTo>
                  <a:pt x="1087" y="201"/>
                  <a:pt x="1087" y="202"/>
                  <a:pt x="1085" y="201"/>
                </a:cubicBezTo>
                <a:cubicBezTo>
                  <a:pt x="1083" y="205"/>
                  <a:pt x="1084" y="205"/>
                  <a:pt x="1087" y="205"/>
                </a:cubicBezTo>
                <a:close/>
                <a:moveTo>
                  <a:pt x="994" y="205"/>
                </a:moveTo>
                <a:cubicBezTo>
                  <a:pt x="994" y="203"/>
                  <a:pt x="994" y="203"/>
                  <a:pt x="994" y="203"/>
                </a:cubicBezTo>
                <a:cubicBezTo>
                  <a:pt x="989" y="203"/>
                  <a:pt x="989" y="203"/>
                  <a:pt x="989" y="203"/>
                </a:cubicBezTo>
                <a:cubicBezTo>
                  <a:pt x="988" y="204"/>
                  <a:pt x="989" y="203"/>
                  <a:pt x="987" y="204"/>
                </a:cubicBezTo>
                <a:cubicBezTo>
                  <a:pt x="987" y="207"/>
                  <a:pt x="987" y="207"/>
                  <a:pt x="987" y="207"/>
                </a:cubicBezTo>
                <a:cubicBezTo>
                  <a:pt x="989" y="206"/>
                  <a:pt x="990" y="206"/>
                  <a:pt x="992" y="205"/>
                </a:cubicBezTo>
                <a:lnTo>
                  <a:pt x="994" y="205"/>
                </a:lnTo>
                <a:close/>
                <a:moveTo>
                  <a:pt x="183" y="216"/>
                </a:moveTo>
                <a:cubicBezTo>
                  <a:pt x="184" y="217"/>
                  <a:pt x="185" y="216"/>
                  <a:pt x="186" y="214"/>
                </a:cubicBezTo>
                <a:cubicBezTo>
                  <a:pt x="187" y="215"/>
                  <a:pt x="187" y="216"/>
                  <a:pt x="187" y="217"/>
                </a:cubicBezTo>
                <a:cubicBezTo>
                  <a:pt x="189" y="217"/>
                  <a:pt x="189" y="217"/>
                  <a:pt x="189" y="217"/>
                </a:cubicBezTo>
                <a:cubicBezTo>
                  <a:pt x="190" y="217"/>
                  <a:pt x="190" y="216"/>
                  <a:pt x="191" y="215"/>
                </a:cubicBezTo>
                <a:cubicBezTo>
                  <a:pt x="197" y="214"/>
                  <a:pt x="202" y="218"/>
                  <a:pt x="206" y="214"/>
                </a:cubicBezTo>
                <a:cubicBezTo>
                  <a:pt x="207" y="214"/>
                  <a:pt x="207" y="214"/>
                  <a:pt x="207" y="214"/>
                </a:cubicBezTo>
                <a:cubicBezTo>
                  <a:pt x="207" y="213"/>
                  <a:pt x="207" y="213"/>
                  <a:pt x="207" y="213"/>
                </a:cubicBezTo>
                <a:cubicBezTo>
                  <a:pt x="202" y="213"/>
                  <a:pt x="199" y="211"/>
                  <a:pt x="197" y="212"/>
                </a:cubicBezTo>
                <a:cubicBezTo>
                  <a:pt x="192" y="213"/>
                  <a:pt x="189" y="214"/>
                  <a:pt x="182" y="214"/>
                </a:cubicBezTo>
                <a:cubicBezTo>
                  <a:pt x="182" y="215"/>
                  <a:pt x="182" y="215"/>
                  <a:pt x="183" y="216"/>
                </a:cubicBezTo>
                <a:close/>
                <a:moveTo>
                  <a:pt x="71" y="220"/>
                </a:moveTo>
                <a:cubicBezTo>
                  <a:pt x="69" y="220"/>
                  <a:pt x="67" y="221"/>
                  <a:pt x="64" y="221"/>
                </a:cubicBezTo>
                <a:cubicBezTo>
                  <a:pt x="64" y="221"/>
                  <a:pt x="64" y="222"/>
                  <a:pt x="63" y="222"/>
                </a:cubicBezTo>
                <a:cubicBezTo>
                  <a:pt x="63" y="224"/>
                  <a:pt x="63" y="224"/>
                  <a:pt x="63" y="224"/>
                </a:cubicBezTo>
                <a:cubicBezTo>
                  <a:pt x="66" y="224"/>
                  <a:pt x="68" y="225"/>
                  <a:pt x="71" y="225"/>
                </a:cubicBezTo>
                <a:lnTo>
                  <a:pt x="71" y="220"/>
                </a:lnTo>
                <a:close/>
                <a:moveTo>
                  <a:pt x="67" y="229"/>
                </a:moveTo>
                <a:cubicBezTo>
                  <a:pt x="67" y="230"/>
                  <a:pt x="68" y="231"/>
                  <a:pt x="68" y="232"/>
                </a:cubicBezTo>
                <a:cubicBezTo>
                  <a:pt x="72" y="231"/>
                  <a:pt x="74" y="231"/>
                  <a:pt x="76" y="232"/>
                </a:cubicBezTo>
                <a:cubicBezTo>
                  <a:pt x="77" y="232"/>
                  <a:pt x="77" y="232"/>
                  <a:pt x="77" y="232"/>
                </a:cubicBezTo>
                <a:cubicBezTo>
                  <a:pt x="76" y="228"/>
                  <a:pt x="76" y="227"/>
                  <a:pt x="75" y="226"/>
                </a:cubicBezTo>
                <a:cubicBezTo>
                  <a:pt x="73" y="227"/>
                  <a:pt x="71" y="228"/>
                  <a:pt x="68" y="228"/>
                </a:cubicBezTo>
                <a:cubicBezTo>
                  <a:pt x="68" y="228"/>
                  <a:pt x="67" y="228"/>
                  <a:pt x="67" y="229"/>
                </a:cubicBezTo>
                <a:close/>
                <a:moveTo>
                  <a:pt x="71" y="229"/>
                </a:moveTo>
                <a:cubicBezTo>
                  <a:pt x="72" y="229"/>
                  <a:pt x="72" y="229"/>
                  <a:pt x="72" y="229"/>
                </a:cubicBezTo>
                <a:cubicBezTo>
                  <a:pt x="72" y="231"/>
                  <a:pt x="72" y="231"/>
                  <a:pt x="72" y="231"/>
                </a:cubicBezTo>
                <a:cubicBezTo>
                  <a:pt x="71" y="231"/>
                  <a:pt x="71" y="231"/>
                  <a:pt x="71" y="231"/>
                </a:cubicBezTo>
                <a:lnTo>
                  <a:pt x="71" y="229"/>
                </a:lnTo>
                <a:close/>
                <a:moveTo>
                  <a:pt x="1165" y="226"/>
                </a:moveTo>
                <a:cubicBezTo>
                  <a:pt x="1164" y="232"/>
                  <a:pt x="1162" y="233"/>
                  <a:pt x="1157" y="232"/>
                </a:cubicBezTo>
                <a:cubicBezTo>
                  <a:pt x="1157" y="234"/>
                  <a:pt x="1157" y="233"/>
                  <a:pt x="1156" y="234"/>
                </a:cubicBezTo>
                <a:cubicBezTo>
                  <a:pt x="1156" y="236"/>
                  <a:pt x="1156" y="236"/>
                  <a:pt x="1156" y="236"/>
                </a:cubicBezTo>
                <a:cubicBezTo>
                  <a:pt x="1162" y="236"/>
                  <a:pt x="1165" y="237"/>
                  <a:pt x="1166" y="236"/>
                </a:cubicBezTo>
                <a:cubicBezTo>
                  <a:pt x="1173" y="236"/>
                  <a:pt x="1175" y="234"/>
                  <a:pt x="1177" y="230"/>
                </a:cubicBezTo>
                <a:cubicBezTo>
                  <a:pt x="1178" y="228"/>
                  <a:pt x="1178" y="229"/>
                  <a:pt x="1176" y="227"/>
                </a:cubicBezTo>
                <a:cubicBezTo>
                  <a:pt x="1174" y="225"/>
                  <a:pt x="1169" y="226"/>
                  <a:pt x="1165" y="226"/>
                </a:cubicBezTo>
                <a:close/>
                <a:moveTo>
                  <a:pt x="1152" y="237"/>
                </a:moveTo>
                <a:cubicBezTo>
                  <a:pt x="1153" y="236"/>
                  <a:pt x="1153" y="236"/>
                  <a:pt x="1153" y="234"/>
                </a:cubicBezTo>
                <a:cubicBezTo>
                  <a:pt x="1150" y="235"/>
                  <a:pt x="1151" y="235"/>
                  <a:pt x="1150" y="236"/>
                </a:cubicBezTo>
                <a:cubicBezTo>
                  <a:pt x="1150" y="238"/>
                  <a:pt x="1150" y="238"/>
                  <a:pt x="1150" y="238"/>
                </a:cubicBezTo>
                <a:cubicBezTo>
                  <a:pt x="1152" y="238"/>
                  <a:pt x="1151" y="238"/>
                  <a:pt x="1152" y="237"/>
                </a:cubicBezTo>
                <a:close/>
                <a:moveTo>
                  <a:pt x="80" y="247"/>
                </a:moveTo>
                <a:cubicBezTo>
                  <a:pt x="80" y="244"/>
                  <a:pt x="80" y="244"/>
                  <a:pt x="80" y="244"/>
                </a:cubicBezTo>
                <a:cubicBezTo>
                  <a:pt x="76" y="244"/>
                  <a:pt x="76" y="244"/>
                  <a:pt x="74" y="246"/>
                </a:cubicBezTo>
                <a:cubicBezTo>
                  <a:pt x="74" y="246"/>
                  <a:pt x="74" y="247"/>
                  <a:pt x="75" y="248"/>
                </a:cubicBezTo>
                <a:cubicBezTo>
                  <a:pt x="77" y="247"/>
                  <a:pt x="77" y="247"/>
                  <a:pt x="79" y="247"/>
                </a:cubicBezTo>
                <a:lnTo>
                  <a:pt x="80" y="247"/>
                </a:lnTo>
                <a:close/>
                <a:moveTo>
                  <a:pt x="1091" y="254"/>
                </a:moveTo>
                <a:cubicBezTo>
                  <a:pt x="1091" y="252"/>
                  <a:pt x="1091" y="252"/>
                  <a:pt x="1092" y="250"/>
                </a:cubicBezTo>
                <a:cubicBezTo>
                  <a:pt x="1092" y="250"/>
                  <a:pt x="1092" y="250"/>
                  <a:pt x="1092" y="250"/>
                </a:cubicBezTo>
                <a:cubicBezTo>
                  <a:pt x="1088" y="250"/>
                  <a:pt x="1088" y="250"/>
                  <a:pt x="1086" y="251"/>
                </a:cubicBezTo>
                <a:cubicBezTo>
                  <a:pt x="1087" y="252"/>
                  <a:pt x="1087" y="253"/>
                  <a:pt x="1087" y="254"/>
                </a:cubicBezTo>
                <a:lnTo>
                  <a:pt x="1091" y="254"/>
                </a:lnTo>
                <a:close/>
                <a:moveTo>
                  <a:pt x="1102" y="253"/>
                </a:moveTo>
                <a:cubicBezTo>
                  <a:pt x="1103" y="253"/>
                  <a:pt x="1103" y="253"/>
                  <a:pt x="1104" y="252"/>
                </a:cubicBezTo>
                <a:cubicBezTo>
                  <a:pt x="1104" y="250"/>
                  <a:pt x="1104" y="250"/>
                  <a:pt x="1104" y="250"/>
                </a:cubicBezTo>
                <a:cubicBezTo>
                  <a:pt x="1102" y="250"/>
                  <a:pt x="1101" y="250"/>
                  <a:pt x="1099" y="250"/>
                </a:cubicBezTo>
                <a:cubicBezTo>
                  <a:pt x="1100" y="252"/>
                  <a:pt x="1100" y="251"/>
                  <a:pt x="1100" y="252"/>
                </a:cubicBezTo>
                <a:cubicBezTo>
                  <a:pt x="1101" y="253"/>
                  <a:pt x="1101" y="253"/>
                  <a:pt x="1102" y="253"/>
                </a:cubicBezTo>
                <a:close/>
                <a:moveTo>
                  <a:pt x="1067" y="256"/>
                </a:moveTo>
                <a:cubicBezTo>
                  <a:pt x="1068" y="255"/>
                  <a:pt x="1068" y="256"/>
                  <a:pt x="1069" y="255"/>
                </a:cubicBezTo>
                <a:cubicBezTo>
                  <a:pt x="1069" y="251"/>
                  <a:pt x="1069" y="251"/>
                  <a:pt x="1069" y="251"/>
                </a:cubicBezTo>
                <a:cubicBezTo>
                  <a:pt x="1066" y="252"/>
                  <a:pt x="1067" y="251"/>
                  <a:pt x="1065" y="253"/>
                </a:cubicBezTo>
                <a:cubicBezTo>
                  <a:pt x="1064" y="253"/>
                  <a:pt x="1064" y="253"/>
                  <a:pt x="1064" y="253"/>
                </a:cubicBezTo>
                <a:cubicBezTo>
                  <a:pt x="1065" y="255"/>
                  <a:pt x="1065" y="254"/>
                  <a:pt x="1065" y="255"/>
                </a:cubicBezTo>
                <a:cubicBezTo>
                  <a:pt x="1066" y="256"/>
                  <a:pt x="1066" y="256"/>
                  <a:pt x="1067" y="256"/>
                </a:cubicBezTo>
                <a:close/>
                <a:moveTo>
                  <a:pt x="1085" y="251"/>
                </a:moveTo>
                <a:cubicBezTo>
                  <a:pt x="1082" y="251"/>
                  <a:pt x="1082" y="251"/>
                  <a:pt x="1082" y="251"/>
                </a:cubicBezTo>
                <a:cubicBezTo>
                  <a:pt x="1082" y="255"/>
                  <a:pt x="1082" y="255"/>
                  <a:pt x="1082" y="255"/>
                </a:cubicBezTo>
                <a:cubicBezTo>
                  <a:pt x="1084" y="254"/>
                  <a:pt x="1084" y="254"/>
                  <a:pt x="1085" y="253"/>
                </a:cubicBezTo>
                <a:lnTo>
                  <a:pt x="1085" y="251"/>
                </a:lnTo>
                <a:close/>
                <a:moveTo>
                  <a:pt x="1022" y="269"/>
                </a:moveTo>
                <a:cubicBezTo>
                  <a:pt x="1022" y="267"/>
                  <a:pt x="1022" y="267"/>
                  <a:pt x="1022" y="267"/>
                </a:cubicBezTo>
                <a:cubicBezTo>
                  <a:pt x="1017" y="267"/>
                  <a:pt x="1017" y="267"/>
                  <a:pt x="1017" y="267"/>
                </a:cubicBezTo>
                <a:cubicBezTo>
                  <a:pt x="1017" y="268"/>
                  <a:pt x="1017" y="269"/>
                  <a:pt x="1016" y="270"/>
                </a:cubicBezTo>
                <a:cubicBezTo>
                  <a:pt x="1019" y="270"/>
                  <a:pt x="1020" y="270"/>
                  <a:pt x="1021" y="269"/>
                </a:cubicBezTo>
                <a:lnTo>
                  <a:pt x="1022" y="269"/>
                </a:lnTo>
                <a:close/>
                <a:moveTo>
                  <a:pt x="1004" y="269"/>
                </a:moveTo>
                <a:cubicBezTo>
                  <a:pt x="1001" y="270"/>
                  <a:pt x="1001" y="270"/>
                  <a:pt x="999" y="270"/>
                </a:cubicBezTo>
                <a:cubicBezTo>
                  <a:pt x="999" y="272"/>
                  <a:pt x="999" y="272"/>
                  <a:pt x="999" y="272"/>
                </a:cubicBezTo>
                <a:cubicBezTo>
                  <a:pt x="1004" y="272"/>
                  <a:pt x="1004" y="272"/>
                  <a:pt x="1004" y="272"/>
                </a:cubicBezTo>
                <a:lnTo>
                  <a:pt x="1004" y="269"/>
                </a:lnTo>
                <a:close/>
                <a:moveTo>
                  <a:pt x="1080" y="275"/>
                </a:moveTo>
                <a:cubicBezTo>
                  <a:pt x="1079" y="271"/>
                  <a:pt x="1079" y="270"/>
                  <a:pt x="1076" y="269"/>
                </a:cubicBezTo>
                <a:cubicBezTo>
                  <a:pt x="1075" y="271"/>
                  <a:pt x="1073" y="272"/>
                  <a:pt x="1071" y="273"/>
                </a:cubicBezTo>
                <a:cubicBezTo>
                  <a:pt x="1072" y="275"/>
                  <a:pt x="1072" y="277"/>
                  <a:pt x="1073" y="279"/>
                </a:cubicBezTo>
                <a:cubicBezTo>
                  <a:pt x="1077" y="278"/>
                  <a:pt x="1077" y="277"/>
                  <a:pt x="1080" y="275"/>
                </a:cubicBezTo>
                <a:close/>
                <a:moveTo>
                  <a:pt x="1024" y="279"/>
                </a:moveTo>
                <a:cubicBezTo>
                  <a:pt x="1024" y="276"/>
                  <a:pt x="1024" y="276"/>
                  <a:pt x="1024" y="276"/>
                </a:cubicBezTo>
                <a:cubicBezTo>
                  <a:pt x="1020" y="276"/>
                  <a:pt x="1014" y="277"/>
                  <a:pt x="1007" y="277"/>
                </a:cubicBezTo>
                <a:cubicBezTo>
                  <a:pt x="1007" y="280"/>
                  <a:pt x="1007" y="280"/>
                  <a:pt x="1007" y="280"/>
                </a:cubicBezTo>
                <a:cubicBezTo>
                  <a:pt x="1007" y="280"/>
                  <a:pt x="1007" y="280"/>
                  <a:pt x="1008" y="281"/>
                </a:cubicBezTo>
                <a:cubicBezTo>
                  <a:pt x="1014" y="280"/>
                  <a:pt x="1017" y="280"/>
                  <a:pt x="1024" y="279"/>
                </a:cubicBezTo>
                <a:close/>
                <a:moveTo>
                  <a:pt x="1144" y="289"/>
                </a:moveTo>
                <a:cubicBezTo>
                  <a:pt x="1138" y="289"/>
                  <a:pt x="1138" y="290"/>
                  <a:pt x="1133" y="290"/>
                </a:cubicBezTo>
                <a:cubicBezTo>
                  <a:pt x="1133" y="294"/>
                  <a:pt x="1133" y="294"/>
                  <a:pt x="1133" y="294"/>
                </a:cubicBezTo>
                <a:cubicBezTo>
                  <a:pt x="1136" y="293"/>
                  <a:pt x="1139" y="292"/>
                  <a:pt x="1144" y="292"/>
                </a:cubicBezTo>
                <a:lnTo>
                  <a:pt x="1144" y="289"/>
                </a:lnTo>
                <a:close/>
                <a:moveTo>
                  <a:pt x="20" y="302"/>
                </a:moveTo>
                <a:cubicBezTo>
                  <a:pt x="20" y="302"/>
                  <a:pt x="20" y="302"/>
                  <a:pt x="20" y="302"/>
                </a:cubicBezTo>
                <a:cubicBezTo>
                  <a:pt x="17" y="302"/>
                  <a:pt x="10" y="303"/>
                  <a:pt x="5" y="303"/>
                </a:cubicBezTo>
                <a:cubicBezTo>
                  <a:pt x="4" y="304"/>
                  <a:pt x="4" y="304"/>
                  <a:pt x="4" y="304"/>
                </a:cubicBezTo>
                <a:cubicBezTo>
                  <a:pt x="4" y="306"/>
                  <a:pt x="4" y="306"/>
                  <a:pt x="4" y="306"/>
                </a:cubicBezTo>
                <a:cubicBezTo>
                  <a:pt x="8" y="307"/>
                  <a:pt x="24" y="307"/>
                  <a:pt x="26" y="305"/>
                </a:cubicBezTo>
                <a:cubicBezTo>
                  <a:pt x="31" y="305"/>
                  <a:pt x="30" y="306"/>
                  <a:pt x="30" y="303"/>
                </a:cubicBezTo>
                <a:cubicBezTo>
                  <a:pt x="33" y="305"/>
                  <a:pt x="35" y="305"/>
                  <a:pt x="40" y="305"/>
                </a:cubicBezTo>
                <a:cubicBezTo>
                  <a:pt x="40" y="302"/>
                  <a:pt x="40" y="302"/>
                  <a:pt x="40" y="302"/>
                </a:cubicBezTo>
                <a:cubicBezTo>
                  <a:pt x="34" y="302"/>
                  <a:pt x="25" y="302"/>
                  <a:pt x="22" y="301"/>
                </a:cubicBezTo>
                <a:cubicBezTo>
                  <a:pt x="20" y="301"/>
                  <a:pt x="20" y="302"/>
                  <a:pt x="20" y="302"/>
                </a:cubicBezTo>
                <a:close/>
                <a:moveTo>
                  <a:pt x="0" y="302"/>
                </a:moveTo>
                <a:cubicBezTo>
                  <a:pt x="0" y="305"/>
                  <a:pt x="0" y="305"/>
                  <a:pt x="0" y="305"/>
                </a:cubicBezTo>
                <a:cubicBezTo>
                  <a:pt x="2" y="304"/>
                  <a:pt x="0" y="304"/>
                  <a:pt x="3" y="304"/>
                </a:cubicBezTo>
                <a:cubicBezTo>
                  <a:pt x="2" y="302"/>
                  <a:pt x="3" y="303"/>
                  <a:pt x="2" y="302"/>
                </a:cubicBezTo>
                <a:cubicBezTo>
                  <a:pt x="1" y="302"/>
                  <a:pt x="2" y="302"/>
                  <a:pt x="0" y="302"/>
                </a:cubicBezTo>
                <a:close/>
                <a:moveTo>
                  <a:pt x="290" y="321"/>
                </a:moveTo>
                <a:cubicBezTo>
                  <a:pt x="297" y="321"/>
                  <a:pt x="297" y="321"/>
                  <a:pt x="297" y="321"/>
                </a:cubicBezTo>
                <a:cubicBezTo>
                  <a:pt x="297" y="320"/>
                  <a:pt x="297" y="320"/>
                  <a:pt x="297" y="320"/>
                </a:cubicBezTo>
                <a:cubicBezTo>
                  <a:pt x="295" y="319"/>
                  <a:pt x="293" y="319"/>
                  <a:pt x="290" y="319"/>
                </a:cubicBezTo>
                <a:cubicBezTo>
                  <a:pt x="290" y="320"/>
                  <a:pt x="290" y="320"/>
                  <a:pt x="290" y="321"/>
                </a:cubicBezTo>
                <a:close/>
                <a:moveTo>
                  <a:pt x="309" y="321"/>
                </a:moveTo>
                <a:cubicBezTo>
                  <a:pt x="313" y="321"/>
                  <a:pt x="313" y="321"/>
                  <a:pt x="313" y="321"/>
                </a:cubicBezTo>
                <a:cubicBezTo>
                  <a:pt x="313" y="319"/>
                  <a:pt x="313" y="319"/>
                  <a:pt x="313" y="319"/>
                </a:cubicBezTo>
                <a:cubicBezTo>
                  <a:pt x="309" y="319"/>
                  <a:pt x="309" y="319"/>
                  <a:pt x="309" y="319"/>
                </a:cubicBezTo>
                <a:lnTo>
                  <a:pt x="309" y="321"/>
                </a:lnTo>
                <a:close/>
                <a:moveTo>
                  <a:pt x="197" y="320"/>
                </a:moveTo>
                <a:cubicBezTo>
                  <a:pt x="197" y="323"/>
                  <a:pt x="197" y="323"/>
                  <a:pt x="197" y="323"/>
                </a:cubicBezTo>
                <a:cubicBezTo>
                  <a:pt x="199" y="323"/>
                  <a:pt x="199" y="323"/>
                  <a:pt x="202" y="323"/>
                </a:cubicBezTo>
                <a:cubicBezTo>
                  <a:pt x="202" y="323"/>
                  <a:pt x="202" y="323"/>
                  <a:pt x="202" y="322"/>
                </a:cubicBezTo>
                <a:cubicBezTo>
                  <a:pt x="201" y="320"/>
                  <a:pt x="200" y="321"/>
                  <a:pt x="197" y="320"/>
                </a:cubicBezTo>
                <a:close/>
                <a:moveTo>
                  <a:pt x="316" y="322"/>
                </a:moveTo>
                <a:cubicBezTo>
                  <a:pt x="315" y="324"/>
                  <a:pt x="315" y="324"/>
                  <a:pt x="315" y="326"/>
                </a:cubicBezTo>
                <a:cubicBezTo>
                  <a:pt x="316" y="326"/>
                  <a:pt x="317" y="325"/>
                  <a:pt x="318" y="324"/>
                </a:cubicBezTo>
                <a:cubicBezTo>
                  <a:pt x="319" y="324"/>
                  <a:pt x="319" y="324"/>
                  <a:pt x="319" y="324"/>
                </a:cubicBezTo>
                <a:cubicBezTo>
                  <a:pt x="317" y="322"/>
                  <a:pt x="319" y="323"/>
                  <a:pt x="316" y="322"/>
                </a:cubicBezTo>
                <a:close/>
                <a:moveTo>
                  <a:pt x="325" y="334"/>
                </a:moveTo>
                <a:cubicBezTo>
                  <a:pt x="325" y="335"/>
                  <a:pt x="324" y="335"/>
                  <a:pt x="323" y="336"/>
                </a:cubicBezTo>
                <a:cubicBezTo>
                  <a:pt x="323" y="338"/>
                  <a:pt x="323" y="338"/>
                  <a:pt x="323" y="338"/>
                </a:cubicBezTo>
                <a:cubicBezTo>
                  <a:pt x="326" y="337"/>
                  <a:pt x="325" y="337"/>
                  <a:pt x="326" y="336"/>
                </a:cubicBezTo>
                <a:cubicBezTo>
                  <a:pt x="327" y="336"/>
                  <a:pt x="327" y="336"/>
                  <a:pt x="327" y="336"/>
                </a:cubicBezTo>
                <a:cubicBezTo>
                  <a:pt x="326" y="333"/>
                  <a:pt x="328" y="335"/>
                  <a:pt x="325" y="334"/>
                </a:cubicBezTo>
                <a:close/>
                <a:moveTo>
                  <a:pt x="1002" y="346"/>
                </a:moveTo>
                <a:cubicBezTo>
                  <a:pt x="1005" y="346"/>
                  <a:pt x="1005" y="345"/>
                  <a:pt x="1007" y="346"/>
                </a:cubicBezTo>
                <a:cubicBezTo>
                  <a:pt x="1009" y="346"/>
                  <a:pt x="1009" y="346"/>
                  <a:pt x="1011" y="345"/>
                </a:cubicBezTo>
                <a:cubicBezTo>
                  <a:pt x="1011" y="343"/>
                  <a:pt x="1011" y="344"/>
                  <a:pt x="1011" y="343"/>
                </a:cubicBezTo>
                <a:cubicBezTo>
                  <a:pt x="1011" y="337"/>
                  <a:pt x="1010" y="340"/>
                  <a:pt x="1008" y="337"/>
                </a:cubicBezTo>
                <a:cubicBezTo>
                  <a:pt x="1004" y="338"/>
                  <a:pt x="1007" y="338"/>
                  <a:pt x="1003" y="337"/>
                </a:cubicBezTo>
                <a:cubicBezTo>
                  <a:pt x="1002" y="337"/>
                  <a:pt x="1002" y="338"/>
                  <a:pt x="1001" y="338"/>
                </a:cubicBezTo>
                <a:cubicBezTo>
                  <a:pt x="1000" y="339"/>
                  <a:pt x="1000" y="341"/>
                  <a:pt x="999" y="342"/>
                </a:cubicBezTo>
                <a:cubicBezTo>
                  <a:pt x="1001" y="343"/>
                  <a:pt x="1001" y="344"/>
                  <a:pt x="1002" y="346"/>
                </a:cubicBezTo>
                <a:close/>
                <a:moveTo>
                  <a:pt x="316" y="363"/>
                </a:moveTo>
                <a:cubicBezTo>
                  <a:pt x="317" y="363"/>
                  <a:pt x="317" y="363"/>
                  <a:pt x="317" y="363"/>
                </a:cubicBezTo>
                <a:cubicBezTo>
                  <a:pt x="317" y="361"/>
                  <a:pt x="317" y="361"/>
                  <a:pt x="317" y="361"/>
                </a:cubicBezTo>
                <a:cubicBezTo>
                  <a:pt x="312" y="361"/>
                  <a:pt x="312" y="361"/>
                  <a:pt x="312" y="361"/>
                </a:cubicBezTo>
                <a:cubicBezTo>
                  <a:pt x="313" y="363"/>
                  <a:pt x="312" y="363"/>
                  <a:pt x="313" y="364"/>
                </a:cubicBezTo>
                <a:cubicBezTo>
                  <a:pt x="313" y="365"/>
                  <a:pt x="313" y="365"/>
                  <a:pt x="313" y="365"/>
                </a:cubicBezTo>
                <a:cubicBezTo>
                  <a:pt x="315" y="364"/>
                  <a:pt x="315" y="365"/>
                  <a:pt x="316" y="363"/>
                </a:cubicBezTo>
                <a:close/>
                <a:moveTo>
                  <a:pt x="328" y="365"/>
                </a:moveTo>
                <a:cubicBezTo>
                  <a:pt x="329" y="367"/>
                  <a:pt x="329" y="367"/>
                  <a:pt x="329" y="368"/>
                </a:cubicBezTo>
                <a:cubicBezTo>
                  <a:pt x="330" y="368"/>
                  <a:pt x="330" y="368"/>
                  <a:pt x="330" y="369"/>
                </a:cubicBezTo>
                <a:cubicBezTo>
                  <a:pt x="330" y="368"/>
                  <a:pt x="330" y="368"/>
                  <a:pt x="330" y="368"/>
                </a:cubicBezTo>
                <a:cubicBezTo>
                  <a:pt x="331" y="367"/>
                  <a:pt x="331" y="367"/>
                  <a:pt x="332" y="367"/>
                </a:cubicBezTo>
                <a:cubicBezTo>
                  <a:pt x="332" y="364"/>
                  <a:pt x="332" y="364"/>
                  <a:pt x="332" y="364"/>
                </a:cubicBezTo>
                <a:cubicBezTo>
                  <a:pt x="329" y="364"/>
                  <a:pt x="329" y="364"/>
                  <a:pt x="329" y="364"/>
                </a:cubicBezTo>
                <a:cubicBezTo>
                  <a:pt x="329" y="364"/>
                  <a:pt x="329" y="365"/>
                  <a:pt x="328" y="365"/>
                </a:cubicBezTo>
                <a:close/>
                <a:moveTo>
                  <a:pt x="354" y="364"/>
                </a:moveTo>
                <a:cubicBezTo>
                  <a:pt x="352" y="364"/>
                  <a:pt x="351" y="365"/>
                  <a:pt x="349" y="365"/>
                </a:cubicBezTo>
                <a:cubicBezTo>
                  <a:pt x="349" y="369"/>
                  <a:pt x="349" y="369"/>
                  <a:pt x="349" y="369"/>
                </a:cubicBezTo>
                <a:cubicBezTo>
                  <a:pt x="352" y="368"/>
                  <a:pt x="352" y="367"/>
                  <a:pt x="354" y="366"/>
                </a:cubicBezTo>
                <a:lnTo>
                  <a:pt x="354" y="364"/>
                </a:lnTo>
                <a:close/>
                <a:moveTo>
                  <a:pt x="325" y="374"/>
                </a:moveTo>
                <a:cubicBezTo>
                  <a:pt x="328" y="374"/>
                  <a:pt x="328" y="374"/>
                  <a:pt x="328" y="374"/>
                </a:cubicBezTo>
                <a:cubicBezTo>
                  <a:pt x="329" y="374"/>
                  <a:pt x="329" y="374"/>
                  <a:pt x="329" y="373"/>
                </a:cubicBezTo>
                <a:cubicBezTo>
                  <a:pt x="329" y="371"/>
                  <a:pt x="329" y="371"/>
                  <a:pt x="329" y="371"/>
                </a:cubicBezTo>
                <a:cubicBezTo>
                  <a:pt x="328" y="371"/>
                  <a:pt x="327" y="371"/>
                  <a:pt x="325" y="372"/>
                </a:cubicBezTo>
                <a:lnTo>
                  <a:pt x="325" y="374"/>
                </a:lnTo>
                <a:close/>
                <a:moveTo>
                  <a:pt x="272" y="374"/>
                </a:moveTo>
                <a:cubicBezTo>
                  <a:pt x="270" y="375"/>
                  <a:pt x="268" y="375"/>
                  <a:pt x="267" y="375"/>
                </a:cubicBezTo>
                <a:cubicBezTo>
                  <a:pt x="266" y="374"/>
                  <a:pt x="266" y="373"/>
                  <a:pt x="265" y="373"/>
                </a:cubicBezTo>
                <a:cubicBezTo>
                  <a:pt x="261" y="370"/>
                  <a:pt x="259" y="374"/>
                  <a:pt x="254" y="374"/>
                </a:cubicBezTo>
                <a:cubicBezTo>
                  <a:pt x="253" y="375"/>
                  <a:pt x="253" y="375"/>
                  <a:pt x="253" y="375"/>
                </a:cubicBezTo>
                <a:cubicBezTo>
                  <a:pt x="253" y="377"/>
                  <a:pt x="253" y="376"/>
                  <a:pt x="254" y="377"/>
                </a:cubicBezTo>
                <a:cubicBezTo>
                  <a:pt x="255" y="378"/>
                  <a:pt x="256" y="378"/>
                  <a:pt x="257" y="376"/>
                </a:cubicBezTo>
                <a:cubicBezTo>
                  <a:pt x="261" y="377"/>
                  <a:pt x="260" y="376"/>
                  <a:pt x="260" y="378"/>
                </a:cubicBezTo>
                <a:cubicBezTo>
                  <a:pt x="264" y="378"/>
                  <a:pt x="268" y="378"/>
                  <a:pt x="272" y="377"/>
                </a:cubicBezTo>
                <a:lnTo>
                  <a:pt x="272" y="374"/>
                </a:lnTo>
                <a:close/>
                <a:moveTo>
                  <a:pt x="344" y="376"/>
                </a:moveTo>
                <a:cubicBezTo>
                  <a:pt x="347" y="378"/>
                  <a:pt x="350" y="377"/>
                  <a:pt x="353" y="376"/>
                </a:cubicBezTo>
                <a:cubicBezTo>
                  <a:pt x="352" y="374"/>
                  <a:pt x="352" y="373"/>
                  <a:pt x="349" y="372"/>
                </a:cubicBezTo>
                <a:cubicBezTo>
                  <a:pt x="348" y="374"/>
                  <a:pt x="348" y="373"/>
                  <a:pt x="350" y="374"/>
                </a:cubicBezTo>
                <a:cubicBezTo>
                  <a:pt x="350" y="375"/>
                  <a:pt x="349" y="375"/>
                  <a:pt x="349" y="375"/>
                </a:cubicBezTo>
                <a:cubicBezTo>
                  <a:pt x="348" y="376"/>
                  <a:pt x="347" y="376"/>
                  <a:pt x="344" y="376"/>
                </a:cubicBezTo>
                <a:close/>
                <a:moveTo>
                  <a:pt x="300" y="373"/>
                </a:moveTo>
                <a:cubicBezTo>
                  <a:pt x="299" y="374"/>
                  <a:pt x="299" y="374"/>
                  <a:pt x="299" y="376"/>
                </a:cubicBezTo>
                <a:cubicBezTo>
                  <a:pt x="301" y="376"/>
                  <a:pt x="301" y="376"/>
                  <a:pt x="302" y="375"/>
                </a:cubicBezTo>
                <a:cubicBezTo>
                  <a:pt x="303" y="374"/>
                  <a:pt x="302" y="375"/>
                  <a:pt x="303" y="373"/>
                </a:cubicBezTo>
                <a:cubicBezTo>
                  <a:pt x="302" y="373"/>
                  <a:pt x="302" y="373"/>
                  <a:pt x="302" y="373"/>
                </a:cubicBezTo>
                <a:cubicBezTo>
                  <a:pt x="301" y="373"/>
                  <a:pt x="302" y="373"/>
                  <a:pt x="300" y="373"/>
                </a:cubicBezTo>
                <a:close/>
                <a:moveTo>
                  <a:pt x="283" y="373"/>
                </a:moveTo>
                <a:cubicBezTo>
                  <a:pt x="281" y="374"/>
                  <a:pt x="281" y="374"/>
                  <a:pt x="279" y="374"/>
                </a:cubicBezTo>
                <a:cubicBezTo>
                  <a:pt x="279" y="377"/>
                  <a:pt x="279" y="377"/>
                  <a:pt x="279" y="377"/>
                </a:cubicBezTo>
                <a:cubicBezTo>
                  <a:pt x="280" y="377"/>
                  <a:pt x="282" y="377"/>
                  <a:pt x="283" y="376"/>
                </a:cubicBezTo>
                <a:lnTo>
                  <a:pt x="283" y="373"/>
                </a:lnTo>
                <a:close/>
                <a:moveTo>
                  <a:pt x="343" y="376"/>
                </a:moveTo>
                <a:cubicBezTo>
                  <a:pt x="344" y="376"/>
                  <a:pt x="344" y="376"/>
                  <a:pt x="344" y="375"/>
                </a:cubicBezTo>
                <a:cubicBezTo>
                  <a:pt x="345" y="375"/>
                  <a:pt x="346" y="374"/>
                  <a:pt x="346" y="373"/>
                </a:cubicBezTo>
                <a:cubicBezTo>
                  <a:pt x="344" y="373"/>
                  <a:pt x="344" y="373"/>
                  <a:pt x="344" y="373"/>
                </a:cubicBezTo>
                <a:cubicBezTo>
                  <a:pt x="344" y="374"/>
                  <a:pt x="344" y="375"/>
                  <a:pt x="343" y="376"/>
                </a:cubicBezTo>
                <a:close/>
                <a:moveTo>
                  <a:pt x="294" y="374"/>
                </a:moveTo>
                <a:cubicBezTo>
                  <a:pt x="289" y="375"/>
                  <a:pt x="290" y="376"/>
                  <a:pt x="285" y="374"/>
                </a:cubicBezTo>
                <a:cubicBezTo>
                  <a:pt x="285" y="378"/>
                  <a:pt x="285" y="378"/>
                  <a:pt x="285" y="378"/>
                </a:cubicBezTo>
                <a:cubicBezTo>
                  <a:pt x="288" y="378"/>
                  <a:pt x="291" y="377"/>
                  <a:pt x="294" y="376"/>
                </a:cubicBezTo>
                <a:lnTo>
                  <a:pt x="294" y="374"/>
                </a:lnTo>
                <a:close/>
                <a:moveTo>
                  <a:pt x="997" y="384"/>
                </a:moveTo>
                <a:cubicBezTo>
                  <a:pt x="997" y="386"/>
                  <a:pt x="997" y="386"/>
                  <a:pt x="997" y="386"/>
                </a:cubicBezTo>
                <a:cubicBezTo>
                  <a:pt x="1001" y="385"/>
                  <a:pt x="1001" y="384"/>
                  <a:pt x="1001" y="380"/>
                </a:cubicBezTo>
                <a:cubicBezTo>
                  <a:pt x="998" y="380"/>
                  <a:pt x="998" y="380"/>
                  <a:pt x="998" y="380"/>
                </a:cubicBezTo>
                <a:cubicBezTo>
                  <a:pt x="998" y="382"/>
                  <a:pt x="998" y="383"/>
                  <a:pt x="997" y="384"/>
                </a:cubicBezTo>
                <a:close/>
                <a:moveTo>
                  <a:pt x="347" y="408"/>
                </a:moveTo>
                <a:cubicBezTo>
                  <a:pt x="347" y="411"/>
                  <a:pt x="347" y="411"/>
                  <a:pt x="347" y="411"/>
                </a:cubicBezTo>
                <a:cubicBezTo>
                  <a:pt x="352" y="411"/>
                  <a:pt x="352" y="411"/>
                  <a:pt x="352" y="411"/>
                </a:cubicBezTo>
                <a:cubicBezTo>
                  <a:pt x="352" y="408"/>
                  <a:pt x="352" y="408"/>
                  <a:pt x="352" y="408"/>
                </a:cubicBezTo>
                <a:lnTo>
                  <a:pt x="347" y="408"/>
                </a:lnTo>
                <a:close/>
                <a:moveTo>
                  <a:pt x="332" y="427"/>
                </a:moveTo>
                <a:cubicBezTo>
                  <a:pt x="335" y="427"/>
                  <a:pt x="335" y="427"/>
                  <a:pt x="335" y="427"/>
                </a:cubicBezTo>
                <a:cubicBezTo>
                  <a:pt x="334" y="425"/>
                  <a:pt x="335" y="425"/>
                  <a:pt x="332" y="424"/>
                </a:cubicBezTo>
                <a:cubicBezTo>
                  <a:pt x="332" y="426"/>
                  <a:pt x="332" y="425"/>
                  <a:pt x="332" y="427"/>
                </a:cubicBezTo>
                <a:close/>
                <a:moveTo>
                  <a:pt x="343" y="427"/>
                </a:moveTo>
                <a:cubicBezTo>
                  <a:pt x="343" y="425"/>
                  <a:pt x="343" y="425"/>
                  <a:pt x="343" y="425"/>
                </a:cubicBezTo>
                <a:cubicBezTo>
                  <a:pt x="339" y="425"/>
                  <a:pt x="339" y="425"/>
                  <a:pt x="337" y="426"/>
                </a:cubicBezTo>
                <a:cubicBezTo>
                  <a:pt x="338" y="428"/>
                  <a:pt x="339" y="428"/>
                  <a:pt x="342" y="428"/>
                </a:cubicBezTo>
                <a:cubicBezTo>
                  <a:pt x="343" y="428"/>
                  <a:pt x="342" y="428"/>
                  <a:pt x="343" y="427"/>
                </a:cubicBezTo>
                <a:close/>
                <a:moveTo>
                  <a:pt x="308" y="443"/>
                </a:moveTo>
                <a:cubicBezTo>
                  <a:pt x="314" y="445"/>
                  <a:pt x="328" y="441"/>
                  <a:pt x="336" y="441"/>
                </a:cubicBezTo>
                <a:cubicBezTo>
                  <a:pt x="337" y="442"/>
                  <a:pt x="336" y="443"/>
                  <a:pt x="339" y="443"/>
                </a:cubicBezTo>
                <a:cubicBezTo>
                  <a:pt x="340" y="441"/>
                  <a:pt x="340" y="441"/>
                  <a:pt x="343" y="440"/>
                </a:cubicBezTo>
                <a:cubicBezTo>
                  <a:pt x="343" y="438"/>
                  <a:pt x="343" y="438"/>
                  <a:pt x="343" y="438"/>
                </a:cubicBezTo>
                <a:cubicBezTo>
                  <a:pt x="342" y="437"/>
                  <a:pt x="342" y="438"/>
                  <a:pt x="342" y="436"/>
                </a:cubicBezTo>
                <a:cubicBezTo>
                  <a:pt x="341" y="436"/>
                  <a:pt x="341" y="437"/>
                  <a:pt x="341" y="437"/>
                </a:cubicBezTo>
                <a:cubicBezTo>
                  <a:pt x="338" y="438"/>
                  <a:pt x="340" y="437"/>
                  <a:pt x="339" y="440"/>
                </a:cubicBezTo>
                <a:cubicBezTo>
                  <a:pt x="332" y="435"/>
                  <a:pt x="318" y="438"/>
                  <a:pt x="307" y="440"/>
                </a:cubicBezTo>
                <a:cubicBezTo>
                  <a:pt x="308" y="442"/>
                  <a:pt x="308" y="442"/>
                  <a:pt x="308" y="443"/>
                </a:cubicBezTo>
                <a:close/>
                <a:moveTo>
                  <a:pt x="302" y="443"/>
                </a:moveTo>
                <a:cubicBezTo>
                  <a:pt x="307" y="443"/>
                  <a:pt x="307" y="443"/>
                  <a:pt x="307" y="443"/>
                </a:cubicBezTo>
                <a:cubicBezTo>
                  <a:pt x="307" y="442"/>
                  <a:pt x="307" y="442"/>
                  <a:pt x="307" y="440"/>
                </a:cubicBezTo>
                <a:cubicBezTo>
                  <a:pt x="305" y="440"/>
                  <a:pt x="305" y="440"/>
                  <a:pt x="305" y="440"/>
                </a:cubicBezTo>
                <a:cubicBezTo>
                  <a:pt x="303" y="441"/>
                  <a:pt x="304" y="441"/>
                  <a:pt x="302" y="442"/>
                </a:cubicBezTo>
                <a:lnTo>
                  <a:pt x="302" y="443"/>
                </a:lnTo>
                <a:close/>
                <a:moveTo>
                  <a:pt x="295" y="443"/>
                </a:moveTo>
                <a:cubicBezTo>
                  <a:pt x="295" y="444"/>
                  <a:pt x="295" y="444"/>
                  <a:pt x="295" y="444"/>
                </a:cubicBezTo>
                <a:cubicBezTo>
                  <a:pt x="300" y="444"/>
                  <a:pt x="300" y="444"/>
                  <a:pt x="300" y="444"/>
                </a:cubicBezTo>
                <a:cubicBezTo>
                  <a:pt x="300" y="442"/>
                  <a:pt x="300" y="443"/>
                  <a:pt x="299" y="442"/>
                </a:cubicBezTo>
                <a:cubicBezTo>
                  <a:pt x="299" y="441"/>
                  <a:pt x="299" y="441"/>
                  <a:pt x="299" y="441"/>
                </a:cubicBezTo>
                <a:cubicBezTo>
                  <a:pt x="297" y="441"/>
                  <a:pt x="297" y="442"/>
                  <a:pt x="295" y="443"/>
                </a:cubicBezTo>
                <a:close/>
                <a:moveTo>
                  <a:pt x="287" y="443"/>
                </a:moveTo>
                <a:cubicBezTo>
                  <a:pt x="287" y="444"/>
                  <a:pt x="287" y="445"/>
                  <a:pt x="288" y="446"/>
                </a:cubicBezTo>
                <a:cubicBezTo>
                  <a:pt x="290" y="446"/>
                  <a:pt x="290" y="446"/>
                  <a:pt x="291" y="445"/>
                </a:cubicBezTo>
                <a:cubicBezTo>
                  <a:pt x="291" y="443"/>
                  <a:pt x="291" y="444"/>
                  <a:pt x="290" y="443"/>
                </a:cubicBezTo>
                <a:cubicBezTo>
                  <a:pt x="289" y="442"/>
                  <a:pt x="290" y="442"/>
                  <a:pt x="288" y="442"/>
                </a:cubicBezTo>
                <a:cubicBezTo>
                  <a:pt x="287" y="443"/>
                  <a:pt x="287" y="443"/>
                  <a:pt x="287" y="443"/>
                </a:cubicBezTo>
                <a:close/>
                <a:moveTo>
                  <a:pt x="272" y="470"/>
                </a:moveTo>
                <a:cubicBezTo>
                  <a:pt x="272" y="467"/>
                  <a:pt x="272" y="467"/>
                  <a:pt x="272" y="467"/>
                </a:cubicBezTo>
                <a:cubicBezTo>
                  <a:pt x="269" y="468"/>
                  <a:pt x="266" y="468"/>
                  <a:pt x="263" y="469"/>
                </a:cubicBezTo>
                <a:cubicBezTo>
                  <a:pt x="263" y="471"/>
                  <a:pt x="263" y="471"/>
                  <a:pt x="263" y="471"/>
                </a:cubicBezTo>
                <a:cubicBezTo>
                  <a:pt x="266" y="471"/>
                  <a:pt x="269" y="470"/>
                  <a:pt x="272" y="470"/>
                </a:cubicBezTo>
                <a:close/>
                <a:moveTo>
                  <a:pt x="383" y="506"/>
                </a:moveTo>
                <a:cubicBezTo>
                  <a:pt x="382" y="504"/>
                  <a:pt x="384" y="505"/>
                  <a:pt x="381" y="504"/>
                </a:cubicBezTo>
                <a:cubicBezTo>
                  <a:pt x="380" y="506"/>
                  <a:pt x="379" y="507"/>
                  <a:pt x="375" y="507"/>
                </a:cubicBezTo>
                <a:cubicBezTo>
                  <a:pt x="375" y="509"/>
                  <a:pt x="375" y="509"/>
                  <a:pt x="375" y="509"/>
                </a:cubicBezTo>
                <a:cubicBezTo>
                  <a:pt x="377" y="508"/>
                  <a:pt x="379" y="509"/>
                  <a:pt x="381" y="508"/>
                </a:cubicBezTo>
                <a:cubicBezTo>
                  <a:pt x="384" y="507"/>
                  <a:pt x="381" y="507"/>
                  <a:pt x="383" y="506"/>
                </a:cubicBezTo>
                <a:close/>
                <a:moveTo>
                  <a:pt x="368" y="513"/>
                </a:moveTo>
                <a:cubicBezTo>
                  <a:pt x="368" y="513"/>
                  <a:pt x="367" y="513"/>
                  <a:pt x="367" y="513"/>
                </a:cubicBezTo>
                <a:cubicBezTo>
                  <a:pt x="368" y="515"/>
                  <a:pt x="367" y="514"/>
                  <a:pt x="368" y="515"/>
                </a:cubicBezTo>
                <a:cubicBezTo>
                  <a:pt x="370" y="517"/>
                  <a:pt x="373" y="517"/>
                  <a:pt x="375" y="518"/>
                </a:cubicBezTo>
                <a:cubicBezTo>
                  <a:pt x="377" y="518"/>
                  <a:pt x="377" y="518"/>
                  <a:pt x="377" y="518"/>
                </a:cubicBezTo>
                <a:cubicBezTo>
                  <a:pt x="377" y="516"/>
                  <a:pt x="377" y="514"/>
                  <a:pt x="378" y="512"/>
                </a:cubicBezTo>
                <a:cubicBezTo>
                  <a:pt x="372" y="513"/>
                  <a:pt x="374" y="512"/>
                  <a:pt x="368" y="513"/>
                </a:cubicBezTo>
                <a:close/>
                <a:moveTo>
                  <a:pt x="390" y="518"/>
                </a:moveTo>
                <a:cubicBezTo>
                  <a:pt x="391" y="519"/>
                  <a:pt x="394" y="518"/>
                  <a:pt x="397" y="518"/>
                </a:cubicBezTo>
                <a:cubicBezTo>
                  <a:pt x="397" y="514"/>
                  <a:pt x="397" y="514"/>
                  <a:pt x="397" y="514"/>
                </a:cubicBezTo>
                <a:cubicBezTo>
                  <a:pt x="395" y="515"/>
                  <a:pt x="392" y="515"/>
                  <a:pt x="389" y="515"/>
                </a:cubicBezTo>
                <a:cubicBezTo>
                  <a:pt x="389" y="517"/>
                  <a:pt x="389" y="517"/>
                  <a:pt x="390" y="518"/>
                </a:cubicBezTo>
                <a:close/>
                <a:moveTo>
                  <a:pt x="1073" y="522"/>
                </a:moveTo>
                <a:cubicBezTo>
                  <a:pt x="1073" y="519"/>
                  <a:pt x="1073" y="519"/>
                  <a:pt x="1073" y="519"/>
                </a:cubicBezTo>
                <a:cubicBezTo>
                  <a:pt x="1070" y="519"/>
                  <a:pt x="1070" y="519"/>
                  <a:pt x="1070" y="519"/>
                </a:cubicBezTo>
                <a:cubicBezTo>
                  <a:pt x="1070" y="522"/>
                  <a:pt x="1070" y="522"/>
                  <a:pt x="1070" y="522"/>
                </a:cubicBezTo>
                <a:lnTo>
                  <a:pt x="1073" y="522"/>
                </a:lnTo>
                <a:close/>
                <a:moveTo>
                  <a:pt x="211" y="595"/>
                </a:moveTo>
                <a:cubicBezTo>
                  <a:pt x="211" y="598"/>
                  <a:pt x="211" y="598"/>
                  <a:pt x="211" y="598"/>
                </a:cubicBezTo>
                <a:cubicBezTo>
                  <a:pt x="212" y="598"/>
                  <a:pt x="215" y="599"/>
                  <a:pt x="216" y="600"/>
                </a:cubicBezTo>
                <a:cubicBezTo>
                  <a:pt x="218" y="600"/>
                  <a:pt x="219" y="599"/>
                  <a:pt x="220" y="599"/>
                </a:cubicBezTo>
                <a:cubicBezTo>
                  <a:pt x="221" y="599"/>
                  <a:pt x="221" y="599"/>
                  <a:pt x="221" y="599"/>
                </a:cubicBezTo>
                <a:cubicBezTo>
                  <a:pt x="220" y="597"/>
                  <a:pt x="215" y="595"/>
                  <a:pt x="211" y="595"/>
                </a:cubicBezTo>
                <a:close/>
                <a:moveTo>
                  <a:pt x="237" y="620"/>
                </a:moveTo>
                <a:cubicBezTo>
                  <a:pt x="237" y="617"/>
                  <a:pt x="237" y="617"/>
                  <a:pt x="236" y="615"/>
                </a:cubicBezTo>
                <a:cubicBezTo>
                  <a:pt x="233" y="615"/>
                  <a:pt x="233" y="615"/>
                  <a:pt x="233" y="615"/>
                </a:cubicBezTo>
                <a:cubicBezTo>
                  <a:pt x="233" y="618"/>
                  <a:pt x="234" y="618"/>
                  <a:pt x="236" y="620"/>
                </a:cubicBezTo>
                <a:lnTo>
                  <a:pt x="237" y="620"/>
                </a:ln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矩形 5"/>
          <p:cNvSpPr/>
          <p:nvPr/>
        </p:nvSpPr>
        <p:spPr>
          <a:xfrm>
            <a:off x="3398791" y="436147"/>
            <a:ext cx="5394425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4500" b="1" dirty="0" smtClean="0">
                <a:blipFill>
                  <a:blip r:embed="rId3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 </a:t>
            </a:r>
            <a:r>
              <a:rPr lang="zh-CN" altLang="en-US" sz="4500" b="1" dirty="0" smtClean="0">
                <a:blipFill>
                  <a:blip r:embed="rId3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端午简介 </a:t>
            </a:r>
            <a:r>
              <a:rPr lang="en-US" altLang="zh-CN" sz="4500" b="1" dirty="0" smtClean="0">
                <a:blipFill>
                  <a:blip r:embed="rId3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endParaRPr lang="zh-CN" altLang="en-US" sz="4500" b="1" dirty="0" smtClean="0">
              <a:blipFill>
                <a:blip r:embed="rId3"/>
                <a:stretch>
                  <a:fillRect/>
                </a:stretch>
              </a:blipFill>
              <a:latin typeface="汉仪雪君体简" panose="02010604000101010101" pitchFamily="2" charset="-122"/>
              <a:ea typeface="汉仪雪君体简" panose="0201060400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182743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4825"/>
                            </p:stCondLst>
                            <p:childTnLst>
                              <p:par>
                                <p:cTn id="18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/>
        </p:nvSpPr>
        <p:spPr>
          <a:xfrm>
            <a:off x="967608" y="2137314"/>
            <a:ext cx="1980029" cy="523220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pPr algn="dist"/>
            <a:r>
              <a:rPr lang="zh-CN" altLang="en-US" sz="280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rPr>
              <a:t>端午节简介</a:t>
            </a:r>
            <a:endParaRPr lang="zh-CN" altLang="en-US" sz="2800" dirty="0">
              <a:solidFill>
                <a:srgbClr val="800000"/>
              </a:solidFill>
              <a:latin typeface="汉仪雪君体简" panose="02010604000101010101" pitchFamily="2" charset="-122"/>
              <a:ea typeface="汉仪雪君体简" panose="02010604000101010101" pitchFamily="2" charset="-122"/>
              <a:cs typeface="Adobe Devanagari" panose="02040503050201020203" pitchFamily="18" charset="0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967608" y="2782433"/>
            <a:ext cx="6128432" cy="1705403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请在此处添加说明文字，请在此处添加说明文字，请在此处添加说明文字，请在此处添加说明文字，请在此处添加说明文字，请在此处添加说明文字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请在此处添加说明文字，请在此处添加说明文字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……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967608" y="4521418"/>
            <a:ext cx="6128432" cy="923330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Please add a caption here, Please add a caption here, Please add a caption here, Please add a caption here, Please add a caption here, Please add a caption here ……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 rot="16200000">
            <a:off x="7842512" y="2127994"/>
            <a:ext cx="3958605" cy="3476325"/>
          </a:xfrm>
          <a:custGeom>
            <a:avLst/>
            <a:gdLst>
              <a:gd name="T0" fmla="*/ 1204 w 1318"/>
              <a:gd name="T1" fmla="*/ 133 h 668"/>
              <a:gd name="T2" fmla="*/ 1215 w 1318"/>
              <a:gd name="T3" fmla="*/ 84 h 668"/>
              <a:gd name="T4" fmla="*/ 1089 w 1318"/>
              <a:gd name="T5" fmla="*/ 79 h 668"/>
              <a:gd name="T6" fmla="*/ 708 w 1318"/>
              <a:gd name="T7" fmla="*/ 51 h 668"/>
              <a:gd name="T8" fmla="*/ 369 w 1318"/>
              <a:gd name="T9" fmla="*/ 98 h 668"/>
              <a:gd name="T10" fmla="*/ 135 w 1318"/>
              <a:gd name="T11" fmla="*/ 94 h 668"/>
              <a:gd name="T12" fmla="*/ 199 w 1318"/>
              <a:gd name="T13" fmla="*/ 352 h 668"/>
              <a:gd name="T14" fmla="*/ 250 w 1318"/>
              <a:gd name="T15" fmla="*/ 542 h 668"/>
              <a:gd name="T16" fmla="*/ 320 w 1318"/>
              <a:gd name="T17" fmla="*/ 641 h 668"/>
              <a:gd name="T18" fmla="*/ 490 w 1318"/>
              <a:gd name="T19" fmla="*/ 637 h 668"/>
              <a:gd name="T20" fmla="*/ 722 w 1318"/>
              <a:gd name="T21" fmla="*/ 628 h 668"/>
              <a:gd name="T22" fmla="*/ 1087 w 1318"/>
              <a:gd name="T23" fmla="*/ 594 h 668"/>
              <a:gd name="T24" fmla="*/ 1229 w 1318"/>
              <a:gd name="T25" fmla="*/ 541 h 668"/>
              <a:gd name="T26" fmla="*/ 1039 w 1318"/>
              <a:gd name="T27" fmla="*/ 463 h 668"/>
              <a:gd name="T28" fmla="*/ 1212 w 1318"/>
              <a:gd name="T29" fmla="*/ 371 h 668"/>
              <a:gd name="T30" fmla="*/ 1141 w 1318"/>
              <a:gd name="T31" fmla="*/ 330 h 668"/>
              <a:gd name="T32" fmla="*/ 1222 w 1318"/>
              <a:gd name="T33" fmla="*/ 258 h 668"/>
              <a:gd name="T34" fmla="*/ 141 w 1318"/>
              <a:gd name="T35" fmla="*/ 92 h 668"/>
              <a:gd name="T36" fmla="*/ 478 w 1318"/>
              <a:gd name="T37" fmla="*/ 531 h 668"/>
              <a:gd name="T38" fmla="*/ 344 w 1318"/>
              <a:gd name="T39" fmla="*/ 276 h 668"/>
              <a:gd name="T40" fmla="*/ 333 w 1318"/>
              <a:gd name="T41" fmla="*/ 133 h 668"/>
              <a:gd name="T42" fmla="*/ 291 w 1318"/>
              <a:gd name="T43" fmla="*/ 167 h 668"/>
              <a:gd name="T44" fmla="*/ 229 w 1318"/>
              <a:gd name="T45" fmla="*/ 96 h 668"/>
              <a:gd name="T46" fmla="*/ 296 w 1318"/>
              <a:gd name="T47" fmla="*/ 348 h 668"/>
              <a:gd name="T48" fmla="*/ 349 w 1318"/>
              <a:gd name="T49" fmla="*/ 550 h 668"/>
              <a:gd name="T50" fmla="*/ 403 w 1318"/>
              <a:gd name="T51" fmla="*/ 576 h 668"/>
              <a:gd name="T52" fmla="*/ 484 w 1318"/>
              <a:gd name="T53" fmla="*/ 602 h 668"/>
              <a:gd name="T54" fmla="*/ 564 w 1318"/>
              <a:gd name="T55" fmla="*/ 575 h 668"/>
              <a:gd name="T56" fmla="*/ 645 w 1318"/>
              <a:gd name="T57" fmla="*/ 569 h 668"/>
              <a:gd name="T58" fmla="*/ 805 w 1318"/>
              <a:gd name="T59" fmla="*/ 24 h 668"/>
              <a:gd name="T60" fmla="*/ 1126 w 1318"/>
              <a:gd name="T61" fmla="*/ 491 h 668"/>
              <a:gd name="T62" fmla="*/ 1103 w 1318"/>
              <a:gd name="T63" fmla="*/ 362 h 668"/>
              <a:gd name="T64" fmla="*/ 1131 w 1318"/>
              <a:gd name="T65" fmla="*/ 158 h 668"/>
              <a:gd name="T66" fmla="*/ 1110 w 1318"/>
              <a:gd name="T67" fmla="*/ 216 h 668"/>
              <a:gd name="T68" fmla="*/ 1043 w 1318"/>
              <a:gd name="T69" fmla="*/ 184 h 668"/>
              <a:gd name="T70" fmla="*/ 1107 w 1318"/>
              <a:gd name="T71" fmla="*/ 110 h 668"/>
              <a:gd name="T72" fmla="*/ 1009 w 1318"/>
              <a:gd name="T73" fmla="*/ 60 h 668"/>
              <a:gd name="T74" fmla="*/ 1034 w 1318"/>
              <a:gd name="T75" fmla="*/ 510 h 668"/>
              <a:gd name="T76" fmla="*/ 1065 w 1318"/>
              <a:gd name="T77" fmla="*/ 424 h 668"/>
              <a:gd name="T78" fmla="*/ 1020 w 1318"/>
              <a:gd name="T79" fmla="*/ 338 h 668"/>
              <a:gd name="T80" fmla="*/ 1162 w 1318"/>
              <a:gd name="T81" fmla="*/ 261 h 668"/>
              <a:gd name="T82" fmla="*/ 1215 w 1318"/>
              <a:gd name="T83" fmla="*/ 215 h 668"/>
              <a:gd name="T84" fmla="*/ 1181 w 1318"/>
              <a:gd name="T85" fmla="*/ 76 h 668"/>
              <a:gd name="T86" fmla="*/ 686 w 1318"/>
              <a:gd name="T87" fmla="*/ 6 h 668"/>
              <a:gd name="T88" fmla="*/ 674 w 1318"/>
              <a:gd name="T89" fmla="*/ 37 h 668"/>
              <a:gd name="T90" fmla="*/ 476 w 1318"/>
              <a:gd name="T91" fmla="*/ 26 h 668"/>
              <a:gd name="T92" fmla="*/ 364 w 1318"/>
              <a:gd name="T93" fmla="*/ 35 h 668"/>
              <a:gd name="T94" fmla="*/ 449 w 1318"/>
              <a:gd name="T95" fmla="*/ 65 h 668"/>
              <a:gd name="T96" fmla="*/ 487 w 1318"/>
              <a:gd name="T97" fmla="*/ 84 h 668"/>
              <a:gd name="T98" fmla="*/ 1209 w 1318"/>
              <a:gd name="T99" fmla="*/ 260 h 668"/>
              <a:gd name="T100" fmla="*/ 1216 w 1318"/>
              <a:gd name="T101" fmla="*/ 287 h 668"/>
              <a:gd name="T102" fmla="*/ 1267 w 1318"/>
              <a:gd name="T103" fmla="*/ 355 h 668"/>
              <a:gd name="T104" fmla="*/ 1156 w 1318"/>
              <a:gd name="T105" fmla="*/ 387 h 668"/>
              <a:gd name="T106" fmla="*/ 1190 w 1318"/>
              <a:gd name="T107" fmla="*/ 422 h 668"/>
              <a:gd name="T108" fmla="*/ 1231 w 1318"/>
              <a:gd name="T109" fmla="*/ 442 h 668"/>
              <a:gd name="T110" fmla="*/ 1247 w 1318"/>
              <a:gd name="T111" fmla="*/ 481 h 668"/>
              <a:gd name="T112" fmla="*/ 1221 w 1318"/>
              <a:gd name="T113" fmla="*/ 504 h 668"/>
              <a:gd name="T114" fmla="*/ 1140 w 1318"/>
              <a:gd name="T115" fmla="*/ 536 h 668"/>
              <a:gd name="T116" fmla="*/ 1065 w 1318"/>
              <a:gd name="T117" fmla="*/ 546 h 668"/>
              <a:gd name="T118" fmla="*/ 1172 w 1318"/>
              <a:gd name="T119" fmla="*/ 606 h 668"/>
              <a:gd name="T120" fmla="*/ 1063 w 1318"/>
              <a:gd name="T121" fmla="*/ 620 h 668"/>
              <a:gd name="T122" fmla="*/ 604 w 1318"/>
              <a:gd name="T123" fmla="*/ 637 h 668"/>
              <a:gd name="T124" fmla="*/ 331 w 1318"/>
              <a:gd name="T125" fmla="*/ 657 h 6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18" h="668">
                <a:moveTo>
                  <a:pt x="1298" y="25"/>
                </a:moveTo>
                <a:cubicBezTo>
                  <a:pt x="1297" y="25"/>
                  <a:pt x="1296" y="25"/>
                  <a:pt x="1296" y="24"/>
                </a:cubicBezTo>
                <a:cubicBezTo>
                  <a:pt x="1295" y="25"/>
                  <a:pt x="1295" y="26"/>
                  <a:pt x="1295" y="26"/>
                </a:cubicBezTo>
                <a:cubicBezTo>
                  <a:pt x="1296" y="27"/>
                  <a:pt x="1297" y="27"/>
                  <a:pt x="1297" y="27"/>
                </a:cubicBezTo>
                <a:cubicBezTo>
                  <a:pt x="1297" y="26"/>
                  <a:pt x="1297" y="25"/>
                  <a:pt x="1298" y="25"/>
                </a:cubicBezTo>
                <a:close/>
                <a:moveTo>
                  <a:pt x="1197" y="36"/>
                </a:moveTo>
                <a:cubicBezTo>
                  <a:pt x="1191" y="36"/>
                  <a:pt x="1187" y="36"/>
                  <a:pt x="1182" y="37"/>
                </a:cubicBezTo>
                <a:cubicBezTo>
                  <a:pt x="1183" y="38"/>
                  <a:pt x="1183" y="40"/>
                  <a:pt x="1184" y="41"/>
                </a:cubicBezTo>
                <a:cubicBezTo>
                  <a:pt x="1186" y="41"/>
                  <a:pt x="1188" y="42"/>
                  <a:pt x="1190" y="41"/>
                </a:cubicBezTo>
                <a:cubicBezTo>
                  <a:pt x="1191" y="41"/>
                  <a:pt x="1191" y="41"/>
                  <a:pt x="1192" y="41"/>
                </a:cubicBezTo>
                <a:cubicBezTo>
                  <a:pt x="1191" y="43"/>
                  <a:pt x="1191" y="44"/>
                  <a:pt x="1189" y="45"/>
                </a:cubicBezTo>
                <a:cubicBezTo>
                  <a:pt x="1191" y="48"/>
                  <a:pt x="1191" y="45"/>
                  <a:pt x="1190" y="48"/>
                </a:cubicBezTo>
                <a:cubicBezTo>
                  <a:pt x="1195" y="49"/>
                  <a:pt x="1211" y="49"/>
                  <a:pt x="1215" y="47"/>
                </a:cubicBezTo>
                <a:cubicBezTo>
                  <a:pt x="1217" y="48"/>
                  <a:pt x="1217" y="48"/>
                  <a:pt x="1218" y="49"/>
                </a:cubicBezTo>
                <a:cubicBezTo>
                  <a:pt x="1218" y="50"/>
                  <a:pt x="1218" y="50"/>
                  <a:pt x="1218" y="52"/>
                </a:cubicBezTo>
                <a:cubicBezTo>
                  <a:pt x="1224" y="53"/>
                  <a:pt x="1228" y="52"/>
                  <a:pt x="1230" y="55"/>
                </a:cubicBezTo>
                <a:cubicBezTo>
                  <a:pt x="1231" y="56"/>
                  <a:pt x="1232" y="56"/>
                  <a:pt x="1232" y="56"/>
                </a:cubicBezTo>
                <a:cubicBezTo>
                  <a:pt x="1232" y="53"/>
                  <a:pt x="1230" y="51"/>
                  <a:pt x="1230" y="48"/>
                </a:cubicBezTo>
                <a:cubicBezTo>
                  <a:pt x="1228" y="47"/>
                  <a:pt x="1224" y="46"/>
                  <a:pt x="1223" y="44"/>
                </a:cubicBezTo>
                <a:cubicBezTo>
                  <a:pt x="1222" y="44"/>
                  <a:pt x="1222" y="44"/>
                  <a:pt x="1222" y="44"/>
                </a:cubicBezTo>
                <a:cubicBezTo>
                  <a:pt x="1224" y="42"/>
                  <a:pt x="1224" y="43"/>
                  <a:pt x="1227" y="42"/>
                </a:cubicBezTo>
                <a:cubicBezTo>
                  <a:pt x="1227" y="42"/>
                  <a:pt x="1227" y="42"/>
                  <a:pt x="1228" y="41"/>
                </a:cubicBezTo>
                <a:cubicBezTo>
                  <a:pt x="1227" y="41"/>
                  <a:pt x="1227" y="41"/>
                  <a:pt x="1227" y="41"/>
                </a:cubicBezTo>
                <a:cubicBezTo>
                  <a:pt x="1224" y="36"/>
                  <a:pt x="1216" y="34"/>
                  <a:pt x="1212" y="29"/>
                </a:cubicBezTo>
                <a:cubicBezTo>
                  <a:pt x="1204" y="29"/>
                  <a:pt x="1188" y="28"/>
                  <a:pt x="1178" y="27"/>
                </a:cubicBezTo>
                <a:cubicBezTo>
                  <a:pt x="1178" y="28"/>
                  <a:pt x="1178" y="28"/>
                  <a:pt x="1178" y="29"/>
                </a:cubicBezTo>
                <a:cubicBezTo>
                  <a:pt x="1186" y="32"/>
                  <a:pt x="1192" y="33"/>
                  <a:pt x="1197" y="35"/>
                </a:cubicBezTo>
                <a:cubicBezTo>
                  <a:pt x="1197" y="35"/>
                  <a:pt x="1197" y="36"/>
                  <a:pt x="1197" y="36"/>
                </a:cubicBezTo>
                <a:close/>
                <a:moveTo>
                  <a:pt x="1280" y="64"/>
                </a:moveTo>
                <a:cubicBezTo>
                  <a:pt x="1285" y="59"/>
                  <a:pt x="1290" y="59"/>
                  <a:pt x="1295" y="55"/>
                </a:cubicBezTo>
                <a:cubicBezTo>
                  <a:pt x="1295" y="55"/>
                  <a:pt x="1296" y="54"/>
                  <a:pt x="1296" y="54"/>
                </a:cubicBezTo>
                <a:cubicBezTo>
                  <a:pt x="1293" y="52"/>
                  <a:pt x="1293" y="50"/>
                  <a:pt x="1291" y="47"/>
                </a:cubicBezTo>
                <a:cubicBezTo>
                  <a:pt x="1290" y="46"/>
                  <a:pt x="1290" y="46"/>
                  <a:pt x="1288" y="45"/>
                </a:cubicBezTo>
                <a:cubicBezTo>
                  <a:pt x="1286" y="49"/>
                  <a:pt x="1281" y="58"/>
                  <a:pt x="1278" y="60"/>
                </a:cubicBezTo>
                <a:cubicBezTo>
                  <a:pt x="1278" y="62"/>
                  <a:pt x="1278" y="62"/>
                  <a:pt x="1278" y="63"/>
                </a:cubicBezTo>
                <a:cubicBezTo>
                  <a:pt x="1279" y="64"/>
                  <a:pt x="1278" y="63"/>
                  <a:pt x="1280" y="64"/>
                </a:cubicBezTo>
                <a:close/>
                <a:moveTo>
                  <a:pt x="1297" y="200"/>
                </a:moveTo>
                <a:cubicBezTo>
                  <a:pt x="1296" y="200"/>
                  <a:pt x="1296" y="200"/>
                  <a:pt x="1295" y="199"/>
                </a:cubicBezTo>
                <a:cubicBezTo>
                  <a:pt x="1296" y="200"/>
                  <a:pt x="1296" y="201"/>
                  <a:pt x="1297" y="202"/>
                </a:cubicBezTo>
                <a:cubicBezTo>
                  <a:pt x="1293" y="204"/>
                  <a:pt x="1290" y="202"/>
                  <a:pt x="1287" y="206"/>
                </a:cubicBezTo>
                <a:cubicBezTo>
                  <a:pt x="1284" y="203"/>
                  <a:pt x="1284" y="200"/>
                  <a:pt x="1280" y="197"/>
                </a:cubicBezTo>
                <a:cubicBezTo>
                  <a:pt x="1281" y="193"/>
                  <a:pt x="1282" y="194"/>
                  <a:pt x="1282" y="190"/>
                </a:cubicBezTo>
                <a:cubicBezTo>
                  <a:pt x="1282" y="190"/>
                  <a:pt x="1283" y="190"/>
                  <a:pt x="1283" y="190"/>
                </a:cubicBezTo>
                <a:cubicBezTo>
                  <a:pt x="1281" y="190"/>
                  <a:pt x="1280" y="190"/>
                  <a:pt x="1278" y="190"/>
                </a:cubicBezTo>
                <a:cubicBezTo>
                  <a:pt x="1278" y="188"/>
                  <a:pt x="1279" y="187"/>
                  <a:pt x="1279" y="186"/>
                </a:cubicBezTo>
                <a:cubicBezTo>
                  <a:pt x="1283" y="186"/>
                  <a:pt x="1283" y="185"/>
                  <a:pt x="1287" y="185"/>
                </a:cubicBezTo>
                <a:cubicBezTo>
                  <a:pt x="1287" y="185"/>
                  <a:pt x="1287" y="184"/>
                  <a:pt x="1288" y="184"/>
                </a:cubicBezTo>
                <a:cubicBezTo>
                  <a:pt x="1286" y="183"/>
                  <a:pt x="1285" y="182"/>
                  <a:pt x="1284" y="181"/>
                </a:cubicBezTo>
                <a:cubicBezTo>
                  <a:pt x="1273" y="181"/>
                  <a:pt x="1261" y="189"/>
                  <a:pt x="1252" y="178"/>
                </a:cubicBezTo>
                <a:cubicBezTo>
                  <a:pt x="1248" y="178"/>
                  <a:pt x="1248" y="178"/>
                  <a:pt x="1246" y="181"/>
                </a:cubicBezTo>
                <a:cubicBezTo>
                  <a:pt x="1245" y="181"/>
                  <a:pt x="1244" y="181"/>
                  <a:pt x="1243" y="180"/>
                </a:cubicBezTo>
                <a:cubicBezTo>
                  <a:pt x="1244" y="178"/>
                  <a:pt x="1245" y="178"/>
                  <a:pt x="1246" y="176"/>
                </a:cubicBezTo>
                <a:cubicBezTo>
                  <a:pt x="1251" y="176"/>
                  <a:pt x="1256" y="179"/>
                  <a:pt x="1259" y="179"/>
                </a:cubicBezTo>
                <a:cubicBezTo>
                  <a:pt x="1263" y="179"/>
                  <a:pt x="1264" y="176"/>
                  <a:pt x="1270" y="177"/>
                </a:cubicBezTo>
                <a:cubicBezTo>
                  <a:pt x="1270" y="177"/>
                  <a:pt x="1271" y="177"/>
                  <a:pt x="1271" y="177"/>
                </a:cubicBezTo>
                <a:cubicBezTo>
                  <a:pt x="1271" y="172"/>
                  <a:pt x="1269" y="172"/>
                  <a:pt x="1267" y="168"/>
                </a:cubicBezTo>
                <a:cubicBezTo>
                  <a:pt x="1260" y="167"/>
                  <a:pt x="1253" y="165"/>
                  <a:pt x="1245" y="163"/>
                </a:cubicBezTo>
                <a:cubicBezTo>
                  <a:pt x="1243" y="162"/>
                  <a:pt x="1240" y="157"/>
                  <a:pt x="1235" y="158"/>
                </a:cubicBezTo>
                <a:cubicBezTo>
                  <a:pt x="1232" y="158"/>
                  <a:pt x="1231" y="160"/>
                  <a:pt x="1227" y="159"/>
                </a:cubicBezTo>
                <a:cubicBezTo>
                  <a:pt x="1227" y="158"/>
                  <a:pt x="1228" y="157"/>
                  <a:pt x="1228" y="156"/>
                </a:cubicBezTo>
                <a:cubicBezTo>
                  <a:pt x="1227" y="156"/>
                  <a:pt x="1227" y="155"/>
                  <a:pt x="1227" y="155"/>
                </a:cubicBezTo>
                <a:cubicBezTo>
                  <a:pt x="1225" y="155"/>
                  <a:pt x="1224" y="155"/>
                  <a:pt x="1223" y="155"/>
                </a:cubicBezTo>
                <a:cubicBezTo>
                  <a:pt x="1219" y="154"/>
                  <a:pt x="1219" y="154"/>
                  <a:pt x="1218" y="152"/>
                </a:cubicBezTo>
                <a:cubicBezTo>
                  <a:pt x="1218" y="151"/>
                  <a:pt x="1218" y="152"/>
                  <a:pt x="1219" y="151"/>
                </a:cubicBezTo>
                <a:cubicBezTo>
                  <a:pt x="1219" y="151"/>
                  <a:pt x="1220" y="150"/>
                  <a:pt x="1220" y="149"/>
                </a:cubicBezTo>
                <a:cubicBezTo>
                  <a:pt x="1215" y="149"/>
                  <a:pt x="1216" y="148"/>
                  <a:pt x="1214" y="151"/>
                </a:cubicBezTo>
                <a:cubicBezTo>
                  <a:pt x="1212" y="149"/>
                  <a:pt x="1213" y="151"/>
                  <a:pt x="1213" y="148"/>
                </a:cubicBezTo>
                <a:cubicBezTo>
                  <a:pt x="1207" y="146"/>
                  <a:pt x="1204" y="145"/>
                  <a:pt x="1199" y="144"/>
                </a:cubicBezTo>
                <a:cubicBezTo>
                  <a:pt x="1198" y="144"/>
                  <a:pt x="1198" y="145"/>
                  <a:pt x="1197" y="145"/>
                </a:cubicBezTo>
                <a:cubicBezTo>
                  <a:pt x="1198" y="146"/>
                  <a:pt x="1199" y="147"/>
                  <a:pt x="1200" y="148"/>
                </a:cubicBezTo>
                <a:cubicBezTo>
                  <a:pt x="1197" y="148"/>
                  <a:pt x="1195" y="148"/>
                  <a:pt x="1192" y="148"/>
                </a:cubicBezTo>
                <a:cubicBezTo>
                  <a:pt x="1193" y="145"/>
                  <a:pt x="1193" y="144"/>
                  <a:pt x="1192" y="143"/>
                </a:cubicBezTo>
                <a:cubicBezTo>
                  <a:pt x="1188" y="143"/>
                  <a:pt x="1189" y="142"/>
                  <a:pt x="1188" y="146"/>
                </a:cubicBezTo>
                <a:cubicBezTo>
                  <a:pt x="1184" y="144"/>
                  <a:pt x="1182" y="142"/>
                  <a:pt x="1177" y="141"/>
                </a:cubicBezTo>
                <a:cubicBezTo>
                  <a:pt x="1186" y="136"/>
                  <a:pt x="1205" y="146"/>
                  <a:pt x="1213" y="143"/>
                </a:cubicBezTo>
                <a:cubicBezTo>
                  <a:pt x="1214" y="143"/>
                  <a:pt x="1214" y="143"/>
                  <a:pt x="1214" y="143"/>
                </a:cubicBezTo>
                <a:cubicBezTo>
                  <a:pt x="1213" y="140"/>
                  <a:pt x="1213" y="140"/>
                  <a:pt x="1212" y="138"/>
                </a:cubicBezTo>
                <a:cubicBezTo>
                  <a:pt x="1203" y="136"/>
                  <a:pt x="1178" y="130"/>
                  <a:pt x="1172" y="134"/>
                </a:cubicBezTo>
                <a:cubicBezTo>
                  <a:pt x="1169" y="133"/>
                  <a:pt x="1169" y="133"/>
                  <a:pt x="1167" y="131"/>
                </a:cubicBezTo>
                <a:cubicBezTo>
                  <a:pt x="1169" y="129"/>
                  <a:pt x="1168" y="130"/>
                  <a:pt x="1170" y="129"/>
                </a:cubicBezTo>
                <a:cubicBezTo>
                  <a:pt x="1170" y="128"/>
                  <a:pt x="1170" y="127"/>
                  <a:pt x="1170" y="127"/>
                </a:cubicBezTo>
                <a:cubicBezTo>
                  <a:pt x="1165" y="126"/>
                  <a:pt x="1160" y="126"/>
                  <a:pt x="1157" y="128"/>
                </a:cubicBezTo>
                <a:cubicBezTo>
                  <a:pt x="1154" y="128"/>
                  <a:pt x="1151" y="127"/>
                  <a:pt x="1148" y="126"/>
                </a:cubicBezTo>
                <a:cubicBezTo>
                  <a:pt x="1149" y="126"/>
                  <a:pt x="1149" y="126"/>
                  <a:pt x="1150" y="126"/>
                </a:cubicBezTo>
                <a:cubicBezTo>
                  <a:pt x="1152" y="124"/>
                  <a:pt x="1154" y="123"/>
                  <a:pt x="1157" y="122"/>
                </a:cubicBezTo>
                <a:cubicBezTo>
                  <a:pt x="1161" y="123"/>
                  <a:pt x="1161" y="125"/>
                  <a:pt x="1164" y="124"/>
                </a:cubicBezTo>
                <a:cubicBezTo>
                  <a:pt x="1166" y="125"/>
                  <a:pt x="1168" y="125"/>
                  <a:pt x="1170" y="125"/>
                </a:cubicBezTo>
                <a:cubicBezTo>
                  <a:pt x="1169" y="123"/>
                  <a:pt x="1167" y="123"/>
                  <a:pt x="1163" y="122"/>
                </a:cubicBezTo>
                <a:cubicBezTo>
                  <a:pt x="1163" y="121"/>
                  <a:pt x="1163" y="121"/>
                  <a:pt x="1163" y="120"/>
                </a:cubicBezTo>
                <a:cubicBezTo>
                  <a:pt x="1166" y="121"/>
                  <a:pt x="1168" y="121"/>
                  <a:pt x="1170" y="120"/>
                </a:cubicBezTo>
                <a:cubicBezTo>
                  <a:pt x="1172" y="121"/>
                  <a:pt x="1175" y="121"/>
                  <a:pt x="1178" y="122"/>
                </a:cubicBezTo>
                <a:cubicBezTo>
                  <a:pt x="1178" y="122"/>
                  <a:pt x="1178" y="123"/>
                  <a:pt x="1178" y="123"/>
                </a:cubicBezTo>
                <a:cubicBezTo>
                  <a:pt x="1176" y="123"/>
                  <a:pt x="1175" y="124"/>
                  <a:pt x="1174" y="124"/>
                </a:cubicBezTo>
                <a:cubicBezTo>
                  <a:pt x="1173" y="124"/>
                  <a:pt x="1173" y="124"/>
                  <a:pt x="1173" y="124"/>
                </a:cubicBezTo>
                <a:cubicBezTo>
                  <a:pt x="1174" y="125"/>
                  <a:pt x="1175" y="125"/>
                  <a:pt x="1178" y="126"/>
                </a:cubicBezTo>
                <a:cubicBezTo>
                  <a:pt x="1177" y="127"/>
                  <a:pt x="1176" y="127"/>
                  <a:pt x="1176" y="128"/>
                </a:cubicBezTo>
                <a:cubicBezTo>
                  <a:pt x="1175" y="128"/>
                  <a:pt x="1175" y="129"/>
                  <a:pt x="1175" y="130"/>
                </a:cubicBezTo>
                <a:cubicBezTo>
                  <a:pt x="1186" y="132"/>
                  <a:pt x="1192" y="132"/>
                  <a:pt x="1204" y="133"/>
                </a:cubicBezTo>
                <a:cubicBezTo>
                  <a:pt x="1202" y="130"/>
                  <a:pt x="1193" y="129"/>
                  <a:pt x="1188" y="128"/>
                </a:cubicBezTo>
                <a:cubicBezTo>
                  <a:pt x="1191" y="127"/>
                  <a:pt x="1192" y="128"/>
                  <a:pt x="1194" y="124"/>
                </a:cubicBezTo>
                <a:cubicBezTo>
                  <a:pt x="1197" y="126"/>
                  <a:pt x="1197" y="126"/>
                  <a:pt x="1198" y="128"/>
                </a:cubicBezTo>
                <a:cubicBezTo>
                  <a:pt x="1206" y="129"/>
                  <a:pt x="1205" y="130"/>
                  <a:pt x="1206" y="134"/>
                </a:cubicBezTo>
                <a:cubicBezTo>
                  <a:pt x="1211" y="135"/>
                  <a:pt x="1213" y="134"/>
                  <a:pt x="1216" y="132"/>
                </a:cubicBezTo>
                <a:cubicBezTo>
                  <a:pt x="1218" y="134"/>
                  <a:pt x="1219" y="135"/>
                  <a:pt x="1218" y="140"/>
                </a:cubicBezTo>
                <a:cubicBezTo>
                  <a:pt x="1220" y="140"/>
                  <a:pt x="1221" y="140"/>
                  <a:pt x="1223" y="140"/>
                </a:cubicBezTo>
                <a:cubicBezTo>
                  <a:pt x="1223" y="138"/>
                  <a:pt x="1223" y="136"/>
                  <a:pt x="1223" y="134"/>
                </a:cubicBezTo>
                <a:cubicBezTo>
                  <a:pt x="1223" y="133"/>
                  <a:pt x="1223" y="133"/>
                  <a:pt x="1223" y="132"/>
                </a:cubicBezTo>
                <a:cubicBezTo>
                  <a:pt x="1230" y="133"/>
                  <a:pt x="1237" y="135"/>
                  <a:pt x="1243" y="136"/>
                </a:cubicBezTo>
                <a:cubicBezTo>
                  <a:pt x="1241" y="139"/>
                  <a:pt x="1237" y="137"/>
                  <a:pt x="1233" y="136"/>
                </a:cubicBezTo>
                <a:cubicBezTo>
                  <a:pt x="1233" y="137"/>
                  <a:pt x="1233" y="138"/>
                  <a:pt x="1232" y="138"/>
                </a:cubicBezTo>
                <a:cubicBezTo>
                  <a:pt x="1236" y="139"/>
                  <a:pt x="1235" y="139"/>
                  <a:pt x="1239" y="139"/>
                </a:cubicBezTo>
                <a:cubicBezTo>
                  <a:pt x="1238" y="140"/>
                  <a:pt x="1237" y="140"/>
                  <a:pt x="1236" y="141"/>
                </a:cubicBezTo>
                <a:cubicBezTo>
                  <a:pt x="1237" y="142"/>
                  <a:pt x="1237" y="142"/>
                  <a:pt x="1239" y="143"/>
                </a:cubicBezTo>
                <a:cubicBezTo>
                  <a:pt x="1237" y="144"/>
                  <a:pt x="1236" y="145"/>
                  <a:pt x="1234" y="146"/>
                </a:cubicBezTo>
                <a:cubicBezTo>
                  <a:pt x="1235" y="149"/>
                  <a:pt x="1243" y="151"/>
                  <a:pt x="1243" y="154"/>
                </a:cubicBezTo>
                <a:cubicBezTo>
                  <a:pt x="1247" y="154"/>
                  <a:pt x="1246" y="153"/>
                  <a:pt x="1249" y="153"/>
                </a:cubicBezTo>
                <a:cubicBezTo>
                  <a:pt x="1249" y="154"/>
                  <a:pt x="1249" y="155"/>
                  <a:pt x="1249" y="156"/>
                </a:cubicBezTo>
                <a:cubicBezTo>
                  <a:pt x="1254" y="157"/>
                  <a:pt x="1254" y="157"/>
                  <a:pt x="1255" y="152"/>
                </a:cubicBezTo>
                <a:cubicBezTo>
                  <a:pt x="1257" y="153"/>
                  <a:pt x="1256" y="153"/>
                  <a:pt x="1257" y="154"/>
                </a:cubicBezTo>
                <a:cubicBezTo>
                  <a:pt x="1258" y="154"/>
                  <a:pt x="1259" y="154"/>
                  <a:pt x="1260" y="154"/>
                </a:cubicBezTo>
                <a:cubicBezTo>
                  <a:pt x="1260" y="153"/>
                  <a:pt x="1261" y="152"/>
                  <a:pt x="1261" y="151"/>
                </a:cubicBezTo>
                <a:cubicBezTo>
                  <a:pt x="1257" y="148"/>
                  <a:pt x="1254" y="148"/>
                  <a:pt x="1247" y="146"/>
                </a:cubicBezTo>
                <a:cubicBezTo>
                  <a:pt x="1246" y="146"/>
                  <a:pt x="1246" y="146"/>
                  <a:pt x="1246" y="145"/>
                </a:cubicBezTo>
                <a:cubicBezTo>
                  <a:pt x="1246" y="144"/>
                  <a:pt x="1246" y="143"/>
                  <a:pt x="1246" y="142"/>
                </a:cubicBezTo>
                <a:cubicBezTo>
                  <a:pt x="1250" y="144"/>
                  <a:pt x="1253" y="146"/>
                  <a:pt x="1257" y="147"/>
                </a:cubicBezTo>
                <a:cubicBezTo>
                  <a:pt x="1258" y="145"/>
                  <a:pt x="1258" y="144"/>
                  <a:pt x="1259" y="143"/>
                </a:cubicBezTo>
                <a:cubicBezTo>
                  <a:pt x="1264" y="144"/>
                  <a:pt x="1262" y="143"/>
                  <a:pt x="1262" y="146"/>
                </a:cubicBezTo>
                <a:cubicBezTo>
                  <a:pt x="1267" y="148"/>
                  <a:pt x="1269" y="149"/>
                  <a:pt x="1271" y="152"/>
                </a:cubicBezTo>
                <a:cubicBezTo>
                  <a:pt x="1275" y="152"/>
                  <a:pt x="1277" y="150"/>
                  <a:pt x="1282" y="149"/>
                </a:cubicBezTo>
                <a:cubicBezTo>
                  <a:pt x="1283" y="145"/>
                  <a:pt x="1282" y="144"/>
                  <a:pt x="1280" y="142"/>
                </a:cubicBezTo>
                <a:cubicBezTo>
                  <a:pt x="1282" y="140"/>
                  <a:pt x="1283" y="141"/>
                  <a:pt x="1284" y="138"/>
                </a:cubicBezTo>
                <a:cubicBezTo>
                  <a:pt x="1283" y="137"/>
                  <a:pt x="1283" y="137"/>
                  <a:pt x="1280" y="136"/>
                </a:cubicBezTo>
                <a:cubicBezTo>
                  <a:pt x="1284" y="134"/>
                  <a:pt x="1283" y="134"/>
                  <a:pt x="1285" y="130"/>
                </a:cubicBezTo>
                <a:cubicBezTo>
                  <a:pt x="1284" y="129"/>
                  <a:pt x="1284" y="128"/>
                  <a:pt x="1283" y="126"/>
                </a:cubicBezTo>
                <a:cubicBezTo>
                  <a:pt x="1281" y="126"/>
                  <a:pt x="1278" y="125"/>
                  <a:pt x="1275" y="125"/>
                </a:cubicBezTo>
                <a:cubicBezTo>
                  <a:pt x="1276" y="123"/>
                  <a:pt x="1276" y="123"/>
                  <a:pt x="1277" y="122"/>
                </a:cubicBezTo>
                <a:cubicBezTo>
                  <a:pt x="1277" y="122"/>
                  <a:pt x="1277" y="121"/>
                  <a:pt x="1277" y="121"/>
                </a:cubicBezTo>
                <a:cubicBezTo>
                  <a:pt x="1276" y="121"/>
                  <a:pt x="1274" y="120"/>
                  <a:pt x="1273" y="120"/>
                </a:cubicBezTo>
                <a:cubicBezTo>
                  <a:pt x="1274" y="118"/>
                  <a:pt x="1280" y="113"/>
                  <a:pt x="1281" y="112"/>
                </a:cubicBezTo>
                <a:cubicBezTo>
                  <a:pt x="1280" y="108"/>
                  <a:pt x="1277" y="104"/>
                  <a:pt x="1275" y="99"/>
                </a:cubicBezTo>
                <a:cubicBezTo>
                  <a:pt x="1264" y="97"/>
                  <a:pt x="1260" y="92"/>
                  <a:pt x="1249" y="91"/>
                </a:cubicBezTo>
                <a:cubicBezTo>
                  <a:pt x="1250" y="94"/>
                  <a:pt x="1249" y="93"/>
                  <a:pt x="1252" y="95"/>
                </a:cubicBezTo>
                <a:cubicBezTo>
                  <a:pt x="1251" y="95"/>
                  <a:pt x="1230" y="88"/>
                  <a:pt x="1228" y="87"/>
                </a:cubicBezTo>
                <a:cubicBezTo>
                  <a:pt x="1221" y="87"/>
                  <a:pt x="1226" y="93"/>
                  <a:pt x="1222" y="97"/>
                </a:cubicBezTo>
                <a:cubicBezTo>
                  <a:pt x="1221" y="99"/>
                  <a:pt x="1221" y="99"/>
                  <a:pt x="1221" y="99"/>
                </a:cubicBezTo>
                <a:cubicBezTo>
                  <a:pt x="1221" y="99"/>
                  <a:pt x="1221" y="99"/>
                  <a:pt x="1220" y="99"/>
                </a:cubicBezTo>
                <a:cubicBezTo>
                  <a:pt x="1221" y="96"/>
                  <a:pt x="1221" y="96"/>
                  <a:pt x="1220" y="95"/>
                </a:cubicBezTo>
                <a:cubicBezTo>
                  <a:pt x="1222" y="84"/>
                  <a:pt x="1224" y="83"/>
                  <a:pt x="1231" y="81"/>
                </a:cubicBezTo>
                <a:cubicBezTo>
                  <a:pt x="1233" y="79"/>
                  <a:pt x="1232" y="85"/>
                  <a:pt x="1236" y="84"/>
                </a:cubicBezTo>
                <a:cubicBezTo>
                  <a:pt x="1237" y="83"/>
                  <a:pt x="1239" y="82"/>
                  <a:pt x="1240" y="81"/>
                </a:cubicBezTo>
                <a:cubicBezTo>
                  <a:pt x="1241" y="81"/>
                  <a:pt x="1241" y="81"/>
                  <a:pt x="1242" y="81"/>
                </a:cubicBezTo>
                <a:cubicBezTo>
                  <a:pt x="1245" y="82"/>
                  <a:pt x="1263" y="83"/>
                  <a:pt x="1264" y="85"/>
                </a:cubicBezTo>
                <a:cubicBezTo>
                  <a:pt x="1265" y="85"/>
                  <a:pt x="1265" y="88"/>
                  <a:pt x="1267" y="89"/>
                </a:cubicBezTo>
                <a:cubicBezTo>
                  <a:pt x="1274" y="90"/>
                  <a:pt x="1282" y="92"/>
                  <a:pt x="1289" y="93"/>
                </a:cubicBezTo>
                <a:cubicBezTo>
                  <a:pt x="1290" y="85"/>
                  <a:pt x="1287" y="85"/>
                  <a:pt x="1284" y="81"/>
                </a:cubicBezTo>
                <a:cubicBezTo>
                  <a:pt x="1282" y="79"/>
                  <a:pt x="1284" y="77"/>
                  <a:pt x="1283" y="73"/>
                </a:cubicBezTo>
                <a:cubicBezTo>
                  <a:pt x="1281" y="72"/>
                  <a:pt x="1282" y="73"/>
                  <a:pt x="1278" y="73"/>
                </a:cubicBezTo>
                <a:cubicBezTo>
                  <a:pt x="1279" y="71"/>
                  <a:pt x="1280" y="71"/>
                  <a:pt x="1281" y="70"/>
                </a:cubicBezTo>
                <a:cubicBezTo>
                  <a:pt x="1281" y="68"/>
                  <a:pt x="1281" y="67"/>
                  <a:pt x="1281" y="66"/>
                </a:cubicBezTo>
                <a:cubicBezTo>
                  <a:pt x="1276" y="66"/>
                  <a:pt x="1278" y="67"/>
                  <a:pt x="1276" y="68"/>
                </a:cubicBezTo>
                <a:cubicBezTo>
                  <a:pt x="1271" y="70"/>
                  <a:pt x="1264" y="64"/>
                  <a:pt x="1259" y="62"/>
                </a:cubicBezTo>
                <a:cubicBezTo>
                  <a:pt x="1260" y="61"/>
                  <a:pt x="1261" y="60"/>
                  <a:pt x="1262" y="59"/>
                </a:cubicBezTo>
                <a:cubicBezTo>
                  <a:pt x="1266" y="60"/>
                  <a:pt x="1267" y="61"/>
                  <a:pt x="1269" y="63"/>
                </a:cubicBezTo>
                <a:cubicBezTo>
                  <a:pt x="1271" y="63"/>
                  <a:pt x="1271" y="63"/>
                  <a:pt x="1272" y="63"/>
                </a:cubicBezTo>
                <a:cubicBezTo>
                  <a:pt x="1272" y="63"/>
                  <a:pt x="1273" y="62"/>
                  <a:pt x="1273" y="62"/>
                </a:cubicBezTo>
                <a:cubicBezTo>
                  <a:pt x="1273" y="62"/>
                  <a:pt x="1273" y="62"/>
                  <a:pt x="1272" y="62"/>
                </a:cubicBezTo>
                <a:cubicBezTo>
                  <a:pt x="1271" y="60"/>
                  <a:pt x="1264" y="54"/>
                  <a:pt x="1260" y="55"/>
                </a:cubicBezTo>
                <a:cubicBezTo>
                  <a:pt x="1259" y="56"/>
                  <a:pt x="1259" y="57"/>
                  <a:pt x="1258" y="58"/>
                </a:cubicBezTo>
                <a:cubicBezTo>
                  <a:pt x="1254" y="57"/>
                  <a:pt x="1250" y="55"/>
                  <a:pt x="1245" y="54"/>
                </a:cubicBezTo>
                <a:cubicBezTo>
                  <a:pt x="1244" y="54"/>
                  <a:pt x="1241" y="58"/>
                  <a:pt x="1240" y="59"/>
                </a:cubicBezTo>
                <a:cubicBezTo>
                  <a:pt x="1239" y="58"/>
                  <a:pt x="1238" y="58"/>
                  <a:pt x="1237" y="58"/>
                </a:cubicBezTo>
                <a:cubicBezTo>
                  <a:pt x="1238" y="56"/>
                  <a:pt x="1240" y="55"/>
                  <a:pt x="1241" y="53"/>
                </a:cubicBezTo>
                <a:cubicBezTo>
                  <a:pt x="1241" y="53"/>
                  <a:pt x="1240" y="52"/>
                  <a:pt x="1240" y="51"/>
                </a:cubicBezTo>
                <a:cubicBezTo>
                  <a:pt x="1238" y="51"/>
                  <a:pt x="1237" y="50"/>
                  <a:pt x="1236" y="50"/>
                </a:cubicBezTo>
                <a:cubicBezTo>
                  <a:pt x="1235" y="52"/>
                  <a:pt x="1235" y="54"/>
                  <a:pt x="1234" y="55"/>
                </a:cubicBezTo>
                <a:cubicBezTo>
                  <a:pt x="1233" y="56"/>
                  <a:pt x="1230" y="58"/>
                  <a:pt x="1229" y="58"/>
                </a:cubicBezTo>
                <a:cubicBezTo>
                  <a:pt x="1226" y="59"/>
                  <a:pt x="1224" y="56"/>
                  <a:pt x="1224" y="56"/>
                </a:cubicBezTo>
                <a:cubicBezTo>
                  <a:pt x="1222" y="57"/>
                  <a:pt x="1220" y="60"/>
                  <a:pt x="1217" y="61"/>
                </a:cubicBezTo>
                <a:cubicBezTo>
                  <a:pt x="1217" y="62"/>
                  <a:pt x="1216" y="59"/>
                  <a:pt x="1213" y="58"/>
                </a:cubicBezTo>
                <a:cubicBezTo>
                  <a:pt x="1213" y="59"/>
                  <a:pt x="1212" y="60"/>
                  <a:pt x="1212" y="61"/>
                </a:cubicBezTo>
                <a:cubicBezTo>
                  <a:pt x="1210" y="59"/>
                  <a:pt x="1211" y="57"/>
                  <a:pt x="1208" y="58"/>
                </a:cubicBezTo>
                <a:cubicBezTo>
                  <a:pt x="1204" y="58"/>
                  <a:pt x="1204" y="58"/>
                  <a:pt x="1201" y="59"/>
                </a:cubicBezTo>
                <a:cubicBezTo>
                  <a:pt x="1201" y="61"/>
                  <a:pt x="1201" y="61"/>
                  <a:pt x="1201" y="62"/>
                </a:cubicBezTo>
                <a:cubicBezTo>
                  <a:pt x="1204" y="64"/>
                  <a:pt x="1205" y="63"/>
                  <a:pt x="1207" y="60"/>
                </a:cubicBezTo>
                <a:cubicBezTo>
                  <a:pt x="1210" y="62"/>
                  <a:pt x="1212" y="65"/>
                  <a:pt x="1214" y="67"/>
                </a:cubicBezTo>
                <a:cubicBezTo>
                  <a:pt x="1214" y="69"/>
                  <a:pt x="1214" y="69"/>
                  <a:pt x="1214" y="69"/>
                </a:cubicBezTo>
                <a:cubicBezTo>
                  <a:pt x="1216" y="71"/>
                  <a:pt x="1231" y="74"/>
                  <a:pt x="1235" y="75"/>
                </a:cubicBezTo>
                <a:cubicBezTo>
                  <a:pt x="1228" y="78"/>
                  <a:pt x="1220" y="70"/>
                  <a:pt x="1214" y="72"/>
                </a:cubicBezTo>
                <a:cubicBezTo>
                  <a:pt x="1213" y="72"/>
                  <a:pt x="1212" y="73"/>
                  <a:pt x="1211" y="73"/>
                </a:cubicBezTo>
                <a:cubicBezTo>
                  <a:pt x="1211" y="74"/>
                  <a:pt x="1210" y="75"/>
                  <a:pt x="1210" y="77"/>
                </a:cubicBezTo>
                <a:cubicBezTo>
                  <a:pt x="1212" y="77"/>
                  <a:pt x="1213" y="77"/>
                  <a:pt x="1215" y="78"/>
                </a:cubicBezTo>
                <a:cubicBezTo>
                  <a:pt x="1209" y="84"/>
                  <a:pt x="1201" y="76"/>
                  <a:pt x="1194" y="78"/>
                </a:cubicBezTo>
                <a:cubicBezTo>
                  <a:pt x="1193" y="78"/>
                  <a:pt x="1193" y="77"/>
                  <a:pt x="1192" y="77"/>
                </a:cubicBezTo>
                <a:cubicBezTo>
                  <a:pt x="1192" y="78"/>
                  <a:pt x="1192" y="79"/>
                  <a:pt x="1193" y="79"/>
                </a:cubicBezTo>
                <a:cubicBezTo>
                  <a:pt x="1198" y="81"/>
                  <a:pt x="1208" y="84"/>
                  <a:pt x="1211" y="83"/>
                </a:cubicBezTo>
                <a:cubicBezTo>
                  <a:pt x="1212" y="83"/>
                  <a:pt x="1214" y="84"/>
                  <a:pt x="1215" y="84"/>
                </a:cubicBezTo>
                <a:cubicBezTo>
                  <a:pt x="1214" y="86"/>
                  <a:pt x="1214" y="87"/>
                  <a:pt x="1213" y="89"/>
                </a:cubicBezTo>
                <a:cubicBezTo>
                  <a:pt x="1211" y="87"/>
                  <a:pt x="1212" y="89"/>
                  <a:pt x="1211" y="86"/>
                </a:cubicBezTo>
                <a:cubicBezTo>
                  <a:pt x="1209" y="86"/>
                  <a:pt x="1209" y="86"/>
                  <a:pt x="1208" y="87"/>
                </a:cubicBezTo>
                <a:cubicBezTo>
                  <a:pt x="1206" y="89"/>
                  <a:pt x="1207" y="91"/>
                  <a:pt x="1207" y="94"/>
                </a:cubicBezTo>
                <a:cubicBezTo>
                  <a:pt x="1204" y="93"/>
                  <a:pt x="1205" y="92"/>
                  <a:pt x="1203" y="91"/>
                </a:cubicBezTo>
                <a:cubicBezTo>
                  <a:pt x="1201" y="93"/>
                  <a:pt x="1198" y="93"/>
                  <a:pt x="1195" y="94"/>
                </a:cubicBezTo>
                <a:cubicBezTo>
                  <a:pt x="1194" y="95"/>
                  <a:pt x="1195" y="95"/>
                  <a:pt x="1194" y="96"/>
                </a:cubicBezTo>
                <a:cubicBezTo>
                  <a:pt x="1194" y="96"/>
                  <a:pt x="1193" y="96"/>
                  <a:pt x="1193" y="97"/>
                </a:cubicBezTo>
                <a:cubicBezTo>
                  <a:pt x="1196" y="96"/>
                  <a:pt x="1198" y="96"/>
                  <a:pt x="1201" y="96"/>
                </a:cubicBezTo>
                <a:cubicBezTo>
                  <a:pt x="1202" y="98"/>
                  <a:pt x="1204" y="99"/>
                  <a:pt x="1205" y="100"/>
                </a:cubicBezTo>
                <a:cubicBezTo>
                  <a:pt x="1205" y="100"/>
                  <a:pt x="1205" y="101"/>
                  <a:pt x="1204" y="101"/>
                </a:cubicBezTo>
                <a:cubicBezTo>
                  <a:pt x="1203" y="101"/>
                  <a:pt x="1203" y="102"/>
                  <a:pt x="1202" y="100"/>
                </a:cubicBezTo>
                <a:cubicBezTo>
                  <a:pt x="1199" y="101"/>
                  <a:pt x="1199" y="102"/>
                  <a:pt x="1198" y="106"/>
                </a:cubicBezTo>
                <a:cubicBezTo>
                  <a:pt x="1191" y="102"/>
                  <a:pt x="1175" y="99"/>
                  <a:pt x="1170" y="99"/>
                </a:cubicBezTo>
                <a:cubicBezTo>
                  <a:pt x="1169" y="99"/>
                  <a:pt x="1169" y="98"/>
                  <a:pt x="1169" y="98"/>
                </a:cubicBezTo>
                <a:cubicBezTo>
                  <a:pt x="1170" y="94"/>
                  <a:pt x="1173" y="93"/>
                  <a:pt x="1173" y="92"/>
                </a:cubicBezTo>
                <a:cubicBezTo>
                  <a:pt x="1174" y="89"/>
                  <a:pt x="1171" y="91"/>
                  <a:pt x="1171" y="89"/>
                </a:cubicBezTo>
                <a:cubicBezTo>
                  <a:pt x="1171" y="87"/>
                  <a:pt x="1172" y="85"/>
                  <a:pt x="1173" y="83"/>
                </a:cubicBezTo>
                <a:cubicBezTo>
                  <a:pt x="1182" y="85"/>
                  <a:pt x="1187" y="85"/>
                  <a:pt x="1193" y="87"/>
                </a:cubicBezTo>
                <a:cubicBezTo>
                  <a:pt x="1194" y="86"/>
                  <a:pt x="1194" y="87"/>
                  <a:pt x="1195" y="86"/>
                </a:cubicBezTo>
                <a:cubicBezTo>
                  <a:pt x="1196" y="86"/>
                  <a:pt x="1196" y="85"/>
                  <a:pt x="1196" y="84"/>
                </a:cubicBezTo>
                <a:cubicBezTo>
                  <a:pt x="1189" y="81"/>
                  <a:pt x="1181" y="81"/>
                  <a:pt x="1174" y="81"/>
                </a:cubicBezTo>
                <a:cubicBezTo>
                  <a:pt x="1174" y="79"/>
                  <a:pt x="1174" y="76"/>
                  <a:pt x="1174" y="74"/>
                </a:cubicBezTo>
                <a:cubicBezTo>
                  <a:pt x="1172" y="74"/>
                  <a:pt x="1172" y="73"/>
                  <a:pt x="1171" y="74"/>
                </a:cubicBezTo>
                <a:cubicBezTo>
                  <a:pt x="1170" y="72"/>
                  <a:pt x="1171" y="74"/>
                  <a:pt x="1171" y="71"/>
                </a:cubicBezTo>
                <a:cubicBezTo>
                  <a:pt x="1170" y="70"/>
                  <a:pt x="1167" y="69"/>
                  <a:pt x="1166" y="68"/>
                </a:cubicBezTo>
                <a:cubicBezTo>
                  <a:pt x="1165" y="68"/>
                  <a:pt x="1165" y="68"/>
                  <a:pt x="1164" y="67"/>
                </a:cubicBezTo>
                <a:cubicBezTo>
                  <a:pt x="1166" y="64"/>
                  <a:pt x="1169" y="63"/>
                  <a:pt x="1171" y="60"/>
                </a:cubicBezTo>
                <a:cubicBezTo>
                  <a:pt x="1169" y="58"/>
                  <a:pt x="1163" y="56"/>
                  <a:pt x="1160" y="54"/>
                </a:cubicBezTo>
                <a:cubicBezTo>
                  <a:pt x="1155" y="50"/>
                  <a:pt x="1158" y="40"/>
                  <a:pt x="1154" y="36"/>
                </a:cubicBezTo>
                <a:cubicBezTo>
                  <a:pt x="1151" y="33"/>
                  <a:pt x="1147" y="33"/>
                  <a:pt x="1144" y="29"/>
                </a:cubicBezTo>
                <a:cubicBezTo>
                  <a:pt x="1141" y="28"/>
                  <a:pt x="1141" y="22"/>
                  <a:pt x="1138" y="20"/>
                </a:cubicBezTo>
                <a:cubicBezTo>
                  <a:pt x="1135" y="18"/>
                  <a:pt x="1134" y="19"/>
                  <a:pt x="1133" y="17"/>
                </a:cubicBezTo>
                <a:cubicBezTo>
                  <a:pt x="1132" y="16"/>
                  <a:pt x="1131" y="16"/>
                  <a:pt x="1130" y="16"/>
                </a:cubicBezTo>
                <a:cubicBezTo>
                  <a:pt x="1130" y="19"/>
                  <a:pt x="1131" y="18"/>
                  <a:pt x="1131" y="22"/>
                </a:cubicBezTo>
                <a:cubicBezTo>
                  <a:pt x="1134" y="23"/>
                  <a:pt x="1133" y="23"/>
                  <a:pt x="1136" y="25"/>
                </a:cubicBezTo>
                <a:cubicBezTo>
                  <a:pt x="1135" y="27"/>
                  <a:pt x="1136" y="27"/>
                  <a:pt x="1135" y="28"/>
                </a:cubicBezTo>
                <a:cubicBezTo>
                  <a:pt x="1135" y="28"/>
                  <a:pt x="1134" y="28"/>
                  <a:pt x="1134" y="29"/>
                </a:cubicBezTo>
                <a:cubicBezTo>
                  <a:pt x="1137" y="29"/>
                  <a:pt x="1138" y="29"/>
                  <a:pt x="1139" y="30"/>
                </a:cubicBezTo>
                <a:cubicBezTo>
                  <a:pt x="1146" y="35"/>
                  <a:pt x="1147" y="46"/>
                  <a:pt x="1154" y="52"/>
                </a:cubicBezTo>
                <a:cubicBezTo>
                  <a:pt x="1154" y="52"/>
                  <a:pt x="1154" y="53"/>
                  <a:pt x="1154" y="54"/>
                </a:cubicBezTo>
                <a:cubicBezTo>
                  <a:pt x="1152" y="53"/>
                  <a:pt x="1151" y="52"/>
                  <a:pt x="1149" y="52"/>
                </a:cubicBezTo>
                <a:cubicBezTo>
                  <a:pt x="1149" y="53"/>
                  <a:pt x="1148" y="54"/>
                  <a:pt x="1148" y="55"/>
                </a:cubicBezTo>
                <a:cubicBezTo>
                  <a:pt x="1146" y="54"/>
                  <a:pt x="1135" y="53"/>
                  <a:pt x="1132" y="54"/>
                </a:cubicBezTo>
                <a:cubicBezTo>
                  <a:pt x="1132" y="54"/>
                  <a:pt x="1131" y="55"/>
                  <a:pt x="1130" y="56"/>
                </a:cubicBezTo>
                <a:cubicBezTo>
                  <a:pt x="1125" y="57"/>
                  <a:pt x="1123" y="52"/>
                  <a:pt x="1119" y="52"/>
                </a:cubicBezTo>
                <a:cubicBezTo>
                  <a:pt x="1115" y="52"/>
                  <a:pt x="1111" y="50"/>
                  <a:pt x="1107" y="48"/>
                </a:cubicBezTo>
                <a:cubicBezTo>
                  <a:pt x="1104" y="47"/>
                  <a:pt x="1104" y="50"/>
                  <a:pt x="1103" y="50"/>
                </a:cubicBezTo>
                <a:cubicBezTo>
                  <a:pt x="1098" y="50"/>
                  <a:pt x="1095" y="47"/>
                  <a:pt x="1093" y="46"/>
                </a:cubicBezTo>
                <a:cubicBezTo>
                  <a:pt x="1091" y="48"/>
                  <a:pt x="1090" y="48"/>
                  <a:pt x="1087" y="50"/>
                </a:cubicBezTo>
                <a:cubicBezTo>
                  <a:pt x="1087" y="50"/>
                  <a:pt x="1086" y="49"/>
                  <a:pt x="1086" y="49"/>
                </a:cubicBezTo>
                <a:cubicBezTo>
                  <a:pt x="1087" y="51"/>
                  <a:pt x="1089" y="51"/>
                  <a:pt x="1092" y="52"/>
                </a:cubicBezTo>
                <a:cubicBezTo>
                  <a:pt x="1092" y="52"/>
                  <a:pt x="1092" y="52"/>
                  <a:pt x="1092" y="53"/>
                </a:cubicBezTo>
                <a:cubicBezTo>
                  <a:pt x="1090" y="53"/>
                  <a:pt x="1089" y="53"/>
                  <a:pt x="1087" y="54"/>
                </a:cubicBezTo>
                <a:cubicBezTo>
                  <a:pt x="1086" y="57"/>
                  <a:pt x="1086" y="55"/>
                  <a:pt x="1086" y="57"/>
                </a:cubicBezTo>
                <a:cubicBezTo>
                  <a:pt x="1088" y="58"/>
                  <a:pt x="1096" y="59"/>
                  <a:pt x="1098" y="61"/>
                </a:cubicBezTo>
                <a:cubicBezTo>
                  <a:pt x="1099" y="62"/>
                  <a:pt x="1100" y="62"/>
                  <a:pt x="1100" y="62"/>
                </a:cubicBezTo>
                <a:cubicBezTo>
                  <a:pt x="1099" y="64"/>
                  <a:pt x="1100" y="63"/>
                  <a:pt x="1098" y="64"/>
                </a:cubicBezTo>
                <a:cubicBezTo>
                  <a:pt x="1098" y="66"/>
                  <a:pt x="1098" y="65"/>
                  <a:pt x="1098" y="67"/>
                </a:cubicBezTo>
                <a:cubicBezTo>
                  <a:pt x="1098" y="67"/>
                  <a:pt x="1098" y="67"/>
                  <a:pt x="1098" y="68"/>
                </a:cubicBezTo>
                <a:cubicBezTo>
                  <a:pt x="1099" y="68"/>
                  <a:pt x="1099" y="68"/>
                  <a:pt x="1100" y="68"/>
                </a:cubicBezTo>
                <a:cubicBezTo>
                  <a:pt x="1100" y="66"/>
                  <a:pt x="1101" y="65"/>
                  <a:pt x="1101" y="63"/>
                </a:cubicBezTo>
                <a:cubicBezTo>
                  <a:pt x="1114" y="66"/>
                  <a:pt x="1121" y="60"/>
                  <a:pt x="1135" y="63"/>
                </a:cubicBezTo>
                <a:cubicBezTo>
                  <a:pt x="1135" y="64"/>
                  <a:pt x="1134" y="65"/>
                  <a:pt x="1134" y="67"/>
                </a:cubicBezTo>
                <a:cubicBezTo>
                  <a:pt x="1130" y="66"/>
                  <a:pt x="1124" y="66"/>
                  <a:pt x="1121" y="67"/>
                </a:cubicBezTo>
                <a:cubicBezTo>
                  <a:pt x="1121" y="67"/>
                  <a:pt x="1120" y="67"/>
                  <a:pt x="1119" y="67"/>
                </a:cubicBezTo>
                <a:cubicBezTo>
                  <a:pt x="1119" y="68"/>
                  <a:pt x="1119" y="70"/>
                  <a:pt x="1118" y="72"/>
                </a:cubicBezTo>
                <a:cubicBezTo>
                  <a:pt x="1124" y="73"/>
                  <a:pt x="1140" y="76"/>
                  <a:pt x="1141" y="76"/>
                </a:cubicBezTo>
                <a:cubicBezTo>
                  <a:pt x="1143" y="76"/>
                  <a:pt x="1143" y="76"/>
                  <a:pt x="1145" y="76"/>
                </a:cubicBezTo>
                <a:cubicBezTo>
                  <a:pt x="1145" y="75"/>
                  <a:pt x="1145" y="73"/>
                  <a:pt x="1146" y="72"/>
                </a:cubicBezTo>
                <a:cubicBezTo>
                  <a:pt x="1142" y="72"/>
                  <a:pt x="1135" y="74"/>
                  <a:pt x="1131" y="70"/>
                </a:cubicBezTo>
                <a:cubicBezTo>
                  <a:pt x="1132" y="69"/>
                  <a:pt x="1138" y="67"/>
                  <a:pt x="1141" y="64"/>
                </a:cubicBezTo>
                <a:cubicBezTo>
                  <a:pt x="1145" y="65"/>
                  <a:pt x="1145" y="67"/>
                  <a:pt x="1148" y="66"/>
                </a:cubicBezTo>
                <a:cubicBezTo>
                  <a:pt x="1151" y="67"/>
                  <a:pt x="1155" y="68"/>
                  <a:pt x="1158" y="68"/>
                </a:cubicBezTo>
                <a:cubicBezTo>
                  <a:pt x="1158" y="78"/>
                  <a:pt x="1162" y="89"/>
                  <a:pt x="1153" y="93"/>
                </a:cubicBezTo>
                <a:cubicBezTo>
                  <a:pt x="1153" y="96"/>
                  <a:pt x="1154" y="97"/>
                  <a:pt x="1156" y="98"/>
                </a:cubicBezTo>
                <a:cubicBezTo>
                  <a:pt x="1156" y="99"/>
                  <a:pt x="1155" y="100"/>
                  <a:pt x="1154" y="101"/>
                </a:cubicBezTo>
                <a:cubicBezTo>
                  <a:pt x="1151" y="100"/>
                  <a:pt x="1148" y="100"/>
                  <a:pt x="1146" y="97"/>
                </a:cubicBezTo>
                <a:cubicBezTo>
                  <a:pt x="1145" y="95"/>
                  <a:pt x="1146" y="96"/>
                  <a:pt x="1147" y="92"/>
                </a:cubicBezTo>
                <a:cubicBezTo>
                  <a:pt x="1140" y="91"/>
                  <a:pt x="1135" y="89"/>
                  <a:pt x="1131" y="91"/>
                </a:cubicBezTo>
                <a:cubicBezTo>
                  <a:pt x="1130" y="91"/>
                  <a:pt x="1129" y="91"/>
                  <a:pt x="1128" y="91"/>
                </a:cubicBezTo>
                <a:cubicBezTo>
                  <a:pt x="1129" y="90"/>
                  <a:pt x="1129" y="90"/>
                  <a:pt x="1129" y="90"/>
                </a:cubicBezTo>
                <a:cubicBezTo>
                  <a:pt x="1133" y="87"/>
                  <a:pt x="1143" y="91"/>
                  <a:pt x="1147" y="89"/>
                </a:cubicBezTo>
                <a:cubicBezTo>
                  <a:pt x="1149" y="87"/>
                  <a:pt x="1149" y="88"/>
                  <a:pt x="1146" y="86"/>
                </a:cubicBezTo>
                <a:cubicBezTo>
                  <a:pt x="1148" y="84"/>
                  <a:pt x="1151" y="85"/>
                  <a:pt x="1154" y="84"/>
                </a:cubicBezTo>
                <a:cubicBezTo>
                  <a:pt x="1154" y="82"/>
                  <a:pt x="1154" y="81"/>
                  <a:pt x="1154" y="79"/>
                </a:cubicBezTo>
                <a:cubicBezTo>
                  <a:pt x="1150" y="79"/>
                  <a:pt x="1144" y="79"/>
                  <a:pt x="1141" y="81"/>
                </a:cubicBezTo>
                <a:cubicBezTo>
                  <a:pt x="1140" y="82"/>
                  <a:pt x="1140" y="82"/>
                  <a:pt x="1140" y="85"/>
                </a:cubicBezTo>
                <a:cubicBezTo>
                  <a:pt x="1137" y="84"/>
                  <a:pt x="1135" y="85"/>
                  <a:pt x="1133" y="83"/>
                </a:cubicBezTo>
                <a:cubicBezTo>
                  <a:pt x="1126" y="81"/>
                  <a:pt x="1121" y="79"/>
                  <a:pt x="1118" y="84"/>
                </a:cubicBezTo>
                <a:cubicBezTo>
                  <a:pt x="1115" y="83"/>
                  <a:pt x="1113" y="79"/>
                  <a:pt x="1113" y="76"/>
                </a:cubicBezTo>
                <a:cubicBezTo>
                  <a:pt x="1109" y="74"/>
                  <a:pt x="1105" y="74"/>
                  <a:pt x="1100" y="73"/>
                </a:cubicBezTo>
                <a:cubicBezTo>
                  <a:pt x="1100" y="74"/>
                  <a:pt x="1100" y="75"/>
                  <a:pt x="1099" y="76"/>
                </a:cubicBezTo>
                <a:cubicBezTo>
                  <a:pt x="1100" y="77"/>
                  <a:pt x="1101" y="77"/>
                  <a:pt x="1102" y="77"/>
                </a:cubicBezTo>
                <a:cubicBezTo>
                  <a:pt x="1099" y="79"/>
                  <a:pt x="1099" y="77"/>
                  <a:pt x="1099" y="80"/>
                </a:cubicBezTo>
                <a:cubicBezTo>
                  <a:pt x="1097" y="80"/>
                  <a:pt x="1095" y="80"/>
                  <a:pt x="1093" y="80"/>
                </a:cubicBezTo>
                <a:cubicBezTo>
                  <a:pt x="1093" y="79"/>
                  <a:pt x="1094" y="78"/>
                  <a:pt x="1094" y="77"/>
                </a:cubicBezTo>
                <a:cubicBezTo>
                  <a:pt x="1091" y="77"/>
                  <a:pt x="1091" y="77"/>
                  <a:pt x="1089" y="79"/>
                </a:cubicBezTo>
                <a:cubicBezTo>
                  <a:pt x="1085" y="77"/>
                  <a:pt x="1085" y="76"/>
                  <a:pt x="1082" y="74"/>
                </a:cubicBezTo>
                <a:cubicBezTo>
                  <a:pt x="1082" y="74"/>
                  <a:pt x="1081" y="73"/>
                  <a:pt x="1081" y="73"/>
                </a:cubicBezTo>
                <a:cubicBezTo>
                  <a:pt x="1083" y="72"/>
                  <a:pt x="1084" y="72"/>
                  <a:pt x="1087" y="72"/>
                </a:cubicBezTo>
                <a:cubicBezTo>
                  <a:pt x="1087" y="71"/>
                  <a:pt x="1087" y="70"/>
                  <a:pt x="1087" y="69"/>
                </a:cubicBezTo>
                <a:cubicBezTo>
                  <a:pt x="1078" y="67"/>
                  <a:pt x="1077" y="66"/>
                  <a:pt x="1071" y="66"/>
                </a:cubicBezTo>
                <a:cubicBezTo>
                  <a:pt x="1070" y="65"/>
                  <a:pt x="1071" y="66"/>
                  <a:pt x="1069" y="65"/>
                </a:cubicBezTo>
                <a:cubicBezTo>
                  <a:pt x="1070" y="62"/>
                  <a:pt x="1070" y="62"/>
                  <a:pt x="1070" y="61"/>
                </a:cubicBezTo>
                <a:cubicBezTo>
                  <a:pt x="1070" y="60"/>
                  <a:pt x="1070" y="60"/>
                  <a:pt x="1070" y="59"/>
                </a:cubicBezTo>
                <a:cubicBezTo>
                  <a:pt x="1075" y="59"/>
                  <a:pt x="1074" y="58"/>
                  <a:pt x="1080" y="60"/>
                </a:cubicBezTo>
                <a:cubicBezTo>
                  <a:pt x="1080" y="59"/>
                  <a:pt x="1080" y="59"/>
                  <a:pt x="1081" y="59"/>
                </a:cubicBezTo>
                <a:cubicBezTo>
                  <a:pt x="1081" y="52"/>
                  <a:pt x="1076" y="56"/>
                  <a:pt x="1072" y="53"/>
                </a:cubicBezTo>
                <a:cubicBezTo>
                  <a:pt x="1072" y="53"/>
                  <a:pt x="1072" y="52"/>
                  <a:pt x="1072" y="52"/>
                </a:cubicBezTo>
                <a:cubicBezTo>
                  <a:pt x="1074" y="52"/>
                  <a:pt x="1076" y="52"/>
                  <a:pt x="1078" y="52"/>
                </a:cubicBezTo>
                <a:cubicBezTo>
                  <a:pt x="1078" y="51"/>
                  <a:pt x="1078" y="51"/>
                  <a:pt x="1078" y="50"/>
                </a:cubicBezTo>
                <a:cubicBezTo>
                  <a:pt x="1076" y="50"/>
                  <a:pt x="1075" y="49"/>
                  <a:pt x="1073" y="50"/>
                </a:cubicBezTo>
                <a:cubicBezTo>
                  <a:pt x="1068" y="50"/>
                  <a:pt x="1070" y="50"/>
                  <a:pt x="1068" y="53"/>
                </a:cubicBezTo>
                <a:cubicBezTo>
                  <a:pt x="1066" y="52"/>
                  <a:pt x="1066" y="53"/>
                  <a:pt x="1065" y="52"/>
                </a:cubicBezTo>
                <a:cubicBezTo>
                  <a:pt x="1064" y="51"/>
                  <a:pt x="1062" y="51"/>
                  <a:pt x="1060" y="51"/>
                </a:cubicBezTo>
                <a:cubicBezTo>
                  <a:pt x="1062" y="48"/>
                  <a:pt x="1065" y="48"/>
                  <a:pt x="1067" y="47"/>
                </a:cubicBezTo>
                <a:cubicBezTo>
                  <a:pt x="1068" y="46"/>
                  <a:pt x="1068" y="46"/>
                  <a:pt x="1069" y="44"/>
                </a:cubicBezTo>
                <a:cubicBezTo>
                  <a:pt x="1077" y="45"/>
                  <a:pt x="1118" y="47"/>
                  <a:pt x="1123" y="44"/>
                </a:cubicBezTo>
                <a:cubicBezTo>
                  <a:pt x="1123" y="44"/>
                  <a:pt x="1124" y="45"/>
                  <a:pt x="1125" y="45"/>
                </a:cubicBezTo>
                <a:cubicBezTo>
                  <a:pt x="1125" y="44"/>
                  <a:pt x="1125" y="43"/>
                  <a:pt x="1125" y="42"/>
                </a:cubicBezTo>
                <a:cubicBezTo>
                  <a:pt x="1119" y="41"/>
                  <a:pt x="1102" y="39"/>
                  <a:pt x="1098" y="35"/>
                </a:cubicBezTo>
                <a:cubicBezTo>
                  <a:pt x="1098" y="35"/>
                  <a:pt x="1098" y="34"/>
                  <a:pt x="1097" y="34"/>
                </a:cubicBezTo>
                <a:cubicBezTo>
                  <a:pt x="1102" y="33"/>
                  <a:pt x="1113" y="35"/>
                  <a:pt x="1117" y="33"/>
                </a:cubicBezTo>
                <a:cubicBezTo>
                  <a:pt x="1117" y="34"/>
                  <a:pt x="1118" y="34"/>
                  <a:pt x="1119" y="34"/>
                </a:cubicBezTo>
                <a:cubicBezTo>
                  <a:pt x="1119" y="30"/>
                  <a:pt x="1119" y="30"/>
                  <a:pt x="1119" y="30"/>
                </a:cubicBezTo>
                <a:cubicBezTo>
                  <a:pt x="1113" y="29"/>
                  <a:pt x="1099" y="28"/>
                  <a:pt x="1097" y="26"/>
                </a:cubicBezTo>
                <a:cubicBezTo>
                  <a:pt x="1094" y="26"/>
                  <a:pt x="1092" y="26"/>
                  <a:pt x="1090" y="26"/>
                </a:cubicBezTo>
                <a:cubicBezTo>
                  <a:pt x="1089" y="28"/>
                  <a:pt x="1089" y="30"/>
                  <a:pt x="1089" y="32"/>
                </a:cubicBezTo>
                <a:cubicBezTo>
                  <a:pt x="1091" y="33"/>
                  <a:pt x="1092" y="34"/>
                  <a:pt x="1094" y="34"/>
                </a:cubicBezTo>
                <a:cubicBezTo>
                  <a:pt x="1094" y="35"/>
                  <a:pt x="1093" y="36"/>
                  <a:pt x="1093" y="37"/>
                </a:cubicBezTo>
                <a:cubicBezTo>
                  <a:pt x="1089" y="37"/>
                  <a:pt x="1085" y="37"/>
                  <a:pt x="1081" y="37"/>
                </a:cubicBezTo>
                <a:cubicBezTo>
                  <a:pt x="1081" y="36"/>
                  <a:pt x="1081" y="36"/>
                  <a:pt x="1081" y="36"/>
                </a:cubicBezTo>
                <a:cubicBezTo>
                  <a:pt x="1081" y="35"/>
                  <a:pt x="1081" y="35"/>
                  <a:pt x="1080" y="35"/>
                </a:cubicBezTo>
                <a:cubicBezTo>
                  <a:pt x="1081" y="35"/>
                  <a:pt x="1081" y="35"/>
                  <a:pt x="1081" y="35"/>
                </a:cubicBezTo>
                <a:cubicBezTo>
                  <a:pt x="1082" y="34"/>
                  <a:pt x="1083" y="33"/>
                  <a:pt x="1083" y="32"/>
                </a:cubicBezTo>
                <a:cubicBezTo>
                  <a:pt x="1084" y="32"/>
                  <a:pt x="1086" y="33"/>
                  <a:pt x="1087" y="33"/>
                </a:cubicBezTo>
                <a:cubicBezTo>
                  <a:pt x="1088" y="30"/>
                  <a:pt x="1088" y="28"/>
                  <a:pt x="1087" y="27"/>
                </a:cubicBezTo>
                <a:cubicBezTo>
                  <a:pt x="1086" y="26"/>
                  <a:pt x="1087" y="26"/>
                  <a:pt x="1084" y="25"/>
                </a:cubicBezTo>
                <a:cubicBezTo>
                  <a:pt x="1084" y="27"/>
                  <a:pt x="1084" y="28"/>
                  <a:pt x="1083" y="29"/>
                </a:cubicBezTo>
                <a:cubicBezTo>
                  <a:pt x="1081" y="30"/>
                  <a:pt x="1080" y="25"/>
                  <a:pt x="1076" y="29"/>
                </a:cubicBezTo>
                <a:cubicBezTo>
                  <a:pt x="1072" y="27"/>
                  <a:pt x="1072" y="25"/>
                  <a:pt x="1072" y="21"/>
                </a:cubicBezTo>
                <a:cubicBezTo>
                  <a:pt x="1067" y="20"/>
                  <a:pt x="1061" y="18"/>
                  <a:pt x="1058" y="19"/>
                </a:cubicBezTo>
                <a:cubicBezTo>
                  <a:pt x="1048" y="17"/>
                  <a:pt x="1048" y="21"/>
                  <a:pt x="1040" y="21"/>
                </a:cubicBezTo>
                <a:cubicBezTo>
                  <a:pt x="1040" y="22"/>
                  <a:pt x="1039" y="23"/>
                  <a:pt x="1039" y="24"/>
                </a:cubicBezTo>
                <a:cubicBezTo>
                  <a:pt x="1042" y="25"/>
                  <a:pt x="1045" y="25"/>
                  <a:pt x="1047" y="26"/>
                </a:cubicBezTo>
                <a:cubicBezTo>
                  <a:pt x="1048" y="26"/>
                  <a:pt x="1048" y="27"/>
                  <a:pt x="1048" y="27"/>
                </a:cubicBezTo>
                <a:cubicBezTo>
                  <a:pt x="1047" y="29"/>
                  <a:pt x="1048" y="29"/>
                  <a:pt x="1047" y="30"/>
                </a:cubicBezTo>
                <a:cubicBezTo>
                  <a:pt x="1045" y="31"/>
                  <a:pt x="1041" y="30"/>
                  <a:pt x="1038" y="29"/>
                </a:cubicBezTo>
                <a:cubicBezTo>
                  <a:pt x="1039" y="32"/>
                  <a:pt x="1039" y="32"/>
                  <a:pt x="1039" y="34"/>
                </a:cubicBezTo>
                <a:cubicBezTo>
                  <a:pt x="1043" y="34"/>
                  <a:pt x="1053" y="38"/>
                  <a:pt x="1057" y="36"/>
                </a:cubicBezTo>
                <a:cubicBezTo>
                  <a:pt x="1058" y="36"/>
                  <a:pt x="1058" y="36"/>
                  <a:pt x="1059" y="37"/>
                </a:cubicBezTo>
                <a:cubicBezTo>
                  <a:pt x="1059" y="37"/>
                  <a:pt x="1059" y="37"/>
                  <a:pt x="1059" y="38"/>
                </a:cubicBezTo>
                <a:cubicBezTo>
                  <a:pt x="1048" y="39"/>
                  <a:pt x="1036" y="39"/>
                  <a:pt x="1026" y="38"/>
                </a:cubicBezTo>
                <a:cubicBezTo>
                  <a:pt x="1023" y="37"/>
                  <a:pt x="1020" y="36"/>
                  <a:pt x="1017" y="35"/>
                </a:cubicBezTo>
                <a:cubicBezTo>
                  <a:pt x="1009" y="36"/>
                  <a:pt x="1003" y="38"/>
                  <a:pt x="994" y="36"/>
                </a:cubicBezTo>
                <a:cubicBezTo>
                  <a:pt x="994" y="33"/>
                  <a:pt x="994" y="32"/>
                  <a:pt x="994" y="30"/>
                </a:cubicBezTo>
                <a:cubicBezTo>
                  <a:pt x="992" y="30"/>
                  <a:pt x="992" y="30"/>
                  <a:pt x="991" y="30"/>
                </a:cubicBezTo>
                <a:cubicBezTo>
                  <a:pt x="989" y="31"/>
                  <a:pt x="989" y="33"/>
                  <a:pt x="988" y="36"/>
                </a:cubicBezTo>
                <a:cubicBezTo>
                  <a:pt x="988" y="36"/>
                  <a:pt x="988" y="37"/>
                  <a:pt x="987" y="37"/>
                </a:cubicBezTo>
                <a:cubicBezTo>
                  <a:pt x="983" y="35"/>
                  <a:pt x="982" y="35"/>
                  <a:pt x="982" y="32"/>
                </a:cubicBezTo>
                <a:cubicBezTo>
                  <a:pt x="980" y="32"/>
                  <a:pt x="978" y="34"/>
                  <a:pt x="977" y="35"/>
                </a:cubicBezTo>
                <a:cubicBezTo>
                  <a:pt x="977" y="35"/>
                  <a:pt x="949" y="32"/>
                  <a:pt x="949" y="32"/>
                </a:cubicBezTo>
                <a:cubicBezTo>
                  <a:pt x="945" y="30"/>
                  <a:pt x="943" y="25"/>
                  <a:pt x="939" y="23"/>
                </a:cubicBezTo>
                <a:cubicBezTo>
                  <a:pt x="941" y="20"/>
                  <a:pt x="944" y="18"/>
                  <a:pt x="946" y="16"/>
                </a:cubicBezTo>
                <a:cubicBezTo>
                  <a:pt x="947" y="15"/>
                  <a:pt x="947" y="16"/>
                  <a:pt x="950" y="17"/>
                </a:cubicBezTo>
                <a:cubicBezTo>
                  <a:pt x="950" y="17"/>
                  <a:pt x="951" y="17"/>
                  <a:pt x="951" y="18"/>
                </a:cubicBezTo>
                <a:cubicBezTo>
                  <a:pt x="950" y="22"/>
                  <a:pt x="950" y="22"/>
                  <a:pt x="950" y="22"/>
                </a:cubicBezTo>
                <a:cubicBezTo>
                  <a:pt x="952" y="22"/>
                  <a:pt x="956" y="21"/>
                  <a:pt x="956" y="21"/>
                </a:cubicBezTo>
                <a:cubicBezTo>
                  <a:pt x="956" y="22"/>
                  <a:pt x="956" y="23"/>
                  <a:pt x="956" y="24"/>
                </a:cubicBezTo>
                <a:cubicBezTo>
                  <a:pt x="959" y="27"/>
                  <a:pt x="969" y="26"/>
                  <a:pt x="975" y="26"/>
                </a:cubicBezTo>
                <a:cubicBezTo>
                  <a:pt x="985" y="25"/>
                  <a:pt x="999" y="17"/>
                  <a:pt x="1010" y="18"/>
                </a:cubicBezTo>
                <a:cubicBezTo>
                  <a:pt x="1010" y="17"/>
                  <a:pt x="1010" y="16"/>
                  <a:pt x="1011" y="15"/>
                </a:cubicBezTo>
                <a:cubicBezTo>
                  <a:pt x="1002" y="11"/>
                  <a:pt x="993" y="9"/>
                  <a:pt x="983" y="9"/>
                </a:cubicBezTo>
                <a:cubicBezTo>
                  <a:pt x="982" y="12"/>
                  <a:pt x="982" y="11"/>
                  <a:pt x="980" y="13"/>
                </a:cubicBezTo>
                <a:cubicBezTo>
                  <a:pt x="975" y="10"/>
                  <a:pt x="969" y="9"/>
                  <a:pt x="962" y="8"/>
                </a:cubicBezTo>
                <a:cubicBezTo>
                  <a:pt x="960" y="9"/>
                  <a:pt x="957" y="11"/>
                  <a:pt x="954" y="13"/>
                </a:cubicBezTo>
                <a:cubicBezTo>
                  <a:pt x="954" y="13"/>
                  <a:pt x="949" y="9"/>
                  <a:pt x="945" y="8"/>
                </a:cubicBezTo>
                <a:cubicBezTo>
                  <a:pt x="945" y="9"/>
                  <a:pt x="945" y="10"/>
                  <a:pt x="945" y="11"/>
                </a:cubicBezTo>
                <a:cubicBezTo>
                  <a:pt x="919" y="0"/>
                  <a:pt x="897" y="7"/>
                  <a:pt x="866" y="3"/>
                </a:cubicBezTo>
                <a:cubicBezTo>
                  <a:pt x="864" y="7"/>
                  <a:pt x="864" y="9"/>
                  <a:pt x="861" y="13"/>
                </a:cubicBezTo>
                <a:cubicBezTo>
                  <a:pt x="854" y="12"/>
                  <a:pt x="855" y="12"/>
                  <a:pt x="850" y="9"/>
                </a:cubicBezTo>
                <a:cubicBezTo>
                  <a:pt x="848" y="11"/>
                  <a:pt x="845" y="11"/>
                  <a:pt x="842" y="13"/>
                </a:cubicBezTo>
                <a:cubicBezTo>
                  <a:pt x="841" y="14"/>
                  <a:pt x="841" y="14"/>
                  <a:pt x="841" y="16"/>
                </a:cubicBezTo>
                <a:cubicBezTo>
                  <a:pt x="843" y="16"/>
                  <a:pt x="843" y="16"/>
                  <a:pt x="844" y="15"/>
                </a:cubicBezTo>
                <a:cubicBezTo>
                  <a:pt x="844" y="16"/>
                  <a:pt x="844" y="15"/>
                  <a:pt x="844" y="17"/>
                </a:cubicBezTo>
                <a:cubicBezTo>
                  <a:pt x="845" y="19"/>
                  <a:pt x="844" y="17"/>
                  <a:pt x="844" y="19"/>
                </a:cubicBezTo>
                <a:cubicBezTo>
                  <a:pt x="830" y="22"/>
                  <a:pt x="815" y="22"/>
                  <a:pt x="799" y="21"/>
                </a:cubicBezTo>
                <a:cubicBezTo>
                  <a:pt x="800" y="24"/>
                  <a:pt x="799" y="22"/>
                  <a:pt x="801" y="24"/>
                </a:cubicBezTo>
                <a:cubicBezTo>
                  <a:pt x="798" y="29"/>
                  <a:pt x="795" y="26"/>
                  <a:pt x="791" y="28"/>
                </a:cubicBezTo>
                <a:cubicBezTo>
                  <a:pt x="783" y="31"/>
                  <a:pt x="769" y="38"/>
                  <a:pt x="758" y="32"/>
                </a:cubicBezTo>
                <a:cubicBezTo>
                  <a:pt x="755" y="33"/>
                  <a:pt x="756" y="35"/>
                  <a:pt x="752" y="33"/>
                </a:cubicBezTo>
                <a:cubicBezTo>
                  <a:pt x="750" y="36"/>
                  <a:pt x="751" y="35"/>
                  <a:pt x="750" y="38"/>
                </a:cubicBezTo>
                <a:cubicBezTo>
                  <a:pt x="739" y="39"/>
                  <a:pt x="726" y="42"/>
                  <a:pt x="716" y="46"/>
                </a:cubicBezTo>
                <a:cubicBezTo>
                  <a:pt x="716" y="49"/>
                  <a:pt x="718" y="49"/>
                  <a:pt x="717" y="50"/>
                </a:cubicBezTo>
                <a:cubicBezTo>
                  <a:pt x="714" y="52"/>
                  <a:pt x="712" y="52"/>
                  <a:pt x="708" y="51"/>
                </a:cubicBezTo>
                <a:cubicBezTo>
                  <a:pt x="709" y="49"/>
                  <a:pt x="709" y="47"/>
                  <a:pt x="710" y="45"/>
                </a:cubicBezTo>
                <a:cubicBezTo>
                  <a:pt x="709" y="44"/>
                  <a:pt x="709" y="44"/>
                  <a:pt x="706" y="43"/>
                </a:cubicBezTo>
                <a:cubicBezTo>
                  <a:pt x="707" y="39"/>
                  <a:pt x="707" y="39"/>
                  <a:pt x="707" y="39"/>
                </a:cubicBezTo>
                <a:cubicBezTo>
                  <a:pt x="707" y="39"/>
                  <a:pt x="706" y="40"/>
                  <a:pt x="706" y="40"/>
                </a:cubicBezTo>
                <a:cubicBezTo>
                  <a:pt x="703" y="41"/>
                  <a:pt x="704" y="40"/>
                  <a:pt x="703" y="44"/>
                </a:cubicBezTo>
                <a:cubicBezTo>
                  <a:pt x="702" y="42"/>
                  <a:pt x="700" y="41"/>
                  <a:pt x="700" y="40"/>
                </a:cubicBezTo>
                <a:cubicBezTo>
                  <a:pt x="697" y="41"/>
                  <a:pt x="696" y="43"/>
                  <a:pt x="693" y="44"/>
                </a:cubicBezTo>
                <a:cubicBezTo>
                  <a:pt x="693" y="45"/>
                  <a:pt x="693" y="46"/>
                  <a:pt x="693" y="47"/>
                </a:cubicBezTo>
                <a:cubicBezTo>
                  <a:pt x="698" y="49"/>
                  <a:pt x="695" y="49"/>
                  <a:pt x="700" y="50"/>
                </a:cubicBezTo>
                <a:cubicBezTo>
                  <a:pt x="699" y="51"/>
                  <a:pt x="699" y="51"/>
                  <a:pt x="699" y="51"/>
                </a:cubicBezTo>
                <a:cubicBezTo>
                  <a:pt x="696" y="52"/>
                  <a:pt x="689" y="51"/>
                  <a:pt x="685" y="53"/>
                </a:cubicBezTo>
                <a:cubicBezTo>
                  <a:pt x="683" y="51"/>
                  <a:pt x="684" y="53"/>
                  <a:pt x="684" y="49"/>
                </a:cubicBezTo>
                <a:cubicBezTo>
                  <a:pt x="683" y="49"/>
                  <a:pt x="682" y="49"/>
                  <a:pt x="681" y="49"/>
                </a:cubicBezTo>
                <a:cubicBezTo>
                  <a:pt x="679" y="51"/>
                  <a:pt x="678" y="53"/>
                  <a:pt x="676" y="55"/>
                </a:cubicBezTo>
                <a:cubicBezTo>
                  <a:pt x="674" y="54"/>
                  <a:pt x="674" y="54"/>
                  <a:pt x="673" y="53"/>
                </a:cubicBezTo>
                <a:cubicBezTo>
                  <a:pt x="672" y="51"/>
                  <a:pt x="673" y="53"/>
                  <a:pt x="673" y="51"/>
                </a:cubicBezTo>
                <a:cubicBezTo>
                  <a:pt x="673" y="51"/>
                  <a:pt x="672" y="50"/>
                  <a:pt x="672" y="50"/>
                </a:cubicBezTo>
                <a:cubicBezTo>
                  <a:pt x="671" y="50"/>
                  <a:pt x="670" y="50"/>
                  <a:pt x="669" y="49"/>
                </a:cubicBezTo>
                <a:cubicBezTo>
                  <a:pt x="668" y="51"/>
                  <a:pt x="669" y="50"/>
                  <a:pt x="668" y="51"/>
                </a:cubicBezTo>
                <a:cubicBezTo>
                  <a:pt x="669" y="52"/>
                  <a:pt x="669" y="52"/>
                  <a:pt x="671" y="53"/>
                </a:cubicBezTo>
                <a:cubicBezTo>
                  <a:pt x="670" y="53"/>
                  <a:pt x="670" y="54"/>
                  <a:pt x="670" y="54"/>
                </a:cubicBezTo>
                <a:cubicBezTo>
                  <a:pt x="668" y="54"/>
                  <a:pt x="669" y="54"/>
                  <a:pt x="667" y="55"/>
                </a:cubicBezTo>
                <a:cubicBezTo>
                  <a:pt x="659" y="53"/>
                  <a:pt x="656" y="48"/>
                  <a:pt x="652" y="52"/>
                </a:cubicBezTo>
                <a:cubicBezTo>
                  <a:pt x="649" y="52"/>
                  <a:pt x="648" y="51"/>
                  <a:pt x="647" y="50"/>
                </a:cubicBezTo>
                <a:cubicBezTo>
                  <a:pt x="646" y="48"/>
                  <a:pt x="647" y="49"/>
                  <a:pt x="648" y="46"/>
                </a:cubicBezTo>
                <a:cubicBezTo>
                  <a:pt x="645" y="46"/>
                  <a:pt x="644" y="47"/>
                  <a:pt x="642" y="48"/>
                </a:cubicBezTo>
                <a:cubicBezTo>
                  <a:pt x="643" y="49"/>
                  <a:pt x="643" y="50"/>
                  <a:pt x="644" y="51"/>
                </a:cubicBezTo>
                <a:cubicBezTo>
                  <a:pt x="638" y="54"/>
                  <a:pt x="631" y="54"/>
                  <a:pt x="624" y="53"/>
                </a:cubicBezTo>
                <a:cubicBezTo>
                  <a:pt x="623" y="55"/>
                  <a:pt x="622" y="55"/>
                  <a:pt x="620" y="56"/>
                </a:cubicBezTo>
                <a:cubicBezTo>
                  <a:pt x="620" y="57"/>
                  <a:pt x="620" y="58"/>
                  <a:pt x="620" y="59"/>
                </a:cubicBezTo>
                <a:cubicBezTo>
                  <a:pt x="620" y="59"/>
                  <a:pt x="620" y="59"/>
                  <a:pt x="621" y="59"/>
                </a:cubicBezTo>
                <a:cubicBezTo>
                  <a:pt x="623" y="59"/>
                  <a:pt x="624" y="59"/>
                  <a:pt x="626" y="60"/>
                </a:cubicBezTo>
                <a:cubicBezTo>
                  <a:pt x="626" y="60"/>
                  <a:pt x="626" y="60"/>
                  <a:pt x="626" y="61"/>
                </a:cubicBezTo>
                <a:cubicBezTo>
                  <a:pt x="621" y="62"/>
                  <a:pt x="622" y="62"/>
                  <a:pt x="617" y="61"/>
                </a:cubicBezTo>
                <a:cubicBezTo>
                  <a:pt x="616" y="63"/>
                  <a:pt x="617" y="62"/>
                  <a:pt x="616" y="63"/>
                </a:cubicBezTo>
                <a:cubicBezTo>
                  <a:pt x="616" y="66"/>
                  <a:pt x="615" y="65"/>
                  <a:pt x="617" y="67"/>
                </a:cubicBezTo>
                <a:cubicBezTo>
                  <a:pt x="618" y="68"/>
                  <a:pt x="618" y="68"/>
                  <a:pt x="620" y="67"/>
                </a:cubicBezTo>
                <a:cubicBezTo>
                  <a:pt x="621" y="67"/>
                  <a:pt x="622" y="67"/>
                  <a:pt x="623" y="68"/>
                </a:cubicBezTo>
                <a:cubicBezTo>
                  <a:pt x="622" y="70"/>
                  <a:pt x="621" y="70"/>
                  <a:pt x="618" y="71"/>
                </a:cubicBezTo>
                <a:cubicBezTo>
                  <a:pt x="619" y="74"/>
                  <a:pt x="619" y="73"/>
                  <a:pt x="623" y="74"/>
                </a:cubicBezTo>
                <a:cubicBezTo>
                  <a:pt x="619" y="78"/>
                  <a:pt x="611" y="75"/>
                  <a:pt x="606" y="74"/>
                </a:cubicBezTo>
                <a:cubicBezTo>
                  <a:pt x="606" y="75"/>
                  <a:pt x="606" y="77"/>
                  <a:pt x="606" y="79"/>
                </a:cubicBezTo>
                <a:cubicBezTo>
                  <a:pt x="594" y="78"/>
                  <a:pt x="581" y="78"/>
                  <a:pt x="572" y="81"/>
                </a:cubicBezTo>
                <a:cubicBezTo>
                  <a:pt x="573" y="84"/>
                  <a:pt x="575" y="85"/>
                  <a:pt x="573" y="88"/>
                </a:cubicBezTo>
                <a:cubicBezTo>
                  <a:pt x="570" y="91"/>
                  <a:pt x="566" y="91"/>
                  <a:pt x="562" y="90"/>
                </a:cubicBezTo>
                <a:cubicBezTo>
                  <a:pt x="563" y="93"/>
                  <a:pt x="562" y="92"/>
                  <a:pt x="565" y="93"/>
                </a:cubicBezTo>
                <a:cubicBezTo>
                  <a:pt x="565" y="93"/>
                  <a:pt x="565" y="93"/>
                  <a:pt x="565" y="94"/>
                </a:cubicBezTo>
                <a:cubicBezTo>
                  <a:pt x="562" y="94"/>
                  <a:pt x="559" y="95"/>
                  <a:pt x="554" y="94"/>
                </a:cubicBezTo>
                <a:cubicBezTo>
                  <a:pt x="554" y="92"/>
                  <a:pt x="554" y="91"/>
                  <a:pt x="554" y="89"/>
                </a:cubicBezTo>
                <a:cubicBezTo>
                  <a:pt x="553" y="89"/>
                  <a:pt x="552" y="89"/>
                  <a:pt x="550" y="89"/>
                </a:cubicBezTo>
                <a:cubicBezTo>
                  <a:pt x="551" y="88"/>
                  <a:pt x="551" y="88"/>
                  <a:pt x="552" y="88"/>
                </a:cubicBezTo>
                <a:cubicBezTo>
                  <a:pt x="554" y="86"/>
                  <a:pt x="562" y="86"/>
                  <a:pt x="566" y="85"/>
                </a:cubicBezTo>
                <a:cubicBezTo>
                  <a:pt x="567" y="81"/>
                  <a:pt x="567" y="81"/>
                  <a:pt x="567" y="81"/>
                </a:cubicBezTo>
                <a:cubicBezTo>
                  <a:pt x="562" y="81"/>
                  <a:pt x="551" y="79"/>
                  <a:pt x="546" y="80"/>
                </a:cubicBezTo>
                <a:cubicBezTo>
                  <a:pt x="545" y="81"/>
                  <a:pt x="544" y="82"/>
                  <a:pt x="543" y="83"/>
                </a:cubicBezTo>
                <a:cubicBezTo>
                  <a:pt x="537" y="84"/>
                  <a:pt x="535" y="80"/>
                  <a:pt x="530" y="80"/>
                </a:cubicBezTo>
                <a:cubicBezTo>
                  <a:pt x="529" y="81"/>
                  <a:pt x="529" y="82"/>
                  <a:pt x="529" y="82"/>
                </a:cubicBezTo>
                <a:cubicBezTo>
                  <a:pt x="526" y="82"/>
                  <a:pt x="524" y="81"/>
                  <a:pt x="521" y="81"/>
                </a:cubicBezTo>
                <a:cubicBezTo>
                  <a:pt x="520" y="81"/>
                  <a:pt x="515" y="84"/>
                  <a:pt x="513" y="84"/>
                </a:cubicBezTo>
                <a:cubicBezTo>
                  <a:pt x="511" y="85"/>
                  <a:pt x="508" y="83"/>
                  <a:pt x="506" y="84"/>
                </a:cubicBezTo>
                <a:cubicBezTo>
                  <a:pt x="505" y="82"/>
                  <a:pt x="504" y="77"/>
                  <a:pt x="504" y="75"/>
                </a:cubicBezTo>
                <a:cubicBezTo>
                  <a:pt x="499" y="75"/>
                  <a:pt x="500" y="76"/>
                  <a:pt x="497" y="78"/>
                </a:cubicBezTo>
                <a:cubicBezTo>
                  <a:pt x="496" y="79"/>
                  <a:pt x="496" y="80"/>
                  <a:pt x="496" y="81"/>
                </a:cubicBezTo>
                <a:cubicBezTo>
                  <a:pt x="497" y="81"/>
                  <a:pt x="499" y="81"/>
                  <a:pt x="500" y="82"/>
                </a:cubicBezTo>
                <a:cubicBezTo>
                  <a:pt x="498" y="83"/>
                  <a:pt x="495" y="84"/>
                  <a:pt x="493" y="84"/>
                </a:cubicBezTo>
                <a:cubicBezTo>
                  <a:pt x="493" y="88"/>
                  <a:pt x="493" y="88"/>
                  <a:pt x="494" y="90"/>
                </a:cubicBezTo>
                <a:cubicBezTo>
                  <a:pt x="491" y="95"/>
                  <a:pt x="478" y="94"/>
                  <a:pt x="471" y="94"/>
                </a:cubicBezTo>
                <a:cubicBezTo>
                  <a:pt x="471" y="93"/>
                  <a:pt x="471" y="93"/>
                  <a:pt x="471" y="93"/>
                </a:cubicBezTo>
                <a:cubicBezTo>
                  <a:pt x="472" y="89"/>
                  <a:pt x="471" y="90"/>
                  <a:pt x="473" y="89"/>
                </a:cubicBezTo>
                <a:cubicBezTo>
                  <a:pt x="473" y="89"/>
                  <a:pt x="473" y="88"/>
                  <a:pt x="474" y="88"/>
                </a:cubicBezTo>
                <a:cubicBezTo>
                  <a:pt x="468" y="87"/>
                  <a:pt x="469" y="87"/>
                  <a:pt x="469" y="90"/>
                </a:cubicBezTo>
                <a:cubicBezTo>
                  <a:pt x="462" y="92"/>
                  <a:pt x="455" y="95"/>
                  <a:pt x="449" y="97"/>
                </a:cubicBezTo>
                <a:cubicBezTo>
                  <a:pt x="440" y="98"/>
                  <a:pt x="436" y="93"/>
                  <a:pt x="429" y="97"/>
                </a:cubicBezTo>
                <a:cubicBezTo>
                  <a:pt x="424" y="96"/>
                  <a:pt x="424" y="96"/>
                  <a:pt x="424" y="96"/>
                </a:cubicBezTo>
                <a:cubicBezTo>
                  <a:pt x="427" y="93"/>
                  <a:pt x="429" y="90"/>
                  <a:pt x="432" y="89"/>
                </a:cubicBezTo>
                <a:cubicBezTo>
                  <a:pt x="433" y="87"/>
                  <a:pt x="433" y="87"/>
                  <a:pt x="433" y="87"/>
                </a:cubicBezTo>
                <a:cubicBezTo>
                  <a:pt x="430" y="87"/>
                  <a:pt x="429" y="87"/>
                  <a:pt x="427" y="88"/>
                </a:cubicBezTo>
                <a:cubicBezTo>
                  <a:pt x="423" y="90"/>
                  <a:pt x="422" y="97"/>
                  <a:pt x="419" y="99"/>
                </a:cubicBezTo>
                <a:cubicBezTo>
                  <a:pt x="413" y="102"/>
                  <a:pt x="402" y="101"/>
                  <a:pt x="397" y="104"/>
                </a:cubicBezTo>
                <a:cubicBezTo>
                  <a:pt x="397" y="104"/>
                  <a:pt x="397" y="104"/>
                  <a:pt x="396" y="104"/>
                </a:cubicBezTo>
                <a:cubicBezTo>
                  <a:pt x="396" y="104"/>
                  <a:pt x="396" y="105"/>
                  <a:pt x="396" y="105"/>
                </a:cubicBezTo>
                <a:cubicBezTo>
                  <a:pt x="406" y="106"/>
                  <a:pt x="411" y="103"/>
                  <a:pt x="420" y="104"/>
                </a:cubicBezTo>
                <a:cubicBezTo>
                  <a:pt x="420" y="105"/>
                  <a:pt x="419" y="105"/>
                  <a:pt x="419" y="105"/>
                </a:cubicBezTo>
                <a:cubicBezTo>
                  <a:pt x="411" y="106"/>
                  <a:pt x="402" y="107"/>
                  <a:pt x="395" y="111"/>
                </a:cubicBezTo>
                <a:cubicBezTo>
                  <a:pt x="391" y="110"/>
                  <a:pt x="392" y="110"/>
                  <a:pt x="390" y="108"/>
                </a:cubicBezTo>
                <a:cubicBezTo>
                  <a:pt x="388" y="107"/>
                  <a:pt x="392" y="107"/>
                  <a:pt x="393" y="106"/>
                </a:cubicBezTo>
                <a:cubicBezTo>
                  <a:pt x="393" y="104"/>
                  <a:pt x="393" y="104"/>
                  <a:pt x="393" y="104"/>
                </a:cubicBezTo>
                <a:cubicBezTo>
                  <a:pt x="393" y="104"/>
                  <a:pt x="393" y="103"/>
                  <a:pt x="392" y="103"/>
                </a:cubicBezTo>
                <a:cubicBezTo>
                  <a:pt x="390" y="103"/>
                  <a:pt x="390" y="103"/>
                  <a:pt x="389" y="103"/>
                </a:cubicBezTo>
                <a:cubicBezTo>
                  <a:pt x="388" y="104"/>
                  <a:pt x="389" y="107"/>
                  <a:pt x="387" y="108"/>
                </a:cubicBezTo>
                <a:cubicBezTo>
                  <a:pt x="385" y="109"/>
                  <a:pt x="381" y="108"/>
                  <a:pt x="378" y="110"/>
                </a:cubicBezTo>
                <a:cubicBezTo>
                  <a:pt x="376" y="109"/>
                  <a:pt x="374" y="109"/>
                  <a:pt x="373" y="107"/>
                </a:cubicBezTo>
                <a:cubicBezTo>
                  <a:pt x="372" y="106"/>
                  <a:pt x="374" y="105"/>
                  <a:pt x="374" y="102"/>
                </a:cubicBezTo>
                <a:cubicBezTo>
                  <a:pt x="372" y="100"/>
                  <a:pt x="367" y="106"/>
                  <a:pt x="365" y="106"/>
                </a:cubicBezTo>
                <a:cubicBezTo>
                  <a:pt x="361" y="107"/>
                  <a:pt x="359" y="105"/>
                  <a:pt x="356" y="106"/>
                </a:cubicBezTo>
                <a:cubicBezTo>
                  <a:pt x="356" y="106"/>
                  <a:pt x="355" y="106"/>
                  <a:pt x="355" y="106"/>
                </a:cubicBezTo>
                <a:cubicBezTo>
                  <a:pt x="358" y="100"/>
                  <a:pt x="364" y="102"/>
                  <a:pt x="368" y="98"/>
                </a:cubicBezTo>
                <a:cubicBezTo>
                  <a:pt x="368" y="98"/>
                  <a:pt x="369" y="98"/>
                  <a:pt x="369" y="98"/>
                </a:cubicBezTo>
                <a:cubicBezTo>
                  <a:pt x="369" y="98"/>
                  <a:pt x="369" y="98"/>
                  <a:pt x="369" y="97"/>
                </a:cubicBezTo>
                <a:cubicBezTo>
                  <a:pt x="365" y="97"/>
                  <a:pt x="357" y="98"/>
                  <a:pt x="353" y="100"/>
                </a:cubicBezTo>
                <a:cubicBezTo>
                  <a:pt x="350" y="99"/>
                  <a:pt x="351" y="101"/>
                  <a:pt x="351" y="97"/>
                </a:cubicBezTo>
                <a:cubicBezTo>
                  <a:pt x="346" y="96"/>
                  <a:pt x="349" y="96"/>
                  <a:pt x="348" y="100"/>
                </a:cubicBezTo>
                <a:cubicBezTo>
                  <a:pt x="341" y="102"/>
                  <a:pt x="328" y="107"/>
                  <a:pt x="321" y="100"/>
                </a:cubicBezTo>
                <a:cubicBezTo>
                  <a:pt x="321" y="100"/>
                  <a:pt x="321" y="99"/>
                  <a:pt x="320" y="99"/>
                </a:cubicBezTo>
                <a:cubicBezTo>
                  <a:pt x="324" y="98"/>
                  <a:pt x="327" y="98"/>
                  <a:pt x="330" y="97"/>
                </a:cubicBezTo>
                <a:cubicBezTo>
                  <a:pt x="330" y="95"/>
                  <a:pt x="331" y="95"/>
                  <a:pt x="330" y="94"/>
                </a:cubicBezTo>
                <a:cubicBezTo>
                  <a:pt x="327" y="91"/>
                  <a:pt x="310" y="97"/>
                  <a:pt x="303" y="96"/>
                </a:cubicBezTo>
                <a:cubicBezTo>
                  <a:pt x="303" y="95"/>
                  <a:pt x="304" y="94"/>
                  <a:pt x="304" y="93"/>
                </a:cubicBezTo>
                <a:cubicBezTo>
                  <a:pt x="312" y="92"/>
                  <a:pt x="323" y="93"/>
                  <a:pt x="330" y="90"/>
                </a:cubicBezTo>
                <a:cubicBezTo>
                  <a:pt x="331" y="90"/>
                  <a:pt x="332" y="90"/>
                  <a:pt x="333" y="90"/>
                </a:cubicBezTo>
                <a:cubicBezTo>
                  <a:pt x="333" y="88"/>
                  <a:pt x="333" y="87"/>
                  <a:pt x="333" y="86"/>
                </a:cubicBezTo>
                <a:cubicBezTo>
                  <a:pt x="323" y="85"/>
                  <a:pt x="321" y="91"/>
                  <a:pt x="315" y="86"/>
                </a:cubicBezTo>
                <a:cubicBezTo>
                  <a:pt x="311" y="91"/>
                  <a:pt x="305" y="91"/>
                  <a:pt x="298" y="90"/>
                </a:cubicBezTo>
                <a:cubicBezTo>
                  <a:pt x="297" y="89"/>
                  <a:pt x="298" y="90"/>
                  <a:pt x="296" y="89"/>
                </a:cubicBezTo>
                <a:cubicBezTo>
                  <a:pt x="298" y="86"/>
                  <a:pt x="298" y="84"/>
                  <a:pt x="300" y="82"/>
                </a:cubicBezTo>
                <a:cubicBezTo>
                  <a:pt x="304" y="76"/>
                  <a:pt x="326" y="80"/>
                  <a:pt x="331" y="84"/>
                </a:cubicBezTo>
                <a:cubicBezTo>
                  <a:pt x="332" y="83"/>
                  <a:pt x="333" y="83"/>
                  <a:pt x="334" y="82"/>
                </a:cubicBezTo>
                <a:cubicBezTo>
                  <a:pt x="334" y="79"/>
                  <a:pt x="335" y="80"/>
                  <a:pt x="332" y="78"/>
                </a:cubicBezTo>
                <a:cubicBezTo>
                  <a:pt x="334" y="76"/>
                  <a:pt x="336" y="76"/>
                  <a:pt x="338" y="75"/>
                </a:cubicBezTo>
                <a:cubicBezTo>
                  <a:pt x="338" y="71"/>
                  <a:pt x="339" y="71"/>
                  <a:pt x="336" y="69"/>
                </a:cubicBezTo>
                <a:cubicBezTo>
                  <a:pt x="334" y="68"/>
                  <a:pt x="331" y="70"/>
                  <a:pt x="329" y="72"/>
                </a:cubicBezTo>
                <a:cubicBezTo>
                  <a:pt x="328" y="72"/>
                  <a:pt x="326" y="72"/>
                  <a:pt x="325" y="71"/>
                </a:cubicBezTo>
                <a:cubicBezTo>
                  <a:pt x="327" y="68"/>
                  <a:pt x="329" y="65"/>
                  <a:pt x="332" y="62"/>
                </a:cubicBezTo>
                <a:cubicBezTo>
                  <a:pt x="332" y="60"/>
                  <a:pt x="332" y="60"/>
                  <a:pt x="332" y="58"/>
                </a:cubicBezTo>
                <a:cubicBezTo>
                  <a:pt x="323" y="58"/>
                  <a:pt x="316" y="63"/>
                  <a:pt x="306" y="62"/>
                </a:cubicBezTo>
                <a:cubicBezTo>
                  <a:pt x="305" y="63"/>
                  <a:pt x="305" y="63"/>
                  <a:pt x="304" y="63"/>
                </a:cubicBezTo>
                <a:cubicBezTo>
                  <a:pt x="304" y="64"/>
                  <a:pt x="304" y="64"/>
                  <a:pt x="304" y="65"/>
                </a:cubicBezTo>
                <a:cubicBezTo>
                  <a:pt x="307" y="66"/>
                  <a:pt x="310" y="66"/>
                  <a:pt x="311" y="66"/>
                </a:cubicBezTo>
                <a:cubicBezTo>
                  <a:pt x="312" y="66"/>
                  <a:pt x="313" y="66"/>
                  <a:pt x="314" y="66"/>
                </a:cubicBezTo>
                <a:cubicBezTo>
                  <a:pt x="313" y="68"/>
                  <a:pt x="314" y="67"/>
                  <a:pt x="311" y="68"/>
                </a:cubicBezTo>
                <a:cubicBezTo>
                  <a:pt x="312" y="70"/>
                  <a:pt x="314" y="71"/>
                  <a:pt x="316" y="72"/>
                </a:cubicBezTo>
                <a:cubicBezTo>
                  <a:pt x="312" y="83"/>
                  <a:pt x="301" y="75"/>
                  <a:pt x="295" y="73"/>
                </a:cubicBezTo>
                <a:cubicBezTo>
                  <a:pt x="294" y="76"/>
                  <a:pt x="293" y="79"/>
                  <a:pt x="291" y="81"/>
                </a:cubicBezTo>
                <a:cubicBezTo>
                  <a:pt x="290" y="81"/>
                  <a:pt x="287" y="81"/>
                  <a:pt x="285" y="82"/>
                </a:cubicBezTo>
                <a:cubicBezTo>
                  <a:pt x="283" y="82"/>
                  <a:pt x="282" y="81"/>
                  <a:pt x="281" y="80"/>
                </a:cubicBezTo>
                <a:cubicBezTo>
                  <a:pt x="282" y="78"/>
                  <a:pt x="282" y="75"/>
                  <a:pt x="281" y="73"/>
                </a:cubicBezTo>
                <a:cubicBezTo>
                  <a:pt x="283" y="69"/>
                  <a:pt x="284" y="69"/>
                  <a:pt x="288" y="68"/>
                </a:cubicBezTo>
                <a:cubicBezTo>
                  <a:pt x="288" y="67"/>
                  <a:pt x="288" y="67"/>
                  <a:pt x="288" y="66"/>
                </a:cubicBezTo>
                <a:cubicBezTo>
                  <a:pt x="284" y="65"/>
                  <a:pt x="284" y="65"/>
                  <a:pt x="282" y="67"/>
                </a:cubicBezTo>
                <a:cubicBezTo>
                  <a:pt x="281" y="67"/>
                  <a:pt x="281" y="67"/>
                  <a:pt x="281" y="67"/>
                </a:cubicBezTo>
                <a:cubicBezTo>
                  <a:pt x="282" y="64"/>
                  <a:pt x="280" y="65"/>
                  <a:pt x="283" y="64"/>
                </a:cubicBezTo>
                <a:cubicBezTo>
                  <a:pt x="283" y="63"/>
                  <a:pt x="283" y="63"/>
                  <a:pt x="284" y="62"/>
                </a:cubicBezTo>
                <a:cubicBezTo>
                  <a:pt x="279" y="62"/>
                  <a:pt x="278" y="63"/>
                  <a:pt x="275" y="64"/>
                </a:cubicBezTo>
                <a:cubicBezTo>
                  <a:pt x="274" y="59"/>
                  <a:pt x="275" y="61"/>
                  <a:pt x="277" y="55"/>
                </a:cubicBezTo>
                <a:cubicBezTo>
                  <a:pt x="271" y="54"/>
                  <a:pt x="269" y="52"/>
                  <a:pt x="265" y="55"/>
                </a:cubicBezTo>
                <a:cubicBezTo>
                  <a:pt x="261" y="54"/>
                  <a:pt x="261" y="54"/>
                  <a:pt x="261" y="54"/>
                </a:cubicBezTo>
                <a:cubicBezTo>
                  <a:pt x="263" y="52"/>
                  <a:pt x="266" y="51"/>
                  <a:pt x="269" y="51"/>
                </a:cubicBezTo>
                <a:cubicBezTo>
                  <a:pt x="269" y="47"/>
                  <a:pt x="268" y="47"/>
                  <a:pt x="267" y="44"/>
                </a:cubicBezTo>
                <a:cubicBezTo>
                  <a:pt x="263" y="43"/>
                  <a:pt x="263" y="43"/>
                  <a:pt x="263" y="43"/>
                </a:cubicBezTo>
                <a:cubicBezTo>
                  <a:pt x="264" y="39"/>
                  <a:pt x="264" y="39"/>
                  <a:pt x="262" y="37"/>
                </a:cubicBezTo>
                <a:cubicBezTo>
                  <a:pt x="255" y="30"/>
                  <a:pt x="242" y="38"/>
                  <a:pt x="232" y="39"/>
                </a:cubicBezTo>
                <a:cubicBezTo>
                  <a:pt x="227" y="40"/>
                  <a:pt x="222" y="36"/>
                  <a:pt x="218" y="37"/>
                </a:cubicBezTo>
                <a:cubicBezTo>
                  <a:pt x="218" y="37"/>
                  <a:pt x="217" y="37"/>
                  <a:pt x="217" y="37"/>
                </a:cubicBezTo>
                <a:cubicBezTo>
                  <a:pt x="218" y="35"/>
                  <a:pt x="217" y="36"/>
                  <a:pt x="218" y="35"/>
                </a:cubicBezTo>
                <a:cubicBezTo>
                  <a:pt x="221" y="31"/>
                  <a:pt x="227" y="33"/>
                  <a:pt x="231" y="30"/>
                </a:cubicBezTo>
                <a:cubicBezTo>
                  <a:pt x="231" y="30"/>
                  <a:pt x="232" y="30"/>
                  <a:pt x="232" y="30"/>
                </a:cubicBezTo>
                <a:cubicBezTo>
                  <a:pt x="232" y="30"/>
                  <a:pt x="232" y="30"/>
                  <a:pt x="232" y="29"/>
                </a:cubicBezTo>
                <a:cubicBezTo>
                  <a:pt x="225" y="29"/>
                  <a:pt x="222" y="27"/>
                  <a:pt x="214" y="25"/>
                </a:cubicBezTo>
                <a:cubicBezTo>
                  <a:pt x="214" y="26"/>
                  <a:pt x="214" y="27"/>
                  <a:pt x="214" y="28"/>
                </a:cubicBezTo>
                <a:cubicBezTo>
                  <a:pt x="211" y="29"/>
                  <a:pt x="208" y="30"/>
                  <a:pt x="206" y="32"/>
                </a:cubicBezTo>
                <a:cubicBezTo>
                  <a:pt x="201" y="31"/>
                  <a:pt x="201" y="31"/>
                  <a:pt x="201" y="31"/>
                </a:cubicBezTo>
                <a:cubicBezTo>
                  <a:pt x="201" y="32"/>
                  <a:pt x="201" y="33"/>
                  <a:pt x="201" y="34"/>
                </a:cubicBezTo>
                <a:cubicBezTo>
                  <a:pt x="198" y="34"/>
                  <a:pt x="192" y="33"/>
                  <a:pt x="189" y="34"/>
                </a:cubicBezTo>
                <a:cubicBezTo>
                  <a:pt x="188" y="35"/>
                  <a:pt x="187" y="35"/>
                  <a:pt x="186" y="35"/>
                </a:cubicBezTo>
                <a:cubicBezTo>
                  <a:pt x="186" y="36"/>
                  <a:pt x="185" y="36"/>
                  <a:pt x="185" y="37"/>
                </a:cubicBezTo>
                <a:cubicBezTo>
                  <a:pt x="191" y="37"/>
                  <a:pt x="198" y="39"/>
                  <a:pt x="203" y="36"/>
                </a:cubicBezTo>
                <a:cubicBezTo>
                  <a:pt x="205" y="37"/>
                  <a:pt x="207" y="37"/>
                  <a:pt x="209" y="38"/>
                </a:cubicBezTo>
                <a:cubicBezTo>
                  <a:pt x="209" y="38"/>
                  <a:pt x="209" y="39"/>
                  <a:pt x="209" y="40"/>
                </a:cubicBezTo>
                <a:cubicBezTo>
                  <a:pt x="206" y="41"/>
                  <a:pt x="200" y="44"/>
                  <a:pt x="197" y="45"/>
                </a:cubicBezTo>
                <a:cubicBezTo>
                  <a:pt x="194" y="46"/>
                  <a:pt x="191" y="40"/>
                  <a:pt x="187" y="45"/>
                </a:cubicBezTo>
                <a:cubicBezTo>
                  <a:pt x="186" y="42"/>
                  <a:pt x="185" y="39"/>
                  <a:pt x="184" y="37"/>
                </a:cubicBezTo>
                <a:cubicBezTo>
                  <a:pt x="181" y="36"/>
                  <a:pt x="180" y="36"/>
                  <a:pt x="178" y="37"/>
                </a:cubicBezTo>
                <a:cubicBezTo>
                  <a:pt x="177" y="37"/>
                  <a:pt x="176" y="37"/>
                  <a:pt x="176" y="37"/>
                </a:cubicBezTo>
                <a:cubicBezTo>
                  <a:pt x="176" y="39"/>
                  <a:pt x="176" y="39"/>
                  <a:pt x="176" y="41"/>
                </a:cubicBezTo>
                <a:cubicBezTo>
                  <a:pt x="168" y="40"/>
                  <a:pt x="161" y="41"/>
                  <a:pt x="156" y="45"/>
                </a:cubicBezTo>
                <a:cubicBezTo>
                  <a:pt x="156" y="45"/>
                  <a:pt x="156" y="45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60" y="46"/>
                  <a:pt x="160" y="45"/>
                  <a:pt x="164" y="44"/>
                </a:cubicBezTo>
                <a:cubicBezTo>
                  <a:pt x="164" y="45"/>
                  <a:pt x="165" y="46"/>
                  <a:pt x="165" y="47"/>
                </a:cubicBezTo>
                <a:cubicBezTo>
                  <a:pt x="162" y="50"/>
                  <a:pt x="141" y="54"/>
                  <a:pt x="134" y="53"/>
                </a:cubicBezTo>
                <a:cubicBezTo>
                  <a:pt x="133" y="53"/>
                  <a:pt x="133" y="54"/>
                  <a:pt x="133" y="55"/>
                </a:cubicBezTo>
                <a:cubicBezTo>
                  <a:pt x="139" y="56"/>
                  <a:pt x="142" y="58"/>
                  <a:pt x="146" y="59"/>
                </a:cubicBezTo>
                <a:cubicBezTo>
                  <a:pt x="144" y="62"/>
                  <a:pt x="145" y="61"/>
                  <a:pt x="142" y="62"/>
                </a:cubicBezTo>
                <a:cubicBezTo>
                  <a:pt x="142" y="63"/>
                  <a:pt x="142" y="63"/>
                  <a:pt x="142" y="64"/>
                </a:cubicBezTo>
                <a:cubicBezTo>
                  <a:pt x="144" y="64"/>
                  <a:pt x="145" y="65"/>
                  <a:pt x="147" y="65"/>
                </a:cubicBezTo>
                <a:cubicBezTo>
                  <a:pt x="145" y="69"/>
                  <a:pt x="143" y="67"/>
                  <a:pt x="140" y="69"/>
                </a:cubicBezTo>
                <a:cubicBezTo>
                  <a:pt x="139" y="69"/>
                  <a:pt x="139" y="69"/>
                  <a:pt x="139" y="69"/>
                </a:cubicBezTo>
                <a:cubicBezTo>
                  <a:pt x="139" y="69"/>
                  <a:pt x="140" y="70"/>
                  <a:pt x="140" y="71"/>
                </a:cubicBezTo>
                <a:cubicBezTo>
                  <a:pt x="139" y="73"/>
                  <a:pt x="135" y="76"/>
                  <a:pt x="133" y="77"/>
                </a:cubicBezTo>
                <a:cubicBezTo>
                  <a:pt x="133" y="77"/>
                  <a:pt x="133" y="78"/>
                  <a:pt x="133" y="78"/>
                </a:cubicBezTo>
                <a:cubicBezTo>
                  <a:pt x="134" y="78"/>
                  <a:pt x="136" y="79"/>
                  <a:pt x="138" y="79"/>
                </a:cubicBezTo>
                <a:cubicBezTo>
                  <a:pt x="136" y="85"/>
                  <a:pt x="132" y="83"/>
                  <a:pt x="128" y="85"/>
                </a:cubicBezTo>
                <a:cubicBezTo>
                  <a:pt x="128" y="85"/>
                  <a:pt x="127" y="85"/>
                  <a:pt x="127" y="85"/>
                </a:cubicBezTo>
                <a:cubicBezTo>
                  <a:pt x="129" y="87"/>
                  <a:pt x="133" y="87"/>
                  <a:pt x="136" y="88"/>
                </a:cubicBezTo>
                <a:cubicBezTo>
                  <a:pt x="136" y="88"/>
                  <a:pt x="136" y="89"/>
                  <a:pt x="137" y="89"/>
                </a:cubicBezTo>
                <a:cubicBezTo>
                  <a:pt x="135" y="92"/>
                  <a:pt x="135" y="93"/>
                  <a:pt x="135" y="94"/>
                </a:cubicBezTo>
                <a:cubicBezTo>
                  <a:pt x="133" y="97"/>
                  <a:pt x="130" y="96"/>
                  <a:pt x="128" y="98"/>
                </a:cubicBezTo>
                <a:cubicBezTo>
                  <a:pt x="127" y="98"/>
                  <a:pt x="127" y="98"/>
                  <a:pt x="126" y="99"/>
                </a:cubicBezTo>
                <a:cubicBezTo>
                  <a:pt x="127" y="100"/>
                  <a:pt x="127" y="99"/>
                  <a:pt x="127" y="101"/>
                </a:cubicBezTo>
                <a:cubicBezTo>
                  <a:pt x="129" y="101"/>
                  <a:pt x="132" y="102"/>
                  <a:pt x="134" y="102"/>
                </a:cubicBezTo>
                <a:cubicBezTo>
                  <a:pt x="133" y="104"/>
                  <a:pt x="133" y="104"/>
                  <a:pt x="132" y="105"/>
                </a:cubicBezTo>
                <a:cubicBezTo>
                  <a:pt x="129" y="111"/>
                  <a:pt x="123" y="108"/>
                  <a:pt x="118" y="111"/>
                </a:cubicBezTo>
                <a:cubicBezTo>
                  <a:pt x="117" y="112"/>
                  <a:pt x="117" y="112"/>
                  <a:pt x="116" y="114"/>
                </a:cubicBezTo>
                <a:cubicBezTo>
                  <a:pt x="120" y="114"/>
                  <a:pt x="124" y="113"/>
                  <a:pt x="127" y="116"/>
                </a:cubicBezTo>
                <a:cubicBezTo>
                  <a:pt x="129" y="116"/>
                  <a:pt x="131" y="117"/>
                  <a:pt x="133" y="117"/>
                </a:cubicBezTo>
                <a:cubicBezTo>
                  <a:pt x="133" y="117"/>
                  <a:pt x="133" y="118"/>
                  <a:pt x="133" y="118"/>
                </a:cubicBezTo>
                <a:cubicBezTo>
                  <a:pt x="127" y="119"/>
                  <a:pt x="117" y="118"/>
                  <a:pt x="112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9" y="123"/>
                  <a:pt x="109" y="123"/>
                  <a:pt x="113" y="123"/>
                </a:cubicBezTo>
                <a:cubicBezTo>
                  <a:pt x="113" y="124"/>
                  <a:pt x="113" y="124"/>
                  <a:pt x="113" y="124"/>
                </a:cubicBezTo>
                <a:cubicBezTo>
                  <a:pt x="110" y="125"/>
                  <a:pt x="108" y="125"/>
                  <a:pt x="105" y="125"/>
                </a:cubicBezTo>
                <a:cubicBezTo>
                  <a:pt x="106" y="127"/>
                  <a:pt x="106" y="127"/>
                  <a:pt x="109" y="128"/>
                </a:cubicBezTo>
                <a:cubicBezTo>
                  <a:pt x="109" y="128"/>
                  <a:pt x="109" y="129"/>
                  <a:pt x="109" y="129"/>
                </a:cubicBezTo>
                <a:cubicBezTo>
                  <a:pt x="106" y="130"/>
                  <a:pt x="102" y="131"/>
                  <a:pt x="99" y="131"/>
                </a:cubicBezTo>
                <a:cubicBezTo>
                  <a:pt x="99" y="131"/>
                  <a:pt x="99" y="132"/>
                  <a:pt x="98" y="132"/>
                </a:cubicBezTo>
                <a:cubicBezTo>
                  <a:pt x="102" y="134"/>
                  <a:pt x="109" y="135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0" y="140"/>
                  <a:pt x="108" y="140"/>
                  <a:pt x="106" y="141"/>
                </a:cubicBezTo>
                <a:cubicBezTo>
                  <a:pt x="106" y="141"/>
                  <a:pt x="106" y="141"/>
                  <a:pt x="105" y="141"/>
                </a:cubicBezTo>
                <a:cubicBezTo>
                  <a:pt x="107" y="142"/>
                  <a:pt x="112" y="143"/>
                  <a:pt x="114" y="145"/>
                </a:cubicBezTo>
                <a:cubicBezTo>
                  <a:pt x="115" y="147"/>
                  <a:pt x="114" y="145"/>
                  <a:pt x="113" y="147"/>
                </a:cubicBezTo>
                <a:cubicBezTo>
                  <a:pt x="115" y="148"/>
                  <a:pt x="115" y="148"/>
                  <a:pt x="117" y="149"/>
                </a:cubicBezTo>
                <a:cubicBezTo>
                  <a:pt x="115" y="150"/>
                  <a:pt x="113" y="150"/>
                  <a:pt x="109" y="149"/>
                </a:cubicBezTo>
                <a:cubicBezTo>
                  <a:pt x="109" y="150"/>
                  <a:pt x="108" y="151"/>
                  <a:pt x="108" y="152"/>
                </a:cubicBezTo>
                <a:cubicBezTo>
                  <a:pt x="112" y="154"/>
                  <a:pt x="109" y="154"/>
                  <a:pt x="111" y="158"/>
                </a:cubicBezTo>
                <a:cubicBezTo>
                  <a:pt x="107" y="160"/>
                  <a:pt x="99" y="158"/>
                  <a:pt x="95" y="160"/>
                </a:cubicBezTo>
                <a:cubicBezTo>
                  <a:pt x="95" y="160"/>
                  <a:pt x="94" y="160"/>
                  <a:pt x="94" y="160"/>
                </a:cubicBezTo>
                <a:cubicBezTo>
                  <a:pt x="94" y="160"/>
                  <a:pt x="94" y="160"/>
                  <a:pt x="94" y="161"/>
                </a:cubicBezTo>
                <a:cubicBezTo>
                  <a:pt x="97" y="161"/>
                  <a:pt x="113" y="166"/>
                  <a:pt x="114" y="167"/>
                </a:cubicBezTo>
                <a:cubicBezTo>
                  <a:pt x="115" y="167"/>
                  <a:pt x="117" y="168"/>
                  <a:pt x="119" y="168"/>
                </a:cubicBezTo>
                <a:cubicBezTo>
                  <a:pt x="118" y="169"/>
                  <a:pt x="118" y="169"/>
                  <a:pt x="117" y="172"/>
                </a:cubicBezTo>
                <a:cubicBezTo>
                  <a:pt x="123" y="175"/>
                  <a:pt x="117" y="176"/>
                  <a:pt x="122" y="179"/>
                </a:cubicBezTo>
                <a:cubicBezTo>
                  <a:pt x="120" y="181"/>
                  <a:pt x="116" y="182"/>
                  <a:pt x="113" y="181"/>
                </a:cubicBezTo>
                <a:cubicBezTo>
                  <a:pt x="114" y="184"/>
                  <a:pt x="115" y="185"/>
                  <a:pt x="118" y="186"/>
                </a:cubicBezTo>
                <a:cubicBezTo>
                  <a:pt x="117" y="189"/>
                  <a:pt x="116" y="192"/>
                  <a:pt x="114" y="194"/>
                </a:cubicBezTo>
                <a:cubicBezTo>
                  <a:pt x="115" y="197"/>
                  <a:pt x="119" y="199"/>
                  <a:pt x="122" y="200"/>
                </a:cubicBezTo>
                <a:cubicBezTo>
                  <a:pt x="117" y="204"/>
                  <a:pt x="113" y="204"/>
                  <a:pt x="106" y="204"/>
                </a:cubicBezTo>
                <a:cubicBezTo>
                  <a:pt x="106" y="206"/>
                  <a:pt x="106" y="205"/>
                  <a:pt x="107" y="207"/>
                </a:cubicBezTo>
                <a:cubicBezTo>
                  <a:pt x="108" y="208"/>
                  <a:pt x="111" y="209"/>
                  <a:pt x="114" y="209"/>
                </a:cubicBezTo>
                <a:cubicBezTo>
                  <a:pt x="113" y="209"/>
                  <a:pt x="113" y="210"/>
                  <a:pt x="113" y="210"/>
                </a:cubicBezTo>
                <a:cubicBezTo>
                  <a:pt x="112" y="210"/>
                  <a:pt x="111" y="210"/>
                  <a:pt x="109" y="210"/>
                </a:cubicBezTo>
                <a:cubicBezTo>
                  <a:pt x="109" y="211"/>
                  <a:pt x="109" y="212"/>
                  <a:pt x="109" y="212"/>
                </a:cubicBezTo>
                <a:cubicBezTo>
                  <a:pt x="115" y="214"/>
                  <a:pt x="115" y="214"/>
                  <a:pt x="115" y="214"/>
                </a:cubicBezTo>
                <a:cubicBezTo>
                  <a:pt x="115" y="216"/>
                  <a:pt x="115" y="217"/>
                  <a:pt x="117" y="219"/>
                </a:cubicBezTo>
                <a:cubicBezTo>
                  <a:pt x="111" y="222"/>
                  <a:pt x="105" y="221"/>
                  <a:pt x="101" y="225"/>
                </a:cubicBezTo>
                <a:cubicBezTo>
                  <a:pt x="97" y="224"/>
                  <a:pt x="94" y="225"/>
                  <a:pt x="92" y="222"/>
                </a:cubicBezTo>
                <a:cubicBezTo>
                  <a:pt x="87" y="221"/>
                  <a:pt x="88" y="221"/>
                  <a:pt x="88" y="223"/>
                </a:cubicBezTo>
                <a:cubicBezTo>
                  <a:pt x="85" y="224"/>
                  <a:pt x="80" y="224"/>
                  <a:pt x="77" y="224"/>
                </a:cubicBezTo>
                <a:cubicBezTo>
                  <a:pt x="77" y="224"/>
                  <a:pt x="77" y="225"/>
                  <a:pt x="76" y="226"/>
                </a:cubicBezTo>
                <a:cubicBezTo>
                  <a:pt x="84" y="227"/>
                  <a:pt x="91" y="224"/>
                  <a:pt x="93" y="225"/>
                </a:cubicBezTo>
                <a:cubicBezTo>
                  <a:pt x="94" y="225"/>
                  <a:pt x="96" y="228"/>
                  <a:pt x="97" y="229"/>
                </a:cubicBezTo>
                <a:cubicBezTo>
                  <a:pt x="103" y="231"/>
                  <a:pt x="110" y="234"/>
                  <a:pt x="116" y="236"/>
                </a:cubicBezTo>
                <a:cubicBezTo>
                  <a:pt x="118" y="242"/>
                  <a:pt x="117" y="243"/>
                  <a:pt x="123" y="247"/>
                </a:cubicBezTo>
                <a:cubicBezTo>
                  <a:pt x="122" y="247"/>
                  <a:pt x="112" y="249"/>
                  <a:pt x="112" y="249"/>
                </a:cubicBezTo>
                <a:cubicBezTo>
                  <a:pt x="111" y="251"/>
                  <a:pt x="111" y="252"/>
                  <a:pt x="110" y="254"/>
                </a:cubicBezTo>
                <a:cubicBezTo>
                  <a:pt x="114" y="257"/>
                  <a:pt x="118" y="257"/>
                  <a:pt x="121" y="260"/>
                </a:cubicBezTo>
                <a:cubicBezTo>
                  <a:pt x="122" y="261"/>
                  <a:pt x="122" y="261"/>
                  <a:pt x="121" y="263"/>
                </a:cubicBezTo>
                <a:cubicBezTo>
                  <a:pt x="113" y="262"/>
                  <a:pt x="112" y="265"/>
                  <a:pt x="104" y="264"/>
                </a:cubicBezTo>
                <a:cubicBezTo>
                  <a:pt x="105" y="266"/>
                  <a:pt x="104" y="265"/>
                  <a:pt x="105" y="266"/>
                </a:cubicBezTo>
                <a:cubicBezTo>
                  <a:pt x="108" y="270"/>
                  <a:pt x="116" y="274"/>
                  <a:pt x="121" y="276"/>
                </a:cubicBezTo>
                <a:cubicBezTo>
                  <a:pt x="118" y="279"/>
                  <a:pt x="116" y="278"/>
                  <a:pt x="112" y="276"/>
                </a:cubicBezTo>
                <a:cubicBezTo>
                  <a:pt x="111" y="276"/>
                  <a:pt x="111" y="277"/>
                  <a:pt x="110" y="277"/>
                </a:cubicBezTo>
                <a:cubicBezTo>
                  <a:pt x="110" y="284"/>
                  <a:pt x="115" y="284"/>
                  <a:pt x="120" y="287"/>
                </a:cubicBezTo>
                <a:cubicBezTo>
                  <a:pt x="118" y="290"/>
                  <a:pt x="118" y="289"/>
                  <a:pt x="114" y="288"/>
                </a:cubicBezTo>
                <a:cubicBezTo>
                  <a:pt x="115" y="293"/>
                  <a:pt x="119" y="293"/>
                  <a:pt x="121" y="296"/>
                </a:cubicBezTo>
                <a:cubicBezTo>
                  <a:pt x="122" y="298"/>
                  <a:pt x="121" y="299"/>
                  <a:pt x="120" y="301"/>
                </a:cubicBezTo>
                <a:cubicBezTo>
                  <a:pt x="126" y="303"/>
                  <a:pt x="133" y="305"/>
                  <a:pt x="139" y="307"/>
                </a:cubicBezTo>
                <a:cubicBezTo>
                  <a:pt x="136" y="309"/>
                  <a:pt x="130" y="310"/>
                  <a:pt x="127" y="311"/>
                </a:cubicBezTo>
                <a:cubicBezTo>
                  <a:pt x="127" y="312"/>
                  <a:pt x="126" y="312"/>
                  <a:pt x="126" y="313"/>
                </a:cubicBezTo>
                <a:cubicBezTo>
                  <a:pt x="128" y="314"/>
                  <a:pt x="129" y="314"/>
                  <a:pt x="131" y="315"/>
                </a:cubicBezTo>
                <a:cubicBezTo>
                  <a:pt x="131" y="316"/>
                  <a:pt x="131" y="317"/>
                  <a:pt x="130" y="318"/>
                </a:cubicBezTo>
                <a:cubicBezTo>
                  <a:pt x="141" y="323"/>
                  <a:pt x="165" y="331"/>
                  <a:pt x="177" y="324"/>
                </a:cubicBezTo>
                <a:cubicBezTo>
                  <a:pt x="177" y="324"/>
                  <a:pt x="177" y="324"/>
                  <a:pt x="178" y="324"/>
                </a:cubicBezTo>
                <a:cubicBezTo>
                  <a:pt x="176" y="323"/>
                  <a:pt x="172" y="322"/>
                  <a:pt x="169" y="322"/>
                </a:cubicBezTo>
                <a:cubicBezTo>
                  <a:pt x="169" y="321"/>
                  <a:pt x="170" y="321"/>
                  <a:pt x="170" y="321"/>
                </a:cubicBezTo>
                <a:cubicBezTo>
                  <a:pt x="176" y="314"/>
                  <a:pt x="198" y="321"/>
                  <a:pt x="208" y="318"/>
                </a:cubicBezTo>
                <a:cubicBezTo>
                  <a:pt x="212" y="319"/>
                  <a:pt x="212" y="319"/>
                  <a:pt x="212" y="319"/>
                </a:cubicBezTo>
                <a:cubicBezTo>
                  <a:pt x="209" y="322"/>
                  <a:pt x="205" y="326"/>
                  <a:pt x="201" y="328"/>
                </a:cubicBezTo>
                <a:cubicBezTo>
                  <a:pt x="201" y="330"/>
                  <a:pt x="201" y="330"/>
                  <a:pt x="201" y="330"/>
                </a:cubicBezTo>
                <a:cubicBezTo>
                  <a:pt x="210" y="329"/>
                  <a:pt x="208" y="327"/>
                  <a:pt x="217" y="330"/>
                </a:cubicBezTo>
                <a:cubicBezTo>
                  <a:pt x="217" y="328"/>
                  <a:pt x="217" y="328"/>
                  <a:pt x="218" y="327"/>
                </a:cubicBezTo>
                <a:cubicBezTo>
                  <a:pt x="219" y="327"/>
                  <a:pt x="219" y="327"/>
                  <a:pt x="219" y="327"/>
                </a:cubicBezTo>
                <a:cubicBezTo>
                  <a:pt x="220" y="327"/>
                  <a:pt x="220" y="327"/>
                  <a:pt x="220" y="328"/>
                </a:cubicBezTo>
                <a:cubicBezTo>
                  <a:pt x="219" y="332"/>
                  <a:pt x="219" y="335"/>
                  <a:pt x="217" y="337"/>
                </a:cubicBezTo>
                <a:cubicBezTo>
                  <a:pt x="214" y="338"/>
                  <a:pt x="205" y="338"/>
                  <a:pt x="200" y="337"/>
                </a:cubicBezTo>
                <a:cubicBezTo>
                  <a:pt x="200" y="338"/>
                  <a:pt x="200" y="339"/>
                  <a:pt x="200" y="339"/>
                </a:cubicBezTo>
                <a:cubicBezTo>
                  <a:pt x="202" y="339"/>
                  <a:pt x="204" y="339"/>
                  <a:pt x="205" y="339"/>
                </a:cubicBezTo>
                <a:cubicBezTo>
                  <a:pt x="206" y="340"/>
                  <a:pt x="205" y="340"/>
                  <a:pt x="207" y="341"/>
                </a:cubicBezTo>
                <a:cubicBezTo>
                  <a:pt x="207" y="341"/>
                  <a:pt x="207" y="342"/>
                  <a:pt x="207" y="342"/>
                </a:cubicBezTo>
                <a:cubicBezTo>
                  <a:pt x="204" y="343"/>
                  <a:pt x="201" y="344"/>
                  <a:pt x="199" y="346"/>
                </a:cubicBezTo>
                <a:cubicBezTo>
                  <a:pt x="199" y="346"/>
                  <a:pt x="198" y="346"/>
                  <a:pt x="200" y="348"/>
                </a:cubicBezTo>
                <a:cubicBezTo>
                  <a:pt x="199" y="349"/>
                  <a:pt x="198" y="350"/>
                  <a:pt x="197" y="350"/>
                </a:cubicBezTo>
                <a:cubicBezTo>
                  <a:pt x="197" y="351"/>
                  <a:pt x="196" y="352"/>
                  <a:pt x="196" y="352"/>
                </a:cubicBezTo>
                <a:cubicBezTo>
                  <a:pt x="198" y="352"/>
                  <a:pt x="197" y="352"/>
                  <a:pt x="199" y="352"/>
                </a:cubicBezTo>
                <a:cubicBezTo>
                  <a:pt x="200" y="352"/>
                  <a:pt x="201" y="352"/>
                  <a:pt x="203" y="353"/>
                </a:cubicBezTo>
                <a:cubicBezTo>
                  <a:pt x="199" y="356"/>
                  <a:pt x="196" y="359"/>
                  <a:pt x="191" y="361"/>
                </a:cubicBezTo>
                <a:cubicBezTo>
                  <a:pt x="191" y="363"/>
                  <a:pt x="191" y="363"/>
                  <a:pt x="191" y="363"/>
                </a:cubicBezTo>
                <a:cubicBezTo>
                  <a:pt x="197" y="362"/>
                  <a:pt x="206" y="362"/>
                  <a:pt x="211" y="359"/>
                </a:cubicBezTo>
                <a:cubicBezTo>
                  <a:pt x="211" y="359"/>
                  <a:pt x="212" y="359"/>
                  <a:pt x="212" y="359"/>
                </a:cubicBezTo>
                <a:cubicBezTo>
                  <a:pt x="211" y="361"/>
                  <a:pt x="211" y="360"/>
                  <a:pt x="209" y="361"/>
                </a:cubicBezTo>
                <a:cubicBezTo>
                  <a:pt x="209" y="362"/>
                  <a:pt x="209" y="363"/>
                  <a:pt x="209" y="363"/>
                </a:cubicBezTo>
                <a:cubicBezTo>
                  <a:pt x="212" y="363"/>
                  <a:pt x="213" y="362"/>
                  <a:pt x="217" y="363"/>
                </a:cubicBezTo>
                <a:cubicBezTo>
                  <a:pt x="213" y="365"/>
                  <a:pt x="208" y="366"/>
                  <a:pt x="204" y="369"/>
                </a:cubicBezTo>
                <a:cubicBezTo>
                  <a:pt x="203" y="369"/>
                  <a:pt x="203" y="369"/>
                  <a:pt x="203" y="368"/>
                </a:cubicBezTo>
                <a:cubicBezTo>
                  <a:pt x="204" y="371"/>
                  <a:pt x="202" y="370"/>
                  <a:pt x="206" y="370"/>
                </a:cubicBezTo>
                <a:cubicBezTo>
                  <a:pt x="204" y="372"/>
                  <a:pt x="202" y="373"/>
                  <a:pt x="200" y="374"/>
                </a:cubicBezTo>
                <a:cubicBezTo>
                  <a:pt x="200" y="375"/>
                  <a:pt x="200" y="376"/>
                  <a:pt x="200" y="376"/>
                </a:cubicBezTo>
                <a:cubicBezTo>
                  <a:pt x="201" y="376"/>
                  <a:pt x="202" y="376"/>
                  <a:pt x="203" y="375"/>
                </a:cubicBezTo>
                <a:cubicBezTo>
                  <a:pt x="204" y="375"/>
                  <a:pt x="204" y="375"/>
                  <a:pt x="204" y="375"/>
                </a:cubicBezTo>
                <a:cubicBezTo>
                  <a:pt x="203" y="376"/>
                  <a:pt x="201" y="377"/>
                  <a:pt x="199" y="378"/>
                </a:cubicBezTo>
                <a:cubicBezTo>
                  <a:pt x="199" y="378"/>
                  <a:pt x="199" y="378"/>
                  <a:pt x="198" y="378"/>
                </a:cubicBezTo>
                <a:cubicBezTo>
                  <a:pt x="198" y="379"/>
                  <a:pt x="198" y="379"/>
                  <a:pt x="198" y="379"/>
                </a:cubicBezTo>
                <a:cubicBezTo>
                  <a:pt x="205" y="380"/>
                  <a:pt x="208" y="378"/>
                  <a:pt x="214" y="378"/>
                </a:cubicBezTo>
                <a:cubicBezTo>
                  <a:pt x="214" y="379"/>
                  <a:pt x="214" y="379"/>
                  <a:pt x="214" y="379"/>
                </a:cubicBezTo>
                <a:cubicBezTo>
                  <a:pt x="207" y="380"/>
                  <a:pt x="206" y="384"/>
                  <a:pt x="200" y="387"/>
                </a:cubicBezTo>
                <a:cubicBezTo>
                  <a:pt x="200" y="388"/>
                  <a:pt x="199" y="389"/>
                  <a:pt x="199" y="390"/>
                </a:cubicBezTo>
                <a:cubicBezTo>
                  <a:pt x="204" y="391"/>
                  <a:pt x="209" y="392"/>
                  <a:pt x="212" y="394"/>
                </a:cubicBezTo>
                <a:cubicBezTo>
                  <a:pt x="211" y="394"/>
                  <a:pt x="210" y="395"/>
                  <a:pt x="209" y="396"/>
                </a:cubicBezTo>
                <a:cubicBezTo>
                  <a:pt x="208" y="396"/>
                  <a:pt x="208" y="396"/>
                  <a:pt x="208" y="396"/>
                </a:cubicBezTo>
                <a:cubicBezTo>
                  <a:pt x="209" y="397"/>
                  <a:pt x="209" y="397"/>
                  <a:pt x="211" y="398"/>
                </a:cubicBezTo>
                <a:cubicBezTo>
                  <a:pt x="208" y="402"/>
                  <a:pt x="181" y="409"/>
                  <a:pt x="172" y="409"/>
                </a:cubicBezTo>
                <a:cubicBezTo>
                  <a:pt x="172" y="409"/>
                  <a:pt x="173" y="410"/>
                  <a:pt x="173" y="411"/>
                </a:cubicBezTo>
                <a:cubicBezTo>
                  <a:pt x="185" y="413"/>
                  <a:pt x="195" y="409"/>
                  <a:pt x="205" y="409"/>
                </a:cubicBezTo>
                <a:cubicBezTo>
                  <a:pt x="211" y="409"/>
                  <a:pt x="216" y="413"/>
                  <a:pt x="221" y="413"/>
                </a:cubicBezTo>
                <a:cubicBezTo>
                  <a:pt x="221" y="414"/>
                  <a:pt x="221" y="414"/>
                  <a:pt x="221" y="414"/>
                </a:cubicBezTo>
                <a:cubicBezTo>
                  <a:pt x="216" y="415"/>
                  <a:pt x="209" y="416"/>
                  <a:pt x="206" y="419"/>
                </a:cubicBezTo>
                <a:cubicBezTo>
                  <a:pt x="205" y="419"/>
                  <a:pt x="206" y="420"/>
                  <a:pt x="206" y="423"/>
                </a:cubicBezTo>
                <a:cubicBezTo>
                  <a:pt x="209" y="423"/>
                  <a:pt x="211" y="422"/>
                  <a:pt x="212" y="424"/>
                </a:cubicBezTo>
                <a:cubicBezTo>
                  <a:pt x="213" y="424"/>
                  <a:pt x="214" y="425"/>
                  <a:pt x="214" y="425"/>
                </a:cubicBezTo>
                <a:cubicBezTo>
                  <a:pt x="212" y="428"/>
                  <a:pt x="208" y="426"/>
                  <a:pt x="204" y="428"/>
                </a:cubicBezTo>
                <a:cubicBezTo>
                  <a:pt x="203" y="428"/>
                  <a:pt x="202" y="428"/>
                  <a:pt x="201" y="428"/>
                </a:cubicBezTo>
                <a:cubicBezTo>
                  <a:pt x="202" y="431"/>
                  <a:pt x="203" y="431"/>
                  <a:pt x="207" y="432"/>
                </a:cubicBezTo>
                <a:cubicBezTo>
                  <a:pt x="207" y="434"/>
                  <a:pt x="207" y="432"/>
                  <a:pt x="206" y="435"/>
                </a:cubicBezTo>
                <a:cubicBezTo>
                  <a:pt x="209" y="435"/>
                  <a:pt x="216" y="436"/>
                  <a:pt x="219" y="435"/>
                </a:cubicBezTo>
                <a:cubicBezTo>
                  <a:pt x="222" y="436"/>
                  <a:pt x="225" y="437"/>
                  <a:pt x="228" y="438"/>
                </a:cubicBezTo>
                <a:cubicBezTo>
                  <a:pt x="219" y="443"/>
                  <a:pt x="209" y="440"/>
                  <a:pt x="204" y="451"/>
                </a:cubicBezTo>
                <a:cubicBezTo>
                  <a:pt x="206" y="451"/>
                  <a:pt x="207" y="451"/>
                  <a:pt x="208" y="451"/>
                </a:cubicBezTo>
                <a:cubicBezTo>
                  <a:pt x="209" y="451"/>
                  <a:pt x="210" y="451"/>
                  <a:pt x="211" y="451"/>
                </a:cubicBezTo>
                <a:cubicBezTo>
                  <a:pt x="211" y="452"/>
                  <a:pt x="211" y="452"/>
                  <a:pt x="211" y="452"/>
                </a:cubicBezTo>
                <a:cubicBezTo>
                  <a:pt x="208" y="453"/>
                  <a:pt x="206" y="454"/>
                  <a:pt x="203" y="455"/>
                </a:cubicBezTo>
                <a:cubicBezTo>
                  <a:pt x="203" y="456"/>
                  <a:pt x="203" y="457"/>
                  <a:pt x="203" y="458"/>
                </a:cubicBezTo>
                <a:cubicBezTo>
                  <a:pt x="209" y="460"/>
                  <a:pt x="211" y="461"/>
                  <a:pt x="214" y="459"/>
                </a:cubicBezTo>
                <a:cubicBezTo>
                  <a:pt x="215" y="460"/>
                  <a:pt x="217" y="460"/>
                  <a:pt x="219" y="460"/>
                </a:cubicBezTo>
                <a:cubicBezTo>
                  <a:pt x="217" y="464"/>
                  <a:pt x="215" y="465"/>
                  <a:pt x="213" y="468"/>
                </a:cubicBezTo>
                <a:cubicBezTo>
                  <a:pt x="212" y="470"/>
                  <a:pt x="213" y="468"/>
                  <a:pt x="213" y="471"/>
                </a:cubicBezTo>
                <a:cubicBezTo>
                  <a:pt x="211" y="471"/>
                  <a:pt x="204" y="470"/>
                  <a:pt x="201" y="471"/>
                </a:cubicBezTo>
                <a:cubicBezTo>
                  <a:pt x="200" y="472"/>
                  <a:pt x="199" y="472"/>
                  <a:pt x="197" y="472"/>
                </a:cubicBezTo>
                <a:cubicBezTo>
                  <a:pt x="197" y="477"/>
                  <a:pt x="198" y="475"/>
                  <a:pt x="197" y="479"/>
                </a:cubicBezTo>
                <a:cubicBezTo>
                  <a:pt x="200" y="479"/>
                  <a:pt x="201" y="479"/>
                  <a:pt x="202" y="478"/>
                </a:cubicBezTo>
                <a:cubicBezTo>
                  <a:pt x="205" y="480"/>
                  <a:pt x="203" y="478"/>
                  <a:pt x="204" y="481"/>
                </a:cubicBezTo>
                <a:cubicBezTo>
                  <a:pt x="204" y="481"/>
                  <a:pt x="205" y="481"/>
                  <a:pt x="205" y="481"/>
                </a:cubicBezTo>
                <a:cubicBezTo>
                  <a:pt x="203" y="483"/>
                  <a:pt x="203" y="483"/>
                  <a:pt x="199" y="483"/>
                </a:cubicBezTo>
                <a:cubicBezTo>
                  <a:pt x="199" y="483"/>
                  <a:pt x="199" y="484"/>
                  <a:pt x="199" y="485"/>
                </a:cubicBezTo>
                <a:cubicBezTo>
                  <a:pt x="202" y="485"/>
                  <a:pt x="205" y="484"/>
                  <a:pt x="207" y="486"/>
                </a:cubicBezTo>
                <a:cubicBezTo>
                  <a:pt x="209" y="487"/>
                  <a:pt x="208" y="487"/>
                  <a:pt x="209" y="488"/>
                </a:cubicBezTo>
                <a:cubicBezTo>
                  <a:pt x="205" y="489"/>
                  <a:pt x="197" y="487"/>
                  <a:pt x="193" y="489"/>
                </a:cubicBezTo>
                <a:cubicBezTo>
                  <a:pt x="193" y="489"/>
                  <a:pt x="192" y="489"/>
                  <a:pt x="192" y="489"/>
                </a:cubicBezTo>
                <a:cubicBezTo>
                  <a:pt x="192" y="489"/>
                  <a:pt x="192" y="489"/>
                  <a:pt x="192" y="490"/>
                </a:cubicBezTo>
                <a:cubicBezTo>
                  <a:pt x="198" y="491"/>
                  <a:pt x="204" y="492"/>
                  <a:pt x="206" y="495"/>
                </a:cubicBezTo>
                <a:cubicBezTo>
                  <a:pt x="209" y="495"/>
                  <a:pt x="211" y="496"/>
                  <a:pt x="214" y="496"/>
                </a:cubicBezTo>
                <a:cubicBezTo>
                  <a:pt x="214" y="497"/>
                  <a:pt x="213" y="497"/>
                  <a:pt x="213" y="497"/>
                </a:cubicBezTo>
                <a:cubicBezTo>
                  <a:pt x="212" y="497"/>
                  <a:pt x="207" y="497"/>
                  <a:pt x="206" y="498"/>
                </a:cubicBezTo>
                <a:cubicBezTo>
                  <a:pt x="205" y="498"/>
                  <a:pt x="204" y="498"/>
                  <a:pt x="203" y="498"/>
                </a:cubicBezTo>
                <a:cubicBezTo>
                  <a:pt x="205" y="504"/>
                  <a:pt x="212" y="502"/>
                  <a:pt x="218" y="505"/>
                </a:cubicBezTo>
                <a:cubicBezTo>
                  <a:pt x="225" y="508"/>
                  <a:pt x="253" y="513"/>
                  <a:pt x="261" y="508"/>
                </a:cubicBezTo>
                <a:cubicBezTo>
                  <a:pt x="263" y="508"/>
                  <a:pt x="264" y="509"/>
                  <a:pt x="266" y="509"/>
                </a:cubicBezTo>
                <a:cubicBezTo>
                  <a:pt x="264" y="511"/>
                  <a:pt x="254" y="512"/>
                  <a:pt x="250" y="515"/>
                </a:cubicBezTo>
                <a:cubicBezTo>
                  <a:pt x="250" y="515"/>
                  <a:pt x="249" y="515"/>
                  <a:pt x="249" y="515"/>
                </a:cubicBezTo>
                <a:cubicBezTo>
                  <a:pt x="248" y="517"/>
                  <a:pt x="248" y="517"/>
                  <a:pt x="248" y="517"/>
                </a:cubicBezTo>
                <a:cubicBezTo>
                  <a:pt x="251" y="518"/>
                  <a:pt x="254" y="518"/>
                  <a:pt x="257" y="519"/>
                </a:cubicBezTo>
                <a:cubicBezTo>
                  <a:pt x="257" y="518"/>
                  <a:pt x="257" y="517"/>
                  <a:pt x="257" y="516"/>
                </a:cubicBezTo>
                <a:cubicBezTo>
                  <a:pt x="265" y="513"/>
                  <a:pt x="274" y="509"/>
                  <a:pt x="284" y="510"/>
                </a:cubicBezTo>
                <a:cubicBezTo>
                  <a:pt x="283" y="511"/>
                  <a:pt x="283" y="511"/>
                  <a:pt x="283" y="511"/>
                </a:cubicBezTo>
                <a:cubicBezTo>
                  <a:pt x="276" y="512"/>
                  <a:pt x="255" y="520"/>
                  <a:pt x="250" y="525"/>
                </a:cubicBezTo>
                <a:cubicBezTo>
                  <a:pt x="250" y="525"/>
                  <a:pt x="249" y="525"/>
                  <a:pt x="249" y="525"/>
                </a:cubicBezTo>
                <a:cubicBezTo>
                  <a:pt x="249" y="525"/>
                  <a:pt x="249" y="525"/>
                  <a:pt x="249" y="526"/>
                </a:cubicBezTo>
                <a:cubicBezTo>
                  <a:pt x="255" y="526"/>
                  <a:pt x="257" y="522"/>
                  <a:pt x="262" y="522"/>
                </a:cubicBezTo>
                <a:cubicBezTo>
                  <a:pt x="264" y="523"/>
                  <a:pt x="266" y="523"/>
                  <a:pt x="268" y="524"/>
                </a:cubicBezTo>
                <a:cubicBezTo>
                  <a:pt x="269" y="523"/>
                  <a:pt x="269" y="522"/>
                  <a:pt x="270" y="521"/>
                </a:cubicBezTo>
                <a:cubicBezTo>
                  <a:pt x="272" y="521"/>
                  <a:pt x="274" y="522"/>
                  <a:pt x="275" y="521"/>
                </a:cubicBezTo>
                <a:cubicBezTo>
                  <a:pt x="276" y="520"/>
                  <a:pt x="276" y="521"/>
                  <a:pt x="277" y="518"/>
                </a:cubicBezTo>
                <a:cubicBezTo>
                  <a:pt x="279" y="519"/>
                  <a:pt x="279" y="519"/>
                  <a:pt x="280" y="518"/>
                </a:cubicBezTo>
                <a:cubicBezTo>
                  <a:pt x="283" y="519"/>
                  <a:pt x="285" y="519"/>
                  <a:pt x="287" y="521"/>
                </a:cubicBezTo>
                <a:cubicBezTo>
                  <a:pt x="283" y="526"/>
                  <a:pt x="278" y="524"/>
                  <a:pt x="272" y="526"/>
                </a:cubicBezTo>
                <a:cubicBezTo>
                  <a:pt x="260" y="530"/>
                  <a:pt x="246" y="535"/>
                  <a:pt x="233" y="537"/>
                </a:cubicBezTo>
                <a:cubicBezTo>
                  <a:pt x="233" y="538"/>
                  <a:pt x="232" y="538"/>
                  <a:pt x="232" y="539"/>
                </a:cubicBezTo>
                <a:cubicBezTo>
                  <a:pt x="238" y="538"/>
                  <a:pt x="246" y="537"/>
                  <a:pt x="251" y="534"/>
                </a:cubicBezTo>
                <a:cubicBezTo>
                  <a:pt x="252" y="535"/>
                  <a:pt x="252" y="535"/>
                  <a:pt x="252" y="535"/>
                </a:cubicBezTo>
                <a:cubicBezTo>
                  <a:pt x="249" y="537"/>
                  <a:pt x="244" y="539"/>
                  <a:pt x="240" y="539"/>
                </a:cubicBezTo>
                <a:cubicBezTo>
                  <a:pt x="240" y="540"/>
                  <a:pt x="240" y="541"/>
                  <a:pt x="240" y="542"/>
                </a:cubicBezTo>
                <a:cubicBezTo>
                  <a:pt x="244" y="543"/>
                  <a:pt x="246" y="543"/>
                  <a:pt x="249" y="541"/>
                </a:cubicBezTo>
                <a:cubicBezTo>
                  <a:pt x="249" y="541"/>
                  <a:pt x="249" y="541"/>
                  <a:pt x="250" y="542"/>
                </a:cubicBezTo>
                <a:cubicBezTo>
                  <a:pt x="247" y="544"/>
                  <a:pt x="243" y="545"/>
                  <a:pt x="240" y="548"/>
                </a:cubicBezTo>
                <a:cubicBezTo>
                  <a:pt x="240" y="548"/>
                  <a:pt x="239" y="548"/>
                  <a:pt x="239" y="548"/>
                </a:cubicBezTo>
                <a:cubicBezTo>
                  <a:pt x="239" y="548"/>
                  <a:pt x="239" y="548"/>
                  <a:pt x="239" y="549"/>
                </a:cubicBezTo>
                <a:cubicBezTo>
                  <a:pt x="249" y="549"/>
                  <a:pt x="290" y="542"/>
                  <a:pt x="293" y="540"/>
                </a:cubicBezTo>
                <a:cubicBezTo>
                  <a:pt x="294" y="540"/>
                  <a:pt x="294" y="540"/>
                  <a:pt x="294" y="540"/>
                </a:cubicBezTo>
                <a:cubicBezTo>
                  <a:pt x="294" y="542"/>
                  <a:pt x="294" y="542"/>
                  <a:pt x="293" y="543"/>
                </a:cubicBezTo>
                <a:cubicBezTo>
                  <a:pt x="290" y="546"/>
                  <a:pt x="286" y="546"/>
                  <a:pt x="283" y="546"/>
                </a:cubicBezTo>
                <a:cubicBezTo>
                  <a:pt x="282" y="548"/>
                  <a:pt x="282" y="547"/>
                  <a:pt x="281" y="548"/>
                </a:cubicBezTo>
                <a:cubicBezTo>
                  <a:pt x="281" y="548"/>
                  <a:pt x="281" y="549"/>
                  <a:pt x="281" y="549"/>
                </a:cubicBezTo>
                <a:cubicBezTo>
                  <a:pt x="287" y="549"/>
                  <a:pt x="294" y="548"/>
                  <a:pt x="299" y="545"/>
                </a:cubicBezTo>
                <a:cubicBezTo>
                  <a:pt x="299" y="545"/>
                  <a:pt x="300" y="545"/>
                  <a:pt x="301" y="546"/>
                </a:cubicBezTo>
                <a:cubicBezTo>
                  <a:pt x="300" y="547"/>
                  <a:pt x="300" y="546"/>
                  <a:pt x="299" y="547"/>
                </a:cubicBezTo>
                <a:cubicBezTo>
                  <a:pt x="296" y="558"/>
                  <a:pt x="281" y="555"/>
                  <a:pt x="272" y="560"/>
                </a:cubicBezTo>
                <a:cubicBezTo>
                  <a:pt x="272" y="560"/>
                  <a:pt x="271" y="560"/>
                  <a:pt x="270" y="559"/>
                </a:cubicBezTo>
                <a:cubicBezTo>
                  <a:pt x="274" y="563"/>
                  <a:pt x="283" y="562"/>
                  <a:pt x="286" y="559"/>
                </a:cubicBezTo>
                <a:cubicBezTo>
                  <a:pt x="287" y="560"/>
                  <a:pt x="288" y="560"/>
                  <a:pt x="288" y="560"/>
                </a:cubicBezTo>
                <a:cubicBezTo>
                  <a:pt x="288" y="560"/>
                  <a:pt x="287" y="560"/>
                  <a:pt x="287" y="561"/>
                </a:cubicBezTo>
                <a:cubicBezTo>
                  <a:pt x="283" y="567"/>
                  <a:pt x="266" y="569"/>
                  <a:pt x="258" y="574"/>
                </a:cubicBezTo>
                <a:cubicBezTo>
                  <a:pt x="257" y="574"/>
                  <a:pt x="257" y="574"/>
                  <a:pt x="256" y="573"/>
                </a:cubicBezTo>
                <a:cubicBezTo>
                  <a:pt x="259" y="578"/>
                  <a:pt x="264" y="576"/>
                  <a:pt x="269" y="576"/>
                </a:cubicBezTo>
                <a:cubicBezTo>
                  <a:pt x="268" y="577"/>
                  <a:pt x="267" y="578"/>
                  <a:pt x="266" y="578"/>
                </a:cubicBezTo>
                <a:cubicBezTo>
                  <a:pt x="265" y="579"/>
                  <a:pt x="265" y="580"/>
                  <a:pt x="265" y="581"/>
                </a:cubicBezTo>
                <a:cubicBezTo>
                  <a:pt x="267" y="580"/>
                  <a:pt x="266" y="581"/>
                  <a:pt x="267" y="580"/>
                </a:cubicBezTo>
                <a:cubicBezTo>
                  <a:pt x="275" y="581"/>
                  <a:pt x="273" y="576"/>
                  <a:pt x="276" y="573"/>
                </a:cubicBezTo>
                <a:cubicBezTo>
                  <a:pt x="278" y="571"/>
                  <a:pt x="281" y="570"/>
                  <a:pt x="285" y="571"/>
                </a:cubicBezTo>
                <a:cubicBezTo>
                  <a:pt x="285" y="572"/>
                  <a:pt x="285" y="573"/>
                  <a:pt x="284" y="574"/>
                </a:cubicBezTo>
                <a:cubicBezTo>
                  <a:pt x="287" y="574"/>
                  <a:pt x="292" y="577"/>
                  <a:pt x="295" y="576"/>
                </a:cubicBezTo>
                <a:cubicBezTo>
                  <a:pt x="296" y="576"/>
                  <a:pt x="296" y="573"/>
                  <a:pt x="297" y="572"/>
                </a:cubicBezTo>
                <a:cubicBezTo>
                  <a:pt x="301" y="571"/>
                  <a:pt x="304" y="574"/>
                  <a:pt x="307" y="575"/>
                </a:cubicBezTo>
                <a:cubicBezTo>
                  <a:pt x="308" y="574"/>
                  <a:pt x="308" y="573"/>
                  <a:pt x="309" y="573"/>
                </a:cubicBezTo>
                <a:cubicBezTo>
                  <a:pt x="310" y="573"/>
                  <a:pt x="311" y="573"/>
                  <a:pt x="312" y="573"/>
                </a:cubicBezTo>
                <a:cubicBezTo>
                  <a:pt x="310" y="575"/>
                  <a:pt x="310" y="575"/>
                  <a:pt x="310" y="577"/>
                </a:cubicBezTo>
                <a:cubicBezTo>
                  <a:pt x="308" y="579"/>
                  <a:pt x="306" y="579"/>
                  <a:pt x="303" y="580"/>
                </a:cubicBezTo>
                <a:cubicBezTo>
                  <a:pt x="302" y="581"/>
                  <a:pt x="303" y="581"/>
                  <a:pt x="302" y="583"/>
                </a:cubicBezTo>
                <a:cubicBezTo>
                  <a:pt x="302" y="583"/>
                  <a:pt x="301" y="583"/>
                  <a:pt x="301" y="584"/>
                </a:cubicBezTo>
                <a:cubicBezTo>
                  <a:pt x="301" y="584"/>
                  <a:pt x="300" y="583"/>
                  <a:pt x="299" y="583"/>
                </a:cubicBezTo>
                <a:cubicBezTo>
                  <a:pt x="299" y="583"/>
                  <a:pt x="300" y="582"/>
                  <a:pt x="300" y="581"/>
                </a:cubicBezTo>
                <a:cubicBezTo>
                  <a:pt x="293" y="581"/>
                  <a:pt x="294" y="584"/>
                  <a:pt x="289" y="585"/>
                </a:cubicBezTo>
                <a:cubicBezTo>
                  <a:pt x="287" y="586"/>
                  <a:pt x="285" y="585"/>
                  <a:pt x="283" y="585"/>
                </a:cubicBezTo>
                <a:cubicBezTo>
                  <a:pt x="281" y="586"/>
                  <a:pt x="283" y="587"/>
                  <a:pt x="280" y="588"/>
                </a:cubicBezTo>
                <a:cubicBezTo>
                  <a:pt x="280" y="588"/>
                  <a:pt x="280" y="589"/>
                  <a:pt x="280" y="589"/>
                </a:cubicBezTo>
                <a:cubicBezTo>
                  <a:pt x="290" y="588"/>
                  <a:pt x="307" y="583"/>
                  <a:pt x="315" y="583"/>
                </a:cubicBezTo>
                <a:cubicBezTo>
                  <a:pt x="317" y="583"/>
                  <a:pt x="322" y="589"/>
                  <a:pt x="328" y="588"/>
                </a:cubicBezTo>
                <a:cubicBezTo>
                  <a:pt x="331" y="587"/>
                  <a:pt x="334" y="583"/>
                  <a:pt x="336" y="582"/>
                </a:cubicBezTo>
                <a:cubicBezTo>
                  <a:pt x="341" y="581"/>
                  <a:pt x="344" y="585"/>
                  <a:pt x="345" y="585"/>
                </a:cubicBezTo>
                <a:cubicBezTo>
                  <a:pt x="348" y="585"/>
                  <a:pt x="350" y="582"/>
                  <a:pt x="351" y="581"/>
                </a:cubicBezTo>
                <a:cubicBezTo>
                  <a:pt x="357" y="579"/>
                  <a:pt x="363" y="582"/>
                  <a:pt x="368" y="579"/>
                </a:cubicBezTo>
                <a:cubicBezTo>
                  <a:pt x="369" y="579"/>
                  <a:pt x="370" y="580"/>
                  <a:pt x="371" y="580"/>
                </a:cubicBezTo>
                <a:cubicBezTo>
                  <a:pt x="367" y="586"/>
                  <a:pt x="357" y="586"/>
                  <a:pt x="349" y="587"/>
                </a:cubicBezTo>
                <a:cubicBezTo>
                  <a:pt x="340" y="589"/>
                  <a:pt x="331" y="588"/>
                  <a:pt x="319" y="590"/>
                </a:cubicBezTo>
                <a:cubicBezTo>
                  <a:pt x="311" y="592"/>
                  <a:pt x="301" y="596"/>
                  <a:pt x="293" y="599"/>
                </a:cubicBezTo>
                <a:cubicBezTo>
                  <a:pt x="293" y="601"/>
                  <a:pt x="292" y="602"/>
                  <a:pt x="292" y="604"/>
                </a:cubicBezTo>
                <a:cubicBezTo>
                  <a:pt x="289" y="604"/>
                  <a:pt x="286" y="605"/>
                  <a:pt x="282" y="605"/>
                </a:cubicBezTo>
                <a:cubicBezTo>
                  <a:pt x="282" y="606"/>
                  <a:pt x="283" y="607"/>
                  <a:pt x="283" y="607"/>
                </a:cubicBezTo>
                <a:cubicBezTo>
                  <a:pt x="298" y="610"/>
                  <a:pt x="305" y="604"/>
                  <a:pt x="317" y="605"/>
                </a:cubicBezTo>
                <a:cubicBezTo>
                  <a:pt x="317" y="605"/>
                  <a:pt x="317" y="605"/>
                  <a:pt x="317" y="606"/>
                </a:cubicBezTo>
                <a:cubicBezTo>
                  <a:pt x="312" y="606"/>
                  <a:pt x="310" y="609"/>
                  <a:pt x="305" y="609"/>
                </a:cubicBezTo>
                <a:cubicBezTo>
                  <a:pt x="306" y="611"/>
                  <a:pt x="304" y="610"/>
                  <a:pt x="307" y="611"/>
                </a:cubicBezTo>
                <a:cubicBezTo>
                  <a:pt x="307" y="612"/>
                  <a:pt x="306" y="612"/>
                  <a:pt x="305" y="613"/>
                </a:cubicBezTo>
                <a:cubicBezTo>
                  <a:pt x="305" y="615"/>
                  <a:pt x="305" y="614"/>
                  <a:pt x="306" y="615"/>
                </a:cubicBezTo>
                <a:cubicBezTo>
                  <a:pt x="312" y="619"/>
                  <a:pt x="328" y="611"/>
                  <a:pt x="337" y="612"/>
                </a:cubicBezTo>
                <a:cubicBezTo>
                  <a:pt x="337" y="610"/>
                  <a:pt x="337" y="607"/>
                  <a:pt x="338" y="605"/>
                </a:cubicBezTo>
                <a:cubicBezTo>
                  <a:pt x="341" y="602"/>
                  <a:pt x="342" y="606"/>
                  <a:pt x="342" y="600"/>
                </a:cubicBezTo>
                <a:cubicBezTo>
                  <a:pt x="344" y="602"/>
                  <a:pt x="346" y="604"/>
                  <a:pt x="348" y="606"/>
                </a:cubicBezTo>
                <a:cubicBezTo>
                  <a:pt x="348" y="607"/>
                  <a:pt x="348" y="606"/>
                  <a:pt x="347" y="609"/>
                </a:cubicBezTo>
                <a:cubicBezTo>
                  <a:pt x="353" y="609"/>
                  <a:pt x="356" y="608"/>
                  <a:pt x="358" y="605"/>
                </a:cubicBezTo>
                <a:cubicBezTo>
                  <a:pt x="361" y="606"/>
                  <a:pt x="360" y="607"/>
                  <a:pt x="363" y="609"/>
                </a:cubicBezTo>
                <a:cubicBezTo>
                  <a:pt x="367" y="606"/>
                  <a:pt x="372" y="607"/>
                  <a:pt x="376" y="604"/>
                </a:cubicBezTo>
                <a:cubicBezTo>
                  <a:pt x="377" y="604"/>
                  <a:pt x="377" y="604"/>
                  <a:pt x="377" y="604"/>
                </a:cubicBezTo>
                <a:cubicBezTo>
                  <a:pt x="376" y="608"/>
                  <a:pt x="375" y="608"/>
                  <a:pt x="374" y="611"/>
                </a:cubicBezTo>
                <a:cubicBezTo>
                  <a:pt x="367" y="610"/>
                  <a:pt x="362" y="611"/>
                  <a:pt x="356" y="611"/>
                </a:cubicBezTo>
                <a:cubicBezTo>
                  <a:pt x="355" y="612"/>
                  <a:pt x="355" y="613"/>
                  <a:pt x="354" y="615"/>
                </a:cubicBezTo>
                <a:cubicBezTo>
                  <a:pt x="352" y="614"/>
                  <a:pt x="353" y="614"/>
                  <a:pt x="352" y="612"/>
                </a:cubicBezTo>
                <a:cubicBezTo>
                  <a:pt x="352" y="611"/>
                  <a:pt x="352" y="611"/>
                  <a:pt x="352" y="611"/>
                </a:cubicBezTo>
                <a:cubicBezTo>
                  <a:pt x="345" y="611"/>
                  <a:pt x="343" y="616"/>
                  <a:pt x="338" y="620"/>
                </a:cubicBezTo>
                <a:cubicBezTo>
                  <a:pt x="337" y="620"/>
                  <a:pt x="337" y="620"/>
                  <a:pt x="335" y="620"/>
                </a:cubicBezTo>
                <a:cubicBezTo>
                  <a:pt x="336" y="617"/>
                  <a:pt x="336" y="616"/>
                  <a:pt x="335" y="615"/>
                </a:cubicBezTo>
                <a:cubicBezTo>
                  <a:pt x="334" y="612"/>
                  <a:pt x="333" y="616"/>
                  <a:pt x="332" y="616"/>
                </a:cubicBezTo>
                <a:cubicBezTo>
                  <a:pt x="329" y="617"/>
                  <a:pt x="326" y="614"/>
                  <a:pt x="325" y="614"/>
                </a:cubicBezTo>
                <a:cubicBezTo>
                  <a:pt x="320" y="614"/>
                  <a:pt x="316" y="618"/>
                  <a:pt x="312" y="621"/>
                </a:cubicBezTo>
                <a:cubicBezTo>
                  <a:pt x="310" y="621"/>
                  <a:pt x="310" y="620"/>
                  <a:pt x="307" y="619"/>
                </a:cubicBezTo>
                <a:cubicBezTo>
                  <a:pt x="306" y="620"/>
                  <a:pt x="306" y="620"/>
                  <a:pt x="305" y="622"/>
                </a:cubicBezTo>
                <a:cubicBezTo>
                  <a:pt x="301" y="622"/>
                  <a:pt x="291" y="622"/>
                  <a:pt x="288" y="623"/>
                </a:cubicBezTo>
                <a:cubicBezTo>
                  <a:pt x="287" y="624"/>
                  <a:pt x="286" y="627"/>
                  <a:pt x="284" y="628"/>
                </a:cubicBezTo>
                <a:cubicBezTo>
                  <a:pt x="281" y="627"/>
                  <a:pt x="277" y="627"/>
                  <a:pt x="274" y="627"/>
                </a:cubicBezTo>
                <a:cubicBezTo>
                  <a:pt x="271" y="627"/>
                  <a:pt x="264" y="629"/>
                  <a:pt x="261" y="630"/>
                </a:cubicBezTo>
                <a:cubicBezTo>
                  <a:pt x="260" y="631"/>
                  <a:pt x="259" y="631"/>
                  <a:pt x="258" y="631"/>
                </a:cubicBezTo>
                <a:cubicBezTo>
                  <a:pt x="258" y="631"/>
                  <a:pt x="258" y="632"/>
                  <a:pt x="258" y="633"/>
                </a:cubicBezTo>
                <a:cubicBezTo>
                  <a:pt x="260" y="633"/>
                  <a:pt x="261" y="633"/>
                  <a:pt x="263" y="633"/>
                </a:cubicBezTo>
                <a:cubicBezTo>
                  <a:pt x="270" y="635"/>
                  <a:pt x="276" y="637"/>
                  <a:pt x="276" y="631"/>
                </a:cubicBezTo>
                <a:cubicBezTo>
                  <a:pt x="281" y="632"/>
                  <a:pt x="282" y="635"/>
                  <a:pt x="288" y="635"/>
                </a:cubicBezTo>
                <a:cubicBezTo>
                  <a:pt x="289" y="635"/>
                  <a:pt x="290" y="634"/>
                  <a:pt x="293" y="634"/>
                </a:cubicBezTo>
                <a:cubicBezTo>
                  <a:pt x="290" y="635"/>
                  <a:pt x="284" y="637"/>
                  <a:pt x="281" y="638"/>
                </a:cubicBezTo>
                <a:cubicBezTo>
                  <a:pt x="281" y="639"/>
                  <a:pt x="281" y="639"/>
                  <a:pt x="281" y="642"/>
                </a:cubicBezTo>
                <a:cubicBezTo>
                  <a:pt x="277" y="641"/>
                  <a:pt x="278" y="641"/>
                  <a:pt x="276" y="643"/>
                </a:cubicBezTo>
                <a:cubicBezTo>
                  <a:pt x="275" y="643"/>
                  <a:pt x="275" y="643"/>
                  <a:pt x="275" y="643"/>
                </a:cubicBezTo>
                <a:cubicBezTo>
                  <a:pt x="275" y="643"/>
                  <a:pt x="275" y="643"/>
                  <a:pt x="274" y="644"/>
                </a:cubicBezTo>
                <a:cubicBezTo>
                  <a:pt x="292" y="647"/>
                  <a:pt x="306" y="637"/>
                  <a:pt x="320" y="641"/>
                </a:cubicBezTo>
                <a:cubicBezTo>
                  <a:pt x="318" y="645"/>
                  <a:pt x="316" y="644"/>
                  <a:pt x="313" y="646"/>
                </a:cubicBezTo>
                <a:cubicBezTo>
                  <a:pt x="313" y="646"/>
                  <a:pt x="312" y="646"/>
                  <a:pt x="312" y="646"/>
                </a:cubicBezTo>
                <a:cubicBezTo>
                  <a:pt x="312" y="646"/>
                  <a:pt x="312" y="647"/>
                  <a:pt x="312" y="647"/>
                </a:cubicBezTo>
                <a:cubicBezTo>
                  <a:pt x="314" y="647"/>
                  <a:pt x="317" y="648"/>
                  <a:pt x="319" y="648"/>
                </a:cubicBezTo>
                <a:cubicBezTo>
                  <a:pt x="319" y="649"/>
                  <a:pt x="319" y="649"/>
                  <a:pt x="319" y="649"/>
                </a:cubicBezTo>
                <a:cubicBezTo>
                  <a:pt x="317" y="650"/>
                  <a:pt x="316" y="650"/>
                  <a:pt x="313" y="650"/>
                </a:cubicBezTo>
                <a:cubicBezTo>
                  <a:pt x="314" y="653"/>
                  <a:pt x="316" y="654"/>
                  <a:pt x="317" y="655"/>
                </a:cubicBezTo>
                <a:cubicBezTo>
                  <a:pt x="315" y="660"/>
                  <a:pt x="312" y="658"/>
                  <a:pt x="308" y="660"/>
                </a:cubicBezTo>
                <a:cubicBezTo>
                  <a:pt x="308" y="660"/>
                  <a:pt x="307" y="660"/>
                  <a:pt x="307" y="660"/>
                </a:cubicBezTo>
                <a:cubicBezTo>
                  <a:pt x="305" y="660"/>
                  <a:pt x="309" y="661"/>
                  <a:pt x="309" y="661"/>
                </a:cubicBezTo>
                <a:cubicBezTo>
                  <a:pt x="310" y="662"/>
                  <a:pt x="321" y="662"/>
                  <a:pt x="324" y="661"/>
                </a:cubicBezTo>
                <a:cubicBezTo>
                  <a:pt x="324" y="661"/>
                  <a:pt x="324" y="661"/>
                  <a:pt x="325" y="661"/>
                </a:cubicBezTo>
                <a:cubicBezTo>
                  <a:pt x="325" y="660"/>
                  <a:pt x="325" y="660"/>
                  <a:pt x="325" y="659"/>
                </a:cubicBezTo>
                <a:cubicBezTo>
                  <a:pt x="323" y="659"/>
                  <a:pt x="321" y="658"/>
                  <a:pt x="319" y="658"/>
                </a:cubicBezTo>
                <a:cubicBezTo>
                  <a:pt x="319" y="655"/>
                  <a:pt x="319" y="654"/>
                  <a:pt x="319" y="653"/>
                </a:cubicBezTo>
                <a:cubicBezTo>
                  <a:pt x="322" y="652"/>
                  <a:pt x="324" y="652"/>
                  <a:pt x="327" y="651"/>
                </a:cubicBezTo>
                <a:cubicBezTo>
                  <a:pt x="327" y="650"/>
                  <a:pt x="327" y="648"/>
                  <a:pt x="328" y="647"/>
                </a:cubicBezTo>
                <a:cubicBezTo>
                  <a:pt x="332" y="648"/>
                  <a:pt x="335" y="648"/>
                  <a:pt x="337" y="647"/>
                </a:cubicBezTo>
                <a:cubicBezTo>
                  <a:pt x="337" y="647"/>
                  <a:pt x="337" y="647"/>
                  <a:pt x="337" y="647"/>
                </a:cubicBezTo>
                <a:cubicBezTo>
                  <a:pt x="337" y="647"/>
                  <a:pt x="337" y="647"/>
                  <a:pt x="337" y="647"/>
                </a:cubicBezTo>
                <a:cubicBezTo>
                  <a:pt x="342" y="645"/>
                  <a:pt x="344" y="642"/>
                  <a:pt x="348" y="639"/>
                </a:cubicBezTo>
                <a:cubicBezTo>
                  <a:pt x="351" y="638"/>
                  <a:pt x="351" y="639"/>
                  <a:pt x="353" y="640"/>
                </a:cubicBezTo>
                <a:cubicBezTo>
                  <a:pt x="356" y="637"/>
                  <a:pt x="357" y="636"/>
                  <a:pt x="359" y="632"/>
                </a:cubicBezTo>
                <a:cubicBezTo>
                  <a:pt x="361" y="632"/>
                  <a:pt x="360" y="632"/>
                  <a:pt x="361" y="632"/>
                </a:cubicBezTo>
                <a:cubicBezTo>
                  <a:pt x="363" y="632"/>
                  <a:pt x="365" y="632"/>
                  <a:pt x="366" y="633"/>
                </a:cubicBezTo>
                <a:cubicBezTo>
                  <a:pt x="366" y="633"/>
                  <a:pt x="365" y="634"/>
                  <a:pt x="364" y="634"/>
                </a:cubicBezTo>
                <a:cubicBezTo>
                  <a:pt x="364" y="637"/>
                  <a:pt x="364" y="637"/>
                  <a:pt x="364" y="639"/>
                </a:cubicBezTo>
                <a:cubicBezTo>
                  <a:pt x="369" y="639"/>
                  <a:pt x="373" y="638"/>
                  <a:pt x="376" y="636"/>
                </a:cubicBezTo>
                <a:cubicBezTo>
                  <a:pt x="377" y="636"/>
                  <a:pt x="377" y="636"/>
                  <a:pt x="377" y="636"/>
                </a:cubicBezTo>
                <a:cubicBezTo>
                  <a:pt x="375" y="640"/>
                  <a:pt x="370" y="640"/>
                  <a:pt x="366" y="641"/>
                </a:cubicBezTo>
                <a:cubicBezTo>
                  <a:pt x="365" y="645"/>
                  <a:pt x="365" y="644"/>
                  <a:pt x="364" y="648"/>
                </a:cubicBezTo>
                <a:cubicBezTo>
                  <a:pt x="367" y="649"/>
                  <a:pt x="370" y="649"/>
                  <a:pt x="372" y="649"/>
                </a:cubicBezTo>
                <a:cubicBezTo>
                  <a:pt x="372" y="649"/>
                  <a:pt x="373" y="649"/>
                  <a:pt x="374" y="649"/>
                </a:cubicBezTo>
                <a:cubicBezTo>
                  <a:pt x="373" y="646"/>
                  <a:pt x="374" y="648"/>
                  <a:pt x="371" y="646"/>
                </a:cubicBezTo>
                <a:cubicBezTo>
                  <a:pt x="372" y="645"/>
                  <a:pt x="371" y="645"/>
                  <a:pt x="372" y="644"/>
                </a:cubicBezTo>
                <a:cubicBezTo>
                  <a:pt x="374" y="644"/>
                  <a:pt x="373" y="645"/>
                  <a:pt x="376" y="645"/>
                </a:cubicBezTo>
                <a:cubicBezTo>
                  <a:pt x="379" y="637"/>
                  <a:pt x="384" y="639"/>
                  <a:pt x="389" y="635"/>
                </a:cubicBezTo>
                <a:cubicBezTo>
                  <a:pt x="389" y="635"/>
                  <a:pt x="390" y="635"/>
                  <a:pt x="390" y="635"/>
                </a:cubicBezTo>
                <a:cubicBezTo>
                  <a:pt x="389" y="633"/>
                  <a:pt x="389" y="633"/>
                  <a:pt x="386" y="631"/>
                </a:cubicBezTo>
                <a:cubicBezTo>
                  <a:pt x="388" y="625"/>
                  <a:pt x="387" y="631"/>
                  <a:pt x="392" y="628"/>
                </a:cubicBezTo>
                <a:cubicBezTo>
                  <a:pt x="392" y="627"/>
                  <a:pt x="392" y="626"/>
                  <a:pt x="392" y="625"/>
                </a:cubicBezTo>
                <a:cubicBezTo>
                  <a:pt x="393" y="625"/>
                  <a:pt x="395" y="625"/>
                  <a:pt x="396" y="624"/>
                </a:cubicBezTo>
                <a:cubicBezTo>
                  <a:pt x="396" y="625"/>
                  <a:pt x="395" y="625"/>
                  <a:pt x="395" y="628"/>
                </a:cubicBezTo>
                <a:cubicBezTo>
                  <a:pt x="397" y="629"/>
                  <a:pt x="397" y="630"/>
                  <a:pt x="400" y="629"/>
                </a:cubicBezTo>
                <a:cubicBezTo>
                  <a:pt x="401" y="629"/>
                  <a:pt x="401" y="629"/>
                  <a:pt x="402" y="629"/>
                </a:cubicBezTo>
                <a:cubicBezTo>
                  <a:pt x="400" y="632"/>
                  <a:pt x="399" y="632"/>
                  <a:pt x="395" y="632"/>
                </a:cubicBezTo>
                <a:cubicBezTo>
                  <a:pt x="396" y="635"/>
                  <a:pt x="396" y="634"/>
                  <a:pt x="400" y="635"/>
                </a:cubicBezTo>
                <a:cubicBezTo>
                  <a:pt x="400" y="636"/>
                  <a:pt x="399" y="636"/>
                  <a:pt x="399" y="636"/>
                </a:cubicBezTo>
                <a:cubicBezTo>
                  <a:pt x="395" y="637"/>
                  <a:pt x="391" y="638"/>
                  <a:pt x="385" y="638"/>
                </a:cubicBezTo>
                <a:cubicBezTo>
                  <a:pt x="385" y="638"/>
                  <a:pt x="385" y="638"/>
                  <a:pt x="384" y="638"/>
                </a:cubicBezTo>
                <a:cubicBezTo>
                  <a:pt x="385" y="640"/>
                  <a:pt x="391" y="648"/>
                  <a:pt x="393" y="649"/>
                </a:cubicBezTo>
                <a:cubicBezTo>
                  <a:pt x="393" y="649"/>
                  <a:pt x="393" y="649"/>
                  <a:pt x="393" y="650"/>
                </a:cubicBezTo>
                <a:cubicBezTo>
                  <a:pt x="395" y="648"/>
                  <a:pt x="397" y="649"/>
                  <a:pt x="399" y="648"/>
                </a:cubicBezTo>
                <a:cubicBezTo>
                  <a:pt x="402" y="646"/>
                  <a:pt x="401" y="642"/>
                  <a:pt x="404" y="640"/>
                </a:cubicBezTo>
                <a:cubicBezTo>
                  <a:pt x="405" y="640"/>
                  <a:pt x="404" y="640"/>
                  <a:pt x="405" y="640"/>
                </a:cubicBezTo>
                <a:cubicBezTo>
                  <a:pt x="408" y="643"/>
                  <a:pt x="405" y="643"/>
                  <a:pt x="406" y="646"/>
                </a:cubicBezTo>
                <a:cubicBezTo>
                  <a:pt x="411" y="650"/>
                  <a:pt x="420" y="644"/>
                  <a:pt x="422" y="643"/>
                </a:cubicBezTo>
                <a:cubicBezTo>
                  <a:pt x="423" y="642"/>
                  <a:pt x="423" y="643"/>
                  <a:pt x="424" y="641"/>
                </a:cubicBezTo>
                <a:cubicBezTo>
                  <a:pt x="422" y="640"/>
                  <a:pt x="422" y="640"/>
                  <a:pt x="420" y="639"/>
                </a:cubicBezTo>
                <a:cubicBezTo>
                  <a:pt x="422" y="637"/>
                  <a:pt x="423" y="636"/>
                  <a:pt x="425" y="633"/>
                </a:cubicBezTo>
                <a:cubicBezTo>
                  <a:pt x="426" y="633"/>
                  <a:pt x="427" y="633"/>
                  <a:pt x="428" y="634"/>
                </a:cubicBezTo>
                <a:cubicBezTo>
                  <a:pt x="427" y="636"/>
                  <a:pt x="427" y="638"/>
                  <a:pt x="425" y="639"/>
                </a:cubicBezTo>
                <a:cubicBezTo>
                  <a:pt x="425" y="642"/>
                  <a:pt x="425" y="642"/>
                  <a:pt x="425" y="644"/>
                </a:cubicBezTo>
                <a:cubicBezTo>
                  <a:pt x="426" y="644"/>
                  <a:pt x="432" y="644"/>
                  <a:pt x="434" y="643"/>
                </a:cubicBezTo>
                <a:cubicBezTo>
                  <a:pt x="437" y="642"/>
                  <a:pt x="436" y="640"/>
                  <a:pt x="438" y="638"/>
                </a:cubicBezTo>
                <a:cubicBezTo>
                  <a:pt x="440" y="637"/>
                  <a:pt x="439" y="638"/>
                  <a:pt x="442" y="639"/>
                </a:cubicBezTo>
                <a:cubicBezTo>
                  <a:pt x="443" y="637"/>
                  <a:pt x="443" y="635"/>
                  <a:pt x="444" y="635"/>
                </a:cubicBezTo>
                <a:cubicBezTo>
                  <a:pt x="448" y="631"/>
                  <a:pt x="452" y="634"/>
                  <a:pt x="456" y="633"/>
                </a:cubicBezTo>
                <a:cubicBezTo>
                  <a:pt x="457" y="633"/>
                  <a:pt x="457" y="633"/>
                  <a:pt x="458" y="633"/>
                </a:cubicBezTo>
                <a:cubicBezTo>
                  <a:pt x="458" y="634"/>
                  <a:pt x="458" y="634"/>
                  <a:pt x="458" y="634"/>
                </a:cubicBezTo>
                <a:cubicBezTo>
                  <a:pt x="454" y="635"/>
                  <a:pt x="451" y="636"/>
                  <a:pt x="447" y="635"/>
                </a:cubicBezTo>
                <a:cubicBezTo>
                  <a:pt x="446" y="639"/>
                  <a:pt x="446" y="639"/>
                  <a:pt x="443" y="640"/>
                </a:cubicBezTo>
                <a:cubicBezTo>
                  <a:pt x="443" y="640"/>
                  <a:pt x="443" y="640"/>
                  <a:pt x="443" y="641"/>
                </a:cubicBezTo>
                <a:cubicBezTo>
                  <a:pt x="448" y="641"/>
                  <a:pt x="450" y="641"/>
                  <a:pt x="452" y="636"/>
                </a:cubicBezTo>
                <a:cubicBezTo>
                  <a:pt x="456" y="639"/>
                  <a:pt x="456" y="637"/>
                  <a:pt x="458" y="641"/>
                </a:cubicBezTo>
                <a:cubicBezTo>
                  <a:pt x="463" y="641"/>
                  <a:pt x="464" y="639"/>
                  <a:pt x="466" y="635"/>
                </a:cubicBezTo>
                <a:cubicBezTo>
                  <a:pt x="467" y="635"/>
                  <a:pt x="469" y="635"/>
                  <a:pt x="470" y="636"/>
                </a:cubicBezTo>
                <a:cubicBezTo>
                  <a:pt x="469" y="638"/>
                  <a:pt x="469" y="637"/>
                  <a:pt x="468" y="638"/>
                </a:cubicBezTo>
                <a:cubicBezTo>
                  <a:pt x="468" y="639"/>
                  <a:pt x="469" y="640"/>
                  <a:pt x="469" y="641"/>
                </a:cubicBezTo>
                <a:cubicBezTo>
                  <a:pt x="469" y="641"/>
                  <a:pt x="470" y="642"/>
                  <a:pt x="470" y="642"/>
                </a:cubicBezTo>
                <a:cubicBezTo>
                  <a:pt x="471" y="642"/>
                  <a:pt x="472" y="641"/>
                  <a:pt x="472" y="640"/>
                </a:cubicBezTo>
                <a:cubicBezTo>
                  <a:pt x="473" y="638"/>
                  <a:pt x="473" y="637"/>
                  <a:pt x="472" y="635"/>
                </a:cubicBezTo>
                <a:cubicBezTo>
                  <a:pt x="473" y="632"/>
                  <a:pt x="474" y="630"/>
                  <a:pt x="475" y="628"/>
                </a:cubicBezTo>
                <a:cubicBezTo>
                  <a:pt x="482" y="628"/>
                  <a:pt x="484" y="627"/>
                  <a:pt x="490" y="624"/>
                </a:cubicBezTo>
                <a:cubicBezTo>
                  <a:pt x="491" y="623"/>
                  <a:pt x="491" y="622"/>
                  <a:pt x="491" y="621"/>
                </a:cubicBezTo>
                <a:cubicBezTo>
                  <a:pt x="489" y="621"/>
                  <a:pt x="486" y="620"/>
                  <a:pt x="484" y="620"/>
                </a:cubicBezTo>
                <a:cubicBezTo>
                  <a:pt x="484" y="619"/>
                  <a:pt x="483" y="619"/>
                  <a:pt x="483" y="618"/>
                </a:cubicBezTo>
                <a:cubicBezTo>
                  <a:pt x="486" y="609"/>
                  <a:pt x="500" y="613"/>
                  <a:pt x="508" y="610"/>
                </a:cubicBezTo>
                <a:cubicBezTo>
                  <a:pt x="510" y="611"/>
                  <a:pt x="510" y="610"/>
                  <a:pt x="511" y="611"/>
                </a:cubicBezTo>
                <a:cubicBezTo>
                  <a:pt x="512" y="613"/>
                  <a:pt x="512" y="615"/>
                  <a:pt x="510" y="617"/>
                </a:cubicBezTo>
                <a:cubicBezTo>
                  <a:pt x="507" y="625"/>
                  <a:pt x="505" y="623"/>
                  <a:pt x="499" y="625"/>
                </a:cubicBezTo>
                <a:cubicBezTo>
                  <a:pt x="496" y="626"/>
                  <a:pt x="498" y="628"/>
                  <a:pt x="496" y="630"/>
                </a:cubicBezTo>
                <a:cubicBezTo>
                  <a:pt x="492" y="634"/>
                  <a:pt x="485" y="631"/>
                  <a:pt x="481" y="637"/>
                </a:cubicBezTo>
                <a:cubicBezTo>
                  <a:pt x="479" y="636"/>
                  <a:pt x="477" y="636"/>
                  <a:pt x="475" y="636"/>
                </a:cubicBezTo>
                <a:cubicBezTo>
                  <a:pt x="475" y="638"/>
                  <a:pt x="475" y="640"/>
                  <a:pt x="474" y="642"/>
                </a:cubicBezTo>
                <a:cubicBezTo>
                  <a:pt x="477" y="642"/>
                  <a:pt x="477" y="642"/>
                  <a:pt x="479" y="643"/>
                </a:cubicBezTo>
                <a:cubicBezTo>
                  <a:pt x="481" y="640"/>
                  <a:pt x="483" y="638"/>
                  <a:pt x="486" y="636"/>
                </a:cubicBezTo>
                <a:cubicBezTo>
                  <a:pt x="487" y="635"/>
                  <a:pt x="487" y="636"/>
                  <a:pt x="490" y="637"/>
                </a:cubicBezTo>
                <a:cubicBezTo>
                  <a:pt x="489" y="638"/>
                  <a:pt x="489" y="639"/>
                  <a:pt x="488" y="640"/>
                </a:cubicBezTo>
                <a:cubicBezTo>
                  <a:pt x="490" y="640"/>
                  <a:pt x="490" y="640"/>
                  <a:pt x="492" y="640"/>
                </a:cubicBezTo>
                <a:cubicBezTo>
                  <a:pt x="495" y="636"/>
                  <a:pt x="498" y="632"/>
                  <a:pt x="501" y="628"/>
                </a:cubicBezTo>
                <a:cubicBezTo>
                  <a:pt x="501" y="628"/>
                  <a:pt x="501" y="628"/>
                  <a:pt x="501" y="627"/>
                </a:cubicBezTo>
                <a:cubicBezTo>
                  <a:pt x="502" y="629"/>
                  <a:pt x="502" y="628"/>
                  <a:pt x="502" y="631"/>
                </a:cubicBezTo>
                <a:cubicBezTo>
                  <a:pt x="502" y="631"/>
                  <a:pt x="503" y="631"/>
                  <a:pt x="504" y="631"/>
                </a:cubicBezTo>
                <a:cubicBezTo>
                  <a:pt x="505" y="630"/>
                  <a:pt x="507" y="627"/>
                  <a:pt x="508" y="626"/>
                </a:cubicBezTo>
                <a:cubicBezTo>
                  <a:pt x="510" y="624"/>
                  <a:pt x="509" y="625"/>
                  <a:pt x="510" y="627"/>
                </a:cubicBezTo>
                <a:cubicBezTo>
                  <a:pt x="512" y="626"/>
                  <a:pt x="515" y="624"/>
                  <a:pt x="517" y="623"/>
                </a:cubicBezTo>
                <a:cubicBezTo>
                  <a:pt x="517" y="622"/>
                  <a:pt x="518" y="621"/>
                  <a:pt x="517" y="619"/>
                </a:cubicBezTo>
                <a:cubicBezTo>
                  <a:pt x="517" y="618"/>
                  <a:pt x="517" y="618"/>
                  <a:pt x="517" y="617"/>
                </a:cubicBezTo>
                <a:cubicBezTo>
                  <a:pt x="518" y="618"/>
                  <a:pt x="519" y="620"/>
                  <a:pt x="521" y="622"/>
                </a:cubicBezTo>
                <a:cubicBezTo>
                  <a:pt x="521" y="624"/>
                  <a:pt x="519" y="631"/>
                  <a:pt x="515" y="632"/>
                </a:cubicBezTo>
                <a:cubicBezTo>
                  <a:pt x="516" y="635"/>
                  <a:pt x="518" y="637"/>
                  <a:pt x="519" y="638"/>
                </a:cubicBezTo>
                <a:cubicBezTo>
                  <a:pt x="520" y="639"/>
                  <a:pt x="520" y="639"/>
                  <a:pt x="520" y="640"/>
                </a:cubicBezTo>
                <a:cubicBezTo>
                  <a:pt x="524" y="636"/>
                  <a:pt x="525" y="637"/>
                  <a:pt x="528" y="636"/>
                </a:cubicBezTo>
                <a:cubicBezTo>
                  <a:pt x="534" y="637"/>
                  <a:pt x="532" y="636"/>
                  <a:pt x="531" y="641"/>
                </a:cubicBezTo>
                <a:cubicBezTo>
                  <a:pt x="535" y="640"/>
                  <a:pt x="536" y="639"/>
                  <a:pt x="538" y="638"/>
                </a:cubicBezTo>
                <a:cubicBezTo>
                  <a:pt x="539" y="636"/>
                  <a:pt x="539" y="636"/>
                  <a:pt x="540" y="635"/>
                </a:cubicBezTo>
                <a:cubicBezTo>
                  <a:pt x="542" y="635"/>
                  <a:pt x="541" y="636"/>
                  <a:pt x="545" y="637"/>
                </a:cubicBezTo>
                <a:cubicBezTo>
                  <a:pt x="547" y="629"/>
                  <a:pt x="549" y="624"/>
                  <a:pt x="546" y="619"/>
                </a:cubicBezTo>
                <a:cubicBezTo>
                  <a:pt x="546" y="617"/>
                  <a:pt x="539" y="618"/>
                  <a:pt x="537" y="619"/>
                </a:cubicBezTo>
                <a:cubicBezTo>
                  <a:pt x="536" y="618"/>
                  <a:pt x="536" y="617"/>
                  <a:pt x="535" y="616"/>
                </a:cubicBezTo>
                <a:cubicBezTo>
                  <a:pt x="536" y="613"/>
                  <a:pt x="536" y="611"/>
                  <a:pt x="536" y="608"/>
                </a:cubicBezTo>
                <a:cubicBezTo>
                  <a:pt x="540" y="607"/>
                  <a:pt x="543" y="603"/>
                  <a:pt x="547" y="603"/>
                </a:cubicBezTo>
                <a:cubicBezTo>
                  <a:pt x="553" y="602"/>
                  <a:pt x="555" y="606"/>
                  <a:pt x="562" y="606"/>
                </a:cubicBezTo>
                <a:cubicBezTo>
                  <a:pt x="568" y="605"/>
                  <a:pt x="576" y="601"/>
                  <a:pt x="581" y="599"/>
                </a:cubicBezTo>
                <a:cubicBezTo>
                  <a:pt x="582" y="599"/>
                  <a:pt x="584" y="600"/>
                  <a:pt x="585" y="600"/>
                </a:cubicBezTo>
                <a:cubicBezTo>
                  <a:pt x="597" y="596"/>
                  <a:pt x="596" y="582"/>
                  <a:pt x="610" y="580"/>
                </a:cubicBezTo>
                <a:cubicBezTo>
                  <a:pt x="611" y="579"/>
                  <a:pt x="611" y="579"/>
                  <a:pt x="613" y="579"/>
                </a:cubicBezTo>
                <a:cubicBezTo>
                  <a:pt x="614" y="577"/>
                  <a:pt x="614" y="577"/>
                  <a:pt x="615" y="575"/>
                </a:cubicBezTo>
                <a:cubicBezTo>
                  <a:pt x="617" y="575"/>
                  <a:pt x="617" y="576"/>
                  <a:pt x="620" y="577"/>
                </a:cubicBezTo>
                <a:cubicBezTo>
                  <a:pt x="620" y="578"/>
                  <a:pt x="619" y="578"/>
                  <a:pt x="619" y="580"/>
                </a:cubicBezTo>
                <a:cubicBezTo>
                  <a:pt x="617" y="581"/>
                  <a:pt x="617" y="581"/>
                  <a:pt x="614" y="581"/>
                </a:cubicBezTo>
                <a:cubicBezTo>
                  <a:pt x="614" y="581"/>
                  <a:pt x="614" y="582"/>
                  <a:pt x="614" y="583"/>
                </a:cubicBezTo>
                <a:cubicBezTo>
                  <a:pt x="616" y="582"/>
                  <a:pt x="615" y="583"/>
                  <a:pt x="616" y="582"/>
                </a:cubicBezTo>
                <a:cubicBezTo>
                  <a:pt x="618" y="582"/>
                  <a:pt x="620" y="583"/>
                  <a:pt x="622" y="583"/>
                </a:cubicBezTo>
                <a:cubicBezTo>
                  <a:pt x="618" y="587"/>
                  <a:pt x="613" y="595"/>
                  <a:pt x="607" y="596"/>
                </a:cubicBezTo>
                <a:cubicBezTo>
                  <a:pt x="601" y="597"/>
                  <a:pt x="596" y="596"/>
                  <a:pt x="591" y="597"/>
                </a:cubicBezTo>
                <a:cubicBezTo>
                  <a:pt x="591" y="599"/>
                  <a:pt x="591" y="599"/>
                  <a:pt x="591" y="599"/>
                </a:cubicBezTo>
                <a:cubicBezTo>
                  <a:pt x="601" y="600"/>
                  <a:pt x="609" y="597"/>
                  <a:pt x="615" y="603"/>
                </a:cubicBezTo>
                <a:cubicBezTo>
                  <a:pt x="619" y="600"/>
                  <a:pt x="622" y="598"/>
                  <a:pt x="628" y="599"/>
                </a:cubicBezTo>
                <a:cubicBezTo>
                  <a:pt x="629" y="598"/>
                  <a:pt x="629" y="598"/>
                  <a:pt x="630" y="597"/>
                </a:cubicBezTo>
                <a:cubicBezTo>
                  <a:pt x="629" y="597"/>
                  <a:pt x="628" y="596"/>
                  <a:pt x="627" y="595"/>
                </a:cubicBezTo>
                <a:cubicBezTo>
                  <a:pt x="627" y="595"/>
                  <a:pt x="627" y="595"/>
                  <a:pt x="626" y="595"/>
                </a:cubicBezTo>
                <a:cubicBezTo>
                  <a:pt x="630" y="589"/>
                  <a:pt x="633" y="592"/>
                  <a:pt x="638" y="590"/>
                </a:cubicBezTo>
                <a:cubicBezTo>
                  <a:pt x="641" y="588"/>
                  <a:pt x="644" y="584"/>
                  <a:pt x="647" y="582"/>
                </a:cubicBezTo>
                <a:cubicBezTo>
                  <a:pt x="647" y="582"/>
                  <a:pt x="648" y="582"/>
                  <a:pt x="649" y="582"/>
                </a:cubicBezTo>
                <a:cubicBezTo>
                  <a:pt x="648" y="584"/>
                  <a:pt x="648" y="585"/>
                  <a:pt x="648" y="586"/>
                </a:cubicBezTo>
                <a:cubicBezTo>
                  <a:pt x="646" y="586"/>
                  <a:pt x="646" y="586"/>
                  <a:pt x="645" y="587"/>
                </a:cubicBezTo>
                <a:cubicBezTo>
                  <a:pt x="641" y="587"/>
                  <a:pt x="638" y="591"/>
                  <a:pt x="635" y="593"/>
                </a:cubicBezTo>
                <a:cubicBezTo>
                  <a:pt x="634" y="594"/>
                  <a:pt x="635" y="594"/>
                  <a:pt x="633" y="596"/>
                </a:cubicBezTo>
                <a:cubicBezTo>
                  <a:pt x="634" y="597"/>
                  <a:pt x="636" y="597"/>
                  <a:pt x="638" y="598"/>
                </a:cubicBezTo>
                <a:cubicBezTo>
                  <a:pt x="638" y="598"/>
                  <a:pt x="639" y="599"/>
                  <a:pt x="639" y="599"/>
                </a:cubicBezTo>
                <a:cubicBezTo>
                  <a:pt x="635" y="604"/>
                  <a:pt x="630" y="601"/>
                  <a:pt x="625" y="603"/>
                </a:cubicBezTo>
                <a:cubicBezTo>
                  <a:pt x="622" y="604"/>
                  <a:pt x="623" y="606"/>
                  <a:pt x="622" y="607"/>
                </a:cubicBezTo>
                <a:cubicBezTo>
                  <a:pt x="618" y="611"/>
                  <a:pt x="611" y="613"/>
                  <a:pt x="606" y="613"/>
                </a:cubicBezTo>
                <a:cubicBezTo>
                  <a:pt x="605" y="614"/>
                  <a:pt x="605" y="614"/>
                  <a:pt x="604" y="614"/>
                </a:cubicBezTo>
                <a:cubicBezTo>
                  <a:pt x="604" y="617"/>
                  <a:pt x="603" y="620"/>
                  <a:pt x="604" y="622"/>
                </a:cubicBezTo>
                <a:cubicBezTo>
                  <a:pt x="604" y="622"/>
                  <a:pt x="604" y="622"/>
                  <a:pt x="604" y="623"/>
                </a:cubicBezTo>
                <a:cubicBezTo>
                  <a:pt x="608" y="622"/>
                  <a:pt x="610" y="620"/>
                  <a:pt x="612" y="617"/>
                </a:cubicBezTo>
                <a:cubicBezTo>
                  <a:pt x="615" y="619"/>
                  <a:pt x="616" y="621"/>
                  <a:pt x="616" y="626"/>
                </a:cubicBezTo>
                <a:cubicBezTo>
                  <a:pt x="617" y="627"/>
                  <a:pt x="617" y="627"/>
                  <a:pt x="618" y="628"/>
                </a:cubicBezTo>
                <a:cubicBezTo>
                  <a:pt x="620" y="626"/>
                  <a:pt x="621" y="625"/>
                  <a:pt x="622" y="621"/>
                </a:cubicBezTo>
                <a:cubicBezTo>
                  <a:pt x="623" y="622"/>
                  <a:pt x="622" y="621"/>
                  <a:pt x="622" y="623"/>
                </a:cubicBezTo>
                <a:cubicBezTo>
                  <a:pt x="627" y="624"/>
                  <a:pt x="631" y="622"/>
                  <a:pt x="634" y="620"/>
                </a:cubicBezTo>
                <a:cubicBezTo>
                  <a:pt x="635" y="618"/>
                  <a:pt x="635" y="619"/>
                  <a:pt x="633" y="617"/>
                </a:cubicBezTo>
                <a:cubicBezTo>
                  <a:pt x="634" y="615"/>
                  <a:pt x="634" y="615"/>
                  <a:pt x="635" y="613"/>
                </a:cubicBezTo>
                <a:cubicBezTo>
                  <a:pt x="640" y="614"/>
                  <a:pt x="641" y="615"/>
                  <a:pt x="644" y="617"/>
                </a:cubicBezTo>
                <a:cubicBezTo>
                  <a:pt x="645" y="615"/>
                  <a:pt x="644" y="617"/>
                  <a:pt x="644" y="614"/>
                </a:cubicBezTo>
                <a:cubicBezTo>
                  <a:pt x="646" y="614"/>
                  <a:pt x="647" y="614"/>
                  <a:pt x="648" y="614"/>
                </a:cubicBezTo>
                <a:cubicBezTo>
                  <a:pt x="648" y="616"/>
                  <a:pt x="649" y="618"/>
                  <a:pt x="651" y="620"/>
                </a:cubicBezTo>
                <a:cubicBezTo>
                  <a:pt x="649" y="623"/>
                  <a:pt x="650" y="622"/>
                  <a:pt x="648" y="623"/>
                </a:cubicBezTo>
                <a:cubicBezTo>
                  <a:pt x="648" y="624"/>
                  <a:pt x="648" y="625"/>
                  <a:pt x="647" y="625"/>
                </a:cubicBezTo>
                <a:cubicBezTo>
                  <a:pt x="651" y="626"/>
                  <a:pt x="652" y="626"/>
                  <a:pt x="654" y="624"/>
                </a:cubicBezTo>
                <a:cubicBezTo>
                  <a:pt x="655" y="625"/>
                  <a:pt x="656" y="625"/>
                  <a:pt x="657" y="625"/>
                </a:cubicBezTo>
                <a:cubicBezTo>
                  <a:pt x="654" y="628"/>
                  <a:pt x="657" y="628"/>
                  <a:pt x="654" y="630"/>
                </a:cubicBezTo>
                <a:cubicBezTo>
                  <a:pt x="654" y="630"/>
                  <a:pt x="654" y="630"/>
                  <a:pt x="654" y="631"/>
                </a:cubicBezTo>
                <a:cubicBezTo>
                  <a:pt x="659" y="632"/>
                  <a:pt x="660" y="631"/>
                  <a:pt x="663" y="630"/>
                </a:cubicBezTo>
                <a:cubicBezTo>
                  <a:pt x="664" y="626"/>
                  <a:pt x="663" y="622"/>
                  <a:pt x="661" y="619"/>
                </a:cubicBezTo>
                <a:cubicBezTo>
                  <a:pt x="662" y="618"/>
                  <a:pt x="662" y="617"/>
                  <a:pt x="662" y="617"/>
                </a:cubicBezTo>
                <a:cubicBezTo>
                  <a:pt x="666" y="619"/>
                  <a:pt x="666" y="621"/>
                  <a:pt x="673" y="622"/>
                </a:cubicBezTo>
                <a:cubicBezTo>
                  <a:pt x="673" y="624"/>
                  <a:pt x="673" y="624"/>
                  <a:pt x="672" y="625"/>
                </a:cubicBezTo>
                <a:cubicBezTo>
                  <a:pt x="673" y="628"/>
                  <a:pt x="675" y="627"/>
                  <a:pt x="676" y="630"/>
                </a:cubicBezTo>
                <a:cubicBezTo>
                  <a:pt x="683" y="629"/>
                  <a:pt x="678" y="626"/>
                  <a:pt x="683" y="622"/>
                </a:cubicBezTo>
                <a:cubicBezTo>
                  <a:pt x="687" y="621"/>
                  <a:pt x="692" y="620"/>
                  <a:pt x="696" y="619"/>
                </a:cubicBezTo>
                <a:cubicBezTo>
                  <a:pt x="698" y="619"/>
                  <a:pt x="702" y="622"/>
                  <a:pt x="705" y="624"/>
                </a:cubicBezTo>
                <a:cubicBezTo>
                  <a:pt x="705" y="624"/>
                  <a:pt x="705" y="624"/>
                  <a:pt x="706" y="623"/>
                </a:cubicBezTo>
                <a:cubicBezTo>
                  <a:pt x="706" y="618"/>
                  <a:pt x="703" y="613"/>
                  <a:pt x="700" y="610"/>
                </a:cubicBezTo>
                <a:cubicBezTo>
                  <a:pt x="700" y="609"/>
                  <a:pt x="700" y="608"/>
                  <a:pt x="701" y="608"/>
                </a:cubicBezTo>
                <a:cubicBezTo>
                  <a:pt x="704" y="608"/>
                  <a:pt x="704" y="607"/>
                  <a:pt x="706" y="609"/>
                </a:cubicBezTo>
                <a:cubicBezTo>
                  <a:pt x="709" y="609"/>
                  <a:pt x="712" y="610"/>
                  <a:pt x="715" y="610"/>
                </a:cubicBezTo>
                <a:cubicBezTo>
                  <a:pt x="713" y="613"/>
                  <a:pt x="715" y="611"/>
                  <a:pt x="712" y="612"/>
                </a:cubicBezTo>
                <a:cubicBezTo>
                  <a:pt x="713" y="615"/>
                  <a:pt x="716" y="616"/>
                  <a:pt x="719" y="618"/>
                </a:cubicBezTo>
                <a:cubicBezTo>
                  <a:pt x="717" y="621"/>
                  <a:pt x="716" y="622"/>
                  <a:pt x="713" y="623"/>
                </a:cubicBezTo>
                <a:cubicBezTo>
                  <a:pt x="713" y="624"/>
                  <a:pt x="713" y="626"/>
                  <a:pt x="712" y="628"/>
                </a:cubicBezTo>
                <a:cubicBezTo>
                  <a:pt x="716" y="627"/>
                  <a:pt x="718" y="625"/>
                  <a:pt x="721" y="623"/>
                </a:cubicBezTo>
                <a:cubicBezTo>
                  <a:pt x="725" y="625"/>
                  <a:pt x="723" y="623"/>
                  <a:pt x="722" y="628"/>
                </a:cubicBezTo>
                <a:cubicBezTo>
                  <a:pt x="724" y="628"/>
                  <a:pt x="726" y="628"/>
                  <a:pt x="727" y="627"/>
                </a:cubicBezTo>
                <a:cubicBezTo>
                  <a:pt x="730" y="626"/>
                  <a:pt x="730" y="626"/>
                  <a:pt x="732" y="625"/>
                </a:cubicBezTo>
                <a:cubicBezTo>
                  <a:pt x="731" y="623"/>
                  <a:pt x="727" y="621"/>
                  <a:pt x="726" y="618"/>
                </a:cubicBezTo>
                <a:cubicBezTo>
                  <a:pt x="726" y="618"/>
                  <a:pt x="725" y="617"/>
                  <a:pt x="725" y="617"/>
                </a:cubicBezTo>
                <a:cubicBezTo>
                  <a:pt x="727" y="616"/>
                  <a:pt x="728" y="616"/>
                  <a:pt x="730" y="616"/>
                </a:cubicBezTo>
                <a:cubicBezTo>
                  <a:pt x="729" y="614"/>
                  <a:pt x="723" y="604"/>
                  <a:pt x="722" y="603"/>
                </a:cubicBezTo>
                <a:cubicBezTo>
                  <a:pt x="722" y="601"/>
                  <a:pt x="723" y="600"/>
                  <a:pt x="724" y="598"/>
                </a:cubicBezTo>
                <a:cubicBezTo>
                  <a:pt x="726" y="599"/>
                  <a:pt x="728" y="599"/>
                  <a:pt x="731" y="599"/>
                </a:cubicBezTo>
                <a:cubicBezTo>
                  <a:pt x="729" y="600"/>
                  <a:pt x="728" y="599"/>
                  <a:pt x="726" y="599"/>
                </a:cubicBezTo>
                <a:cubicBezTo>
                  <a:pt x="728" y="607"/>
                  <a:pt x="732" y="608"/>
                  <a:pt x="732" y="618"/>
                </a:cubicBezTo>
                <a:cubicBezTo>
                  <a:pt x="738" y="619"/>
                  <a:pt x="737" y="618"/>
                  <a:pt x="743" y="619"/>
                </a:cubicBezTo>
                <a:cubicBezTo>
                  <a:pt x="741" y="623"/>
                  <a:pt x="742" y="623"/>
                  <a:pt x="740" y="624"/>
                </a:cubicBezTo>
                <a:cubicBezTo>
                  <a:pt x="739" y="625"/>
                  <a:pt x="739" y="625"/>
                  <a:pt x="739" y="626"/>
                </a:cubicBezTo>
                <a:cubicBezTo>
                  <a:pt x="741" y="625"/>
                  <a:pt x="744" y="625"/>
                  <a:pt x="746" y="624"/>
                </a:cubicBezTo>
                <a:cubicBezTo>
                  <a:pt x="751" y="623"/>
                  <a:pt x="752" y="618"/>
                  <a:pt x="755" y="614"/>
                </a:cubicBezTo>
                <a:cubicBezTo>
                  <a:pt x="761" y="616"/>
                  <a:pt x="766" y="619"/>
                  <a:pt x="774" y="621"/>
                </a:cubicBezTo>
                <a:cubicBezTo>
                  <a:pt x="774" y="624"/>
                  <a:pt x="774" y="623"/>
                  <a:pt x="773" y="626"/>
                </a:cubicBezTo>
                <a:cubicBezTo>
                  <a:pt x="775" y="626"/>
                  <a:pt x="785" y="626"/>
                  <a:pt x="787" y="625"/>
                </a:cubicBezTo>
                <a:cubicBezTo>
                  <a:pt x="788" y="624"/>
                  <a:pt x="788" y="622"/>
                  <a:pt x="788" y="618"/>
                </a:cubicBezTo>
                <a:cubicBezTo>
                  <a:pt x="791" y="618"/>
                  <a:pt x="793" y="619"/>
                  <a:pt x="794" y="618"/>
                </a:cubicBezTo>
                <a:cubicBezTo>
                  <a:pt x="798" y="614"/>
                  <a:pt x="795" y="609"/>
                  <a:pt x="799" y="605"/>
                </a:cubicBezTo>
                <a:cubicBezTo>
                  <a:pt x="800" y="605"/>
                  <a:pt x="799" y="605"/>
                  <a:pt x="801" y="605"/>
                </a:cubicBezTo>
                <a:cubicBezTo>
                  <a:pt x="802" y="607"/>
                  <a:pt x="803" y="606"/>
                  <a:pt x="802" y="610"/>
                </a:cubicBezTo>
                <a:cubicBezTo>
                  <a:pt x="805" y="610"/>
                  <a:pt x="805" y="610"/>
                  <a:pt x="807" y="608"/>
                </a:cubicBezTo>
                <a:cubicBezTo>
                  <a:pt x="808" y="607"/>
                  <a:pt x="808" y="607"/>
                  <a:pt x="807" y="605"/>
                </a:cubicBezTo>
                <a:cubicBezTo>
                  <a:pt x="808" y="602"/>
                  <a:pt x="809" y="602"/>
                  <a:pt x="813" y="602"/>
                </a:cubicBezTo>
                <a:cubicBezTo>
                  <a:pt x="814" y="601"/>
                  <a:pt x="817" y="601"/>
                  <a:pt x="819" y="601"/>
                </a:cubicBezTo>
                <a:cubicBezTo>
                  <a:pt x="819" y="603"/>
                  <a:pt x="820" y="605"/>
                  <a:pt x="820" y="606"/>
                </a:cubicBezTo>
                <a:cubicBezTo>
                  <a:pt x="826" y="607"/>
                  <a:pt x="830" y="605"/>
                  <a:pt x="837" y="607"/>
                </a:cubicBezTo>
                <a:cubicBezTo>
                  <a:pt x="836" y="609"/>
                  <a:pt x="836" y="609"/>
                  <a:pt x="835" y="609"/>
                </a:cubicBezTo>
                <a:cubicBezTo>
                  <a:pt x="835" y="612"/>
                  <a:pt x="835" y="613"/>
                  <a:pt x="835" y="615"/>
                </a:cubicBezTo>
                <a:cubicBezTo>
                  <a:pt x="836" y="616"/>
                  <a:pt x="835" y="615"/>
                  <a:pt x="837" y="616"/>
                </a:cubicBezTo>
                <a:cubicBezTo>
                  <a:pt x="840" y="614"/>
                  <a:pt x="844" y="614"/>
                  <a:pt x="846" y="610"/>
                </a:cubicBezTo>
                <a:cubicBezTo>
                  <a:pt x="846" y="611"/>
                  <a:pt x="846" y="611"/>
                  <a:pt x="846" y="613"/>
                </a:cubicBezTo>
                <a:cubicBezTo>
                  <a:pt x="850" y="613"/>
                  <a:pt x="852" y="613"/>
                  <a:pt x="855" y="611"/>
                </a:cubicBezTo>
                <a:cubicBezTo>
                  <a:pt x="858" y="610"/>
                  <a:pt x="856" y="611"/>
                  <a:pt x="857" y="608"/>
                </a:cubicBezTo>
                <a:cubicBezTo>
                  <a:pt x="859" y="607"/>
                  <a:pt x="862" y="607"/>
                  <a:pt x="863" y="606"/>
                </a:cubicBezTo>
                <a:cubicBezTo>
                  <a:pt x="864" y="607"/>
                  <a:pt x="864" y="606"/>
                  <a:pt x="864" y="608"/>
                </a:cubicBezTo>
                <a:cubicBezTo>
                  <a:pt x="865" y="609"/>
                  <a:pt x="863" y="610"/>
                  <a:pt x="862" y="613"/>
                </a:cubicBezTo>
                <a:cubicBezTo>
                  <a:pt x="866" y="614"/>
                  <a:pt x="869" y="614"/>
                  <a:pt x="872" y="613"/>
                </a:cubicBezTo>
                <a:cubicBezTo>
                  <a:pt x="874" y="611"/>
                  <a:pt x="874" y="609"/>
                  <a:pt x="876" y="607"/>
                </a:cubicBezTo>
                <a:cubicBezTo>
                  <a:pt x="882" y="608"/>
                  <a:pt x="883" y="608"/>
                  <a:pt x="882" y="612"/>
                </a:cubicBezTo>
                <a:cubicBezTo>
                  <a:pt x="887" y="613"/>
                  <a:pt x="911" y="610"/>
                  <a:pt x="916" y="608"/>
                </a:cubicBezTo>
                <a:cubicBezTo>
                  <a:pt x="918" y="610"/>
                  <a:pt x="917" y="608"/>
                  <a:pt x="917" y="611"/>
                </a:cubicBezTo>
                <a:cubicBezTo>
                  <a:pt x="915" y="611"/>
                  <a:pt x="915" y="610"/>
                  <a:pt x="913" y="609"/>
                </a:cubicBezTo>
                <a:cubicBezTo>
                  <a:pt x="912" y="611"/>
                  <a:pt x="912" y="611"/>
                  <a:pt x="911" y="613"/>
                </a:cubicBezTo>
                <a:cubicBezTo>
                  <a:pt x="920" y="615"/>
                  <a:pt x="920" y="613"/>
                  <a:pt x="925" y="611"/>
                </a:cubicBezTo>
                <a:cubicBezTo>
                  <a:pt x="927" y="609"/>
                  <a:pt x="929" y="614"/>
                  <a:pt x="933" y="613"/>
                </a:cubicBezTo>
                <a:cubicBezTo>
                  <a:pt x="935" y="612"/>
                  <a:pt x="937" y="610"/>
                  <a:pt x="940" y="609"/>
                </a:cubicBezTo>
                <a:cubicBezTo>
                  <a:pt x="941" y="609"/>
                  <a:pt x="941" y="609"/>
                  <a:pt x="942" y="609"/>
                </a:cubicBezTo>
                <a:cubicBezTo>
                  <a:pt x="941" y="610"/>
                  <a:pt x="940" y="611"/>
                  <a:pt x="939" y="612"/>
                </a:cubicBezTo>
                <a:cubicBezTo>
                  <a:pt x="940" y="614"/>
                  <a:pt x="939" y="612"/>
                  <a:pt x="941" y="614"/>
                </a:cubicBezTo>
                <a:cubicBezTo>
                  <a:pt x="942" y="615"/>
                  <a:pt x="960" y="610"/>
                  <a:pt x="962" y="609"/>
                </a:cubicBezTo>
                <a:cubicBezTo>
                  <a:pt x="963" y="608"/>
                  <a:pt x="963" y="608"/>
                  <a:pt x="964" y="606"/>
                </a:cubicBezTo>
                <a:cubicBezTo>
                  <a:pt x="960" y="605"/>
                  <a:pt x="956" y="604"/>
                  <a:pt x="952" y="602"/>
                </a:cubicBezTo>
                <a:cubicBezTo>
                  <a:pt x="955" y="601"/>
                  <a:pt x="959" y="599"/>
                  <a:pt x="962" y="598"/>
                </a:cubicBezTo>
                <a:cubicBezTo>
                  <a:pt x="963" y="597"/>
                  <a:pt x="972" y="601"/>
                  <a:pt x="977" y="600"/>
                </a:cubicBezTo>
                <a:cubicBezTo>
                  <a:pt x="992" y="600"/>
                  <a:pt x="1012" y="606"/>
                  <a:pt x="1023" y="600"/>
                </a:cubicBezTo>
                <a:cubicBezTo>
                  <a:pt x="1032" y="602"/>
                  <a:pt x="1033" y="599"/>
                  <a:pt x="1038" y="597"/>
                </a:cubicBezTo>
                <a:cubicBezTo>
                  <a:pt x="1038" y="596"/>
                  <a:pt x="1039" y="595"/>
                  <a:pt x="1039" y="594"/>
                </a:cubicBezTo>
                <a:cubicBezTo>
                  <a:pt x="1042" y="594"/>
                  <a:pt x="1042" y="594"/>
                  <a:pt x="1044" y="593"/>
                </a:cubicBezTo>
                <a:cubicBezTo>
                  <a:pt x="1050" y="594"/>
                  <a:pt x="1050" y="595"/>
                  <a:pt x="1049" y="600"/>
                </a:cubicBezTo>
                <a:cubicBezTo>
                  <a:pt x="1052" y="599"/>
                  <a:pt x="1055" y="596"/>
                  <a:pt x="1057" y="594"/>
                </a:cubicBezTo>
                <a:cubicBezTo>
                  <a:pt x="1058" y="594"/>
                  <a:pt x="1059" y="595"/>
                  <a:pt x="1061" y="595"/>
                </a:cubicBezTo>
                <a:cubicBezTo>
                  <a:pt x="1059" y="597"/>
                  <a:pt x="1059" y="597"/>
                  <a:pt x="1057" y="597"/>
                </a:cubicBezTo>
                <a:cubicBezTo>
                  <a:pt x="1057" y="599"/>
                  <a:pt x="1057" y="600"/>
                  <a:pt x="1058" y="601"/>
                </a:cubicBezTo>
                <a:cubicBezTo>
                  <a:pt x="1062" y="602"/>
                  <a:pt x="1062" y="602"/>
                  <a:pt x="1062" y="602"/>
                </a:cubicBezTo>
                <a:cubicBezTo>
                  <a:pt x="1061" y="605"/>
                  <a:pt x="1062" y="606"/>
                  <a:pt x="1060" y="608"/>
                </a:cubicBezTo>
                <a:cubicBezTo>
                  <a:pt x="1060" y="608"/>
                  <a:pt x="1060" y="608"/>
                  <a:pt x="1060" y="609"/>
                </a:cubicBezTo>
                <a:cubicBezTo>
                  <a:pt x="1063" y="608"/>
                  <a:pt x="1063" y="608"/>
                  <a:pt x="1065" y="606"/>
                </a:cubicBezTo>
                <a:cubicBezTo>
                  <a:pt x="1066" y="605"/>
                  <a:pt x="1065" y="605"/>
                  <a:pt x="1064" y="603"/>
                </a:cubicBezTo>
                <a:cubicBezTo>
                  <a:pt x="1067" y="599"/>
                  <a:pt x="1071" y="601"/>
                  <a:pt x="1070" y="595"/>
                </a:cubicBezTo>
                <a:cubicBezTo>
                  <a:pt x="1072" y="594"/>
                  <a:pt x="1074" y="594"/>
                  <a:pt x="1076" y="593"/>
                </a:cubicBezTo>
                <a:cubicBezTo>
                  <a:pt x="1078" y="593"/>
                  <a:pt x="1079" y="594"/>
                  <a:pt x="1081" y="594"/>
                </a:cubicBezTo>
                <a:cubicBezTo>
                  <a:pt x="1080" y="594"/>
                  <a:pt x="1079" y="595"/>
                  <a:pt x="1079" y="595"/>
                </a:cubicBezTo>
                <a:cubicBezTo>
                  <a:pt x="1078" y="598"/>
                  <a:pt x="1078" y="598"/>
                  <a:pt x="1079" y="600"/>
                </a:cubicBezTo>
                <a:cubicBezTo>
                  <a:pt x="1080" y="601"/>
                  <a:pt x="1088" y="601"/>
                  <a:pt x="1093" y="602"/>
                </a:cubicBezTo>
                <a:cubicBezTo>
                  <a:pt x="1092" y="604"/>
                  <a:pt x="1092" y="606"/>
                  <a:pt x="1091" y="609"/>
                </a:cubicBezTo>
                <a:cubicBezTo>
                  <a:pt x="1095" y="609"/>
                  <a:pt x="1095" y="607"/>
                  <a:pt x="1097" y="608"/>
                </a:cubicBezTo>
                <a:cubicBezTo>
                  <a:pt x="1098" y="605"/>
                  <a:pt x="1098" y="607"/>
                  <a:pt x="1098" y="605"/>
                </a:cubicBezTo>
                <a:cubicBezTo>
                  <a:pt x="1103" y="605"/>
                  <a:pt x="1104" y="608"/>
                  <a:pt x="1110" y="608"/>
                </a:cubicBezTo>
                <a:cubicBezTo>
                  <a:pt x="1112" y="608"/>
                  <a:pt x="1115" y="605"/>
                  <a:pt x="1116" y="605"/>
                </a:cubicBezTo>
                <a:cubicBezTo>
                  <a:pt x="1118" y="605"/>
                  <a:pt x="1120" y="608"/>
                  <a:pt x="1124" y="608"/>
                </a:cubicBezTo>
                <a:cubicBezTo>
                  <a:pt x="1124" y="607"/>
                  <a:pt x="1125" y="607"/>
                  <a:pt x="1125" y="606"/>
                </a:cubicBezTo>
                <a:cubicBezTo>
                  <a:pt x="1127" y="606"/>
                  <a:pt x="1130" y="607"/>
                  <a:pt x="1132" y="607"/>
                </a:cubicBezTo>
                <a:cubicBezTo>
                  <a:pt x="1133" y="606"/>
                  <a:pt x="1135" y="605"/>
                  <a:pt x="1136" y="604"/>
                </a:cubicBezTo>
                <a:cubicBezTo>
                  <a:pt x="1140" y="603"/>
                  <a:pt x="1139" y="607"/>
                  <a:pt x="1142" y="604"/>
                </a:cubicBezTo>
                <a:cubicBezTo>
                  <a:pt x="1143" y="604"/>
                  <a:pt x="1143" y="604"/>
                  <a:pt x="1143" y="604"/>
                </a:cubicBezTo>
                <a:cubicBezTo>
                  <a:pt x="1143" y="604"/>
                  <a:pt x="1144" y="603"/>
                  <a:pt x="1144" y="602"/>
                </a:cubicBezTo>
                <a:cubicBezTo>
                  <a:pt x="1135" y="601"/>
                  <a:pt x="1123" y="599"/>
                  <a:pt x="1116" y="602"/>
                </a:cubicBezTo>
                <a:cubicBezTo>
                  <a:pt x="1116" y="602"/>
                  <a:pt x="1116" y="602"/>
                  <a:pt x="1115" y="602"/>
                </a:cubicBezTo>
                <a:cubicBezTo>
                  <a:pt x="1117" y="600"/>
                  <a:pt x="1115" y="601"/>
                  <a:pt x="1119" y="600"/>
                </a:cubicBezTo>
                <a:cubicBezTo>
                  <a:pt x="1119" y="600"/>
                  <a:pt x="1119" y="599"/>
                  <a:pt x="1119" y="598"/>
                </a:cubicBezTo>
                <a:cubicBezTo>
                  <a:pt x="1109" y="597"/>
                  <a:pt x="1108" y="601"/>
                  <a:pt x="1101" y="601"/>
                </a:cubicBezTo>
                <a:cubicBezTo>
                  <a:pt x="1101" y="600"/>
                  <a:pt x="1101" y="599"/>
                  <a:pt x="1101" y="598"/>
                </a:cubicBezTo>
                <a:cubicBezTo>
                  <a:pt x="1098" y="597"/>
                  <a:pt x="1100" y="597"/>
                  <a:pt x="1098" y="597"/>
                </a:cubicBezTo>
                <a:cubicBezTo>
                  <a:pt x="1095" y="597"/>
                  <a:pt x="1091" y="596"/>
                  <a:pt x="1087" y="595"/>
                </a:cubicBezTo>
                <a:cubicBezTo>
                  <a:pt x="1087" y="595"/>
                  <a:pt x="1087" y="594"/>
                  <a:pt x="1087" y="594"/>
                </a:cubicBezTo>
                <a:cubicBezTo>
                  <a:pt x="1090" y="594"/>
                  <a:pt x="1094" y="594"/>
                  <a:pt x="1096" y="594"/>
                </a:cubicBezTo>
                <a:cubicBezTo>
                  <a:pt x="1097" y="594"/>
                  <a:pt x="1097" y="594"/>
                  <a:pt x="1098" y="594"/>
                </a:cubicBezTo>
                <a:cubicBezTo>
                  <a:pt x="1098" y="593"/>
                  <a:pt x="1098" y="593"/>
                  <a:pt x="1098" y="592"/>
                </a:cubicBezTo>
                <a:cubicBezTo>
                  <a:pt x="1097" y="591"/>
                  <a:pt x="1097" y="591"/>
                  <a:pt x="1094" y="590"/>
                </a:cubicBezTo>
                <a:cubicBezTo>
                  <a:pt x="1096" y="590"/>
                  <a:pt x="1097" y="589"/>
                  <a:pt x="1098" y="589"/>
                </a:cubicBezTo>
                <a:cubicBezTo>
                  <a:pt x="1098" y="588"/>
                  <a:pt x="1098" y="587"/>
                  <a:pt x="1098" y="587"/>
                </a:cubicBezTo>
                <a:cubicBezTo>
                  <a:pt x="1095" y="586"/>
                  <a:pt x="1076" y="584"/>
                  <a:pt x="1073" y="585"/>
                </a:cubicBezTo>
                <a:cubicBezTo>
                  <a:pt x="1066" y="583"/>
                  <a:pt x="1065" y="584"/>
                  <a:pt x="1061" y="588"/>
                </a:cubicBezTo>
                <a:cubicBezTo>
                  <a:pt x="1060" y="587"/>
                  <a:pt x="1058" y="587"/>
                  <a:pt x="1056" y="587"/>
                </a:cubicBezTo>
                <a:cubicBezTo>
                  <a:pt x="1057" y="586"/>
                  <a:pt x="1058" y="586"/>
                  <a:pt x="1059" y="585"/>
                </a:cubicBezTo>
                <a:cubicBezTo>
                  <a:pt x="1055" y="583"/>
                  <a:pt x="1054" y="584"/>
                  <a:pt x="1052" y="587"/>
                </a:cubicBezTo>
                <a:cubicBezTo>
                  <a:pt x="1050" y="586"/>
                  <a:pt x="1050" y="585"/>
                  <a:pt x="1050" y="585"/>
                </a:cubicBezTo>
                <a:cubicBezTo>
                  <a:pt x="1049" y="583"/>
                  <a:pt x="1050" y="584"/>
                  <a:pt x="1046" y="583"/>
                </a:cubicBezTo>
                <a:cubicBezTo>
                  <a:pt x="1050" y="581"/>
                  <a:pt x="1059" y="582"/>
                  <a:pt x="1063" y="583"/>
                </a:cubicBezTo>
                <a:cubicBezTo>
                  <a:pt x="1064" y="581"/>
                  <a:pt x="1065" y="579"/>
                  <a:pt x="1065" y="577"/>
                </a:cubicBezTo>
                <a:cubicBezTo>
                  <a:pt x="1070" y="577"/>
                  <a:pt x="1070" y="577"/>
                  <a:pt x="1072" y="573"/>
                </a:cubicBezTo>
                <a:cubicBezTo>
                  <a:pt x="1074" y="574"/>
                  <a:pt x="1076" y="576"/>
                  <a:pt x="1079" y="577"/>
                </a:cubicBezTo>
                <a:cubicBezTo>
                  <a:pt x="1078" y="579"/>
                  <a:pt x="1079" y="579"/>
                  <a:pt x="1078" y="579"/>
                </a:cubicBezTo>
                <a:cubicBezTo>
                  <a:pt x="1077" y="582"/>
                  <a:pt x="1077" y="582"/>
                  <a:pt x="1077" y="582"/>
                </a:cubicBezTo>
                <a:cubicBezTo>
                  <a:pt x="1081" y="582"/>
                  <a:pt x="1082" y="581"/>
                  <a:pt x="1084" y="579"/>
                </a:cubicBezTo>
                <a:cubicBezTo>
                  <a:pt x="1087" y="579"/>
                  <a:pt x="1089" y="580"/>
                  <a:pt x="1091" y="580"/>
                </a:cubicBezTo>
                <a:cubicBezTo>
                  <a:pt x="1091" y="580"/>
                  <a:pt x="1091" y="581"/>
                  <a:pt x="1091" y="581"/>
                </a:cubicBezTo>
                <a:cubicBezTo>
                  <a:pt x="1090" y="582"/>
                  <a:pt x="1089" y="582"/>
                  <a:pt x="1088" y="583"/>
                </a:cubicBezTo>
                <a:cubicBezTo>
                  <a:pt x="1087" y="582"/>
                  <a:pt x="1086" y="582"/>
                  <a:pt x="1086" y="582"/>
                </a:cubicBezTo>
                <a:cubicBezTo>
                  <a:pt x="1085" y="582"/>
                  <a:pt x="1085" y="583"/>
                  <a:pt x="1085" y="583"/>
                </a:cubicBezTo>
                <a:cubicBezTo>
                  <a:pt x="1089" y="584"/>
                  <a:pt x="1093" y="585"/>
                  <a:pt x="1096" y="584"/>
                </a:cubicBezTo>
                <a:cubicBezTo>
                  <a:pt x="1097" y="582"/>
                  <a:pt x="1096" y="583"/>
                  <a:pt x="1097" y="580"/>
                </a:cubicBezTo>
                <a:cubicBezTo>
                  <a:pt x="1101" y="580"/>
                  <a:pt x="1106" y="581"/>
                  <a:pt x="1113" y="582"/>
                </a:cubicBezTo>
                <a:cubicBezTo>
                  <a:pt x="1114" y="578"/>
                  <a:pt x="1114" y="581"/>
                  <a:pt x="1112" y="577"/>
                </a:cubicBezTo>
                <a:cubicBezTo>
                  <a:pt x="1113" y="577"/>
                  <a:pt x="1114" y="577"/>
                  <a:pt x="1115" y="577"/>
                </a:cubicBezTo>
                <a:cubicBezTo>
                  <a:pt x="1115" y="576"/>
                  <a:pt x="1115" y="575"/>
                  <a:pt x="1116" y="574"/>
                </a:cubicBezTo>
                <a:cubicBezTo>
                  <a:pt x="1115" y="574"/>
                  <a:pt x="1115" y="574"/>
                  <a:pt x="1115" y="574"/>
                </a:cubicBezTo>
                <a:cubicBezTo>
                  <a:pt x="1111" y="571"/>
                  <a:pt x="1108" y="576"/>
                  <a:pt x="1101" y="573"/>
                </a:cubicBezTo>
                <a:cubicBezTo>
                  <a:pt x="1095" y="570"/>
                  <a:pt x="1092" y="567"/>
                  <a:pt x="1083" y="566"/>
                </a:cubicBezTo>
                <a:cubicBezTo>
                  <a:pt x="1082" y="567"/>
                  <a:pt x="1082" y="568"/>
                  <a:pt x="1082" y="569"/>
                </a:cubicBezTo>
                <a:cubicBezTo>
                  <a:pt x="1076" y="566"/>
                  <a:pt x="1079" y="568"/>
                  <a:pt x="1072" y="567"/>
                </a:cubicBezTo>
                <a:cubicBezTo>
                  <a:pt x="1072" y="562"/>
                  <a:pt x="1071" y="561"/>
                  <a:pt x="1071" y="558"/>
                </a:cubicBezTo>
                <a:cubicBezTo>
                  <a:pt x="1066" y="559"/>
                  <a:pt x="1060" y="559"/>
                  <a:pt x="1052" y="559"/>
                </a:cubicBezTo>
                <a:cubicBezTo>
                  <a:pt x="1052" y="561"/>
                  <a:pt x="1052" y="561"/>
                  <a:pt x="1052" y="561"/>
                </a:cubicBezTo>
                <a:cubicBezTo>
                  <a:pt x="1056" y="561"/>
                  <a:pt x="1060" y="561"/>
                  <a:pt x="1063" y="562"/>
                </a:cubicBezTo>
                <a:cubicBezTo>
                  <a:pt x="1063" y="563"/>
                  <a:pt x="1063" y="564"/>
                  <a:pt x="1062" y="566"/>
                </a:cubicBezTo>
                <a:cubicBezTo>
                  <a:pt x="1060" y="566"/>
                  <a:pt x="1058" y="566"/>
                  <a:pt x="1055" y="565"/>
                </a:cubicBezTo>
                <a:cubicBezTo>
                  <a:pt x="1055" y="565"/>
                  <a:pt x="1056" y="563"/>
                  <a:pt x="1054" y="563"/>
                </a:cubicBezTo>
                <a:cubicBezTo>
                  <a:pt x="1053" y="564"/>
                  <a:pt x="1053" y="564"/>
                  <a:pt x="1053" y="565"/>
                </a:cubicBezTo>
                <a:cubicBezTo>
                  <a:pt x="1051" y="566"/>
                  <a:pt x="1048" y="565"/>
                  <a:pt x="1045" y="564"/>
                </a:cubicBezTo>
                <a:cubicBezTo>
                  <a:pt x="1046" y="561"/>
                  <a:pt x="1047" y="561"/>
                  <a:pt x="1050" y="560"/>
                </a:cubicBezTo>
                <a:cubicBezTo>
                  <a:pt x="1050" y="559"/>
                  <a:pt x="1050" y="559"/>
                  <a:pt x="1050" y="558"/>
                </a:cubicBezTo>
                <a:cubicBezTo>
                  <a:pt x="1046" y="558"/>
                  <a:pt x="1029" y="556"/>
                  <a:pt x="1026" y="557"/>
                </a:cubicBezTo>
                <a:cubicBezTo>
                  <a:pt x="1023" y="558"/>
                  <a:pt x="1023" y="558"/>
                  <a:pt x="1021" y="562"/>
                </a:cubicBezTo>
                <a:cubicBezTo>
                  <a:pt x="1012" y="554"/>
                  <a:pt x="1009" y="557"/>
                  <a:pt x="998" y="557"/>
                </a:cubicBezTo>
                <a:cubicBezTo>
                  <a:pt x="994" y="557"/>
                  <a:pt x="991" y="554"/>
                  <a:pt x="986" y="552"/>
                </a:cubicBezTo>
                <a:cubicBezTo>
                  <a:pt x="982" y="552"/>
                  <a:pt x="976" y="551"/>
                  <a:pt x="974" y="549"/>
                </a:cubicBezTo>
                <a:cubicBezTo>
                  <a:pt x="972" y="549"/>
                  <a:pt x="971" y="548"/>
                  <a:pt x="969" y="548"/>
                </a:cubicBezTo>
                <a:cubicBezTo>
                  <a:pt x="969" y="548"/>
                  <a:pt x="969" y="547"/>
                  <a:pt x="969" y="547"/>
                </a:cubicBezTo>
                <a:cubicBezTo>
                  <a:pt x="982" y="546"/>
                  <a:pt x="995" y="542"/>
                  <a:pt x="1006" y="540"/>
                </a:cubicBezTo>
                <a:cubicBezTo>
                  <a:pt x="1011" y="540"/>
                  <a:pt x="1016" y="540"/>
                  <a:pt x="1021" y="541"/>
                </a:cubicBezTo>
                <a:cubicBezTo>
                  <a:pt x="1024" y="540"/>
                  <a:pt x="1028" y="539"/>
                  <a:pt x="1030" y="538"/>
                </a:cubicBezTo>
                <a:cubicBezTo>
                  <a:pt x="1032" y="538"/>
                  <a:pt x="1052" y="540"/>
                  <a:pt x="1054" y="541"/>
                </a:cubicBezTo>
                <a:cubicBezTo>
                  <a:pt x="1055" y="541"/>
                  <a:pt x="1057" y="543"/>
                  <a:pt x="1060" y="543"/>
                </a:cubicBezTo>
                <a:cubicBezTo>
                  <a:pt x="1063" y="543"/>
                  <a:pt x="1068" y="541"/>
                  <a:pt x="1070" y="541"/>
                </a:cubicBezTo>
                <a:cubicBezTo>
                  <a:pt x="1072" y="543"/>
                  <a:pt x="1071" y="541"/>
                  <a:pt x="1070" y="544"/>
                </a:cubicBezTo>
                <a:cubicBezTo>
                  <a:pt x="1074" y="544"/>
                  <a:pt x="1080" y="545"/>
                  <a:pt x="1083" y="544"/>
                </a:cubicBezTo>
                <a:cubicBezTo>
                  <a:pt x="1084" y="542"/>
                  <a:pt x="1083" y="541"/>
                  <a:pt x="1081" y="539"/>
                </a:cubicBezTo>
                <a:cubicBezTo>
                  <a:pt x="1086" y="536"/>
                  <a:pt x="1119" y="537"/>
                  <a:pt x="1128" y="539"/>
                </a:cubicBezTo>
                <a:cubicBezTo>
                  <a:pt x="1128" y="539"/>
                  <a:pt x="1128" y="538"/>
                  <a:pt x="1128" y="538"/>
                </a:cubicBezTo>
                <a:cubicBezTo>
                  <a:pt x="1122" y="534"/>
                  <a:pt x="1113" y="534"/>
                  <a:pt x="1106" y="532"/>
                </a:cubicBezTo>
                <a:cubicBezTo>
                  <a:pt x="1113" y="529"/>
                  <a:pt x="1125" y="534"/>
                  <a:pt x="1134" y="530"/>
                </a:cubicBezTo>
                <a:cubicBezTo>
                  <a:pt x="1134" y="530"/>
                  <a:pt x="1135" y="530"/>
                  <a:pt x="1135" y="530"/>
                </a:cubicBezTo>
                <a:cubicBezTo>
                  <a:pt x="1135" y="529"/>
                  <a:pt x="1134" y="528"/>
                  <a:pt x="1134" y="527"/>
                </a:cubicBezTo>
                <a:cubicBezTo>
                  <a:pt x="1137" y="526"/>
                  <a:pt x="1147" y="527"/>
                  <a:pt x="1149" y="529"/>
                </a:cubicBezTo>
                <a:cubicBezTo>
                  <a:pt x="1152" y="529"/>
                  <a:pt x="1152" y="529"/>
                  <a:pt x="1154" y="527"/>
                </a:cubicBezTo>
                <a:cubicBezTo>
                  <a:pt x="1154" y="527"/>
                  <a:pt x="1154" y="527"/>
                  <a:pt x="1155" y="527"/>
                </a:cubicBezTo>
                <a:cubicBezTo>
                  <a:pt x="1155" y="526"/>
                  <a:pt x="1154" y="526"/>
                  <a:pt x="1154" y="526"/>
                </a:cubicBezTo>
                <a:cubicBezTo>
                  <a:pt x="1154" y="525"/>
                  <a:pt x="1154" y="524"/>
                  <a:pt x="1153" y="523"/>
                </a:cubicBezTo>
                <a:cubicBezTo>
                  <a:pt x="1149" y="523"/>
                  <a:pt x="1145" y="522"/>
                  <a:pt x="1141" y="522"/>
                </a:cubicBezTo>
                <a:cubicBezTo>
                  <a:pt x="1140" y="523"/>
                  <a:pt x="1139" y="523"/>
                  <a:pt x="1138" y="524"/>
                </a:cubicBezTo>
                <a:cubicBezTo>
                  <a:pt x="1136" y="524"/>
                  <a:pt x="1131" y="518"/>
                  <a:pt x="1124" y="521"/>
                </a:cubicBezTo>
                <a:cubicBezTo>
                  <a:pt x="1121" y="522"/>
                  <a:pt x="1122" y="522"/>
                  <a:pt x="1121" y="525"/>
                </a:cubicBezTo>
                <a:cubicBezTo>
                  <a:pt x="1118" y="524"/>
                  <a:pt x="1115" y="524"/>
                  <a:pt x="1113" y="524"/>
                </a:cubicBezTo>
                <a:cubicBezTo>
                  <a:pt x="1113" y="524"/>
                  <a:pt x="1112" y="524"/>
                  <a:pt x="1112" y="524"/>
                </a:cubicBezTo>
                <a:cubicBezTo>
                  <a:pt x="1114" y="522"/>
                  <a:pt x="1115" y="523"/>
                  <a:pt x="1117" y="521"/>
                </a:cubicBezTo>
                <a:cubicBezTo>
                  <a:pt x="1117" y="521"/>
                  <a:pt x="1118" y="521"/>
                  <a:pt x="1118" y="521"/>
                </a:cubicBezTo>
                <a:cubicBezTo>
                  <a:pt x="1118" y="521"/>
                  <a:pt x="1118" y="520"/>
                  <a:pt x="1118" y="520"/>
                </a:cubicBezTo>
                <a:cubicBezTo>
                  <a:pt x="1109" y="517"/>
                  <a:pt x="1100" y="517"/>
                  <a:pt x="1088" y="515"/>
                </a:cubicBezTo>
                <a:cubicBezTo>
                  <a:pt x="1089" y="514"/>
                  <a:pt x="1107" y="514"/>
                  <a:pt x="1109" y="515"/>
                </a:cubicBezTo>
                <a:cubicBezTo>
                  <a:pt x="1110" y="516"/>
                  <a:pt x="1111" y="518"/>
                  <a:pt x="1114" y="518"/>
                </a:cubicBezTo>
                <a:cubicBezTo>
                  <a:pt x="1131" y="519"/>
                  <a:pt x="1146" y="518"/>
                  <a:pt x="1168" y="523"/>
                </a:cubicBezTo>
                <a:cubicBezTo>
                  <a:pt x="1165" y="525"/>
                  <a:pt x="1164" y="524"/>
                  <a:pt x="1163" y="529"/>
                </a:cubicBezTo>
                <a:cubicBezTo>
                  <a:pt x="1176" y="532"/>
                  <a:pt x="1185" y="529"/>
                  <a:pt x="1196" y="531"/>
                </a:cubicBezTo>
                <a:cubicBezTo>
                  <a:pt x="1199" y="531"/>
                  <a:pt x="1204" y="534"/>
                  <a:pt x="1209" y="535"/>
                </a:cubicBezTo>
                <a:cubicBezTo>
                  <a:pt x="1209" y="536"/>
                  <a:pt x="1209" y="536"/>
                  <a:pt x="1209" y="536"/>
                </a:cubicBezTo>
                <a:cubicBezTo>
                  <a:pt x="1204" y="536"/>
                  <a:pt x="1196" y="534"/>
                  <a:pt x="1190" y="535"/>
                </a:cubicBezTo>
                <a:cubicBezTo>
                  <a:pt x="1188" y="535"/>
                  <a:pt x="1188" y="537"/>
                  <a:pt x="1183" y="537"/>
                </a:cubicBezTo>
                <a:cubicBezTo>
                  <a:pt x="1183" y="537"/>
                  <a:pt x="1183" y="537"/>
                  <a:pt x="1182" y="537"/>
                </a:cubicBezTo>
                <a:cubicBezTo>
                  <a:pt x="1182" y="538"/>
                  <a:pt x="1182" y="539"/>
                  <a:pt x="1182" y="539"/>
                </a:cubicBezTo>
                <a:cubicBezTo>
                  <a:pt x="1193" y="541"/>
                  <a:pt x="1222" y="552"/>
                  <a:pt x="1229" y="544"/>
                </a:cubicBezTo>
                <a:cubicBezTo>
                  <a:pt x="1230" y="544"/>
                  <a:pt x="1230" y="544"/>
                  <a:pt x="1230" y="544"/>
                </a:cubicBezTo>
                <a:cubicBezTo>
                  <a:pt x="1230" y="542"/>
                  <a:pt x="1230" y="542"/>
                  <a:pt x="1229" y="541"/>
                </a:cubicBezTo>
                <a:cubicBezTo>
                  <a:pt x="1228" y="540"/>
                  <a:pt x="1228" y="540"/>
                  <a:pt x="1227" y="540"/>
                </a:cubicBezTo>
                <a:cubicBezTo>
                  <a:pt x="1230" y="539"/>
                  <a:pt x="1234" y="539"/>
                  <a:pt x="1238" y="539"/>
                </a:cubicBezTo>
                <a:cubicBezTo>
                  <a:pt x="1238" y="537"/>
                  <a:pt x="1238" y="536"/>
                  <a:pt x="1238" y="534"/>
                </a:cubicBezTo>
                <a:cubicBezTo>
                  <a:pt x="1236" y="533"/>
                  <a:pt x="1236" y="532"/>
                  <a:pt x="1233" y="532"/>
                </a:cubicBezTo>
                <a:cubicBezTo>
                  <a:pt x="1235" y="530"/>
                  <a:pt x="1235" y="531"/>
                  <a:pt x="1237" y="527"/>
                </a:cubicBezTo>
                <a:cubicBezTo>
                  <a:pt x="1240" y="528"/>
                  <a:pt x="1243" y="529"/>
                  <a:pt x="1246" y="528"/>
                </a:cubicBezTo>
                <a:cubicBezTo>
                  <a:pt x="1248" y="528"/>
                  <a:pt x="1247" y="528"/>
                  <a:pt x="1249" y="528"/>
                </a:cubicBezTo>
                <a:cubicBezTo>
                  <a:pt x="1247" y="526"/>
                  <a:pt x="1242" y="526"/>
                  <a:pt x="1240" y="525"/>
                </a:cubicBezTo>
                <a:cubicBezTo>
                  <a:pt x="1235" y="522"/>
                  <a:pt x="1223" y="503"/>
                  <a:pt x="1214" y="511"/>
                </a:cubicBezTo>
                <a:cubicBezTo>
                  <a:pt x="1204" y="509"/>
                  <a:pt x="1194" y="507"/>
                  <a:pt x="1183" y="505"/>
                </a:cubicBezTo>
                <a:cubicBezTo>
                  <a:pt x="1181" y="503"/>
                  <a:pt x="1181" y="501"/>
                  <a:pt x="1179" y="500"/>
                </a:cubicBezTo>
                <a:cubicBezTo>
                  <a:pt x="1178" y="499"/>
                  <a:pt x="1175" y="497"/>
                  <a:pt x="1172" y="498"/>
                </a:cubicBezTo>
                <a:cubicBezTo>
                  <a:pt x="1172" y="498"/>
                  <a:pt x="1171" y="498"/>
                  <a:pt x="1171" y="498"/>
                </a:cubicBezTo>
                <a:cubicBezTo>
                  <a:pt x="1172" y="499"/>
                  <a:pt x="1175" y="501"/>
                  <a:pt x="1177" y="501"/>
                </a:cubicBezTo>
                <a:cubicBezTo>
                  <a:pt x="1175" y="504"/>
                  <a:pt x="1174" y="505"/>
                  <a:pt x="1172" y="507"/>
                </a:cubicBezTo>
                <a:cubicBezTo>
                  <a:pt x="1162" y="504"/>
                  <a:pt x="1161" y="501"/>
                  <a:pt x="1154" y="498"/>
                </a:cubicBezTo>
                <a:cubicBezTo>
                  <a:pt x="1153" y="499"/>
                  <a:pt x="1152" y="499"/>
                  <a:pt x="1150" y="499"/>
                </a:cubicBezTo>
                <a:cubicBezTo>
                  <a:pt x="1150" y="500"/>
                  <a:pt x="1150" y="500"/>
                  <a:pt x="1149" y="501"/>
                </a:cubicBezTo>
                <a:cubicBezTo>
                  <a:pt x="1153" y="501"/>
                  <a:pt x="1155" y="501"/>
                  <a:pt x="1156" y="501"/>
                </a:cubicBezTo>
                <a:cubicBezTo>
                  <a:pt x="1157" y="502"/>
                  <a:pt x="1157" y="502"/>
                  <a:pt x="1158" y="503"/>
                </a:cubicBezTo>
                <a:cubicBezTo>
                  <a:pt x="1150" y="504"/>
                  <a:pt x="1143" y="502"/>
                  <a:pt x="1140" y="510"/>
                </a:cubicBezTo>
                <a:cubicBezTo>
                  <a:pt x="1139" y="512"/>
                  <a:pt x="1140" y="510"/>
                  <a:pt x="1141" y="513"/>
                </a:cubicBezTo>
                <a:cubicBezTo>
                  <a:pt x="1140" y="513"/>
                  <a:pt x="1140" y="514"/>
                  <a:pt x="1139" y="514"/>
                </a:cubicBezTo>
                <a:cubicBezTo>
                  <a:pt x="1138" y="512"/>
                  <a:pt x="1137" y="509"/>
                  <a:pt x="1137" y="507"/>
                </a:cubicBezTo>
                <a:cubicBezTo>
                  <a:pt x="1131" y="506"/>
                  <a:pt x="1129" y="507"/>
                  <a:pt x="1126" y="509"/>
                </a:cubicBezTo>
                <a:cubicBezTo>
                  <a:pt x="1125" y="507"/>
                  <a:pt x="1124" y="506"/>
                  <a:pt x="1121" y="504"/>
                </a:cubicBezTo>
                <a:cubicBezTo>
                  <a:pt x="1120" y="505"/>
                  <a:pt x="1118" y="506"/>
                  <a:pt x="1117" y="507"/>
                </a:cubicBezTo>
                <a:cubicBezTo>
                  <a:pt x="1116" y="507"/>
                  <a:pt x="1116" y="507"/>
                  <a:pt x="1116" y="507"/>
                </a:cubicBezTo>
                <a:cubicBezTo>
                  <a:pt x="1117" y="509"/>
                  <a:pt x="1118" y="510"/>
                  <a:pt x="1121" y="511"/>
                </a:cubicBezTo>
                <a:cubicBezTo>
                  <a:pt x="1116" y="513"/>
                  <a:pt x="1109" y="509"/>
                  <a:pt x="1107" y="509"/>
                </a:cubicBezTo>
                <a:cubicBezTo>
                  <a:pt x="1102" y="509"/>
                  <a:pt x="1103" y="510"/>
                  <a:pt x="1100" y="511"/>
                </a:cubicBezTo>
                <a:cubicBezTo>
                  <a:pt x="1098" y="512"/>
                  <a:pt x="1096" y="509"/>
                  <a:pt x="1093" y="511"/>
                </a:cubicBezTo>
                <a:cubicBezTo>
                  <a:pt x="1090" y="509"/>
                  <a:pt x="1090" y="507"/>
                  <a:pt x="1090" y="504"/>
                </a:cubicBezTo>
                <a:cubicBezTo>
                  <a:pt x="1089" y="504"/>
                  <a:pt x="1089" y="504"/>
                  <a:pt x="1089" y="505"/>
                </a:cubicBezTo>
                <a:cubicBezTo>
                  <a:pt x="1086" y="505"/>
                  <a:pt x="1086" y="506"/>
                  <a:pt x="1084" y="507"/>
                </a:cubicBezTo>
                <a:cubicBezTo>
                  <a:pt x="1085" y="512"/>
                  <a:pt x="1084" y="516"/>
                  <a:pt x="1082" y="522"/>
                </a:cubicBezTo>
                <a:cubicBezTo>
                  <a:pt x="1084" y="523"/>
                  <a:pt x="1086" y="523"/>
                  <a:pt x="1087" y="522"/>
                </a:cubicBezTo>
                <a:cubicBezTo>
                  <a:pt x="1088" y="521"/>
                  <a:pt x="1088" y="522"/>
                  <a:pt x="1089" y="519"/>
                </a:cubicBezTo>
                <a:cubicBezTo>
                  <a:pt x="1097" y="521"/>
                  <a:pt x="1101" y="520"/>
                  <a:pt x="1108" y="521"/>
                </a:cubicBezTo>
                <a:cubicBezTo>
                  <a:pt x="1108" y="522"/>
                  <a:pt x="1108" y="523"/>
                  <a:pt x="1108" y="524"/>
                </a:cubicBezTo>
                <a:cubicBezTo>
                  <a:pt x="1109" y="525"/>
                  <a:pt x="1111" y="525"/>
                  <a:pt x="1112" y="525"/>
                </a:cubicBezTo>
                <a:cubicBezTo>
                  <a:pt x="1107" y="528"/>
                  <a:pt x="1101" y="527"/>
                  <a:pt x="1099" y="528"/>
                </a:cubicBezTo>
                <a:cubicBezTo>
                  <a:pt x="1098" y="528"/>
                  <a:pt x="1096" y="529"/>
                  <a:pt x="1095" y="529"/>
                </a:cubicBezTo>
                <a:cubicBezTo>
                  <a:pt x="1095" y="530"/>
                  <a:pt x="1095" y="531"/>
                  <a:pt x="1095" y="531"/>
                </a:cubicBezTo>
                <a:cubicBezTo>
                  <a:pt x="1097" y="531"/>
                  <a:pt x="1097" y="531"/>
                  <a:pt x="1098" y="531"/>
                </a:cubicBezTo>
                <a:cubicBezTo>
                  <a:pt x="1099" y="531"/>
                  <a:pt x="1100" y="531"/>
                  <a:pt x="1101" y="531"/>
                </a:cubicBezTo>
                <a:cubicBezTo>
                  <a:pt x="1101" y="532"/>
                  <a:pt x="1101" y="532"/>
                  <a:pt x="1101" y="532"/>
                </a:cubicBezTo>
                <a:cubicBezTo>
                  <a:pt x="1094" y="534"/>
                  <a:pt x="1071" y="529"/>
                  <a:pt x="1065" y="534"/>
                </a:cubicBezTo>
                <a:cubicBezTo>
                  <a:pt x="1064" y="533"/>
                  <a:pt x="1063" y="533"/>
                  <a:pt x="1063" y="533"/>
                </a:cubicBezTo>
                <a:cubicBezTo>
                  <a:pt x="1063" y="533"/>
                  <a:pt x="1064" y="533"/>
                  <a:pt x="1064" y="532"/>
                </a:cubicBezTo>
                <a:cubicBezTo>
                  <a:pt x="1068" y="529"/>
                  <a:pt x="1077" y="532"/>
                  <a:pt x="1081" y="530"/>
                </a:cubicBezTo>
                <a:cubicBezTo>
                  <a:pt x="1082" y="530"/>
                  <a:pt x="1083" y="530"/>
                  <a:pt x="1083" y="530"/>
                </a:cubicBezTo>
                <a:cubicBezTo>
                  <a:pt x="1081" y="528"/>
                  <a:pt x="1073" y="527"/>
                  <a:pt x="1068" y="526"/>
                </a:cubicBezTo>
                <a:cubicBezTo>
                  <a:pt x="1070" y="525"/>
                  <a:pt x="1075" y="525"/>
                  <a:pt x="1077" y="526"/>
                </a:cubicBezTo>
                <a:cubicBezTo>
                  <a:pt x="1077" y="522"/>
                  <a:pt x="1077" y="523"/>
                  <a:pt x="1076" y="521"/>
                </a:cubicBezTo>
                <a:cubicBezTo>
                  <a:pt x="1077" y="519"/>
                  <a:pt x="1079" y="519"/>
                  <a:pt x="1081" y="517"/>
                </a:cubicBezTo>
                <a:cubicBezTo>
                  <a:pt x="1076" y="514"/>
                  <a:pt x="1070" y="514"/>
                  <a:pt x="1065" y="514"/>
                </a:cubicBezTo>
                <a:cubicBezTo>
                  <a:pt x="1066" y="513"/>
                  <a:pt x="1067" y="512"/>
                  <a:pt x="1068" y="511"/>
                </a:cubicBezTo>
                <a:cubicBezTo>
                  <a:pt x="1070" y="510"/>
                  <a:pt x="1069" y="510"/>
                  <a:pt x="1070" y="513"/>
                </a:cubicBezTo>
                <a:cubicBezTo>
                  <a:pt x="1075" y="512"/>
                  <a:pt x="1075" y="509"/>
                  <a:pt x="1082" y="511"/>
                </a:cubicBezTo>
                <a:cubicBezTo>
                  <a:pt x="1083" y="509"/>
                  <a:pt x="1082" y="510"/>
                  <a:pt x="1084" y="509"/>
                </a:cubicBezTo>
                <a:cubicBezTo>
                  <a:pt x="1084" y="509"/>
                  <a:pt x="1084" y="508"/>
                  <a:pt x="1084" y="508"/>
                </a:cubicBezTo>
                <a:cubicBezTo>
                  <a:pt x="1080" y="507"/>
                  <a:pt x="1078" y="507"/>
                  <a:pt x="1075" y="508"/>
                </a:cubicBezTo>
                <a:cubicBezTo>
                  <a:pt x="1071" y="507"/>
                  <a:pt x="1071" y="507"/>
                  <a:pt x="1070" y="505"/>
                </a:cubicBezTo>
                <a:cubicBezTo>
                  <a:pt x="1068" y="503"/>
                  <a:pt x="1069" y="504"/>
                  <a:pt x="1072" y="502"/>
                </a:cubicBezTo>
                <a:cubicBezTo>
                  <a:pt x="1072" y="502"/>
                  <a:pt x="1072" y="501"/>
                  <a:pt x="1073" y="500"/>
                </a:cubicBezTo>
                <a:cubicBezTo>
                  <a:pt x="1069" y="500"/>
                  <a:pt x="1060" y="501"/>
                  <a:pt x="1060" y="501"/>
                </a:cubicBezTo>
                <a:cubicBezTo>
                  <a:pt x="1057" y="500"/>
                  <a:pt x="1038" y="487"/>
                  <a:pt x="1028" y="491"/>
                </a:cubicBezTo>
                <a:cubicBezTo>
                  <a:pt x="1026" y="491"/>
                  <a:pt x="1026" y="491"/>
                  <a:pt x="1025" y="490"/>
                </a:cubicBezTo>
                <a:cubicBezTo>
                  <a:pt x="1025" y="489"/>
                  <a:pt x="1025" y="489"/>
                  <a:pt x="1025" y="487"/>
                </a:cubicBezTo>
                <a:cubicBezTo>
                  <a:pt x="1025" y="488"/>
                  <a:pt x="1025" y="488"/>
                  <a:pt x="1026" y="488"/>
                </a:cubicBezTo>
                <a:cubicBezTo>
                  <a:pt x="1027" y="487"/>
                  <a:pt x="1044" y="487"/>
                  <a:pt x="1049" y="489"/>
                </a:cubicBezTo>
                <a:cubicBezTo>
                  <a:pt x="1051" y="490"/>
                  <a:pt x="1057" y="493"/>
                  <a:pt x="1060" y="493"/>
                </a:cubicBezTo>
                <a:cubicBezTo>
                  <a:pt x="1066" y="492"/>
                  <a:pt x="1072" y="493"/>
                  <a:pt x="1078" y="493"/>
                </a:cubicBezTo>
                <a:cubicBezTo>
                  <a:pt x="1083" y="493"/>
                  <a:pt x="1086" y="496"/>
                  <a:pt x="1089" y="496"/>
                </a:cubicBezTo>
                <a:cubicBezTo>
                  <a:pt x="1096" y="497"/>
                  <a:pt x="1103" y="494"/>
                  <a:pt x="1109" y="494"/>
                </a:cubicBezTo>
                <a:cubicBezTo>
                  <a:pt x="1111" y="494"/>
                  <a:pt x="1118" y="500"/>
                  <a:pt x="1121" y="500"/>
                </a:cubicBezTo>
                <a:cubicBezTo>
                  <a:pt x="1126" y="499"/>
                  <a:pt x="1132" y="497"/>
                  <a:pt x="1138" y="498"/>
                </a:cubicBezTo>
                <a:cubicBezTo>
                  <a:pt x="1139" y="494"/>
                  <a:pt x="1138" y="495"/>
                  <a:pt x="1137" y="492"/>
                </a:cubicBezTo>
                <a:cubicBezTo>
                  <a:pt x="1139" y="490"/>
                  <a:pt x="1141" y="491"/>
                  <a:pt x="1140" y="488"/>
                </a:cubicBezTo>
                <a:cubicBezTo>
                  <a:pt x="1140" y="487"/>
                  <a:pt x="1140" y="486"/>
                  <a:pt x="1140" y="486"/>
                </a:cubicBezTo>
                <a:cubicBezTo>
                  <a:pt x="1137" y="485"/>
                  <a:pt x="1134" y="484"/>
                  <a:pt x="1132" y="485"/>
                </a:cubicBezTo>
                <a:cubicBezTo>
                  <a:pt x="1130" y="485"/>
                  <a:pt x="1129" y="484"/>
                  <a:pt x="1128" y="484"/>
                </a:cubicBezTo>
                <a:cubicBezTo>
                  <a:pt x="1128" y="486"/>
                  <a:pt x="1128" y="485"/>
                  <a:pt x="1128" y="486"/>
                </a:cubicBezTo>
                <a:cubicBezTo>
                  <a:pt x="1127" y="487"/>
                  <a:pt x="1126" y="487"/>
                  <a:pt x="1125" y="488"/>
                </a:cubicBezTo>
                <a:cubicBezTo>
                  <a:pt x="1122" y="486"/>
                  <a:pt x="1119" y="485"/>
                  <a:pt x="1116" y="484"/>
                </a:cubicBezTo>
                <a:cubicBezTo>
                  <a:pt x="1118" y="483"/>
                  <a:pt x="1121" y="483"/>
                  <a:pt x="1123" y="482"/>
                </a:cubicBezTo>
                <a:cubicBezTo>
                  <a:pt x="1123" y="482"/>
                  <a:pt x="1123" y="482"/>
                  <a:pt x="1124" y="482"/>
                </a:cubicBezTo>
                <a:cubicBezTo>
                  <a:pt x="1124" y="482"/>
                  <a:pt x="1124" y="481"/>
                  <a:pt x="1124" y="480"/>
                </a:cubicBezTo>
                <a:cubicBezTo>
                  <a:pt x="1119" y="479"/>
                  <a:pt x="1111" y="477"/>
                  <a:pt x="1108" y="479"/>
                </a:cubicBezTo>
                <a:cubicBezTo>
                  <a:pt x="1101" y="478"/>
                  <a:pt x="1100" y="478"/>
                  <a:pt x="1099" y="484"/>
                </a:cubicBezTo>
                <a:cubicBezTo>
                  <a:pt x="1096" y="482"/>
                  <a:pt x="1095" y="478"/>
                  <a:pt x="1093" y="477"/>
                </a:cubicBezTo>
                <a:cubicBezTo>
                  <a:pt x="1088" y="474"/>
                  <a:pt x="1073" y="480"/>
                  <a:pt x="1065" y="472"/>
                </a:cubicBezTo>
                <a:cubicBezTo>
                  <a:pt x="1064" y="472"/>
                  <a:pt x="1063" y="472"/>
                  <a:pt x="1063" y="472"/>
                </a:cubicBezTo>
                <a:cubicBezTo>
                  <a:pt x="1063" y="472"/>
                  <a:pt x="1063" y="471"/>
                  <a:pt x="1063" y="471"/>
                </a:cubicBezTo>
                <a:cubicBezTo>
                  <a:pt x="1065" y="470"/>
                  <a:pt x="1070" y="470"/>
                  <a:pt x="1073" y="469"/>
                </a:cubicBezTo>
                <a:cubicBezTo>
                  <a:pt x="1073" y="468"/>
                  <a:pt x="1073" y="468"/>
                  <a:pt x="1074" y="468"/>
                </a:cubicBezTo>
                <a:cubicBezTo>
                  <a:pt x="1064" y="462"/>
                  <a:pt x="1049" y="463"/>
                  <a:pt x="1039" y="463"/>
                </a:cubicBezTo>
                <a:cubicBezTo>
                  <a:pt x="1032" y="463"/>
                  <a:pt x="1031" y="457"/>
                  <a:pt x="1023" y="455"/>
                </a:cubicBezTo>
                <a:cubicBezTo>
                  <a:pt x="1023" y="455"/>
                  <a:pt x="1023" y="455"/>
                  <a:pt x="1023" y="454"/>
                </a:cubicBezTo>
                <a:cubicBezTo>
                  <a:pt x="1035" y="451"/>
                  <a:pt x="1045" y="450"/>
                  <a:pt x="1060" y="454"/>
                </a:cubicBezTo>
                <a:cubicBezTo>
                  <a:pt x="1060" y="455"/>
                  <a:pt x="1060" y="456"/>
                  <a:pt x="1059" y="457"/>
                </a:cubicBezTo>
                <a:cubicBezTo>
                  <a:pt x="1066" y="457"/>
                  <a:pt x="1068" y="455"/>
                  <a:pt x="1075" y="454"/>
                </a:cubicBezTo>
                <a:cubicBezTo>
                  <a:pt x="1079" y="456"/>
                  <a:pt x="1082" y="457"/>
                  <a:pt x="1086" y="458"/>
                </a:cubicBezTo>
                <a:cubicBezTo>
                  <a:pt x="1092" y="458"/>
                  <a:pt x="1102" y="459"/>
                  <a:pt x="1108" y="459"/>
                </a:cubicBezTo>
                <a:cubicBezTo>
                  <a:pt x="1122" y="459"/>
                  <a:pt x="1129" y="466"/>
                  <a:pt x="1140" y="461"/>
                </a:cubicBezTo>
                <a:cubicBezTo>
                  <a:pt x="1140" y="461"/>
                  <a:pt x="1140" y="461"/>
                  <a:pt x="1141" y="461"/>
                </a:cubicBezTo>
                <a:cubicBezTo>
                  <a:pt x="1139" y="458"/>
                  <a:pt x="1129" y="454"/>
                  <a:pt x="1128" y="452"/>
                </a:cubicBezTo>
                <a:cubicBezTo>
                  <a:pt x="1127" y="452"/>
                  <a:pt x="1127" y="452"/>
                  <a:pt x="1127" y="451"/>
                </a:cubicBezTo>
                <a:cubicBezTo>
                  <a:pt x="1129" y="451"/>
                  <a:pt x="1129" y="451"/>
                  <a:pt x="1131" y="451"/>
                </a:cubicBezTo>
                <a:cubicBezTo>
                  <a:pt x="1131" y="448"/>
                  <a:pt x="1132" y="445"/>
                  <a:pt x="1132" y="443"/>
                </a:cubicBezTo>
                <a:cubicBezTo>
                  <a:pt x="1131" y="442"/>
                  <a:pt x="1129" y="441"/>
                  <a:pt x="1128" y="440"/>
                </a:cubicBezTo>
                <a:cubicBezTo>
                  <a:pt x="1127" y="439"/>
                  <a:pt x="1129" y="439"/>
                  <a:pt x="1131" y="437"/>
                </a:cubicBezTo>
                <a:cubicBezTo>
                  <a:pt x="1130" y="436"/>
                  <a:pt x="1130" y="436"/>
                  <a:pt x="1129" y="435"/>
                </a:cubicBezTo>
                <a:cubicBezTo>
                  <a:pt x="1124" y="434"/>
                  <a:pt x="1118" y="433"/>
                  <a:pt x="1116" y="431"/>
                </a:cubicBezTo>
                <a:cubicBezTo>
                  <a:pt x="1116" y="431"/>
                  <a:pt x="1115" y="431"/>
                  <a:pt x="1115" y="431"/>
                </a:cubicBezTo>
                <a:cubicBezTo>
                  <a:pt x="1116" y="430"/>
                  <a:pt x="1117" y="430"/>
                  <a:pt x="1118" y="429"/>
                </a:cubicBezTo>
                <a:cubicBezTo>
                  <a:pt x="1118" y="425"/>
                  <a:pt x="1118" y="426"/>
                  <a:pt x="1114" y="424"/>
                </a:cubicBezTo>
                <a:cubicBezTo>
                  <a:pt x="1116" y="424"/>
                  <a:pt x="1116" y="424"/>
                  <a:pt x="1119" y="424"/>
                </a:cubicBezTo>
                <a:cubicBezTo>
                  <a:pt x="1117" y="420"/>
                  <a:pt x="1113" y="422"/>
                  <a:pt x="1109" y="420"/>
                </a:cubicBezTo>
                <a:cubicBezTo>
                  <a:pt x="1108" y="420"/>
                  <a:pt x="1103" y="419"/>
                  <a:pt x="1103" y="419"/>
                </a:cubicBezTo>
                <a:cubicBezTo>
                  <a:pt x="1100" y="417"/>
                  <a:pt x="1096" y="407"/>
                  <a:pt x="1092" y="411"/>
                </a:cubicBezTo>
                <a:cubicBezTo>
                  <a:pt x="1089" y="411"/>
                  <a:pt x="1088" y="411"/>
                  <a:pt x="1087" y="409"/>
                </a:cubicBezTo>
                <a:cubicBezTo>
                  <a:pt x="1087" y="409"/>
                  <a:pt x="1086" y="409"/>
                  <a:pt x="1086" y="408"/>
                </a:cubicBezTo>
                <a:cubicBezTo>
                  <a:pt x="1089" y="408"/>
                  <a:pt x="1095" y="406"/>
                  <a:pt x="1098" y="406"/>
                </a:cubicBezTo>
                <a:cubicBezTo>
                  <a:pt x="1102" y="407"/>
                  <a:pt x="1107" y="411"/>
                  <a:pt x="1111" y="409"/>
                </a:cubicBezTo>
                <a:cubicBezTo>
                  <a:pt x="1117" y="410"/>
                  <a:pt x="1119" y="409"/>
                  <a:pt x="1122" y="407"/>
                </a:cubicBezTo>
                <a:cubicBezTo>
                  <a:pt x="1113" y="402"/>
                  <a:pt x="1095" y="404"/>
                  <a:pt x="1090" y="399"/>
                </a:cubicBezTo>
                <a:cubicBezTo>
                  <a:pt x="1090" y="399"/>
                  <a:pt x="1089" y="399"/>
                  <a:pt x="1089" y="398"/>
                </a:cubicBezTo>
                <a:cubicBezTo>
                  <a:pt x="1091" y="398"/>
                  <a:pt x="1094" y="398"/>
                  <a:pt x="1096" y="397"/>
                </a:cubicBezTo>
                <a:cubicBezTo>
                  <a:pt x="1096" y="397"/>
                  <a:pt x="1097" y="397"/>
                  <a:pt x="1098" y="397"/>
                </a:cubicBezTo>
                <a:cubicBezTo>
                  <a:pt x="1098" y="396"/>
                  <a:pt x="1098" y="395"/>
                  <a:pt x="1098" y="395"/>
                </a:cubicBezTo>
                <a:cubicBezTo>
                  <a:pt x="1096" y="393"/>
                  <a:pt x="1092" y="395"/>
                  <a:pt x="1090" y="393"/>
                </a:cubicBezTo>
                <a:cubicBezTo>
                  <a:pt x="1089" y="392"/>
                  <a:pt x="1090" y="389"/>
                  <a:pt x="1089" y="389"/>
                </a:cubicBezTo>
                <a:cubicBezTo>
                  <a:pt x="1086" y="386"/>
                  <a:pt x="1071" y="383"/>
                  <a:pt x="1065" y="382"/>
                </a:cubicBezTo>
                <a:cubicBezTo>
                  <a:pt x="1068" y="380"/>
                  <a:pt x="1071" y="383"/>
                  <a:pt x="1073" y="382"/>
                </a:cubicBezTo>
                <a:cubicBezTo>
                  <a:pt x="1077" y="382"/>
                  <a:pt x="1079" y="378"/>
                  <a:pt x="1084" y="378"/>
                </a:cubicBezTo>
                <a:cubicBezTo>
                  <a:pt x="1084" y="377"/>
                  <a:pt x="1084" y="375"/>
                  <a:pt x="1084" y="374"/>
                </a:cubicBezTo>
                <a:cubicBezTo>
                  <a:pt x="1086" y="374"/>
                  <a:pt x="1087" y="375"/>
                  <a:pt x="1089" y="375"/>
                </a:cubicBezTo>
                <a:cubicBezTo>
                  <a:pt x="1087" y="378"/>
                  <a:pt x="1087" y="378"/>
                  <a:pt x="1084" y="379"/>
                </a:cubicBezTo>
                <a:cubicBezTo>
                  <a:pt x="1084" y="380"/>
                  <a:pt x="1084" y="380"/>
                  <a:pt x="1084" y="380"/>
                </a:cubicBezTo>
                <a:cubicBezTo>
                  <a:pt x="1085" y="381"/>
                  <a:pt x="1086" y="381"/>
                  <a:pt x="1087" y="382"/>
                </a:cubicBezTo>
                <a:cubicBezTo>
                  <a:pt x="1090" y="380"/>
                  <a:pt x="1092" y="379"/>
                  <a:pt x="1095" y="375"/>
                </a:cubicBezTo>
                <a:cubicBezTo>
                  <a:pt x="1099" y="376"/>
                  <a:pt x="1099" y="376"/>
                  <a:pt x="1099" y="376"/>
                </a:cubicBezTo>
                <a:cubicBezTo>
                  <a:pt x="1099" y="377"/>
                  <a:pt x="1098" y="378"/>
                  <a:pt x="1098" y="379"/>
                </a:cubicBezTo>
                <a:cubicBezTo>
                  <a:pt x="1101" y="379"/>
                  <a:pt x="1104" y="378"/>
                  <a:pt x="1106" y="379"/>
                </a:cubicBezTo>
                <a:cubicBezTo>
                  <a:pt x="1108" y="378"/>
                  <a:pt x="1108" y="377"/>
                  <a:pt x="1110" y="375"/>
                </a:cubicBezTo>
                <a:cubicBezTo>
                  <a:pt x="1113" y="373"/>
                  <a:pt x="1119" y="373"/>
                  <a:pt x="1123" y="373"/>
                </a:cubicBezTo>
                <a:cubicBezTo>
                  <a:pt x="1123" y="376"/>
                  <a:pt x="1124" y="380"/>
                  <a:pt x="1125" y="382"/>
                </a:cubicBezTo>
                <a:cubicBezTo>
                  <a:pt x="1126" y="383"/>
                  <a:pt x="1125" y="383"/>
                  <a:pt x="1127" y="384"/>
                </a:cubicBezTo>
                <a:cubicBezTo>
                  <a:pt x="1128" y="382"/>
                  <a:pt x="1128" y="382"/>
                  <a:pt x="1128" y="380"/>
                </a:cubicBezTo>
                <a:cubicBezTo>
                  <a:pt x="1128" y="379"/>
                  <a:pt x="1128" y="378"/>
                  <a:pt x="1128" y="378"/>
                </a:cubicBezTo>
                <a:cubicBezTo>
                  <a:pt x="1132" y="379"/>
                  <a:pt x="1132" y="378"/>
                  <a:pt x="1133" y="381"/>
                </a:cubicBezTo>
                <a:cubicBezTo>
                  <a:pt x="1138" y="381"/>
                  <a:pt x="1138" y="380"/>
                  <a:pt x="1140" y="377"/>
                </a:cubicBezTo>
                <a:cubicBezTo>
                  <a:pt x="1145" y="379"/>
                  <a:pt x="1144" y="380"/>
                  <a:pt x="1150" y="382"/>
                </a:cubicBezTo>
                <a:cubicBezTo>
                  <a:pt x="1155" y="376"/>
                  <a:pt x="1153" y="382"/>
                  <a:pt x="1159" y="382"/>
                </a:cubicBezTo>
                <a:cubicBezTo>
                  <a:pt x="1160" y="382"/>
                  <a:pt x="1161" y="380"/>
                  <a:pt x="1164" y="381"/>
                </a:cubicBezTo>
                <a:cubicBezTo>
                  <a:pt x="1165" y="378"/>
                  <a:pt x="1165" y="379"/>
                  <a:pt x="1165" y="377"/>
                </a:cubicBezTo>
                <a:cubicBezTo>
                  <a:pt x="1167" y="376"/>
                  <a:pt x="1166" y="377"/>
                  <a:pt x="1167" y="376"/>
                </a:cubicBezTo>
                <a:cubicBezTo>
                  <a:pt x="1169" y="379"/>
                  <a:pt x="1168" y="381"/>
                  <a:pt x="1167" y="382"/>
                </a:cubicBezTo>
                <a:cubicBezTo>
                  <a:pt x="1171" y="382"/>
                  <a:pt x="1169" y="383"/>
                  <a:pt x="1171" y="381"/>
                </a:cubicBezTo>
                <a:cubicBezTo>
                  <a:pt x="1171" y="381"/>
                  <a:pt x="1171" y="381"/>
                  <a:pt x="1172" y="381"/>
                </a:cubicBezTo>
                <a:cubicBezTo>
                  <a:pt x="1170" y="384"/>
                  <a:pt x="1169" y="384"/>
                  <a:pt x="1167" y="385"/>
                </a:cubicBezTo>
                <a:cubicBezTo>
                  <a:pt x="1166" y="388"/>
                  <a:pt x="1166" y="390"/>
                  <a:pt x="1165" y="393"/>
                </a:cubicBezTo>
                <a:cubicBezTo>
                  <a:pt x="1171" y="393"/>
                  <a:pt x="1176" y="396"/>
                  <a:pt x="1183" y="397"/>
                </a:cubicBezTo>
                <a:cubicBezTo>
                  <a:pt x="1184" y="395"/>
                  <a:pt x="1184" y="395"/>
                  <a:pt x="1185" y="393"/>
                </a:cubicBezTo>
                <a:cubicBezTo>
                  <a:pt x="1184" y="392"/>
                  <a:pt x="1183" y="391"/>
                  <a:pt x="1183" y="390"/>
                </a:cubicBezTo>
                <a:cubicBezTo>
                  <a:pt x="1179" y="390"/>
                  <a:pt x="1176" y="390"/>
                  <a:pt x="1173" y="390"/>
                </a:cubicBezTo>
                <a:cubicBezTo>
                  <a:pt x="1173" y="389"/>
                  <a:pt x="1173" y="388"/>
                  <a:pt x="1174" y="387"/>
                </a:cubicBezTo>
                <a:cubicBezTo>
                  <a:pt x="1178" y="386"/>
                  <a:pt x="1183" y="385"/>
                  <a:pt x="1188" y="384"/>
                </a:cubicBezTo>
                <a:cubicBezTo>
                  <a:pt x="1188" y="381"/>
                  <a:pt x="1187" y="381"/>
                  <a:pt x="1187" y="378"/>
                </a:cubicBezTo>
                <a:cubicBezTo>
                  <a:pt x="1187" y="378"/>
                  <a:pt x="1188" y="377"/>
                  <a:pt x="1188" y="377"/>
                </a:cubicBezTo>
                <a:cubicBezTo>
                  <a:pt x="1190" y="377"/>
                  <a:pt x="1191" y="378"/>
                  <a:pt x="1192" y="378"/>
                </a:cubicBezTo>
                <a:cubicBezTo>
                  <a:pt x="1192" y="379"/>
                  <a:pt x="1192" y="381"/>
                  <a:pt x="1192" y="382"/>
                </a:cubicBezTo>
                <a:cubicBezTo>
                  <a:pt x="1192" y="382"/>
                  <a:pt x="1193" y="382"/>
                  <a:pt x="1194" y="382"/>
                </a:cubicBezTo>
                <a:cubicBezTo>
                  <a:pt x="1195" y="380"/>
                  <a:pt x="1195" y="379"/>
                  <a:pt x="1199" y="378"/>
                </a:cubicBezTo>
                <a:cubicBezTo>
                  <a:pt x="1199" y="378"/>
                  <a:pt x="1199" y="378"/>
                  <a:pt x="1199" y="377"/>
                </a:cubicBezTo>
                <a:cubicBezTo>
                  <a:pt x="1201" y="379"/>
                  <a:pt x="1200" y="377"/>
                  <a:pt x="1200" y="380"/>
                </a:cubicBezTo>
                <a:cubicBezTo>
                  <a:pt x="1200" y="381"/>
                  <a:pt x="1200" y="382"/>
                  <a:pt x="1197" y="382"/>
                </a:cubicBezTo>
                <a:cubicBezTo>
                  <a:pt x="1197" y="383"/>
                  <a:pt x="1196" y="383"/>
                  <a:pt x="1196" y="384"/>
                </a:cubicBezTo>
                <a:cubicBezTo>
                  <a:pt x="1198" y="384"/>
                  <a:pt x="1200" y="385"/>
                  <a:pt x="1202" y="385"/>
                </a:cubicBezTo>
                <a:cubicBezTo>
                  <a:pt x="1204" y="381"/>
                  <a:pt x="1205" y="382"/>
                  <a:pt x="1205" y="377"/>
                </a:cubicBezTo>
                <a:cubicBezTo>
                  <a:pt x="1209" y="379"/>
                  <a:pt x="1207" y="379"/>
                  <a:pt x="1211" y="381"/>
                </a:cubicBezTo>
                <a:cubicBezTo>
                  <a:pt x="1209" y="382"/>
                  <a:pt x="1209" y="383"/>
                  <a:pt x="1207" y="384"/>
                </a:cubicBezTo>
                <a:cubicBezTo>
                  <a:pt x="1207" y="385"/>
                  <a:pt x="1207" y="385"/>
                  <a:pt x="1207" y="386"/>
                </a:cubicBezTo>
                <a:cubicBezTo>
                  <a:pt x="1209" y="386"/>
                  <a:pt x="1211" y="386"/>
                  <a:pt x="1213" y="386"/>
                </a:cubicBezTo>
                <a:cubicBezTo>
                  <a:pt x="1213" y="384"/>
                  <a:pt x="1214" y="384"/>
                  <a:pt x="1215" y="382"/>
                </a:cubicBezTo>
                <a:cubicBezTo>
                  <a:pt x="1216" y="382"/>
                  <a:pt x="1217" y="382"/>
                  <a:pt x="1218" y="381"/>
                </a:cubicBezTo>
                <a:cubicBezTo>
                  <a:pt x="1219" y="382"/>
                  <a:pt x="1218" y="383"/>
                  <a:pt x="1218" y="385"/>
                </a:cubicBezTo>
                <a:cubicBezTo>
                  <a:pt x="1225" y="385"/>
                  <a:pt x="1228" y="381"/>
                  <a:pt x="1234" y="380"/>
                </a:cubicBezTo>
                <a:cubicBezTo>
                  <a:pt x="1234" y="379"/>
                  <a:pt x="1235" y="377"/>
                  <a:pt x="1235" y="376"/>
                </a:cubicBezTo>
                <a:cubicBezTo>
                  <a:pt x="1235" y="376"/>
                  <a:pt x="1234" y="377"/>
                  <a:pt x="1234" y="377"/>
                </a:cubicBezTo>
                <a:cubicBezTo>
                  <a:pt x="1230" y="375"/>
                  <a:pt x="1232" y="377"/>
                  <a:pt x="1232" y="373"/>
                </a:cubicBezTo>
                <a:cubicBezTo>
                  <a:pt x="1228" y="373"/>
                  <a:pt x="1222" y="372"/>
                  <a:pt x="1220" y="374"/>
                </a:cubicBezTo>
                <a:cubicBezTo>
                  <a:pt x="1217" y="373"/>
                  <a:pt x="1214" y="373"/>
                  <a:pt x="1211" y="372"/>
                </a:cubicBezTo>
                <a:cubicBezTo>
                  <a:pt x="1211" y="372"/>
                  <a:pt x="1212" y="372"/>
                  <a:pt x="1212" y="371"/>
                </a:cubicBezTo>
                <a:cubicBezTo>
                  <a:pt x="1217" y="371"/>
                  <a:pt x="1222" y="371"/>
                  <a:pt x="1226" y="369"/>
                </a:cubicBezTo>
                <a:cubicBezTo>
                  <a:pt x="1226" y="369"/>
                  <a:pt x="1226" y="369"/>
                  <a:pt x="1227" y="369"/>
                </a:cubicBezTo>
                <a:cubicBezTo>
                  <a:pt x="1227" y="368"/>
                  <a:pt x="1227" y="368"/>
                  <a:pt x="1227" y="367"/>
                </a:cubicBezTo>
                <a:cubicBezTo>
                  <a:pt x="1223" y="367"/>
                  <a:pt x="1223" y="367"/>
                  <a:pt x="1220" y="368"/>
                </a:cubicBezTo>
                <a:cubicBezTo>
                  <a:pt x="1220" y="367"/>
                  <a:pt x="1220" y="367"/>
                  <a:pt x="1220" y="367"/>
                </a:cubicBezTo>
                <a:cubicBezTo>
                  <a:pt x="1220" y="367"/>
                  <a:pt x="1219" y="367"/>
                  <a:pt x="1219" y="366"/>
                </a:cubicBezTo>
                <a:cubicBezTo>
                  <a:pt x="1220" y="364"/>
                  <a:pt x="1221" y="364"/>
                  <a:pt x="1224" y="363"/>
                </a:cubicBezTo>
                <a:cubicBezTo>
                  <a:pt x="1224" y="360"/>
                  <a:pt x="1225" y="362"/>
                  <a:pt x="1222" y="360"/>
                </a:cubicBezTo>
                <a:cubicBezTo>
                  <a:pt x="1224" y="358"/>
                  <a:pt x="1224" y="359"/>
                  <a:pt x="1225" y="357"/>
                </a:cubicBezTo>
                <a:cubicBezTo>
                  <a:pt x="1228" y="360"/>
                  <a:pt x="1227" y="363"/>
                  <a:pt x="1226" y="366"/>
                </a:cubicBezTo>
                <a:cubicBezTo>
                  <a:pt x="1229" y="366"/>
                  <a:pt x="1231" y="366"/>
                  <a:pt x="1233" y="366"/>
                </a:cubicBezTo>
                <a:cubicBezTo>
                  <a:pt x="1231" y="367"/>
                  <a:pt x="1232" y="366"/>
                  <a:pt x="1230" y="367"/>
                </a:cubicBezTo>
                <a:cubicBezTo>
                  <a:pt x="1230" y="367"/>
                  <a:pt x="1230" y="368"/>
                  <a:pt x="1230" y="369"/>
                </a:cubicBezTo>
                <a:cubicBezTo>
                  <a:pt x="1232" y="368"/>
                  <a:pt x="1231" y="369"/>
                  <a:pt x="1232" y="368"/>
                </a:cubicBezTo>
                <a:cubicBezTo>
                  <a:pt x="1234" y="367"/>
                  <a:pt x="1233" y="368"/>
                  <a:pt x="1234" y="366"/>
                </a:cubicBezTo>
                <a:cubicBezTo>
                  <a:pt x="1239" y="364"/>
                  <a:pt x="1241" y="369"/>
                  <a:pt x="1247" y="368"/>
                </a:cubicBezTo>
                <a:cubicBezTo>
                  <a:pt x="1249" y="367"/>
                  <a:pt x="1250" y="366"/>
                  <a:pt x="1252" y="365"/>
                </a:cubicBezTo>
                <a:cubicBezTo>
                  <a:pt x="1254" y="366"/>
                  <a:pt x="1255" y="367"/>
                  <a:pt x="1258" y="366"/>
                </a:cubicBezTo>
                <a:cubicBezTo>
                  <a:pt x="1259" y="367"/>
                  <a:pt x="1259" y="367"/>
                  <a:pt x="1258" y="369"/>
                </a:cubicBezTo>
                <a:cubicBezTo>
                  <a:pt x="1257" y="369"/>
                  <a:pt x="1256" y="369"/>
                  <a:pt x="1255" y="369"/>
                </a:cubicBezTo>
                <a:cubicBezTo>
                  <a:pt x="1255" y="370"/>
                  <a:pt x="1253" y="372"/>
                  <a:pt x="1252" y="373"/>
                </a:cubicBezTo>
                <a:cubicBezTo>
                  <a:pt x="1253" y="375"/>
                  <a:pt x="1252" y="374"/>
                  <a:pt x="1253" y="375"/>
                </a:cubicBezTo>
                <a:cubicBezTo>
                  <a:pt x="1253" y="376"/>
                  <a:pt x="1253" y="376"/>
                  <a:pt x="1253" y="377"/>
                </a:cubicBezTo>
                <a:cubicBezTo>
                  <a:pt x="1256" y="376"/>
                  <a:pt x="1255" y="375"/>
                  <a:pt x="1256" y="371"/>
                </a:cubicBezTo>
                <a:cubicBezTo>
                  <a:pt x="1258" y="371"/>
                  <a:pt x="1262" y="371"/>
                  <a:pt x="1264" y="370"/>
                </a:cubicBezTo>
                <a:cubicBezTo>
                  <a:pt x="1265" y="372"/>
                  <a:pt x="1266" y="374"/>
                  <a:pt x="1267" y="376"/>
                </a:cubicBezTo>
                <a:cubicBezTo>
                  <a:pt x="1272" y="377"/>
                  <a:pt x="1275" y="375"/>
                  <a:pt x="1280" y="374"/>
                </a:cubicBezTo>
                <a:cubicBezTo>
                  <a:pt x="1280" y="373"/>
                  <a:pt x="1281" y="373"/>
                  <a:pt x="1281" y="373"/>
                </a:cubicBezTo>
                <a:cubicBezTo>
                  <a:pt x="1278" y="369"/>
                  <a:pt x="1274" y="369"/>
                  <a:pt x="1269" y="368"/>
                </a:cubicBezTo>
                <a:cubicBezTo>
                  <a:pt x="1269" y="367"/>
                  <a:pt x="1270" y="366"/>
                  <a:pt x="1270" y="365"/>
                </a:cubicBezTo>
                <a:cubicBezTo>
                  <a:pt x="1273" y="364"/>
                  <a:pt x="1276" y="364"/>
                  <a:pt x="1280" y="363"/>
                </a:cubicBezTo>
                <a:cubicBezTo>
                  <a:pt x="1280" y="359"/>
                  <a:pt x="1280" y="360"/>
                  <a:pt x="1281" y="358"/>
                </a:cubicBezTo>
                <a:cubicBezTo>
                  <a:pt x="1279" y="357"/>
                  <a:pt x="1280" y="358"/>
                  <a:pt x="1279" y="357"/>
                </a:cubicBezTo>
                <a:cubicBezTo>
                  <a:pt x="1275" y="356"/>
                  <a:pt x="1274" y="356"/>
                  <a:pt x="1271" y="357"/>
                </a:cubicBezTo>
                <a:cubicBezTo>
                  <a:pt x="1272" y="358"/>
                  <a:pt x="1273" y="359"/>
                  <a:pt x="1273" y="360"/>
                </a:cubicBezTo>
                <a:cubicBezTo>
                  <a:pt x="1272" y="362"/>
                  <a:pt x="1271" y="362"/>
                  <a:pt x="1269" y="364"/>
                </a:cubicBezTo>
                <a:cubicBezTo>
                  <a:pt x="1267" y="364"/>
                  <a:pt x="1266" y="364"/>
                  <a:pt x="1265" y="364"/>
                </a:cubicBezTo>
                <a:cubicBezTo>
                  <a:pt x="1264" y="363"/>
                  <a:pt x="1264" y="363"/>
                  <a:pt x="1264" y="361"/>
                </a:cubicBezTo>
                <a:cubicBezTo>
                  <a:pt x="1258" y="359"/>
                  <a:pt x="1249" y="358"/>
                  <a:pt x="1244" y="360"/>
                </a:cubicBezTo>
                <a:cubicBezTo>
                  <a:pt x="1242" y="359"/>
                  <a:pt x="1243" y="359"/>
                  <a:pt x="1242" y="358"/>
                </a:cubicBezTo>
                <a:cubicBezTo>
                  <a:pt x="1241" y="358"/>
                  <a:pt x="1241" y="358"/>
                  <a:pt x="1241" y="358"/>
                </a:cubicBezTo>
                <a:cubicBezTo>
                  <a:pt x="1243" y="357"/>
                  <a:pt x="1247" y="357"/>
                  <a:pt x="1250" y="357"/>
                </a:cubicBezTo>
                <a:cubicBezTo>
                  <a:pt x="1251" y="357"/>
                  <a:pt x="1251" y="356"/>
                  <a:pt x="1252" y="356"/>
                </a:cubicBezTo>
                <a:cubicBezTo>
                  <a:pt x="1252" y="356"/>
                  <a:pt x="1252" y="356"/>
                  <a:pt x="1252" y="355"/>
                </a:cubicBezTo>
                <a:cubicBezTo>
                  <a:pt x="1235" y="352"/>
                  <a:pt x="1216" y="352"/>
                  <a:pt x="1200" y="354"/>
                </a:cubicBezTo>
                <a:cubicBezTo>
                  <a:pt x="1197" y="353"/>
                  <a:pt x="1184" y="352"/>
                  <a:pt x="1182" y="351"/>
                </a:cubicBezTo>
                <a:cubicBezTo>
                  <a:pt x="1180" y="349"/>
                  <a:pt x="1182" y="349"/>
                  <a:pt x="1180" y="348"/>
                </a:cubicBezTo>
                <a:cubicBezTo>
                  <a:pt x="1176" y="348"/>
                  <a:pt x="1177" y="347"/>
                  <a:pt x="1175" y="350"/>
                </a:cubicBezTo>
                <a:cubicBezTo>
                  <a:pt x="1174" y="352"/>
                  <a:pt x="1174" y="353"/>
                  <a:pt x="1175" y="355"/>
                </a:cubicBezTo>
                <a:cubicBezTo>
                  <a:pt x="1176" y="356"/>
                  <a:pt x="1175" y="356"/>
                  <a:pt x="1177" y="357"/>
                </a:cubicBezTo>
                <a:cubicBezTo>
                  <a:pt x="1178" y="354"/>
                  <a:pt x="1177" y="356"/>
                  <a:pt x="1177" y="354"/>
                </a:cubicBezTo>
                <a:cubicBezTo>
                  <a:pt x="1178" y="354"/>
                  <a:pt x="1179" y="354"/>
                  <a:pt x="1179" y="354"/>
                </a:cubicBezTo>
                <a:cubicBezTo>
                  <a:pt x="1178" y="358"/>
                  <a:pt x="1179" y="360"/>
                  <a:pt x="1174" y="361"/>
                </a:cubicBezTo>
                <a:cubicBezTo>
                  <a:pt x="1174" y="364"/>
                  <a:pt x="1174" y="363"/>
                  <a:pt x="1175" y="365"/>
                </a:cubicBezTo>
                <a:cubicBezTo>
                  <a:pt x="1171" y="366"/>
                  <a:pt x="1170" y="369"/>
                  <a:pt x="1168" y="371"/>
                </a:cubicBezTo>
                <a:cubicBezTo>
                  <a:pt x="1163" y="370"/>
                  <a:pt x="1164" y="370"/>
                  <a:pt x="1165" y="367"/>
                </a:cubicBezTo>
                <a:cubicBezTo>
                  <a:pt x="1157" y="366"/>
                  <a:pt x="1151" y="363"/>
                  <a:pt x="1143" y="366"/>
                </a:cubicBezTo>
                <a:cubicBezTo>
                  <a:pt x="1141" y="365"/>
                  <a:pt x="1141" y="365"/>
                  <a:pt x="1141" y="365"/>
                </a:cubicBezTo>
                <a:cubicBezTo>
                  <a:pt x="1142" y="363"/>
                  <a:pt x="1142" y="361"/>
                  <a:pt x="1143" y="360"/>
                </a:cubicBezTo>
                <a:cubicBezTo>
                  <a:pt x="1153" y="360"/>
                  <a:pt x="1159" y="363"/>
                  <a:pt x="1169" y="357"/>
                </a:cubicBezTo>
                <a:cubicBezTo>
                  <a:pt x="1170" y="357"/>
                  <a:pt x="1169" y="357"/>
                  <a:pt x="1170" y="356"/>
                </a:cubicBezTo>
                <a:cubicBezTo>
                  <a:pt x="1169" y="355"/>
                  <a:pt x="1169" y="355"/>
                  <a:pt x="1169" y="355"/>
                </a:cubicBezTo>
                <a:cubicBezTo>
                  <a:pt x="1167" y="354"/>
                  <a:pt x="1168" y="354"/>
                  <a:pt x="1166" y="356"/>
                </a:cubicBezTo>
                <a:cubicBezTo>
                  <a:pt x="1165" y="356"/>
                  <a:pt x="1164" y="355"/>
                  <a:pt x="1163" y="355"/>
                </a:cubicBezTo>
                <a:cubicBezTo>
                  <a:pt x="1163" y="355"/>
                  <a:pt x="1163" y="355"/>
                  <a:pt x="1163" y="354"/>
                </a:cubicBezTo>
                <a:cubicBezTo>
                  <a:pt x="1167" y="353"/>
                  <a:pt x="1170" y="353"/>
                  <a:pt x="1172" y="350"/>
                </a:cubicBezTo>
                <a:cubicBezTo>
                  <a:pt x="1172" y="350"/>
                  <a:pt x="1172" y="350"/>
                  <a:pt x="1173" y="350"/>
                </a:cubicBezTo>
                <a:cubicBezTo>
                  <a:pt x="1173" y="349"/>
                  <a:pt x="1173" y="348"/>
                  <a:pt x="1173" y="348"/>
                </a:cubicBezTo>
                <a:cubicBezTo>
                  <a:pt x="1171" y="347"/>
                  <a:pt x="1167" y="344"/>
                  <a:pt x="1164" y="344"/>
                </a:cubicBezTo>
                <a:cubicBezTo>
                  <a:pt x="1145" y="345"/>
                  <a:pt x="1145" y="345"/>
                  <a:pt x="1145" y="345"/>
                </a:cubicBezTo>
                <a:cubicBezTo>
                  <a:pt x="1140" y="344"/>
                  <a:pt x="1137" y="345"/>
                  <a:pt x="1134" y="345"/>
                </a:cubicBezTo>
                <a:cubicBezTo>
                  <a:pt x="1133" y="347"/>
                  <a:pt x="1132" y="349"/>
                  <a:pt x="1131" y="351"/>
                </a:cubicBezTo>
                <a:cubicBezTo>
                  <a:pt x="1134" y="352"/>
                  <a:pt x="1136" y="352"/>
                  <a:pt x="1138" y="353"/>
                </a:cubicBezTo>
                <a:cubicBezTo>
                  <a:pt x="1135" y="355"/>
                  <a:pt x="1129" y="353"/>
                  <a:pt x="1125" y="355"/>
                </a:cubicBezTo>
                <a:cubicBezTo>
                  <a:pt x="1123" y="354"/>
                  <a:pt x="1123" y="354"/>
                  <a:pt x="1122" y="353"/>
                </a:cubicBezTo>
                <a:cubicBezTo>
                  <a:pt x="1122" y="352"/>
                  <a:pt x="1122" y="353"/>
                  <a:pt x="1122" y="351"/>
                </a:cubicBezTo>
                <a:cubicBezTo>
                  <a:pt x="1124" y="351"/>
                  <a:pt x="1127" y="350"/>
                  <a:pt x="1130" y="349"/>
                </a:cubicBezTo>
                <a:cubicBezTo>
                  <a:pt x="1130" y="348"/>
                  <a:pt x="1130" y="347"/>
                  <a:pt x="1130" y="346"/>
                </a:cubicBezTo>
                <a:cubicBezTo>
                  <a:pt x="1121" y="344"/>
                  <a:pt x="1112" y="347"/>
                  <a:pt x="1101" y="345"/>
                </a:cubicBezTo>
                <a:cubicBezTo>
                  <a:pt x="1101" y="349"/>
                  <a:pt x="1101" y="348"/>
                  <a:pt x="1102" y="350"/>
                </a:cubicBezTo>
                <a:cubicBezTo>
                  <a:pt x="1097" y="351"/>
                  <a:pt x="1090" y="349"/>
                  <a:pt x="1086" y="350"/>
                </a:cubicBezTo>
                <a:cubicBezTo>
                  <a:pt x="1085" y="350"/>
                  <a:pt x="1085" y="350"/>
                  <a:pt x="1084" y="350"/>
                </a:cubicBezTo>
                <a:cubicBezTo>
                  <a:pt x="1084" y="349"/>
                  <a:pt x="1084" y="349"/>
                  <a:pt x="1084" y="349"/>
                </a:cubicBezTo>
                <a:cubicBezTo>
                  <a:pt x="1087" y="349"/>
                  <a:pt x="1088" y="349"/>
                  <a:pt x="1090" y="348"/>
                </a:cubicBezTo>
                <a:cubicBezTo>
                  <a:pt x="1092" y="347"/>
                  <a:pt x="1091" y="348"/>
                  <a:pt x="1092" y="347"/>
                </a:cubicBezTo>
                <a:cubicBezTo>
                  <a:pt x="1092" y="347"/>
                  <a:pt x="1091" y="347"/>
                  <a:pt x="1091" y="347"/>
                </a:cubicBezTo>
                <a:cubicBezTo>
                  <a:pt x="1091" y="347"/>
                  <a:pt x="1082" y="342"/>
                  <a:pt x="1081" y="342"/>
                </a:cubicBezTo>
                <a:cubicBezTo>
                  <a:pt x="1081" y="343"/>
                  <a:pt x="1080" y="344"/>
                  <a:pt x="1080" y="345"/>
                </a:cubicBezTo>
                <a:cubicBezTo>
                  <a:pt x="1076" y="344"/>
                  <a:pt x="1073" y="343"/>
                  <a:pt x="1070" y="343"/>
                </a:cubicBezTo>
                <a:cubicBezTo>
                  <a:pt x="1070" y="342"/>
                  <a:pt x="1070" y="342"/>
                  <a:pt x="1070" y="342"/>
                </a:cubicBezTo>
                <a:cubicBezTo>
                  <a:pt x="1075" y="341"/>
                  <a:pt x="1108" y="337"/>
                  <a:pt x="1111" y="335"/>
                </a:cubicBezTo>
                <a:cubicBezTo>
                  <a:pt x="1112" y="335"/>
                  <a:pt x="1112" y="335"/>
                  <a:pt x="1112" y="335"/>
                </a:cubicBezTo>
                <a:cubicBezTo>
                  <a:pt x="1112" y="333"/>
                  <a:pt x="1111" y="334"/>
                  <a:pt x="1110" y="332"/>
                </a:cubicBezTo>
                <a:cubicBezTo>
                  <a:pt x="1110" y="332"/>
                  <a:pt x="1109" y="332"/>
                  <a:pt x="1109" y="332"/>
                </a:cubicBezTo>
                <a:cubicBezTo>
                  <a:pt x="1115" y="329"/>
                  <a:pt x="1119" y="333"/>
                  <a:pt x="1125" y="333"/>
                </a:cubicBezTo>
                <a:cubicBezTo>
                  <a:pt x="1127" y="332"/>
                  <a:pt x="1128" y="329"/>
                  <a:pt x="1130" y="328"/>
                </a:cubicBezTo>
                <a:cubicBezTo>
                  <a:pt x="1134" y="327"/>
                  <a:pt x="1138" y="328"/>
                  <a:pt x="1142" y="327"/>
                </a:cubicBezTo>
                <a:cubicBezTo>
                  <a:pt x="1142" y="329"/>
                  <a:pt x="1142" y="327"/>
                  <a:pt x="1141" y="330"/>
                </a:cubicBezTo>
                <a:cubicBezTo>
                  <a:pt x="1141" y="330"/>
                  <a:pt x="1141" y="330"/>
                  <a:pt x="1142" y="331"/>
                </a:cubicBezTo>
                <a:cubicBezTo>
                  <a:pt x="1147" y="332"/>
                  <a:pt x="1163" y="336"/>
                  <a:pt x="1167" y="336"/>
                </a:cubicBezTo>
                <a:cubicBezTo>
                  <a:pt x="1176" y="335"/>
                  <a:pt x="1188" y="335"/>
                  <a:pt x="1197" y="337"/>
                </a:cubicBezTo>
                <a:cubicBezTo>
                  <a:pt x="1197" y="337"/>
                  <a:pt x="1197" y="338"/>
                  <a:pt x="1197" y="338"/>
                </a:cubicBezTo>
                <a:cubicBezTo>
                  <a:pt x="1190" y="338"/>
                  <a:pt x="1181" y="338"/>
                  <a:pt x="1174" y="338"/>
                </a:cubicBezTo>
                <a:cubicBezTo>
                  <a:pt x="1162" y="339"/>
                  <a:pt x="1151" y="333"/>
                  <a:pt x="1142" y="336"/>
                </a:cubicBezTo>
                <a:cubicBezTo>
                  <a:pt x="1136" y="335"/>
                  <a:pt x="1136" y="336"/>
                  <a:pt x="1133" y="337"/>
                </a:cubicBezTo>
                <a:cubicBezTo>
                  <a:pt x="1133" y="338"/>
                  <a:pt x="1133" y="339"/>
                  <a:pt x="1134" y="340"/>
                </a:cubicBezTo>
                <a:cubicBezTo>
                  <a:pt x="1140" y="341"/>
                  <a:pt x="1143" y="340"/>
                  <a:pt x="1147" y="339"/>
                </a:cubicBezTo>
                <a:cubicBezTo>
                  <a:pt x="1151" y="341"/>
                  <a:pt x="1155" y="342"/>
                  <a:pt x="1159" y="343"/>
                </a:cubicBezTo>
                <a:cubicBezTo>
                  <a:pt x="1167" y="343"/>
                  <a:pt x="1178" y="342"/>
                  <a:pt x="1185" y="342"/>
                </a:cubicBezTo>
                <a:cubicBezTo>
                  <a:pt x="1192" y="341"/>
                  <a:pt x="1197" y="344"/>
                  <a:pt x="1202" y="342"/>
                </a:cubicBezTo>
                <a:cubicBezTo>
                  <a:pt x="1204" y="342"/>
                  <a:pt x="1204" y="342"/>
                  <a:pt x="1204" y="342"/>
                </a:cubicBezTo>
                <a:cubicBezTo>
                  <a:pt x="1204" y="340"/>
                  <a:pt x="1204" y="340"/>
                  <a:pt x="1204" y="340"/>
                </a:cubicBezTo>
                <a:cubicBezTo>
                  <a:pt x="1202" y="339"/>
                  <a:pt x="1202" y="338"/>
                  <a:pt x="1199" y="337"/>
                </a:cubicBezTo>
                <a:cubicBezTo>
                  <a:pt x="1204" y="334"/>
                  <a:pt x="1211" y="339"/>
                  <a:pt x="1218" y="337"/>
                </a:cubicBezTo>
                <a:cubicBezTo>
                  <a:pt x="1218" y="336"/>
                  <a:pt x="1219" y="335"/>
                  <a:pt x="1219" y="334"/>
                </a:cubicBezTo>
                <a:cubicBezTo>
                  <a:pt x="1223" y="332"/>
                  <a:pt x="1221" y="336"/>
                  <a:pt x="1225" y="336"/>
                </a:cubicBezTo>
                <a:cubicBezTo>
                  <a:pt x="1227" y="335"/>
                  <a:pt x="1228" y="334"/>
                  <a:pt x="1230" y="333"/>
                </a:cubicBezTo>
                <a:cubicBezTo>
                  <a:pt x="1232" y="333"/>
                  <a:pt x="1236" y="334"/>
                  <a:pt x="1239" y="334"/>
                </a:cubicBezTo>
                <a:cubicBezTo>
                  <a:pt x="1239" y="331"/>
                  <a:pt x="1239" y="331"/>
                  <a:pt x="1239" y="329"/>
                </a:cubicBezTo>
                <a:cubicBezTo>
                  <a:pt x="1233" y="328"/>
                  <a:pt x="1227" y="326"/>
                  <a:pt x="1221" y="325"/>
                </a:cubicBezTo>
                <a:cubicBezTo>
                  <a:pt x="1217" y="325"/>
                  <a:pt x="1212" y="329"/>
                  <a:pt x="1208" y="325"/>
                </a:cubicBezTo>
                <a:cubicBezTo>
                  <a:pt x="1207" y="325"/>
                  <a:pt x="1206" y="325"/>
                  <a:pt x="1204" y="324"/>
                </a:cubicBezTo>
                <a:cubicBezTo>
                  <a:pt x="1204" y="324"/>
                  <a:pt x="1204" y="324"/>
                  <a:pt x="1204" y="323"/>
                </a:cubicBezTo>
                <a:cubicBezTo>
                  <a:pt x="1207" y="323"/>
                  <a:pt x="1209" y="322"/>
                  <a:pt x="1211" y="321"/>
                </a:cubicBezTo>
                <a:cubicBezTo>
                  <a:pt x="1212" y="320"/>
                  <a:pt x="1212" y="319"/>
                  <a:pt x="1213" y="316"/>
                </a:cubicBezTo>
                <a:cubicBezTo>
                  <a:pt x="1208" y="316"/>
                  <a:pt x="1210" y="318"/>
                  <a:pt x="1209" y="318"/>
                </a:cubicBezTo>
                <a:cubicBezTo>
                  <a:pt x="1206" y="318"/>
                  <a:pt x="1206" y="314"/>
                  <a:pt x="1202" y="315"/>
                </a:cubicBezTo>
                <a:cubicBezTo>
                  <a:pt x="1190" y="316"/>
                  <a:pt x="1167" y="308"/>
                  <a:pt x="1156" y="313"/>
                </a:cubicBezTo>
                <a:cubicBezTo>
                  <a:pt x="1152" y="309"/>
                  <a:pt x="1127" y="304"/>
                  <a:pt x="1121" y="307"/>
                </a:cubicBezTo>
                <a:cubicBezTo>
                  <a:pt x="1120" y="306"/>
                  <a:pt x="1105" y="301"/>
                  <a:pt x="1099" y="304"/>
                </a:cubicBezTo>
                <a:cubicBezTo>
                  <a:pt x="1097" y="304"/>
                  <a:pt x="1096" y="304"/>
                  <a:pt x="1095" y="303"/>
                </a:cubicBezTo>
                <a:cubicBezTo>
                  <a:pt x="1095" y="303"/>
                  <a:pt x="1095" y="303"/>
                  <a:pt x="1095" y="302"/>
                </a:cubicBezTo>
                <a:cubicBezTo>
                  <a:pt x="1097" y="302"/>
                  <a:pt x="1101" y="302"/>
                  <a:pt x="1103" y="302"/>
                </a:cubicBezTo>
                <a:cubicBezTo>
                  <a:pt x="1104" y="301"/>
                  <a:pt x="1104" y="301"/>
                  <a:pt x="1105" y="300"/>
                </a:cubicBezTo>
                <a:cubicBezTo>
                  <a:pt x="1104" y="300"/>
                  <a:pt x="1104" y="299"/>
                  <a:pt x="1104" y="299"/>
                </a:cubicBezTo>
                <a:cubicBezTo>
                  <a:pt x="1098" y="298"/>
                  <a:pt x="1085" y="296"/>
                  <a:pt x="1081" y="298"/>
                </a:cubicBezTo>
                <a:cubicBezTo>
                  <a:pt x="1070" y="297"/>
                  <a:pt x="1076" y="301"/>
                  <a:pt x="1069" y="302"/>
                </a:cubicBezTo>
                <a:cubicBezTo>
                  <a:pt x="1067" y="303"/>
                  <a:pt x="1065" y="301"/>
                  <a:pt x="1063" y="302"/>
                </a:cubicBezTo>
                <a:cubicBezTo>
                  <a:pt x="1063" y="302"/>
                  <a:pt x="1062" y="302"/>
                  <a:pt x="1062" y="302"/>
                </a:cubicBezTo>
                <a:cubicBezTo>
                  <a:pt x="1064" y="301"/>
                  <a:pt x="1063" y="301"/>
                  <a:pt x="1066" y="301"/>
                </a:cubicBezTo>
                <a:cubicBezTo>
                  <a:pt x="1066" y="300"/>
                  <a:pt x="1066" y="299"/>
                  <a:pt x="1066" y="299"/>
                </a:cubicBezTo>
                <a:cubicBezTo>
                  <a:pt x="1061" y="298"/>
                  <a:pt x="1061" y="299"/>
                  <a:pt x="1060" y="302"/>
                </a:cubicBezTo>
                <a:cubicBezTo>
                  <a:pt x="1054" y="301"/>
                  <a:pt x="1037" y="300"/>
                  <a:pt x="1033" y="301"/>
                </a:cubicBezTo>
                <a:cubicBezTo>
                  <a:pt x="1030" y="301"/>
                  <a:pt x="1028" y="300"/>
                  <a:pt x="1026" y="300"/>
                </a:cubicBezTo>
                <a:cubicBezTo>
                  <a:pt x="1026" y="298"/>
                  <a:pt x="1027" y="297"/>
                  <a:pt x="1028" y="295"/>
                </a:cubicBezTo>
                <a:cubicBezTo>
                  <a:pt x="1027" y="294"/>
                  <a:pt x="1025" y="292"/>
                  <a:pt x="1024" y="291"/>
                </a:cubicBezTo>
                <a:cubicBezTo>
                  <a:pt x="1029" y="290"/>
                  <a:pt x="1037" y="291"/>
                  <a:pt x="1042" y="288"/>
                </a:cubicBezTo>
                <a:cubicBezTo>
                  <a:pt x="1042" y="289"/>
                  <a:pt x="1043" y="289"/>
                  <a:pt x="1044" y="289"/>
                </a:cubicBezTo>
                <a:cubicBezTo>
                  <a:pt x="1043" y="288"/>
                  <a:pt x="1042" y="287"/>
                  <a:pt x="1041" y="286"/>
                </a:cubicBezTo>
                <a:cubicBezTo>
                  <a:pt x="1039" y="285"/>
                  <a:pt x="1040" y="286"/>
                  <a:pt x="1039" y="285"/>
                </a:cubicBezTo>
                <a:cubicBezTo>
                  <a:pt x="1048" y="284"/>
                  <a:pt x="1058" y="283"/>
                  <a:pt x="1066" y="283"/>
                </a:cubicBezTo>
                <a:cubicBezTo>
                  <a:pt x="1072" y="282"/>
                  <a:pt x="1079" y="286"/>
                  <a:pt x="1084" y="284"/>
                </a:cubicBezTo>
                <a:cubicBezTo>
                  <a:pt x="1087" y="285"/>
                  <a:pt x="1091" y="285"/>
                  <a:pt x="1093" y="287"/>
                </a:cubicBezTo>
                <a:cubicBezTo>
                  <a:pt x="1093" y="289"/>
                  <a:pt x="1093" y="287"/>
                  <a:pt x="1092" y="290"/>
                </a:cubicBezTo>
                <a:cubicBezTo>
                  <a:pt x="1097" y="289"/>
                  <a:pt x="1101" y="286"/>
                  <a:pt x="1109" y="286"/>
                </a:cubicBezTo>
                <a:cubicBezTo>
                  <a:pt x="1118" y="286"/>
                  <a:pt x="1119" y="297"/>
                  <a:pt x="1125" y="293"/>
                </a:cubicBezTo>
                <a:cubicBezTo>
                  <a:pt x="1128" y="293"/>
                  <a:pt x="1128" y="293"/>
                  <a:pt x="1129" y="294"/>
                </a:cubicBezTo>
                <a:cubicBezTo>
                  <a:pt x="1130" y="297"/>
                  <a:pt x="1129" y="296"/>
                  <a:pt x="1128" y="299"/>
                </a:cubicBezTo>
                <a:cubicBezTo>
                  <a:pt x="1129" y="299"/>
                  <a:pt x="1129" y="299"/>
                  <a:pt x="1129" y="300"/>
                </a:cubicBezTo>
                <a:cubicBezTo>
                  <a:pt x="1134" y="301"/>
                  <a:pt x="1135" y="300"/>
                  <a:pt x="1138" y="299"/>
                </a:cubicBezTo>
                <a:cubicBezTo>
                  <a:pt x="1137" y="297"/>
                  <a:pt x="1137" y="297"/>
                  <a:pt x="1133" y="296"/>
                </a:cubicBezTo>
                <a:cubicBezTo>
                  <a:pt x="1135" y="293"/>
                  <a:pt x="1135" y="293"/>
                  <a:pt x="1138" y="292"/>
                </a:cubicBezTo>
                <a:cubicBezTo>
                  <a:pt x="1138" y="289"/>
                  <a:pt x="1137" y="289"/>
                  <a:pt x="1138" y="288"/>
                </a:cubicBezTo>
                <a:cubicBezTo>
                  <a:pt x="1138" y="284"/>
                  <a:pt x="1139" y="286"/>
                  <a:pt x="1136" y="284"/>
                </a:cubicBezTo>
                <a:cubicBezTo>
                  <a:pt x="1136" y="284"/>
                  <a:pt x="1111" y="281"/>
                  <a:pt x="1104" y="280"/>
                </a:cubicBezTo>
                <a:cubicBezTo>
                  <a:pt x="1106" y="279"/>
                  <a:pt x="1109" y="279"/>
                  <a:pt x="1111" y="278"/>
                </a:cubicBezTo>
                <a:cubicBezTo>
                  <a:pt x="1112" y="278"/>
                  <a:pt x="1112" y="278"/>
                  <a:pt x="1112" y="278"/>
                </a:cubicBezTo>
                <a:cubicBezTo>
                  <a:pt x="1111" y="276"/>
                  <a:pt x="1110" y="276"/>
                  <a:pt x="1108" y="274"/>
                </a:cubicBezTo>
                <a:cubicBezTo>
                  <a:pt x="1107" y="274"/>
                  <a:pt x="1107" y="274"/>
                  <a:pt x="1107" y="274"/>
                </a:cubicBezTo>
                <a:cubicBezTo>
                  <a:pt x="1113" y="271"/>
                  <a:pt x="1122" y="277"/>
                  <a:pt x="1128" y="276"/>
                </a:cubicBezTo>
                <a:cubicBezTo>
                  <a:pt x="1145" y="276"/>
                  <a:pt x="1162" y="277"/>
                  <a:pt x="1180" y="278"/>
                </a:cubicBezTo>
                <a:cubicBezTo>
                  <a:pt x="1185" y="279"/>
                  <a:pt x="1195" y="282"/>
                  <a:pt x="1203" y="282"/>
                </a:cubicBezTo>
                <a:cubicBezTo>
                  <a:pt x="1203" y="282"/>
                  <a:pt x="1203" y="282"/>
                  <a:pt x="1203" y="282"/>
                </a:cubicBezTo>
                <a:cubicBezTo>
                  <a:pt x="1203" y="282"/>
                  <a:pt x="1203" y="282"/>
                  <a:pt x="1204" y="282"/>
                </a:cubicBezTo>
                <a:cubicBezTo>
                  <a:pt x="1206" y="282"/>
                  <a:pt x="1208" y="282"/>
                  <a:pt x="1210" y="281"/>
                </a:cubicBezTo>
                <a:cubicBezTo>
                  <a:pt x="1210" y="281"/>
                  <a:pt x="1211" y="282"/>
                  <a:pt x="1212" y="282"/>
                </a:cubicBezTo>
                <a:cubicBezTo>
                  <a:pt x="1211" y="279"/>
                  <a:pt x="1211" y="278"/>
                  <a:pt x="1210" y="276"/>
                </a:cubicBezTo>
                <a:cubicBezTo>
                  <a:pt x="1212" y="275"/>
                  <a:pt x="1215" y="273"/>
                  <a:pt x="1218" y="271"/>
                </a:cubicBezTo>
                <a:cubicBezTo>
                  <a:pt x="1217" y="269"/>
                  <a:pt x="1217" y="270"/>
                  <a:pt x="1216" y="268"/>
                </a:cubicBezTo>
                <a:cubicBezTo>
                  <a:pt x="1211" y="268"/>
                  <a:pt x="1211" y="270"/>
                  <a:pt x="1208" y="270"/>
                </a:cubicBezTo>
                <a:cubicBezTo>
                  <a:pt x="1205" y="269"/>
                  <a:pt x="1202" y="268"/>
                  <a:pt x="1199" y="267"/>
                </a:cubicBezTo>
                <a:cubicBezTo>
                  <a:pt x="1193" y="267"/>
                  <a:pt x="1179" y="271"/>
                  <a:pt x="1174" y="266"/>
                </a:cubicBezTo>
                <a:cubicBezTo>
                  <a:pt x="1172" y="265"/>
                  <a:pt x="1171" y="265"/>
                  <a:pt x="1169" y="265"/>
                </a:cubicBezTo>
                <a:cubicBezTo>
                  <a:pt x="1169" y="264"/>
                  <a:pt x="1169" y="263"/>
                  <a:pt x="1169" y="263"/>
                </a:cubicBezTo>
                <a:cubicBezTo>
                  <a:pt x="1173" y="262"/>
                  <a:pt x="1182" y="261"/>
                  <a:pt x="1184" y="262"/>
                </a:cubicBezTo>
                <a:cubicBezTo>
                  <a:pt x="1187" y="262"/>
                  <a:pt x="1184" y="262"/>
                  <a:pt x="1187" y="261"/>
                </a:cubicBezTo>
                <a:cubicBezTo>
                  <a:pt x="1187" y="260"/>
                  <a:pt x="1187" y="260"/>
                  <a:pt x="1188" y="260"/>
                </a:cubicBezTo>
                <a:cubicBezTo>
                  <a:pt x="1188" y="263"/>
                  <a:pt x="1188" y="261"/>
                  <a:pt x="1187" y="264"/>
                </a:cubicBezTo>
                <a:cubicBezTo>
                  <a:pt x="1191" y="264"/>
                  <a:pt x="1195" y="265"/>
                  <a:pt x="1199" y="265"/>
                </a:cubicBezTo>
                <a:cubicBezTo>
                  <a:pt x="1201" y="264"/>
                  <a:pt x="1203" y="263"/>
                  <a:pt x="1205" y="262"/>
                </a:cubicBezTo>
                <a:cubicBezTo>
                  <a:pt x="1206" y="259"/>
                  <a:pt x="1208" y="257"/>
                  <a:pt x="1207" y="254"/>
                </a:cubicBezTo>
                <a:cubicBezTo>
                  <a:pt x="1208" y="252"/>
                  <a:pt x="1208" y="252"/>
                  <a:pt x="1209" y="250"/>
                </a:cubicBezTo>
                <a:cubicBezTo>
                  <a:pt x="1210" y="251"/>
                  <a:pt x="1211" y="251"/>
                  <a:pt x="1212" y="251"/>
                </a:cubicBezTo>
                <a:cubicBezTo>
                  <a:pt x="1211" y="252"/>
                  <a:pt x="1210" y="253"/>
                  <a:pt x="1209" y="254"/>
                </a:cubicBezTo>
                <a:cubicBezTo>
                  <a:pt x="1209" y="256"/>
                  <a:pt x="1209" y="256"/>
                  <a:pt x="1209" y="258"/>
                </a:cubicBezTo>
                <a:cubicBezTo>
                  <a:pt x="1214" y="259"/>
                  <a:pt x="1219" y="260"/>
                  <a:pt x="1222" y="258"/>
                </a:cubicBezTo>
                <a:cubicBezTo>
                  <a:pt x="1227" y="259"/>
                  <a:pt x="1231" y="256"/>
                  <a:pt x="1233" y="252"/>
                </a:cubicBezTo>
                <a:cubicBezTo>
                  <a:pt x="1235" y="252"/>
                  <a:pt x="1235" y="253"/>
                  <a:pt x="1237" y="252"/>
                </a:cubicBezTo>
                <a:cubicBezTo>
                  <a:pt x="1238" y="252"/>
                  <a:pt x="1240" y="253"/>
                  <a:pt x="1241" y="253"/>
                </a:cubicBezTo>
                <a:cubicBezTo>
                  <a:pt x="1239" y="255"/>
                  <a:pt x="1238" y="254"/>
                  <a:pt x="1234" y="254"/>
                </a:cubicBezTo>
                <a:cubicBezTo>
                  <a:pt x="1234" y="254"/>
                  <a:pt x="1234" y="254"/>
                  <a:pt x="1233" y="254"/>
                </a:cubicBezTo>
                <a:cubicBezTo>
                  <a:pt x="1233" y="257"/>
                  <a:pt x="1234" y="257"/>
                  <a:pt x="1232" y="258"/>
                </a:cubicBezTo>
                <a:cubicBezTo>
                  <a:pt x="1232" y="260"/>
                  <a:pt x="1232" y="260"/>
                  <a:pt x="1232" y="260"/>
                </a:cubicBezTo>
                <a:cubicBezTo>
                  <a:pt x="1236" y="261"/>
                  <a:pt x="1236" y="261"/>
                  <a:pt x="1238" y="258"/>
                </a:cubicBezTo>
                <a:cubicBezTo>
                  <a:pt x="1241" y="260"/>
                  <a:pt x="1241" y="262"/>
                  <a:pt x="1245" y="264"/>
                </a:cubicBezTo>
                <a:cubicBezTo>
                  <a:pt x="1244" y="265"/>
                  <a:pt x="1242" y="266"/>
                  <a:pt x="1241" y="267"/>
                </a:cubicBezTo>
                <a:cubicBezTo>
                  <a:pt x="1241" y="267"/>
                  <a:pt x="1241" y="267"/>
                  <a:pt x="1241" y="268"/>
                </a:cubicBezTo>
                <a:cubicBezTo>
                  <a:pt x="1250" y="270"/>
                  <a:pt x="1254" y="267"/>
                  <a:pt x="1259" y="264"/>
                </a:cubicBezTo>
                <a:cubicBezTo>
                  <a:pt x="1259" y="264"/>
                  <a:pt x="1259" y="264"/>
                  <a:pt x="1260" y="264"/>
                </a:cubicBezTo>
                <a:cubicBezTo>
                  <a:pt x="1258" y="266"/>
                  <a:pt x="1259" y="266"/>
                  <a:pt x="1257" y="267"/>
                </a:cubicBezTo>
                <a:cubicBezTo>
                  <a:pt x="1257" y="269"/>
                  <a:pt x="1257" y="269"/>
                  <a:pt x="1257" y="269"/>
                </a:cubicBezTo>
                <a:cubicBezTo>
                  <a:pt x="1261" y="269"/>
                  <a:pt x="1266" y="266"/>
                  <a:pt x="1269" y="267"/>
                </a:cubicBezTo>
                <a:cubicBezTo>
                  <a:pt x="1270" y="267"/>
                  <a:pt x="1275" y="272"/>
                  <a:pt x="1276" y="273"/>
                </a:cubicBezTo>
                <a:cubicBezTo>
                  <a:pt x="1279" y="274"/>
                  <a:pt x="1293" y="273"/>
                  <a:pt x="1294" y="272"/>
                </a:cubicBezTo>
                <a:cubicBezTo>
                  <a:pt x="1295" y="272"/>
                  <a:pt x="1295" y="272"/>
                  <a:pt x="1296" y="272"/>
                </a:cubicBezTo>
                <a:cubicBezTo>
                  <a:pt x="1295" y="270"/>
                  <a:pt x="1296" y="271"/>
                  <a:pt x="1293" y="270"/>
                </a:cubicBezTo>
                <a:cubicBezTo>
                  <a:pt x="1296" y="266"/>
                  <a:pt x="1299" y="266"/>
                  <a:pt x="1303" y="264"/>
                </a:cubicBezTo>
                <a:cubicBezTo>
                  <a:pt x="1303" y="259"/>
                  <a:pt x="1302" y="260"/>
                  <a:pt x="1299" y="257"/>
                </a:cubicBezTo>
                <a:cubicBezTo>
                  <a:pt x="1299" y="256"/>
                  <a:pt x="1299" y="256"/>
                  <a:pt x="1299" y="254"/>
                </a:cubicBezTo>
                <a:cubicBezTo>
                  <a:pt x="1293" y="253"/>
                  <a:pt x="1293" y="255"/>
                  <a:pt x="1290" y="256"/>
                </a:cubicBezTo>
                <a:cubicBezTo>
                  <a:pt x="1290" y="256"/>
                  <a:pt x="1274" y="254"/>
                  <a:pt x="1272" y="254"/>
                </a:cubicBezTo>
                <a:cubicBezTo>
                  <a:pt x="1272" y="252"/>
                  <a:pt x="1272" y="252"/>
                  <a:pt x="1272" y="250"/>
                </a:cubicBezTo>
                <a:cubicBezTo>
                  <a:pt x="1276" y="250"/>
                  <a:pt x="1281" y="249"/>
                  <a:pt x="1283" y="247"/>
                </a:cubicBezTo>
                <a:cubicBezTo>
                  <a:pt x="1286" y="249"/>
                  <a:pt x="1285" y="247"/>
                  <a:pt x="1285" y="250"/>
                </a:cubicBezTo>
                <a:cubicBezTo>
                  <a:pt x="1287" y="249"/>
                  <a:pt x="1289" y="248"/>
                  <a:pt x="1292" y="247"/>
                </a:cubicBezTo>
                <a:cubicBezTo>
                  <a:pt x="1292" y="246"/>
                  <a:pt x="1292" y="245"/>
                  <a:pt x="1292" y="244"/>
                </a:cubicBezTo>
                <a:cubicBezTo>
                  <a:pt x="1294" y="245"/>
                  <a:pt x="1294" y="245"/>
                  <a:pt x="1295" y="246"/>
                </a:cubicBezTo>
                <a:cubicBezTo>
                  <a:pt x="1300" y="245"/>
                  <a:pt x="1296" y="244"/>
                  <a:pt x="1300" y="243"/>
                </a:cubicBezTo>
                <a:cubicBezTo>
                  <a:pt x="1300" y="239"/>
                  <a:pt x="1299" y="240"/>
                  <a:pt x="1298" y="237"/>
                </a:cubicBezTo>
                <a:cubicBezTo>
                  <a:pt x="1297" y="237"/>
                  <a:pt x="1296" y="236"/>
                  <a:pt x="1295" y="236"/>
                </a:cubicBezTo>
                <a:cubicBezTo>
                  <a:pt x="1296" y="230"/>
                  <a:pt x="1295" y="229"/>
                  <a:pt x="1299" y="227"/>
                </a:cubicBezTo>
                <a:cubicBezTo>
                  <a:pt x="1298" y="224"/>
                  <a:pt x="1297" y="225"/>
                  <a:pt x="1297" y="222"/>
                </a:cubicBezTo>
                <a:cubicBezTo>
                  <a:pt x="1292" y="221"/>
                  <a:pt x="1287" y="221"/>
                  <a:pt x="1282" y="220"/>
                </a:cubicBezTo>
                <a:cubicBezTo>
                  <a:pt x="1284" y="216"/>
                  <a:pt x="1285" y="217"/>
                  <a:pt x="1288" y="216"/>
                </a:cubicBezTo>
                <a:cubicBezTo>
                  <a:pt x="1289" y="215"/>
                  <a:pt x="1289" y="215"/>
                  <a:pt x="1289" y="214"/>
                </a:cubicBezTo>
                <a:cubicBezTo>
                  <a:pt x="1286" y="214"/>
                  <a:pt x="1283" y="214"/>
                  <a:pt x="1281" y="216"/>
                </a:cubicBezTo>
                <a:cubicBezTo>
                  <a:pt x="1281" y="216"/>
                  <a:pt x="1280" y="215"/>
                  <a:pt x="1280" y="215"/>
                </a:cubicBezTo>
                <a:cubicBezTo>
                  <a:pt x="1282" y="211"/>
                  <a:pt x="1288" y="210"/>
                  <a:pt x="1294" y="212"/>
                </a:cubicBezTo>
                <a:cubicBezTo>
                  <a:pt x="1293" y="210"/>
                  <a:pt x="1294" y="211"/>
                  <a:pt x="1293" y="210"/>
                </a:cubicBezTo>
                <a:cubicBezTo>
                  <a:pt x="1296" y="208"/>
                  <a:pt x="1301" y="209"/>
                  <a:pt x="1304" y="208"/>
                </a:cubicBezTo>
                <a:cubicBezTo>
                  <a:pt x="1304" y="208"/>
                  <a:pt x="1305" y="208"/>
                  <a:pt x="1305" y="208"/>
                </a:cubicBezTo>
                <a:cubicBezTo>
                  <a:pt x="1302" y="205"/>
                  <a:pt x="1299" y="203"/>
                  <a:pt x="1297" y="200"/>
                </a:cubicBezTo>
                <a:close/>
                <a:moveTo>
                  <a:pt x="1238" y="97"/>
                </a:moveTo>
                <a:cubicBezTo>
                  <a:pt x="1239" y="98"/>
                  <a:pt x="1240" y="98"/>
                  <a:pt x="1240" y="99"/>
                </a:cubicBezTo>
                <a:cubicBezTo>
                  <a:pt x="1240" y="100"/>
                  <a:pt x="1240" y="101"/>
                  <a:pt x="1240" y="103"/>
                </a:cubicBezTo>
                <a:cubicBezTo>
                  <a:pt x="1239" y="103"/>
                  <a:pt x="1238" y="102"/>
                  <a:pt x="1238" y="102"/>
                </a:cubicBezTo>
                <a:cubicBezTo>
                  <a:pt x="1238" y="99"/>
                  <a:pt x="1238" y="100"/>
                  <a:pt x="1238" y="97"/>
                </a:cubicBezTo>
                <a:close/>
                <a:moveTo>
                  <a:pt x="1249" y="59"/>
                </a:moveTo>
                <a:cubicBezTo>
                  <a:pt x="1250" y="61"/>
                  <a:pt x="1251" y="60"/>
                  <a:pt x="1249" y="61"/>
                </a:cubicBezTo>
                <a:cubicBezTo>
                  <a:pt x="1249" y="63"/>
                  <a:pt x="1249" y="63"/>
                  <a:pt x="1249" y="63"/>
                </a:cubicBezTo>
                <a:cubicBezTo>
                  <a:pt x="1248" y="63"/>
                  <a:pt x="1248" y="63"/>
                  <a:pt x="1248" y="63"/>
                </a:cubicBezTo>
                <a:cubicBezTo>
                  <a:pt x="1248" y="62"/>
                  <a:pt x="1249" y="61"/>
                  <a:pt x="1249" y="59"/>
                </a:cubicBezTo>
                <a:close/>
                <a:moveTo>
                  <a:pt x="1244" y="65"/>
                </a:moveTo>
                <a:cubicBezTo>
                  <a:pt x="1245" y="63"/>
                  <a:pt x="1245" y="63"/>
                  <a:pt x="1245" y="63"/>
                </a:cubicBezTo>
                <a:cubicBezTo>
                  <a:pt x="1247" y="64"/>
                  <a:pt x="1265" y="74"/>
                  <a:pt x="1273" y="70"/>
                </a:cubicBezTo>
                <a:cubicBezTo>
                  <a:pt x="1273" y="70"/>
                  <a:pt x="1274" y="71"/>
                  <a:pt x="1275" y="71"/>
                </a:cubicBezTo>
                <a:cubicBezTo>
                  <a:pt x="1274" y="73"/>
                  <a:pt x="1274" y="75"/>
                  <a:pt x="1273" y="77"/>
                </a:cubicBezTo>
                <a:cubicBezTo>
                  <a:pt x="1265" y="75"/>
                  <a:pt x="1255" y="74"/>
                  <a:pt x="1251" y="69"/>
                </a:cubicBezTo>
                <a:cubicBezTo>
                  <a:pt x="1247" y="68"/>
                  <a:pt x="1245" y="68"/>
                  <a:pt x="1244" y="66"/>
                </a:cubicBezTo>
                <a:cubicBezTo>
                  <a:pt x="1244" y="65"/>
                  <a:pt x="1243" y="65"/>
                  <a:pt x="1243" y="64"/>
                </a:cubicBezTo>
                <a:cubicBezTo>
                  <a:pt x="1244" y="64"/>
                  <a:pt x="1244" y="65"/>
                  <a:pt x="1244" y="65"/>
                </a:cubicBezTo>
                <a:close/>
                <a:moveTo>
                  <a:pt x="1221" y="79"/>
                </a:moveTo>
                <a:cubicBezTo>
                  <a:pt x="1224" y="80"/>
                  <a:pt x="1224" y="80"/>
                  <a:pt x="1224" y="80"/>
                </a:cubicBezTo>
                <a:cubicBezTo>
                  <a:pt x="1224" y="80"/>
                  <a:pt x="1224" y="80"/>
                  <a:pt x="1224" y="81"/>
                </a:cubicBezTo>
                <a:cubicBezTo>
                  <a:pt x="1224" y="81"/>
                  <a:pt x="1223" y="81"/>
                  <a:pt x="1223" y="81"/>
                </a:cubicBezTo>
                <a:cubicBezTo>
                  <a:pt x="1222" y="81"/>
                  <a:pt x="1222" y="81"/>
                  <a:pt x="1221" y="81"/>
                </a:cubicBezTo>
                <a:cubicBezTo>
                  <a:pt x="1221" y="80"/>
                  <a:pt x="1221" y="80"/>
                  <a:pt x="1221" y="79"/>
                </a:cubicBezTo>
                <a:close/>
                <a:moveTo>
                  <a:pt x="1174" y="102"/>
                </a:moveTo>
                <a:cubicBezTo>
                  <a:pt x="1177" y="103"/>
                  <a:pt x="1180" y="104"/>
                  <a:pt x="1185" y="105"/>
                </a:cubicBezTo>
                <a:cubicBezTo>
                  <a:pt x="1181" y="108"/>
                  <a:pt x="1175" y="105"/>
                  <a:pt x="1169" y="103"/>
                </a:cubicBezTo>
                <a:cubicBezTo>
                  <a:pt x="1170" y="103"/>
                  <a:pt x="1173" y="103"/>
                  <a:pt x="1174" y="102"/>
                </a:cubicBezTo>
                <a:close/>
                <a:moveTo>
                  <a:pt x="1164" y="110"/>
                </a:moveTo>
                <a:cubicBezTo>
                  <a:pt x="1167" y="110"/>
                  <a:pt x="1169" y="111"/>
                  <a:pt x="1171" y="112"/>
                </a:cubicBezTo>
                <a:cubicBezTo>
                  <a:pt x="1170" y="113"/>
                  <a:pt x="1168" y="113"/>
                  <a:pt x="1167" y="113"/>
                </a:cubicBezTo>
                <a:cubicBezTo>
                  <a:pt x="1165" y="113"/>
                  <a:pt x="1164" y="113"/>
                  <a:pt x="1163" y="112"/>
                </a:cubicBezTo>
                <a:cubicBezTo>
                  <a:pt x="1163" y="112"/>
                  <a:pt x="1164" y="111"/>
                  <a:pt x="1164" y="110"/>
                </a:cubicBezTo>
                <a:close/>
                <a:moveTo>
                  <a:pt x="1139" y="63"/>
                </a:moveTo>
                <a:cubicBezTo>
                  <a:pt x="1138" y="63"/>
                  <a:pt x="1138" y="63"/>
                  <a:pt x="1137" y="63"/>
                </a:cubicBezTo>
                <a:cubicBezTo>
                  <a:pt x="1137" y="63"/>
                  <a:pt x="1137" y="62"/>
                  <a:pt x="1137" y="62"/>
                </a:cubicBezTo>
                <a:cubicBezTo>
                  <a:pt x="1139" y="62"/>
                  <a:pt x="1138" y="62"/>
                  <a:pt x="1139" y="61"/>
                </a:cubicBezTo>
                <a:cubicBezTo>
                  <a:pt x="1140" y="61"/>
                  <a:pt x="1140" y="61"/>
                  <a:pt x="1140" y="62"/>
                </a:cubicBezTo>
                <a:cubicBezTo>
                  <a:pt x="1140" y="62"/>
                  <a:pt x="1139" y="63"/>
                  <a:pt x="1139" y="63"/>
                </a:cubicBezTo>
                <a:close/>
                <a:moveTo>
                  <a:pt x="1145" y="61"/>
                </a:moveTo>
                <a:cubicBezTo>
                  <a:pt x="1146" y="62"/>
                  <a:pt x="1146" y="62"/>
                  <a:pt x="1146" y="63"/>
                </a:cubicBezTo>
                <a:cubicBezTo>
                  <a:pt x="1145" y="62"/>
                  <a:pt x="1146" y="62"/>
                  <a:pt x="1145" y="61"/>
                </a:cubicBezTo>
                <a:close/>
                <a:moveTo>
                  <a:pt x="1155" y="63"/>
                </a:moveTo>
                <a:cubicBezTo>
                  <a:pt x="1152" y="63"/>
                  <a:pt x="1150" y="62"/>
                  <a:pt x="1148" y="62"/>
                </a:cubicBezTo>
                <a:cubicBezTo>
                  <a:pt x="1148" y="62"/>
                  <a:pt x="1148" y="61"/>
                  <a:pt x="1149" y="61"/>
                </a:cubicBezTo>
                <a:cubicBezTo>
                  <a:pt x="1150" y="60"/>
                  <a:pt x="1151" y="60"/>
                  <a:pt x="1153" y="59"/>
                </a:cubicBezTo>
                <a:cubicBezTo>
                  <a:pt x="1154" y="60"/>
                  <a:pt x="1156" y="61"/>
                  <a:pt x="1158" y="62"/>
                </a:cubicBezTo>
                <a:cubicBezTo>
                  <a:pt x="1157" y="63"/>
                  <a:pt x="1156" y="63"/>
                  <a:pt x="1155" y="63"/>
                </a:cubicBezTo>
                <a:close/>
                <a:moveTo>
                  <a:pt x="141" y="95"/>
                </a:moveTo>
                <a:cubicBezTo>
                  <a:pt x="139" y="94"/>
                  <a:pt x="138" y="93"/>
                  <a:pt x="137" y="91"/>
                </a:cubicBezTo>
                <a:cubicBezTo>
                  <a:pt x="139" y="92"/>
                  <a:pt x="140" y="92"/>
                  <a:pt x="141" y="92"/>
                </a:cubicBezTo>
                <a:cubicBezTo>
                  <a:pt x="140" y="95"/>
                  <a:pt x="141" y="93"/>
                  <a:pt x="141" y="95"/>
                </a:cubicBezTo>
                <a:close/>
                <a:moveTo>
                  <a:pt x="264" y="536"/>
                </a:moveTo>
                <a:cubicBezTo>
                  <a:pt x="262" y="536"/>
                  <a:pt x="263" y="536"/>
                  <a:pt x="261" y="536"/>
                </a:cubicBezTo>
                <a:cubicBezTo>
                  <a:pt x="261" y="536"/>
                  <a:pt x="257" y="535"/>
                  <a:pt x="260" y="535"/>
                </a:cubicBezTo>
                <a:cubicBezTo>
                  <a:pt x="260" y="535"/>
                  <a:pt x="260" y="535"/>
                  <a:pt x="261" y="534"/>
                </a:cubicBezTo>
                <a:cubicBezTo>
                  <a:pt x="262" y="534"/>
                  <a:pt x="263" y="535"/>
                  <a:pt x="264" y="535"/>
                </a:cubicBezTo>
                <a:cubicBezTo>
                  <a:pt x="264" y="535"/>
                  <a:pt x="264" y="536"/>
                  <a:pt x="264" y="536"/>
                </a:cubicBezTo>
                <a:close/>
                <a:moveTo>
                  <a:pt x="268" y="534"/>
                </a:moveTo>
                <a:cubicBezTo>
                  <a:pt x="268" y="534"/>
                  <a:pt x="264" y="533"/>
                  <a:pt x="266" y="532"/>
                </a:cubicBezTo>
                <a:cubicBezTo>
                  <a:pt x="267" y="532"/>
                  <a:pt x="267" y="532"/>
                  <a:pt x="268" y="531"/>
                </a:cubicBezTo>
                <a:cubicBezTo>
                  <a:pt x="269" y="532"/>
                  <a:pt x="269" y="532"/>
                  <a:pt x="269" y="533"/>
                </a:cubicBezTo>
                <a:cubicBezTo>
                  <a:pt x="269" y="533"/>
                  <a:pt x="269" y="533"/>
                  <a:pt x="268" y="534"/>
                </a:cubicBezTo>
                <a:close/>
                <a:moveTo>
                  <a:pt x="330" y="592"/>
                </a:moveTo>
                <a:cubicBezTo>
                  <a:pt x="333" y="591"/>
                  <a:pt x="333" y="591"/>
                  <a:pt x="335" y="590"/>
                </a:cubicBezTo>
                <a:cubicBezTo>
                  <a:pt x="336" y="591"/>
                  <a:pt x="336" y="591"/>
                  <a:pt x="337" y="591"/>
                </a:cubicBezTo>
                <a:cubicBezTo>
                  <a:pt x="335" y="593"/>
                  <a:pt x="335" y="592"/>
                  <a:pt x="333" y="593"/>
                </a:cubicBezTo>
                <a:cubicBezTo>
                  <a:pt x="332" y="593"/>
                  <a:pt x="331" y="593"/>
                  <a:pt x="330" y="593"/>
                </a:cubicBezTo>
                <a:cubicBezTo>
                  <a:pt x="330" y="592"/>
                  <a:pt x="330" y="592"/>
                  <a:pt x="330" y="592"/>
                </a:cubicBezTo>
                <a:close/>
                <a:moveTo>
                  <a:pt x="341" y="602"/>
                </a:moveTo>
                <a:cubicBezTo>
                  <a:pt x="337" y="603"/>
                  <a:pt x="333" y="607"/>
                  <a:pt x="330" y="609"/>
                </a:cubicBezTo>
                <a:cubicBezTo>
                  <a:pt x="330" y="609"/>
                  <a:pt x="329" y="609"/>
                  <a:pt x="329" y="609"/>
                </a:cubicBezTo>
                <a:cubicBezTo>
                  <a:pt x="331" y="607"/>
                  <a:pt x="331" y="607"/>
                  <a:pt x="334" y="606"/>
                </a:cubicBezTo>
                <a:cubicBezTo>
                  <a:pt x="334" y="605"/>
                  <a:pt x="334" y="605"/>
                  <a:pt x="334" y="604"/>
                </a:cubicBezTo>
                <a:cubicBezTo>
                  <a:pt x="331" y="604"/>
                  <a:pt x="329" y="604"/>
                  <a:pt x="326" y="606"/>
                </a:cubicBezTo>
                <a:cubicBezTo>
                  <a:pt x="325" y="605"/>
                  <a:pt x="326" y="605"/>
                  <a:pt x="325" y="604"/>
                </a:cubicBezTo>
                <a:cubicBezTo>
                  <a:pt x="324" y="604"/>
                  <a:pt x="324" y="604"/>
                  <a:pt x="324" y="604"/>
                </a:cubicBezTo>
                <a:cubicBezTo>
                  <a:pt x="328" y="602"/>
                  <a:pt x="333" y="602"/>
                  <a:pt x="337" y="600"/>
                </a:cubicBezTo>
                <a:cubicBezTo>
                  <a:pt x="338" y="601"/>
                  <a:pt x="340" y="601"/>
                  <a:pt x="341" y="601"/>
                </a:cubicBezTo>
                <a:cubicBezTo>
                  <a:pt x="341" y="602"/>
                  <a:pt x="341" y="602"/>
                  <a:pt x="341" y="602"/>
                </a:cubicBezTo>
                <a:close/>
                <a:moveTo>
                  <a:pt x="342" y="591"/>
                </a:moveTo>
                <a:cubicBezTo>
                  <a:pt x="342" y="591"/>
                  <a:pt x="342" y="590"/>
                  <a:pt x="342" y="590"/>
                </a:cubicBezTo>
                <a:cubicBezTo>
                  <a:pt x="344" y="590"/>
                  <a:pt x="343" y="590"/>
                  <a:pt x="345" y="589"/>
                </a:cubicBezTo>
                <a:cubicBezTo>
                  <a:pt x="345" y="590"/>
                  <a:pt x="345" y="590"/>
                  <a:pt x="345" y="591"/>
                </a:cubicBezTo>
                <a:cubicBezTo>
                  <a:pt x="344" y="591"/>
                  <a:pt x="343" y="591"/>
                  <a:pt x="342" y="591"/>
                </a:cubicBezTo>
                <a:close/>
                <a:moveTo>
                  <a:pt x="357" y="604"/>
                </a:moveTo>
                <a:cubicBezTo>
                  <a:pt x="356" y="604"/>
                  <a:pt x="354" y="604"/>
                  <a:pt x="352" y="603"/>
                </a:cubicBezTo>
                <a:cubicBezTo>
                  <a:pt x="352" y="603"/>
                  <a:pt x="352" y="603"/>
                  <a:pt x="352" y="602"/>
                </a:cubicBezTo>
                <a:cubicBezTo>
                  <a:pt x="354" y="602"/>
                  <a:pt x="353" y="602"/>
                  <a:pt x="355" y="602"/>
                </a:cubicBezTo>
                <a:cubicBezTo>
                  <a:pt x="356" y="602"/>
                  <a:pt x="357" y="602"/>
                  <a:pt x="358" y="602"/>
                </a:cubicBezTo>
                <a:cubicBezTo>
                  <a:pt x="358" y="603"/>
                  <a:pt x="357" y="604"/>
                  <a:pt x="357" y="604"/>
                </a:cubicBezTo>
                <a:close/>
                <a:moveTo>
                  <a:pt x="326" y="649"/>
                </a:moveTo>
                <a:cubicBezTo>
                  <a:pt x="324" y="649"/>
                  <a:pt x="324" y="649"/>
                  <a:pt x="323" y="650"/>
                </a:cubicBezTo>
                <a:cubicBezTo>
                  <a:pt x="322" y="650"/>
                  <a:pt x="321" y="650"/>
                  <a:pt x="320" y="650"/>
                </a:cubicBezTo>
                <a:cubicBezTo>
                  <a:pt x="321" y="648"/>
                  <a:pt x="321" y="649"/>
                  <a:pt x="322" y="647"/>
                </a:cubicBezTo>
                <a:cubicBezTo>
                  <a:pt x="326" y="648"/>
                  <a:pt x="326" y="648"/>
                  <a:pt x="326" y="648"/>
                </a:cubicBezTo>
                <a:cubicBezTo>
                  <a:pt x="326" y="648"/>
                  <a:pt x="326" y="648"/>
                  <a:pt x="326" y="649"/>
                </a:cubicBezTo>
                <a:close/>
                <a:moveTo>
                  <a:pt x="331" y="642"/>
                </a:moveTo>
                <a:cubicBezTo>
                  <a:pt x="328" y="643"/>
                  <a:pt x="327" y="643"/>
                  <a:pt x="325" y="644"/>
                </a:cubicBezTo>
                <a:cubicBezTo>
                  <a:pt x="323" y="644"/>
                  <a:pt x="323" y="644"/>
                  <a:pt x="322" y="643"/>
                </a:cubicBezTo>
                <a:cubicBezTo>
                  <a:pt x="321" y="641"/>
                  <a:pt x="323" y="641"/>
                  <a:pt x="324" y="639"/>
                </a:cubicBezTo>
                <a:cubicBezTo>
                  <a:pt x="326" y="639"/>
                  <a:pt x="329" y="639"/>
                  <a:pt x="331" y="639"/>
                </a:cubicBezTo>
                <a:cubicBezTo>
                  <a:pt x="331" y="640"/>
                  <a:pt x="331" y="641"/>
                  <a:pt x="331" y="642"/>
                </a:cubicBezTo>
                <a:close/>
                <a:moveTo>
                  <a:pt x="343" y="641"/>
                </a:moveTo>
                <a:cubicBezTo>
                  <a:pt x="341" y="643"/>
                  <a:pt x="338" y="642"/>
                  <a:pt x="336" y="643"/>
                </a:cubicBezTo>
                <a:cubicBezTo>
                  <a:pt x="335" y="643"/>
                  <a:pt x="334" y="643"/>
                  <a:pt x="333" y="643"/>
                </a:cubicBezTo>
                <a:cubicBezTo>
                  <a:pt x="334" y="640"/>
                  <a:pt x="334" y="640"/>
                  <a:pt x="334" y="638"/>
                </a:cubicBezTo>
                <a:cubicBezTo>
                  <a:pt x="337" y="637"/>
                  <a:pt x="340" y="637"/>
                  <a:pt x="342" y="636"/>
                </a:cubicBezTo>
                <a:cubicBezTo>
                  <a:pt x="343" y="637"/>
                  <a:pt x="344" y="637"/>
                  <a:pt x="345" y="638"/>
                </a:cubicBezTo>
                <a:cubicBezTo>
                  <a:pt x="344" y="639"/>
                  <a:pt x="344" y="640"/>
                  <a:pt x="343" y="641"/>
                </a:cubicBezTo>
                <a:close/>
                <a:moveTo>
                  <a:pt x="565" y="526"/>
                </a:moveTo>
                <a:cubicBezTo>
                  <a:pt x="566" y="527"/>
                  <a:pt x="568" y="528"/>
                  <a:pt x="569" y="528"/>
                </a:cubicBezTo>
                <a:cubicBezTo>
                  <a:pt x="568" y="529"/>
                  <a:pt x="566" y="529"/>
                  <a:pt x="566" y="530"/>
                </a:cubicBezTo>
                <a:cubicBezTo>
                  <a:pt x="563" y="528"/>
                  <a:pt x="563" y="529"/>
                  <a:pt x="565" y="526"/>
                </a:cubicBezTo>
                <a:close/>
                <a:moveTo>
                  <a:pt x="557" y="521"/>
                </a:moveTo>
                <a:cubicBezTo>
                  <a:pt x="557" y="522"/>
                  <a:pt x="558" y="522"/>
                  <a:pt x="559" y="522"/>
                </a:cubicBezTo>
                <a:cubicBezTo>
                  <a:pt x="558" y="523"/>
                  <a:pt x="557" y="526"/>
                  <a:pt x="556" y="526"/>
                </a:cubicBezTo>
                <a:cubicBezTo>
                  <a:pt x="555" y="527"/>
                  <a:pt x="555" y="527"/>
                  <a:pt x="554" y="527"/>
                </a:cubicBezTo>
                <a:cubicBezTo>
                  <a:pt x="554" y="527"/>
                  <a:pt x="554" y="526"/>
                  <a:pt x="554" y="526"/>
                </a:cubicBezTo>
                <a:cubicBezTo>
                  <a:pt x="555" y="523"/>
                  <a:pt x="555" y="523"/>
                  <a:pt x="557" y="521"/>
                </a:cubicBezTo>
                <a:close/>
                <a:moveTo>
                  <a:pt x="567" y="547"/>
                </a:moveTo>
                <a:cubicBezTo>
                  <a:pt x="568" y="547"/>
                  <a:pt x="569" y="547"/>
                  <a:pt x="570" y="547"/>
                </a:cubicBezTo>
                <a:cubicBezTo>
                  <a:pt x="566" y="552"/>
                  <a:pt x="560" y="549"/>
                  <a:pt x="556" y="551"/>
                </a:cubicBezTo>
                <a:cubicBezTo>
                  <a:pt x="555" y="551"/>
                  <a:pt x="554" y="550"/>
                  <a:pt x="553" y="550"/>
                </a:cubicBezTo>
                <a:cubicBezTo>
                  <a:pt x="556" y="547"/>
                  <a:pt x="564" y="549"/>
                  <a:pt x="567" y="547"/>
                </a:cubicBezTo>
                <a:close/>
                <a:moveTo>
                  <a:pt x="565" y="561"/>
                </a:moveTo>
                <a:cubicBezTo>
                  <a:pt x="565" y="562"/>
                  <a:pt x="565" y="562"/>
                  <a:pt x="565" y="562"/>
                </a:cubicBezTo>
                <a:cubicBezTo>
                  <a:pt x="564" y="563"/>
                  <a:pt x="563" y="563"/>
                  <a:pt x="562" y="564"/>
                </a:cubicBezTo>
                <a:cubicBezTo>
                  <a:pt x="561" y="564"/>
                  <a:pt x="561" y="563"/>
                  <a:pt x="561" y="563"/>
                </a:cubicBezTo>
                <a:cubicBezTo>
                  <a:pt x="561" y="562"/>
                  <a:pt x="562" y="562"/>
                  <a:pt x="562" y="561"/>
                </a:cubicBezTo>
                <a:cubicBezTo>
                  <a:pt x="563" y="561"/>
                  <a:pt x="564" y="561"/>
                  <a:pt x="565" y="561"/>
                </a:cubicBezTo>
                <a:close/>
                <a:moveTo>
                  <a:pt x="552" y="549"/>
                </a:moveTo>
                <a:cubicBezTo>
                  <a:pt x="550" y="550"/>
                  <a:pt x="551" y="550"/>
                  <a:pt x="549" y="548"/>
                </a:cubicBezTo>
                <a:lnTo>
                  <a:pt x="552" y="549"/>
                </a:lnTo>
                <a:close/>
                <a:moveTo>
                  <a:pt x="503" y="530"/>
                </a:moveTo>
                <a:cubicBezTo>
                  <a:pt x="502" y="529"/>
                  <a:pt x="502" y="529"/>
                  <a:pt x="501" y="528"/>
                </a:cubicBezTo>
                <a:cubicBezTo>
                  <a:pt x="503" y="529"/>
                  <a:pt x="502" y="529"/>
                  <a:pt x="503" y="530"/>
                </a:cubicBezTo>
                <a:close/>
                <a:moveTo>
                  <a:pt x="503" y="583"/>
                </a:moveTo>
                <a:cubicBezTo>
                  <a:pt x="502" y="584"/>
                  <a:pt x="502" y="585"/>
                  <a:pt x="501" y="586"/>
                </a:cubicBezTo>
                <a:cubicBezTo>
                  <a:pt x="500" y="586"/>
                  <a:pt x="499" y="586"/>
                  <a:pt x="497" y="585"/>
                </a:cubicBezTo>
                <a:cubicBezTo>
                  <a:pt x="497" y="585"/>
                  <a:pt x="497" y="585"/>
                  <a:pt x="497" y="584"/>
                </a:cubicBezTo>
                <a:cubicBezTo>
                  <a:pt x="500" y="584"/>
                  <a:pt x="500" y="584"/>
                  <a:pt x="502" y="583"/>
                </a:cubicBezTo>
                <a:cubicBezTo>
                  <a:pt x="502" y="583"/>
                  <a:pt x="503" y="583"/>
                  <a:pt x="503" y="583"/>
                </a:cubicBezTo>
                <a:close/>
                <a:moveTo>
                  <a:pt x="503" y="95"/>
                </a:moveTo>
                <a:cubicBezTo>
                  <a:pt x="503" y="98"/>
                  <a:pt x="503" y="97"/>
                  <a:pt x="502" y="101"/>
                </a:cubicBezTo>
                <a:cubicBezTo>
                  <a:pt x="498" y="100"/>
                  <a:pt x="494" y="100"/>
                  <a:pt x="493" y="98"/>
                </a:cubicBezTo>
                <a:cubicBezTo>
                  <a:pt x="492" y="98"/>
                  <a:pt x="492" y="97"/>
                  <a:pt x="492" y="97"/>
                </a:cubicBezTo>
                <a:cubicBezTo>
                  <a:pt x="496" y="97"/>
                  <a:pt x="499" y="96"/>
                  <a:pt x="503" y="95"/>
                </a:cubicBezTo>
                <a:close/>
                <a:moveTo>
                  <a:pt x="478" y="531"/>
                </a:moveTo>
                <a:cubicBezTo>
                  <a:pt x="478" y="529"/>
                  <a:pt x="478" y="529"/>
                  <a:pt x="478" y="529"/>
                </a:cubicBezTo>
                <a:cubicBezTo>
                  <a:pt x="481" y="528"/>
                  <a:pt x="484" y="527"/>
                  <a:pt x="487" y="526"/>
                </a:cubicBezTo>
                <a:cubicBezTo>
                  <a:pt x="489" y="527"/>
                  <a:pt x="491" y="527"/>
                  <a:pt x="493" y="528"/>
                </a:cubicBezTo>
                <a:cubicBezTo>
                  <a:pt x="492" y="529"/>
                  <a:pt x="491" y="530"/>
                  <a:pt x="490" y="532"/>
                </a:cubicBezTo>
                <a:cubicBezTo>
                  <a:pt x="487" y="532"/>
                  <a:pt x="483" y="534"/>
                  <a:pt x="480" y="531"/>
                </a:cubicBezTo>
                <a:cubicBezTo>
                  <a:pt x="479" y="531"/>
                  <a:pt x="478" y="531"/>
                  <a:pt x="478" y="531"/>
                </a:cubicBezTo>
                <a:close/>
                <a:moveTo>
                  <a:pt x="479" y="556"/>
                </a:moveTo>
                <a:cubicBezTo>
                  <a:pt x="479" y="557"/>
                  <a:pt x="479" y="558"/>
                  <a:pt x="478" y="558"/>
                </a:cubicBezTo>
                <a:cubicBezTo>
                  <a:pt x="476" y="557"/>
                  <a:pt x="477" y="559"/>
                  <a:pt x="477" y="556"/>
                </a:cubicBezTo>
                <a:cubicBezTo>
                  <a:pt x="478" y="556"/>
                  <a:pt x="478" y="556"/>
                  <a:pt x="479" y="556"/>
                </a:cubicBezTo>
                <a:close/>
                <a:moveTo>
                  <a:pt x="489" y="524"/>
                </a:moveTo>
                <a:cubicBezTo>
                  <a:pt x="487" y="524"/>
                  <a:pt x="486" y="524"/>
                  <a:pt x="485" y="524"/>
                </a:cubicBezTo>
                <a:cubicBezTo>
                  <a:pt x="486" y="524"/>
                  <a:pt x="486" y="523"/>
                  <a:pt x="486" y="523"/>
                </a:cubicBezTo>
                <a:cubicBezTo>
                  <a:pt x="488" y="522"/>
                  <a:pt x="492" y="522"/>
                  <a:pt x="495" y="520"/>
                </a:cubicBezTo>
                <a:cubicBezTo>
                  <a:pt x="495" y="521"/>
                  <a:pt x="496" y="521"/>
                  <a:pt x="497" y="521"/>
                </a:cubicBezTo>
                <a:cubicBezTo>
                  <a:pt x="497" y="521"/>
                  <a:pt x="496" y="522"/>
                  <a:pt x="496" y="522"/>
                </a:cubicBezTo>
                <a:cubicBezTo>
                  <a:pt x="493" y="522"/>
                  <a:pt x="491" y="523"/>
                  <a:pt x="489" y="524"/>
                </a:cubicBezTo>
                <a:close/>
                <a:moveTo>
                  <a:pt x="473" y="97"/>
                </a:moveTo>
                <a:cubicBezTo>
                  <a:pt x="476" y="98"/>
                  <a:pt x="479" y="98"/>
                  <a:pt x="481" y="97"/>
                </a:cubicBezTo>
                <a:cubicBezTo>
                  <a:pt x="483" y="97"/>
                  <a:pt x="485" y="98"/>
                  <a:pt x="487" y="98"/>
                </a:cubicBezTo>
                <a:cubicBezTo>
                  <a:pt x="488" y="100"/>
                  <a:pt x="487" y="99"/>
                  <a:pt x="488" y="100"/>
                </a:cubicBezTo>
                <a:cubicBezTo>
                  <a:pt x="488" y="101"/>
                  <a:pt x="488" y="102"/>
                  <a:pt x="488" y="102"/>
                </a:cubicBezTo>
                <a:cubicBezTo>
                  <a:pt x="485" y="102"/>
                  <a:pt x="476" y="100"/>
                  <a:pt x="472" y="101"/>
                </a:cubicBezTo>
                <a:cubicBezTo>
                  <a:pt x="471" y="101"/>
                  <a:pt x="471" y="101"/>
                  <a:pt x="470" y="101"/>
                </a:cubicBezTo>
                <a:cubicBezTo>
                  <a:pt x="471" y="99"/>
                  <a:pt x="471" y="99"/>
                  <a:pt x="473" y="97"/>
                </a:cubicBezTo>
                <a:close/>
                <a:moveTo>
                  <a:pt x="468" y="130"/>
                </a:moveTo>
                <a:cubicBezTo>
                  <a:pt x="471" y="130"/>
                  <a:pt x="471" y="130"/>
                  <a:pt x="473" y="129"/>
                </a:cubicBezTo>
                <a:cubicBezTo>
                  <a:pt x="476" y="129"/>
                  <a:pt x="476" y="129"/>
                  <a:pt x="476" y="129"/>
                </a:cubicBezTo>
                <a:cubicBezTo>
                  <a:pt x="476" y="130"/>
                  <a:pt x="476" y="130"/>
                  <a:pt x="475" y="130"/>
                </a:cubicBezTo>
                <a:cubicBezTo>
                  <a:pt x="474" y="131"/>
                  <a:pt x="473" y="131"/>
                  <a:pt x="472" y="132"/>
                </a:cubicBezTo>
                <a:cubicBezTo>
                  <a:pt x="471" y="132"/>
                  <a:pt x="469" y="131"/>
                  <a:pt x="468" y="131"/>
                </a:cubicBezTo>
                <a:cubicBezTo>
                  <a:pt x="468" y="131"/>
                  <a:pt x="468" y="130"/>
                  <a:pt x="468" y="130"/>
                </a:cubicBezTo>
                <a:close/>
                <a:moveTo>
                  <a:pt x="476" y="550"/>
                </a:moveTo>
                <a:cubicBezTo>
                  <a:pt x="475" y="551"/>
                  <a:pt x="475" y="551"/>
                  <a:pt x="475" y="551"/>
                </a:cubicBezTo>
                <a:cubicBezTo>
                  <a:pt x="475" y="551"/>
                  <a:pt x="471" y="550"/>
                  <a:pt x="473" y="550"/>
                </a:cubicBezTo>
                <a:cubicBezTo>
                  <a:pt x="473" y="550"/>
                  <a:pt x="474" y="549"/>
                  <a:pt x="474" y="549"/>
                </a:cubicBezTo>
                <a:cubicBezTo>
                  <a:pt x="476" y="550"/>
                  <a:pt x="475" y="549"/>
                  <a:pt x="476" y="550"/>
                </a:cubicBezTo>
                <a:close/>
                <a:moveTo>
                  <a:pt x="488" y="563"/>
                </a:moveTo>
                <a:cubicBezTo>
                  <a:pt x="489" y="564"/>
                  <a:pt x="489" y="564"/>
                  <a:pt x="490" y="564"/>
                </a:cubicBezTo>
                <a:cubicBezTo>
                  <a:pt x="488" y="573"/>
                  <a:pt x="481" y="570"/>
                  <a:pt x="475" y="575"/>
                </a:cubicBezTo>
                <a:cubicBezTo>
                  <a:pt x="470" y="574"/>
                  <a:pt x="469" y="574"/>
                  <a:pt x="465" y="572"/>
                </a:cubicBezTo>
                <a:cubicBezTo>
                  <a:pt x="465" y="571"/>
                  <a:pt x="466" y="569"/>
                  <a:pt x="466" y="567"/>
                </a:cubicBezTo>
                <a:cubicBezTo>
                  <a:pt x="473" y="565"/>
                  <a:pt x="483" y="567"/>
                  <a:pt x="488" y="563"/>
                </a:cubicBezTo>
                <a:close/>
                <a:moveTo>
                  <a:pt x="442" y="98"/>
                </a:moveTo>
                <a:cubicBezTo>
                  <a:pt x="440" y="99"/>
                  <a:pt x="440" y="99"/>
                  <a:pt x="439" y="98"/>
                </a:cubicBezTo>
                <a:cubicBezTo>
                  <a:pt x="440" y="98"/>
                  <a:pt x="441" y="98"/>
                  <a:pt x="442" y="98"/>
                </a:cubicBezTo>
                <a:close/>
                <a:moveTo>
                  <a:pt x="426" y="102"/>
                </a:moveTo>
                <a:cubicBezTo>
                  <a:pt x="428" y="101"/>
                  <a:pt x="431" y="101"/>
                  <a:pt x="433" y="100"/>
                </a:cubicBezTo>
                <a:cubicBezTo>
                  <a:pt x="434" y="100"/>
                  <a:pt x="435" y="100"/>
                  <a:pt x="436" y="100"/>
                </a:cubicBezTo>
                <a:cubicBezTo>
                  <a:pt x="436" y="101"/>
                  <a:pt x="437" y="101"/>
                  <a:pt x="437" y="102"/>
                </a:cubicBezTo>
                <a:cubicBezTo>
                  <a:pt x="437" y="102"/>
                  <a:pt x="437" y="102"/>
                  <a:pt x="437" y="103"/>
                </a:cubicBezTo>
                <a:cubicBezTo>
                  <a:pt x="435" y="103"/>
                  <a:pt x="430" y="102"/>
                  <a:pt x="428" y="103"/>
                </a:cubicBezTo>
                <a:cubicBezTo>
                  <a:pt x="428" y="103"/>
                  <a:pt x="427" y="103"/>
                  <a:pt x="426" y="103"/>
                </a:cubicBezTo>
                <a:cubicBezTo>
                  <a:pt x="426" y="102"/>
                  <a:pt x="426" y="102"/>
                  <a:pt x="426" y="102"/>
                </a:cubicBezTo>
                <a:close/>
                <a:moveTo>
                  <a:pt x="421" y="103"/>
                </a:moveTo>
                <a:cubicBezTo>
                  <a:pt x="423" y="102"/>
                  <a:pt x="422" y="103"/>
                  <a:pt x="423" y="102"/>
                </a:cubicBezTo>
                <a:cubicBezTo>
                  <a:pt x="424" y="103"/>
                  <a:pt x="424" y="103"/>
                  <a:pt x="424" y="105"/>
                </a:cubicBezTo>
                <a:cubicBezTo>
                  <a:pt x="423" y="105"/>
                  <a:pt x="422" y="105"/>
                  <a:pt x="421" y="105"/>
                </a:cubicBezTo>
                <a:lnTo>
                  <a:pt x="421" y="103"/>
                </a:lnTo>
                <a:close/>
                <a:moveTo>
                  <a:pt x="422" y="276"/>
                </a:moveTo>
                <a:cubicBezTo>
                  <a:pt x="423" y="276"/>
                  <a:pt x="424" y="276"/>
                  <a:pt x="425" y="276"/>
                </a:cubicBezTo>
                <a:cubicBezTo>
                  <a:pt x="423" y="277"/>
                  <a:pt x="421" y="277"/>
                  <a:pt x="419" y="278"/>
                </a:cubicBezTo>
                <a:cubicBezTo>
                  <a:pt x="417" y="278"/>
                  <a:pt x="417" y="278"/>
                  <a:pt x="417" y="278"/>
                </a:cubicBezTo>
                <a:cubicBezTo>
                  <a:pt x="417" y="278"/>
                  <a:pt x="417" y="277"/>
                  <a:pt x="417" y="277"/>
                </a:cubicBezTo>
                <a:cubicBezTo>
                  <a:pt x="420" y="277"/>
                  <a:pt x="420" y="277"/>
                  <a:pt x="422" y="276"/>
                </a:cubicBezTo>
                <a:close/>
                <a:moveTo>
                  <a:pt x="414" y="220"/>
                </a:moveTo>
                <a:cubicBezTo>
                  <a:pt x="416" y="221"/>
                  <a:pt x="417" y="221"/>
                  <a:pt x="419" y="221"/>
                </a:cubicBezTo>
                <a:cubicBezTo>
                  <a:pt x="417" y="222"/>
                  <a:pt x="416" y="222"/>
                  <a:pt x="414" y="220"/>
                </a:cubicBezTo>
                <a:close/>
                <a:moveTo>
                  <a:pt x="408" y="128"/>
                </a:moveTo>
                <a:cubicBezTo>
                  <a:pt x="410" y="129"/>
                  <a:pt x="412" y="129"/>
                  <a:pt x="414" y="130"/>
                </a:cubicBezTo>
                <a:cubicBezTo>
                  <a:pt x="413" y="130"/>
                  <a:pt x="409" y="130"/>
                  <a:pt x="408" y="130"/>
                </a:cubicBezTo>
                <a:cubicBezTo>
                  <a:pt x="408" y="130"/>
                  <a:pt x="408" y="129"/>
                  <a:pt x="408" y="128"/>
                </a:cubicBezTo>
                <a:close/>
                <a:moveTo>
                  <a:pt x="409" y="273"/>
                </a:moveTo>
                <a:cubicBezTo>
                  <a:pt x="409" y="274"/>
                  <a:pt x="410" y="274"/>
                  <a:pt x="410" y="274"/>
                </a:cubicBezTo>
                <a:cubicBezTo>
                  <a:pt x="409" y="276"/>
                  <a:pt x="410" y="275"/>
                  <a:pt x="409" y="276"/>
                </a:cubicBezTo>
                <a:cubicBezTo>
                  <a:pt x="408" y="277"/>
                  <a:pt x="409" y="277"/>
                  <a:pt x="407" y="277"/>
                </a:cubicBezTo>
                <a:cubicBezTo>
                  <a:pt x="407" y="277"/>
                  <a:pt x="407" y="276"/>
                  <a:pt x="407" y="276"/>
                </a:cubicBezTo>
                <a:cubicBezTo>
                  <a:pt x="407" y="276"/>
                  <a:pt x="406" y="276"/>
                  <a:pt x="406" y="276"/>
                </a:cubicBezTo>
                <a:cubicBezTo>
                  <a:pt x="407" y="274"/>
                  <a:pt x="407" y="274"/>
                  <a:pt x="409" y="273"/>
                </a:cubicBezTo>
                <a:close/>
                <a:moveTo>
                  <a:pt x="406" y="130"/>
                </a:moveTo>
                <a:cubicBezTo>
                  <a:pt x="404" y="129"/>
                  <a:pt x="405" y="130"/>
                  <a:pt x="404" y="129"/>
                </a:cubicBezTo>
                <a:cubicBezTo>
                  <a:pt x="406" y="130"/>
                  <a:pt x="405" y="129"/>
                  <a:pt x="406" y="130"/>
                </a:cubicBezTo>
                <a:close/>
                <a:moveTo>
                  <a:pt x="409" y="284"/>
                </a:moveTo>
                <a:cubicBezTo>
                  <a:pt x="408" y="285"/>
                  <a:pt x="408" y="286"/>
                  <a:pt x="408" y="288"/>
                </a:cubicBezTo>
                <a:cubicBezTo>
                  <a:pt x="402" y="288"/>
                  <a:pt x="401" y="286"/>
                  <a:pt x="396" y="284"/>
                </a:cubicBezTo>
                <a:cubicBezTo>
                  <a:pt x="399" y="280"/>
                  <a:pt x="404" y="282"/>
                  <a:pt x="409" y="284"/>
                </a:cubicBezTo>
                <a:close/>
                <a:moveTo>
                  <a:pt x="357" y="132"/>
                </a:moveTo>
                <a:cubicBezTo>
                  <a:pt x="361" y="132"/>
                  <a:pt x="368" y="133"/>
                  <a:pt x="372" y="132"/>
                </a:cubicBezTo>
                <a:cubicBezTo>
                  <a:pt x="375" y="132"/>
                  <a:pt x="377" y="133"/>
                  <a:pt x="380" y="133"/>
                </a:cubicBezTo>
                <a:cubicBezTo>
                  <a:pt x="376" y="135"/>
                  <a:pt x="369" y="133"/>
                  <a:pt x="365" y="134"/>
                </a:cubicBezTo>
                <a:cubicBezTo>
                  <a:pt x="362" y="134"/>
                  <a:pt x="360" y="133"/>
                  <a:pt x="357" y="133"/>
                </a:cubicBezTo>
                <a:cubicBezTo>
                  <a:pt x="357" y="132"/>
                  <a:pt x="357" y="132"/>
                  <a:pt x="357" y="132"/>
                </a:cubicBezTo>
                <a:close/>
                <a:moveTo>
                  <a:pt x="368" y="281"/>
                </a:moveTo>
                <a:cubicBezTo>
                  <a:pt x="368" y="281"/>
                  <a:pt x="367" y="281"/>
                  <a:pt x="367" y="281"/>
                </a:cubicBezTo>
                <a:cubicBezTo>
                  <a:pt x="365" y="281"/>
                  <a:pt x="364" y="281"/>
                  <a:pt x="363" y="280"/>
                </a:cubicBezTo>
                <a:cubicBezTo>
                  <a:pt x="362" y="278"/>
                  <a:pt x="365" y="277"/>
                  <a:pt x="366" y="276"/>
                </a:cubicBezTo>
                <a:cubicBezTo>
                  <a:pt x="366" y="276"/>
                  <a:pt x="365" y="275"/>
                  <a:pt x="365" y="275"/>
                </a:cubicBezTo>
                <a:cubicBezTo>
                  <a:pt x="360" y="275"/>
                  <a:pt x="348" y="273"/>
                  <a:pt x="344" y="276"/>
                </a:cubicBezTo>
                <a:cubicBezTo>
                  <a:pt x="343" y="276"/>
                  <a:pt x="343" y="276"/>
                  <a:pt x="343" y="276"/>
                </a:cubicBezTo>
                <a:cubicBezTo>
                  <a:pt x="346" y="280"/>
                  <a:pt x="349" y="280"/>
                  <a:pt x="349" y="287"/>
                </a:cubicBezTo>
                <a:cubicBezTo>
                  <a:pt x="345" y="286"/>
                  <a:pt x="341" y="286"/>
                  <a:pt x="337" y="285"/>
                </a:cubicBezTo>
                <a:cubicBezTo>
                  <a:pt x="338" y="280"/>
                  <a:pt x="339" y="281"/>
                  <a:pt x="337" y="279"/>
                </a:cubicBezTo>
                <a:cubicBezTo>
                  <a:pt x="338" y="275"/>
                  <a:pt x="339" y="275"/>
                  <a:pt x="341" y="273"/>
                </a:cubicBezTo>
                <a:cubicBezTo>
                  <a:pt x="348" y="270"/>
                  <a:pt x="370" y="272"/>
                  <a:pt x="378" y="273"/>
                </a:cubicBezTo>
                <a:cubicBezTo>
                  <a:pt x="375" y="274"/>
                  <a:pt x="372" y="274"/>
                  <a:pt x="369" y="276"/>
                </a:cubicBezTo>
                <a:cubicBezTo>
                  <a:pt x="367" y="277"/>
                  <a:pt x="368" y="278"/>
                  <a:pt x="368" y="281"/>
                </a:cubicBezTo>
                <a:close/>
                <a:moveTo>
                  <a:pt x="365" y="298"/>
                </a:moveTo>
                <a:cubicBezTo>
                  <a:pt x="364" y="299"/>
                  <a:pt x="364" y="299"/>
                  <a:pt x="363" y="300"/>
                </a:cubicBezTo>
                <a:cubicBezTo>
                  <a:pt x="363" y="300"/>
                  <a:pt x="363" y="300"/>
                  <a:pt x="363" y="301"/>
                </a:cubicBezTo>
                <a:cubicBezTo>
                  <a:pt x="361" y="300"/>
                  <a:pt x="361" y="300"/>
                  <a:pt x="361" y="300"/>
                </a:cubicBezTo>
                <a:cubicBezTo>
                  <a:pt x="361" y="299"/>
                  <a:pt x="362" y="298"/>
                  <a:pt x="363" y="297"/>
                </a:cubicBezTo>
                <a:cubicBezTo>
                  <a:pt x="363" y="298"/>
                  <a:pt x="364" y="298"/>
                  <a:pt x="365" y="298"/>
                </a:cubicBezTo>
                <a:close/>
                <a:moveTo>
                  <a:pt x="359" y="300"/>
                </a:moveTo>
                <a:cubicBezTo>
                  <a:pt x="357" y="301"/>
                  <a:pt x="355" y="301"/>
                  <a:pt x="353" y="303"/>
                </a:cubicBezTo>
                <a:cubicBezTo>
                  <a:pt x="350" y="302"/>
                  <a:pt x="348" y="302"/>
                  <a:pt x="345" y="301"/>
                </a:cubicBezTo>
                <a:cubicBezTo>
                  <a:pt x="346" y="299"/>
                  <a:pt x="347" y="297"/>
                  <a:pt x="348" y="296"/>
                </a:cubicBezTo>
                <a:cubicBezTo>
                  <a:pt x="354" y="297"/>
                  <a:pt x="355" y="298"/>
                  <a:pt x="359" y="300"/>
                </a:cubicBezTo>
                <a:close/>
                <a:moveTo>
                  <a:pt x="313" y="295"/>
                </a:moveTo>
                <a:cubicBezTo>
                  <a:pt x="315" y="296"/>
                  <a:pt x="315" y="296"/>
                  <a:pt x="316" y="297"/>
                </a:cubicBezTo>
                <a:cubicBezTo>
                  <a:pt x="320" y="297"/>
                  <a:pt x="322" y="298"/>
                  <a:pt x="324" y="299"/>
                </a:cubicBezTo>
                <a:cubicBezTo>
                  <a:pt x="320" y="305"/>
                  <a:pt x="310" y="299"/>
                  <a:pt x="306" y="306"/>
                </a:cubicBezTo>
                <a:cubicBezTo>
                  <a:pt x="305" y="306"/>
                  <a:pt x="305" y="306"/>
                  <a:pt x="304" y="306"/>
                </a:cubicBezTo>
                <a:cubicBezTo>
                  <a:pt x="303" y="302"/>
                  <a:pt x="302" y="300"/>
                  <a:pt x="302" y="296"/>
                </a:cubicBezTo>
                <a:cubicBezTo>
                  <a:pt x="305" y="295"/>
                  <a:pt x="311" y="296"/>
                  <a:pt x="313" y="295"/>
                </a:cubicBezTo>
                <a:close/>
                <a:moveTo>
                  <a:pt x="298" y="202"/>
                </a:moveTo>
                <a:cubicBezTo>
                  <a:pt x="297" y="202"/>
                  <a:pt x="296" y="202"/>
                  <a:pt x="295" y="202"/>
                </a:cubicBezTo>
                <a:cubicBezTo>
                  <a:pt x="296" y="201"/>
                  <a:pt x="297" y="200"/>
                  <a:pt x="297" y="199"/>
                </a:cubicBezTo>
                <a:cubicBezTo>
                  <a:pt x="299" y="199"/>
                  <a:pt x="300" y="199"/>
                  <a:pt x="302" y="200"/>
                </a:cubicBezTo>
                <a:cubicBezTo>
                  <a:pt x="300" y="202"/>
                  <a:pt x="300" y="201"/>
                  <a:pt x="298" y="202"/>
                </a:cubicBezTo>
                <a:close/>
                <a:moveTo>
                  <a:pt x="304" y="222"/>
                </a:moveTo>
                <a:cubicBezTo>
                  <a:pt x="305" y="222"/>
                  <a:pt x="306" y="223"/>
                  <a:pt x="307" y="223"/>
                </a:cubicBezTo>
                <a:cubicBezTo>
                  <a:pt x="305" y="223"/>
                  <a:pt x="305" y="224"/>
                  <a:pt x="304" y="222"/>
                </a:cubicBezTo>
                <a:close/>
                <a:moveTo>
                  <a:pt x="304" y="200"/>
                </a:moveTo>
                <a:cubicBezTo>
                  <a:pt x="304" y="200"/>
                  <a:pt x="303" y="200"/>
                  <a:pt x="303" y="200"/>
                </a:cubicBezTo>
                <a:cubicBezTo>
                  <a:pt x="308" y="198"/>
                  <a:pt x="316" y="201"/>
                  <a:pt x="320" y="198"/>
                </a:cubicBezTo>
                <a:cubicBezTo>
                  <a:pt x="322" y="199"/>
                  <a:pt x="324" y="199"/>
                  <a:pt x="326" y="199"/>
                </a:cubicBezTo>
                <a:cubicBezTo>
                  <a:pt x="325" y="201"/>
                  <a:pt x="326" y="200"/>
                  <a:pt x="325" y="201"/>
                </a:cubicBezTo>
                <a:cubicBezTo>
                  <a:pt x="322" y="202"/>
                  <a:pt x="305" y="201"/>
                  <a:pt x="304" y="200"/>
                </a:cubicBezTo>
                <a:close/>
                <a:moveTo>
                  <a:pt x="337" y="167"/>
                </a:moveTo>
                <a:cubicBezTo>
                  <a:pt x="333" y="167"/>
                  <a:pt x="329" y="171"/>
                  <a:pt x="325" y="172"/>
                </a:cubicBezTo>
                <a:cubicBezTo>
                  <a:pt x="321" y="172"/>
                  <a:pt x="318" y="171"/>
                  <a:pt x="315" y="172"/>
                </a:cubicBezTo>
                <a:cubicBezTo>
                  <a:pt x="315" y="172"/>
                  <a:pt x="315" y="172"/>
                  <a:pt x="314" y="172"/>
                </a:cubicBezTo>
                <a:cubicBezTo>
                  <a:pt x="319" y="167"/>
                  <a:pt x="326" y="164"/>
                  <a:pt x="333" y="164"/>
                </a:cubicBezTo>
                <a:cubicBezTo>
                  <a:pt x="338" y="163"/>
                  <a:pt x="340" y="166"/>
                  <a:pt x="343" y="164"/>
                </a:cubicBezTo>
                <a:cubicBezTo>
                  <a:pt x="345" y="164"/>
                  <a:pt x="346" y="164"/>
                  <a:pt x="347" y="165"/>
                </a:cubicBezTo>
                <a:cubicBezTo>
                  <a:pt x="348" y="166"/>
                  <a:pt x="349" y="167"/>
                  <a:pt x="350" y="168"/>
                </a:cubicBezTo>
                <a:cubicBezTo>
                  <a:pt x="348" y="169"/>
                  <a:pt x="345" y="170"/>
                  <a:pt x="344" y="171"/>
                </a:cubicBezTo>
                <a:cubicBezTo>
                  <a:pt x="339" y="170"/>
                  <a:pt x="338" y="170"/>
                  <a:pt x="337" y="167"/>
                </a:cubicBezTo>
                <a:close/>
                <a:moveTo>
                  <a:pt x="343" y="194"/>
                </a:moveTo>
                <a:cubicBezTo>
                  <a:pt x="341" y="198"/>
                  <a:pt x="337" y="197"/>
                  <a:pt x="334" y="199"/>
                </a:cubicBezTo>
                <a:cubicBezTo>
                  <a:pt x="333" y="199"/>
                  <a:pt x="333" y="199"/>
                  <a:pt x="333" y="199"/>
                </a:cubicBezTo>
                <a:cubicBezTo>
                  <a:pt x="334" y="196"/>
                  <a:pt x="334" y="195"/>
                  <a:pt x="335" y="194"/>
                </a:cubicBezTo>
                <a:cubicBezTo>
                  <a:pt x="338" y="194"/>
                  <a:pt x="339" y="194"/>
                  <a:pt x="340" y="194"/>
                </a:cubicBezTo>
                <a:cubicBezTo>
                  <a:pt x="341" y="194"/>
                  <a:pt x="342" y="194"/>
                  <a:pt x="343" y="194"/>
                </a:cubicBezTo>
                <a:close/>
                <a:moveTo>
                  <a:pt x="328" y="216"/>
                </a:moveTo>
                <a:cubicBezTo>
                  <a:pt x="330" y="216"/>
                  <a:pt x="331" y="216"/>
                  <a:pt x="333" y="216"/>
                </a:cubicBezTo>
                <a:cubicBezTo>
                  <a:pt x="332" y="217"/>
                  <a:pt x="332" y="217"/>
                  <a:pt x="332" y="217"/>
                </a:cubicBezTo>
                <a:cubicBezTo>
                  <a:pt x="333" y="220"/>
                  <a:pt x="332" y="223"/>
                  <a:pt x="332" y="224"/>
                </a:cubicBezTo>
                <a:cubicBezTo>
                  <a:pt x="332" y="225"/>
                  <a:pt x="331" y="226"/>
                  <a:pt x="330" y="227"/>
                </a:cubicBezTo>
                <a:cubicBezTo>
                  <a:pt x="328" y="226"/>
                  <a:pt x="326" y="226"/>
                  <a:pt x="325" y="224"/>
                </a:cubicBezTo>
                <a:cubicBezTo>
                  <a:pt x="324" y="222"/>
                  <a:pt x="327" y="218"/>
                  <a:pt x="328" y="216"/>
                </a:cubicBezTo>
                <a:close/>
                <a:moveTo>
                  <a:pt x="334" y="298"/>
                </a:moveTo>
                <a:cubicBezTo>
                  <a:pt x="337" y="299"/>
                  <a:pt x="340" y="299"/>
                  <a:pt x="343" y="300"/>
                </a:cubicBezTo>
                <a:cubicBezTo>
                  <a:pt x="343" y="300"/>
                  <a:pt x="343" y="301"/>
                  <a:pt x="343" y="301"/>
                </a:cubicBezTo>
                <a:cubicBezTo>
                  <a:pt x="341" y="301"/>
                  <a:pt x="340" y="302"/>
                  <a:pt x="338" y="303"/>
                </a:cubicBezTo>
                <a:cubicBezTo>
                  <a:pt x="336" y="302"/>
                  <a:pt x="335" y="302"/>
                  <a:pt x="334" y="301"/>
                </a:cubicBezTo>
                <a:cubicBezTo>
                  <a:pt x="334" y="301"/>
                  <a:pt x="333" y="301"/>
                  <a:pt x="332" y="301"/>
                </a:cubicBezTo>
                <a:cubicBezTo>
                  <a:pt x="333" y="300"/>
                  <a:pt x="333" y="299"/>
                  <a:pt x="334" y="298"/>
                </a:cubicBezTo>
                <a:close/>
                <a:moveTo>
                  <a:pt x="365" y="202"/>
                </a:moveTo>
                <a:cubicBezTo>
                  <a:pt x="367" y="203"/>
                  <a:pt x="366" y="202"/>
                  <a:pt x="367" y="203"/>
                </a:cubicBezTo>
                <a:cubicBezTo>
                  <a:pt x="365" y="202"/>
                  <a:pt x="366" y="203"/>
                  <a:pt x="365" y="202"/>
                </a:cubicBezTo>
                <a:close/>
                <a:moveTo>
                  <a:pt x="360" y="220"/>
                </a:moveTo>
                <a:cubicBezTo>
                  <a:pt x="361" y="220"/>
                  <a:pt x="362" y="220"/>
                  <a:pt x="362" y="220"/>
                </a:cubicBezTo>
                <a:cubicBezTo>
                  <a:pt x="362" y="221"/>
                  <a:pt x="362" y="221"/>
                  <a:pt x="362" y="221"/>
                </a:cubicBezTo>
                <a:cubicBezTo>
                  <a:pt x="352" y="224"/>
                  <a:pt x="346" y="227"/>
                  <a:pt x="338" y="225"/>
                </a:cubicBezTo>
                <a:cubicBezTo>
                  <a:pt x="340" y="223"/>
                  <a:pt x="338" y="224"/>
                  <a:pt x="342" y="224"/>
                </a:cubicBezTo>
                <a:cubicBezTo>
                  <a:pt x="342" y="222"/>
                  <a:pt x="342" y="221"/>
                  <a:pt x="342" y="220"/>
                </a:cubicBezTo>
                <a:cubicBezTo>
                  <a:pt x="344" y="219"/>
                  <a:pt x="345" y="218"/>
                  <a:pt x="347" y="217"/>
                </a:cubicBezTo>
                <a:cubicBezTo>
                  <a:pt x="348" y="217"/>
                  <a:pt x="359" y="220"/>
                  <a:pt x="360" y="220"/>
                </a:cubicBezTo>
                <a:close/>
                <a:moveTo>
                  <a:pt x="352" y="105"/>
                </a:moveTo>
                <a:cubicBezTo>
                  <a:pt x="351" y="107"/>
                  <a:pt x="351" y="109"/>
                  <a:pt x="351" y="111"/>
                </a:cubicBezTo>
                <a:cubicBezTo>
                  <a:pt x="345" y="112"/>
                  <a:pt x="337" y="112"/>
                  <a:pt x="334" y="109"/>
                </a:cubicBezTo>
                <a:cubicBezTo>
                  <a:pt x="333" y="108"/>
                  <a:pt x="333" y="109"/>
                  <a:pt x="332" y="108"/>
                </a:cubicBezTo>
                <a:cubicBezTo>
                  <a:pt x="339" y="107"/>
                  <a:pt x="345" y="105"/>
                  <a:pt x="352" y="105"/>
                </a:cubicBezTo>
                <a:close/>
                <a:moveTo>
                  <a:pt x="322" y="110"/>
                </a:moveTo>
                <a:cubicBezTo>
                  <a:pt x="324" y="110"/>
                  <a:pt x="325" y="109"/>
                  <a:pt x="326" y="109"/>
                </a:cubicBezTo>
                <a:cubicBezTo>
                  <a:pt x="327" y="109"/>
                  <a:pt x="328" y="110"/>
                  <a:pt x="329" y="110"/>
                </a:cubicBezTo>
                <a:cubicBezTo>
                  <a:pt x="329" y="111"/>
                  <a:pt x="329" y="111"/>
                  <a:pt x="329" y="111"/>
                </a:cubicBezTo>
                <a:cubicBezTo>
                  <a:pt x="326" y="111"/>
                  <a:pt x="325" y="111"/>
                  <a:pt x="323" y="112"/>
                </a:cubicBezTo>
                <a:cubicBezTo>
                  <a:pt x="323" y="112"/>
                  <a:pt x="322" y="112"/>
                  <a:pt x="322" y="112"/>
                </a:cubicBezTo>
                <a:cubicBezTo>
                  <a:pt x="322" y="111"/>
                  <a:pt x="322" y="111"/>
                  <a:pt x="322" y="110"/>
                </a:cubicBezTo>
                <a:close/>
                <a:moveTo>
                  <a:pt x="334" y="127"/>
                </a:moveTo>
                <a:cubicBezTo>
                  <a:pt x="337" y="127"/>
                  <a:pt x="345" y="131"/>
                  <a:pt x="350" y="129"/>
                </a:cubicBezTo>
                <a:cubicBezTo>
                  <a:pt x="351" y="130"/>
                  <a:pt x="352" y="130"/>
                  <a:pt x="353" y="130"/>
                </a:cubicBezTo>
                <a:cubicBezTo>
                  <a:pt x="353" y="130"/>
                  <a:pt x="353" y="131"/>
                  <a:pt x="353" y="131"/>
                </a:cubicBezTo>
                <a:cubicBezTo>
                  <a:pt x="347" y="132"/>
                  <a:pt x="339" y="133"/>
                  <a:pt x="333" y="133"/>
                </a:cubicBezTo>
                <a:cubicBezTo>
                  <a:pt x="322" y="133"/>
                  <a:pt x="314" y="126"/>
                  <a:pt x="306" y="130"/>
                </a:cubicBezTo>
                <a:cubicBezTo>
                  <a:pt x="303" y="129"/>
                  <a:pt x="302" y="129"/>
                  <a:pt x="301" y="128"/>
                </a:cubicBezTo>
                <a:cubicBezTo>
                  <a:pt x="300" y="127"/>
                  <a:pt x="300" y="127"/>
                  <a:pt x="300" y="127"/>
                </a:cubicBezTo>
                <a:cubicBezTo>
                  <a:pt x="308" y="125"/>
                  <a:pt x="326" y="127"/>
                  <a:pt x="334" y="127"/>
                </a:cubicBezTo>
                <a:close/>
                <a:moveTo>
                  <a:pt x="293" y="97"/>
                </a:moveTo>
                <a:cubicBezTo>
                  <a:pt x="295" y="96"/>
                  <a:pt x="296" y="96"/>
                  <a:pt x="297" y="95"/>
                </a:cubicBezTo>
                <a:cubicBezTo>
                  <a:pt x="299" y="96"/>
                  <a:pt x="300" y="96"/>
                  <a:pt x="302" y="96"/>
                </a:cubicBezTo>
                <a:cubicBezTo>
                  <a:pt x="300" y="98"/>
                  <a:pt x="300" y="98"/>
                  <a:pt x="298" y="99"/>
                </a:cubicBezTo>
                <a:cubicBezTo>
                  <a:pt x="297" y="98"/>
                  <a:pt x="295" y="98"/>
                  <a:pt x="293" y="98"/>
                </a:cubicBezTo>
                <a:cubicBezTo>
                  <a:pt x="293" y="97"/>
                  <a:pt x="293" y="97"/>
                  <a:pt x="293" y="97"/>
                </a:cubicBezTo>
                <a:close/>
                <a:moveTo>
                  <a:pt x="297" y="127"/>
                </a:moveTo>
                <a:cubicBezTo>
                  <a:pt x="297" y="127"/>
                  <a:pt x="297" y="128"/>
                  <a:pt x="297" y="128"/>
                </a:cubicBezTo>
                <a:cubicBezTo>
                  <a:pt x="289" y="128"/>
                  <a:pt x="285" y="129"/>
                  <a:pt x="275" y="127"/>
                </a:cubicBezTo>
                <a:cubicBezTo>
                  <a:pt x="280" y="124"/>
                  <a:pt x="288" y="127"/>
                  <a:pt x="293" y="125"/>
                </a:cubicBezTo>
                <a:cubicBezTo>
                  <a:pt x="294" y="126"/>
                  <a:pt x="296" y="126"/>
                  <a:pt x="297" y="127"/>
                </a:cubicBezTo>
                <a:close/>
                <a:moveTo>
                  <a:pt x="268" y="220"/>
                </a:moveTo>
                <a:cubicBezTo>
                  <a:pt x="268" y="219"/>
                  <a:pt x="268" y="220"/>
                  <a:pt x="268" y="218"/>
                </a:cubicBezTo>
                <a:cubicBezTo>
                  <a:pt x="269" y="218"/>
                  <a:pt x="271" y="217"/>
                  <a:pt x="272" y="216"/>
                </a:cubicBezTo>
                <a:cubicBezTo>
                  <a:pt x="273" y="216"/>
                  <a:pt x="274" y="216"/>
                  <a:pt x="275" y="216"/>
                </a:cubicBezTo>
                <a:cubicBezTo>
                  <a:pt x="273" y="219"/>
                  <a:pt x="272" y="219"/>
                  <a:pt x="270" y="223"/>
                </a:cubicBezTo>
                <a:cubicBezTo>
                  <a:pt x="268" y="221"/>
                  <a:pt x="269" y="223"/>
                  <a:pt x="268" y="220"/>
                </a:cubicBezTo>
                <a:close/>
                <a:moveTo>
                  <a:pt x="270" y="390"/>
                </a:moveTo>
                <a:cubicBezTo>
                  <a:pt x="268" y="388"/>
                  <a:pt x="269" y="389"/>
                  <a:pt x="268" y="388"/>
                </a:cubicBezTo>
                <a:cubicBezTo>
                  <a:pt x="270" y="389"/>
                  <a:pt x="269" y="388"/>
                  <a:pt x="270" y="390"/>
                </a:cubicBezTo>
                <a:close/>
                <a:moveTo>
                  <a:pt x="272" y="126"/>
                </a:moveTo>
                <a:cubicBezTo>
                  <a:pt x="272" y="126"/>
                  <a:pt x="272" y="127"/>
                  <a:pt x="271" y="127"/>
                </a:cubicBezTo>
                <a:cubicBezTo>
                  <a:pt x="269" y="127"/>
                  <a:pt x="267" y="127"/>
                  <a:pt x="265" y="128"/>
                </a:cubicBezTo>
                <a:cubicBezTo>
                  <a:pt x="264" y="128"/>
                  <a:pt x="264" y="128"/>
                  <a:pt x="263" y="127"/>
                </a:cubicBezTo>
                <a:cubicBezTo>
                  <a:pt x="263" y="127"/>
                  <a:pt x="263" y="126"/>
                  <a:pt x="263" y="125"/>
                </a:cubicBezTo>
                <a:cubicBezTo>
                  <a:pt x="266" y="126"/>
                  <a:pt x="266" y="126"/>
                  <a:pt x="268" y="125"/>
                </a:cubicBezTo>
                <a:cubicBezTo>
                  <a:pt x="269" y="126"/>
                  <a:pt x="270" y="126"/>
                  <a:pt x="272" y="126"/>
                </a:cubicBezTo>
                <a:close/>
                <a:moveTo>
                  <a:pt x="268" y="99"/>
                </a:moveTo>
                <a:cubicBezTo>
                  <a:pt x="269" y="98"/>
                  <a:pt x="270" y="96"/>
                  <a:pt x="271" y="95"/>
                </a:cubicBezTo>
                <a:cubicBezTo>
                  <a:pt x="272" y="95"/>
                  <a:pt x="273" y="96"/>
                  <a:pt x="274" y="96"/>
                </a:cubicBezTo>
                <a:cubicBezTo>
                  <a:pt x="272" y="98"/>
                  <a:pt x="272" y="98"/>
                  <a:pt x="271" y="100"/>
                </a:cubicBezTo>
                <a:cubicBezTo>
                  <a:pt x="270" y="99"/>
                  <a:pt x="269" y="99"/>
                  <a:pt x="268" y="99"/>
                </a:cubicBezTo>
                <a:close/>
                <a:moveTo>
                  <a:pt x="266" y="83"/>
                </a:moveTo>
                <a:cubicBezTo>
                  <a:pt x="265" y="83"/>
                  <a:pt x="265" y="83"/>
                  <a:pt x="264" y="83"/>
                </a:cubicBezTo>
                <a:cubicBezTo>
                  <a:pt x="265" y="83"/>
                  <a:pt x="265" y="82"/>
                  <a:pt x="265" y="81"/>
                </a:cubicBezTo>
                <a:cubicBezTo>
                  <a:pt x="267" y="82"/>
                  <a:pt x="266" y="82"/>
                  <a:pt x="267" y="83"/>
                </a:cubicBezTo>
                <a:cubicBezTo>
                  <a:pt x="266" y="83"/>
                  <a:pt x="266" y="83"/>
                  <a:pt x="266" y="83"/>
                </a:cubicBezTo>
                <a:close/>
                <a:moveTo>
                  <a:pt x="265" y="98"/>
                </a:moveTo>
                <a:cubicBezTo>
                  <a:pt x="265" y="99"/>
                  <a:pt x="265" y="99"/>
                  <a:pt x="264" y="99"/>
                </a:cubicBezTo>
                <a:cubicBezTo>
                  <a:pt x="261" y="100"/>
                  <a:pt x="256" y="102"/>
                  <a:pt x="253" y="100"/>
                </a:cubicBezTo>
                <a:cubicBezTo>
                  <a:pt x="252" y="100"/>
                  <a:pt x="252" y="99"/>
                  <a:pt x="252" y="99"/>
                </a:cubicBezTo>
                <a:cubicBezTo>
                  <a:pt x="256" y="99"/>
                  <a:pt x="259" y="98"/>
                  <a:pt x="262" y="97"/>
                </a:cubicBezTo>
                <a:cubicBezTo>
                  <a:pt x="263" y="97"/>
                  <a:pt x="264" y="98"/>
                  <a:pt x="265" y="98"/>
                </a:cubicBezTo>
                <a:close/>
                <a:moveTo>
                  <a:pt x="258" y="139"/>
                </a:moveTo>
                <a:cubicBezTo>
                  <a:pt x="260" y="139"/>
                  <a:pt x="260" y="139"/>
                  <a:pt x="261" y="139"/>
                </a:cubicBezTo>
                <a:cubicBezTo>
                  <a:pt x="261" y="139"/>
                  <a:pt x="262" y="140"/>
                  <a:pt x="263" y="140"/>
                </a:cubicBezTo>
                <a:cubicBezTo>
                  <a:pt x="262" y="140"/>
                  <a:pt x="262" y="141"/>
                  <a:pt x="262" y="141"/>
                </a:cubicBezTo>
                <a:cubicBezTo>
                  <a:pt x="261" y="141"/>
                  <a:pt x="260" y="141"/>
                  <a:pt x="258" y="140"/>
                </a:cubicBezTo>
                <a:cubicBezTo>
                  <a:pt x="258" y="140"/>
                  <a:pt x="258" y="140"/>
                  <a:pt x="258" y="139"/>
                </a:cubicBezTo>
                <a:close/>
                <a:moveTo>
                  <a:pt x="262" y="195"/>
                </a:moveTo>
                <a:cubicBezTo>
                  <a:pt x="264" y="195"/>
                  <a:pt x="266" y="196"/>
                  <a:pt x="268" y="196"/>
                </a:cubicBezTo>
                <a:cubicBezTo>
                  <a:pt x="265" y="198"/>
                  <a:pt x="263" y="197"/>
                  <a:pt x="261" y="200"/>
                </a:cubicBezTo>
                <a:cubicBezTo>
                  <a:pt x="259" y="199"/>
                  <a:pt x="259" y="199"/>
                  <a:pt x="259" y="199"/>
                </a:cubicBezTo>
                <a:cubicBezTo>
                  <a:pt x="260" y="197"/>
                  <a:pt x="261" y="197"/>
                  <a:pt x="262" y="195"/>
                </a:cubicBezTo>
                <a:close/>
                <a:moveTo>
                  <a:pt x="274" y="169"/>
                </a:moveTo>
                <a:cubicBezTo>
                  <a:pt x="275" y="168"/>
                  <a:pt x="276" y="168"/>
                  <a:pt x="277" y="167"/>
                </a:cubicBezTo>
                <a:cubicBezTo>
                  <a:pt x="278" y="168"/>
                  <a:pt x="277" y="168"/>
                  <a:pt x="278" y="170"/>
                </a:cubicBezTo>
                <a:cubicBezTo>
                  <a:pt x="276" y="169"/>
                  <a:pt x="275" y="169"/>
                  <a:pt x="274" y="169"/>
                </a:cubicBezTo>
                <a:close/>
                <a:moveTo>
                  <a:pt x="281" y="186"/>
                </a:moveTo>
                <a:cubicBezTo>
                  <a:pt x="279" y="187"/>
                  <a:pt x="277" y="186"/>
                  <a:pt x="276" y="185"/>
                </a:cubicBezTo>
                <a:cubicBezTo>
                  <a:pt x="277" y="185"/>
                  <a:pt x="279" y="186"/>
                  <a:pt x="281" y="186"/>
                </a:cubicBezTo>
                <a:close/>
                <a:moveTo>
                  <a:pt x="277" y="220"/>
                </a:moveTo>
                <a:cubicBezTo>
                  <a:pt x="278" y="220"/>
                  <a:pt x="279" y="220"/>
                  <a:pt x="280" y="221"/>
                </a:cubicBezTo>
                <a:cubicBezTo>
                  <a:pt x="279" y="222"/>
                  <a:pt x="279" y="222"/>
                  <a:pt x="278" y="223"/>
                </a:cubicBezTo>
                <a:cubicBezTo>
                  <a:pt x="277" y="223"/>
                  <a:pt x="276" y="223"/>
                  <a:pt x="275" y="223"/>
                </a:cubicBezTo>
                <a:cubicBezTo>
                  <a:pt x="276" y="222"/>
                  <a:pt x="276" y="221"/>
                  <a:pt x="277" y="220"/>
                </a:cubicBezTo>
                <a:close/>
                <a:moveTo>
                  <a:pt x="277" y="192"/>
                </a:moveTo>
                <a:cubicBezTo>
                  <a:pt x="277" y="192"/>
                  <a:pt x="277" y="191"/>
                  <a:pt x="276" y="191"/>
                </a:cubicBezTo>
                <a:cubicBezTo>
                  <a:pt x="276" y="191"/>
                  <a:pt x="277" y="191"/>
                  <a:pt x="277" y="190"/>
                </a:cubicBezTo>
                <a:cubicBezTo>
                  <a:pt x="279" y="191"/>
                  <a:pt x="279" y="191"/>
                  <a:pt x="281" y="190"/>
                </a:cubicBezTo>
                <a:cubicBezTo>
                  <a:pt x="282" y="190"/>
                  <a:pt x="283" y="191"/>
                  <a:pt x="284" y="191"/>
                </a:cubicBezTo>
                <a:cubicBezTo>
                  <a:pt x="282" y="193"/>
                  <a:pt x="282" y="192"/>
                  <a:pt x="280" y="193"/>
                </a:cubicBezTo>
                <a:cubicBezTo>
                  <a:pt x="278" y="192"/>
                  <a:pt x="278" y="193"/>
                  <a:pt x="277" y="192"/>
                </a:cubicBezTo>
                <a:close/>
                <a:moveTo>
                  <a:pt x="282" y="220"/>
                </a:moveTo>
                <a:cubicBezTo>
                  <a:pt x="283" y="218"/>
                  <a:pt x="283" y="217"/>
                  <a:pt x="283" y="215"/>
                </a:cubicBezTo>
                <a:cubicBezTo>
                  <a:pt x="284" y="215"/>
                  <a:pt x="285" y="215"/>
                  <a:pt x="285" y="215"/>
                </a:cubicBezTo>
                <a:cubicBezTo>
                  <a:pt x="285" y="218"/>
                  <a:pt x="285" y="218"/>
                  <a:pt x="285" y="220"/>
                </a:cubicBezTo>
                <a:cubicBezTo>
                  <a:pt x="285" y="220"/>
                  <a:pt x="285" y="220"/>
                  <a:pt x="284" y="220"/>
                </a:cubicBezTo>
                <a:cubicBezTo>
                  <a:pt x="284" y="220"/>
                  <a:pt x="283" y="220"/>
                  <a:pt x="282" y="220"/>
                </a:cubicBezTo>
                <a:close/>
                <a:moveTo>
                  <a:pt x="284" y="291"/>
                </a:moveTo>
                <a:cubicBezTo>
                  <a:pt x="282" y="292"/>
                  <a:pt x="282" y="292"/>
                  <a:pt x="281" y="290"/>
                </a:cubicBezTo>
                <a:cubicBezTo>
                  <a:pt x="282" y="291"/>
                  <a:pt x="283" y="291"/>
                  <a:pt x="284" y="291"/>
                </a:cubicBezTo>
                <a:close/>
                <a:moveTo>
                  <a:pt x="285" y="188"/>
                </a:moveTo>
                <a:cubicBezTo>
                  <a:pt x="284" y="187"/>
                  <a:pt x="283" y="186"/>
                  <a:pt x="283" y="185"/>
                </a:cubicBezTo>
                <a:cubicBezTo>
                  <a:pt x="288" y="186"/>
                  <a:pt x="288" y="186"/>
                  <a:pt x="288" y="186"/>
                </a:cubicBezTo>
                <a:cubicBezTo>
                  <a:pt x="288" y="187"/>
                  <a:pt x="288" y="187"/>
                  <a:pt x="288" y="187"/>
                </a:cubicBezTo>
                <a:cubicBezTo>
                  <a:pt x="287" y="188"/>
                  <a:pt x="286" y="188"/>
                  <a:pt x="285" y="188"/>
                </a:cubicBezTo>
                <a:close/>
                <a:moveTo>
                  <a:pt x="289" y="140"/>
                </a:moveTo>
                <a:cubicBezTo>
                  <a:pt x="288" y="142"/>
                  <a:pt x="288" y="141"/>
                  <a:pt x="287" y="142"/>
                </a:cubicBezTo>
                <a:cubicBezTo>
                  <a:pt x="287" y="142"/>
                  <a:pt x="287" y="142"/>
                  <a:pt x="286" y="143"/>
                </a:cubicBezTo>
                <a:cubicBezTo>
                  <a:pt x="286" y="141"/>
                  <a:pt x="286" y="138"/>
                  <a:pt x="285" y="136"/>
                </a:cubicBezTo>
                <a:cubicBezTo>
                  <a:pt x="286" y="136"/>
                  <a:pt x="287" y="137"/>
                  <a:pt x="288" y="137"/>
                </a:cubicBezTo>
                <a:cubicBezTo>
                  <a:pt x="287" y="140"/>
                  <a:pt x="287" y="138"/>
                  <a:pt x="289" y="140"/>
                </a:cubicBezTo>
                <a:close/>
                <a:moveTo>
                  <a:pt x="291" y="167"/>
                </a:moveTo>
                <a:cubicBezTo>
                  <a:pt x="292" y="167"/>
                  <a:pt x="292" y="167"/>
                  <a:pt x="293" y="167"/>
                </a:cubicBezTo>
                <a:cubicBezTo>
                  <a:pt x="292" y="168"/>
                  <a:pt x="292" y="169"/>
                  <a:pt x="291" y="170"/>
                </a:cubicBezTo>
                <a:cubicBezTo>
                  <a:pt x="284" y="169"/>
                  <a:pt x="284" y="169"/>
                  <a:pt x="284" y="169"/>
                </a:cubicBezTo>
                <a:cubicBezTo>
                  <a:pt x="286" y="168"/>
                  <a:pt x="289" y="168"/>
                  <a:pt x="291" y="167"/>
                </a:cubicBezTo>
                <a:close/>
                <a:moveTo>
                  <a:pt x="286" y="297"/>
                </a:moveTo>
                <a:cubicBezTo>
                  <a:pt x="288" y="296"/>
                  <a:pt x="291" y="296"/>
                  <a:pt x="292" y="295"/>
                </a:cubicBezTo>
                <a:cubicBezTo>
                  <a:pt x="293" y="295"/>
                  <a:pt x="293" y="295"/>
                  <a:pt x="293" y="295"/>
                </a:cubicBezTo>
                <a:cubicBezTo>
                  <a:pt x="292" y="297"/>
                  <a:pt x="293" y="296"/>
                  <a:pt x="292" y="297"/>
                </a:cubicBezTo>
                <a:cubicBezTo>
                  <a:pt x="291" y="297"/>
                  <a:pt x="289" y="298"/>
                  <a:pt x="289" y="298"/>
                </a:cubicBezTo>
                <a:cubicBezTo>
                  <a:pt x="287" y="298"/>
                  <a:pt x="286" y="298"/>
                  <a:pt x="285" y="298"/>
                </a:cubicBezTo>
                <a:cubicBezTo>
                  <a:pt x="286" y="297"/>
                  <a:pt x="286" y="297"/>
                  <a:pt x="286" y="297"/>
                </a:cubicBezTo>
                <a:close/>
                <a:moveTo>
                  <a:pt x="295" y="304"/>
                </a:moveTo>
                <a:cubicBezTo>
                  <a:pt x="293" y="304"/>
                  <a:pt x="293" y="304"/>
                  <a:pt x="292" y="303"/>
                </a:cubicBezTo>
                <a:cubicBezTo>
                  <a:pt x="293" y="303"/>
                  <a:pt x="294" y="304"/>
                  <a:pt x="295" y="304"/>
                </a:cubicBezTo>
                <a:close/>
                <a:moveTo>
                  <a:pt x="286" y="85"/>
                </a:moveTo>
                <a:cubicBezTo>
                  <a:pt x="288" y="85"/>
                  <a:pt x="289" y="85"/>
                  <a:pt x="290" y="86"/>
                </a:cubicBezTo>
                <a:cubicBezTo>
                  <a:pt x="291" y="88"/>
                  <a:pt x="290" y="87"/>
                  <a:pt x="292" y="89"/>
                </a:cubicBezTo>
                <a:cubicBezTo>
                  <a:pt x="291" y="89"/>
                  <a:pt x="291" y="90"/>
                  <a:pt x="291" y="90"/>
                </a:cubicBezTo>
                <a:cubicBezTo>
                  <a:pt x="288" y="90"/>
                  <a:pt x="270" y="89"/>
                  <a:pt x="269" y="89"/>
                </a:cubicBezTo>
                <a:cubicBezTo>
                  <a:pt x="268" y="87"/>
                  <a:pt x="269" y="86"/>
                  <a:pt x="271" y="85"/>
                </a:cubicBezTo>
                <a:cubicBezTo>
                  <a:pt x="271" y="84"/>
                  <a:pt x="271" y="83"/>
                  <a:pt x="271" y="83"/>
                </a:cubicBezTo>
                <a:cubicBezTo>
                  <a:pt x="273" y="83"/>
                  <a:pt x="274" y="83"/>
                  <a:pt x="275" y="85"/>
                </a:cubicBezTo>
                <a:cubicBezTo>
                  <a:pt x="280" y="86"/>
                  <a:pt x="284" y="87"/>
                  <a:pt x="286" y="85"/>
                </a:cubicBezTo>
                <a:close/>
                <a:moveTo>
                  <a:pt x="272" y="79"/>
                </a:moveTo>
                <a:cubicBezTo>
                  <a:pt x="272" y="79"/>
                  <a:pt x="273" y="79"/>
                  <a:pt x="274" y="79"/>
                </a:cubicBezTo>
                <a:cubicBezTo>
                  <a:pt x="274" y="79"/>
                  <a:pt x="271" y="83"/>
                  <a:pt x="271" y="82"/>
                </a:cubicBezTo>
                <a:cubicBezTo>
                  <a:pt x="269" y="80"/>
                  <a:pt x="272" y="80"/>
                  <a:pt x="272" y="79"/>
                </a:cubicBezTo>
                <a:close/>
                <a:moveTo>
                  <a:pt x="278" y="71"/>
                </a:moveTo>
                <a:cubicBezTo>
                  <a:pt x="277" y="72"/>
                  <a:pt x="277" y="73"/>
                  <a:pt x="277" y="74"/>
                </a:cubicBezTo>
                <a:cubicBezTo>
                  <a:pt x="275" y="75"/>
                  <a:pt x="274" y="75"/>
                  <a:pt x="272" y="77"/>
                </a:cubicBezTo>
                <a:cubicBezTo>
                  <a:pt x="269" y="76"/>
                  <a:pt x="267" y="75"/>
                  <a:pt x="265" y="74"/>
                </a:cubicBezTo>
                <a:cubicBezTo>
                  <a:pt x="266" y="73"/>
                  <a:pt x="266" y="72"/>
                  <a:pt x="266" y="71"/>
                </a:cubicBezTo>
                <a:cubicBezTo>
                  <a:pt x="270" y="71"/>
                  <a:pt x="272" y="70"/>
                  <a:pt x="278" y="71"/>
                </a:cubicBezTo>
                <a:close/>
                <a:moveTo>
                  <a:pt x="254" y="43"/>
                </a:moveTo>
                <a:cubicBezTo>
                  <a:pt x="254" y="43"/>
                  <a:pt x="254" y="43"/>
                  <a:pt x="255" y="42"/>
                </a:cubicBezTo>
                <a:cubicBezTo>
                  <a:pt x="256" y="43"/>
                  <a:pt x="256" y="43"/>
                  <a:pt x="257" y="43"/>
                </a:cubicBezTo>
                <a:cubicBezTo>
                  <a:pt x="257" y="44"/>
                  <a:pt x="256" y="45"/>
                  <a:pt x="256" y="46"/>
                </a:cubicBezTo>
                <a:cubicBezTo>
                  <a:pt x="256" y="46"/>
                  <a:pt x="256" y="45"/>
                  <a:pt x="255" y="45"/>
                </a:cubicBezTo>
                <a:cubicBezTo>
                  <a:pt x="255" y="45"/>
                  <a:pt x="252" y="44"/>
                  <a:pt x="254" y="43"/>
                </a:cubicBezTo>
                <a:close/>
                <a:moveTo>
                  <a:pt x="245" y="45"/>
                </a:moveTo>
                <a:cubicBezTo>
                  <a:pt x="245" y="44"/>
                  <a:pt x="246" y="44"/>
                  <a:pt x="246" y="44"/>
                </a:cubicBezTo>
                <a:cubicBezTo>
                  <a:pt x="247" y="44"/>
                  <a:pt x="248" y="44"/>
                  <a:pt x="249" y="45"/>
                </a:cubicBezTo>
                <a:cubicBezTo>
                  <a:pt x="249" y="45"/>
                  <a:pt x="249" y="45"/>
                  <a:pt x="249" y="46"/>
                </a:cubicBezTo>
                <a:cubicBezTo>
                  <a:pt x="247" y="46"/>
                  <a:pt x="248" y="46"/>
                  <a:pt x="247" y="46"/>
                </a:cubicBezTo>
                <a:cubicBezTo>
                  <a:pt x="247" y="46"/>
                  <a:pt x="243" y="45"/>
                  <a:pt x="245" y="45"/>
                </a:cubicBezTo>
                <a:close/>
                <a:moveTo>
                  <a:pt x="243" y="55"/>
                </a:moveTo>
                <a:cubicBezTo>
                  <a:pt x="243" y="55"/>
                  <a:pt x="243" y="54"/>
                  <a:pt x="243" y="54"/>
                </a:cubicBezTo>
                <a:cubicBezTo>
                  <a:pt x="244" y="54"/>
                  <a:pt x="244" y="55"/>
                  <a:pt x="245" y="55"/>
                </a:cubicBezTo>
                <a:cubicBezTo>
                  <a:pt x="245" y="55"/>
                  <a:pt x="245" y="55"/>
                  <a:pt x="245" y="54"/>
                </a:cubicBezTo>
                <a:cubicBezTo>
                  <a:pt x="250" y="55"/>
                  <a:pt x="253" y="53"/>
                  <a:pt x="255" y="50"/>
                </a:cubicBezTo>
                <a:cubicBezTo>
                  <a:pt x="256" y="53"/>
                  <a:pt x="255" y="53"/>
                  <a:pt x="253" y="55"/>
                </a:cubicBezTo>
                <a:cubicBezTo>
                  <a:pt x="251" y="58"/>
                  <a:pt x="252" y="55"/>
                  <a:pt x="248" y="56"/>
                </a:cubicBezTo>
                <a:cubicBezTo>
                  <a:pt x="247" y="56"/>
                  <a:pt x="246" y="59"/>
                  <a:pt x="245" y="60"/>
                </a:cubicBezTo>
                <a:cubicBezTo>
                  <a:pt x="245" y="60"/>
                  <a:pt x="243" y="57"/>
                  <a:pt x="241" y="57"/>
                </a:cubicBezTo>
                <a:cubicBezTo>
                  <a:pt x="242" y="55"/>
                  <a:pt x="242" y="56"/>
                  <a:pt x="243" y="55"/>
                </a:cubicBezTo>
                <a:close/>
                <a:moveTo>
                  <a:pt x="226" y="69"/>
                </a:moveTo>
                <a:cubicBezTo>
                  <a:pt x="228" y="68"/>
                  <a:pt x="228" y="68"/>
                  <a:pt x="229" y="66"/>
                </a:cubicBezTo>
                <a:cubicBezTo>
                  <a:pt x="231" y="66"/>
                  <a:pt x="233" y="67"/>
                  <a:pt x="235" y="67"/>
                </a:cubicBezTo>
                <a:cubicBezTo>
                  <a:pt x="235" y="67"/>
                  <a:pt x="236" y="68"/>
                  <a:pt x="236" y="68"/>
                </a:cubicBezTo>
                <a:cubicBezTo>
                  <a:pt x="233" y="70"/>
                  <a:pt x="233" y="69"/>
                  <a:pt x="232" y="74"/>
                </a:cubicBezTo>
                <a:cubicBezTo>
                  <a:pt x="227" y="74"/>
                  <a:pt x="223" y="75"/>
                  <a:pt x="220" y="71"/>
                </a:cubicBezTo>
                <a:cubicBezTo>
                  <a:pt x="219" y="71"/>
                  <a:pt x="218" y="71"/>
                  <a:pt x="217" y="71"/>
                </a:cubicBezTo>
                <a:cubicBezTo>
                  <a:pt x="217" y="73"/>
                  <a:pt x="217" y="75"/>
                  <a:pt x="217" y="76"/>
                </a:cubicBezTo>
                <a:cubicBezTo>
                  <a:pt x="217" y="77"/>
                  <a:pt x="217" y="77"/>
                  <a:pt x="217" y="78"/>
                </a:cubicBezTo>
                <a:cubicBezTo>
                  <a:pt x="211" y="76"/>
                  <a:pt x="212" y="72"/>
                  <a:pt x="211" y="68"/>
                </a:cubicBezTo>
                <a:cubicBezTo>
                  <a:pt x="216" y="68"/>
                  <a:pt x="223" y="68"/>
                  <a:pt x="226" y="69"/>
                </a:cubicBezTo>
                <a:close/>
                <a:moveTo>
                  <a:pt x="210" y="83"/>
                </a:moveTo>
                <a:cubicBezTo>
                  <a:pt x="214" y="84"/>
                  <a:pt x="217" y="84"/>
                  <a:pt x="219" y="83"/>
                </a:cubicBezTo>
                <a:cubicBezTo>
                  <a:pt x="220" y="83"/>
                  <a:pt x="221" y="83"/>
                  <a:pt x="222" y="83"/>
                </a:cubicBezTo>
                <a:cubicBezTo>
                  <a:pt x="222" y="84"/>
                  <a:pt x="222" y="84"/>
                  <a:pt x="222" y="84"/>
                </a:cubicBezTo>
                <a:cubicBezTo>
                  <a:pt x="219" y="85"/>
                  <a:pt x="214" y="84"/>
                  <a:pt x="211" y="85"/>
                </a:cubicBezTo>
                <a:cubicBezTo>
                  <a:pt x="211" y="85"/>
                  <a:pt x="210" y="85"/>
                  <a:pt x="209" y="85"/>
                </a:cubicBezTo>
                <a:lnTo>
                  <a:pt x="210" y="83"/>
                </a:lnTo>
                <a:close/>
                <a:moveTo>
                  <a:pt x="194" y="287"/>
                </a:moveTo>
                <a:cubicBezTo>
                  <a:pt x="195" y="287"/>
                  <a:pt x="195" y="287"/>
                  <a:pt x="196" y="287"/>
                </a:cubicBezTo>
                <a:cubicBezTo>
                  <a:pt x="195" y="288"/>
                  <a:pt x="195" y="289"/>
                  <a:pt x="194" y="290"/>
                </a:cubicBezTo>
                <a:cubicBezTo>
                  <a:pt x="187" y="288"/>
                  <a:pt x="187" y="288"/>
                  <a:pt x="187" y="288"/>
                </a:cubicBezTo>
                <a:cubicBezTo>
                  <a:pt x="189" y="287"/>
                  <a:pt x="192" y="287"/>
                  <a:pt x="194" y="287"/>
                </a:cubicBezTo>
                <a:close/>
                <a:moveTo>
                  <a:pt x="213" y="309"/>
                </a:moveTo>
                <a:cubicBezTo>
                  <a:pt x="209" y="307"/>
                  <a:pt x="200" y="304"/>
                  <a:pt x="194" y="307"/>
                </a:cubicBezTo>
                <a:cubicBezTo>
                  <a:pt x="194" y="307"/>
                  <a:pt x="193" y="306"/>
                  <a:pt x="193" y="306"/>
                </a:cubicBezTo>
                <a:cubicBezTo>
                  <a:pt x="195" y="308"/>
                  <a:pt x="196" y="308"/>
                  <a:pt x="198" y="307"/>
                </a:cubicBezTo>
                <a:cubicBezTo>
                  <a:pt x="196" y="309"/>
                  <a:pt x="194" y="308"/>
                  <a:pt x="191" y="309"/>
                </a:cubicBezTo>
                <a:cubicBezTo>
                  <a:pt x="187" y="308"/>
                  <a:pt x="188" y="307"/>
                  <a:pt x="185" y="306"/>
                </a:cubicBezTo>
                <a:cubicBezTo>
                  <a:pt x="185" y="305"/>
                  <a:pt x="185" y="305"/>
                  <a:pt x="185" y="305"/>
                </a:cubicBezTo>
                <a:cubicBezTo>
                  <a:pt x="189" y="303"/>
                  <a:pt x="194" y="301"/>
                  <a:pt x="198" y="299"/>
                </a:cubicBezTo>
                <a:cubicBezTo>
                  <a:pt x="200" y="301"/>
                  <a:pt x="199" y="299"/>
                  <a:pt x="198" y="302"/>
                </a:cubicBezTo>
                <a:cubicBezTo>
                  <a:pt x="203" y="303"/>
                  <a:pt x="209" y="305"/>
                  <a:pt x="213" y="303"/>
                </a:cubicBezTo>
                <a:cubicBezTo>
                  <a:pt x="215" y="303"/>
                  <a:pt x="217" y="304"/>
                  <a:pt x="219" y="304"/>
                </a:cubicBezTo>
                <a:cubicBezTo>
                  <a:pt x="216" y="306"/>
                  <a:pt x="215" y="306"/>
                  <a:pt x="213" y="309"/>
                </a:cubicBezTo>
                <a:close/>
                <a:moveTo>
                  <a:pt x="218" y="99"/>
                </a:moveTo>
                <a:cubicBezTo>
                  <a:pt x="215" y="99"/>
                  <a:pt x="211" y="98"/>
                  <a:pt x="208" y="97"/>
                </a:cubicBezTo>
                <a:cubicBezTo>
                  <a:pt x="208" y="97"/>
                  <a:pt x="208" y="97"/>
                  <a:pt x="208" y="96"/>
                </a:cubicBezTo>
                <a:cubicBezTo>
                  <a:pt x="209" y="96"/>
                  <a:pt x="223" y="92"/>
                  <a:pt x="225" y="91"/>
                </a:cubicBezTo>
                <a:cubicBezTo>
                  <a:pt x="226" y="92"/>
                  <a:pt x="227" y="92"/>
                  <a:pt x="228" y="92"/>
                </a:cubicBezTo>
                <a:cubicBezTo>
                  <a:pt x="225" y="96"/>
                  <a:pt x="222" y="97"/>
                  <a:pt x="218" y="99"/>
                </a:cubicBezTo>
                <a:close/>
                <a:moveTo>
                  <a:pt x="237" y="98"/>
                </a:moveTo>
                <a:cubicBezTo>
                  <a:pt x="235" y="97"/>
                  <a:pt x="232" y="97"/>
                  <a:pt x="229" y="96"/>
                </a:cubicBezTo>
                <a:cubicBezTo>
                  <a:pt x="229" y="95"/>
                  <a:pt x="230" y="94"/>
                  <a:pt x="230" y="93"/>
                </a:cubicBezTo>
                <a:cubicBezTo>
                  <a:pt x="232" y="93"/>
                  <a:pt x="235" y="94"/>
                  <a:pt x="237" y="94"/>
                </a:cubicBezTo>
                <a:cubicBezTo>
                  <a:pt x="237" y="95"/>
                  <a:pt x="237" y="96"/>
                  <a:pt x="237" y="98"/>
                </a:cubicBezTo>
                <a:close/>
                <a:moveTo>
                  <a:pt x="240" y="71"/>
                </a:moveTo>
                <a:cubicBezTo>
                  <a:pt x="238" y="71"/>
                  <a:pt x="239" y="72"/>
                  <a:pt x="238" y="71"/>
                </a:cubicBezTo>
                <a:cubicBezTo>
                  <a:pt x="237" y="70"/>
                  <a:pt x="237" y="70"/>
                  <a:pt x="237" y="69"/>
                </a:cubicBezTo>
                <a:cubicBezTo>
                  <a:pt x="241" y="68"/>
                  <a:pt x="239" y="69"/>
                  <a:pt x="239" y="66"/>
                </a:cubicBezTo>
                <a:cubicBezTo>
                  <a:pt x="246" y="65"/>
                  <a:pt x="261" y="63"/>
                  <a:pt x="267" y="61"/>
                </a:cubicBezTo>
                <a:cubicBezTo>
                  <a:pt x="269" y="61"/>
                  <a:pt x="269" y="61"/>
                  <a:pt x="269" y="61"/>
                </a:cubicBezTo>
                <a:cubicBezTo>
                  <a:pt x="269" y="63"/>
                  <a:pt x="269" y="63"/>
                  <a:pt x="269" y="63"/>
                </a:cubicBezTo>
                <a:cubicBezTo>
                  <a:pt x="263" y="66"/>
                  <a:pt x="264" y="63"/>
                  <a:pt x="260" y="65"/>
                </a:cubicBezTo>
                <a:cubicBezTo>
                  <a:pt x="258" y="65"/>
                  <a:pt x="259" y="67"/>
                  <a:pt x="258" y="68"/>
                </a:cubicBezTo>
                <a:cubicBezTo>
                  <a:pt x="256" y="70"/>
                  <a:pt x="252" y="70"/>
                  <a:pt x="250" y="72"/>
                </a:cubicBezTo>
                <a:cubicBezTo>
                  <a:pt x="249" y="72"/>
                  <a:pt x="249" y="72"/>
                  <a:pt x="248" y="72"/>
                </a:cubicBezTo>
                <a:cubicBezTo>
                  <a:pt x="248" y="70"/>
                  <a:pt x="247" y="68"/>
                  <a:pt x="247" y="67"/>
                </a:cubicBezTo>
                <a:cubicBezTo>
                  <a:pt x="247" y="67"/>
                  <a:pt x="247" y="67"/>
                  <a:pt x="247" y="66"/>
                </a:cubicBezTo>
                <a:cubicBezTo>
                  <a:pt x="243" y="68"/>
                  <a:pt x="244" y="70"/>
                  <a:pt x="240" y="71"/>
                </a:cubicBezTo>
                <a:close/>
                <a:moveTo>
                  <a:pt x="249" y="78"/>
                </a:moveTo>
                <a:cubicBezTo>
                  <a:pt x="249" y="78"/>
                  <a:pt x="250" y="78"/>
                  <a:pt x="251" y="79"/>
                </a:cubicBezTo>
                <a:cubicBezTo>
                  <a:pt x="250" y="81"/>
                  <a:pt x="249" y="83"/>
                  <a:pt x="248" y="85"/>
                </a:cubicBezTo>
                <a:cubicBezTo>
                  <a:pt x="247" y="85"/>
                  <a:pt x="246" y="85"/>
                  <a:pt x="245" y="85"/>
                </a:cubicBezTo>
                <a:cubicBezTo>
                  <a:pt x="246" y="80"/>
                  <a:pt x="247" y="80"/>
                  <a:pt x="249" y="78"/>
                </a:cubicBezTo>
                <a:close/>
                <a:moveTo>
                  <a:pt x="248" y="128"/>
                </a:moveTo>
                <a:cubicBezTo>
                  <a:pt x="248" y="127"/>
                  <a:pt x="248" y="127"/>
                  <a:pt x="248" y="127"/>
                </a:cubicBezTo>
                <a:cubicBezTo>
                  <a:pt x="250" y="126"/>
                  <a:pt x="254" y="126"/>
                  <a:pt x="256" y="125"/>
                </a:cubicBezTo>
                <a:cubicBezTo>
                  <a:pt x="258" y="126"/>
                  <a:pt x="257" y="125"/>
                  <a:pt x="258" y="126"/>
                </a:cubicBezTo>
                <a:cubicBezTo>
                  <a:pt x="256" y="127"/>
                  <a:pt x="255" y="128"/>
                  <a:pt x="253" y="129"/>
                </a:cubicBezTo>
                <a:cubicBezTo>
                  <a:pt x="252" y="128"/>
                  <a:pt x="250" y="128"/>
                  <a:pt x="248" y="128"/>
                </a:cubicBezTo>
                <a:close/>
                <a:moveTo>
                  <a:pt x="249" y="191"/>
                </a:moveTo>
                <a:cubicBezTo>
                  <a:pt x="250" y="190"/>
                  <a:pt x="250" y="189"/>
                  <a:pt x="251" y="188"/>
                </a:cubicBezTo>
                <a:cubicBezTo>
                  <a:pt x="253" y="189"/>
                  <a:pt x="255" y="189"/>
                  <a:pt x="258" y="190"/>
                </a:cubicBezTo>
                <a:cubicBezTo>
                  <a:pt x="255" y="191"/>
                  <a:pt x="254" y="190"/>
                  <a:pt x="252" y="192"/>
                </a:cubicBezTo>
                <a:cubicBezTo>
                  <a:pt x="251" y="192"/>
                  <a:pt x="250" y="191"/>
                  <a:pt x="249" y="191"/>
                </a:cubicBezTo>
                <a:close/>
                <a:moveTo>
                  <a:pt x="257" y="253"/>
                </a:moveTo>
                <a:cubicBezTo>
                  <a:pt x="255" y="253"/>
                  <a:pt x="254" y="253"/>
                  <a:pt x="252" y="253"/>
                </a:cubicBezTo>
                <a:cubicBezTo>
                  <a:pt x="252" y="252"/>
                  <a:pt x="253" y="252"/>
                  <a:pt x="253" y="251"/>
                </a:cubicBezTo>
                <a:cubicBezTo>
                  <a:pt x="254" y="251"/>
                  <a:pt x="255" y="252"/>
                  <a:pt x="257" y="252"/>
                </a:cubicBezTo>
                <a:cubicBezTo>
                  <a:pt x="257" y="252"/>
                  <a:pt x="257" y="252"/>
                  <a:pt x="257" y="253"/>
                </a:cubicBezTo>
                <a:close/>
                <a:moveTo>
                  <a:pt x="256" y="222"/>
                </a:moveTo>
                <a:cubicBezTo>
                  <a:pt x="255" y="222"/>
                  <a:pt x="254" y="222"/>
                  <a:pt x="252" y="221"/>
                </a:cubicBezTo>
                <a:cubicBezTo>
                  <a:pt x="254" y="217"/>
                  <a:pt x="255" y="218"/>
                  <a:pt x="258" y="216"/>
                </a:cubicBezTo>
                <a:cubicBezTo>
                  <a:pt x="260" y="217"/>
                  <a:pt x="260" y="217"/>
                  <a:pt x="262" y="218"/>
                </a:cubicBezTo>
                <a:cubicBezTo>
                  <a:pt x="259" y="220"/>
                  <a:pt x="258" y="219"/>
                  <a:pt x="256" y="222"/>
                </a:cubicBezTo>
                <a:close/>
                <a:moveTo>
                  <a:pt x="258" y="389"/>
                </a:moveTo>
                <a:cubicBezTo>
                  <a:pt x="260" y="389"/>
                  <a:pt x="262" y="389"/>
                  <a:pt x="263" y="388"/>
                </a:cubicBezTo>
                <a:cubicBezTo>
                  <a:pt x="264" y="388"/>
                  <a:pt x="266" y="389"/>
                  <a:pt x="267" y="389"/>
                </a:cubicBezTo>
                <a:cubicBezTo>
                  <a:pt x="267" y="389"/>
                  <a:pt x="267" y="390"/>
                  <a:pt x="267" y="390"/>
                </a:cubicBezTo>
                <a:cubicBezTo>
                  <a:pt x="264" y="390"/>
                  <a:pt x="264" y="390"/>
                  <a:pt x="262" y="391"/>
                </a:cubicBezTo>
                <a:cubicBezTo>
                  <a:pt x="261" y="391"/>
                  <a:pt x="260" y="391"/>
                  <a:pt x="258" y="390"/>
                </a:cubicBezTo>
                <a:cubicBezTo>
                  <a:pt x="258" y="390"/>
                  <a:pt x="258" y="390"/>
                  <a:pt x="258" y="389"/>
                </a:cubicBezTo>
                <a:close/>
                <a:moveTo>
                  <a:pt x="264" y="491"/>
                </a:moveTo>
                <a:cubicBezTo>
                  <a:pt x="264" y="491"/>
                  <a:pt x="263" y="491"/>
                  <a:pt x="263" y="491"/>
                </a:cubicBezTo>
                <a:cubicBezTo>
                  <a:pt x="262" y="491"/>
                  <a:pt x="260" y="491"/>
                  <a:pt x="259" y="491"/>
                </a:cubicBezTo>
                <a:cubicBezTo>
                  <a:pt x="260" y="489"/>
                  <a:pt x="260" y="489"/>
                  <a:pt x="261" y="487"/>
                </a:cubicBezTo>
                <a:cubicBezTo>
                  <a:pt x="262" y="487"/>
                  <a:pt x="264" y="487"/>
                  <a:pt x="265" y="488"/>
                </a:cubicBezTo>
                <a:cubicBezTo>
                  <a:pt x="265" y="489"/>
                  <a:pt x="265" y="490"/>
                  <a:pt x="264" y="491"/>
                </a:cubicBezTo>
                <a:close/>
                <a:moveTo>
                  <a:pt x="268" y="463"/>
                </a:moveTo>
                <a:cubicBezTo>
                  <a:pt x="268" y="465"/>
                  <a:pt x="268" y="465"/>
                  <a:pt x="270" y="467"/>
                </a:cubicBezTo>
                <a:cubicBezTo>
                  <a:pt x="270" y="467"/>
                  <a:pt x="270" y="467"/>
                  <a:pt x="270" y="468"/>
                </a:cubicBezTo>
                <a:cubicBezTo>
                  <a:pt x="268" y="468"/>
                  <a:pt x="269" y="468"/>
                  <a:pt x="268" y="468"/>
                </a:cubicBezTo>
                <a:cubicBezTo>
                  <a:pt x="266" y="468"/>
                  <a:pt x="264" y="467"/>
                  <a:pt x="263" y="467"/>
                </a:cubicBezTo>
                <a:cubicBezTo>
                  <a:pt x="265" y="464"/>
                  <a:pt x="266" y="465"/>
                  <a:pt x="266" y="461"/>
                </a:cubicBezTo>
                <a:cubicBezTo>
                  <a:pt x="268" y="462"/>
                  <a:pt x="270" y="462"/>
                  <a:pt x="272" y="463"/>
                </a:cubicBezTo>
                <a:cubicBezTo>
                  <a:pt x="271" y="463"/>
                  <a:pt x="270" y="463"/>
                  <a:pt x="268" y="463"/>
                </a:cubicBezTo>
                <a:close/>
                <a:moveTo>
                  <a:pt x="271" y="388"/>
                </a:moveTo>
                <a:cubicBezTo>
                  <a:pt x="273" y="389"/>
                  <a:pt x="272" y="388"/>
                  <a:pt x="273" y="389"/>
                </a:cubicBezTo>
                <a:cubicBezTo>
                  <a:pt x="272" y="388"/>
                  <a:pt x="272" y="389"/>
                  <a:pt x="271" y="388"/>
                </a:cubicBezTo>
                <a:close/>
                <a:moveTo>
                  <a:pt x="269" y="383"/>
                </a:moveTo>
                <a:cubicBezTo>
                  <a:pt x="270" y="381"/>
                  <a:pt x="270" y="381"/>
                  <a:pt x="270" y="381"/>
                </a:cubicBezTo>
                <a:cubicBezTo>
                  <a:pt x="272" y="381"/>
                  <a:pt x="272" y="381"/>
                  <a:pt x="274" y="380"/>
                </a:cubicBezTo>
                <a:cubicBezTo>
                  <a:pt x="280" y="381"/>
                  <a:pt x="280" y="381"/>
                  <a:pt x="280" y="381"/>
                </a:cubicBezTo>
                <a:cubicBezTo>
                  <a:pt x="280" y="381"/>
                  <a:pt x="281" y="382"/>
                  <a:pt x="281" y="382"/>
                </a:cubicBezTo>
                <a:cubicBezTo>
                  <a:pt x="281" y="383"/>
                  <a:pt x="280" y="383"/>
                  <a:pt x="280" y="384"/>
                </a:cubicBezTo>
                <a:cubicBezTo>
                  <a:pt x="277" y="384"/>
                  <a:pt x="275" y="383"/>
                  <a:pt x="273" y="384"/>
                </a:cubicBezTo>
                <a:lnTo>
                  <a:pt x="269" y="383"/>
                </a:lnTo>
                <a:close/>
                <a:moveTo>
                  <a:pt x="281" y="390"/>
                </a:moveTo>
                <a:cubicBezTo>
                  <a:pt x="279" y="389"/>
                  <a:pt x="277" y="389"/>
                  <a:pt x="276" y="389"/>
                </a:cubicBezTo>
                <a:cubicBezTo>
                  <a:pt x="277" y="388"/>
                  <a:pt x="279" y="388"/>
                  <a:pt x="280" y="387"/>
                </a:cubicBezTo>
                <a:cubicBezTo>
                  <a:pt x="281" y="388"/>
                  <a:pt x="283" y="388"/>
                  <a:pt x="284" y="388"/>
                </a:cubicBezTo>
                <a:cubicBezTo>
                  <a:pt x="283" y="389"/>
                  <a:pt x="281" y="389"/>
                  <a:pt x="281" y="390"/>
                </a:cubicBezTo>
                <a:close/>
                <a:moveTo>
                  <a:pt x="283" y="381"/>
                </a:moveTo>
                <a:cubicBezTo>
                  <a:pt x="284" y="381"/>
                  <a:pt x="285" y="381"/>
                  <a:pt x="286" y="381"/>
                </a:cubicBezTo>
                <a:cubicBezTo>
                  <a:pt x="285" y="382"/>
                  <a:pt x="285" y="382"/>
                  <a:pt x="283" y="381"/>
                </a:cubicBezTo>
                <a:close/>
                <a:moveTo>
                  <a:pt x="278" y="308"/>
                </a:moveTo>
                <a:cubicBezTo>
                  <a:pt x="277" y="308"/>
                  <a:pt x="277" y="308"/>
                  <a:pt x="276" y="307"/>
                </a:cubicBezTo>
                <a:cubicBezTo>
                  <a:pt x="279" y="304"/>
                  <a:pt x="283" y="305"/>
                  <a:pt x="285" y="303"/>
                </a:cubicBezTo>
                <a:cubicBezTo>
                  <a:pt x="287" y="303"/>
                  <a:pt x="289" y="304"/>
                  <a:pt x="291" y="304"/>
                </a:cubicBezTo>
                <a:cubicBezTo>
                  <a:pt x="290" y="304"/>
                  <a:pt x="290" y="305"/>
                  <a:pt x="290" y="305"/>
                </a:cubicBezTo>
                <a:cubicBezTo>
                  <a:pt x="287" y="306"/>
                  <a:pt x="281" y="306"/>
                  <a:pt x="278" y="308"/>
                </a:cubicBezTo>
                <a:close/>
                <a:moveTo>
                  <a:pt x="293" y="381"/>
                </a:moveTo>
                <a:cubicBezTo>
                  <a:pt x="291" y="381"/>
                  <a:pt x="290" y="381"/>
                  <a:pt x="289" y="381"/>
                </a:cubicBezTo>
                <a:cubicBezTo>
                  <a:pt x="289" y="379"/>
                  <a:pt x="289" y="378"/>
                  <a:pt x="290" y="377"/>
                </a:cubicBezTo>
                <a:cubicBezTo>
                  <a:pt x="291" y="377"/>
                  <a:pt x="292" y="377"/>
                  <a:pt x="294" y="377"/>
                </a:cubicBezTo>
                <a:cubicBezTo>
                  <a:pt x="294" y="378"/>
                  <a:pt x="294" y="378"/>
                  <a:pt x="294" y="379"/>
                </a:cubicBezTo>
                <a:cubicBezTo>
                  <a:pt x="294" y="380"/>
                  <a:pt x="293" y="381"/>
                  <a:pt x="293" y="381"/>
                </a:cubicBezTo>
                <a:close/>
                <a:moveTo>
                  <a:pt x="288" y="349"/>
                </a:moveTo>
                <a:cubicBezTo>
                  <a:pt x="289" y="348"/>
                  <a:pt x="291" y="348"/>
                  <a:pt x="292" y="348"/>
                </a:cubicBezTo>
                <a:cubicBezTo>
                  <a:pt x="294" y="348"/>
                  <a:pt x="295" y="348"/>
                  <a:pt x="296" y="348"/>
                </a:cubicBezTo>
                <a:cubicBezTo>
                  <a:pt x="294" y="349"/>
                  <a:pt x="291" y="349"/>
                  <a:pt x="288" y="349"/>
                </a:cubicBezTo>
                <a:close/>
                <a:moveTo>
                  <a:pt x="296" y="303"/>
                </a:moveTo>
                <a:cubicBezTo>
                  <a:pt x="297" y="303"/>
                  <a:pt x="299" y="304"/>
                  <a:pt x="300" y="304"/>
                </a:cubicBezTo>
                <a:cubicBezTo>
                  <a:pt x="298" y="304"/>
                  <a:pt x="298" y="304"/>
                  <a:pt x="296" y="303"/>
                </a:cubicBezTo>
                <a:close/>
                <a:moveTo>
                  <a:pt x="299" y="542"/>
                </a:moveTo>
                <a:cubicBezTo>
                  <a:pt x="300" y="542"/>
                  <a:pt x="303" y="542"/>
                  <a:pt x="302" y="544"/>
                </a:cubicBezTo>
                <a:cubicBezTo>
                  <a:pt x="300" y="542"/>
                  <a:pt x="301" y="545"/>
                  <a:pt x="299" y="542"/>
                </a:cubicBezTo>
                <a:close/>
                <a:moveTo>
                  <a:pt x="304" y="549"/>
                </a:moveTo>
                <a:cubicBezTo>
                  <a:pt x="302" y="550"/>
                  <a:pt x="303" y="550"/>
                  <a:pt x="301" y="549"/>
                </a:cubicBezTo>
                <a:cubicBezTo>
                  <a:pt x="302" y="549"/>
                  <a:pt x="303" y="549"/>
                  <a:pt x="304" y="549"/>
                </a:cubicBezTo>
                <a:close/>
                <a:moveTo>
                  <a:pt x="292" y="561"/>
                </a:moveTo>
                <a:cubicBezTo>
                  <a:pt x="291" y="560"/>
                  <a:pt x="291" y="560"/>
                  <a:pt x="290" y="559"/>
                </a:cubicBezTo>
                <a:cubicBezTo>
                  <a:pt x="292" y="560"/>
                  <a:pt x="291" y="560"/>
                  <a:pt x="292" y="561"/>
                </a:cubicBezTo>
                <a:close/>
                <a:moveTo>
                  <a:pt x="304" y="568"/>
                </a:moveTo>
                <a:cubicBezTo>
                  <a:pt x="300" y="570"/>
                  <a:pt x="294" y="570"/>
                  <a:pt x="289" y="572"/>
                </a:cubicBezTo>
                <a:cubicBezTo>
                  <a:pt x="288" y="572"/>
                  <a:pt x="288" y="571"/>
                  <a:pt x="287" y="571"/>
                </a:cubicBezTo>
                <a:cubicBezTo>
                  <a:pt x="290" y="567"/>
                  <a:pt x="297" y="569"/>
                  <a:pt x="302" y="567"/>
                </a:cubicBezTo>
                <a:cubicBezTo>
                  <a:pt x="303" y="567"/>
                  <a:pt x="304" y="567"/>
                  <a:pt x="305" y="567"/>
                </a:cubicBezTo>
                <a:cubicBezTo>
                  <a:pt x="305" y="568"/>
                  <a:pt x="305" y="568"/>
                  <a:pt x="304" y="568"/>
                </a:cubicBezTo>
                <a:close/>
                <a:moveTo>
                  <a:pt x="317" y="425"/>
                </a:moveTo>
                <a:cubicBezTo>
                  <a:pt x="314" y="428"/>
                  <a:pt x="311" y="428"/>
                  <a:pt x="308" y="428"/>
                </a:cubicBezTo>
                <a:cubicBezTo>
                  <a:pt x="308" y="427"/>
                  <a:pt x="308" y="427"/>
                  <a:pt x="308" y="427"/>
                </a:cubicBezTo>
                <a:cubicBezTo>
                  <a:pt x="308" y="427"/>
                  <a:pt x="307" y="427"/>
                  <a:pt x="307" y="426"/>
                </a:cubicBezTo>
                <a:cubicBezTo>
                  <a:pt x="308" y="425"/>
                  <a:pt x="308" y="425"/>
                  <a:pt x="309" y="424"/>
                </a:cubicBezTo>
                <a:cubicBezTo>
                  <a:pt x="312" y="424"/>
                  <a:pt x="314" y="425"/>
                  <a:pt x="317" y="425"/>
                </a:cubicBezTo>
                <a:close/>
                <a:moveTo>
                  <a:pt x="312" y="418"/>
                </a:moveTo>
                <a:cubicBezTo>
                  <a:pt x="313" y="416"/>
                  <a:pt x="313" y="417"/>
                  <a:pt x="314" y="415"/>
                </a:cubicBezTo>
                <a:cubicBezTo>
                  <a:pt x="315" y="416"/>
                  <a:pt x="316" y="416"/>
                  <a:pt x="316" y="417"/>
                </a:cubicBezTo>
                <a:cubicBezTo>
                  <a:pt x="316" y="417"/>
                  <a:pt x="315" y="418"/>
                  <a:pt x="315" y="419"/>
                </a:cubicBezTo>
                <a:cubicBezTo>
                  <a:pt x="314" y="418"/>
                  <a:pt x="313" y="418"/>
                  <a:pt x="312" y="418"/>
                </a:cubicBezTo>
                <a:close/>
                <a:moveTo>
                  <a:pt x="318" y="539"/>
                </a:moveTo>
                <a:cubicBezTo>
                  <a:pt x="316" y="540"/>
                  <a:pt x="315" y="540"/>
                  <a:pt x="314" y="541"/>
                </a:cubicBezTo>
                <a:cubicBezTo>
                  <a:pt x="314" y="541"/>
                  <a:pt x="314" y="541"/>
                  <a:pt x="313" y="541"/>
                </a:cubicBezTo>
                <a:cubicBezTo>
                  <a:pt x="315" y="539"/>
                  <a:pt x="314" y="539"/>
                  <a:pt x="316" y="538"/>
                </a:cubicBezTo>
                <a:cubicBezTo>
                  <a:pt x="318" y="539"/>
                  <a:pt x="317" y="538"/>
                  <a:pt x="318" y="539"/>
                </a:cubicBezTo>
                <a:close/>
                <a:moveTo>
                  <a:pt x="307" y="546"/>
                </a:moveTo>
                <a:cubicBezTo>
                  <a:pt x="309" y="545"/>
                  <a:pt x="311" y="543"/>
                  <a:pt x="312" y="541"/>
                </a:cubicBezTo>
                <a:cubicBezTo>
                  <a:pt x="316" y="543"/>
                  <a:pt x="316" y="543"/>
                  <a:pt x="319" y="543"/>
                </a:cubicBezTo>
                <a:cubicBezTo>
                  <a:pt x="316" y="545"/>
                  <a:pt x="313" y="547"/>
                  <a:pt x="309" y="549"/>
                </a:cubicBezTo>
                <a:cubicBezTo>
                  <a:pt x="308" y="549"/>
                  <a:pt x="307" y="549"/>
                  <a:pt x="306" y="549"/>
                </a:cubicBezTo>
                <a:cubicBezTo>
                  <a:pt x="307" y="548"/>
                  <a:pt x="307" y="547"/>
                  <a:pt x="307" y="546"/>
                </a:cubicBezTo>
                <a:close/>
                <a:moveTo>
                  <a:pt x="311" y="569"/>
                </a:moveTo>
                <a:cubicBezTo>
                  <a:pt x="309" y="568"/>
                  <a:pt x="308" y="568"/>
                  <a:pt x="307" y="568"/>
                </a:cubicBezTo>
                <a:cubicBezTo>
                  <a:pt x="307" y="567"/>
                  <a:pt x="308" y="566"/>
                  <a:pt x="308" y="565"/>
                </a:cubicBezTo>
                <a:cubicBezTo>
                  <a:pt x="310" y="565"/>
                  <a:pt x="311" y="566"/>
                  <a:pt x="312" y="566"/>
                </a:cubicBezTo>
                <a:cubicBezTo>
                  <a:pt x="312" y="567"/>
                  <a:pt x="311" y="568"/>
                  <a:pt x="311" y="569"/>
                </a:cubicBezTo>
                <a:close/>
                <a:moveTo>
                  <a:pt x="317" y="577"/>
                </a:moveTo>
                <a:cubicBezTo>
                  <a:pt x="316" y="578"/>
                  <a:pt x="315" y="579"/>
                  <a:pt x="314" y="580"/>
                </a:cubicBezTo>
                <a:cubicBezTo>
                  <a:pt x="313" y="580"/>
                  <a:pt x="312" y="579"/>
                  <a:pt x="311" y="579"/>
                </a:cubicBezTo>
                <a:cubicBezTo>
                  <a:pt x="312" y="577"/>
                  <a:pt x="312" y="577"/>
                  <a:pt x="314" y="576"/>
                </a:cubicBezTo>
                <a:cubicBezTo>
                  <a:pt x="315" y="576"/>
                  <a:pt x="316" y="576"/>
                  <a:pt x="318" y="576"/>
                </a:cubicBezTo>
                <a:cubicBezTo>
                  <a:pt x="318" y="577"/>
                  <a:pt x="317" y="577"/>
                  <a:pt x="317" y="577"/>
                </a:cubicBezTo>
                <a:close/>
                <a:moveTo>
                  <a:pt x="324" y="575"/>
                </a:moveTo>
                <a:cubicBezTo>
                  <a:pt x="323" y="575"/>
                  <a:pt x="324" y="576"/>
                  <a:pt x="322" y="574"/>
                </a:cubicBezTo>
                <a:cubicBezTo>
                  <a:pt x="320" y="574"/>
                  <a:pt x="318" y="573"/>
                  <a:pt x="316" y="573"/>
                </a:cubicBezTo>
                <a:cubicBezTo>
                  <a:pt x="316" y="572"/>
                  <a:pt x="316" y="572"/>
                  <a:pt x="317" y="571"/>
                </a:cubicBezTo>
                <a:cubicBezTo>
                  <a:pt x="318" y="571"/>
                  <a:pt x="322" y="571"/>
                  <a:pt x="323" y="570"/>
                </a:cubicBezTo>
                <a:cubicBezTo>
                  <a:pt x="324" y="570"/>
                  <a:pt x="326" y="571"/>
                  <a:pt x="327" y="571"/>
                </a:cubicBezTo>
                <a:cubicBezTo>
                  <a:pt x="326" y="573"/>
                  <a:pt x="326" y="573"/>
                  <a:pt x="324" y="575"/>
                </a:cubicBezTo>
                <a:close/>
                <a:moveTo>
                  <a:pt x="320" y="425"/>
                </a:moveTo>
                <a:cubicBezTo>
                  <a:pt x="321" y="424"/>
                  <a:pt x="322" y="424"/>
                  <a:pt x="323" y="423"/>
                </a:cubicBezTo>
                <a:cubicBezTo>
                  <a:pt x="324" y="424"/>
                  <a:pt x="324" y="424"/>
                  <a:pt x="324" y="424"/>
                </a:cubicBezTo>
                <a:cubicBezTo>
                  <a:pt x="324" y="424"/>
                  <a:pt x="323" y="425"/>
                  <a:pt x="323" y="426"/>
                </a:cubicBezTo>
                <a:cubicBezTo>
                  <a:pt x="322" y="425"/>
                  <a:pt x="321" y="425"/>
                  <a:pt x="320" y="425"/>
                </a:cubicBezTo>
                <a:close/>
                <a:moveTo>
                  <a:pt x="317" y="383"/>
                </a:moveTo>
                <a:cubicBezTo>
                  <a:pt x="318" y="378"/>
                  <a:pt x="318" y="379"/>
                  <a:pt x="317" y="375"/>
                </a:cubicBezTo>
                <a:cubicBezTo>
                  <a:pt x="319" y="373"/>
                  <a:pt x="320" y="372"/>
                  <a:pt x="322" y="369"/>
                </a:cubicBezTo>
                <a:cubicBezTo>
                  <a:pt x="326" y="370"/>
                  <a:pt x="333" y="372"/>
                  <a:pt x="337" y="372"/>
                </a:cubicBezTo>
                <a:cubicBezTo>
                  <a:pt x="339" y="373"/>
                  <a:pt x="342" y="371"/>
                  <a:pt x="346" y="371"/>
                </a:cubicBezTo>
                <a:cubicBezTo>
                  <a:pt x="345" y="371"/>
                  <a:pt x="345" y="372"/>
                  <a:pt x="345" y="372"/>
                </a:cubicBezTo>
                <a:cubicBezTo>
                  <a:pt x="339" y="373"/>
                  <a:pt x="334" y="377"/>
                  <a:pt x="327" y="378"/>
                </a:cubicBezTo>
                <a:cubicBezTo>
                  <a:pt x="327" y="379"/>
                  <a:pt x="327" y="380"/>
                  <a:pt x="327" y="381"/>
                </a:cubicBezTo>
                <a:cubicBezTo>
                  <a:pt x="329" y="381"/>
                  <a:pt x="330" y="381"/>
                  <a:pt x="331" y="381"/>
                </a:cubicBezTo>
                <a:cubicBezTo>
                  <a:pt x="332" y="381"/>
                  <a:pt x="334" y="381"/>
                  <a:pt x="335" y="382"/>
                </a:cubicBezTo>
                <a:cubicBezTo>
                  <a:pt x="335" y="382"/>
                  <a:pt x="335" y="382"/>
                  <a:pt x="335" y="383"/>
                </a:cubicBezTo>
                <a:cubicBezTo>
                  <a:pt x="329" y="383"/>
                  <a:pt x="323" y="384"/>
                  <a:pt x="317" y="383"/>
                </a:cubicBezTo>
                <a:close/>
                <a:moveTo>
                  <a:pt x="332" y="573"/>
                </a:moveTo>
                <a:cubicBezTo>
                  <a:pt x="330" y="572"/>
                  <a:pt x="331" y="573"/>
                  <a:pt x="330" y="572"/>
                </a:cubicBezTo>
                <a:cubicBezTo>
                  <a:pt x="330" y="571"/>
                  <a:pt x="330" y="571"/>
                  <a:pt x="329" y="570"/>
                </a:cubicBezTo>
                <a:cubicBezTo>
                  <a:pt x="331" y="570"/>
                  <a:pt x="332" y="570"/>
                  <a:pt x="333" y="569"/>
                </a:cubicBezTo>
                <a:cubicBezTo>
                  <a:pt x="333" y="570"/>
                  <a:pt x="333" y="569"/>
                  <a:pt x="333" y="571"/>
                </a:cubicBezTo>
                <a:cubicBezTo>
                  <a:pt x="332" y="572"/>
                  <a:pt x="333" y="571"/>
                  <a:pt x="332" y="573"/>
                </a:cubicBezTo>
                <a:close/>
                <a:moveTo>
                  <a:pt x="335" y="568"/>
                </a:moveTo>
                <a:cubicBezTo>
                  <a:pt x="335" y="568"/>
                  <a:pt x="335" y="568"/>
                  <a:pt x="334" y="567"/>
                </a:cubicBezTo>
                <a:cubicBezTo>
                  <a:pt x="336" y="565"/>
                  <a:pt x="335" y="566"/>
                  <a:pt x="337" y="564"/>
                </a:cubicBezTo>
                <a:cubicBezTo>
                  <a:pt x="339" y="566"/>
                  <a:pt x="338" y="566"/>
                  <a:pt x="341" y="567"/>
                </a:cubicBezTo>
                <a:cubicBezTo>
                  <a:pt x="339" y="568"/>
                  <a:pt x="337" y="568"/>
                  <a:pt x="335" y="568"/>
                </a:cubicBezTo>
                <a:close/>
                <a:moveTo>
                  <a:pt x="340" y="570"/>
                </a:moveTo>
                <a:cubicBezTo>
                  <a:pt x="341" y="571"/>
                  <a:pt x="342" y="571"/>
                  <a:pt x="343" y="571"/>
                </a:cubicBezTo>
                <a:cubicBezTo>
                  <a:pt x="340" y="572"/>
                  <a:pt x="339" y="573"/>
                  <a:pt x="340" y="570"/>
                </a:cubicBezTo>
                <a:close/>
                <a:moveTo>
                  <a:pt x="345" y="581"/>
                </a:moveTo>
                <a:cubicBezTo>
                  <a:pt x="345" y="581"/>
                  <a:pt x="345" y="581"/>
                  <a:pt x="344" y="581"/>
                </a:cubicBezTo>
                <a:cubicBezTo>
                  <a:pt x="346" y="580"/>
                  <a:pt x="347" y="579"/>
                  <a:pt x="349" y="577"/>
                </a:cubicBezTo>
                <a:cubicBezTo>
                  <a:pt x="351" y="578"/>
                  <a:pt x="351" y="578"/>
                  <a:pt x="351" y="578"/>
                </a:cubicBezTo>
                <a:cubicBezTo>
                  <a:pt x="349" y="580"/>
                  <a:pt x="348" y="580"/>
                  <a:pt x="345" y="581"/>
                </a:cubicBezTo>
                <a:close/>
                <a:moveTo>
                  <a:pt x="352" y="552"/>
                </a:moveTo>
                <a:cubicBezTo>
                  <a:pt x="351" y="552"/>
                  <a:pt x="350" y="552"/>
                  <a:pt x="349" y="552"/>
                </a:cubicBezTo>
                <a:cubicBezTo>
                  <a:pt x="349" y="551"/>
                  <a:pt x="349" y="551"/>
                  <a:pt x="349" y="550"/>
                </a:cubicBezTo>
                <a:cubicBezTo>
                  <a:pt x="350" y="550"/>
                  <a:pt x="351" y="551"/>
                  <a:pt x="352" y="551"/>
                </a:cubicBezTo>
                <a:cubicBezTo>
                  <a:pt x="352" y="551"/>
                  <a:pt x="352" y="551"/>
                  <a:pt x="352" y="552"/>
                </a:cubicBezTo>
                <a:close/>
                <a:moveTo>
                  <a:pt x="359" y="566"/>
                </a:moveTo>
                <a:cubicBezTo>
                  <a:pt x="359" y="565"/>
                  <a:pt x="359" y="565"/>
                  <a:pt x="359" y="565"/>
                </a:cubicBezTo>
                <a:cubicBezTo>
                  <a:pt x="361" y="564"/>
                  <a:pt x="360" y="565"/>
                  <a:pt x="361" y="564"/>
                </a:cubicBezTo>
                <a:cubicBezTo>
                  <a:pt x="362" y="565"/>
                  <a:pt x="362" y="564"/>
                  <a:pt x="362" y="566"/>
                </a:cubicBezTo>
                <a:cubicBezTo>
                  <a:pt x="361" y="566"/>
                  <a:pt x="360" y="566"/>
                  <a:pt x="359" y="566"/>
                </a:cubicBezTo>
                <a:close/>
                <a:moveTo>
                  <a:pt x="360" y="360"/>
                </a:moveTo>
                <a:cubicBezTo>
                  <a:pt x="357" y="360"/>
                  <a:pt x="354" y="359"/>
                  <a:pt x="350" y="358"/>
                </a:cubicBezTo>
                <a:cubicBezTo>
                  <a:pt x="343" y="359"/>
                  <a:pt x="334" y="361"/>
                  <a:pt x="330" y="366"/>
                </a:cubicBezTo>
                <a:cubicBezTo>
                  <a:pt x="320" y="363"/>
                  <a:pt x="317" y="358"/>
                  <a:pt x="309" y="363"/>
                </a:cubicBezTo>
                <a:cubicBezTo>
                  <a:pt x="303" y="361"/>
                  <a:pt x="305" y="359"/>
                  <a:pt x="300" y="358"/>
                </a:cubicBezTo>
                <a:cubicBezTo>
                  <a:pt x="300" y="357"/>
                  <a:pt x="300" y="356"/>
                  <a:pt x="300" y="356"/>
                </a:cubicBezTo>
                <a:cubicBezTo>
                  <a:pt x="310" y="355"/>
                  <a:pt x="321" y="356"/>
                  <a:pt x="328" y="353"/>
                </a:cubicBezTo>
                <a:cubicBezTo>
                  <a:pt x="331" y="352"/>
                  <a:pt x="328" y="352"/>
                  <a:pt x="331" y="349"/>
                </a:cubicBezTo>
                <a:cubicBezTo>
                  <a:pt x="331" y="348"/>
                  <a:pt x="331" y="348"/>
                  <a:pt x="331" y="347"/>
                </a:cubicBezTo>
                <a:cubicBezTo>
                  <a:pt x="324" y="347"/>
                  <a:pt x="317" y="350"/>
                  <a:pt x="311" y="351"/>
                </a:cubicBezTo>
                <a:cubicBezTo>
                  <a:pt x="309" y="352"/>
                  <a:pt x="306" y="350"/>
                  <a:pt x="305" y="350"/>
                </a:cubicBezTo>
                <a:cubicBezTo>
                  <a:pt x="303" y="350"/>
                  <a:pt x="302" y="349"/>
                  <a:pt x="301" y="348"/>
                </a:cubicBezTo>
                <a:cubicBezTo>
                  <a:pt x="300" y="348"/>
                  <a:pt x="300" y="347"/>
                  <a:pt x="300" y="347"/>
                </a:cubicBezTo>
                <a:cubicBezTo>
                  <a:pt x="334" y="343"/>
                  <a:pt x="371" y="342"/>
                  <a:pt x="403" y="338"/>
                </a:cubicBezTo>
                <a:cubicBezTo>
                  <a:pt x="416" y="337"/>
                  <a:pt x="440" y="340"/>
                  <a:pt x="451" y="335"/>
                </a:cubicBezTo>
                <a:cubicBezTo>
                  <a:pt x="453" y="336"/>
                  <a:pt x="455" y="336"/>
                  <a:pt x="457" y="337"/>
                </a:cubicBezTo>
                <a:cubicBezTo>
                  <a:pt x="457" y="337"/>
                  <a:pt x="456" y="337"/>
                  <a:pt x="456" y="337"/>
                </a:cubicBezTo>
                <a:cubicBezTo>
                  <a:pt x="453" y="342"/>
                  <a:pt x="446" y="343"/>
                  <a:pt x="441" y="346"/>
                </a:cubicBezTo>
                <a:cubicBezTo>
                  <a:pt x="437" y="345"/>
                  <a:pt x="438" y="347"/>
                  <a:pt x="436" y="344"/>
                </a:cubicBezTo>
                <a:cubicBezTo>
                  <a:pt x="432" y="344"/>
                  <a:pt x="432" y="345"/>
                  <a:pt x="430" y="348"/>
                </a:cubicBezTo>
                <a:cubicBezTo>
                  <a:pt x="426" y="348"/>
                  <a:pt x="425" y="349"/>
                  <a:pt x="420" y="347"/>
                </a:cubicBezTo>
                <a:cubicBezTo>
                  <a:pt x="420" y="348"/>
                  <a:pt x="420" y="349"/>
                  <a:pt x="419" y="350"/>
                </a:cubicBezTo>
                <a:cubicBezTo>
                  <a:pt x="417" y="351"/>
                  <a:pt x="414" y="352"/>
                  <a:pt x="411" y="353"/>
                </a:cubicBezTo>
                <a:cubicBezTo>
                  <a:pt x="406" y="352"/>
                  <a:pt x="406" y="352"/>
                  <a:pt x="406" y="352"/>
                </a:cubicBezTo>
                <a:cubicBezTo>
                  <a:pt x="405" y="353"/>
                  <a:pt x="403" y="355"/>
                  <a:pt x="401" y="356"/>
                </a:cubicBezTo>
                <a:cubicBezTo>
                  <a:pt x="396" y="357"/>
                  <a:pt x="391" y="354"/>
                  <a:pt x="386" y="355"/>
                </a:cubicBezTo>
                <a:cubicBezTo>
                  <a:pt x="383" y="356"/>
                  <a:pt x="381" y="358"/>
                  <a:pt x="377" y="358"/>
                </a:cubicBezTo>
                <a:cubicBezTo>
                  <a:pt x="374" y="359"/>
                  <a:pt x="375" y="359"/>
                  <a:pt x="374" y="357"/>
                </a:cubicBezTo>
                <a:cubicBezTo>
                  <a:pt x="367" y="356"/>
                  <a:pt x="366" y="360"/>
                  <a:pt x="360" y="360"/>
                </a:cubicBezTo>
                <a:close/>
                <a:moveTo>
                  <a:pt x="455" y="532"/>
                </a:moveTo>
                <a:cubicBezTo>
                  <a:pt x="455" y="532"/>
                  <a:pt x="455" y="532"/>
                  <a:pt x="455" y="533"/>
                </a:cubicBezTo>
                <a:cubicBezTo>
                  <a:pt x="453" y="533"/>
                  <a:pt x="454" y="533"/>
                  <a:pt x="453" y="533"/>
                </a:cubicBezTo>
                <a:cubicBezTo>
                  <a:pt x="452" y="533"/>
                  <a:pt x="452" y="533"/>
                  <a:pt x="451" y="533"/>
                </a:cubicBezTo>
                <a:cubicBezTo>
                  <a:pt x="451" y="532"/>
                  <a:pt x="451" y="532"/>
                  <a:pt x="451" y="532"/>
                </a:cubicBezTo>
                <a:cubicBezTo>
                  <a:pt x="453" y="531"/>
                  <a:pt x="452" y="532"/>
                  <a:pt x="453" y="531"/>
                </a:cubicBezTo>
                <a:cubicBezTo>
                  <a:pt x="454" y="531"/>
                  <a:pt x="455" y="531"/>
                  <a:pt x="455" y="532"/>
                </a:cubicBezTo>
                <a:close/>
                <a:moveTo>
                  <a:pt x="444" y="577"/>
                </a:moveTo>
                <a:cubicBezTo>
                  <a:pt x="442" y="576"/>
                  <a:pt x="441" y="576"/>
                  <a:pt x="440" y="575"/>
                </a:cubicBezTo>
                <a:cubicBezTo>
                  <a:pt x="440" y="573"/>
                  <a:pt x="442" y="571"/>
                  <a:pt x="445" y="569"/>
                </a:cubicBezTo>
                <a:cubicBezTo>
                  <a:pt x="447" y="571"/>
                  <a:pt x="449" y="573"/>
                  <a:pt x="451" y="575"/>
                </a:cubicBezTo>
                <a:cubicBezTo>
                  <a:pt x="449" y="576"/>
                  <a:pt x="446" y="576"/>
                  <a:pt x="444" y="577"/>
                </a:cubicBezTo>
                <a:close/>
                <a:moveTo>
                  <a:pt x="445" y="587"/>
                </a:moveTo>
                <a:cubicBezTo>
                  <a:pt x="444" y="589"/>
                  <a:pt x="443" y="589"/>
                  <a:pt x="441" y="590"/>
                </a:cubicBezTo>
                <a:cubicBezTo>
                  <a:pt x="439" y="589"/>
                  <a:pt x="439" y="589"/>
                  <a:pt x="439" y="589"/>
                </a:cubicBezTo>
                <a:cubicBezTo>
                  <a:pt x="441" y="587"/>
                  <a:pt x="441" y="588"/>
                  <a:pt x="443" y="587"/>
                </a:cubicBezTo>
                <a:cubicBezTo>
                  <a:pt x="444" y="587"/>
                  <a:pt x="444" y="587"/>
                  <a:pt x="445" y="587"/>
                </a:cubicBezTo>
                <a:close/>
                <a:moveTo>
                  <a:pt x="438" y="421"/>
                </a:moveTo>
                <a:cubicBezTo>
                  <a:pt x="438" y="422"/>
                  <a:pt x="438" y="422"/>
                  <a:pt x="437" y="422"/>
                </a:cubicBezTo>
                <a:cubicBezTo>
                  <a:pt x="434" y="423"/>
                  <a:pt x="434" y="423"/>
                  <a:pt x="432" y="425"/>
                </a:cubicBezTo>
                <a:cubicBezTo>
                  <a:pt x="431" y="425"/>
                  <a:pt x="430" y="425"/>
                  <a:pt x="429" y="425"/>
                </a:cubicBezTo>
                <a:cubicBezTo>
                  <a:pt x="430" y="422"/>
                  <a:pt x="432" y="422"/>
                  <a:pt x="434" y="421"/>
                </a:cubicBezTo>
                <a:cubicBezTo>
                  <a:pt x="435" y="421"/>
                  <a:pt x="436" y="421"/>
                  <a:pt x="438" y="421"/>
                </a:cubicBezTo>
                <a:close/>
                <a:moveTo>
                  <a:pt x="417" y="561"/>
                </a:moveTo>
                <a:cubicBezTo>
                  <a:pt x="416" y="560"/>
                  <a:pt x="415" y="560"/>
                  <a:pt x="414" y="560"/>
                </a:cubicBezTo>
                <a:cubicBezTo>
                  <a:pt x="414" y="559"/>
                  <a:pt x="415" y="558"/>
                  <a:pt x="415" y="557"/>
                </a:cubicBezTo>
                <a:cubicBezTo>
                  <a:pt x="418" y="559"/>
                  <a:pt x="417" y="557"/>
                  <a:pt x="417" y="561"/>
                </a:cubicBezTo>
                <a:close/>
                <a:moveTo>
                  <a:pt x="375" y="440"/>
                </a:moveTo>
                <a:cubicBezTo>
                  <a:pt x="374" y="440"/>
                  <a:pt x="373" y="440"/>
                  <a:pt x="372" y="440"/>
                </a:cubicBezTo>
                <a:cubicBezTo>
                  <a:pt x="372" y="439"/>
                  <a:pt x="372" y="439"/>
                  <a:pt x="372" y="439"/>
                </a:cubicBezTo>
                <a:cubicBezTo>
                  <a:pt x="374" y="438"/>
                  <a:pt x="373" y="439"/>
                  <a:pt x="374" y="438"/>
                </a:cubicBezTo>
                <a:cubicBezTo>
                  <a:pt x="375" y="439"/>
                  <a:pt x="374" y="438"/>
                  <a:pt x="375" y="440"/>
                </a:cubicBezTo>
                <a:close/>
                <a:moveTo>
                  <a:pt x="368" y="456"/>
                </a:moveTo>
                <a:cubicBezTo>
                  <a:pt x="368" y="456"/>
                  <a:pt x="369" y="455"/>
                  <a:pt x="369" y="455"/>
                </a:cubicBezTo>
                <a:cubicBezTo>
                  <a:pt x="371" y="455"/>
                  <a:pt x="370" y="455"/>
                  <a:pt x="371" y="454"/>
                </a:cubicBezTo>
                <a:cubicBezTo>
                  <a:pt x="372" y="454"/>
                  <a:pt x="373" y="455"/>
                  <a:pt x="374" y="455"/>
                </a:cubicBezTo>
                <a:cubicBezTo>
                  <a:pt x="374" y="455"/>
                  <a:pt x="374" y="456"/>
                  <a:pt x="374" y="456"/>
                </a:cubicBezTo>
                <a:cubicBezTo>
                  <a:pt x="373" y="456"/>
                  <a:pt x="373" y="456"/>
                  <a:pt x="372" y="457"/>
                </a:cubicBezTo>
                <a:cubicBezTo>
                  <a:pt x="371" y="456"/>
                  <a:pt x="370" y="456"/>
                  <a:pt x="368" y="456"/>
                </a:cubicBezTo>
                <a:close/>
                <a:moveTo>
                  <a:pt x="372" y="602"/>
                </a:moveTo>
                <a:cubicBezTo>
                  <a:pt x="371" y="602"/>
                  <a:pt x="370" y="602"/>
                  <a:pt x="369" y="602"/>
                </a:cubicBezTo>
                <a:cubicBezTo>
                  <a:pt x="370" y="600"/>
                  <a:pt x="370" y="600"/>
                  <a:pt x="371" y="599"/>
                </a:cubicBezTo>
                <a:cubicBezTo>
                  <a:pt x="373" y="598"/>
                  <a:pt x="375" y="598"/>
                  <a:pt x="377" y="597"/>
                </a:cubicBezTo>
                <a:cubicBezTo>
                  <a:pt x="377" y="597"/>
                  <a:pt x="378" y="597"/>
                  <a:pt x="379" y="597"/>
                </a:cubicBezTo>
                <a:cubicBezTo>
                  <a:pt x="377" y="601"/>
                  <a:pt x="375" y="600"/>
                  <a:pt x="372" y="602"/>
                </a:cubicBezTo>
                <a:close/>
                <a:moveTo>
                  <a:pt x="389" y="575"/>
                </a:moveTo>
                <a:cubicBezTo>
                  <a:pt x="390" y="576"/>
                  <a:pt x="390" y="575"/>
                  <a:pt x="390" y="576"/>
                </a:cubicBezTo>
                <a:cubicBezTo>
                  <a:pt x="389" y="575"/>
                  <a:pt x="389" y="576"/>
                  <a:pt x="389" y="575"/>
                </a:cubicBezTo>
                <a:close/>
                <a:moveTo>
                  <a:pt x="393" y="542"/>
                </a:moveTo>
                <a:cubicBezTo>
                  <a:pt x="390" y="543"/>
                  <a:pt x="393" y="541"/>
                  <a:pt x="391" y="544"/>
                </a:cubicBezTo>
                <a:cubicBezTo>
                  <a:pt x="385" y="543"/>
                  <a:pt x="386" y="544"/>
                  <a:pt x="384" y="548"/>
                </a:cubicBezTo>
                <a:cubicBezTo>
                  <a:pt x="380" y="546"/>
                  <a:pt x="379" y="545"/>
                  <a:pt x="377" y="546"/>
                </a:cubicBezTo>
                <a:cubicBezTo>
                  <a:pt x="375" y="546"/>
                  <a:pt x="374" y="546"/>
                  <a:pt x="373" y="545"/>
                </a:cubicBezTo>
                <a:cubicBezTo>
                  <a:pt x="374" y="545"/>
                  <a:pt x="374" y="545"/>
                  <a:pt x="374" y="544"/>
                </a:cubicBezTo>
                <a:cubicBezTo>
                  <a:pt x="377" y="543"/>
                  <a:pt x="383" y="542"/>
                  <a:pt x="386" y="540"/>
                </a:cubicBezTo>
                <a:cubicBezTo>
                  <a:pt x="389" y="540"/>
                  <a:pt x="391" y="541"/>
                  <a:pt x="393" y="541"/>
                </a:cubicBezTo>
                <a:cubicBezTo>
                  <a:pt x="393" y="541"/>
                  <a:pt x="393" y="542"/>
                  <a:pt x="393" y="542"/>
                </a:cubicBezTo>
                <a:close/>
                <a:moveTo>
                  <a:pt x="395" y="583"/>
                </a:moveTo>
                <a:cubicBezTo>
                  <a:pt x="395" y="581"/>
                  <a:pt x="395" y="582"/>
                  <a:pt x="395" y="580"/>
                </a:cubicBezTo>
                <a:cubicBezTo>
                  <a:pt x="394" y="579"/>
                  <a:pt x="395" y="580"/>
                  <a:pt x="394" y="578"/>
                </a:cubicBezTo>
                <a:cubicBezTo>
                  <a:pt x="397" y="577"/>
                  <a:pt x="399" y="577"/>
                  <a:pt x="401" y="575"/>
                </a:cubicBezTo>
                <a:cubicBezTo>
                  <a:pt x="403" y="576"/>
                  <a:pt x="403" y="576"/>
                  <a:pt x="403" y="576"/>
                </a:cubicBezTo>
                <a:cubicBezTo>
                  <a:pt x="403" y="579"/>
                  <a:pt x="402" y="580"/>
                  <a:pt x="401" y="582"/>
                </a:cubicBezTo>
                <a:cubicBezTo>
                  <a:pt x="399" y="582"/>
                  <a:pt x="397" y="582"/>
                  <a:pt x="395" y="583"/>
                </a:cubicBezTo>
                <a:close/>
                <a:moveTo>
                  <a:pt x="403" y="595"/>
                </a:moveTo>
                <a:cubicBezTo>
                  <a:pt x="402" y="595"/>
                  <a:pt x="402" y="595"/>
                  <a:pt x="402" y="596"/>
                </a:cubicBezTo>
                <a:cubicBezTo>
                  <a:pt x="401" y="595"/>
                  <a:pt x="400" y="595"/>
                  <a:pt x="400" y="594"/>
                </a:cubicBezTo>
                <a:cubicBezTo>
                  <a:pt x="399" y="593"/>
                  <a:pt x="399" y="593"/>
                  <a:pt x="399" y="592"/>
                </a:cubicBezTo>
                <a:cubicBezTo>
                  <a:pt x="400" y="591"/>
                  <a:pt x="401" y="591"/>
                  <a:pt x="402" y="590"/>
                </a:cubicBezTo>
                <a:cubicBezTo>
                  <a:pt x="403" y="591"/>
                  <a:pt x="404" y="591"/>
                  <a:pt x="404" y="592"/>
                </a:cubicBezTo>
                <a:cubicBezTo>
                  <a:pt x="403" y="594"/>
                  <a:pt x="404" y="594"/>
                  <a:pt x="403" y="595"/>
                </a:cubicBezTo>
                <a:close/>
                <a:moveTo>
                  <a:pt x="400" y="541"/>
                </a:moveTo>
                <a:cubicBezTo>
                  <a:pt x="399" y="541"/>
                  <a:pt x="398" y="541"/>
                  <a:pt x="398" y="541"/>
                </a:cubicBezTo>
                <a:cubicBezTo>
                  <a:pt x="398" y="541"/>
                  <a:pt x="398" y="540"/>
                  <a:pt x="398" y="540"/>
                </a:cubicBezTo>
                <a:cubicBezTo>
                  <a:pt x="402" y="539"/>
                  <a:pt x="407" y="539"/>
                  <a:pt x="410" y="537"/>
                </a:cubicBezTo>
                <a:cubicBezTo>
                  <a:pt x="412" y="537"/>
                  <a:pt x="413" y="538"/>
                  <a:pt x="415" y="538"/>
                </a:cubicBezTo>
                <a:cubicBezTo>
                  <a:pt x="414" y="539"/>
                  <a:pt x="414" y="540"/>
                  <a:pt x="412" y="541"/>
                </a:cubicBezTo>
                <a:cubicBezTo>
                  <a:pt x="409" y="542"/>
                  <a:pt x="403" y="540"/>
                  <a:pt x="400" y="541"/>
                </a:cubicBezTo>
                <a:close/>
                <a:moveTo>
                  <a:pt x="416" y="594"/>
                </a:moveTo>
                <a:cubicBezTo>
                  <a:pt x="415" y="596"/>
                  <a:pt x="415" y="596"/>
                  <a:pt x="414" y="597"/>
                </a:cubicBezTo>
                <a:cubicBezTo>
                  <a:pt x="413" y="597"/>
                  <a:pt x="412" y="597"/>
                  <a:pt x="412" y="596"/>
                </a:cubicBezTo>
                <a:cubicBezTo>
                  <a:pt x="412" y="596"/>
                  <a:pt x="413" y="595"/>
                  <a:pt x="413" y="594"/>
                </a:cubicBezTo>
                <a:cubicBezTo>
                  <a:pt x="414" y="594"/>
                  <a:pt x="415" y="594"/>
                  <a:pt x="416" y="594"/>
                </a:cubicBezTo>
                <a:close/>
                <a:moveTo>
                  <a:pt x="409" y="624"/>
                </a:moveTo>
                <a:cubicBezTo>
                  <a:pt x="410" y="625"/>
                  <a:pt x="411" y="625"/>
                  <a:pt x="412" y="625"/>
                </a:cubicBezTo>
                <a:cubicBezTo>
                  <a:pt x="410" y="626"/>
                  <a:pt x="411" y="626"/>
                  <a:pt x="409" y="624"/>
                </a:cubicBezTo>
                <a:close/>
                <a:moveTo>
                  <a:pt x="412" y="640"/>
                </a:moveTo>
                <a:cubicBezTo>
                  <a:pt x="414" y="640"/>
                  <a:pt x="414" y="640"/>
                  <a:pt x="414" y="640"/>
                </a:cubicBezTo>
                <a:cubicBezTo>
                  <a:pt x="413" y="642"/>
                  <a:pt x="414" y="641"/>
                  <a:pt x="412" y="640"/>
                </a:cubicBezTo>
                <a:close/>
                <a:moveTo>
                  <a:pt x="413" y="606"/>
                </a:moveTo>
                <a:cubicBezTo>
                  <a:pt x="412" y="606"/>
                  <a:pt x="411" y="606"/>
                  <a:pt x="410" y="606"/>
                </a:cubicBezTo>
                <a:cubicBezTo>
                  <a:pt x="410" y="605"/>
                  <a:pt x="410" y="605"/>
                  <a:pt x="410" y="605"/>
                </a:cubicBezTo>
                <a:cubicBezTo>
                  <a:pt x="412" y="604"/>
                  <a:pt x="414" y="604"/>
                  <a:pt x="416" y="603"/>
                </a:cubicBezTo>
                <a:cubicBezTo>
                  <a:pt x="416" y="603"/>
                  <a:pt x="416" y="603"/>
                  <a:pt x="417" y="603"/>
                </a:cubicBezTo>
                <a:cubicBezTo>
                  <a:pt x="415" y="604"/>
                  <a:pt x="414" y="605"/>
                  <a:pt x="413" y="606"/>
                </a:cubicBezTo>
                <a:close/>
                <a:moveTo>
                  <a:pt x="425" y="578"/>
                </a:moveTo>
                <a:cubicBezTo>
                  <a:pt x="423" y="578"/>
                  <a:pt x="424" y="578"/>
                  <a:pt x="423" y="579"/>
                </a:cubicBezTo>
                <a:cubicBezTo>
                  <a:pt x="420" y="578"/>
                  <a:pt x="418" y="578"/>
                  <a:pt x="416" y="577"/>
                </a:cubicBezTo>
                <a:cubicBezTo>
                  <a:pt x="417" y="575"/>
                  <a:pt x="417" y="575"/>
                  <a:pt x="418" y="572"/>
                </a:cubicBezTo>
                <a:cubicBezTo>
                  <a:pt x="421" y="574"/>
                  <a:pt x="421" y="576"/>
                  <a:pt x="426" y="575"/>
                </a:cubicBezTo>
                <a:cubicBezTo>
                  <a:pt x="426" y="575"/>
                  <a:pt x="426" y="576"/>
                  <a:pt x="426" y="576"/>
                </a:cubicBezTo>
                <a:cubicBezTo>
                  <a:pt x="426" y="577"/>
                  <a:pt x="425" y="577"/>
                  <a:pt x="425" y="578"/>
                </a:cubicBezTo>
                <a:close/>
                <a:moveTo>
                  <a:pt x="435" y="605"/>
                </a:moveTo>
                <a:cubicBezTo>
                  <a:pt x="434" y="604"/>
                  <a:pt x="433" y="603"/>
                  <a:pt x="432" y="602"/>
                </a:cubicBezTo>
                <a:cubicBezTo>
                  <a:pt x="431" y="601"/>
                  <a:pt x="431" y="601"/>
                  <a:pt x="431" y="600"/>
                </a:cubicBezTo>
                <a:cubicBezTo>
                  <a:pt x="433" y="600"/>
                  <a:pt x="434" y="600"/>
                  <a:pt x="435" y="599"/>
                </a:cubicBezTo>
                <a:cubicBezTo>
                  <a:pt x="436" y="599"/>
                  <a:pt x="437" y="599"/>
                  <a:pt x="437" y="600"/>
                </a:cubicBezTo>
                <a:cubicBezTo>
                  <a:pt x="437" y="602"/>
                  <a:pt x="436" y="604"/>
                  <a:pt x="435" y="605"/>
                </a:cubicBezTo>
                <a:close/>
                <a:moveTo>
                  <a:pt x="437" y="538"/>
                </a:moveTo>
                <a:cubicBezTo>
                  <a:pt x="434" y="538"/>
                  <a:pt x="433" y="536"/>
                  <a:pt x="429" y="537"/>
                </a:cubicBezTo>
                <a:cubicBezTo>
                  <a:pt x="429" y="537"/>
                  <a:pt x="428" y="537"/>
                  <a:pt x="428" y="537"/>
                </a:cubicBezTo>
                <a:cubicBezTo>
                  <a:pt x="433" y="532"/>
                  <a:pt x="442" y="536"/>
                  <a:pt x="447" y="532"/>
                </a:cubicBezTo>
                <a:cubicBezTo>
                  <a:pt x="448" y="532"/>
                  <a:pt x="449" y="532"/>
                  <a:pt x="450" y="533"/>
                </a:cubicBezTo>
                <a:cubicBezTo>
                  <a:pt x="450" y="533"/>
                  <a:pt x="450" y="533"/>
                  <a:pt x="450" y="534"/>
                </a:cubicBezTo>
                <a:cubicBezTo>
                  <a:pt x="445" y="534"/>
                  <a:pt x="442" y="538"/>
                  <a:pt x="437" y="538"/>
                </a:cubicBezTo>
                <a:close/>
                <a:moveTo>
                  <a:pt x="441" y="604"/>
                </a:moveTo>
                <a:cubicBezTo>
                  <a:pt x="440" y="604"/>
                  <a:pt x="439" y="604"/>
                  <a:pt x="439" y="604"/>
                </a:cubicBezTo>
                <a:cubicBezTo>
                  <a:pt x="440" y="601"/>
                  <a:pt x="441" y="602"/>
                  <a:pt x="441" y="598"/>
                </a:cubicBezTo>
                <a:cubicBezTo>
                  <a:pt x="446" y="598"/>
                  <a:pt x="451" y="598"/>
                  <a:pt x="456" y="595"/>
                </a:cubicBezTo>
                <a:cubicBezTo>
                  <a:pt x="457" y="595"/>
                  <a:pt x="458" y="595"/>
                  <a:pt x="458" y="595"/>
                </a:cubicBezTo>
                <a:cubicBezTo>
                  <a:pt x="458" y="596"/>
                  <a:pt x="458" y="597"/>
                  <a:pt x="458" y="597"/>
                </a:cubicBezTo>
                <a:cubicBezTo>
                  <a:pt x="453" y="600"/>
                  <a:pt x="444" y="600"/>
                  <a:pt x="441" y="604"/>
                </a:cubicBezTo>
                <a:close/>
                <a:moveTo>
                  <a:pt x="449" y="623"/>
                </a:moveTo>
                <a:cubicBezTo>
                  <a:pt x="447" y="622"/>
                  <a:pt x="447" y="622"/>
                  <a:pt x="446" y="621"/>
                </a:cubicBezTo>
                <a:cubicBezTo>
                  <a:pt x="445" y="621"/>
                  <a:pt x="444" y="621"/>
                  <a:pt x="444" y="621"/>
                </a:cubicBezTo>
                <a:cubicBezTo>
                  <a:pt x="444" y="620"/>
                  <a:pt x="444" y="619"/>
                  <a:pt x="444" y="618"/>
                </a:cubicBezTo>
                <a:cubicBezTo>
                  <a:pt x="448" y="619"/>
                  <a:pt x="452" y="619"/>
                  <a:pt x="454" y="617"/>
                </a:cubicBezTo>
                <a:cubicBezTo>
                  <a:pt x="455" y="617"/>
                  <a:pt x="456" y="617"/>
                  <a:pt x="457" y="617"/>
                </a:cubicBezTo>
                <a:cubicBezTo>
                  <a:pt x="455" y="621"/>
                  <a:pt x="452" y="620"/>
                  <a:pt x="449" y="623"/>
                </a:cubicBezTo>
                <a:close/>
                <a:moveTo>
                  <a:pt x="458" y="629"/>
                </a:moveTo>
                <a:cubicBezTo>
                  <a:pt x="458" y="629"/>
                  <a:pt x="459" y="629"/>
                  <a:pt x="459" y="628"/>
                </a:cubicBezTo>
                <a:cubicBezTo>
                  <a:pt x="460" y="629"/>
                  <a:pt x="459" y="629"/>
                  <a:pt x="460" y="630"/>
                </a:cubicBezTo>
                <a:cubicBezTo>
                  <a:pt x="460" y="630"/>
                  <a:pt x="456" y="629"/>
                  <a:pt x="458" y="629"/>
                </a:cubicBezTo>
                <a:close/>
                <a:moveTo>
                  <a:pt x="459" y="338"/>
                </a:moveTo>
                <a:cubicBezTo>
                  <a:pt x="460" y="336"/>
                  <a:pt x="461" y="337"/>
                  <a:pt x="462" y="336"/>
                </a:cubicBezTo>
                <a:cubicBezTo>
                  <a:pt x="463" y="336"/>
                  <a:pt x="464" y="336"/>
                  <a:pt x="465" y="336"/>
                </a:cubicBezTo>
                <a:cubicBezTo>
                  <a:pt x="465" y="337"/>
                  <a:pt x="465" y="337"/>
                  <a:pt x="465" y="337"/>
                </a:cubicBezTo>
                <a:cubicBezTo>
                  <a:pt x="464" y="338"/>
                  <a:pt x="464" y="338"/>
                  <a:pt x="463" y="339"/>
                </a:cubicBezTo>
                <a:cubicBezTo>
                  <a:pt x="461" y="339"/>
                  <a:pt x="460" y="338"/>
                  <a:pt x="459" y="338"/>
                </a:cubicBezTo>
                <a:close/>
                <a:moveTo>
                  <a:pt x="470" y="632"/>
                </a:moveTo>
                <a:cubicBezTo>
                  <a:pt x="469" y="632"/>
                  <a:pt x="468" y="633"/>
                  <a:pt x="466" y="634"/>
                </a:cubicBezTo>
                <a:cubicBezTo>
                  <a:pt x="463" y="632"/>
                  <a:pt x="465" y="634"/>
                  <a:pt x="464" y="631"/>
                </a:cubicBezTo>
                <a:cubicBezTo>
                  <a:pt x="463" y="629"/>
                  <a:pt x="463" y="630"/>
                  <a:pt x="464" y="628"/>
                </a:cubicBezTo>
                <a:cubicBezTo>
                  <a:pt x="466" y="629"/>
                  <a:pt x="468" y="630"/>
                  <a:pt x="470" y="630"/>
                </a:cubicBezTo>
                <a:cubicBezTo>
                  <a:pt x="470" y="631"/>
                  <a:pt x="470" y="631"/>
                  <a:pt x="470" y="632"/>
                </a:cubicBezTo>
                <a:close/>
                <a:moveTo>
                  <a:pt x="467" y="626"/>
                </a:moveTo>
                <a:cubicBezTo>
                  <a:pt x="466" y="626"/>
                  <a:pt x="467" y="626"/>
                  <a:pt x="465" y="626"/>
                </a:cubicBezTo>
                <a:cubicBezTo>
                  <a:pt x="464" y="626"/>
                  <a:pt x="464" y="625"/>
                  <a:pt x="464" y="625"/>
                </a:cubicBezTo>
                <a:cubicBezTo>
                  <a:pt x="465" y="623"/>
                  <a:pt x="465" y="623"/>
                  <a:pt x="466" y="622"/>
                </a:cubicBezTo>
                <a:cubicBezTo>
                  <a:pt x="467" y="617"/>
                  <a:pt x="469" y="618"/>
                  <a:pt x="472" y="615"/>
                </a:cubicBezTo>
                <a:cubicBezTo>
                  <a:pt x="475" y="615"/>
                  <a:pt x="475" y="615"/>
                  <a:pt x="477" y="615"/>
                </a:cubicBezTo>
                <a:cubicBezTo>
                  <a:pt x="478" y="616"/>
                  <a:pt x="477" y="615"/>
                  <a:pt x="478" y="616"/>
                </a:cubicBezTo>
                <a:cubicBezTo>
                  <a:pt x="470" y="619"/>
                  <a:pt x="473" y="620"/>
                  <a:pt x="467" y="626"/>
                </a:cubicBezTo>
                <a:close/>
                <a:moveTo>
                  <a:pt x="477" y="610"/>
                </a:moveTo>
                <a:cubicBezTo>
                  <a:pt x="475" y="609"/>
                  <a:pt x="476" y="609"/>
                  <a:pt x="475" y="608"/>
                </a:cubicBezTo>
                <a:cubicBezTo>
                  <a:pt x="474" y="608"/>
                  <a:pt x="478" y="605"/>
                  <a:pt x="480" y="603"/>
                </a:cubicBezTo>
                <a:cubicBezTo>
                  <a:pt x="481" y="603"/>
                  <a:pt x="481" y="603"/>
                  <a:pt x="482" y="603"/>
                </a:cubicBezTo>
                <a:cubicBezTo>
                  <a:pt x="480" y="607"/>
                  <a:pt x="479" y="606"/>
                  <a:pt x="477" y="610"/>
                </a:cubicBezTo>
                <a:close/>
                <a:moveTo>
                  <a:pt x="485" y="600"/>
                </a:moveTo>
                <a:cubicBezTo>
                  <a:pt x="485" y="600"/>
                  <a:pt x="485" y="601"/>
                  <a:pt x="484" y="602"/>
                </a:cubicBezTo>
                <a:cubicBezTo>
                  <a:pt x="482" y="600"/>
                  <a:pt x="482" y="600"/>
                  <a:pt x="484" y="597"/>
                </a:cubicBezTo>
                <a:cubicBezTo>
                  <a:pt x="483" y="597"/>
                  <a:pt x="480" y="595"/>
                  <a:pt x="480" y="594"/>
                </a:cubicBezTo>
                <a:cubicBezTo>
                  <a:pt x="479" y="594"/>
                  <a:pt x="478" y="594"/>
                  <a:pt x="478" y="594"/>
                </a:cubicBezTo>
                <a:cubicBezTo>
                  <a:pt x="478" y="592"/>
                  <a:pt x="482" y="592"/>
                  <a:pt x="485" y="590"/>
                </a:cubicBezTo>
                <a:cubicBezTo>
                  <a:pt x="485" y="590"/>
                  <a:pt x="486" y="590"/>
                  <a:pt x="486" y="589"/>
                </a:cubicBezTo>
                <a:cubicBezTo>
                  <a:pt x="484" y="589"/>
                  <a:pt x="484" y="588"/>
                  <a:pt x="482" y="588"/>
                </a:cubicBezTo>
                <a:cubicBezTo>
                  <a:pt x="482" y="589"/>
                  <a:pt x="482" y="590"/>
                  <a:pt x="481" y="591"/>
                </a:cubicBezTo>
                <a:cubicBezTo>
                  <a:pt x="480" y="590"/>
                  <a:pt x="480" y="590"/>
                  <a:pt x="478" y="589"/>
                </a:cubicBezTo>
                <a:cubicBezTo>
                  <a:pt x="478" y="587"/>
                  <a:pt x="478" y="586"/>
                  <a:pt x="478" y="585"/>
                </a:cubicBezTo>
                <a:cubicBezTo>
                  <a:pt x="482" y="585"/>
                  <a:pt x="486" y="584"/>
                  <a:pt x="488" y="582"/>
                </a:cubicBezTo>
                <a:cubicBezTo>
                  <a:pt x="489" y="583"/>
                  <a:pt x="490" y="583"/>
                  <a:pt x="490" y="583"/>
                </a:cubicBezTo>
                <a:cubicBezTo>
                  <a:pt x="488" y="590"/>
                  <a:pt x="490" y="594"/>
                  <a:pt x="485" y="600"/>
                </a:cubicBezTo>
                <a:close/>
                <a:moveTo>
                  <a:pt x="506" y="604"/>
                </a:moveTo>
                <a:cubicBezTo>
                  <a:pt x="504" y="608"/>
                  <a:pt x="501" y="607"/>
                  <a:pt x="498" y="609"/>
                </a:cubicBezTo>
                <a:cubicBezTo>
                  <a:pt x="495" y="608"/>
                  <a:pt x="493" y="607"/>
                  <a:pt x="491" y="606"/>
                </a:cubicBezTo>
                <a:cubicBezTo>
                  <a:pt x="494" y="599"/>
                  <a:pt x="499" y="598"/>
                  <a:pt x="501" y="592"/>
                </a:cubicBezTo>
                <a:cubicBezTo>
                  <a:pt x="502" y="594"/>
                  <a:pt x="501" y="593"/>
                  <a:pt x="502" y="595"/>
                </a:cubicBezTo>
                <a:cubicBezTo>
                  <a:pt x="506" y="595"/>
                  <a:pt x="507" y="594"/>
                  <a:pt x="510" y="594"/>
                </a:cubicBezTo>
                <a:cubicBezTo>
                  <a:pt x="510" y="595"/>
                  <a:pt x="511" y="595"/>
                  <a:pt x="511" y="596"/>
                </a:cubicBezTo>
                <a:cubicBezTo>
                  <a:pt x="509" y="597"/>
                  <a:pt x="507" y="598"/>
                  <a:pt x="505" y="599"/>
                </a:cubicBezTo>
                <a:cubicBezTo>
                  <a:pt x="505" y="602"/>
                  <a:pt x="505" y="602"/>
                  <a:pt x="506" y="604"/>
                </a:cubicBezTo>
                <a:close/>
                <a:moveTo>
                  <a:pt x="510" y="606"/>
                </a:moveTo>
                <a:cubicBezTo>
                  <a:pt x="508" y="604"/>
                  <a:pt x="510" y="604"/>
                  <a:pt x="511" y="603"/>
                </a:cubicBezTo>
                <a:cubicBezTo>
                  <a:pt x="513" y="603"/>
                  <a:pt x="513" y="603"/>
                  <a:pt x="513" y="603"/>
                </a:cubicBezTo>
                <a:cubicBezTo>
                  <a:pt x="512" y="603"/>
                  <a:pt x="510" y="607"/>
                  <a:pt x="510" y="606"/>
                </a:cubicBezTo>
                <a:close/>
                <a:moveTo>
                  <a:pt x="519" y="614"/>
                </a:moveTo>
                <a:cubicBezTo>
                  <a:pt x="517" y="614"/>
                  <a:pt x="516" y="614"/>
                  <a:pt x="514" y="615"/>
                </a:cubicBezTo>
                <a:cubicBezTo>
                  <a:pt x="514" y="615"/>
                  <a:pt x="514" y="615"/>
                  <a:pt x="513" y="615"/>
                </a:cubicBezTo>
                <a:cubicBezTo>
                  <a:pt x="515" y="613"/>
                  <a:pt x="515" y="613"/>
                  <a:pt x="516" y="610"/>
                </a:cubicBezTo>
                <a:cubicBezTo>
                  <a:pt x="517" y="611"/>
                  <a:pt x="519" y="611"/>
                  <a:pt x="520" y="611"/>
                </a:cubicBezTo>
                <a:cubicBezTo>
                  <a:pt x="519" y="612"/>
                  <a:pt x="519" y="613"/>
                  <a:pt x="519" y="614"/>
                </a:cubicBezTo>
                <a:close/>
                <a:moveTo>
                  <a:pt x="522" y="591"/>
                </a:moveTo>
                <a:cubicBezTo>
                  <a:pt x="520" y="593"/>
                  <a:pt x="519" y="594"/>
                  <a:pt x="515" y="593"/>
                </a:cubicBezTo>
                <a:cubicBezTo>
                  <a:pt x="516" y="589"/>
                  <a:pt x="516" y="589"/>
                  <a:pt x="519" y="588"/>
                </a:cubicBezTo>
                <a:cubicBezTo>
                  <a:pt x="518" y="585"/>
                  <a:pt x="519" y="586"/>
                  <a:pt x="515" y="585"/>
                </a:cubicBezTo>
                <a:cubicBezTo>
                  <a:pt x="517" y="582"/>
                  <a:pt x="518" y="580"/>
                  <a:pt x="522" y="580"/>
                </a:cubicBezTo>
                <a:cubicBezTo>
                  <a:pt x="526" y="579"/>
                  <a:pt x="525" y="585"/>
                  <a:pt x="525" y="589"/>
                </a:cubicBezTo>
                <a:cubicBezTo>
                  <a:pt x="524" y="589"/>
                  <a:pt x="523" y="591"/>
                  <a:pt x="522" y="591"/>
                </a:cubicBezTo>
                <a:close/>
                <a:moveTo>
                  <a:pt x="533" y="550"/>
                </a:moveTo>
                <a:cubicBezTo>
                  <a:pt x="533" y="551"/>
                  <a:pt x="533" y="551"/>
                  <a:pt x="533" y="551"/>
                </a:cubicBezTo>
                <a:cubicBezTo>
                  <a:pt x="531" y="552"/>
                  <a:pt x="529" y="552"/>
                  <a:pt x="527" y="553"/>
                </a:cubicBezTo>
                <a:cubicBezTo>
                  <a:pt x="525" y="553"/>
                  <a:pt x="524" y="553"/>
                  <a:pt x="522" y="552"/>
                </a:cubicBezTo>
                <a:cubicBezTo>
                  <a:pt x="522" y="552"/>
                  <a:pt x="522" y="552"/>
                  <a:pt x="522" y="551"/>
                </a:cubicBezTo>
                <a:cubicBezTo>
                  <a:pt x="525" y="551"/>
                  <a:pt x="527" y="551"/>
                  <a:pt x="529" y="550"/>
                </a:cubicBezTo>
                <a:cubicBezTo>
                  <a:pt x="530" y="550"/>
                  <a:pt x="531" y="550"/>
                  <a:pt x="533" y="550"/>
                </a:cubicBezTo>
                <a:close/>
                <a:moveTo>
                  <a:pt x="530" y="543"/>
                </a:moveTo>
                <a:cubicBezTo>
                  <a:pt x="531" y="540"/>
                  <a:pt x="531" y="541"/>
                  <a:pt x="533" y="539"/>
                </a:cubicBezTo>
                <a:cubicBezTo>
                  <a:pt x="534" y="539"/>
                  <a:pt x="535" y="539"/>
                  <a:pt x="536" y="539"/>
                </a:cubicBezTo>
                <a:cubicBezTo>
                  <a:pt x="536" y="540"/>
                  <a:pt x="536" y="541"/>
                  <a:pt x="536" y="541"/>
                </a:cubicBezTo>
                <a:cubicBezTo>
                  <a:pt x="534" y="542"/>
                  <a:pt x="533" y="542"/>
                  <a:pt x="531" y="544"/>
                </a:cubicBezTo>
                <a:cubicBezTo>
                  <a:pt x="531" y="544"/>
                  <a:pt x="530" y="544"/>
                  <a:pt x="530" y="543"/>
                </a:cubicBezTo>
                <a:close/>
                <a:moveTo>
                  <a:pt x="524" y="627"/>
                </a:moveTo>
                <a:cubicBezTo>
                  <a:pt x="524" y="624"/>
                  <a:pt x="524" y="622"/>
                  <a:pt x="524" y="620"/>
                </a:cubicBezTo>
                <a:cubicBezTo>
                  <a:pt x="527" y="620"/>
                  <a:pt x="529" y="620"/>
                  <a:pt x="531" y="618"/>
                </a:cubicBezTo>
                <a:cubicBezTo>
                  <a:pt x="531" y="620"/>
                  <a:pt x="531" y="620"/>
                  <a:pt x="531" y="622"/>
                </a:cubicBezTo>
                <a:cubicBezTo>
                  <a:pt x="529" y="623"/>
                  <a:pt x="527" y="625"/>
                  <a:pt x="525" y="627"/>
                </a:cubicBezTo>
                <a:cubicBezTo>
                  <a:pt x="524" y="627"/>
                  <a:pt x="524" y="627"/>
                  <a:pt x="524" y="627"/>
                </a:cubicBezTo>
                <a:close/>
                <a:moveTo>
                  <a:pt x="530" y="630"/>
                </a:moveTo>
                <a:cubicBezTo>
                  <a:pt x="531" y="633"/>
                  <a:pt x="530" y="631"/>
                  <a:pt x="533" y="633"/>
                </a:cubicBezTo>
                <a:cubicBezTo>
                  <a:pt x="533" y="633"/>
                  <a:pt x="533" y="633"/>
                  <a:pt x="533" y="634"/>
                </a:cubicBezTo>
                <a:cubicBezTo>
                  <a:pt x="532" y="634"/>
                  <a:pt x="532" y="634"/>
                  <a:pt x="532" y="635"/>
                </a:cubicBezTo>
                <a:cubicBezTo>
                  <a:pt x="525" y="633"/>
                  <a:pt x="529" y="633"/>
                  <a:pt x="526" y="629"/>
                </a:cubicBezTo>
                <a:cubicBezTo>
                  <a:pt x="529" y="627"/>
                  <a:pt x="532" y="626"/>
                  <a:pt x="535" y="625"/>
                </a:cubicBezTo>
                <a:cubicBezTo>
                  <a:pt x="535" y="627"/>
                  <a:pt x="533" y="629"/>
                  <a:pt x="530" y="630"/>
                </a:cubicBezTo>
                <a:close/>
                <a:moveTo>
                  <a:pt x="540" y="591"/>
                </a:moveTo>
                <a:cubicBezTo>
                  <a:pt x="539" y="591"/>
                  <a:pt x="538" y="590"/>
                  <a:pt x="536" y="590"/>
                </a:cubicBezTo>
                <a:cubicBezTo>
                  <a:pt x="538" y="588"/>
                  <a:pt x="538" y="588"/>
                  <a:pt x="539" y="586"/>
                </a:cubicBezTo>
                <a:cubicBezTo>
                  <a:pt x="540" y="587"/>
                  <a:pt x="541" y="587"/>
                  <a:pt x="542" y="587"/>
                </a:cubicBezTo>
                <a:cubicBezTo>
                  <a:pt x="542" y="588"/>
                  <a:pt x="541" y="590"/>
                  <a:pt x="540" y="591"/>
                </a:cubicBezTo>
                <a:close/>
                <a:moveTo>
                  <a:pt x="540" y="581"/>
                </a:moveTo>
                <a:cubicBezTo>
                  <a:pt x="542" y="580"/>
                  <a:pt x="543" y="579"/>
                  <a:pt x="544" y="578"/>
                </a:cubicBezTo>
                <a:cubicBezTo>
                  <a:pt x="544" y="579"/>
                  <a:pt x="542" y="583"/>
                  <a:pt x="540" y="581"/>
                </a:cubicBezTo>
                <a:close/>
                <a:moveTo>
                  <a:pt x="537" y="552"/>
                </a:moveTo>
                <a:cubicBezTo>
                  <a:pt x="536" y="552"/>
                  <a:pt x="535" y="552"/>
                  <a:pt x="535" y="552"/>
                </a:cubicBezTo>
                <a:cubicBezTo>
                  <a:pt x="535" y="551"/>
                  <a:pt x="535" y="550"/>
                  <a:pt x="535" y="550"/>
                </a:cubicBezTo>
                <a:cubicBezTo>
                  <a:pt x="537" y="550"/>
                  <a:pt x="539" y="550"/>
                  <a:pt x="541" y="549"/>
                </a:cubicBezTo>
                <a:cubicBezTo>
                  <a:pt x="542" y="549"/>
                  <a:pt x="544" y="549"/>
                  <a:pt x="546" y="550"/>
                </a:cubicBezTo>
                <a:cubicBezTo>
                  <a:pt x="544" y="552"/>
                  <a:pt x="538" y="554"/>
                  <a:pt x="537" y="552"/>
                </a:cubicBezTo>
                <a:close/>
                <a:moveTo>
                  <a:pt x="533" y="525"/>
                </a:moveTo>
                <a:cubicBezTo>
                  <a:pt x="530" y="526"/>
                  <a:pt x="531" y="528"/>
                  <a:pt x="529" y="529"/>
                </a:cubicBezTo>
                <a:cubicBezTo>
                  <a:pt x="525" y="532"/>
                  <a:pt x="517" y="529"/>
                  <a:pt x="513" y="527"/>
                </a:cubicBezTo>
                <a:cubicBezTo>
                  <a:pt x="514" y="526"/>
                  <a:pt x="514" y="525"/>
                  <a:pt x="514" y="523"/>
                </a:cubicBezTo>
                <a:cubicBezTo>
                  <a:pt x="521" y="524"/>
                  <a:pt x="539" y="525"/>
                  <a:pt x="543" y="522"/>
                </a:cubicBezTo>
                <a:cubicBezTo>
                  <a:pt x="545" y="522"/>
                  <a:pt x="547" y="523"/>
                  <a:pt x="549" y="523"/>
                </a:cubicBezTo>
                <a:cubicBezTo>
                  <a:pt x="548" y="525"/>
                  <a:pt x="549" y="524"/>
                  <a:pt x="548" y="525"/>
                </a:cubicBezTo>
                <a:cubicBezTo>
                  <a:pt x="542" y="528"/>
                  <a:pt x="537" y="524"/>
                  <a:pt x="533" y="525"/>
                </a:cubicBezTo>
                <a:close/>
                <a:moveTo>
                  <a:pt x="555" y="602"/>
                </a:moveTo>
                <a:cubicBezTo>
                  <a:pt x="554" y="602"/>
                  <a:pt x="552" y="602"/>
                  <a:pt x="551" y="601"/>
                </a:cubicBezTo>
                <a:cubicBezTo>
                  <a:pt x="553" y="600"/>
                  <a:pt x="552" y="600"/>
                  <a:pt x="554" y="600"/>
                </a:cubicBezTo>
                <a:cubicBezTo>
                  <a:pt x="554" y="598"/>
                  <a:pt x="555" y="598"/>
                  <a:pt x="554" y="597"/>
                </a:cubicBezTo>
                <a:cubicBezTo>
                  <a:pt x="552" y="596"/>
                  <a:pt x="550" y="596"/>
                  <a:pt x="548" y="598"/>
                </a:cubicBezTo>
                <a:cubicBezTo>
                  <a:pt x="547" y="598"/>
                  <a:pt x="547" y="597"/>
                  <a:pt x="547" y="597"/>
                </a:cubicBezTo>
                <a:cubicBezTo>
                  <a:pt x="549" y="589"/>
                  <a:pt x="554" y="587"/>
                  <a:pt x="560" y="583"/>
                </a:cubicBezTo>
                <a:cubicBezTo>
                  <a:pt x="563" y="584"/>
                  <a:pt x="565" y="584"/>
                  <a:pt x="568" y="585"/>
                </a:cubicBezTo>
                <a:cubicBezTo>
                  <a:pt x="564" y="594"/>
                  <a:pt x="559" y="597"/>
                  <a:pt x="555" y="602"/>
                </a:cubicBezTo>
                <a:close/>
                <a:moveTo>
                  <a:pt x="561" y="582"/>
                </a:moveTo>
                <a:cubicBezTo>
                  <a:pt x="560" y="582"/>
                  <a:pt x="559" y="582"/>
                  <a:pt x="558" y="582"/>
                </a:cubicBezTo>
                <a:cubicBezTo>
                  <a:pt x="560" y="579"/>
                  <a:pt x="562" y="577"/>
                  <a:pt x="564" y="575"/>
                </a:cubicBezTo>
                <a:cubicBezTo>
                  <a:pt x="565" y="575"/>
                  <a:pt x="567" y="575"/>
                  <a:pt x="568" y="575"/>
                </a:cubicBezTo>
                <a:cubicBezTo>
                  <a:pt x="568" y="577"/>
                  <a:pt x="567" y="578"/>
                  <a:pt x="567" y="579"/>
                </a:cubicBezTo>
                <a:cubicBezTo>
                  <a:pt x="568" y="579"/>
                  <a:pt x="569" y="578"/>
                  <a:pt x="569" y="578"/>
                </a:cubicBezTo>
                <a:cubicBezTo>
                  <a:pt x="570" y="578"/>
                  <a:pt x="570" y="578"/>
                  <a:pt x="570" y="578"/>
                </a:cubicBezTo>
                <a:cubicBezTo>
                  <a:pt x="567" y="581"/>
                  <a:pt x="565" y="581"/>
                  <a:pt x="561" y="582"/>
                </a:cubicBezTo>
                <a:close/>
                <a:moveTo>
                  <a:pt x="606" y="520"/>
                </a:moveTo>
                <a:cubicBezTo>
                  <a:pt x="604" y="521"/>
                  <a:pt x="602" y="520"/>
                  <a:pt x="600" y="519"/>
                </a:cubicBezTo>
                <a:lnTo>
                  <a:pt x="606" y="520"/>
                </a:lnTo>
                <a:close/>
                <a:moveTo>
                  <a:pt x="593" y="88"/>
                </a:moveTo>
                <a:cubicBezTo>
                  <a:pt x="593" y="88"/>
                  <a:pt x="593" y="88"/>
                  <a:pt x="593" y="89"/>
                </a:cubicBezTo>
                <a:cubicBezTo>
                  <a:pt x="592" y="89"/>
                  <a:pt x="592" y="89"/>
                  <a:pt x="592" y="89"/>
                </a:cubicBezTo>
                <a:cubicBezTo>
                  <a:pt x="590" y="89"/>
                  <a:pt x="590" y="89"/>
                  <a:pt x="589" y="87"/>
                </a:cubicBezTo>
                <a:cubicBezTo>
                  <a:pt x="590" y="87"/>
                  <a:pt x="591" y="87"/>
                  <a:pt x="593" y="88"/>
                </a:cubicBezTo>
                <a:close/>
                <a:moveTo>
                  <a:pt x="585" y="85"/>
                </a:moveTo>
                <a:cubicBezTo>
                  <a:pt x="583" y="86"/>
                  <a:pt x="583" y="86"/>
                  <a:pt x="582" y="84"/>
                </a:cubicBezTo>
                <a:cubicBezTo>
                  <a:pt x="583" y="85"/>
                  <a:pt x="584" y="85"/>
                  <a:pt x="585" y="85"/>
                </a:cubicBezTo>
                <a:close/>
                <a:moveTo>
                  <a:pt x="580" y="88"/>
                </a:moveTo>
                <a:cubicBezTo>
                  <a:pt x="582" y="89"/>
                  <a:pt x="581" y="89"/>
                  <a:pt x="582" y="90"/>
                </a:cubicBezTo>
                <a:cubicBezTo>
                  <a:pt x="582" y="90"/>
                  <a:pt x="583" y="90"/>
                  <a:pt x="583" y="90"/>
                </a:cubicBezTo>
                <a:cubicBezTo>
                  <a:pt x="582" y="91"/>
                  <a:pt x="581" y="92"/>
                  <a:pt x="580" y="93"/>
                </a:cubicBezTo>
                <a:cubicBezTo>
                  <a:pt x="576" y="91"/>
                  <a:pt x="577" y="91"/>
                  <a:pt x="580" y="88"/>
                </a:cubicBezTo>
                <a:close/>
                <a:moveTo>
                  <a:pt x="585" y="585"/>
                </a:moveTo>
                <a:cubicBezTo>
                  <a:pt x="584" y="585"/>
                  <a:pt x="584" y="586"/>
                  <a:pt x="584" y="586"/>
                </a:cubicBezTo>
                <a:cubicBezTo>
                  <a:pt x="580" y="585"/>
                  <a:pt x="581" y="586"/>
                  <a:pt x="581" y="583"/>
                </a:cubicBezTo>
                <a:cubicBezTo>
                  <a:pt x="582" y="584"/>
                  <a:pt x="584" y="584"/>
                  <a:pt x="585" y="584"/>
                </a:cubicBezTo>
                <a:cubicBezTo>
                  <a:pt x="585" y="584"/>
                  <a:pt x="585" y="585"/>
                  <a:pt x="585" y="585"/>
                </a:cubicBezTo>
                <a:close/>
                <a:moveTo>
                  <a:pt x="587" y="584"/>
                </a:moveTo>
                <a:cubicBezTo>
                  <a:pt x="588" y="583"/>
                  <a:pt x="588" y="582"/>
                  <a:pt x="589" y="582"/>
                </a:cubicBezTo>
                <a:cubicBezTo>
                  <a:pt x="589" y="582"/>
                  <a:pt x="589" y="582"/>
                  <a:pt x="587" y="584"/>
                </a:cubicBezTo>
                <a:close/>
                <a:moveTo>
                  <a:pt x="581" y="526"/>
                </a:moveTo>
                <a:cubicBezTo>
                  <a:pt x="583" y="516"/>
                  <a:pt x="588" y="520"/>
                  <a:pt x="595" y="516"/>
                </a:cubicBezTo>
                <a:cubicBezTo>
                  <a:pt x="598" y="518"/>
                  <a:pt x="597" y="518"/>
                  <a:pt x="599" y="519"/>
                </a:cubicBezTo>
                <a:cubicBezTo>
                  <a:pt x="597" y="524"/>
                  <a:pt x="593" y="524"/>
                  <a:pt x="590" y="527"/>
                </a:cubicBezTo>
                <a:cubicBezTo>
                  <a:pt x="587" y="527"/>
                  <a:pt x="584" y="527"/>
                  <a:pt x="581" y="526"/>
                </a:cubicBezTo>
                <a:close/>
                <a:moveTo>
                  <a:pt x="602" y="576"/>
                </a:moveTo>
                <a:cubicBezTo>
                  <a:pt x="600" y="577"/>
                  <a:pt x="597" y="577"/>
                  <a:pt x="595" y="578"/>
                </a:cubicBezTo>
                <a:cubicBezTo>
                  <a:pt x="593" y="577"/>
                  <a:pt x="592" y="577"/>
                  <a:pt x="591" y="577"/>
                </a:cubicBezTo>
                <a:cubicBezTo>
                  <a:pt x="591" y="577"/>
                  <a:pt x="591" y="576"/>
                  <a:pt x="591" y="576"/>
                </a:cubicBezTo>
                <a:cubicBezTo>
                  <a:pt x="593" y="576"/>
                  <a:pt x="594" y="576"/>
                  <a:pt x="597" y="576"/>
                </a:cubicBezTo>
                <a:cubicBezTo>
                  <a:pt x="598" y="575"/>
                  <a:pt x="598" y="573"/>
                  <a:pt x="598" y="572"/>
                </a:cubicBezTo>
                <a:cubicBezTo>
                  <a:pt x="600" y="572"/>
                  <a:pt x="601" y="572"/>
                  <a:pt x="603" y="571"/>
                </a:cubicBezTo>
                <a:cubicBezTo>
                  <a:pt x="604" y="571"/>
                  <a:pt x="605" y="571"/>
                  <a:pt x="606" y="571"/>
                </a:cubicBezTo>
                <a:cubicBezTo>
                  <a:pt x="604" y="573"/>
                  <a:pt x="603" y="575"/>
                  <a:pt x="602" y="576"/>
                </a:cubicBezTo>
                <a:close/>
                <a:moveTo>
                  <a:pt x="623" y="580"/>
                </a:moveTo>
                <a:cubicBezTo>
                  <a:pt x="624" y="581"/>
                  <a:pt x="624" y="581"/>
                  <a:pt x="625" y="582"/>
                </a:cubicBezTo>
                <a:cubicBezTo>
                  <a:pt x="623" y="581"/>
                  <a:pt x="624" y="581"/>
                  <a:pt x="623" y="580"/>
                </a:cubicBezTo>
                <a:close/>
                <a:moveTo>
                  <a:pt x="627" y="75"/>
                </a:moveTo>
                <a:cubicBezTo>
                  <a:pt x="626" y="75"/>
                  <a:pt x="626" y="74"/>
                  <a:pt x="625" y="74"/>
                </a:cubicBezTo>
                <a:cubicBezTo>
                  <a:pt x="625" y="74"/>
                  <a:pt x="625" y="73"/>
                  <a:pt x="625" y="72"/>
                </a:cubicBezTo>
                <a:cubicBezTo>
                  <a:pt x="626" y="72"/>
                  <a:pt x="627" y="72"/>
                  <a:pt x="628" y="73"/>
                </a:cubicBezTo>
                <a:cubicBezTo>
                  <a:pt x="627" y="73"/>
                  <a:pt x="627" y="74"/>
                  <a:pt x="627" y="75"/>
                </a:cubicBezTo>
                <a:close/>
                <a:moveTo>
                  <a:pt x="678" y="514"/>
                </a:moveTo>
                <a:cubicBezTo>
                  <a:pt x="680" y="514"/>
                  <a:pt x="679" y="514"/>
                  <a:pt x="681" y="514"/>
                </a:cubicBezTo>
                <a:cubicBezTo>
                  <a:pt x="681" y="514"/>
                  <a:pt x="681" y="514"/>
                  <a:pt x="682" y="514"/>
                </a:cubicBezTo>
                <a:cubicBezTo>
                  <a:pt x="682" y="516"/>
                  <a:pt x="682" y="518"/>
                  <a:pt x="682" y="519"/>
                </a:cubicBezTo>
                <a:cubicBezTo>
                  <a:pt x="680" y="519"/>
                  <a:pt x="678" y="518"/>
                  <a:pt x="675" y="518"/>
                </a:cubicBezTo>
                <a:cubicBezTo>
                  <a:pt x="677" y="516"/>
                  <a:pt x="677" y="516"/>
                  <a:pt x="678" y="514"/>
                </a:cubicBezTo>
                <a:close/>
                <a:moveTo>
                  <a:pt x="673" y="591"/>
                </a:moveTo>
                <a:cubicBezTo>
                  <a:pt x="674" y="592"/>
                  <a:pt x="674" y="592"/>
                  <a:pt x="674" y="592"/>
                </a:cubicBezTo>
                <a:cubicBezTo>
                  <a:pt x="674" y="594"/>
                  <a:pt x="674" y="593"/>
                  <a:pt x="673" y="593"/>
                </a:cubicBezTo>
                <a:cubicBezTo>
                  <a:pt x="670" y="599"/>
                  <a:pt x="665" y="599"/>
                  <a:pt x="661" y="602"/>
                </a:cubicBezTo>
                <a:cubicBezTo>
                  <a:pt x="660" y="601"/>
                  <a:pt x="660" y="601"/>
                  <a:pt x="660" y="601"/>
                </a:cubicBezTo>
                <a:cubicBezTo>
                  <a:pt x="662" y="596"/>
                  <a:pt x="669" y="595"/>
                  <a:pt x="673" y="591"/>
                </a:cubicBezTo>
                <a:close/>
                <a:moveTo>
                  <a:pt x="661" y="570"/>
                </a:moveTo>
                <a:cubicBezTo>
                  <a:pt x="661" y="570"/>
                  <a:pt x="662" y="570"/>
                  <a:pt x="663" y="570"/>
                </a:cubicBezTo>
                <a:cubicBezTo>
                  <a:pt x="663" y="571"/>
                  <a:pt x="663" y="572"/>
                  <a:pt x="662" y="572"/>
                </a:cubicBezTo>
                <a:cubicBezTo>
                  <a:pt x="660" y="571"/>
                  <a:pt x="661" y="573"/>
                  <a:pt x="661" y="570"/>
                </a:cubicBezTo>
                <a:close/>
                <a:moveTo>
                  <a:pt x="655" y="572"/>
                </a:moveTo>
                <a:cubicBezTo>
                  <a:pt x="653" y="573"/>
                  <a:pt x="653" y="573"/>
                  <a:pt x="651" y="571"/>
                </a:cubicBezTo>
                <a:cubicBezTo>
                  <a:pt x="652" y="571"/>
                  <a:pt x="654" y="572"/>
                  <a:pt x="655" y="572"/>
                </a:cubicBezTo>
                <a:close/>
                <a:moveTo>
                  <a:pt x="652" y="579"/>
                </a:moveTo>
                <a:cubicBezTo>
                  <a:pt x="654" y="579"/>
                  <a:pt x="657" y="580"/>
                  <a:pt x="660" y="580"/>
                </a:cubicBezTo>
                <a:cubicBezTo>
                  <a:pt x="658" y="583"/>
                  <a:pt x="657" y="583"/>
                  <a:pt x="655" y="586"/>
                </a:cubicBezTo>
                <a:cubicBezTo>
                  <a:pt x="652" y="584"/>
                  <a:pt x="653" y="584"/>
                  <a:pt x="651" y="582"/>
                </a:cubicBezTo>
                <a:cubicBezTo>
                  <a:pt x="651" y="581"/>
                  <a:pt x="651" y="580"/>
                  <a:pt x="652" y="579"/>
                </a:cubicBezTo>
                <a:close/>
                <a:moveTo>
                  <a:pt x="639" y="517"/>
                </a:moveTo>
                <a:cubicBezTo>
                  <a:pt x="641" y="517"/>
                  <a:pt x="641" y="517"/>
                  <a:pt x="642" y="517"/>
                </a:cubicBezTo>
                <a:cubicBezTo>
                  <a:pt x="644" y="517"/>
                  <a:pt x="645" y="517"/>
                  <a:pt x="647" y="518"/>
                </a:cubicBezTo>
                <a:cubicBezTo>
                  <a:pt x="647" y="518"/>
                  <a:pt x="647" y="518"/>
                  <a:pt x="647" y="519"/>
                </a:cubicBezTo>
                <a:cubicBezTo>
                  <a:pt x="644" y="519"/>
                  <a:pt x="642" y="520"/>
                  <a:pt x="638" y="520"/>
                </a:cubicBezTo>
                <a:cubicBezTo>
                  <a:pt x="638" y="519"/>
                  <a:pt x="639" y="518"/>
                  <a:pt x="639" y="517"/>
                </a:cubicBezTo>
                <a:close/>
                <a:moveTo>
                  <a:pt x="631" y="64"/>
                </a:moveTo>
                <a:cubicBezTo>
                  <a:pt x="633" y="64"/>
                  <a:pt x="633" y="64"/>
                  <a:pt x="633" y="64"/>
                </a:cubicBezTo>
                <a:cubicBezTo>
                  <a:pt x="631" y="67"/>
                  <a:pt x="632" y="66"/>
                  <a:pt x="628" y="65"/>
                </a:cubicBezTo>
                <a:cubicBezTo>
                  <a:pt x="629" y="65"/>
                  <a:pt x="630" y="64"/>
                  <a:pt x="631" y="64"/>
                </a:cubicBezTo>
                <a:close/>
                <a:moveTo>
                  <a:pt x="631" y="588"/>
                </a:moveTo>
                <a:cubicBezTo>
                  <a:pt x="629" y="589"/>
                  <a:pt x="630" y="588"/>
                  <a:pt x="628" y="589"/>
                </a:cubicBezTo>
                <a:cubicBezTo>
                  <a:pt x="628" y="585"/>
                  <a:pt x="629" y="584"/>
                  <a:pt x="629" y="580"/>
                </a:cubicBezTo>
                <a:cubicBezTo>
                  <a:pt x="630" y="581"/>
                  <a:pt x="631" y="581"/>
                  <a:pt x="632" y="581"/>
                </a:cubicBezTo>
                <a:cubicBezTo>
                  <a:pt x="633" y="579"/>
                  <a:pt x="633" y="579"/>
                  <a:pt x="634" y="578"/>
                </a:cubicBezTo>
                <a:cubicBezTo>
                  <a:pt x="634" y="578"/>
                  <a:pt x="634" y="578"/>
                  <a:pt x="634" y="577"/>
                </a:cubicBezTo>
                <a:cubicBezTo>
                  <a:pt x="636" y="579"/>
                  <a:pt x="636" y="581"/>
                  <a:pt x="638" y="583"/>
                </a:cubicBezTo>
                <a:cubicBezTo>
                  <a:pt x="636" y="587"/>
                  <a:pt x="635" y="588"/>
                  <a:pt x="631" y="588"/>
                </a:cubicBezTo>
                <a:close/>
                <a:moveTo>
                  <a:pt x="646" y="573"/>
                </a:moveTo>
                <a:cubicBezTo>
                  <a:pt x="645" y="574"/>
                  <a:pt x="641" y="574"/>
                  <a:pt x="638" y="574"/>
                </a:cubicBezTo>
                <a:cubicBezTo>
                  <a:pt x="638" y="573"/>
                  <a:pt x="638" y="572"/>
                  <a:pt x="638" y="571"/>
                </a:cubicBezTo>
                <a:cubicBezTo>
                  <a:pt x="641" y="570"/>
                  <a:pt x="641" y="569"/>
                  <a:pt x="644" y="569"/>
                </a:cubicBezTo>
                <a:cubicBezTo>
                  <a:pt x="645" y="568"/>
                  <a:pt x="644" y="568"/>
                  <a:pt x="645" y="569"/>
                </a:cubicBezTo>
                <a:cubicBezTo>
                  <a:pt x="646" y="569"/>
                  <a:pt x="647" y="570"/>
                  <a:pt x="648" y="571"/>
                </a:cubicBezTo>
                <a:cubicBezTo>
                  <a:pt x="647" y="573"/>
                  <a:pt x="647" y="572"/>
                  <a:pt x="646" y="573"/>
                </a:cubicBezTo>
                <a:close/>
                <a:moveTo>
                  <a:pt x="644" y="58"/>
                </a:moveTo>
                <a:cubicBezTo>
                  <a:pt x="642" y="57"/>
                  <a:pt x="641" y="57"/>
                  <a:pt x="640" y="56"/>
                </a:cubicBezTo>
                <a:cubicBezTo>
                  <a:pt x="640" y="56"/>
                  <a:pt x="640" y="55"/>
                  <a:pt x="640" y="55"/>
                </a:cubicBezTo>
                <a:cubicBezTo>
                  <a:pt x="642" y="55"/>
                  <a:pt x="644" y="55"/>
                  <a:pt x="646" y="54"/>
                </a:cubicBezTo>
                <a:cubicBezTo>
                  <a:pt x="650" y="55"/>
                  <a:pt x="650" y="55"/>
                  <a:pt x="650" y="55"/>
                </a:cubicBezTo>
                <a:cubicBezTo>
                  <a:pt x="648" y="58"/>
                  <a:pt x="647" y="57"/>
                  <a:pt x="644" y="58"/>
                </a:cubicBezTo>
                <a:close/>
                <a:moveTo>
                  <a:pt x="646" y="596"/>
                </a:moveTo>
                <a:cubicBezTo>
                  <a:pt x="648" y="592"/>
                  <a:pt x="650" y="593"/>
                  <a:pt x="653" y="591"/>
                </a:cubicBezTo>
                <a:cubicBezTo>
                  <a:pt x="656" y="592"/>
                  <a:pt x="656" y="592"/>
                  <a:pt x="657" y="593"/>
                </a:cubicBezTo>
                <a:cubicBezTo>
                  <a:pt x="657" y="594"/>
                  <a:pt x="658" y="594"/>
                  <a:pt x="658" y="594"/>
                </a:cubicBezTo>
                <a:cubicBezTo>
                  <a:pt x="658" y="594"/>
                  <a:pt x="657" y="595"/>
                  <a:pt x="657" y="595"/>
                </a:cubicBezTo>
                <a:cubicBezTo>
                  <a:pt x="657" y="596"/>
                  <a:pt x="657" y="596"/>
                  <a:pt x="658" y="596"/>
                </a:cubicBezTo>
                <a:cubicBezTo>
                  <a:pt x="657" y="597"/>
                  <a:pt x="657" y="598"/>
                  <a:pt x="657" y="600"/>
                </a:cubicBezTo>
                <a:cubicBezTo>
                  <a:pt x="655" y="600"/>
                  <a:pt x="656" y="600"/>
                  <a:pt x="655" y="600"/>
                </a:cubicBezTo>
                <a:cubicBezTo>
                  <a:pt x="650" y="599"/>
                  <a:pt x="648" y="598"/>
                  <a:pt x="646" y="596"/>
                </a:cubicBezTo>
                <a:close/>
                <a:moveTo>
                  <a:pt x="680" y="615"/>
                </a:moveTo>
                <a:cubicBezTo>
                  <a:pt x="676" y="613"/>
                  <a:pt x="675" y="612"/>
                  <a:pt x="670" y="611"/>
                </a:cubicBezTo>
                <a:cubicBezTo>
                  <a:pt x="670" y="609"/>
                  <a:pt x="670" y="610"/>
                  <a:pt x="670" y="609"/>
                </a:cubicBezTo>
                <a:cubicBezTo>
                  <a:pt x="671" y="605"/>
                  <a:pt x="672" y="604"/>
                  <a:pt x="677" y="605"/>
                </a:cubicBezTo>
                <a:cubicBezTo>
                  <a:pt x="677" y="604"/>
                  <a:pt x="677" y="603"/>
                  <a:pt x="677" y="603"/>
                </a:cubicBezTo>
                <a:cubicBezTo>
                  <a:pt x="675" y="603"/>
                  <a:pt x="674" y="602"/>
                  <a:pt x="673" y="603"/>
                </a:cubicBezTo>
                <a:cubicBezTo>
                  <a:pt x="668" y="604"/>
                  <a:pt x="663" y="610"/>
                  <a:pt x="660" y="613"/>
                </a:cubicBezTo>
                <a:cubicBezTo>
                  <a:pt x="658" y="612"/>
                  <a:pt x="658" y="612"/>
                  <a:pt x="657" y="611"/>
                </a:cubicBezTo>
                <a:cubicBezTo>
                  <a:pt x="656" y="611"/>
                  <a:pt x="655" y="611"/>
                  <a:pt x="655" y="611"/>
                </a:cubicBezTo>
                <a:cubicBezTo>
                  <a:pt x="659" y="601"/>
                  <a:pt x="668" y="604"/>
                  <a:pt x="675" y="599"/>
                </a:cubicBezTo>
                <a:cubicBezTo>
                  <a:pt x="677" y="598"/>
                  <a:pt x="675" y="596"/>
                  <a:pt x="677" y="594"/>
                </a:cubicBezTo>
                <a:cubicBezTo>
                  <a:pt x="678" y="593"/>
                  <a:pt x="681" y="593"/>
                  <a:pt x="683" y="592"/>
                </a:cubicBezTo>
                <a:cubicBezTo>
                  <a:pt x="683" y="592"/>
                  <a:pt x="684" y="593"/>
                  <a:pt x="685" y="593"/>
                </a:cubicBezTo>
                <a:cubicBezTo>
                  <a:pt x="680" y="600"/>
                  <a:pt x="681" y="605"/>
                  <a:pt x="680" y="615"/>
                </a:cubicBezTo>
                <a:close/>
                <a:moveTo>
                  <a:pt x="686" y="590"/>
                </a:moveTo>
                <a:cubicBezTo>
                  <a:pt x="684" y="590"/>
                  <a:pt x="685" y="590"/>
                  <a:pt x="684" y="590"/>
                </a:cubicBezTo>
                <a:cubicBezTo>
                  <a:pt x="684" y="590"/>
                  <a:pt x="683" y="590"/>
                  <a:pt x="683" y="590"/>
                </a:cubicBezTo>
                <a:cubicBezTo>
                  <a:pt x="684" y="588"/>
                  <a:pt x="684" y="589"/>
                  <a:pt x="686" y="588"/>
                </a:cubicBezTo>
                <a:cubicBezTo>
                  <a:pt x="686" y="588"/>
                  <a:pt x="686" y="588"/>
                  <a:pt x="687" y="588"/>
                </a:cubicBezTo>
                <a:cubicBezTo>
                  <a:pt x="687" y="589"/>
                  <a:pt x="686" y="589"/>
                  <a:pt x="686" y="590"/>
                </a:cubicBezTo>
                <a:close/>
                <a:moveTo>
                  <a:pt x="691" y="581"/>
                </a:moveTo>
                <a:cubicBezTo>
                  <a:pt x="690" y="582"/>
                  <a:pt x="689" y="582"/>
                  <a:pt x="688" y="583"/>
                </a:cubicBezTo>
                <a:cubicBezTo>
                  <a:pt x="686" y="582"/>
                  <a:pt x="684" y="582"/>
                  <a:pt x="683" y="582"/>
                </a:cubicBezTo>
                <a:cubicBezTo>
                  <a:pt x="683" y="581"/>
                  <a:pt x="683" y="580"/>
                  <a:pt x="683" y="580"/>
                </a:cubicBezTo>
                <a:cubicBezTo>
                  <a:pt x="685" y="580"/>
                  <a:pt x="686" y="580"/>
                  <a:pt x="687" y="580"/>
                </a:cubicBezTo>
                <a:cubicBezTo>
                  <a:pt x="691" y="580"/>
                  <a:pt x="691" y="580"/>
                  <a:pt x="691" y="580"/>
                </a:cubicBezTo>
                <a:cubicBezTo>
                  <a:pt x="691" y="581"/>
                  <a:pt x="691" y="581"/>
                  <a:pt x="691" y="581"/>
                </a:cubicBezTo>
                <a:close/>
                <a:moveTo>
                  <a:pt x="722" y="595"/>
                </a:moveTo>
                <a:cubicBezTo>
                  <a:pt x="716" y="592"/>
                  <a:pt x="714" y="587"/>
                  <a:pt x="709" y="584"/>
                </a:cubicBezTo>
                <a:cubicBezTo>
                  <a:pt x="709" y="583"/>
                  <a:pt x="709" y="582"/>
                  <a:pt x="709" y="582"/>
                </a:cubicBezTo>
                <a:cubicBezTo>
                  <a:pt x="712" y="581"/>
                  <a:pt x="714" y="580"/>
                  <a:pt x="717" y="579"/>
                </a:cubicBezTo>
                <a:cubicBezTo>
                  <a:pt x="718" y="579"/>
                  <a:pt x="720" y="580"/>
                  <a:pt x="721" y="580"/>
                </a:cubicBezTo>
                <a:cubicBezTo>
                  <a:pt x="718" y="584"/>
                  <a:pt x="719" y="589"/>
                  <a:pt x="723" y="593"/>
                </a:cubicBezTo>
                <a:cubicBezTo>
                  <a:pt x="722" y="594"/>
                  <a:pt x="722" y="594"/>
                  <a:pt x="722" y="595"/>
                </a:cubicBezTo>
                <a:close/>
                <a:moveTo>
                  <a:pt x="739" y="43"/>
                </a:moveTo>
                <a:cubicBezTo>
                  <a:pt x="743" y="44"/>
                  <a:pt x="743" y="44"/>
                  <a:pt x="743" y="44"/>
                </a:cubicBezTo>
                <a:cubicBezTo>
                  <a:pt x="743" y="45"/>
                  <a:pt x="743" y="45"/>
                  <a:pt x="743" y="45"/>
                </a:cubicBezTo>
                <a:cubicBezTo>
                  <a:pt x="742" y="46"/>
                  <a:pt x="740" y="47"/>
                  <a:pt x="739" y="48"/>
                </a:cubicBezTo>
                <a:cubicBezTo>
                  <a:pt x="737" y="46"/>
                  <a:pt x="740" y="46"/>
                  <a:pt x="735" y="45"/>
                </a:cubicBezTo>
                <a:cubicBezTo>
                  <a:pt x="736" y="44"/>
                  <a:pt x="738" y="44"/>
                  <a:pt x="739" y="43"/>
                </a:cubicBezTo>
                <a:close/>
                <a:moveTo>
                  <a:pt x="725" y="49"/>
                </a:moveTo>
                <a:cubicBezTo>
                  <a:pt x="727" y="50"/>
                  <a:pt x="726" y="50"/>
                  <a:pt x="727" y="51"/>
                </a:cubicBezTo>
                <a:cubicBezTo>
                  <a:pt x="725" y="50"/>
                  <a:pt x="726" y="50"/>
                  <a:pt x="725" y="49"/>
                </a:cubicBezTo>
                <a:close/>
                <a:moveTo>
                  <a:pt x="732" y="583"/>
                </a:moveTo>
                <a:cubicBezTo>
                  <a:pt x="731" y="583"/>
                  <a:pt x="730" y="583"/>
                  <a:pt x="729" y="583"/>
                </a:cubicBezTo>
                <a:cubicBezTo>
                  <a:pt x="730" y="582"/>
                  <a:pt x="731" y="582"/>
                  <a:pt x="732" y="581"/>
                </a:cubicBezTo>
                <a:cubicBezTo>
                  <a:pt x="733" y="581"/>
                  <a:pt x="733" y="581"/>
                  <a:pt x="733" y="581"/>
                </a:cubicBezTo>
                <a:cubicBezTo>
                  <a:pt x="733" y="582"/>
                  <a:pt x="732" y="583"/>
                  <a:pt x="732" y="583"/>
                </a:cubicBezTo>
                <a:close/>
                <a:moveTo>
                  <a:pt x="740" y="591"/>
                </a:moveTo>
                <a:cubicBezTo>
                  <a:pt x="741" y="595"/>
                  <a:pt x="740" y="596"/>
                  <a:pt x="742" y="598"/>
                </a:cubicBezTo>
                <a:cubicBezTo>
                  <a:pt x="740" y="599"/>
                  <a:pt x="738" y="600"/>
                  <a:pt x="737" y="601"/>
                </a:cubicBezTo>
                <a:cubicBezTo>
                  <a:pt x="734" y="600"/>
                  <a:pt x="734" y="600"/>
                  <a:pt x="733" y="599"/>
                </a:cubicBezTo>
                <a:cubicBezTo>
                  <a:pt x="731" y="598"/>
                  <a:pt x="735" y="597"/>
                  <a:pt x="737" y="596"/>
                </a:cubicBezTo>
                <a:cubicBezTo>
                  <a:pt x="737" y="592"/>
                  <a:pt x="736" y="592"/>
                  <a:pt x="734" y="590"/>
                </a:cubicBezTo>
                <a:cubicBezTo>
                  <a:pt x="734" y="589"/>
                  <a:pt x="734" y="589"/>
                  <a:pt x="734" y="588"/>
                </a:cubicBezTo>
                <a:cubicBezTo>
                  <a:pt x="737" y="588"/>
                  <a:pt x="737" y="588"/>
                  <a:pt x="738" y="588"/>
                </a:cubicBezTo>
                <a:cubicBezTo>
                  <a:pt x="740" y="588"/>
                  <a:pt x="742" y="588"/>
                  <a:pt x="743" y="589"/>
                </a:cubicBezTo>
                <a:cubicBezTo>
                  <a:pt x="742" y="590"/>
                  <a:pt x="741" y="590"/>
                  <a:pt x="740" y="591"/>
                </a:cubicBezTo>
                <a:close/>
                <a:moveTo>
                  <a:pt x="747" y="369"/>
                </a:moveTo>
                <a:cubicBezTo>
                  <a:pt x="747" y="369"/>
                  <a:pt x="743" y="368"/>
                  <a:pt x="745" y="368"/>
                </a:cubicBezTo>
                <a:cubicBezTo>
                  <a:pt x="745" y="367"/>
                  <a:pt x="746" y="367"/>
                  <a:pt x="746" y="367"/>
                </a:cubicBezTo>
                <a:cubicBezTo>
                  <a:pt x="748" y="368"/>
                  <a:pt x="747" y="367"/>
                  <a:pt x="748" y="368"/>
                </a:cubicBezTo>
                <a:cubicBezTo>
                  <a:pt x="748" y="368"/>
                  <a:pt x="747" y="369"/>
                  <a:pt x="747" y="369"/>
                </a:cubicBezTo>
                <a:close/>
                <a:moveTo>
                  <a:pt x="787" y="608"/>
                </a:moveTo>
                <a:cubicBezTo>
                  <a:pt x="785" y="607"/>
                  <a:pt x="785" y="607"/>
                  <a:pt x="783" y="606"/>
                </a:cubicBezTo>
                <a:cubicBezTo>
                  <a:pt x="783" y="606"/>
                  <a:pt x="783" y="605"/>
                  <a:pt x="783" y="604"/>
                </a:cubicBezTo>
                <a:cubicBezTo>
                  <a:pt x="784" y="604"/>
                  <a:pt x="785" y="604"/>
                  <a:pt x="786" y="604"/>
                </a:cubicBezTo>
                <a:cubicBezTo>
                  <a:pt x="787" y="605"/>
                  <a:pt x="786" y="604"/>
                  <a:pt x="788" y="605"/>
                </a:cubicBezTo>
                <a:cubicBezTo>
                  <a:pt x="787" y="606"/>
                  <a:pt x="787" y="607"/>
                  <a:pt x="787" y="608"/>
                </a:cubicBezTo>
                <a:close/>
                <a:moveTo>
                  <a:pt x="787" y="596"/>
                </a:moveTo>
                <a:cubicBezTo>
                  <a:pt x="785" y="594"/>
                  <a:pt x="784" y="593"/>
                  <a:pt x="782" y="590"/>
                </a:cubicBezTo>
                <a:cubicBezTo>
                  <a:pt x="781" y="589"/>
                  <a:pt x="781" y="590"/>
                  <a:pt x="780" y="589"/>
                </a:cubicBezTo>
                <a:cubicBezTo>
                  <a:pt x="782" y="589"/>
                  <a:pt x="781" y="589"/>
                  <a:pt x="783" y="588"/>
                </a:cubicBezTo>
                <a:cubicBezTo>
                  <a:pt x="784" y="589"/>
                  <a:pt x="786" y="590"/>
                  <a:pt x="788" y="592"/>
                </a:cubicBezTo>
                <a:cubicBezTo>
                  <a:pt x="788" y="593"/>
                  <a:pt x="788" y="594"/>
                  <a:pt x="787" y="596"/>
                </a:cubicBezTo>
                <a:close/>
                <a:moveTo>
                  <a:pt x="817" y="27"/>
                </a:moveTo>
                <a:cubicBezTo>
                  <a:pt x="814" y="27"/>
                  <a:pt x="815" y="26"/>
                  <a:pt x="811" y="25"/>
                </a:cubicBezTo>
                <a:cubicBezTo>
                  <a:pt x="812" y="28"/>
                  <a:pt x="811" y="26"/>
                  <a:pt x="813" y="28"/>
                </a:cubicBezTo>
                <a:cubicBezTo>
                  <a:pt x="812" y="29"/>
                  <a:pt x="812" y="29"/>
                  <a:pt x="811" y="30"/>
                </a:cubicBezTo>
                <a:cubicBezTo>
                  <a:pt x="809" y="31"/>
                  <a:pt x="807" y="31"/>
                  <a:pt x="804" y="30"/>
                </a:cubicBezTo>
                <a:cubicBezTo>
                  <a:pt x="804" y="28"/>
                  <a:pt x="805" y="26"/>
                  <a:pt x="805" y="24"/>
                </a:cubicBezTo>
                <a:cubicBezTo>
                  <a:pt x="808" y="25"/>
                  <a:pt x="809" y="25"/>
                  <a:pt x="810" y="24"/>
                </a:cubicBezTo>
                <a:cubicBezTo>
                  <a:pt x="813" y="25"/>
                  <a:pt x="815" y="25"/>
                  <a:pt x="817" y="26"/>
                </a:cubicBezTo>
                <a:cubicBezTo>
                  <a:pt x="817" y="26"/>
                  <a:pt x="817" y="26"/>
                  <a:pt x="817" y="27"/>
                </a:cubicBezTo>
                <a:close/>
                <a:moveTo>
                  <a:pt x="847" y="19"/>
                </a:moveTo>
                <a:cubicBezTo>
                  <a:pt x="848" y="17"/>
                  <a:pt x="848" y="16"/>
                  <a:pt x="849" y="15"/>
                </a:cubicBezTo>
                <a:cubicBezTo>
                  <a:pt x="849" y="15"/>
                  <a:pt x="862" y="17"/>
                  <a:pt x="868" y="18"/>
                </a:cubicBezTo>
                <a:cubicBezTo>
                  <a:pt x="863" y="20"/>
                  <a:pt x="853" y="20"/>
                  <a:pt x="847" y="19"/>
                </a:cubicBezTo>
                <a:close/>
                <a:moveTo>
                  <a:pt x="873" y="11"/>
                </a:moveTo>
                <a:cubicBezTo>
                  <a:pt x="872" y="11"/>
                  <a:pt x="871" y="11"/>
                  <a:pt x="870" y="11"/>
                </a:cubicBezTo>
                <a:cubicBezTo>
                  <a:pt x="870" y="10"/>
                  <a:pt x="870" y="10"/>
                  <a:pt x="870" y="9"/>
                </a:cubicBezTo>
                <a:cubicBezTo>
                  <a:pt x="871" y="9"/>
                  <a:pt x="872" y="9"/>
                  <a:pt x="873" y="10"/>
                </a:cubicBezTo>
                <a:cubicBezTo>
                  <a:pt x="873" y="10"/>
                  <a:pt x="873" y="10"/>
                  <a:pt x="873" y="11"/>
                </a:cubicBezTo>
                <a:close/>
                <a:moveTo>
                  <a:pt x="911" y="21"/>
                </a:moveTo>
                <a:cubicBezTo>
                  <a:pt x="912" y="21"/>
                  <a:pt x="914" y="21"/>
                  <a:pt x="915" y="20"/>
                </a:cubicBezTo>
                <a:cubicBezTo>
                  <a:pt x="915" y="21"/>
                  <a:pt x="915" y="20"/>
                  <a:pt x="915" y="22"/>
                </a:cubicBezTo>
                <a:cubicBezTo>
                  <a:pt x="914" y="22"/>
                  <a:pt x="912" y="22"/>
                  <a:pt x="911" y="21"/>
                </a:cubicBezTo>
                <a:close/>
                <a:moveTo>
                  <a:pt x="959" y="344"/>
                </a:moveTo>
                <a:cubicBezTo>
                  <a:pt x="956" y="344"/>
                  <a:pt x="955" y="345"/>
                  <a:pt x="954" y="343"/>
                </a:cubicBezTo>
                <a:cubicBezTo>
                  <a:pt x="953" y="343"/>
                  <a:pt x="952" y="343"/>
                  <a:pt x="952" y="343"/>
                </a:cubicBezTo>
                <a:cubicBezTo>
                  <a:pt x="953" y="339"/>
                  <a:pt x="953" y="338"/>
                  <a:pt x="955" y="336"/>
                </a:cubicBezTo>
                <a:cubicBezTo>
                  <a:pt x="957" y="336"/>
                  <a:pt x="957" y="336"/>
                  <a:pt x="958" y="336"/>
                </a:cubicBezTo>
                <a:cubicBezTo>
                  <a:pt x="958" y="336"/>
                  <a:pt x="959" y="337"/>
                  <a:pt x="959" y="337"/>
                </a:cubicBezTo>
                <a:cubicBezTo>
                  <a:pt x="959" y="338"/>
                  <a:pt x="958" y="339"/>
                  <a:pt x="959" y="341"/>
                </a:cubicBezTo>
                <a:cubicBezTo>
                  <a:pt x="959" y="342"/>
                  <a:pt x="959" y="343"/>
                  <a:pt x="959" y="344"/>
                </a:cubicBezTo>
                <a:close/>
                <a:moveTo>
                  <a:pt x="1109" y="602"/>
                </a:moveTo>
                <a:cubicBezTo>
                  <a:pt x="1107" y="601"/>
                  <a:pt x="1108" y="601"/>
                  <a:pt x="1107" y="600"/>
                </a:cubicBezTo>
                <a:cubicBezTo>
                  <a:pt x="1109" y="601"/>
                  <a:pt x="1108" y="601"/>
                  <a:pt x="1109" y="602"/>
                </a:cubicBezTo>
                <a:close/>
                <a:moveTo>
                  <a:pt x="1087" y="588"/>
                </a:moveTo>
                <a:cubicBezTo>
                  <a:pt x="1089" y="588"/>
                  <a:pt x="1091" y="588"/>
                  <a:pt x="1093" y="589"/>
                </a:cubicBezTo>
                <a:cubicBezTo>
                  <a:pt x="1090" y="591"/>
                  <a:pt x="1087" y="590"/>
                  <a:pt x="1083" y="589"/>
                </a:cubicBezTo>
                <a:cubicBezTo>
                  <a:pt x="1084" y="588"/>
                  <a:pt x="1086" y="588"/>
                  <a:pt x="1087" y="588"/>
                </a:cubicBezTo>
                <a:close/>
                <a:moveTo>
                  <a:pt x="1077" y="587"/>
                </a:moveTo>
                <a:cubicBezTo>
                  <a:pt x="1078" y="587"/>
                  <a:pt x="1079" y="588"/>
                  <a:pt x="1080" y="588"/>
                </a:cubicBezTo>
                <a:cubicBezTo>
                  <a:pt x="1080" y="589"/>
                  <a:pt x="1080" y="589"/>
                  <a:pt x="1080" y="589"/>
                </a:cubicBezTo>
                <a:cubicBezTo>
                  <a:pt x="1076" y="588"/>
                  <a:pt x="1077" y="589"/>
                  <a:pt x="1077" y="587"/>
                </a:cubicBezTo>
                <a:close/>
                <a:moveTo>
                  <a:pt x="1100" y="574"/>
                </a:moveTo>
                <a:cubicBezTo>
                  <a:pt x="1101" y="575"/>
                  <a:pt x="1102" y="575"/>
                  <a:pt x="1104" y="575"/>
                </a:cubicBezTo>
                <a:cubicBezTo>
                  <a:pt x="1104" y="576"/>
                  <a:pt x="1104" y="576"/>
                  <a:pt x="1104" y="576"/>
                </a:cubicBezTo>
                <a:cubicBezTo>
                  <a:pt x="1102" y="577"/>
                  <a:pt x="1103" y="576"/>
                  <a:pt x="1101" y="577"/>
                </a:cubicBezTo>
                <a:cubicBezTo>
                  <a:pt x="1099" y="576"/>
                  <a:pt x="1100" y="577"/>
                  <a:pt x="1100" y="574"/>
                </a:cubicBezTo>
                <a:close/>
                <a:moveTo>
                  <a:pt x="1088" y="575"/>
                </a:moveTo>
                <a:cubicBezTo>
                  <a:pt x="1088" y="575"/>
                  <a:pt x="1089" y="575"/>
                  <a:pt x="1089" y="575"/>
                </a:cubicBezTo>
                <a:cubicBezTo>
                  <a:pt x="1089" y="576"/>
                  <a:pt x="1089" y="577"/>
                  <a:pt x="1089" y="577"/>
                </a:cubicBezTo>
                <a:cubicBezTo>
                  <a:pt x="1088" y="577"/>
                  <a:pt x="1088" y="577"/>
                  <a:pt x="1088" y="577"/>
                </a:cubicBezTo>
                <a:cubicBezTo>
                  <a:pt x="1088" y="577"/>
                  <a:pt x="1088" y="576"/>
                  <a:pt x="1088" y="575"/>
                </a:cubicBezTo>
                <a:close/>
                <a:moveTo>
                  <a:pt x="1022" y="593"/>
                </a:moveTo>
                <a:cubicBezTo>
                  <a:pt x="1026" y="593"/>
                  <a:pt x="1026" y="593"/>
                  <a:pt x="1026" y="593"/>
                </a:cubicBezTo>
                <a:cubicBezTo>
                  <a:pt x="1024" y="594"/>
                  <a:pt x="1024" y="594"/>
                  <a:pt x="1022" y="593"/>
                </a:cubicBezTo>
                <a:close/>
                <a:moveTo>
                  <a:pt x="1023" y="575"/>
                </a:moveTo>
                <a:cubicBezTo>
                  <a:pt x="1024" y="575"/>
                  <a:pt x="1025" y="575"/>
                  <a:pt x="1026" y="575"/>
                </a:cubicBezTo>
                <a:cubicBezTo>
                  <a:pt x="1023" y="577"/>
                  <a:pt x="1022" y="577"/>
                  <a:pt x="1023" y="575"/>
                </a:cubicBezTo>
                <a:close/>
                <a:moveTo>
                  <a:pt x="1030" y="585"/>
                </a:moveTo>
                <a:cubicBezTo>
                  <a:pt x="1027" y="584"/>
                  <a:pt x="1027" y="584"/>
                  <a:pt x="1027" y="584"/>
                </a:cubicBezTo>
                <a:cubicBezTo>
                  <a:pt x="1028" y="583"/>
                  <a:pt x="1028" y="582"/>
                  <a:pt x="1029" y="581"/>
                </a:cubicBezTo>
                <a:cubicBezTo>
                  <a:pt x="1030" y="581"/>
                  <a:pt x="1031" y="582"/>
                  <a:pt x="1033" y="582"/>
                </a:cubicBezTo>
                <a:cubicBezTo>
                  <a:pt x="1031" y="584"/>
                  <a:pt x="1032" y="583"/>
                  <a:pt x="1030" y="585"/>
                </a:cubicBezTo>
                <a:close/>
                <a:moveTo>
                  <a:pt x="1035" y="578"/>
                </a:moveTo>
                <a:cubicBezTo>
                  <a:pt x="1033" y="578"/>
                  <a:pt x="1032" y="578"/>
                  <a:pt x="1031" y="577"/>
                </a:cubicBezTo>
                <a:cubicBezTo>
                  <a:pt x="1031" y="577"/>
                  <a:pt x="1031" y="577"/>
                  <a:pt x="1031" y="576"/>
                </a:cubicBezTo>
                <a:cubicBezTo>
                  <a:pt x="1033" y="576"/>
                  <a:pt x="1032" y="576"/>
                  <a:pt x="1033" y="576"/>
                </a:cubicBezTo>
                <a:cubicBezTo>
                  <a:pt x="1034" y="576"/>
                  <a:pt x="1034" y="576"/>
                  <a:pt x="1035" y="576"/>
                </a:cubicBezTo>
                <a:cubicBezTo>
                  <a:pt x="1035" y="577"/>
                  <a:pt x="1035" y="577"/>
                  <a:pt x="1035" y="578"/>
                </a:cubicBezTo>
                <a:close/>
                <a:moveTo>
                  <a:pt x="1049" y="577"/>
                </a:moveTo>
                <a:cubicBezTo>
                  <a:pt x="1051" y="577"/>
                  <a:pt x="1053" y="578"/>
                  <a:pt x="1055" y="578"/>
                </a:cubicBezTo>
                <a:cubicBezTo>
                  <a:pt x="1052" y="581"/>
                  <a:pt x="1048" y="578"/>
                  <a:pt x="1045" y="579"/>
                </a:cubicBezTo>
                <a:cubicBezTo>
                  <a:pt x="1043" y="579"/>
                  <a:pt x="1042" y="579"/>
                  <a:pt x="1040" y="578"/>
                </a:cubicBezTo>
                <a:cubicBezTo>
                  <a:pt x="1040" y="578"/>
                  <a:pt x="1040" y="577"/>
                  <a:pt x="1040" y="577"/>
                </a:cubicBezTo>
                <a:cubicBezTo>
                  <a:pt x="1042" y="577"/>
                  <a:pt x="1047" y="577"/>
                  <a:pt x="1049" y="577"/>
                </a:cubicBezTo>
                <a:close/>
                <a:moveTo>
                  <a:pt x="1022" y="562"/>
                </a:moveTo>
                <a:cubicBezTo>
                  <a:pt x="1026" y="561"/>
                  <a:pt x="1032" y="563"/>
                  <a:pt x="1035" y="561"/>
                </a:cubicBezTo>
                <a:cubicBezTo>
                  <a:pt x="1037" y="562"/>
                  <a:pt x="1038" y="562"/>
                  <a:pt x="1040" y="562"/>
                </a:cubicBezTo>
                <a:cubicBezTo>
                  <a:pt x="1037" y="566"/>
                  <a:pt x="1033" y="563"/>
                  <a:pt x="1029" y="564"/>
                </a:cubicBezTo>
                <a:cubicBezTo>
                  <a:pt x="1027" y="564"/>
                  <a:pt x="1024" y="563"/>
                  <a:pt x="1022" y="563"/>
                </a:cubicBezTo>
                <a:cubicBezTo>
                  <a:pt x="1022" y="563"/>
                  <a:pt x="1022" y="562"/>
                  <a:pt x="1022" y="562"/>
                </a:cubicBezTo>
                <a:close/>
                <a:moveTo>
                  <a:pt x="973" y="594"/>
                </a:moveTo>
                <a:cubicBezTo>
                  <a:pt x="973" y="594"/>
                  <a:pt x="974" y="595"/>
                  <a:pt x="972" y="596"/>
                </a:cubicBezTo>
                <a:cubicBezTo>
                  <a:pt x="972" y="595"/>
                  <a:pt x="973" y="595"/>
                  <a:pt x="973" y="594"/>
                </a:cubicBezTo>
                <a:close/>
                <a:moveTo>
                  <a:pt x="1218" y="536"/>
                </a:moveTo>
                <a:cubicBezTo>
                  <a:pt x="1216" y="537"/>
                  <a:pt x="1217" y="537"/>
                  <a:pt x="1215" y="536"/>
                </a:cubicBezTo>
                <a:cubicBezTo>
                  <a:pt x="1216" y="536"/>
                  <a:pt x="1217" y="536"/>
                  <a:pt x="1218" y="536"/>
                </a:cubicBezTo>
                <a:close/>
                <a:moveTo>
                  <a:pt x="1186" y="524"/>
                </a:moveTo>
                <a:cubicBezTo>
                  <a:pt x="1184" y="525"/>
                  <a:pt x="1184" y="525"/>
                  <a:pt x="1183" y="524"/>
                </a:cubicBezTo>
                <a:lnTo>
                  <a:pt x="1186" y="524"/>
                </a:lnTo>
                <a:close/>
                <a:moveTo>
                  <a:pt x="1146" y="514"/>
                </a:moveTo>
                <a:cubicBezTo>
                  <a:pt x="1148" y="514"/>
                  <a:pt x="1148" y="514"/>
                  <a:pt x="1149" y="513"/>
                </a:cubicBezTo>
                <a:cubicBezTo>
                  <a:pt x="1152" y="513"/>
                  <a:pt x="1156" y="514"/>
                  <a:pt x="1158" y="513"/>
                </a:cubicBezTo>
                <a:cubicBezTo>
                  <a:pt x="1158" y="513"/>
                  <a:pt x="1158" y="513"/>
                  <a:pt x="1159" y="514"/>
                </a:cubicBezTo>
                <a:cubicBezTo>
                  <a:pt x="1156" y="515"/>
                  <a:pt x="1151" y="514"/>
                  <a:pt x="1149" y="516"/>
                </a:cubicBezTo>
                <a:cubicBezTo>
                  <a:pt x="1148" y="516"/>
                  <a:pt x="1147" y="515"/>
                  <a:pt x="1146" y="515"/>
                </a:cubicBezTo>
                <a:cubicBezTo>
                  <a:pt x="1146" y="515"/>
                  <a:pt x="1146" y="514"/>
                  <a:pt x="1146" y="514"/>
                </a:cubicBezTo>
                <a:close/>
                <a:moveTo>
                  <a:pt x="1130" y="512"/>
                </a:moveTo>
                <a:cubicBezTo>
                  <a:pt x="1129" y="511"/>
                  <a:pt x="1129" y="512"/>
                  <a:pt x="1129" y="511"/>
                </a:cubicBezTo>
                <a:cubicBezTo>
                  <a:pt x="1130" y="512"/>
                  <a:pt x="1129" y="511"/>
                  <a:pt x="1130" y="512"/>
                </a:cubicBezTo>
                <a:close/>
                <a:moveTo>
                  <a:pt x="1067" y="526"/>
                </a:moveTo>
                <a:cubicBezTo>
                  <a:pt x="1065" y="526"/>
                  <a:pt x="1065" y="526"/>
                  <a:pt x="1063" y="525"/>
                </a:cubicBezTo>
                <a:cubicBezTo>
                  <a:pt x="1065" y="525"/>
                  <a:pt x="1066" y="525"/>
                  <a:pt x="1067" y="526"/>
                </a:cubicBezTo>
                <a:close/>
                <a:moveTo>
                  <a:pt x="1124" y="491"/>
                </a:moveTo>
                <a:cubicBezTo>
                  <a:pt x="1125" y="491"/>
                  <a:pt x="1125" y="491"/>
                  <a:pt x="1126" y="491"/>
                </a:cubicBezTo>
                <a:cubicBezTo>
                  <a:pt x="1125" y="493"/>
                  <a:pt x="1126" y="492"/>
                  <a:pt x="1125" y="493"/>
                </a:cubicBezTo>
                <a:cubicBezTo>
                  <a:pt x="1124" y="493"/>
                  <a:pt x="1121" y="492"/>
                  <a:pt x="1118" y="492"/>
                </a:cubicBezTo>
                <a:cubicBezTo>
                  <a:pt x="1119" y="491"/>
                  <a:pt x="1123" y="491"/>
                  <a:pt x="1124" y="491"/>
                </a:cubicBezTo>
                <a:close/>
                <a:moveTo>
                  <a:pt x="1119" y="495"/>
                </a:moveTo>
                <a:cubicBezTo>
                  <a:pt x="1117" y="496"/>
                  <a:pt x="1117" y="496"/>
                  <a:pt x="1115" y="494"/>
                </a:cubicBezTo>
                <a:cubicBezTo>
                  <a:pt x="1116" y="494"/>
                  <a:pt x="1118" y="495"/>
                  <a:pt x="1119" y="495"/>
                </a:cubicBezTo>
                <a:close/>
                <a:moveTo>
                  <a:pt x="1105" y="482"/>
                </a:moveTo>
                <a:cubicBezTo>
                  <a:pt x="1107" y="482"/>
                  <a:pt x="1107" y="482"/>
                  <a:pt x="1108" y="481"/>
                </a:cubicBezTo>
                <a:cubicBezTo>
                  <a:pt x="1109" y="481"/>
                  <a:pt x="1109" y="481"/>
                  <a:pt x="1109" y="481"/>
                </a:cubicBezTo>
                <a:cubicBezTo>
                  <a:pt x="1107" y="483"/>
                  <a:pt x="1108" y="482"/>
                  <a:pt x="1106" y="483"/>
                </a:cubicBezTo>
                <a:cubicBezTo>
                  <a:pt x="1106" y="483"/>
                  <a:pt x="1105" y="484"/>
                  <a:pt x="1105" y="485"/>
                </a:cubicBezTo>
                <a:cubicBezTo>
                  <a:pt x="1105" y="484"/>
                  <a:pt x="1105" y="484"/>
                  <a:pt x="1105" y="482"/>
                </a:cubicBezTo>
                <a:close/>
                <a:moveTo>
                  <a:pt x="1094" y="416"/>
                </a:moveTo>
                <a:cubicBezTo>
                  <a:pt x="1096" y="416"/>
                  <a:pt x="1097" y="417"/>
                  <a:pt x="1099" y="417"/>
                </a:cubicBezTo>
                <a:cubicBezTo>
                  <a:pt x="1099" y="417"/>
                  <a:pt x="1099" y="418"/>
                  <a:pt x="1099" y="418"/>
                </a:cubicBezTo>
                <a:cubicBezTo>
                  <a:pt x="1096" y="419"/>
                  <a:pt x="1097" y="418"/>
                  <a:pt x="1095" y="420"/>
                </a:cubicBezTo>
                <a:cubicBezTo>
                  <a:pt x="1093" y="418"/>
                  <a:pt x="1094" y="420"/>
                  <a:pt x="1094" y="416"/>
                </a:cubicBezTo>
                <a:close/>
                <a:moveTo>
                  <a:pt x="1229" y="376"/>
                </a:moveTo>
                <a:cubicBezTo>
                  <a:pt x="1227" y="376"/>
                  <a:pt x="1227" y="376"/>
                  <a:pt x="1226" y="375"/>
                </a:cubicBezTo>
                <a:cubicBezTo>
                  <a:pt x="1227" y="375"/>
                  <a:pt x="1228" y="376"/>
                  <a:pt x="1229" y="376"/>
                </a:cubicBezTo>
                <a:close/>
                <a:moveTo>
                  <a:pt x="1218" y="376"/>
                </a:moveTo>
                <a:cubicBezTo>
                  <a:pt x="1219" y="376"/>
                  <a:pt x="1219" y="376"/>
                  <a:pt x="1220" y="376"/>
                </a:cubicBezTo>
                <a:cubicBezTo>
                  <a:pt x="1220" y="377"/>
                  <a:pt x="1220" y="377"/>
                  <a:pt x="1220" y="377"/>
                </a:cubicBezTo>
                <a:cubicBezTo>
                  <a:pt x="1218" y="377"/>
                  <a:pt x="1216" y="377"/>
                  <a:pt x="1214" y="377"/>
                </a:cubicBezTo>
                <a:cubicBezTo>
                  <a:pt x="1215" y="377"/>
                  <a:pt x="1217" y="376"/>
                  <a:pt x="1218" y="376"/>
                </a:cubicBezTo>
                <a:close/>
                <a:moveTo>
                  <a:pt x="1229" y="358"/>
                </a:moveTo>
                <a:cubicBezTo>
                  <a:pt x="1231" y="358"/>
                  <a:pt x="1230" y="358"/>
                  <a:pt x="1231" y="357"/>
                </a:cubicBezTo>
                <a:cubicBezTo>
                  <a:pt x="1232" y="358"/>
                  <a:pt x="1233" y="358"/>
                  <a:pt x="1234" y="358"/>
                </a:cubicBezTo>
                <a:cubicBezTo>
                  <a:pt x="1234" y="358"/>
                  <a:pt x="1234" y="359"/>
                  <a:pt x="1234" y="359"/>
                </a:cubicBezTo>
                <a:cubicBezTo>
                  <a:pt x="1232" y="359"/>
                  <a:pt x="1233" y="359"/>
                  <a:pt x="1232" y="360"/>
                </a:cubicBezTo>
                <a:cubicBezTo>
                  <a:pt x="1231" y="359"/>
                  <a:pt x="1230" y="359"/>
                  <a:pt x="1229" y="359"/>
                </a:cubicBezTo>
                <a:cubicBezTo>
                  <a:pt x="1229" y="359"/>
                  <a:pt x="1229" y="358"/>
                  <a:pt x="1229" y="358"/>
                </a:cubicBezTo>
                <a:close/>
                <a:moveTo>
                  <a:pt x="1215" y="365"/>
                </a:moveTo>
                <a:cubicBezTo>
                  <a:pt x="1215" y="366"/>
                  <a:pt x="1216" y="365"/>
                  <a:pt x="1215" y="367"/>
                </a:cubicBezTo>
                <a:cubicBezTo>
                  <a:pt x="1215" y="367"/>
                  <a:pt x="1215" y="367"/>
                  <a:pt x="1214" y="368"/>
                </a:cubicBezTo>
                <a:cubicBezTo>
                  <a:pt x="1214" y="368"/>
                  <a:pt x="1214" y="368"/>
                  <a:pt x="1213" y="367"/>
                </a:cubicBezTo>
                <a:cubicBezTo>
                  <a:pt x="1214" y="367"/>
                  <a:pt x="1215" y="366"/>
                  <a:pt x="1215" y="365"/>
                </a:cubicBezTo>
                <a:close/>
                <a:moveTo>
                  <a:pt x="1210" y="373"/>
                </a:moveTo>
                <a:cubicBezTo>
                  <a:pt x="1209" y="372"/>
                  <a:pt x="1209" y="373"/>
                  <a:pt x="1208" y="372"/>
                </a:cubicBezTo>
                <a:cubicBezTo>
                  <a:pt x="1210" y="373"/>
                  <a:pt x="1209" y="372"/>
                  <a:pt x="1210" y="373"/>
                </a:cubicBezTo>
                <a:close/>
                <a:moveTo>
                  <a:pt x="1202" y="364"/>
                </a:moveTo>
                <a:cubicBezTo>
                  <a:pt x="1206" y="366"/>
                  <a:pt x="1204" y="366"/>
                  <a:pt x="1207" y="366"/>
                </a:cubicBezTo>
                <a:cubicBezTo>
                  <a:pt x="1206" y="368"/>
                  <a:pt x="1204" y="368"/>
                  <a:pt x="1203" y="368"/>
                </a:cubicBezTo>
                <a:cubicBezTo>
                  <a:pt x="1201" y="368"/>
                  <a:pt x="1201" y="368"/>
                  <a:pt x="1200" y="367"/>
                </a:cubicBezTo>
                <a:cubicBezTo>
                  <a:pt x="1200" y="366"/>
                  <a:pt x="1199" y="366"/>
                  <a:pt x="1199" y="366"/>
                </a:cubicBezTo>
                <a:cubicBezTo>
                  <a:pt x="1200" y="365"/>
                  <a:pt x="1201" y="365"/>
                  <a:pt x="1202" y="364"/>
                </a:cubicBezTo>
                <a:close/>
                <a:moveTo>
                  <a:pt x="1188" y="373"/>
                </a:moveTo>
                <a:cubicBezTo>
                  <a:pt x="1190" y="374"/>
                  <a:pt x="1189" y="373"/>
                  <a:pt x="1190" y="374"/>
                </a:cubicBezTo>
                <a:cubicBezTo>
                  <a:pt x="1188" y="373"/>
                  <a:pt x="1189" y="374"/>
                  <a:pt x="1188" y="373"/>
                </a:cubicBezTo>
                <a:close/>
                <a:moveTo>
                  <a:pt x="1189" y="363"/>
                </a:moveTo>
                <a:cubicBezTo>
                  <a:pt x="1190" y="363"/>
                  <a:pt x="1192" y="363"/>
                  <a:pt x="1193" y="363"/>
                </a:cubicBezTo>
                <a:cubicBezTo>
                  <a:pt x="1193" y="364"/>
                  <a:pt x="1194" y="364"/>
                  <a:pt x="1194" y="365"/>
                </a:cubicBezTo>
                <a:cubicBezTo>
                  <a:pt x="1192" y="366"/>
                  <a:pt x="1189" y="367"/>
                  <a:pt x="1187" y="368"/>
                </a:cubicBezTo>
                <a:cubicBezTo>
                  <a:pt x="1185" y="368"/>
                  <a:pt x="1185" y="368"/>
                  <a:pt x="1184" y="367"/>
                </a:cubicBezTo>
                <a:cubicBezTo>
                  <a:pt x="1182" y="366"/>
                  <a:pt x="1182" y="366"/>
                  <a:pt x="1182" y="366"/>
                </a:cubicBezTo>
                <a:cubicBezTo>
                  <a:pt x="1184" y="363"/>
                  <a:pt x="1185" y="365"/>
                  <a:pt x="1189" y="363"/>
                </a:cubicBezTo>
                <a:close/>
                <a:moveTo>
                  <a:pt x="1181" y="380"/>
                </a:moveTo>
                <a:cubicBezTo>
                  <a:pt x="1180" y="379"/>
                  <a:pt x="1180" y="380"/>
                  <a:pt x="1180" y="379"/>
                </a:cubicBezTo>
                <a:cubicBezTo>
                  <a:pt x="1181" y="380"/>
                  <a:pt x="1180" y="379"/>
                  <a:pt x="1181" y="380"/>
                </a:cubicBezTo>
                <a:close/>
                <a:moveTo>
                  <a:pt x="1174" y="375"/>
                </a:moveTo>
                <a:cubicBezTo>
                  <a:pt x="1176" y="375"/>
                  <a:pt x="1175" y="375"/>
                  <a:pt x="1176" y="375"/>
                </a:cubicBezTo>
                <a:cubicBezTo>
                  <a:pt x="1178" y="376"/>
                  <a:pt x="1177" y="375"/>
                  <a:pt x="1178" y="376"/>
                </a:cubicBezTo>
                <a:cubicBezTo>
                  <a:pt x="1178" y="376"/>
                  <a:pt x="1177" y="377"/>
                  <a:pt x="1177" y="377"/>
                </a:cubicBezTo>
                <a:cubicBezTo>
                  <a:pt x="1176" y="377"/>
                  <a:pt x="1175" y="377"/>
                  <a:pt x="1174" y="376"/>
                </a:cubicBezTo>
                <a:cubicBezTo>
                  <a:pt x="1174" y="376"/>
                  <a:pt x="1174" y="376"/>
                  <a:pt x="1174" y="375"/>
                </a:cubicBezTo>
                <a:close/>
                <a:moveTo>
                  <a:pt x="1150" y="376"/>
                </a:moveTo>
                <a:cubicBezTo>
                  <a:pt x="1150" y="376"/>
                  <a:pt x="1150" y="376"/>
                  <a:pt x="1148" y="377"/>
                </a:cubicBezTo>
                <a:cubicBezTo>
                  <a:pt x="1149" y="377"/>
                  <a:pt x="1149" y="376"/>
                  <a:pt x="1150" y="376"/>
                </a:cubicBezTo>
                <a:close/>
                <a:moveTo>
                  <a:pt x="1160" y="354"/>
                </a:moveTo>
                <a:cubicBezTo>
                  <a:pt x="1158" y="354"/>
                  <a:pt x="1159" y="354"/>
                  <a:pt x="1157" y="353"/>
                </a:cubicBezTo>
                <a:cubicBezTo>
                  <a:pt x="1158" y="353"/>
                  <a:pt x="1159" y="353"/>
                  <a:pt x="1160" y="354"/>
                </a:cubicBezTo>
                <a:close/>
                <a:moveTo>
                  <a:pt x="1144" y="352"/>
                </a:moveTo>
                <a:cubicBezTo>
                  <a:pt x="1146" y="353"/>
                  <a:pt x="1147" y="353"/>
                  <a:pt x="1149" y="352"/>
                </a:cubicBezTo>
                <a:cubicBezTo>
                  <a:pt x="1151" y="353"/>
                  <a:pt x="1152" y="354"/>
                  <a:pt x="1154" y="354"/>
                </a:cubicBezTo>
                <a:cubicBezTo>
                  <a:pt x="1153" y="355"/>
                  <a:pt x="1150" y="355"/>
                  <a:pt x="1148" y="355"/>
                </a:cubicBezTo>
                <a:cubicBezTo>
                  <a:pt x="1147" y="355"/>
                  <a:pt x="1145" y="355"/>
                  <a:pt x="1143" y="354"/>
                </a:cubicBezTo>
                <a:cubicBezTo>
                  <a:pt x="1143" y="354"/>
                  <a:pt x="1144" y="353"/>
                  <a:pt x="1144" y="352"/>
                </a:cubicBezTo>
                <a:close/>
                <a:moveTo>
                  <a:pt x="1111" y="348"/>
                </a:moveTo>
                <a:cubicBezTo>
                  <a:pt x="1114" y="350"/>
                  <a:pt x="1112" y="350"/>
                  <a:pt x="1117" y="350"/>
                </a:cubicBezTo>
                <a:cubicBezTo>
                  <a:pt x="1117" y="350"/>
                  <a:pt x="1117" y="351"/>
                  <a:pt x="1117" y="351"/>
                </a:cubicBezTo>
                <a:cubicBezTo>
                  <a:pt x="1115" y="351"/>
                  <a:pt x="1113" y="351"/>
                  <a:pt x="1110" y="351"/>
                </a:cubicBezTo>
                <a:cubicBezTo>
                  <a:pt x="1110" y="350"/>
                  <a:pt x="1111" y="349"/>
                  <a:pt x="1111" y="348"/>
                </a:cubicBezTo>
                <a:close/>
                <a:moveTo>
                  <a:pt x="1103" y="362"/>
                </a:moveTo>
                <a:cubicBezTo>
                  <a:pt x="1111" y="362"/>
                  <a:pt x="1125" y="362"/>
                  <a:pt x="1132" y="358"/>
                </a:cubicBezTo>
                <a:cubicBezTo>
                  <a:pt x="1135" y="359"/>
                  <a:pt x="1137" y="359"/>
                  <a:pt x="1140" y="360"/>
                </a:cubicBezTo>
                <a:cubicBezTo>
                  <a:pt x="1139" y="362"/>
                  <a:pt x="1140" y="361"/>
                  <a:pt x="1139" y="362"/>
                </a:cubicBezTo>
                <a:cubicBezTo>
                  <a:pt x="1136" y="363"/>
                  <a:pt x="1128" y="363"/>
                  <a:pt x="1125" y="362"/>
                </a:cubicBezTo>
                <a:cubicBezTo>
                  <a:pt x="1124" y="365"/>
                  <a:pt x="1123" y="367"/>
                  <a:pt x="1122" y="369"/>
                </a:cubicBezTo>
                <a:cubicBezTo>
                  <a:pt x="1122" y="369"/>
                  <a:pt x="1122" y="370"/>
                  <a:pt x="1121" y="370"/>
                </a:cubicBezTo>
                <a:cubicBezTo>
                  <a:pt x="1119" y="369"/>
                  <a:pt x="1117" y="369"/>
                  <a:pt x="1116" y="368"/>
                </a:cubicBezTo>
                <a:cubicBezTo>
                  <a:pt x="1116" y="366"/>
                  <a:pt x="1116" y="367"/>
                  <a:pt x="1117" y="364"/>
                </a:cubicBezTo>
                <a:cubicBezTo>
                  <a:pt x="1117" y="363"/>
                  <a:pt x="1117" y="363"/>
                  <a:pt x="1116" y="363"/>
                </a:cubicBezTo>
                <a:cubicBezTo>
                  <a:pt x="1112" y="362"/>
                  <a:pt x="1110" y="363"/>
                  <a:pt x="1105" y="362"/>
                </a:cubicBezTo>
                <a:cubicBezTo>
                  <a:pt x="1105" y="365"/>
                  <a:pt x="1105" y="367"/>
                  <a:pt x="1106" y="369"/>
                </a:cubicBezTo>
                <a:cubicBezTo>
                  <a:pt x="1102" y="369"/>
                  <a:pt x="1099" y="369"/>
                  <a:pt x="1096" y="369"/>
                </a:cubicBezTo>
                <a:cubicBezTo>
                  <a:pt x="1096" y="368"/>
                  <a:pt x="1096" y="367"/>
                  <a:pt x="1097" y="366"/>
                </a:cubicBezTo>
                <a:cubicBezTo>
                  <a:pt x="1101" y="367"/>
                  <a:pt x="1101" y="367"/>
                  <a:pt x="1101" y="367"/>
                </a:cubicBezTo>
                <a:cubicBezTo>
                  <a:pt x="1102" y="365"/>
                  <a:pt x="1102" y="365"/>
                  <a:pt x="1103" y="362"/>
                </a:cubicBezTo>
                <a:close/>
                <a:moveTo>
                  <a:pt x="1096" y="354"/>
                </a:moveTo>
                <a:cubicBezTo>
                  <a:pt x="1098" y="355"/>
                  <a:pt x="1099" y="355"/>
                  <a:pt x="1101" y="355"/>
                </a:cubicBezTo>
                <a:cubicBezTo>
                  <a:pt x="1101" y="356"/>
                  <a:pt x="1101" y="356"/>
                  <a:pt x="1101" y="356"/>
                </a:cubicBezTo>
                <a:cubicBezTo>
                  <a:pt x="1100" y="356"/>
                  <a:pt x="1099" y="357"/>
                  <a:pt x="1097" y="357"/>
                </a:cubicBezTo>
                <a:cubicBezTo>
                  <a:pt x="1095" y="358"/>
                  <a:pt x="1096" y="356"/>
                  <a:pt x="1096" y="354"/>
                </a:cubicBezTo>
                <a:close/>
                <a:moveTo>
                  <a:pt x="1136" y="316"/>
                </a:move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1" y="318"/>
                  <a:pt x="1142" y="319"/>
                </a:cubicBezTo>
                <a:cubicBezTo>
                  <a:pt x="1142" y="320"/>
                  <a:pt x="1142" y="321"/>
                  <a:pt x="1142" y="321"/>
                </a:cubicBezTo>
                <a:cubicBezTo>
                  <a:pt x="1139" y="321"/>
                  <a:pt x="1135" y="319"/>
                  <a:pt x="1133" y="322"/>
                </a:cubicBezTo>
                <a:cubicBezTo>
                  <a:pt x="1131" y="321"/>
                  <a:pt x="1131" y="321"/>
                  <a:pt x="1130" y="320"/>
                </a:cubicBezTo>
                <a:cubicBezTo>
                  <a:pt x="1130" y="320"/>
                  <a:pt x="1130" y="320"/>
                  <a:pt x="1129" y="320"/>
                </a:cubicBezTo>
                <a:cubicBezTo>
                  <a:pt x="1132" y="318"/>
                  <a:pt x="1134" y="319"/>
                  <a:pt x="1136" y="316"/>
                </a:cubicBezTo>
                <a:close/>
                <a:moveTo>
                  <a:pt x="1291" y="242"/>
                </a:moveTo>
                <a:cubicBezTo>
                  <a:pt x="1289" y="241"/>
                  <a:pt x="1290" y="241"/>
                  <a:pt x="1289" y="240"/>
                </a:cubicBezTo>
                <a:cubicBezTo>
                  <a:pt x="1290" y="241"/>
                  <a:pt x="1290" y="241"/>
                  <a:pt x="1291" y="242"/>
                </a:cubicBezTo>
                <a:close/>
                <a:moveTo>
                  <a:pt x="1289" y="233"/>
                </a:moveTo>
                <a:cubicBezTo>
                  <a:pt x="1287" y="234"/>
                  <a:pt x="1288" y="234"/>
                  <a:pt x="1286" y="232"/>
                </a:cubicBezTo>
                <a:cubicBezTo>
                  <a:pt x="1287" y="233"/>
                  <a:pt x="1288" y="233"/>
                  <a:pt x="1289" y="233"/>
                </a:cubicBezTo>
                <a:close/>
                <a:moveTo>
                  <a:pt x="1230" y="177"/>
                </a:moveTo>
                <a:cubicBezTo>
                  <a:pt x="1233" y="177"/>
                  <a:pt x="1235" y="178"/>
                  <a:pt x="1236" y="179"/>
                </a:cubicBezTo>
                <a:cubicBezTo>
                  <a:pt x="1237" y="180"/>
                  <a:pt x="1237" y="179"/>
                  <a:pt x="1238" y="180"/>
                </a:cubicBezTo>
                <a:cubicBezTo>
                  <a:pt x="1236" y="181"/>
                  <a:pt x="1232" y="180"/>
                  <a:pt x="1230" y="181"/>
                </a:cubicBezTo>
                <a:cubicBezTo>
                  <a:pt x="1227" y="180"/>
                  <a:pt x="1227" y="180"/>
                  <a:pt x="1227" y="180"/>
                </a:cubicBezTo>
                <a:cubicBezTo>
                  <a:pt x="1228" y="179"/>
                  <a:pt x="1229" y="178"/>
                  <a:pt x="1230" y="177"/>
                </a:cubicBezTo>
                <a:close/>
                <a:moveTo>
                  <a:pt x="1241" y="196"/>
                </a:moveTo>
                <a:cubicBezTo>
                  <a:pt x="1240" y="196"/>
                  <a:pt x="1237" y="197"/>
                  <a:pt x="1236" y="197"/>
                </a:cubicBezTo>
                <a:cubicBezTo>
                  <a:pt x="1236" y="197"/>
                  <a:pt x="1232" y="196"/>
                  <a:pt x="1235" y="196"/>
                </a:cubicBezTo>
                <a:cubicBezTo>
                  <a:pt x="1235" y="195"/>
                  <a:pt x="1235" y="195"/>
                  <a:pt x="1236" y="195"/>
                </a:cubicBezTo>
                <a:cubicBezTo>
                  <a:pt x="1237" y="195"/>
                  <a:pt x="1239" y="195"/>
                  <a:pt x="1241" y="196"/>
                </a:cubicBezTo>
                <a:close/>
                <a:moveTo>
                  <a:pt x="1215" y="178"/>
                </a:moveTo>
                <a:cubicBezTo>
                  <a:pt x="1215" y="179"/>
                  <a:pt x="1216" y="180"/>
                  <a:pt x="1216" y="181"/>
                </a:cubicBezTo>
                <a:cubicBezTo>
                  <a:pt x="1215" y="183"/>
                  <a:pt x="1216" y="182"/>
                  <a:pt x="1215" y="183"/>
                </a:cubicBezTo>
                <a:cubicBezTo>
                  <a:pt x="1212" y="184"/>
                  <a:pt x="1212" y="182"/>
                  <a:pt x="1209" y="184"/>
                </a:cubicBezTo>
                <a:cubicBezTo>
                  <a:pt x="1209" y="184"/>
                  <a:pt x="1209" y="184"/>
                  <a:pt x="1208" y="184"/>
                </a:cubicBezTo>
                <a:cubicBezTo>
                  <a:pt x="1210" y="178"/>
                  <a:pt x="1211" y="180"/>
                  <a:pt x="1215" y="178"/>
                </a:cubicBezTo>
                <a:close/>
                <a:moveTo>
                  <a:pt x="1211" y="167"/>
                </a:moveTo>
                <a:cubicBezTo>
                  <a:pt x="1211" y="167"/>
                  <a:pt x="1212" y="167"/>
                  <a:pt x="1212" y="167"/>
                </a:cubicBezTo>
                <a:cubicBezTo>
                  <a:pt x="1211" y="169"/>
                  <a:pt x="1210" y="169"/>
                  <a:pt x="1209" y="170"/>
                </a:cubicBezTo>
                <a:cubicBezTo>
                  <a:pt x="1208" y="170"/>
                  <a:pt x="1208" y="170"/>
                  <a:pt x="1207" y="170"/>
                </a:cubicBezTo>
                <a:cubicBezTo>
                  <a:pt x="1209" y="168"/>
                  <a:pt x="1209" y="168"/>
                  <a:pt x="1211" y="167"/>
                </a:cubicBezTo>
                <a:close/>
                <a:moveTo>
                  <a:pt x="1207" y="149"/>
                </a:moveTo>
                <a:cubicBezTo>
                  <a:pt x="1205" y="150"/>
                  <a:pt x="1205" y="150"/>
                  <a:pt x="1203" y="148"/>
                </a:cubicBezTo>
                <a:lnTo>
                  <a:pt x="1207" y="149"/>
                </a:lnTo>
                <a:close/>
                <a:moveTo>
                  <a:pt x="1197" y="161"/>
                </a:moveTo>
                <a:cubicBezTo>
                  <a:pt x="1195" y="161"/>
                  <a:pt x="1196" y="161"/>
                  <a:pt x="1194" y="160"/>
                </a:cubicBezTo>
                <a:cubicBezTo>
                  <a:pt x="1195" y="160"/>
                  <a:pt x="1196" y="160"/>
                  <a:pt x="1197" y="161"/>
                </a:cubicBezTo>
                <a:close/>
                <a:moveTo>
                  <a:pt x="1192" y="157"/>
                </a:moveTo>
                <a:cubicBezTo>
                  <a:pt x="1191" y="159"/>
                  <a:pt x="1191" y="159"/>
                  <a:pt x="1191" y="159"/>
                </a:cubicBezTo>
                <a:cubicBezTo>
                  <a:pt x="1189" y="158"/>
                  <a:pt x="1190" y="159"/>
                  <a:pt x="1189" y="157"/>
                </a:cubicBezTo>
                <a:cubicBezTo>
                  <a:pt x="1190" y="157"/>
                  <a:pt x="1191" y="157"/>
                  <a:pt x="1192" y="157"/>
                </a:cubicBezTo>
                <a:close/>
                <a:moveTo>
                  <a:pt x="1187" y="150"/>
                </a:moveTo>
                <a:cubicBezTo>
                  <a:pt x="1185" y="152"/>
                  <a:pt x="1186" y="151"/>
                  <a:pt x="1185" y="150"/>
                </a:cubicBezTo>
                <a:cubicBezTo>
                  <a:pt x="1185" y="150"/>
                  <a:pt x="1186" y="150"/>
                  <a:pt x="1187" y="150"/>
                </a:cubicBezTo>
                <a:close/>
                <a:moveTo>
                  <a:pt x="1178" y="157"/>
                </a:moveTo>
                <a:cubicBezTo>
                  <a:pt x="1179" y="153"/>
                  <a:pt x="1179" y="153"/>
                  <a:pt x="1179" y="153"/>
                </a:cubicBezTo>
                <a:cubicBezTo>
                  <a:pt x="1181" y="153"/>
                  <a:pt x="1183" y="153"/>
                  <a:pt x="1185" y="154"/>
                </a:cubicBezTo>
                <a:cubicBezTo>
                  <a:pt x="1184" y="157"/>
                  <a:pt x="1183" y="156"/>
                  <a:pt x="1185" y="158"/>
                </a:cubicBezTo>
                <a:cubicBezTo>
                  <a:pt x="1182" y="161"/>
                  <a:pt x="1173" y="158"/>
                  <a:pt x="1168" y="157"/>
                </a:cubicBezTo>
                <a:cubicBezTo>
                  <a:pt x="1167" y="157"/>
                  <a:pt x="1167" y="157"/>
                  <a:pt x="1166" y="157"/>
                </a:cubicBezTo>
                <a:cubicBezTo>
                  <a:pt x="1167" y="159"/>
                  <a:pt x="1166" y="159"/>
                  <a:pt x="1167" y="160"/>
                </a:cubicBezTo>
                <a:cubicBezTo>
                  <a:pt x="1169" y="162"/>
                  <a:pt x="1176" y="164"/>
                  <a:pt x="1178" y="166"/>
                </a:cubicBezTo>
                <a:cubicBezTo>
                  <a:pt x="1177" y="168"/>
                  <a:pt x="1175" y="170"/>
                  <a:pt x="1174" y="172"/>
                </a:cubicBezTo>
                <a:cubicBezTo>
                  <a:pt x="1166" y="175"/>
                  <a:pt x="1161" y="165"/>
                  <a:pt x="1149" y="163"/>
                </a:cubicBezTo>
                <a:cubicBezTo>
                  <a:pt x="1150" y="162"/>
                  <a:pt x="1150" y="161"/>
                  <a:pt x="1150" y="160"/>
                </a:cubicBezTo>
                <a:cubicBezTo>
                  <a:pt x="1151" y="161"/>
                  <a:pt x="1153" y="162"/>
                  <a:pt x="1155" y="163"/>
                </a:cubicBezTo>
                <a:cubicBezTo>
                  <a:pt x="1156" y="159"/>
                  <a:pt x="1156" y="159"/>
                  <a:pt x="1159" y="158"/>
                </a:cubicBezTo>
                <a:cubicBezTo>
                  <a:pt x="1158" y="155"/>
                  <a:pt x="1157" y="154"/>
                  <a:pt x="1156" y="152"/>
                </a:cubicBezTo>
                <a:cubicBezTo>
                  <a:pt x="1156" y="152"/>
                  <a:pt x="1155" y="151"/>
                  <a:pt x="1155" y="151"/>
                </a:cubicBezTo>
                <a:cubicBezTo>
                  <a:pt x="1154" y="152"/>
                  <a:pt x="1153" y="152"/>
                  <a:pt x="1153" y="153"/>
                </a:cubicBezTo>
                <a:cubicBezTo>
                  <a:pt x="1152" y="155"/>
                  <a:pt x="1152" y="156"/>
                  <a:pt x="1153" y="158"/>
                </a:cubicBezTo>
                <a:cubicBezTo>
                  <a:pt x="1152" y="159"/>
                  <a:pt x="1152" y="159"/>
                  <a:pt x="1152" y="160"/>
                </a:cubicBezTo>
                <a:cubicBezTo>
                  <a:pt x="1147" y="159"/>
                  <a:pt x="1147" y="160"/>
                  <a:pt x="1145" y="157"/>
                </a:cubicBezTo>
                <a:cubicBezTo>
                  <a:pt x="1140" y="157"/>
                  <a:pt x="1142" y="158"/>
                  <a:pt x="1141" y="162"/>
                </a:cubicBezTo>
                <a:cubicBezTo>
                  <a:pt x="1136" y="161"/>
                  <a:pt x="1137" y="162"/>
                  <a:pt x="1134" y="159"/>
                </a:cubicBezTo>
                <a:cubicBezTo>
                  <a:pt x="1133" y="161"/>
                  <a:pt x="1132" y="162"/>
                  <a:pt x="1130" y="163"/>
                </a:cubicBezTo>
                <a:cubicBezTo>
                  <a:pt x="1130" y="165"/>
                  <a:pt x="1128" y="168"/>
                  <a:pt x="1131" y="170"/>
                </a:cubicBezTo>
                <a:cubicBezTo>
                  <a:pt x="1131" y="171"/>
                  <a:pt x="1131" y="171"/>
                  <a:pt x="1131" y="171"/>
                </a:cubicBezTo>
                <a:cubicBezTo>
                  <a:pt x="1126" y="170"/>
                  <a:pt x="1127" y="169"/>
                  <a:pt x="1126" y="166"/>
                </a:cubicBezTo>
                <a:cubicBezTo>
                  <a:pt x="1122" y="166"/>
                  <a:pt x="1118" y="168"/>
                  <a:pt x="1113" y="166"/>
                </a:cubicBezTo>
                <a:cubicBezTo>
                  <a:pt x="1112" y="165"/>
                  <a:pt x="1111" y="162"/>
                  <a:pt x="1107" y="162"/>
                </a:cubicBezTo>
                <a:cubicBezTo>
                  <a:pt x="1104" y="163"/>
                  <a:pt x="1097" y="166"/>
                  <a:pt x="1093" y="166"/>
                </a:cubicBezTo>
                <a:cubicBezTo>
                  <a:pt x="1089" y="166"/>
                  <a:pt x="1089" y="163"/>
                  <a:pt x="1086" y="164"/>
                </a:cubicBezTo>
                <a:cubicBezTo>
                  <a:pt x="1083" y="164"/>
                  <a:pt x="1083" y="164"/>
                  <a:pt x="1082" y="163"/>
                </a:cubicBezTo>
                <a:cubicBezTo>
                  <a:pt x="1081" y="161"/>
                  <a:pt x="1081" y="161"/>
                  <a:pt x="1082" y="159"/>
                </a:cubicBezTo>
                <a:cubicBezTo>
                  <a:pt x="1079" y="159"/>
                  <a:pt x="1080" y="159"/>
                  <a:pt x="1078" y="160"/>
                </a:cubicBezTo>
                <a:cubicBezTo>
                  <a:pt x="1078" y="160"/>
                  <a:pt x="1077" y="159"/>
                  <a:pt x="1076" y="159"/>
                </a:cubicBezTo>
                <a:cubicBezTo>
                  <a:pt x="1078" y="154"/>
                  <a:pt x="1080" y="154"/>
                  <a:pt x="1084" y="152"/>
                </a:cubicBezTo>
                <a:cubicBezTo>
                  <a:pt x="1084" y="154"/>
                  <a:pt x="1084" y="154"/>
                  <a:pt x="1084" y="157"/>
                </a:cubicBezTo>
                <a:cubicBezTo>
                  <a:pt x="1090" y="158"/>
                  <a:pt x="1102" y="159"/>
                  <a:pt x="1106" y="157"/>
                </a:cubicBezTo>
                <a:cubicBezTo>
                  <a:pt x="1108" y="155"/>
                  <a:pt x="1107" y="156"/>
                  <a:pt x="1107" y="154"/>
                </a:cubicBezTo>
                <a:cubicBezTo>
                  <a:pt x="1107" y="154"/>
                  <a:pt x="1108" y="154"/>
                  <a:pt x="1108" y="154"/>
                </a:cubicBezTo>
                <a:cubicBezTo>
                  <a:pt x="1110" y="153"/>
                  <a:pt x="1111" y="157"/>
                  <a:pt x="1114" y="156"/>
                </a:cubicBezTo>
                <a:cubicBezTo>
                  <a:pt x="1114" y="156"/>
                  <a:pt x="1114" y="155"/>
                  <a:pt x="1114" y="154"/>
                </a:cubicBezTo>
                <a:cubicBezTo>
                  <a:pt x="1117" y="155"/>
                  <a:pt x="1120" y="156"/>
                  <a:pt x="1123" y="156"/>
                </a:cubicBezTo>
                <a:cubicBezTo>
                  <a:pt x="1124" y="156"/>
                  <a:pt x="1127" y="153"/>
                  <a:pt x="1127" y="153"/>
                </a:cubicBezTo>
                <a:cubicBezTo>
                  <a:pt x="1129" y="152"/>
                  <a:pt x="1130" y="155"/>
                  <a:pt x="1132" y="154"/>
                </a:cubicBezTo>
                <a:cubicBezTo>
                  <a:pt x="1133" y="156"/>
                  <a:pt x="1132" y="155"/>
                  <a:pt x="1131" y="158"/>
                </a:cubicBezTo>
                <a:cubicBezTo>
                  <a:pt x="1134" y="158"/>
                  <a:pt x="1136" y="158"/>
                  <a:pt x="1140" y="158"/>
                </a:cubicBezTo>
                <a:cubicBezTo>
                  <a:pt x="1138" y="156"/>
                  <a:pt x="1137" y="154"/>
                  <a:pt x="1136" y="152"/>
                </a:cubicBezTo>
                <a:cubicBezTo>
                  <a:pt x="1137" y="147"/>
                  <a:pt x="1138" y="149"/>
                  <a:pt x="1138" y="144"/>
                </a:cubicBezTo>
                <a:cubicBezTo>
                  <a:pt x="1140" y="145"/>
                  <a:pt x="1156" y="149"/>
                  <a:pt x="1159" y="149"/>
                </a:cubicBezTo>
                <a:cubicBezTo>
                  <a:pt x="1162" y="148"/>
                  <a:pt x="1164" y="144"/>
                  <a:pt x="1168" y="143"/>
                </a:cubicBezTo>
                <a:cubicBezTo>
                  <a:pt x="1169" y="144"/>
                  <a:pt x="1168" y="144"/>
                  <a:pt x="1170" y="145"/>
                </a:cubicBezTo>
                <a:cubicBezTo>
                  <a:pt x="1169" y="147"/>
                  <a:pt x="1169" y="146"/>
                  <a:pt x="1167" y="147"/>
                </a:cubicBezTo>
                <a:cubicBezTo>
                  <a:pt x="1167" y="148"/>
                  <a:pt x="1167" y="149"/>
                  <a:pt x="1167" y="149"/>
                </a:cubicBezTo>
                <a:cubicBezTo>
                  <a:pt x="1169" y="150"/>
                  <a:pt x="1171" y="151"/>
                  <a:pt x="1173" y="151"/>
                </a:cubicBezTo>
                <a:cubicBezTo>
                  <a:pt x="1173" y="155"/>
                  <a:pt x="1172" y="154"/>
                  <a:pt x="1174" y="156"/>
                </a:cubicBezTo>
                <a:cubicBezTo>
                  <a:pt x="1175" y="157"/>
                  <a:pt x="1175" y="156"/>
                  <a:pt x="1178" y="157"/>
                </a:cubicBezTo>
                <a:close/>
                <a:moveTo>
                  <a:pt x="1183" y="173"/>
                </a:moveTo>
                <a:cubicBezTo>
                  <a:pt x="1183" y="173"/>
                  <a:pt x="1183" y="173"/>
                  <a:pt x="1183" y="174"/>
                </a:cubicBezTo>
                <a:cubicBezTo>
                  <a:pt x="1182" y="173"/>
                  <a:pt x="1181" y="173"/>
                  <a:pt x="1180" y="173"/>
                </a:cubicBezTo>
                <a:cubicBezTo>
                  <a:pt x="1181" y="172"/>
                  <a:pt x="1181" y="171"/>
                  <a:pt x="1182" y="170"/>
                </a:cubicBezTo>
                <a:cubicBezTo>
                  <a:pt x="1182" y="171"/>
                  <a:pt x="1183" y="172"/>
                  <a:pt x="1183" y="173"/>
                </a:cubicBezTo>
                <a:close/>
                <a:moveTo>
                  <a:pt x="1150" y="194"/>
                </a:moveTo>
                <a:cubicBezTo>
                  <a:pt x="1153" y="193"/>
                  <a:pt x="1156" y="193"/>
                  <a:pt x="1159" y="193"/>
                </a:cubicBezTo>
                <a:cubicBezTo>
                  <a:pt x="1160" y="192"/>
                  <a:pt x="1160" y="191"/>
                  <a:pt x="1161" y="190"/>
                </a:cubicBezTo>
                <a:cubicBezTo>
                  <a:pt x="1159" y="188"/>
                  <a:pt x="1159" y="185"/>
                  <a:pt x="1156" y="183"/>
                </a:cubicBezTo>
                <a:cubicBezTo>
                  <a:pt x="1156" y="182"/>
                  <a:pt x="1156" y="182"/>
                  <a:pt x="1156" y="182"/>
                </a:cubicBezTo>
                <a:cubicBezTo>
                  <a:pt x="1159" y="183"/>
                  <a:pt x="1159" y="183"/>
                  <a:pt x="1163" y="183"/>
                </a:cubicBezTo>
                <a:cubicBezTo>
                  <a:pt x="1162" y="187"/>
                  <a:pt x="1161" y="190"/>
                  <a:pt x="1162" y="193"/>
                </a:cubicBezTo>
                <a:cubicBezTo>
                  <a:pt x="1164" y="194"/>
                  <a:pt x="1163" y="193"/>
                  <a:pt x="1166" y="193"/>
                </a:cubicBezTo>
                <a:cubicBezTo>
                  <a:pt x="1167" y="194"/>
                  <a:pt x="1167" y="194"/>
                  <a:pt x="1167" y="195"/>
                </a:cubicBezTo>
                <a:cubicBezTo>
                  <a:pt x="1163" y="197"/>
                  <a:pt x="1156" y="195"/>
                  <a:pt x="1151" y="196"/>
                </a:cubicBezTo>
                <a:cubicBezTo>
                  <a:pt x="1151" y="195"/>
                  <a:pt x="1151" y="195"/>
                  <a:pt x="1151" y="195"/>
                </a:cubicBezTo>
                <a:cubicBezTo>
                  <a:pt x="1151" y="194"/>
                  <a:pt x="1151" y="194"/>
                  <a:pt x="1150" y="194"/>
                </a:cubicBezTo>
                <a:close/>
                <a:moveTo>
                  <a:pt x="1125" y="207"/>
                </a:moveTo>
                <a:cubicBezTo>
                  <a:pt x="1120" y="207"/>
                  <a:pt x="1120" y="207"/>
                  <a:pt x="1120" y="210"/>
                </a:cubicBezTo>
                <a:cubicBezTo>
                  <a:pt x="1118" y="209"/>
                  <a:pt x="1118" y="210"/>
                  <a:pt x="1117" y="209"/>
                </a:cubicBezTo>
                <a:cubicBezTo>
                  <a:pt x="1115" y="208"/>
                  <a:pt x="1114" y="208"/>
                  <a:pt x="1112" y="208"/>
                </a:cubicBezTo>
                <a:cubicBezTo>
                  <a:pt x="1111" y="209"/>
                  <a:pt x="1110" y="211"/>
                  <a:pt x="1110" y="213"/>
                </a:cubicBezTo>
                <a:cubicBezTo>
                  <a:pt x="1106" y="211"/>
                  <a:pt x="1107" y="211"/>
                  <a:pt x="1105" y="208"/>
                </a:cubicBezTo>
                <a:cubicBezTo>
                  <a:pt x="1104" y="210"/>
                  <a:pt x="1104" y="210"/>
                  <a:pt x="1104" y="212"/>
                </a:cubicBezTo>
                <a:cubicBezTo>
                  <a:pt x="1102" y="212"/>
                  <a:pt x="1101" y="212"/>
                  <a:pt x="1099" y="211"/>
                </a:cubicBezTo>
                <a:cubicBezTo>
                  <a:pt x="1100" y="210"/>
                  <a:pt x="1100" y="209"/>
                  <a:pt x="1100" y="208"/>
                </a:cubicBezTo>
                <a:cubicBezTo>
                  <a:pt x="1097" y="208"/>
                  <a:pt x="1090" y="207"/>
                  <a:pt x="1087" y="208"/>
                </a:cubicBezTo>
                <a:cubicBezTo>
                  <a:pt x="1082" y="207"/>
                  <a:pt x="1083" y="208"/>
                  <a:pt x="1084" y="204"/>
                </a:cubicBezTo>
                <a:cubicBezTo>
                  <a:pt x="1083" y="204"/>
                  <a:pt x="1068" y="198"/>
                  <a:pt x="1068" y="198"/>
                </a:cubicBezTo>
                <a:cubicBezTo>
                  <a:pt x="1068" y="198"/>
                  <a:pt x="1063" y="200"/>
                  <a:pt x="1062" y="200"/>
                </a:cubicBezTo>
                <a:cubicBezTo>
                  <a:pt x="1057" y="199"/>
                  <a:pt x="1052" y="193"/>
                  <a:pt x="1045" y="195"/>
                </a:cubicBezTo>
                <a:cubicBezTo>
                  <a:pt x="1043" y="198"/>
                  <a:pt x="1043" y="198"/>
                  <a:pt x="1043" y="198"/>
                </a:cubicBezTo>
                <a:cubicBezTo>
                  <a:pt x="1040" y="198"/>
                  <a:pt x="1040" y="196"/>
                  <a:pt x="1039" y="195"/>
                </a:cubicBezTo>
                <a:cubicBezTo>
                  <a:pt x="1037" y="194"/>
                  <a:pt x="1034" y="195"/>
                  <a:pt x="1033" y="195"/>
                </a:cubicBezTo>
                <a:cubicBezTo>
                  <a:pt x="1028" y="194"/>
                  <a:pt x="1016" y="193"/>
                  <a:pt x="1013" y="190"/>
                </a:cubicBezTo>
                <a:cubicBezTo>
                  <a:pt x="1013" y="190"/>
                  <a:pt x="1012" y="190"/>
                  <a:pt x="1012" y="190"/>
                </a:cubicBezTo>
                <a:cubicBezTo>
                  <a:pt x="1014" y="189"/>
                  <a:pt x="1017" y="191"/>
                  <a:pt x="1018" y="191"/>
                </a:cubicBezTo>
                <a:cubicBezTo>
                  <a:pt x="1019" y="190"/>
                  <a:pt x="1021" y="189"/>
                  <a:pt x="1022" y="188"/>
                </a:cubicBezTo>
                <a:cubicBezTo>
                  <a:pt x="1023" y="189"/>
                  <a:pt x="1023" y="193"/>
                  <a:pt x="1027" y="193"/>
                </a:cubicBezTo>
                <a:cubicBezTo>
                  <a:pt x="1027" y="192"/>
                  <a:pt x="1027" y="192"/>
                  <a:pt x="1028" y="192"/>
                </a:cubicBezTo>
                <a:cubicBezTo>
                  <a:pt x="1030" y="191"/>
                  <a:pt x="1030" y="190"/>
                  <a:pt x="1032" y="189"/>
                </a:cubicBezTo>
                <a:cubicBezTo>
                  <a:pt x="1034" y="191"/>
                  <a:pt x="1037" y="192"/>
                  <a:pt x="1039" y="191"/>
                </a:cubicBezTo>
                <a:cubicBezTo>
                  <a:pt x="1040" y="190"/>
                  <a:pt x="1040" y="189"/>
                  <a:pt x="1041" y="188"/>
                </a:cubicBezTo>
                <a:cubicBezTo>
                  <a:pt x="1049" y="185"/>
                  <a:pt x="1066" y="193"/>
                  <a:pt x="1073" y="189"/>
                </a:cubicBezTo>
                <a:cubicBezTo>
                  <a:pt x="1075" y="189"/>
                  <a:pt x="1074" y="189"/>
                  <a:pt x="1076" y="189"/>
                </a:cubicBezTo>
                <a:cubicBezTo>
                  <a:pt x="1074" y="188"/>
                  <a:pt x="1073" y="187"/>
                  <a:pt x="1071" y="187"/>
                </a:cubicBezTo>
                <a:cubicBezTo>
                  <a:pt x="1071" y="186"/>
                  <a:pt x="1071" y="186"/>
                  <a:pt x="1071" y="186"/>
                </a:cubicBezTo>
                <a:cubicBezTo>
                  <a:pt x="1074" y="185"/>
                  <a:pt x="1075" y="185"/>
                  <a:pt x="1077" y="183"/>
                </a:cubicBezTo>
                <a:cubicBezTo>
                  <a:pt x="1081" y="186"/>
                  <a:pt x="1079" y="188"/>
                  <a:pt x="1079" y="192"/>
                </a:cubicBezTo>
                <a:cubicBezTo>
                  <a:pt x="1082" y="192"/>
                  <a:pt x="1083" y="192"/>
                  <a:pt x="1084" y="192"/>
                </a:cubicBezTo>
                <a:cubicBezTo>
                  <a:pt x="1090" y="193"/>
                  <a:pt x="1093" y="195"/>
                  <a:pt x="1095" y="190"/>
                </a:cubicBezTo>
                <a:cubicBezTo>
                  <a:pt x="1097" y="191"/>
                  <a:pt x="1097" y="192"/>
                  <a:pt x="1098" y="194"/>
                </a:cubicBezTo>
                <a:cubicBezTo>
                  <a:pt x="1098" y="195"/>
                  <a:pt x="1097" y="196"/>
                  <a:pt x="1097" y="196"/>
                </a:cubicBezTo>
                <a:cubicBezTo>
                  <a:pt x="1088" y="194"/>
                  <a:pt x="1082" y="195"/>
                  <a:pt x="1074" y="195"/>
                </a:cubicBezTo>
                <a:cubicBezTo>
                  <a:pt x="1074" y="196"/>
                  <a:pt x="1074" y="197"/>
                  <a:pt x="1074" y="198"/>
                </a:cubicBezTo>
                <a:cubicBezTo>
                  <a:pt x="1076" y="199"/>
                  <a:pt x="1076" y="200"/>
                  <a:pt x="1077" y="201"/>
                </a:cubicBezTo>
                <a:cubicBezTo>
                  <a:pt x="1078" y="201"/>
                  <a:pt x="1094" y="200"/>
                  <a:pt x="1094" y="200"/>
                </a:cubicBezTo>
                <a:cubicBezTo>
                  <a:pt x="1102" y="205"/>
                  <a:pt x="1131" y="206"/>
                  <a:pt x="1142" y="208"/>
                </a:cubicBezTo>
                <a:cubicBezTo>
                  <a:pt x="1142" y="209"/>
                  <a:pt x="1142" y="210"/>
                  <a:pt x="1142" y="211"/>
                </a:cubicBezTo>
                <a:cubicBezTo>
                  <a:pt x="1136" y="210"/>
                  <a:pt x="1128" y="210"/>
                  <a:pt x="1125" y="207"/>
                </a:cubicBezTo>
                <a:close/>
                <a:moveTo>
                  <a:pt x="1132" y="237"/>
                </a:moveTo>
                <a:cubicBezTo>
                  <a:pt x="1131" y="236"/>
                  <a:pt x="1131" y="237"/>
                  <a:pt x="1130" y="236"/>
                </a:cubicBezTo>
                <a:cubicBezTo>
                  <a:pt x="1132" y="237"/>
                  <a:pt x="1131" y="236"/>
                  <a:pt x="1132" y="237"/>
                </a:cubicBezTo>
                <a:close/>
                <a:moveTo>
                  <a:pt x="1129" y="236"/>
                </a:moveTo>
                <a:cubicBezTo>
                  <a:pt x="1129" y="237"/>
                  <a:pt x="1129" y="237"/>
                  <a:pt x="1129" y="238"/>
                </a:cubicBezTo>
                <a:cubicBezTo>
                  <a:pt x="1127" y="237"/>
                  <a:pt x="1127" y="238"/>
                  <a:pt x="1127" y="236"/>
                </a:cubicBezTo>
                <a:cubicBezTo>
                  <a:pt x="1128" y="236"/>
                  <a:pt x="1129" y="236"/>
                  <a:pt x="1129" y="236"/>
                </a:cubicBezTo>
                <a:close/>
                <a:moveTo>
                  <a:pt x="1124" y="217"/>
                </a:moveTo>
                <a:cubicBezTo>
                  <a:pt x="1124" y="217"/>
                  <a:pt x="1120" y="216"/>
                  <a:pt x="1122" y="216"/>
                </a:cubicBezTo>
                <a:cubicBezTo>
                  <a:pt x="1122" y="216"/>
                  <a:pt x="1123" y="215"/>
                  <a:pt x="1123" y="215"/>
                </a:cubicBezTo>
                <a:cubicBezTo>
                  <a:pt x="1124" y="216"/>
                  <a:pt x="1123" y="216"/>
                  <a:pt x="1124" y="217"/>
                </a:cubicBezTo>
                <a:close/>
                <a:moveTo>
                  <a:pt x="1114" y="243"/>
                </a:moveTo>
                <a:cubicBezTo>
                  <a:pt x="1114" y="243"/>
                  <a:pt x="1114" y="244"/>
                  <a:pt x="1114" y="244"/>
                </a:cubicBezTo>
                <a:cubicBezTo>
                  <a:pt x="1114" y="244"/>
                  <a:pt x="1113" y="244"/>
                  <a:pt x="1113" y="245"/>
                </a:cubicBezTo>
                <a:cubicBezTo>
                  <a:pt x="1110" y="244"/>
                  <a:pt x="1111" y="245"/>
                  <a:pt x="1111" y="242"/>
                </a:cubicBezTo>
                <a:cubicBezTo>
                  <a:pt x="1108" y="243"/>
                  <a:pt x="1110" y="241"/>
                  <a:pt x="1108" y="244"/>
                </a:cubicBezTo>
                <a:cubicBezTo>
                  <a:pt x="1107" y="244"/>
                  <a:pt x="1106" y="243"/>
                  <a:pt x="1106" y="243"/>
                </a:cubicBezTo>
                <a:cubicBezTo>
                  <a:pt x="1108" y="239"/>
                  <a:pt x="1108" y="241"/>
                  <a:pt x="1110" y="237"/>
                </a:cubicBezTo>
                <a:cubicBezTo>
                  <a:pt x="1112" y="237"/>
                  <a:pt x="1114" y="238"/>
                  <a:pt x="1115" y="238"/>
                </a:cubicBezTo>
                <a:cubicBezTo>
                  <a:pt x="1114" y="240"/>
                  <a:pt x="1114" y="239"/>
                  <a:pt x="1113" y="241"/>
                </a:cubicBezTo>
                <a:cubicBezTo>
                  <a:pt x="1113" y="241"/>
                  <a:pt x="1114" y="242"/>
                  <a:pt x="1114" y="243"/>
                </a:cubicBezTo>
                <a:close/>
                <a:moveTo>
                  <a:pt x="1112" y="220"/>
                </a:moveTo>
                <a:cubicBezTo>
                  <a:pt x="1113" y="220"/>
                  <a:pt x="1115" y="220"/>
                  <a:pt x="1116" y="219"/>
                </a:cubicBezTo>
                <a:cubicBezTo>
                  <a:pt x="1116" y="219"/>
                  <a:pt x="1117" y="219"/>
                  <a:pt x="1117" y="219"/>
                </a:cubicBezTo>
                <a:cubicBezTo>
                  <a:pt x="1116" y="220"/>
                  <a:pt x="1116" y="220"/>
                  <a:pt x="1115" y="221"/>
                </a:cubicBezTo>
                <a:cubicBezTo>
                  <a:pt x="1114" y="221"/>
                  <a:pt x="1113" y="221"/>
                  <a:pt x="1112" y="220"/>
                </a:cubicBezTo>
                <a:close/>
                <a:moveTo>
                  <a:pt x="1110" y="216"/>
                </a:moveTo>
                <a:cubicBezTo>
                  <a:pt x="1110" y="215"/>
                  <a:pt x="1111" y="214"/>
                  <a:pt x="1111" y="213"/>
                </a:cubicBezTo>
                <a:cubicBezTo>
                  <a:pt x="1111" y="213"/>
                  <a:pt x="1112" y="213"/>
                  <a:pt x="1113" y="213"/>
                </a:cubicBezTo>
                <a:cubicBezTo>
                  <a:pt x="1114" y="213"/>
                  <a:pt x="1113" y="213"/>
                  <a:pt x="1115" y="213"/>
                </a:cubicBezTo>
                <a:cubicBezTo>
                  <a:pt x="1115" y="213"/>
                  <a:pt x="1116" y="213"/>
                  <a:pt x="1116" y="214"/>
                </a:cubicBezTo>
                <a:cubicBezTo>
                  <a:pt x="1114" y="217"/>
                  <a:pt x="1114" y="217"/>
                  <a:pt x="1114" y="217"/>
                </a:cubicBezTo>
                <a:cubicBezTo>
                  <a:pt x="1113" y="216"/>
                  <a:pt x="1112" y="216"/>
                  <a:pt x="1110" y="216"/>
                </a:cubicBezTo>
                <a:close/>
                <a:moveTo>
                  <a:pt x="1088" y="258"/>
                </a:moveTo>
                <a:cubicBezTo>
                  <a:pt x="1087" y="258"/>
                  <a:pt x="1085" y="259"/>
                  <a:pt x="1085" y="259"/>
                </a:cubicBezTo>
                <a:cubicBezTo>
                  <a:pt x="1084" y="258"/>
                  <a:pt x="1083" y="255"/>
                  <a:pt x="1083" y="253"/>
                </a:cubicBezTo>
                <a:cubicBezTo>
                  <a:pt x="1084" y="253"/>
                  <a:pt x="1084" y="253"/>
                  <a:pt x="1087" y="253"/>
                </a:cubicBezTo>
                <a:cubicBezTo>
                  <a:pt x="1087" y="256"/>
                  <a:pt x="1086" y="256"/>
                  <a:pt x="1088" y="258"/>
                </a:cubicBezTo>
                <a:close/>
                <a:moveTo>
                  <a:pt x="1084" y="221"/>
                </a:moveTo>
                <a:cubicBezTo>
                  <a:pt x="1078" y="220"/>
                  <a:pt x="1078" y="220"/>
                  <a:pt x="1078" y="220"/>
                </a:cubicBezTo>
                <a:cubicBezTo>
                  <a:pt x="1079" y="219"/>
                  <a:pt x="1082" y="220"/>
                  <a:pt x="1083" y="219"/>
                </a:cubicBezTo>
                <a:cubicBezTo>
                  <a:pt x="1085" y="217"/>
                  <a:pt x="1084" y="214"/>
                  <a:pt x="1086" y="213"/>
                </a:cubicBezTo>
                <a:cubicBezTo>
                  <a:pt x="1089" y="212"/>
                  <a:pt x="1092" y="213"/>
                  <a:pt x="1094" y="211"/>
                </a:cubicBezTo>
                <a:cubicBezTo>
                  <a:pt x="1095" y="212"/>
                  <a:pt x="1095" y="212"/>
                  <a:pt x="1096" y="213"/>
                </a:cubicBezTo>
                <a:cubicBezTo>
                  <a:pt x="1095" y="216"/>
                  <a:pt x="1095" y="217"/>
                  <a:pt x="1093" y="219"/>
                </a:cubicBezTo>
                <a:cubicBezTo>
                  <a:pt x="1090" y="220"/>
                  <a:pt x="1086" y="219"/>
                  <a:pt x="1084" y="221"/>
                </a:cubicBezTo>
                <a:close/>
                <a:moveTo>
                  <a:pt x="1072" y="252"/>
                </a:moveTo>
                <a:cubicBezTo>
                  <a:pt x="1074" y="253"/>
                  <a:pt x="1075" y="253"/>
                  <a:pt x="1076" y="253"/>
                </a:cubicBezTo>
                <a:cubicBezTo>
                  <a:pt x="1076" y="254"/>
                  <a:pt x="1077" y="254"/>
                  <a:pt x="1077" y="254"/>
                </a:cubicBezTo>
                <a:cubicBezTo>
                  <a:pt x="1077" y="255"/>
                  <a:pt x="1076" y="256"/>
                  <a:pt x="1076" y="256"/>
                </a:cubicBezTo>
                <a:cubicBezTo>
                  <a:pt x="1073" y="257"/>
                  <a:pt x="1069" y="257"/>
                  <a:pt x="1068" y="257"/>
                </a:cubicBezTo>
                <a:cubicBezTo>
                  <a:pt x="1066" y="256"/>
                  <a:pt x="1065" y="256"/>
                  <a:pt x="1063" y="256"/>
                </a:cubicBezTo>
                <a:cubicBezTo>
                  <a:pt x="1063" y="255"/>
                  <a:pt x="1063" y="255"/>
                  <a:pt x="1063" y="255"/>
                </a:cubicBezTo>
                <a:cubicBezTo>
                  <a:pt x="1066" y="254"/>
                  <a:pt x="1070" y="254"/>
                  <a:pt x="1072" y="252"/>
                </a:cubicBezTo>
                <a:close/>
                <a:moveTo>
                  <a:pt x="1068" y="243"/>
                </a:moveTo>
                <a:cubicBezTo>
                  <a:pt x="1069" y="243"/>
                  <a:pt x="1071" y="242"/>
                  <a:pt x="1072" y="242"/>
                </a:cubicBezTo>
                <a:cubicBezTo>
                  <a:pt x="1074" y="243"/>
                  <a:pt x="1073" y="242"/>
                  <a:pt x="1074" y="243"/>
                </a:cubicBezTo>
                <a:cubicBezTo>
                  <a:pt x="1074" y="243"/>
                  <a:pt x="1075" y="243"/>
                  <a:pt x="1075" y="243"/>
                </a:cubicBezTo>
                <a:cubicBezTo>
                  <a:pt x="1075" y="244"/>
                  <a:pt x="1074" y="245"/>
                  <a:pt x="1074" y="245"/>
                </a:cubicBezTo>
                <a:cubicBezTo>
                  <a:pt x="1072" y="245"/>
                  <a:pt x="1070" y="244"/>
                  <a:pt x="1068" y="243"/>
                </a:cubicBezTo>
                <a:close/>
                <a:moveTo>
                  <a:pt x="1069" y="239"/>
                </a:moveTo>
                <a:cubicBezTo>
                  <a:pt x="1069" y="238"/>
                  <a:pt x="1069" y="238"/>
                  <a:pt x="1069" y="237"/>
                </a:cubicBezTo>
                <a:cubicBezTo>
                  <a:pt x="1071" y="238"/>
                  <a:pt x="1075" y="238"/>
                  <a:pt x="1079" y="239"/>
                </a:cubicBezTo>
                <a:cubicBezTo>
                  <a:pt x="1077" y="240"/>
                  <a:pt x="1072" y="240"/>
                  <a:pt x="1069" y="239"/>
                </a:cubicBezTo>
                <a:close/>
                <a:moveTo>
                  <a:pt x="1075" y="219"/>
                </a:moveTo>
                <a:cubicBezTo>
                  <a:pt x="1076" y="220"/>
                  <a:pt x="1076" y="220"/>
                  <a:pt x="1077" y="221"/>
                </a:cubicBezTo>
                <a:cubicBezTo>
                  <a:pt x="1075" y="220"/>
                  <a:pt x="1076" y="220"/>
                  <a:pt x="1075" y="219"/>
                </a:cubicBezTo>
                <a:close/>
                <a:moveTo>
                  <a:pt x="1079" y="213"/>
                </a:moveTo>
                <a:cubicBezTo>
                  <a:pt x="1081" y="213"/>
                  <a:pt x="1082" y="213"/>
                  <a:pt x="1083" y="213"/>
                </a:cubicBezTo>
                <a:cubicBezTo>
                  <a:pt x="1081" y="214"/>
                  <a:pt x="1081" y="214"/>
                  <a:pt x="1079" y="213"/>
                </a:cubicBezTo>
                <a:close/>
                <a:moveTo>
                  <a:pt x="1098" y="242"/>
                </a:moveTo>
                <a:cubicBezTo>
                  <a:pt x="1096" y="241"/>
                  <a:pt x="1097" y="241"/>
                  <a:pt x="1096" y="240"/>
                </a:cubicBezTo>
                <a:cubicBezTo>
                  <a:pt x="1097" y="241"/>
                  <a:pt x="1097" y="241"/>
                  <a:pt x="1098" y="242"/>
                </a:cubicBezTo>
                <a:close/>
                <a:moveTo>
                  <a:pt x="1096" y="256"/>
                </a:moveTo>
                <a:cubicBezTo>
                  <a:pt x="1093" y="259"/>
                  <a:pt x="1093" y="258"/>
                  <a:pt x="1092" y="263"/>
                </a:cubicBezTo>
                <a:cubicBezTo>
                  <a:pt x="1092" y="263"/>
                  <a:pt x="1091" y="262"/>
                  <a:pt x="1090" y="262"/>
                </a:cubicBezTo>
                <a:cubicBezTo>
                  <a:pt x="1090" y="261"/>
                  <a:pt x="1090" y="260"/>
                  <a:pt x="1090" y="259"/>
                </a:cubicBezTo>
                <a:cubicBezTo>
                  <a:pt x="1089" y="258"/>
                  <a:pt x="1089" y="259"/>
                  <a:pt x="1089" y="257"/>
                </a:cubicBezTo>
                <a:cubicBezTo>
                  <a:pt x="1090" y="256"/>
                  <a:pt x="1091" y="255"/>
                  <a:pt x="1092" y="254"/>
                </a:cubicBezTo>
                <a:cubicBezTo>
                  <a:pt x="1093" y="255"/>
                  <a:pt x="1094" y="255"/>
                  <a:pt x="1096" y="256"/>
                </a:cubicBezTo>
                <a:close/>
                <a:moveTo>
                  <a:pt x="1090" y="267"/>
                </a:moveTo>
                <a:cubicBezTo>
                  <a:pt x="1092" y="265"/>
                  <a:pt x="1093" y="265"/>
                  <a:pt x="1095" y="264"/>
                </a:cubicBezTo>
                <a:cubicBezTo>
                  <a:pt x="1096" y="265"/>
                  <a:pt x="1097" y="265"/>
                  <a:pt x="1098" y="265"/>
                </a:cubicBezTo>
                <a:cubicBezTo>
                  <a:pt x="1097" y="267"/>
                  <a:pt x="1098" y="266"/>
                  <a:pt x="1097" y="267"/>
                </a:cubicBezTo>
                <a:cubicBezTo>
                  <a:pt x="1096" y="267"/>
                  <a:pt x="1094" y="268"/>
                  <a:pt x="1093" y="268"/>
                </a:cubicBezTo>
                <a:cubicBezTo>
                  <a:pt x="1089" y="267"/>
                  <a:pt x="1089" y="267"/>
                  <a:pt x="1089" y="267"/>
                </a:cubicBezTo>
                <a:cubicBezTo>
                  <a:pt x="1090" y="267"/>
                  <a:pt x="1090" y="267"/>
                  <a:pt x="1090" y="267"/>
                </a:cubicBezTo>
                <a:close/>
                <a:moveTo>
                  <a:pt x="1096" y="246"/>
                </a:moveTo>
                <a:cubicBezTo>
                  <a:pt x="1096" y="245"/>
                  <a:pt x="1096" y="245"/>
                  <a:pt x="1096" y="245"/>
                </a:cubicBezTo>
                <a:cubicBezTo>
                  <a:pt x="1098" y="244"/>
                  <a:pt x="1097" y="245"/>
                  <a:pt x="1098" y="244"/>
                </a:cubicBezTo>
                <a:cubicBezTo>
                  <a:pt x="1099" y="245"/>
                  <a:pt x="1098" y="244"/>
                  <a:pt x="1099" y="246"/>
                </a:cubicBezTo>
                <a:cubicBezTo>
                  <a:pt x="1098" y="246"/>
                  <a:pt x="1097" y="246"/>
                  <a:pt x="1096" y="246"/>
                </a:cubicBezTo>
                <a:close/>
                <a:moveTo>
                  <a:pt x="1060" y="208"/>
                </a:moveTo>
                <a:cubicBezTo>
                  <a:pt x="1058" y="208"/>
                  <a:pt x="1057" y="208"/>
                  <a:pt x="1055" y="208"/>
                </a:cubicBezTo>
                <a:cubicBezTo>
                  <a:pt x="1055" y="207"/>
                  <a:pt x="1055" y="206"/>
                  <a:pt x="1055" y="205"/>
                </a:cubicBezTo>
                <a:cubicBezTo>
                  <a:pt x="1057" y="205"/>
                  <a:pt x="1059" y="205"/>
                  <a:pt x="1061" y="205"/>
                </a:cubicBezTo>
                <a:cubicBezTo>
                  <a:pt x="1062" y="206"/>
                  <a:pt x="1062" y="206"/>
                  <a:pt x="1062" y="206"/>
                </a:cubicBezTo>
                <a:cubicBezTo>
                  <a:pt x="1061" y="207"/>
                  <a:pt x="1061" y="207"/>
                  <a:pt x="1060" y="208"/>
                </a:cubicBezTo>
                <a:close/>
                <a:moveTo>
                  <a:pt x="1061" y="255"/>
                </a:moveTo>
                <a:cubicBezTo>
                  <a:pt x="1059" y="258"/>
                  <a:pt x="1058" y="258"/>
                  <a:pt x="1056" y="260"/>
                </a:cubicBezTo>
                <a:cubicBezTo>
                  <a:pt x="1054" y="259"/>
                  <a:pt x="1054" y="259"/>
                  <a:pt x="1053" y="258"/>
                </a:cubicBezTo>
                <a:cubicBezTo>
                  <a:pt x="1053" y="257"/>
                  <a:pt x="1056" y="257"/>
                  <a:pt x="1058" y="255"/>
                </a:cubicBezTo>
                <a:cubicBezTo>
                  <a:pt x="1059" y="255"/>
                  <a:pt x="1060" y="255"/>
                  <a:pt x="1061" y="255"/>
                </a:cubicBezTo>
                <a:close/>
                <a:moveTo>
                  <a:pt x="1047" y="251"/>
                </a:moveTo>
                <a:cubicBezTo>
                  <a:pt x="1045" y="251"/>
                  <a:pt x="1043" y="251"/>
                  <a:pt x="1041" y="250"/>
                </a:cubicBezTo>
                <a:cubicBezTo>
                  <a:pt x="1041" y="250"/>
                  <a:pt x="1041" y="250"/>
                  <a:pt x="1041" y="249"/>
                </a:cubicBezTo>
                <a:cubicBezTo>
                  <a:pt x="1043" y="249"/>
                  <a:pt x="1046" y="248"/>
                  <a:pt x="1048" y="247"/>
                </a:cubicBezTo>
                <a:cubicBezTo>
                  <a:pt x="1050" y="248"/>
                  <a:pt x="1051" y="248"/>
                  <a:pt x="1053" y="248"/>
                </a:cubicBezTo>
                <a:cubicBezTo>
                  <a:pt x="1053" y="249"/>
                  <a:pt x="1053" y="249"/>
                  <a:pt x="1053" y="249"/>
                </a:cubicBezTo>
                <a:cubicBezTo>
                  <a:pt x="1051" y="250"/>
                  <a:pt x="1049" y="250"/>
                  <a:pt x="1047" y="251"/>
                </a:cubicBezTo>
                <a:close/>
                <a:moveTo>
                  <a:pt x="1051" y="258"/>
                </a:moveTo>
                <a:cubicBezTo>
                  <a:pt x="1051" y="258"/>
                  <a:pt x="1050" y="259"/>
                  <a:pt x="1050" y="259"/>
                </a:cubicBezTo>
                <a:cubicBezTo>
                  <a:pt x="1049" y="259"/>
                  <a:pt x="1048" y="259"/>
                  <a:pt x="1047" y="259"/>
                </a:cubicBezTo>
                <a:cubicBezTo>
                  <a:pt x="1048" y="258"/>
                  <a:pt x="1049" y="258"/>
                  <a:pt x="1050" y="257"/>
                </a:cubicBezTo>
                <a:cubicBezTo>
                  <a:pt x="1050" y="257"/>
                  <a:pt x="1051" y="258"/>
                  <a:pt x="1051" y="258"/>
                </a:cubicBezTo>
                <a:close/>
                <a:moveTo>
                  <a:pt x="1038" y="250"/>
                </a:moveTo>
                <a:cubicBezTo>
                  <a:pt x="1038" y="250"/>
                  <a:pt x="1038" y="250"/>
                  <a:pt x="1038" y="251"/>
                </a:cubicBezTo>
                <a:cubicBezTo>
                  <a:pt x="1034" y="251"/>
                  <a:pt x="1033" y="252"/>
                  <a:pt x="1031" y="254"/>
                </a:cubicBezTo>
                <a:cubicBezTo>
                  <a:pt x="1026" y="254"/>
                  <a:pt x="1025" y="253"/>
                  <a:pt x="1023" y="251"/>
                </a:cubicBezTo>
                <a:cubicBezTo>
                  <a:pt x="1023" y="250"/>
                  <a:pt x="1022" y="250"/>
                  <a:pt x="1022" y="250"/>
                </a:cubicBezTo>
                <a:cubicBezTo>
                  <a:pt x="1022" y="250"/>
                  <a:pt x="1023" y="250"/>
                  <a:pt x="1023" y="250"/>
                </a:cubicBezTo>
                <a:cubicBezTo>
                  <a:pt x="1024" y="248"/>
                  <a:pt x="1024" y="248"/>
                  <a:pt x="1024" y="248"/>
                </a:cubicBezTo>
                <a:cubicBezTo>
                  <a:pt x="1028" y="250"/>
                  <a:pt x="1027" y="251"/>
                  <a:pt x="1032" y="248"/>
                </a:cubicBezTo>
                <a:cubicBezTo>
                  <a:pt x="1034" y="249"/>
                  <a:pt x="1036" y="249"/>
                  <a:pt x="1038" y="250"/>
                </a:cubicBezTo>
                <a:close/>
                <a:moveTo>
                  <a:pt x="1043" y="184"/>
                </a:moveTo>
                <a:cubicBezTo>
                  <a:pt x="1043" y="182"/>
                  <a:pt x="1043" y="182"/>
                  <a:pt x="1043" y="182"/>
                </a:cubicBezTo>
                <a:cubicBezTo>
                  <a:pt x="1044" y="183"/>
                  <a:pt x="1044" y="183"/>
                  <a:pt x="1045" y="184"/>
                </a:cubicBezTo>
                <a:cubicBezTo>
                  <a:pt x="1045" y="184"/>
                  <a:pt x="1045" y="184"/>
                  <a:pt x="1045" y="185"/>
                </a:cubicBezTo>
                <a:lnTo>
                  <a:pt x="1043" y="184"/>
                </a:lnTo>
                <a:close/>
                <a:moveTo>
                  <a:pt x="1075" y="129"/>
                </a:moveTo>
                <a:cubicBezTo>
                  <a:pt x="1077" y="130"/>
                  <a:pt x="1076" y="130"/>
                  <a:pt x="1077" y="131"/>
                </a:cubicBezTo>
                <a:cubicBezTo>
                  <a:pt x="1075" y="130"/>
                  <a:pt x="1076" y="131"/>
                  <a:pt x="1075" y="129"/>
                </a:cubicBezTo>
                <a:close/>
                <a:moveTo>
                  <a:pt x="1131" y="202"/>
                </a:moveTo>
                <a:cubicBezTo>
                  <a:pt x="1132" y="202"/>
                  <a:pt x="1134" y="203"/>
                  <a:pt x="1135" y="203"/>
                </a:cubicBezTo>
                <a:cubicBezTo>
                  <a:pt x="1133" y="204"/>
                  <a:pt x="1132" y="203"/>
                  <a:pt x="1131" y="202"/>
                </a:cubicBezTo>
                <a:close/>
                <a:moveTo>
                  <a:pt x="1135" y="164"/>
                </a:moveTo>
                <a:cubicBezTo>
                  <a:pt x="1137" y="165"/>
                  <a:pt x="1136" y="164"/>
                  <a:pt x="1137" y="165"/>
                </a:cubicBezTo>
                <a:cubicBezTo>
                  <a:pt x="1136" y="164"/>
                  <a:pt x="1136" y="165"/>
                  <a:pt x="1135" y="164"/>
                </a:cubicBezTo>
                <a:close/>
                <a:moveTo>
                  <a:pt x="1142" y="163"/>
                </a:moveTo>
                <a:cubicBezTo>
                  <a:pt x="1144" y="164"/>
                  <a:pt x="1143" y="164"/>
                  <a:pt x="1144" y="165"/>
                </a:cubicBezTo>
                <a:cubicBezTo>
                  <a:pt x="1142" y="164"/>
                  <a:pt x="1143" y="164"/>
                  <a:pt x="1142" y="163"/>
                </a:cubicBezTo>
                <a:close/>
                <a:moveTo>
                  <a:pt x="1152" y="131"/>
                </a:moveTo>
                <a:cubicBezTo>
                  <a:pt x="1155" y="132"/>
                  <a:pt x="1171" y="137"/>
                  <a:pt x="1171" y="137"/>
                </a:cubicBezTo>
                <a:cubicBezTo>
                  <a:pt x="1173" y="138"/>
                  <a:pt x="1174" y="138"/>
                  <a:pt x="1175" y="138"/>
                </a:cubicBezTo>
                <a:cubicBezTo>
                  <a:pt x="1175" y="139"/>
                  <a:pt x="1175" y="139"/>
                  <a:pt x="1175" y="139"/>
                </a:cubicBezTo>
                <a:cubicBezTo>
                  <a:pt x="1170" y="141"/>
                  <a:pt x="1150" y="138"/>
                  <a:pt x="1147" y="135"/>
                </a:cubicBezTo>
                <a:cubicBezTo>
                  <a:pt x="1146" y="134"/>
                  <a:pt x="1146" y="134"/>
                  <a:pt x="1146" y="133"/>
                </a:cubicBezTo>
                <a:cubicBezTo>
                  <a:pt x="1146" y="133"/>
                  <a:pt x="1147" y="133"/>
                  <a:pt x="1147" y="134"/>
                </a:cubicBezTo>
                <a:cubicBezTo>
                  <a:pt x="1147" y="133"/>
                  <a:pt x="1147" y="132"/>
                  <a:pt x="1147" y="131"/>
                </a:cubicBezTo>
                <a:cubicBezTo>
                  <a:pt x="1150" y="132"/>
                  <a:pt x="1150" y="132"/>
                  <a:pt x="1152" y="131"/>
                </a:cubicBezTo>
                <a:close/>
                <a:moveTo>
                  <a:pt x="1151" y="119"/>
                </a:moveTo>
                <a:cubicBezTo>
                  <a:pt x="1149" y="117"/>
                  <a:pt x="1148" y="117"/>
                  <a:pt x="1147" y="116"/>
                </a:cubicBezTo>
                <a:cubicBezTo>
                  <a:pt x="1148" y="116"/>
                  <a:pt x="1149" y="116"/>
                  <a:pt x="1150" y="116"/>
                </a:cubicBezTo>
                <a:cubicBezTo>
                  <a:pt x="1151" y="117"/>
                  <a:pt x="1151" y="117"/>
                  <a:pt x="1151" y="118"/>
                </a:cubicBezTo>
                <a:cubicBezTo>
                  <a:pt x="1151" y="118"/>
                  <a:pt x="1151" y="118"/>
                  <a:pt x="1151" y="119"/>
                </a:cubicBezTo>
                <a:close/>
                <a:moveTo>
                  <a:pt x="1138" y="98"/>
                </a:moveTo>
                <a:cubicBezTo>
                  <a:pt x="1137" y="97"/>
                  <a:pt x="1137" y="98"/>
                  <a:pt x="1136" y="97"/>
                </a:cubicBezTo>
                <a:cubicBezTo>
                  <a:pt x="1138" y="98"/>
                  <a:pt x="1137" y="97"/>
                  <a:pt x="1138" y="98"/>
                </a:cubicBezTo>
                <a:close/>
                <a:moveTo>
                  <a:pt x="1134" y="106"/>
                </a:moveTo>
                <a:cubicBezTo>
                  <a:pt x="1137" y="106"/>
                  <a:pt x="1139" y="107"/>
                  <a:pt x="1141" y="106"/>
                </a:cubicBezTo>
                <a:cubicBezTo>
                  <a:pt x="1145" y="107"/>
                  <a:pt x="1148" y="107"/>
                  <a:pt x="1152" y="108"/>
                </a:cubicBezTo>
                <a:cubicBezTo>
                  <a:pt x="1149" y="110"/>
                  <a:pt x="1137" y="109"/>
                  <a:pt x="1135" y="107"/>
                </a:cubicBezTo>
                <a:cubicBezTo>
                  <a:pt x="1135" y="107"/>
                  <a:pt x="1134" y="107"/>
                  <a:pt x="1133" y="107"/>
                </a:cubicBezTo>
                <a:cubicBezTo>
                  <a:pt x="1133" y="106"/>
                  <a:pt x="1134" y="106"/>
                  <a:pt x="1134" y="106"/>
                </a:cubicBezTo>
                <a:close/>
                <a:moveTo>
                  <a:pt x="1133" y="97"/>
                </a:moveTo>
                <a:cubicBezTo>
                  <a:pt x="1131" y="98"/>
                  <a:pt x="1131" y="98"/>
                  <a:pt x="1129" y="96"/>
                </a:cubicBezTo>
                <a:cubicBezTo>
                  <a:pt x="1130" y="96"/>
                  <a:pt x="1132" y="97"/>
                  <a:pt x="1133" y="97"/>
                </a:cubicBezTo>
                <a:close/>
                <a:moveTo>
                  <a:pt x="1135" y="145"/>
                </a:moveTo>
                <a:cubicBezTo>
                  <a:pt x="1135" y="145"/>
                  <a:pt x="1136" y="146"/>
                  <a:pt x="1136" y="146"/>
                </a:cubicBezTo>
                <a:cubicBezTo>
                  <a:pt x="1136" y="146"/>
                  <a:pt x="1135" y="146"/>
                  <a:pt x="1135" y="146"/>
                </a:cubicBezTo>
                <a:cubicBezTo>
                  <a:pt x="1135" y="147"/>
                  <a:pt x="1134" y="149"/>
                  <a:pt x="1134" y="150"/>
                </a:cubicBezTo>
                <a:cubicBezTo>
                  <a:pt x="1131" y="148"/>
                  <a:pt x="1131" y="147"/>
                  <a:pt x="1126" y="146"/>
                </a:cubicBezTo>
                <a:cubicBezTo>
                  <a:pt x="1125" y="150"/>
                  <a:pt x="1124" y="149"/>
                  <a:pt x="1123" y="153"/>
                </a:cubicBezTo>
                <a:cubicBezTo>
                  <a:pt x="1120" y="152"/>
                  <a:pt x="1099" y="147"/>
                  <a:pt x="1095" y="148"/>
                </a:cubicBezTo>
                <a:cubicBezTo>
                  <a:pt x="1091" y="147"/>
                  <a:pt x="1086" y="146"/>
                  <a:pt x="1081" y="146"/>
                </a:cubicBezTo>
                <a:cubicBezTo>
                  <a:pt x="1087" y="139"/>
                  <a:pt x="1116" y="143"/>
                  <a:pt x="1118" y="149"/>
                </a:cubicBezTo>
                <a:cubicBezTo>
                  <a:pt x="1121" y="148"/>
                  <a:pt x="1120" y="149"/>
                  <a:pt x="1122" y="147"/>
                </a:cubicBezTo>
                <a:cubicBezTo>
                  <a:pt x="1124" y="147"/>
                  <a:pt x="1123" y="147"/>
                  <a:pt x="1124" y="147"/>
                </a:cubicBezTo>
                <a:cubicBezTo>
                  <a:pt x="1122" y="146"/>
                  <a:pt x="1124" y="146"/>
                  <a:pt x="1121" y="146"/>
                </a:cubicBezTo>
                <a:cubicBezTo>
                  <a:pt x="1121" y="146"/>
                  <a:pt x="1121" y="145"/>
                  <a:pt x="1122" y="144"/>
                </a:cubicBezTo>
                <a:cubicBezTo>
                  <a:pt x="1124" y="144"/>
                  <a:pt x="1125" y="143"/>
                  <a:pt x="1127" y="142"/>
                </a:cubicBezTo>
                <a:cubicBezTo>
                  <a:pt x="1130" y="143"/>
                  <a:pt x="1134" y="143"/>
                  <a:pt x="1135" y="145"/>
                </a:cubicBezTo>
                <a:close/>
                <a:moveTo>
                  <a:pt x="1097" y="132"/>
                </a:moveTo>
                <a:cubicBezTo>
                  <a:pt x="1095" y="132"/>
                  <a:pt x="1091" y="132"/>
                  <a:pt x="1090" y="133"/>
                </a:cubicBezTo>
                <a:cubicBezTo>
                  <a:pt x="1090" y="132"/>
                  <a:pt x="1089" y="132"/>
                  <a:pt x="1089" y="132"/>
                </a:cubicBezTo>
                <a:cubicBezTo>
                  <a:pt x="1091" y="130"/>
                  <a:pt x="1090" y="131"/>
                  <a:pt x="1094" y="131"/>
                </a:cubicBezTo>
                <a:cubicBezTo>
                  <a:pt x="1094" y="130"/>
                  <a:pt x="1094" y="130"/>
                  <a:pt x="1094" y="129"/>
                </a:cubicBezTo>
                <a:cubicBezTo>
                  <a:pt x="1092" y="128"/>
                  <a:pt x="1089" y="127"/>
                  <a:pt x="1087" y="127"/>
                </a:cubicBezTo>
                <a:cubicBezTo>
                  <a:pt x="1087" y="126"/>
                  <a:pt x="1087" y="126"/>
                  <a:pt x="1087" y="126"/>
                </a:cubicBezTo>
                <a:cubicBezTo>
                  <a:pt x="1090" y="125"/>
                  <a:pt x="1093" y="126"/>
                  <a:pt x="1097" y="126"/>
                </a:cubicBezTo>
                <a:cubicBezTo>
                  <a:pt x="1096" y="129"/>
                  <a:pt x="1096" y="130"/>
                  <a:pt x="1097" y="132"/>
                </a:cubicBezTo>
                <a:close/>
                <a:moveTo>
                  <a:pt x="1108" y="134"/>
                </a:moveTo>
                <a:cubicBezTo>
                  <a:pt x="1107" y="132"/>
                  <a:pt x="1108" y="133"/>
                  <a:pt x="1107" y="132"/>
                </a:cubicBezTo>
                <a:cubicBezTo>
                  <a:pt x="1107" y="131"/>
                  <a:pt x="1107" y="131"/>
                  <a:pt x="1107" y="131"/>
                </a:cubicBezTo>
                <a:cubicBezTo>
                  <a:pt x="1110" y="132"/>
                  <a:pt x="1111" y="132"/>
                  <a:pt x="1112" y="133"/>
                </a:cubicBezTo>
                <a:cubicBezTo>
                  <a:pt x="1110" y="135"/>
                  <a:pt x="1105" y="137"/>
                  <a:pt x="1102" y="139"/>
                </a:cubicBezTo>
                <a:cubicBezTo>
                  <a:pt x="1099" y="138"/>
                  <a:pt x="1099" y="137"/>
                  <a:pt x="1097" y="135"/>
                </a:cubicBezTo>
                <a:cubicBezTo>
                  <a:pt x="1098" y="131"/>
                  <a:pt x="1098" y="131"/>
                  <a:pt x="1100" y="129"/>
                </a:cubicBezTo>
                <a:cubicBezTo>
                  <a:pt x="1101" y="129"/>
                  <a:pt x="1102" y="130"/>
                  <a:pt x="1102" y="130"/>
                </a:cubicBezTo>
                <a:cubicBezTo>
                  <a:pt x="1101" y="131"/>
                  <a:pt x="1101" y="131"/>
                  <a:pt x="1100" y="134"/>
                </a:cubicBezTo>
                <a:cubicBezTo>
                  <a:pt x="1103" y="134"/>
                  <a:pt x="1105" y="134"/>
                  <a:pt x="1108" y="134"/>
                </a:cubicBezTo>
                <a:close/>
                <a:moveTo>
                  <a:pt x="1108" y="77"/>
                </a:moveTo>
                <a:cubicBezTo>
                  <a:pt x="1108" y="78"/>
                  <a:pt x="1109" y="78"/>
                  <a:pt x="1110" y="78"/>
                </a:cubicBezTo>
                <a:cubicBezTo>
                  <a:pt x="1109" y="83"/>
                  <a:pt x="1109" y="83"/>
                  <a:pt x="1109" y="83"/>
                </a:cubicBezTo>
                <a:cubicBezTo>
                  <a:pt x="1108" y="82"/>
                  <a:pt x="1107" y="82"/>
                  <a:pt x="1107" y="82"/>
                </a:cubicBezTo>
                <a:cubicBezTo>
                  <a:pt x="1106" y="82"/>
                  <a:pt x="1106" y="81"/>
                  <a:pt x="1106" y="81"/>
                </a:cubicBezTo>
                <a:cubicBezTo>
                  <a:pt x="1107" y="79"/>
                  <a:pt x="1107" y="78"/>
                  <a:pt x="1108" y="77"/>
                </a:cubicBezTo>
                <a:close/>
                <a:moveTo>
                  <a:pt x="1122" y="89"/>
                </a:moveTo>
                <a:cubicBezTo>
                  <a:pt x="1123" y="90"/>
                  <a:pt x="1124" y="90"/>
                  <a:pt x="1125" y="90"/>
                </a:cubicBezTo>
                <a:cubicBezTo>
                  <a:pt x="1123" y="93"/>
                  <a:pt x="1122" y="92"/>
                  <a:pt x="1124" y="95"/>
                </a:cubicBezTo>
                <a:cubicBezTo>
                  <a:pt x="1124" y="97"/>
                  <a:pt x="1124" y="97"/>
                  <a:pt x="1124" y="97"/>
                </a:cubicBezTo>
                <a:cubicBezTo>
                  <a:pt x="1117" y="96"/>
                  <a:pt x="1087" y="91"/>
                  <a:pt x="1083" y="87"/>
                </a:cubicBezTo>
                <a:cubicBezTo>
                  <a:pt x="1082" y="86"/>
                  <a:pt x="1082" y="86"/>
                  <a:pt x="1082" y="86"/>
                </a:cubicBezTo>
                <a:cubicBezTo>
                  <a:pt x="1094" y="84"/>
                  <a:pt x="1111" y="94"/>
                  <a:pt x="1122" y="89"/>
                </a:cubicBezTo>
                <a:close/>
                <a:moveTo>
                  <a:pt x="1123" y="115"/>
                </a:moveTo>
                <a:cubicBezTo>
                  <a:pt x="1122" y="114"/>
                  <a:pt x="1121" y="113"/>
                  <a:pt x="1121" y="112"/>
                </a:cubicBezTo>
                <a:cubicBezTo>
                  <a:pt x="1123" y="114"/>
                  <a:pt x="1122" y="113"/>
                  <a:pt x="1123" y="115"/>
                </a:cubicBezTo>
                <a:close/>
                <a:moveTo>
                  <a:pt x="1107" y="110"/>
                </a:moveTo>
                <a:cubicBezTo>
                  <a:pt x="1107" y="110"/>
                  <a:pt x="1107" y="110"/>
                  <a:pt x="1107" y="111"/>
                </a:cubicBezTo>
                <a:cubicBezTo>
                  <a:pt x="1106" y="111"/>
                  <a:pt x="1103" y="111"/>
                  <a:pt x="1102" y="112"/>
                </a:cubicBezTo>
                <a:cubicBezTo>
                  <a:pt x="1101" y="112"/>
                  <a:pt x="1100" y="111"/>
                  <a:pt x="1099" y="111"/>
                </a:cubicBezTo>
                <a:cubicBezTo>
                  <a:pt x="1100" y="109"/>
                  <a:pt x="1100" y="110"/>
                  <a:pt x="1102" y="109"/>
                </a:cubicBezTo>
                <a:cubicBezTo>
                  <a:pt x="1104" y="109"/>
                  <a:pt x="1106" y="109"/>
                  <a:pt x="1107" y="110"/>
                </a:cubicBezTo>
                <a:close/>
                <a:moveTo>
                  <a:pt x="1093" y="112"/>
                </a:moveTo>
                <a:cubicBezTo>
                  <a:pt x="1093" y="113"/>
                  <a:pt x="1093" y="114"/>
                  <a:pt x="1093" y="115"/>
                </a:cubicBezTo>
                <a:cubicBezTo>
                  <a:pt x="1090" y="114"/>
                  <a:pt x="1088" y="113"/>
                  <a:pt x="1084" y="112"/>
                </a:cubicBezTo>
                <a:cubicBezTo>
                  <a:pt x="1086" y="111"/>
                  <a:pt x="1088" y="112"/>
                  <a:pt x="1090" y="110"/>
                </a:cubicBezTo>
                <a:cubicBezTo>
                  <a:pt x="1091" y="111"/>
                  <a:pt x="1092" y="112"/>
                  <a:pt x="1093" y="112"/>
                </a:cubicBezTo>
                <a:close/>
                <a:moveTo>
                  <a:pt x="1093" y="118"/>
                </a:moveTo>
                <a:cubicBezTo>
                  <a:pt x="1094" y="117"/>
                  <a:pt x="1095" y="116"/>
                  <a:pt x="1096" y="115"/>
                </a:cubicBezTo>
                <a:cubicBezTo>
                  <a:pt x="1101" y="113"/>
                  <a:pt x="1106" y="118"/>
                  <a:pt x="1110" y="116"/>
                </a:cubicBezTo>
                <a:cubicBezTo>
                  <a:pt x="1114" y="117"/>
                  <a:pt x="1120" y="117"/>
                  <a:pt x="1126" y="119"/>
                </a:cubicBezTo>
                <a:cubicBezTo>
                  <a:pt x="1126" y="119"/>
                  <a:pt x="1126" y="119"/>
                  <a:pt x="1126" y="120"/>
                </a:cubicBezTo>
                <a:cubicBezTo>
                  <a:pt x="1125" y="121"/>
                  <a:pt x="1126" y="121"/>
                  <a:pt x="1125" y="122"/>
                </a:cubicBezTo>
                <a:cubicBezTo>
                  <a:pt x="1117" y="125"/>
                  <a:pt x="1107" y="118"/>
                  <a:pt x="1098" y="118"/>
                </a:cubicBezTo>
                <a:cubicBezTo>
                  <a:pt x="1089" y="119"/>
                  <a:pt x="1083" y="120"/>
                  <a:pt x="1071" y="117"/>
                </a:cubicBezTo>
                <a:cubicBezTo>
                  <a:pt x="1078" y="114"/>
                  <a:pt x="1086" y="120"/>
                  <a:pt x="1093" y="118"/>
                </a:cubicBezTo>
                <a:close/>
                <a:moveTo>
                  <a:pt x="1080" y="72"/>
                </a:moveTo>
                <a:cubicBezTo>
                  <a:pt x="1080" y="73"/>
                  <a:pt x="1080" y="74"/>
                  <a:pt x="1080" y="75"/>
                </a:cubicBezTo>
                <a:cubicBezTo>
                  <a:pt x="1077" y="74"/>
                  <a:pt x="1075" y="74"/>
                  <a:pt x="1073" y="74"/>
                </a:cubicBezTo>
                <a:cubicBezTo>
                  <a:pt x="1071" y="74"/>
                  <a:pt x="1071" y="73"/>
                  <a:pt x="1070" y="72"/>
                </a:cubicBezTo>
                <a:cubicBezTo>
                  <a:pt x="1069" y="72"/>
                  <a:pt x="1069" y="71"/>
                  <a:pt x="1069" y="70"/>
                </a:cubicBezTo>
                <a:cubicBezTo>
                  <a:pt x="1072" y="70"/>
                  <a:pt x="1076" y="71"/>
                  <a:pt x="1080" y="72"/>
                </a:cubicBezTo>
                <a:close/>
                <a:moveTo>
                  <a:pt x="1068" y="152"/>
                </a:moveTo>
                <a:cubicBezTo>
                  <a:pt x="1070" y="153"/>
                  <a:pt x="1071" y="153"/>
                  <a:pt x="1072" y="153"/>
                </a:cubicBezTo>
                <a:cubicBezTo>
                  <a:pt x="1072" y="154"/>
                  <a:pt x="1072" y="154"/>
                  <a:pt x="1072" y="154"/>
                </a:cubicBezTo>
                <a:cubicBezTo>
                  <a:pt x="1071" y="155"/>
                  <a:pt x="1070" y="155"/>
                  <a:pt x="1070" y="156"/>
                </a:cubicBezTo>
                <a:cubicBezTo>
                  <a:pt x="1066" y="154"/>
                  <a:pt x="1068" y="155"/>
                  <a:pt x="1068" y="152"/>
                </a:cubicBezTo>
                <a:close/>
                <a:moveTo>
                  <a:pt x="1067" y="168"/>
                </a:moveTo>
                <a:cubicBezTo>
                  <a:pt x="1054" y="170"/>
                  <a:pt x="1037" y="165"/>
                  <a:pt x="1027" y="173"/>
                </a:cubicBezTo>
                <a:cubicBezTo>
                  <a:pt x="1026" y="171"/>
                  <a:pt x="1025" y="169"/>
                  <a:pt x="1024" y="168"/>
                </a:cubicBezTo>
                <a:cubicBezTo>
                  <a:pt x="1022" y="170"/>
                  <a:pt x="1022" y="170"/>
                  <a:pt x="1021" y="173"/>
                </a:cubicBezTo>
                <a:cubicBezTo>
                  <a:pt x="1018" y="172"/>
                  <a:pt x="1018" y="171"/>
                  <a:pt x="1014" y="170"/>
                </a:cubicBezTo>
                <a:cubicBezTo>
                  <a:pt x="1014" y="171"/>
                  <a:pt x="1014" y="172"/>
                  <a:pt x="1013" y="173"/>
                </a:cubicBezTo>
                <a:cubicBezTo>
                  <a:pt x="1009" y="170"/>
                  <a:pt x="1005" y="172"/>
                  <a:pt x="1001" y="167"/>
                </a:cubicBezTo>
                <a:cubicBezTo>
                  <a:pt x="1001" y="167"/>
                  <a:pt x="1000" y="166"/>
                  <a:pt x="1000" y="166"/>
                </a:cubicBezTo>
                <a:cubicBezTo>
                  <a:pt x="1015" y="165"/>
                  <a:pt x="1031" y="166"/>
                  <a:pt x="1048" y="165"/>
                </a:cubicBezTo>
                <a:cubicBezTo>
                  <a:pt x="1049" y="165"/>
                  <a:pt x="1053" y="163"/>
                  <a:pt x="1053" y="163"/>
                </a:cubicBezTo>
                <a:cubicBezTo>
                  <a:pt x="1057" y="163"/>
                  <a:pt x="1057" y="166"/>
                  <a:pt x="1060" y="166"/>
                </a:cubicBezTo>
                <a:cubicBezTo>
                  <a:pt x="1063" y="166"/>
                  <a:pt x="1065" y="167"/>
                  <a:pt x="1067" y="167"/>
                </a:cubicBezTo>
                <a:cubicBezTo>
                  <a:pt x="1067" y="167"/>
                  <a:pt x="1067" y="168"/>
                  <a:pt x="1067" y="168"/>
                </a:cubicBezTo>
                <a:close/>
                <a:moveTo>
                  <a:pt x="1010" y="129"/>
                </a:moveTo>
                <a:cubicBezTo>
                  <a:pt x="1010" y="129"/>
                  <a:pt x="1010" y="128"/>
                  <a:pt x="1011" y="128"/>
                </a:cubicBezTo>
                <a:cubicBezTo>
                  <a:pt x="1011" y="129"/>
                  <a:pt x="1011" y="128"/>
                  <a:pt x="1011" y="130"/>
                </a:cubicBezTo>
                <a:cubicBezTo>
                  <a:pt x="1011" y="130"/>
                  <a:pt x="1008" y="129"/>
                  <a:pt x="1010" y="129"/>
                </a:cubicBezTo>
                <a:close/>
                <a:moveTo>
                  <a:pt x="1048" y="136"/>
                </a:moveTo>
                <a:cubicBezTo>
                  <a:pt x="1049" y="136"/>
                  <a:pt x="1049" y="137"/>
                  <a:pt x="1049" y="137"/>
                </a:cubicBezTo>
                <a:cubicBezTo>
                  <a:pt x="1048" y="141"/>
                  <a:pt x="1048" y="141"/>
                  <a:pt x="1046" y="143"/>
                </a:cubicBezTo>
                <a:cubicBezTo>
                  <a:pt x="1036" y="141"/>
                  <a:pt x="1020" y="139"/>
                  <a:pt x="1015" y="133"/>
                </a:cubicBezTo>
                <a:cubicBezTo>
                  <a:pt x="1013" y="132"/>
                  <a:pt x="1014" y="133"/>
                  <a:pt x="1013" y="132"/>
                </a:cubicBezTo>
                <a:cubicBezTo>
                  <a:pt x="1018" y="131"/>
                  <a:pt x="1024" y="132"/>
                  <a:pt x="1028" y="131"/>
                </a:cubicBezTo>
                <a:cubicBezTo>
                  <a:pt x="1029" y="131"/>
                  <a:pt x="1030" y="131"/>
                  <a:pt x="1030" y="131"/>
                </a:cubicBezTo>
                <a:cubicBezTo>
                  <a:pt x="1029" y="133"/>
                  <a:pt x="1030" y="133"/>
                  <a:pt x="1029" y="134"/>
                </a:cubicBezTo>
                <a:cubicBezTo>
                  <a:pt x="1028" y="136"/>
                  <a:pt x="1028" y="136"/>
                  <a:pt x="1028" y="136"/>
                </a:cubicBezTo>
                <a:cubicBezTo>
                  <a:pt x="1035" y="137"/>
                  <a:pt x="1042" y="136"/>
                  <a:pt x="1048" y="136"/>
                </a:cubicBezTo>
                <a:close/>
                <a:moveTo>
                  <a:pt x="1045" y="152"/>
                </a:moveTo>
                <a:cubicBezTo>
                  <a:pt x="1043" y="151"/>
                  <a:pt x="1044" y="152"/>
                  <a:pt x="1043" y="150"/>
                </a:cubicBezTo>
                <a:cubicBezTo>
                  <a:pt x="1045" y="152"/>
                  <a:pt x="1044" y="151"/>
                  <a:pt x="1045" y="152"/>
                </a:cubicBezTo>
                <a:close/>
                <a:moveTo>
                  <a:pt x="1040" y="152"/>
                </a:moveTo>
                <a:cubicBezTo>
                  <a:pt x="1040" y="152"/>
                  <a:pt x="1040" y="153"/>
                  <a:pt x="1040" y="153"/>
                </a:cubicBezTo>
                <a:cubicBezTo>
                  <a:pt x="1039" y="153"/>
                  <a:pt x="1038" y="153"/>
                  <a:pt x="1037" y="152"/>
                </a:cubicBezTo>
                <a:cubicBezTo>
                  <a:pt x="1037" y="152"/>
                  <a:pt x="1037" y="151"/>
                  <a:pt x="1037" y="150"/>
                </a:cubicBezTo>
                <a:cubicBezTo>
                  <a:pt x="1038" y="151"/>
                  <a:pt x="1039" y="151"/>
                  <a:pt x="1040" y="152"/>
                </a:cubicBezTo>
                <a:close/>
                <a:moveTo>
                  <a:pt x="1022" y="150"/>
                </a:moveTo>
                <a:cubicBezTo>
                  <a:pt x="1018" y="152"/>
                  <a:pt x="1016" y="152"/>
                  <a:pt x="1017" y="149"/>
                </a:cubicBezTo>
                <a:cubicBezTo>
                  <a:pt x="1019" y="150"/>
                  <a:pt x="1020" y="150"/>
                  <a:pt x="1022" y="150"/>
                </a:cubicBezTo>
                <a:close/>
                <a:moveTo>
                  <a:pt x="1064" y="109"/>
                </a:moveTo>
                <a:cubicBezTo>
                  <a:pt x="1065" y="110"/>
                  <a:pt x="1066" y="110"/>
                  <a:pt x="1066" y="110"/>
                </a:cubicBezTo>
                <a:cubicBezTo>
                  <a:pt x="1066" y="112"/>
                  <a:pt x="1066" y="112"/>
                  <a:pt x="1066" y="114"/>
                </a:cubicBezTo>
                <a:cubicBezTo>
                  <a:pt x="1051" y="118"/>
                  <a:pt x="1036" y="111"/>
                  <a:pt x="1018" y="108"/>
                </a:cubicBezTo>
                <a:cubicBezTo>
                  <a:pt x="1025" y="105"/>
                  <a:pt x="1035" y="111"/>
                  <a:pt x="1044" y="110"/>
                </a:cubicBezTo>
                <a:cubicBezTo>
                  <a:pt x="1045" y="109"/>
                  <a:pt x="1048" y="107"/>
                  <a:pt x="1049" y="107"/>
                </a:cubicBezTo>
                <a:cubicBezTo>
                  <a:pt x="1055" y="107"/>
                  <a:pt x="1058" y="111"/>
                  <a:pt x="1064" y="109"/>
                </a:cubicBezTo>
                <a:close/>
                <a:moveTo>
                  <a:pt x="1018" y="74"/>
                </a:moveTo>
                <a:cubicBezTo>
                  <a:pt x="1015" y="73"/>
                  <a:pt x="1013" y="73"/>
                  <a:pt x="1011" y="72"/>
                </a:cubicBezTo>
                <a:cubicBezTo>
                  <a:pt x="1011" y="71"/>
                  <a:pt x="1011" y="71"/>
                  <a:pt x="1011" y="70"/>
                </a:cubicBezTo>
                <a:cubicBezTo>
                  <a:pt x="1015" y="70"/>
                  <a:pt x="1017" y="72"/>
                  <a:pt x="1021" y="70"/>
                </a:cubicBezTo>
                <a:cubicBezTo>
                  <a:pt x="1024" y="71"/>
                  <a:pt x="1028" y="71"/>
                  <a:pt x="1032" y="72"/>
                </a:cubicBezTo>
                <a:cubicBezTo>
                  <a:pt x="1032" y="73"/>
                  <a:pt x="1032" y="73"/>
                  <a:pt x="1031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5" y="74"/>
                  <a:pt x="1020" y="73"/>
                  <a:pt x="1018" y="74"/>
                </a:cubicBezTo>
                <a:close/>
                <a:moveTo>
                  <a:pt x="1032" y="44"/>
                </a:moveTo>
                <a:cubicBezTo>
                  <a:pt x="1036" y="43"/>
                  <a:pt x="1042" y="44"/>
                  <a:pt x="1046" y="42"/>
                </a:cubicBezTo>
                <a:cubicBezTo>
                  <a:pt x="1050" y="43"/>
                  <a:pt x="1054" y="44"/>
                  <a:pt x="1057" y="45"/>
                </a:cubicBezTo>
                <a:cubicBezTo>
                  <a:pt x="1058" y="45"/>
                  <a:pt x="1058" y="45"/>
                  <a:pt x="1058" y="46"/>
                </a:cubicBezTo>
                <a:cubicBezTo>
                  <a:pt x="1057" y="47"/>
                  <a:pt x="1056" y="47"/>
                  <a:pt x="1055" y="50"/>
                </a:cubicBezTo>
                <a:cubicBezTo>
                  <a:pt x="1050" y="49"/>
                  <a:pt x="1049" y="48"/>
                  <a:pt x="1048" y="45"/>
                </a:cubicBezTo>
                <a:cubicBezTo>
                  <a:pt x="1043" y="44"/>
                  <a:pt x="1037" y="45"/>
                  <a:pt x="1035" y="46"/>
                </a:cubicBezTo>
                <a:cubicBezTo>
                  <a:pt x="1034" y="46"/>
                  <a:pt x="1033" y="46"/>
                  <a:pt x="1032" y="46"/>
                </a:cubicBezTo>
                <a:cubicBezTo>
                  <a:pt x="1032" y="45"/>
                  <a:pt x="1032" y="44"/>
                  <a:pt x="1032" y="44"/>
                </a:cubicBezTo>
                <a:close/>
                <a:moveTo>
                  <a:pt x="1009" y="55"/>
                </a:moveTo>
                <a:cubicBezTo>
                  <a:pt x="1014" y="56"/>
                  <a:pt x="1036" y="59"/>
                  <a:pt x="1038" y="59"/>
                </a:cubicBezTo>
                <a:cubicBezTo>
                  <a:pt x="1043" y="60"/>
                  <a:pt x="1043" y="60"/>
                  <a:pt x="1043" y="57"/>
                </a:cubicBezTo>
                <a:cubicBezTo>
                  <a:pt x="1045" y="58"/>
                  <a:pt x="1045" y="57"/>
                  <a:pt x="1046" y="59"/>
                </a:cubicBezTo>
                <a:cubicBezTo>
                  <a:pt x="1049" y="58"/>
                  <a:pt x="1047" y="59"/>
                  <a:pt x="1048" y="56"/>
                </a:cubicBezTo>
                <a:cubicBezTo>
                  <a:pt x="1048" y="56"/>
                  <a:pt x="1048" y="56"/>
                  <a:pt x="1049" y="56"/>
                </a:cubicBezTo>
                <a:cubicBezTo>
                  <a:pt x="1054" y="58"/>
                  <a:pt x="1055" y="60"/>
                  <a:pt x="1059" y="63"/>
                </a:cubicBezTo>
                <a:cubicBezTo>
                  <a:pt x="1058" y="66"/>
                  <a:pt x="1058" y="64"/>
                  <a:pt x="1058" y="66"/>
                </a:cubicBezTo>
                <a:cubicBezTo>
                  <a:pt x="1053" y="72"/>
                  <a:pt x="1048" y="66"/>
                  <a:pt x="1040" y="66"/>
                </a:cubicBezTo>
                <a:cubicBezTo>
                  <a:pt x="1038" y="65"/>
                  <a:pt x="1027" y="68"/>
                  <a:pt x="1023" y="65"/>
                </a:cubicBezTo>
                <a:cubicBezTo>
                  <a:pt x="1020" y="64"/>
                  <a:pt x="1012" y="59"/>
                  <a:pt x="1009" y="60"/>
                </a:cubicBezTo>
                <a:cubicBezTo>
                  <a:pt x="1008" y="60"/>
                  <a:pt x="1008" y="60"/>
                  <a:pt x="1008" y="60"/>
                </a:cubicBezTo>
                <a:cubicBezTo>
                  <a:pt x="1008" y="58"/>
                  <a:pt x="1008" y="57"/>
                  <a:pt x="1009" y="55"/>
                </a:cubicBezTo>
                <a:close/>
                <a:moveTo>
                  <a:pt x="1006" y="93"/>
                </a:moveTo>
                <a:cubicBezTo>
                  <a:pt x="1010" y="93"/>
                  <a:pt x="1013" y="93"/>
                  <a:pt x="1017" y="92"/>
                </a:cubicBezTo>
                <a:cubicBezTo>
                  <a:pt x="1016" y="94"/>
                  <a:pt x="1016" y="94"/>
                  <a:pt x="1015" y="95"/>
                </a:cubicBezTo>
                <a:cubicBezTo>
                  <a:pt x="1014" y="96"/>
                  <a:pt x="1012" y="94"/>
                  <a:pt x="1010" y="95"/>
                </a:cubicBezTo>
                <a:cubicBezTo>
                  <a:pt x="1006" y="94"/>
                  <a:pt x="1006" y="94"/>
                  <a:pt x="1006" y="94"/>
                </a:cubicBezTo>
                <a:cubicBezTo>
                  <a:pt x="1006" y="94"/>
                  <a:pt x="1006" y="94"/>
                  <a:pt x="1006" y="93"/>
                </a:cubicBezTo>
                <a:close/>
                <a:moveTo>
                  <a:pt x="991" y="92"/>
                </a:moveTo>
                <a:cubicBezTo>
                  <a:pt x="992" y="92"/>
                  <a:pt x="996" y="92"/>
                  <a:pt x="997" y="92"/>
                </a:cubicBezTo>
                <a:cubicBezTo>
                  <a:pt x="999" y="92"/>
                  <a:pt x="999" y="93"/>
                  <a:pt x="1002" y="94"/>
                </a:cubicBezTo>
                <a:cubicBezTo>
                  <a:pt x="1001" y="94"/>
                  <a:pt x="999" y="94"/>
                  <a:pt x="999" y="95"/>
                </a:cubicBezTo>
                <a:cubicBezTo>
                  <a:pt x="996" y="94"/>
                  <a:pt x="993" y="94"/>
                  <a:pt x="990" y="93"/>
                </a:cubicBezTo>
                <a:cubicBezTo>
                  <a:pt x="991" y="93"/>
                  <a:pt x="991" y="93"/>
                  <a:pt x="991" y="92"/>
                </a:cubicBezTo>
                <a:close/>
                <a:moveTo>
                  <a:pt x="998" y="168"/>
                </a:moveTo>
                <a:cubicBezTo>
                  <a:pt x="997" y="168"/>
                  <a:pt x="997" y="169"/>
                  <a:pt x="997" y="170"/>
                </a:cubicBezTo>
                <a:cubicBezTo>
                  <a:pt x="997" y="168"/>
                  <a:pt x="997" y="169"/>
                  <a:pt x="997" y="166"/>
                </a:cubicBezTo>
                <a:cubicBezTo>
                  <a:pt x="998" y="167"/>
                  <a:pt x="997" y="167"/>
                  <a:pt x="998" y="168"/>
                </a:cubicBezTo>
                <a:close/>
                <a:moveTo>
                  <a:pt x="985" y="90"/>
                </a:moveTo>
                <a:cubicBezTo>
                  <a:pt x="986" y="90"/>
                  <a:pt x="987" y="91"/>
                  <a:pt x="988" y="91"/>
                </a:cubicBezTo>
                <a:cubicBezTo>
                  <a:pt x="989" y="92"/>
                  <a:pt x="989" y="92"/>
                  <a:pt x="989" y="92"/>
                </a:cubicBezTo>
                <a:cubicBezTo>
                  <a:pt x="988" y="93"/>
                  <a:pt x="988" y="93"/>
                  <a:pt x="988" y="94"/>
                </a:cubicBezTo>
                <a:cubicBezTo>
                  <a:pt x="987" y="94"/>
                  <a:pt x="985" y="93"/>
                  <a:pt x="983" y="93"/>
                </a:cubicBezTo>
                <a:cubicBezTo>
                  <a:pt x="984" y="92"/>
                  <a:pt x="984" y="91"/>
                  <a:pt x="985" y="90"/>
                </a:cubicBezTo>
                <a:close/>
                <a:moveTo>
                  <a:pt x="983" y="170"/>
                </a:moveTo>
                <a:cubicBezTo>
                  <a:pt x="985" y="171"/>
                  <a:pt x="987" y="172"/>
                  <a:pt x="989" y="172"/>
                </a:cubicBezTo>
                <a:cubicBezTo>
                  <a:pt x="989" y="173"/>
                  <a:pt x="989" y="173"/>
                  <a:pt x="989" y="173"/>
                </a:cubicBezTo>
                <a:cubicBezTo>
                  <a:pt x="988" y="174"/>
                  <a:pt x="987" y="174"/>
                  <a:pt x="986" y="175"/>
                </a:cubicBezTo>
                <a:cubicBezTo>
                  <a:pt x="984" y="174"/>
                  <a:pt x="983" y="174"/>
                  <a:pt x="982" y="174"/>
                </a:cubicBezTo>
                <a:cubicBezTo>
                  <a:pt x="982" y="173"/>
                  <a:pt x="983" y="171"/>
                  <a:pt x="983" y="170"/>
                </a:cubicBezTo>
                <a:close/>
                <a:moveTo>
                  <a:pt x="970" y="170"/>
                </a:moveTo>
                <a:cubicBezTo>
                  <a:pt x="971" y="171"/>
                  <a:pt x="973" y="172"/>
                  <a:pt x="974" y="172"/>
                </a:cubicBezTo>
                <a:cubicBezTo>
                  <a:pt x="974" y="173"/>
                  <a:pt x="974" y="173"/>
                  <a:pt x="974" y="173"/>
                </a:cubicBezTo>
                <a:cubicBezTo>
                  <a:pt x="969" y="172"/>
                  <a:pt x="969" y="173"/>
                  <a:pt x="970" y="170"/>
                </a:cubicBezTo>
                <a:close/>
                <a:moveTo>
                  <a:pt x="982" y="339"/>
                </a:moveTo>
                <a:cubicBezTo>
                  <a:pt x="982" y="341"/>
                  <a:pt x="981" y="343"/>
                  <a:pt x="981" y="345"/>
                </a:cubicBezTo>
                <a:cubicBezTo>
                  <a:pt x="979" y="343"/>
                  <a:pt x="980" y="345"/>
                  <a:pt x="979" y="342"/>
                </a:cubicBezTo>
                <a:cubicBezTo>
                  <a:pt x="975" y="343"/>
                  <a:pt x="976" y="344"/>
                  <a:pt x="972" y="345"/>
                </a:cubicBezTo>
                <a:cubicBezTo>
                  <a:pt x="971" y="343"/>
                  <a:pt x="970" y="343"/>
                  <a:pt x="968" y="342"/>
                </a:cubicBezTo>
                <a:cubicBezTo>
                  <a:pt x="968" y="342"/>
                  <a:pt x="968" y="341"/>
                  <a:pt x="968" y="341"/>
                </a:cubicBezTo>
                <a:cubicBezTo>
                  <a:pt x="971" y="340"/>
                  <a:pt x="975" y="339"/>
                  <a:pt x="979" y="339"/>
                </a:cubicBezTo>
                <a:cubicBezTo>
                  <a:pt x="979" y="338"/>
                  <a:pt x="980" y="337"/>
                  <a:pt x="980" y="336"/>
                </a:cubicBezTo>
                <a:cubicBezTo>
                  <a:pt x="982" y="337"/>
                  <a:pt x="981" y="336"/>
                  <a:pt x="982" y="338"/>
                </a:cubicBezTo>
                <a:cubicBezTo>
                  <a:pt x="982" y="338"/>
                  <a:pt x="983" y="338"/>
                  <a:pt x="983" y="339"/>
                </a:cubicBezTo>
                <a:cubicBezTo>
                  <a:pt x="983" y="339"/>
                  <a:pt x="982" y="339"/>
                  <a:pt x="982" y="339"/>
                </a:cubicBezTo>
                <a:close/>
                <a:moveTo>
                  <a:pt x="994" y="406"/>
                </a:moveTo>
                <a:cubicBezTo>
                  <a:pt x="994" y="406"/>
                  <a:pt x="994" y="406"/>
                  <a:pt x="994" y="405"/>
                </a:cubicBezTo>
                <a:cubicBezTo>
                  <a:pt x="998" y="405"/>
                  <a:pt x="998" y="404"/>
                  <a:pt x="1000" y="400"/>
                </a:cubicBezTo>
                <a:cubicBezTo>
                  <a:pt x="1003" y="404"/>
                  <a:pt x="1003" y="404"/>
                  <a:pt x="1007" y="406"/>
                </a:cubicBezTo>
                <a:cubicBezTo>
                  <a:pt x="1007" y="408"/>
                  <a:pt x="1006" y="408"/>
                  <a:pt x="1005" y="410"/>
                </a:cubicBezTo>
                <a:cubicBezTo>
                  <a:pt x="1002" y="409"/>
                  <a:pt x="999" y="409"/>
                  <a:pt x="998" y="407"/>
                </a:cubicBezTo>
                <a:cubicBezTo>
                  <a:pt x="996" y="407"/>
                  <a:pt x="995" y="407"/>
                  <a:pt x="994" y="406"/>
                </a:cubicBezTo>
                <a:close/>
                <a:moveTo>
                  <a:pt x="1005" y="484"/>
                </a:moveTo>
                <a:cubicBezTo>
                  <a:pt x="1005" y="485"/>
                  <a:pt x="1005" y="486"/>
                  <a:pt x="1005" y="487"/>
                </a:cubicBezTo>
                <a:cubicBezTo>
                  <a:pt x="1002" y="486"/>
                  <a:pt x="1002" y="486"/>
                  <a:pt x="1001" y="485"/>
                </a:cubicBezTo>
                <a:cubicBezTo>
                  <a:pt x="1000" y="485"/>
                  <a:pt x="1000" y="485"/>
                  <a:pt x="1000" y="485"/>
                </a:cubicBezTo>
                <a:cubicBezTo>
                  <a:pt x="1000" y="484"/>
                  <a:pt x="1000" y="483"/>
                  <a:pt x="1000" y="483"/>
                </a:cubicBezTo>
                <a:cubicBezTo>
                  <a:pt x="1002" y="483"/>
                  <a:pt x="1004" y="483"/>
                  <a:pt x="1005" y="484"/>
                </a:cubicBezTo>
                <a:close/>
                <a:moveTo>
                  <a:pt x="1002" y="412"/>
                </a:moveTo>
                <a:cubicBezTo>
                  <a:pt x="1002" y="412"/>
                  <a:pt x="1003" y="412"/>
                  <a:pt x="1003" y="411"/>
                </a:cubicBezTo>
                <a:cubicBezTo>
                  <a:pt x="1005" y="412"/>
                  <a:pt x="1004" y="412"/>
                  <a:pt x="1005" y="413"/>
                </a:cubicBezTo>
                <a:cubicBezTo>
                  <a:pt x="1004" y="413"/>
                  <a:pt x="1004" y="413"/>
                  <a:pt x="1004" y="414"/>
                </a:cubicBezTo>
                <a:cubicBezTo>
                  <a:pt x="1004" y="414"/>
                  <a:pt x="1000" y="413"/>
                  <a:pt x="1002" y="412"/>
                </a:cubicBezTo>
                <a:close/>
                <a:moveTo>
                  <a:pt x="1010" y="493"/>
                </a:moveTo>
                <a:cubicBezTo>
                  <a:pt x="1003" y="492"/>
                  <a:pt x="997" y="492"/>
                  <a:pt x="998" y="487"/>
                </a:cubicBezTo>
                <a:cubicBezTo>
                  <a:pt x="1001" y="488"/>
                  <a:pt x="1002" y="488"/>
                  <a:pt x="1003" y="489"/>
                </a:cubicBezTo>
                <a:cubicBezTo>
                  <a:pt x="1005" y="490"/>
                  <a:pt x="1008" y="490"/>
                  <a:pt x="1010" y="491"/>
                </a:cubicBezTo>
                <a:cubicBezTo>
                  <a:pt x="1010" y="492"/>
                  <a:pt x="1010" y="492"/>
                  <a:pt x="1010" y="493"/>
                </a:cubicBezTo>
                <a:close/>
                <a:moveTo>
                  <a:pt x="1009" y="377"/>
                </a:moveTo>
                <a:cubicBezTo>
                  <a:pt x="1007" y="378"/>
                  <a:pt x="1006" y="378"/>
                  <a:pt x="1004" y="378"/>
                </a:cubicBezTo>
                <a:cubicBezTo>
                  <a:pt x="1004" y="377"/>
                  <a:pt x="1004" y="377"/>
                  <a:pt x="1004" y="377"/>
                </a:cubicBezTo>
                <a:cubicBezTo>
                  <a:pt x="1003" y="375"/>
                  <a:pt x="1003" y="376"/>
                  <a:pt x="1004" y="374"/>
                </a:cubicBezTo>
                <a:cubicBezTo>
                  <a:pt x="1006" y="374"/>
                  <a:pt x="1008" y="374"/>
                  <a:pt x="1010" y="375"/>
                </a:cubicBezTo>
                <a:cubicBezTo>
                  <a:pt x="1009" y="377"/>
                  <a:pt x="1010" y="376"/>
                  <a:pt x="1009" y="377"/>
                </a:cubicBezTo>
                <a:close/>
                <a:moveTo>
                  <a:pt x="1017" y="503"/>
                </a:moveTo>
                <a:cubicBezTo>
                  <a:pt x="1016" y="503"/>
                  <a:pt x="1015" y="502"/>
                  <a:pt x="1014" y="502"/>
                </a:cubicBezTo>
                <a:cubicBezTo>
                  <a:pt x="1014" y="502"/>
                  <a:pt x="1014" y="501"/>
                  <a:pt x="1015" y="500"/>
                </a:cubicBezTo>
                <a:cubicBezTo>
                  <a:pt x="1016" y="501"/>
                  <a:pt x="1016" y="501"/>
                  <a:pt x="1017" y="502"/>
                </a:cubicBezTo>
                <a:cubicBezTo>
                  <a:pt x="1017" y="502"/>
                  <a:pt x="1017" y="503"/>
                  <a:pt x="1017" y="503"/>
                </a:cubicBezTo>
                <a:close/>
                <a:moveTo>
                  <a:pt x="1049" y="504"/>
                </a:moveTo>
                <a:cubicBezTo>
                  <a:pt x="1053" y="504"/>
                  <a:pt x="1052" y="503"/>
                  <a:pt x="1056" y="502"/>
                </a:cubicBezTo>
                <a:cubicBezTo>
                  <a:pt x="1056" y="503"/>
                  <a:pt x="1056" y="504"/>
                  <a:pt x="1056" y="505"/>
                </a:cubicBezTo>
                <a:cubicBezTo>
                  <a:pt x="1051" y="506"/>
                  <a:pt x="1050" y="506"/>
                  <a:pt x="1046" y="507"/>
                </a:cubicBezTo>
                <a:cubicBezTo>
                  <a:pt x="1046" y="508"/>
                  <a:pt x="1046" y="509"/>
                  <a:pt x="1046" y="510"/>
                </a:cubicBezTo>
                <a:cubicBezTo>
                  <a:pt x="1053" y="511"/>
                  <a:pt x="1054" y="510"/>
                  <a:pt x="1060" y="511"/>
                </a:cubicBezTo>
                <a:cubicBezTo>
                  <a:pt x="1060" y="512"/>
                  <a:pt x="1060" y="512"/>
                  <a:pt x="1060" y="513"/>
                </a:cubicBezTo>
                <a:cubicBezTo>
                  <a:pt x="1056" y="512"/>
                  <a:pt x="1048" y="511"/>
                  <a:pt x="1045" y="512"/>
                </a:cubicBezTo>
                <a:cubicBezTo>
                  <a:pt x="1041" y="510"/>
                  <a:pt x="1041" y="509"/>
                  <a:pt x="1039" y="505"/>
                </a:cubicBezTo>
                <a:cubicBezTo>
                  <a:pt x="1039" y="505"/>
                  <a:pt x="1038" y="504"/>
                  <a:pt x="1038" y="504"/>
                </a:cubicBezTo>
                <a:cubicBezTo>
                  <a:pt x="1041" y="503"/>
                  <a:pt x="1044" y="503"/>
                  <a:pt x="1046" y="501"/>
                </a:cubicBezTo>
                <a:cubicBezTo>
                  <a:pt x="1049" y="503"/>
                  <a:pt x="1048" y="501"/>
                  <a:pt x="1049" y="504"/>
                </a:cubicBezTo>
                <a:close/>
                <a:moveTo>
                  <a:pt x="1034" y="498"/>
                </a:moveTo>
                <a:cubicBezTo>
                  <a:pt x="1036" y="499"/>
                  <a:pt x="1036" y="498"/>
                  <a:pt x="1037" y="499"/>
                </a:cubicBezTo>
                <a:cubicBezTo>
                  <a:pt x="1039" y="500"/>
                  <a:pt x="1038" y="500"/>
                  <a:pt x="1039" y="501"/>
                </a:cubicBezTo>
                <a:cubicBezTo>
                  <a:pt x="1038" y="501"/>
                  <a:pt x="1038" y="501"/>
                  <a:pt x="1037" y="502"/>
                </a:cubicBezTo>
                <a:cubicBezTo>
                  <a:pt x="1036" y="501"/>
                  <a:pt x="1034" y="501"/>
                  <a:pt x="1032" y="501"/>
                </a:cubicBezTo>
                <a:cubicBezTo>
                  <a:pt x="1033" y="500"/>
                  <a:pt x="1034" y="499"/>
                  <a:pt x="1034" y="498"/>
                </a:cubicBezTo>
                <a:close/>
                <a:moveTo>
                  <a:pt x="1034" y="510"/>
                </a:moveTo>
                <a:cubicBezTo>
                  <a:pt x="1035" y="511"/>
                  <a:pt x="1036" y="511"/>
                  <a:pt x="1037" y="511"/>
                </a:cubicBezTo>
                <a:cubicBezTo>
                  <a:pt x="1035" y="515"/>
                  <a:pt x="1033" y="516"/>
                  <a:pt x="1032" y="522"/>
                </a:cubicBezTo>
                <a:cubicBezTo>
                  <a:pt x="1032" y="521"/>
                  <a:pt x="1031" y="520"/>
                  <a:pt x="1031" y="519"/>
                </a:cubicBezTo>
                <a:cubicBezTo>
                  <a:pt x="1029" y="517"/>
                  <a:pt x="1035" y="516"/>
                  <a:pt x="1030" y="513"/>
                </a:cubicBezTo>
                <a:cubicBezTo>
                  <a:pt x="1032" y="511"/>
                  <a:pt x="1032" y="512"/>
                  <a:pt x="1034" y="510"/>
                </a:cubicBezTo>
                <a:close/>
                <a:moveTo>
                  <a:pt x="1030" y="510"/>
                </a:moveTo>
                <a:cubicBezTo>
                  <a:pt x="1027" y="509"/>
                  <a:pt x="1027" y="509"/>
                  <a:pt x="1026" y="508"/>
                </a:cubicBezTo>
                <a:cubicBezTo>
                  <a:pt x="1025" y="507"/>
                  <a:pt x="1025" y="505"/>
                  <a:pt x="1025" y="503"/>
                </a:cubicBezTo>
                <a:cubicBezTo>
                  <a:pt x="1026" y="503"/>
                  <a:pt x="1026" y="503"/>
                  <a:pt x="1029" y="503"/>
                </a:cubicBezTo>
                <a:cubicBezTo>
                  <a:pt x="1029" y="507"/>
                  <a:pt x="1029" y="506"/>
                  <a:pt x="1031" y="509"/>
                </a:cubicBezTo>
                <a:cubicBezTo>
                  <a:pt x="1030" y="509"/>
                  <a:pt x="1030" y="509"/>
                  <a:pt x="1030" y="510"/>
                </a:cubicBezTo>
                <a:close/>
                <a:moveTo>
                  <a:pt x="1026" y="497"/>
                </a:moveTo>
                <a:cubicBezTo>
                  <a:pt x="1027" y="497"/>
                  <a:pt x="1028" y="498"/>
                  <a:pt x="1030" y="498"/>
                </a:cubicBezTo>
                <a:cubicBezTo>
                  <a:pt x="1028" y="500"/>
                  <a:pt x="1026" y="500"/>
                  <a:pt x="1024" y="498"/>
                </a:cubicBezTo>
                <a:cubicBezTo>
                  <a:pt x="1021" y="497"/>
                  <a:pt x="1018" y="497"/>
                  <a:pt x="1015" y="496"/>
                </a:cubicBezTo>
                <a:cubicBezTo>
                  <a:pt x="1015" y="496"/>
                  <a:pt x="1016" y="496"/>
                  <a:pt x="1016" y="495"/>
                </a:cubicBezTo>
                <a:cubicBezTo>
                  <a:pt x="1017" y="495"/>
                  <a:pt x="1019" y="495"/>
                  <a:pt x="1020" y="494"/>
                </a:cubicBezTo>
                <a:cubicBezTo>
                  <a:pt x="1023" y="495"/>
                  <a:pt x="1024" y="496"/>
                  <a:pt x="1026" y="497"/>
                </a:cubicBezTo>
                <a:close/>
                <a:moveTo>
                  <a:pt x="1025" y="414"/>
                </a:moveTo>
                <a:cubicBezTo>
                  <a:pt x="1022" y="413"/>
                  <a:pt x="1020" y="413"/>
                  <a:pt x="1018" y="412"/>
                </a:cubicBezTo>
                <a:cubicBezTo>
                  <a:pt x="1017" y="410"/>
                  <a:pt x="1018" y="411"/>
                  <a:pt x="1017" y="410"/>
                </a:cubicBezTo>
                <a:cubicBezTo>
                  <a:pt x="1017" y="410"/>
                  <a:pt x="1017" y="409"/>
                  <a:pt x="1017" y="409"/>
                </a:cubicBezTo>
                <a:cubicBezTo>
                  <a:pt x="1019" y="409"/>
                  <a:pt x="1018" y="409"/>
                  <a:pt x="1019" y="408"/>
                </a:cubicBezTo>
                <a:cubicBezTo>
                  <a:pt x="1022" y="409"/>
                  <a:pt x="1024" y="409"/>
                  <a:pt x="1027" y="410"/>
                </a:cubicBezTo>
                <a:cubicBezTo>
                  <a:pt x="1026" y="411"/>
                  <a:pt x="1026" y="411"/>
                  <a:pt x="1025" y="414"/>
                </a:cubicBezTo>
                <a:close/>
                <a:moveTo>
                  <a:pt x="1040" y="415"/>
                </a:moveTo>
                <a:cubicBezTo>
                  <a:pt x="1038" y="414"/>
                  <a:pt x="1036" y="414"/>
                  <a:pt x="1033" y="413"/>
                </a:cubicBezTo>
                <a:cubicBezTo>
                  <a:pt x="1033" y="412"/>
                  <a:pt x="1034" y="411"/>
                  <a:pt x="1034" y="410"/>
                </a:cubicBezTo>
                <a:cubicBezTo>
                  <a:pt x="1038" y="412"/>
                  <a:pt x="1037" y="412"/>
                  <a:pt x="1040" y="410"/>
                </a:cubicBezTo>
                <a:cubicBezTo>
                  <a:pt x="1041" y="411"/>
                  <a:pt x="1042" y="411"/>
                  <a:pt x="1043" y="411"/>
                </a:cubicBezTo>
                <a:cubicBezTo>
                  <a:pt x="1042" y="413"/>
                  <a:pt x="1042" y="412"/>
                  <a:pt x="1040" y="415"/>
                </a:cubicBezTo>
                <a:close/>
                <a:moveTo>
                  <a:pt x="1041" y="377"/>
                </a:moveTo>
                <a:cubicBezTo>
                  <a:pt x="1042" y="377"/>
                  <a:pt x="1043" y="377"/>
                  <a:pt x="1044" y="377"/>
                </a:cubicBezTo>
                <a:cubicBezTo>
                  <a:pt x="1042" y="378"/>
                  <a:pt x="1042" y="378"/>
                  <a:pt x="1041" y="377"/>
                </a:cubicBezTo>
                <a:close/>
                <a:moveTo>
                  <a:pt x="1037" y="379"/>
                </a:moveTo>
                <a:cubicBezTo>
                  <a:pt x="1027" y="375"/>
                  <a:pt x="1033" y="370"/>
                  <a:pt x="1015" y="368"/>
                </a:cubicBezTo>
                <a:cubicBezTo>
                  <a:pt x="1015" y="367"/>
                  <a:pt x="1015" y="366"/>
                  <a:pt x="1016" y="364"/>
                </a:cubicBezTo>
                <a:cubicBezTo>
                  <a:pt x="1015" y="364"/>
                  <a:pt x="1014" y="364"/>
                  <a:pt x="1014" y="364"/>
                </a:cubicBezTo>
                <a:cubicBezTo>
                  <a:pt x="1013" y="365"/>
                  <a:pt x="1012" y="366"/>
                  <a:pt x="1012" y="369"/>
                </a:cubicBezTo>
                <a:cubicBezTo>
                  <a:pt x="1010" y="369"/>
                  <a:pt x="1011" y="369"/>
                  <a:pt x="1009" y="369"/>
                </a:cubicBezTo>
                <a:cubicBezTo>
                  <a:pt x="1007" y="369"/>
                  <a:pt x="1005" y="369"/>
                  <a:pt x="1003" y="368"/>
                </a:cubicBezTo>
                <a:cubicBezTo>
                  <a:pt x="1005" y="364"/>
                  <a:pt x="1008" y="361"/>
                  <a:pt x="1011" y="358"/>
                </a:cubicBezTo>
                <a:cubicBezTo>
                  <a:pt x="1014" y="360"/>
                  <a:pt x="1014" y="361"/>
                  <a:pt x="1017" y="360"/>
                </a:cubicBezTo>
                <a:cubicBezTo>
                  <a:pt x="1019" y="361"/>
                  <a:pt x="1021" y="361"/>
                  <a:pt x="1023" y="362"/>
                </a:cubicBezTo>
                <a:cubicBezTo>
                  <a:pt x="1021" y="363"/>
                  <a:pt x="1020" y="363"/>
                  <a:pt x="1018" y="364"/>
                </a:cubicBezTo>
                <a:cubicBezTo>
                  <a:pt x="1019" y="366"/>
                  <a:pt x="1020" y="366"/>
                  <a:pt x="1022" y="368"/>
                </a:cubicBezTo>
                <a:cubicBezTo>
                  <a:pt x="1024" y="367"/>
                  <a:pt x="1025" y="365"/>
                  <a:pt x="1026" y="364"/>
                </a:cubicBezTo>
                <a:cubicBezTo>
                  <a:pt x="1026" y="364"/>
                  <a:pt x="1027" y="363"/>
                  <a:pt x="1027" y="362"/>
                </a:cubicBezTo>
                <a:cubicBezTo>
                  <a:pt x="1028" y="364"/>
                  <a:pt x="1028" y="366"/>
                  <a:pt x="1029" y="368"/>
                </a:cubicBezTo>
                <a:cubicBezTo>
                  <a:pt x="1036" y="369"/>
                  <a:pt x="1044" y="369"/>
                  <a:pt x="1054" y="370"/>
                </a:cubicBezTo>
                <a:cubicBezTo>
                  <a:pt x="1053" y="371"/>
                  <a:pt x="1053" y="372"/>
                  <a:pt x="1053" y="373"/>
                </a:cubicBezTo>
                <a:cubicBezTo>
                  <a:pt x="1050" y="374"/>
                  <a:pt x="1050" y="374"/>
                  <a:pt x="1048" y="376"/>
                </a:cubicBezTo>
                <a:cubicBezTo>
                  <a:pt x="1046" y="375"/>
                  <a:pt x="1046" y="376"/>
                  <a:pt x="1045" y="375"/>
                </a:cubicBezTo>
                <a:cubicBezTo>
                  <a:pt x="1040" y="374"/>
                  <a:pt x="1039" y="375"/>
                  <a:pt x="1037" y="379"/>
                </a:cubicBezTo>
                <a:close/>
                <a:moveTo>
                  <a:pt x="1015" y="343"/>
                </a:moveTo>
                <a:cubicBezTo>
                  <a:pt x="1016" y="344"/>
                  <a:pt x="1016" y="343"/>
                  <a:pt x="1017" y="344"/>
                </a:cubicBezTo>
                <a:cubicBezTo>
                  <a:pt x="1015" y="343"/>
                  <a:pt x="1016" y="344"/>
                  <a:pt x="1015" y="343"/>
                </a:cubicBezTo>
                <a:close/>
                <a:moveTo>
                  <a:pt x="1024" y="344"/>
                </a:moveTo>
                <a:cubicBezTo>
                  <a:pt x="1025" y="343"/>
                  <a:pt x="1027" y="343"/>
                  <a:pt x="1028" y="342"/>
                </a:cubicBezTo>
                <a:cubicBezTo>
                  <a:pt x="1029" y="343"/>
                  <a:pt x="1030" y="343"/>
                  <a:pt x="1032" y="343"/>
                </a:cubicBezTo>
                <a:cubicBezTo>
                  <a:pt x="1032" y="344"/>
                  <a:pt x="1031" y="344"/>
                  <a:pt x="1031" y="344"/>
                </a:cubicBezTo>
                <a:cubicBezTo>
                  <a:pt x="1029" y="344"/>
                  <a:pt x="1027" y="344"/>
                  <a:pt x="1024" y="344"/>
                </a:cubicBezTo>
                <a:close/>
                <a:moveTo>
                  <a:pt x="1044" y="344"/>
                </a:moveTo>
                <a:cubicBezTo>
                  <a:pt x="1043" y="344"/>
                  <a:pt x="1043" y="345"/>
                  <a:pt x="1042" y="345"/>
                </a:cubicBezTo>
                <a:cubicBezTo>
                  <a:pt x="1039" y="345"/>
                  <a:pt x="1039" y="345"/>
                  <a:pt x="1038" y="344"/>
                </a:cubicBezTo>
                <a:cubicBezTo>
                  <a:pt x="1038" y="343"/>
                  <a:pt x="1037" y="343"/>
                  <a:pt x="1037" y="343"/>
                </a:cubicBezTo>
                <a:cubicBezTo>
                  <a:pt x="1037" y="343"/>
                  <a:pt x="1037" y="343"/>
                  <a:pt x="1037" y="342"/>
                </a:cubicBezTo>
                <a:cubicBezTo>
                  <a:pt x="1039" y="343"/>
                  <a:pt x="1040" y="343"/>
                  <a:pt x="1041" y="342"/>
                </a:cubicBezTo>
                <a:cubicBezTo>
                  <a:pt x="1042" y="342"/>
                  <a:pt x="1043" y="343"/>
                  <a:pt x="1044" y="343"/>
                </a:cubicBezTo>
                <a:cubicBezTo>
                  <a:pt x="1044" y="343"/>
                  <a:pt x="1044" y="343"/>
                  <a:pt x="1044" y="344"/>
                </a:cubicBezTo>
                <a:close/>
                <a:moveTo>
                  <a:pt x="1049" y="358"/>
                </a:moveTo>
                <a:cubicBezTo>
                  <a:pt x="1049" y="359"/>
                  <a:pt x="1050" y="359"/>
                  <a:pt x="1050" y="360"/>
                </a:cubicBezTo>
                <a:cubicBezTo>
                  <a:pt x="1050" y="360"/>
                  <a:pt x="1049" y="361"/>
                  <a:pt x="1049" y="362"/>
                </a:cubicBezTo>
                <a:cubicBezTo>
                  <a:pt x="1046" y="361"/>
                  <a:pt x="1045" y="361"/>
                  <a:pt x="1044" y="362"/>
                </a:cubicBezTo>
                <a:cubicBezTo>
                  <a:pt x="1043" y="362"/>
                  <a:pt x="1043" y="361"/>
                  <a:pt x="1043" y="361"/>
                </a:cubicBezTo>
                <a:cubicBezTo>
                  <a:pt x="1045" y="360"/>
                  <a:pt x="1047" y="360"/>
                  <a:pt x="1049" y="358"/>
                </a:cubicBezTo>
                <a:close/>
                <a:moveTo>
                  <a:pt x="1041" y="366"/>
                </a:moveTo>
                <a:cubicBezTo>
                  <a:pt x="1039" y="365"/>
                  <a:pt x="1040" y="366"/>
                  <a:pt x="1039" y="365"/>
                </a:cubicBezTo>
                <a:cubicBezTo>
                  <a:pt x="1040" y="366"/>
                  <a:pt x="1040" y="365"/>
                  <a:pt x="1041" y="366"/>
                </a:cubicBezTo>
                <a:close/>
                <a:moveTo>
                  <a:pt x="1038" y="360"/>
                </a:moveTo>
                <a:cubicBezTo>
                  <a:pt x="1039" y="361"/>
                  <a:pt x="1039" y="361"/>
                  <a:pt x="1039" y="362"/>
                </a:cubicBezTo>
                <a:cubicBezTo>
                  <a:pt x="1038" y="361"/>
                  <a:pt x="1039" y="361"/>
                  <a:pt x="1038" y="360"/>
                </a:cubicBezTo>
                <a:close/>
                <a:moveTo>
                  <a:pt x="1054" y="406"/>
                </a:moveTo>
                <a:cubicBezTo>
                  <a:pt x="1052" y="406"/>
                  <a:pt x="1052" y="406"/>
                  <a:pt x="1051" y="405"/>
                </a:cubicBezTo>
                <a:cubicBezTo>
                  <a:pt x="1052" y="405"/>
                  <a:pt x="1053" y="406"/>
                  <a:pt x="1054" y="406"/>
                </a:cubicBezTo>
                <a:close/>
                <a:moveTo>
                  <a:pt x="1046" y="421"/>
                </a:moveTo>
                <a:cubicBezTo>
                  <a:pt x="1050" y="422"/>
                  <a:pt x="1050" y="422"/>
                  <a:pt x="1050" y="422"/>
                </a:cubicBezTo>
                <a:cubicBezTo>
                  <a:pt x="1049" y="423"/>
                  <a:pt x="1048" y="423"/>
                  <a:pt x="1046" y="421"/>
                </a:cubicBezTo>
                <a:close/>
                <a:moveTo>
                  <a:pt x="1054" y="415"/>
                </a:moveTo>
                <a:cubicBezTo>
                  <a:pt x="1052" y="416"/>
                  <a:pt x="1053" y="415"/>
                  <a:pt x="1052" y="416"/>
                </a:cubicBezTo>
                <a:cubicBezTo>
                  <a:pt x="1049" y="415"/>
                  <a:pt x="1047" y="415"/>
                  <a:pt x="1046" y="414"/>
                </a:cubicBezTo>
                <a:cubicBezTo>
                  <a:pt x="1045" y="413"/>
                  <a:pt x="1046" y="413"/>
                  <a:pt x="1045" y="411"/>
                </a:cubicBezTo>
                <a:cubicBezTo>
                  <a:pt x="1047" y="411"/>
                  <a:pt x="1049" y="411"/>
                  <a:pt x="1051" y="410"/>
                </a:cubicBezTo>
                <a:cubicBezTo>
                  <a:pt x="1052" y="411"/>
                  <a:pt x="1053" y="411"/>
                  <a:pt x="1054" y="411"/>
                </a:cubicBezTo>
                <a:cubicBezTo>
                  <a:pt x="1054" y="412"/>
                  <a:pt x="1054" y="412"/>
                  <a:pt x="1055" y="412"/>
                </a:cubicBezTo>
                <a:cubicBezTo>
                  <a:pt x="1054" y="413"/>
                  <a:pt x="1054" y="414"/>
                  <a:pt x="1054" y="415"/>
                </a:cubicBezTo>
                <a:close/>
                <a:moveTo>
                  <a:pt x="1059" y="423"/>
                </a:moveTo>
                <a:cubicBezTo>
                  <a:pt x="1061" y="423"/>
                  <a:pt x="1063" y="423"/>
                  <a:pt x="1065" y="424"/>
                </a:cubicBezTo>
                <a:cubicBezTo>
                  <a:pt x="1063" y="425"/>
                  <a:pt x="1060" y="424"/>
                  <a:pt x="1059" y="423"/>
                </a:cubicBezTo>
                <a:close/>
                <a:moveTo>
                  <a:pt x="1064" y="418"/>
                </a:moveTo>
                <a:cubicBezTo>
                  <a:pt x="1061" y="416"/>
                  <a:pt x="1061" y="416"/>
                  <a:pt x="1057" y="416"/>
                </a:cubicBezTo>
                <a:cubicBezTo>
                  <a:pt x="1057" y="416"/>
                  <a:pt x="1057" y="415"/>
                  <a:pt x="1057" y="415"/>
                </a:cubicBezTo>
                <a:cubicBezTo>
                  <a:pt x="1057" y="414"/>
                  <a:pt x="1057" y="415"/>
                  <a:pt x="1057" y="413"/>
                </a:cubicBezTo>
                <a:cubicBezTo>
                  <a:pt x="1058" y="412"/>
                  <a:pt x="1061" y="412"/>
                  <a:pt x="1062" y="412"/>
                </a:cubicBezTo>
                <a:cubicBezTo>
                  <a:pt x="1064" y="412"/>
                  <a:pt x="1067" y="413"/>
                  <a:pt x="1069" y="413"/>
                </a:cubicBezTo>
                <a:cubicBezTo>
                  <a:pt x="1067" y="416"/>
                  <a:pt x="1066" y="415"/>
                  <a:pt x="1064" y="418"/>
                </a:cubicBezTo>
                <a:close/>
                <a:moveTo>
                  <a:pt x="1091" y="415"/>
                </a:moveTo>
                <a:cubicBezTo>
                  <a:pt x="1091" y="416"/>
                  <a:pt x="1090" y="417"/>
                  <a:pt x="1090" y="418"/>
                </a:cubicBezTo>
                <a:cubicBezTo>
                  <a:pt x="1088" y="418"/>
                  <a:pt x="1086" y="418"/>
                  <a:pt x="1084" y="417"/>
                </a:cubicBezTo>
                <a:cubicBezTo>
                  <a:pt x="1084" y="417"/>
                  <a:pt x="1084" y="416"/>
                  <a:pt x="1085" y="415"/>
                </a:cubicBezTo>
                <a:cubicBezTo>
                  <a:pt x="1087" y="415"/>
                  <a:pt x="1089" y="415"/>
                  <a:pt x="1091" y="415"/>
                </a:cubicBezTo>
                <a:close/>
                <a:moveTo>
                  <a:pt x="1075" y="401"/>
                </a:moveTo>
                <a:cubicBezTo>
                  <a:pt x="1075" y="400"/>
                  <a:pt x="1075" y="399"/>
                  <a:pt x="1075" y="399"/>
                </a:cubicBezTo>
                <a:cubicBezTo>
                  <a:pt x="1078" y="399"/>
                  <a:pt x="1081" y="400"/>
                  <a:pt x="1083" y="401"/>
                </a:cubicBezTo>
                <a:cubicBezTo>
                  <a:pt x="1083" y="403"/>
                  <a:pt x="1082" y="404"/>
                  <a:pt x="1081" y="405"/>
                </a:cubicBezTo>
                <a:cubicBezTo>
                  <a:pt x="1083" y="405"/>
                  <a:pt x="1084" y="404"/>
                  <a:pt x="1085" y="404"/>
                </a:cubicBezTo>
                <a:cubicBezTo>
                  <a:pt x="1087" y="404"/>
                  <a:pt x="1087" y="404"/>
                  <a:pt x="1087" y="404"/>
                </a:cubicBezTo>
                <a:cubicBezTo>
                  <a:pt x="1085" y="407"/>
                  <a:pt x="1083" y="406"/>
                  <a:pt x="1080" y="407"/>
                </a:cubicBezTo>
                <a:cubicBezTo>
                  <a:pt x="1078" y="407"/>
                  <a:pt x="1077" y="406"/>
                  <a:pt x="1075" y="406"/>
                </a:cubicBezTo>
                <a:cubicBezTo>
                  <a:pt x="1076" y="405"/>
                  <a:pt x="1076" y="405"/>
                  <a:pt x="1077" y="404"/>
                </a:cubicBezTo>
                <a:cubicBezTo>
                  <a:pt x="1077" y="401"/>
                  <a:pt x="1078" y="402"/>
                  <a:pt x="1075" y="401"/>
                </a:cubicBezTo>
                <a:close/>
                <a:moveTo>
                  <a:pt x="1073" y="415"/>
                </a:moveTo>
                <a:cubicBezTo>
                  <a:pt x="1073" y="415"/>
                  <a:pt x="1074" y="414"/>
                  <a:pt x="1074" y="414"/>
                </a:cubicBezTo>
                <a:cubicBezTo>
                  <a:pt x="1076" y="415"/>
                  <a:pt x="1078" y="415"/>
                  <a:pt x="1079" y="415"/>
                </a:cubicBezTo>
                <a:cubicBezTo>
                  <a:pt x="1077" y="421"/>
                  <a:pt x="1076" y="419"/>
                  <a:pt x="1073" y="417"/>
                </a:cubicBezTo>
                <a:cubicBezTo>
                  <a:pt x="1073" y="416"/>
                  <a:pt x="1073" y="416"/>
                  <a:pt x="1073" y="415"/>
                </a:cubicBezTo>
                <a:close/>
                <a:moveTo>
                  <a:pt x="1077" y="425"/>
                </a:moveTo>
                <a:cubicBezTo>
                  <a:pt x="1075" y="426"/>
                  <a:pt x="1074" y="426"/>
                  <a:pt x="1072" y="424"/>
                </a:cubicBezTo>
                <a:cubicBezTo>
                  <a:pt x="1074" y="425"/>
                  <a:pt x="1076" y="425"/>
                  <a:pt x="1077" y="425"/>
                </a:cubicBezTo>
                <a:close/>
                <a:moveTo>
                  <a:pt x="1068" y="404"/>
                </a:moveTo>
                <a:cubicBezTo>
                  <a:pt x="1069" y="405"/>
                  <a:pt x="1070" y="405"/>
                  <a:pt x="1072" y="405"/>
                </a:cubicBezTo>
                <a:cubicBezTo>
                  <a:pt x="1071" y="406"/>
                  <a:pt x="1071" y="406"/>
                  <a:pt x="1071" y="406"/>
                </a:cubicBezTo>
                <a:cubicBezTo>
                  <a:pt x="1069" y="408"/>
                  <a:pt x="1068" y="408"/>
                  <a:pt x="1067" y="410"/>
                </a:cubicBezTo>
                <a:cubicBezTo>
                  <a:pt x="1065" y="409"/>
                  <a:pt x="1064" y="409"/>
                  <a:pt x="1063" y="409"/>
                </a:cubicBezTo>
                <a:cubicBezTo>
                  <a:pt x="1063" y="408"/>
                  <a:pt x="1063" y="408"/>
                  <a:pt x="1063" y="408"/>
                </a:cubicBezTo>
                <a:cubicBezTo>
                  <a:pt x="1065" y="408"/>
                  <a:pt x="1066" y="408"/>
                  <a:pt x="1068" y="408"/>
                </a:cubicBezTo>
                <a:cubicBezTo>
                  <a:pt x="1068" y="407"/>
                  <a:pt x="1068" y="406"/>
                  <a:pt x="1068" y="404"/>
                </a:cubicBezTo>
                <a:close/>
                <a:moveTo>
                  <a:pt x="1063" y="372"/>
                </a:moveTo>
                <a:cubicBezTo>
                  <a:pt x="1062" y="372"/>
                  <a:pt x="1061" y="372"/>
                  <a:pt x="1061" y="371"/>
                </a:cubicBezTo>
                <a:cubicBezTo>
                  <a:pt x="1060" y="370"/>
                  <a:pt x="1060" y="370"/>
                  <a:pt x="1060" y="370"/>
                </a:cubicBezTo>
                <a:cubicBezTo>
                  <a:pt x="1060" y="369"/>
                  <a:pt x="1060" y="368"/>
                  <a:pt x="1061" y="367"/>
                </a:cubicBezTo>
                <a:cubicBezTo>
                  <a:pt x="1062" y="367"/>
                  <a:pt x="1064" y="367"/>
                  <a:pt x="1066" y="367"/>
                </a:cubicBezTo>
                <a:cubicBezTo>
                  <a:pt x="1065" y="370"/>
                  <a:pt x="1064" y="370"/>
                  <a:pt x="1063" y="372"/>
                </a:cubicBezTo>
                <a:close/>
                <a:moveTo>
                  <a:pt x="1075" y="373"/>
                </a:moveTo>
                <a:cubicBezTo>
                  <a:pt x="1073" y="373"/>
                  <a:pt x="1073" y="373"/>
                  <a:pt x="1073" y="373"/>
                </a:cubicBezTo>
                <a:cubicBezTo>
                  <a:pt x="1074" y="372"/>
                  <a:pt x="1074" y="371"/>
                  <a:pt x="1075" y="370"/>
                </a:cubicBezTo>
                <a:cubicBezTo>
                  <a:pt x="1075" y="371"/>
                  <a:pt x="1075" y="371"/>
                  <a:pt x="1075" y="373"/>
                </a:cubicBezTo>
                <a:close/>
                <a:moveTo>
                  <a:pt x="1077" y="368"/>
                </a:moveTo>
                <a:cubicBezTo>
                  <a:pt x="1076" y="368"/>
                  <a:pt x="1074" y="369"/>
                  <a:pt x="1073" y="369"/>
                </a:cubicBezTo>
                <a:cubicBezTo>
                  <a:pt x="1073" y="368"/>
                  <a:pt x="1073" y="367"/>
                  <a:pt x="1073" y="367"/>
                </a:cubicBezTo>
                <a:cubicBezTo>
                  <a:pt x="1075" y="367"/>
                  <a:pt x="1076" y="367"/>
                  <a:pt x="1077" y="367"/>
                </a:cubicBezTo>
                <a:cubicBezTo>
                  <a:pt x="1077" y="368"/>
                  <a:pt x="1077" y="368"/>
                  <a:pt x="1077" y="368"/>
                </a:cubicBezTo>
                <a:close/>
                <a:moveTo>
                  <a:pt x="1091" y="366"/>
                </a:moveTo>
                <a:cubicBezTo>
                  <a:pt x="1093" y="367"/>
                  <a:pt x="1092" y="366"/>
                  <a:pt x="1093" y="367"/>
                </a:cubicBezTo>
                <a:cubicBezTo>
                  <a:pt x="1092" y="366"/>
                  <a:pt x="1092" y="367"/>
                  <a:pt x="1091" y="366"/>
                </a:cubicBezTo>
                <a:close/>
                <a:moveTo>
                  <a:pt x="1089" y="355"/>
                </a:moveTo>
                <a:cubicBezTo>
                  <a:pt x="1093" y="356"/>
                  <a:pt x="1093" y="356"/>
                  <a:pt x="1093" y="356"/>
                </a:cubicBezTo>
                <a:cubicBezTo>
                  <a:pt x="1093" y="356"/>
                  <a:pt x="1093" y="357"/>
                  <a:pt x="1093" y="357"/>
                </a:cubicBezTo>
                <a:cubicBezTo>
                  <a:pt x="1091" y="357"/>
                  <a:pt x="1088" y="357"/>
                  <a:pt x="1086" y="356"/>
                </a:cubicBezTo>
                <a:cubicBezTo>
                  <a:pt x="1087" y="356"/>
                  <a:pt x="1088" y="356"/>
                  <a:pt x="1089" y="355"/>
                </a:cubicBezTo>
                <a:close/>
                <a:moveTo>
                  <a:pt x="1085" y="365"/>
                </a:moveTo>
                <a:cubicBezTo>
                  <a:pt x="1086" y="365"/>
                  <a:pt x="1087" y="365"/>
                  <a:pt x="1088" y="365"/>
                </a:cubicBezTo>
                <a:cubicBezTo>
                  <a:pt x="1088" y="368"/>
                  <a:pt x="1088" y="366"/>
                  <a:pt x="1089" y="369"/>
                </a:cubicBezTo>
                <a:cubicBezTo>
                  <a:pt x="1086" y="369"/>
                  <a:pt x="1084" y="369"/>
                  <a:pt x="1083" y="367"/>
                </a:cubicBezTo>
                <a:cubicBezTo>
                  <a:pt x="1082" y="367"/>
                  <a:pt x="1082" y="367"/>
                  <a:pt x="1082" y="366"/>
                </a:cubicBezTo>
                <a:cubicBezTo>
                  <a:pt x="1083" y="366"/>
                  <a:pt x="1084" y="365"/>
                  <a:pt x="1085" y="365"/>
                </a:cubicBezTo>
                <a:close/>
                <a:moveTo>
                  <a:pt x="1076" y="348"/>
                </a:moveTo>
                <a:cubicBezTo>
                  <a:pt x="1077" y="350"/>
                  <a:pt x="1076" y="350"/>
                  <a:pt x="1077" y="354"/>
                </a:cubicBezTo>
                <a:cubicBezTo>
                  <a:pt x="1076" y="353"/>
                  <a:pt x="1076" y="353"/>
                  <a:pt x="1075" y="353"/>
                </a:cubicBezTo>
                <a:cubicBezTo>
                  <a:pt x="1075" y="355"/>
                  <a:pt x="1075" y="355"/>
                  <a:pt x="1075" y="355"/>
                </a:cubicBezTo>
                <a:cubicBezTo>
                  <a:pt x="1077" y="356"/>
                  <a:pt x="1080" y="356"/>
                  <a:pt x="1083" y="357"/>
                </a:cubicBezTo>
                <a:cubicBezTo>
                  <a:pt x="1077" y="360"/>
                  <a:pt x="1070" y="357"/>
                  <a:pt x="1066" y="362"/>
                </a:cubicBezTo>
                <a:cubicBezTo>
                  <a:pt x="1064" y="362"/>
                  <a:pt x="1063" y="361"/>
                  <a:pt x="1062" y="361"/>
                </a:cubicBezTo>
                <a:cubicBezTo>
                  <a:pt x="1063" y="360"/>
                  <a:pt x="1064" y="359"/>
                  <a:pt x="1064" y="358"/>
                </a:cubicBezTo>
                <a:cubicBezTo>
                  <a:pt x="1061" y="356"/>
                  <a:pt x="1062" y="357"/>
                  <a:pt x="1057" y="356"/>
                </a:cubicBezTo>
                <a:cubicBezTo>
                  <a:pt x="1057" y="355"/>
                  <a:pt x="1057" y="355"/>
                  <a:pt x="1057" y="355"/>
                </a:cubicBezTo>
                <a:cubicBezTo>
                  <a:pt x="1059" y="354"/>
                  <a:pt x="1063" y="352"/>
                  <a:pt x="1065" y="350"/>
                </a:cubicBezTo>
                <a:cubicBezTo>
                  <a:pt x="1071" y="352"/>
                  <a:pt x="1072" y="351"/>
                  <a:pt x="1076" y="348"/>
                </a:cubicBezTo>
                <a:close/>
                <a:moveTo>
                  <a:pt x="1081" y="303"/>
                </a:moveTo>
                <a:cubicBezTo>
                  <a:pt x="1079" y="302"/>
                  <a:pt x="1080" y="302"/>
                  <a:pt x="1079" y="301"/>
                </a:cubicBezTo>
                <a:cubicBezTo>
                  <a:pt x="1081" y="302"/>
                  <a:pt x="1080" y="302"/>
                  <a:pt x="1081" y="303"/>
                </a:cubicBezTo>
                <a:close/>
                <a:moveTo>
                  <a:pt x="1074" y="331"/>
                </a:moveTo>
                <a:cubicBezTo>
                  <a:pt x="1073" y="330"/>
                  <a:pt x="1073" y="330"/>
                  <a:pt x="1072" y="329"/>
                </a:cubicBezTo>
                <a:cubicBezTo>
                  <a:pt x="1074" y="330"/>
                  <a:pt x="1073" y="330"/>
                  <a:pt x="1074" y="331"/>
                </a:cubicBezTo>
                <a:close/>
                <a:moveTo>
                  <a:pt x="1068" y="320"/>
                </a:moveTo>
                <a:cubicBezTo>
                  <a:pt x="1066" y="327"/>
                  <a:pt x="1067" y="330"/>
                  <a:pt x="1069" y="334"/>
                </a:cubicBezTo>
                <a:cubicBezTo>
                  <a:pt x="1070" y="335"/>
                  <a:pt x="1070" y="335"/>
                  <a:pt x="1071" y="336"/>
                </a:cubicBezTo>
                <a:cubicBezTo>
                  <a:pt x="1073" y="335"/>
                  <a:pt x="1074" y="334"/>
                  <a:pt x="1076" y="333"/>
                </a:cubicBezTo>
                <a:cubicBezTo>
                  <a:pt x="1076" y="331"/>
                  <a:pt x="1077" y="333"/>
                  <a:pt x="1075" y="331"/>
                </a:cubicBezTo>
                <a:cubicBezTo>
                  <a:pt x="1076" y="329"/>
                  <a:pt x="1076" y="329"/>
                  <a:pt x="1076" y="329"/>
                </a:cubicBezTo>
                <a:cubicBezTo>
                  <a:pt x="1082" y="330"/>
                  <a:pt x="1082" y="330"/>
                  <a:pt x="1082" y="330"/>
                </a:cubicBezTo>
                <a:cubicBezTo>
                  <a:pt x="1081" y="333"/>
                  <a:pt x="1081" y="334"/>
                  <a:pt x="1080" y="335"/>
                </a:cubicBezTo>
                <a:cubicBezTo>
                  <a:pt x="1078" y="337"/>
                  <a:pt x="1067" y="337"/>
                  <a:pt x="1064" y="337"/>
                </a:cubicBezTo>
                <a:cubicBezTo>
                  <a:pt x="1062" y="336"/>
                  <a:pt x="1060" y="336"/>
                  <a:pt x="1058" y="335"/>
                </a:cubicBezTo>
                <a:cubicBezTo>
                  <a:pt x="1050" y="336"/>
                  <a:pt x="1038" y="338"/>
                  <a:pt x="1030" y="339"/>
                </a:cubicBezTo>
                <a:cubicBezTo>
                  <a:pt x="1027" y="339"/>
                  <a:pt x="1024" y="338"/>
                  <a:pt x="1020" y="338"/>
                </a:cubicBezTo>
                <a:cubicBezTo>
                  <a:pt x="1016" y="338"/>
                  <a:pt x="1008" y="342"/>
                  <a:pt x="1004" y="342"/>
                </a:cubicBezTo>
                <a:cubicBezTo>
                  <a:pt x="1001" y="342"/>
                  <a:pt x="1001" y="338"/>
                  <a:pt x="994" y="341"/>
                </a:cubicBezTo>
                <a:cubicBezTo>
                  <a:pt x="994" y="341"/>
                  <a:pt x="993" y="341"/>
                  <a:pt x="993" y="341"/>
                </a:cubicBezTo>
                <a:cubicBezTo>
                  <a:pt x="995" y="339"/>
                  <a:pt x="996" y="340"/>
                  <a:pt x="997" y="336"/>
                </a:cubicBezTo>
                <a:cubicBezTo>
                  <a:pt x="1000" y="337"/>
                  <a:pt x="1001" y="337"/>
                  <a:pt x="1002" y="338"/>
                </a:cubicBezTo>
                <a:cubicBezTo>
                  <a:pt x="1004" y="338"/>
                  <a:pt x="1004" y="339"/>
                  <a:pt x="1005" y="338"/>
                </a:cubicBezTo>
                <a:cubicBezTo>
                  <a:pt x="1006" y="337"/>
                  <a:pt x="1007" y="336"/>
                  <a:pt x="1008" y="335"/>
                </a:cubicBezTo>
                <a:cubicBezTo>
                  <a:pt x="1007" y="331"/>
                  <a:pt x="1007" y="331"/>
                  <a:pt x="1005" y="327"/>
                </a:cubicBezTo>
                <a:cubicBezTo>
                  <a:pt x="998" y="327"/>
                  <a:pt x="987" y="328"/>
                  <a:pt x="981" y="331"/>
                </a:cubicBezTo>
                <a:cubicBezTo>
                  <a:pt x="977" y="330"/>
                  <a:pt x="976" y="329"/>
                  <a:pt x="974" y="326"/>
                </a:cubicBezTo>
                <a:cubicBezTo>
                  <a:pt x="974" y="326"/>
                  <a:pt x="973" y="326"/>
                  <a:pt x="973" y="325"/>
                </a:cubicBezTo>
                <a:cubicBezTo>
                  <a:pt x="986" y="323"/>
                  <a:pt x="1001" y="327"/>
                  <a:pt x="1011" y="317"/>
                </a:cubicBezTo>
                <a:cubicBezTo>
                  <a:pt x="1012" y="317"/>
                  <a:pt x="1013" y="317"/>
                  <a:pt x="1014" y="318"/>
                </a:cubicBezTo>
                <a:cubicBezTo>
                  <a:pt x="1013" y="319"/>
                  <a:pt x="1013" y="320"/>
                  <a:pt x="1013" y="322"/>
                </a:cubicBezTo>
                <a:cubicBezTo>
                  <a:pt x="1033" y="325"/>
                  <a:pt x="1051" y="317"/>
                  <a:pt x="1068" y="320"/>
                </a:cubicBezTo>
                <a:close/>
                <a:moveTo>
                  <a:pt x="1023" y="289"/>
                </a:moveTo>
                <a:cubicBezTo>
                  <a:pt x="1022" y="289"/>
                  <a:pt x="1021" y="288"/>
                  <a:pt x="1021" y="288"/>
                </a:cubicBezTo>
                <a:cubicBezTo>
                  <a:pt x="1021" y="287"/>
                  <a:pt x="1020" y="285"/>
                  <a:pt x="1020" y="284"/>
                </a:cubicBezTo>
                <a:cubicBezTo>
                  <a:pt x="1027" y="286"/>
                  <a:pt x="1027" y="286"/>
                  <a:pt x="1027" y="286"/>
                </a:cubicBezTo>
                <a:cubicBezTo>
                  <a:pt x="1026" y="288"/>
                  <a:pt x="1025" y="287"/>
                  <a:pt x="1023" y="289"/>
                </a:cubicBezTo>
                <a:close/>
                <a:moveTo>
                  <a:pt x="1054" y="274"/>
                </a:moveTo>
                <a:cubicBezTo>
                  <a:pt x="1053" y="274"/>
                  <a:pt x="1053" y="274"/>
                  <a:pt x="1053" y="274"/>
                </a:cubicBezTo>
                <a:cubicBezTo>
                  <a:pt x="1054" y="270"/>
                  <a:pt x="1054" y="270"/>
                  <a:pt x="1054" y="270"/>
                </a:cubicBezTo>
                <a:cubicBezTo>
                  <a:pt x="1052" y="269"/>
                  <a:pt x="1052" y="269"/>
                  <a:pt x="1051" y="268"/>
                </a:cubicBezTo>
                <a:cubicBezTo>
                  <a:pt x="1047" y="269"/>
                  <a:pt x="1043" y="271"/>
                  <a:pt x="1041" y="276"/>
                </a:cubicBezTo>
                <a:cubicBezTo>
                  <a:pt x="1039" y="274"/>
                  <a:pt x="1038" y="272"/>
                  <a:pt x="1038" y="269"/>
                </a:cubicBezTo>
                <a:cubicBezTo>
                  <a:pt x="1036" y="269"/>
                  <a:pt x="1035" y="272"/>
                  <a:pt x="1033" y="272"/>
                </a:cubicBezTo>
                <a:cubicBezTo>
                  <a:pt x="1026" y="274"/>
                  <a:pt x="1024" y="267"/>
                  <a:pt x="1018" y="270"/>
                </a:cubicBezTo>
                <a:cubicBezTo>
                  <a:pt x="1017" y="270"/>
                  <a:pt x="1016" y="269"/>
                  <a:pt x="1015" y="269"/>
                </a:cubicBezTo>
                <a:cubicBezTo>
                  <a:pt x="1015" y="269"/>
                  <a:pt x="1015" y="268"/>
                  <a:pt x="1015" y="267"/>
                </a:cubicBezTo>
                <a:cubicBezTo>
                  <a:pt x="1020" y="266"/>
                  <a:pt x="1022" y="264"/>
                  <a:pt x="1027" y="263"/>
                </a:cubicBezTo>
                <a:cubicBezTo>
                  <a:pt x="1031" y="262"/>
                  <a:pt x="1034" y="268"/>
                  <a:pt x="1038" y="268"/>
                </a:cubicBezTo>
                <a:cubicBezTo>
                  <a:pt x="1039" y="268"/>
                  <a:pt x="1045" y="265"/>
                  <a:pt x="1046" y="265"/>
                </a:cubicBezTo>
                <a:cubicBezTo>
                  <a:pt x="1049" y="265"/>
                  <a:pt x="1050" y="267"/>
                  <a:pt x="1051" y="267"/>
                </a:cubicBezTo>
                <a:cubicBezTo>
                  <a:pt x="1053" y="267"/>
                  <a:pt x="1059" y="266"/>
                  <a:pt x="1060" y="266"/>
                </a:cubicBezTo>
                <a:cubicBezTo>
                  <a:pt x="1063" y="266"/>
                  <a:pt x="1064" y="270"/>
                  <a:pt x="1066" y="269"/>
                </a:cubicBezTo>
                <a:cubicBezTo>
                  <a:pt x="1066" y="268"/>
                  <a:pt x="1067" y="267"/>
                  <a:pt x="1067" y="266"/>
                </a:cubicBezTo>
                <a:cubicBezTo>
                  <a:pt x="1068" y="266"/>
                  <a:pt x="1069" y="267"/>
                  <a:pt x="1070" y="267"/>
                </a:cubicBezTo>
                <a:cubicBezTo>
                  <a:pt x="1066" y="272"/>
                  <a:pt x="1059" y="270"/>
                  <a:pt x="1054" y="274"/>
                </a:cubicBezTo>
                <a:close/>
                <a:moveTo>
                  <a:pt x="1073" y="268"/>
                </a:moveTo>
                <a:cubicBezTo>
                  <a:pt x="1076" y="264"/>
                  <a:pt x="1080" y="264"/>
                  <a:pt x="1082" y="260"/>
                </a:cubicBezTo>
                <a:cubicBezTo>
                  <a:pt x="1083" y="263"/>
                  <a:pt x="1080" y="262"/>
                  <a:pt x="1082" y="265"/>
                </a:cubicBezTo>
                <a:cubicBezTo>
                  <a:pt x="1081" y="269"/>
                  <a:pt x="1081" y="269"/>
                  <a:pt x="1076" y="269"/>
                </a:cubicBezTo>
                <a:cubicBezTo>
                  <a:pt x="1075" y="270"/>
                  <a:pt x="1076" y="269"/>
                  <a:pt x="1074" y="270"/>
                </a:cubicBezTo>
                <a:cubicBezTo>
                  <a:pt x="1074" y="269"/>
                  <a:pt x="1074" y="269"/>
                  <a:pt x="1074" y="269"/>
                </a:cubicBezTo>
                <a:cubicBezTo>
                  <a:pt x="1074" y="269"/>
                  <a:pt x="1073" y="268"/>
                  <a:pt x="1073" y="268"/>
                </a:cubicBezTo>
                <a:close/>
                <a:moveTo>
                  <a:pt x="1099" y="278"/>
                </a:moveTo>
                <a:cubicBezTo>
                  <a:pt x="1093" y="284"/>
                  <a:pt x="1081" y="275"/>
                  <a:pt x="1074" y="273"/>
                </a:cubicBezTo>
                <a:cubicBezTo>
                  <a:pt x="1079" y="271"/>
                  <a:pt x="1084" y="273"/>
                  <a:pt x="1088" y="270"/>
                </a:cubicBezTo>
                <a:cubicBezTo>
                  <a:pt x="1091" y="273"/>
                  <a:pt x="1095" y="275"/>
                  <a:pt x="1099" y="273"/>
                </a:cubicBezTo>
                <a:cubicBezTo>
                  <a:pt x="1103" y="273"/>
                  <a:pt x="1103" y="273"/>
                  <a:pt x="1103" y="273"/>
                </a:cubicBezTo>
                <a:cubicBezTo>
                  <a:pt x="1101" y="276"/>
                  <a:pt x="1098" y="277"/>
                  <a:pt x="1099" y="278"/>
                </a:cubicBezTo>
                <a:close/>
                <a:moveTo>
                  <a:pt x="1128" y="264"/>
                </a:moveTo>
                <a:cubicBezTo>
                  <a:pt x="1118" y="262"/>
                  <a:pt x="1108" y="258"/>
                  <a:pt x="1101" y="261"/>
                </a:cubicBezTo>
                <a:cubicBezTo>
                  <a:pt x="1101" y="261"/>
                  <a:pt x="1100" y="261"/>
                  <a:pt x="1100" y="261"/>
                </a:cubicBezTo>
                <a:cubicBezTo>
                  <a:pt x="1100" y="260"/>
                  <a:pt x="1100" y="260"/>
                  <a:pt x="1100" y="259"/>
                </a:cubicBezTo>
                <a:cubicBezTo>
                  <a:pt x="1108" y="258"/>
                  <a:pt x="1118" y="261"/>
                  <a:pt x="1125" y="259"/>
                </a:cubicBezTo>
                <a:cubicBezTo>
                  <a:pt x="1127" y="260"/>
                  <a:pt x="1127" y="260"/>
                  <a:pt x="1128" y="262"/>
                </a:cubicBezTo>
                <a:lnTo>
                  <a:pt x="1128" y="264"/>
                </a:lnTo>
                <a:close/>
                <a:moveTo>
                  <a:pt x="1136" y="259"/>
                </a:moveTo>
                <a:cubicBezTo>
                  <a:pt x="1129" y="258"/>
                  <a:pt x="1123" y="257"/>
                  <a:pt x="1128" y="251"/>
                </a:cubicBezTo>
                <a:cubicBezTo>
                  <a:pt x="1131" y="252"/>
                  <a:pt x="1133" y="252"/>
                  <a:pt x="1135" y="253"/>
                </a:cubicBezTo>
                <a:cubicBezTo>
                  <a:pt x="1135" y="253"/>
                  <a:pt x="1135" y="253"/>
                  <a:pt x="1135" y="254"/>
                </a:cubicBezTo>
                <a:cubicBezTo>
                  <a:pt x="1136" y="255"/>
                  <a:pt x="1136" y="257"/>
                  <a:pt x="1136" y="258"/>
                </a:cubicBezTo>
                <a:cubicBezTo>
                  <a:pt x="1136" y="258"/>
                  <a:pt x="1136" y="259"/>
                  <a:pt x="1136" y="259"/>
                </a:cubicBezTo>
                <a:close/>
                <a:moveTo>
                  <a:pt x="1141" y="234"/>
                </a:moveTo>
                <a:cubicBezTo>
                  <a:pt x="1142" y="234"/>
                  <a:pt x="1143" y="234"/>
                  <a:pt x="1143" y="234"/>
                </a:cubicBezTo>
                <a:cubicBezTo>
                  <a:pt x="1143" y="236"/>
                  <a:pt x="1143" y="236"/>
                  <a:pt x="1142" y="237"/>
                </a:cubicBezTo>
                <a:cubicBezTo>
                  <a:pt x="1142" y="237"/>
                  <a:pt x="1142" y="238"/>
                  <a:pt x="1142" y="238"/>
                </a:cubicBezTo>
                <a:cubicBezTo>
                  <a:pt x="1141" y="238"/>
                  <a:pt x="1140" y="238"/>
                  <a:pt x="1140" y="238"/>
                </a:cubicBezTo>
                <a:cubicBezTo>
                  <a:pt x="1140" y="235"/>
                  <a:pt x="1141" y="235"/>
                  <a:pt x="1141" y="234"/>
                </a:cubicBezTo>
                <a:close/>
                <a:moveTo>
                  <a:pt x="1144" y="264"/>
                </a:moveTo>
                <a:cubicBezTo>
                  <a:pt x="1145" y="265"/>
                  <a:pt x="1145" y="264"/>
                  <a:pt x="1146" y="265"/>
                </a:cubicBezTo>
                <a:cubicBezTo>
                  <a:pt x="1144" y="264"/>
                  <a:pt x="1145" y="265"/>
                  <a:pt x="1144" y="264"/>
                </a:cubicBezTo>
                <a:close/>
                <a:moveTo>
                  <a:pt x="1150" y="257"/>
                </a:moveTo>
                <a:cubicBezTo>
                  <a:pt x="1148" y="256"/>
                  <a:pt x="1149" y="256"/>
                  <a:pt x="1148" y="255"/>
                </a:cubicBezTo>
                <a:cubicBezTo>
                  <a:pt x="1146" y="255"/>
                  <a:pt x="1144" y="254"/>
                  <a:pt x="1142" y="254"/>
                </a:cubicBezTo>
                <a:cubicBezTo>
                  <a:pt x="1142" y="253"/>
                  <a:pt x="1142" y="252"/>
                  <a:pt x="1142" y="252"/>
                </a:cubicBezTo>
                <a:cubicBezTo>
                  <a:pt x="1142" y="251"/>
                  <a:pt x="1143" y="251"/>
                  <a:pt x="1143" y="251"/>
                </a:cubicBezTo>
                <a:cubicBezTo>
                  <a:pt x="1146" y="251"/>
                  <a:pt x="1149" y="252"/>
                  <a:pt x="1150" y="253"/>
                </a:cubicBezTo>
                <a:cubicBezTo>
                  <a:pt x="1151" y="255"/>
                  <a:pt x="1150" y="254"/>
                  <a:pt x="1150" y="257"/>
                </a:cubicBezTo>
                <a:close/>
                <a:moveTo>
                  <a:pt x="1147" y="235"/>
                </a:moveTo>
                <a:cubicBezTo>
                  <a:pt x="1148" y="234"/>
                  <a:pt x="1150" y="234"/>
                  <a:pt x="1151" y="233"/>
                </a:cubicBezTo>
                <a:cubicBezTo>
                  <a:pt x="1152" y="234"/>
                  <a:pt x="1154" y="234"/>
                  <a:pt x="1155" y="234"/>
                </a:cubicBezTo>
                <a:cubicBezTo>
                  <a:pt x="1153" y="237"/>
                  <a:pt x="1152" y="236"/>
                  <a:pt x="1147" y="235"/>
                </a:cubicBezTo>
                <a:close/>
                <a:moveTo>
                  <a:pt x="1149" y="219"/>
                </a:moveTo>
                <a:cubicBezTo>
                  <a:pt x="1150" y="220"/>
                  <a:pt x="1151" y="220"/>
                  <a:pt x="1152" y="220"/>
                </a:cubicBezTo>
                <a:cubicBezTo>
                  <a:pt x="1150" y="220"/>
                  <a:pt x="1150" y="221"/>
                  <a:pt x="1149" y="219"/>
                </a:cubicBezTo>
                <a:close/>
                <a:moveTo>
                  <a:pt x="1157" y="214"/>
                </a:moveTo>
                <a:cubicBezTo>
                  <a:pt x="1153" y="213"/>
                  <a:pt x="1149" y="213"/>
                  <a:pt x="1148" y="210"/>
                </a:cubicBezTo>
                <a:cubicBezTo>
                  <a:pt x="1148" y="208"/>
                  <a:pt x="1148" y="209"/>
                  <a:pt x="1149" y="206"/>
                </a:cubicBezTo>
                <a:cubicBezTo>
                  <a:pt x="1150" y="206"/>
                  <a:pt x="1151" y="206"/>
                  <a:pt x="1152" y="206"/>
                </a:cubicBezTo>
                <a:cubicBezTo>
                  <a:pt x="1153" y="209"/>
                  <a:pt x="1155" y="211"/>
                  <a:pt x="1157" y="213"/>
                </a:cubicBezTo>
                <a:cubicBezTo>
                  <a:pt x="1157" y="213"/>
                  <a:pt x="1157" y="213"/>
                  <a:pt x="1157" y="214"/>
                </a:cubicBezTo>
                <a:close/>
                <a:moveTo>
                  <a:pt x="1166" y="266"/>
                </a:moveTo>
                <a:cubicBezTo>
                  <a:pt x="1164" y="266"/>
                  <a:pt x="1163" y="266"/>
                  <a:pt x="1161" y="266"/>
                </a:cubicBezTo>
                <a:cubicBezTo>
                  <a:pt x="1160" y="266"/>
                  <a:pt x="1159" y="266"/>
                  <a:pt x="1158" y="266"/>
                </a:cubicBezTo>
                <a:cubicBezTo>
                  <a:pt x="1160" y="263"/>
                  <a:pt x="1161" y="264"/>
                  <a:pt x="1162" y="261"/>
                </a:cubicBezTo>
                <a:cubicBezTo>
                  <a:pt x="1163" y="261"/>
                  <a:pt x="1164" y="262"/>
                  <a:pt x="1165" y="262"/>
                </a:cubicBezTo>
                <a:cubicBezTo>
                  <a:pt x="1166" y="263"/>
                  <a:pt x="1166" y="264"/>
                  <a:pt x="1167" y="265"/>
                </a:cubicBezTo>
                <a:cubicBezTo>
                  <a:pt x="1167" y="266"/>
                  <a:pt x="1167" y="266"/>
                  <a:pt x="1166" y="266"/>
                </a:cubicBezTo>
                <a:close/>
                <a:moveTo>
                  <a:pt x="1170" y="253"/>
                </a:moveTo>
                <a:cubicBezTo>
                  <a:pt x="1169" y="254"/>
                  <a:pt x="1168" y="254"/>
                  <a:pt x="1168" y="255"/>
                </a:cubicBezTo>
                <a:cubicBezTo>
                  <a:pt x="1165" y="254"/>
                  <a:pt x="1162" y="254"/>
                  <a:pt x="1160" y="254"/>
                </a:cubicBezTo>
                <a:cubicBezTo>
                  <a:pt x="1160" y="254"/>
                  <a:pt x="1161" y="254"/>
                  <a:pt x="1161" y="253"/>
                </a:cubicBezTo>
                <a:cubicBezTo>
                  <a:pt x="1160" y="252"/>
                  <a:pt x="1161" y="252"/>
                  <a:pt x="1161" y="249"/>
                </a:cubicBezTo>
                <a:cubicBezTo>
                  <a:pt x="1164" y="249"/>
                  <a:pt x="1167" y="249"/>
                  <a:pt x="1171" y="250"/>
                </a:cubicBezTo>
                <a:cubicBezTo>
                  <a:pt x="1171" y="251"/>
                  <a:pt x="1170" y="252"/>
                  <a:pt x="1170" y="253"/>
                </a:cubicBezTo>
                <a:close/>
                <a:moveTo>
                  <a:pt x="1183" y="252"/>
                </a:moveTo>
                <a:cubicBezTo>
                  <a:pt x="1181" y="252"/>
                  <a:pt x="1180" y="252"/>
                  <a:pt x="1178" y="254"/>
                </a:cubicBezTo>
                <a:cubicBezTo>
                  <a:pt x="1177" y="254"/>
                  <a:pt x="1176" y="253"/>
                  <a:pt x="1174" y="253"/>
                </a:cubicBezTo>
                <a:cubicBezTo>
                  <a:pt x="1175" y="251"/>
                  <a:pt x="1175" y="249"/>
                  <a:pt x="1176" y="247"/>
                </a:cubicBezTo>
                <a:cubicBezTo>
                  <a:pt x="1179" y="248"/>
                  <a:pt x="1179" y="249"/>
                  <a:pt x="1183" y="251"/>
                </a:cubicBezTo>
                <a:cubicBezTo>
                  <a:pt x="1183" y="251"/>
                  <a:pt x="1183" y="251"/>
                  <a:pt x="1183" y="252"/>
                </a:cubicBezTo>
                <a:close/>
                <a:moveTo>
                  <a:pt x="1194" y="260"/>
                </a:moveTo>
                <a:cubicBezTo>
                  <a:pt x="1192" y="259"/>
                  <a:pt x="1192" y="259"/>
                  <a:pt x="1190" y="258"/>
                </a:cubicBezTo>
                <a:cubicBezTo>
                  <a:pt x="1190" y="258"/>
                  <a:pt x="1190" y="257"/>
                  <a:pt x="1190" y="256"/>
                </a:cubicBezTo>
                <a:cubicBezTo>
                  <a:pt x="1191" y="256"/>
                  <a:pt x="1192" y="256"/>
                  <a:pt x="1195" y="256"/>
                </a:cubicBezTo>
                <a:lnTo>
                  <a:pt x="1194" y="260"/>
                </a:lnTo>
                <a:close/>
                <a:moveTo>
                  <a:pt x="1195" y="254"/>
                </a:moveTo>
                <a:cubicBezTo>
                  <a:pt x="1195" y="255"/>
                  <a:pt x="1191" y="251"/>
                  <a:pt x="1188" y="254"/>
                </a:cubicBezTo>
                <a:cubicBezTo>
                  <a:pt x="1187" y="254"/>
                  <a:pt x="1187" y="253"/>
                  <a:pt x="1186" y="253"/>
                </a:cubicBezTo>
                <a:cubicBezTo>
                  <a:pt x="1186" y="253"/>
                  <a:pt x="1187" y="253"/>
                  <a:pt x="1187" y="252"/>
                </a:cubicBezTo>
                <a:cubicBezTo>
                  <a:pt x="1187" y="252"/>
                  <a:pt x="1187" y="251"/>
                  <a:pt x="1188" y="250"/>
                </a:cubicBezTo>
                <a:cubicBezTo>
                  <a:pt x="1190" y="251"/>
                  <a:pt x="1191" y="251"/>
                  <a:pt x="1193" y="250"/>
                </a:cubicBezTo>
                <a:cubicBezTo>
                  <a:pt x="1194" y="251"/>
                  <a:pt x="1195" y="251"/>
                  <a:pt x="1196" y="251"/>
                </a:cubicBezTo>
                <a:cubicBezTo>
                  <a:pt x="1196" y="251"/>
                  <a:pt x="1196" y="252"/>
                  <a:pt x="1197" y="252"/>
                </a:cubicBezTo>
                <a:cubicBezTo>
                  <a:pt x="1196" y="254"/>
                  <a:pt x="1196" y="253"/>
                  <a:pt x="1195" y="254"/>
                </a:cubicBezTo>
                <a:close/>
                <a:moveTo>
                  <a:pt x="1188" y="247"/>
                </a:moveTo>
                <a:cubicBezTo>
                  <a:pt x="1188" y="248"/>
                  <a:pt x="1188" y="248"/>
                  <a:pt x="1188" y="248"/>
                </a:cubicBezTo>
                <a:cubicBezTo>
                  <a:pt x="1187" y="248"/>
                  <a:pt x="1187" y="248"/>
                  <a:pt x="1186" y="248"/>
                </a:cubicBezTo>
                <a:cubicBezTo>
                  <a:pt x="1186" y="247"/>
                  <a:pt x="1186" y="247"/>
                  <a:pt x="1186" y="246"/>
                </a:cubicBezTo>
                <a:cubicBezTo>
                  <a:pt x="1187" y="246"/>
                  <a:pt x="1188" y="247"/>
                  <a:pt x="1188" y="247"/>
                </a:cubicBezTo>
                <a:close/>
                <a:moveTo>
                  <a:pt x="1187" y="233"/>
                </a:moveTo>
                <a:cubicBezTo>
                  <a:pt x="1188" y="234"/>
                  <a:pt x="1189" y="234"/>
                  <a:pt x="1191" y="234"/>
                </a:cubicBezTo>
                <a:cubicBezTo>
                  <a:pt x="1189" y="235"/>
                  <a:pt x="1188" y="235"/>
                  <a:pt x="1187" y="233"/>
                </a:cubicBezTo>
                <a:close/>
                <a:moveTo>
                  <a:pt x="1196" y="219"/>
                </a:moveTo>
                <a:cubicBezTo>
                  <a:pt x="1195" y="219"/>
                  <a:pt x="1193" y="219"/>
                  <a:pt x="1192" y="219"/>
                </a:cubicBezTo>
                <a:cubicBezTo>
                  <a:pt x="1192" y="218"/>
                  <a:pt x="1193" y="218"/>
                  <a:pt x="1193" y="218"/>
                </a:cubicBezTo>
                <a:cubicBezTo>
                  <a:pt x="1194" y="217"/>
                  <a:pt x="1194" y="217"/>
                  <a:pt x="1195" y="216"/>
                </a:cubicBezTo>
                <a:cubicBezTo>
                  <a:pt x="1197" y="218"/>
                  <a:pt x="1196" y="216"/>
                  <a:pt x="1196" y="219"/>
                </a:cubicBezTo>
                <a:close/>
                <a:moveTo>
                  <a:pt x="1202" y="220"/>
                </a:moveTo>
                <a:cubicBezTo>
                  <a:pt x="1202" y="219"/>
                  <a:pt x="1203" y="218"/>
                  <a:pt x="1203" y="218"/>
                </a:cubicBezTo>
                <a:cubicBezTo>
                  <a:pt x="1204" y="218"/>
                  <a:pt x="1205" y="218"/>
                  <a:pt x="1207" y="218"/>
                </a:cubicBezTo>
                <a:cubicBezTo>
                  <a:pt x="1205" y="221"/>
                  <a:pt x="1206" y="220"/>
                  <a:pt x="1202" y="220"/>
                </a:cubicBezTo>
                <a:close/>
                <a:moveTo>
                  <a:pt x="1207" y="215"/>
                </a:moveTo>
                <a:cubicBezTo>
                  <a:pt x="1206" y="216"/>
                  <a:pt x="1205" y="216"/>
                  <a:pt x="1204" y="217"/>
                </a:cubicBezTo>
                <a:cubicBezTo>
                  <a:pt x="1200" y="216"/>
                  <a:pt x="1200" y="216"/>
                  <a:pt x="1200" y="216"/>
                </a:cubicBezTo>
                <a:cubicBezTo>
                  <a:pt x="1201" y="214"/>
                  <a:pt x="1202" y="215"/>
                  <a:pt x="1203" y="214"/>
                </a:cubicBezTo>
                <a:cubicBezTo>
                  <a:pt x="1205" y="214"/>
                  <a:pt x="1206" y="214"/>
                  <a:pt x="1208" y="214"/>
                </a:cubicBezTo>
                <a:cubicBezTo>
                  <a:pt x="1207" y="215"/>
                  <a:pt x="1207" y="215"/>
                  <a:pt x="1207" y="215"/>
                </a:cubicBezTo>
                <a:close/>
                <a:moveTo>
                  <a:pt x="1206" y="202"/>
                </a:moveTo>
                <a:cubicBezTo>
                  <a:pt x="1202" y="201"/>
                  <a:pt x="1203" y="199"/>
                  <a:pt x="1197" y="198"/>
                </a:cubicBezTo>
                <a:cubicBezTo>
                  <a:pt x="1197" y="199"/>
                  <a:pt x="1197" y="200"/>
                  <a:pt x="1196" y="202"/>
                </a:cubicBezTo>
                <a:cubicBezTo>
                  <a:pt x="1189" y="200"/>
                  <a:pt x="1189" y="199"/>
                  <a:pt x="1183" y="198"/>
                </a:cubicBezTo>
                <a:cubicBezTo>
                  <a:pt x="1185" y="194"/>
                  <a:pt x="1185" y="193"/>
                  <a:pt x="1189" y="193"/>
                </a:cubicBezTo>
                <a:cubicBezTo>
                  <a:pt x="1188" y="190"/>
                  <a:pt x="1189" y="191"/>
                  <a:pt x="1187" y="189"/>
                </a:cubicBezTo>
                <a:cubicBezTo>
                  <a:pt x="1185" y="187"/>
                  <a:pt x="1176" y="186"/>
                  <a:pt x="1173" y="183"/>
                </a:cubicBezTo>
                <a:cubicBezTo>
                  <a:pt x="1172" y="180"/>
                  <a:pt x="1173" y="179"/>
                  <a:pt x="1171" y="176"/>
                </a:cubicBezTo>
                <a:cubicBezTo>
                  <a:pt x="1171" y="176"/>
                  <a:pt x="1171" y="176"/>
                  <a:pt x="1171" y="175"/>
                </a:cubicBezTo>
                <a:cubicBezTo>
                  <a:pt x="1176" y="175"/>
                  <a:pt x="1182" y="174"/>
                  <a:pt x="1186" y="178"/>
                </a:cubicBezTo>
                <a:cubicBezTo>
                  <a:pt x="1188" y="179"/>
                  <a:pt x="1187" y="179"/>
                  <a:pt x="1188" y="180"/>
                </a:cubicBezTo>
                <a:cubicBezTo>
                  <a:pt x="1187" y="180"/>
                  <a:pt x="1187" y="181"/>
                  <a:pt x="1186" y="181"/>
                </a:cubicBezTo>
                <a:cubicBezTo>
                  <a:pt x="1182" y="180"/>
                  <a:pt x="1183" y="180"/>
                  <a:pt x="1180" y="178"/>
                </a:cubicBezTo>
                <a:cubicBezTo>
                  <a:pt x="1180" y="178"/>
                  <a:pt x="1179" y="179"/>
                  <a:pt x="1179" y="179"/>
                </a:cubicBezTo>
                <a:cubicBezTo>
                  <a:pt x="1179" y="180"/>
                  <a:pt x="1178" y="182"/>
                  <a:pt x="1178" y="183"/>
                </a:cubicBezTo>
                <a:cubicBezTo>
                  <a:pt x="1188" y="184"/>
                  <a:pt x="1186" y="184"/>
                  <a:pt x="1191" y="179"/>
                </a:cubicBezTo>
                <a:cubicBezTo>
                  <a:pt x="1195" y="178"/>
                  <a:pt x="1202" y="178"/>
                  <a:pt x="1206" y="178"/>
                </a:cubicBezTo>
                <a:cubicBezTo>
                  <a:pt x="1205" y="186"/>
                  <a:pt x="1203" y="190"/>
                  <a:pt x="1198" y="192"/>
                </a:cubicBezTo>
                <a:cubicBezTo>
                  <a:pt x="1199" y="193"/>
                  <a:pt x="1199" y="193"/>
                  <a:pt x="1199" y="194"/>
                </a:cubicBezTo>
                <a:cubicBezTo>
                  <a:pt x="1201" y="195"/>
                  <a:pt x="1202" y="195"/>
                  <a:pt x="1204" y="194"/>
                </a:cubicBezTo>
                <a:cubicBezTo>
                  <a:pt x="1207" y="193"/>
                  <a:pt x="1208" y="189"/>
                  <a:pt x="1210" y="187"/>
                </a:cubicBezTo>
                <a:cubicBezTo>
                  <a:pt x="1214" y="187"/>
                  <a:pt x="1217" y="186"/>
                  <a:pt x="1222" y="187"/>
                </a:cubicBezTo>
                <a:cubicBezTo>
                  <a:pt x="1222" y="187"/>
                  <a:pt x="1221" y="187"/>
                  <a:pt x="1221" y="188"/>
                </a:cubicBezTo>
                <a:cubicBezTo>
                  <a:pt x="1218" y="188"/>
                  <a:pt x="1219" y="189"/>
                  <a:pt x="1217" y="190"/>
                </a:cubicBezTo>
                <a:cubicBezTo>
                  <a:pt x="1215" y="191"/>
                  <a:pt x="1217" y="190"/>
                  <a:pt x="1214" y="189"/>
                </a:cubicBezTo>
                <a:cubicBezTo>
                  <a:pt x="1213" y="190"/>
                  <a:pt x="1213" y="190"/>
                  <a:pt x="1212" y="190"/>
                </a:cubicBezTo>
                <a:cubicBezTo>
                  <a:pt x="1213" y="193"/>
                  <a:pt x="1214" y="193"/>
                  <a:pt x="1217" y="194"/>
                </a:cubicBezTo>
                <a:cubicBezTo>
                  <a:pt x="1216" y="200"/>
                  <a:pt x="1216" y="197"/>
                  <a:pt x="1213" y="202"/>
                </a:cubicBezTo>
                <a:cubicBezTo>
                  <a:pt x="1210" y="201"/>
                  <a:pt x="1208" y="203"/>
                  <a:pt x="1206" y="202"/>
                </a:cubicBezTo>
                <a:close/>
                <a:moveTo>
                  <a:pt x="1222" y="200"/>
                </a:moveTo>
                <a:cubicBezTo>
                  <a:pt x="1220" y="199"/>
                  <a:pt x="1221" y="200"/>
                  <a:pt x="1220" y="199"/>
                </a:cubicBezTo>
                <a:cubicBezTo>
                  <a:pt x="1222" y="200"/>
                  <a:pt x="1221" y="199"/>
                  <a:pt x="1222" y="200"/>
                </a:cubicBezTo>
                <a:close/>
                <a:moveTo>
                  <a:pt x="1233" y="225"/>
                </a:moveTo>
                <a:cubicBezTo>
                  <a:pt x="1233" y="225"/>
                  <a:pt x="1233" y="226"/>
                  <a:pt x="1233" y="226"/>
                </a:cubicBezTo>
                <a:cubicBezTo>
                  <a:pt x="1232" y="226"/>
                  <a:pt x="1232" y="225"/>
                  <a:pt x="1232" y="225"/>
                </a:cubicBezTo>
                <a:cubicBezTo>
                  <a:pt x="1225" y="225"/>
                  <a:pt x="1218" y="224"/>
                  <a:pt x="1214" y="226"/>
                </a:cubicBezTo>
                <a:cubicBezTo>
                  <a:pt x="1211" y="224"/>
                  <a:pt x="1212" y="225"/>
                  <a:pt x="1213" y="221"/>
                </a:cubicBezTo>
                <a:cubicBezTo>
                  <a:pt x="1210" y="221"/>
                  <a:pt x="1211" y="221"/>
                  <a:pt x="1210" y="220"/>
                </a:cubicBezTo>
                <a:cubicBezTo>
                  <a:pt x="1209" y="220"/>
                  <a:pt x="1209" y="219"/>
                  <a:pt x="1209" y="219"/>
                </a:cubicBezTo>
                <a:cubicBezTo>
                  <a:pt x="1209" y="219"/>
                  <a:pt x="1210" y="218"/>
                  <a:pt x="1210" y="218"/>
                </a:cubicBezTo>
                <a:cubicBezTo>
                  <a:pt x="1216" y="220"/>
                  <a:pt x="1219" y="226"/>
                  <a:pt x="1225" y="222"/>
                </a:cubicBezTo>
                <a:cubicBezTo>
                  <a:pt x="1226" y="221"/>
                  <a:pt x="1225" y="222"/>
                  <a:pt x="1226" y="220"/>
                </a:cubicBezTo>
                <a:cubicBezTo>
                  <a:pt x="1226" y="219"/>
                  <a:pt x="1226" y="220"/>
                  <a:pt x="1226" y="218"/>
                </a:cubicBezTo>
                <a:cubicBezTo>
                  <a:pt x="1224" y="218"/>
                  <a:pt x="1225" y="218"/>
                  <a:pt x="1224" y="219"/>
                </a:cubicBezTo>
                <a:cubicBezTo>
                  <a:pt x="1219" y="218"/>
                  <a:pt x="1217" y="217"/>
                  <a:pt x="1215" y="215"/>
                </a:cubicBezTo>
                <a:cubicBezTo>
                  <a:pt x="1215" y="214"/>
                  <a:pt x="1215" y="213"/>
                  <a:pt x="1215" y="213"/>
                </a:cubicBezTo>
                <a:cubicBezTo>
                  <a:pt x="1222" y="212"/>
                  <a:pt x="1231" y="218"/>
                  <a:pt x="1239" y="214"/>
                </a:cubicBezTo>
                <a:cubicBezTo>
                  <a:pt x="1240" y="215"/>
                  <a:pt x="1241" y="215"/>
                  <a:pt x="1241" y="215"/>
                </a:cubicBezTo>
                <a:cubicBezTo>
                  <a:pt x="1240" y="220"/>
                  <a:pt x="1241" y="223"/>
                  <a:pt x="1244" y="225"/>
                </a:cubicBezTo>
                <a:cubicBezTo>
                  <a:pt x="1242" y="226"/>
                  <a:pt x="1238" y="226"/>
                  <a:pt x="1233" y="225"/>
                </a:cubicBezTo>
                <a:close/>
                <a:moveTo>
                  <a:pt x="1245" y="217"/>
                </a:moveTo>
                <a:cubicBezTo>
                  <a:pt x="1245" y="217"/>
                  <a:pt x="1244" y="217"/>
                  <a:pt x="1244" y="216"/>
                </a:cubicBezTo>
                <a:cubicBezTo>
                  <a:pt x="1246" y="214"/>
                  <a:pt x="1246" y="214"/>
                  <a:pt x="1248" y="212"/>
                </a:cubicBezTo>
                <a:cubicBezTo>
                  <a:pt x="1248" y="212"/>
                  <a:pt x="1249" y="212"/>
                  <a:pt x="1249" y="212"/>
                </a:cubicBezTo>
                <a:cubicBezTo>
                  <a:pt x="1248" y="214"/>
                  <a:pt x="1247" y="215"/>
                  <a:pt x="1245" y="216"/>
                </a:cubicBezTo>
                <a:cubicBezTo>
                  <a:pt x="1245" y="216"/>
                  <a:pt x="1245" y="216"/>
                  <a:pt x="1245" y="217"/>
                </a:cubicBezTo>
                <a:close/>
                <a:moveTo>
                  <a:pt x="1252" y="225"/>
                </a:moveTo>
                <a:cubicBezTo>
                  <a:pt x="1251" y="226"/>
                  <a:pt x="1251" y="226"/>
                  <a:pt x="1250" y="226"/>
                </a:cubicBezTo>
                <a:cubicBezTo>
                  <a:pt x="1249" y="226"/>
                  <a:pt x="1247" y="226"/>
                  <a:pt x="1245" y="225"/>
                </a:cubicBezTo>
                <a:cubicBezTo>
                  <a:pt x="1246" y="225"/>
                  <a:pt x="1248" y="224"/>
                  <a:pt x="1249" y="224"/>
                </a:cubicBezTo>
                <a:cubicBezTo>
                  <a:pt x="1250" y="224"/>
                  <a:pt x="1251" y="224"/>
                  <a:pt x="1252" y="224"/>
                </a:cubicBezTo>
                <a:cubicBezTo>
                  <a:pt x="1252" y="225"/>
                  <a:pt x="1252" y="225"/>
                  <a:pt x="1252" y="225"/>
                </a:cubicBezTo>
                <a:close/>
                <a:moveTo>
                  <a:pt x="1253" y="246"/>
                </a:moveTo>
                <a:cubicBezTo>
                  <a:pt x="1254" y="246"/>
                  <a:pt x="1256" y="246"/>
                  <a:pt x="1257" y="247"/>
                </a:cubicBezTo>
                <a:cubicBezTo>
                  <a:pt x="1255" y="247"/>
                  <a:pt x="1254" y="247"/>
                  <a:pt x="1253" y="246"/>
                </a:cubicBezTo>
                <a:close/>
                <a:moveTo>
                  <a:pt x="1254" y="198"/>
                </a:moveTo>
                <a:cubicBezTo>
                  <a:pt x="1249" y="199"/>
                  <a:pt x="1247" y="200"/>
                  <a:pt x="1244" y="196"/>
                </a:cubicBezTo>
                <a:cubicBezTo>
                  <a:pt x="1242" y="195"/>
                  <a:pt x="1243" y="196"/>
                  <a:pt x="1242" y="195"/>
                </a:cubicBezTo>
                <a:cubicBezTo>
                  <a:pt x="1248" y="193"/>
                  <a:pt x="1250" y="190"/>
                  <a:pt x="1256" y="193"/>
                </a:cubicBezTo>
                <a:cubicBezTo>
                  <a:pt x="1256" y="192"/>
                  <a:pt x="1257" y="191"/>
                  <a:pt x="1257" y="191"/>
                </a:cubicBezTo>
                <a:cubicBezTo>
                  <a:pt x="1258" y="191"/>
                  <a:pt x="1259" y="191"/>
                  <a:pt x="1260" y="191"/>
                </a:cubicBezTo>
                <a:cubicBezTo>
                  <a:pt x="1257" y="194"/>
                  <a:pt x="1256" y="194"/>
                  <a:pt x="1254" y="198"/>
                </a:cubicBezTo>
                <a:close/>
                <a:moveTo>
                  <a:pt x="1260" y="212"/>
                </a:moveTo>
                <a:cubicBezTo>
                  <a:pt x="1261" y="209"/>
                  <a:pt x="1263" y="209"/>
                  <a:pt x="1264" y="206"/>
                </a:cubicBezTo>
                <a:cubicBezTo>
                  <a:pt x="1265" y="206"/>
                  <a:pt x="1265" y="206"/>
                  <a:pt x="1265" y="206"/>
                </a:cubicBezTo>
                <a:cubicBezTo>
                  <a:pt x="1266" y="207"/>
                  <a:pt x="1266" y="208"/>
                  <a:pt x="1267" y="208"/>
                </a:cubicBezTo>
                <a:cubicBezTo>
                  <a:pt x="1267" y="209"/>
                  <a:pt x="1266" y="210"/>
                  <a:pt x="1266" y="211"/>
                </a:cubicBezTo>
                <a:cubicBezTo>
                  <a:pt x="1269" y="212"/>
                  <a:pt x="1270" y="212"/>
                  <a:pt x="1271" y="211"/>
                </a:cubicBezTo>
                <a:cubicBezTo>
                  <a:pt x="1272" y="212"/>
                  <a:pt x="1273" y="212"/>
                  <a:pt x="1273" y="212"/>
                </a:cubicBezTo>
                <a:cubicBezTo>
                  <a:pt x="1273" y="213"/>
                  <a:pt x="1273" y="215"/>
                  <a:pt x="1273" y="216"/>
                </a:cubicBezTo>
                <a:cubicBezTo>
                  <a:pt x="1267" y="215"/>
                  <a:pt x="1263" y="215"/>
                  <a:pt x="1261" y="212"/>
                </a:cubicBezTo>
                <a:cubicBezTo>
                  <a:pt x="1260" y="212"/>
                  <a:pt x="1260" y="212"/>
                  <a:pt x="1260" y="212"/>
                </a:cubicBezTo>
                <a:close/>
                <a:moveTo>
                  <a:pt x="1262" y="265"/>
                </a:moveTo>
                <a:cubicBezTo>
                  <a:pt x="1263" y="266"/>
                  <a:pt x="1262" y="266"/>
                  <a:pt x="1263" y="267"/>
                </a:cubicBezTo>
                <a:cubicBezTo>
                  <a:pt x="1262" y="266"/>
                  <a:pt x="1262" y="266"/>
                  <a:pt x="1262" y="265"/>
                </a:cubicBezTo>
                <a:close/>
                <a:moveTo>
                  <a:pt x="1265" y="219"/>
                </a:moveTo>
                <a:cubicBezTo>
                  <a:pt x="1265" y="218"/>
                  <a:pt x="1266" y="218"/>
                  <a:pt x="1266" y="218"/>
                </a:cubicBezTo>
                <a:cubicBezTo>
                  <a:pt x="1267" y="218"/>
                  <a:pt x="1268" y="218"/>
                  <a:pt x="1269" y="218"/>
                </a:cubicBezTo>
                <a:cubicBezTo>
                  <a:pt x="1269" y="219"/>
                  <a:pt x="1269" y="219"/>
                  <a:pt x="1269" y="219"/>
                </a:cubicBezTo>
                <a:cubicBezTo>
                  <a:pt x="1267" y="220"/>
                  <a:pt x="1268" y="219"/>
                  <a:pt x="1267" y="220"/>
                </a:cubicBezTo>
                <a:cubicBezTo>
                  <a:pt x="1267" y="220"/>
                  <a:pt x="1263" y="219"/>
                  <a:pt x="1265" y="219"/>
                </a:cubicBezTo>
                <a:close/>
                <a:moveTo>
                  <a:pt x="1269" y="231"/>
                </a:moveTo>
                <a:cubicBezTo>
                  <a:pt x="1265" y="229"/>
                  <a:pt x="1265" y="227"/>
                  <a:pt x="1265" y="225"/>
                </a:cubicBezTo>
                <a:cubicBezTo>
                  <a:pt x="1269" y="227"/>
                  <a:pt x="1273" y="227"/>
                  <a:pt x="1276" y="228"/>
                </a:cubicBezTo>
                <a:cubicBezTo>
                  <a:pt x="1275" y="230"/>
                  <a:pt x="1276" y="229"/>
                  <a:pt x="1275" y="230"/>
                </a:cubicBezTo>
                <a:cubicBezTo>
                  <a:pt x="1274" y="231"/>
                  <a:pt x="1271" y="230"/>
                  <a:pt x="1269" y="231"/>
                </a:cubicBezTo>
                <a:close/>
                <a:moveTo>
                  <a:pt x="1283" y="231"/>
                </a:moveTo>
                <a:cubicBezTo>
                  <a:pt x="1284" y="231"/>
                  <a:pt x="1284" y="232"/>
                  <a:pt x="1284" y="232"/>
                </a:cubicBezTo>
                <a:cubicBezTo>
                  <a:pt x="1285" y="233"/>
                  <a:pt x="1284" y="233"/>
                  <a:pt x="1285" y="235"/>
                </a:cubicBezTo>
                <a:cubicBezTo>
                  <a:pt x="1284" y="236"/>
                  <a:pt x="1282" y="236"/>
                  <a:pt x="1281" y="237"/>
                </a:cubicBezTo>
                <a:cubicBezTo>
                  <a:pt x="1278" y="236"/>
                  <a:pt x="1276" y="236"/>
                  <a:pt x="1273" y="235"/>
                </a:cubicBezTo>
                <a:cubicBezTo>
                  <a:pt x="1273" y="235"/>
                  <a:pt x="1273" y="234"/>
                  <a:pt x="1273" y="234"/>
                </a:cubicBezTo>
                <a:cubicBezTo>
                  <a:pt x="1278" y="234"/>
                  <a:pt x="1280" y="233"/>
                  <a:pt x="1283" y="231"/>
                </a:cubicBezTo>
                <a:close/>
                <a:moveTo>
                  <a:pt x="1251" y="53"/>
                </a:moveTo>
                <a:cubicBezTo>
                  <a:pt x="1253" y="54"/>
                  <a:pt x="1256" y="54"/>
                  <a:pt x="1259" y="55"/>
                </a:cubicBezTo>
                <a:cubicBezTo>
                  <a:pt x="1257" y="50"/>
                  <a:pt x="1244" y="46"/>
                  <a:pt x="1240" y="44"/>
                </a:cubicBezTo>
                <a:cubicBezTo>
                  <a:pt x="1239" y="44"/>
                  <a:pt x="1240" y="44"/>
                  <a:pt x="1238" y="44"/>
                </a:cubicBezTo>
                <a:cubicBezTo>
                  <a:pt x="1240" y="52"/>
                  <a:pt x="1247" y="48"/>
                  <a:pt x="1251" y="53"/>
                </a:cubicBezTo>
                <a:close/>
                <a:moveTo>
                  <a:pt x="1181" y="42"/>
                </a:moveTo>
                <a:cubicBezTo>
                  <a:pt x="1181" y="43"/>
                  <a:pt x="1181" y="44"/>
                  <a:pt x="1181" y="44"/>
                </a:cubicBezTo>
                <a:cubicBezTo>
                  <a:pt x="1182" y="45"/>
                  <a:pt x="1183" y="45"/>
                  <a:pt x="1185" y="45"/>
                </a:cubicBezTo>
                <a:cubicBezTo>
                  <a:pt x="1185" y="45"/>
                  <a:pt x="1185" y="44"/>
                  <a:pt x="1185" y="43"/>
                </a:cubicBezTo>
                <a:cubicBezTo>
                  <a:pt x="1184" y="43"/>
                  <a:pt x="1183" y="43"/>
                  <a:pt x="1181" y="42"/>
                </a:cubicBezTo>
                <a:close/>
                <a:moveTo>
                  <a:pt x="1289" y="71"/>
                </a:moveTo>
                <a:cubicBezTo>
                  <a:pt x="1289" y="67"/>
                  <a:pt x="1290" y="69"/>
                  <a:pt x="1288" y="67"/>
                </a:cubicBezTo>
                <a:cubicBezTo>
                  <a:pt x="1288" y="69"/>
                  <a:pt x="1288" y="68"/>
                  <a:pt x="1289" y="69"/>
                </a:cubicBezTo>
                <a:cubicBezTo>
                  <a:pt x="1289" y="70"/>
                  <a:pt x="1288" y="70"/>
                  <a:pt x="1288" y="70"/>
                </a:cubicBezTo>
                <a:cubicBezTo>
                  <a:pt x="1289" y="70"/>
                  <a:pt x="1289" y="71"/>
                  <a:pt x="1289" y="71"/>
                </a:cubicBezTo>
                <a:close/>
                <a:moveTo>
                  <a:pt x="1207" y="54"/>
                </a:moveTo>
                <a:cubicBezTo>
                  <a:pt x="1208" y="54"/>
                  <a:pt x="1208" y="54"/>
                  <a:pt x="1208" y="54"/>
                </a:cubicBezTo>
                <a:cubicBezTo>
                  <a:pt x="1208" y="54"/>
                  <a:pt x="1208" y="54"/>
                  <a:pt x="1209" y="53"/>
                </a:cubicBezTo>
                <a:cubicBezTo>
                  <a:pt x="1207" y="53"/>
                  <a:pt x="1206" y="53"/>
                  <a:pt x="1204" y="52"/>
                </a:cubicBezTo>
                <a:cubicBezTo>
                  <a:pt x="1206" y="55"/>
                  <a:pt x="1205" y="54"/>
                  <a:pt x="1207" y="54"/>
                </a:cubicBezTo>
                <a:close/>
                <a:moveTo>
                  <a:pt x="1035" y="22"/>
                </a:moveTo>
                <a:cubicBezTo>
                  <a:pt x="1036" y="22"/>
                  <a:pt x="1036" y="22"/>
                  <a:pt x="1037" y="22"/>
                </a:cubicBezTo>
                <a:cubicBezTo>
                  <a:pt x="1035" y="21"/>
                  <a:pt x="1035" y="20"/>
                  <a:pt x="1033" y="20"/>
                </a:cubicBezTo>
                <a:cubicBezTo>
                  <a:pt x="1033" y="21"/>
                  <a:pt x="1032" y="25"/>
                  <a:pt x="1035" y="22"/>
                </a:cubicBezTo>
                <a:close/>
                <a:moveTo>
                  <a:pt x="1187" y="54"/>
                </a:moveTo>
                <a:cubicBezTo>
                  <a:pt x="1186" y="57"/>
                  <a:pt x="1185" y="57"/>
                  <a:pt x="1187" y="59"/>
                </a:cubicBezTo>
                <a:cubicBezTo>
                  <a:pt x="1187" y="60"/>
                  <a:pt x="1188" y="60"/>
                  <a:pt x="1188" y="61"/>
                </a:cubicBezTo>
                <a:cubicBezTo>
                  <a:pt x="1188" y="60"/>
                  <a:pt x="1188" y="60"/>
                  <a:pt x="1188" y="60"/>
                </a:cubicBezTo>
                <a:cubicBezTo>
                  <a:pt x="1189" y="60"/>
                  <a:pt x="1190" y="60"/>
                  <a:pt x="1190" y="60"/>
                </a:cubicBezTo>
                <a:cubicBezTo>
                  <a:pt x="1190" y="58"/>
                  <a:pt x="1190" y="58"/>
                  <a:pt x="1190" y="57"/>
                </a:cubicBezTo>
                <a:cubicBezTo>
                  <a:pt x="1190" y="56"/>
                  <a:pt x="1190" y="55"/>
                  <a:pt x="1190" y="55"/>
                </a:cubicBezTo>
                <a:cubicBezTo>
                  <a:pt x="1189" y="55"/>
                  <a:pt x="1188" y="54"/>
                  <a:pt x="1187" y="54"/>
                </a:cubicBezTo>
                <a:close/>
                <a:moveTo>
                  <a:pt x="1003" y="27"/>
                </a:moveTo>
                <a:cubicBezTo>
                  <a:pt x="1002" y="27"/>
                  <a:pt x="1001" y="27"/>
                  <a:pt x="1001" y="27"/>
                </a:cubicBezTo>
                <a:cubicBezTo>
                  <a:pt x="1002" y="29"/>
                  <a:pt x="1003" y="31"/>
                  <a:pt x="1005" y="33"/>
                </a:cubicBezTo>
                <a:cubicBezTo>
                  <a:pt x="1005" y="33"/>
                  <a:pt x="1033" y="34"/>
                  <a:pt x="1033" y="33"/>
                </a:cubicBezTo>
                <a:cubicBezTo>
                  <a:pt x="1034" y="34"/>
                  <a:pt x="1035" y="34"/>
                  <a:pt x="1035" y="34"/>
                </a:cubicBezTo>
                <a:cubicBezTo>
                  <a:pt x="1035" y="30"/>
                  <a:pt x="1035" y="29"/>
                  <a:pt x="1031" y="27"/>
                </a:cubicBezTo>
                <a:cubicBezTo>
                  <a:pt x="1024" y="31"/>
                  <a:pt x="1012" y="24"/>
                  <a:pt x="1003" y="27"/>
                </a:cubicBezTo>
                <a:close/>
                <a:moveTo>
                  <a:pt x="1181" y="76"/>
                </a:moveTo>
                <a:cubicBezTo>
                  <a:pt x="1182" y="76"/>
                  <a:pt x="1183" y="77"/>
                  <a:pt x="1185" y="77"/>
                </a:cubicBezTo>
                <a:cubicBezTo>
                  <a:pt x="1185" y="76"/>
                  <a:pt x="1185" y="75"/>
                  <a:pt x="1185" y="75"/>
                </a:cubicBezTo>
                <a:cubicBezTo>
                  <a:pt x="1184" y="74"/>
                  <a:pt x="1182" y="73"/>
                  <a:pt x="1179" y="73"/>
                </a:cubicBezTo>
                <a:cubicBezTo>
                  <a:pt x="1180" y="75"/>
                  <a:pt x="1180" y="74"/>
                  <a:pt x="1181" y="76"/>
                </a:cubicBezTo>
                <a:close/>
                <a:moveTo>
                  <a:pt x="840" y="10"/>
                </a:moveTo>
                <a:cubicBezTo>
                  <a:pt x="838" y="9"/>
                  <a:pt x="838" y="9"/>
                  <a:pt x="836" y="8"/>
                </a:cubicBezTo>
                <a:cubicBezTo>
                  <a:pt x="834" y="12"/>
                  <a:pt x="834" y="12"/>
                  <a:pt x="832" y="13"/>
                </a:cubicBezTo>
                <a:cubicBezTo>
                  <a:pt x="832" y="13"/>
                  <a:pt x="831" y="14"/>
                  <a:pt x="831" y="15"/>
                </a:cubicBezTo>
                <a:cubicBezTo>
                  <a:pt x="833" y="15"/>
                  <a:pt x="835" y="15"/>
                  <a:pt x="836" y="16"/>
                </a:cubicBezTo>
                <a:cubicBezTo>
                  <a:pt x="837" y="11"/>
                  <a:pt x="836" y="13"/>
                  <a:pt x="840" y="10"/>
                </a:cubicBezTo>
                <a:close/>
                <a:moveTo>
                  <a:pt x="818" y="15"/>
                </a:moveTo>
                <a:cubicBezTo>
                  <a:pt x="819" y="15"/>
                  <a:pt x="819" y="14"/>
                  <a:pt x="819" y="13"/>
                </a:cubicBezTo>
                <a:cubicBezTo>
                  <a:pt x="810" y="8"/>
                  <a:pt x="803" y="6"/>
                  <a:pt x="792" y="6"/>
                </a:cubicBezTo>
                <a:cubicBezTo>
                  <a:pt x="792" y="7"/>
                  <a:pt x="792" y="8"/>
                  <a:pt x="791" y="9"/>
                </a:cubicBezTo>
                <a:cubicBezTo>
                  <a:pt x="792" y="9"/>
                  <a:pt x="792" y="9"/>
                  <a:pt x="792" y="9"/>
                </a:cubicBezTo>
                <a:cubicBezTo>
                  <a:pt x="800" y="18"/>
                  <a:pt x="811" y="12"/>
                  <a:pt x="818" y="15"/>
                </a:cubicBezTo>
                <a:close/>
                <a:moveTo>
                  <a:pt x="825" y="13"/>
                </a:moveTo>
                <a:cubicBezTo>
                  <a:pt x="824" y="13"/>
                  <a:pt x="823" y="12"/>
                  <a:pt x="822" y="11"/>
                </a:cubicBezTo>
                <a:cubicBezTo>
                  <a:pt x="821" y="12"/>
                  <a:pt x="821" y="14"/>
                  <a:pt x="820" y="16"/>
                </a:cubicBezTo>
                <a:cubicBezTo>
                  <a:pt x="822" y="15"/>
                  <a:pt x="823" y="15"/>
                  <a:pt x="824" y="14"/>
                </a:cubicBezTo>
                <a:cubicBezTo>
                  <a:pt x="824" y="14"/>
                  <a:pt x="825" y="14"/>
                  <a:pt x="825" y="13"/>
                </a:cubicBezTo>
                <a:close/>
                <a:moveTo>
                  <a:pt x="1197" y="88"/>
                </a:moveTo>
                <a:cubicBezTo>
                  <a:pt x="1197" y="91"/>
                  <a:pt x="1196" y="89"/>
                  <a:pt x="1199" y="91"/>
                </a:cubicBezTo>
                <a:cubicBezTo>
                  <a:pt x="1198" y="88"/>
                  <a:pt x="1200" y="90"/>
                  <a:pt x="1197" y="88"/>
                </a:cubicBezTo>
                <a:close/>
                <a:moveTo>
                  <a:pt x="779" y="13"/>
                </a:moveTo>
                <a:cubicBezTo>
                  <a:pt x="780" y="8"/>
                  <a:pt x="779" y="7"/>
                  <a:pt x="776" y="5"/>
                </a:cubicBezTo>
                <a:cubicBezTo>
                  <a:pt x="775" y="5"/>
                  <a:pt x="772" y="5"/>
                  <a:pt x="771" y="6"/>
                </a:cubicBezTo>
                <a:cubicBezTo>
                  <a:pt x="769" y="6"/>
                  <a:pt x="771" y="8"/>
                  <a:pt x="772" y="12"/>
                </a:cubicBezTo>
                <a:cubicBezTo>
                  <a:pt x="775" y="13"/>
                  <a:pt x="777" y="13"/>
                  <a:pt x="779" y="13"/>
                </a:cubicBezTo>
                <a:close/>
                <a:moveTo>
                  <a:pt x="1122" y="77"/>
                </a:moveTo>
                <a:cubicBezTo>
                  <a:pt x="1123" y="76"/>
                  <a:pt x="1124" y="77"/>
                  <a:pt x="1123" y="75"/>
                </a:cubicBezTo>
                <a:cubicBezTo>
                  <a:pt x="1122" y="75"/>
                  <a:pt x="1122" y="75"/>
                  <a:pt x="1120" y="75"/>
                </a:cubicBezTo>
                <a:cubicBezTo>
                  <a:pt x="1119" y="76"/>
                  <a:pt x="1119" y="76"/>
                  <a:pt x="1118" y="76"/>
                </a:cubicBezTo>
                <a:cubicBezTo>
                  <a:pt x="1119" y="76"/>
                  <a:pt x="1119" y="77"/>
                  <a:pt x="1119" y="77"/>
                </a:cubicBezTo>
                <a:cubicBezTo>
                  <a:pt x="1119" y="78"/>
                  <a:pt x="1119" y="78"/>
                  <a:pt x="1119" y="78"/>
                </a:cubicBezTo>
                <a:cubicBezTo>
                  <a:pt x="1122" y="78"/>
                  <a:pt x="1121" y="78"/>
                  <a:pt x="1122" y="77"/>
                </a:cubicBezTo>
                <a:close/>
                <a:moveTo>
                  <a:pt x="1187" y="92"/>
                </a:moveTo>
                <a:cubicBezTo>
                  <a:pt x="1188" y="92"/>
                  <a:pt x="1189" y="92"/>
                  <a:pt x="1190" y="93"/>
                </a:cubicBezTo>
                <a:cubicBezTo>
                  <a:pt x="1190" y="91"/>
                  <a:pt x="1191" y="90"/>
                  <a:pt x="1191" y="89"/>
                </a:cubicBezTo>
                <a:cubicBezTo>
                  <a:pt x="1190" y="88"/>
                  <a:pt x="1189" y="88"/>
                  <a:pt x="1189" y="88"/>
                </a:cubicBezTo>
                <a:cubicBezTo>
                  <a:pt x="1188" y="90"/>
                  <a:pt x="1188" y="90"/>
                  <a:pt x="1187" y="92"/>
                </a:cubicBezTo>
                <a:close/>
                <a:moveTo>
                  <a:pt x="1183" y="91"/>
                </a:moveTo>
                <a:cubicBezTo>
                  <a:pt x="1182" y="88"/>
                  <a:pt x="1183" y="90"/>
                  <a:pt x="1180" y="89"/>
                </a:cubicBezTo>
                <a:cubicBezTo>
                  <a:pt x="1181" y="90"/>
                  <a:pt x="1181" y="90"/>
                  <a:pt x="1183" y="91"/>
                </a:cubicBezTo>
                <a:close/>
                <a:moveTo>
                  <a:pt x="1286" y="113"/>
                </a:moveTo>
                <a:cubicBezTo>
                  <a:pt x="1286" y="112"/>
                  <a:pt x="1286" y="112"/>
                  <a:pt x="1286" y="111"/>
                </a:cubicBezTo>
                <a:cubicBezTo>
                  <a:pt x="1286" y="111"/>
                  <a:pt x="1285" y="110"/>
                  <a:pt x="1284" y="110"/>
                </a:cubicBezTo>
                <a:cubicBezTo>
                  <a:pt x="1284" y="111"/>
                  <a:pt x="1284" y="111"/>
                  <a:pt x="1284" y="112"/>
                </a:cubicBezTo>
                <a:cubicBezTo>
                  <a:pt x="1284" y="112"/>
                  <a:pt x="1284" y="112"/>
                  <a:pt x="1284" y="113"/>
                </a:cubicBezTo>
                <a:cubicBezTo>
                  <a:pt x="1285" y="113"/>
                  <a:pt x="1285" y="113"/>
                  <a:pt x="1286" y="113"/>
                </a:cubicBezTo>
                <a:close/>
                <a:moveTo>
                  <a:pt x="762" y="11"/>
                </a:moveTo>
                <a:cubicBezTo>
                  <a:pt x="762" y="8"/>
                  <a:pt x="762" y="8"/>
                  <a:pt x="761" y="6"/>
                </a:cubicBezTo>
                <a:cubicBezTo>
                  <a:pt x="761" y="6"/>
                  <a:pt x="760" y="6"/>
                  <a:pt x="759" y="5"/>
                </a:cubicBezTo>
                <a:cubicBezTo>
                  <a:pt x="758" y="6"/>
                  <a:pt x="758" y="6"/>
                  <a:pt x="758" y="6"/>
                </a:cubicBezTo>
                <a:cubicBezTo>
                  <a:pt x="758" y="8"/>
                  <a:pt x="757" y="10"/>
                  <a:pt x="757" y="12"/>
                </a:cubicBezTo>
                <a:cubicBezTo>
                  <a:pt x="760" y="12"/>
                  <a:pt x="760" y="12"/>
                  <a:pt x="762" y="11"/>
                </a:cubicBezTo>
                <a:close/>
                <a:moveTo>
                  <a:pt x="745" y="12"/>
                </a:moveTo>
                <a:cubicBezTo>
                  <a:pt x="746" y="9"/>
                  <a:pt x="746" y="8"/>
                  <a:pt x="745" y="7"/>
                </a:cubicBezTo>
                <a:cubicBezTo>
                  <a:pt x="744" y="6"/>
                  <a:pt x="744" y="6"/>
                  <a:pt x="742" y="5"/>
                </a:cubicBezTo>
                <a:cubicBezTo>
                  <a:pt x="741" y="6"/>
                  <a:pt x="739" y="6"/>
                  <a:pt x="738" y="6"/>
                </a:cubicBezTo>
                <a:cubicBezTo>
                  <a:pt x="737" y="7"/>
                  <a:pt x="738" y="9"/>
                  <a:pt x="736" y="10"/>
                </a:cubicBezTo>
                <a:cubicBezTo>
                  <a:pt x="736" y="11"/>
                  <a:pt x="736" y="11"/>
                  <a:pt x="736" y="11"/>
                </a:cubicBezTo>
                <a:cubicBezTo>
                  <a:pt x="740" y="12"/>
                  <a:pt x="743" y="12"/>
                  <a:pt x="745" y="12"/>
                </a:cubicBezTo>
                <a:close/>
                <a:moveTo>
                  <a:pt x="1193" y="102"/>
                </a:moveTo>
                <a:cubicBezTo>
                  <a:pt x="1194" y="102"/>
                  <a:pt x="1194" y="101"/>
                  <a:pt x="1195" y="101"/>
                </a:cubicBezTo>
                <a:cubicBezTo>
                  <a:pt x="1194" y="101"/>
                  <a:pt x="1194" y="101"/>
                  <a:pt x="1194" y="101"/>
                </a:cubicBezTo>
                <a:cubicBezTo>
                  <a:pt x="1193" y="100"/>
                  <a:pt x="1193" y="99"/>
                  <a:pt x="1193" y="99"/>
                </a:cubicBezTo>
                <a:cubicBezTo>
                  <a:pt x="1192" y="98"/>
                  <a:pt x="1192" y="98"/>
                  <a:pt x="1191" y="98"/>
                </a:cubicBezTo>
                <a:cubicBezTo>
                  <a:pt x="1190" y="102"/>
                  <a:pt x="1190" y="102"/>
                  <a:pt x="1190" y="102"/>
                </a:cubicBezTo>
                <a:cubicBezTo>
                  <a:pt x="1192" y="102"/>
                  <a:pt x="1192" y="102"/>
                  <a:pt x="1193" y="102"/>
                </a:cubicBezTo>
                <a:close/>
                <a:moveTo>
                  <a:pt x="786" y="25"/>
                </a:moveTo>
                <a:cubicBezTo>
                  <a:pt x="787" y="24"/>
                  <a:pt x="786" y="24"/>
                  <a:pt x="787" y="23"/>
                </a:cubicBezTo>
                <a:cubicBezTo>
                  <a:pt x="786" y="22"/>
                  <a:pt x="786" y="22"/>
                  <a:pt x="784" y="21"/>
                </a:cubicBezTo>
                <a:cubicBezTo>
                  <a:pt x="782" y="21"/>
                  <a:pt x="783" y="21"/>
                  <a:pt x="781" y="21"/>
                </a:cubicBezTo>
                <a:cubicBezTo>
                  <a:pt x="781" y="23"/>
                  <a:pt x="782" y="24"/>
                  <a:pt x="782" y="25"/>
                </a:cubicBezTo>
                <a:cubicBezTo>
                  <a:pt x="784" y="25"/>
                  <a:pt x="785" y="25"/>
                  <a:pt x="786" y="25"/>
                </a:cubicBezTo>
                <a:close/>
                <a:moveTo>
                  <a:pt x="769" y="23"/>
                </a:moveTo>
                <a:cubicBezTo>
                  <a:pt x="770" y="23"/>
                  <a:pt x="771" y="24"/>
                  <a:pt x="771" y="24"/>
                </a:cubicBezTo>
                <a:cubicBezTo>
                  <a:pt x="771" y="20"/>
                  <a:pt x="772" y="21"/>
                  <a:pt x="770" y="19"/>
                </a:cubicBezTo>
                <a:cubicBezTo>
                  <a:pt x="769" y="21"/>
                  <a:pt x="769" y="20"/>
                  <a:pt x="770" y="22"/>
                </a:cubicBezTo>
                <a:cubicBezTo>
                  <a:pt x="770" y="23"/>
                  <a:pt x="769" y="23"/>
                  <a:pt x="769" y="23"/>
                </a:cubicBezTo>
                <a:close/>
                <a:moveTo>
                  <a:pt x="708" y="13"/>
                </a:moveTo>
                <a:cubicBezTo>
                  <a:pt x="709" y="12"/>
                  <a:pt x="709" y="11"/>
                  <a:pt x="710" y="9"/>
                </a:cubicBezTo>
                <a:cubicBezTo>
                  <a:pt x="709" y="9"/>
                  <a:pt x="708" y="9"/>
                  <a:pt x="707" y="9"/>
                </a:cubicBezTo>
                <a:cubicBezTo>
                  <a:pt x="707" y="11"/>
                  <a:pt x="707" y="11"/>
                  <a:pt x="707" y="12"/>
                </a:cubicBezTo>
                <a:cubicBezTo>
                  <a:pt x="708" y="12"/>
                  <a:pt x="708" y="13"/>
                  <a:pt x="708" y="13"/>
                </a:cubicBezTo>
                <a:close/>
                <a:moveTo>
                  <a:pt x="693" y="7"/>
                </a:moveTo>
                <a:cubicBezTo>
                  <a:pt x="692" y="8"/>
                  <a:pt x="692" y="9"/>
                  <a:pt x="692" y="10"/>
                </a:cubicBezTo>
                <a:cubicBezTo>
                  <a:pt x="693" y="10"/>
                  <a:pt x="693" y="10"/>
                  <a:pt x="694" y="10"/>
                </a:cubicBezTo>
                <a:cubicBezTo>
                  <a:pt x="694" y="7"/>
                  <a:pt x="695" y="9"/>
                  <a:pt x="693" y="7"/>
                </a:cubicBezTo>
                <a:close/>
                <a:moveTo>
                  <a:pt x="778" y="28"/>
                </a:moveTo>
                <a:cubicBezTo>
                  <a:pt x="778" y="28"/>
                  <a:pt x="778" y="27"/>
                  <a:pt x="778" y="27"/>
                </a:cubicBezTo>
                <a:cubicBezTo>
                  <a:pt x="779" y="26"/>
                  <a:pt x="779" y="27"/>
                  <a:pt x="780" y="25"/>
                </a:cubicBezTo>
                <a:cubicBezTo>
                  <a:pt x="778" y="24"/>
                  <a:pt x="778" y="24"/>
                  <a:pt x="776" y="24"/>
                </a:cubicBezTo>
                <a:cubicBezTo>
                  <a:pt x="776" y="27"/>
                  <a:pt x="774" y="26"/>
                  <a:pt x="778" y="28"/>
                </a:cubicBezTo>
                <a:close/>
                <a:moveTo>
                  <a:pt x="688" y="10"/>
                </a:moveTo>
                <a:cubicBezTo>
                  <a:pt x="689" y="9"/>
                  <a:pt x="688" y="10"/>
                  <a:pt x="689" y="8"/>
                </a:cubicBezTo>
                <a:cubicBezTo>
                  <a:pt x="688" y="8"/>
                  <a:pt x="687" y="7"/>
                  <a:pt x="686" y="6"/>
                </a:cubicBezTo>
                <a:cubicBezTo>
                  <a:pt x="685" y="8"/>
                  <a:pt x="685" y="8"/>
                  <a:pt x="683" y="10"/>
                </a:cubicBezTo>
                <a:cubicBezTo>
                  <a:pt x="686" y="10"/>
                  <a:pt x="686" y="10"/>
                  <a:pt x="688" y="10"/>
                </a:cubicBezTo>
                <a:close/>
                <a:moveTo>
                  <a:pt x="753" y="23"/>
                </a:moveTo>
                <a:cubicBezTo>
                  <a:pt x="755" y="22"/>
                  <a:pt x="754" y="24"/>
                  <a:pt x="755" y="20"/>
                </a:cubicBezTo>
                <a:cubicBezTo>
                  <a:pt x="753" y="20"/>
                  <a:pt x="752" y="20"/>
                  <a:pt x="750" y="19"/>
                </a:cubicBezTo>
                <a:cubicBezTo>
                  <a:pt x="751" y="22"/>
                  <a:pt x="751" y="21"/>
                  <a:pt x="753" y="23"/>
                </a:cubicBezTo>
                <a:close/>
                <a:moveTo>
                  <a:pt x="741" y="21"/>
                </a:moveTo>
                <a:cubicBezTo>
                  <a:pt x="742" y="21"/>
                  <a:pt x="742" y="21"/>
                  <a:pt x="742" y="21"/>
                </a:cubicBezTo>
                <a:cubicBezTo>
                  <a:pt x="742" y="18"/>
                  <a:pt x="743" y="20"/>
                  <a:pt x="741" y="19"/>
                </a:cubicBezTo>
                <a:cubicBezTo>
                  <a:pt x="738" y="20"/>
                  <a:pt x="732" y="19"/>
                  <a:pt x="729" y="19"/>
                </a:cubicBezTo>
                <a:cubicBezTo>
                  <a:pt x="729" y="20"/>
                  <a:pt x="729" y="21"/>
                  <a:pt x="729" y="21"/>
                </a:cubicBezTo>
                <a:cubicBezTo>
                  <a:pt x="733" y="22"/>
                  <a:pt x="738" y="22"/>
                  <a:pt x="741" y="21"/>
                </a:cubicBezTo>
                <a:close/>
                <a:moveTo>
                  <a:pt x="670" y="9"/>
                </a:moveTo>
                <a:cubicBezTo>
                  <a:pt x="670" y="10"/>
                  <a:pt x="671" y="10"/>
                  <a:pt x="671" y="10"/>
                </a:cubicBezTo>
                <a:cubicBezTo>
                  <a:pt x="671" y="9"/>
                  <a:pt x="671" y="9"/>
                  <a:pt x="671" y="9"/>
                </a:cubicBezTo>
                <a:cubicBezTo>
                  <a:pt x="668" y="8"/>
                  <a:pt x="666" y="8"/>
                  <a:pt x="663" y="7"/>
                </a:cubicBezTo>
                <a:cubicBezTo>
                  <a:pt x="663" y="8"/>
                  <a:pt x="663" y="8"/>
                  <a:pt x="663" y="9"/>
                </a:cubicBezTo>
                <a:cubicBezTo>
                  <a:pt x="665" y="10"/>
                  <a:pt x="668" y="10"/>
                  <a:pt x="670" y="9"/>
                </a:cubicBezTo>
                <a:close/>
                <a:moveTo>
                  <a:pt x="688" y="19"/>
                </a:moveTo>
                <a:cubicBezTo>
                  <a:pt x="688" y="20"/>
                  <a:pt x="689" y="20"/>
                  <a:pt x="689" y="20"/>
                </a:cubicBezTo>
                <a:cubicBezTo>
                  <a:pt x="688" y="17"/>
                  <a:pt x="689" y="19"/>
                  <a:pt x="687" y="17"/>
                </a:cubicBezTo>
                <a:cubicBezTo>
                  <a:pt x="685" y="18"/>
                  <a:pt x="685" y="18"/>
                  <a:pt x="682" y="18"/>
                </a:cubicBezTo>
                <a:cubicBezTo>
                  <a:pt x="682" y="19"/>
                  <a:pt x="682" y="20"/>
                  <a:pt x="681" y="20"/>
                </a:cubicBezTo>
                <a:cubicBezTo>
                  <a:pt x="684" y="20"/>
                  <a:pt x="686" y="20"/>
                  <a:pt x="688" y="19"/>
                </a:cubicBezTo>
                <a:close/>
                <a:moveTo>
                  <a:pt x="626" y="9"/>
                </a:moveTo>
                <a:cubicBezTo>
                  <a:pt x="626" y="9"/>
                  <a:pt x="626" y="9"/>
                  <a:pt x="627" y="9"/>
                </a:cubicBezTo>
                <a:cubicBezTo>
                  <a:pt x="626" y="6"/>
                  <a:pt x="627" y="8"/>
                  <a:pt x="624" y="7"/>
                </a:cubicBezTo>
                <a:cubicBezTo>
                  <a:pt x="623" y="7"/>
                  <a:pt x="624" y="7"/>
                  <a:pt x="622" y="7"/>
                </a:cubicBezTo>
                <a:cubicBezTo>
                  <a:pt x="622" y="8"/>
                  <a:pt x="622" y="8"/>
                  <a:pt x="621" y="9"/>
                </a:cubicBezTo>
                <a:cubicBezTo>
                  <a:pt x="624" y="9"/>
                  <a:pt x="624" y="10"/>
                  <a:pt x="626" y="9"/>
                </a:cubicBezTo>
                <a:close/>
                <a:moveTo>
                  <a:pt x="674" y="18"/>
                </a:moveTo>
                <a:cubicBezTo>
                  <a:pt x="674" y="18"/>
                  <a:pt x="674" y="19"/>
                  <a:pt x="674" y="20"/>
                </a:cubicBezTo>
                <a:cubicBezTo>
                  <a:pt x="675" y="20"/>
                  <a:pt x="676" y="20"/>
                  <a:pt x="677" y="20"/>
                </a:cubicBezTo>
                <a:cubicBezTo>
                  <a:pt x="676" y="18"/>
                  <a:pt x="678" y="19"/>
                  <a:pt x="674" y="18"/>
                </a:cubicBezTo>
                <a:close/>
                <a:moveTo>
                  <a:pt x="653" y="20"/>
                </a:moveTo>
                <a:cubicBezTo>
                  <a:pt x="657" y="20"/>
                  <a:pt x="658" y="20"/>
                  <a:pt x="660" y="19"/>
                </a:cubicBezTo>
                <a:cubicBezTo>
                  <a:pt x="661" y="18"/>
                  <a:pt x="661" y="18"/>
                  <a:pt x="661" y="17"/>
                </a:cubicBezTo>
                <a:cubicBezTo>
                  <a:pt x="660" y="17"/>
                  <a:pt x="658" y="17"/>
                  <a:pt x="657" y="16"/>
                </a:cubicBezTo>
                <a:cubicBezTo>
                  <a:pt x="654" y="18"/>
                  <a:pt x="648" y="19"/>
                  <a:pt x="644" y="18"/>
                </a:cubicBezTo>
                <a:cubicBezTo>
                  <a:pt x="643" y="20"/>
                  <a:pt x="643" y="20"/>
                  <a:pt x="643" y="20"/>
                </a:cubicBezTo>
                <a:cubicBezTo>
                  <a:pt x="646" y="20"/>
                  <a:pt x="651" y="21"/>
                  <a:pt x="653" y="20"/>
                </a:cubicBezTo>
                <a:close/>
                <a:moveTo>
                  <a:pt x="720" y="31"/>
                </a:moveTo>
                <a:cubicBezTo>
                  <a:pt x="718" y="33"/>
                  <a:pt x="719" y="33"/>
                  <a:pt x="716" y="32"/>
                </a:cubicBezTo>
                <a:cubicBezTo>
                  <a:pt x="715" y="35"/>
                  <a:pt x="715" y="35"/>
                  <a:pt x="715" y="35"/>
                </a:cubicBezTo>
                <a:cubicBezTo>
                  <a:pt x="721" y="36"/>
                  <a:pt x="724" y="35"/>
                  <a:pt x="720" y="31"/>
                </a:cubicBezTo>
                <a:close/>
                <a:moveTo>
                  <a:pt x="707" y="35"/>
                </a:moveTo>
                <a:cubicBezTo>
                  <a:pt x="708" y="35"/>
                  <a:pt x="709" y="35"/>
                  <a:pt x="710" y="36"/>
                </a:cubicBezTo>
                <a:cubicBezTo>
                  <a:pt x="711" y="34"/>
                  <a:pt x="710" y="35"/>
                  <a:pt x="711" y="34"/>
                </a:cubicBezTo>
                <a:cubicBezTo>
                  <a:pt x="712" y="32"/>
                  <a:pt x="712" y="32"/>
                  <a:pt x="712" y="32"/>
                </a:cubicBezTo>
                <a:cubicBezTo>
                  <a:pt x="710" y="32"/>
                  <a:pt x="707" y="32"/>
                  <a:pt x="705" y="32"/>
                </a:cubicBezTo>
                <a:cubicBezTo>
                  <a:pt x="704" y="33"/>
                  <a:pt x="704" y="33"/>
                  <a:pt x="704" y="35"/>
                </a:cubicBezTo>
                <a:cubicBezTo>
                  <a:pt x="706" y="35"/>
                  <a:pt x="706" y="35"/>
                  <a:pt x="707" y="35"/>
                </a:cubicBezTo>
                <a:close/>
                <a:moveTo>
                  <a:pt x="1290" y="153"/>
                </a:moveTo>
                <a:cubicBezTo>
                  <a:pt x="1290" y="153"/>
                  <a:pt x="1291" y="153"/>
                  <a:pt x="1292" y="153"/>
                </a:cubicBezTo>
                <a:cubicBezTo>
                  <a:pt x="1292" y="151"/>
                  <a:pt x="1292" y="151"/>
                  <a:pt x="1291" y="150"/>
                </a:cubicBezTo>
                <a:cubicBezTo>
                  <a:pt x="1290" y="149"/>
                  <a:pt x="1290" y="149"/>
                  <a:pt x="1288" y="148"/>
                </a:cubicBezTo>
                <a:cubicBezTo>
                  <a:pt x="1289" y="151"/>
                  <a:pt x="1289" y="150"/>
                  <a:pt x="1290" y="153"/>
                </a:cubicBezTo>
                <a:close/>
                <a:moveTo>
                  <a:pt x="649" y="27"/>
                </a:moveTo>
                <a:cubicBezTo>
                  <a:pt x="650" y="28"/>
                  <a:pt x="649" y="28"/>
                  <a:pt x="650" y="28"/>
                </a:cubicBezTo>
                <a:cubicBezTo>
                  <a:pt x="651" y="27"/>
                  <a:pt x="652" y="27"/>
                  <a:pt x="653" y="27"/>
                </a:cubicBezTo>
                <a:cubicBezTo>
                  <a:pt x="652" y="24"/>
                  <a:pt x="653" y="25"/>
                  <a:pt x="651" y="24"/>
                </a:cubicBezTo>
                <a:cubicBezTo>
                  <a:pt x="650" y="24"/>
                  <a:pt x="651" y="24"/>
                  <a:pt x="649" y="24"/>
                </a:cubicBezTo>
                <a:cubicBezTo>
                  <a:pt x="649" y="26"/>
                  <a:pt x="649" y="26"/>
                  <a:pt x="649" y="27"/>
                </a:cubicBezTo>
                <a:close/>
                <a:moveTo>
                  <a:pt x="1283" y="155"/>
                </a:moveTo>
                <a:cubicBezTo>
                  <a:pt x="1285" y="155"/>
                  <a:pt x="1285" y="155"/>
                  <a:pt x="1286" y="154"/>
                </a:cubicBezTo>
                <a:cubicBezTo>
                  <a:pt x="1286" y="154"/>
                  <a:pt x="1287" y="154"/>
                  <a:pt x="1287" y="155"/>
                </a:cubicBezTo>
                <a:cubicBezTo>
                  <a:pt x="1287" y="154"/>
                  <a:pt x="1287" y="153"/>
                  <a:pt x="1288" y="153"/>
                </a:cubicBezTo>
                <a:cubicBezTo>
                  <a:pt x="1284" y="152"/>
                  <a:pt x="1284" y="152"/>
                  <a:pt x="1284" y="152"/>
                </a:cubicBezTo>
                <a:cubicBezTo>
                  <a:pt x="1283" y="153"/>
                  <a:pt x="1283" y="154"/>
                  <a:pt x="1283" y="155"/>
                </a:cubicBezTo>
                <a:close/>
                <a:moveTo>
                  <a:pt x="615" y="20"/>
                </a:moveTo>
                <a:cubicBezTo>
                  <a:pt x="616" y="21"/>
                  <a:pt x="616" y="21"/>
                  <a:pt x="617" y="21"/>
                </a:cubicBezTo>
                <a:cubicBezTo>
                  <a:pt x="617" y="20"/>
                  <a:pt x="617" y="20"/>
                  <a:pt x="617" y="19"/>
                </a:cubicBezTo>
                <a:cubicBezTo>
                  <a:pt x="616" y="18"/>
                  <a:pt x="614" y="17"/>
                  <a:pt x="612" y="17"/>
                </a:cubicBezTo>
                <a:cubicBezTo>
                  <a:pt x="607" y="20"/>
                  <a:pt x="599" y="18"/>
                  <a:pt x="594" y="20"/>
                </a:cubicBezTo>
                <a:cubicBezTo>
                  <a:pt x="593" y="20"/>
                  <a:pt x="593" y="20"/>
                  <a:pt x="593" y="20"/>
                </a:cubicBezTo>
                <a:cubicBezTo>
                  <a:pt x="593" y="21"/>
                  <a:pt x="593" y="21"/>
                  <a:pt x="593" y="21"/>
                </a:cubicBezTo>
                <a:cubicBezTo>
                  <a:pt x="598" y="22"/>
                  <a:pt x="611" y="23"/>
                  <a:pt x="615" y="20"/>
                </a:cubicBezTo>
                <a:close/>
                <a:moveTo>
                  <a:pt x="1226" y="146"/>
                </a:moveTo>
                <a:cubicBezTo>
                  <a:pt x="1228" y="147"/>
                  <a:pt x="1229" y="147"/>
                  <a:pt x="1231" y="146"/>
                </a:cubicBezTo>
                <a:cubicBezTo>
                  <a:pt x="1231" y="146"/>
                  <a:pt x="1232" y="146"/>
                  <a:pt x="1232" y="145"/>
                </a:cubicBezTo>
                <a:cubicBezTo>
                  <a:pt x="1231" y="144"/>
                  <a:pt x="1231" y="145"/>
                  <a:pt x="1231" y="142"/>
                </a:cubicBezTo>
                <a:cubicBezTo>
                  <a:pt x="1229" y="142"/>
                  <a:pt x="1228" y="143"/>
                  <a:pt x="1227" y="143"/>
                </a:cubicBezTo>
                <a:cubicBezTo>
                  <a:pt x="1226" y="144"/>
                  <a:pt x="1226" y="144"/>
                  <a:pt x="1226" y="146"/>
                </a:cubicBezTo>
                <a:close/>
                <a:moveTo>
                  <a:pt x="1299" y="158"/>
                </a:moveTo>
                <a:cubicBezTo>
                  <a:pt x="1298" y="155"/>
                  <a:pt x="1300" y="157"/>
                  <a:pt x="1296" y="155"/>
                </a:cubicBezTo>
                <a:cubicBezTo>
                  <a:pt x="1298" y="157"/>
                  <a:pt x="1297" y="157"/>
                  <a:pt x="1299" y="158"/>
                </a:cubicBezTo>
                <a:close/>
                <a:moveTo>
                  <a:pt x="1223" y="145"/>
                </a:moveTo>
                <a:cubicBezTo>
                  <a:pt x="1223" y="144"/>
                  <a:pt x="1224" y="144"/>
                  <a:pt x="1224" y="144"/>
                </a:cubicBezTo>
                <a:cubicBezTo>
                  <a:pt x="1224" y="144"/>
                  <a:pt x="1223" y="144"/>
                  <a:pt x="1223" y="144"/>
                </a:cubicBezTo>
                <a:cubicBezTo>
                  <a:pt x="1223" y="143"/>
                  <a:pt x="1223" y="142"/>
                  <a:pt x="1222" y="141"/>
                </a:cubicBezTo>
                <a:cubicBezTo>
                  <a:pt x="1221" y="141"/>
                  <a:pt x="1220" y="141"/>
                  <a:pt x="1219" y="141"/>
                </a:cubicBezTo>
                <a:cubicBezTo>
                  <a:pt x="1219" y="144"/>
                  <a:pt x="1218" y="142"/>
                  <a:pt x="1221" y="144"/>
                </a:cubicBezTo>
                <a:cubicBezTo>
                  <a:pt x="1222" y="145"/>
                  <a:pt x="1221" y="146"/>
                  <a:pt x="1223" y="145"/>
                </a:cubicBezTo>
                <a:close/>
                <a:moveTo>
                  <a:pt x="674" y="37"/>
                </a:moveTo>
                <a:cubicBezTo>
                  <a:pt x="675" y="35"/>
                  <a:pt x="675" y="35"/>
                  <a:pt x="676" y="33"/>
                </a:cubicBezTo>
                <a:cubicBezTo>
                  <a:pt x="675" y="33"/>
                  <a:pt x="674" y="32"/>
                  <a:pt x="673" y="32"/>
                </a:cubicBezTo>
                <a:cubicBezTo>
                  <a:pt x="673" y="34"/>
                  <a:pt x="672" y="34"/>
                  <a:pt x="673" y="35"/>
                </a:cubicBezTo>
                <a:cubicBezTo>
                  <a:pt x="673" y="36"/>
                  <a:pt x="674" y="36"/>
                  <a:pt x="674" y="37"/>
                </a:cubicBezTo>
                <a:close/>
                <a:moveTo>
                  <a:pt x="1292" y="171"/>
                </a:moveTo>
                <a:cubicBezTo>
                  <a:pt x="1293" y="171"/>
                  <a:pt x="1294" y="170"/>
                  <a:pt x="1295" y="170"/>
                </a:cubicBezTo>
                <a:cubicBezTo>
                  <a:pt x="1296" y="169"/>
                  <a:pt x="1295" y="170"/>
                  <a:pt x="1296" y="168"/>
                </a:cubicBezTo>
                <a:cubicBezTo>
                  <a:pt x="1294" y="167"/>
                  <a:pt x="1290" y="166"/>
                  <a:pt x="1289" y="166"/>
                </a:cubicBezTo>
                <a:cubicBezTo>
                  <a:pt x="1289" y="165"/>
                  <a:pt x="1288" y="165"/>
                  <a:pt x="1287" y="164"/>
                </a:cubicBezTo>
                <a:cubicBezTo>
                  <a:pt x="1289" y="161"/>
                  <a:pt x="1288" y="162"/>
                  <a:pt x="1290" y="160"/>
                </a:cubicBezTo>
                <a:cubicBezTo>
                  <a:pt x="1289" y="159"/>
                  <a:pt x="1289" y="159"/>
                  <a:pt x="1288" y="158"/>
                </a:cubicBezTo>
                <a:cubicBezTo>
                  <a:pt x="1285" y="160"/>
                  <a:pt x="1277" y="160"/>
                  <a:pt x="1274" y="157"/>
                </a:cubicBezTo>
                <a:cubicBezTo>
                  <a:pt x="1273" y="157"/>
                  <a:pt x="1272" y="157"/>
                  <a:pt x="1271" y="157"/>
                </a:cubicBezTo>
                <a:cubicBezTo>
                  <a:pt x="1272" y="162"/>
                  <a:pt x="1273" y="159"/>
                  <a:pt x="1273" y="164"/>
                </a:cubicBezTo>
                <a:cubicBezTo>
                  <a:pt x="1280" y="166"/>
                  <a:pt x="1285" y="169"/>
                  <a:pt x="1292" y="171"/>
                </a:cubicBezTo>
                <a:close/>
                <a:moveTo>
                  <a:pt x="588" y="22"/>
                </a:moveTo>
                <a:cubicBezTo>
                  <a:pt x="588" y="22"/>
                  <a:pt x="588" y="22"/>
                  <a:pt x="588" y="21"/>
                </a:cubicBezTo>
                <a:cubicBezTo>
                  <a:pt x="589" y="21"/>
                  <a:pt x="589" y="21"/>
                  <a:pt x="590" y="21"/>
                </a:cubicBezTo>
                <a:cubicBezTo>
                  <a:pt x="589" y="21"/>
                  <a:pt x="589" y="20"/>
                  <a:pt x="589" y="20"/>
                </a:cubicBezTo>
                <a:cubicBezTo>
                  <a:pt x="589" y="20"/>
                  <a:pt x="589" y="19"/>
                  <a:pt x="589" y="18"/>
                </a:cubicBezTo>
                <a:cubicBezTo>
                  <a:pt x="587" y="18"/>
                  <a:pt x="585" y="18"/>
                  <a:pt x="583" y="17"/>
                </a:cubicBezTo>
                <a:cubicBezTo>
                  <a:pt x="583" y="19"/>
                  <a:pt x="583" y="19"/>
                  <a:pt x="583" y="20"/>
                </a:cubicBezTo>
                <a:cubicBezTo>
                  <a:pt x="585" y="22"/>
                  <a:pt x="586" y="21"/>
                  <a:pt x="588" y="22"/>
                </a:cubicBezTo>
                <a:close/>
                <a:moveTo>
                  <a:pt x="1312" y="166"/>
                </a:moveTo>
                <a:cubicBezTo>
                  <a:pt x="1312" y="166"/>
                  <a:pt x="1311" y="167"/>
                  <a:pt x="1311" y="167"/>
                </a:cubicBezTo>
                <a:cubicBezTo>
                  <a:pt x="1311" y="169"/>
                  <a:pt x="1312" y="169"/>
                  <a:pt x="1312" y="171"/>
                </a:cubicBezTo>
                <a:cubicBezTo>
                  <a:pt x="1314" y="171"/>
                  <a:pt x="1314" y="171"/>
                  <a:pt x="1316" y="171"/>
                </a:cubicBezTo>
                <a:cubicBezTo>
                  <a:pt x="1316" y="171"/>
                  <a:pt x="1317" y="171"/>
                  <a:pt x="1318" y="171"/>
                </a:cubicBezTo>
                <a:cubicBezTo>
                  <a:pt x="1318" y="170"/>
                  <a:pt x="1318" y="169"/>
                  <a:pt x="1318" y="168"/>
                </a:cubicBezTo>
                <a:cubicBezTo>
                  <a:pt x="1316" y="167"/>
                  <a:pt x="1314" y="167"/>
                  <a:pt x="1312" y="166"/>
                </a:cubicBezTo>
                <a:close/>
                <a:moveTo>
                  <a:pt x="1225" y="150"/>
                </a:moveTo>
                <a:cubicBezTo>
                  <a:pt x="1223" y="150"/>
                  <a:pt x="1222" y="150"/>
                  <a:pt x="1221" y="150"/>
                </a:cubicBezTo>
                <a:cubicBezTo>
                  <a:pt x="1221" y="150"/>
                  <a:pt x="1220" y="151"/>
                  <a:pt x="1220" y="152"/>
                </a:cubicBezTo>
                <a:cubicBezTo>
                  <a:pt x="1222" y="152"/>
                  <a:pt x="1223" y="152"/>
                  <a:pt x="1224" y="152"/>
                </a:cubicBezTo>
                <a:cubicBezTo>
                  <a:pt x="1224" y="152"/>
                  <a:pt x="1225" y="151"/>
                  <a:pt x="1225" y="150"/>
                </a:cubicBezTo>
                <a:close/>
                <a:moveTo>
                  <a:pt x="1255" y="161"/>
                </a:moveTo>
                <a:cubicBezTo>
                  <a:pt x="1258" y="161"/>
                  <a:pt x="1264" y="165"/>
                  <a:pt x="1267" y="163"/>
                </a:cubicBezTo>
                <a:cubicBezTo>
                  <a:pt x="1269" y="163"/>
                  <a:pt x="1270" y="164"/>
                  <a:pt x="1272" y="164"/>
                </a:cubicBezTo>
                <a:cubicBezTo>
                  <a:pt x="1272" y="164"/>
                  <a:pt x="1272" y="163"/>
                  <a:pt x="1272" y="163"/>
                </a:cubicBezTo>
                <a:cubicBezTo>
                  <a:pt x="1267" y="161"/>
                  <a:pt x="1263" y="160"/>
                  <a:pt x="1258" y="158"/>
                </a:cubicBezTo>
                <a:cubicBezTo>
                  <a:pt x="1257" y="159"/>
                  <a:pt x="1256" y="160"/>
                  <a:pt x="1255" y="161"/>
                </a:cubicBezTo>
                <a:close/>
                <a:moveTo>
                  <a:pt x="667" y="44"/>
                </a:moveTo>
                <a:cubicBezTo>
                  <a:pt x="665" y="43"/>
                  <a:pt x="665" y="43"/>
                  <a:pt x="665" y="43"/>
                </a:cubicBezTo>
                <a:cubicBezTo>
                  <a:pt x="671" y="49"/>
                  <a:pt x="674" y="46"/>
                  <a:pt x="682" y="47"/>
                </a:cubicBezTo>
                <a:cubicBezTo>
                  <a:pt x="682" y="45"/>
                  <a:pt x="682" y="45"/>
                  <a:pt x="682" y="44"/>
                </a:cubicBezTo>
                <a:cubicBezTo>
                  <a:pt x="680" y="42"/>
                  <a:pt x="670" y="42"/>
                  <a:pt x="667" y="44"/>
                </a:cubicBezTo>
                <a:close/>
                <a:moveTo>
                  <a:pt x="479" y="6"/>
                </a:moveTo>
                <a:cubicBezTo>
                  <a:pt x="478" y="4"/>
                  <a:pt x="478" y="5"/>
                  <a:pt x="476" y="4"/>
                </a:cubicBezTo>
                <a:cubicBezTo>
                  <a:pt x="477" y="6"/>
                  <a:pt x="476" y="6"/>
                  <a:pt x="479" y="6"/>
                </a:cubicBezTo>
                <a:close/>
                <a:moveTo>
                  <a:pt x="1298" y="177"/>
                </a:moveTo>
                <a:cubicBezTo>
                  <a:pt x="1300" y="176"/>
                  <a:pt x="1301" y="175"/>
                  <a:pt x="1302" y="173"/>
                </a:cubicBezTo>
                <a:cubicBezTo>
                  <a:pt x="1301" y="173"/>
                  <a:pt x="1300" y="172"/>
                  <a:pt x="1299" y="172"/>
                </a:cubicBezTo>
                <a:cubicBezTo>
                  <a:pt x="1297" y="175"/>
                  <a:pt x="1298" y="173"/>
                  <a:pt x="1297" y="177"/>
                </a:cubicBezTo>
                <a:cubicBezTo>
                  <a:pt x="1298" y="177"/>
                  <a:pt x="1298" y="177"/>
                  <a:pt x="1298" y="177"/>
                </a:cubicBezTo>
                <a:close/>
                <a:moveTo>
                  <a:pt x="1311" y="174"/>
                </a:moveTo>
                <a:cubicBezTo>
                  <a:pt x="1309" y="175"/>
                  <a:pt x="1310" y="174"/>
                  <a:pt x="1308" y="175"/>
                </a:cubicBezTo>
                <a:cubicBezTo>
                  <a:pt x="1308" y="175"/>
                  <a:pt x="1308" y="176"/>
                  <a:pt x="1308" y="177"/>
                </a:cubicBezTo>
                <a:cubicBezTo>
                  <a:pt x="1310" y="177"/>
                  <a:pt x="1310" y="177"/>
                  <a:pt x="1311" y="176"/>
                </a:cubicBezTo>
                <a:cubicBezTo>
                  <a:pt x="1312" y="176"/>
                  <a:pt x="1312" y="176"/>
                  <a:pt x="1312" y="177"/>
                </a:cubicBezTo>
                <a:cubicBezTo>
                  <a:pt x="1311" y="174"/>
                  <a:pt x="1313" y="176"/>
                  <a:pt x="1311" y="174"/>
                </a:cubicBezTo>
                <a:close/>
                <a:moveTo>
                  <a:pt x="415" y="1"/>
                </a:moveTo>
                <a:cubicBezTo>
                  <a:pt x="411" y="1"/>
                  <a:pt x="409" y="1"/>
                  <a:pt x="406" y="3"/>
                </a:cubicBezTo>
                <a:cubicBezTo>
                  <a:pt x="406" y="2"/>
                  <a:pt x="406" y="2"/>
                  <a:pt x="405" y="2"/>
                </a:cubicBezTo>
                <a:cubicBezTo>
                  <a:pt x="405" y="3"/>
                  <a:pt x="405" y="3"/>
                  <a:pt x="405" y="3"/>
                </a:cubicBezTo>
                <a:cubicBezTo>
                  <a:pt x="408" y="4"/>
                  <a:pt x="411" y="4"/>
                  <a:pt x="415" y="4"/>
                </a:cubicBezTo>
                <a:cubicBezTo>
                  <a:pt x="415" y="3"/>
                  <a:pt x="415" y="2"/>
                  <a:pt x="415" y="1"/>
                </a:cubicBezTo>
                <a:close/>
                <a:moveTo>
                  <a:pt x="497" y="37"/>
                </a:moveTo>
                <a:cubicBezTo>
                  <a:pt x="497" y="37"/>
                  <a:pt x="498" y="37"/>
                  <a:pt x="499" y="37"/>
                </a:cubicBezTo>
                <a:cubicBezTo>
                  <a:pt x="499" y="36"/>
                  <a:pt x="500" y="35"/>
                  <a:pt x="500" y="33"/>
                </a:cubicBezTo>
                <a:cubicBezTo>
                  <a:pt x="502" y="31"/>
                  <a:pt x="500" y="26"/>
                  <a:pt x="501" y="20"/>
                </a:cubicBezTo>
                <a:cubicBezTo>
                  <a:pt x="500" y="19"/>
                  <a:pt x="499" y="19"/>
                  <a:pt x="498" y="19"/>
                </a:cubicBezTo>
                <a:cubicBezTo>
                  <a:pt x="498" y="20"/>
                  <a:pt x="498" y="22"/>
                  <a:pt x="498" y="23"/>
                </a:cubicBezTo>
                <a:cubicBezTo>
                  <a:pt x="495" y="24"/>
                  <a:pt x="492" y="25"/>
                  <a:pt x="489" y="26"/>
                </a:cubicBezTo>
                <a:cubicBezTo>
                  <a:pt x="492" y="30"/>
                  <a:pt x="496" y="30"/>
                  <a:pt x="497" y="37"/>
                </a:cubicBezTo>
                <a:close/>
                <a:moveTo>
                  <a:pt x="531" y="27"/>
                </a:moveTo>
                <a:cubicBezTo>
                  <a:pt x="528" y="27"/>
                  <a:pt x="529" y="26"/>
                  <a:pt x="527" y="28"/>
                </a:cubicBezTo>
                <a:cubicBezTo>
                  <a:pt x="526" y="28"/>
                  <a:pt x="526" y="28"/>
                  <a:pt x="526" y="28"/>
                </a:cubicBezTo>
                <a:cubicBezTo>
                  <a:pt x="526" y="28"/>
                  <a:pt x="526" y="28"/>
                  <a:pt x="526" y="29"/>
                </a:cubicBezTo>
                <a:cubicBezTo>
                  <a:pt x="527" y="29"/>
                  <a:pt x="529" y="29"/>
                  <a:pt x="531" y="30"/>
                </a:cubicBezTo>
                <a:cubicBezTo>
                  <a:pt x="531" y="29"/>
                  <a:pt x="531" y="28"/>
                  <a:pt x="531" y="27"/>
                </a:cubicBezTo>
                <a:close/>
                <a:moveTo>
                  <a:pt x="541" y="31"/>
                </a:moveTo>
                <a:cubicBezTo>
                  <a:pt x="541" y="31"/>
                  <a:pt x="542" y="31"/>
                  <a:pt x="542" y="31"/>
                </a:cubicBezTo>
                <a:cubicBezTo>
                  <a:pt x="541" y="30"/>
                  <a:pt x="541" y="30"/>
                  <a:pt x="539" y="29"/>
                </a:cubicBezTo>
                <a:cubicBezTo>
                  <a:pt x="538" y="31"/>
                  <a:pt x="539" y="31"/>
                  <a:pt x="541" y="31"/>
                </a:cubicBezTo>
                <a:close/>
                <a:moveTo>
                  <a:pt x="1140" y="154"/>
                </a:moveTo>
                <a:cubicBezTo>
                  <a:pt x="1141" y="154"/>
                  <a:pt x="1142" y="155"/>
                  <a:pt x="1143" y="155"/>
                </a:cubicBezTo>
                <a:cubicBezTo>
                  <a:pt x="1143" y="154"/>
                  <a:pt x="1143" y="154"/>
                  <a:pt x="1143" y="154"/>
                </a:cubicBezTo>
                <a:cubicBezTo>
                  <a:pt x="1142" y="153"/>
                  <a:pt x="1141" y="153"/>
                  <a:pt x="1140" y="152"/>
                </a:cubicBezTo>
                <a:cubicBezTo>
                  <a:pt x="1140" y="153"/>
                  <a:pt x="1140" y="154"/>
                  <a:pt x="1140" y="154"/>
                </a:cubicBezTo>
                <a:close/>
                <a:moveTo>
                  <a:pt x="1162" y="161"/>
                </a:moveTo>
                <a:cubicBezTo>
                  <a:pt x="1161" y="162"/>
                  <a:pt x="1162" y="161"/>
                  <a:pt x="1160" y="162"/>
                </a:cubicBezTo>
                <a:cubicBezTo>
                  <a:pt x="1160" y="164"/>
                  <a:pt x="1161" y="164"/>
                  <a:pt x="1161" y="167"/>
                </a:cubicBezTo>
                <a:cubicBezTo>
                  <a:pt x="1163" y="166"/>
                  <a:pt x="1164" y="166"/>
                  <a:pt x="1166" y="165"/>
                </a:cubicBezTo>
                <a:cubicBezTo>
                  <a:pt x="1166" y="165"/>
                  <a:pt x="1167" y="164"/>
                  <a:pt x="1167" y="164"/>
                </a:cubicBezTo>
                <a:cubicBezTo>
                  <a:pt x="1167" y="163"/>
                  <a:pt x="1166" y="162"/>
                  <a:pt x="1165" y="162"/>
                </a:cubicBezTo>
                <a:cubicBezTo>
                  <a:pt x="1164" y="161"/>
                  <a:pt x="1163" y="161"/>
                  <a:pt x="1162" y="161"/>
                </a:cubicBezTo>
                <a:close/>
                <a:moveTo>
                  <a:pt x="482" y="26"/>
                </a:moveTo>
                <a:cubicBezTo>
                  <a:pt x="482" y="26"/>
                  <a:pt x="482" y="26"/>
                  <a:pt x="483" y="26"/>
                </a:cubicBezTo>
                <a:cubicBezTo>
                  <a:pt x="483" y="24"/>
                  <a:pt x="483" y="24"/>
                  <a:pt x="483" y="24"/>
                </a:cubicBezTo>
                <a:cubicBezTo>
                  <a:pt x="482" y="24"/>
                  <a:pt x="480" y="24"/>
                  <a:pt x="478" y="23"/>
                </a:cubicBezTo>
                <a:cubicBezTo>
                  <a:pt x="477" y="24"/>
                  <a:pt x="478" y="24"/>
                  <a:pt x="476" y="24"/>
                </a:cubicBezTo>
                <a:cubicBezTo>
                  <a:pt x="476" y="25"/>
                  <a:pt x="476" y="25"/>
                  <a:pt x="476" y="26"/>
                </a:cubicBezTo>
                <a:cubicBezTo>
                  <a:pt x="478" y="27"/>
                  <a:pt x="480" y="27"/>
                  <a:pt x="482" y="26"/>
                </a:cubicBezTo>
                <a:close/>
                <a:moveTo>
                  <a:pt x="571" y="44"/>
                </a:moveTo>
                <a:cubicBezTo>
                  <a:pt x="567" y="43"/>
                  <a:pt x="567" y="43"/>
                  <a:pt x="567" y="43"/>
                </a:cubicBezTo>
                <a:cubicBezTo>
                  <a:pt x="567" y="44"/>
                  <a:pt x="567" y="45"/>
                  <a:pt x="566" y="47"/>
                </a:cubicBezTo>
                <a:cubicBezTo>
                  <a:pt x="568" y="47"/>
                  <a:pt x="569" y="47"/>
                  <a:pt x="570" y="47"/>
                </a:cubicBezTo>
                <a:cubicBezTo>
                  <a:pt x="571" y="46"/>
                  <a:pt x="571" y="45"/>
                  <a:pt x="571" y="44"/>
                </a:cubicBezTo>
                <a:close/>
                <a:moveTo>
                  <a:pt x="1284" y="189"/>
                </a:moveTo>
                <a:cubicBezTo>
                  <a:pt x="1284" y="189"/>
                  <a:pt x="1284" y="190"/>
                  <a:pt x="1284" y="191"/>
                </a:cubicBezTo>
                <a:cubicBezTo>
                  <a:pt x="1285" y="191"/>
                  <a:pt x="1286" y="191"/>
                  <a:pt x="1287" y="191"/>
                </a:cubicBezTo>
                <a:cubicBezTo>
                  <a:pt x="1286" y="189"/>
                  <a:pt x="1288" y="190"/>
                  <a:pt x="1284" y="189"/>
                </a:cubicBezTo>
                <a:close/>
                <a:moveTo>
                  <a:pt x="606" y="64"/>
                </a:moveTo>
                <a:cubicBezTo>
                  <a:pt x="607" y="63"/>
                  <a:pt x="607" y="62"/>
                  <a:pt x="608" y="60"/>
                </a:cubicBezTo>
                <a:cubicBezTo>
                  <a:pt x="610" y="61"/>
                  <a:pt x="612" y="62"/>
                  <a:pt x="614" y="62"/>
                </a:cubicBezTo>
                <a:cubicBezTo>
                  <a:pt x="614" y="60"/>
                  <a:pt x="615" y="59"/>
                  <a:pt x="616" y="58"/>
                </a:cubicBezTo>
                <a:cubicBezTo>
                  <a:pt x="616" y="57"/>
                  <a:pt x="615" y="57"/>
                  <a:pt x="615" y="56"/>
                </a:cubicBezTo>
                <a:cubicBezTo>
                  <a:pt x="608" y="56"/>
                  <a:pt x="608" y="59"/>
                  <a:pt x="601" y="57"/>
                </a:cubicBezTo>
                <a:cubicBezTo>
                  <a:pt x="601" y="57"/>
                  <a:pt x="600" y="57"/>
                  <a:pt x="600" y="58"/>
                </a:cubicBezTo>
                <a:cubicBezTo>
                  <a:pt x="601" y="60"/>
                  <a:pt x="600" y="59"/>
                  <a:pt x="604" y="60"/>
                </a:cubicBezTo>
                <a:cubicBezTo>
                  <a:pt x="602" y="61"/>
                  <a:pt x="599" y="61"/>
                  <a:pt x="597" y="62"/>
                </a:cubicBezTo>
                <a:cubicBezTo>
                  <a:pt x="596" y="63"/>
                  <a:pt x="597" y="63"/>
                  <a:pt x="597" y="66"/>
                </a:cubicBezTo>
                <a:cubicBezTo>
                  <a:pt x="594" y="66"/>
                  <a:pt x="592" y="66"/>
                  <a:pt x="590" y="66"/>
                </a:cubicBezTo>
                <a:cubicBezTo>
                  <a:pt x="590" y="68"/>
                  <a:pt x="592" y="69"/>
                  <a:pt x="593" y="71"/>
                </a:cubicBezTo>
                <a:cubicBezTo>
                  <a:pt x="594" y="72"/>
                  <a:pt x="598" y="72"/>
                  <a:pt x="601" y="73"/>
                </a:cubicBezTo>
                <a:cubicBezTo>
                  <a:pt x="601" y="72"/>
                  <a:pt x="602" y="71"/>
                  <a:pt x="602" y="70"/>
                </a:cubicBezTo>
                <a:cubicBezTo>
                  <a:pt x="605" y="71"/>
                  <a:pt x="604" y="70"/>
                  <a:pt x="605" y="72"/>
                </a:cubicBezTo>
                <a:cubicBezTo>
                  <a:pt x="608" y="73"/>
                  <a:pt x="608" y="73"/>
                  <a:pt x="610" y="72"/>
                </a:cubicBezTo>
                <a:cubicBezTo>
                  <a:pt x="610" y="72"/>
                  <a:pt x="610" y="72"/>
                  <a:pt x="611" y="71"/>
                </a:cubicBezTo>
                <a:cubicBezTo>
                  <a:pt x="609" y="70"/>
                  <a:pt x="609" y="70"/>
                  <a:pt x="606" y="69"/>
                </a:cubicBezTo>
                <a:cubicBezTo>
                  <a:pt x="606" y="69"/>
                  <a:pt x="606" y="69"/>
                  <a:pt x="606" y="68"/>
                </a:cubicBezTo>
                <a:cubicBezTo>
                  <a:pt x="608" y="68"/>
                  <a:pt x="609" y="69"/>
                  <a:pt x="610" y="68"/>
                </a:cubicBezTo>
                <a:cubicBezTo>
                  <a:pt x="612" y="67"/>
                  <a:pt x="611" y="68"/>
                  <a:pt x="612" y="66"/>
                </a:cubicBezTo>
                <a:cubicBezTo>
                  <a:pt x="612" y="66"/>
                  <a:pt x="611" y="65"/>
                  <a:pt x="611" y="65"/>
                </a:cubicBezTo>
                <a:cubicBezTo>
                  <a:pt x="607" y="65"/>
                  <a:pt x="606" y="66"/>
                  <a:pt x="602" y="66"/>
                </a:cubicBezTo>
                <a:cubicBezTo>
                  <a:pt x="602" y="66"/>
                  <a:pt x="603" y="66"/>
                  <a:pt x="603" y="65"/>
                </a:cubicBezTo>
                <a:cubicBezTo>
                  <a:pt x="602" y="64"/>
                  <a:pt x="602" y="65"/>
                  <a:pt x="602" y="63"/>
                </a:cubicBezTo>
                <a:cubicBezTo>
                  <a:pt x="602" y="63"/>
                  <a:pt x="603" y="63"/>
                  <a:pt x="603" y="63"/>
                </a:cubicBezTo>
                <a:cubicBezTo>
                  <a:pt x="605" y="63"/>
                  <a:pt x="604" y="63"/>
                  <a:pt x="606" y="64"/>
                </a:cubicBezTo>
                <a:close/>
                <a:moveTo>
                  <a:pt x="428" y="30"/>
                </a:moveTo>
                <a:cubicBezTo>
                  <a:pt x="430" y="30"/>
                  <a:pt x="434" y="27"/>
                  <a:pt x="436" y="28"/>
                </a:cubicBezTo>
                <a:cubicBezTo>
                  <a:pt x="441" y="29"/>
                  <a:pt x="449" y="31"/>
                  <a:pt x="454" y="28"/>
                </a:cubicBezTo>
                <a:cubicBezTo>
                  <a:pt x="455" y="28"/>
                  <a:pt x="455" y="28"/>
                  <a:pt x="456" y="28"/>
                </a:cubicBezTo>
                <a:cubicBezTo>
                  <a:pt x="455" y="26"/>
                  <a:pt x="455" y="26"/>
                  <a:pt x="453" y="25"/>
                </a:cubicBezTo>
                <a:cubicBezTo>
                  <a:pt x="449" y="26"/>
                  <a:pt x="433" y="27"/>
                  <a:pt x="432" y="23"/>
                </a:cubicBezTo>
                <a:cubicBezTo>
                  <a:pt x="425" y="23"/>
                  <a:pt x="424" y="26"/>
                  <a:pt x="418" y="27"/>
                </a:cubicBezTo>
                <a:cubicBezTo>
                  <a:pt x="418" y="30"/>
                  <a:pt x="417" y="28"/>
                  <a:pt x="418" y="30"/>
                </a:cubicBezTo>
                <a:cubicBezTo>
                  <a:pt x="418" y="30"/>
                  <a:pt x="425" y="31"/>
                  <a:pt x="428" y="30"/>
                </a:cubicBezTo>
                <a:close/>
                <a:moveTo>
                  <a:pt x="594" y="56"/>
                </a:moveTo>
                <a:cubicBezTo>
                  <a:pt x="592" y="56"/>
                  <a:pt x="591" y="56"/>
                  <a:pt x="589" y="55"/>
                </a:cubicBezTo>
                <a:cubicBezTo>
                  <a:pt x="588" y="57"/>
                  <a:pt x="587" y="59"/>
                  <a:pt x="587" y="60"/>
                </a:cubicBezTo>
                <a:cubicBezTo>
                  <a:pt x="591" y="60"/>
                  <a:pt x="591" y="59"/>
                  <a:pt x="593" y="58"/>
                </a:cubicBezTo>
                <a:cubicBezTo>
                  <a:pt x="594" y="58"/>
                  <a:pt x="594" y="57"/>
                  <a:pt x="594" y="56"/>
                </a:cubicBezTo>
                <a:close/>
                <a:moveTo>
                  <a:pt x="1292" y="199"/>
                </a:moveTo>
                <a:cubicBezTo>
                  <a:pt x="1290" y="198"/>
                  <a:pt x="1290" y="197"/>
                  <a:pt x="1287" y="197"/>
                </a:cubicBezTo>
                <a:cubicBezTo>
                  <a:pt x="1286" y="197"/>
                  <a:pt x="1287" y="197"/>
                  <a:pt x="1285" y="197"/>
                </a:cubicBezTo>
                <a:cubicBezTo>
                  <a:pt x="1285" y="198"/>
                  <a:pt x="1285" y="198"/>
                  <a:pt x="1285" y="198"/>
                </a:cubicBezTo>
                <a:cubicBezTo>
                  <a:pt x="1287" y="199"/>
                  <a:pt x="1289" y="199"/>
                  <a:pt x="1292" y="200"/>
                </a:cubicBezTo>
                <a:cubicBezTo>
                  <a:pt x="1292" y="199"/>
                  <a:pt x="1292" y="199"/>
                  <a:pt x="1292" y="199"/>
                </a:cubicBezTo>
                <a:close/>
                <a:moveTo>
                  <a:pt x="570" y="60"/>
                </a:moveTo>
                <a:cubicBezTo>
                  <a:pt x="571" y="59"/>
                  <a:pt x="571" y="59"/>
                  <a:pt x="570" y="57"/>
                </a:cubicBezTo>
                <a:cubicBezTo>
                  <a:pt x="567" y="59"/>
                  <a:pt x="566" y="59"/>
                  <a:pt x="563" y="59"/>
                </a:cubicBezTo>
                <a:cubicBezTo>
                  <a:pt x="563" y="60"/>
                  <a:pt x="563" y="61"/>
                  <a:pt x="563" y="62"/>
                </a:cubicBezTo>
                <a:cubicBezTo>
                  <a:pt x="567" y="62"/>
                  <a:pt x="568" y="62"/>
                  <a:pt x="570" y="60"/>
                </a:cubicBezTo>
                <a:close/>
                <a:moveTo>
                  <a:pt x="424" y="40"/>
                </a:moveTo>
                <a:cubicBezTo>
                  <a:pt x="425" y="39"/>
                  <a:pt x="426" y="39"/>
                  <a:pt x="428" y="38"/>
                </a:cubicBezTo>
                <a:cubicBezTo>
                  <a:pt x="428" y="37"/>
                  <a:pt x="428" y="36"/>
                  <a:pt x="428" y="35"/>
                </a:cubicBezTo>
                <a:cubicBezTo>
                  <a:pt x="425" y="34"/>
                  <a:pt x="425" y="33"/>
                  <a:pt x="421" y="32"/>
                </a:cubicBezTo>
                <a:cubicBezTo>
                  <a:pt x="419" y="33"/>
                  <a:pt x="419" y="34"/>
                  <a:pt x="416" y="34"/>
                </a:cubicBezTo>
                <a:cubicBezTo>
                  <a:pt x="416" y="37"/>
                  <a:pt x="420" y="38"/>
                  <a:pt x="424" y="40"/>
                </a:cubicBezTo>
                <a:close/>
                <a:moveTo>
                  <a:pt x="530" y="57"/>
                </a:moveTo>
                <a:cubicBezTo>
                  <a:pt x="530" y="55"/>
                  <a:pt x="530" y="55"/>
                  <a:pt x="528" y="54"/>
                </a:cubicBezTo>
                <a:cubicBezTo>
                  <a:pt x="527" y="54"/>
                  <a:pt x="525" y="54"/>
                  <a:pt x="524" y="55"/>
                </a:cubicBezTo>
                <a:cubicBezTo>
                  <a:pt x="522" y="55"/>
                  <a:pt x="521" y="55"/>
                  <a:pt x="520" y="55"/>
                </a:cubicBezTo>
                <a:cubicBezTo>
                  <a:pt x="521" y="58"/>
                  <a:pt x="521" y="58"/>
                  <a:pt x="521" y="60"/>
                </a:cubicBezTo>
                <a:cubicBezTo>
                  <a:pt x="526" y="59"/>
                  <a:pt x="527" y="58"/>
                  <a:pt x="530" y="57"/>
                </a:cubicBezTo>
                <a:close/>
                <a:moveTo>
                  <a:pt x="561" y="74"/>
                </a:moveTo>
                <a:cubicBezTo>
                  <a:pt x="564" y="74"/>
                  <a:pt x="578" y="70"/>
                  <a:pt x="580" y="69"/>
                </a:cubicBezTo>
                <a:cubicBezTo>
                  <a:pt x="580" y="69"/>
                  <a:pt x="580" y="69"/>
                  <a:pt x="581" y="69"/>
                </a:cubicBezTo>
                <a:cubicBezTo>
                  <a:pt x="581" y="69"/>
                  <a:pt x="581" y="68"/>
                  <a:pt x="581" y="67"/>
                </a:cubicBezTo>
                <a:cubicBezTo>
                  <a:pt x="578" y="67"/>
                  <a:pt x="576" y="66"/>
                  <a:pt x="573" y="66"/>
                </a:cubicBezTo>
                <a:cubicBezTo>
                  <a:pt x="569" y="68"/>
                  <a:pt x="561" y="68"/>
                  <a:pt x="556" y="67"/>
                </a:cubicBezTo>
                <a:cubicBezTo>
                  <a:pt x="556" y="67"/>
                  <a:pt x="555" y="67"/>
                  <a:pt x="555" y="67"/>
                </a:cubicBezTo>
                <a:cubicBezTo>
                  <a:pt x="556" y="73"/>
                  <a:pt x="558" y="70"/>
                  <a:pt x="561" y="74"/>
                </a:cubicBezTo>
                <a:close/>
                <a:moveTo>
                  <a:pt x="584" y="68"/>
                </a:moveTo>
                <a:cubicBezTo>
                  <a:pt x="584" y="69"/>
                  <a:pt x="584" y="70"/>
                  <a:pt x="584" y="71"/>
                </a:cubicBezTo>
                <a:cubicBezTo>
                  <a:pt x="584" y="71"/>
                  <a:pt x="585" y="71"/>
                  <a:pt x="586" y="72"/>
                </a:cubicBezTo>
                <a:cubicBezTo>
                  <a:pt x="585" y="68"/>
                  <a:pt x="586" y="70"/>
                  <a:pt x="584" y="68"/>
                </a:cubicBezTo>
                <a:close/>
                <a:moveTo>
                  <a:pt x="483" y="51"/>
                </a:moveTo>
                <a:cubicBezTo>
                  <a:pt x="482" y="48"/>
                  <a:pt x="484" y="50"/>
                  <a:pt x="481" y="48"/>
                </a:cubicBezTo>
                <a:cubicBezTo>
                  <a:pt x="480" y="49"/>
                  <a:pt x="479" y="50"/>
                  <a:pt x="479" y="51"/>
                </a:cubicBezTo>
                <a:cubicBezTo>
                  <a:pt x="481" y="51"/>
                  <a:pt x="481" y="51"/>
                  <a:pt x="482" y="51"/>
                </a:cubicBezTo>
                <a:cubicBezTo>
                  <a:pt x="483" y="51"/>
                  <a:pt x="483" y="51"/>
                  <a:pt x="483" y="51"/>
                </a:cubicBezTo>
                <a:close/>
                <a:moveTo>
                  <a:pt x="311" y="15"/>
                </a:moveTo>
                <a:cubicBezTo>
                  <a:pt x="311" y="16"/>
                  <a:pt x="311" y="17"/>
                  <a:pt x="310" y="18"/>
                </a:cubicBezTo>
                <a:cubicBezTo>
                  <a:pt x="312" y="18"/>
                  <a:pt x="312" y="18"/>
                  <a:pt x="313" y="17"/>
                </a:cubicBezTo>
                <a:cubicBezTo>
                  <a:pt x="313" y="16"/>
                  <a:pt x="313" y="17"/>
                  <a:pt x="311" y="15"/>
                </a:cubicBezTo>
                <a:close/>
                <a:moveTo>
                  <a:pt x="348" y="37"/>
                </a:moveTo>
                <a:cubicBezTo>
                  <a:pt x="353" y="37"/>
                  <a:pt x="353" y="42"/>
                  <a:pt x="359" y="39"/>
                </a:cubicBezTo>
                <a:cubicBezTo>
                  <a:pt x="363" y="39"/>
                  <a:pt x="362" y="37"/>
                  <a:pt x="364" y="35"/>
                </a:cubicBezTo>
                <a:cubicBezTo>
                  <a:pt x="368" y="33"/>
                  <a:pt x="375" y="34"/>
                  <a:pt x="379" y="32"/>
                </a:cubicBezTo>
                <a:cubicBezTo>
                  <a:pt x="380" y="32"/>
                  <a:pt x="380" y="31"/>
                  <a:pt x="381" y="31"/>
                </a:cubicBezTo>
                <a:cubicBezTo>
                  <a:pt x="380" y="31"/>
                  <a:pt x="380" y="30"/>
                  <a:pt x="380" y="30"/>
                </a:cubicBezTo>
                <a:cubicBezTo>
                  <a:pt x="365" y="28"/>
                  <a:pt x="351" y="30"/>
                  <a:pt x="340" y="31"/>
                </a:cubicBezTo>
                <a:cubicBezTo>
                  <a:pt x="340" y="33"/>
                  <a:pt x="339" y="35"/>
                  <a:pt x="338" y="37"/>
                </a:cubicBezTo>
                <a:cubicBezTo>
                  <a:pt x="342" y="38"/>
                  <a:pt x="345" y="37"/>
                  <a:pt x="348" y="37"/>
                </a:cubicBezTo>
                <a:close/>
                <a:moveTo>
                  <a:pt x="540" y="70"/>
                </a:moveTo>
                <a:cubicBezTo>
                  <a:pt x="542" y="70"/>
                  <a:pt x="544" y="70"/>
                  <a:pt x="546" y="70"/>
                </a:cubicBezTo>
                <a:cubicBezTo>
                  <a:pt x="546" y="70"/>
                  <a:pt x="546" y="70"/>
                  <a:pt x="547" y="70"/>
                </a:cubicBezTo>
                <a:cubicBezTo>
                  <a:pt x="546" y="67"/>
                  <a:pt x="546" y="68"/>
                  <a:pt x="544" y="66"/>
                </a:cubicBezTo>
                <a:cubicBezTo>
                  <a:pt x="543" y="67"/>
                  <a:pt x="542" y="67"/>
                  <a:pt x="540" y="68"/>
                </a:cubicBezTo>
                <a:lnTo>
                  <a:pt x="540" y="70"/>
                </a:lnTo>
                <a:close/>
                <a:moveTo>
                  <a:pt x="552" y="71"/>
                </a:moveTo>
                <a:cubicBezTo>
                  <a:pt x="552" y="71"/>
                  <a:pt x="552" y="70"/>
                  <a:pt x="552" y="70"/>
                </a:cubicBezTo>
                <a:cubicBezTo>
                  <a:pt x="552" y="70"/>
                  <a:pt x="553" y="70"/>
                  <a:pt x="553" y="70"/>
                </a:cubicBezTo>
                <a:cubicBezTo>
                  <a:pt x="552" y="67"/>
                  <a:pt x="554" y="70"/>
                  <a:pt x="551" y="68"/>
                </a:cubicBezTo>
                <a:cubicBezTo>
                  <a:pt x="550" y="68"/>
                  <a:pt x="551" y="68"/>
                  <a:pt x="549" y="68"/>
                </a:cubicBezTo>
                <a:cubicBezTo>
                  <a:pt x="550" y="69"/>
                  <a:pt x="550" y="69"/>
                  <a:pt x="550" y="70"/>
                </a:cubicBezTo>
                <a:cubicBezTo>
                  <a:pt x="551" y="71"/>
                  <a:pt x="550" y="70"/>
                  <a:pt x="552" y="71"/>
                </a:cubicBezTo>
                <a:close/>
                <a:moveTo>
                  <a:pt x="409" y="41"/>
                </a:moveTo>
                <a:cubicBezTo>
                  <a:pt x="408" y="42"/>
                  <a:pt x="409" y="41"/>
                  <a:pt x="407" y="42"/>
                </a:cubicBezTo>
                <a:cubicBezTo>
                  <a:pt x="407" y="44"/>
                  <a:pt x="407" y="44"/>
                  <a:pt x="407" y="44"/>
                </a:cubicBezTo>
                <a:cubicBezTo>
                  <a:pt x="408" y="43"/>
                  <a:pt x="408" y="44"/>
                  <a:pt x="409" y="43"/>
                </a:cubicBezTo>
                <a:cubicBezTo>
                  <a:pt x="409" y="43"/>
                  <a:pt x="409" y="43"/>
                  <a:pt x="410" y="43"/>
                </a:cubicBezTo>
                <a:cubicBezTo>
                  <a:pt x="411" y="41"/>
                  <a:pt x="410" y="42"/>
                  <a:pt x="409" y="41"/>
                </a:cubicBezTo>
                <a:close/>
                <a:moveTo>
                  <a:pt x="477" y="58"/>
                </a:moveTo>
                <a:cubicBezTo>
                  <a:pt x="478" y="58"/>
                  <a:pt x="478" y="58"/>
                  <a:pt x="478" y="58"/>
                </a:cubicBezTo>
                <a:cubicBezTo>
                  <a:pt x="479" y="58"/>
                  <a:pt x="479" y="58"/>
                  <a:pt x="479" y="57"/>
                </a:cubicBezTo>
                <a:cubicBezTo>
                  <a:pt x="477" y="57"/>
                  <a:pt x="475" y="57"/>
                  <a:pt x="474" y="56"/>
                </a:cubicBezTo>
                <a:cubicBezTo>
                  <a:pt x="473" y="57"/>
                  <a:pt x="473" y="58"/>
                  <a:pt x="473" y="58"/>
                </a:cubicBezTo>
                <a:cubicBezTo>
                  <a:pt x="476" y="58"/>
                  <a:pt x="476" y="59"/>
                  <a:pt x="477" y="58"/>
                </a:cubicBezTo>
                <a:close/>
                <a:moveTo>
                  <a:pt x="533" y="74"/>
                </a:moveTo>
                <a:cubicBezTo>
                  <a:pt x="534" y="74"/>
                  <a:pt x="534" y="74"/>
                  <a:pt x="534" y="74"/>
                </a:cubicBezTo>
                <a:cubicBezTo>
                  <a:pt x="535" y="73"/>
                  <a:pt x="535" y="72"/>
                  <a:pt x="535" y="72"/>
                </a:cubicBezTo>
                <a:cubicBezTo>
                  <a:pt x="530" y="70"/>
                  <a:pt x="528" y="69"/>
                  <a:pt x="522" y="68"/>
                </a:cubicBezTo>
                <a:cubicBezTo>
                  <a:pt x="522" y="69"/>
                  <a:pt x="522" y="69"/>
                  <a:pt x="521" y="70"/>
                </a:cubicBezTo>
                <a:cubicBezTo>
                  <a:pt x="522" y="70"/>
                  <a:pt x="523" y="71"/>
                  <a:pt x="524" y="71"/>
                </a:cubicBezTo>
                <a:cubicBezTo>
                  <a:pt x="524" y="72"/>
                  <a:pt x="524" y="73"/>
                  <a:pt x="524" y="74"/>
                </a:cubicBezTo>
                <a:cubicBezTo>
                  <a:pt x="523" y="74"/>
                  <a:pt x="523" y="74"/>
                  <a:pt x="523" y="75"/>
                </a:cubicBezTo>
                <a:cubicBezTo>
                  <a:pt x="520" y="74"/>
                  <a:pt x="520" y="74"/>
                  <a:pt x="519" y="73"/>
                </a:cubicBezTo>
                <a:cubicBezTo>
                  <a:pt x="516" y="74"/>
                  <a:pt x="517" y="74"/>
                  <a:pt x="514" y="75"/>
                </a:cubicBezTo>
                <a:cubicBezTo>
                  <a:pt x="514" y="76"/>
                  <a:pt x="514" y="76"/>
                  <a:pt x="514" y="77"/>
                </a:cubicBezTo>
                <a:cubicBezTo>
                  <a:pt x="521" y="77"/>
                  <a:pt x="524" y="73"/>
                  <a:pt x="528" y="73"/>
                </a:cubicBezTo>
                <a:cubicBezTo>
                  <a:pt x="532" y="72"/>
                  <a:pt x="531" y="74"/>
                  <a:pt x="533" y="74"/>
                </a:cubicBezTo>
                <a:close/>
                <a:moveTo>
                  <a:pt x="495" y="63"/>
                </a:moveTo>
                <a:cubicBezTo>
                  <a:pt x="494" y="64"/>
                  <a:pt x="493" y="64"/>
                  <a:pt x="493" y="65"/>
                </a:cubicBezTo>
                <a:cubicBezTo>
                  <a:pt x="495" y="65"/>
                  <a:pt x="494" y="65"/>
                  <a:pt x="495" y="65"/>
                </a:cubicBezTo>
                <a:cubicBezTo>
                  <a:pt x="495" y="65"/>
                  <a:pt x="496" y="65"/>
                  <a:pt x="496" y="65"/>
                </a:cubicBezTo>
                <a:cubicBezTo>
                  <a:pt x="495" y="62"/>
                  <a:pt x="497" y="64"/>
                  <a:pt x="495" y="63"/>
                </a:cubicBezTo>
                <a:close/>
                <a:moveTo>
                  <a:pt x="477" y="64"/>
                </a:moveTo>
                <a:cubicBezTo>
                  <a:pt x="479" y="63"/>
                  <a:pt x="477" y="64"/>
                  <a:pt x="478" y="62"/>
                </a:cubicBezTo>
                <a:cubicBezTo>
                  <a:pt x="477" y="62"/>
                  <a:pt x="476" y="61"/>
                  <a:pt x="476" y="61"/>
                </a:cubicBezTo>
                <a:cubicBezTo>
                  <a:pt x="475" y="62"/>
                  <a:pt x="475" y="62"/>
                  <a:pt x="474" y="65"/>
                </a:cubicBezTo>
                <a:cubicBezTo>
                  <a:pt x="471" y="65"/>
                  <a:pt x="468" y="64"/>
                  <a:pt x="466" y="64"/>
                </a:cubicBezTo>
                <a:cubicBezTo>
                  <a:pt x="466" y="65"/>
                  <a:pt x="467" y="66"/>
                  <a:pt x="467" y="67"/>
                </a:cubicBezTo>
                <a:cubicBezTo>
                  <a:pt x="471" y="67"/>
                  <a:pt x="475" y="66"/>
                  <a:pt x="477" y="64"/>
                </a:cubicBezTo>
                <a:close/>
                <a:moveTo>
                  <a:pt x="293" y="41"/>
                </a:moveTo>
                <a:cubicBezTo>
                  <a:pt x="292" y="41"/>
                  <a:pt x="293" y="41"/>
                  <a:pt x="291" y="41"/>
                </a:cubicBezTo>
                <a:cubicBezTo>
                  <a:pt x="291" y="42"/>
                  <a:pt x="292" y="42"/>
                  <a:pt x="292" y="43"/>
                </a:cubicBezTo>
                <a:cubicBezTo>
                  <a:pt x="293" y="44"/>
                  <a:pt x="292" y="43"/>
                  <a:pt x="294" y="44"/>
                </a:cubicBezTo>
                <a:cubicBezTo>
                  <a:pt x="296" y="42"/>
                  <a:pt x="296" y="43"/>
                  <a:pt x="298" y="40"/>
                </a:cubicBezTo>
                <a:cubicBezTo>
                  <a:pt x="299" y="41"/>
                  <a:pt x="301" y="44"/>
                  <a:pt x="301" y="48"/>
                </a:cubicBezTo>
                <a:cubicBezTo>
                  <a:pt x="303" y="48"/>
                  <a:pt x="305" y="49"/>
                  <a:pt x="307" y="49"/>
                </a:cubicBezTo>
                <a:cubicBezTo>
                  <a:pt x="307" y="51"/>
                  <a:pt x="307" y="51"/>
                  <a:pt x="306" y="52"/>
                </a:cubicBezTo>
                <a:cubicBezTo>
                  <a:pt x="304" y="55"/>
                  <a:pt x="302" y="55"/>
                  <a:pt x="298" y="54"/>
                </a:cubicBezTo>
                <a:cubicBezTo>
                  <a:pt x="298" y="55"/>
                  <a:pt x="298" y="56"/>
                  <a:pt x="297" y="56"/>
                </a:cubicBezTo>
                <a:cubicBezTo>
                  <a:pt x="301" y="57"/>
                  <a:pt x="310" y="56"/>
                  <a:pt x="312" y="55"/>
                </a:cubicBezTo>
                <a:cubicBezTo>
                  <a:pt x="318" y="54"/>
                  <a:pt x="314" y="52"/>
                  <a:pt x="317" y="49"/>
                </a:cubicBezTo>
                <a:cubicBezTo>
                  <a:pt x="318" y="48"/>
                  <a:pt x="319" y="48"/>
                  <a:pt x="320" y="47"/>
                </a:cubicBezTo>
                <a:cubicBezTo>
                  <a:pt x="325" y="49"/>
                  <a:pt x="323" y="48"/>
                  <a:pt x="324" y="51"/>
                </a:cubicBezTo>
                <a:cubicBezTo>
                  <a:pt x="328" y="51"/>
                  <a:pt x="329" y="51"/>
                  <a:pt x="331" y="50"/>
                </a:cubicBezTo>
                <a:cubicBezTo>
                  <a:pt x="330" y="46"/>
                  <a:pt x="328" y="50"/>
                  <a:pt x="324" y="47"/>
                </a:cubicBezTo>
                <a:cubicBezTo>
                  <a:pt x="323" y="46"/>
                  <a:pt x="321" y="42"/>
                  <a:pt x="321" y="41"/>
                </a:cubicBezTo>
                <a:cubicBezTo>
                  <a:pt x="320" y="41"/>
                  <a:pt x="320" y="40"/>
                  <a:pt x="320" y="40"/>
                </a:cubicBezTo>
                <a:cubicBezTo>
                  <a:pt x="322" y="40"/>
                  <a:pt x="321" y="40"/>
                  <a:pt x="322" y="39"/>
                </a:cubicBezTo>
                <a:cubicBezTo>
                  <a:pt x="325" y="40"/>
                  <a:pt x="324" y="39"/>
                  <a:pt x="324" y="42"/>
                </a:cubicBezTo>
                <a:cubicBezTo>
                  <a:pt x="328" y="42"/>
                  <a:pt x="328" y="43"/>
                  <a:pt x="333" y="45"/>
                </a:cubicBezTo>
                <a:cubicBezTo>
                  <a:pt x="334" y="41"/>
                  <a:pt x="335" y="41"/>
                  <a:pt x="337" y="39"/>
                </a:cubicBezTo>
                <a:cubicBezTo>
                  <a:pt x="336" y="36"/>
                  <a:pt x="335" y="37"/>
                  <a:pt x="335" y="33"/>
                </a:cubicBezTo>
                <a:cubicBezTo>
                  <a:pt x="333" y="33"/>
                  <a:pt x="332" y="33"/>
                  <a:pt x="331" y="33"/>
                </a:cubicBezTo>
                <a:cubicBezTo>
                  <a:pt x="331" y="34"/>
                  <a:pt x="330" y="35"/>
                  <a:pt x="330" y="36"/>
                </a:cubicBezTo>
                <a:cubicBezTo>
                  <a:pt x="317" y="36"/>
                  <a:pt x="302" y="33"/>
                  <a:pt x="290" y="37"/>
                </a:cubicBezTo>
                <a:cubicBezTo>
                  <a:pt x="290" y="40"/>
                  <a:pt x="290" y="39"/>
                  <a:pt x="293" y="41"/>
                </a:cubicBezTo>
                <a:close/>
                <a:moveTo>
                  <a:pt x="455" y="63"/>
                </a:moveTo>
                <a:cubicBezTo>
                  <a:pt x="451" y="62"/>
                  <a:pt x="450" y="63"/>
                  <a:pt x="447" y="63"/>
                </a:cubicBezTo>
                <a:cubicBezTo>
                  <a:pt x="447" y="63"/>
                  <a:pt x="447" y="63"/>
                  <a:pt x="447" y="62"/>
                </a:cubicBezTo>
                <a:cubicBezTo>
                  <a:pt x="446" y="61"/>
                  <a:pt x="449" y="60"/>
                  <a:pt x="450" y="58"/>
                </a:cubicBezTo>
                <a:cubicBezTo>
                  <a:pt x="450" y="57"/>
                  <a:pt x="450" y="57"/>
                  <a:pt x="449" y="57"/>
                </a:cubicBezTo>
                <a:cubicBezTo>
                  <a:pt x="442" y="57"/>
                  <a:pt x="436" y="61"/>
                  <a:pt x="427" y="59"/>
                </a:cubicBezTo>
                <a:cubicBezTo>
                  <a:pt x="427" y="65"/>
                  <a:pt x="424" y="69"/>
                  <a:pt x="419" y="70"/>
                </a:cubicBezTo>
                <a:cubicBezTo>
                  <a:pt x="419" y="71"/>
                  <a:pt x="419" y="73"/>
                  <a:pt x="418" y="74"/>
                </a:cubicBezTo>
                <a:cubicBezTo>
                  <a:pt x="421" y="74"/>
                  <a:pt x="423" y="75"/>
                  <a:pt x="426" y="74"/>
                </a:cubicBezTo>
                <a:cubicBezTo>
                  <a:pt x="426" y="74"/>
                  <a:pt x="427" y="74"/>
                  <a:pt x="428" y="74"/>
                </a:cubicBezTo>
                <a:cubicBezTo>
                  <a:pt x="428" y="73"/>
                  <a:pt x="428" y="72"/>
                  <a:pt x="428" y="71"/>
                </a:cubicBezTo>
                <a:cubicBezTo>
                  <a:pt x="427" y="71"/>
                  <a:pt x="426" y="71"/>
                  <a:pt x="425" y="71"/>
                </a:cubicBezTo>
                <a:cubicBezTo>
                  <a:pt x="426" y="70"/>
                  <a:pt x="426" y="70"/>
                  <a:pt x="427" y="70"/>
                </a:cubicBezTo>
                <a:cubicBezTo>
                  <a:pt x="432" y="66"/>
                  <a:pt x="441" y="68"/>
                  <a:pt x="447" y="64"/>
                </a:cubicBezTo>
                <a:cubicBezTo>
                  <a:pt x="447" y="65"/>
                  <a:pt x="448" y="65"/>
                  <a:pt x="449" y="65"/>
                </a:cubicBezTo>
                <a:cubicBezTo>
                  <a:pt x="447" y="66"/>
                  <a:pt x="448" y="66"/>
                  <a:pt x="445" y="66"/>
                </a:cubicBezTo>
                <a:cubicBezTo>
                  <a:pt x="445" y="67"/>
                  <a:pt x="445" y="68"/>
                  <a:pt x="445" y="68"/>
                </a:cubicBezTo>
                <a:cubicBezTo>
                  <a:pt x="448" y="68"/>
                  <a:pt x="453" y="69"/>
                  <a:pt x="456" y="67"/>
                </a:cubicBezTo>
                <a:cubicBezTo>
                  <a:pt x="456" y="67"/>
                  <a:pt x="456" y="67"/>
                  <a:pt x="457" y="68"/>
                </a:cubicBezTo>
                <a:cubicBezTo>
                  <a:pt x="456" y="65"/>
                  <a:pt x="456" y="66"/>
                  <a:pt x="455" y="63"/>
                </a:cubicBezTo>
                <a:close/>
                <a:moveTo>
                  <a:pt x="434" y="66"/>
                </a:moveTo>
                <a:cubicBezTo>
                  <a:pt x="430" y="65"/>
                  <a:pt x="431" y="66"/>
                  <a:pt x="431" y="63"/>
                </a:cubicBezTo>
                <a:cubicBezTo>
                  <a:pt x="432" y="64"/>
                  <a:pt x="433" y="64"/>
                  <a:pt x="434" y="64"/>
                </a:cubicBezTo>
                <a:cubicBezTo>
                  <a:pt x="434" y="65"/>
                  <a:pt x="434" y="65"/>
                  <a:pt x="434" y="66"/>
                </a:cubicBezTo>
                <a:close/>
                <a:moveTo>
                  <a:pt x="443" y="64"/>
                </a:moveTo>
                <a:cubicBezTo>
                  <a:pt x="442" y="64"/>
                  <a:pt x="442" y="64"/>
                  <a:pt x="441" y="64"/>
                </a:cubicBezTo>
                <a:cubicBezTo>
                  <a:pt x="439" y="63"/>
                  <a:pt x="440" y="65"/>
                  <a:pt x="440" y="62"/>
                </a:cubicBezTo>
                <a:cubicBezTo>
                  <a:pt x="441" y="62"/>
                  <a:pt x="442" y="62"/>
                  <a:pt x="443" y="63"/>
                </a:cubicBezTo>
                <a:cubicBezTo>
                  <a:pt x="443" y="63"/>
                  <a:pt x="443" y="63"/>
                  <a:pt x="443" y="64"/>
                </a:cubicBezTo>
                <a:close/>
                <a:moveTo>
                  <a:pt x="239" y="18"/>
                </a:moveTo>
                <a:cubicBezTo>
                  <a:pt x="239" y="18"/>
                  <a:pt x="239" y="18"/>
                  <a:pt x="240" y="18"/>
                </a:cubicBezTo>
                <a:cubicBezTo>
                  <a:pt x="239" y="16"/>
                  <a:pt x="240" y="18"/>
                  <a:pt x="238" y="16"/>
                </a:cubicBezTo>
                <a:cubicBezTo>
                  <a:pt x="237" y="17"/>
                  <a:pt x="235" y="17"/>
                  <a:pt x="233" y="18"/>
                </a:cubicBezTo>
                <a:cubicBezTo>
                  <a:pt x="233" y="18"/>
                  <a:pt x="233" y="18"/>
                  <a:pt x="232" y="18"/>
                </a:cubicBezTo>
                <a:cubicBezTo>
                  <a:pt x="232" y="18"/>
                  <a:pt x="232" y="19"/>
                  <a:pt x="232" y="19"/>
                </a:cubicBezTo>
                <a:cubicBezTo>
                  <a:pt x="236" y="19"/>
                  <a:pt x="237" y="19"/>
                  <a:pt x="239" y="18"/>
                </a:cubicBezTo>
                <a:close/>
                <a:moveTo>
                  <a:pt x="412" y="55"/>
                </a:moveTo>
                <a:cubicBezTo>
                  <a:pt x="412" y="55"/>
                  <a:pt x="412" y="55"/>
                  <a:pt x="413" y="55"/>
                </a:cubicBezTo>
                <a:cubicBezTo>
                  <a:pt x="413" y="56"/>
                  <a:pt x="413" y="56"/>
                  <a:pt x="414" y="57"/>
                </a:cubicBezTo>
                <a:cubicBezTo>
                  <a:pt x="414" y="57"/>
                  <a:pt x="415" y="56"/>
                  <a:pt x="415" y="56"/>
                </a:cubicBezTo>
                <a:cubicBezTo>
                  <a:pt x="416" y="55"/>
                  <a:pt x="415" y="56"/>
                  <a:pt x="416" y="54"/>
                </a:cubicBezTo>
                <a:cubicBezTo>
                  <a:pt x="415" y="54"/>
                  <a:pt x="414" y="53"/>
                  <a:pt x="413" y="52"/>
                </a:cubicBezTo>
                <a:cubicBezTo>
                  <a:pt x="413" y="53"/>
                  <a:pt x="412" y="54"/>
                  <a:pt x="412" y="55"/>
                </a:cubicBezTo>
                <a:close/>
                <a:moveTo>
                  <a:pt x="270" y="26"/>
                </a:moveTo>
                <a:cubicBezTo>
                  <a:pt x="271" y="26"/>
                  <a:pt x="271" y="26"/>
                  <a:pt x="272" y="26"/>
                </a:cubicBezTo>
                <a:cubicBezTo>
                  <a:pt x="272" y="26"/>
                  <a:pt x="272" y="25"/>
                  <a:pt x="272" y="25"/>
                </a:cubicBezTo>
                <a:cubicBezTo>
                  <a:pt x="270" y="25"/>
                  <a:pt x="269" y="24"/>
                  <a:pt x="267" y="24"/>
                </a:cubicBezTo>
                <a:cubicBezTo>
                  <a:pt x="265" y="25"/>
                  <a:pt x="266" y="25"/>
                  <a:pt x="263" y="25"/>
                </a:cubicBezTo>
                <a:cubicBezTo>
                  <a:pt x="262" y="26"/>
                  <a:pt x="262" y="26"/>
                  <a:pt x="262" y="27"/>
                </a:cubicBezTo>
                <a:cubicBezTo>
                  <a:pt x="265" y="28"/>
                  <a:pt x="265" y="28"/>
                  <a:pt x="266" y="29"/>
                </a:cubicBezTo>
                <a:cubicBezTo>
                  <a:pt x="269" y="28"/>
                  <a:pt x="268" y="28"/>
                  <a:pt x="270" y="26"/>
                </a:cubicBezTo>
                <a:close/>
                <a:moveTo>
                  <a:pt x="365" y="48"/>
                </a:moveTo>
                <a:cubicBezTo>
                  <a:pt x="366" y="47"/>
                  <a:pt x="365" y="47"/>
                  <a:pt x="366" y="45"/>
                </a:cubicBezTo>
                <a:cubicBezTo>
                  <a:pt x="362" y="45"/>
                  <a:pt x="358" y="45"/>
                  <a:pt x="355" y="47"/>
                </a:cubicBezTo>
                <a:cubicBezTo>
                  <a:pt x="355" y="47"/>
                  <a:pt x="355" y="47"/>
                  <a:pt x="354" y="47"/>
                </a:cubicBezTo>
                <a:cubicBezTo>
                  <a:pt x="354" y="48"/>
                  <a:pt x="355" y="48"/>
                  <a:pt x="355" y="49"/>
                </a:cubicBezTo>
                <a:cubicBezTo>
                  <a:pt x="359" y="50"/>
                  <a:pt x="362" y="50"/>
                  <a:pt x="365" y="48"/>
                </a:cubicBezTo>
                <a:close/>
                <a:moveTo>
                  <a:pt x="1232" y="223"/>
                </a:moveTo>
                <a:cubicBezTo>
                  <a:pt x="1231" y="223"/>
                  <a:pt x="1232" y="223"/>
                  <a:pt x="1230" y="223"/>
                </a:cubicBezTo>
                <a:cubicBezTo>
                  <a:pt x="1230" y="224"/>
                  <a:pt x="1231" y="224"/>
                  <a:pt x="1231" y="224"/>
                </a:cubicBezTo>
                <a:cubicBezTo>
                  <a:pt x="1231" y="225"/>
                  <a:pt x="1231" y="225"/>
                  <a:pt x="1232" y="225"/>
                </a:cubicBezTo>
                <a:cubicBezTo>
                  <a:pt x="1232" y="225"/>
                  <a:pt x="1233" y="225"/>
                  <a:pt x="1233" y="225"/>
                </a:cubicBezTo>
                <a:cubicBezTo>
                  <a:pt x="1234" y="225"/>
                  <a:pt x="1234" y="225"/>
                  <a:pt x="1235" y="225"/>
                </a:cubicBezTo>
                <a:cubicBezTo>
                  <a:pt x="1234" y="222"/>
                  <a:pt x="1235" y="224"/>
                  <a:pt x="1232" y="223"/>
                </a:cubicBezTo>
                <a:close/>
                <a:moveTo>
                  <a:pt x="468" y="73"/>
                </a:moveTo>
                <a:cubicBezTo>
                  <a:pt x="468" y="73"/>
                  <a:pt x="469" y="73"/>
                  <a:pt x="469" y="73"/>
                </a:cubicBezTo>
                <a:cubicBezTo>
                  <a:pt x="469" y="72"/>
                  <a:pt x="470" y="71"/>
                  <a:pt x="470" y="70"/>
                </a:cubicBezTo>
                <a:cubicBezTo>
                  <a:pt x="467" y="70"/>
                  <a:pt x="466" y="70"/>
                  <a:pt x="464" y="70"/>
                </a:cubicBezTo>
                <a:cubicBezTo>
                  <a:pt x="465" y="72"/>
                  <a:pt x="464" y="71"/>
                  <a:pt x="465" y="72"/>
                </a:cubicBezTo>
                <a:cubicBezTo>
                  <a:pt x="467" y="74"/>
                  <a:pt x="467" y="72"/>
                  <a:pt x="468" y="73"/>
                </a:cubicBezTo>
                <a:close/>
                <a:moveTo>
                  <a:pt x="213" y="20"/>
                </a:moveTo>
                <a:cubicBezTo>
                  <a:pt x="213" y="21"/>
                  <a:pt x="213" y="22"/>
                  <a:pt x="213" y="22"/>
                </a:cubicBezTo>
                <a:cubicBezTo>
                  <a:pt x="214" y="23"/>
                  <a:pt x="215" y="23"/>
                  <a:pt x="216" y="23"/>
                </a:cubicBezTo>
                <a:cubicBezTo>
                  <a:pt x="215" y="20"/>
                  <a:pt x="216" y="22"/>
                  <a:pt x="213" y="20"/>
                </a:cubicBezTo>
                <a:close/>
                <a:moveTo>
                  <a:pt x="1055" y="193"/>
                </a:moveTo>
                <a:cubicBezTo>
                  <a:pt x="1057" y="193"/>
                  <a:pt x="1057" y="193"/>
                  <a:pt x="1058" y="193"/>
                </a:cubicBezTo>
                <a:cubicBezTo>
                  <a:pt x="1059" y="193"/>
                  <a:pt x="1059" y="193"/>
                  <a:pt x="1060" y="193"/>
                </a:cubicBezTo>
                <a:cubicBezTo>
                  <a:pt x="1060" y="193"/>
                  <a:pt x="1060" y="192"/>
                  <a:pt x="1060" y="192"/>
                </a:cubicBezTo>
                <a:cubicBezTo>
                  <a:pt x="1058" y="192"/>
                  <a:pt x="1057" y="191"/>
                  <a:pt x="1055" y="191"/>
                </a:cubicBezTo>
                <a:cubicBezTo>
                  <a:pt x="1055" y="192"/>
                  <a:pt x="1055" y="192"/>
                  <a:pt x="1055" y="193"/>
                </a:cubicBezTo>
                <a:close/>
                <a:moveTo>
                  <a:pt x="282" y="49"/>
                </a:moveTo>
                <a:cubicBezTo>
                  <a:pt x="284" y="48"/>
                  <a:pt x="285" y="47"/>
                  <a:pt x="287" y="46"/>
                </a:cubicBezTo>
                <a:cubicBezTo>
                  <a:pt x="287" y="43"/>
                  <a:pt x="286" y="46"/>
                  <a:pt x="285" y="43"/>
                </a:cubicBezTo>
                <a:cubicBezTo>
                  <a:pt x="285" y="40"/>
                  <a:pt x="288" y="39"/>
                  <a:pt x="289" y="37"/>
                </a:cubicBezTo>
                <a:cubicBezTo>
                  <a:pt x="284" y="36"/>
                  <a:pt x="282" y="36"/>
                  <a:pt x="279" y="38"/>
                </a:cubicBezTo>
                <a:cubicBezTo>
                  <a:pt x="279" y="38"/>
                  <a:pt x="278" y="38"/>
                  <a:pt x="278" y="38"/>
                </a:cubicBezTo>
                <a:cubicBezTo>
                  <a:pt x="280" y="42"/>
                  <a:pt x="283" y="42"/>
                  <a:pt x="282" y="49"/>
                </a:cubicBezTo>
                <a:close/>
                <a:moveTo>
                  <a:pt x="375" y="59"/>
                </a:moveTo>
                <a:cubicBezTo>
                  <a:pt x="376" y="59"/>
                  <a:pt x="375" y="59"/>
                  <a:pt x="377" y="59"/>
                </a:cubicBezTo>
                <a:cubicBezTo>
                  <a:pt x="377" y="57"/>
                  <a:pt x="377" y="57"/>
                  <a:pt x="377" y="56"/>
                </a:cubicBezTo>
                <a:cubicBezTo>
                  <a:pt x="376" y="55"/>
                  <a:pt x="376" y="55"/>
                  <a:pt x="374" y="54"/>
                </a:cubicBezTo>
                <a:cubicBezTo>
                  <a:pt x="373" y="56"/>
                  <a:pt x="372" y="56"/>
                  <a:pt x="373" y="58"/>
                </a:cubicBezTo>
                <a:cubicBezTo>
                  <a:pt x="374" y="59"/>
                  <a:pt x="373" y="58"/>
                  <a:pt x="375" y="59"/>
                </a:cubicBezTo>
                <a:close/>
                <a:moveTo>
                  <a:pt x="449" y="70"/>
                </a:moveTo>
                <a:cubicBezTo>
                  <a:pt x="448" y="71"/>
                  <a:pt x="448" y="72"/>
                  <a:pt x="448" y="73"/>
                </a:cubicBezTo>
                <a:cubicBezTo>
                  <a:pt x="448" y="74"/>
                  <a:pt x="449" y="74"/>
                  <a:pt x="449" y="74"/>
                </a:cubicBezTo>
                <a:cubicBezTo>
                  <a:pt x="452" y="75"/>
                  <a:pt x="453" y="75"/>
                  <a:pt x="455" y="75"/>
                </a:cubicBezTo>
                <a:cubicBezTo>
                  <a:pt x="456" y="74"/>
                  <a:pt x="456" y="73"/>
                  <a:pt x="457" y="73"/>
                </a:cubicBezTo>
                <a:cubicBezTo>
                  <a:pt x="455" y="72"/>
                  <a:pt x="452" y="71"/>
                  <a:pt x="449" y="70"/>
                </a:cubicBezTo>
                <a:close/>
                <a:moveTo>
                  <a:pt x="278" y="39"/>
                </a:moveTo>
                <a:cubicBezTo>
                  <a:pt x="276" y="38"/>
                  <a:pt x="274" y="38"/>
                  <a:pt x="273" y="38"/>
                </a:cubicBezTo>
                <a:cubicBezTo>
                  <a:pt x="272" y="40"/>
                  <a:pt x="272" y="40"/>
                  <a:pt x="272" y="40"/>
                </a:cubicBezTo>
                <a:cubicBezTo>
                  <a:pt x="274" y="40"/>
                  <a:pt x="276" y="40"/>
                  <a:pt x="277" y="41"/>
                </a:cubicBezTo>
                <a:lnTo>
                  <a:pt x="278" y="39"/>
                </a:lnTo>
                <a:close/>
                <a:moveTo>
                  <a:pt x="404" y="70"/>
                </a:moveTo>
                <a:cubicBezTo>
                  <a:pt x="405" y="66"/>
                  <a:pt x="405" y="66"/>
                  <a:pt x="405" y="66"/>
                </a:cubicBezTo>
                <a:cubicBezTo>
                  <a:pt x="403" y="66"/>
                  <a:pt x="403" y="65"/>
                  <a:pt x="402" y="66"/>
                </a:cubicBezTo>
                <a:cubicBezTo>
                  <a:pt x="401" y="66"/>
                  <a:pt x="400" y="66"/>
                  <a:pt x="399" y="66"/>
                </a:cubicBezTo>
                <a:cubicBezTo>
                  <a:pt x="399" y="67"/>
                  <a:pt x="399" y="69"/>
                  <a:pt x="399" y="70"/>
                </a:cubicBezTo>
                <a:cubicBezTo>
                  <a:pt x="402" y="70"/>
                  <a:pt x="403" y="70"/>
                  <a:pt x="404" y="70"/>
                </a:cubicBezTo>
                <a:close/>
                <a:moveTo>
                  <a:pt x="478" y="86"/>
                </a:moveTo>
                <a:cubicBezTo>
                  <a:pt x="479" y="88"/>
                  <a:pt x="478" y="87"/>
                  <a:pt x="479" y="88"/>
                </a:cubicBezTo>
                <a:cubicBezTo>
                  <a:pt x="480" y="90"/>
                  <a:pt x="493" y="91"/>
                  <a:pt x="487" y="84"/>
                </a:cubicBezTo>
                <a:cubicBezTo>
                  <a:pt x="484" y="87"/>
                  <a:pt x="483" y="87"/>
                  <a:pt x="478" y="86"/>
                </a:cubicBezTo>
                <a:close/>
                <a:moveTo>
                  <a:pt x="390" y="69"/>
                </a:moveTo>
                <a:cubicBezTo>
                  <a:pt x="383" y="66"/>
                  <a:pt x="378" y="68"/>
                  <a:pt x="374" y="62"/>
                </a:cubicBezTo>
                <a:cubicBezTo>
                  <a:pt x="371" y="62"/>
                  <a:pt x="370" y="62"/>
                  <a:pt x="368" y="62"/>
                </a:cubicBezTo>
                <a:cubicBezTo>
                  <a:pt x="368" y="63"/>
                  <a:pt x="368" y="64"/>
                  <a:pt x="368" y="64"/>
                </a:cubicBezTo>
                <a:cubicBezTo>
                  <a:pt x="370" y="65"/>
                  <a:pt x="372" y="65"/>
                  <a:pt x="375" y="66"/>
                </a:cubicBezTo>
                <a:cubicBezTo>
                  <a:pt x="374" y="67"/>
                  <a:pt x="374" y="68"/>
                  <a:pt x="374" y="69"/>
                </a:cubicBezTo>
                <a:cubicBezTo>
                  <a:pt x="362" y="65"/>
                  <a:pt x="364" y="76"/>
                  <a:pt x="350" y="68"/>
                </a:cubicBezTo>
                <a:cubicBezTo>
                  <a:pt x="349" y="69"/>
                  <a:pt x="348" y="70"/>
                  <a:pt x="347" y="71"/>
                </a:cubicBezTo>
                <a:cubicBezTo>
                  <a:pt x="348" y="73"/>
                  <a:pt x="348" y="73"/>
                  <a:pt x="348" y="75"/>
                </a:cubicBezTo>
                <a:cubicBezTo>
                  <a:pt x="354" y="76"/>
                  <a:pt x="362" y="76"/>
                  <a:pt x="368" y="74"/>
                </a:cubicBezTo>
                <a:cubicBezTo>
                  <a:pt x="374" y="75"/>
                  <a:pt x="374" y="75"/>
                  <a:pt x="374" y="75"/>
                </a:cubicBezTo>
                <a:cubicBezTo>
                  <a:pt x="374" y="75"/>
                  <a:pt x="374" y="76"/>
                  <a:pt x="374" y="76"/>
                </a:cubicBezTo>
                <a:cubicBezTo>
                  <a:pt x="371" y="76"/>
                  <a:pt x="371" y="76"/>
                  <a:pt x="367" y="76"/>
                </a:cubicBezTo>
                <a:cubicBezTo>
                  <a:pt x="368" y="78"/>
                  <a:pt x="367" y="77"/>
                  <a:pt x="368" y="78"/>
                </a:cubicBezTo>
                <a:cubicBezTo>
                  <a:pt x="368" y="78"/>
                  <a:pt x="368" y="79"/>
                  <a:pt x="368" y="79"/>
                </a:cubicBezTo>
                <a:cubicBezTo>
                  <a:pt x="369" y="79"/>
                  <a:pt x="369" y="78"/>
                  <a:pt x="370" y="77"/>
                </a:cubicBezTo>
                <a:cubicBezTo>
                  <a:pt x="371" y="78"/>
                  <a:pt x="372" y="78"/>
                  <a:pt x="373" y="78"/>
                </a:cubicBezTo>
                <a:cubicBezTo>
                  <a:pt x="370" y="82"/>
                  <a:pt x="368" y="82"/>
                  <a:pt x="364" y="85"/>
                </a:cubicBezTo>
                <a:cubicBezTo>
                  <a:pt x="362" y="84"/>
                  <a:pt x="362" y="84"/>
                  <a:pt x="362" y="84"/>
                </a:cubicBezTo>
                <a:cubicBezTo>
                  <a:pt x="362" y="85"/>
                  <a:pt x="362" y="85"/>
                  <a:pt x="362" y="85"/>
                </a:cubicBezTo>
                <a:cubicBezTo>
                  <a:pt x="372" y="87"/>
                  <a:pt x="376" y="83"/>
                  <a:pt x="382" y="79"/>
                </a:cubicBezTo>
                <a:cubicBezTo>
                  <a:pt x="382" y="75"/>
                  <a:pt x="382" y="76"/>
                  <a:pt x="380" y="74"/>
                </a:cubicBezTo>
                <a:cubicBezTo>
                  <a:pt x="383" y="73"/>
                  <a:pt x="386" y="71"/>
                  <a:pt x="389" y="71"/>
                </a:cubicBezTo>
                <a:cubicBezTo>
                  <a:pt x="390" y="70"/>
                  <a:pt x="390" y="69"/>
                  <a:pt x="390" y="69"/>
                </a:cubicBezTo>
                <a:close/>
                <a:moveTo>
                  <a:pt x="455" y="89"/>
                </a:moveTo>
                <a:cubicBezTo>
                  <a:pt x="456" y="88"/>
                  <a:pt x="456" y="86"/>
                  <a:pt x="456" y="84"/>
                </a:cubicBezTo>
                <a:cubicBezTo>
                  <a:pt x="452" y="83"/>
                  <a:pt x="452" y="81"/>
                  <a:pt x="449" y="79"/>
                </a:cubicBezTo>
                <a:cubicBezTo>
                  <a:pt x="448" y="79"/>
                  <a:pt x="449" y="79"/>
                  <a:pt x="447" y="79"/>
                </a:cubicBezTo>
                <a:cubicBezTo>
                  <a:pt x="448" y="82"/>
                  <a:pt x="446" y="80"/>
                  <a:pt x="448" y="82"/>
                </a:cubicBezTo>
                <a:cubicBezTo>
                  <a:pt x="447" y="84"/>
                  <a:pt x="447" y="83"/>
                  <a:pt x="445" y="84"/>
                </a:cubicBezTo>
                <a:cubicBezTo>
                  <a:pt x="445" y="86"/>
                  <a:pt x="446" y="88"/>
                  <a:pt x="447" y="90"/>
                </a:cubicBezTo>
                <a:cubicBezTo>
                  <a:pt x="449" y="91"/>
                  <a:pt x="451" y="89"/>
                  <a:pt x="455" y="89"/>
                </a:cubicBezTo>
                <a:close/>
                <a:moveTo>
                  <a:pt x="428" y="75"/>
                </a:moveTo>
                <a:cubicBezTo>
                  <a:pt x="426" y="77"/>
                  <a:pt x="425" y="77"/>
                  <a:pt x="422" y="77"/>
                </a:cubicBezTo>
                <a:cubicBezTo>
                  <a:pt x="422" y="78"/>
                  <a:pt x="422" y="79"/>
                  <a:pt x="421" y="79"/>
                </a:cubicBezTo>
                <a:cubicBezTo>
                  <a:pt x="424" y="79"/>
                  <a:pt x="426" y="79"/>
                  <a:pt x="428" y="78"/>
                </a:cubicBezTo>
                <a:cubicBezTo>
                  <a:pt x="428" y="78"/>
                  <a:pt x="429" y="78"/>
                  <a:pt x="429" y="78"/>
                </a:cubicBezTo>
                <a:cubicBezTo>
                  <a:pt x="428" y="75"/>
                  <a:pt x="430" y="77"/>
                  <a:pt x="428" y="75"/>
                </a:cubicBezTo>
                <a:close/>
                <a:moveTo>
                  <a:pt x="195" y="30"/>
                </a:moveTo>
                <a:cubicBezTo>
                  <a:pt x="194" y="29"/>
                  <a:pt x="194" y="30"/>
                  <a:pt x="192" y="29"/>
                </a:cubicBezTo>
                <a:cubicBezTo>
                  <a:pt x="192" y="31"/>
                  <a:pt x="192" y="31"/>
                  <a:pt x="192" y="31"/>
                </a:cubicBezTo>
                <a:cubicBezTo>
                  <a:pt x="194" y="30"/>
                  <a:pt x="193" y="31"/>
                  <a:pt x="194" y="30"/>
                </a:cubicBezTo>
                <a:cubicBezTo>
                  <a:pt x="194" y="30"/>
                  <a:pt x="195" y="30"/>
                  <a:pt x="195" y="30"/>
                </a:cubicBezTo>
                <a:close/>
                <a:moveTo>
                  <a:pt x="461" y="86"/>
                </a:moveTo>
                <a:cubicBezTo>
                  <a:pt x="462" y="86"/>
                  <a:pt x="463" y="86"/>
                  <a:pt x="463" y="86"/>
                </a:cubicBezTo>
                <a:cubicBezTo>
                  <a:pt x="464" y="85"/>
                  <a:pt x="464" y="84"/>
                  <a:pt x="464" y="84"/>
                </a:cubicBezTo>
                <a:cubicBezTo>
                  <a:pt x="462" y="84"/>
                  <a:pt x="461" y="83"/>
                  <a:pt x="460" y="83"/>
                </a:cubicBezTo>
                <a:cubicBezTo>
                  <a:pt x="460" y="85"/>
                  <a:pt x="460" y="85"/>
                  <a:pt x="460" y="86"/>
                </a:cubicBezTo>
                <a:cubicBezTo>
                  <a:pt x="461" y="87"/>
                  <a:pt x="460" y="86"/>
                  <a:pt x="461" y="86"/>
                </a:cubicBezTo>
                <a:close/>
                <a:moveTo>
                  <a:pt x="299" y="53"/>
                </a:moveTo>
                <a:cubicBezTo>
                  <a:pt x="298" y="52"/>
                  <a:pt x="298" y="52"/>
                  <a:pt x="296" y="51"/>
                </a:cubicBezTo>
                <a:cubicBezTo>
                  <a:pt x="296" y="53"/>
                  <a:pt x="296" y="53"/>
                  <a:pt x="296" y="53"/>
                </a:cubicBezTo>
                <a:cubicBezTo>
                  <a:pt x="298" y="53"/>
                  <a:pt x="297" y="53"/>
                  <a:pt x="298" y="52"/>
                </a:cubicBezTo>
                <a:cubicBezTo>
                  <a:pt x="299" y="52"/>
                  <a:pt x="299" y="52"/>
                  <a:pt x="299" y="53"/>
                </a:cubicBezTo>
                <a:close/>
                <a:moveTo>
                  <a:pt x="284" y="50"/>
                </a:moveTo>
                <a:cubicBezTo>
                  <a:pt x="283" y="51"/>
                  <a:pt x="282" y="51"/>
                  <a:pt x="281" y="51"/>
                </a:cubicBezTo>
                <a:cubicBezTo>
                  <a:pt x="281" y="52"/>
                  <a:pt x="281" y="53"/>
                  <a:pt x="281" y="54"/>
                </a:cubicBezTo>
                <a:cubicBezTo>
                  <a:pt x="285" y="54"/>
                  <a:pt x="285" y="53"/>
                  <a:pt x="288" y="54"/>
                </a:cubicBezTo>
                <a:cubicBezTo>
                  <a:pt x="289" y="53"/>
                  <a:pt x="289" y="52"/>
                  <a:pt x="289" y="50"/>
                </a:cubicBezTo>
                <a:cubicBezTo>
                  <a:pt x="287" y="50"/>
                  <a:pt x="285" y="50"/>
                  <a:pt x="284" y="50"/>
                </a:cubicBezTo>
                <a:close/>
                <a:moveTo>
                  <a:pt x="434" y="85"/>
                </a:moveTo>
                <a:cubicBezTo>
                  <a:pt x="434" y="87"/>
                  <a:pt x="434" y="89"/>
                  <a:pt x="434" y="91"/>
                </a:cubicBezTo>
                <a:cubicBezTo>
                  <a:pt x="438" y="92"/>
                  <a:pt x="439" y="92"/>
                  <a:pt x="442" y="91"/>
                </a:cubicBezTo>
                <a:cubicBezTo>
                  <a:pt x="443" y="89"/>
                  <a:pt x="444" y="87"/>
                  <a:pt x="445" y="85"/>
                </a:cubicBezTo>
                <a:cubicBezTo>
                  <a:pt x="440" y="85"/>
                  <a:pt x="439" y="86"/>
                  <a:pt x="434" y="85"/>
                </a:cubicBezTo>
                <a:close/>
                <a:moveTo>
                  <a:pt x="441" y="89"/>
                </a:moveTo>
                <a:cubicBezTo>
                  <a:pt x="439" y="89"/>
                  <a:pt x="439" y="89"/>
                  <a:pt x="438" y="88"/>
                </a:cubicBezTo>
                <a:cubicBezTo>
                  <a:pt x="439" y="88"/>
                  <a:pt x="440" y="88"/>
                  <a:pt x="441" y="89"/>
                </a:cubicBezTo>
                <a:close/>
                <a:moveTo>
                  <a:pt x="402" y="88"/>
                </a:moveTo>
                <a:cubicBezTo>
                  <a:pt x="402" y="87"/>
                  <a:pt x="402" y="85"/>
                  <a:pt x="403" y="84"/>
                </a:cubicBezTo>
                <a:cubicBezTo>
                  <a:pt x="399" y="84"/>
                  <a:pt x="398" y="85"/>
                  <a:pt x="396" y="87"/>
                </a:cubicBezTo>
                <a:cubicBezTo>
                  <a:pt x="394" y="86"/>
                  <a:pt x="394" y="86"/>
                  <a:pt x="394" y="86"/>
                </a:cubicBezTo>
                <a:cubicBezTo>
                  <a:pt x="394" y="87"/>
                  <a:pt x="394" y="87"/>
                  <a:pt x="393" y="87"/>
                </a:cubicBezTo>
                <a:cubicBezTo>
                  <a:pt x="397" y="88"/>
                  <a:pt x="400" y="88"/>
                  <a:pt x="402" y="88"/>
                </a:cubicBezTo>
                <a:close/>
                <a:moveTo>
                  <a:pt x="445" y="95"/>
                </a:moveTo>
                <a:cubicBezTo>
                  <a:pt x="446" y="95"/>
                  <a:pt x="447" y="95"/>
                  <a:pt x="448" y="95"/>
                </a:cubicBezTo>
                <a:cubicBezTo>
                  <a:pt x="447" y="92"/>
                  <a:pt x="448" y="94"/>
                  <a:pt x="445" y="93"/>
                </a:cubicBezTo>
                <a:cubicBezTo>
                  <a:pt x="445" y="93"/>
                  <a:pt x="445" y="94"/>
                  <a:pt x="445" y="95"/>
                </a:cubicBezTo>
                <a:close/>
                <a:moveTo>
                  <a:pt x="397" y="95"/>
                </a:moveTo>
                <a:cubicBezTo>
                  <a:pt x="397" y="94"/>
                  <a:pt x="398" y="93"/>
                  <a:pt x="398" y="92"/>
                </a:cubicBezTo>
                <a:cubicBezTo>
                  <a:pt x="396" y="91"/>
                  <a:pt x="396" y="91"/>
                  <a:pt x="396" y="91"/>
                </a:cubicBezTo>
                <a:cubicBezTo>
                  <a:pt x="395" y="91"/>
                  <a:pt x="395" y="92"/>
                  <a:pt x="395" y="92"/>
                </a:cubicBezTo>
                <a:cubicBezTo>
                  <a:pt x="396" y="95"/>
                  <a:pt x="394" y="93"/>
                  <a:pt x="397" y="95"/>
                </a:cubicBezTo>
                <a:close/>
                <a:moveTo>
                  <a:pt x="1221" y="261"/>
                </a:moveTo>
                <a:cubicBezTo>
                  <a:pt x="1220" y="262"/>
                  <a:pt x="1219" y="262"/>
                  <a:pt x="1218" y="262"/>
                </a:cubicBezTo>
                <a:cubicBezTo>
                  <a:pt x="1218" y="263"/>
                  <a:pt x="1218" y="263"/>
                  <a:pt x="1218" y="264"/>
                </a:cubicBezTo>
                <a:cubicBezTo>
                  <a:pt x="1220" y="264"/>
                  <a:pt x="1220" y="264"/>
                  <a:pt x="1222" y="264"/>
                </a:cubicBezTo>
                <a:cubicBezTo>
                  <a:pt x="1222" y="264"/>
                  <a:pt x="1223" y="264"/>
                  <a:pt x="1224" y="264"/>
                </a:cubicBezTo>
                <a:cubicBezTo>
                  <a:pt x="1224" y="263"/>
                  <a:pt x="1224" y="262"/>
                  <a:pt x="1224" y="261"/>
                </a:cubicBezTo>
                <a:cubicBezTo>
                  <a:pt x="1222" y="261"/>
                  <a:pt x="1222" y="261"/>
                  <a:pt x="1221" y="261"/>
                </a:cubicBezTo>
                <a:close/>
                <a:moveTo>
                  <a:pt x="1295" y="279"/>
                </a:moveTo>
                <a:cubicBezTo>
                  <a:pt x="1294" y="277"/>
                  <a:pt x="1295" y="278"/>
                  <a:pt x="1293" y="276"/>
                </a:cubicBezTo>
                <a:cubicBezTo>
                  <a:pt x="1291" y="279"/>
                  <a:pt x="1291" y="278"/>
                  <a:pt x="1295" y="279"/>
                </a:cubicBezTo>
                <a:close/>
                <a:moveTo>
                  <a:pt x="1209" y="263"/>
                </a:moveTo>
                <a:cubicBezTo>
                  <a:pt x="1213" y="263"/>
                  <a:pt x="1212" y="263"/>
                  <a:pt x="1215" y="262"/>
                </a:cubicBezTo>
                <a:cubicBezTo>
                  <a:pt x="1215" y="262"/>
                  <a:pt x="1215" y="262"/>
                  <a:pt x="1215" y="261"/>
                </a:cubicBezTo>
                <a:cubicBezTo>
                  <a:pt x="1213" y="261"/>
                  <a:pt x="1211" y="260"/>
                  <a:pt x="1209" y="260"/>
                </a:cubicBezTo>
                <a:cubicBezTo>
                  <a:pt x="1209" y="261"/>
                  <a:pt x="1209" y="262"/>
                  <a:pt x="1209" y="263"/>
                </a:cubicBezTo>
                <a:close/>
                <a:moveTo>
                  <a:pt x="1281" y="278"/>
                </a:moveTo>
                <a:cubicBezTo>
                  <a:pt x="1281" y="277"/>
                  <a:pt x="1281" y="276"/>
                  <a:pt x="1281" y="276"/>
                </a:cubicBezTo>
                <a:cubicBezTo>
                  <a:pt x="1280" y="275"/>
                  <a:pt x="1279" y="275"/>
                  <a:pt x="1278" y="275"/>
                </a:cubicBezTo>
                <a:cubicBezTo>
                  <a:pt x="1278" y="276"/>
                  <a:pt x="1278" y="277"/>
                  <a:pt x="1278" y="278"/>
                </a:cubicBezTo>
                <a:cubicBezTo>
                  <a:pt x="1279" y="278"/>
                  <a:pt x="1281" y="279"/>
                  <a:pt x="1282" y="279"/>
                </a:cubicBezTo>
                <a:cubicBezTo>
                  <a:pt x="1282" y="279"/>
                  <a:pt x="1281" y="278"/>
                  <a:pt x="1281" y="278"/>
                </a:cubicBezTo>
                <a:close/>
                <a:moveTo>
                  <a:pt x="1259" y="273"/>
                </a:moveTo>
                <a:cubicBezTo>
                  <a:pt x="1255" y="272"/>
                  <a:pt x="1250" y="272"/>
                  <a:pt x="1246" y="271"/>
                </a:cubicBezTo>
                <a:cubicBezTo>
                  <a:pt x="1242" y="272"/>
                  <a:pt x="1234" y="271"/>
                  <a:pt x="1230" y="271"/>
                </a:cubicBezTo>
                <a:cubicBezTo>
                  <a:pt x="1230" y="272"/>
                  <a:pt x="1230" y="273"/>
                  <a:pt x="1230" y="274"/>
                </a:cubicBezTo>
                <a:cubicBezTo>
                  <a:pt x="1239" y="275"/>
                  <a:pt x="1248" y="273"/>
                  <a:pt x="1258" y="275"/>
                </a:cubicBezTo>
                <a:cubicBezTo>
                  <a:pt x="1259" y="275"/>
                  <a:pt x="1259" y="274"/>
                  <a:pt x="1259" y="273"/>
                </a:cubicBezTo>
                <a:close/>
                <a:moveTo>
                  <a:pt x="345" y="94"/>
                </a:moveTo>
                <a:cubicBezTo>
                  <a:pt x="345" y="94"/>
                  <a:pt x="345" y="94"/>
                  <a:pt x="346" y="94"/>
                </a:cubicBezTo>
                <a:cubicBezTo>
                  <a:pt x="346" y="93"/>
                  <a:pt x="346" y="92"/>
                  <a:pt x="346" y="91"/>
                </a:cubicBezTo>
                <a:cubicBezTo>
                  <a:pt x="345" y="91"/>
                  <a:pt x="344" y="91"/>
                  <a:pt x="342" y="91"/>
                </a:cubicBezTo>
                <a:cubicBezTo>
                  <a:pt x="342" y="92"/>
                  <a:pt x="342" y="93"/>
                  <a:pt x="342" y="94"/>
                </a:cubicBezTo>
                <a:cubicBezTo>
                  <a:pt x="343" y="94"/>
                  <a:pt x="344" y="94"/>
                  <a:pt x="345" y="94"/>
                </a:cubicBezTo>
                <a:close/>
                <a:moveTo>
                  <a:pt x="372" y="97"/>
                </a:moveTo>
                <a:cubicBezTo>
                  <a:pt x="371" y="97"/>
                  <a:pt x="371" y="98"/>
                  <a:pt x="371" y="99"/>
                </a:cubicBezTo>
                <a:cubicBezTo>
                  <a:pt x="373" y="99"/>
                  <a:pt x="375" y="99"/>
                  <a:pt x="377" y="99"/>
                </a:cubicBezTo>
                <a:cubicBezTo>
                  <a:pt x="376" y="96"/>
                  <a:pt x="378" y="98"/>
                  <a:pt x="375" y="96"/>
                </a:cubicBezTo>
                <a:cubicBezTo>
                  <a:pt x="374" y="97"/>
                  <a:pt x="374" y="97"/>
                  <a:pt x="372" y="97"/>
                </a:cubicBezTo>
                <a:close/>
                <a:moveTo>
                  <a:pt x="1259" y="282"/>
                </a:moveTo>
                <a:cubicBezTo>
                  <a:pt x="1260" y="281"/>
                  <a:pt x="1260" y="281"/>
                  <a:pt x="1261" y="280"/>
                </a:cubicBezTo>
                <a:cubicBezTo>
                  <a:pt x="1261" y="280"/>
                  <a:pt x="1262" y="279"/>
                  <a:pt x="1262" y="279"/>
                </a:cubicBezTo>
                <a:cubicBezTo>
                  <a:pt x="1261" y="279"/>
                  <a:pt x="1261" y="278"/>
                  <a:pt x="1260" y="278"/>
                </a:cubicBezTo>
                <a:cubicBezTo>
                  <a:pt x="1258" y="276"/>
                  <a:pt x="1256" y="277"/>
                  <a:pt x="1252" y="277"/>
                </a:cubicBezTo>
                <a:cubicBezTo>
                  <a:pt x="1252" y="278"/>
                  <a:pt x="1251" y="279"/>
                  <a:pt x="1251" y="280"/>
                </a:cubicBezTo>
                <a:cubicBezTo>
                  <a:pt x="1254" y="280"/>
                  <a:pt x="1256" y="281"/>
                  <a:pt x="1259" y="282"/>
                </a:cubicBezTo>
                <a:close/>
                <a:moveTo>
                  <a:pt x="1246" y="306"/>
                </a:moveTo>
                <a:cubicBezTo>
                  <a:pt x="1251" y="305"/>
                  <a:pt x="1255" y="303"/>
                  <a:pt x="1260" y="302"/>
                </a:cubicBezTo>
                <a:cubicBezTo>
                  <a:pt x="1260" y="300"/>
                  <a:pt x="1261" y="300"/>
                  <a:pt x="1260" y="299"/>
                </a:cubicBezTo>
                <a:cubicBezTo>
                  <a:pt x="1260" y="299"/>
                  <a:pt x="1260" y="298"/>
                  <a:pt x="1260" y="298"/>
                </a:cubicBezTo>
                <a:cubicBezTo>
                  <a:pt x="1264" y="298"/>
                  <a:pt x="1269" y="299"/>
                  <a:pt x="1269" y="300"/>
                </a:cubicBezTo>
                <a:cubicBezTo>
                  <a:pt x="1277" y="301"/>
                  <a:pt x="1273" y="298"/>
                  <a:pt x="1277" y="296"/>
                </a:cubicBezTo>
                <a:cubicBezTo>
                  <a:pt x="1276" y="293"/>
                  <a:pt x="1277" y="294"/>
                  <a:pt x="1274" y="293"/>
                </a:cubicBezTo>
                <a:cubicBezTo>
                  <a:pt x="1276" y="292"/>
                  <a:pt x="1279" y="294"/>
                  <a:pt x="1280" y="293"/>
                </a:cubicBezTo>
                <a:cubicBezTo>
                  <a:pt x="1283" y="292"/>
                  <a:pt x="1283" y="290"/>
                  <a:pt x="1285" y="288"/>
                </a:cubicBezTo>
                <a:cubicBezTo>
                  <a:pt x="1286" y="286"/>
                  <a:pt x="1286" y="285"/>
                  <a:pt x="1285" y="284"/>
                </a:cubicBezTo>
                <a:cubicBezTo>
                  <a:pt x="1279" y="280"/>
                  <a:pt x="1275" y="288"/>
                  <a:pt x="1267" y="287"/>
                </a:cubicBezTo>
                <a:cubicBezTo>
                  <a:pt x="1267" y="290"/>
                  <a:pt x="1267" y="288"/>
                  <a:pt x="1269" y="290"/>
                </a:cubicBezTo>
                <a:cubicBezTo>
                  <a:pt x="1259" y="295"/>
                  <a:pt x="1244" y="295"/>
                  <a:pt x="1231" y="295"/>
                </a:cubicBezTo>
                <a:cubicBezTo>
                  <a:pt x="1231" y="300"/>
                  <a:pt x="1233" y="299"/>
                  <a:pt x="1239" y="301"/>
                </a:cubicBezTo>
                <a:cubicBezTo>
                  <a:pt x="1237" y="303"/>
                  <a:pt x="1237" y="303"/>
                  <a:pt x="1235" y="304"/>
                </a:cubicBezTo>
                <a:cubicBezTo>
                  <a:pt x="1235" y="305"/>
                  <a:pt x="1234" y="306"/>
                  <a:pt x="1234" y="306"/>
                </a:cubicBezTo>
                <a:cubicBezTo>
                  <a:pt x="1238" y="307"/>
                  <a:pt x="1240" y="307"/>
                  <a:pt x="1243" y="306"/>
                </a:cubicBezTo>
                <a:cubicBezTo>
                  <a:pt x="1244" y="305"/>
                  <a:pt x="1244" y="305"/>
                  <a:pt x="1244" y="303"/>
                </a:cubicBezTo>
                <a:cubicBezTo>
                  <a:pt x="1243" y="303"/>
                  <a:pt x="1241" y="302"/>
                  <a:pt x="1239" y="302"/>
                </a:cubicBezTo>
                <a:cubicBezTo>
                  <a:pt x="1239" y="302"/>
                  <a:pt x="1239" y="301"/>
                  <a:pt x="1240" y="301"/>
                </a:cubicBezTo>
                <a:cubicBezTo>
                  <a:pt x="1242" y="301"/>
                  <a:pt x="1245" y="300"/>
                  <a:pt x="1246" y="298"/>
                </a:cubicBezTo>
                <a:cubicBezTo>
                  <a:pt x="1248" y="298"/>
                  <a:pt x="1249" y="299"/>
                  <a:pt x="1251" y="299"/>
                </a:cubicBezTo>
                <a:cubicBezTo>
                  <a:pt x="1249" y="300"/>
                  <a:pt x="1248" y="301"/>
                  <a:pt x="1247" y="301"/>
                </a:cubicBezTo>
                <a:lnTo>
                  <a:pt x="1246" y="306"/>
                </a:lnTo>
                <a:close/>
                <a:moveTo>
                  <a:pt x="1259" y="299"/>
                </a:moveTo>
                <a:cubicBezTo>
                  <a:pt x="1257" y="298"/>
                  <a:pt x="1258" y="298"/>
                  <a:pt x="1257" y="297"/>
                </a:cubicBezTo>
                <a:cubicBezTo>
                  <a:pt x="1259" y="298"/>
                  <a:pt x="1258" y="298"/>
                  <a:pt x="1259" y="299"/>
                </a:cubicBezTo>
                <a:close/>
                <a:moveTo>
                  <a:pt x="1201" y="283"/>
                </a:moveTo>
                <a:cubicBezTo>
                  <a:pt x="1201" y="284"/>
                  <a:pt x="1201" y="285"/>
                  <a:pt x="1201" y="286"/>
                </a:cubicBezTo>
                <a:cubicBezTo>
                  <a:pt x="1204" y="286"/>
                  <a:pt x="1207" y="286"/>
                  <a:pt x="1210" y="287"/>
                </a:cubicBezTo>
                <a:cubicBezTo>
                  <a:pt x="1207" y="288"/>
                  <a:pt x="1185" y="289"/>
                  <a:pt x="1185" y="289"/>
                </a:cubicBezTo>
                <a:cubicBezTo>
                  <a:pt x="1184" y="289"/>
                  <a:pt x="1184" y="289"/>
                  <a:pt x="1183" y="289"/>
                </a:cubicBezTo>
                <a:cubicBezTo>
                  <a:pt x="1184" y="288"/>
                  <a:pt x="1185" y="287"/>
                  <a:pt x="1185" y="287"/>
                </a:cubicBezTo>
                <a:cubicBezTo>
                  <a:pt x="1186" y="287"/>
                  <a:pt x="1186" y="286"/>
                  <a:pt x="1186" y="286"/>
                </a:cubicBezTo>
                <a:cubicBezTo>
                  <a:pt x="1182" y="286"/>
                  <a:pt x="1179" y="285"/>
                  <a:pt x="1175" y="285"/>
                </a:cubicBezTo>
                <a:cubicBezTo>
                  <a:pt x="1176" y="288"/>
                  <a:pt x="1175" y="286"/>
                  <a:pt x="1178" y="288"/>
                </a:cubicBezTo>
                <a:cubicBezTo>
                  <a:pt x="1178" y="288"/>
                  <a:pt x="1178" y="288"/>
                  <a:pt x="1178" y="289"/>
                </a:cubicBezTo>
                <a:cubicBezTo>
                  <a:pt x="1174" y="289"/>
                  <a:pt x="1172" y="289"/>
                  <a:pt x="1167" y="288"/>
                </a:cubicBezTo>
                <a:cubicBezTo>
                  <a:pt x="1168" y="288"/>
                  <a:pt x="1168" y="288"/>
                  <a:pt x="1170" y="288"/>
                </a:cubicBezTo>
                <a:cubicBezTo>
                  <a:pt x="1171" y="287"/>
                  <a:pt x="1171" y="287"/>
                  <a:pt x="1171" y="286"/>
                </a:cubicBezTo>
                <a:cubicBezTo>
                  <a:pt x="1164" y="285"/>
                  <a:pt x="1163" y="287"/>
                  <a:pt x="1160" y="291"/>
                </a:cubicBezTo>
                <a:cubicBezTo>
                  <a:pt x="1157" y="290"/>
                  <a:pt x="1158" y="291"/>
                  <a:pt x="1157" y="288"/>
                </a:cubicBezTo>
                <a:cubicBezTo>
                  <a:pt x="1156" y="288"/>
                  <a:pt x="1156" y="288"/>
                  <a:pt x="1156" y="288"/>
                </a:cubicBezTo>
                <a:cubicBezTo>
                  <a:pt x="1155" y="290"/>
                  <a:pt x="1154" y="292"/>
                  <a:pt x="1154" y="293"/>
                </a:cubicBezTo>
                <a:cubicBezTo>
                  <a:pt x="1156" y="293"/>
                  <a:pt x="1156" y="294"/>
                  <a:pt x="1158" y="293"/>
                </a:cubicBezTo>
                <a:cubicBezTo>
                  <a:pt x="1160" y="295"/>
                  <a:pt x="1161" y="296"/>
                  <a:pt x="1161" y="300"/>
                </a:cubicBezTo>
                <a:cubicBezTo>
                  <a:pt x="1164" y="301"/>
                  <a:pt x="1164" y="300"/>
                  <a:pt x="1169" y="300"/>
                </a:cubicBezTo>
                <a:cubicBezTo>
                  <a:pt x="1169" y="296"/>
                  <a:pt x="1170" y="297"/>
                  <a:pt x="1167" y="295"/>
                </a:cubicBezTo>
                <a:cubicBezTo>
                  <a:pt x="1169" y="294"/>
                  <a:pt x="1172" y="294"/>
                  <a:pt x="1174" y="293"/>
                </a:cubicBezTo>
                <a:cubicBezTo>
                  <a:pt x="1175" y="293"/>
                  <a:pt x="1177" y="294"/>
                  <a:pt x="1179" y="294"/>
                </a:cubicBezTo>
                <a:cubicBezTo>
                  <a:pt x="1179" y="294"/>
                  <a:pt x="1179" y="295"/>
                  <a:pt x="1179" y="295"/>
                </a:cubicBezTo>
                <a:cubicBezTo>
                  <a:pt x="1176" y="296"/>
                  <a:pt x="1176" y="296"/>
                  <a:pt x="1173" y="296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84" y="298"/>
                  <a:pt x="1215" y="301"/>
                  <a:pt x="1223" y="298"/>
                </a:cubicBezTo>
                <a:cubicBezTo>
                  <a:pt x="1227" y="296"/>
                  <a:pt x="1225" y="297"/>
                  <a:pt x="1225" y="293"/>
                </a:cubicBezTo>
                <a:cubicBezTo>
                  <a:pt x="1229" y="292"/>
                  <a:pt x="1232" y="289"/>
                  <a:pt x="1236" y="289"/>
                </a:cubicBezTo>
                <a:cubicBezTo>
                  <a:pt x="1241" y="288"/>
                  <a:pt x="1245" y="291"/>
                  <a:pt x="1248" y="289"/>
                </a:cubicBezTo>
                <a:cubicBezTo>
                  <a:pt x="1249" y="289"/>
                  <a:pt x="1250" y="289"/>
                  <a:pt x="1250" y="290"/>
                </a:cubicBezTo>
                <a:cubicBezTo>
                  <a:pt x="1251" y="287"/>
                  <a:pt x="1251" y="286"/>
                  <a:pt x="1250" y="284"/>
                </a:cubicBezTo>
                <a:cubicBezTo>
                  <a:pt x="1246" y="281"/>
                  <a:pt x="1233" y="284"/>
                  <a:pt x="1229" y="286"/>
                </a:cubicBezTo>
                <a:cubicBezTo>
                  <a:pt x="1226" y="288"/>
                  <a:pt x="1227" y="287"/>
                  <a:pt x="1227" y="290"/>
                </a:cubicBezTo>
                <a:cubicBezTo>
                  <a:pt x="1225" y="290"/>
                  <a:pt x="1224" y="290"/>
                  <a:pt x="1223" y="290"/>
                </a:cubicBezTo>
                <a:cubicBezTo>
                  <a:pt x="1221" y="290"/>
                  <a:pt x="1220" y="290"/>
                  <a:pt x="1219" y="289"/>
                </a:cubicBezTo>
                <a:cubicBezTo>
                  <a:pt x="1220" y="288"/>
                  <a:pt x="1220" y="288"/>
                  <a:pt x="1222" y="288"/>
                </a:cubicBezTo>
                <a:cubicBezTo>
                  <a:pt x="1222" y="287"/>
                  <a:pt x="1222" y="287"/>
                  <a:pt x="1223" y="286"/>
                </a:cubicBezTo>
                <a:cubicBezTo>
                  <a:pt x="1222" y="286"/>
                  <a:pt x="1222" y="286"/>
                  <a:pt x="1222" y="286"/>
                </a:cubicBezTo>
                <a:cubicBezTo>
                  <a:pt x="1219" y="284"/>
                  <a:pt x="1219" y="287"/>
                  <a:pt x="1216" y="287"/>
                </a:cubicBezTo>
                <a:cubicBezTo>
                  <a:pt x="1213" y="287"/>
                  <a:pt x="1214" y="285"/>
                  <a:pt x="1213" y="284"/>
                </a:cubicBezTo>
                <a:cubicBezTo>
                  <a:pt x="1211" y="283"/>
                  <a:pt x="1209" y="285"/>
                  <a:pt x="1208" y="285"/>
                </a:cubicBezTo>
                <a:cubicBezTo>
                  <a:pt x="1205" y="285"/>
                  <a:pt x="1206" y="283"/>
                  <a:pt x="1204" y="282"/>
                </a:cubicBezTo>
                <a:cubicBezTo>
                  <a:pt x="1203" y="282"/>
                  <a:pt x="1203" y="282"/>
                  <a:pt x="1203" y="282"/>
                </a:cubicBezTo>
                <a:cubicBezTo>
                  <a:pt x="1202" y="283"/>
                  <a:pt x="1203" y="282"/>
                  <a:pt x="1201" y="283"/>
                </a:cubicBezTo>
                <a:close/>
                <a:moveTo>
                  <a:pt x="1185" y="295"/>
                </a:moveTo>
                <a:cubicBezTo>
                  <a:pt x="1183" y="295"/>
                  <a:pt x="1182" y="295"/>
                  <a:pt x="1181" y="294"/>
                </a:cubicBezTo>
                <a:cubicBezTo>
                  <a:pt x="1181" y="294"/>
                  <a:pt x="1181" y="294"/>
                  <a:pt x="1181" y="293"/>
                </a:cubicBezTo>
                <a:cubicBezTo>
                  <a:pt x="1183" y="293"/>
                  <a:pt x="1184" y="293"/>
                  <a:pt x="1186" y="291"/>
                </a:cubicBezTo>
                <a:cubicBezTo>
                  <a:pt x="1188" y="292"/>
                  <a:pt x="1190" y="293"/>
                  <a:pt x="1193" y="294"/>
                </a:cubicBezTo>
                <a:cubicBezTo>
                  <a:pt x="1190" y="295"/>
                  <a:pt x="1187" y="294"/>
                  <a:pt x="1185" y="295"/>
                </a:cubicBezTo>
                <a:close/>
                <a:moveTo>
                  <a:pt x="1209" y="295"/>
                </a:moveTo>
                <a:cubicBezTo>
                  <a:pt x="1207" y="295"/>
                  <a:pt x="1208" y="295"/>
                  <a:pt x="1207" y="295"/>
                </a:cubicBezTo>
                <a:cubicBezTo>
                  <a:pt x="1205" y="295"/>
                  <a:pt x="1203" y="295"/>
                  <a:pt x="1201" y="294"/>
                </a:cubicBezTo>
                <a:cubicBezTo>
                  <a:pt x="1202" y="294"/>
                  <a:pt x="1204" y="294"/>
                  <a:pt x="1205" y="293"/>
                </a:cubicBezTo>
                <a:cubicBezTo>
                  <a:pt x="1207" y="293"/>
                  <a:pt x="1208" y="294"/>
                  <a:pt x="1209" y="294"/>
                </a:cubicBezTo>
                <a:cubicBezTo>
                  <a:pt x="1209" y="294"/>
                  <a:pt x="1209" y="295"/>
                  <a:pt x="1209" y="295"/>
                </a:cubicBezTo>
                <a:close/>
                <a:moveTo>
                  <a:pt x="1259" y="289"/>
                </a:moveTo>
                <a:cubicBezTo>
                  <a:pt x="1261" y="290"/>
                  <a:pt x="1263" y="290"/>
                  <a:pt x="1264" y="289"/>
                </a:cubicBezTo>
                <a:cubicBezTo>
                  <a:pt x="1264" y="289"/>
                  <a:pt x="1265" y="289"/>
                  <a:pt x="1265" y="289"/>
                </a:cubicBezTo>
                <a:cubicBezTo>
                  <a:pt x="1265" y="289"/>
                  <a:pt x="1265" y="288"/>
                  <a:pt x="1266" y="287"/>
                </a:cubicBezTo>
                <a:cubicBezTo>
                  <a:pt x="1264" y="287"/>
                  <a:pt x="1263" y="287"/>
                  <a:pt x="1261" y="286"/>
                </a:cubicBezTo>
                <a:cubicBezTo>
                  <a:pt x="1260" y="287"/>
                  <a:pt x="1261" y="287"/>
                  <a:pt x="1259" y="287"/>
                </a:cubicBezTo>
                <a:cubicBezTo>
                  <a:pt x="1259" y="288"/>
                  <a:pt x="1259" y="288"/>
                  <a:pt x="1259" y="289"/>
                </a:cubicBezTo>
                <a:close/>
                <a:moveTo>
                  <a:pt x="1255" y="286"/>
                </a:moveTo>
                <a:cubicBezTo>
                  <a:pt x="1254" y="287"/>
                  <a:pt x="1253" y="288"/>
                  <a:pt x="1253" y="289"/>
                </a:cubicBezTo>
                <a:cubicBezTo>
                  <a:pt x="1253" y="289"/>
                  <a:pt x="1257" y="289"/>
                  <a:pt x="1255" y="286"/>
                </a:cubicBezTo>
                <a:close/>
                <a:moveTo>
                  <a:pt x="1287" y="315"/>
                </a:moveTo>
                <a:cubicBezTo>
                  <a:pt x="1288" y="314"/>
                  <a:pt x="1289" y="314"/>
                  <a:pt x="1290" y="313"/>
                </a:cubicBezTo>
                <a:cubicBezTo>
                  <a:pt x="1290" y="313"/>
                  <a:pt x="1290" y="313"/>
                  <a:pt x="1291" y="314"/>
                </a:cubicBezTo>
                <a:cubicBezTo>
                  <a:pt x="1291" y="313"/>
                  <a:pt x="1291" y="313"/>
                  <a:pt x="1291" y="313"/>
                </a:cubicBezTo>
                <a:cubicBezTo>
                  <a:pt x="1289" y="312"/>
                  <a:pt x="1288" y="312"/>
                  <a:pt x="1286" y="311"/>
                </a:cubicBezTo>
                <a:cubicBezTo>
                  <a:pt x="1285" y="314"/>
                  <a:pt x="1284" y="313"/>
                  <a:pt x="1287" y="315"/>
                </a:cubicBezTo>
                <a:close/>
                <a:moveTo>
                  <a:pt x="1226" y="305"/>
                </a:moveTo>
                <a:cubicBezTo>
                  <a:pt x="1220" y="303"/>
                  <a:pt x="1218" y="304"/>
                  <a:pt x="1214" y="305"/>
                </a:cubicBezTo>
                <a:cubicBezTo>
                  <a:pt x="1214" y="306"/>
                  <a:pt x="1214" y="307"/>
                  <a:pt x="1214" y="307"/>
                </a:cubicBezTo>
                <a:cubicBezTo>
                  <a:pt x="1219" y="308"/>
                  <a:pt x="1226" y="308"/>
                  <a:pt x="1230" y="306"/>
                </a:cubicBezTo>
                <a:cubicBezTo>
                  <a:pt x="1232" y="307"/>
                  <a:pt x="1232" y="307"/>
                  <a:pt x="1232" y="307"/>
                </a:cubicBezTo>
                <a:cubicBezTo>
                  <a:pt x="1232" y="306"/>
                  <a:pt x="1232" y="305"/>
                  <a:pt x="1233" y="304"/>
                </a:cubicBezTo>
                <a:cubicBezTo>
                  <a:pt x="1229" y="303"/>
                  <a:pt x="1228" y="303"/>
                  <a:pt x="1226" y="305"/>
                </a:cubicBezTo>
                <a:close/>
                <a:moveTo>
                  <a:pt x="1278" y="320"/>
                </a:moveTo>
                <a:cubicBezTo>
                  <a:pt x="1270" y="320"/>
                  <a:pt x="1263" y="323"/>
                  <a:pt x="1257" y="325"/>
                </a:cubicBezTo>
                <a:cubicBezTo>
                  <a:pt x="1257" y="325"/>
                  <a:pt x="1257" y="326"/>
                  <a:pt x="1257" y="327"/>
                </a:cubicBezTo>
                <a:cubicBezTo>
                  <a:pt x="1261" y="327"/>
                  <a:pt x="1278" y="327"/>
                  <a:pt x="1282" y="325"/>
                </a:cubicBezTo>
                <a:cubicBezTo>
                  <a:pt x="1284" y="329"/>
                  <a:pt x="1282" y="333"/>
                  <a:pt x="1281" y="338"/>
                </a:cubicBezTo>
                <a:cubicBezTo>
                  <a:pt x="1286" y="340"/>
                  <a:pt x="1283" y="341"/>
                  <a:pt x="1289" y="342"/>
                </a:cubicBezTo>
                <a:cubicBezTo>
                  <a:pt x="1290" y="340"/>
                  <a:pt x="1290" y="341"/>
                  <a:pt x="1291" y="340"/>
                </a:cubicBezTo>
                <a:cubicBezTo>
                  <a:pt x="1292" y="332"/>
                  <a:pt x="1289" y="332"/>
                  <a:pt x="1287" y="327"/>
                </a:cubicBezTo>
                <a:cubicBezTo>
                  <a:pt x="1291" y="326"/>
                  <a:pt x="1294" y="325"/>
                  <a:pt x="1297" y="323"/>
                </a:cubicBezTo>
                <a:cubicBezTo>
                  <a:pt x="1298" y="322"/>
                  <a:pt x="1298" y="321"/>
                  <a:pt x="1298" y="319"/>
                </a:cubicBezTo>
                <a:cubicBezTo>
                  <a:pt x="1294" y="320"/>
                  <a:pt x="1291" y="325"/>
                  <a:pt x="1286" y="325"/>
                </a:cubicBezTo>
                <a:cubicBezTo>
                  <a:pt x="1285" y="325"/>
                  <a:pt x="1281" y="321"/>
                  <a:pt x="1278" y="320"/>
                </a:cubicBezTo>
                <a:close/>
                <a:moveTo>
                  <a:pt x="1147" y="293"/>
                </a:moveTo>
                <a:cubicBezTo>
                  <a:pt x="1149" y="293"/>
                  <a:pt x="1148" y="293"/>
                  <a:pt x="1150" y="292"/>
                </a:cubicBezTo>
                <a:cubicBezTo>
                  <a:pt x="1150" y="292"/>
                  <a:pt x="1150" y="292"/>
                  <a:pt x="1151" y="293"/>
                </a:cubicBezTo>
                <a:cubicBezTo>
                  <a:pt x="1150" y="292"/>
                  <a:pt x="1150" y="292"/>
                  <a:pt x="1148" y="291"/>
                </a:cubicBezTo>
                <a:lnTo>
                  <a:pt x="1147" y="293"/>
                </a:lnTo>
                <a:close/>
                <a:moveTo>
                  <a:pt x="1253" y="319"/>
                </a:moveTo>
                <a:cubicBezTo>
                  <a:pt x="1256" y="319"/>
                  <a:pt x="1258" y="319"/>
                  <a:pt x="1259" y="319"/>
                </a:cubicBezTo>
                <a:cubicBezTo>
                  <a:pt x="1260" y="319"/>
                  <a:pt x="1260" y="319"/>
                  <a:pt x="1260" y="319"/>
                </a:cubicBezTo>
                <a:cubicBezTo>
                  <a:pt x="1260" y="318"/>
                  <a:pt x="1260" y="318"/>
                  <a:pt x="1261" y="317"/>
                </a:cubicBezTo>
                <a:cubicBezTo>
                  <a:pt x="1259" y="317"/>
                  <a:pt x="1256" y="317"/>
                  <a:pt x="1254" y="317"/>
                </a:cubicBezTo>
                <a:cubicBezTo>
                  <a:pt x="1255" y="316"/>
                  <a:pt x="1255" y="315"/>
                  <a:pt x="1255" y="314"/>
                </a:cubicBezTo>
                <a:cubicBezTo>
                  <a:pt x="1253" y="313"/>
                  <a:pt x="1254" y="313"/>
                  <a:pt x="1253" y="312"/>
                </a:cubicBezTo>
                <a:cubicBezTo>
                  <a:pt x="1251" y="312"/>
                  <a:pt x="1251" y="312"/>
                  <a:pt x="1249" y="312"/>
                </a:cubicBezTo>
                <a:cubicBezTo>
                  <a:pt x="1250" y="317"/>
                  <a:pt x="1252" y="316"/>
                  <a:pt x="1253" y="319"/>
                </a:cubicBezTo>
                <a:close/>
                <a:moveTo>
                  <a:pt x="1154" y="297"/>
                </a:moveTo>
                <a:cubicBezTo>
                  <a:pt x="1153" y="298"/>
                  <a:pt x="1152" y="298"/>
                  <a:pt x="1152" y="298"/>
                </a:cubicBezTo>
                <a:cubicBezTo>
                  <a:pt x="1151" y="299"/>
                  <a:pt x="1151" y="299"/>
                  <a:pt x="1151" y="300"/>
                </a:cubicBezTo>
                <a:cubicBezTo>
                  <a:pt x="1152" y="300"/>
                  <a:pt x="1154" y="301"/>
                  <a:pt x="1155" y="301"/>
                </a:cubicBezTo>
                <a:cubicBezTo>
                  <a:pt x="1155" y="299"/>
                  <a:pt x="1155" y="299"/>
                  <a:pt x="1155" y="298"/>
                </a:cubicBezTo>
                <a:cubicBezTo>
                  <a:pt x="1155" y="297"/>
                  <a:pt x="1154" y="297"/>
                  <a:pt x="1154" y="296"/>
                </a:cubicBezTo>
                <a:cubicBezTo>
                  <a:pt x="1154" y="297"/>
                  <a:pt x="1154" y="297"/>
                  <a:pt x="1154" y="297"/>
                </a:cubicBezTo>
                <a:close/>
                <a:moveTo>
                  <a:pt x="1144" y="300"/>
                </a:moveTo>
                <a:cubicBezTo>
                  <a:pt x="1146" y="299"/>
                  <a:pt x="1145" y="300"/>
                  <a:pt x="1146" y="299"/>
                </a:cubicBezTo>
                <a:cubicBezTo>
                  <a:pt x="1146" y="299"/>
                  <a:pt x="1147" y="299"/>
                  <a:pt x="1147" y="299"/>
                </a:cubicBezTo>
                <a:cubicBezTo>
                  <a:pt x="1146" y="298"/>
                  <a:pt x="1146" y="298"/>
                  <a:pt x="1144" y="298"/>
                </a:cubicBezTo>
                <a:lnTo>
                  <a:pt x="1144" y="300"/>
                </a:lnTo>
                <a:close/>
                <a:moveTo>
                  <a:pt x="1110" y="298"/>
                </a:moveTo>
                <a:cubicBezTo>
                  <a:pt x="1110" y="299"/>
                  <a:pt x="1110" y="299"/>
                  <a:pt x="1110" y="300"/>
                </a:cubicBezTo>
                <a:cubicBezTo>
                  <a:pt x="1113" y="300"/>
                  <a:pt x="1117" y="300"/>
                  <a:pt x="1121" y="300"/>
                </a:cubicBezTo>
                <a:cubicBezTo>
                  <a:pt x="1121" y="299"/>
                  <a:pt x="1121" y="299"/>
                  <a:pt x="1121" y="298"/>
                </a:cubicBezTo>
                <a:cubicBezTo>
                  <a:pt x="1119" y="298"/>
                  <a:pt x="1118" y="297"/>
                  <a:pt x="1116" y="297"/>
                </a:cubicBezTo>
                <a:cubicBezTo>
                  <a:pt x="1114" y="299"/>
                  <a:pt x="1114" y="299"/>
                  <a:pt x="1110" y="298"/>
                </a:cubicBezTo>
                <a:close/>
                <a:moveTo>
                  <a:pt x="1059" y="288"/>
                </a:moveTo>
                <a:cubicBezTo>
                  <a:pt x="1057" y="289"/>
                  <a:pt x="1056" y="290"/>
                  <a:pt x="1055" y="291"/>
                </a:cubicBezTo>
                <a:cubicBezTo>
                  <a:pt x="1059" y="294"/>
                  <a:pt x="1059" y="289"/>
                  <a:pt x="1059" y="288"/>
                </a:cubicBezTo>
                <a:close/>
                <a:moveTo>
                  <a:pt x="1270" y="342"/>
                </a:moveTo>
                <a:cubicBezTo>
                  <a:pt x="1270" y="342"/>
                  <a:pt x="1270" y="342"/>
                  <a:pt x="1269" y="342"/>
                </a:cubicBezTo>
                <a:cubicBezTo>
                  <a:pt x="1269" y="343"/>
                  <a:pt x="1269" y="343"/>
                  <a:pt x="1269" y="344"/>
                </a:cubicBezTo>
                <a:cubicBezTo>
                  <a:pt x="1272" y="344"/>
                  <a:pt x="1275" y="346"/>
                  <a:pt x="1276" y="345"/>
                </a:cubicBezTo>
                <a:cubicBezTo>
                  <a:pt x="1278" y="345"/>
                  <a:pt x="1279" y="345"/>
                  <a:pt x="1280" y="345"/>
                </a:cubicBezTo>
                <a:cubicBezTo>
                  <a:pt x="1281" y="345"/>
                  <a:pt x="1281" y="345"/>
                  <a:pt x="1281" y="344"/>
                </a:cubicBezTo>
                <a:cubicBezTo>
                  <a:pt x="1279" y="342"/>
                  <a:pt x="1276" y="340"/>
                  <a:pt x="1273" y="338"/>
                </a:cubicBezTo>
                <a:cubicBezTo>
                  <a:pt x="1272" y="340"/>
                  <a:pt x="1271" y="340"/>
                  <a:pt x="1270" y="342"/>
                </a:cubicBezTo>
                <a:close/>
                <a:moveTo>
                  <a:pt x="1263" y="353"/>
                </a:moveTo>
                <a:cubicBezTo>
                  <a:pt x="1263" y="354"/>
                  <a:pt x="1262" y="355"/>
                  <a:pt x="1262" y="355"/>
                </a:cubicBezTo>
                <a:cubicBezTo>
                  <a:pt x="1265" y="355"/>
                  <a:pt x="1265" y="356"/>
                  <a:pt x="1267" y="355"/>
                </a:cubicBezTo>
                <a:cubicBezTo>
                  <a:pt x="1267" y="355"/>
                  <a:pt x="1267" y="355"/>
                  <a:pt x="1268" y="355"/>
                </a:cubicBezTo>
                <a:cubicBezTo>
                  <a:pt x="1267" y="352"/>
                  <a:pt x="1268" y="354"/>
                  <a:pt x="1265" y="353"/>
                </a:cubicBezTo>
                <a:cubicBezTo>
                  <a:pt x="1264" y="353"/>
                  <a:pt x="1265" y="353"/>
                  <a:pt x="1263" y="353"/>
                </a:cubicBezTo>
                <a:close/>
                <a:moveTo>
                  <a:pt x="1062" y="321"/>
                </a:moveTo>
                <a:cubicBezTo>
                  <a:pt x="1060" y="323"/>
                  <a:pt x="1058" y="323"/>
                  <a:pt x="1054" y="322"/>
                </a:cubicBezTo>
                <a:cubicBezTo>
                  <a:pt x="1054" y="323"/>
                  <a:pt x="1053" y="324"/>
                  <a:pt x="1053" y="325"/>
                </a:cubicBezTo>
                <a:cubicBezTo>
                  <a:pt x="1056" y="324"/>
                  <a:pt x="1060" y="324"/>
                  <a:pt x="1062" y="323"/>
                </a:cubicBezTo>
                <a:cubicBezTo>
                  <a:pt x="1063" y="322"/>
                  <a:pt x="1063" y="323"/>
                  <a:pt x="1062" y="321"/>
                </a:cubicBezTo>
                <a:close/>
                <a:moveTo>
                  <a:pt x="81" y="130"/>
                </a:moveTo>
                <a:cubicBezTo>
                  <a:pt x="81" y="130"/>
                  <a:pt x="82" y="130"/>
                  <a:pt x="82" y="130"/>
                </a:cubicBezTo>
                <a:cubicBezTo>
                  <a:pt x="82" y="130"/>
                  <a:pt x="82" y="129"/>
                  <a:pt x="82" y="129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80" y="130"/>
                  <a:pt x="79" y="130"/>
                  <a:pt x="81" y="130"/>
                </a:cubicBezTo>
                <a:close/>
                <a:moveTo>
                  <a:pt x="1251" y="373"/>
                </a:moveTo>
                <a:cubicBezTo>
                  <a:pt x="1250" y="373"/>
                  <a:pt x="1249" y="373"/>
                  <a:pt x="1248" y="372"/>
                </a:cubicBezTo>
                <a:cubicBezTo>
                  <a:pt x="1248" y="373"/>
                  <a:pt x="1248" y="373"/>
                  <a:pt x="1248" y="373"/>
                </a:cubicBezTo>
                <a:cubicBezTo>
                  <a:pt x="1247" y="374"/>
                  <a:pt x="1247" y="374"/>
                  <a:pt x="1246" y="376"/>
                </a:cubicBezTo>
                <a:cubicBezTo>
                  <a:pt x="1247" y="376"/>
                  <a:pt x="1248" y="377"/>
                  <a:pt x="1250" y="377"/>
                </a:cubicBezTo>
                <a:cubicBezTo>
                  <a:pt x="1250" y="377"/>
                  <a:pt x="1250" y="376"/>
                  <a:pt x="1250" y="376"/>
                </a:cubicBezTo>
                <a:cubicBezTo>
                  <a:pt x="1251" y="375"/>
                  <a:pt x="1251" y="375"/>
                  <a:pt x="1251" y="373"/>
                </a:cubicBezTo>
                <a:close/>
                <a:moveTo>
                  <a:pt x="1246" y="375"/>
                </a:moveTo>
                <a:cubicBezTo>
                  <a:pt x="1244" y="375"/>
                  <a:pt x="1242" y="374"/>
                  <a:pt x="1240" y="374"/>
                </a:cubicBezTo>
                <a:cubicBezTo>
                  <a:pt x="1239" y="375"/>
                  <a:pt x="1239" y="375"/>
                  <a:pt x="1238" y="376"/>
                </a:cubicBezTo>
                <a:cubicBezTo>
                  <a:pt x="1238" y="378"/>
                  <a:pt x="1238" y="379"/>
                  <a:pt x="1238" y="380"/>
                </a:cubicBezTo>
                <a:cubicBezTo>
                  <a:pt x="1239" y="381"/>
                  <a:pt x="1239" y="380"/>
                  <a:pt x="1240" y="381"/>
                </a:cubicBezTo>
                <a:cubicBezTo>
                  <a:pt x="1242" y="380"/>
                  <a:pt x="1242" y="380"/>
                  <a:pt x="1245" y="380"/>
                </a:cubicBezTo>
                <a:cubicBezTo>
                  <a:pt x="1245" y="378"/>
                  <a:pt x="1245" y="377"/>
                  <a:pt x="1246" y="375"/>
                </a:cubicBezTo>
                <a:close/>
                <a:moveTo>
                  <a:pt x="1015" y="333"/>
                </a:moveTo>
                <a:cubicBezTo>
                  <a:pt x="1014" y="333"/>
                  <a:pt x="1014" y="333"/>
                  <a:pt x="1012" y="333"/>
                </a:cubicBezTo>
                <a:cubicBezTo>
                  <a:pt x="1012" y="333"/>
                  <a:pt x="1012" y="334"/>
                  <a:pt x="1012" y="334"/>
                </a:cubicBezTo>
                <a:cubicBezTo>
                  <a:pt x="1013" y="335"/>
                  <a:pt x="1013" y="335"/>
                  <a:pt x="1014" y="336"/>
                </a:cubicBezTo>
                <a:cubicBezTo>
                  <a:pt x="1015" y="335"/>
                  <a:pt x="1016" y="334"/>
                  <a:pt x="1017" y="334"/>
                </a:cubicBezTo>
                <a:cubicBezTo>
                  <a:pt x="1017" y="334"/>
                  <a:pt x="1017" y="334"/>
                  <a:pt x="1018" y="334"/>
                </a:cubicBezTo>
                <a:cubicBezTo>
                  <a:pt x="1017" y="333"/>
                  <a:pt x="1017" y="333"/>
                  <a:pt x="1015" y="333"/>
                </a:cubicBezTo>
                <a:close/>
                <a:moveTo>
                  <a:pt x="1287" y="393"/>
                </a:moveTo>
                <a:cubicBezTo>
                  <a:pt x="1288" y="392"/>
                  <a:pt x="1288" y="393"/>
                  <a:pt x="1289" y="391"/>
                </a:cubicBezTo>
                <a:cubicBezTo>
                  <a:pt x="1287" y="390"/>
                  <a:pt x="1287" y="390"/>
                  <a:pt x="1285" y="389"/>
                </a:cubicBezTo>
                <a:cubicBezTo>
                  <a:pt x="1282" y="391"/>
                  <a:pt x="1279" y="390"/>
                  <a:pt x="1276" y="392"/>
                </a:cubicBezTo>
                <a:cubicBezTo>
                  <a:pt x="1276" y="392"/>
                  <a:pt x="1275" y="392"/>
                  <a:pt x="1275" y="392"/>
                </a:cubicBezTo>
                <a:cubicBezTo>
                  <a:pt x="1275" y="392"/>
                  <a:pt x="1275" y="392"/>
                  <a:pt x="1275" y="393"/>
                </a:cubicBezTo>
                <a:cubicBezTo>
                  <a:pt x="1278" y="393"/>
                  <a:pt x="1285" y="394"/>
                  <a:pt x="1287" y="393"/>
                </a:cubicBezTo>
                <a:close/>
                <a:moveTo>
                  <a:pt x="1229" y="382"/>
                </a:moveTo>
                <a:cubicBezTo>
                  <a:pt x="1229" y="383"/>
                  <a:pt x="1228" y="383"/>
                  <a:pt x="1227" y="384"/>
                </a:cubicBezTo>
                <a:cubicBezTo>
                  <a:pt x="1227" y="384"/>
                  <a:pt x="1226" y="384"/>
                  <a:pt x="1226" y="384"/>
                </a:cubicBezTo>
                <a:cubicBezTo>
                  <a:pt x="1226" y="384"/>
                  <a:pt x="1226" y="384"/>
                  <a:pt x="1226" y="385"/>
                </a:cubicBezTo>
                <a:cubicBezTo>
                  <a:pt x="1228" y="385"/>
                  <a:pt x="1229" y="385"/>
                  <a:pt x="1230" y="385"/>
                </a:cubicBezTo>
                <a:cubicBezTo>
                  <a:pt x="1230" y="385"/>
                  <a:pt x="1231" y="385"/>
                  <a:pt x="1231" y="385"/>
                </a:cubicBezTo>
                <a:cubicBezTo>
                  <a:pt x="1230" y="382"/>
                  <a:pt x="1232" y="384"/>
                  <a:pt x="1229" y="382"/>
                </a:cubicBezTo>
                <a:close/>
                <a:moveTo>
                  <a:pt x="1239" y="387"/>
                </a:moveTo>
                <a:cubicBezTo>
                  <a:pt x="1243" y="388"/>
                  <a:pt x="1243" y="388"/>
                  <a:pt x="1243" y="388"/>
                </a:cubicBezTo>
                <a:cubicBezTo>
                  <a:pt x="1243" y="387"/>
                  <a:pt x="1243" y="386"/>
                  <a:pt x="1244" y="385"/>
                </a:cubicBezTo>
                <a:cubicBezTo>
                  <a:pt x="1242" y="385"/>
                  <a:pt x="1242" y="386"/>
                  <a:pt x="1239" y="385"/>
                </a:cubicBezTo>
                <a:cubicBezTo>
                  <a:pt x="1239" y="386"/>
                  <a:pt x="1239" y="387"/>
                  <a:pt x="1239" y="387"/>
                </a:cubicBezTo>
                <a:close/>
                <a:moveTo>
                  <a:pt x="1286" y="403"/>
                </a:moveTo>
                <a:cubicBezTo>
                  <a:pt x="1286" y="406"/>
                  <a:pt x="1286" y="407"/>
                  <a:pt x="1286" y="409"/>
                </a:cubicBezTo>
                <a:cubicBezTo>
                  <a:pt x="1287" y="409"/>
                  <a:pt x="1287" y="409"/>
                  <a:pt x="1287" y="410"/>
                </a:cubicBezTo>
                <a:cubicBezTo>
                  <a:pt x="1288" y="410"/>
                  <a:pt x="1288" y="409"/>
                  <a:pt x="1288" y="409"/>
                </a:cubicBezTo>
                <a:cubicBezTo>
                  <a:pt x="1289" y="407"/>
                  <a:pt x="1289" y="404"/>
                  <a:pt x="1290" y="402"/>
                </a:cubicBezTo>
                <a:cubicBezTo>
                  <a:pt x="1289" y="402"/>
                  <a:pt x="1288" y="402"/>
                  <a:pt x="1288" y="402"/>
                </a:cubicBezTo>
                <a:cubicBezTo>
                  <a:pt x="1287" y="403"/>
                  <a:pt x="1287" y="402"/>
                  <a:pt x="1286" y="403"/>
                </a:cubicBezTo>
                <a:close/>
                <a:moveTo>
                  <a:pt x="1187" y="405"/>
                </a:moveTo>
                <a:cubicBezTo>
                  <a:pt x="1190" y="406"/>
                  <a:pt x="1193" y="407"/>
                  <a:pt x="1194" y="407"/>
                </a:cubicBezTo>
                <a:cubicBezTo>
                  <a:pt x="1195" y="407"/>
                  <a:pt x="1195" y="407"/>
                  <a:pt x="1196" y="407"/>
                </a:cubicBezTo>
                <a:cubicBezTo>
                  <a:pt x="1196" y="403"/>
                  <a:pt x="1194" y="403"/>
                  <a:pt x="1193" y="400"/>
                </a:cubicBezTo>
                <a:cubicBezTo>
                  <a:pt x="1196" y="400"/>
                  <a:pt x="1202" y="399"/>
                  <a:pt x="1204" y="399"/>
                </a:cubicBezTo>
                <a:cubicBezTo>
                  <a:pt x="1205" y="399"/>
                  <a:pt x="1205" y="400"/>
                  <a:pt x="1206" y="400"/>
                </a:cubicBezTo>
                <a:cubicBezTo>
                  <a:pt x="1206" y="401"/>
                  <a:pt x="1205" y="402"/>
                  <a:pt x="1205" y="403"/>
                </a:cubicBezTo>
                <a:cubicBezTo>
                  <a:pt x="1209" y="403"/>
                  <a:pt x="1208" y="403"/>
                  <a:pt x="1210" y="401"/>
                </a:cubicBezTo>
                <a:cubicBezTo>
                  <a:pt x="1212" y="402"/>
                  <a:pt x="1213" y="404"/>
                  <a:pt x="1215" y="405"/>
                </a:cubicBezTo>
                <a:cubicBezTo>
                  <a:pt x="1220" y="407"/>
                  <a:pt x="1234" y="407"/>
                  <a:pt x="1239" y="408"/>
                </a:cubicBezTo>
                <a:cubicBezTo>
                  <a:pt x="1244" y="408"/>
                  <a:pt x="1248" y="412"/>
                  <a:pt x="1252" y="410"/>
                </a:cubicBezTo>
                <a:cubicBezTo>
                  <a:pt x="1255" y="409"/>
                  <a:pt x="1255" y="408"/>
                  <a:pt x="1256" y="406"/>
                </a:cubicBezTo>
                <a:cubicBezTo>
                  <a:pt x="1254" y="404"/>
                  <a:pt x="1246" y="403"/>
                  <a:pt x="1244" y="401"/>
                </a:cubicBezTo>
                <a:cubicBezTo>
                  <a:pt x="1242" y="400"/>
                  <a:pt x="1244" y="401"/>
                  <a:pt x="1245" y="398"/>
                </a:cubicBezTo>
                <a:cubicBezTo>
                  <a:pt x="1252" y="399"/>
                  <a:pt x="1265" y="400"/>
                  <a:pt x="1269" y="403"/>
                </a:cubicBezTo>
                <a:cubicBezTo>
                  <a:pt x="1273" y="404"/>
                  <a:pt x="1273" y="403"/>
                  <a:pt x="1276" y="402"/>
                </a:cubicBezTo>
                <a:cubicBezTo>
                  <a:pt x="1275" y="398"/>
                  <a:pt x="1233" y="392"/>
                  <a:pt x="1230" y="392"/>
                </a:cubicBezTo>
                <a:cubicBezTo>
                  <a:pt x="1226" y="392"/>
                  <a:pt x="1223" y="390"/>
                  <a:pt x="1220" y="391"/>
                </a:cubicBezTo>
                <a:cubicBezTo>
                  <a:pt x="1217" y="392"/>
                  <a:pt x="1218" y="393"/>
                  <a:pt x="1218" y="397"/>
                </a:cubicBezTo>
                <a:cubicBezTo>
                  <a:pt x="1210" y="396"/>
                  <a:pt x="1206" y="397"/>
                  <a:pt x="1202" y="394"/>
                </a:cubicBezTo>
                <a:cubicBezTo>
                  <a:pt x="1202" y="393"/>
                  <a:pt x="1202" y="392"/>
                  <a:pt x="1202" y="391"/>
                </a:cubicBezTo>
                <a:cubicBezTo>
                  <a:pt x="1199" y="390"/>
                  <a:pt x="1198" y="390"/>
                  <a:pt x="1197" y="390"/>
                </a:cubicBezTo>
                <a:cubicBezTo>
                  <a:pt x="1194" y="389"/>
                  <a:pt x="1193" y="389"/>
                  <a:pt x="1191" y="389"/>
                </a:cubicBezTo>
                <a:cubicBezTo>
                  <a:pt x="1190" y="394"/>
                  <a:pt x="1192" y="398"/>
                  <a:pt x="1191" y="400"/>
                </a:cubicBezTo>
                <a:cubicBezTo>
                  <a:pt x="1190" y="402"/>
                  <a:pt x="1188" y="401"/>
                  <a:pt x="1187" y="405"/>
                </a:cubicBezTo>
                <a:close/>
                <a:moveTo>
                  <a:pt x="1234" y="398"/>
                </a:moveTo>
                <a:cubicBezTo>
                  <a:pt x="1239" y="399"/>
                  <a:pt x="1239" y="399"/>
                  <a:pt x="1239" y="399"/>
                </a:cubicBezTo>
                <a:cubicBezTo>
                  <a:pt x="1236" y="402"/>
                  <a:pt x="1233" y="400"/>
                  <a:pt x="1228" y="399"/>
                </a:cubicBezTo>
                <a:cubicBezTo>
                  <a:pt x="1229" y="398"/>
                  <a:pt x="1232" y="398"/>
                  <a:pt x="1234" y="398"/>
                </a:cubicBezTo>
                <a:close/>
                <a:moveTo>
                  <a:pt x="113" y="173"/>
                </a:moveTo>
                <a:cubicBezTo>
                  <a:pt x="112" y="170"/>
                  <a:pt x="114" y="172"/>
                  <a:pt x="111" y="171"/>
                </a:cubicBezTo>
                <a:cubicBezTo>
                  <a:pt x="110" y="171"/>
                  <a:pt x="110" y="171"/>
                  <a:pt x="108" y="171"/>
                </a:cubicBezTo>
                <a:cubicBezTo>
                  <a:pt x="107" y="171"/>
                  <a:pt x="107" y="171"/>
                  <a:pt x="106" y="172"/>
                </a:cubicBezTo>
                <a:cubicBezTo>
                  <a:pt x="107" y="172"/>
                  <a:pt x="107" y="173"/>
                  <a:pt x="107" y="174"/>
                </a:cubicBezTo>
                <a:cubicBezTo>
                  <a:pt x="111" y="174"/>
                  <a:pt x="110" y="173"/>
                  <a:pt x="113" y="173"/>
                </a:cubicBezTo>
                <a:close/>
                <a:moveTo>
                  <a:pt x="1159" y="385"/>
                </a:moveTo>
                <a:cubicBezTo>
                  <a:pt x="1158" y="384"/>
                  <a:pt x="1158" y="384"/>
                  <a:pt x="1156" y="383"/>
                </a:cubicBezTo>
                <a:cubicBezTo>
                  <a:pt x="1156" y="385"/>
                  <a:pt x="1156" y="386"/>
                  <a:pt x="1156" y="387"/>
                </a:cubicBezTo>
                <a:cubicBezTo>
                  <a:pt x="1157" y="388"/>
                  <a:pt x="1158" y="388"/>
                  <a:pt x="1160" y="388"/>
                </a:cubicBezTo>
                <a:cubicBezTo>
                  <a:pt x="1160" y="387"/>
                  <a:pt x="1160" y="386"/>
                  <a:pt x="1160" y="385"/>
                </a:cubicBezTo>
                <a:cubicBezTo>
                  <a:pt x="1160" y="385"/>
                  <a:pt x="1160" y="385"/>
                  <a:pt x="1159" y="385"/>
                </a:cubicBezTo>
                <a:close/>
                <a:moveTo>
                  <a:pt x="1266" y="412"/>
                </a:moveTo>
                <a:cubicBezTo>
                  <a:pt x="1268" y="414"/>
                  <a:pt x="1269" y="412"/>
                  <a:pt x="1271" y="416"/>
                </a:cubicBezTo>
                <a:cubicBezTo>
                  <a:pt x="1274" y="415"/>
                  <a:pt x="1273" y="415"/>
                  <a:pt x="1275" y="414"/>
                </a:cubicBezTo>
                <a:cubicBezTo>
                  <a:pt x="1274" y="406"/>
                  <a:pt x="1267" y="406"/>
                  <a:pt x="1260" y="405"/>
                </a:cubicBezTo>
                <a:cubicBezTo>
                  <a:pt x="1259" y="406"/>
                  <a:pt x="1259" y="407"/>
                  <a:pt x="1259" y="407"/>
                </a:cubicBezTo>
                <a:cubicBezTo>
                  <a:pt x="1261" y="408"/>
                  <a:pt x="1263" y="408"/>
                  <a:pt x="1265" y="409"/>
                </a:cubicBezTo>
                <a:cubicBezTo>
                  <a:pt x="1265" y="411"/>
                  <a:pt x="1265" y="411"/>
                  <a:pt x="1266" y="412"/>
                </a:cubicBezTo>
                <a:close/>
                <a:moveTo>
                  <a:pt x="1150" y="384"/>
                </a:moveTo>
                <a:cubicBezTo>
                  <a:pt x="1149" y="385"/>
                  <a:pt x="1148" y="386"/>
                  <a:pt x="1147" y="387"/>
                </a:cubicBezTo>
                <a:cubicBezTo>
                  <a:pt x="1147" y="387"/>
                  <a:pt x="1147" y="388"/>
                  <a:pt x="1147" y="389"/>
                </a:cubicBezTo>
                <a:cubicBezTo>
                  <a:pt x="1149" y="389"/>
                  <a:pt x="1149" y="388"/>
                  <a:pt x="1151" y="388"/>
                </a:cubicBezTo>
                <a:cubicBezTo>
                  <a:pt x="1151" y="384"/>
                  <a:pt x="1152" y="386"/>
                  <a:pt x="1150" y="384"/>
                </a:cubicBezTo>
                <a:close/>
                <a:moveTo>
                  <a:pt x="1127" y="385"/>
                </a:moveTo>
                <a:cubicBezTo>
                  <a:pt x="1126" y="386"/>
                  <a:pt x="1125" y="388"/>
                  <a:pt x="1124" y="389"/>
                </a:cubicBezTo>
                <a:cubicBezTo>
                  <a:pt x="1124" y="390"/>
                  <a:pt x="1124" y="390"/>
                  <a:pt x="1124" y="391"/>
                </a:cubicBezTo>
                <a:cubicBezTo>
                  <a:pt x="1126" y="391"/>
                  <a:pt x="1128" y="391"/>
                  <a:pt x="1130" y="392"/>
                </a:cubicBezTo>
                <a:cubicBezTo>
                  <a:pt x="1130" y="388"/>
                  <a:pt x="1130" y="387"/>
                  <a:pt x="1127" y="385"/>
                </a:cubicBezTo>
                <a:close/>
                <a:moveTo>
                  <a:pt x="1139" y="390"/>
                </a:moveTo>
                <a:cubicBezTo>
                  <a:pt x="1139" y="389"/>
                  <a:pt x="1139" y="389"/>
                  <a:pt x="1139" y="388"/>
                </a:cubicBezTo>
                <a:cubicBezTo>
                  <a:pt x="1137" y="387"/>
                  <a:pt x="1136" y="387"/>
                  <a:pt x="1132" y="387"/>
                </a:cubicBezTo>
                <a:cubicBezTo>
                  <a:pt x="1132" y="391"/>
                  <a:pt x="1132" y="391"/>
                  <a:pt x="1132" y="391"/>
                </a:cubicBezTo>
                <a:cubicBezTo>
                  <a:pt x="1134" y="391"/>
                  <a:pt x="1136" y="391"/>
                  <a:pt x="1137" y="390"/>
                </a:cubicBezTo>
                <a:cubicBezTo>
                  <a:pt x="1138" y="390"/>
                  <a:pt x="1138" y="390"/>
                  <a:pt x="1139" y="390"/>
                </a:cubicBezTo>
                <a:close/>
                <a:moveTo>
                  <a:pt x="1166" y="399"/>
                </a:moveTo>
                <a:cubicBezTo>
                  <a:pt x="1172" y="401"/>
                  <a:pt x="1174" y="402"/>
                  <a:pt x="1181" y="403"/>
                </a:cubicBezTo>
                <a:cubicBezTo>
                  <a:pt x="1181" y="402"/>
                  <a:pt x="1181" y="401"/>
                  <a:pt x="1182" y="400"/>
                </a:cubicBezTo>
                <a:cubicBezTo>
                  <a:pt x="1176" y="398"/>
                  <a:pt x="1172" y="398"/>
                  <a:pt x="1166" y="397"/>
                </a:cubicBezTo>
                <a:cubicBezTo>
                  <a:pt x="1166" y="398"/>
                  <a:pt x="1166" y="398"/>
                  <a:pt x="1166" y="399"/>
                </a:cubicBezTo>
                <a:close/>
                <a:moveTo>
                  <a:pt x="1217" y="412"/>
                </a:moveTo>
                <a:cubicBezTo>
                  <a:pt x="1218" y="412"/>
                  <a:pt x="1218" y="412"/>
                  <a:pt x="1218" y="412"/>
                </a:cubicBezTo>
                <a:cubicBezTo>
                  <a:pt x="1218" y="409"/>
                  <a:pt x="1217" y="409"/>
                  <a:pt x="1216" y="407"/>
                </a:cubicBezTo>
                <a:cubicBezTo>
                  <a:pt x="1215" y="407"/>
                  <a:pt x="1214" y="407"/>
                  <a:pt x="1213" y="406"/>
                </a:cubicBezTo>
                <a:cubicBezTo>
                  <a:pt x="1211" y="407"/>
                  <a:pt x="1205" y="406"/>
                  <a:pt x="1202" y="406"/>
                </a:cubicBezTo>
                <a:cubicBezTo>
                  <a:pt x="1202" y="409"/>
                  <a:pt x="1202" y="409"/>
                  <a:pt x="1203" y="411"/>
                </a:cubicBezTo>
                <a:cubicBezTo>
                  <a:pt x="1206" y="411"/>
                  <a:pt x="1216" y="412"/>
                  <a:pt x="1217" y="412"/>
                </a:cubicBezTo>
                <a:close/>
                <a:moveTo>
                  <a:pt x="1223" y="409"/>
                </a:moveTo>
                <a:cubicBezTo>
                  <a:pt x="1222" y="412"/>
                  <a:pt x="1221" y="411"/>
                  <a:pt x="1224" y="413"/>
                </a:cubicBezTo>
                <a:cubicBezTo>
                  <a:pt x="1225" y="413"/>
                  <a:pt x="1225" y="412"/>
                  <a:pt x="1225" y="412"/>
                </a:cubicBezTo>
                <a:cubicBezTo>
                  <a:pt x="1225" y="409"/>
                  <a:pt x="1226" y="411"/>
                  <a:pt x="1223" y="409"/>
                </a:cubicBezTo>
                <a:close/>
                <a:moveTo>
                  <a:pt x="1112" y="389"/>
                </a:moveTo>
                <a:cubicBezTo>
                  <a:pt x="1111" y="390"/>
                  <a:pt x="1111" y="391"/>
                  <a:pt x="1110" y="392"/>
                </a:cubicBezTo>
                <a:cubicBezTo>
                  <a:pt x="1112" y="392"/>
                  <a:pt x="1111" y="392"/>
                  <a:pt x="1113" y="391"/>
                </a:cubicBezTo>
                <a:cubicBezTo>
                  <a:pt x="1113" y="391"/>
                  <a:pt x="1113" y="392"/>
                  <a:pt x="1114" y="392"/>
                </a:cubicBezTo>
                <a:cubicBezTo>
                  <a:pt x="1113" y="389"/>
                  <a:pt x="1114" y="391"/>
                  <a:pt x="1112" y="389"/>
                </a:cubicBezTo>
                <a:close/>
                <a:moveTo>
                  <a:pt x="1273" y="433"/>
                </a:moveTo>
                <a:cubicBezTo>
                  <a:pt x="1272" y="432"/>
                  <a:pt x="1273" y="429"/>
                  <a:pt x="1272" y="428"/>
                </a:cubicBezTo>
                <a:cubicBezTo>
                  <a:pt x="1269" y="425"/>
                  <a:pt x="1243" y="416"/>
                  <a:pt x="1233" y="415"/>
                </a:cubicBezTo>
                <a:cubicBezTo>
                  <a:pt x="1232" y="416"/>
                  <a:pt x="1232" y="416"/>
                  <a:pt x="1231" y="418"/>
                </a:cubicBezTo>
                <a:cubicBezTo>
                  <a:pt x="1240" y="420"/>
                  <a:pt x="1255" y="423"/>
                  <a:pt x="1260" y="429"/>
                </a:cubicBezTo>
                <a:cubicBezTo>
                  <a:pt x="1268" y="430"/>
                  <a:pt x="1269" y="433"/>
                  <a:pt x="1271" y="439"/>
                </a:cubicBezTo>
                <a:cubicBezTo>
                  <a:pt x="1274" y="439"/>
                  <a:pt x="1278" y="439"/>
                  <a:pt x="1279" y="440"/>
                </a:cubicBezTo>
                <a:cubicBezTo>
                  <a:pt x="1281" y="440"/>
                  <a:pt x="1284" y="441"/>
                  <a:pt x="1286" y="441"/>
                </a:cubicBezTo>
                <a:cubicBezTo>
                  <a:pt x="1284" y="434"/>
                  <a:pt x="1277" y="438"/>
                  <a:pt x="1273" y="433"/>
                </a:cubicBezTo>
                <a:close/>
                <a:moveTo>
                  <a:pt x="59" y="178"/>
                </a:moveTo>
                <a:cubicBezTo>
                  <a:pt x="56" y="179"/>
                  <a:pt x="52" y="178"/>
                  <a:pt x="49" y="179"/>
                </a:cubicBezTo>
                <a:cubicBezTo>
                  <a:pt x="49" y="179"/>
                  <a:pt x="48" y="179"/>
                  <a:pt x="48" y="179"/>
                </a:cubicBezTo>
                <a:cubicBezTo>
                  <a:pt x="48" y="179"/>
                  <a:pt x="48" y="180"/>
                  <a:pt x="48" y="180"/>
                </a:cubicBezTo>
                <a:cubicBezTo>
                  <a:pt x="52" y="181"/>
                  <a:pt x="56" y="181"/>
                  <a:pt x="58" y="180"/>
                </a:cubicBezTo>
                <a:cubicBezTo>
                  <a:pt x="59" y="180"/>
                  <a:pt x="60" y="180"/>
                  <a:pt x="60" y="180"/>
                </a:cubicBezTo>
                <a:cubicBezTo>
                  <a:pt x="59" y="178"/>
                  <a:pt x="61" y="180"/>
                  <a:pt x="59" y="178"/>
                </a:cubicBezTo>
                <a:close/>
                <a:moveTo>
                  <a:pt x="1136" y="404"/>
                </a:moveTo>
                <a:cubicBezTo>
                  <a:pt x="1137" y="403"/>
                  <a:pt x="1137" y="402"/>
                  <a:pt x="1137" y="402"/>
                </a:cubicBezTo>
                <a:cubicBezTo>
                  <a:pt x="1135" y="399"/>
                  <a:pt x="1134" y="397"/>
                  <a:pt x="1131" y="395"/>
                </a:cubicBezTo>
                <a:cubicBezTo>
                  <a:pt x="1130" y="399"/>
                  <a:pt x="1131" y="398"/>
                  <a:pt x="1128" y="399"/>
                </a:cubicBezTo>
                <a:cubicBezTo>
                  <a:pt x="1128" y="399"/>
                  <a:pt x="1128" y="400"/>
                  <a:pt x="1128" y="401"/>
                </a:cubicBezTo>
                <a:cubicBezTo>
                  <a:pt x="1130" y="401"/>
                  <a:pt x="1132" y="402"/>
                  <a:pt x="1133" y="403"/>
                </a:cubicBezTo>
                <a:cubicBezTo>
                  <a:pt x="1134" y="403"/>
                  <a:pt x="1135" y="403"/>
                  <a:pt x="1136" y="404"/>
                </a:cubicBezTo>
                <a:close/>
                <a:moveTo>
                  <a:pt x="1234" y="426"/>
                </a:moveTo>
                <a:cubicBezTo>
                  <a:pt x="1235" y="425"/>
                  <a:pt x="1235" y="425"/>
                  <a:pt x="1236" y="425"/>
                </a:cubicBezTo>
                <a:cubicBezTo>
                  <a:pt x="1234" y="424"/>
                  <a:pt x="1233" y="423"/>
                  <a:pt x="1231" y="423"/>
                </a:cubicBezTo>
                <a:cubicBezTo>
                  <a:pt x="1230" y="425"/>
                  <a:pt x="1230" y="427"/>
                  <a:pt x="1234" y="426"/>
                </a:cubicBezTo>
                <a:close/>
                <a:moveTo>
                  <a:pt x="1242" y="430"/>
                </a:moveTo>
                <a:cubicBezTo>
                  <a:pt x="1242" y="429"/>
                  <a:pt x="1242" y="428"/>
                  <a:pt x="1242" y="427"/>
                </a:cubicBezTo>
                <a:cubicBezTo>
                  <a:pt x="1239" y="427"/>
                  <a:pt x="1239" y="427"/>
                  <a:pt x="1237" y="428"/>
                </a:cubicBezTo>
                <a:cubicBezTo>
                  <a:pt x="1237" y="429"/>
                  <a:pt x="1237" y="430"/>
                  <a:pt x="1237" y="430"/>
                </a:cubicBezTo>
                <a:cubicBezTo>
                  <a:pt x="1238" y="430"/>
                  <a:pt x="1239" y="430"/>
                  <a:pt x="1242" y="430"/>
                </a:cubicBezTo>
                <a:close/>
                <a:moveTo>
                  <a:pt x="1251" y="432"/>
                </a:moveTo>
                <a:cubicBezTo>
                  <a:pt x="1252" y="431"/>
                  <a:pt x="1251" y="432"/>
                  <a:pt x="1252" y="430"/>
                </a:cubicBezTo>
                <a:cubicBezTo>
                  <a:pt x="1251" y="429"/>
                  <a:pt x="1251" y="429"/>
                  <a:pt x="1249" y="428"/>
                </a:cubicBezTo>
                <a:cubicBezTo>
                  <a:pt x="1247" y="431"/>
                  <a:pt x="1248" y="430"/>
                  <a:pt x="1248" y="432"/>
                </a:cubicBezTo>
                <a:cubicBezTo>
                  <a:pt x="1250" y="432"/>
                  <a:pt x="1250" y="433"/>
                  <a:pt x="1251" y="432"/>
                </a:cubicBezTo>
                <a:close/>
                <a:moveTo>
                  <a:pt x="1259" y="430"/>
                </a:moveTo>
                <a:cubicBezTo>
                  <a:pt x="1258" y="431"/>
                  <a:pt x="1257" y="431"/>
                  <a:pt x="1255" y="432"/>
                </a:cubicBezTo>
                <a:cubicBezTo>
                  <a:pt x="1255" y="433"/>
                  <a:pt x="1255" y="433"/>
                  <a:pt x="1255" y="434"/>
                </a:cubicBezTo>
                <a:cubicBezTo>
                  <a:pt x="1258" y="434"/>
                  <a:pt x="1258" y="434"/>
                  <a:pt x="1260" y="434"/>
                </a:cubicBezTo>
                <a:cubicBezTo>
                  <a:pt x="1260" y="430"/>
                  <a:pt x="1261" y="432"/>
                  <a:pt x="1259" y="430"/>
                </a:cubicBezTo>
                <a:close/>
                <a:moveTo>
                  <a:pt x="1208" y="423"/>
                </a:moveTo>
                <a:cubicBezTo>
                  <a:pt x="1209" y="423"/>
                  <a:pt x="1209" y="422"/>
                  <a:pt x="1209" y="421"/>
                </a:cubicBezTo>
                <a:cubicBezTo>
                  <a:pt x="1204" y="421"/>
                  <a:pt x="1204" y="422"/>
                  <a:pt x="1201" y="423"/>
                </a:cubicBezTo>
                <a:cubicBezTo>
                  <a:pt x="1201" y="424"/>
                  <a:pt x="1201" y="425"/>
                  <a:pt x="1201" y="426"/>
                </a:cubicBezTo>
                <a:cubicBezTo>
                  <a:pt x="1202" y="426"/>
                  <a:pt x="1203" y="426"/>
                  <a:pt x="1204" y="427"/>
                </a:cubicBezTo>
                <a:cubicBezTo>
                  <a:pt x="1205" y="424"/>
                  <a:pt x="1205" y="424"/>
                  <a:pt x="1208" y="423"/>
                </a:cubicBezTo>
                <a:close/>
                <a:moveTo>
                  <a:pt x="1198" y="423"/>
                </a:moveTo>
                <a:cubicBezTo>
                  <a:pt x="1196" y="422"/>
                  <a:pt x="1195" y="422"/>
                  <a:pt x="1192" y="421"/>
                </a:cubicBezTo>
                <a:cubicBezTo>
                  <a:pt x="1191" y="422"/>
                  <a:pt x="1192" y="422"/>
                  <a:pt x="1190" y="422"/>
                </a:cubicBezTo>
                <a:cubicBezTo>
                  <a:pt x="1190" y="422"/>
                  <a:pt x="1190" y="423"/>
                  <a:pt x="1189" y="424"/>
                </a:cubicBezTo>
                <a:cubicBezTo>
                  <a:pt x="1190" y="425"/>
                  <a:pt x="1190" y="424"/>
                  <a:pt x="1190" y="426"/>
                </a:cubicBezTo>
                <a:cubicBezTo>
                  <a:pt x="1195" y="427"/>
                  <a:pt x="1195" y="426"/>
                  <a:pt x="1198" y="423"/>
                </a:cubicBezTo>
                <a:close/>
                <a:moveTo>
                  <a:pt x="1210" y="425"/>
                </a:moveTo>
                <a:cubicBezTo>
                  <a:pt x="1209" y="425"/>
                  <a:pt x="1209" y="425"/>
                  <a:pt x="1207" y="425"/>
                </a:cubicBezTo>
                <a:cubicBezTo>
                  <a:pt x="1206" y="426"/>
                  <a:pt x="1205" y="427"/>
                  <a:pt x="1204" y="428"/>
                </a:cubicBezTo>
                <a:cubicBezTo>
                  <a:pt x="1204" y="429"/>
                  <a:pt x="1204" y="431"/>
                  <a:pt x="1204" y="432"/>
                </a:cubicBezTo>
                <a:cubicBezTo>
                  <a:pt x="1204" y="432"/>
                  <a:pt x="1205" y="432"/>
                  <a:pt x="1206" y="432"/>
                </a:cubicBezTo>
                <a:cubicBezTo>
                  <a:pt x="1208" y="430"/>
                  <a:pt x="1211" y="427"/>
                  <a:pt x="1210" y="425"/>
                </a:cubicBezTo>
                <a:close/>
                <a:moveTo>
                  <a:pt x="1186" y="423"/>
                </a:moveTo>
                <a:cubicBezTo>
                  <a:pt x="1186" y="423"/>
                  <a:pt x="1187" y="422"/>
                  <a:pt x="1187" y="421"/>
                </a:cubicBezTo>
                <a:cubicBezTo>
                  <a:pt x="1185" y="421"/>
                  <a:pt x="1184" y="421"/>
                  <a:pt x="1183" y="420"/>
                </a:cubicBezTo>
                <a:cubicBezTo>
                  <a:pt x="1183" y="423"/>
                  <a:pt x="1183" y="422"/>
                  <a:pt x="1185" y="424"/>
                </a:cubicBezTo>
                <a:cubicBezTo>
                  <a:pt x="1186" y="424"/>
                  <a:pt x="1186" y="423"/>
                  <a:pt x="1186" y="423"/>
                </a:cubicBezTo>
                <a:close/>
                <a:moveTo>
                  <a:pt x="1266" y="447"/>
                </a:moveTo>
                <a:cubicBezTo>
                  <a:pt x="1265" y="447"/>
                  <a:pt x="1264" y="450"/>
                  <a:pt x="1263" y="450"/>
                </a:cubicBezTo>
                <a:cubicBezTo>
                  <a:pt x="1263" y="451"/>
                  <a:pt x="1248" y="447"/>
                  <a:pt x="1248" y="447"/>
                </a:cubicBezTo>
                <a:cubicBezTo>
                  <a:pt x="1243" y="447"/>
                  <a:pt x="1244" y="448"/>
                  <a:pt x="1240" y="449"/>
                </a:cubicBezTo>
                <a:cubicBezTo>
                  <a:pt x="1241" y="451"/>
                  <a:pt x="1242" y="451"/>
                  <a:pt x="1244" y="453"/>
                </a:cubicBezTo>
                <a:cubicBezTo>
                  <a:pt x="1244" y="453"/>
                  <a:pt x="1244" y="453"/>
                  <a:pt x="1243" y="454"/>
                </a:cubicBezTo>
                <a:cubicBezTo>
                  <a:pt x="1238" y="453"/>
                  <a:pt x="1233" y="452"/>
                  <a:pt x="1228" y="452"/>
                </a:cubicBezTo>
                <a:cubicBezTo>
                  <a:pt x="1227" y="454"/>
                  <a:pt x="1227" y="454"/>
                  <a:pt x="1226" y="455"/>
                </a:cubicBezTo>
                <a:cubicBezTo>
                  <a:pt x="1226" y="455"/>
                  <a:pt x="1226" y="456"/>
                  <a:pt x="1226" y="457"/>
                </a:cubicBezTo>
                <a:cubicBezTo>
                  <a:pt x="1225" y="456"/>
                  <a:pt x="1225" y="456"/>
                  <a:pt x="1224" y="456"/>
                </a:cubicBezTo>
                <a:cubicBezTo>
                  <a:pt x="1225" y="454"/>
                  <a:pt x="1225" y="455"/>
                  <a:pt x="1227" y="454"/>
                </a:cubicBezTo>
                <a:cubicBezTo>
                  <a:pt x="1227" y="453"/>
                  <a:pt x="1227" y="452"/>
                  <a:pt x="1227" y="451"/>
                </a:cubicBezTo>
                <a:cubicBezTo>
                  <a:pt x="1222" y="451"/>
                  <a:pt x="1221" y="452"/>
                  <a:pt x="1216" y="451"/>
                </a:cubicBezTo>
                <a:cubicBezTo>
                  <a:pt x="1215" y="455"/>
                  <a:pt x="1215" y="455"/>
                  <a:pt x="1215" y="459"/>
                </a:cubicBezTo>
                <a:cubicBezTo>
                  <a:pt x="1210" y="460"/>
                  <a:pt x="1207" y="462"/>
                  <a:pt x="1202" y="458"/>
                </a:cubicBezTo>
                <a:cubicBezTo>
                  <a:pt x="1202" y="458"/>
                  <a:pt x="1202" y="457"/>
                  <a:pt x="1202" y="457"/>
                </a:cubicBezTo>
                <a:cubicBezTo>
                  <a:pt x="1202" y="457"/>
                  <a:pt x="1202" y="457"/>
                  <a:pt x="1203" y="457"/>
                </a:cubicBezTo>
                <a:cubicBezTo>
                  <a:pt x="1203" y="455"/>
                  <a:pt x="1203" y="455"/>
                  <a:pt x="1203" y="455"/>
                </a:cubicBezTo>
                <a:cubicBezTo>
                  <a:pt x="1197" y="454"/>
                  <a:pt x="1191" y="452"/>
                  <a:pt x="1188" y="449"/>
                </a:cubicBezTo>
                <a:cubicBezTo>
                  <a:pt x="1185" y="448"/>
                  <a:pt x="1182" y="448"/>
                  <a:pt x="1180" y="448"/>
                </a:cubicBezTo>
                <a:cubicBezTo>
                  <a:pt x="1181" y="451"/>
                  <a:pt x="1180" y="449"/>
                  <a:pt x="1183" y="451"/>
                </a:cubicBezTo>
                <a:cubicBezTo>
                  <a:pt x="1183" y="452"/>
                  <a:pt x="1182" y="453"/>
                  <a:pt x="1182" y="454"/>
                </a:cubicBezTo>
                <a:cubicBezTo>
                  <a:pt x="1184" y="454"/>
                  <a:pt x="1184" y="454"/>
                  <a:pt x="1185" y="454"/>
                </a:cubicBezTo>
                <a:cubicBezTo>
                  <a:pt x="1189" y="456"/>
                  <a:pt x="1187" y="458"/>
                  <a:pt x="1193" y="459"/>
                </a:cubicBezTo>
                <a:cubicBezTo>
                  <a:pt x="1192" y="461"/>
                  <a:pt x="1191" y="462"/>
                  <a:pt x="1190" y="463"/>
                </a:cubicBezTo>
                <a:cubicBezTo>
                  <a:pt x="1174" y="459"/>
                  <a:pt x="1170" y="463"/>
                  <a:pt x="1154" y="460"/>
                </a:cubicBezTo>
                <a:cubicBezTo>
                  <a:pt x="1155" y="456"/>
                  <a:pt x="1160" y="451"/>
                  <a:pt x="1161" y="451"/>
                </a:cubicBezTo>
                <a:cubicBezTo>
                  <a:pt x="1162" y="449"/>
                  <a:pt x="1164" y="450"/>
                  <a:pt x="1166" y="449"/>
                </a:cubicBezTo>
                <a:cubicBezTo>
                  <a:pt x="1167" y="448"/>
                  <a:pt x="1167" y="448"/>
                  <a:pt x="1168" y="446"/>
                </a:cubicBezTo>
                <a:cubicBezTo>
                  <a:pt x="1165" y="445"/>
                  <a:pt x="1164" y="445"/>
                  <a:pt x="1163" y="444"/>
                </a:cubicBezTo>
                <a:cubicBezTo>
                  <a:pt x="1160" y="443"/>
                  <a:pt x="1158" y="443"/>
                  <a:pt x="1155" y="442"/>
                </a:cubicBezTo>
                <a:cubicBezTo>
                  <a:pt x="1153" y="440"/>
                  <a:pt x="1154" y="434"/>
                  <a:pt x="1153" y="431"/>
                </a:cubicBezTo>
                <a:cubicBezTo>
                  <a:pt x="1150" y="425"/>
                  <a:pt x="1144" y="420"/>
                  <a:pt x="1141" y="414"/>
                </a:cubicBezTo>
                <a:cubicBezTo>
                  <a:pt x="1140" y="414"/>
                  <a:pt x="1139" y="414"/>
                  <a:pt x="1138" y="413"/>
                </a:cubicBezTo>
                <a:cubicBezTo>
                  <a:pt x="1138" y="417"/>
                  <a:pt x="1144" y="444"/>
                  <a:pt x="1146" y="447"/>
                </a:cubicBezTo>
                <a:cubicBezTo>
                  <a:pt x="1144" y="450"/>
                  <a:pt x="1143" y="450"/>
                  <a:pt x="1139" y="449"/>
                </a:cubicBezTo>
                <a:cubicBezTo>
                  <a:pt x="1139" y="450"/>
                  <a:pt x="1139" y="451"/>
                  <a:pt x="1138" y="451"/>
                </a:cubicBezTo>
                <a:cubicBezTo>
                  <a:pt x="1141" y="452"/>
                  <a:pt x="1140" y="453"/>
                  <a:pt x="1142" y="452"/>
                </a:cubicBezTo>
                <a:cubicBezTo>
                  <a:pt x="1146" y="456"/>
                  <a:pt x="1143" y="467"/>
                  <a:pt x="1147" y="474"/>
                </a:cubicBezTo>
                <a:cubicBezTo>
                  <a:pt x="1148" y="475"/>
                  <a:pt x="1148" y="475"/>
                  <a:pt x="1149" y="476"/>
                </a:cubicBezTo>
                <a:cubicBezTo>
                  <a:pt x="1152" y="475"/>
                  <a:pt x="1155" y="473"/>
                  <a:pt x="1157" y="472"/>
                </a:cubicBezTo>
                <a:cubicBezTo>
                  <a:pt x="1157" y="468"/>
                  <a:pt x="1156" y="468"/>
                  <a:pt x="1155" y="465"/>
                </a:cubicBezTo>
                <a:cubicBezTo>
                  <a:pt x="1154" y="465"/>
                  <a:pt x="1154" y="464"/>
                  <a:pt x="1154" y="464"/>
                </a:cubicBezTo>
                <a:cubicBezTo>
                  <a:pt x="1164" y="462"/>
                  <a:pt x="1182" y="464"/>
                  <a:pt x="1194" y="466"/>
                </a:cubicBezTo>
                <a:cubicBezTo>
                  <a:pt x="1194" y="464"/>
                  <a:pt x="1194" y="464"/>
                  <a:pt x="1195" y="463"/>
                </a:cubicBezTo>
                <a:cubicBezTo>
                  <a:pt x="1197" y="463"/>
                  <a:pt x="1211" y="467"/>
                  <a:pt x="1215" y="466"/>
                </a:cubicBezTo>
                <a:cubicBezTo>
                  <a:pt x="1217" y="467"/>
                  <a:pt x="1217" y="466"/>
                  <a:pt x="1217" y="467"/>
                </a:cubicBezTo>
                <a:cubicBezTo>
                  <a:pt x="1218" y="469"/>
                  <a:pt x="1217" y="468"/>
                  <a:pt x="1217" y="471"/>
                </a:cubicBezTo>
                <a:cubicBezTo>
                  <a:pt x="1225" y="472"/>
                  <a:pt x="1228" y="473"/>
                  <a:pt x="1236" y="475"/>
                </a:cubicBezTo>
                <a:cubicBezTo>
                  <a:pt x="1234" y="476"/>
                  <a:pt x="1232" y="476"/>
                  <a:pt x="1230" y="477"/>
                </a:cubicBezTo>
                <a:cubicBezTo>
                  <a:pt x="1230" y="477"/>
                  <a:pt x="1230" y="477"/>
                  <a:pt x="1229" y="477"/>
                </a:cubicBezTo>
                <a:cubicBezTo>
                  <a:pt x="1229" y="478"/>
                  <a:pt x="1229" y="478"/>
                  <a:pt x="1229" y="478"/>
                </a:cubicBezTo>
                <a:cubicBezTo>
                  <a:pt x="1235" y="479"/>
                  <a:pt x="1243" y="477"/>
                  <a:pt x="1244" y="479"/>
                </a:cubicBezTo>
                <a:cubicBezTo>
                  <a:pt x="1245" y="479"/>
                  <a:pt x="1247" y="480"/>
                  <a:pt x="1249" y="480"/>
                </a:cubicBezTo>
                <a:cubicBezTo>
                  <a:pt x="1249" y="479"/>
                  <a:pt x="1249" y="477"/>
                  <a:pt x="1248" y="476"/>
                </a:cubicBezTo>
                <a:cubicBezTo>
                  <a:pt x="1250" y="474"/>
                  <a:pt x="1251" y="476"/>
                  <a:pt x="1252" y="473"/>
                </a:cubicBezTo>
                <a:cubicBezTo>
                  <a:pt x="1253" y="472"/>
                  <a:pt x="1253" y="468"/>
                  <a:pt x="1252" y="466"/>
                </a:cubicBezTo>
                <a:cubicBezTo>
                  <a:pt x="1252" y="465"/>
                  <a:pt x="1252" y="463"/>
                  <a:pt x="1252" y="462"/>
                </a:cubicBezTo>
                <a:cubicBezTo>
                  <a:pt x="1257" y="464"/>
                  <a:pt x="1258" y="467"/>
                  <a:pt x="1262" y="469"/>
                </a:cubicBezTo>
                <a:cubicBezTo>
                  <a:pt x="1264" y="466"/>
                  <a:pt x="1268" y="457"/>
                  <a:pt x="1265" y="455"/>
                </a:cubicBezTo>
                <a:cubicBezTo>
                  <a:pt x="1265" y="455"/>
                  <a:pt x="1265" y="454"/>
                  <a:pt x="1266" y="454"/>
                </a:cubicBezTo>
                <a:cubicBezTo>
                  <a:pt x="1267" y="455"/>
                  <a:pt x="1266" y="454"/>
                  <a:pt x="1267" y="455"/>
                </a:cubicBezTo>
                <a:cubicBezTo>
                  <a:pt x="1274" y="456"/>
                  <a:pt x="1272" y="452"/>
                  <a:pt x="1278" y="451"/>
                </a:cubicBezTo>
                <a:cubicBezTo>
                  <a:pt x="1278" y="451"/>
                  <a:pt x="1278" y="450"/>
                  <a:pt x="1278" y="449"/>
                </a:cubicBezTo>
                <a:cubicBezTo>
                  <a:pt x="1278" y="449"/>
                  <a:pt x="1278" y="448"/>
                  <a:pt x="1277" y="448"/>
                </a:cubicBezTo>
                <a:cubicBezTo>
                  <a:pt x="1274" y="448"/>
                  <a:pt x="1270" y="447"/>
                  <a:pt x="1266" y="447"/>
                </a:cubicBezTo>
                <a:close/>
                <a:moveTo>
                  <a:pt x="1217" y="441"/>
                </a:moveTo>
                <a:cubicBezTo>
                  <a:pt x="1220" y="440"/>
                  <a:pt x="1221" y="435"/>
                  <a:pt x="1223" y="432"/>
                </a:cubicBezTo>
                <a:cubicBezTo>
                  <a:pt x="1221" y="431"/>
                  <a:pt x="1221" y="431"/>
                  <a:pt x="1219" y="430"/>
                </a:cubicBezTo>
                <a:cubicBezTo>
                  <a:pt x="1218" y="433"/>
                  <a:pt x="1218" y="434"/>
                  <a:pt x="1219" y="436"/>
                </a:cubicBezTo>
                <a:cubicBezTo>
                  <a:pt x="1217" y="437"/>
                  <a:pt x="1217" y="436"/>
                  <a:pt x="1215" y="436"/>
                </a:cubicBezTo>
                <a:cubicBezTo>
                  <a:pt x="1215" y="437"/>
                  <a:pt x="1215" y="438"/>
                  <a:pt x="1215" y="439"/>
                </a:cubicBezTo>
                <a:cubicBezTo>
                  <a:pt x="1216" y="440"/>
                  <a:pt x="1216" y="440"/>
                  <a:pt x="1217" y="441"/>
                </a:cubicBezTo>
                <a:close/>
                <a:moveTo>
                  <a:pt x="1250" y="439"/>
                </a:moveTo>
                <a:cubicBezTo>
                  <a:pt x="1250" y="439"/>
                  <a:pt x="1251" y="439"/>
                  <a:pt x="1252" y="440"/>
                </a:cubicBezTo>
                <a:cubicBezTo>
                  <a:pt x="1252" y="439"/>
                  <a:pt x="1252" y="438"/>
                  <a:pt x="1252" y="438"/>
                </a:cubicBezTo>
                <a:cubicBezTo>
                  <a:pt x="1252" y="437"/>
                  <a:pt x="1251" y="437"/>
                  <a:pt x="1251" y="436"/>
                </a:cubicBezTo>
                <a:cubicBezTo>
                  <a:pt x="1250" y="436"/>
                  <a:pt x="1248" y="436"/>
                  <a:pt x="1246" y="435"/>
                </a:cubicBezTo>
                <a:cubicBezTo>
                  <a:pt x="1245" y="438"/>
                  <a:pt x="1245" y="437"/>
                  <a:pt x="1245" y="439"/>
                </a:cubicBezTo>
                <a:cubicBezTo>
                  <a:pt x="1248" y="440"/>
                  <a:pt x="1248" y="440"/>
                  <a:pt x="1250" y="439"/>
                </a:cubicBezTo>
                <a:close/>
                <a:moveTo>
                  <a:pt x="1228" y="440"/>
                </a:moveTo>
                <a:cubicBezTo>
                  <a:pt x="1229" y="440"/>
                  <a:pt x="1229" y="440"/>
                  <a:pt x="1229" y="440"/>
                </a:cubicBezTo>
                <a:cubicBezTo>
                  <a:pt x="1229" y="441"/>
                  <a:pt x="1229" y="441"/>
                  <a:pt x="1229" y="441"/>
                </a:cubicBezTo>
                <a:cubicBezTo>
                  <a:pt x="1230" y="441"/>
                  <a:pt x="1230" y="442"/>
                  <a:pt x="1231" y="442"/>
                </a:cubicBezTo>
                <a:cubicBezTo>
                  <a:pt x="1232" y="441"/>
                  <a:pt x="1232" y="440"/>
                  <a:pt x="1233" y="439"/>
                </a:cubicBezTo>
                <a:cubicBezTo>
                  <a:pt x="1232" y="438"/>
                  <a:pt x="1231" y="438"/>
                  <a:pt x="1230" y="437"/>
                </a:cubicBezTo>
                <a:cubicBezTo>
                  <a:pt x="1229" y="438"/>
                  <a:pt x="1229" y="439"/>
                  <a:pt x="1228" y="440"/>
                </a:cubicBezTo>
                <a:close/>
                <a:moveTo>
                  <a:pt x="1199" y="434"/>
                </a:moveTo>
                <a:cubicBezTo>
                  <a:pt x="1199" y="435"/>
                  <a:pt x="1198" y="436"/>
                  <a:pt x="1198" y="437"/>
                </a:cubicBezTo>
                <a:cubicBezTo>
                  <a:pt x="1201" y="438"/>
                  <a:pt x="1201" y="438"/>
                  <a:pt x="1202" y="439"/>
                </a:cubicBezTo>
                <a:cubicBezTo>
                  <a:pt x="1203" y="438"/>
                  <a:pt x="1203" y="438"/>
                  <a:pt x="1204" y="437"/>
                </a:cubicBezTo>
                <a:cubicBezTo>
                  <a:pt x="1205" y="435"/>
                  <a:pt x="1204" y="437"/>
                  <a:pt x="1204" y="434"/>
                </a:cubicBezTo>
                <a:cubicBezTo>
                  <a:pt x="1205" y="434"/>
                  <a:pt x="1205" y="434"/>
                  <a:pt x="1205" y="433"/>
                </a:cubicBezTo>
                <a:cubicBezTo>
                  <a:pt x="1201" y="433"/>
                  <a:pt x="1201" y="433"/>
                  <a:pt x="1199" y="434"/>
                </a:cubicBezTo>
                <a:close/>
                <a:moveTo>
                  <a:pt x="1223" y="441"/>
                </a:moveTo>
                <a:cubicBezTo>
                  <a:pt x="1224" y="442"/>
                  <a:pt x="1223" y="442"/>
                  <a:pt x="1225" y="443"/>
                </a:cubicBezTo>
                <a:cubicBezTo>
                  <a:pt x="1225" y="442"/>
                  <a:pt x="1225" y="442"/>
                  <a:pt x="1225" y="442"/>
                </a:cubicBezTo>
                <a:cubicBezTo>
                  <a:pt x="1225" y="442"/>
                  <a:pt x="1225" y="442"/>
                  <a:pt x="1226" y="442"/>
                </a:cubicBezTo>
                <a:cubicBezTo>
                  <a:pt x="1225" y="438"/>
                  <a:pt x="1226" y="439"/>
                  <a:pt x="1223" y="437"/>
                </a:cubicBezTo>
                <a:cubicBezTo>
                  <a:pt x="1222" y="439"/>
                  <a:pt x="1222" y="440"/>
                  <a:pt x="1223" y="441"/>
                </a:cubicBezTo>
                <a:close/>
                <a:moveTo>
                  <a:pt x="1196" y="437"/>
                </a:moveTo>
                <a:cubicBezTo>
                  <a:pt x="1196" y="436"/>
                  <a:pt x="1197" y="435"/>
                  <a:pt x="1197" y="434"/>
                </a:cubicBezTo>
                <a:cubicBezTo>
                  <a:pt x="1196" y="434"/>
                  <a:pt x="1195" y="433"/>
                  <a:pt x="1195" y="433"/>
                </a:cubicBezTo>
                <a:cubicBezTo>
                  <a:pt x="1194" y="434"/>
                  <a:pt x="1194" y="434"/>
                  <a:pt x="1194" y="434"/>
                </a:cubicBezTo>
                <a:cubicBezTo>
                  <a:pt x="1195" y="437"/>
                  <a:pt x="1193" y="435"/>
                  <a:pt x="1196" y="437"/>
                </a:cubicBezTo>
                <a:close/>
                <a:moveTo>
                  <a:pt x="1180" y="431"/>
                </a:moveTo>
                <a:cubicBezTo>
                  <a:pt x="1179" y="432"/>
                  <a:pt x="1176" y="432"/>
                  <a:pt x="1175" y="432"/>
                </a:cubicBezTo>
                <a:cubicBezTo>
                  <a:pt x="1175" y="432"/>
                  <a:pt x="1174" y="432"/>
                  <a:pt x="1174" y="432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6" y="434"/>
                  <a:pt x="1179" y="434"/>
                  <a:pt x="1182" y="435"/>
                </a:cubicBezTo>
                <a:cubicBezTo>
                  <a:pt x="1181" y="432"/>
                  <a:pt x="1182" y="433"/>
                  <a:pt x="1180" y="431"/>
                </a:cubicBezTo>
                <a:close/>
                <a:moveTo>
                  <a:pt x="1169" y="430"/>
                </a:moveTo>
                <a:cubicBezTo>
                  <a:pt x="1169" y="433"/>
                  <a:pt x="1168" y="431"/>
                  <a:pt x="1171" y="433"/>
                </a:cubicBezTo>
                <a:cubicBezTo>
                  <a:pt x="1171" y="432"/>
                  <a:pt x="1171" y="431"/>
                  <a:pt x="1171" y="431"/>
                </a:cubicBezTo>
                <a:lnTo>
                  <a:pt x="1169" y="430"/>
                </a:lnTo>
                <a:close/>
                <a:moveTo>
                  <a:pt x="1219" y="445"/>
                </a:moveTo>
                <a:cubicBezTo>
                  <a:pt x="1219" y="445"/>
                  <a:pt x="1219" y="446"/>
                  <a:pt x="1219" y="447"/>
                </a:cubicBezTo>
                <a:cubicBezTo>
                  <a:pt x="1226" y="448"/>
                  <a:pt x="1230" y="449"/>
                  <a:pt x="1235" y="451"/>
                </a:cubicBezTo>
                <a:cubicBezTo>
                  <a:pt x="1235" y="450"/>
                  <a:pt x="1236" y="449"/>
                  <a:pt x="1237" y="448"/>
                </a:cubicBezTo>
                <a:cubicBezTo>
                  <a:pt x="1235" y="447"/>
                  <a:pt x="1233" y="446"/>
                  <a:pt x="1229" y="446"/>
                </a:cubicBezTo>
                <a:cubicBezTo>
                  <a:pt x="1227" y="447"/>
                  <a:pt x="1222" y="445"/>
                  <a:pt x="1219" y="445"/>
                </a:cubicBezTo>
                <a:close/>
                <a:moveTo>
                  <a:pt x="1175" y="445"/>
                </a:moveTo>
                <a:cubicBezTo>
                  <a:pt x="1175" y="444"/>
                  <a:pt x="1175" y="444"/>
                  <a:pt x="1175" y="443"/>
                </a:cubicBezTo>
                <a:cubicBezTo>
                  <a:pt x="1173" y="443"/>
                  <a:pt x="1172" y="442"/>
                  <a:pt x="1170" y="442"/>
                </a:cubicBezTo>
                <a:cubicBezTo>
                  <a:pt x="1171" y="444"/>
                  <a:pt x="1171" y="444"/>
                  <a:pt x="1175" y="445"/>
                </a:cubicBezTo>
                <a:close/>
                <a:moveTo>
                  <a:pt x="1213" y="454"/>
                </a:moveTo>
                <a:cubicBezTo>
                  <a:pt x="1212" y="453"/>
                  <a:pt x="1211" y="453"/>
                  <a:pt x="1210" y="452"/>
                </a:cubicBezTo>
                <a:cubicBezTo>
                  <a:pt x="1209" y="454"/>
                  <a:pt x="1209" y="454"/>
                  <a:pt x="1208" y="457"/>
                </a:cubicBezTo>
                <a:cubicBezTo>
                  <a:pt x="1209" y="457"/>
                  <a:pt x="1209" y="457"/>
                  <a:pt x="1210" y="458"/>
                </a:cubicBezTo>
                <a:cubicBezTo>
                  <a:pt x="1211" y="456"/>
                  <a:pt x="1212" y="455"/>
                  <a:pt x="1213" y="454"/>
                </a:cubicBezTo>
                <a:close/>
                <a:moveTo>
                  <a:pt x="1177" y="453"/>
                </a:moveTo>
                <a:cubicBezTo>
                  <a:pt x="1178" y="453"/>
                  <a:pt x="1178" y="453"/>
                  <a:pt x="1179" y="453"/>
                </a:cubicBezTo>
                <a:cubicBezTo>
                  <a:pt x="1179" y="453"/>
                  <a:pt x="1179" y="452"/>
                  <a:pt x="1180" y="451"/>
                </a:cubicBezTo>
                <a:cubicBezTo>
                  <a:pt x="1177" y="451"/>
                  <a:pt x="1175" y="450"/>
                  <a:pt x="1172" y="450"/>
                </a:cubicBezTo>
                <a:cubicBezTo>
                  <a:pt x="1171" y="451"/>
                  <a:pt x="1172" y="450"/>
                  <a:pt x="1170" y="451"/>
                </a:cubicBezTo>
                <a:cubicBezTo>
                  <a:pt x="1172" y="453"/>
                  <a:pt x="1174" y="454"/>
                  <a:pt x="1177" y="453"/>
                </a:cubicBezTo>
                <a:close/>
                <a:moveTo>
                  <a:pt x="25" y="226"/>
                </a:moveTo>
                <a:cubicBezTo>
                  <a:pt x="25" y="226"/>
                  <a:pt x="25" y="225"/>
                  <a:pt x="26" y="225"/>
                </a:cubicBezTo>
                <a:cubicBezTo>
                  <a:pt x="24" y="224"/>
                  <a:pt x="24" y="224"/>
                  <a:pt x="23" y="222"/>
                </a:cubicBezTo>
                <a:cubicBezTo>
                  <a:pt x="22" y="222"/>
                  <a:pt x="21" y="222"/>
                  <a:pt x="20" y="222"/>
                </a:cubicBezTo>
                <a:cubicBezTo>
                  <a:pt x="18" y="223"/>
                  <a:pt x="14" y="223"/>
                  <a:pt x="12" y="222"/>
                </a:cubicBezTo>
                <a:cubicBezTo>
                  <a:pt x="12" y="223"/>
                  <a:pt x="11" y="224"/>
                  <a:pt x="11" y="224"/>
                </a:cubicBezTo>
                <a:cubicBezTo>
                  <a:pt x="15" y="225"/>
                  <a:pt x="22" y="227"/>
                  <a:pt x="25" y="226"/>
                </a:cubicBezTo>
                <a:close/>
                <a:moveTo>
                  <a:pt x="49" y="228"/>
                </a:moveTo>
                <a:cubicBezTo>
                  <a:pt x="47" y="228"/>
                  <a:pt x="48" y="228"/>
                  <a:pt x="46" y="228"/>
                </a:cubicBezTo>
                <a:cubicBezTo>
                  <a:pt x="46" y="229"/>
                  <a:pt x="46" y="229"/>
                  <a:pt x="46" y="230"/>
                </a:cubicBezTo>
                <a:cubicBezTo>
                  <a:pt x="47" y="230"/>
                  <a:pt x="49" y="230"/>
                  <a:pt x="50" y="230"/>
                </a:cubicBezTo>
                <a:cubicBezTo>
                  <a:pt x="49" y="227"/>
                  <a:pt x="51" y="229"/>
                  <a:pt x="49" y="228"/>
                </a:cubicBezTo>
                <a:close/>
                <a:moveTo>
                  <a:pt x="61" y="241"/>
                </a:moveTo>
                <a:cubicBezTo>
                  <a:pt x="60" y="240"/>
                  <a:pt x="60" y="240"/>
                  <a:pt x="60" y="240"/>
                </a:cubicBezTo>
                <a:cubicBezTo>
                  <a:pt x="60" y="241"/>
                  <a:pt x="60" y="241"/>
                  <a:pt x="59" y="241"/>
                </a:cubicBezTo>
                <a:cubicBezTo>
                  <a:pt x="64" y="242"/>
                  <a:pt x="68" y="241"/>
                  <a:pt x="71" y="240"/>
                </a:cubicBezTo>
                <a:cubicBezTo>
                  <a:pt x="72" y="240"/>
                  <a:pt x="73" y="240"/>
                  <a:pt x="73" y="240"/>
                </a:cubicBezTo>
                <a:cubicBezTo>
                  <a:pt x="74" y="239"/>
                  <a:pt x="74" y="239"/>
                  <a:pt x="74" y="238"/>
                </a:cubicBezTo>
                <a:cubicBezTo>
                  <a:pt x="73" y="238"/>
                  <a:pt x="71" y="237"/>
                  <a:pt x="70" y="237"/>
                </a:cubicBezTo>
                <a:cubicBezTo>
                  <a:pt x="67" y="239"/>
                  <a:pt x="63" y="239"/>
                  <a:pt x="61" y="241"/>
                </a:cubicBezTo>
                <a:close/>
                <a:moveTo>
                  <a:pt x="1228" y="477"/>
                </a:moveTo>
                <a:cubicBezTo>
                  <a:pt x="1227" y="475"/>
                  <a:pt x="1225" y="475"/>
                  <a:pt x="1221" y="474"/>
                </a:cubicBezTo>
                <a:cubicBezTo>
                  <a:pt x="1220" y="474"/>
                  <a:pt x="1217" y="474"/>
                  <a:pt x="1216" y="475"/>
                </a:cubicBezTo>
                <a:cubicBezTo>
                  <a:pt x="1215" y="474"/>
                  <a:pt x="1215" y="474"/>
                  <a:pt x="1214" y="474"/>
                </a:cubicBezTo>
                <a:cubicBezTo>
                  <a:pt x="1217" y="477"/>
                  <a:pt x="1224" y="477"/>
                  <a:pt x="1227" y="478"/>
                </a:cubicBezTo>
                <a:cubicBezTo>
                  <a:pt x="1227" y="478"/>
                  <a:pt x="1228" y="477"/>
                  <a:pt x="1228" y="477"/>
                </a:cubicBezTo>
                <a:close/>
                <a:moveTo>
                  <a:pt x="1285" y="490"/>
                </a:moveTo>
                <a:cubicBezTo>
                  <a:pt x="1285" y="490"/>
                  <a:pt x="1285" y="490"/>
                  <a:pt x="1285" y="491"/>
                </a:cubicBezTo>
                <a:cubicBezTo>
                  <a:pt x="1285" y="491"/>
                  <a:pt x="1286" y="491"/>
                  <a:pt x="1287" y="491"/>
                </a:cubicBezTo>
                <a:cubicBezTo>
                  <a:pt x="1287" y="488"/>
                  <a:pt x="1287" y="488"/>
                  <a:pt x="1285" y="487"/>
                </a:cubicBezTo>
                <a:cubicBezTo>
                  <a:pt x="1284" y="489"/>
                  <a:pt x="1284" y="487"/>
                  <a:pt x="1285" y="490"/>
                </a:cubicBezTo>
                <a:close/>
                <a:moveTo>
                  <a:pt x="1212" y="476"/>
                </a:moveTo>
                <a:cubicBezTo>
                  <a:pt x="1212" y="476"/>
                  <a:pt x="1212" y="476"/>
                  <a:pt x="1213" y="476"/>
                </a:cubicBezTo>
                <a:cubicBezTo>
                  <a:pt x="1213" y="475"/>
                  <a:pt x="1213" y="475"/>
                  <a:pt x="1213" y="474"/>
                </a:cubicBezTo>
                <a:cubicBezTo>
                  <a:pt x="1211" y="474"/>
                  <a:pt x="1210" y="473"/>
                  <a:pt x="1208" y="473"/>
                </a:cubicBezTo>
                <a:cubicBezTo>
                  <a:pt x="1206" y="474"/>
                  <a:pt x="1187" y="472"/>
                  <a:pt x="1184" y="471"/>
                </a:cubicBezTo>
                <a:cubicBezTo>
                  <a:pt x="1184" y="472"/>
                  <a:pt x="1183" y="472"/>
                  <a:pt x="1183" y="472"/>
                </a:cubicBezTo>
                <a:cubicBezTo>
                  <a:pt x="1183" y="473"/>
                  <a:pt x="1183" y="474"/>
                  <a:pt x="1183" y="475"/>
                </a:cubicBezTo>
                <a:cubicBezTo>
                  <a:pt x="1192" y="477"/>
                  <a:pt x="1206" y="479"/>
                  <a:pt x="1212" y="476"/>
                </a:cubicBezTo>
                <a:close/>
                <a:moveTo>
                  <a:pt x="1230" y="494"/>
                </a:moveTo>
                <a:cubicBezTo>
                  <a:pt x="1232" y="497"/>
                  <a:pt x="1237" y="497"/>
                  <a:pt x="1241" y="499"/>
                </a:cubicBezTo>
                <a:cubicBezTo>
                  <a:pt x="1243" y="494"/>
                  <a:pt x="1243" y="492"/>
                  <a:pt x="1249" y="493"/>
                </a:cubicBezTo>
                <a:cubicBezTo>
                  <a:pt x="1249" y="492"/>
                  <a:pt x="1249" y="492"/>
                  <a:pt x="1248" y="492"/>
                </a:cubicBezTo>
                <a:cubicBezTo>
                  <a:pt x="1247" y="489"/>
                  <a:pt x="1246" y="489"/>
                  <a:pt x="1243" y="487"/>
                </a:cubicBezTo>
                <a:cubicBezTo>
                  <a:pt x="1244" y="484"/>
                  <a:pt x="1244" y="484"/>
                  <a:pt x="1247" y="483"/>
                </a:cubicBezTo>
                <a:cubicBezTo>
                  <a:pt x="1247" y="482"/>
                  <a:pt x="1247" y="482"/>
                  <a:pt x="1247" y="481"/>
                </a:cubicBezTo>
                <a:cubicBezTo>
                  <a:pt x="1242" y="480"/>
                  <a:pt x="1241" y="482"/>
                  <a:pt x="1237" y="483"/>
                </a:cubicBezTo>
                <a:cubicBezTo>
                  <a:pt x="1234" y="481"/>
                  <a:pt x="1216" y="479"/>
                  <a:pt x="1212" y="481"/>
                </a:cubicBezTo>
                <a:cubicBezTo>
                  <a:pt x="1210" y="481"/>
                  <a:pt x="1209" y="481"/>
                  <a:pt x="1208" y="481"/>
                </a:cubicBezTo>
                <a:cubicBezTo>
                  <a:pt x="1207" y="488"/>
                  <a:pt x="1209" y="488"/>
                  <a:pt x="1213" y="488"/>
                </a:cubicBezTo>
                <a:cubicBezTo>
                  <a:pt x="1213" y="489"/>
                  <a:pt x="1212" y="490"/>
                  <a:pt x="1212" y="491"/>
                </a:cubicBezTo>
                <a:cubicBezTo>
                  <a:pt x="1208" y="490"/>
                  <a:pt x="1203" y="489"/>
                  <a:pt x="1201" y="487"/>
                </a:cubicBezTo>
                <a:cubicBezTo>
                  <a:pt x="1201" y="486"/>
                  <a:pt x="1201" y="487"/>
                  <a:pt x="1202" y="486"/>
                </a:cubicBezTo>
                <a:cubicBezTo>
                  <a:pt x="1202" y="484"/>
                  <a:pt x="1202" y="484"/>
                  <a:pt x="1202" y="483"/>
                </a:cubicBezTo>
                <a:cubicBezTo>
                  <a:pt x="1201" y="483"/>
                  <a:pt x="1201" y="482"/>
                  <a:pt x="1201" y="482"/>
                </a:cubicBezTo>
                <a:cubicBezTo>
                  <a:pt x="1201" y="482"/>
                  <a:pt x="1201" y="483"/>
                  <a:pt x="1201" y="483"/>
                </a:cubicBezTo>
                <a:cubicBezTo>
                  <a:pt x="1197" y="484"/>
                  <a:pt x="1198" y="483"/>
                  <a:pt x="1198" y="487"/>
                </a:cubicBezTo>
                <a:cubicBezTo>
                  <a:pt x="1195" y="486"/>
                  <a:pt x="1193" y="483"/>
                  <a:pt x="1191" y="483"/>
                </a:cubicBezTo>
                <a:cubicBezTo>
                  <a:pt x="1190" y="483"/>
                  <a:pt x="1188" y="486"/>
                  <a:pt x="1187" y="487"/>
                </a:cubicBezTo>
                <a:cubicBezTo>
                  <a:pt x="1184" y="487"/>
                  <a:pt x="1174" y="486"/>
                  <a:pt x="1172" y="486"/>
                </a:cubicBezTo>
                <a:cubicBezTo>
                  <a:pt x="1169" y="485"/>
                  <a:pt x="1164" y="482"/>
                  <a:pt x="1160" y="483"/>
                </a:cubicBezTo>
                <a:cubicBezTo>
                  <a:pt x="1152" y="482"/>
                  <a:pt x="1151" y="485"/>
                  <a:pt x="1145" y="487"/>
                </a:cubicBezTo>
                <a:cubicBezTo>
                  <a:pt x="1147" y="491"/>
                  <a:pt x="1151" y="491"/>
                  <a:pt x="1152" y="497"/>
                </a:cubicBezTo>
                <a:cubicBezTo>
                  <a:pt x="1155" y="497"/>
                  <a:pt x="1156" y="497"/>
                  <a:pt x="1158" y="497"/>
                </a:cubicBezTo>
                <a:cubicBezTo>
                  <a:pt x="1158" y="497"/>
                  <a:pt x="1158" y="497"/>
                  <a:pt x="1159" y="497"/>
                </a:cubicBezTo>
                <a:cubicBezTo>
                  <a:pt x="1158" y="496"/>
                  <a:pt x="1157" y="495"/>
                  <a:pt x="1156" y="494"/>
                </a:cubicBezTo>
                <a:cubicBezTo>
                  <a:pt x="1156" y="493"/>
                  <a:pt x="1156" y="494"/>
                  <a:pt x="1156" y="492"/>
                </a:cubicBezTo>
                <a:cubicBezTo>
                  <a:pt x="1160" y="491"/>
                  <a:pt x="1166" y="491"/>
                  <a:pt x="1170" y="490"/>
                </a:cubicBezTo>
                <a:cubicBezTo>
                  <a:pt x="1174" y="492"/>
                  <a:pt x="1178" y="493"/>
                  <a:pt x="1181" y="494"/>
                </a:cubicBezTo>
                <a:cubicBezTo>
                  <a:pt x="1182" y="493"/>
                  <a:pt x="1183" y="492"/>
                  <a:pt x="1184" y="491"/>
                </a:cubicBezTo>
                <a:cubicBezTo>
                  <a:pt x="1190" y="490"/>
                  <a:pt x="1195" y="494"/>
                  <a:pt x="1199" y="494"/>
                </a:cubicBezTo>
                <a:cubicBezTo>
                  <a:pt x="1206" y="494"/>
                  <a:pt x="1218" y="494"/>
                  <a:pt x="1227" y="496"/>
                </a:cubicBezTo>
                <a:cubicBezTo>
                  <a:pt x="1227" y="493"/>
                  <a:pt x="1227" y="493"/>
                  <a:pt x="1228" y="492"/>
                </a:cubicBezTo>
                <a:cubicBezTo>
                  <a:pt x="1230" y="491"/>
                  <a:pt x="1233" y="491"/>
                  <a:pt x="1234" y="491"/>
                </a:cubicBezTo>
                <a:cubicBezTo>
                  <a:pt x="1236" y="492"/>
                  <a:pt x="1237" y="492"/>
                  <a:pt x="1239" y="493"/>
                </a:cubicBezTo>
                <a:cubicBezTo>
                  <a:pt x="1237" y="495"/>
                  <a:pt x="1234" y="495"/>
                  <a:pt x="1230" y="494"/>
                </a:cubicBezTo>
                <a:close/>
                <a:moveTo>
                  <a:pt x="1239" y="483"/>
                </a:moveTo>
                <a:cubicBezTo>
                  <a:pt x="1239" y="483"/>
                  <a:pt x="1239" y="483"/>
                  <a:pt x="1240" y="483"/>
                </a:cubicBezTo>
                <a:cubicBezTo>
                  <a:pt x="1241" y="484"/>
                  <a:pt x="1241" y="483"/>
                  <a:pt x="1242" y="484"/>
                </a:cubicBezTo>
                <a:cubicBezTo>
                  <a:pt x="1241" y="484"/>
                  <a:pt x="1241" y="484"/>
                  <a:pt x="1240" y="485"/>
                </a:cubicBezTo>
                <a:cubicBezTo>
                  <a:pt x="1240" y="485"/>
                  <a:pt x="1236" y="484"/>
                  <a:pt x="1239" y="483"/>
                </a:cubicBezTo>
                <a:close/>
                <a:moveTo>
                  <a:pt x="48" y="243"/>
                </a:moveTo>
                <a:cubicBezTo>
                  <a:pt x="50" y="246"/>
                  <a:pt x="55" y="242"/>
                  <a:pt x="56" y="242"/>
                </a:cubicBezTo>
                <a:cubicBezTo>
                  <a:pt x="56" y="241"/>
                  <a:pt x="56" y="241"/>
                  <a:pt x="56" y="241"/>
                </a:cubicBezTo>
                <a:cubicBezTo>
                  <a:pt x="55" y="240"/>
                  <a:pt x="53" y="240"/>
                  <a:pt x="51" y="240"/>
                </a:cubicBezTo>
                <a:cubicBezTo>
                  <a:pt x="50" y="241"/>
                  <a:pt x="49" y="242"/>
                  <a:pt x="48" y="243"/>
                </a:cubicBezTo>
                <a:close/>
                <a:moveTo>
                  <a:pt x="1258" y="487"/>
                </a:moveTo>
                <a:cubicBezTo>
                  <a:pt x="1258" y="487"/>
                  <a:pt x="1258" y="487"/>
                  <a:pt x="1259" y="487"/>
                </a:cubicBezTo>
                <a:cubicBezTo>
                  <a:pt x="1257" y="485"/>
                  <a:pt x="1253" y="484"/>
                  <a:pt x="1248" y="483"/>
                </a:cubicBezTo>
                <a:cubicBezTo>
                  <a:pt x="1247" y="485"/>
                  <a:pt x="1246" y="485"/>
                  <a:pt x="1245" y="487"/>
                </a:cubicBezTo>
                <a:cubicBezTo>
                  <a:pt x="1249" y="487"/>
                  <a:pt x="1255" y="488"/>
                  <a:pt x="1258" y="487"/>
                </a:cubicBezTo>
                <a:close/>
                <a:moveTo>
                  <a:pt x="1273" y="488"/>
                </a:moveTo>
                <a:cubicBezTo>
                  <a:pt x="1273" y="489"/>
                  <a:pt x="1273" y="489"/>
                  <a:pt x="1272" y="489"/>
                </a:cubicBezTo>
                <a:cubicBezTo>
                  <a:pt x="1272" y="493"/>
                  <a:pt x="1273" y="494"/>
                  <a:pt x="1274" y="497"/>
                </a:cubicBezTo>
                <a:cubicBezTo>
                  <a:pt x="1275" y="497"/>
                  <a:pt x="1276" y="497"/>
                  <a:pt x="1278" y="498"/>
                </a:cubicBezTo>
                <a:cubicBezTo>
                  <a:pt x="1278" y="493"/>
                  <a:pt x="1277" y="492"/>
                  <a:pt x="1275" y="490"/>
                </a:cubicBezTo>
                <a:cubicBezTo>
                  <a:pt x="1274" y="489"/>
                  <a:pt x="1275" y="489"/>
                  <a:pt x="1273" y="488"/>
                </a:cubicBezTo>
                <a:close/>
                <a:moveTo>
                  <a:pt x="42" y="240"/>
                </a:moveTo>
                <a:cubicBezTo>
                  <a:pt x="38" y="244"/>
                  <a:pt x="33" y="240"/>
                  <a:pt x="29" y="242"/>
                </a:cubicBezTo>
                <a:cubicBezTo>
                  <a:pt x="28" y="243"/>
                  <a:pt x="28" y="246"/>
                  <a:pt x="27" y="246"/>
                </a:cubicBezTo>
                <a:cubicBezTo>
                  <a:pt x="24" y="246"/>
                  <a:pt x="20" y="246"/>
                  <a:pt x="17" y="247"/>
                </a:cubicBezTo>
                <a:cubicBezTo>
                  <a:pt x="12" y="248"/>
                  <a:pt x="6" y="250"/>
                  <a:pt x="1" y="251"/>
                </a:cubicBezTo>
                <a:cubicBezTo>
                  <a:pt x="1" y="251"/>
                  <a:pt x="0" y="252"/>
                  <a:pt x="0" y="253"/>
                </a:cubicBezTo>
                <a:cubicBezTo>
                  <a:pt x="10" y="251"/>
                  <a:pt x="20" y="250"/>
                  <a:pt x="29" y="249"/>
                </a:cubicBezTo>
                <a:cubicBezTo>
                  <a:pt x="31" y="248"/>
                  <a:pt x="32" y="247"/>
                  <a:pt x="33" y="246"/>
                </a:cubicBezTo>
                <a:cubicBezTo>
                  <a:pt x="39" y="244"/>
                  <a:pt x="42" y="248"/>
                  <a:pt x="45" y="244"/>
                </a:cubicBezTo>
                <a:cubicBezTo>
                  <a:pt x="46" y="243"/>
                  <a:pt x="46" y="244"/>
                  <a:pt x="47" y="242"/>
                </a:cubicBezTo>
                <a:cubicBezTo>
                  <a:pt x="46" y="242"/>
                  <a:pt x="46" y="241"/>
                  <a:pt x="46" y="241"/>
                </a:cubicBezTo>
                <a:cubicBezTo>
                  <a:pt x="45" y="240"/>
                  <a:pt x="43" y="240"/>
                  <a:pt x="42" y="240"/>
                </a:cubicBezTo>
                <a:close/>
                <a:moveTo>
                  <a:pt x="1181" y="476"/>
                </a:moveTo>
                <a:cubicBezTo>
                  <a:pt x="1181" y="475"/>
                  <a:pt x="1181" y="473"/>
                  <a:pt x="1182" y="472"/>
                </a:cubicBezTo>
                <a:cubicBezTo>
                  <a:pt x="1178" y="472"/>
                  <a:pt x="1179" y="472"/>
                  <a:pt x="1176" y="473"/>
                </a:cubicBezTo>
                <a:cubicBezTo>
                  <a:pt x="1176" y="474"/>
                  <a:pt x="1177" y="475"/>
                  <a:pt x="1177" y="476"/>
                </a:cubicBezTo>
                <a:cubicBezTo>
                  <a:pt x="1179" y="476"/>
                  <a:pt x="1179" y="476"/>
                  <a:pt x="1181" y="476"/>
                </a:cubicBezTo>
                <a:close/>
                <a:moveTo>
                  <a:pt x="1266" y="498"/>
                </a:moveTo>
                <a:cubicBezTo>
                  <a:pt x="1265" y="499"/>
                  <a:pt x="1265" y="500"/>
                  <a:pt x="1264" y="502"/>
                </a:cubicBezTo>
                <a:cubicBezTo>
                  <a:pt x="1266" y="503"/>
                  <a:pt x="1266" y="503"/>
                  <a:pt x="1268" y="504"/>
                </a:cubicBezTo>
                <a:cubicBezTo>
                  <a:pt x="1265" y="505"/>
                  <a:pt x="1260" y="505"/>
                  <a:pt x="1256" y="505"/>
                </a:cubicBezTo>
                <a:cubicBezTo>
                  <a:pt x="1256" y="506"/>
                  <a:pt x="1256" y="506"/>
                  <a:pt x="1256" y="507"/>
                </a:cubicBezTo>
                <a:cubicBezTo>
                  <a:pt x="1260" y="507"/>
                  <a:pt x="1263" y="508"/>
                  <a:pt x="1267" y="508"/>
                </a:cubicBezTo>
                <a:cubicBezTo>
                  <a:pt x="1270" y="505"/>
                  <a:pt x="1272" y="504"/>
                  <a:pt x="1273" y="500"/>
                </a:cubicBezTo>
                <a:cubicBezTo>
                  <a:pt x="1271" y="499"/>
                  <a:pt x="1271" y="499"/>
                  <a:pt x="1270" y="498"/>
                </a:cubicBezTo>
                <a:cubicBezTo>
                  <a:pt x="1268" y="498"/>
                  <a:pt x="1267" y="498"/>
                  <a:pt x="1266" y="498"/>
                </a:cubicBezTo>
                <a:close/>
                <a:moveTo>
                  <a:pt x="1040" y="455"/>
                </a:moveTo>
                <a:cubicBezTo>
                  <a:pt x="1042" y="454"/>
                  <a:pt x="1041" y="455"/>
                  <a:pt x="1042" y="454"/>
                </a:cubicBezTo>
                <a:cubicBezTo>
                  <a:pt x="1042" y="454"/>
                  <a:pt x="1043" y="454"/>
                  <a:pt x="1043" y="454"/>
                </a:cubicBezTo>
                <a:cubicBezTo>
                  <a:pt x="1042" y="453"/>
                  <a:pt x="1042" y="453"/>
                  <a:pt x="1040" y="453"/>
                </a:cubicBezTo>
                <a:cubicBezTo>
                  <a:pt x="1040" y="453"/>
                  <a:pt x="1040" y="454"/>
                  <a:pt x="1040" y="455"/>
                </a:cubicBezTo>
                <a:close/>
                <a:moveTo>
                  <a:pt x="1248" y="506"/>
                </a:moveTo>
                <a:cubicBezTo>
                  <a:pt x="1253" y="507"/>
                  <a:pt x="1252" y="505"/>
                  <a:pt x="1256" y="503"/>
                </a:cubicBezTo>
                <a:cubicBezTo>
                  <a:pt x="1256" y="502"/>
                  <a:pt x="1256" y="502"/>
                  <a:pt x="1256" y="502"/>
                </a:cubicBezTo>
                <a:cubicBezTo>
                  <a:pt x="1251" y="501"/>
                  <a:pt x="1247" y="501"/>
                  <a:pt x="1243" y="500"/>
                </a:cubicBezTo>
                <a:cubicBezTo>
                  <a:pt x="1243" y="503"/>
                  <a:pt x="1242" y="501"/>
                  <a:pt x="1244" y="502"/>
                </a:cubicBezTo>
                <a:cubicBezTo>
                  <a:pt x="1241" y="504"/>
                  <a:pt x="1240" y="501"/>
                  <a:pt x="1236" y="500"/>
                </a:cubicBezTo>
                <a:cubicBezTo>
                  <a:pt x="1236" y="501"/>
                  <a:pt x="1236" y="503"/>
                  <a:pt x="1235" y="505"/>
                </a:cubicBezTo>
                <a:cubicBezTo>
                  <a:pt x="1241" y="505"/>
                  <a:pt x="1245" y="504"/>
                  <a:pt x="1248" y="506"/>
                </a:cubicBezTo>
                <a:close/>
                <a:moveTo>
                  <a:pt x="1077" y="470"/>
                </a:moveTo>
                <a:cubicBezTo>
                  <a:pt x="1078" y="472"/>
                  <a:pt x="1085" y="472"/>
                  <a:pt x="1086" y="471"/>
                </a:cubicBezTo>
                <a:cubicBezTo>
                  <a:pt x="1088" y="472"/>
                  <a:pt x="1088" y="472"/>
                  <a:pt x="1088" y="472"/>
                </a:cubicBezTo>
                <a:cubicBezTo>
                  <a:pt x="1088" y="471"/>
                  <a:pt x="1088" y="470"/>
                  <a:pt x="1088" y="470"/>
                </a:cubicBezTo>
                <a:cubicBezTo>
                  <a:pt x="1086" y="469"/>
                  <a:pt x="1083" y="468"/>
                  <a:pt x="1079" y="467"/>
                </a:cubicBezTo>
                <a:cubicBezTo>
                  <a:pt x="1078" y="468"/>
                  <a:pt x="1078" y="469"/>
                  <a:pt x="1077" y="470"/>
                </a:cubicBezTo>
                <a:close/>
                <a:moveTo>
                  <a:pt x="1219" y="502"/>
                </a:moveTo>
                <a:cubicBezTo>
                  <a:pt x="1220" y="502"/>
                  <a:pt x="1220" y="503"/>
                  <a:pt x="1221" y="504"/>
                </a:cubicBezTo>
                <a:cubicBezTo>
                  <a:pt x="1223" y="504"/>
                  <a:pt x="1223" y="504"/>
                  <a:pt x="1224" y="504"/>
                </a:cubicBezTo>
                <a:cubicBezTo>
                  <a:pt x="1226" y="504"/>
                  <a:pt x="1226" y="504"/>
                  <a:pt x="1226" y="504"/>
                </a:cubicBezTo>
                <a:cubicBezTo>
                  <a:pt x="1226" y="503"/>
                  <a:pt x="1226" y="503"/>
                  <a:pt x="1226" y="502"/>
                </a:cubicBezTo>
                <a:cubicBezTo>
                  <a:pt x="1225" y="501"/>
                  <a:pt x="1224" y="501"/>
                  <a:pt x="1223" y="500"/>
                </a:cubicBezTo>
                <a:cubicBezTo>
                  <a:pt x="1223" y="501"/>
                  <a:pt x="1222" y="501"/>
                  <a:pt x="1221" y="502"/>
                </a:cubicBezTo>
                <a:cubicBezTo>
                  <a:pt x="1220" y="502"/>
                  <a:pt x="1220" y="502"/>
                  <a:pt x="1219" y="502"/>
                </a:cubicBezTo>
                <a:close/>
                <a:moveTo>
                  <a:pt x="1205" y="506"/>
                </a:moveTo>
                <a:cubicBezTo>
                  <a:pt x="1207" y="506"/>
                  <a:pt x="1208" y="507"/>
                  <a:pt x="1209" y="507"/>
                </a:cubicBezTo>
                <a:cubicBezTo>
                  <a:pt x="1210" y="507"/>
                  <a:pt x="1210" y="506"/>
                  <a:pt x="1210" y="506"/>
                </a:cubicBezTo>
                <a:cubicBezTo>
                  <a:pt x="1206" y="503"/>
                  <a:pt x="1200" y="501"/>
                  <a:pt x="1194" y="500"/>
                </a:cubicBezTo>
                <a:cubicBezTo>
                  <a:pt x="1192" y="506"/>
                  <a:pt x="1202" y="503"/>
                  <a:pt x="1205" y="506"/>
                </a:cubicBezTo>
                <a:close/>
                <a:moveTo>
                  <a:pt x="1167" y="497"/>
                </a:moveTo>
                <a:cubicBezTo>
                  <a:pt x="1167" y="497"/>
                  <a:pt x="1168" y="497"/>
                  <a:pt x="1168" y="498"/>
                </a:cubicBezTo>
                <a:cubicBezTo>
                  <a:pt x="1168" y="497"/>
                  <a:pt x="1168" y="496"/>
                  <a:pt x="1169" y="496"/>
                </a:cubicBezTo>
                <a:cubicBezTo>
                  <a:pt x="1166" y="495"/>
                  <a:pt x="1164" y="495"/>
                  <a:pt x="1162" y="494"/>
                </a:cubicBezTo>
                <a:cubicBezTo>
                  <a:pt x="1162" y="496"/>
                  <a:pt x="1161" y="496"/>
                  <a:pt x="1161" y="498"/>
                </a:cubicBezTo>
                <a:cubicBezTo>
                  <a:pt x="1162" y="498"/>
                  <a:pt x="1166" y="498"/>
                  <a:pt x="1167" y="497"/>
                </a:cubicBezTo>
                <a:close/>
                <a:moveTo>
                  <a:pt x="1252" y="524"/>
                </a:moveTo>
                <a:cubicBezTo>
                  <a:pt x="1252" y="524"/>
                  <a:pt x="1252" y="525"/>
                  <a:pt x="1252" y="525"/>
                </a:cubicBezTo>
                <a:cubicBezTo>
                  <a:pt x="1255" y="526"/>
                  <a:pt x="1257" y="526"/>
                  <a:pt x="1258" y="527"/>
                </a:cubicBezTo>
                <a:cubicBezTo>
                  <a:pt x="1259" y="528"/>
                  <a:pt x="1259" y="528"/>
                  <a:pt x="1260" y="528"/>
                </a:cubicBezTo>
                <a:cubicBezTo>
                  <a:pt x="1260" y="526"/>
                  <a:pt x="1261" y="525"/>
                  <a:pt x="1261" y="524"/>
                </a:cubicBezTo>
                <a:cubicBezTo>
                  <a:pt x="1259" y="523"/>
                  <a:pt x="1258" y="522"/>
                  <a:pt x="1256" y="522"/>
                </a:cubicBezTo>
                <a:cubicBezTo>
                  <a:pt x="1255" y="522"/>
                  <a:pt x="1256" y="522"/>
                  <a:pt x="1254" y="522"/>
                </a:cubicBezTo>
                <a:cubicBezTo>
                  <a:pt x="1253" y="524"/>
                  <a:pt x="1253" y="523"/>
                  <a:pt x="1252" y="524"/>
                </a:cubicBezTo>
                <a:close/>
                <a:moveTo>
                  <a:pt x="1250" y="521"/>
                </a:moveTo>
                <a:cubicBezTo>
                  <a:pt x="1249" y="522"/>
                  <a:pt x="1249" y="523"/>
                  <a:pt x="1248" y="524"/>
                </a:cubicBezTo>
                <a:cubicBezTo>
                  <a:pt x="1249" y="525"/>
                  <a:pt x="1250" y="525"/>
                  <a:pt x="1251" y="525"/>
                </a:cubicBezTo>
                <a:cubicBezTo>
                  <a:pt x="1251" y="522"/>
                  <a:pt x="1251" y="523"/>
                  <a:pt x="1250" y="521"/>
                </a:cubicBezTo>
                <a:close/>
                <a:moveTo>
                  <a:pt x="349" y="345"/>
                </a:moveTo>
                <a:cubicBezTo>
                  <a:pt x="347" y="346"/>
                  <a:pt x="348" y="346"/>
                  <a:pt x="346" y="346"/>
                </a:cubicBezTo>
                <a:cubicBezTo>
                  <a:pt x="346" y="347"/>
                  <a:pt x="346" y="347"/>
                  <a:pt x="346" y="348"/>
                </a:cubicBezTo>
                <a:cubicBezTo>
                  <a:pt x="348" y="348"/>
                  <a:pt x="348" y="348"/>
                  <a:pt x="349" y="348"/>
                </a:cubicBezTo>
                <a:cubicBezTo>
                  <a:pt x="350" y="348"/>
                  <a:pt x="350" y="348"/>
                  <a:pt x="350" y="348"/>
                </a:cubicBezTo>
                <a:cubicBezTo>
                  <a:pt x="349" y="345"/>
                  <a:pt x="351" y="347"/>
                  <a:pt x="349" y="345"/>
                </a:cubicBezTo>
                <a:close/>
                <a:moveTo>
                  <a:pt x="1125" y="504"/>
                </a:moveTo>
                <a:cubicBezTo>
                  <a:pt x="1124" y="503"/>
                  <a:pt x="1124" y="503"/>
                  <a:pt x="1122" y="502"/>
                </a:cubicBezTo>
                <a:cubicBezTo>
                  <a:pt x="1123" y="503"/>
                  <a:pt x="1123" y="503"/>
                  <a:pt x="1125" y="504"/>
                </a:cubicBezTo>
                <a:close/>
                <a:moveTo>
                  <a:pt x="1270" y="532"/>
                </a:moveTo>
                <a:cubicBezTo>
                  <a:pt x="1270" y="533"/>
                  <a:pt x="1270" y="533"/>
                  <a:pt x="1269" y="534"/>
                </a:cubicBezTo>
                <a:cubicBezTo>
                  <a:pt x="1271" y="534"/>
                  <a:pt x="1270" y="534"/>
                  <a:pt x="1272" y="533"/>
                </a:cubicBezTo>
                <a:cubicBezTo>
                  <a:pt x="1272" y="533"/>
                  <a:pt x="1272" y="533"/>
                  <a:pt x="1273" y="534"/>
                </a:cubicBezTo>
                <a:cubicBezTo>
                  <a:pt x="1272" y="533"/>
                  <a:pt x="1272" y="533"/>
                  <a:pt x="1270" y="532"/>
                </a:cubicBezTo>
                <a:close/>
                <a:moveTo>
                  <a:pt x="332" y="353"/>
                </a:moveTo>
                <a:cubicBezTo>
                  <a:pt x="334" y="352"/>
                  <a:pt x="336" y="352"/>
                  <a:pt x="338" y="351"/>
                </a:cubicBezTo>
                <a:cubicBezTo>
                  <a:pt x="338" y="350"/>
                  <a:pt x="339" y="350"/>
                  <a:pt x="339" y="350"/>
                </a:cubicBezTo>
                <a:cubicBezTo>
                  <a:pt x="338" y="349"/>
                  <a:pt x="337" y="349"/>
                  <a:pt x="336" y="348"/>
                </a:cubicBezTo>
                <a:cubicBezTo>
                  <a:pt x="335" y="350"/>
                  <a:pt x="334" y="350"/>
                  <a:pt x="332" y="353"/>
                </a:cubicBezTo>
                <a:close/>
                <a:moveTo>
                  <a:pt x="1097" y="506"/>
                </a:moveTo>
                <a:cubicBezTo>
                  <a:pt x="1097" y="506"/>
                  <a:pt x="1098" y="506"/>
                  <a:pt x="1098" y="506"/>
                </a:cubicBezTo>
                <a:cubicBezTo>
                  <a:pt x="1096" y="505"/>
                  <a:pt x="1095" y="504"/>
                  <a:pt x="1092" y="503"/>
                </a:cubicBezTo>
                <a:cubicBezTo>
                  <a:pt x="1092" y="504"/>
                  <a:pt x="1092" y="505"/>
                  <a:pt x="1092" y="507"/>
                </a:cubicBezTo>
                <a:cubicBezTo>
                  <a:pt x="1095" y="507"/>
                  <a:pt x="1095" y="507"/>
                  <a:pt x="1097" y="506"/>
                </a:cubicBezTo>
                <a:close/>
                <a:moveTo>
                  <a:pt x="197" y="323"/>
                </a:moveTo>
                <a:cubicBezTo>
                  <a:pt x="195" y="323"/>
                  <a:pt x="192" y="322"/>
                  <a:pt x="190" y="322"/>
                </a:cubicBezTo>
                <a:cubicBezTo>
                  <a:pt x="187" y="322"/>
                  <a:pt x="183" y="322"/>
                  <a:pt x="180" y="323"/>
                </a:cubicBezTo>
                <a:cubicBezTo>
                  <a:pt x="180" y="323"/>
                  <a:pt x="180" y="324"/>
                  <a:pt x="180" y="325"/>
                </a:cubicBezTo>
                <a:cubicBezTo>
                  <a:pt x="185" y="325"/>
                  <a:pt x="191" y="325"/>
                  <a:pt x="197" y="325"/>
                </a:cubicBezTo>
                <a:cubicBezTo>
                  <a:pt x="197" y="324"/>
                  <a:pt x="197" y="324"/>
                  <a:pt x="197" y="323"/>
                </a:cubicBezTo>
                <a:close/>
                <a:moveTo>
                  <a:pt x="1157" y="524"/>
                </a:moveTo>
                <a:cubicBezTo>
                  <a:pt x="1157" y="526"/>
                  <a:pt x="1156" y="527"/>
                  <a:pt x="1155" y="529"/>
                </a:cubicBezTo>
                <a:cubicBezTo>
                  <a:pt x="1158" y="529"/>
                  <a:pt x="1158" y="529"/>
                  <a:pt x="1160" y="529"/>
                </a:cubicBezTo>
                <a:cubicBezTo>
                  <a:pt x="1161" y="528"/>
                  <a:pt x="1162" y="526"/>
                  <a:pt x="1163" y="525"/>
                </a:cubicBezTo>
                <a:cubicBezTo>
                  <a:pt x="1162" y="524"/>
                  <a:pt x="1161" y="524"/>
                  <a:pt x="1160" y="523"/>
                </a:cubicBezTo>
                <a:cubicBezTo>
                  <a:pt x="1159" y="524"/>
                  <a:pt x="1159" y="524"/>
                  <a:pt x="1157" y="524"/>
                </a:cubicBezTo>
                <a:close/>
                <a:moveTo>
                  <a:pt x="188" y="330"/>
                </a:moveTo>
                <a:cubicBezTo>
                  <a:pt x="190" y="329"/>
                  <a:pt x="189" y="330"/>
                  <a:pt x="190" y="329"/>
                </a:cubicBezTo>
                <a:cubicBezTo>
                  <a:pt x="191" y="329"/>
                  <a:pt x="191" y="329"/>
                  <a:pt x="191" y="329"/>
                </a:cubicBezTo>
                <a:cubicBezTo>
                  <a:pt x="191" y="328"/>
                  <a:pt x="191" y="328"/>
                  <a:pt x="189" y="328"/>
                </a:cubicBezTo>
                <a:cubicBezTo>
                  <a:pt x="189" y="328"/>
                  <a:pt x="188" y="329"/>
                  <a:pt x="188" y="330"/>
                </a:cubicBezTo>
                <a:close/>
                <a:moveTo>
                  <a:pt x="1264" y="552"/>
                </a:moveTo>
                <a:cubicBezTo>
                  <a:pt x="1263" y="554"/>
                  <a:pt x="1263" y="554"/>
                  <a:pt x="1263" y="554"/>
                </a:cubicBezTo>
                <a:cubicBezTo>
                  <a:pt x="1266" y="554"/>
                  <a:pt x="1266" y="554"/>
                  <a:pt x="1268" y="553"/>
                </a:cubicBezTo>
                <a:cubicBezTo>
                  <a:pt x="1269" y="552"/>
                  <a:pt x="1269" y="552"/>
                  <a:pt x="1269" y="550"/>
                </a:cubicBezTo>
                <a:cubicBezTo>
                  <a:pt x="1268" y="549"/>
                  <a:pt x="1266" y="549"/>
                  <a:pt x="1264" y="549"/>
                </a:cubicBezTo>
                <a:cubicBezTo>
                  <a:pt x="1264" y="551"/>
                  <a:pt x="1265" y="550"/>
                  <a:pt x="1264" y="552"/>
                </a:cubicBezTo>
                <a:close/>
                <a:moveTo>
                  <a:pt x="1178" y="539"/>
                </a:moveTo>
                <a:cubicBezTo>
                  <a:pt x="1178" y="535"/>
                  <a:pt x="1178" y="536"/>
                  <a:pt x="1177" y="534"/>
                </a:cubicBezTo>
                <a:cubicBezTo>
                  <a:pt x="1176" y="533"/>
                  <a:pt x="1176" y="534"/>
                  <a:pt x="1175" y="533"/>
                </a:cubicBezTo>
                <a:cubicBezTo>
                  <a:pt x="1173" y="533"/>
                  <a:pt x="1174" y="533"/>
                  <a:pt x="1172" y="533"/>
                </a:cubicBezTo>
                <a:cubicBezTo>
                  <a:pt x="1173" y="534"/>
                  <a:pt x="1173" y="535"/>
                  <a:pt x="1173" y="537"/>
                </a:cubicBezTo>
                <a:cubicBezTo>
                  <a:pt x="1174" y="537"/>
                  <a:pt x="1176" y="538"/>
                  <a:pt x="1178" y="539"/>
                </a:cubicBezTo>
                <a:close/>
                <a:moveTo>
                  <a:pt x="1230" y="546"/>
                </a:moveTo>
                <a:cubicBezTo>
                  <a:pt x="1230" y="547"/>
                  <a:pt x="1230" y="547"/>
                  <a:pt x="1230" y="548"/>
                </a:cubicBezTo>
                <a:cubicBezTo>
                  <a:pt x="1231" y="548"/>
                  <a:pt x="1232" y="548"/>
                  <a:pt x="1233" y="549"/>
                </a:cubicBezTo>
                <a:cubicBezTo>
                  <a:pt x="1232" y="546"/>
                  <a:pt x="1233" y="547"/>
                  <a:pt x="1230" y="546"/>
                </a:cubicBezTo>
                <a:close/>
                <a:moveTo>
                  <a:pt x="1149" y="534"/>
                </a:moveTo>
                <a:cubicBezTo>
                  <a:pt x="1149" y="535"/>
                  <a:pt x="1149" y="536"/>
                  <a:pt x="1150" y="537"/>
                </a:cubicBezTo>
                <a:cubicBezTo>
                  <a:pt x="1151" y="537"/>
                  <a:pt x="1152" y="537"/>
                  <a:pt x="1153" y="538"/>
                </a:cubicBezTo>
                <a:cubicBezTo>
                  <a:pt x="1153" y="537"/>
                  <a:pt x="1154" y="536"/>
                  <a:pt x="1154" y="535"/>
                </a:cubicBezTo>
                <a:cubicBezTo>
                  <a:pt x="1152" y="534"/>
                  <a:pt x="1150" y="533"/>
                  <a:pt x="1149" y="532"/>
                </a:cubicBezTo>
                <a:cubicBezTo>
                  <a:pt x="1149" y="533"/>
                  <a:pt x="1149" y="533"/>
                  <a:pt x="1149" y="534"/>
                </a:cubicBezTo>
                <a:close/>
                <a:moveTo>
                  <a:pt x="1161" y="537"/>
                </a:moveTo>
                <a:cubicBezTo>
                  <a:pt x="1162" y="537"/>
                  <a:pt x="1162" y="537"/>
                  <a:pt x="1162" y="536"/>
                </a:cubicBezTo>
                <a:cubicBezTo>
                  <a:pt x="1162" y="536"/>
                  <a:pt x="1163" y="535"/>
                  <a:pt x="1163" y="534"/>
                </a:cubicBezTo>
                <a:cubicBezTo>
                  <a:pt x="1161" y="534"/>
                  <a:pt x="1160" y="534"/>
                  <a:pt x="1159" y="534"/>
                </a:cubicBezTo>
                <a:cubicBezTo>
                  <a:pt x="1159" y="536"/>
                  <a:pt x="1159" y="536"/>
                  <a:pt x="1161" y="537"/>
                </a:cubicBezTo>
                <a:close/>
                <a:moveTo>
                  <a:pt x="1140" y="536"/>
                </a:moveTo>
                <a:cubicBezTo>
                  <a:pt x="1140" y="533"/>
                  <a:pt x="1140" y="533"/>
                  <a:pt x="1139" y="531"/>
                </a:cubicBezTo>
                <a:cubicBezTo>
                  <a:pt x="1136" y="531"/>
                  <a:pt x="1138" y="530"/>
                  <a:pt x="1136" y="532"/>
                </a:cubicBezTo>
                <a:cubicBezTo>
                  <a:pt x="1135" y="532"/>
                  <a:pt x="1135" y="532"/>
                  <a:pt x="1135" y="532"/>
                </a:cubicBezTo>
                <a:cubicBezTo>
                  <a:pt x="1135" y="533"/>
                  <a:pt x="1135" y="534"/>
                  <a:pt x="1135" y="535"/>
                </a:cubicBezTo>
                <a:lnTo>
                  <a:pt x="1140" y="536"/>
                </a:lnTo>
                <a:close/>
                <a:moveTo>
                  <a:pt x="1244" y="554"/>
                </a:moveTo>
                <a:cubicBezTo>
                  <a:pt x="1244" y="555"/>
                  <a:pt x="1244" y="555"/>
                  <a:pt x="1244" y="556"/>
                </a:cubicBezTo>
                <a:cubicBezTo>
                  <a:pt x="1250" y="558"/>
                  <a:pt x="1258" y="561"/>
                  <a:pt x="1262" y="564"/>
                </a:cubicBezTo>
                <a:cubicBezTo>
                  <a:pt x="1262" y="564"/>
                  <a:pt x="1262" y="563"/>
                  <a:pt x="1262" y="563"/>
                </a:cubicBezTo>
                <a:cubicBezTo>
                  <a:pt x="1263" y="563"/>
                  <a:pt x="1263" y="563"/>
                  <a:pt x="1264" y="562"/>
                </a:cubicBezTo>
                <a:cubicBezTo>
                  <a:pt x="1259" y="559"/>
                  <a:pt x="1254" y="555"/>
                  <a:pt x="1246" y="554"/>
                </a:cubicBezTo>
                <a:cubicBezTo>
                  <a:pt x="1245" y="554"/>
                  <a:pt x="1246" y="554"/>
                  <a:pt x="1244" y="554"/>
                </a:cubicBezTo>
                <a:close/>
                <a:moveTo>
                  <a:pt x="1216" y="555"/>
                </a:moveTo>
                <a:cubicBezTo>
                  <a:pt x="1217" y="556"/>
                  <a:pt x="1217" y="555"/>
                  <a:pt x="1219" y="554"/>
                </a:cubicBezTo>
                <a:cubicBezTo>
                  <a:pt x="1219" y="554"/>
                  <a:pt x="1220" y="554"/>
                  <a:pt x="1220" y="553"/>
                </a:cubicBezTo>
                <a:cubicBezTo>
                  <a:pt x="1218" y="552"/>
                  <a:pt x="1218" y="551"/>
                  <a:pt x="1215" y="550"/>
                </a:cubicBezTo>
                <a:cubicBezTo>
                  <a:pt x="1215" y="553"/>
                  <a:pt x="1214" y="552"/>
                  <a:pt x="1216" y="555"/>
                </a:cubicBezTo>
                <a:close/>
                <a:moveTo>
                  <a:pt x="174" y="345"/>
                </a:moveTo>
                <a:cubicBezTo>
                  <a:pt x="174" y="345"/>
                  <a:pt x="173" y="345"/>
                  <a:pt x="173" y="346"/>
                </a:cubicBezTo>
                <a:cubicBezTo>
                  <a:pt x="179" y="347"/>
                  <a:pt x="187" y="348"/>
                  <a:pt x="191" y="346"/>
                </a:cubicBezTo>
                <a:cubicBezTo>
                  <a:pt x="192" y="346"/>
                  <a:pt x="193" y="346"/>
                  <a:pt x="193" y="347"/>
                </a:cubicBezTo>
                <a:cubicBezTo>
                  <a:pt x="193" y="346"/>
                  <a:pt x="193" y="346"/>
                  <a:pt x="193" y="346"/>
                </a:cubicBezTo>
                <a:cubicBezTo>
                  <a:pt x="182" y="343"/>
                  <a:pt x="182" y="343"/>
                  <a:pt x="182" y="343"/>
                </a:cubicBezTo>
                <a:cubicBezTo>
                  <a:pt x="180" y="344"/>
                  <a:pt x="177" y="344"/>
                  <a:pt x="175" y="345"/>
                </a:cubicBezTo>
                <a:cubicBezTo>
                  <a:pt x="174" y="345"/>
                  <a:pt x="174" y="345"/>
                  <a:pt x="174" y="345"/>
                </a:cubicBezTo>
                <a:close/>
                <a:moveTo>
                  <a:pt x="1226" y="558"/>
                </a:moveTo>
                <a:cubicBezTo>
                  <a:pt x="1225" y="558"/>
                  <a:pt x="1225" y="559"/>
                  <a:pt x="1225" y="560"/>
                </a:cubicBezTo>
                <a:cubicBezTo>
                  <a:pt x="1228" y="560"/>
                  <a:pt x="1231" y="561"/>
                  <a:pt x="1233" y="561"/>
                </a:cubicBezTo>
                <a:cubicBezTo>
                  <a:pt x="1232" y="559"/>
                  <a:pt x="1232" y="559"/>
                  <a:pt x="1229" y="557"/>
                </a:cubicBezTo>
                <a:cubicBezTo>
                  <a:pt x="1228" y="558"/>
                  <a:pt x="1228" y="558"/>
                  <a:pt x="1226" y="558"/>
                </a:cubicBezTo>
                <a:close/>
                <a:moveTo>
                  <a:pt x="1224" y="562"/>
                </a:moveTo>
                <a:cubicBezTo>
                  <a:pt x="1222" y="560"/>
                  <a:pt x="1222" y="559"/>
                  <a:pt x="1220" y="558"/>
                </a:cubicBezTo>
                <a:cubicBezTo>
                  <a:pt x="1219" y="559"/>
                  <a:pt x="1217" y="559"/>
                  <a:pt x="1216" y="560"/>
                </a:cubicBezTo>
                <a:cubicBezTo>
                  <a:pt x="1217" y="564"/>
                  <a:pt x="1219" y="563"/>
                  <a:pt x="1223" y="564"/>
                </a:cubicBezTo>
                <a:cubicBezTo>
                  <a:pt x="1223" y="563"/>
                  <a:pt x="1224" y="562"/>
                  <a:pt x="1224" y="562"/>
                </a:cubicBezTo>
                <a:close/>
                <a:moveTo>
                  <a:pt x="189" y="354"/>
                </a:moveTo>
                <a:cubicBezTo>
                  <a:pt x="188" y="354"/>
                  <a:pt x="188" y="354"/>
                  <a:pt x="188" y="354"/>
                </a:cubicBezTo>
                <a:cubicBezTo>
                  <a:pt x="188" y="354"/>
                  <a:pt x="187" y="354"/>
                  <a:pt x="187" y="355"/>
                </a:cubicBezTo>
                <a:cubicBezTo>
                  <a:pt x="190" y="355"/>
                  <a:pt x="190" y="355"/>
                  <a:pt x="192" y="355"/>
                </a:cubicBezTo>
                <a:cubicBezTo>
                  <a:pt x="192" y="354"/>
                  <a:pt x="193" y="353"/>
                  <a:pt x="193" y="353"/>
                </a:cubicBezTo>
                <a:cubicBezTo>
                  <a:pt x="192" y="353"/>
                  <a:pt x="192" y="353"/>
                  <a:pt x="191" y="352"/>
                </a:cubicBezTo>
                <a:cubicBezTo>
                  <a:pt x="190" y="353"/>
                  <a:pt x="189" y="353"/>
                  <a:pt x="189" y="354"/>
                </a:cubicBezTo>
                <a:close/>
                <a:moveTo>
                  <a:pt x="1246" y="569"/>
                </a:moveTo>
                <a:cubicBezTo>
                  <a:pt x="1245" y="571"/>
                  <a:pt x="1244" y="572"/>
                  <a:pt x="1243" y="573"/>
                </a:cubicBezTo>
                <a:cubicBezTo>
                  <a:pt x="1244" y="575"/>
                  <a:pt x="1243" y="574"/>
                  <a:pt x="1245" y="575"/>
                </a:cubicBezTo>
                <a:cubicBezTo>
                  <a:pt x="1246" y="576"/>
                  <a:pt x="1245" y="576"/>
                  <a:pt x="1247" y="577"/>
                </a:cubicBezTo>
                <a:cubicBezTo>
                  <a:pt x="1247" y="577"/>
                  <a:pt x="1248" y="576"/>
                  <a:pt x="1248" y="576"/>
                </a:cubicBezTo>
                <a:cubicBezTo>
                  <a:pt x="1249" y="572"/>
                  <a:pt x="1249" y="572"/>
                  <a:pt x="1246" y="569"/>
                </a:cubicBezTo>
                <a:close/>
                <a:moveTo>
                  <a:pt x="1239" y="577"/>
                </a:moveTo>
                <a:cubicBezTo>
                  <a:pt x="1239" y="574"/>
                  <a:pt x="1239" y="575"/>
                  <a:pt x="1238" y="572"/>
                </a:cubicBezTo>
                <a:cubicBezTo>
                  <a:pt x="1237" y="572"/>
                  <a:pt x="1235" y="571"/>
                  <a:pt x="1233" y="571"/>
                </a:cubicBezTo>
                <a:cubicBezTo>
                  <a:pt x="1233" y="573"/>
                  <a:pt x="1233" y="573"/>
                  <a:pt x="1234" y="574"/>
                </a:cubicBezTo>
                <a:cubicBezTo>
                  <a:pt x="1234" y="575"/>
                  <a:pt x="1234" y="576"/>
                  <a:pt x="1234" y="577"/>
                </a:cubicBezTo>
                <a:cubicBezTo>
                  <a:pt x="1237" y="578"/>
                  <a:pt x="1238" y="578"/>
                  <a:pt x="1239" y="577"/>
                </a:cubicBezTo>
                <a:close/>
                <a:moveTo>
                  <a:pt x="1101" y="554"/>
                </a:moveTo>
                <a:cubicBezTo>
                  <a:pt x="1101" y="548"/>
                  <a:pt x="1097" y="547"/>
                  <a:pt x="1092" y="546"/>
                </a:cubicBezTo>
                <a:cubicBezTo>
                  <a:pt x="1089" y="549"/>
                  <a:pt x="1088" y="549"/>
                  <a:pt x="1088" y="553"/>
                </a:cubicBezTo>
                <a:cubicBezTo>
                  <a:pt x="1091" y="553"/>
                  <a:pt x="1091" y="554"/>
                  <a:pt x="1093" y="553"/>
                </a:cubicBezTo>
                <a:cubicBezTo>
                  <a:pt x="1096" y="554"/>
                  <a:pt x="1099" y="554"/>
                  <a:pt x="1101" y="554"/>
                </a:cubicBezTo>
                <a:close/>
                <a:moveTo>
                  <a:pt x="1129" y="556"/>
                </a:moveTo>
                <a:cubicBezTo>
                  <a:pt x="1127" y="555"/>
                  <a:pt x="1125" y="556"/>
                  <a:pt x="1123" y="554"/>
                </a:cubicBezTo>
                <a:cubicBezTo>
                  <a:pt x="1121" y="554"/>
                  <a:pt x="1120" y="554"/>
                  <a:pt x="1119" y="554"/>
                </a:cubicBezTo>
                <a:cubicBezTo>
                  <a:pt x="1118" y="557"/>
                  <a:pt x="1118" y="558"/>
                  <a:pt x="1119" y="559"/>
                </a:cubicBezTo>
                <a:cubicBezTo>
                  <a:pt x="1122" y="560"/>
                  <a:pt x="1125" y="561"/>
                  <a:pt x="1129" y="561"/>
                </a:cubicBezTo>
                <a:cubicBezTo>
                  <a:pt x="1129" y="559"/>
                  <a:pt x="1129" y="558"/>
                  <a:pt x="1129" y="556"/>
                </a:cubicBezTo>
                <a:close/>
                <a:moveTo>
                  <a:pt x="1117" y="554"/>
                </a:moveTo>
                <a:cubicBezTo>
                  <a:pt x="1115" y="553"/>
                  <a:pt x="1114" y="553"/>
                  <a:pt x="1113" y="553"/>
                </a:cubicBezTo>
                <a:cubicBezTo>
                  <a:pt x="1111" y="553"/>
                  <a:pt x="1111" y="553"/>
                  <a:pt x="1108" y="553"/>
                </a:cubicBezTo>
                <a:cubicBezTo>
                  <a:pt x="1108" y="555"/>
                  <a:pt x="1109" y="557"/>
                  <a:pt x="1109" y="558"/>
                </a:cubicBezTo>
                <a:cubicBezTo>
                  <a:pt x="1110" y="559"/>
                  <a:pt x="1112" y="560"/>
                  <a:pt x="1114" y="562"/>
                </a:cubicBezTo>
                <a:cubicBezTo>
                  <a:pt x="1115" y="559"/>
                  <a:pt x="1116" y="557"/>
                  <a:pt x="1117" y="555"/>
                </a:cubicBezTo>
                <a:cubicBezTo>
                  <a:pt x="1117" y="554"/>
                  <a:pt x="1117" y="554"/>
                  <a:pt x="1117" y="554"/>
                </a:cubicBezTo>
                <a:close/>
                <a:moveTo>
                  <a:pt x="1145" y="565"/>
                </a:moveTo>
                <a:cubicBezTo>
                  <a:pt x="1148" y="565"/>
                  <a:pt x="1149" y="565"/>
                  <a:pt x="1150" y="565"/>
                </a:cubicBezTo>
                <a:cubicBezTo>
                  <a:pt x="1150" y="562"/>
                  <a:pt x="1150" y="562"/>
                  <a:pt x="1150" y="560"/>
                </a:cubicBezTo>
                <a:cubicBezTo>
                  <a:pt x="1148" y="560"/>
                  <a:pt x="1147" y="560"/>
                  <a:pt x="1145" y="559"/>
                </a:cubicBezTo>
                <a:cubicBezTo>
                  <a:pt x="1144" y="562"/>
                  <a:pt x="1144" y="561"/>
                  <a:pt x="1145" y="565"/>
                </a:cubicBezTo>
                <a:close/>
                <a:moveTo>
                  <a:pt x="1152" y="565"/>
                </a:moveTo>
                <a:cubicBezTo>
                  <a:pt x="1156" y="566"/>
                  <a:pt x="1160" y="566"/>
                  <a:pt x="1163" y="565"/>
                </a:cubicBezTo>
                <a:cubicBezTo>
                  <a:pt x="1163" y="565"/>
                  <a:pt x="1164" y="565"/>
                  <a:pt x="1164" y="564"/>
                </a:cubicBezTo>
                <a:cubicBezTo>
                  <a:pt x="1164" y="564"/>
                  <a:pt x="1164" y="563"/>
                  <a:pt x="1163" y="563"/>
                </a:cubicBezTo>
                <a:cubicBezTo>
                  <a:pt x="1160" y="562"/>
                  <a:pt x="1156" y="561"/>
                  <a:pt x="1154" y="562"/>
                </a:cubicBezTo>
                <a:cubicBezTo>
                  <a:pt x="1153" y="563"/>
                  <a:pt x="1153" y="563"/>
                  <a:pt x="1152" y="565"/>
                </a:cubicBezTo>
                <a:close/>
                <a:moveTo>
                  <a:pt x="1246" y="582"/>
                </a:moveTo>
                <a:cubicBezTo>
                  <a:pt x="1246" y="582"/>
                  <a:pt x="1246" y="581"/>
                  <a:pt x="1246" y="581"/>
                </a:cubicBezTo>
                <a:cubicBezTo>
                  <a:pt x="1247" y="581"/>
                  <a:pt x="1247" y="580"/>
                  <a:pt x="1247" y="580"/>
                </a:cubicBezTo>
                <a:cubicBezTo>
                  <a:pt x="1247" y="580"/>
                  <a:pt x="1246" y="580"/>
                  <a:pt x="1245" y="580"/>
                </a:cubicBezTo>
                <a:cubicBezTo>
                  <a:pt x="1246" y="582"/>
                  <a:pt x="1245" y="581"/>
                  <a:pt x="1246" y="582"/>
                </a:cubicBezTo>
                <a:close/>
                <a:moveTo>
                  <a:pt x="1131" y="563"/>
                </a:moveTo>
                <a:cubicBezTo>
                  <a:pt x="1132" y="564"/>
                  <a:pt x="1131" y="563"/>
                  <a:pt x="1132" y="564"/>
                </a:cubicBezTo>
                <a:cubicBezTo>
                  <a:pt x="1135" y="563"/>
                  <a:pt x="1135" y="563"/>
                  <a:pt x="1135" y="563"/>
                </a:cubicBezTo>
                <a:cubicBezTo>
                  <a:pt x="1135" y="563"/>
                  <a:pt x="1136" y="563"/>
                  <a:pt x="1136" y="563"/>
                </a:cubicBezTo>
                <a:cubicBezTo>
                  <a:pt x="1135" y="560"/>
                  <a:pt x="1134" y="560"/>
                  <a:pt x="1131" y="559"/>
                </a:cubicBezTo>
                <a:cubicBezTo>
                  <a:pt x="1130" y="561"/>
                  <a:pt x="1130" y="561"/>
                  <a:pt x="1131" y="563"/>
                </a:cubicBezTo>
                <a:close/>
                <a:moveTo>
                  <a:pt x="1066" y="550"/>
                </a:moveTo>
                <a:cubicBezTo>
                  <a:pt x="1067" y="551"/>
                  <a:pt x="1066" y="551"/>
                  <a:pt x="1068" y="550"/>
                </a:cubicBezTo>
                <a:cubicBezTo>
                  <a:pt x="1068" y="550"/>
                  <a:pt x="1069" y="550"/>
                  <a:pt x="1069" y="549"/>
                </a:cubicBezTo>
                <a:cubicBezTo>
                  <a:pt x="1068" y="548"/>
                  <a:pt x="1067" y="547"/>
                  <a:pt x="1065" y="546"/>
                </a:cubicBezTo>
                <a:cubicBezTo>
                  <a:pt x="1065" y="549"/>
                  <a:pt x="1065" y="548"/>
                  <a:pt x="1066" y="550"/>
                </a:cubicBezTo>
                <a:close/>
                <a:moveTo>
                  <a:pt x="1074" y="550"/>
                </a:moveTo>
                <a:cubicBezTo>
                  <a:pt x="1074" y="550"/>
                  <a:pt x="1075" y="550"/>
                  <a:pt x="1075" y="549"/>
                </a:cubicBezTo>
                <a:cubicBezTo>
                  <a:pt x="1074" y="549"/>
                  <a:pt x="1073" y="548"/>
                  <a:pt x="1072" y="548"/>
                </a:cubicBezTo>
                <a:cubicBezTo>
                  <a:pt x="1072" y="549"/>
                  <a:pt x="1071" y="550"/>
                  <a:pt x="1071" y="551"/>
                </a:cubicBezTo>
                <a:cubicBezTo>
                  <a:pt x="1073" y="551"/>
                  <a:pt x="1073" y="551"/>
                  <a:pt x="1074" y="550"/>
                </a:cubicBezTo>
                <a:close/>
                <a:moveTo>
                  <a:pt x="1090" y="555"/>
                </a:moveTo>
                <a:cubicBezTo>
                  <a:pt x="1090" y="556"/>
                  <a:pt x="1090" y="555"/>
                  <a:pt x="1091" y="556"/>
                </a:cubicBezTo>
                <a:cubicBezTo>
                  <a:pt x="1092" y="556"/>
                  <a:pt x="1092" y="556"/>
                  <a:pt x="1093" y="556"/>
                </a:cubicBezTo>
                <a:cubicBezTo>
                  <a:pt x="1092" y="555"/>
                  <a:pt x="1092" y="555"/>
                  <a:pt x="1090" y="555"/>
                </a:cubicBezTo>
                <a:close/>
                <a:moveTo>
                  <a:pt x="1246" y="591"/>
                </a:moveTo>
                <a:cubicBezTo>
                  <a:pt x="1246" y="590"/>
                  <a:pt x="1246" y="588"/>
                  <a:pt x="1246" y="586"/>
                </a:cubicBezTo>
                <a:cubicBezTo>
                  <a:pt x="1241" y="586"/>
                  <a:pt x="1241" y="587"/>
                  <a:pt x="1237" y="586"/>
                </a:cubicBezTo>
                <a:cubicBezTo>
                  <a:pt x="1235" y="590"/>
                  <a:pt x="1237" y="594"/>
                  <a:pt x="1232" y="595"/>
                </a:cubicBezTo>
                <a:cubicBezTo>
                  <a:pt x="1232" y="595"/>
                  <a:pt x="1232" y="596"/>
                  <a:pt x="1233" y="596"/>
                </a:cubicBezTo>
                <a:cubicBezTo>
                  <a:pt x="1233" y="597"/>
                  <a:pt x="1233" y="596"/>
                  <a:pt x="1234" y="598"/>
                </a:cubicBezTo>
                <a:cubicBezTo>
                  <a:pt x="1236" y="596"/>
                  <a:pt x="1238" y="595"/>
                  <a:pt x="1239" y="593"/>
                </a:cubicBezTo>
                <a:cubicBezTo>
                  <a:pt x="1242" y="594"/>
                  <a:pt x="1244" y="595"/>
                  <a:pt x="1245" y="597"/>
                </a:cubicBezTo>
                <a:cubicBezTo>
                  <a:pt x="1247" y="597"/>
                  <a:pt x="1247" y="597"/>
                  <a:pt x="1248" y="596"/>
                </a:cubicBezTo>
                <a:cubicBezTo>
                  <a:pt x="1249" y="595"/>
                  <a:pt x="1249" y="595"/>
                  <a:pt x="1250" y="593"/>
                </a:cubicBezTo>
                <a:cubicBezTo>
                  <a:pt x="1249" y="593"/>
                  <a:pt x="1248" y="593"/>
                  <a:pt x="1247" y="593"/>
                </a:cubicBezTo>
                <a:cubicBezTo>
                  <a:pt x="1247" y="592"/>
                  <a:pt x="1246" y="592"/>
                  <a:pt x="1246" y="591"/>
                </a:cubicBezTo>
                <a:close/>
                <a:moveTo>
                  <a:pt x="1150" y="576"/>
                </a:moveTo>
                <a:cubicBezTo>
                  <a:pt x="1154" y="576"/>
                  <a:pt x="1154" y="576"/>
                  <a:pt x="1156" y="573"/>
                </a:cubicBezTo>
                <a:cubicBezTo>
                  <a:pt x="1156" y="573"/>
                  <a:pt x="1157" y="573"/>
                  <a:pt x="1157" y="572"/>
                </a:cubicBezTo>
                <a:cubicBezTo>
                  <a:pt x="1155" y="571"/>
                  <a:pt x="1152" y="570"/>
                  <a:pt x="1148" y="570"/>
                </a:cubicBezTo>
                <a:cubicBezTo>
                  <a:pt x="1145" y="571"/>
                  <a:pt x="1139" y="569"/>
                  <a:pt x="1136" y="570"/>
                </a:cubicBezTo>
                <a:cubicBezTo>
                  <a:pt x="1136" y="570"/>
                  <a:pt x="1135" y="570"/>
                  <a:pt x="1134" y="570"/>
                </a:cubicBezTo>
                <a:cubicBezTo>
                  <a:pt x="1134" y="573"/>
                  <a:pt x="1134" y="572"/>
                  <a:pt x="1134" y="574"/>
                </a:cubicBezTo>
                <a:cubicBezTo>
                  <a:pt x="1138" y="574"/>
                  <a:pt x="1146" y="572"/>
                  <a:pt x="1150" y="576"/>
                </a:cubicBezTo>
                <a:close/>
                <a:moveTo>
                  <a:pt x="1158" y="575"/>
                </a:moveTo>
                <a:cubicBezTo>
                  <a:pt x="1158" y="575"/>
                  <a:pt x="1158" y="575"/>
                  <a:pt x="1158" y="576"/>
                </a:cubicBezTo>
                <a:cubicBezTo>
                  <a:pt x="1164" y="577"/>
                  <a:pt x="1165" y="575"/>
                  <a:pt x="1171" y="576"/>
                </a:cubicBezTo>
                <a:cubicBezTo>
                  <a:pt x="1171" y="576"/>
                  <a:pt x="1171" y="575"/>
                  <a:pt x="1172" y="574"/>
                </a:cubicBezTo>
                <a:cubicBezTo>
                  <a:pt x="1168" y="573"/>
                  <a:pt x="1164" y="573"/>
                  <a:pt x="1160" y="572"/>
                </a:cubicBezTo>
                <a:cubicBezTo>
                  <a:pt x="1159" y="573"/>
                  <a:pt x="1159" y="574"/>
                  <a:pt x="1158" y="575"/>
                </a:cubicBezTo>
                <a:close/>
                <a:moveTo>
                  <a:pt x="1176" y="577"/>
                </a:moveTo>
                <a:cubicBezTo>
                  <a:pt x="1177" y="575"/>
                  <a:pt x="1177" y="575"/>
                  <a:pt x="1177" y="575"/>
                </a:cubicBezTo>
                <a:cubicBezTo>
                  <a:pt x="1175" y="575"/>
                  <a:pt x="1174" y="575"/>
                  <a:pt x="1173" y="574"/>
                </a:cubicBezTo>
                <a:cubicBezTo>
                  <a:pt x="1172" y="576"/>
                  <a:pt x="1172" y="576"/>
                  <a:pt x="1172" y="576"/>
                </a:cubicBezTo>
                <a:cubicBezTo>
                  <a:pt x="1174" y="577"/>
                  <a:pt x="1175" y="577"/>
                  <a:pt x="1176" y="577"/>
                </a:cubicBezTo>
                <a:close/>
                <a:moveTo>
                  <a:pt x="1201" y="582"/>
                </a:moveTo>
                <a:cubicBezTo>
                  <a:pt x="1200" y="581"/>
                  <a:pt x="1200" y="581"/>
                  <a:pt x="1198" y="581"/>
                </a:cubicBezTo>
                <a:cubicBezTo>
                  <a:pt x="1198" y="581"/>
                  <a:pt x="1197" y="582"/>
                  <a:pt x="1197" y="583"/>
                </a:cubicBezTo>
                <a:cubicBezTo>
                  <a:pt x="1199" y="582"/>
                  <a:pt x="1198" y="583"/>
                  <a:pt x="1200" y="582"/>
                </a:cubicBezTo>
                <a:cubicBezTo>
                  <a:pt x="1200" y="582"/>
                  <a:pt x="1200" y="582"/>
                  <a:pt x="1201" y="582"/>
                </a:cubicBezTo>
                <a:close/>
                <a:moveTo>
                  <a:pt x="1119" y="569"/>
                </a:moveTo>
                <a:cubicBezTo>
                  <a:pt x="1119" y="569"/>
                  <a:pt x="1120" y="568"/>
                  <a:pt x="1120" y="568"/>
                </a:cubicBezTo>
                <a:cubicBezTo>
                  <a:pt x="1119" y="567"/>
                  <a:pt x="1118" y="567"/>
                  <a:pt x="1117" y="566"/>
                </a:cubicBezTo>
                <a:cubicBezTo>
                  <a:pt x="1117" y="567"/>
                  <a:pt x="1116" y="568"/>
                  <a:pt x="1116" y="569"/>
                </a:cubicBezTo>
                <a:cubicBezTo>
                  <a:pt x="1118" y="569"/>
                  <a:pt x="1118" y="569"/>
                  <a:pt x="1119" y="569"/>
                </a:cubicBezTo>
                <a:close/>
                <a:moveTo>
                  <a:pt x="1196" y="591"/>
                </a:moveTo>
                <a:cubicBezTo>
                  <a:pt x="1196" y="591"/>
                  <a:pt x="1197" y="591"/>
                  <a:pt x="1198" y="591"/>
                </a:cubicBezTo>
                <a:cubicBezTo>
                  <a:pt x="1198" y="587"/>
                  <a:pt x="1199" y="587"/>
                  <a:pt x="1196" y="585"/>
                </a:cubicBezTo>
                <a:cubicBezTo>
                  <a:pt x="1194" y="588"/>
                  <a:pt x="1195" y="588"/>
                  <a:pt x="1196" y="591"/>
                </a:cubicBezTo>
                <a:close/>
                <a:moveTo>
                  <a:pt x="1216" y="594"/>
                </a:moveTo>
                <a:cubicBezTo>
                  <a:pt x="1217" y="595"/>
                  <a:pt x="1216" y="594"/>
                  <a:pt x="1218" y="595"/>
                </a:cubicBezTo>
                <a:cubicBezTo>
                  <a:pt x="1219" y="595"/>
                  <a:pt x="1220" y="594"/>
                  <a:pt x="1220" y="594"/>
                </a:cubicBezTo>
                <a:cubicBezTo>
                  <a:pt x="1221" y="594"/>
                  <a:pt x="1221" y="594"/>
                  <a:pt x="1221" y="594"/>
                </a:cubicBezTo>
                <a:cubicBezTo>
                  <a:pt x="1222" y="593"/>
                  <a:pt x="1222" y="592"/>
                  <a:pt x="1222" y="592"/>
                </a:cubicBezTo>
                <a:cubicBezTo>
                  <a:pt x="1220" y="591"/>
                  <a:pt x="1218" y="591"/>
                  <a:pt x="1217" y="591"/>
                </a:cubicBezTo>
                <a:cubicBezTo>
                  <a:pt x="1216" y="593"/>
                  <a:pt x="1216" y="592"/>
                  <a:pt x="1216" y="594"/>
                </a:cubicBezTo>
                <a:close/>
                <a:moveTo>
                  <a:pt x="1210" y="597"/>
                </a:moveTo>
                <a:cubicBezTo>
                  <a:pt x="1207" y="596"/>
                  <a:pt x="1203" y="596"/>
                  <a:pt x="1201" y="596"/>
                </a:cubicBezTo>
                <a:cubicBezTo>
                  <a:pt x="1201" y="598"/>
                  <a:pt x="1201" y="597"/>
                  <a:pt x="1202" y="598"/>
                </a:cubicBezTo>
                <a:cubicBezTo>
                  <a:pt x="1204" y="601"/>
                  <a:pt x="1207" y="600"/>
                  <a:pt x="1211" y="598"/>
                </a:cubicBezTo>
                <a:cubicBezTo>
                  <a:pt x="1212" y="600"/>
                  <a:pt x="1211" y="601"/>
                  <a:pt x="1211" y="603"/>
                </a:cubicBezTo>
                <a:cubicBezTo>
                  <a:pt x="1218" y="604"/>
                  <a:pt x="1240" y="607"/>
                  <a:pt x="1245" y="604"/>
                </a:cubicBezTo>
                <a:cubicBezTo>
                  <a:pt x="1246" y="602"/>
                  <a:pt x="1246" y="604"/>
                  <a:pt x="1245" y="602"/>
                </a:cubicBezTo>
                <a:cubicBezTo>
                  <a:pt x="1234" y="606"/>
                  <a:pt x="1219" y="594"/>
                  <a:pt x="1210" y="597"/>
                </a:cubicBezTo>
                <a:close/>
                <a:moveTo>
                  <a:pt x="1192" y="597"/>
                </a:moveTo>
                <a:cubicBezTo>
                  <a:pt x="1195" y="598"/>
                  <a:pt x="1196" y="598"/>
                  <a:pt x="1197" y="597"/>
                </a:cubicBezTo>
                <a:cubicBezTo>
                  <a:pt x="1198" y="597"/>
                  <a:pt x="1198" y="597"/>
                  <a:pt x="1199" y="597"/>
                </a:cubicBezTo>
                <a:cubicBezTo>
                  <a:pt x="1197" y="596"/>
                  <a:pt x="1195" y="595"/>
                  <a:pt x="1194" y="595"/>
                </a:cubicBezTo>
                <a:cubicBezTo>
                  <a:pt x="1193" y="596"/>
                  <a:pt x="1193" y="596"/>
                  <a:pt x="1192" y="597"/>
                </a:cubicBezTo>
                <a:close/>
                <a:moveTo>
                  <a:pt x="1189" y="597"/>
                </a:moveTo>
                <a:cubicBezTo>
                  <a:pt x="1189" y="596"/>
                  <a:pt x="1189" y="595"/>
                  <a:pt x="1190" y="595"/>
                </a:cubicBezTo>
                <a:cubicBezTo>
                  <a:pt x="1188" y="594"/>
                  <a:pt x="1186" y="594"/>
                  <a:pt x="1183" y="594"/>
                </a:cubicBezTo>
                <a:cubicBezTo>
                  <a:pt x="1183" y="595"/>
                  <a:pt x="1182" y="595"/>
                  <a:pt x="1182" y="597"/>
                </a:cubicBezTo>
                <a:cubicBezTo>
                  <a:pt x="1184" y="597"/>
                  <a:pt x="1186" y="597"/>
                  <a:pt x="1188" y="597"/>
                </a:cubicBezTo>
                <a:cubicBezTo>
                  <a:pt x="1188" y="597"/>
                  <a:pt x="1189" y="597"/>
                  <a:pt x="1189" y="597"/>
                </a:cubicBezTo>
                <a:close/>
                <a:moveTo>
                  <a:pt x="1237" y="611"/>
                </a:moveTo>
                <a:cubicBezTo>
                  <a:pt x="1237" y="612"/>
                  <a:pt x="1237" y="613"/>
                  <a:pt x="1236" y="614"/>
                </a:cubicBezTo>
                <a:cubicBezTo>
                  <a:pt x="1239" y="614"/>
                  <a:pt x="1241" y="614"/>
                  <a:pt x="1244" y="614"/>
                </a:cubicBezTo>
                <a:cubicBezTo>
                  <a:pt x="1245" y="613"/>
                  <a:pt x="1245" y="613"/>
                  <a:pt x="1245" y="613"/>
                </a:cubicBezTo>
                <a:cubicBezTo>
                  <a:pt x="1245" y="610"/>
                  <a:pt x="1245" y="610"/>
                  <a:pt x="1244" y="608"/>
                </a:cubicBezTo>
                <a:cubicBezTo>
                  <a:pt x="1242" y="610"/>
                  <a:pt x="1240" y="610"/>
                  <a:pt x="1237" y="611"/>
                </a:cubicBezTo>
                <a:close/>
                <a:moveTo>
                  <a:pt x="1210" y="608"/>
                </a:moveTo>
                <a:cubicBezTo>
                  <a:pt x="1209" y="609"/>
                  <a:pt x="1209" y="610"/>
                  <a:pt x="1208" y="611"/>
                </a:cubicBezTo>
                <a:cubicBezTo>
                  <a:pt x="1205" y="612"/>
                  <a:pt x="1204" y="608"/>
                  <a:pt x="1204" y="608"/>
                </a:cubicBezTo>
                <a:cubicBezTo>
                  <a:pt x="1201" y="607"/>
                  <a:pt x="1193" y="608"/>
                  <a:pt x="1190" y="610"/>
                </a:cubicBezTo>
                <a:cubicBezTo>
                  <a:pt x="1189" y="609"/>
                  <a:pt x="1188" y="609"/>
                  <a:pt x="1188" y="609"/>
                </a:cubicBezTo>
                <a:cubicBezTo>
                  <a:pt x="1189" y="609"/>
                  <a:pt x="1188" y="609"/>
                  <a:pt x="1190" y="609"/>
                </a:cubicBezTo>
                <a:cubicBezTo>
                  <a:pt x="1190" y="608"/>
                  <a:pt x="1190" y="607"/>
                  <a:pt x="1190" y="607"/>
                </a:cubicBezTo>
                <a:cubicBezTo>
                  <a:pt x="1188" y="607"/>
                  <a:pt x="1188" y="607"/>
                  <a:pt x="1186" y="608"/>
                </a:cubicBezTo>
                <a:cubicBezTo>
                  <a:pt x="1183" y="605"/>
                  <a:pt x="1185" y="608"/>
                  <a:pt x="1185" y="604"/>
                </a:cubicBezTo>
                <a:cubicBezTo>
                  <a:pt x="1182" y="604"/>
                  <a:pt x="1177" y="602"/>
                  <a:pt x="1175" y="603"/>
                </a:cubicBezTo>
                <a:cubicBezTo>
                  <a:pt x="1172" y="604"/>
                  <a:pt x="1174" y="603"/>
                  <a:pt x="1172" y="606"/>
                </a:cubicBezTo>
                <a:cubicBezTo>
                  <a:pt x="1167" y="600"/>
                  <a:pt x="1157" y="604"/>
                  <a:pt x="1150" y="602"/>
                </a:cubicBezTo>
                <a:cubicBezTo>
                  <a:pt x="1150" y="602"/>
                  <a:pt x="1149" y="602"/>
                  <a:pt x="1149" y="602"/>
                </a:cubicBezTo>
                <a:cubicBezTo>
                  <a:pt x="1149" y="607"/>
                  <a:pt x="1151" y="608"/>
                  <a:pt x="1152" y="611"/>
                </a:cubicBezTo>
                <a:cubicBezTo>
                  <a:pt x="1147" y="612"/>
                  <a:pt x="1147" y="611"/>
                  <a:pt x="1140" y="609"/>
                </a:cubicBezTo>
                <a:cubicBezTo>
                  <a:pt x="1139" y="613"/>
                  <a:pt x="1139" y="613"/>
                  <a:pt x="1135" y="613"/>
                </a:cubicBezTo>
                <a:cubicBezTo>
                  <a:pt x="1135" y="614"/>
                  <a:pt x="1135" y="615"/>
                  <a:pt x="1135" y="615"/>
                </a:cubicBezTo>
                <a:cubicBezTo>
                  <a:pt x="1140" y="616"/>
                  <a:pt x="1149" y="616"/>
                  <a:pt x="1154" y="614"/>
                </a:cubicBezTo>
                <a:cubicBezTo>
                  <a:pt x="1155" y="612"/>
                  <a:pt x="1155" y="609"/>
                  <a:pt x="1155" y="606"/>
                </a:cubicBezTo>
                <a:cubicBezTo>
                  <a:pt x="1155" y="605"/>
                  <a:pt x="1155" y="605"/>
                  <a:pt x="1156" y="605"/>
                </a:cubicBezTo>
                <a:cubicBezTo>
                  <a:pt x="1158" y="606"/>
                  <a:pt x="1159" y="606"/>
                  <a:pt x="1160" y="607"/>
                </a:cubicBezTo>
                <a:cubicBezTo>
                  <a:pt x="1160" y="607"/>
                  <a:pt x="1160" y="610"/>
                  <a:pt x="1160" y="613"/>
                </a:cubicBezTo>
                <a:cubicBezTo>
                  <a:pt x="1163" y="614"/>
                  <a:pt x="1166" y="614"/>
                  <a:pt x="1169" y="615"/>
                </a:cubicBezTo>
                <a:cubicBezTo>
                  <a:pt x="1170" y="610"/>
                  <a:pt x="1171" y="609"/>
                  <a:pt x="1173" y="607"/>
                </a:cubicBezTo>
                <a:cubicBezTo>
                  <a:pt x="1175" y="607"/>
                  <a:pt x="1178" y="608"/>
                  <a:pt x="1181" y="607"/>
                </a:cubicBezTo>
                <a:cubicBezTo>
                  <a:pt x="1181" y="610"/>
                  <a:pt x="1183" y="611"/>
                  <a:pt x="1184" y="614"/>
                </a:cubicBezTo>
                <a:cubicBezTo>
                  <a:pt x="1198" y="613"/>
                  <a:pt x="1210" y="613"/>
                  <a:pt x="1225" y="616"/>
                </a:cubicBezTo>
                <a:cubicBezTo>
                  <a:pt x="1226" y="615"/>
                  <a:pt x="1227" y="613"/>
                  <a:pt x="1228" y="612"/>
                </a:cubicBezTo>
                <a:cubicBezTo>
                  <a:pt x="1230" y="612"/>
                  <a:pt x="1229" y="612"/>
                  <a:pt x="1232" y="613"/>
                </a:cubicBezTo>
                <a:cubicBezTo>
                  <a:pt x="1233" y="612"/>
                  <a:pt x="1233" y="611"/>
                  <a:pt x="1233" y="610"/>
                </a:cubicBezTo>
                <a:cubicBezTo>
                  <a:pt x="1229" y="610"/>
                  <a:pt x="1225" y="611"/>
                  <a:pt x="1223" y="611"/>
                </a:cubicBezTo>
                <a:cubicBezTo>
                  <a:pt x="1219" y="611"/>
                  <a:pt x="1215" y="607"/>
                  <a:pt x="1210" y="608"/>
                </a:cubicBezTo>
                <a:close/>
                <a:moveTo>
                  <a:pt x="1162" y="609"/>
                </a:moveTo>
                <a:cubicBezTo>
                  <a:pt x="1166" y="610"/>
                  <a:pt x="1166" y="610"/>
                  <a:pt x="1166" y="610"/>
                </a:cubicBezTo>
                <a:cubicBezTo>
                  <a:pt x="1164" y="611"/>
                  <a:pt x="1164" y="611"/>
                  <a:pt x="1162" y="609"/>
                </a:cubicBezTo>
                <a:close/>
                <a:moveTo>
                  <a:pt x="1165" y="606"/>
                </a:moveTo>
                <a:cubicBezTo>
                  <a:pt x="1167" y="607"/>
                  <a:pt x="1166" y="606"/>
                  <a:pt x="1167" y="607"/>
                </a:cubicBezTo>
                <a:cubicBezTo>
                  <a:pt x="1165" y="606"/>
                  <a:pt x="1166" y="607"/>
                  <a:pt x="1165" y="606"/>
                </a:cubicBezTo>
                <a:close/>
                <a:moveTo>
                  <a:pt x="1104" y="589"/>
                </a:moveTo>
                <a:cubicBezTo>
                  <a:pt x="1104" y="588"/>
                  <a:pt x="1104" y="588"/>
                  <a:pt x="1105" y="587"/>
                </a:cubicBezTo>
                <a:cubicBezTo>
                  <a:pt x="1104" y="587"/>
                  <a:pt x="1103" y="587"/>
                  <a:pt x="1103" y="587"/>
                </a:cubicBezTo>
                <a:cubicBezTo>
                  <a:pt x="1102" y="589"/>
                  <a:pt x="1102" y="588"/>
                  <a:pt x="1104" y="589"/>
                </a:cubicBezTo>
                <a:close/>
                <a:moveTo>
                  <a:pt x="1132" y="608"/>
                </a:moveTo>
                <a:cubicBezTo>
                  <a:pt x="1131" y="611"/>
                  <a:pt x="1130" y="610"/>
                  <a:pt x="1134" y="612"/>
                </a:cubicBezTo>
                <a:cubicBezTo>
                  <a:pt x="1134" y="611"/>
                  <a:pt x="1135" y="611"/>
                  <a:pt x="1135" y="610"/>
                </a:cubicBezTo>
                <a:cubicBezTo>
                  <a:pt x="1134" y="609"/>
                  <a:pt x="1133" y="609"/>
                  <a:pt x="1132" y="608"/>
                </a:cubicBezTo>
                <a:close/>
                <a:moveTo>
                  <a:pt x="1077" y="602"/>
                </a:moveTo>
                <a:cubicBezTo>
                  <a:pt x="1078" y="603"/>
                  <a:pt x="1078" y="606"/>
                  <a:pt x="1078" y="607"/>
                </a:cubicBezTo>
                <a:cubicBezTo>
                  <a:pt x="1079" y="608"/>
                  <a:pt x="1079" y="607"/>
                  <a:pt x="1080" y="608"/>
                </a:cubicBezTo>
                <a:cubicBezTo>
                  <a:pt x="1081" y="608"/>
                  <a:pt x="1081" y="608"/>
                  <a:pt x="1081" y="608"/>
                </a:cubicBezTo>
                <a:cubicBezTo>
                  <a:pt x="1082" y="604"/>
                  <a:pt x="1082" y="603"/>
                  <a:pt x="1081" y="601"/>
                </a:cubicBezTo>
                <a:cubicBezTo>
                  <a:pt x="1079" y="602"/>
                  <a:pt x="1080" y="602"/>
                  <a:pt x="1077" y="602"/>
                </a:cubicBezTo>
                <a:close/>
                <a:moveTo>
                  <a:pt x="1071" y="603"/>
                </a:moveTo>
                <a:cubicBezTo>
                  <a:pt x="1071" y="603"/>
                  <a:pt x="1071" y="604"/>
                  <a:pt x="1072" y="604"/>
                </a:cubicBezTo>
                <a:cubicBezTo>
                  <a:pt x="1072" y="603"/>
                  <a:pt x="1072" y="603"/>
                  <a:pt x="1072" y="603"/>
                </a:cubicBezTo>
                <a:cubicBezTo>
                  <a:pt x="1071" y="602"/>
                  <a:pt x="1069" y="602"/>
                  <a:pt x="1068" y="602"/>
                </a:cubicBezTo>
                <a:cubicBezTo>
                  <a:pt x="1069" y="605"/>
                  <a:pt x="1068" y="603"/>
                  <a:pt x="1071" y="603"/>
                </a:cubicBezTo>
                <a:close/>
                <a:moveTo>
                  <a:pt x="1106" y="614"/>
                </a:moveTo>
                <a:cubicBezTo>
                  <a:pt x="1105" y="614"/>
                  <a:pt x="1105" y="614"/>
                  <a:pt x="1105" y="615"/>
                </a:cubicBezTo>
                <a:cubicBezTo>
                  <a:pt x="1108" y="615"/>
                  <a:pt x="1108" y="614"/>
                  <a:pt x="1109" y="615"/>
                </a:cubicBezTo>
                <a:cubicBezTo>
                  <a:pt x="1110" y="616"/>
                  <a:pt x="1111" y="616"/>
                  <a:pt x="1112" y="616"/>
                </a:cubicBezTo>
                <a:cubicBezTo>
                  <a:pt x="1113" y="615"/>
                  <a:pt x="1113" y="615"/>
                  <a:pt x="1113" y="614"/>
                </a:cubicBezTo>
                <a:cubicBezTo>
                  <a:pt x="1111" y="613"/>
                  <a:pt x="1110" y="612"/>
                  <a:pt x="1108" y="611"/>
                </a:cubicBezTo>
                <a:cubicBezTo>
                  <a:pt x="1107" y="612"/>
                  <a:pt x="1107" y="613"/>
                  <a:pt x="1106" y="614"/>
                </a:cubicBezTo>
                <a:close/>
                <a:moveTo>
                  <a:pt x="1047" y="603"/>
                </a:moveTo>
                <a:cubicBezTo>
                  <a:pt x="1047" y="604"/>
                  <a:pt x="1047" y="605"/>
                  <a:pt x="1047" y="606"/>
                </a:cubicBezTo>
                <a:cubicBezTo>
                  <a:pt x="1050" y="606"/>
                  <a:pt x="1050" y="606"/>
                  <a:pt x="1052" y="605"/>
                </a:cubicBezTo>
                <a:cubicBezTo>
                  <a:pt x="1053" y="605"/>
                  <a:pt x="1053" y="604"/>
                  <a:pt x="1054" y="604"/>
                </a:cubicBezTo>
                <a:cubicBezTo>
                  <a:pt x="1053" y="604"/>
                  <a:pt x="1052" y="603"/>
                  <a:pt x="1051" y="603"/>
                </a:cubicBezTo>
                <a:cubicBezTo>
                  <a:pt x="1049" y="603"/>
                  <a:pt x="1049" y="603"/>
                  <a:pt x="1047" y="603"/>
                </a:cubicBezTo>
                <a:close/>
                <a:moveTo>
                  <a:pt x="1031" y="603"/>
                </a:moveTo>
                <a:cubicBezTo>
                  <a:pt x="1030" y="603"/>
                  <a:pt x="1030" y="603"/>
                  <a:pt x="1029" y="603"/>
                </a:cubicBezTo>
                <a:cubicBezTo>
                  <a:pt x="1028" y="605"/>
                  <a:pt x="1028" y="604"/>
                  <a:pt x="1027" y="605"/>
                </a:cubicBezTo>
                <a:cubicBezTo>
                  <a:pt x="1027" y="606"/>
                  <a:pt x="1027" y="607"/>
                  <a:pt x="1026" y="608"/>
                </a:cubicBezTo>
                <a:cubicBezTo>
                  <a:pt x="1030" y="608"/>
                  <a:pt x="1031" y="607"/>
                  <a:pt x="1033" y="606"/>
                </a:cubicBezTo>
                <a:cubicBezTo>
                  <a:pt x="1033" y="604"/>
                  <a:pt x="1033" y="604"/>
                  <a:pt x="1031" y="603"/>
                </a:cubicBezTo>
                <a:close/>
                <a:moveTo>
                  <a:pt x="1037" y="608"/>
                </a:moveTo>
                <a:cubicBezTo>
                  <a:pt x="1037" y="608"/>
                  <a:pt x="1038" y="608"/>
                  <a:pt x="1038" y="607"/>
                </a:cubicBezTo>
                <a:cubicBezTo>
                  <a:pt x="1038" y="607"/>
                  <a:pt x="1039" y="606"/>
                  <a:pt x="1039" y="605"/>
                </a:cubicBezTo>
                <a:cubicBezTo>
                  <a:pt x="1037" y="605"/>
                  <a:pt x="1036" y="605"/>
                  <a:pt x="1035" y="605"/>
                </a:cubicBezTo>
                <a:cubicBezTo>
                  <a:pt x="1035" y="606"/>
                  <a:pt x="1035" y="606"/>
                  <a:pt x="1035" y="607"/>
                </a:cubicBezTo>
                <a:cubicBezTo>
                  <a:pt x="1036" y="608"/>
                  <a:pt x="1035" y="607"/>
                  <a:pt x="1037" y="608"/>
                </a:cubicBezTo>
                <a:close/>
                <a:moveTo>
                  <a:pt x="1046" y="614"/>
                </a:moveTo>
                <a:cubicBezTo>
                  <a:pt x="1047" y="613"/>
                  <a:pt x="1047" y="612"/>
                  <a:pt x="1047" y="611"/>
                </a:cubicBezTo>
                <a:cubicBezTo>
                  <a:pt x="1044" y="611"/>
                  <a:pt x="1044" y="611"/>
                  <a:pt x="1042" y="610"/>
                </a:cubicBezTo>
                <a:cubicBezTo>
                  <a:pt x="1037" y="610"/>
                  <a:pt x="1039" y="611"/>
                  <a:pt x="1036" y="613"/>
                </a:cubicBezTo>
                <a:cubicBezTo>
                  <a:pt x="1034" y="615"/>
                  <a:pt x="1034" y="611"/>
                  <a:pt x="1032" y="610"/>
                </a:cubicBezTo>
                <a:cubicBezTo>
                  <a:pt x="1029" y="610"/>
                  <a:pt x="1025" y="610"/>
                  <a:pt x="1022" y="609"/>
                </a:cubicBezTo>
                <a:cubicBezTo>
                  <a:pt x="1023" y="608"/>
                  <a:pt x="1024" y="606"/>
                  <a:pt x="1025" y="605"/>
                </a:cubicBezTo>
                <a:cubicBezTo>
                  <a:pt x="1025" y="605"/>
                  <a:pt x="1024" y="605"/>
                  <a:pt x="1024" y="604"/>
                </a:cubicBezTo>
                <a:cubicBezTo>
                  <a:pt x="1024" y="604"/>
                  <a:pt x="1024" y="604"/>
                  <a:pt x="1023" y="603"/>
                </a:cubicBezTo>
                <a:cubicBezTo>
                  <a:pt x="1021" y="606"/>
                  <a:pt x="1021" y="606"/>
                  <a:pt x="1021" y="609"/>
                </a:cubicBezTo>
                <a:cubicBezTo>
                  <a:pt x="1018" y="609"/>
                  <a:pt x="1017" y="608"/>
                  <a:pt x="1016" y="607"/>
                </a:cubicBezTo>
                <a:cubicBezTo>
                  <a:pt x="1015" y="607"/>
                  <a:pt x="1015" y="607"/>
                  <a:pt x="1014" y="607"/>
                </a:cubicBezTo>
                <a:cubicBezTo>
                  <a:pt x="1014" y="610"/>
                  <a:pt x="1015" y="612"/>
                  <a:pt x="1017" y="615"/>
                </a:cubicBezTo>
                <a:cubicBezTo>
                  <a:pt x="1019" y="616"/>
                  <a:pt x="1019" y="616"/>
                  <a:pt x="1021" y="614"/>
                </a:cubicBezTo>
                <a:cubicBezTo>
                  <a:pt x="1023" y="616"/>
                  <a:pt x="1023" y="615"/>
                  <a:pt x="1022" y="619"/>
                </a:cubicBezTo>
                <a:cubicBezTo>
                  <a:pt x="1025" y="618"/>
                  <a:pt x="1026" y="617"/>
                  <a:pt x="1027" y="615"/>
                </a:cubicBezTo>
                <a:cubicBezTo>
                  <a:pt x="1032" y="616"/>
                  <a:pt x="1044" y="621"/>
                  <a:pt x="1049" y="619"/>
                </a:cubicBezTo>
                <a:cubicBezTo>
                  <a:pt x="1049" y="619"/>
                  <a:pt x="1050" y="619"/>
                  <a:pt x="1051" y="619"/>
                </a:cubicBezTo>
                <a:cubicBezTo>
                  <a:pt x="1050" y="616"/>
                  <a:pt x="1049" y="616"/>
                  <a:pt x="1046" y="614"/>
                </a:cubicBezTo>
                <a:close/>
                <a:moveTo>
                  <a:pt x="1005" y="606"/>
                </a:moveTo>
                <a:cubicBezTo>
                  <a:pt x="1005" y="606"/>
                  <a:pt x="1003" y="612"/>
                  <a:pt x="1002" y="615"/>
                </a:cubicBezTo>
                <a:cubicBezTo>
                  <a:pt x="1005" y="615"/>
                  <a:pt x="1006" y="615"/>
                  <a:pt x="1007" y="615"/>
                </a:cubicBezTo>
                <a:cubicBezTo>
                  <a:pt x="1008" y="613"/>
                  <a:pt x="1006" y="608"/>
                  <a:pt x="1008" y="606"/>
                </a:cubicBezTo>
                <a:cubicBezTo>
                  <a:pt x="1008" y="606"/>
                  <a:pt x="1011" y="606"/>
                  <a:pt x="1011" y="605"/>
                </a:cubicBezTo>
                <a:cubicBezTo>
                  <a:pt x="1011" y="605"/>
                  <a:pt x="1011" y="605"/>
                  <a:pt x="1010" y="605"/>
                </a:cubicBezTo>
                <a:cubicBezTo>
                  <a:pt x="1009" y="604"/>
                  <a:pt x="1007" y="605"/>
                  <a:pt x="1005" y="606"/>
                </a:cubicBezTo>
                <a:close/>
                <a:moveTo>
                  <a:pt x="1063" y="620"/>
                </a:moveTo>
                <a:cubicBezTo>
                  <a:pt x="1064" y="620"/>
                  <a:pt x="1065" y="620"/>
                  <a:pt x="1066" y="619"/>
                </a:cubicBezTo>
                <a:cubicBezTo>
                  <a:pt x="1067" y="619"/>
                  <a:pt x="1067" y="618"/>
                  <a:pt x="1068" y="618"/>
                </a:cubicBezTo>
                <a:cubicBezTo>
                  <a:pt x="1066" y="617"/>
                  <a:pt x="1066" y="617"/>
                  <a:pt x="1064" y="616"/>
                </a:cubicBezTo>
                <a:cubicBezTo>
                  <a:pt x="1063" y="618"/>
                  <a:pt x="1064" y="617"/>
                  <a:pt x="1063" y="620"/>
                </a:cubicBezTo>
                <a:close/>
                <a:moveTo>
                  <a:pt x="999" y="606"/>
                </a:moveTo>
                <a:cubicBezTo>
                  <a:pt x="997" y="605"/>
                  <a:pt x="995" y="604"/>
                  <a:pt x="994" y="604"/>
                </a:cubicBezTo>
                <a:cubicBezTo>
                  <a:pt x="991" y="607"/>
                  <a:pt x="989" y="609"/>
                  <a:pt x="991" y="613"/>
                </a:cubicBezTo>
                <a:cubicBezTo>
                  <a:pt x="988" y="613"/>
                  <a:pt x="988" y="614"/>
                  <a:pt x="984" y="613"/>
                </a:cubicBezTo>
                <a:cubicBezTo>
                  <a:pt x="984" y="614"/>
                  <a:pt x="984" y="615"/>
                  <a:pt x="984" y="615"/>
                </a:cubicBezTo>
                <a:cubicBezTo>
                  <a:pt x="991" y="617"/>
                  <a:pt x="995" y="617"/>
                  <a:pt x="999" y="614"/>
                </a:cubicBezTo>
                <a:cubicBezTo>
                  <a:pt x="1000" y="614"/>
                  <a:pt x="998" y="610"/>
                  <a:pt x="999" y="606"/>
                </a:cubicBezTo>
                <a:close/>
                <a:moveTo>
                  <a:pt x="999" y="605"/>
                </a:moveTo>
                <a:cubicBezTo>
                  <a:pt x="1000" y="606"/>
                  <a:pt x="999" y="607"/>
                  <a:pt x="1002" y="606"/>
                </a:cubicBezTo>
                <a:cubicBezTo>
                  <a:pt x="1001" y="605"/>
                  <a:pt x="1001" y="606"/>
                  <a:pt x="999" y="605"/>
                </a:cubicBezTo>
                <a:close/>
                <a:moveTo>
                  <a:pt x="988" y="608"/>
                </a:moveTo>
                <a:cubicBezTo>
                  <a:pt x="981" y="607"/>
                  <a:pt x="982" y="609"/>
                  <a:pt x="978" y="612"/>
                </a:cubicBezTo>
                <a:cubicBezTo>
                  <a:pt x="978" y="610"/>
                  <a:pt x="978" y="608"/>
                  <a:pt x="977" y="607"/>
                </a:cubicBezTo>
                <a:cubicBezTo>
                  <a:pt x="976" y="606"/>
                  <a:pt x="976" y="606"/>
                  <a:pt x="975" y="605"/>
                </a:cubicBezTo>
                <a:cubicBezTo>
                  <a:pt x="969" y="604"/>
                  <a:pt x="969" y="605"/>
                  <a:pt x="964" y="607"/>
                </a:cubicBezTo>
                <a:cubicBezTo>
                  <a:pt x="964" y="609"/>
                  <a:pt x="964" y="611"/>
                  <a:pt x="964" y="612"/>
                </a:cubicBezTo>
                <a:cubicBezTo>
                  <a:pt x="965" y="613"/>
                  <a:pt x="965" y="613"/>
                  <a:pt x="965" y="614"/>
                </a:cubicBezTo>
                <a:cubicBezTo>
                  <a:pt x="968" y="614"/>
                  <a:pt x="971" y="613"/>
                  <a:pt x="973" y="612"/>
                </a:cubicBezTo>
                <a:cubicBezTo>
                  <a:pt x="974" y="612"/>
                  <a:pt x="975" y="612"/>
                  <a:pt x="976" y="613"/>
                </a:cubicBezTo>
                <a:cubicBezTo>
                  <a:pt x="974" y="615"/>
                  <a:pt x="975" y="615"/>
                  <a:pt x="972" y="615"/>
                </a:cubicBezTo>
                <a:cubicBezTo>
                  <a:pt x="973" y="617"/>
                  <a:pt x="972" y="616"/>
                  <a:pt x="973" y="617"/>
                </a:cubicBezTo>
                <a:cubicBezTo>
                  <a:pt x="973" y="618"/>
                  <a:pt x="983" y="613"/>
                  <a:pt x="986" y="613"/>
                </a:cubicBezTo>
                <a:lnTo>
                  <a:pt x="988" y="608"/>
                </a:lnTo>
                <a:close/>
                <a:moveTo>
                  <a:pt x="813" y="612"/>
                </a:moveTo>
                <a:cubicBezTo>
                  <a:pt x="816" y="612"/>
                  <a:pt x="815" y="613"/>
                  <a:pt x="817" y="611"/>
                </a:cubicBezTo>
                <a:cubicBezTo>
                  <a:pt x="817" y="611"/>
                  <a:pt x="818" y="611"/>
                  <a:pt x="818" y="611"/>
                </a:cubicBezTo>
                <a:cubicBezTo>
                  <a:pt x="818" y="611"/>
                  <a:pt x="818" y="611"/>
                  <a:pt x="818" y="610"/>
                </a:cubicBezTo>
                <a:cubicBezTo>
                  <a:pt x="817" y="610"/>
                  <a:pt x="815" y="609"/>
                  <a:pt x="813" y="608"/>
                </a:cubicBezTo>
                <a:cubicBezTo>
                  <a:pt x="813" y="610"/>
                  <a:pt x="813" y="611"/>
                  <a:pt x="813" y="612"/>
                </a:cubicBezTo>
                <a:close/>
                <a:moveTo>
                  <a:pt x="803" y="612"/>
                </a:moveTo>
                <a:cubicBezTo>
                  <a:pt x="803" y="615"/>
                  <a:pt x="802" y="613"/>
                  <a:pt x="804" y="616"/>
                </a:cubicBezTo>
                <a:cubicBezTo>
                  <a:pt x="805" y="616"/>
                  <a:pt x="805" y="617"/>
                  <a:pt x="805" y="617"/>
                </a:cubicBezTo>
                <a:cubicBezTo>
                  <a:pt x="805" y="617"/>
                  <a:pt x="805" y="616"/>
                  <a:pt x="805" y="616"/>
                </a:cubicBezTo>
                <a:cubicBezTo>
                  <a:pt x="806" y="616"/>
                  <a:pt x="806" y="616"/>
                  <a:pt x="807" y="615"/>
                </a:cubicBezTo>
                <a:cubicBezTo>
                  <a:pt x="806" y="615"/>
                  <a:pt x="806" y="615"/>
                  <a:pt x="806" y="615"/>
                </a:cubicBezTo>
                <a:cubicBezTo>
                  <a:pt x="805" y="613"/>
                  <a:pt x="805" y="614"/>
                  <a:pt x="803" y="612"/>
                </a:cubicBezTo>
                <a:close/>
                <a:moveTo>
                  <a:pt x="615" y="587"/>
                </a:moveTo>
                <a:cubicBezTo>
                  <a:pt x="614" y="586"/>
                  <a:pt x="614" y="586"/>
                  <a:pt x="612" y="585"/>
                </a:cubicBezTo>
                <a:cubicBezTo>
                  <a:pt x="610" y="587"/>
                  <a:pt x="608" y="587"/>
                  <a:pt x="609" y="590"/>
                </a:cubicBezTo>
                <a:cubicBezTo>
                  <a:pt x="612" y="591"/>
                  <a:pt x="614" y="588"/>
                  <a:pt x="615" y="587"/>
                </a:cubicBezTo>
                <a:close/>
                <a:moveTo>
                  <a:pt x="604" y="611"/>
                </a:moveTo>
                <a:cubicBezTo>
                  <a:pt x="603" y="608"/>
                  <a:pt x="604" y="610"/>
                  <a:pt x="601" y="609"/>
                </a:cubicBezTo>
                <a:cubicBezTo>
                  <a:pt x="601" y="608"/>
                  <a:pt x="602" y="606"/>
                  <a:pt x="602" y="605"/>
                </a:cubicBezTo>
                <a:cubicBezTo>
                  <a:pt x="602" y="605"/>
                  <a:pt x="601" y="605"/>
                  <a:pt x="601" y="604"/>
                </a:cubicBezTo>
                <a:cubicBezTo>
                  <a:pt x="597" y="604"/>
                  <a:pt x="588" y="603"/>
                  <a:pt x="585" y="605"/>
                </a:cubicBezTo>
                <a:cubicBezTo>
                  <a:pt x="584" y="606"/>
                  <a:pt x="585" y="608"/>
                  <a:pt x="583" y="609"/>
                </a:cubicBezTo>
                <a:cubicBezTo>
                  <a:pt x="579" y="611"/>
                  <a:pt x="576" y="609"/>
                  <a:pt x="573" y="611"/>
                </a:cubicBezTo>
                <a:cubicBezTo>
                  <a:pt x="570" y="614"/>
                  <a:pt x="572" y="615"/>
                  <a:pt x="567" y="615"/>
                </a:cubicBezTo>
                <a:cubicBezTo>
                  <a:pt x="567" y="617"/>
                  <a:pt x="567" y="617"/>
                  <a:pt x="568" y="619"/>
                </a:cubicBezTo>
                <a:cubicBezTo>
                  <a:pt x="567" y="619"/>
                  <a:pt x="567" y="619"/>
                  <a:pt x="567" y="620"/>
                </a:cubicBezTo>
                <a:cubicBezTo>
                  <a:pt x="566" y="619"/>
                  <a:pt x="566" y="619"/>
                  <a:pt x="564" y="618"/>
                </a:cubicBezTo>
                <a:cubicBezTo>
                  <a:pt x="563" y="615"/>
                  <a:pt x="563" y="612"/>
                  <a:pt x="563" y="609"/>
                </a:cubicBezTo>
                <a:cubicBezTo>
                  <a:pt x="562" y="609"/>
                  <a:pt x="561" y="608"/>
                  <a:pt x="560" y="608"/>
                </a:cubicBezTo>
                <a:cubicBezTo>
                  <a:pt x="558" y="611"/>
                  <a:pt x="555" y="617"/>
                  <a:pt x="552" y="619"/>
                </a:cubicBezTo>
                <a:cubicBezTo>
                  <a:pt x="552" y="622"/>
                  <a:pt x="554" y="622"/>
                  <a:pt x="557" y="624"/>
                </a:cubicBezTo>
                <a:cubicBezTo>
                  <a:pt x="556" y="627"/>
                  <a:pt x="556" y="626"/>
                  <a:pt x="554" y="627"/>
                </a:cubicBezTo>
                <a:cubicBezTo>
                  <a:pt x="555" y="632"/>
                  <a:pt x="556" y="630"/>
                  <a:pt x="555" y="635"/>
                </a:cubicBezTo>
                <a:cubicBezTo>
                  <a:pt x="555" y="635"/>
                  <a:pt x="556" y="635"/>
                  <a:pt x="557" y="635"/>
                </a:cubicBezTo>
                <a:cubicBezTo>
                  <a:pt x="563" y="628"/>
                  <a:pt x="566" y="620"/>
                  <a:pt x="577" y="619"/>
                </a:cubicBezTo>
                <a:cubicBezTo>
                  <a:pt x="578" y="619"/>
                  <a:pt x="577" y="619"/>
                  <a:pt x="579" y="619"/>
                </a:cubicBezTo>
                <a:cubicBezTo>
                  <a:pt x="579" y="619"/>
                  <a:pt x="580" y="620"/>
                  <a:pt x="580" y="620"/>
                </a:cubicBezTo>
                <a:cubicBezTo>
                  <a:pt x="578" y="625"/>
                  <a:pt x="577" y="624"/>
                  <a:pt x="574" y="625"/>
                </a:cubicBezTo>
                <a:cubicBezTo>
                  <a:pt x="574" y="627"/>
                  <a:pt x="573" y="627"/>
                  <a:pt x="574" y="628"/>
                </a:cubicBezTo>
                <a:cubicBezTo>
                  <a:pt x="574" y="629"/>
                  <a:pt x="574" y="629"/>
                  <a:pt x="575" y="629"/>
                </a:cubicBezTo>
                <a:cubicBezTo>
                  <a:pt x="576" y="629"/>
                  <a:pt x="578" y="629"/>
                  <a:pt x="579" y="629"/>
                </a:cubicBezTo>
                <a:cubicBezTo>
                  <a:pt x="578" y="630"/>
                  <a:pt x="577" y="630"/>
                  <a:pt x="577" y="631"/>
                </a:cubicBezTo>
                <a:cubicBezTo>
                  <a:pt x="576" y="632"/>
                  <a:pt x="576" y="634"/>
                  <a:pt x="576" y="635"/>
                </a:cubicBezTo>
                <a:cubicBezTo>
                  <a:pt x="578" y="635"/>
                  <a:pt x="577" y="635"/>
                  <a:pt x="578" y="634"/>
                </a:cubicBezTo>
                <a:cubicBezTo>
                  <a:pt x="580" y="636"/>
                  <a:pt x="580" y="635"/>
                  <a:pt x="579" y="639"/>
                </a:cubicBezTo>
                <a:cubicBezTo>
                  <a:pt x="580" y="639"/>
                  <a:pt x="581" y="639"/>
                  <a:pt x="581" y="639"/>
                </a:cubicBezTo>
                <a:cubicBezTo>
                  <a:pt x="584" y="638"/>
                  <a:pt x="585" y="638"/>
                  <a:pt x="586" y="635"/>
                </a:cubicBezTo>
                <a:cubicBezTo>
                  <a:pt x="587" y="634"/>
                  <a:pt x="587" y="634"/>
                  <a:pt x="585" y="632"/>
                </a:cubicBezTo>
                <a:cubicBezTo>
                  <a:pt x="587" y="629"/>
                  <a:pt x="589" y="629"/>
                  <a:pt x="592" y="628"/>
                </a:cubicBezTo>
                <a:cubicBezTo>
                  <a:pt x="592" y="628"/>
                  <a:pt x="593" y="628"/>
                  <a:pt x="593" y="628"/>
                </a:cubicBezTo>
                <a:cubicBezTo>
                  <a:pt x="593" y="625"/>
                  <a:pt x="590" y="621"/>
                  <a:pt x="588" y="618"/>
                </a:cubicBezTo>
                <a:cubicBezTo>
                  <a:pt x="591" y="611"/>
                  <a:pt x="598" y="612"/>
                  <a:pt x="604" y="611"/>
                </a:cubicBezTo>
                <a:close/>
                <a:moveTo>
                  <a:pt x="686" y="628"/>
                </a:moveTo>
                <a:cubicBezTo>
                  <a:pt x="687" y="628"/>
                  <a:pt x="687" y="628"/>
                  <a:pt x="688" y="628"/>
                </a:cubicBezTo>
                <a:cubicBezTo>
                  <a:pt x="689" y="627"/>
                  <a:pt x="689" y="626"/>
                  <a:pt x="690" y="625"/>
                </a:cubicBezTo>
                <a:cubicBezTo>
                  <a:pt x="691" y="624"/>
                  <a:pt x="690" y="625"/>
                  <a:pt x="691" y="624"/>
                </a:cubicBezTo>
                <a:cubicBezTo>
                  <a:pt x="690" y="623"/>
                  <a:pt x="689" y="622"/>
                  <a:pt x="687" y="622"/>
                </a:cubicBezTo>
                <a:cubicBezTo>
                  <a:pt x="686" y="624"/>
                  <a:pt x="686" y="624"/>
                  <a:pt x="686" y="628"/>
                </a:cubicBezTo>
                <a:close/>
                <a:moveTo>
                  <a:pt x="596" y="618"/>
                </a:moveTo>
                <a:cubicBezTo>
                  <a:pt x="596" y="619"/>
                  <a:pt x="596" y="620"/>
                  <a:pt x="597" y="621"/>
                </a:cubicBezTo>
                <a:cubicBezTo>
                  <a:pt x="601" y="621"/>
                  <a:pt x="601" y="620"/>
                  <a:pt x="598" y="617"/>
                </a:cubicBezTo>
                <a:cubicBezTo>
                  <a:pt x="597" y="618"/>
                  <a:pt x="598" y="618"/>
                  <a:pt x="596" y="618"/>
                </a:cubicBezTo>
                <a:close/>
                <a:moveTo>
                  <a:pt x="232" y="551"/>
                </a:moveTo>
                <a:cubicBezTo>
                  <a:pt x="234" y="551"/>
                  <a:pt x="235" y="550"/>
                  <a:pt x="236" y="550"/>
                </a:cubicBezTo>
                <a:cubicBezTo>
                  <a:pt x="237" y="550"/>
                  <a:pt x="237" y="549"/>
                  <a:pt x="237" y="548"/>
                </a:cubicBezTo>
                <a:cubicBezTo>
                  <a:pt x="233" y="548"/>
                  <a:pt x="233" y="548"/>
                  <a:pt x="233" y="548"/>
                </a:cubicBezTo>
                <a:cubicBezTo>
                  <a:pt x="233" y="549"/>
                  <a:pt x="232" y="550"/>
                  <a:pt x="232" y="551"/>
                </a:cubicBezTo>
                <a:close/>
                <a:moveTo>
                  <a:pt x="607" y="630"/>
                </a:moveTo>
                <a:cubicBezTo>
                  <a:pt x="605" y="630"/>
                  <a:pt x="605" y="631"/>
                  <a:pt x="603" y="632"/>
                </a:cubicBezTo>
                <a:cubicBezTo>
                  <a:pt x="603" y="635"/>
                  <a:pt x="603" y="635"/>
                  <a:pt x="604" y="637"/>
                </a:cubicBezTo>
                <a:cubicBezTo>
                  <a:pt x="605" y="637"/>
                  <a:pt x="605" y="637"/>
                  <a:pt x="607" y="638"/>
                </a:cubicBezTo>
                <a:cubicBezTo>
                  <a:pt x="608" y="635"/>
                  <a:pt x="608" y="632"/>
                  <a:pt x="610" y="630"/>
                </a:cubicBezTo>
                <a:cubicBezTo>
                  <a:pt x="609" y="630"/>
                  <a:pt x="609" y="630"/>
                  <a:pt x="608" y="630"/>
                </a:cubicBezTo>
                <a:cubicBezTo>
                  <a:pt x="608" y="629"/>
                  <a:pt x="609" y="630"/>
                  <a:pt x="607" y="630"/>
                </a:cubicBezTo>
                <a:close/>
                <a:moveTo>
                  <a:pt x="509" y="632"/>
                </a:moveTo>
                <a:cubicBezTo>
                  <a:pt x="509" y="634"/>
                  <a:pt x="509" y="633"/>
                  <a:pt x="510" y="634"/>
                </a:cubicBezTo>
                <a:cubicBezTo>
                  <a:pt x="510" y="635"/>
                  <a:pt x="510" y="635"/>
                  <a:pt x="510" y="635"/>
                </a:cubicBezTo>
                <a:cubicBezTo>
                  <a:pt x="511" y="635"/>
                  <a:pt x="511" y="635"/>
                  <a:pt x="512" y="635"/>
                </a:cubicBezTo>
                <a:cubicBezTo>
                  <a:pt x="511" y="632"/>
                  <a:pt x="512" y="634"/>
                  <a:pt x="509" y="632"/>
                </a:cubicBezTo>
                <a:close/>
                <a:moveTo>
                  <a:pt x="501" y="638"/>
                </a:moveTo>
                <a:cubicBezTo>
                  <a:pt x="501" y="639"/>
                  <a:pt x="501" y="639"/>
                  <a:pt x="501" y="640"/>
                </a:cubicBezTo>
                <a:cubicBezTo>
                  <a:pt x="502" y="640"/>
                  <a:pt x="504" y="640"/>
                  <a:pt x="505" y="641"/>
                </a:cubicBezTo>
                <a:cubicBezTo>
                  <a:pt x="505" y="640"/>
                  <a:pt x="505" y="639"/>
                  <a:pt x="506" y="638"/>
                </a:cubicBezTo>
                <a:cubicBezTo>
                  <a:pt x="505" y="637"/>
                  <a:pt x="504" y="637"/>
                  <a:pt x="503" y="637"/>
                </a:cubicBezTo>
                <a:cubicBezTo>
                  <a:pt x="502" y="637"/>
                  <a:pt x="502" y="638"/>
                  <a:pt x="501" y="638"/>
                </a:cubicBezTo>
                <a:close/>
                <a:moveTo>
                  <a:pt x="473" y="643"/>
                </a:moveTo>
                <a:cubicBezTo>
                  <a:pt x="472" y="644"/>
                  <a:pt x="471" y="645"/>
                  <a:pt x="470" y="645"/>
                </a:cubicBezTo>
                <a:cubicBezTo>
                  <a:pt x="470" y="646"/>
                  <a:pt x="470" y="647"/>
                  <a:pt x="470" y="647"/>
                </a:cubicBezTo>
                <a:cubicBezTo>
                  <a:pt x="471" y="647"/>
                  <a:pt x="471" y="648"/>
                  <a:pt x="472" y="648"/>
                </a:cubicBezTo>
                <a:cubicBezTo>
                  <a:pt x="473" y="647"/>
                  <a:pt x="474" y="646"/>
                  <a:pt x="475" y="645"/>
                </a:cubicBezTo>
                <a:cubicBezTo>
                  <a:pt x="474" y="642"/>
                  <a:pt x="475" y="644"/>
                  <a:pt x="473" y="643"/>
                </a:cubicBezTo>
                <a:close/>
                <a:moveTo>
                  <a:pt x="273" y="621"/>
                </a:moveTo>
                <a:cubicBezTo>
                  <a:pt x="275" y="621"/>
                  <a:pt x="278" y="621"/>
                  <a:pt x="280" y="620"/>
                </a:cubicBezTo>
                <a:cubicBezTo>
                  <a:pt x="288" y="622"/>
                  <a:pt x="288" y="621"/>
                  <a:pt x="292" y="618"/>
                </a:cubicBezTo>
                <a:cubicBezTo>
                  <a:pt x="292" y="614"/>
                  <a:pt x="293" y="615"/>
                  <a:pt x="290" y="613"/>
                </a:cubicBezTo>
                <a:cubicBezTo>
                  <a:pt x="289" y="615"/>
                  <a:pt x="289" y="615"/>
                  <a:pt x="288" y="616"/>
                </a:cubicBezTo>
                <a:cubicBezTo>
                  <a:pt x="288" y="617"/>
                  <a:pt x="288" y="616"/>
                  <a:pt x="289" y="617"/>
                </a:cubicBezTo>
                <a:cubicBezTo>
                  <a:pt x="286" y="619"/>
                  <a:pt x="277" y="619"/>
                  <a:pt x="273" y="619"/>
                </a:cubicBezTo>
                <a:lnTo>
                  <a:pt x="273" y="621"/>
                </a:lnTo>
                <a:close/>
                <a:moveTo>
                  <a:pt x="412" y="652"/>
                </a:moveTo>
                <a:cubicBezTo>
                  <a:pt x="414" y="652"/>
                  <a:pt x="414" y="653"/>
                  <a:pt x="415" y="652"/>
                </a:cubicBezTo>
                <a:cubicBezTo>
                  <a:pt x="416" y="652"/>
                  <a:pt x="416" y="652"/>
                  <a:pt x="416" y="651"/>
                </a:cubicBezTo>
                <a:cubicBezTo>
                  <a:pt x="415" y="651"/>
                  <a:pt x="415" y="650"/>
                  <a:pt x="414" y="650"/>
                </a:cubicBezTo>
                <a:cubicBezTo>
                  <a:pt x="413" y="651"/>
                  <a:pt x="412" y="652"/>
                  <a:pt x="412" y="652"/>
                </a:cubicBezTo>
                <a:close/>
                <a:moveTo>
                  <a:pt x="390" y="654"/>
                </a:moveTo>
                <a:cubicBezTo>
                  <a:pt x="390" y="655"/>
                  <a:pt x="390" y="656"/>
                  <a:pt x="390" y="656"/>
                </a:cubicBezTo>
                <a:cubicBezTo>
                  <a:pt x="395" y="657"/>
                  <a:pt x="397" y="654"/>
                  <a:pt x="395" y="651"/>
                </a:cubicBezTo>
                <a:cubicBezTo>
                  <a:pt x="394" y="652"/>
                  <a:pt x="392" y="653"/>
                  <a:pt x="390" y="654"/>
                </a:cubicBezTo>
                <a:close/>
                <a:moveTo>
                  <a:pt x="339" y="653"/>
                </a:moveTo>
                <a:cubicBezTo>
                  <a:pt x="340" y="652"/>
                  <a:pt x="341" y="651"/>
                  <a:pt x="342" y="650"/>
                </a:cubicBezTo>
                <a:cubicBezTo>
                  <a:pt x="342" y="648"/>
                  <a:pt x="342" y="648"/>
                  <a:pt x="342" y="648"/>
                </a:cubicBezTo>
                <a:cubicBezTo>
                  <a:pt x="341" y="647"/>
                  <a:pt x="339" y="647"/>
                  <a:pt x="337" y="647"/>
                </a:cubicBezTo>
                <a:cubicBezTo>
                  <a:pt x="337" y="647"/>
                  <a:pt x="337" y="647"/>
                  <a:pt x="337" y="647"/>
                </a:cubicBezTo>
                <a:cubicBezTo>
                  <a:pt x="334" y="650"/>
                  <a:pt x="335" y="651"/>
                  <a:pt x="339" y="653"/>
                </a:cubicBezTo>
                <a:close/>
                <a:moveTo>
                  <a:pt x="280" y="637"/>
                </a:moveTo>
                <a:cubicBezTo>
                  <a:pt x="276" y="637"/>
                  <a:pt x="276" y="637"/>
                  <a:pt x="276" y="637"/>
                </a:cubicBezTo>
                <a:cubicBezTo>
                  <a:pt x="275" y="639"/>
                  <a:pt x="275" y="639"/>
                  <a:pt x="275" y="639"/>
                </a:cubicBezTo>
                <a:cubicBezTo>
                  <a:pt x="277" y="639"/>
                  <a:pt x="278" y="639"/>
                  <a:pt x="280" y="639"/>
                </a:cubicBezTo>
                <a:cubicBezTo>
                  <a:pt x="280" y="639"/>
                  <a:pt x="280" y="638"/>
                  <a:pt x="280" y="637"/>
                </a:cubicBezTo>
                <a:close/>
                <a:moveTo>
                  <a:pt x="372" y="656"/>
                </a:moveTo>
                <a:cubicBezTo>
                  <a:pt x="371" y="657"/>
                  <a:pt x="372" y="656"/>
                  <a:pt x="370" y="657"/>
                </a:cubicBezTo>
                <a:cubicBezTo>
                  <a:pt x="370" y="658"/>
                  <a:pt x="370" y="658"/>
                  <a:pt x="371" y="659"/>
                </a:cubicBezTo>
                <a:cubicBezTo>
                  <a:pt x="371" y="660"/>
                  <a:pt x="371" y="659"/>
                  <a:pt x="372" y="660"/>
                </a:cubicBezTo>
                <a:cubicBezTo>
                  <a:pt x="374" y="660"/>
                  <a:pt x="373" y="660"/>
                  <a:pt x="375" y="660"/>
                </a:cubicBezTo>
                <a:cubicBezTo>
                  <a:pt x="374" y="657"/>
                  <a:pt x="374" y="658"/>
                  <a:pt x="372" y="656"/>
                </a:cubicBezTo>
                <a:close/>
                <a:moveTo>
                  <a:pt x="252" y="635"/>
                </a:moveTo>
                <a:cubicBezTo>
                  <a:pt x="253" y="636"/>
                  <a:pt x="253" y="636"/>
                  <a:pt x="255" y="636"/>
                </a:cubicBezTo>
                <a:cubicBezTo>
                  <a:pt x="255" y="635"/>
                  <a:pt x="255" y="634"/>
                  <a:pt x="255" y="633"/>
                </a:cubicBezTo>
                <a:cubicBezTo>
                  <a:pt x="251" y="633"/>
                  <a:pt x="251" y="633"/>
                  <a:pt x="251" y="633"/>
                </a:cubicBezTo>
                <a:cubicBezTo>
                  <a:pt x="252" y="634"/>
                  <a:pt x="251" y="634"/>
                  <a:pt x="252" y="635"/>
                </a:cubicBezTo>
                <a:close/>
                <a:moveTo>
                  <a:pt x="332" y="649"/>
                </a:moveTo>
                <a:cubicBezTo>
                  <a:pt x="331" y="650"/>
                  <a:pt x="332" y="649"/>
                  <a:pt x="330" y="650"/>
                </a:cubicBezTo>
                <a:cubicBezTo>
                  <a:pt x="330" y="650"/>
                  <a:pt x="330" y="651"/>
                  <a:pt x="330" y="652"/>
                </a:cubicBezTo>
                <a:cubicBezTo>
                  <a:pt x="332" y="651"/>
                  <a:pt x="331" y="652"/>
                  <a:pt x="332" y="651"/>
                </a:cubicBezTo>
                <a:cubicBezTo>
                  <a:pt x="332" y="651"/>
                  <a:pt x="333" y="651"/>
                  <a:pt x="333" y="651"/>
                </a:cubicBezTo>
                <a:cubicBezTo>
                  <a:pt x="334" y="649"/>
                  <a:pt x="333" y="650"/>
                  <a:pt x="332" y="649"/>
                </a:cubicBezTo>
                <a:close/>
                <a:moveTo>
                  <a:pt x="237" y="635"/>
                </a:moveTo>
                <a:cubicBezTo>
                  <a:pt x="237" y="635"/>
                  <a:pt x="238" y="636"/>
                  <a:pt x="238" y="636"/>
                </a:cubicBezTo>
                <a:cubicBezTo>
                  <a:pt x="240" y="639"/>
                  <a:pt x="243" y="639"/>
                  <a:pt x="244" y="641"/>
                </a:cubicBezTo>
                <a:cubicBezTo>
                  <a:pt x="246" y="641"/>
                  <a:pt x="247" y="641"/>
                  <a:pt x="249" y="642"/>
                </a:cubicBezTo>
                <a:cubicBezTo>
                  <a:pt x="248" y="640"/>
                  <a:pt x="247" y="635"/>
                  <a:pt x="246" y="634"/>
                </a:cubicBezTo>
                <a:cubicBezTo>
                  <a:pt x="244" y="634"/>
                  <a:pt x="239" y="634"/>
                  <a:pt x="237" y="635"/>
                </a:cubicBezTo>
                <a:close/>
                <a:moveTo>
                  <a:pt x="308" y="647"/>
                </a:moveTo>
                <a:cubicBezTo>
                  <a:pt x="308" y="647"/>
                  <a:pt x="308" y="646"/>
                  <a:pt x="308" y="646"/>
                </a:cubicBezTo>
                <a:cubicBezTo>
                  <a:pt x="306" y="646"/>
                  <a:pt x="305" y="646"/>
                  <a:pt x="304" y="645"/>
                </a:cubicBezTo>
                <a:cubicBezTo>
                  <a:pt x="303" y="646"/>
                  <a:pt x="301" y="646"/>
                  <a:pt x="300" y="647"/>
                </a:cubicBezTo>
                <a:cubicBezTo>
                  <a:pt x="299" y="647"/>
                  <a:pt x="298" y="647"/>
                  <a:pt x="297" y="647"/>
                </a:cubicBezTo>
                <a:cubicBezTo>
                  <a:pt x="297" y="648"/>
                  <a:pt x="297" y="649"/>
                  <a:pt x="296" y="650"/>
                </a:cubicBezTo>
                <a:cubicBezTo>
                  <a:pt x="299" y="650"/>
                  <a:pt x="304" y="648"/>
                  <a:pt x="307" y="647"/>
                </a:cubicBezTo>
                <a:cubicBezTo>
                  <a:pt x="307" y="647"/>
                  <a:pt x="307" y="647"/>
                  <a:pt x="308" y="647"/>
                </a:cubicBezTo>
                <a:close/>
                <a:moveTo>
                  <a:pt x="369" y="661"/>
                </a:moveTo>
                <a:cubicBezTo>
                  <a:pt x="369" y="661"/>
                  <a:pt x="368" y="661"/>
                  <a:pt x="368" y="661"/>
                </a:cubicBezTo>
                <a:cubicBezTo>
                  <a:pt x="368" y="662"/>
                  <a:pt x="368" y="662"/>
                  <a:pt x="369" y="663"/>
                </a:cubicBezTo>
                <a:cubicBezTo>
                  <a:pt x="370" y="664"/>
                  <a:pt x="372" y="664"/>
                  <a:pt x="374" y="663"/>
                </a:cubicBezTo>
                <a:cubicBezTo>
                  <a:pt x="375" y="663"/>
                  <a:pt x="375" y="663"/>
                  <a:pt x="376" y="663"/>
                </a:cubicBezTo>
                <a:cubicBezTo>
                  <a:pt x="376" y="662"/>
                  <a:pt x="376" y="662"/>
                  <a:pt x="376" y="661"/>
                </a:cubicBezTo>
                <a:cubicBezTo>
                  <a:pt x="375" y="661"/>
                  <a:pt x="374" y="661"/>
                  <a:pt x="372" y="660"/>
                </a:cubicBezTo>
                <a:cubicBezTo>
                  <a:pt x="371" y="661"/>
                  <a:pt x="371" y="661"/>
                  <a:pt x="369" y="661"/>
                </a:cubicBezTo>
                <a:close/>
                <a:moveTo>
                  <a:pt x="342" y="659"/>
                </a:moveTo>
                <a:cubicBezTo>
                  <a:pt x="343" y="660"/>
                  <a:pt x="343" y="660"/>
                  <a:pt x="344" y="660"/>
                </a:cubicBezTo>
                <a:cubicBezTo>
                  <a:pt x="345" y="661"/>
                  <a:pt x="344" y="660"/>
                  <a:pt x="346" y="661"/>
                </a:cubicBezTo>
                <a:cubicBezTo>
                  <a:pt x="346" y="661"/>
                  <a:pt x="347" y="661"/>
                  <a:pt x="347" y="660"/>
                </a:cubicBezTo>
                <a:cubicBezTo>
                  <a:pt x="347" y="660"/>
                  <a:pt x="347" y="659"/>
                  <a:pt x="347" y="658"/>
                </a:cubicBezTo>
                <a:cubicBezTo>
                  <a:pt x="346" y="658"/>
                  <a:pt x="345" y="658"/>
                  <a:pt x="343" y="658"/>
                </a:cubicBezTo>
                <a:cubicBezTo>
                  <a:pt x="343" y="658"/>
                  <a:pt x="342" y="659"/>
                  <a:pt x="342" y="659"/>
                </a:cubicBezTo>
                <a:close/>
                <a:moveTo>
                  <a:pt x="329" y="658"/>
                </a:moveTo>
                <a:cubicBezTo>
                  <a:pt x="328" y="658"/>
                  <a:pt x="328" y="659"/>
                  <a:pt x="328" y="660"/>
                </a:cubicBezTo>
                <a:cubicBezTo>
                  <a:pt x="332" y="660"/>
                  <a:pt x="332" y="660"/>
                  <a:pt x="331" y="657"/>
                </a:cubicBezTo>
                <a:cubicBezTo>
                  <a:pt x="330" y="658"/>
                  <a:pt x="330" y="657"/>
                  <a:pt x="329" y="658"/>
                </a:cubicBezTo>
                <a:close/>
                <a:moveTo>
                  <a:pt x="282" y="650"/>
                </a:moveTo>
                <a:cubicBezTo>
                  <a:pt x="281" y="648"/>
                  <a:pt x="282" y="650"/>
                  <a:pt x="280" y="648"/>
                </a:cubicBezTo>
                <a:cubicBezTo>
                  <a:pt x="279" y="648"/>
                  <a:pt x="279" y="648"/>
                  <a:pt x="277" y="648"/>
                </a:cubicBezTo>
                <a:cubicBezTo>
                  <a:pt x="276" y="649"/>
                  <a:pt x="276" y="649"/>
                  <a:pt x="275" y="649"/>
                </a:cubicBezTo>
                <a:cubicBezTo>
                  <a:pt x="275" y="650"/>
                  <a:pt x="275" y="650"/>
                  <a:pt x="275" y="651"/>
                </a:cubicBezTo>
                <a:cubicBezTo>
                  <a:pt x="278" y="651"/>
                  <a:pt x="279" y="651"/>
                  <a:pt x="281" y="650"/>
                </a:cubicBezTo>
                <a:cubicBezTo>
                  <a:pt x="281" y="650"/>
                  <a:pt x="281" y="650"/>
                  <a:pt x="282" y="650"/>
                </a:cubicBezTo>
                <a:close/>
                <a:moveTo>
                  <a:pt x="334" y="662"/>
                </a:moveTo>
                <a:cubicBezTo>
                  <a:pt x="334" y="665"/>
                  <a:pt x="333" y="663"/>
                  <a:pt x="337" y="665"/>
                </a:cubicBezTo>
                <a:cubicBezTo>
                  <a:pt x="336" y="662"/>
                  <a:pt x="337" y="664"/>
                  <a:pt x="334" y="662"/>
                </a:cubicBezTo>
                <a:close/>
                <a:moveTo>
                  <a:pt x="298" y="659"/>
                </a:moveTo>
                <a:cubicBezTo>
                  <a:pt x="297" y="659"/>
                  <a:pt x="297" y="659"/>
                  <a:pt x="297" y="660"/>
                </a:cubicBezTo>
                <a:cubicBezTo>
                  <a:pt x="296" y="660"/>
                  <a:pt x="296" y="661"/>
                  <a:pt x="296" y="662"/>
                </a:cubicBezTo>
                <a:cubicBezTo>
                  <a:pt x="300" y="662"/>
                  <a:pt x="301" y="663"/>
                  <a:pt x="304" y="661"/>
                </a:cubicBezTo>
                <a:cubicBezTo>
                  <a:pt x="304" y="661"/>
                  <a:pt x="304" y="661"/>
                  <a:pt x="305" y="660"/>
                </a:cubicBezTo>
                <a:cubicBezTo>
                  <a:pt x="304" y="660"/>
                  <a:pt x="302" y="659"/>
                  <a:pt x="301" y="658"/>
                </a:cubicBezTo>
                <a:cubicBezTo>
                  <a:pt x="300" y="659"/>
                  <a:pt x="300" y="659"/>
                  <a:pt x="298" y="659"/>
                </a:cubicBezTo>
                <a:close/>
                <a:moveTo>
                  <a:pt x="286" y="661"/>
                </a:moveTo>
                <a:cubicBezTo>
                  <a:pt x="286" y="661"/>
                  <a:pt x="286" y="662"/>
                  <a:pt x="285" y="663"/>
                </a:cubicBezTo>
                <a:cubicBezTo>
                  <a:pt x="289" y="663"/>
                  <a:pt x="289" y="663"/>
                  <a:pt x="292" y="662"/>
                </a:cubicBezTo>
                <a:cubicBezTo>
                  <a:pt x="292" y="662"/>
                  <a:pt x="292" y="661"/>
                  <a:pt x="292" y="661"/>
                </a:cubicBezTo>
                <a:cubicBezTo>
                  <a:pt x="291" y="661"/>
                  <a:pt x="289" y="660"/>
                  <a:pt x="288" y="660"/>
                </a:cubicBezTo>
                <a:cubicBezTo>
                  <a:pt x="287" y="661"/>
                  <a:pt x="288" y="660"/>
                  <a:pt x="286" y="661"/>
                </a:cubicBezTo>
                <a:close/>
                <a:moveTo>
                  <a:pt x="261" y="664"/>
                </a:moveTo>
                <a:cubicBezTo>
                  <a:pt x="262" y="664"/>
                  <a:pt x="264" y="665"/>
                  <a:pt x="265" y="665"/>
                </a:cubicBezTo>
                <a:cubicBezTo>
                  <a:pt x="265" y="664"/>
                  <a:pt x="265" y="664"/>
                  <a:pt x="265" y="663"/>
                </a:cubicBezTo>
                <a:cubicBezTo>
                  <a:pt x="264" y="662"/>
                  <a:pt x="263" y="662"/>
                  <a:pt x="262" y="661"/>
                </a:cubicBezTo>
                <a:cubicBezTo>
                  <a:pt x="262" y="662"/>
                  <a:pt x="261" y="663"/>
                  <a:pt x="261" y="664"/>
                </a:cubicBezTo>
                <a:close/>
                <a:moveTo>
                  <a:pt x="282" y="665"/>
                </a:moveTo>
                <a:cubicBezTo>
                  <a:pt x="280" y="666"/>
                  <a:pt x="281" y="666"/>
                  <a:pt x="278" y="666"/>
                </a:cubicBezTo>
                <a:cubicBezTo>
                  <a:pt x="278" y="666"/>
                  <a:pt x="278" y="667"/>
                  <a:pt x="278" y="668"/>
                </a:cubicBezTo>
                <a:cubicBezTo>
                  <a:pt x="280" y="668"/>
                  <a:pt x="280" y="668"/>
                  <a:pt x="281" y="667"/>
                </a:cubicBezTo>
                <a:cubicBezTo>
                  <a:pt x="282" y="667"/>
                  <a:pt x="282" y="667"/>
                  <a:pt x="282" y="667"/>
                </a:cubicBezTo>
                <a:cubicBezTo>
                  <a:pt x="283" y="665"/>
                  <a:pt x="282" y="666"/>
                  <a:pt x="282" y="665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矩形 10"/>
          <p:cNvSpPr/>
          <p:nvPr/>
        </p:nvSpPr>
        <p:spPr>
          <a:xfrm>
            <a:off x="3398791" y="436147"/>
            <a:ext cx="5394425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4500" b="1" dirty="0" smtClean="0">
                <a:blipFill>
                  <a:blip r:embed="rId3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 </a:t>
            </a:r>
            <a:r>
              <a:rPr lang="zh-CN" altLang="en-US" sz="4500" b="1" dirty="0" smtClean="0">
                <a:blipFill>
                  <a:blip r:embed="rId3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端午简介 </a:t>
            </a:r>
            <a:r>
              <a:rPr lang="en-US" altLang="zh-CN" sz="4500" b="1" dirty="0" smtClean="0">
                <a:blipFill>
                  <a:blip r:embed="rId3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endParaRPr lang="zh-CN" altLang="en-US" sz="4500" b="1" dirty="0" smtClean="0">
              <a:blipFill>
                <a:blip r:embed="rId3"/>
                <a:stretch>
                  <a:fillRect/>
                </a:stretch>
              </a:blipFill>
              <a:latin typeface="汉仪雪君体简" panose="02010604000101010101" pitchFamily="2" charset="-122"/>
              <a:ea typeface="汉仪雪君体简" panose="0201060400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266066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750" tmFilter="0,0; .5, 1; 1, 1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5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925"/>
                            </p:stCondLst>
                            <p:childTnLst>
                              <p:par>
                                <p:cTn id="2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 5"/>
          <p:cNvSpPr>
            <a:spLocks/>
          </p:cNvSpPr>
          <p:nvPr/>
        </p:nvSpPr>
        <p:spPr bwMode="auto">
          <a:xfrm>
            <a:off x="2139360" y="1582057"/>
            <a:ext cx="7951975" cy="2103249"/>
          </a:xfrm>
          <a:custGeom>
            <a:avLst/>
            <a:gdLst>
              <a:gd name="T0" fmla="*/ 757 w 1099"/>
              <a:gd name="T1" fmla="*/ 18 h 245"/>
              <a:gd name="T2" fmla="*/ 704 w 1099"/>
              <a:gd name="T3" fmla="*/ 46 h 245"/>
              <a:gd name="T4" fmla="*/ 694 w 1099"/>
              <a:gd name="T5" fmla="*/ 100 h 245"/>
              <a:gd name="T6" fmla="*/ 617 w 1099"/>
              <a:gd name="T7" fmla="*/ 49 h 245"/>
              <a:gd name="T8" fmla="*/ 530 w 1099"/>
              <a:gd name="T9" fmla="*/ 28 h 245"/>
              <a:gd name="T10" fmla="*/ 498 w 1099"/>
              <a:gd name="T11" fmla="*/ 37 h 245"/>
              <a:gd name="T12" fmla="*/ 499 w 1099"/>
              <a:gd name="T13" fmla="*/ 56 h 245"/>
              <a:gd name="T14" fmla="*/ 433 w 1099"/>
              <a:gd name="T15" fmla="*/ 19 h 245"/>
              <a:gd name="T16" fmla="*/ 430 w 1099"/>
              <a:gd name="T17" fmla="*/ 32 h 245"/>
              <a:gd name="T18" fmla="*/ 385 w 1099"/>
              <a:gd name="T19" fmla="*/ 26 h 245"/>
              <a:gd name="T20" fmla="*/ 349 w 1099"/>
              <a:gd name="T21" fmla="*/ 39 h 245"/>
              <a:gd name="T22" fmla="*/ 329 w 1099"/>
              <a:gd name="T23" fmla="*/ 50 h 245"/>
              <a:gd name="T24" fmla="*/ 346 w 1099"/>
              <a:gd name="T25" fmla="*/ 58 h 245"/>
              <a:gd name="T26" fmla="*/ 311 w 1099"/>
              <a:gd name="T27" fmla="*/ 47 h 245"/>
              <a:gd name="T28" fmla="*/ 247 w 1099"/>
              <a:gd name="T29" fmla="*/ 2 h 245"/>
              <a:gd name="T30" fmla="*/ 174 w 1099"/>
              <a:gd name="T31" fmla="*/ 16 h 245"/>
              <a:gd name="T32" fmla="*/ 168 w 1099"/>
              <a:gd name="T33" fmla="*/ 21 h 245"/>
              <a:gd name="T34" fmla="*/ 165 w 1099"/>
              <a:gd name="T35" fmla="*/ 46 h 245"/>
              <a:gd name="T36" fmla="*/ 108 w 1099"/>
              <a:gd name="T37" fmla="*/ 30 h 245"/>
              <a:gd name="T38" fmla="*/ 46 w 1099"/>
              <a:gd name="T39" fmla="*/ 13 h 245"/>
              <a:gd name="T40" fmla="*/ 33 w 1099"/>
              <a:gd name="T41" fmla="*/ 31 h 245"/>
              <a:gd name="T42" fmla="*/ 20 w 1099"/>
              <a:gd name="T43" fmla="*/ 63 h 245"/>
              <a:gd name="T44" fmla="*/ 12 w 1099"/>
              <a:gd name="T45" fmla="*/ 86 h 245"/>
              <a:gd name="T46" fmla="*/ 49 w 1099"/>
              <a:gd name="T47" fmla="*/ 113 h 245"/>
              <a:gd name="T48" fmla="*/ 113 w 1099"/>
              <a:gd name="T49" fmla="*/ 179 h 245"/>
              <a:gd name="T50" fmla="*/ 144 w 1099"/>
              <a:gd name="T51" fmla="*/ 224 h 245"/>
              <a:gd name="T52" fmla="*/ 168 w 1099"/>
              <a:gd name="T53" fmla="*/ 230 h 245"/>
              <a:gd name="T54" fmla="*/ 192 w 1099"/>
              <a:gd name="T55" fmla="*/ 219 h 245"/>
              <a:gd name="T56" fmla="*/ 222 w 1099"/>
              <a:gd name="T57" fmla="*/ 229 h 245"/>
              <a:gd name="T58" fmla="*/ 237 w 1099"/>
              <a:gd name="T59" fmla="*/ 222 h 245"/>
              <a:gd name="T60" fmla="*/ 245 w 1099"/>
              <a:gd name="T61" fmla="*/ 232 h 245"/>
              <a:gd name="T62" fmla="*/ 285 w 1099"/>
              <a:gd name="T63" fmla="*/ 236 h 245"/>
              <a:gd name="T64" fmla="*/ 316 w 1099"/>
              <a:gd name="T65" fmla="*/ 233 h 245"/>
              <a:gd name="T66" fmla="*/ 374 w 1099"/>
              <a:gd name="T67" fmla="*/ 236 h 245"/>
              <a:gd name="T68" fmla="*/ 430 w 1099"/>
              <a:gd name="T69" fmla="*/ 240 h 245"/>
              <a:gd name="T70" fmla="*/ 444 w 1099"/>
              <a:gd name="T71" fmla="*/ 228 h 245"/>
              <a:gd name="T72" fmla="*/ 465 w 1099"/>
              <a:gd name="T73" fmla="*/ 207 h 245"/>
              <a:gd name="T74" fmla="*/ 510 w 1099"/>
              <a:gd name="T75" fmla="*/ 219 h 245"/>
              <a:gd name="T76" fmla="*/ 576 w 1099"/>
              <a:gd name="T77" fmla="*/ 228 h 245"/>
              <a:gd name="T78" fmla="*/ 611 w 1099"/>
              <a:gd name="T79" fmla="*/ 219 h 245"/>
              <a:gd name="T80" fmla="*/ 630 w 1099"/>
              <a:gd name="T81" fmla="*/ 189 h 245"/>
              <a:gd name="T82" fmla="*/ 673 w 1099"/>
              <a:gd name="T83" fmla="*/ 219 h 245"/>
              <a:gd name="T84" fmla="*/ 745 w 1099"/>
              <a:gd name="T85" fmla="*/ 224 h 245"/>
              <a:gd name="T86" fmla="*/ 792 w 1099"/>
              <a:gd name="T87" fmla="*/ 209 h 245"/>
              <a:gd name="T88" fmla="*/ 821 w 1099"/>
              <a:gd name="T89" fmla="*/ 216 h 245"/>
              <a:gd name="T90" fmla="*/ 887 w 1099"/>
              <a:gd name="T91" fmla="*/ 227 h 245"/>
              <a:gd name="T92" fmla="*/ 936 w 1099"/>
              <a:gd name="T93" fmla="*/ 215 h 245"/>
              <a:gd name="T94" fmla="*/ 965 w 1099"/>
              <a:gd name="T95" fmla="*/ 207 h 245"/>
              <a:gd name="T96" fmla="*/ 1016 w 1099"/>
              <a:gd name="T97" fmla="*/ 218 h 245"/>
              <a:gd name="T98" fmla="*/ 1069 w 1099"/>
              <a:gd name="T99" fmla="*/ 190 h 245"/>
              <a:gd name="T100" fmla="*/ 1081 w 1099"/>
              <a:gd name="T101" fmla="*/ 159 h 245"/>
              <a:gd name="T102" fmla="*/ 1099 w 1099"/>
              <a:gd name="T103" fmla="*/ 66 h 245"/>
              <a:gd name="T104" fmla="*/ 1080 w 1099"/>
              <a:gd name="T105" fmla="*/ 47 h 245"/>
              <a:gd name="T106" fmla="*/ 1048 w 1099"/>
              <a:gd name="T107" fmla="*/ 8 h 245"/>
              <a:gd name="T108" fmla="*/ 1003 w 1099"/>
              <a:gd name="T109" fmla="*/ 25 h 245"/>
              <a:gd name="T110" fmla="*/ 978 w 1099"/>
              <a:gd name="T111" fmla="*/ 30 h 245"/>
              <a:gd name="T112" fmla="*/ 962 w 1099"/>
              <a:gd name="T113" fmla="*/ 43 h 245"/>
              <a:gd name="T114" fmla="*/ 939 w 1099"/>
              <a:gd name="T115" fmla="*/ 33 h 245"/>
              <a:gd name="T116" fmla="*/ 889 w 1099"/>
              <a:gd name="T117" fmla="*/ 16 h 245"/>
              <a:gd name="T118" fmla="*/ 850 w 1099"/>
              <a:gd name="T119" fmla="*/ 36 h 245"/>
              <a:gd name="T120" fmla="*/ 821 w 1099"/>
              <a:gd name="T121" fmla="*/ 54 h 245"/>
              <a:gd name="T122" fmla="*/ 782 w 1099"/>
              <a:gd name="T123" fmla="*/ 25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99" h="245">
                <a:moveTo>
                  <a:pt x="788" y="50"/>
                </a:moveTo>
                <a:cubicBezTo>
                  <a:pt x="786" y="49"/>
                  <a:pt x="784" y="46"/>
                  <a:pt x="783" y="44"/>
                </a:cubicBezTo>
                <a:cubicBezTo>
                  <a:pt x="779" y="35"/>
                  <a:pt x="772" y="27"/>
                  <a:pt x="765" y="20"/>
                </a:cubicBezTo>
                <a:cubicBezTo>
                  <a:pt x="764" y="19"/>
                  <a:pt x="764" y="19"/>
                  <a:pt x="763" y="18"/>
                </a:cubicBezTo>
                <a:cubicBezTo>
                  <a:pt x="761" y="17"/>
                  <a:pt x="759" y="17"/>
                  <a:pt x="757" y="18"/>
                </a:cubicBezTo>
                <a:cubicBezTo>
                  <a:pt x="749" y="22"/>
                  <a:pt x="741" y="25"/>
                  <a:pt x="732" y="27"/>
                </a:cubicBezTo>
                <a:cubicBezTo>
                  <a:pt x="730" y="27"/>
                  <a:pt x="727" y="26"/>
                  <a:pt x="725" y="26"/>
                </a:cubicBezTo>
                <a:cubicBezTo>
                  <a:pt x="721" y="28"/>
                  <a:pt x="717" y="29"/>
                  <a:pt x="713" y="31"/>
                </a:cubicBezTo>
                <a:cubicBezTo>
                  <a:pt x="715" y="40"/>
                  <a:pt x="708" y="46"/>
                  <a:pt x="706" y="55"/>
                </a:cubicBezTo>
                <a:cubicBezTo>
                  <a:pt x="705" y="52"/>
                  <a:pt x="707" y="48"/>
                  <a:pt x="704" y="46"/>
                </a:cubicBezTo>
                <a:cubicBezTo>
                  <a:pt x="704" y="46"/>
                  <a:pt x="703" y="47"/>
                  <a:pt x="703" y="47"/>
                </a:cubicBezTo>
                <a:cubicBezTo>
                  <a:pt x="702" y="54"/>
                  <a:pt x="702" y="60"/>
                  <a:pt x="702" y="66"/>
                </a:cubicBezTo>
                <a:cubicBezTo>
                  <a:pt x="702" y="66"/>
                  <a:pt x="702" y="66"/>
                  <a:pt x="702" y="66"/>
                </a:cubicBezTo>
                <a:cubicBezTo>
                  <a:pt x="701" y="67"/>
                  <a:pt x="700" y="68"/>
                  <a:pt x="700" y="69"/>
                </a:cubicBezTo>
                <a:cubicBezTo>
                  <a:pt x="700" y="80"/>
                  <a:pt x="697" y="90"/>
                  <a:pt x="694" y="100"/>
                </a:cubicBezTo>
                <a:cubicBezTo>
                  <a:pt x="694" y="101"/>
                  <a:pt x="691" y="102"/>
                  <a:pt x="690" y="102"/>
                </a:cubicBezTo>
                <a:cubicBezTo>
                  <a:pt x="686" y="100"/>
                  <a:pt x="682" y="98"/>
                  <a:pt x="678" y="95"/>
                </a:cubicBezTo>
                <a:cubicBezTo>
                  <a:pt x="669" y="87"/>
                  <a:pt x="658" y="82"/>
                  <a:pt x="650" y="74"/>
                </a:cubicBezTo>
                <a:cubicBezTo>
                  <a:pt x="648" y="72"/>
                  <a:pt x="645" y="70"/>
                  <a:pt x="643" y="69"/>
                </a:cubicBezTo>
                <a:cubicBezTo>
                  <a:pt x="633" y="63"/>
                  <a:pt x="624" y="57"/>
                  <a:pt x="617" y="49"/>
                </a:cubicBezTo>
                <a:cubicBezTo>
                  <a:pt x="612" y="45"/>
                  <a:pt x="608" y="41"/>
                  <a:pt x="602" y="38"/>
                </a:cubicBezTo>
                <a:cubicBezTo>
                  <a:pt x="594" y="33"/>
                  <a:pt x="587" y="26"/>
                  <a:pt x="579" y="21"/>
                </a:cubicBezTo>
                <a:cubicBezTo>
                  <a:pt x="575" y="20"/>
                  <a:pt x="571" y="19"/>
                  <a:pt x="567" y="20"/>
                </a:cubicBezTo>
                <a:cubicBezTo>
                  <a:pt x="562" y="21"/>
                  <a:pt x="557" y="20"/>
                  <a:pt x="553" y="19"/>
                </a:cubicBezTo>
                <a:cubicBezTo>
                  <a:pt x="544" y="21"/>
                  <a:pt x="537" y="24"/>
                  <a:pt x="530" y="28"/>
                </a:cubicBezTo>
                <a:cubicBezTo>
                  <a:pt x="526" y="29"/>
                  <a:pt x="524" y="29"/>
                  <a:pt x="521" y="29"/>
                </a:cubicBezTo>
                <a:cubicBezTo>
                  <a:pt x="518" y="30"/>
                  <a:pt x="518" y="33"/>
                  <a:pt x="516" y="34"/>
                </a:cubicBezTo>
                <a:cubicBezTo>
                  <a:pt x="513" y="33"/>
                  <a:pt x="510" y="30"/>
                  <a:pt x="508" y="34"/>
                </a:cubicBezTo>
                <a:cubicBezTo>
                  <a:pt x="505" y="35"/>
                  <a:pt x="502" y="35"/>
                  <a:pt x="499" y="35"/>
                </a:cubicBezTo>
                <a:cubicBezTo>
                  <a:pt x="499" y="36"/>
                  <a:pt x="498" y="37"/>
                  <a:pt x="498" y="37"/>
                </a:cubicBezTo>
                <a:cubicBezTo>
                  <a:pt x="499" y="40"/>
                  <a:pt x="501" y="42"/>
                  <a:pt x="502" y="45"/>
                </a:cubicBezTo>
                <a:cubicBezTo>
                  <a:pt x="502" y="45"/>
                  <a:pt x="502" y="45"/>
                  <a:pt x="502" y="45"/>
                </a:cubicBezTo>
                <a:cubicBezTo>
                  <a:pt x="500" y="45"/>
                  <a:pt x="499" y="47"/>
                  <a:pt x="499" y="50"/>
                </a:cubicBezTo>
                <a:cubicBezTo>
                  <a:pt x="499" y="52"/>
                  <a:pt x="499" y="54"/>
                  <a:pt x="499" y="56"/>
                </a:cubicBezTo>
                <a:cubicBezTo>
                  <a:pt x="499" y="56"/>
                  <a:pt x="499" y="56"/>
                  <a:pt x="499" y="56"/>
                </a:cubicBezTo>
                <a:cubicBezTo>
                  <a:pt x="497" y="55"/>
                  <a:pt x="495" y="54"/>
                  <a:pt x="494" y="54"/>
                </a:cubicBezTo>
                <a:cubicBezTo>
                  <a:pt x="491" y="55"/>
                  <a:pt x="489" y="55"/>
                  <a:pt x="487" y="54"/>
                </a:cubicBezTo>
                <a:cubicBezTo>
                  <a:pt x="485" y="54"/>
                  <a:pt x="483" y="54"/>
                  <a:pt x="481" y="54"/>
                </a:cubicBezTo>
                <a:cubicBezTo>
                  <a:pt x="473" y="46"/>
                  <a:pt x="464" y="40"/>
                  <a:pt x="454" y="34"/>
                </a:cubicBezTo>
                <a:cubicBezTo>
                  <a:pt x="446" y="30"/>
                  <a:pt x="440" y="24"/>
                  <a:pt x="433" y="19"/>
                </a:cubicBezTo>
                <a:cubicBezTo>
                  <a:pt x="431" y="18"/>
                  <a:pt x="429" y="17"/>
                  <a:pt x="427" y="17"/>
                </a:cubicBezTo>
                <a:cubicBezTo>
                  <a:pt x="426" y="17"/>
                  <a:pt x="425" y="18"/>
                  <a:pt x="426" y="19"/>
                </a:cubicBezTo>
                <a:cubicBezTo>
                  <a:pt x="428" y="23"/>
                  <a:pt x="432" y="25"/>
                  <a:pt x="433" y="30"/>
                </a:cubicBezTo>
                <a:cubicBezTo>
                  <a:pt x="433" y="31"/>
                  <a:pt x="432" y="32"/>
                  <a:pt x="431" y="32"/>
                </a:cubicBezTo>
                <a:cubicBezTo>
                  <a:pt x="431" y="32"/>
                  <a:pt x="430" y="32"/>
                  <a:pt x="430" y="32"/>
                </a:cubicBezTo>
                <a:cubicBezTo>
                  <a:pt x="430" y="32"/>
                  <a:pt x="429" y="31"/>
                  <a:pt x="429" y="31"/>
                </a:cubicBezTo>
                <a:cubicBezTo>
                  <a:pt x="425" y="26"/>
                  <a:pt x="420" y="21"/>
                  <a:pt x="416" y="16"/>
                </a:cubicBezTo>
                <a:cubicBezTo>
                  <a:pt x="412" y="14"/>
                  <a:pt x="407" y="14"/>
                  <a:pt x="402" y="15"/>
                </a:cubicBezTo>
                <a:cubicBezTo>
                  <a:pt x="398" y="18"/>
                  <a:pt x="393" y="22"/>
                  <a:pt x="388" y="25"/>
                </a:cubicBezTo>
                <a:cubicBezTo>
                  <a:pt x="387" y="26"/>
                  <a:pt x="386" y="26"/>
                  <a:pt x="385" y="26"/>
                </a:cubicBezTo>
                <a:cubicBezTo>
                  <a:pt x="383" y="27"/>
                  <a:pt x="380" y="28"/>
                  <a:pt x="377" y="29"/>
                </a:cubicBezTo>
                <a:cubicBezTo>
                  <a:pt x="375" y="29"/>
                  <a:pt x="374" y="29"/>
                  <a:pt x="372" y="28"/>
                </a:cubicBezTo>
                <a:cubicBezTo>
                  <a:pt x="369" y="29"/>
                  <a:pt x="367" y="31"/>
                  <a:pt x="364" y="32"/>
                </a:cubicBezTo>
                <a:cubicBezTo>
                  <a:pt x="362" y="33"/>
                  <a:pt x="359" y="33"/>
                  <a:pt x="356" y="35"/>
                </a:cubicBezTo>
                <a:cubicBezTo>
                  <a:pt x="354" y="37"/>
                  <a:pt x="352" y="38"/>
                  <a:pt x="349" y="39"/>
                </a:cubicBezTo>
                <a:cubicBezTo>
                  <a:pt x="347" y="39"/>
                  <a:pt x="345" y="38"/>
                  <a:pt x="342" y="37"/>
                </a:cubicBezTo>
                <a:cubicBezTo>
                  <a:pt x="342" y="40"/>
                  <a:pt x="342" y="43"/>
                  <a:pt x="342" y="46"/>
                </a:cubicBezTo>
                <a:cubicBezTo>
                  <a:pt x="339" y="45"/>
                  <a:pt x="336" y="43"/>
                  <a:pt x="334" y="45"/>
                </a:cubicBezTo>
                <a:cubicBezTo>
                  <a:pt x="333" y="45"/>
                  <a:pt x="333" y="45"/>
                  <a:pt x="333" y="45"/>
                </a:cubicBezTo>
                <a:cubicBezTo>
                  <a:pt x="332" y="47"/>
                  <a:pt x="330" y="49"/>
                  <a:pt x="329" y="50"/>
                </a:cubicBezTo>
                <a:cubicBezTo>
                  <a:pt x="330" y="54"/>
                  <a:pt x="333" y="57"/>
                  <a:pt x="335" y="60"/>
                </a:cubicBezTo>
                <a:cubicBezTo>
                  <a:pt x="336" y="61"/>
                  <a:pt x="338" y="60"/>
                  <a:pt x="339" y="59"/>
                </a:cubicBezTo>
                <a:cubicBezTo>
                  <a:pt x="339" y="57"/>
                  <a:pt x="340" y="55"/>
                  <a:pt x="341" y="54"/>
                </a:cubicBezTo>
                <a:cubicBezTo>
                  <a:pt x="341" y="53"/>
                  <a:pt x="343" y="53"/>
                  <a:pt x="343" y="54"/>
                </a:cubicBezTo>
                <a:cubicBezTo>
                  <a:pt x="344" y="55"/>
                  <a:pt x="345" y="57"/>
                  <a:pt x="346" y="58"/>
                </a:cubicBezTo>
                <a:cubicBezTo>
                  <a:pt x="346" y="60"/>
                  <a:pt x="345" y="61"/>
                  <a:pt x="345" y="62"/>
                </a:cubicBezTo>
                <a:cubicBezTo>
                  <a:pt x="343" y="65"/>
                  <a:pt x="340" y="67"/>
                  <a:pt x="336" y="67"/>
                </a:cubicBezTo>
                <a:cubicBezTo>
                  <a:pt x="335" y="67"/>
                  <a:pt x="334" y="66"/>
                  <a:pt x="333" y="66"/>
                </a:cubicBezTo>
                <a:cubicBezTo>
                  <a:pt x="326" y="60"/>
                  <a:pt x="320" y="54"/>
                  <a:pt x="313" y="49"/>
                </a:cubicBezTo>
                <a:cubicBezTo>
                  <a:pt x="313" y="48"/>
                  <a:pt x="312" y="47"/>
                  <a:pt x="311" y="47"/>
                </a:cubicBezTo>
                <a:cubicBezTo>
                  <a:pt x="303" y="42"/>
                  <a:pt x="297" y="34"/>
                  <a:pt x="289" y="29"/>
                </a:cubicBezTo>
                <a:cubicBezTo>
                  <a:pt x="282" y="23"/>
                  <a:pt x="274" y="18"/>
                  <a:pt x="267" y="13"/>
                </a:cubicBezTo>
                <a:cubicBezTo>
                  <a:pt x="266" y="12"/>
                  <a:pt x="264" y="11"/>
                  <a:pt x="262" y="10"/>
                </a:cubicBezTo>
                <a:cubicBezTo>
                  <a:pt x="257" y="10"/>
                  <a:pt x="253" y="7"/>
                  <a:pt x="250" y="3"/>
                </a:cubicBezTo>
                <a:cubicBezTo>
                  <a:pt x="249" y="3"/>
                  <a:pt x="248" y="3"/>
                  <a:pt x="247" y="2"/>
                </a:cubicBezTo>
                <a:cubicBezTo>
                  <a:pt x="245" y="3"/>
                  <a:pt x="243" y="4"/>
                  <a:pt x="241" y="5"/>
                </a:cubicBezTo>
                <a:cubicBezTo>
                  <a:pt x="234" y="3"/>
                  <a:pt x="227" y="2"/>
                  <a:pt x="221" y="0"/>
                </a:cubicBezTo>
                <a:cubicBezTo>
                  <a:pt x="211" y="3"/>
                  <a:pt x="204" y="11"/>
                  <a:pt x="195" y="15"/>
                </a:cubicBezTo>
                <a:cubicBezTo>
                  <a:pt x="189" y="16"/>
                  <a:pt x="182" y="15"/>
                  <a:pt x="176" y="14"/>
                </a:cubicBezTo>
                <a:cubicBezTo>
                  <a:pt x="175" y="13"/>
                  <a:pt x="174" y="14"/>
                  <a:pt x="174" y="16"/>
                </a:cubicBezTo>
                <a:cubicBezTo>
                  <a:pt x="175" y="17"/>
                  <a:pt x="177" y="18"/>
                  <a:pt x="179" y="19"/>
                </a:cubicBezTo>
                <a:cubicBezTo>
                  <a:pt x="179" y="19"/>
                  <a:pt x="179" y="20"/>
                  <a:pt x="179" y="21"/>
                </a:cubicBezTo>
                <a:cubicBezTo>
                  <a:pt x="178" y="21"/>
                  <a:pt x="177" y="21"/>
                  <a:pt x="176" y="21"/>
                </a:cubicBezTo>
                <a:cubicBezTo>
                  <a:pt x="174" y="21"/>
                  <a:pt x="172" y="21"/>
                  <a:pt x="169" y="20"/>
                </a:cubicBezTo>
                <a:cubicBezTo>
                  <a:pt x="169" y="20"/>
                  <a:pt x="169" y="21"/>
                  <a:pt x="168" y="21"/>
                </a:cubicBezTo>
                <a:cubicBezTo>
                  <a:pt x="168" y="21"/>
                  <a:pt x="168" y="22"/>
                  <a:pt x="168" y="22"/>
                </a:cubicBezTo>
                <a:cubicBezTo>
                  <a:pt x="170" y="24"/>
                  <a:pt x="173" y="25"/>
                  <a:pt x="174" y="28"/>
                </a:cubicBezTo>
                <a:cubicBezTo>
                  <a:pt x="174" y="30"/>
                  <a:pt x="173" y="32"/>
                  <a:pt x="171" y="32"/>
                </a:cubicBezTo>
                <a:cubicBezTo>
                  <a:pt x="167" y="31"/>
                  <a:pt x="165" y="33"/>
                  <a:pt x="163" y="36"/>
                </a:cubicBezTo>
                <a:cubicBezTo>
                  <a:pt x="162" y="40"/>
                  <a:pt x="165" y="43"/>
                  <a:pt x="165" y="46"/>
                </a:cubicBezTo>
                <a:cubicBezTo>
                  <a:pt x="165" y="47"/>
                  <a:pt x="164" y="48"/>
                  <a:pt x="163" y="48"/>
                </a:cubicBezTo>
                <a:cubicBezTo>
                  <a:pt x="159" y="50"/>
                  <a:pt x="154" y="50"/>
                  <a:pt x="151" y="53"/>
                </a:cubicBezTo>
                <a:cubicBezTo>
                  <a:pt x="150" y="53"/>
                  <a:pt x="147" y="54"/>
                  <a:pt x="145" y="53"/>
                </a:cubicBezTo>
                <a:cubicBezTo>
                  <a:pt x="140" y="51"/>
                  <a:pt x="135" y="49"/>
                  <a:pt x="130" y="46"/>
                </a:cubicBezTo>
                <a:cubicBezTo>
                  <a:pt x="123" y="40"/>
                  <a:pt x="115" y="36"/>
                  <a:pt x="108" y="30"/>
                </a:cubicBezTo>
                <a:cubicBezTo>
                  <a:pt x="106" y="28"/>
                  <a:pt x="103" y="27"/>
                  <a:pt x="100" y="26"/>
                </a:cubicBezTo>
                <a:cubicBezTo>
                  <a:pt x="94" y="23"/>
                  <a:pt x="88" y="20"/>
                  <a:pt x="82" y="17"/>
                </a:cubicBezTo>
                <a:cubicBezTo>
                  <a:pt x="76" y="16"/>
                  <a:pt x="70" y="16"/>
                  <a:pt x="64" y="18"/>
                </a:cubicBezTo>
                <a:cubicBezTo>
                  <a:pt x="60" y="16"/>
                  <a:pt x="55" y="14"/>
                  <a:pt x="51" y="12"/>
                </a:cubicBezTo>
                <a:cubicBezTo>
                  <a:pt x="49" y="11"/>
                  <a:pt x="47" y="12"/>
                  <a:pt x="46" y="13"/>
                </a:cubicBezTo>
                <a:cubicBezTo>
                  <a:pt x="44" y="15"/>
                  <a:pt x="43" y="17"/>
                  <a:pt x="45" y="18"/>
                </a:cubicBezTo>
                <a:cubicBezTo>
                  <a:pt x="46" y="20"/>
                  <a:pt x="47" y="21"/>
                  <a:pt x="48" y="22"/>
                </a:cubicBezTo>
                <a:cubicBezTo>
                  <a:pt x="49" y="23"/>
                  <a:pt x="49" y="25"/>
                  <a:pt x="48" y="26"/>
                </a:cubicBezTo>
                <a:cubicBezTo>
                  <a:pt x="46" y="29"/>
                  <a:pt x="44" y="30"/>
                  <a:pt x="41" y="31"/>
                </a:cubicBezTo>
                <a:cubicBezTo>
                  <a:pt x="38" y="31"/>
                  <a:pt x="35" y="31"/>
                  <a:pt x="33" y="31"/>
                </a:cubicBezTo>
                <a:cubicBezTo>
                  <a:pt x="29" y="31"/>
                  <a:pt x="25" y="30"/>
                  <a:pt x="21" y="30"/>
                </a:cubicBezTo>
                <a:cubicBezTo>
                  <a:pt x="15" y="30"/>
                  <a:pt x="10" y="33"/>
                  <a:pt x="9" y="40"/>
                </a:cubicBezTo>
                <a:cubicBezTo>
                  <a:pt x="9" y="43"/>
                  <a:pt x="13" y="45"/>
                  <a:pt x="15" y="48"/>
                </a:cubicBezTo>
                <a:cubicBezTo>
                  <a:pt x="15" y="51"/>
                  <a:pt x="15" y="53"/>
                  <a:pt x="15" y="56"/>
                </a:cubicBezTo>
                <a:cubicBezTo>
                  <a:pt x="17" y="59"/>
                  <a:pt x="18" y="61"/>
                  <a:pt x="20" y="63"/>
                </a:cubicBezTo>
                <a:cubicBezTo>
                  <a:pt x="19" y="67"/>
                  <a:pt x="16" y="69"/>
                  <a:pt x="14" y="71"/>
                </a:cubicBezTo>
                <a:cubicBezTo>
                  <a:pt x="10" y="73"/>
                  <a:pt x="6" y="71"/>
                  <a:pt x="2" y="71"/>
                </a:cubicBezTo>
                <a:cubicBezTo>
                  <a:pt x="2" y="72"/>
                  <a:pt x="1" y="73"/>
                  <a:pt x="0" y="74"/>
                </a:cubicBezTo>
                <a:cubicBezTo>
                  <a:pt x="0" y="76"/>
                  <a:pt x="0" y="77"/>
                  <a:pt x="0" y="78"/>
                </a:cubicBezTo>
                <a:cubicBezTo>
                  <a:pt x="3" y="83"/>
                  <a:pt x="8" y="83"/>
                  <a:pt x="12" y="86"/>
                </a:cubicBezTo>
                <a:cubicBezTo>
                  <a:pt x="13" y="87"/>
                  <a:pt x="14" y="89"/>
                  <a:pt x="14" y="90"/>
                </a:cubicBezTo>
                <a:cubicBezTo>
                  <a:pt x="17" y="91"/>
                  <a:pt x="18" y="92"/>
                  <a:pt x="20" y="93"/>
                </a:cubicBezTo>
                <a:cubicBezTo>
                  <a:pt x="22" y="94"/>
                  <a:pt x="23" y="96"/>
                  <a:pt x="25" y="98"/>
                </a:cubicBezTo>
                <a:cubicBezTo>
                  <a:pt x="29" y="101"/>
                  <a:pt x="33" y="105"/>
                  <a:pt x="39" y="107"/>
                </a:cubicBezTo>
                <a:cubicBezTo>
                  <a:pt x="42" y="109"/>
                  <a:pt x="46" y="111"/>
                  <a:pt x="49" y="113"/>
                </a:cubicBezTo>
                <a:cubicBezTo>
                  <a:pt x="60" y="121"/>
                  <a:pt x="71" y="129"/>
                  <a:pt x="81" y="139"/>
                </a:cubicBezTo>
                <a:cubicBezTo>
                  <a:pt x="80" y="145"/>
                  <a:pt x="85" y="148"/>
                  <a:pt x="86" y="152"/>
                </a:cubicBezTo>
                <a:cubicBezTo>
                  <a:pt x="87" y="153"/>
                  <a:pt x="89" y="154"/>
                  <a:pt x="92" y="155"/>
                </a:cubicBezTo>
                <a:cubicBezTo>
                  <a:pt x="94" y="160"/>
                  <a:pt x="99" y="165"/>
                  <a:pt x="104" y="169"/>
                </a:cubicBezTo>
                <a:cubicBezTo>
                  <a:pt x="108" y="172"/>
                  <a:pt x="111" y="174"/>
                  <a:pt x="113" y="179"/>
                </a:cubicBezTo>
                <a:cubicBezTo>
                  <a:pt x="118" y="183"/>
                  <a:pt x="121" y="190"/>
                  <a:pt x="125" y="196"/>
                </a:cubicBezTo>
                <a:cubicBezTo>
                  <a:pt x="127" y="198"/>
                  <a:pt x="129" y="201"/>
                  <a:pt x="133" y="202"/>
                </a:cubicBezTo>
                <a:cubicBezTo>
                  <a:pt x="134" y="203"/>
                  <a:pt x="135" y="204"/>
                  <a:pt x="135" y="206"/>
                </a:cubicBezTo>
                <a:cubicBezTo>
                  <a:pt x="134" y="209"/>
                  <a:pt x="136" y="212"/>
                  <a:pt x="139" y="214"/>
                </a:cubicBezTo>
                <a:cubicBezTo>
                  <a:pt x="143" y="216"/>
                  <a:pt x="142" y="220"/>
                  <a:pt x="144" y="224"/>
                </a:cubicBezTo>
                <a:cubicBezTo>
                  <a:pt x="144" y="224"/>
                  <a:pt x="146" y="224"/>
                  <a:pt x="146" y="224"/>
                </a:cubicBezTo>
                <a:cubicBezTo>
                  <a:pt x="147" y="223"/>
                  <a:pt x="148" y="222"/>
                  <a:pt x="150" y="221"/>
                </a:cubicBezTo>
                <a:cubicBezTo>
                  <a:pt x="154" y="223"/>
                  <a:pt x="157" y="227"/>
                  <a:pt x="161" y="229"/>
                </a:cubicBezTo>
                <a:cubicBezTo>
                  <a:pt x="162" y="230"/>
                  <a:pt x="163" y="230"/>
                  <a:pt x="165" y="231"/>
                </a:cubicBezTo>
                <a:cubicBezTo>
                  <a:pt x="166" y="231"/>
                  <a:pt x="168" y="231"/>
                  <a:pt x="168" y="230"/>
                </a:cubicBezTo>
                <a:cubicBezTo>
                  <a:pt x="169" y="229"/>
                  <a:pt x="170" y="227"/>
                  <a:pt x="170" y="226"/>
                </a:cubicBezTo>
                <a:cubicBezTo>
                  <a:pt x="171" y="221"/>
                  <a:pt x="175" y="221"/>
                  <a:pt x="179" y="221"/>
                </a:cubicBezTo>
                <a:cubicBezTo>
                  <a:pt x="179" y="221"/>
                  <a:pt x="179" y="221"/>
                  <a:pt x="179" y="221"/>
                </a:cubicBezTo>
                <a:cubicBezTo>
                  <a:pt x="180" y="219"/>
                  <a:pt x="181" y="217"/>
                  <a:pt x="185" y="216"/>
                </a:cubicBezTo>
                <a:cubicBezTo>
                  <a:pt x="187" y="217"/>
                  <a:pt x="189" y="218"/>
                  <a:pt x="192" y="219"/>
                </a:cubicBezTo>
                <a:cubicBezTo>
                  <a:pt x="193" y="218"/>
                  <a:pt x="194" y="216"/>
                  <a:pt x="195" y="215"/>
                </a:cubicBezTo>
                <a:cubicBezTo>
                  <a:pt x="196" y="214"/>
                  <a:pt x="197" y="214"/>
                  <a:pt x="197" y="215"/>
                </a:cubicBezTo>
                <a:cubicBezTo>
                  <a:pt x="198" y="218"/>
                  <a:pt x="200" y="219"/>
                  <a:pt x="202" y="218"/>
                </a:cubicBezTo>
                <a:cubicBezTo>
                  <a:pt x="208" y="221"/>
                  <a:pt x="212" y="226"/>
                  <a:pt x="216" y="230"/>
                </a:cubicBezTo>
                <a:cubicBezTo>
                  <a:pt x="218" y="231"/>
                  <a:pt x="220" y="231"/>
                  <a:pt x="222" y="229"/>
                </a:cubicBezTo>
                <a:cubicBezTo>
                  <a:pt x="222" y="226"/>
                  <a:pt x="221" y="223"/>
                  <a:pt x="220" y="220"/>
                </a:cubicBezTo>
                <a:cubicBezTo>
                  <a:pt x="223" y="217"/>
                  <a:pt x="225" y="220"/>
                  <a:pt x="228" y="219"/>
                </a:cubicBezTo>
                <a:cubicBezTo>
                  <a:pt x="230" y="219"/>
                  <a:pt x="232" y="218"/>
                  <a:pt x="235" y="217"/>
                </a:cubicBezTo>
                <a:cubicBezTo>
                  <a:pt x="235" y="218"/>
                  <a:pt x="236" y="220"/>
                  <a:pt x="236" y="221"/>
                </a:cubicBezTo>
                <a:cubicBezTo>
                  <a:pt x="237" y="222"/>
                  <a:pt x="235" y="221"/>
                  <a:pt x="237" y="222"/>
                </a:cubicBezTo>
                <a:cubicBezTo>
                  <a:pt x="237" y="222"/>
                  <a:pt x="237" y="221"/>
                  <a:pt x="236" y="221"/>
                </a:cubicBezTo>
                <a:cubicBezTo>
                  <a:pt x="235" y="222"/>
                  <a:pt x="234" y="223"/>
                  <a:pt x="234" y="224"/>
                </a:cubicBezTo>
                <a:cubicBezTo>
                  <a:pt x="234" y="228"/>
                  <a:pt x="234" y="232"/>
                  <a:pt x="234" y="235"/>
                </a:cubicBezTo>
                <a:cubicBezTo>
                  <a:pt x="234" y="236"/>
                  <a:pt x="235" y="237"/>
                  <a:pt x="236" y="237"/>
                </a:cubicBezTo>
                <a:cubicBezTo>
                  <a:pt x="240" y="236"/>
                  <a:pt x="242" y="234"/>
                  <a:pt x="245" y="232"/>
                </a:cubicBezTo>
                <a:cubicBezTo>
                  <a:pt x="248" y="229"/>
                  <a:pt x="252" y="230"/>
                  <a:pt x="255" y="232"/>
                </a:cubicBezTo>
                <a:cubicBezTo>
                  <a:pt x="259" y="234"/>
                  <a:pt x="262" y="236"/>
                  <a:pt x="265" y="237"/>
                </a:cubicBezTo>
                <a:cubicBezTo>
                  <a:pt x="267" y="238"/>
                  <a:pt x="269" y="239"/>
                  <a:pt x="270" y="240"/>
                </a:cubicBezTo>
                <a:cubicBezTo>
                  <a:pt x="271" y="242"/>
                  <a:pt x="273" y="244"/>
                  <a:pt x="276" y="244"/>
                </a:cubicBezTo>
                <a:cubicBezTo>
                  <a:pt x="278" y="241"/>
                  <a:pt x="280" y="238"/>
                  <a:pt x="285" y="236"/>
                </a:cubicBezTo>
                <a:cubicBezTo>
                  <a:pt x="289" y="235"/>
                  <a:pt x="292" y="232"/>
                  <a:pt x="294" y="228"/>
                </a:cubicBezTo>
                <a:cubicBezTo>
                  <a:pt x="293" y="227"/>
                  <a:pt x="293" y="225"/>
                  <a:pt x="292" y="223"/>
                </a:cubicBezTo>
                <a:cubicBezTo>
                  <a:pt x="293" y="223"/>
                  <a:pt x="294" y="222"/>
                  <a:pt x="294" y="222"/>
                </a:cubicBezTo>
                <a:cubicBezTo>
                  <a:pt x="299" y="225"/>
                  <a:pt x="304" y="227"/>
                  <a:pt x="308" y="231"/>
                </a:cubicBezTo>
                <a:cubicBezTo>
                  <a:pt x="310" y="234"/>
                  <a:pt x="313" y="234"/>
                  <a:pt x="316" y="233"/>
                </a:cubicBezTo>
                <a:cubicBezTo>
                  <a:pt x="317" y="233"/>
                  <a:pt x="318" y="233"/>
                  <a:pt x="319" y="233"/>
                </a:cubicBezTo>
                <a:cubicBezTo>
                  <a:pt x="324" y="236"/>
                  <a:pt x="327" y="243"/>
                  <a:pt x="334" y="244"/>
                </a:cubicBezTo>
                <a:cubicBezTo>
                  <a:pt x="340" y="243"/>
                  <a:pt x="342" y="237"/>
                  <a:pt x="346" y="233"/>
                </a:cubicBezTo>
                <a:cubicBezTo>
                  <a:pt x="351" y="231"/>
                  <a:pt x="355" y="233"/>
                  <a:pt x="360" y="232"/>
                </a:cubicBezTo>
                <a:cubicBezTo>
                  <a:pt x="365" y="232"/>
                  <a:pt x="369" y="234"/>
                  <a:pt x="374" y="236"/>
                </a:cubicBezTo>
                <a:cubicBezTo>
                  <a:pt x="378" y="239"/>
                  <a:pt x="382" y="240"/>
                  <a:pt x="387" y="238"/>
                </a:cubicBezTo>
                <a:cubicBezTo>
                  <a:pt x="389" y="240"/>
                  <a:pt x="390" y="242"/>
                  <a:pt x="392" y="244"/>
                </a:cubicBezTo>
                <a:cubicBezTo>
                  <a:pt x="398" y="242"/>
                  <a:pt x="405" y="240"/>
                  <a:pt x="411" y="238"/>
                </a:cubicBezTo>
                <a:cubicBezTo>
                  <a:pt x="415" y="239"/>
                  <a:pt x="418" y="241"/>
                  <a:pt x="422" y="243"/>
                </a:cubicBezTo>
                <a:cubicBezTo>
                  <a:pt x="424" y="242"/>
                  <a:pt x="427" y="241"/>
                  <a:pt x="430" y="240"/>
                </a:cubicBezTo>
                <a:cubicBezTo>
                  <a:pt x="434" y="241"/>
                  <a:pt x="438" y="242"/>
                  <a:pt x="442" y="243"/>
                </a:cubicBezTo>
                <a:cubicBezTo>
                  <a:pt x="444" y="244"/>
                  <a:pt x="447" y="245"/>
                  <a:pt x="448" y="243"/>
                </a:cubicBezTo>
                <a:cubicBezTo>
                  <a:pt x="450" y="241"/>
                  <a:pt x="448" y="238"/>
                  <a:pt x="447" y="236"/>
                </a:cubicBezTo>
                <a:cubicBezTo>
                  <a:pt x="446" y="234"/>
                  <a:pt x="444" y="231"/>
                  <a:pt x="443" y="229"/>
                </a:cubicBezTo>
                <a:cubicBezTo>
                  <a:pt x="443" y="229"/>
                  <a:pt x="443" y="228"/>
                  <a:pt x="444" y="228"/>
                </a:cubicBezTo>
                <a:cubicBezTo>
                  <a:pt x="444" y="227"/>
                  <a:pt x="445" y="227"/>
                  <a:pt x="445" y="227"/>
                </a:cubicBezTo>
                <a:cubicBezTo>
                  <a:pt x="447" y="229"/>
                  <a:pt x="449" y="231"/>
                  <a:pt x="451" y="233"/>
                </a:cubicBezTo>
                <a:cubicBezTo>
                  <a:pt x="452" y="232"/>
                  <a:pt x="454" y="232"/>
                  <a:pt x="454" y="232"/>
                </a:cubicBezTo>
                <a:cubicBezTo>
                  <a:pt x="457" y="224"/>
                  <a:pt x="462" y="218"/>
                  <a:pt x="464" y="210"/>
                </a:cubicBezTo>
                <a:cubicBezTo>
                  <a:pt x="464" y="209"/>
                  <a:pt x="464" y="208"/>
                  <a:pt x="465" y="207"/>
                </a:cubicBezTo>
                <a:cubicBezTo>
                  <a:pt x="466" y="205"/>
                  <a:pt x="470" y="203"/>
                  <a:pt x="472" y="204"/>
                </a:cubicBezTo>
                <a:cubicBezTo>
                  <a:pt x="480" y="208"/>
                  <a:pt x="487" y="212"/>
                  <a:pt x="493" y="218"/>
                </a:cubicBezTo>
                <a:cubicBezTo>
                  <a:pt x="495" y="220"/>
                  <a:pt x="495" y="224"/>
                  <a:pt x="499" y="224"/>
                </a:cubicBezTo>
                <a:cubicBezTo>
                  <a:pt x="502" y="224"/>
                  <a:pt x="503" y="221"/>
                  <a:pt x="506" y="220"/>
                </a:cubicBezTo>
                <a:cubicBezTo>
                  <a:pt x="507" y="219"/>
                  <a:pt x="509" y="219"/>
                  <a:pt x="510" y="219"/>
                </a:cubicBezTo>
                <a:cubicBezTo>
                  <a:pt x="512" y="220"/>
                  <a:pt x="514" y="221"/>
                  <a:pt x="516" y="221"/>
                </a:cubicBezTo>
                <a:cubicBezTo>
                  <a:pt x="521" y="220"/>
                  <a:pt x="525" y="221"/>
                  <a:pt x="529" y="222"/>
                </a:cubicBezTo>
                <a:cubicBezTo>
                  <a:pt x="536" y="225"/>
                  <a:pt x="543" y="227"/>
                  <a:pt x="550" y="229"/>
                </a:cubicBezTo>
                <a:cubicBezTo>
                  <a:pt x="556" y="228"/>
                  <a:pt x="562" y="227"/>
                  <a:pt x="568" y="226"/>
                </a:cubicBezTo>
                <a:cubicBezTo>
                  <a:pt x="570" y="227"/>
                  <a:pt x="573" y="228"/>
                  <a:pt x="576" y="228"/>
                </a:cubicBezTo>
                <a:cubicBezTo>
                  <a:pt x="579" y="229"/>
                  <a:pt x="581" y="227"/>
                  <a:pt x="584" y="227"/>
                </a:cubicBezTo>
                <a:cubicBezTo>
                  <a:pt x="591" y="226"/>
                  <a:pt x="598" y="225"/>
                  <a:pt x="605" y="227"/>
                </a:cubicBezTo>
                <a:cubicBezTo>
                  <a:pt x="605" y="227"/>
                  <a:pt x="605" y="227"/>
                  <a:pt x="605" y="227"/>
                </a:cubicBezTo>
                <a:cubicBezTo>
                  <a:pt x="605" y="227"/>
                  <a:pt x="605" y="226"/>
                  <a:pt x="605" y="226"/>
                </a:cubicBezTo>
                <a:cubicBezTo>
                  <a:pt x="605" y="222"/>
                  <a:pt x="607" y="219"/>
                  <a:pt x="611" y="219"/>
                </a:cubicBezTo>
                <a:cubicBezTo>
                  <a:pt x="611" y="219"/>
                  <a:pt x="611" y="219"/>
                  <a:pt x="611" y="219"/>
                </a:cubicBezTo>
                <a:cubicBezTo>
                  <a:pt x="613" y="218"/>
                  <a:pt x="614" y="217"/>
                  <a:pt x="616" y="216"/>
                </a:cubicBezTo>
                <a:cubicBezTo>
                  <a:pt x="618" y="215"/>
                  <a:pt x="619" y="213"/>
                  <a:pt x="619" y="210"/>
                </a:cubicBezTo>
                <a:cubicBezTo>
                  <a:pt x="619" y="202"/>
                  <a:pt x="622" y="195"/>
                  <a:pt x="626" y="188"/>
                </a:cubicBezTo>
                <a:cubicBezTo>
                  <a:pt x="628" y="187"/>
                  <a:pt x="629" y="189"/>
                  <a:pt x="630" y="189"/>
                </a:cubicBezTo>
                <a:cubicBezTo>
                  <a:pt x="631" y="190"/>
                  <a:pt x="632" y="192"/>
                  <a:pt x="633" y="192"/>
                </a:cubicBezTo>
                <a:cubicBezTo>
                  <a:pt x="636" y="193"/>
                  <a:pt x="638" y="194"/>
                  <a:pt x="640" y="196"/>
                </a:cubicBezTo>
                <a:cubicBezTo>
                  <a:pt x="644" y="200"/>
                  <a:pt x="648" y="204"/>
                  <a:pt x="651" y="207"/>
                </a:cubicBezTo>
                <a:cubicBezTo>
                  <a:pt x="658" y="213"/>
                  <a:pt x="658" y="213"/>
                  <a:pt x="667" y="215"/>
                </a:cubicBezTo>
                <a:cubicBezTo>
                  <a:pt x="669" y="216"/>
                  <a:pt x="671" y="217"/>
                  <a:pt x="673" y="219"/>
                </a:cubicBezTo>
                <a:cubicBezTo>
                  <a:pt x="677" y="219"/>
                  <a:pt x="682" y="220"/>
                  <a:pt x="686" y="220"/>
                </a:cubicBezTo>
                <a:cubicBezTo>
                  <a:pt x="694" y="226"/>
                  <a:pt x="704" y="226"/>
                  <a:pt x="713" y="228"/>
                </a:cubicBezTo>
                <a:cubicBezTo>
                  <a:pt x="715" y="227"/>
                  <a:pt x="717" y="226"/>
                  <a:pt x="719" y="225"/>
                </a:cubicBezTo>
                <a:cubicBezTo>
                  <a:pt x="725" y="227"/>
                  <a:pt x="731" y="228"/>
                  <a:pt x="737" y="230"/>
                </a:cubicBezTo>
                <a:cubicBezTo>
                  <a:pt x="741" y="229"/>
                  <a:pt x="742" y="225"/>
                  <a:pt x="745" y="224"/>
                </a:cubicBezTo>
                <a:cubicBezTo>
                  <a:pt x="746" y="224"/>
                  <a:pt x="747" y="225"/>
                  <a:pt x="748" y="226"/>
                </a:cubicBezTo>
                <a:cubicBezTo>
                  <a:pt x="748" y="226"/>
                  <a:pt x="748" y="226"/>
                  <a:pt x="748" y="226"/>
                </a:cubicBezTo>
                <a:cubicBezTo>
                  <a:pt x="752" y="226"/>
                  <a:pt x="757" y="223"/>
                  <a:pt x="761" y="225"/>
                </a:cubicBezTo>
                <a:cubicBezTo>
                  <a:pt x="766" y="224"/>
                  <a:pt x="772" y="225"/>
                  <a:pt x="778" y="222"/>
                </a:cubicBezTo>
                <a:cubicBezTo>
                  <a:pt x="784" y="219"/>
                  <a:pt x="789" y="215"/>
                  <a:pt x="792" y="209"/>
                </a:cubicBezTo>
                <a:cubicBezTo>
                  <a:pt x="794" y="204"/>
                  <a:pt x="797" y="200"/>
                  <a:pt x="799" y="195"/>
                </a:cubicBezTo>
                <a:cubicBezTo>
                  <a:pt x="800" y="194"/>
                  <a:pt x="801" y="194"/>
                  <a:pt x="802" y="193"/>
                </a:cubicBezTo>
                <a:cubicBezTo>
                  <a:pt x="803" y="194"/>
                  <a:pt x="804" y="194"/>
                  <a:pt x="804" y="194"/>
                </a:cubicBezTo>
                <a:cubicBezTo>
                  <a:pt x="804" y="199"/>
                  <a:pt x="807" y="203"/>
                  <a:pt x="811" y="206"/>
                </a:cubicBezTo>
                <a:cubicBezTo>
                  <a:pt x="815" y="208"/>
                  <a:pt x="819" y="211"/>
                  <a:pt x="821" y="216"/>
                </a:cubicBezTo>
                <a:cubicBezTo>
                  <a:pt x="823" y="216"/>
                  <a:pt x="825" y="216"/>
                  <a:pt x="828" y="216"/>
                </a:cubicBezTo>
                <a:cubicBezTo>
                  <a:pt x="831" y="218"/>
                  <a:pt x="834" y="221"/>
                  <a:pt x="838" y="223"/>
                </a:cubicBezTo>
                <a:cubicBezTo>
                  <a:pt x="842" y="224"/>
                  <a:pt x="846" y="225"/>
                  <a:pt x="850" y="226"/>
                </a:cubicBezTo>
                <a:cubicBezTo>
                  <a:pt x="856" y="227"/>
                  <a:pt x="862" y="229"/>
                  <a:pt x="868" y="226"/>
                </a:cubicBezTo>
                <a:cubicBezTo>
                  <a:pt x="874" y="227"/>
                  <a:pt x="881" y="226"/>
                  <a:pt x="887" y="227"/>
                </a:cubicBezTo>
                <a:cubicBezTo>
                  <a:pt x="890" y="227"/>
                  <a:pt x="893" y="230"/>
                  <a:pt x="896" y="231"/>
                </a:cubicBezTo>
                <a:cubicBezTo>
                  <a:pt x="898" y="231"/>
                  <a:pt x="899" y="229"/>
                  <a:pt x="900" y="227"/>
                </a:cubicBezTo>
                <a:cubicBezTo>
                  <a:pt x="903" y="223"/>
                  <a:pt x="907" y="220"/>
                  <a:pt x="910" y="217"/>
                </a:cubicBezTo>
                <a:cubicBezTo>
                  <a:pt x="917" y="218"/>
                  <a:pt x="920" y="225"/>
                  <a:pt x="926" y="225"/>
                </a:cubicBezTo>
                <a:cubicBezTo>
                  <a:pt x="929" y="219"/>
                  <a:pt x="929" y="219"/>
                  <a:pt x="936" y="215"/>
                </a:cubicBezTo>
                <a:cubicBezTo>
                  <a:pt x="938" y="210"/>
                  <a:pt x="941" y="204"/>
                  <a:pt x="942" y="198"/>
                </a:cubicBezTo>
                <a:cubicBezTo>
                  <a:pt x="942" y="193"/>
                  <a:pt x="945" y="189"/>
                  <a:pt x="947" y="185"/>
                </a:cubicBezTo>
                <a:cubicBezTo>
                  <a:pt x="947" y="184"/>
                  <a:pt x="948" y="184"/>
                  <a:pt x="949" y="183"/>
                </a:cubicBezTo>
                <a:cubicBezTo>
                  <a:pt x="954" y="188"/>
                  <a:pt x="953" y="195"/>
                  <a:pt x="957" y="200"/>
                </a:cubicBezTo>
                <a:cubicBezTo>
                  <a:pt x="959" y="202"/>
                  <a:pt x="963" y="203"/>
                  <a:pt x="965" y="207"/>
                </a:cubicBezTo>
                <a:cubicBezTo>
                  <a:pt x="965" y="208"/>
                  <a:pt x="967" y="209"/>
                  <a:pt x="967" y="211"/>
                </a:cubicBezTo>
                <a:cubicBezTo>
                  <a:pt x="972" y="217"/>
                  <a:pt x="978" y="221"/>
                  <a:pt x="987" y="220"/>
                </a:cubicBezTo>
                <a:cubicBezTo>
                  <a:pt x="992" y="220"/>
                  <a:pt x="998" y="220"/>
                  <a:pt x="1003" y="223"/>
                </a:cubicBezTo>
                <a:cubicBezTo>
                  <a:pt x="1005" y="224"/>
                  <a:pt x="1007" y="223"/>
                  <a:pt x="1009" y="223"/>
                </a:cubicBezTo>
                <a:cubicBezTo>
                  <a:pt x="1011" y="221"/>
                  <a:pt x="1013" y="219"/>
                  <a:pt x="1016" y="218"/>
                </a:cubicBezTo>
                <a:cubicBezTo>
                  <a:pt x="1020" y="218"/>
                  <a:pt x="1023" y="215"/>
                  <a:pt x="1026" y="214"/>
                </a:cubicBezTo>
                <a:cubicBezTo>
                  <a:pt x="1033" y="210"/>
                  <a:pt x="1041" y="208"/>
                  <a:pt x="1049" y="209"/>
                </a:cubicBezTo>
                <a:cubicBezTo>
                  <a:pt x="1053" y="209"/>
                  <a:pt x="1056" y="209"/>
                  <a:pt x="1058" y="209"/>
                </a:cubicBezTo>
                <a:cubicBezTo>
                  <a:pt x="1064" y="207"/>
                  <a:pt x="1066" y="201"/>
                  <a:pt x="1069" y="200"/>
                </a:cubicBezTo>
                <a:cubicBezTo>
                  <a:pt x="1071" y="196"/>
                  <a:pt x="1069" y="193"/>
                  <a:pt x="1069" y="190"/>
                </a:cubicBezTo>
                <a:cubicBezTo>
                  <a:pt x="1070" y="190"/>
                  <a:pt x="1071" y="189"/>
                  <a:pt x="1072" y="189"/>
                </a:cubicBezTo>
                <a:cubicBezTo>
                  <a:pt x="1075" y="188"/>
                  <a:pt x="1076" y="185"/>
                  <a:pt x="1076" y="183"/>
                </a:cubicBezTo>
                <a:cubicBezTo>
                  <a:pt x="1076" y="181"/>
                  <a:pt x="1075" y="179"/>
                  <a:pt x="1075" y="176"/>
                </a:cubicBezTo>
                <a:cubicBezTo>
                  <a:pt x="1075" y="175"/>
                  <a:pt x="1076" y="173"/>
                  <a:pt x="1077" y="171"/>
                </a:cubicBezTo>
                <a:cubicBezTo>
                  <a:pt x="1079" y="167"/>
                  <a:pt x="1081" y="163"/>
                  <a:pt x="1081" y="159"/>
                </a:cubicBezTo>
                <a:cubicBezTo>
                  <a:pt x="1081" y="151"/>
                  <a:pt x="1083" y="144"/>
                  <a:pt x="1085" y="137"/>
                </a:cubicBezTo>
                <a:cubicBezTo>
                  <a:pt x="1086" y="133"/>
                  <a:pt x="1087" y="129"/>
                  <a:pt x="1088" y="126"/>
                </a:cubicBezTo>
                <a:cubicBezTo>
                  <a:pt x="1088" y="114"/>
                  <a:pt x="1090" y="103"/>
                  <a:pt x="1093" y="92"/>
                </a:cubicBezTo>
                <a:cubicBezTo>
                  <a:pt x="1093" y="90"/>
                  <a:pt x="1094" y="89"/>
                  <a:pt x="1094" y="88"/>
                </a:cubicBezTo>
                <a:cubicBezTo>
                  <a:pt x="1093" y="80"/>
                  <a:pt x="1096" y="73"/>
                  <a:pt x="1099" y="66"/>
                </a:cubicBezTo>
                <a:cubicBezTo>
                  <a:pt x="1097" y="58"/>
                  <a:pt x="1097" y="58"/>
                  <a:pt x="1093" y="55"/>
                </a:cubicBezTo>
                <a:cubicBezTo>
                  <a:pt x="1089" y="59"/>
                  <a:pt x="1086" y="64"/>
                  <a:pt x="1083" y="68"/>
                </a:cubicBezTo>
                <a:cubicBezTo>
                  <a:pt x="1082" y="69"/>
                  <a:pt x="1080" y="69"/>
                  <a:pt x="1077" y="67"/>
                </a:cubicBezTo>
                <a:cubicBezTo>
                  <a:pt x="1078" y="62"/>
                  <a:pt x="1080" y="57"/>
                  <a:pt x="1080" y="53"/>
                </a:cubicBezTo>
                <a:cubicBezTo>
                  <a:pt x="1081" y="51"/>
                  <a:pt x="1080" y="48"/>
                  <a:pt x="1080" y="47"/>
                </a:cubicBezTo>
                <a:cubicBezTo>
                  <a:pt x="1079" y="42"/>
                  <a:pt x="1076" y="41"/>
                  <a:pt x="1074" y="38"/>
                </a:cubicBezTo>
                <a:cubicBezTo>
                  <a:pt x="1072" y="36"/>
                  <a:pt x="1071" y="33"/>
                  <a:pt x="1071" y="30"/>
                </a:cubicBezTo>
                <a:cubicBezTo>
                  <a:pt x="1071" y="24"/>
                  <a:pt x="1069" y="19"/>
                  <a:pt x="1065" y="14"/>
                </a:cubicBezTo>
                <a:cubicBezTo>
                  <a:pt x="1063" y="11"/>
                  <a:pt x="1061" y="8"/>
                  <a:pt x="1059" y="5"/>
                </a:cubicBezTo>
                <a:cubicBezTo>
                  <a:pt x="1055" y="6"/>
                  <a:pt x="1051" y="7"/>
                  <a:pt x="1048" y="8"/>
                </a:cubicBezTo>
                <a:cubicBezTo>
                  <a:pt x="1046" y="8"/>
                  <a:pt x="1045" y="9"/>
                  <a:pt x="1044" y="10"/>
                </a:cubicBezTo>
                <a:cubicBezTo>
                  <a:pt x="1039" y="14"/>
                  <a:pt x="1032" y="16"/>
                  <a:pt x="1025" y="15"/>
                </a:cubicBezTo>
                <a:cubicBezTo>
                  <a:pt x="1020" y="15"/>
                  <a:pt x="1015" y="16"/>
                  <a:pt x="1010" y="19"/>
                </a:cubicBezTo>
                <a:cubicBezTo>
                  <a:pt x="1009" y="21"/>
                  <a:pt x="1007" y="23"/>
                  <a:pt x="1006" y="24"/>
                </a:cubicBezTo>
                <a:cubicBezTo>
                  <a:pt x="1005" y="25"/>
                  <a:pt x="1004" y="25"/>
                  <a:pt x="1003" y="25"/>
                </a:cubicBezTo>
                <a:cubicBezTo>
                  <a:pt x="1001" y="24"/>
                  <a:pt x="999" y="25"/>
                  <a:pt x="996" y="24"/>
                </a:cubicBezTo>
                <a:cubicBezTo>
                  <a:pt x="994" y="24"/>
                  <a:pt x="992" y="22"/>
                  <a:pt x="989" y="24"/>
                </a:cubicBezTo>
                <a:cubicBezTo>
                  <a:pt x="989" y="25"/>
                  <a:pt x="989" y="27"/>
                  <a:pt x="989" y="29"/>
                </a:cubicBezTo>
                <a:cubicBezTo>
                  <a:pt x="988" y="30"/>
                  <a:pt x="987" y="30"/>
                  <a:pt x="986" y="29"/>
                </a:cubicBezTo>
                <a:cubicBezTo>
                  <a:pt x="983" y="28"/>
                  <a:pt x="981" y="27"/>
                  <a:pt x="978" y="30"/>
                </a:cubicBezTo>
                <a:cubicBezTo>
                  <a:pt x="975" y="32"/>
                  <a:pt x="975" y="36"/>
                  <a:pt x="978" y="38"/>
                </a:cubicBezTo>
                <a:cubicBezTo>
                  <a:pt x="980" y="39"/>
                  <a:pt x="982" y="40"/>
                  <a:pt x="984" y="42"/>
                </a:cubicBezTo>
                <a:cubicBezTo>
                  <a:pt x="983" y="45"/>
                  <a:pt x="982" y="48"/>
                  <a:pt x="982" y="51"/>
                </a:cubicBezTo>
                <a:cubicBezTo>
                  <a:pt x="978" y="53"/>
                  <a:pt x="978" y="53"/>
                  <a:pt x="973" y="52"/>
                </a:cubicBezTo>
                <a:cubicBezTo>
                  <a:pt x="969" y="49"/>
                  <a:pt x="965" y="46"/>
                  <a:pt x="962" y="43"/>
                </a:cubicBezTo>
                <a:cubicBezTo>
                  <a:pt x="960" y="39"/>
                  <a:pt x="959" y="36"/>
                  <a:pt x="958" y="33"/>
                </a:cubicBezTo>
                <a:cubicBezTo>
                  <a:pt x="955" y="30"/>
                  <a:pt x="952" y="32"/>
                  <a:pt x="949" y="30"/>
                </a:cubicBezTo>
                <a:cubicBezTo>
                  <a:pt x="947" y="28"/>
                  <a:pt x="944" y="27"/>
                  <a:pt x="941" y="26"/>
                </a:cubicBezTo>
                <a:cubicBezTo>
                  <a:pt x="941" y="26"/>
                  <a:pt x="941" y="26"/>
                  <a:pt x="941" y="26"/>
                </a:cubicBezTo>
                <a:cubicBezTo>
                  <a:pt x="941" y="28"/>
                  <a:pt x="941" y="31"/>
                  <a:pt x="939" y="33"/>
                </a:cubicBezTo>
                <a:cubicBezTo>
                  <a:pt x="935" y="32"/>
                  <a:pt x="934" y="29"/>
                  <a:pt x="932" y="27"/>
                </a:cubicBezTo>
                <a:cubicBezTo>
                  <a:pt x="930" y="24"/>
                  <a:pt x="927" y="22"/>
                  <a:pt x="925" y="20"/>
                </a:cubicBezTo>
                <a:cubicBezTo>
                  <a:pt x="922" y="17"/>
                  <a:pt x="920" y="16"/>
                  <a:pt x="917" y="14"/>
                </a:cubicBezTo>
                <a:cubicBezTo>
                  <a:pt x="909" y="10"/>
                  <a:pt x="901" y="12"/>
                  <a:pt x="894" y="17"/>
                </a:cubicBezTo>
                <a:cubicBezTo>
                  <a:pt x="892" y="17"/>
                  <a:pt x="891" y="17"/>
                  <a:pt x="889" y="16"/>
                </a:cubicBezTo>
                <a:cubicBezTo>
                  <a:pt x="887" y="17"/>
                  <a:pt x="884" y="18"/>
                  <a:pt x="882" y="19"/>
                </a:cubicBezTo>
                <a:cubicBezTo>
                  <a:pt x="876" y="20"/>
                  <a:pt x="869" y="18"/>
                  <a:pt x="863" y="21"/>
                </a:cubicBezTo>
                <a:cubicBezTo>
                  <a:pt x="861" y="25"/>
                  <a:pt x="859" y="29"/>
                  <a:pt x="858" y="33"/>
                </a:cubicBezTo>
                <a:cubicBezTo>
                  <a:pt x="856" y="36"/>
                  <a:pt x="854" y="38"/>
                  <a:pt x="851" y="36"/>
                </a:cubicBezTo>
                <a:cubicBezTo>
                  <a:pt x="851" y="36"/>
                  <a:pt x="850" y="36"/>
                  <a:pt x="850" y="36"/>
                </a:cubicBezTo>
                <a:cubicBezTo>
                  <a:pt x="848" y="41"/>
                  <a:pt x="848" y="46"/>
                  <a:pt x="848" y="50"/>
                </a:cubicBezTo>
                <a:cubicBezTo>
                  <a:pt x="847" y="59"/>
                  <a:pt x="846" y="66"/>
                  <a:pt x="843" y="74"/>
                </a:cubicBezTo>
                <a:cubicBezTo>
                  <a:pt x="843" y="77"/>
                  <a:pt x="838" y="78"/>
                  <a:pt x="836" y="76"/>
                </a:cubicBezTo>
                <a:cubicBezTo>
                  <a:pt x="835" y="75"/>
                  <a:pt x="833" y="73"/>
                  <a:pt x="832" y="72"/>
                </a:cubicBezTo>
                <a:cubicBezTo>
                  <a:pt x="828" y="66"/>
                  <a:pt x="825" y="61"/>
                  <a:pt x="821" y="54"/>
                </a:cubicBezTo>
                <a:cubicBezTo>
                  <a:pt x="819" y="53"/>
                  <a:pt x="817" y="52"/>
                  <a:pt x="814" y="50"/>
                </a:cubicBezTo>
                <a:cubicBezTo>
                  <a:pt x="812" y="49"/>
                  <a:pt x="810" y="47"/>
                  <a:pt x="809" y="46"/>
                </a:cubicBezTo>
                <a:cubicBezTo>
                  <a:pt x="804" y="37"/>
                  <a:pt x="796" y="32"/>
                  <a:pt x="788" y="27"/>
                </a:cubicBezTo>
                <a:cubicBezTo>
                  <a:pt x="787" y="25"/>
                  <a:pt x="785" y="24"/>
                  <a:pt x="784" y="23"/>
                </a:cubicBezTo>
                <a:cubicBezTo>
                  <a:pt x="783" y="24"/>
                  <a:pt x="782" y="24"/>
                  <a:pt x="782" y="25"/>
                </a:cubicBezTo>
                <a:cubicBezTo>
                  <a:pt x="781" y="26"/>
                  <a:pt x="781" y="27"/>
                  <a:pt x="782" y="28"/>
                </a:cubicBezTo>
                <a:cubicBezTo>
                  <a:pt x="784" y="31"/>
                  <a:pt x="785" y="33"/>
                  <a:pt x="787" y="36"/>
                </a:cubicBezTo>
                <a:cubicBezTo>
                  <a:pt x="788" y="41"/>
                  <a:pt x="788" y="45"/>
                  <a:pt x="788" y="50"/>
                </a:cubicBez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矩形 15"/>
          <p:cNvSpPr/>
          <p:nvPr/>
        </p:nvSpPr>
        <p:spPr>
          <a:xfrm>
            <a:off x="5105985" y="3824174"/>
            <a:ext cx="1980029" cy="523220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pPr algn="dist"/>
            <a:r>
              <a:rPr lang="zh-CN" altLang="en-US" sz="2800" dirty="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rPr>
              <a:t>端午节简介</a:t>
            </a:r>
          </a:p>
        </p:txBody>
      </p:sp>
      <p:sp>
        <p:nvSpPr>
          <p:cNvPr id="17" name="矩形 16"/>
          <p:cNvSpPr/>
          <p:nvPr/>
        </p:nvSpPr>
        <p:spPr>
          <a:xfrm>
            <a:off x="1973940" y="4398857"/>
            <a:ext cx="8244118" cy="812530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请在此处添加说明文字，请在此处添加说明文字，请在此处添加说明文字，请在此处添加说明文字，请在此处添加说明文字，请在此处添加说明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……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1973940" y="5302417"/>
            <a:ext cx="8244118" cy="613694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Please add a caption here, Please add a caption here, Please add a caption here, Please add a caption here, Please add a caption here, Please add a caption here ……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3398791" y="436147"/>
            <a:ext cx="5394425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4500" b="1" dirty="0" smtClean="0">
                <a:blipFill>
                  <a:blip r:embed="rId3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 </a:t>
            </a:r>
            <a:r>
              <a:rPr lang="zh-CN" altLang="en-US" sz="4500" b="1" dirty="0" smtClean="0">
                <a:blipFill>
                  <a:blip r:embed="rId3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端午简介 </a:t>
            </a:r>
            <a:r>
              <a:rPr lang="en-US" altLang="zh-CN" sz="4500" b="1" dirty="0" smtClean="0">
                <a:blipFill>
                  <a:blip r:embed="rId3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endParaRPr lang="zh-CN" altLang="en-US" sz="4500" b="1" dirty="0" smtClean="0">
              <a:blipFill>
                <a:blip r:embed="rId3"/>
                <a:stretch>
                  <a:fillRect/>
                </a:stretch>
              </a:blipFill>
              <a:latin typeface="汉仪雪君体简" panose="02010604000101010101" pitchFamily="2" charset="-122"/>
              <a:ea typeface="汉仪雪君体简" panose="0201060400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71092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750" tmFilter="0,0; .5, 1; 1, 1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5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4875"/>
                            </p:stCondLst>
                            <p:childTnLst>
                              <p:par>
                                <p:cTn id="2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/>
      <p:bldP spid="17" grpId="0"/>
      <p:bldP spid="1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/>
          <p:cNvSpPr/>
          <p:nvPr/>
        </p:nvSpPr>
        <p:spPr>
          <a:xfrm>
            <a:off x="720864" y="1730918"/>
            <a:ext cx="2310727" cy="523220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 algn="dist"/>
            <a:r>
              <a:rPr lang="zh-CN" altLang="en-US" sz="2800" dirty="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rPr>
              <a:t>端午节简介</a:t>
            </a:r>
          </a:p>
        </p:txBody>
      </p:sp>
      <p:sp>
        <p:nvSpPr>
          <p:cNvPr id="20" name="矩形 19"/>
          <p:cNvSpPr/>
          <p:nvPr/>
        </p:nvSpPr>
        <p:spPr>
          <a:xfrm>
            <a:off x="720864" y="2300573"/>
            <a:ext cx="5375136" cy="812530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请在此处添加说明文字，请在此处添加说明文字，请在此处添加说明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……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720864" y="3159539"/>
            <a:ext cx="5375136" cy="613694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Please add a caption here, Please add a caption here, Please add a caption </a:t>
            </a:r>
            <a:r>
              <a:rPr lang="en-US" altLang="zh-CN" sz="12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here……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9155559" y="3964306"/>
            <a:ext cx="2310727" cy="523220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 algn="dist"/>
            <a:r>
              <a:rPr lang="zh-CN" altLang="en-US" sz="2800" dirty="0">
                <a:solidFill>
                  <a:srgbClr val="800000"/>
                </a:solidFill>
                <a:latin typeface="汉仪雪君体简" panose="02010604000101010101" pitchFamily="2" charset="-122"/>
                <a:ea typeface="汉仪雪君体简" panose="02010604000101010101" pitchFamily="2" charset="-122"/>
                <a:cs typeface="Adobe Devanagari" panose="02040503050201020203" pitchFamily="18" charset="0"/>
              </a:rPr>
              <a:t>端午节简介</a:t>
            </a:r>
          </a:p>
        </p:txBody>
      </p:sp>
      <p:sp>
        <p:nvSpPr>
          <p:cNvPr id="23" name="矩形 22"/>
          <p:cNvSpPr/>
          <p:nvPr/>
        </p:nvSpPr>
        <p:spPr>
          <a:xfrm>
            <a:off x="6338800" y="4533961"/>
            <a:ext cx="5375136" cy="812530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请在此处添加说明文字，请在此处添加说明文字，请在此处添加说明</a:t>
            </a:r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……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6338800" y="5392927"/>
            <a:ext cx="5375136" cy="613694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Please add a caption here, Please add a caption here, Please add a caption </a:t>
            </a:r>
            <a:r>
              <a:rPr lang="en-US" altLang="zh-CN" sz="12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here……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Freeform 13"/>
          <p:cNvSpPr>
            <a:spLocks noEditPoints="1"/>
          </p:cNvSpPr>
          <p:nvPr/>
        </p:nvSpPr>
        <p:spPr bwMode="auto">
          <a:xfrm>
            <a:off x="6194645" y="1794680"/>
            <a:ext cx="5287909" cy="1824316"/>
          </a:xfrm>
          <a:custGeom>
            <a:avLst/>
            <a:gdLst>
              <a:gd name="T0" fmla="*/ 401 w 1210"/>
              <a:gd name="T1" fmla="*/ 7 h 689"/>
              <a:gd name="T2" fmla="*/ 664 w 1210"/>
              <a:gd name="T3" fmla="*/ 15 h 689"/>
              <a:gd name="T4" fmla="*/ 992 w 1210"/>
              <a:gd name="T5" fmla="*/ 387 h 689"/>
              <a:gd name="T6" fmla="*/ 1176 w 1210"/>
              <a:gd name="T7" fmla="*/ 163 h 689"/>
              <a:gd name="T8" fmla="*/ 1015 w 1210"/>
              <a:gd name="T9" fmla="*/ 162 h 689"/>
              <a:gd name="T10" fmla="*/ 1047 w 1210"/>
              <a:gd name="T11" fmla="*/ 131 h 689"/>
              <a:gd name="T12" fmla="*/ 1000 w 1210"/>
              <a:gd name="T13" fmla="*/ 114 h 689"/>
              <a:gd name="T14" fmla="*/ 853 w 1210"/>
              <a:gd name="T15" fmla="*/ 75 h 689"/>
              <a:gd name="T16" fmla="*/ 725 w 1210"/>
              <a:gd name="T17" fmla="*/ 62 h 689"/>
              <a:gd name="T18" fmla="*/ 682 w 1210"/>
              <a:gd name="T19" fmla="*/ 80 h 689"/>
              <a:gd name="T20" fmla="*/ 392 w 1210"/>
              <a:gd name="T21" fmla="*/ 70 h 689"/>
              <a:gd name="T22" fmla="*/ 290 w 1210"/>
              <a:gd name="T23" fmla="*/ 31 h 689"/>
              <a:gd name="T24" fmla="*/ 177 w 1210"/>
              <a:gd name="T25" fmla="*/ 99 h 689"/>
              <a:gd name="T26" fmla="*/ 69 w 1210"/>
              <a:gd name="T27" fmla="*/ 256 h 689"/>
              <a:gd name="T28" fmla="*/ 184 w 1210"/>
              <a:gd name="T29" fmla="*/ 388 h 689"/>
              <a:gd name="T30" fmla="*/ 359 w 1210"/>
              <a:gd name="T31" fmla="*/ 422 h 689"/>
              <a:gd name="T32" fmla="*/ 325 w 1210"/>
              <a:gd name="T33" fmla="*/ 461 h 689"/>
              <a:gd name="T34" fmla="*/ 225 w 1210"/>
              <a:gd name="T35" fmla="*/ 672 h 689"/>
              <a:gd name="T36" fmla="*/ 1108 w 1210"/>
              <a:gd name="T37" fmla="*/ 601 h 689"/>
              <a:gd name="T38" fmla="*/ 1041 w 1210"/>
              <a:gd name="T39" fmla="*/ 123 h 689"/>
              <a:gd name="T40" fmla="*/ 919 w 1210"/>
              <a:gd name="T41" fmla="*/ 123 h 689"/>
              <a:gd name="T42" fmla="*/ 708 w 1210"/>
              <a:gd name="T43" fmla="*/ 68 h 689"/>
              <a:gd name="T44" fmla="*/ 262 w 1210"/>
              <a:gd name="T45" fmla="*/ 284 h 689"/>
              <a:gd name="T46" fmla="*/ 155 w 1210"/>
              <a:gd name="T47" fmla="*/ 215 h 689"/>
              <a:gd name="T48" fmla="*/ 231 w 1210"/>
              <a:gd name="T49" fmla="*/ 205 h 689"/>
              <a:gd name="T50" fmla="*/ 132 w 1210"/>
              <a:gd name="T51" fmla="*/ 211 h 689"/>
              <a:gd name="T52" fmla="*/ 200 w 1210"/>
              <a:gd name="T53" fmla="*/ 154 h 689"/>
              <a:gd name="T54" fmla="*/ 127 w 1210"/>
              <a:gd name="T55" fmla="*/ 220 h 689"/>
              <a:gd name="T56" fmla="*/ 345 w 1210"/>
              <a:gd name="T57" fmla="*/ 334 h 689"/>
              <a:gd name="T58" fmla="*/ 173 w 1210"/>
              <a:gd name="T59" fmla="*/ 322 h 689"/>
              <a:gd name="T60" fmla="*/ 387 w 1210"/>
              <a:gd name="T61" fmla="*/ 354 h 689"/>
              <a:gd name="T62" fmla="*/ 348 w 1210"/>
              <a:gd name="T63" fmla="*/ 516 h 689"/>
              <a:gd name="T64" fmla="*/ 386 w 1210"/>
              <a:gd name="T65" fmla="*/ 527 h 689"/>
              <a:gd name="T66" fmla="*/ 437 w 1210"/>
              <a:gd name="T67" fmla="*/ 668 h 689"/>
              <a:gd name="T68" fmla="*/ 510 w 1210"/>
              <a:gd name="T69" fmla="*/ 74 h 689"/>
              <a:gd name="T70" fmla="*/ 1049 w 1210"/>
              <a:gd name="T71" fmla="*/ 341 h 689"/>
              <a:gd name="T72" fmla="*/ 1126 w 1210"/>
              <a:gd name="T73" fmla="*/ 325 h 689"/>
              <a:gd name="T74" fmla="*/ 1121 w 1210"/>
              <a:gd name="T75" fmla="*/ 153 h 689"/>
              <a:gd name="T76" fmla="*/ 1097 w 1210"/>
              <a:gd name="T77" fmla="*/ 204 h 689"/>
              <a:gd name="T78" fmla="*/ 1062 w 1210"/>
              <a:gd name="T79" fmla="*/ 179 h 689"/>
              <a:gd name="T80" fmla="*/ 1031 w 1210"/>
              <a:gd name="T81" fmla="*/ 218 h 689"/>
              <a:gd name="T82" fmla="*/ 1017 w 1210"/>
              <a:gd name="T83" fmla="*/ 257 h 689"/>
              <a:gd name="T84" fmla="*/ 884 w 1210"/>
              <a:gd name="T85" fmla="*/ 187 h 689"/>
              <a:gd name="T86" fmla="*/ 840 w 1210"/>
              <a:gd name="T87" fmla="*/ 102 h 689"/>
              <a:gd name="T88" fmla="*/ 737 w 1210"/>
              <a:gd name="T89" fmla="*/ 101 h 689"/>
              <a:gd name="T90" fmla="*/ 751 w 1210"/>
              <a:gd name="T91" fmla="*/ 136 h 689"/>
              <a:gd name="T92" fmla="*/ 828 w 1210"/>
              <a:gd name="T93" fmla="*/ 169 h 689"/>
              <a:gd name="T94" fmla="*/ 886 w 1210"/>
              <a:gd name="T95" fmla="*/ 212 h 689"/>
              <a:gd name="T96" fmla="*/ 1005 w 1210"/>
              <a:gd name="T97" fmla="*/ 183 h 689"/>
              <a:gd name="T98" fmla="*/ 1059 w 1210"/>
              <a:gd name="T99" fmla="*/ 253 h 689"/>
              <a:gd name="T100" fmla="*/ 1008 w 1210"/>
              <a:gd name="T101" fmla="*/ 313 h 689"/>
              <a:gd name="T102" fmla="*/ 229 w 1210"/>
              <a:gd name="T103" fmla="*/ 35 h 689"/>
              <a:gd name="T104" fmla="*/ 684 w 1210"/>
              <a:gd name="T105" fmla="*/ 46 h 689"/>
              <a:gd name="T106" fmla="*/ 936 w 1210"/>
              <a:gd name="T107" fmla="*/ 56 h 689"/>
              <a:gd name="T108" fmla="*/ 436 w 1210"/>
              <a:gd name="T109" fmla="*/ 58 h 689"/>
              <a:gd name="T110" fmla="*/ 969 w 1210"/>
              <a:gd name="T111" fmla="*/ 76 h 689"/>
              <a:gd name="T112" fmla="*/ 151 w 1210"/>
              <a:gd name="T113" fmla="*/ 136 h 689"/>
              <a:gd name="T114" fmla="*/ 185 w 1210"/>
              <a:gd name="T115" fmla="*/ 182 h 689"/>
              <a:gd name="T116" fmla="*/ 71 w 1210"/>
              <a:gd name="T117" fmla="*/ 220 h 689"/>
              <a:gd name="T118" fmla="*/ 999 w 1210"/>
              <a:gd name="T119" fmla="*/ 272 h 689"/>
              <a:gd name="T120" fmla="*/ 1011 w 1210"/>
              <a:gd name="T121" fmla="*/ 343 h 689"/>
              <a:gd name="T122" fmla="*/ 294 w 1210"/>
              <a:gd name="T123" fmla="*/ 374 h 689"/>
              <a:gd name="T124" fmla="*/ 367 w 1210"/>
              <a:gd name="T125" fmla="*/ 513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10" h="689">
                <a:moveTo>
                  <a:pt x="325" y="12"/>
                </a:moveTo>
                <a:cubicBezTo>
                  <a:pt x="330" y="12"/>
                  <a:pt x="334" y="13"/>
                  <a:pt x="337" y="12"/>
                </a:cubicBezTo>
                <a:cubicBezTo>
                  <a:pt x="342" y="12"/>
                  <a:pt x="342" y="11"/>
                  <a:pt x="345" y="9"/>
                </a:cubicBezTo>
                <a:cubicBezTo>
                  <a:pt x="344" y="6"/>
                  <a:pt x="345" y="8"/>
                  <a:pt x="342" y="8"/>
                </a:cubicBezTo>
                <a:cubicBezTo>
                  <a:pt x="342" y="6"/>
                  <a:pt x="342" y="5"/>
                  <a:pt x="343" y="3"/>
                </a:cubicBezTo>
                <a:cubicBezTo>
                  <a:pt x="342" y="3"/>
                  <a:pt x="342" y="3"/>
                  <a:pt x="342" y="3"/>
                </a:cubicBezTo>
                <a:cubicBezTo>
                  <a:pt x="340" y="3"/>
                  <a:pt x="340" y="3"/>
                  <a:pt x="338" y="4"/>
                </a:cubicBezTo>
                <a:cubicBezTo>
                  <a:pt x="335" y="3"/>
                  <a:pt x="337" y="5"/>
                  <a:pt x="336" y="2"/>
                </a:cubicBezTo>
                <a:cubicBezTo>
                  <a:pt x="329" y="2"/>
                  <a:pt x="327" y="5"/>
                  <a:pt x="322" y="7"/>
                </a:cubicBezTo>
                <a:cubicBezTo>
                  <a:pt x="323" y="10"/>
                  <a:pt x="324" y="9"/>
                  <a:pt x="325" y="12"/>
                </a:cubicBezTo>
                <a:close/>
                <a:moveTo>
                  <a:pt x="354" y="12"/>
                </a:moveTo>
                <a:cubicBezTo>
                  <a:pt x="355" y="13"/>
                  <a:pt x="358" y="11"/>
                  <a:pt x="360" y="11"/>
                </a:cubicBezTo>
                <a:cubicBezTo>
                  <a:pt x="361" y="11"/>
                  <a:pt x="363" y="13"/>
                  <a:pt x="364" y="13"/>
                </a:cubicBezTo>
                <a:cubicBezTo>
                  <a:pt x="365" y="12"/>
                  <a:pt x="365" y="11"/>
                  <a:pt x="366" y="10"/>
                </a:cubicBezTo>
                <a:cubicBezTo>
                  <a:pt x="365" y="6"/>
                  <a:pt x="365" y="7"/>
                  <a:pt x="364" y="3"/>
                </a:cubicBezTo>
                <a:cubicBezTo>
                  <a:pt x="363" y="2"/>
                  <a:pt x="362" y="2"/>
                  <a:pt x="361" y="2"/>
                </a:cubicBezTo>
                <a:cubicBezTo>
                  <a:pt x="359" y="4"/>
                  <a:pt x="354" y="2"/>
                  <a:pt x="349" y="6"/>
                </a:cubicBezTo>
                <a:cubicBezTo>
                  <a:pt x="350" y="10"/>
                  <a:pt x="351" y="10"/>
                  <a:pt x="354" y="12"/>
                </a:cubicBezTo>
                <a:close/>
                <a:moveTo>
                  <a:pt x="306" y="12"/>
                </a:moveTo>
                <a:cubicBezTo>
                  <a:pt x="310" y="12"/>
                  <a:pt x="311" y="12"/>
                  <a:pt x="311" y="8"/>
                </a:cubicBezTo>
                <a:cubicBezTo>
                  <a:pt x="313" y="9"/>
                  <a:pt x="314" y="11"/>
                  <a:pt x="315" y="12"/>
                </a:cubicBezTo>
                <a:cubicBezTo>
                  <a:pt x="322" y="11"/>
                  <a:pt x="318" y="9"/>
                  <a:pt x="323" y="5"/>
                </a:cubicBezTo>
                <a:cubicBezTo>
                  <a:pt x="319" y="0"/>
                  <a:pt x="313" y="5"/>
                  <a:pt x="307" y="3"/>
                </a:cubicBezTo>
                <a:cubicBezTo>
                  <a:pt x="299" y="2"/>
                  <a:pt x="290" y="5"/>
                  <a:pt x="281" y="3"/>
                </a:cubicBezTo>
                <a:cubicBezTo>
                  <a:pt x="280" y="4"/>
                  <a:pt x="279" y="4"/>
                  <a:pt x="278" y="7"/>
                </a:cubicBezTo>
                <a:cubicBezTo>
                  <a:pt x="274" y="7"/>
                  <a:pt x="274" y="7"/>
                  <a:pt x="274" y="7"/>
                </a:cubicBezTo>
                <a:cubicBezTo>
                  <a:pt x="275" y="7"/>
                  <a:pt x="275" y="7"/>
                  <a:pt x="277" y="6"/>
                </a:cubicBezTo>
                <a:cubicBezTo>
                  <a:pt x="277" y="4"/>
                  <a:pt x="277" y="4"/>
                  <a:pt x="277" y="4"/>
                </a:cubicBezTo>
                <a:cubicBezTo>
                  <a:pt x="275" y="5"/>
                  <a:pt x="274" y="6"/>
                  <a:pt x="272" y="6"/>
                </a:cubicBezTo>
                <a:cubicBezTo>
                  <a:pt x="273" y="7"/>
                  <a:pt x="273" y="8"/>
                  <a:pt x="273" y="8"/>
                </a:cubicBezTo>
                <a:cubicBezTo>
                  <a:pt x="282" y="8"/>
                  <a:pt x="301" y="6"/>
                  <a:pt x="306" y="12"/>
                </a:cubicBezTo>
                <a:close/>
                <a:moveTo>
                  <a:pt x="372" y="10"/>
                </a:moveTo>
                <a:cubicBezTo>
                  <a:pt x="373" y="12"/>
                  <a:pt x="385" y="10"/>
                  <a:pt x="386" y="10"/>
                </a:cubicBezTo>
                <a:cubicBezTo>
                  <a:pt x="389" y="10"/>
                  <a:pt x="390" y="10"/>
                  <a:pt x="392" y="9"/>
                </a:cubicBezTo>
                <a:cubicBezTo>
                  <a:pt x="392" y="4"/>
                  <a:pt x="392" y="4"/>
                  <a:pt x="392" y="4"/>
                </a:cubicBezTo>
                <a:cubicBezTo>
                  <a:pt x="386" y="5"/>
                  <a:pt x="379" y="3"/>
                  <a:pt x="370" y="3"/>
                </a:cubicBezTo>
                <a:cubicBezTo>
                  <a:pt x="369" y="4"/>
                  <a:pt x="369" y="5"/>
                  <a:pt x="368" y="6"/>
                </a:cubicBezTo>
                <a:cubicBezTo>
                  <a:pt x="369" y="9"/>
                  <a:pt x="369" y="9"/>
                  <a:pt x="372" y="10"/>
                </a:cubicBezTo>
                <a:close/>
                <a:moveTo>
                  <a:pt x="425" y="8"/>
                </a:moveTo>
                <a:cubicBezTo>
                  <a:pt x="427" y="8"/>
                  <a:pt x="427" y="8"/>
                  <a:pt x="427" y="8"/>
                </a:cubicBezTo>
                <a:cubicBezTo>
                  <a:pt x="427" y="5"/>
                  <a:pt x="427" y="5"/>
                  <a:pt x="427" y="5"/>
                </a:cubicBezTo>
                <a:cubicBezTo>
                  <a:pt x="416" y="5"/>
                  <a:pt x="414" y="4"/>
                  <a:pt x="404" y="5"/>
                </a:cubicBezTo>
                <a:cubicBezTo>
                  <a:pt x="405" y="8"/>
                  <a:pt x="406" y="8"/>
                  <a:pt x="407" y="10"/>
                </a:cubicBezTo>
                <a:cubicBezTo>
                  <a:pt x="412" y="10"/>
                  <a:pt x="420" y="11"/>
                  <a:pt x="425" y="8"/>
                </a:cubicBezTo>
                <a:close/>
                <a:moveTo>
                  <a:pt x="433" y="8"/>
                </a:moveTo>
                <a:cubicBezTo>
                  <a:pt x="438" y="11"/>
                  <a:pt x="457" y="9"/>
                  <a:pt x="461" y="8"/>
                </a:cubicBezTo>
                <a:cubicBezTo>
                  <a:pt x="466" y="8"/>
                  <a:pt x="469" y="10"/>
                  <a:pt x="472" y="7"/>
                </a:cubicBezTo>
                <a:cubicBezTo>
                  <a:pt x="473" y="7"/>
                  <a:pt x="473" y="7"/>
                  <a:pt x="473" y="7"/>
                </a:cubicBezTo>
                <a:cubicBezTo>
                  <a:pt x="473" y="5"/>
                  <a:pt x="473" y="5"/>
                  <a:pt x="473" y="5"/>
                </a:cubicBezTo>
                <a:cubicBezTo>
                  <a:pt x="464" y="5"/>
                  <a:pt x="447" y="4"/>
                  <a:pt x="445" y="5"/>
                </a:cubicBezTo>
                <a:cubicBezTo>
                  <a:pt x="438" y="5"/>
                  <a:pt x="437" y="4"/>
                  <a:pt x="435" y="3"/>
                </a:cubicBezTo>
                <a:cubicBezTo>
                  <a:pt x="434" y="5"/>
                  <a:pt x="433" y="5"/>
                  <a:pt x="431" y="6"/>
                </a:cubicBezTo>
                <a:cubicBezTo>
                  <a:pt x="433" y="9"/>
                  <a:pt x="431" y="7"/>
                  <a:pt x="433" y="8"/>
                </a:cubicBezTo>
                <a:close/>
                <a:moveTo>
                  <a:pt x="261" y="7"/>
                </a:moveTo>
                <a:cubicBezTo>
                  <a:pt x="262" y="8"/>
                  <a:pt x="261" y="8"/>
                  <a:pt x="263" y="8"/>
                </a:cubicBezTo>
                <a:cubicBezTo>
                  <a:pt x="264" y="7"/>
                  <a:pt x="264" y="7"/>
                  <a:pt x="264" y="4"/>
                </a:cubicBezTo>
                <a:cubicBezTo>
                  <a:pt x="262" y="5"/>
                  <a:pt x="261" y="5"/>
                  <a:pt x="259" y="5"/>
                </a:cubicBezTo>
                <a:cubicBezTo>
                  <a:pt x="260" y="8"/>
                  <a:pt x="259" y="6"/>
                  <a:pt x="261" y="7"/>
                </a:cubicBezTo>
                <a:close/>
                <a:moveTo>
                  <a:pt x="401" y="7"/>
                </a:moveTo>
                <a:cubicBezTo>
                  <a:pt x="403" y="7"/>
                  <a:pt x="403" y="7"/>
                  <a:pt x="403" y="7"/>
                </a:cubicBezTo>
                <a:cubicBezTo>
                  <a:pt x="403" y="4"/>
                  <a:pt x="403" y="4"/>
                  <a:pt x="403" y="4"/>
                </a:cubicBezTo>
                <a:cubicBezTo>
                  <a:pt x="400" y="5"/>
                  <a:pt x="396" y="5"/>
                  <a:pt x="393" y="5"/>
                </a:cubicBezTo>
                <a:cubicBezTo>
                  <a:pt x="393" y="8"/>
                  <a:pt x="393" y="8"/>
                  <a:pt x="393" y="8"/>
                </a:cubicBezTo>
                <a:cubicBezTo>
                  <a:pt x="397" y="9"/>
                  <a:pt x="398" y="10"/>
                  <a:pt x="401" y="7"/>
                </a:cubicBezTo>
                <a:close/>
                <a:moveTo>
                  <a:pt x="483" y="8"/>
                </a:moveTo>
                <a:cubicBezTo>
                  <a:pt x="484" y="7"/>
                  <a:pt x="484" y="7"/>
                  <a:pt x="484" y="6"/>
                </a:cubicBezTo>
                <a:cubicBezTo>
                  <a:pt x="484" y="5"/>
                  <a:pt x="484" y="5"/>
                  <a:pt x="484" y="5"/>
                </a:cubicBezTo>
                <a:cubicBezTo>
                  <a:pt x="480" y="5"/>
                  <a:pt x="480" y="6"/>
                  <a:pt x="476" y="5"/>
                </a:cubicBezTo>
                <a:cubicBezTo>
                  <a:pt x="476" y="8"/>
                  <a:pt x="476" y="8"/>
                  <a:pt x="476" y="8"/>
                </a:cubicBezTo>
                <a:cubicBezTo>
                  <a:pt x="476" y="9"/>
                  <a:pt x="477" y="9"/>
                  <a:pt x="477" y="9"/>
                </a:cubicBezTo>
                <a:cubicBezTo>
                  <a:pt x="480" y="9"/>
                  <a:pt x="482" y="9"/>
                  <a:pt x="483" y="8"/>
                </a:cubicBezTo>
                <a:close/>
                <a:moveTo>
                  <a:pt x="506" y="10"/>
                </a:moveTo>
                <a:cubicBezTo>
                  <a:pt x="506" y="7"/>
                  <a:pt x="506" y="7"/>
                  <a:pt x="506" y="7"/>
                </a:cubicBezTo>
                <a:cubicBezTo>
                  <a:pt x="500" y="7"/>
                  <a:pt x="499" y="6"/>
                  <a:pt x="493" y="6"/>
                </a:cubicBezTo>
                <a:cubicBezTo>
                  <a:pt x="494" y="8"/>
                  <a:pt x="493" y="7"/>
                  <a:pt x="494" y="8"/>
                </a:cubicBezTo>
                <a:cubicBezTo>
                  <a:pt x="497" y="11"/>
                  <a:pt x="501" y="10"/>
                  <a:pt x="506" y="10"/>
                </a:cubicBezTo>
                <a:close/>
                <a:moveTo>
                  <a:pt x="530" y="9"/>
                </a:moveTo>
                <a:cubicBezTo>
                  <a:pt x="531" y="9"/>
                  <a:pt x="531" y="9"/>
                  <a:pt x="531" y="9"/>
                </a:cubicBezTo>
                <a:cubicBezTo>
                  <a:pt x="531" y="7"/>
                  <a:pt x="531" y="7"/>
                  <a:pt x="531" y="7"/>
                </a:cubicBezTo>
                <a:cubicBezTo>
                  <a:pt x="525" y="6"/>
                  <a:pt x="520" y="6"/>
                  <a:pt x="513" y="6"/>
                </a:cubicBezTo>
                <a:cubicBezTo>
                  <a:pt x="513" y="8"/>
                  <a:pt x="513" y="7"/>
                  <a:pt x="514" y="8"/>
                </a:cubicBezTo>
                <a:cubicBezTo>
                  <a:pt x="517" y="11"/>
                  <a:pt x="527" y="11"/>
                  <a:pt x="530" y="9"/>
                </a:cubicBezTo>
                <a:close/>
                <a:moveTo>
                  <a:pt x="543" y="11"/>
                </a:moveTo>
                <a:cubicBezTo>
                  <a:pt x="543" y="8"/>
                  <a:pt x="543" y="8"/>
                  <a:pt x="543" y="8"/>
                </a:cubicBezTo>
                <a:cubicBezTo>
                  <a:pt x="543" y="8"/>
                  <a:pt x="542" y="8"/>
                  <a:pt x="542" y="7"/>
                </a:cubicBezTo>
                <a:cubicBezTo>
                  <a:pt x="533" y="7"/>
                  <a:pt x="533" y="7"/>
                  <a:pt x="533" y="7"/>
                </a:cubicBezTo>
                <a:cubicBezTo>
                  <a:pt x="533" y="9"/>
                  <a:pt x="533" y="8"/>
                  <a:pt x="534" y="9"/>
                </a:cubicBezTo>
                <a:cubicBezTo>
                  <a:pt x="536" y="11"/>
                  <a:pt x="539" y="11"/>
                  <a:pt x="543" y="11"/>
                </a:cubicBezTo>
                <a:close/>
                <a:moveTo>
                  <a:pt x="576" y="11"/>
                </a:moveTo>
                <a:cubicBezTo>
                  <a:pt x="577" y="11"/>
                  <a:pt x="577" y="11"/>
                  <a:pt x="577" y="11"/>
                </a:cubicBezTo>
                <a:cubicBezTo>
                  <a:pt x="577" y="9"/>
                  <a:pt x="577" y="9"/>
                  <a:pt x="577" y="9"/>
                </a:cubicBezTo>
                <a:cubicBezTo>
                  <a:pt x="573" y="10"/>
                  <a:pt x="572" y="9"/>
                  <a:pt x="568" y="9"/>
                </a:cubicBezTo>
                <a:cubicBezTo>
                  <a:pt x="568" y="10"/>
                  <a:pt x="568" y="11"/>
                  <a:pt x="569" y="12"/>
                </a:cubicBezTo>
                <a:cubicBezTo>
                  <a:pt x="572" y="12"/>
                  <a:pt x="575" y="12"/>
                  <a:pt x="576" y="11"/>
                </a:cubicBezTo>
                <a:close/>
                <a:moveTo>
                  <a:pt x="224" y="14"/>
                </a:moveTo>
                <a:cubicBezTo>
                  <a:pt x="226" y="14"/>
                  <a:pt x="226" y="14"/>
                  <a:pt x="226" y="14"/>
                </a:cubicBezTo>
                <a:cubicBezTo>
                  <a:pt x="225" y="12"/>
                  <a:pt x="225" y="12"/>
                  <a:pt x="224" y="10"/>
                </a:cubicBezTo>
                <a:cubicBezTo>
                  <a:pt x="220" y="10"/>
                  <a:pt x="220" y="10"/>
                  <a:pt x="220" y="10"/>
                </a:cubicBezTo>
                <a:cubicBezTo>
                  <a:pt x="220" y="14"/>
                  <a:pt x="220" y="14"/>
                  <a:pt x="220" y="14"/>
                </a:cubicBezTo>
                <a:cubicBezTo>
                  <a:pt x="223" y="14"/>
                  <a:pt x="223" y="15"/>
                  <a:pt x="224" y="14"/>
                </a:cubicBezTo>
                <a:close/>
                <a:moveTo>
                  <a:pt x="217" y="11"/>
                </a:moveTo>
                <a:cubicBezTo>
                  <a:pt x="212" y="11"/>
                  <a:pt x="208" y="11"/>
                  <a:pt x="205" y="12"/>
                </a:cubicBezTo>
                <a:cubicBezTo>
                  <a:pt x="205" y="14"/>
                  <a:pt x="205" y="14"/>
                  <a:pt x="205" y="14"/>
                </a:cubicBezTo>
                <a:cubicBezTo>
                  <a:pt x="217" y="14"/>
                  <a:pt x="217" y="14"/>
                  <a:pt x="217" y="14"/>
                </a:cubicBezTo>
                <a:lnTo>
                  <a:pt x="217" y="11"/>
                </a:lnTo>
                <a:close/>
                <a:moveTo>
                  <a:pt x="247" y="15"/>
                </a:moveTo>
                <a:cubicBezTo>
                  <a:pt x="247" y="13"/>
                  <a:pt x="247" y="13"/>
                  <a:pt x="247" y="13"/>
                </a:cubicBezTo>
                <a:cubicBezTo>
                  <a:pt x="242" y="11"/>
                  <a:pt x="243" y="13"/>
                  <a:pt x="241" y="13"/>
                </a:cubicBezTo>
                <a:cubicBezTo>
                  <a:pt x="240" y="12"/>
                  <a:pt x="240" y="11"/>
                  <a:pt x="237" y="11"/>
                </a:cubicBezTo>
                <a:cubicBezTo>
                  <a:pt x="236" y="13"/>
                  <a:pt x="236" y="12"/>
                  <a:pt x="236" y="13"/>
                </a:cubicBezTo>
                <a:cubicBezTo>
                  <a:pt x="236" y="15"/>
                  <a:pt x="236" y="15"/>
                  <a:pt x="236" y="15"/>
                </a:cubicBezTo>
                <a:cubicBezTo>
                  <a:pt x="239" y="15"/>
                  <a:pt x="242" y="15"/>
                  <a:pt x="245" y="16"/>
                </a:cubicBezTo>
                <a:cubicBezTo>
                  <a:pt x="246" y="15"/>
                  <a:pt x="245" y="15"/>
                  <a:pt x="247" y="15"/>
                </a:cubicBezTo>
                <a:close/>
                <a:moveTo>
                  <a:pt x="369" y="14"/>
                </a:moveTo>
                <a:cubicBezTo>
                  <a:pt x="372" y="14"/>
                  <a:pt x="372" y="14"/>
                  <a:pt x="372" y="14"/>
                </a:cubicBezTo>
                <a:cubicBezTo>
                  <a:pt x="372" y="11"/>
                  <a:pt x="372" y="11"/>
                  <a:pt x="372" y="11"/>
                </a:cubicBezTo>
                <a:cubicBezTo>
                  <a:pt x="369" y="11"/>
                  <a:pt x="369" y="11"/>
                  <a:pt x="369" y="11"/>
                </a:cubicBezTo>
                <a:lnTo>
                  <a:pt x="369" y="14"/>
                </a:lnTo>
                <a:close/>
                <a:moveTo>
                  <a:pt x="642" y="15"/>
                </a:moveTo>
                <a:cubicBezTo>
                  <a:pt x="640" y="12"/>
                  <a:pt x="637" y="13"/>
                  <a:pt x="635" y="12"/>
                </a:cubicBezTo>
                <a:cubicBezTo>
                  <a:pt x="633" y="13"/>
                  <a:pt x="634" y="12"/>
                  <a:pt x="633" y="15"/>
                </a:cubicBezTo>
                <a:cubicBezTo>
                  <a:pt x="636" y="15"/>
                  <a:pt x="639" y="15"/>
                  <a:pt x="641" y="16"/>
                </a:cubicBezTo>
                <a:cubicBezTo>
                  <a:pt x="641" y="15"/>
                  <a:pt x="641" y="15"/>
                  <a:pt x="642" y="15"/>
                </a:cubicBezTo>
                <a:close/>
                <a:moveTo>
                  <a:pt x="664" y="15"/>
                </a:moveTo>
                <a:cubicBezTo>
                  <a:pt x="663" y="14"/>
                  <a:pt x="658" y="14"/>
                  <a:pt x="654" y="14"/>
                </a:cubicBezTo>
                <a:cubicBezTo>
                  <a:pt x="654" y="17"/>
                  <a:pt x="654" y="17"/>
                  <a:pt x="654" y="17"/>
                </a:cubicBezTo>
                <a:cubicBezTo>
                  <a:pt x="665" y="17"/>
                  <a:pt x="665" y="17"/>
                  <a:pt x="665" y="17"/>
                </a:cubicBezTo>
                <a:cubicBezTo>
                  <a:pt x="665" y="15"/>
                  <a:pt x="665" y="16"/>
                  <a:pt x="664" y="15"/>
                </a:cubicBezTo>
                <a:close/>
                <a:moveTo>
                  <a:pt x="1209" y="574"/>
                </a:moveTo>
                <a:cubicBezTo>
                  <a:pt x="1206" y="573"/>
                  <a:pt x="1208" y="575"/>
                  <a:pt x="1205" y="576"/>
                </a:cubicBezTo>
                <a:cubicBezTo>
                  <a:pt x="1198" y="579"/>
                  <a:pt x="1189" y="577"/>
                  <a:pt x="1182" y="580"/>
                </a:cubicBezTo>
                <a:cubicBezTo>
                  <a:pt x="1177" y="582"/>
                  <a:pt x="1171" y="587"/>
                  <a:pt x="1166" y="588"/>
                </a:cubicBezTo>
                <a:cubicBezTo>
                  <a:pt x="1158" y="588"/>
                  <a:pt x="1158" y="588"/>
                  <a:pt x="1158" y="588"/>
                </a:cubicBezTo>
                <a:cubicBezTo>
                  <a:pt x="1145" y="592"/>
                  <a:pt x="1127" y="593"/>
                  <a:pt x="1114" y="596"/>
                </a:cubicBezTo>
                <a:cubicBezTo>
                  <a:pt x="1107" y="596"/>
                  <a:pt x="1100" y="595"/>
                  <a:pt x="1093" y="595"/>
                </a:cubicBezTo>
                <a:cubicBezTo>
                  <a:pt x="1080" y="598"/>
                  <a:pt x="1060" y="612"/>
                  <a:pt x="1051" y="595"/>
                </a:cubicBezTo>
                <a:cubicBezTo>
                  <a:pt x="1057" y="592"/>
                  <a:pt x="1072" y="586"/>
                  <a:pt x="1074" y="580"/>
                </a:cubicBezTo>
                <a:cubicBezTo>
                  <a:pt x="1078" y="571"/>
                  <a:pt x="1070" y="562"/>
                  <a:pt x="1077" y="554"/>
                </a:cubicBezTo>
                <a:cubicBezTo>
                  <a:pt x="1077" y="549"/>
                  <a:pt x="1077" y="549"/>
                  <a:pt x="1077" y="549"/>
                </a:cubicBezTo>
                <a:cubicBezTo>
                  <a:pt x="1074" y="549"/>
                  <a:pt x="1072" y="547"/>
                  <a:pt x="1070" y="547"/>
                </a:cubicBezTo>
                <a:cubicBezTo>
                  <a:pt x="1062" y="544"/>
                  <a:pt x="1050" y="548"/>
                  <a:pt x="1043" y="544"/>
                </a:cubicBezTo>
                <a:cubicBezTo>
                  <a:pt x="1042" y="542"/>
                  <a:pt x="1043" y="540"/>
                  <a:pt x="1044" y="537"/>
                </a:cubicBezTo>
                <a:cubicBezTo>
                  <a:pt x="1043" y="536"/>
                  <a:pt x="1046" y="534"/>
                  <a:pt x="1047" y="532"/>
                </a:cubicBezTo>
                <a:cubicBezTo>
                  <a:pt x="1050" y="533"/>
                  <a:pt x="1055" y="532"/>
                  <a:pt x="1057" y="533"/>
                </a:cubicBezTo>
                <a:cubicBezTo>
                  <a:pt x="1060" y="533"/>
                  <a:pt x="1060" y="533"/>
                  <a:pt x="1062" y="531"/>
                </a:cubicBezTo>
                <a:cubicBezTo>
                  <a:pt x="1062" y="531"/>
                  <a:pt x="1062" y="531"/>
                  <a:pt x="1063" y="531"/>
                </a:cubicBezTo>
                <a:cubicBezTo>
                  <a:pt x="1062" y="530"/>
                  <a:pt x="1061" y="529"/>
                  <a:pt x="1061" y="529"/>
                </a:cubicBezTo>
                <a:cubicBezTo>
                  <a:pt x="1059" y="529"/>
                  <a:pt x="1060" y="529"/>
                  <a:pt x="1060" y="530"/>
                </a:cubicBezTo>
                <a:cubicBezTo>
                  <a:pt x="1060" y="531"/>
                  <a:pt x="1060" y="531"/>
                  <a:pt x="1060" y="531"/>
                </a:cubicBezTo>
                <a:cubicBezTo>
                  <a:pt x="1058" y="529"/>
                  <a:pt x="1058" y="529"/>
                  <a:pt x="1057" y="527"/>
                </a:cubicBezTo>
                <a:cubicBezTo>
                  <a:pt x="1055" y="526"/>
                  <a:pt x="1056" y="527"/>
                  <a:pt x="1055" y="526"/>
                </a:cubicBezTo>
                <a:cubicBezTo>
                  <a:pt x="1057" y="525"/>
                  <a:pt x="1058" y="525"/>
                  <a:pt x="1060" y="525"/>
                </a:cubicBezTo>
                <a:cubicBezTo>
                  <a:pt x="1060" y="523"/>
                  <a:pt x="1060" y="523"/>
                  <a:pt x="1060" y="523"/>
                </a:cubicBezTo>
                <a:cubicBezTo>
                  <a:pt x="1055" y="523"/>
                  <a:pt x="1055" y="522"/>
                  <a:pt x="1055" y="525"/>
                </a:cubicBezTo>
                <a:cubicBezTo>
                  <a:pt x="1051" y="525"/>
                  <a:pt x="1051" y="525"/>
                  <a:pt x="1048" y="526"/>
                </a:cubicBezTo>
                <a:cubicBezTo>
                  <a:pt x="1048" y="525"/>
                  <a:pt x="1047" y="525"/>
                  <a:pt x="1047" y="524"/>
                </a:cubicBezTo>
                <a:cubicBezTo>
                  <a:pt x="1046" y="524"/>
                  <a:pt x="1046" y="523"/>
                  <a:pt x="1046" y="523"/>
                </a:cubicBezTo>
                <a:cubicBezTo>
                  <a:pt x="1047" y="523"/>
                  <a:pt x="1047" y="523"/>
                  <a:pt x="1047" y="523"/>
                </a:cubicBezTo>
                <a:cubicBezTo>
                  <a:pt x="1048" y="520"/>
                  <a:pt x="1051" y="520"/>
                  <a:pt x="1056" y="520"/>
                </a:cubicBezTo>
                <a:cubicBezTo>
                  <a:pt x="1055" y="516"/>
                  <a:pt x="1053" y="517"/>
                  <a:pt x="1057" y="514"/>
                </a:cubicBezTo>
                <a:cubicBezTo>
                  <a:pt x="1057" y="513"/>
                  <a:pt x="1057" y="513"/>
                  <a:pt x="1057" y="513"/>
                </a:cubicBezTo>
                <a:cubicBezTo>
                  <a:pt x="1052" y="514"/>
                  <a:pt x="1055" y="514"/>
                  <a:pt x="1053" y="515"/>
                </a:cubicBezTo>
                <a:cubicBezTo>
                  <a:pt x="1051" y="517"/>
                  <a:pt x="1045" y="516"/>
                  <a:pt x="1044" y="516"/>
                </a:cubicBezTo>
                <a:cubicBezTo>
                  <a:pt x="1043" y="516"/>
                  <a:pt x="1042" y="515"/>
                  <a:pt x="1042" y="514"/>
                </a:cubicBezTo>
                <a:cubicBezTo>
                  <a:pt x="1042" y="512"/>
                  <a:pt x="1047" y="506"/>
                  <a:pt x="1048" y="501"/>
                </a:cubicBezTo>
                <a:cubicBezTo>
                  <a:pt x="1052" y="501"/>
                  <a:pt x="1057" y="501"/>
                  <a:pt x="1059" y="496"/>
                </a:cubicBezTo>
                <a:cubicBezTo>
                  <a:pt x="1063" y="496"/>
                  <a:pt x="1063" y="497"/>
                  <a:pt x="1066" y="498"/>
                </a:cubicBezTo>
                <a:cubicBezTo>
                  <a:pt x="1067" y="503"/>
                  <a:pt x="1067" y="503"/>
                  <a:pt x="1064" y="506"/>
                </a:cubicBezTo>
                <a:cubicBezTo>
                  <a:pt x="1064" y="508"/>
                  <a:pt x="1064" y="508"/>
                  <a:pt x="1064" y="510"/>
                </a:cubicBezTo>
                <a:cubicBezTo>
                  <a:pt x="1066" y="510"/>
                  <a:pt x="1065" y="510"/>
                  <a:pt x="1066" y="511"/>
                </a:cubicBezTo>
                <a:cubicBezTo>
                  <a:pt x="1075" y="511"/>
                  <a:pt x="1075" y="507"/>
                  <a:pt x="1082" y="505"/>
                </a:cubicBezTo>
                <a:cubicBezTo>
                  <a:pt x="1081" y="501"/>
                  <a:pt x="1081" y="501"/>
                  <a:pt x="1082" y="497"/>
                </a:cubicBezTo>
                <a:cubicBezTo>
                  <a:pt x="1080" y="496"/>
                  <a:pt x="1080" y="497"/>
                  <a:pt x="1080" y="495"/>
                </a:cubicBezTo>
                <a:cubicBezTo>
                  <a:pt x="1076" y="494"/>
                  <a:pt x="1073" y="493"/>
                  <a:pt x="1070" y="495"/>
                </a:cubicBezTo>
                <a:cubicBezTo>
                  <a:pt x="1066" y="494"/>
                  <a:pt x="1065" y="494"/>
                  <a:pt x="1063" y="493"/>
                </a:cubicBezTo>
                <a:cubicBezTo>
                  <a:pt x="1068" y="482"/>
                  <a:pt x="1069" y="477"/>
                  <a:pt x="1067" y="465"/>
                </a:cubicBezTo>
                <a:cubicBezTo>
                  <a:pt x="1064" y="465"/>
                  <a:pt x="1062" y="465"/>
                  <a:pt x="1061" y="464"/>
                </a:cubicBezTo>
                <a:cubicBezTo>
                  <a:pt x="1057" y="463"/>
                  <a:pt x="1056" y="460"/>
                  <a:pt x="1053" y="459"/>
                </a:cubicBezTo>
                <a:cubicBezTo>
                  <a:pt x="1053" y="456"/>
                  <a:pt x="1053" y="456"/>
                  <a:pt x="1052" y="455"/>
                </a:cubicBezTo>
                <a:cubicBezTo>
                  <a:pt x="1053" y="449"/>
                  <a:pt x="1066" y="445"/>
                  <a:pt x="1074" y="445"/>
                </a:cubicBezTo>
                <a:cubicBezTo>
                  <a:pt x="1073" y="438"/>
                  <a:pt x="1069" y="440"/>
                  <a:pt x="1066" y="436"/>
                </a:cubicBezTo>
                <a:cubicBezTo>
                  <a:pt x="1065" y="433"/>
                  <a:pt x="1067" y="433"/>
                  <a:pt x="1065" y="431"/>
                </a:cubicBezTo>
                <a:cubicBezTo>
                  <a:pt x="1066" y="427"/>
                  <a:pt x="1069" y="425"/>
                  <a:pt x="1071" y="423"/>
                </a:cubicBezTo>
                <a:cubicBezTo>
                  <a:pt x="1070" y="417"/>
                  <a:pt x="1068" y="417"/>
                  <a:pt x="1067" y="412"/>
                </a:cubicBezTo>
                <a:cubicBezTo>
                  <a:pt x="1063" y="411"/>
                  <a:pt x="1061" y="409"/>
                  <a:pt x="1056" y="410"/>
                </a:cubicBezTo>
                <a:cubicBezTo>
                  <a:pt x="1053" y="411"/>
                  <a:pt x="1045" y="412"/>
                  <a:pt x="1040" y="411"/>
                </a:cubicBezTo>
                <a:cubicBezTo>
                  <a:pt x="1027" y="408"/>
                  <a:pt x="1010" y="405"/>
                  <a:pt x="996" y="405"/>
                </a:cubicBezTo>
                <a:cubicBezTo>
                  <a:pt x="996" y="401"/>
                  <a:pt x="998" y="397"/>
                  <a:pt x="996" y="394"/>
                </a:cubicBezTo>
                <a:cubicBezTo>
                  <a:pt x="996" y="386"/>
                  <a:pt x="998" y="390"/>
                  <a:pt x="1001" y="387"/>
                </a:cubicBezTo>
                <a:cubicBezTo>
                  <a:pt x="1002" y="387"/>
                  <a:pt x="1002" y="387"/>
                  <a:pt x="1002" y="387"/>
                </a:cubicBezTo>
                <a:cubicBezTo>
                  <a:pt x="1002" y="385"/>
                  <a:pt x="1002" y="385"/>
                  <a:pt x="1002" y="385"/>
                </a:cubicBezTo>
                <a:cubicBezTo>
                  <a:pt x="998" y="387"/>
                  <a:pt x="996" y="386"/>
                  <a:pt x="992" y="387"/>
                </a:cubicBezTo>
                <a:cubicBezTo>
                  <a:pt x="989" y="384"/>
                  <a:pt x="986" y="384"/>
                  <a:pt x="985" y="380"/>
                </a:cubicBezTo>
                <a:cubicBezTo>
                  <a:pt x="990" y="377"/>
                  <a:pt x="994" y="372"/>
                  <a:pt x="1000" y="371"/>
                </a:cubicBezTo>
                <a:cubicBezTo>
                  <a:pt x="999" y="367"/>
                  <a:pt x="1000" y="368"/>
                  <a:pt x="997" y="367"/>
                </a:cubicBezTo>
                <a:cubicBezTo>
                  <a:pt x="999" y="361"/>
                  <a:pt x="1005" y="359"/>
                  <a:pt x="1010" y="356"/>
                </a:cubicBezTo>
                <a:cubicBezTo>
                  <a:pt x="1010" y="354"/>
                  <a:pt x="1010" y="354"/>
                  <a:pt x="1010" y="354"/>
                </a:cubicBezTo>
                <a:cubicBezTo>
                  <a:pt x="1012" y="354"/>
                  <a:pt x="1012" y="354"/>
                  <a:pt x="1012" y="354"/>
                </a:cubicBezTo>
                <a:cubicBezTo>
                  <a:pt x="1013" y="356"/>
                  <a:pt x="1013" y="357"/>
                  <a:pt x="1013" y="358"/>
                </a:cubicBezTo>
                <a:cubicBezTo>
                  <a:pt x="1018" y="361"/>
                  <a:pt x="1022" y="357"/>
                  <a:pt x="1026" y="355"/>
                </a:cubicBezTo>
                <a:cubicBezTo>
                  <a:pt x="1028" y="355"/>
                  <a:pt x="1038" y="356"/>
                  <a:pt x="1041" y="355"/>
                </a:cubicBezTo>
                <a:cubicBezTo>
                  <a:pt x="1042" y="355"/>
                  <a:pt x="1043" y="352"/>
                  <a:pt x="1046" y="354"/>
                </a:cubicBezTo>
                <a:cubicBezTo>
                  <a:pt x="1050" y="356"/>
                  <a:pt x="1075" y="350"/>
                  <a:pt x="1084" y="347"/>
                </a:cubicBezTo>
                <a:cubicBezTo>
                  <a:pt x="1088" y="346"/>
                  <a:pt x="1092" y="347"/>
                  <a:pt x="1093" y="347"/>
                </a:cubicBezTo>
                <a:cubicBezTo>
                  <a:pt x="1100" y="345"/>
                  <a:pt x="1108" y="343"/>
                  <a:pt x="1114" y="340"/>
                </a:cubicBezTo>
                <a:cubicBezTo>
                  <a:pt x="1115" y="341"/>
                  <a:pt x="1119" y="341"/>
                  <a:pt x="1122" y="339"/>
                </a:cubicBezTo>
                <a:cubicBezTo>
                  <a:pt x="1123" y="339"/>
                  <a:pt x="1124" y="336"/>
                  <a:pt x="1125" y="336"/>
                </a:cubicBezTo>
                <a:cubicBezTo>
                  <a:pt x="1126" y="336"/>
                  <a:pt x="1127" y="336"/>
                  <a:pt x="1128" y="337"/>
                </a:cubicBezTo>
                <a:cubicBezTo>
                  <a:pt x="1130" y="336"/>
                  <a:pt x="1140" y="330"/>
                  <a:pt x="1142" y="329"/>
                </a:cubicBezTo>
                <a:cubicBezTo>
                  <a:pt x="1144" y="327"/>
                  <a:pt x="1146" y="325"/>
                  <a:pt x="1148" y="322"/>
                </a:cubicBezTo>
                <a:cubicBezTo>
                  <a:pt x="1152" y="321"/>
                  <a:pt x="1155" y="322"/>
                  <a:pt x="1158" y="320"/>
                </a:cubicBezTo>
                <a:cubicBezTo>
                  <a:pt x="1161" y="319"/>
                  <a:pt x="1160" y="319"/>
                  <a:pt x="1162" y="318"/>
                </a:cubicBezTo>
                <a:cubicBezTo>
                  <a:pt x="1162" y="316"/>
                  <a:pt x="1162" y="316"/>
                  <a:pt x="1162" y="316"/>
                </a:cubicBezTo>
                <a:cubicBezTo>
                  <a:pt x="1153" y="317"/>
                  <a:pt x="1153" y="317"/>
                  <a:pt x="1146" y="317"/>
                </a:cubicBezTo>
                <a:cubicBezTo>
                  <a:pt x="1146" y="316"/>
                  <a:pt x="1146" y="316"/>
                  <a:pt x="1147" y="316"/>
                </a:cubicBezTo>
                <a:cubicBezTo>
                  <a:pt x="1148" y="310"/>
                  <a:pt x="1154" y="309"/>
                  <a:pt x="1158" y="307"/>
                </a:cubicBezTo>
                <a:cubicBezTo>
                  <a:pt x="1158" y="305"/>
                  <a:pt x="1159" y="303"/>
                  <a:pt x="1159" y="302"/>
                </a:cubicBezTo>
                <a:cubicBezTo>
                  <a:pt x="1162" y="302"/>
                  <a:pt x="1162" y="302"/>
                  <a:pt x="1162" y="302"/>
                </a:cubicBezTo>
                <a:cubicBezTo>
                  <a:pt x="1164" y="299"/>
                  <a:pt x="1173" y="291"/>
                  <a:pt x="1175" y="290"/>
                </a:cubicBezTo>
                <a:cubicBezTo>
                  <a:pt x="1175" y="285"/>
                  <a:pt x="1177" y="283"/>
                  <a:pt x="1174" y="280"/>
                </a:cubicBezTo>
                <a:cubicBezTo>
                  <a:pt x="1176" y="278"/>
                  <a:pt x="1175" y="280"/>
                  <a:pt x="1176" y="279"/>
                </a:cubicBezTo>
                <a:cubicBezTo>
                  <a:pt x="1178" y="279"/>
                  <a:pt x="1178" y="279"/>
                  <a:pt x="1178" y="279"/>
                </a:cubicBezTo>
                <a:cubicBezTo>
                  <a:pt x="1179" y="277"/>
                  <a:pt x="1176" y="273"/>
                  <a:pt x="1177" y="271"/>
                </a:cubicBezTo>
                <a:cubicBezTo>
                  <a:pt x="1178" y="269"/>
                  <a:pt x="1180" y="269"/>
                  <a:pt x="1180" y="265"/>
                </a:cubicBezTo>
                <a:cubicBezTo>
                  <a:pt x="1182" y="264"/>
                  <a:pt x="1183" y="264"/>
                  <a:pt x="1184" y="264"/>
                </a:cubicBezTo>
                <a:cubicBezTo>
                  <a:pt x="1185" y="262"/>
                  <a:pt x="1185" y="260"/>
                  <a:pt x="1186" y="257"/>
                </a:cubicBezTo>
                <a:cubicBezTo>
                  <a:pt x="1184" y="256"/>
                  <a:pt x="1184" y="253"/>
                  <a:pt x="1183" y="252"/>
                </a:cubicBezTo>
                <a:cubicBezTo>
                  <a:pt x="1177" y="249"/>
                  <a:pt x="1174" y="253"/>
                  <a:pt x="1172" y="245"/>
                </a:cubicBezTo>
                <a:cubicBezTo>
                  <a:pt x="1161" y="246"/>
                  <a:pt x="1146" y="247"/>
                  <a:pt x="1136" y="251"/>
                </a:cubicBezTo>
                <a:cubicBezTo>
                  <a:pt x="1136" y="250"/>
                  <a:pt x="1135" y="248"/>
                  <a:pt x="1135" y="247"/>
                </a:cubicBezTo>
                <a:cubicBezTo>
                  <a:pt x="1132" y="246"/>
                  <a:pt x="1131" y="247"/>
                  <a:pt x="1129" y="245"/>
                </a:cubicBezTo>
                <a:cubicBezTo>
                  <a:pt x="1128" y="245"/>
                  <a:pt x="1128" y="245"/>
                  <a:pt x="1128" y="245"/>
                </a:cubicBezTo>
                <a:cubicBezTo>
                  <a:pt x="1131" y="240"/>
                  <a:pt x="1140" y="243"/>
                  <a:pt x="1145" y="239"/>
                </a:cubicBezTo>
                <a:cubicBezTo>
                  <a:pt x="1145" y="239"/>
                  <a:pt x="1146" y="238"/>
                  <a:pt x="1146" y="238"/>
                </a:cubicBezTo>
                <a:cubicBezTo>
                  <a:pt x="1144" y="238"/>
                  <a:pt x="1144" y="237"/>
                  <a:pt x="1141" y="237"/>
                </a:cubicBezTo>
                <a:cubicBezTo>
                  <a:pt x="1142" y="233"/>
                  <a:pt x="1145" y="232"/>
                  <a:pt x="1146" y="228"/>
                </a:cubicBezTo>
                <a:cubicBezTo>
                  <a:pt x="1155" y="226"/>
                  <a:pt x="1162" y="223"/>
                  <a:pt x="1170" y="221"/>
                </a:cubicBezTo>
                <a:cubicBezTo>
                  <a:pt x="1173" y="221"/>
                  <a:pt x="1174" y="223"/>
                  <a:pt x="1177" y="221"/>
                </a:cubicBezTo>
                <a:cubicBezTo>
                  <a:pt x="1181" y="219"/>
                  <a:pt x="1184" y="214"/>
                  <a:pt x="1187" y="211"/>
                </a:cubicBezTo>
                <a:cubicBezTo>
                  <a:pt x="1187" y="204"/>
                  <a:pt x="1184" y="204"/>
                  <a:pt x="1181" y="200"/>
                </a:cubicBezTo>
                <a:cubicBezTo>
                  <a:pt x="1180" y="199"/>
                  <a:pt x="1181" y="198"/>
                  <a:pt x="1182" y="196"/>
                </a:cubicBezTo>
                <a:cubicBezTo>
                  <a:pt x="1177" y="196"/>
                  <a:pt x="1166" y="196"/>
                  <a:pt x="1162" y="199"/>
                </a:cubicBezTo>
                <a:cubicBezTo>
                  <a:pt x="1157" y="199"/>
                  <a:pt x="1157" y="198"/>
                  <a:pt x="1154" y="197"/>
                </a:cubicBezTo>
                <a:cubicBezTo>
                  <a:pt x="1154" y="195"/>
                  <a:pt x="1154" y="195"/>
                  <a:pt x="1154" y="195"/>
                </a:cubicBezTo>
                <a:cubicBezTo>
                  <a:pt x="1157" y="193"/>
                  <a:pt x="1159" y="191"/>
                  <a:pt x="1163" y="191"/>
                </a:cubicBezTo>
                <a:cubicBezTo>
                  <a:pt x="1162" y="190"/>
                  <a:pt x="1162" y="190"/>
                  <a:pt x="1160" y="190"/>
                </a:cubicBezTo>
                <a:cubicBezTo>
                  <a:pt x="1162" y="189"/>
                  <a:pt x="1162" y="189"/>
                  <a:pt x="1164" y="190"/>
                </a:cubicBezTo>
                <a:cubicBezTo>
                  <a:pt x="1164" y="190"/>
                  <a:pt x="1164" y="189"/>
                  <a:pt x="1165" y="189"/>
                </a:cubicBezTo>
                <a:cubicBezTo>
                  <a:pt x="1162" y="185"/>
                  <a:pt x="1161" y="189"/>
                  <a:pt x="1158" y="185"/>
                </a:cubicBezTo>
                <a:cubicBezTo>
                  <a:pt x="1157" y="184"/>
                  <a:pt x="1158" y="185"/>
                  <a:pt x="1157" y="183"/>
                </a:cubicBezTo>
                <a:cubicBezTo>
                  <a:pt x="1162" y="179"/>
                  <a:pt x="1166" y="178"/>
                  <a:pt x="1173" y="177"/>
                </a:cubicBezTo>
                <a:cubicBezTo>
                  <a:pt x="1172" y="172"/>
                  <a:pt x="1169" y="168"/>
                  <a:pt x="1167" y="165"/>
                </a:cubicBezTo>
                <a:cubicBezTo>
                  <a:pt x="1167" y="163"/>
                  <a:pt x="1167" y="163"/>
                  <a:pt x="1167" y="163"/>
                </a:cubicBezTo>
                <a:cubicBezTo>
                  <a:pt x="1168" y="165"/>
                  <a:pt x="1170" y="167"/>
                  <a:pt x="1171" y="168"/>
                </a:cubicBezTo>
                <a:cubicBezTo>
                  <a:pt x="1175" y="167"/>
                  <a:pt x="1174" y="168"/>
                  <a:pt x="1175" y="165"/>
                </a:cubicBezTo>
                <a:cubicBezTo>
                  <a:pt x="1176" y="164"/>
                  <a:pt x="1176" y="165"/>
                  <a:pt x="1176" y="163"/>
                </a:cubicBezTo>
                <a:cubicBezTo>
                  <a:pt x="1175" y="162"/>
                  <a:pt x="1175" y="162"/>
                  <a:pt x="1174" y="160"/>
                </a:cubicBezTo>
                <a:cubicBezTo>
                  <a:pt x="1171" y="160"/>
                  <a:pt x="1169" y="160"/>
                  <a:pt x="1169" y="160"/>
                </a:cubicBezTo>
                <a:cubicBezTo>
                  <a:pt x="1167" y="158"/>
                  <a:pt x="1167" y="155"/>
                  <a:pt x="1166" y="153"/>
                </a:cubicBezTo>
                <a:cubicBezTo>
                  <a:pt x="1166" y="146"/>
                  <a:pt x="1164" y="148"/>
                  <a:pt x="1160" y="144"/>
                </a:cubicBezTo>
                <a:cubicBezTo>
                  <a:pt x="1159" y="144"/>
                  <a:pt x="1159" y="144"/>
                  <a:pt x="1159" y="144"/>
                </a:cubicBezTo>
                <a:cubicBezTo>
                  <a:pt x="1164" y="141"/>
                  <a:pt x="1172" y="140"/>
                  <a:pt x="1178" y="138"/>
                </a:cubicBezTo>
                <a:cubicBezTo>
                  <a:pt x="1178" y="136"/>
                  <a:pt x="1179" y="135"/>
                  <a:pt x="1179" y="133"/>
                </a:cubicBezTo>
                <a:cubicBezTo>
                  <a:pt x="1166" y="133"/>
                  <a:pt x="1158" y="136"/>
                  <a:pt x="1148" y="140"/>
                </a:cubicBezTo>
                <a:cubicBezTo>
                  <a:pt x="1144" y="141"/>
                  <a:pt x="1138" y="139"/>
                  <a:pt x="1137" y="140"/>
                </a:cubicBezTo>
                <a:cubicBezTo>
                  <a:pt x="1134" y="142"/>
                  <a:pt x="1137" y="144"/>
                  <a:pt x="1135" y="146"/>
                </a:cubicBezTo>
                <a:cubicBezTo>
                  <a:pt x="1133" y="147"/>
                  <a:pt x="1134" y="147"/>
                  <a:pt x="1132" y="147"/>
                </a:cubicBezTo>
                <a:cubicBezTo>
                  <a:pt x="1131" y="145"/>
                  <a:pt x="1132" y="143"/>
                  <a:pt x="1131" y="142"/>
                </a:cubicBezTo>
                <a:cubicBezTo>
                  <a:pt x="1129" y="140"/>
                  <a:pt x="1124" y="141"/>
                  <a:pt x="1120" y="141"/>
                </a:cubicBezTo>
                <a:cubicBezTo>
                  <a:pt x="1120" y="141"/>
                  <a:pt x="1120" y="141"/>
                  <a:pt x="1119" y="142"/>
                </a:cubicBezTo>
                <a:cubicBezTo>
                  <a:pt x="1120" y="144"/>
                  <a:pt x="1120" y="143"/>
                  <a:pt x="1120" y="144"/>
                </a:cubicBezTo>
                <a:cubicBezTo>
                  <a:pt x="1121" y="145"/>
                  <a:pt x="1121" y="145"/>
                  <a:pt x="1121" y="145"/>
                </a:cubicBezTo>
                <a:cubicBezTo>
                  <a:pt x="1121" y="144"/>
                  <a:pt x="1121" y="144"/>
                  <a:pt x="1121" y="144"/>
                </a:cubicBezTo>
                <a:cubicBezTo>
                  <a:pt x="1124" y="144"/>
                  <a:pt x="1126" y="144"/>
                  <a:pt x="1128" y="145"/>
                </a:cubicBezTo>
                <a:cubicBezTo>
                  <a:pt x="1127" y="145"/>
                  <a:pt x="1127" y="145"/>
                  <a:pt x="1127" y="145"/>
                </a:cubicBezTo>
                <a:cubicBezTo>
                  <a:pt x="1127" y="146"/>
                  <a:pt x="1128" y="147"/>
                  <a:pt x="1128" y="147"/>
                </a:cubicBezTo>
                <a:cubicBezTo>
                  <a:pt x="1127" y="147"/>
                  <a:pt x="1127" y="147"/>
                  <a:pt x="1127" y="147"/>
                </a:cubicBezTo>
                <a:cubicBezTo>
                  <a:pt x="1124" y="148"/>
                  <a:pt x="1124" y="147"/>
                  <a:pt x="1121" y="145"/>
                </a:cubicBezTo>
                <a:cubicBezTo>
                  <a:pt x="1119" y="148"/>
                  <a:pt x="1118" y="149"/>
                  <a:pt x="1115" y="150"/>
                </a:cubicBezTo>
                <a:cubicBezTo>
                  <a:pt x="1113" y="149"/>
                  <a:pt x="1112" y="148"/>
                  <a:pt x="1111" y="146"/>
                </a:cubicBezTo>
                <a:cubicBezTo>
                  <a:pt x="1110" y="146"/>
                  <a:pt x="1110" y="146"/>
                  <a:pt x="1110" y="146"/>
                </a:cubicBezTo>
                <a:cubicBezTo>
                  <a:pt x="1111" y="146"/>
                  <a:pt x="1112" y="145"/>
                  <a:pt x="1114" y="144"/>
                </a:cubicBezTo>
                <a:cubicBezTo>
                  <a:pt x="1113" y="142"/>
                  <a:pt x="1113" y="142"/>
                  <a:pt x="1113" y="141"/>
                </a:cubicBezTo>
                <a:cubicBezTo>
                  <a:pt x="1109" y="141"/>
                  <a:pt x="1105" y="141"/>
                  <a:pt x="1104" y="142"/>
                </a:cubicBezTo>
                <a:cubicBezTo>
                  <a:pt x="1102" y="142"/>
                  <a:pt x="1102" y="142"/>
                  <a:pt x="1102" y="142"/>
                </a:cubicBezTo>
                <a:cubicBezTo>
                  <a:pt x="1105" y="145"/>
                  <a:pt x="1105" y="145"/>
                  <a:pt x="1109" y="144"/>
                </a:cubicBezTo>
                <a:cubicBezTo>
                  <a:pt x="1109" y="146"/>
                  <a:pt x="1108" y="147"/>
                  <a:pt x="1108" y="148"/>
                </a:cubicBezTo>
                <a:cubicBezTo>
                  <a:pt x="1106" y="148"/>
                  <a:pt x="1105" y="149"/>
                  <a:pt x="1101" y="148"/>
                </a:cubicBezTo>
                <a:cubicBezTo>
                  <a:pt x="1095" y="146"/>
                  <a:pt x="1098" y="139"/>
                  <a:pt x="1088" y="143"/>
                </a:cubicBezTo>
                <a:cubicBezTo>
                  <a:pt x="1089" y="144"/>
                  <a:pt x="1090" y="144"/>
                  <a:pt x="1091" y="145"/>
                </a:cubicBezTo>
                <a:cubicBezTo>
                  <a:pt x="1089" y="146"/>
                  <a:pt x="1087" y="147"/>
                  <a:pt x="1084" y="148"/>
                </a:cubicBezTo>
                <a:cubicBezTo>
                  <a:pt x="1082" y="145"/>
                  <a:pt x="1082" y="145"/>
                  <a:pt x="1082" y="145"/>
                </a:cubicBezTo>
                <a:cubicBezTo>
                  <a:pt x="1081" y="144"/>
                  <a:pt x="1081" y="145"/>
                  <a:pt x="1082" y="143"/>
                </a:cubicBezTo>
                <a:cubicBezTo>
                  <a:pt x="1081" y="142"/>
                  <a:pt x="1081" y="142"/>
                  <a:pt x="1081" y="142"/>
                </a:cubicBezTo>
                <a:cubicBezTo>
                  <a:pt x="1078" y="142"/>
                  <a:pt x="1075" y="143"/>
                  <a:pt x="1074" y="143"/>
                </a:cubicBezTo>
                <a:cubicBezTo>
                  <a:pt x="1071" y="143"/>
                  <a:pt x="1071" y="143"/>
                  <a:pt x="1071" y="143"/>
                </a:cubicBezTo>
                <a:cubicBezTo>
                  <a:pt x="1072" y="145"/>
                  <a:pt x="1071" y="144"/>
                  <a:pt x="1073" y="145"/>
                </a:cubicBezTo>
                <a:cubicBezTo>
                  <a:pt x="1073" y="146"/>
                  <a:pt x="1072" y="146"/>
                  <a:pt x="1072" y="146"/>
                </a:cubicBezTo>
                <a:cubicBezTo>
                  <a:pt x="1072" y="147"/>
                  <a:pt x="1064" y="149"/>
                  <a:pt x="1063" y="149"/>
                </a:cubicBezTo>
                <a:cubicBezTo>
                  <a:pt x="1059" y="150"/>
                  <a:pt x="1057" y="147"/>
                  <a:pt x="1055" y="148"/>
                </a:cubicBezTo>
                <a:cubicBezTo>
                  <a:pt x="1049" y="148"/>
                  <a:pt x="1049" y="148"/>
                  <a:pt x="1049" y="148"/>
                </a:cubicBezTo>
                <a:cubicBezTo>
                  <a:pt x="1050" y="150"/>
                  <a:pt x="1051" y="151"/>
                  <a:pt x="1051" y="151"/>
                </a:cubicBezTo>
                <a:cubicBezTo>
                  <a:pt x="1052" y="154"/>
                  <a:pt x="1049" y="153"/>
                  <a:pt x="1050" y="156"/>
                </a:cubicBezTo>
                <a:cubicBezTo>
                  <a:pt x="1050" y="158"/>
                  <a:pt x="1050" y="158"/>
                  <a:pt x="1050" y="158"/>
                </a:cubicBezTo>
                <a:cubicBezTo>
                  <a:pt x="1043" y="158"/>
                  <a:pt x="1043" y="158"/>
                  <a:pt x="1043" y="158"/>
                </a:cubicBezTo>
                <a:cubicBezTo>
                  <a:pt x="1044" y="157"/>
                  <a:pt x="1045" y="156"/>
                  <a:pt x="1047" y="155"/>
                </a:cubicBezTo>
                <a:cubicBezTo>
                  <a:pt x="1047" y="154"/>
                  <a:pt x="1045" y="152"/>
                  <a:pt x="1045" y="148"/>
                </a:cubicBezTo>
                <a:cubicBezTo>
                  <a:pt x="1040" y="148"/>
                  <a:pt x="1037" y="147"/>
                  <a:pt x="1034" y="148"/>
                </a:cubicBezTo>
                <a:cubicBezTo>
                  <a:pt x="1033" y="148"/>
                  <a:pt x="1033" y="148"/>
                  <a:pt x="1033" y="148"/>
                </a:cubicBezTo>
                <a:cubicBezTo>
                  <a:pt x="1034" y="146"/>
                  <a:pt x="1035" y="145"/>
                  <a:pt x="1033" y="143"/>
                </a:cubicBezTo>
                <a:cubicBezTo>
                  <a:pt x="1033" y="141"/>
                  <a:pt x="1033" y="141"/>
                  <a:pt x="1033" y="141"/>
                </a:cubicBezTo>
                <a:cubicBezTo>
                  <a:pt x="1030" y="142"/>
                  <a:pt x="1030" y="143"/>
                  <a:pt x="1027" y="144"/>
                </a:cubicBezTo>
                <a:cubicBezTo>
                  <a:pt x="1027" y="145"/>
                  <a:pt x="1027" y="145"/>
                  <a:pt x="1028" y="145"/>
                </a:cubicBezTo>
                <a:cubicBezTo>
                  <a:pt x="1028" y="150"/>
                  <a:pt x="1028" y="150"/>
                  <a:pt x="1032" y="151"/>
                </a:cubicBezTo>
                <a:cubicBezTo>
                  <a:pt x="1031" y="155"/>
                  <a:pt x="1030" y="155"/>
                  <a:pt x="1029" y="159"/>
                </a:cubicBezTo>
                <a:cubicBezTo>
                  <a:pt x="1028" y="159"/>
                  <a:pt x="1028" y="159"/>
                  <a:pt x="1028" y="159"/>
                </a:cubicBezTo>
                <a:cubicBezTo>
                  <a:pt x="1027" y="158"/>
                  <a:pt x="1027" y="158"/>
                  <a:pt x="1027" y="158"/>
                </a:cubicBezTo>
                <a:cubicBezTo>
                  <a:pt x="1027" y="154"/>
                  <a:pt x="1027" y="154"/>
                  <a:pt x="1027" y="154"/>
                </a:cubicBezTo>
                <a:cubicBezTo>
                  <a:pt x="1023" y="154"/>
                  <a:pt x="1022" y="154"/>
                  <a:pt x="1021" y="155"/>
                </a:cubicBezTo>
                <a:cubicBezTo>
                  <a:pt x="1018" y="156"/>
                  <a:pt x="1014" y="160"/>
                  <a:pt x="1015" y="162"/>
                </a:cubicBezTo>
                <a:cubicBezTo>
                  <a:pt x="1015" y="163"/>
                  <a:pt x="1015" y="163"/>
                  <a:pt x="1015" y="163"/>
                </a:cubicBezTo>
                <a:cubicBezTo>
                  <a:pt x="1012" y="162"/>
                  <a:pt x="991" y="161"/>
                  <a:pt x="987" y="163"/>
                </a:cubicBezTo>
                <a:cubicBezTo>
                  <a:pt x="985" y="163"/>
                  <a:pt x="985" y="163"/>
                  <a:pt x="985" y="163"/>
                </a:cubicBezTo>
                <a:cubicBezTo>
                  <a:pt x="985" y="168"/>
                  <a:pt x="985" y="168"/>
                  <a:pt x="985" y="168"/>
                </a:cubicBezTo>
                <a:cubicBezTo>
                  <a:pt x="987" y="168"/>
                  <a:pt x="989" y="167"/>
                  <a:pt x="993" y="167"/>
                </a:cubicBezTo>
                <a:cubicBezTo>
                  <a:pt x="993" y="168"/>
                  <a:pt x="993" y="168"/>
                  <a:pt x="993" y="168"/>
                </a:cubicBezTo>
                <a:cubicBezTo>
                  <a:pt x="990" y="169"/>
                  <a:pt x="991" y="168"/>
                  <a:pt x="990" y="171"/>
                </a:cubicBezTo>
                <a:cubicBezTo>
                  <a:pt x="987" y="170"/>
                  <a:pt x="974" y="170"/>
                  <a:pt x="972" y="171"/>
                </a:cubicBezTo>
                <a:cubicBezTo>
                  <a:pt x="971" y="170"/>
                  <a:pt x="970" y="169"/>
                  <a:pt x="969" y="168"/>
                </a:cubicBezTo>
                <a:cubicBezTo>
                  <a:pt x="968" y="167"/>
                  <a:pt x="970" y="167"/>
                  <a:pt x="971" y="164"/>
                </a:cubicBezTo>
                <a:cubicBezTo>
                  <a:pt x="963" y="162"/>
                  <a:pt x="949" y="164"/>
                  <a:pt x="941" y="165"/>
                </a:cubicBezTo>
                <a:cubicBezTo>
                  <a:pt x="938" y="165"/>
                  <a:pt x="934" y="165"/>
                  <a:pt x="930" y="164"/>
                </a:cubicBezTo>
                <a:cubicBezTo>
                  <a:pt x="921" y="164"/>
                  <a:pt x="907" y="165"/>
                  <a:pt x="898" y="165"/>
                </a:cubicBezTo>
                <a:cubicBezTo>
                  <a:pt x="895" y="165"/>
                  <a:pt x="893" y="169"/>
                  <a:pt x="891" y="168"/>
                </a:cubicBezTo>
                <a:cubicBezTo>
                  <a:pt x="890" y="168"/>
                  <a:pt x="889" y="165"/>
                  <a:pt x="888" y="164"/>
                </a:cubicBezTo>
                <a:cubicBezTo>
                  <a:pt x="886" y="164"/>
                  <a:pt x="885" y="167"/>
                  <a:pt x="882" y="165"/>
                </a:cubicBezTo>
                <a:cubicBezTo>
                  <a:pt x="880" y="165"/>
                  <a:pt x="881" y="165"/>
                  <a:pt x="880" y="164"/>
                </a:cubicBezTo>
                <a:cubicBezTo>
                  <a:pt x="882" y="163"/>
                  <a:pt x="907" y="160"/>
                  <a:pt x="909" y="162"/>
                </a:cubicBezTo>
                <a:cubicBezTo>
                  <a:pt x="912" y="161"/>
                  <a:pt x="912" y="161"/>
                  <a:pt x="914" y="160"/>
                </a:cubicBezTo>
                <a:cubicBezTo>
                  <a:pt x="914" y="157"/>
                  <a:pt x="914" y="157"/>
                  <a:pt x="914" y="157"/>
                </a:cubicBezTo>
                <a:cubicBezTo>
                  <a:pt x="916" y="156"/>
                  <a:pt x="916" y="157"/>
                  <a:pt x="917" y="156"/>
                </a:cubicBezTo>
                <a:cubicBezTo>
                  <a:pt x="919" y="156"/>
                  <a:pt x="919" y="156"/>
                  <a:pt x="919" y="156"/>
                </a:cubicBezTo>
                <a:cubicBezTo>
                  <a:pt x="918" y="157"/>
                  <a:pt x="918" y="157"/>
                  <a:pt x="918" y="160"/>
                </a:cubicBezTo>
                <a:cubicBezTo>
                  <a:pt x="924" y="159"/>
                  <a:pt x="927" y="159"/>
                  <a:pt x="931" y="160"/>
                </a:cubicBezTo>
                <a:cubicBezTo>
                  <a:pt x="932" y="159"/>
                  <a:pt x="931" y="159"/>
                  <a:pt x="933" y="159"/>
                </a:cubicBezTo>
                <a:cubicBezTo>
                  <a:pt x="933" y="157"/>
                  <a:pt x="932" y="156"/>
                  <a:pt x="932" y="154"/>
                </a:cubicBezTo>
                <a:cubicBezTo>
                  <a:pt x="934" y="153"/>
                  <a:pt x="933" y="154"/>
                  <a:pt x="934" y="153"/>
                </a:cubicBezTo>
                <a:cubicBezTo>
                  <a:pt x="936" y="153"/>
                  <a:pt x="936" y="153"/>
                  <a:pt x="936" y="153"/>
                </a:cubicBezTo>
                <a:cubicBezTo>
                  <a:pt x="935" y="155"/>
                  <a:pt x="934" y="156"/>
                  <a:pt x="934" y="159"/>
                </a:cubicBezTo>
                <a:cubicBezTo>
                  <a:pt x="939" y="158"/>
                  <a:pt x="939" y="157"/>
                  <a:pt x="943" y="157"/>
                </a:cubicBezTo>
                <a:cubicBezTo>
                  <a:pt x="944" y="155"/>
                  <a:pt x="944" y="155"/>
                  <a:pt x="944" y="152"/>
                </a:cubicBezTo>
                <a:cubicBezTo>
                  <a:pt x="945" y="152"/>
                  <a:pt x="945" y="152"/>
                  <a:pt x="945" y="152"/>
                </a:cubicBezTo>
                <a:cubicBezTo>
                  <a:pt x="946" y="154"/>
                  <a:pt x="946" y="154"/>
                  <a:pt x="946" y="157"/>
                </a:cubicBezTo>
                <a:cubicBezTo>
                  <a:pt x="950" y="156"/>
                  <a:pt x="952" y="152"/>
                  <a:pt x="956" y="151"/>
                </a:cubicBezTo>
                <a:cubicBezTo>
                  <a:pt x="958" y="150"/>
                  <a:pt x="971" y="149"/>
                  <a:pt x="976" y="149"/>
                </a:cubicBezTo>
                <a:cubicBezTo>
                  <a:pt x="976" y="147"/>
                  <a:pt x="976" y="146"/>
                  <a:pt x="977" y="144"/>
                </a:cubicBezTo>
                <a:cubicBezTo>
                  <a:pt x="977" y="142"/>
                  <a:pt x="977" y="142"/>
                  <a:pt x="977" y="142"/>
                </a:cubicBezTo>
                <a:cubicBezTo>
                  <a:pt x="974" y="142"/>
                  <a:pt x="970" y="143"/>
                  <a:pt x="967" y="140"/>
                </a:cubicBezTo>
                <a:cubicBezTo>
                  <a:pt x="965" y="139"/>
                  <a:pt x="966" y="140"/>
                  <a:pt x="965" y="139"/>
                </a:cubicBezTo>
                <a:cubicBezTo>
                  <a:pt x="971" y="138"/>
                  <a:pt x="979" y="139"/>
                  <a:pt x="983" y="138"/>
                </a:cubicBezTo>
                <a:cubicBezTo>
                  <a:pt x="983" y="141"/>
                  <a:pt x="983" y="141"/>
                  <a:pt x="981" y="143"/>
                </a:cubicBezTo>
                <a:cubicBezTo>
                  <a:pt x="983" y="146"/>
                  <a:pt x="985" y="145"/>
                  <a:pt x="989" y="146"/>
                </a:cubicBezTo>
                <a:cubicBezTo>
                  <a:pt x="988" y="148"/>
                  <a:pt x="988" y="147"/>
                  <a:pt x="987" y="149"/>
                </a:cubicBezTo>
                <a:cubicBezTo>
                  <a:pt x="981" y="147"/>
                  <a:pt x="982" y="149"/>
                  <a:pt x="977" y="153"/>
                </a:cubicBezTo>
                <a:cubicBezTo>
                  <a:pt x="977" y="155"/>
                  <a:pt x="977" y="155"/>
                  <a:pt x="977" y="155"/>
                </a:cubicBezTo>
                <a:cubicBezTo>
                  <a:pt x="981" y="155"/>
                  <a:pt x="983" y="154"/>
                  <a:pt x="985" y="153"/>
                </a:cubicBezTo>
                <a:cubicBezTo>
                  <a:pt x="985" y="151"/>
                  <a:pt x="985" y="151"/>
                  <a:pt x="985" y="151"/>
                </a:cubicBezTo>
                <a:cubicBezTo>
                  <a:pt x="988" y="150"/>
                  <a:pt x="987" y="153"/>
                  <a:pt x="989" y="152"/>
                </a:cubicBezTo>
                <a:cubicBezTo>
                  <a:pt x="993" y="152"/>
                  <a:pt x="993" y="151"/>
                  <a:pt x="995" y="150"/>
                </a:cubicBezTo>
                <a:cubicBezTo>
                  <a:pt x="994" y="148"/>
                  <a:pt x="994" y="148"/>
                  <a:pt x="993" y="146"/>
                </a:cubicBezTo>
                <a:cubicBezTo>
                  <a:pt x="995" y="146"/>
                  <a:pt x="996" y="146"/>
                  <a:pt x="997" y="145"/>
                </a:cubicBezTo>
                <a:cubicBezTo>
                  <a:pt x="998" y="145"/>
                  <a:pt x="998" y="145"/>
                  <a:pt x="998" y="145"/>
                </a:cubicBezTo>
                <a:cubicBezTo>
                  <a:pt x="997" y="143"/>
                  <a:pt x="996" y="143"/>
                  <a:pt x="994" y="143"/>
                </a:cubicBezTo>
                <a:cubicBezTo>
                  <a:pt x="994" y="142"/>
                  <a:pt x="994" y="142"/>
                  <a:pt x="994" y="142"/>
                </a:cubicBezTo>
                <a:cubicBezTo>
                  <a:pt x="994" y="141"/>
                  <a:pt x="995" y="140"/>
                  <a:pt x="996" y="139"/>
                </a:cubicBezTo>
                <a:cubicBezTo>
                  <a:pt x="1005" y="133"/>
                  <a:pt x="1010" y="140"/>
                  <a:pt x="1017" y="141"/>
                </a:cubicBezTo>
                <a:cubicBezTo>
                  <a:pt x="1017" y="139"/>
                  <a:pt x="1017" y="139"/>
                  <a:pt x="1016" y="138"/>
                </a:cubicBezTo>
                <a:cubicBezTo>
                  <a:pt x="1016" y="136"/>
                  <a:pt x="1016" y="136"/>
                  <a:pt x="1016" y="136"/>
                </a:cubicBezTo>
                <a:cubicBezTo>
                  <a:pt x="1021" y="137"/>
                  <a:pt x="1032" y="138"/>
                  <a:pt x="1036" y="135"/>
                </a:cubicBezTo>
                <a:cubicBezTo>
                  <a:pt x="1037" y="136"/>
                  <a:pt x="1036" y="137"/>
                  <a:pt x="1036" y="140"/>
                </a:cubicBezTo>
                <a:cubicBezTo>
                  <a:pt x="1039" y="140"/>
                  <a:pt x="1040" y="141"/>
                  <a:pt x="1042" y="140"/>
                </a:cubicBezTo>
                <a:cubicBezTo>
                  <a:pt x="1044" y="140"/>
                  <a:pt x="1044" y="140"/>
                  <a:pt x="1044" y="140"/>
                </a:cubicBezTo>
                <a:cubicBezTo>
                  <a:pt x="1043" y="138"/>
                  <a:pt x="1043" y="138"/>
                  <a:pt x="1043" y="137"/>
                </a:cubicBezTo>
                <a:cubicBezTo>
                  <a:pt x="1044" y="134"/>
                  <a:pt x="1045" y="134"/>
                  <a:pt x="1047" y="131"/>
                </a:cubicBezTo>
                <a:cubicBezTo>
                  <a:pt x="1048" y="131"/>
                  <a:pt x="1048" y="131"/>
                  <a:pt x="1048" y="131"/>
                </a:cubicBezTo>
                <a:cubicBezTo>
                  <a:pt x="1048" y="136"/>
                  <a:pt x="1048" y="134"/>
                  <a:pt x="1047" y="139"/>
                </a:cubicBezTo>
                <a:cubicBezTo>
                  <a:pt x="1054" y="139"/>
                  <a:pt x="1050" y="140"/>
                  <a:pt x="1053" y="142"/>
                </a:cubicBezTo>
                <a:cubicBezTo>
                  <a:pt x="1057" y="139"/>
                  <a:pt x="1064" y="139"/>
                  <a:pt x="1067" y="137"/>
                </a:cubicBezTo>
                <a:cubicBezTo>
                  <a:pt x="1068" y="137"/>
                  <a:pt x="1068" y="137"/>
                  <a:pt x="1068" y="137"/>
                </a:cubicBezTo>
                <a:cubicBezTo>
                  <a:pt x="1066" y="132"/>
                  <a:pt x="1062" y="134"/>
                  <a:pt x="1058" y="135"/>
                </a:cubicBezTo>
                <a:cubicBezTo>
                  <a:pt x="1058" y="132"/>
                  <a:pt x="1059" y="132"/>
                  <a:pt x="1060" y="130"/>
                </a:cubicBezTo>
                <a:cubicBezTo>
                  <a:pt x="1066" y="130"/>
                  <a:pt x="1066" y="129"/>
                  <a:pt x="1072" y="129"/>
                </a:cubicBezTo>
                <a:cubicBezTo>
                  <a:pt x="1071" y="133"/>
                  <a:pt x="1070" y="133"/>
                  <a:pt x="1069" y="136"/>
                </a:cubicBezTo>
                <a:cubicBezTo>
                  <a:pt x="1071" y="137"/>
                  <a:pt x="1074" y="137"/>
                  <a:pt x="1075" y="137"/>
                </a:cubicBezTo>
                <a:cubicBezTo>
                  <a:pt x="1078" y="137"/>
                  <a:pt x="1080" y="137"/>
                  <a:pt x="1082" y="136"/>
                </a:cubicBezTo>
                <a:cubicBezTo>
                  <a:pt x="1082" y="132"/>
                  <a:pt x="1082" y="132"/>
                  <a:pt x="1082" y="132"/>
                </a:cubicBezTo>
                <a:cubicBezTo>
                  <a:pt x="1079" y="132"/>
                  <a:pt x="1077" y="132"/>
                  <a:pt x="1076" y="131"/>
                </a:cubicBezTo>
                <a:cubicBezTo>
                  <a:pt x="1074" y="131"/>
                  <a:pt x="1075" y="131"/>
                  <a:pt x="1074" y="130"/>
                </a:cubicBezTo>
                <a:cubicBezTo>
                  <a:pt x="1077" y="130"/>
                  <a:pt x="1078" y="129"/>
                  <a:pt x="1080" y="127"/>
                </a:cubicBezTo>
                <a:cubicBezTo>
                  <a:pt x="1080" y="126"/>
                  <a:pt x="1080" y="126"/>
                  <a:pt x="1079" y="125"/>
                </a:cubicBezTo>
                <a:cubicBezTo>
                  <a:pt x="1077" y="123"/>
                  <a:pt x="1077" y="125"/>
                  <a:pt x="1076" y="124"/>
                </a:cubicBezTo>
                <a:cubicBezTo>
                  <a:pt x="1075" y="123"/>
                  <a:pt x="1075" y="122"/>
                  <a:pt x="1075" y="120"/>
                </a:cubicBezTo>
                <a:cubicBezTo>
                  <a:pt x="1078" y="119"/>
                  <a:pt x="1078" y="120"/>
                  <a:pt x="1080" y="119"/>
                </a:cubicBezTo>
                <a:cubicBezTo>
                  <a:pt x="1083" y="118"/>
                  <a:pt x="1082" y="118"/>
                  <a:pt x="1082" y="114"/>
                </a:cubicBezTo>
                <a:cubicBezTo>
                  <a:pt x="1086" y="116"/>
                  <a:pt x="1088" y="118"/>
                  <a:pt x="1093" y="119"/>
                </a:cubicBezTo>
                <a:cubicBezTo>
                  <a:pt x="1093" y="120"/>
                  <a:pt x="1093" y="120"/>
                  <a:pt x="1093" y="120"/>
                </a:cubicBezTo>
                <a:cubicBezTo>
                  <a:pt x="1089" y="121"/>
                  <a:pt x="1087" y="122"/>
                  <a:pt x="1084" y="124"/>
                </a:cubicBezTo>
                <a:cubicBezTo>
                  <a:pt x="1085" y="128"/>
                  <a:pt x="1087" y="128"/>
                  <a:pt x="1085" y="131"/>
                </a:cubicBezTo>
                <a:cubicBezTo>
                  <a:pt x="1086" y="134"/>
                  <a:pt x="1086" y="136"/>
                  <a:pt x="1089" y="136"/>
                </a:cubicBezTo>
                <a:cubicBezTo>
                  <a:pt x="1090" y="136"/>
                  <a:pt x="1099" y="135"/>
                  <a:pt x="1101" y="133"/>
                </a:cubicBezTo>
                <a:cubicBezTo>
                  <a:pt x="1102" y="132"/>
                  <a:pt x="1102" y="131"/>
                  <a:pt x="1102" y="130"/>
                </a:cubicBezTo>
                <a:cubicBezTo>
                  <a:pt x="1107" y="131"/>
                  <a:pt x="1111" y="131"/>
                  <a:pt x="1116" y="131"/>
                </a:cubicBezTo>
                <a:cubicBezTo>
                  <a:pt x="1124" y="129"/>
                  <a:pt x="1135" y="128"/>
                  <a:pt x="1138" y="127"/>
                </a:cubicBezTo>
                <a:cubicBezTo>
                  <a:pt x="1143" y="127"/>
                  <a:pt x="1148" y="127"/>
                  <a:pt x="1151" y="126"/>
                </a:cubicBezTo>
                <a:cubicBezTo>
                  <a:pt x="1152" y="126"/>
                  <a:pt x="1152" y="126"/>
                  <a:pt x="1152" y="126"/>
                </a:cubicBezTo>
                <a:cubicBezTo>
                  <a:pt x="1151" y="125"/>
                  <a:pt x="1151" y="125"/>
                  <a:pt x="1149" y="125"/>
                </a:cubicBezTo>
                <a:cubicBezTo>
                  <a:pt x="1151" y="123"/>
                  <a:pt x="1151" y="124"/>
                  <a:pt x="1153" y="125"/>
                </a:cubicBezTo>
                <a:cubicBezTo>
                  <a:pt x="1154" y="123"/>
                  <a:pt x="1155" y="121"/>
                  <a:pt x="1155" y="120"/>
                </a:cubicBezTo>
                <a:cubicBezTo>
                  <a:pt x="1160" y="119"/>
                  <a:pt x="1169" y="117"/>
                  <a:pt x="1173" y="113"/>
                </a:cubicBezTo>
                <a:cubicBezTo>
                  <a:pt x="1174" y="113"/>
                  <a:pt x="1174" y="113"/>
                  <a:pt x="1174" y="113"/>
                </a:cubicBezTo>
                <a:cubicBezTo>
                  <a:pt x="1174" y="111"/>
                  <a:pt x="1174" y="111"/>
                  <a:pt x="1174" y="111"/>
                </a:cubicBezTo>
                <a:cubicBezTo>
                  <a:pt x="1169" y="111"/>
                  <a:pt x="1169" y="111"/>
                  <a:pt x="1164" y="111"/>
                </a:cubicBezTo>
                <a:cubicBezTo>
                  <a:pt x="1164" y="109"/>
                  <a:pt x="1164" y="109"/>
                  <a:pt x="1165" y="108"/>
                </a:cubicBezTo>
                <a:cubicBezTo>
                  <a:pt x="1165" y="106"/>
                  <a:pt x="1165" y="106"/>
                  <a:pt x="1165" y="106"/>
                </a:cubicBezTo>
                <a:cubicBezTo>
                  <a:pt x="1160" y="105"/>
                  <a:pt x="1159" y="108"/>
                  <a:pt x="1155" y="109"/>
                </a:cubicBezTo>
                <a:cubicBezTo>
                  <a:pt x="1152" y="109"/>
                  <a:pt x="1148" y="104"/>
                  <a:pt x="1146" y="106"/>
                </a:cubicBezTo>
                <a:cubicBezTo>
                  <a:pt x="1146" y="107"/>
                  <a:pt x="1145" y="108"/>
                  <a:pt x="1145" y="109"/>
                </a:cubicBezTo>
                <a:cubicBezTo>
                  <a:pt x="1143" y="110"/>
                  <a:pt x="1139" y="112"/>
                  <a:pt x="1137" y="112"/>
                </a:cubicBezTo>
                <a:cubicBezTo>
                  <a:pt x="1134" y="111"/>
                  <a:pt x="1128" y="110"/>
                  <a:pt x="1124" y="111"/>
                </a:cubicBezTo>
                <a:cubicBezTo>
                  <a:pt x="1123" y="112"/>
                  <a:pt x="1122" y="113"/>
                  <a:pt x="1121" y="113"/>
                </a:cubicBezTo>
                <a:cubicBezTo>
                  <a:pt x="1120" y="113"/>
                  <a:pt x="1116" y="110"/>
                  <a:pt x="1115" y="111"/>
                </a:cubicBezTo>
                <a:cubicBezTo>
                  <a:pt x="1115" y="113"/>
                  <a:pt x="1115" y="113"/>
                  <a:pt x="1115" y="113"/>
                </a:cubicBezTo>
                <a:cubicBezTo>
                  <a:pt x="1110" y="115"/>
                  <a:pt x="1109" y="110"/>
                  <a:pt x="1105" y="111"/>
                </a:cubicBezTo>
                <a:cubicBezTo>
                  <a:pt x="1104" y="112"/>
                  <a:pt x="1103" y="113"/>
                  <a:pt x="1102" y="114"/>
                </a:cubicBezTo>
                <a:cubicBezTo>
                  <a:pt x="1098" y="115"/>
                  <a:pt x="1097" y="110"/>
                  <a:pt x="1094" y="110"/>
                </a:cubicBezTo>
                <a:cubicBezTo>
                  <a:pt x="1091" y="110"/>
                  <a:pt x="1069" y="110"/>
                  <a:pt x="1066" y="111"/>
                </a:cubicBezTo>
                <a:cubicBezTo>
                  <a:pt x="1063" y="113"/>
                  <a:pt x="1064" y="112"/>
                  <a:pt x="1064" y="115"/>
                </a:cubicBezTo>
                <a:cubicBezTo>
                  <a:pt x="1062" y="115"/>
                  <a:pt x="1062" y="115"/>
                  <a:pt x="1062" y="115"/>
                </a:cubicBezTo>
                <a:cubicBezTo>
                  <a:pt x="1061" y="111"/>
                  <a:pt x="1060" y="110"/>
                  <a:pt x="1058" y="108"/>
                </a:cubicBezTo>
                <a:cubicBezTo>
                  <a:pt x="1055" y="107"/>
                  <a:pt x="1052" y="109"/>
                  <a:pt x="1047" y="109"/>
                </a:cubicBezTo>
                <a:cubicBezTo>
                  <a:pt x="1045" y="112"/>
                  <a:pt x="1046" y="113"/>
                  <a:pt x="1045" y="115"/>
                </a:cubicBezTo>
                <a:cubicBezTo>
                  <a:pt x="1045" y="116"/>
                  <a:pt x="1045" y="116"/>
                  <a:pt x="1045" y="116"/>
                </a:cubicBezTo>
                <a:cubicBezTo>
                  <a:pt x="1040" y="114"/>
                  <a:pt x="1041" y="111"/>
                  <a:pt x="1035" y="110"/>
                </a:cubicBezTo>
                <a:cubicBezTo>
                  <a:pt x="1035" y="109"/>
                  <a:pt x="1036" y="109"/>
                  <a:pt x="1036" y="108"/>
                </a:cubicBezTo>
                <a:cubicBezTo>
                  <a:pt x="1033" y="107"/>
                  <a:pt x="1029" y="108"/>
                  <a:pt x="1027" y="110"/>
                </a:cubicBezTo>
                <a:cubicBezTo>
                  <a:pt x="1024" y="109"/>
                  <a:pt x="1025" y="110"/>
                  <a:pt x="1024" y="108"/>
                </a:cubicBezTo>
                <a:cubicBezTo>
                  <a:pt x="1020" y="109"/>
                  <a:pt x="1011" y="113"/>
                  <a:pt x="1007" y="109"/>
                </a:cubicBezTo>
                <a:cubicBezTo>
                  <a:pt x="1003" y="110"/>
                  <a:pt x="1002" y="111"/>
                  <a:pt x="1000" y="114"/>
                </a:cubicBezTo>
                <a:cubicBezTo>
                  <a:pt x="997" y="114"/>
                  <a:pt x="998" y="112"/>
                  <a:pt x="995" y="112"/>
                </a:cubicBezTo>
                <a:cubicBezTo>
                  <a:pt x="994" y="113"/>
                  <a:pt x="994" y="114"/>
                  <a:pt x="993" y="115"/>
                </a:cubicBezTo>
                <a:cubicBezTo>
                  <a:pt x="989" y="115"/>
                  <a:pt x="986" y="115"/>
                  <a:pt x="982" y="114"/>
                </a:cubicBezTo>
                <a:cubicBezTo>
                  <a:pt x="977" y="116"/>
                  <a:pt x="977" y="116"/>
                  <a:pt x="977" y="116"/>
                </a:cubicBezTo>
                <a:cubicBezTo>
                  <a:pt x="976" y="115"/>
                  <a:pt x="975" y="115"/>
                  <a:pt x="974" y="114"/>
                </a:cubicBezTo>
                <a:cubicBezTo>
                  <a:pt x="967" y="116"/>
                  <a:pt x="958" y="121"/>
                  <a:pt x="950" y="116"/>
                </a:cubicBezTo>
                <a:cubicBezTo>
                  <a:pt x="949" y="116"/>
                  <a:pt x="949" y="116"/>
                  <a:pt x="949" y="116"/>
                </a:cubicBezTo>
                <a:cubicBezTo>
                  <a:pt x="949" y="115"/>
                  <a:pt x="949" y="115"/>
                  <a:pt x="949" y="115"/>
                </a:cubicBezTo>
                <a:cubicBezTo>
                  <a:pt x="958" y="115"/>
                  <a:pt x="967" y="114"/>
                  <a:pt x="976" y="113"/>
                </a:cubicBezTo>
                <a:cubicBezTo>
                  <a:pt x="976" y="110"/>
                  <a:pt x="976" y="110"/>
                  <a:pt x="976" y="110"/>
                </a:cubicBezTo>
                <a:cubicBezTo>
                  <a:pt x="968" y="110"/>
                  <a:pt x="951" y="111"/>
                  <a:pt x="949" y="109"/>
                </a:cubicBezTo>
                <a:cubicBezTo>
                  <a:pt x="947" y="111"/>
                  <a:pt x="948" y="109"/>
                  <a:pt x="947" y="112"/>
                </a:cubicBezTo>
                <a:cubicBezTo>
                  <a:pt x="946" y="112"/>
                  <a:pt x="946" y="112"/>
                  <a:pt x="945" y="111"/>
                </a:cubicBezTo>
                <a:cubicBezTo>
                  <a:pt x="944" y="110"/>
                  <a:pt x="945" y="111"/>
                  <a:pt x="944" y="109"/>
                </a:cubicBezTo>
                <a:cubicBezTo>
                  <a:pt x="948" y="108"/>
                  <a:pt x="952" y="109"/>
                  <a:pt x="955" y="108"/>
                </a:cubicBezTo>
                <a:cubicBezTo>
                  <a:pt x="957" y="108"/>
                  <a:pt x="957" y="108"/>
                  <a:pt x="957" y="108"/>
                </a:cubicBezTo>
                <a:cubicBezTo>
                  <a:pt x="957" y="104"/>
                  <a:pt x="957" y="104"/>
                  <a:pt x="957" y="104"/>
                </a:cubicBezTo>
                <a:cubicBezTo>
                  <a:pt x="952" y="104"/>
                  <a:pt x="941" y="105"/>
                  <a:pt x="939" y="107"/>
                </a:cubicBezTo>
                <a:cubicBezTo>
                  <a:pt x="938" y="106"/>
                  <a:pt x="937" y="106"/>
                  <a:pt x="936" y="106"/>
                </a:cubicBezTo>
                <a:cubicBezTo>
                  <a:pt x="935" y="105"/>
                  <a:pt x="935" y="104"/>
                  <a:pt x="935" y="104"/>
                </a:cubicBezTo>
                <a:cubicBezTo>
                  <a:pt x="946" y="99"/>
                  <a:pt x="962" y="100"/>
                  <a:pt x="975" y="99"/>
                </a:cubicBezTo>
                <a:cubicBezTo>
                  <a:pt x="975" y="96"/>
                  <a:pt x="975" y="96"/>
                  <a:pt x="975" y="96"/>
                </a:cubicBezTo>
                <a:cubicBezTo>
                  <a:pt x="970" y="96"/>
                  <a:pt x="967" y="93"/>
                  <a:pt x="964" y="94"/>
                </a:cubicBezTo>
                <a:cubicBezTo>
                  <a:pt x="962" y="93"/>
                  <a:pt x="963" y="95"/>
                  <a:pt x="962" y="91"/>
                </a:cubicBezTo>
                <a:cubicBezTo>
                  <a:pt x="960" y="92"/>
                  <a:pt x="960" y="92"/>
                  <a:pt x="959" y="92"/>
                </a:cubicBezTo>
                <a:cubicBezTo>
                  <a:pt x="957" y="92"/>
                  <a:pt x="955" y="92"/>
                  <a:pt x="954" y="91"/>
                </a:cubicBezTo>
                <a:cubicBezTo>
                  <a:pt x="953" y="90"/>
                  <a:pt x="953" y="91"/>
                  <a:pt x="954" y="89"/>
                </a:cubicBezTo>
                <a:cubicBezTo>
                  <a:pt x="953" y="88"/>
                  <a:pt x="953" y="88"/>
                  <a:pt x="953" y="88"/>
                </a:cubicBezTo>
                <a:cubicBezTo>
                  <a:pt x="946" y="88"/>
                  <a:pt x="948" y="90"/>
                  <a:pt x="945" y="93"/>
                </a:cubicBezTo>
                <a:cubicBezTo>
                  <a:pt x="945" y="91"/>
                  <a:pt x="944" y="91"/>
                  <a:pt x="945" y="89"/>
                </a:cubicBezTo>
                <a:cubicBezTo>
                  <a:pt x="944" y="83"/>
                  <a:pt x="939" y="88"/>
                  <a:pt x="934" y="86"/>
                </a:cubicBezTo>
                <a:cubicBezTo>
                  <a:pt x="929" y="85"/>
                  <a:pt x="929" y="84"/>
                  <a:pt x="927" y="81"/>
                </a:cubicBezTo>
                <a:cubicBezTo>
                  <a:pt x="925" y="81"/>
                  <a:pt x="925" y="81"/>
                  <a:pt x="925" y="81"/>
                </a:cubicBezTo>
                <a:cubicBezTo>
                  <a:pt x="925" y="80"/>
                  <a:pt x="925" y="80"/>
                  <a:pt x="925" y="80"/>
                </a:cubicBezTo>
                <a:cubicBezTo>
                  <a:pt x="932" y="81"/>
                  <a:pt x="954" y="82"/>
                  <a:pt x="956" y="80"/>
                </a:cubicBezTo>
                <a:cubicBezTo>
                  <a:pt x="957" y="80"/>
                  <a:pt x="957" y="80"/>
                  <a:pt x="957" y="80"/>
                </a:cubicBezTo>
                <a:cubicBezTo>
                  <a:pt x="955" y="75"/>
                  <a:pt x="950" y="75"/>
                  <a:pt x="948" y="71"/>
                </a:cubicBezTo>
                <a:cubicBezTo>
                  <a:pt x="942" y="71"/>
                  <a:pt x="938" y="69"/>
                  <a:pt x="933" y="70"/>
                </a:cubicBezTo>
                <a:cubicBezTo>
                  <a:pt x="933" y="72"/>
                  <a:pt x="933" y="72"/>
                  <a:pt x="933" y="72"/>
                </a:cubicBezTo>
                <a:cubicBezTo>
                  <a:pt x="931" y="72"/>
                  <a:pt x="931" y="72"/>
                  <a:pt x="931" y="72"/>
                </a:cubicBezTo>
                <a:cubicBezTo>
                  <a:pt x="929" y="71"/>
                  <a:pt x="920" y="69"/>
                  <a:pt x="918" y="70"/>
                </a:cubicBezTo>
                <a:cubicBezTo>
                  <a:pt x="918" y="70"/>
                  <a:pt x="916" y="73"/>
                  <a:pt x="916" y="74"/>
                </a:cubicBezTo>
                <a:cubicBezTo>
                  <a:pt x="915" y="74"/>
                  <a:pt x="910" y="73"/>
                  <a:pt x="907" y="74"/>
                </a:cubicBezTo>
                <a:cubicBezTo>
                  <a:pt x="907" y="77"/>
                  <a:pt x="906" y="76"/>
                  <a:pt x="909" y="77"/>
                </a:cubicBezTo>
                <a:cubicBezTo>
                  <a:pt x="908" y="80"/>
                  <a:pt x="908" y="80"/>
                  <a:pt x="908" y="80"/>
                </a:cubicBezTo>
                <a:cubicBezTo>
                  <a:pt x="906" y="80"/>
                  <a:pt x="905" y="81"/>
                  <a:pt x="904" y="81"/>
                </a:cubicBezTo>
                <a:cubicBezTo>
                  <a:pt x="902" y="79"/>
                  <a:pt x="903" y="80"/>
                  <a:pt x="900" y="79"/>
                </a:cubicBezTo>
                <a:cubicBezTo>
                  <a:pt x="900" y="78"/>
                  <a:pt x="900" y="77"/>
                  <a:pt x="901" y="75"/>
                </a:cubicBezTo>
                <a:cubicBezTo>
                  <a:pt x="898" y="75"/>
                  <a:pt x="896" y="78"/>
                  <a:pt x="891" y="76"/>
                </a:cubicBezTo>
                <a:cubicBezTo>
                  <a:pt x="889" y="76"/>
                  <a:pt x="886" y="74"/>
                  <a:pt x="883" y="74"/>
                </a:cubicBezTo>
                <a:cubicBezTo>
                  <a:pt x="882" y="73"/>
                  <a:pt x="882" y="72"/>
                  <a:pt x="882" y="71"/>
                </a:cubicBezTo>
                <a:cubicBezTo>
                  <a:pt x="881" y="71"/>
                  <a:pt x="881" y="71"/>
                  <a:pt x="881" y="71"/>
                </a:cubicBezTo>
                <a:cubicBezTo>
                  <a:pt x="882" y="70"/>
                  <a:pt x="882" y="69"/>
                  <a:pt x="883" y="69"/>
                </a:cubicBezTo>
                <a:cubicBezTo>
                  <a:pt x="881" y="66"/>
                  <a:pt x="883" y="68"/>
                  <a:pt x="880" y="67"/>
                </a:cubicBezTo>
                <a:cubicBezTo>
                  <a:pt x="880" y="70"/>
                  <a:pt x="880" y="70"/>
                  <a:pt x="880" y="70"/>
                </a:cubicBezTo>
                <a:cubicBezTo>
                  <a:pt x="878" y="69"/>
                  <a:pt x="874" y="70"/>
                  <a:pt x="871" y="71"/>
                </a:cubicBezTo>
                <a:cubicBezTo>
                  <a:pt x="871" y="70"/>
                  <a:pt x="871" y="70"/>
                  <a:pt x="871" y="70"/>
                </a:cubicBezTo>
                <a:cubicBezTo>
                  <a:pt x="870" y="70"/>
                  <a:pt x="870" y="70"/>
                  <a:pt x="870" y="70"/>
                </a:cubicBezTo>
                <a:cubicBezTo>
                  <a:pt x="870" y="69"/>
                  <a:pt x="871" y="68"/>
                  <a:pt x="871" y="68"/>
                </a:cubicBezTo>
                <a:cubicBezTo>
                  <a:pt x="871" y="66"/>
                  <a:pt x="871" y="66"/>
                  <a:pt x="871" y="66"/>
                </a:cubicBezTo>
                <a:cubicBezTo>
                  <a:pt x="870" y="66"/>
                  <a:pt x="870" y="66"/>
                  <a:pt x="870" y="66"/>
                </a:cubicBezTo>
                <a:cubicBezTo>
                  <a:pt x="868" y="68"/>
                  <a:pt x="868" y="67"/>
                  <a:pt x="868" y="70"/>
                </a:cubicBezTo>
                <a:cubicBezTo>
                  <a:pt x="865" y="69"/>
                  <a:pt x="862" y="68"/>
                  <a:pt x="859" y="67"/>
                </a:cubicBezTo>
                <a:cubicBezTo>
                  <a:pt x="855" y="67"/>
                  <a:pt x="854" y="71"/>
                  <a:pt x="853" y="75"/>
                </a:cubicBezTo>
                <a:cubicBezTo>
                  <a:pt x="851" y="75"/>
                  <a:pt x="851" y="75"/>
                  <a:pt x="850" y="74"/>
                </a:cubicBezTo>
                <a:cubicBezTo>
                  <a:pt x="849" y="73"/>
                  <a:pt x="849" y="74"/>
                  <a:pt x="849" y="72"/>
                </a:cubicBezTo>
                <a:cubicBezTo>
                  <a:pt x="846" y="71"/>
                  <a:pt x="842" y="71"/>
                  <a:pt x="839" y="71"/>
                </a:cubicBezTo>
                <a:cubicBezTo>
                  <a:pt x="838" y="69"/>
                  <a:pt x="836" y="68"/>
                  <a:pt x="835" y="66"/>
                </a:cubicBezTo>
                <a:cubicBezTo>
                  <a:pt x="834" y="66"/>
                  <a:pt x="834" y="66"/>
                  <a:pt x="834" y="66"/>
                </a:cubicBezTo>
                <a:cubicBezTo>
                  <a:pt x="834" y="65"/>
                  <a:pt x="834" y="65"/>
                  <a:pt x="834" y="65"/>
                </a:cubicBezTo>
                <a:cubicBezTo>
                  <a:pt x="843" y="65"/>
                  <a:pt x="856" y="65"/>
                  <a:pt x="858" y="64"/>
                </a:cubicBezTo>
                <a:cubicBezTo>
                  <a:pt x="860" y="64"/>
                  <a:pt x="860" y="64"/>
                  <a:pt x="860" y="64"/>
                </a:cubicBezTo>
                <a:cubicBezTo>
                  <a:pt x="860" y="61"/>
                  <a:pt x="860" y="61"/>
                  <a:pt x="860" y="61"/>
                </a:cubicBezTo>
                <a:cubicBezTo>
                  <a:pt x="856" y="61"/>
                  <a:pt x="859" y="61"/>
                  <a:pt x="856" y="62"/>
                </a:cubicBezTo>
                <a:cubicBezTo>
                  <a:pt x="856" y="62"/>
                  <a:pt x="856" y="61"/>
                  <a:pt x="855" y="60"/>
                </a:cubicBezTo>
                <a:cubicBezTo>
                  <a:pt x="854" y="60"/>
                  <a:pt x="854" y="60"/>
                  <a:pt x="854" y="60"/>
                </a:cubicBezTo>
                <a:cubicBezTo>
                  <a:pt x="856" y="59"/>
                  <a:pt x="856" y="59"/>
                  <a:pt x="858" y="58"/>
                </a:cubicBezTo>
                <a:cubicBezTo>
                  <a:pt x="865" y="55"/>
                  <a:pt x="869" y="62"/>
                  <a:pt x="878" y="60"/>
                </a:cubicBezTo>
                <a:cubicBezTo>
                  <a:pt x="902" y="57"/>
                  <a:pt x="915" y="62"/>
                  <a:pt x="935" y="62"/>
                </a:cubicBezTo>
                <a:cubicBezTo>
                  <a:pt x="934" y="57"/>
                  <a:pt x="931" y="58"/>
                  <a:pt x="935" y="56"/>
                </a:cubicBezTo>
                <a:cubicBezTo>
                  <a:pt x="935" y="54"/>
                  <a:pt x="935" y="54"/>
                  <a:pt x="935" y="54"/>
                </a:cubicBezTo>
                <a:cubicBezTo>
                  <a:pt x="933" y="54"/>
                  <a:pt x="933" y="54"/>
                  <a:pt x="932" y="55"/>
                </a:cubicBezTo>
                <a:cubicBezTo>
                  <a:pt x="929" y="54"/>
                  <a:pt x="930" y="54"/>
                  <a:pt x="928" y="53"/>
                </a:cubicBezTo>
                <a:cubicBezTo>
                  <a:pt x="928" y="52"/>
                  <a:pt x="928" y="52"/>
                  <a:pt x="927" y="52"/>
                </a:cubicBezTo>
                <a:cubicBezTo>
                  <a:pt x="929" y="50"/>
                  <a:pt x="928" y="51"/>
                  <a:pt x="929" y="49"/>
                </a:cubicBezTo>
                <a:cubicBezTo>
                  <a:pt x="932" y="50"/>
                  <a:pt x="931" y="50"/>
                  <a:pt x="934" y="51"/>
                </a:cubicBezTo>
                <a:cubicBezTo>
                  <a:pt x="934" y="50"/>
                  <a:pt x="934" y="50"/>
                  <a:pt x="934" y="50"/>
                </a:cubicBezTo>
                <a:cubicBezTo>
                  <a:pt x="935" y="50"/>
                  <a:pt x="935" y="50"/>
                  <a:pt x="935" y="50"/>
                </a:cubicBezTo>
                <a:cubicBezTo>
                  <a:pt x="934" y="47"/>
                  <a:pt x="933" y="47"/>
                  <a:pt x="932" y="45"/>
                </a:cubicBezTo>
                <a:cubicBezTo>
                  <a:pt x="930" y="45"/>
                  <a:pt x="930" y="45"/>
                  <a:pt x="929" y="46"/>
                </a:cubicBezTo>
                <a:cubicBezTo>
                  <a:pt x="927" y="46"/>
                  <a:pt x="927" y="46"/>
                  <a:pt x="927" y="46"/>
                </a:cubicBezTo>
                <a:cubicBezTo>
                  <a:pt x="928" y="45"/>
                  <a:pt x="929" y="45"/>
                  <a:pt x="929" y="44"/>
                </a:cubicBezTo>
                <a:cubicBezTo>
                  <a:pt x="925" y="38"/>
                  <a:pt x="917" y="43"/>
                  <a:pt x="910" y="41"/>
                </a:cubicBezTo>
                <a:cubicBezTo>
                  <a:pt x="902" y="39"/>
                  <a:pt x="880" y="44"/>
                  <a:pt x="871" y="38"/>
                </a:cubicBezTo>
                <a:cubicBezTo>
                  <a:pt x="868" y="39"/>
                  <a:pt x="867" y="39"/>
                  <a:pt x="866" y="39"/>
                </a:cubicBezTo>
                <a:cubicBezTo>
                  <a:pt x="867" y="42"/>
                  <a:pt x="867" y="42"/>
                  <a:pt x="869" y="43"/>
                </a:cubicBezTo>
                <a:cubicBezTo>
                  <a:pt x="870" y="44"/>
                  <a:pt x="873" y="43"/>
                  <a:pt x="876" y="42"/>
                </a:cubicBezTo>
                <a:cubicBezTo>
                  <a:pt x="875" y="44"/>
                  <a:pt x="874" y="45"/>
                  <a:pt x="872" y="46"/>
                </a:cubicBezTo>
                <a:cubicBezTo>
                  <a:pt x="871" y="47"/>
                  <a:pt x="871" y="46"/>
                  <a:pt x="869" y="45"/>
                </a:cubicBezTo>
                <a:cubicBezTo>
                  <a:pt x="868" y="46"/>
                  <a:pt x="867" y="47"/>
                  <a:pt x="866" y="48"/>
                </a:cubicBezTo>
                <a:cubicBezTo>
                  <a:pt x="865" y="48"/>
                  <a:pt x="865" y="49"/>
                  <a:pt x="865" y="49"/>
                </a:cubicBezTo>
                <a:cubicBezTo>
                  <a:pt x="860" y="46"/>
                  <a:pt x="860" y="45"/>
                  <a:pt x="854" y="47"/>
                </a:cubicBezTo>
                <a:cubicBezTo>
                  <a:pt x="854" y="46"/>
                  <a:pt x="854" y="46"/>
                  <a:pt x="854" y="46"/>
                </a:cubicBezTo>
                <a:cubicBezTo>
                  <a:pt x="853" y="46"/>
                  <a:pt x="853" y="46"/>
                  <a:pt x="853" y="46"/>
                </a:cubicBezTo>
                <a:cubicBezTo>
                  <a:pt x="854" y="45"/>
                  <a:pt x="854" y="45"/>
                  <a:pt x="856" y="45"/>
                </a:cubicBezTo>
                <a:cubicBezTo>
                  <a:pt x="856" y="41"/>
                  <a:pt x="854" y="40"/>
                  <a:pt x="850" y="39"/>
                </a:cubicBezTo>
                <a:cubicBezTo>
                  <a:pt x="849" y="40"/>
                  <a:pt x="849" y="40"/>
                  <a:pt x="849" y="40"/>
                </a:cubicBezTo>
                <a:cubicBezTo>
                  <a:pt x="850" y="43"/>
                  <a:pt x="850" y="43"/>
                  <a:pt x="853" y="44"/>
                </a:cubicBezTo>
                <a:cubicBezTo>
                  <a:pt x="851" y="46"/>
                  <a:pt x="851" y="47"/>
                  <a:pt x="849" y="48"/>
                </a:cubicBezTo>
                <a:cubicBezTo>
                  <a:pt x="846" y="50"/>
                  <a:pt x="841" y="44"/>
                  <a:pt x="837" y="46"/>
                </a:cubicBezTo>
                <a:cubicBezTo>
                  <a:pt x="835" y="48"/>
                  <a:pt x="814" y="54"/>
                  <a:pt x="807" y="49"/>
                </a:cubicBezTo>
                <a:cubicBezTo>
                  <a:pt x="805" y="50"/>
                  <a:pt x="805" y="50"/>
                  <a:pt x="804" y="53"/>
                </a:cubicBezTo>
                <a:cubicBezTo>
                  <a:pt x="798" y="50"/>
                  <a:pt x="788" y="52"/>
                  <a:pt x="782" y="53"/>
                </a:cubicBezTo>
                <a:cubicBezTo>
                  <a:pt x="782" y="56"/>
                  <a:pt x="782" y="56"/>
                  <a:pt x="782" y="56"/>
                </a:cubicBezTo>
                <a:cubicBezTo>
                  <a:pt x="781" y="57"/>
                  <a:pt x="781" y="57"/>
                  <a:pt x="781" y="57"/>
                </a:cubicBezTo>
                <a:cubicBezTo>
                  <a:pt x="774" y="57"/>
                  <a:pt x="774" y="55"/>
                  <a:pt x="770" y="54"/>
                </a:cubicBezTo>
                <a:cubicBezTo>
                  <a:pt x="767" y="53"/>
                  <a:pt x="764" y="56"/>
                  <a:pt x="762" y="56"/>
                </a:cubicBezTo>
                <a:cubicBezTo>
                  <a:pt x="760" y="57"/>
                  <a:pt x="757" y="55"/>
                  <a:pt x="756" y="56"/>
                </a:cubicBezTo>
                <a:cubicBezTo>
                  <a:pt x="756" y="56"/>
                  <a:pt x="754" y="58"/>
                  <a:pt x="754" y="58"/>
                </a:cubicBezTo>
                <a:cubicBezTo>
                  <a:pt x="751" y="60"/>
                  <a:pt x="746" y="56"/>
                  <a:pt x="745" y="56"/>
                </a:cubicBezTo>
                <a:cubicBezTo>
                  <a:pt x="740" y="56"/>
                  <a:pt x="740" y="58"/>
                  <a:pt x="738" y="61"/>
                </a:cubicBezTo>
                <a:cubicBezTo>
                  <a:pt x="735" y="61"/>
                  <a:pt x="734" y="61"/>
                  <a:pt x="732" y="60"/>
                </a:cubicBezTo>
                <a:cubicBezTo>
                  <a:pt x="731" y="60"/>
                  <a:pt x="731" y="60"/>
                  <a:pt x="731" y="60"/>
                </a:cubicBezTo>
                <a:cubicBezTo>
                  <a:pt x="732" y="58"/>
                  <a:pt x="733" y="58"/>
                  <a:pt x="735" y="56"/>
                </a:cubicBezTo>
                <a:cubicBezTo>
                  <a:pt x="735" y="55"/>
                  <a:pt x="735" y="55"/>
                  <a:pt x="735" y="55"/>
                </a:cubicBezTo>
                <a:cubicBezTo>
                  <a:pt x="732" y="55"/>
                  <a:pt x="731" y="55"/>
                  <a:pt x="728" y="55"/>
                </a:cubicBezTo>
                <a:cubicBezTo>
                  <a:pt x="727" y="55"/>
                  <a:pt x="728" y="59"/>
                  <a:pt x="728" y="59"/>
                </a:cubicBezTo>
                <a:cubicBezTo>
                  <a:pt x="727" y="61"/>
                  <a:pt x="726" y="59"/>
                  <a:pt x="725" y="62"/>
                </a:cubicBezTo>
                <a:cubicBezTo>
                  <a:pt x="721" y="62"/>
                  <a:pt x="722" y="61"/>
                  <a:pt x="719" y="59"/>
                </a:cubicBezTo>
                <a:cubicBezTo>
                  <a:pt x="719" y="57"/>
                  <a:pt x="720" y="56"/>
                  <a:pt x="720" y="54"/>
                </a:cubicBezTo>
                <a:cubicBezTo>
                  <a:pt x="718" y="54"/>
                  <a:pt x="717" y="54"/>
                  <a:pt x="715" y="55"/>
                </a:cubicBezTo>
                <a:cubicBezTo>
                  <a:pt x="713" y="55"/>
                  <a:pt x="713" y="55"/>
                  <a:pt x="713" y="55"/>
                </a:cubicBezTo>
                <a:cubicBezTo>
                  <a:pt x="714" y="58"/>
                  <a:pt x="714" y="57"/>
                  <a:pt x="715" y="58"/>
                </a:cubicBezTo>
                <a:cubicBezTo>
                  <a:pt x="711" y="60"/>
                  <a:pt x="696" y="62"/>
                  <a:pt x="691" y="59"/>
                </a:cubicBezTo>
                <a:cubicBezTo>
                  <a:pt x="690" y="61"/>
                  <a:pt x="689" y="64"/>
                  <a:pt x="688" y="65"/>
                </a:cubicBezTo>
                <a:cubicBezTo>
                  <a:pt x="686" y="66"/>
                  <a:pt x="685" y="65"/>
                  <a:pt x="683" y="66"/>
                </a:cubicBezTo>
                <a:cubicBezTo>
                  <a:pt x="679" y="60"/>
                  <a:pt x="652" y="60"/>
                  <a:pt x="649" y="60"/>
                </a:cubicBezTo>
                <a:cubicBezTo>
                  <a:pt x="650" y="62"/>
                  <a:pt x="650" y="65"/>
                  <a:pt x="651" y="66"/>
                </a:cubicBezTo>
                <a:cubicBezTo>
                  <a:pt x="654" y="67"/>
                  <a:pt x="662" y="65"/>
                  <a:pt x="664" y="66"/>
                </a:cubicBezTo>
                <a:cubicBezTo>
                  <a:pt x="665" y="67"/>
                  <a:pt x="665" y="68"/>
                  <a:pt x="666" y="70"/>
                </a:cubicBezTo>
                <a:cubicBezTo>
                  <a:pt x="669" y="71"/>
                  <a:pt x="674" y="69"/>
                  <a:pt x="677" y="69"/>
                </a:cubicBezTo>
                <a:cubicBezTo>
                  <a:pt x="683" y="69"/>
                  <a:pt x="688" y="70"/>
                  <a:pt x="696" y="73"/>
                </a:cubicBezTo>
                <a:cubicBezTo>
                  <a:pt x="705" y="75"/>
                  <a:pt x="728" y="69"/>
                  <a:pt x="733" y="68"/>
                </a:cubicBezTo>
                <a:cubicBezTo>
                  <a:pt x="737" y="67"/>
                  <a:pt x="744" y="69"/>
                  <a:pt x="747" y="67"/>
                </a:cubicBezTo>
                <a:cubicBezTo>
                  <a:pt x="748" y="66"/>
                  <a:pt x="748" y="66"/>
                  <a:pt x="748" y="64"/>
                </a:cubicBezTo>
                <a:cubicBezTo>
                  <a:pt x="753" y="65"/>
                  <a:pt x="752" y="67"/>
                  <a:pt x="755" y="68"/>
                </a:cubicBezTo>
                <a:cubicBezTo>
                  <a:pt x="764" y="68"/>
                  <a:pt x="772" y="67"/>
                  <a:pt x="781" y="67"/>
                </a:cubicBezTo>
                <a:cubicBezTo>
                  <a:pt x="782" y="66"/>
                  <a:pt x="783" y="65"/>
                  <a:pt x="783" y="64"/>
                </a:cubicBezTo>
                <a:cubicBezTo>
                  <a:pt x="790" y="62"/>
                  <a:pt x="798" y="67"/>
                  <a:pt x="804" y="63"/>
                </a:cubicBezTo>
                <a:cubicBezTo>
                  <a:pt x="805" y="62"/>
                  <a:pt x="805" y="62"/>
                  <a:pt x="805" y="60"/>
                </a:cubicBezTo>
                <a:cubicBezTo>
                  <a:pt x="808" y="60"/>
                  <a:pt x="808" y="60"/>
                  <a:pt x="808" y="60"/>
                </a:cubicBezTo>
                <a:cubicBezTo>
                  <a:pt x="808" y="57"/>
                  <a:pt x="808" y="57"/>
                  <a:pt x="808" y="57"/>
                </a:cubicBezTo>
                <a:cubicBezTo>
                  <a:pt x="809" y="59"/>
                  <a:pt x="809" y="61"/>
                  <a:pt x="809" y="64"/>
                </a:cubicBezTo>
                <a:cubicBezTo>
                  <a:pt x="809" y="64"/>
                  <a:pt x="810" y="65"/>
                  <a:pt x="810" y="65"/>
                </a:cubicBezTo>
                <a:cubicBezTo>
                  <a:pt x="819" y="65"/>
                  <a:pt x="822" y="65"/>
                  <a:pt x="832" y="65"/>
                </a:cubicBezTo>
                <a:cubicBezTo>
                  <a:pt x="832" y="68"/>
                  <a:pt x="832" y="68"/>
                  <a:pt x="832" y="68"/>
                </a:cubicBezTo>
                <a:cubicBezTo>
                  <a:pt x="828" y="69"/>
                  <a:pt x="825" y="69"/>
                  <a:pt x="822" y="71"/>
                </a:cubicBezTo>
                <a:cubicBezTo>
                  <a:pt x="822" y="71"/>
                  <a:pt x="822" y="72"/>
                  <a:pt x="821" y="73"/>
                </a:cubicBezTo>
                <a:cubicBezTo>
                  <a:pt x="819" y="73"/>
                  <a:pt x="818" y="70"/>
                  <a:pt x="817" y="71"/>
                </a:cubicBezTo>
                <a:cubicBezTo>
                  <a:pt x="815" y="71"/>
                  <a:pt x="811" y="73"/>
                  <a:pt x="810" y="74"/>
                </a:cubicBezTo>
                <a:cubicBezTo>
                  <a:pt x="807" y="74"/>
                  <a:pt x="800" y="71"/>
                  <a:pt x="798" y="72"/>
                </a:cubicBezTo>
                <a:cubicBezTo>
                  <a:pt x="797" y="72"/>
                  <a:pt x="796" y="72"/>
                  <a:pt x="795" y="73"/>
                </a:cubicBezTo>
                <a:cubicBezTo>
                  <a:pt x="795" y="78"/>
                  <a:pt x="796" y="76"/>
                  <a:pt x="796" y="81"/>
                </a:cubicBezTo>
                <a:cubicBezTo>
                  <a:pt x="800" y="81"/>
                  <a:pt x="810" y="82"/>
                  <a:pt x="811" y="81"/>
                </a:cubicBezTo>
                <a:cubicBezTo>
                  <a:pt x="815" y="82"/>
                  <a:pt x="817" y="86"/>
                  <a:pt x="817" y="89"/>
                </a:cubicBezTo>
                <a:cubicBezTo>
                  <a:pt x="817" y="91"/>
                  <a:pt x="817" y="91"/>
                  <a:pt x="817" y="91"/>
                </a:cubicBezTo>
                <a:cubicBezTo>
                  <a:pt x="811" y="90"/>
                  <a:pt x="809" y="86"/>
                  <a:pt x="806" y="87"/>
                </a:cubicBezTo>
                <a:cubicBezTo>
                  <a:pt x="802" y="87"/>
                  <a:pt x="801" y="87"/>
                  <a:pt x="800" y="91"/>
                </a:cubicBezTo>
                <a:cubicBezTo>
                  <a:pt x="796" y="90"/>
                  <a:pt x="797" y="88"/>
                  <a:pt x="791" y="88"/>
                </a:cubicBezTo>
                <a:cubicBezTo>
                  <a:pt x="790" y="87"/>
                  <a:pt x="790" y="85"/>
                  <a:pt x="789" y="84"/>
                </a:cubicBezTo>
                <a:cubicBezTo>
                  <a:pt x="788" y="83"/>
                  <a:pt x="789" y="84"/>
                  <a:pt x="787" y="83"/>
                </a:cubicBezTo>
                <a:cubicBezTo>
                  <a:pt x="786" y="86"/>
                  <a:pt x="785" y="86"/>
                  <a:pt x="783" y="89"/>
                </a:cubicBezTo>
                <a:cubicBezTo>
                  <a:pt x="781" y="89"/>
                  <a:pt x="781" y="89"/>
                  <a:pt x="781" y="89"/>
                </a:cubicBezTo>
                <a:cubicBezTo>
                  <a:pt x="781" y="88"/>
                  <a:pt x="781" y="88"/>
                  <a:pt x="781" y="88"/>
                </a:cubicBezTo>
                <a:cubicBezTo>
                  <a:pt x="782" y="87"/>
                  <a:pt x="783" y="87"/>
                  <a:pt x="784" y="87"/>
                </a:cubicBezTo>
                <a:cubicBezTo>
                  <a:pt x="784" y="85"/>
                  <a:pt x="784" y="85"/>
                  <a:pt x="784" y="85"/>
                </a:cubicBezTo>
                <a:cubicBezTo>
                  <a:pt x="777" y="85"/>
                  <a:pt x="771" y="85"/>
                  <a:pt x="767" y="84"/>
                </a:cubicBezTo>
                <a:cubicBezTo>
                  <a:pt x="763" y="84"/>
                  <a:pt x="763" y="85"/>
                  <a:pt x="761" y="87"/>
                </a:cubicBezTo>
                <a:cubicBezTo>
                  <a:pt x="761" y="88"/>
                  <a:pt x="761" y="88"/>
                  <a:pt x="761" y="88"/>
                </a:cubicBezTo>
                <a:cubicBezTo>
                  <a:pt x="760" y="87"/>
                  <a:pt x="759" y="85"/>
                  <a:pt x="759" y="84"/>
                </a:cubicBezTo>
                <a:cubicBezTo>
                  <a:pt x="758" y="83"/>
                  <a:pt x="759" y="84"/>
                  <a:pt x="757" y="83"/>
                </a:cubicBezTo>
                <a:cubicBezTo>
                  <a:pt x="756" y="84"/>
                  <a:pt x="756" y="87"/>
                  <a:pt x="755" y="88"/>
                </a:cubicBezTo>
                <a:cubicBezTo>
                  <a:pt x="753" y="89"/>
                  <a:pt x="750" y="89"/>
                  <a:pt x="749" y="90"/>
                </a:cubicBezTo>
                <a:cubicBezTo>
                  <a:pt x="742" y="89"/>
                  <a:pt x="742" y="87"/>
                  <a:pt x="736" y="85"/>
                </a:cubicBezTo>
                <a:cubicBezTo>
                  <a:pt x="736" y="83"/>
                  <a:pt x="737" y="81"/>
                  <a:pt x="737" y="79"/>
                </a:cubicBezTo>
                <a:cubicBezTo>
                  <a:pt x="734" y="79"/>
                  <a:pt x="731" y="80"/>
                  <a:pt x="729" y="80"/>
                </a:cubicBezTo>
                <a:cubicBezTo>
                  <a:pt x="728" y="82"/>
                  <a:pt x="728" y="82"/>
                  <a:pt x="728" y="84"/>
                </a:cubicBezTo>
                <a:cubicBezTo>
                  <a:pt x="724" y="83"/>
                  <a:pt x="724" y="85"/>
                  <a:pt x="719" y="86"/>
                </a:cubicBezTo>
                <a:cubicBezTo>
                  <a:pt x="719" y="85"/>
                  <a:pt x="718" y="82"/>
                  <a:pt x="717" y="81"/>
                </a:cubicBezTo>
                <a:cubicBezTo>
                  <a:pt x="715" y="80"/>
                  <a:pt x="713" y="82"/>
                  <a:pt x="711" y="83"/>
                </a:cubicBezTo>
                <a:cubicBezTo>
                  <a:pt x="706" y="79"/>
                  <a:pt x="698" y="74"/>
                  <a:pt x="690" y="76"/>
                </a:cubicBezTo>
                <a:cubicBezTo>
                  <a:pt x="687" y="77"/>
                  <a:pt x="687" y="81"/>
                  <a:pt x="682" y="80"/>
                </a:cubicBezTo>
                <a:cubicBezTo>
                  <a:pt x="680" y="80"/>
                  <a:pt x="678" y="78"/>
                  <a:pt x="677" y="77"/>
                </a:cubicBezTo>
                <a:cubicBezTo>
                  <a:pt x="674" y="82"/>
                  <a:pt x="673" y="77"/>
                  <a:pt x="669" y="78"/>
                </a:cubicBezTo>
                <a:cubicBezTo>
                  <a:pt x="668" y="78"/>
                  <a:pt x="668" y="81"/>
                  <a:pt x="665" y="80"/>
                </a:cubicBezTo>
                <a:cubicBezTo>
                  <a:pt x="663" y="79"/>
                  <a:pt x="661" y="76"/>
                  <a:pt x="659" y="74"/>
                </a:cubicBezTo>
                <a:cubicBezTo>
                  <a:pt x="657" y="77"/>
                  <a:pt x="656" y="79"/>
                  <a:pt x="657" y="82"/>
                </a:cubicBezTo>
                <a:cubicBezTo>
                  <a:pt x="653" y="82"/>
                  <a:pt x="651" y="82"/>
                  <a:pt x="648" y="80"/>
                </a:cubicBezTo>
                <a:cubicBezTo>
                  <a:pt x="646" y="80"/>
                  <a:pt x="646" y="80"/>
                  <a:pt x="646" y="80"/>
                </a:cubicBezTo>
                <a:cubicBezTo>
                  <a:pt x="649" y="78"/>
                  <a:pt x="651" y="79"/>
                  <a:pt x="653" y="79"/>
                </a:cubicBezTo>
                <a:cubicBezTo>
                  <a:pt x="653" y="77"/>
                  <a:pt x="652" y="74"/>
                  <a:pt x="652" y="72"/>
                </a:cubicBezTo>
                <a:cubicBezTo>
                  <a:pt x="640" y="71"/>
                  <a:pt x="627" y="71"/>
                  <a:pt x="618" y="69"/>
                </a:cubicBezTo>
                <a:cubicBezTo>
                  <a:pt x="616" y="68"/>
                  <a:pt x="615" y="70"/>
                  <a:pt x="614" y="70"/>
                </a:cubicBezTo>
                <a:cubicBezTo>
                  <a:pt x="608" y="70"/>
                  <a:pt x="603" y="70"/>
                  <a:pt x="598" y="67"/>
                </a:cubicBezTo>
                <a:cubicBezTo>
                  <a:pt x="595" y="68"/>
                  <a:pt x="596" y="69"/>
                  <a:pt x="593" y="70"/>
                </a:cubicBezTo>
                <a:cubicBezTo>
                  <a:pt x="593" y="70"/>
                  <a:pt x="571" y="67"/>
                  <a:pt x="571" y="67"/>
                </a:cubicBezTo>
                <a:cubicBezTo>
                  <a:pt x="568" y="67"/>
                  <a:pt x="569" y="68"/>
                  <a:pt x="567" y="69"/>
                </a:cubicBezTo>
                <a:cubicBezTo>
                  <a:pt x="568" y="71"/>
                  <a:pt x="566" y="69"/>
                  <a:pt x="569" y="71"/>
                </a:cubicBezTo>
                <a:cubicBezTo>
                  <a:pt x="568" y="71"/>
                  <a:pt x="561" y="72"/>
                  <a:pt x="557" y="73"/>
                </a:cubicBezTo>
                <a:cubicBezTo>
                  <a:pt x="557" y="75"/>
                  <a:pt x="557" y="74"/>
                  <a:pt x="556" y="75"/>
                </a:cubicBezTo>
                <a:cubicBezTo>
                  <a:pt x="556" y="76"/>
                  <a:pt x="556" y="76"/>
                  <a:pt x="556" y="76"/>
                </a:cubicBezTo>
                <a:cubicBezTo>
                  <a:pt x="554" y="75"/>
                  <a:pt x="554" y="74"/>
                  <a:pt x="552" y="73"/>
                </a:cubicBezTo>
                <a:cubicBezTo>
                  <a:pt x="549" y="71"/>
                  <a:pt x="546" y="73"/>
                  <a:pt x="543" y="73"/>
                </a:cubicBezTo>
                <a:cubicBezTo>
                  <a:pt x="541" y="72"/>
                  <a:pt x="535" y="68"/>
                  <a:pt x="533" y="69"/>
                </a:cubicBezTo>
                <a:cubicBezTo>
                  <a:pt x="532" y="70"/>
                  <a:pt x="531" y="71"/>
                  <a:pt x="530" y="72"/>
                </a:cubicBezTo>
                <a:cubicBezTo>
                  <a:pt x="529" y="72"/>
                  <a:pt x="529" y="72"/>
                  <a:pt x="529" y="72"/>
                </a:cubicBezTo>
                <a:cubicBezTo>
                  <a:pt x="529" y="71"/>
                  <a:pt x="530" y="70"/>
                  <a:pt x="530" y="70"/>
                </a:cubicBezTo>
                <a:cubicBezTo>
                  <a:pt x="525" y="70"/>
                  <a:pt x="524" y="72"/>
                  <a:pt x="519" y="71"/>
                </a:cubicBezTo>
                <a:cubicBezTo>
                  <a:pt x="519" y="73"/>
                  <a:pt x="518" y="75"/>
                  <a:pt x="517" y="76"/>
                </a:cubicBezTo>
                <a:cubicBezTo>
                  <a:pt x="515" y="76"/>
                  <a:pt x="515" y="76"/>
                  <a:pt x="515" y="76"/>
                </a:cubicBezTo>
                <a:cubicBezTo>
                  <a:pt x="516" y="74"/>
                  <a:pt x="517" y="74"/>
                  <a:pt x="518" y="72"/>
                </a:cubicBezTo>
                <a:cubicBezTo>
                  <a:pt x="517" y="71"/>
                  <a:pt x="517" y="71"/>
                  <a:pt x="517" y="71"/>
                </a:cubicBezTo>
                <a:cubicBezTo>
                  <a:pt x="510" y="71"/>
                  <a:pt x="507" y="72"/>
                  <a:pt x="504" y="75"/>
                </a:cubicBezTo>
                <a:cubicBezTo>
                  <a:pt x="503" y="75"/>
                  <a:pt x="503" y="75"/>
                  <a:pt x="502" y="74"/>
                </a:cubicBezTo>
                <a:cubicBezTo>
                  <a:pt x="502" y="74"/>
                  <a:pt x="504" y="68"/>
                  <a:pt x="503" y="67"/>
                </a:cubicBezTo>
                <a:cubicBezTo>
                  <a:pt x="502" y="64"/>
                  <a:pt x="501" y="65"/>
                  <a:pt x="497" y="65"/>
                </a:cubicBezTo>
                <a:cubicBezTo>
                  <a:pt x="497" y="64"/>
                  <a:pt x="497" y="63"/>
                  <a:pt x="498" y="62"/>
                </a:cubicBezTo>
                <a:cubicBezTo>
                  <a:pt x="487" y="62"/>
                  <a:pt x="487" y="62"/>
                  <a:pt x="487" y="62"/>
                </a:cubicBezTo>
                <a:cubicBezTo>
                  <a:pt x="487" y="60"/>
                  <a:pt x="487" y="60"/>
                  <a:pt x="487" y="60"/>
                </a:cubicBezTo>
                <a:cubicBezTo>
                  <a:pt x="485" y="60"/>
                  <a:pt x="485" y="60"/>
                  <a:pt x="485" y="60"/>
                </a:cubicBezTo>
                <a:cubicBezTo>
                  <a:pt x="483" y="61"/>
                  <a:pt x="482" y="64"/>
                  <a:pt x="478" y="62"/>
                </a:cubicBezTo>
                <a:cubicBezTo>
                  <a:pt x="475" y="62"/>
                  <a:pt x="475" y="62"/>
                  <a:pt x="475" y="62"/>
                </a:cubicBezTo>
                <a:cubicBezTo>
                  <a:pt x="477" y="66"/>
                  <a:pt x="480" y="67"/>
                  <a:pt x="483" y="69"/>
                </a:cubicBezTo>
                <a:cubicBezTo>
                  <a:pt x="485" y="70"/>
                  <a:pt x="489" y="67"/>
                  <a:pt x="491" y="65"/>
                </a:cubicBezTo>
                <a:cubicBezTo>
                  <a:pt x="495" y="65"/>
                  <a:pt x="495" y="66"/>
                  <a:pt x="497" y="70"/>
                </a:cubicBezTo>
                <a:cubicBezTo>
                  <a:pt x="500" y="70"/>
                  <a:pt x="500" y="70"/>
                  <a:pt x="500" y="70"/>
                </a:cubicBezTo>
                <a:cubicBezTo>
                  <a:pt x="500" y="72"/>
                  <a:pt x="500" y="72"/>
                  <a:pt x="501" y="73"/>
                </a:cubicBezTo>
                <a:cubicBezTo>
                  <a:pt x="497" y="79"/>
                  <a:pt x="479" y="77"/>
                  <a:pt x="470" y="76"/>
                </a:cubicBezTo>
                <a:cubicBezTo>
                  <a:pt x="470" y="74"/>
                  <a:pt x="470" y="75"/>
                  <a:pt x="469" y="74"/>
                </a:cubicBezTo>
                <a:cubicBezTo>
                  <a:pt x="466" y="72"/>
                  <a:pt x="462" y="78"/>
                  <a:pt x="456" y="74"/>
                </a:cubicBezTo>
                <a:cubicBezTo>
                  <a:pt x="455" y="74"/>
                  <a:pt x="455" y="74"/>
                  <a:pt x="455" y="74"/>
                </a:cubicBezTo>
                <a:cubicBezTo>
                  <a:pt x="455" y="75"/>
                  <a:pt x="455" y="75"/>
                  <a:pt x="455" y="75"/>
                </a:cubicBezTo>
                <a:cubicBezTo>
                  <a:pt x="454" y="74"/>
                  <a:pt x="453" y="74"/>
                  <a:pt x="452" y="73"/>
                </a:cubicBezTo>
                <a:cubicBezTo>
                  <a:pt x="446" y="73"/>
                  <a:pt x="444" y="74"/>
                  <a:pt x="439" y="74"/>
                </a:cubicBezTo>
                <a:cubicBezTo>
                  <a:pt x="439" y="76"/>
                  <a:pt x="439" y="76"/>
                  <a:pt x="439" y="76"/>
                </a:cubicBezTo>
                <a:cubicBezTo>
                  <a:pt x="447" y="77"/>
                  <a:pt x="455" y="79"/>
                  <a:pt x="466" y="79"/>
                </a:cubicBezTo>
                <a:cubicBezTo>
                  <a:pt x="460" y="83"/>
                  <a:pt x="455" y="81"/>
                  <a:pt x="450" y="80"/>
                </a:cubicBezTo>
                <a:cubicBezTo>
                  <a:pt x="450" y="82"/>
                  <a:pt x="450" y="82"/>
                  <a:pt x="450" y="82"/>
                </a:cubicBezTo>
                <a:cubicBezTo>
                  <a:pt x="446" y="83"/>
                  <a:pt x="433" y="80"/>
                  <a:pt x="425" y="81"/>
                </a:cubicBezTo>
                <a:cubicBezTo>
                  <a:pt x="412" y="83"/>
                  <a:pt x="378" y="82"/>
                  <a:pt x="366" y="79"/>
                </a:cubicBezTo>
                <a:cubicBezTo>
                  <a:pt x="360" y="78"/>
                  <a:pt x="349" y="81"/>
                  <a:pt x="343" y="77"/>
                </a:cubicBezTo>
                <a:cubicBezTo>
                  <a:pt x="343" y="76"/>
                  <a:pt x="343" y="77"/>
                  <a:pt x="343" y="75"/>
                </a:cubicBezTo>
                <a:cubicBezTo>
                  <a:pt x="353" y="71"/>
                  <a:pt x="383" y="75"/>
                  <a:pt x="396" y="74"/>
                </a:cubicBezTo>
                <a:cubicBezTo>
                  <a:pt x="396" y="72"/>
                  <a:pt x="396" y="72"/>
                  <a:pt x="396" y="72"/>
                </a:cubicBezTo>
                <a:cubicBezTo>
                  <a:pt x="394" y="72"/>
                  <a:pt x="395" y="72"/>
                  <a:pt x="394" y="72"/>
                </a:cubicBezTo>
                <a:cubicBezTo>
                  <a:pt x="393" y="71"/>
                  <a:pt x="392" y="70"/>
                  <a:pt x="392" y="70"/>
                </a:cubicBezTo>
                <a:cubicBezTo>
                  <a:pt x="392" y="68"/>
                  <a:pt x="393" y="68"/>
                  <a:pt x="392" y="64"/>
                </a:cubicBezTo>
                <a:cubicBezTo>
                  <a:pt x="392" y="63"/>
                  <a:pt x="393" y="63"/>
                  <a:pt x="394" y="62"/>
                </a:cubicBezTo>
                <a:cubicBezTo>
                  <a:pt x="395" y="62"/>
                  <a:pt x="397" y="63"/>
                  <a:pt x="399" y="63"/>
                </a:cubicBezTo>
                <a:cubicBezTo>
                  <a:pt x="399" y="60"/>
                  <a:pt x="399" y="60"/>
                  <a:pt x="399" y="60"/>
                </a:cubicBezTo>
                <a:cubicBezTo>
                  <a:pt x="396" y="60"/>
                  <a:pt x="394" y="59"/>
                  <a:pt x="391" y="58"/>
                </a:cubicBezTo>
                <a:cubicBezTo>
                  <a:pt x="390" y="59"/>
                  <a:pt x="390" y="60"/>
                  <a:pt x="389" y="61"/>
                </a:cubicBezTo>
                <a:cubicBezTo>
                  <a:pt x="383" y="61"/>
                  <a:pt x="383" y="61"/>
                  <a:pt x="383" y="61"/>
                </a:cubicBezTo>
                <a:cubicBezTo>
                  <a:pt x="381" y="62"/>
                  <a:pt x="380" y="64"/>
                  <a:pt x="377" y="65"/>
                </a:cubicBezTo>
                <a:cubicBezTo>
                  <a:pt x="378" y="67"/>
                  <a:pt x="380" y="67"/>
                  <a:pt x="382" y="68"/>
                </a:cubicBezTo>
                <a:cubicBezTo>
                  <a:pt x="382" y="68"/>
                  <a:pt x="382" y="69"/>
                  <a:pt x="381" y="70"/>
                </a:cubicBezTo>
                <a:cubicBezTo>
                  <a:pt x="376" y="70"/>
                  <a:pt x="367" y="71"/>
                  <a:pt x="364" y="69"/>
                </a:cubicBezTo>
                <a:cubicBezTo>
                  <a:pt x="364" y="68"/>
                  <a:pt x="364" y="68"/>
                  <a:pt x="363" y="66"/>
                </a:cubicBezTo>
                <a:cubicBezTo>
                  <a:pt x="358" y="65"/>
                  <a:pt x="356" y="63"/>
                  <a:pt x="352" y="62"/>
                </a:cubicBezTo>
                <a:cubicBezTo>
                  <a:pt x="352" y="60"/>
                  <a:pt x="352" y="59"/>
                  <a:pt x="351" y="58"/>
                </a:cubicBezTo>
                <a:cubicBezTo>
                  <a:pt x="352" y="56"/>
                  <a:pt x="353" y="57"/>
                  <a:pt x="354" y="55"/>
                </a:cubicBezTo>
                <a:cubicBezTo>
                  <a:pt x="354" y="55"/>
                  <a:pt x="358" y="55"/>
                  <a:pt x="356" y="56"/>
                </a:cubicBezTo>
                <a:cubicBezTo>
                  <a:pt x="355" y="56"/>
                  <a:pt x="355" y="56"/>
                  <a:pt x="355" y="56"/>
                </a:cubicBezTo>
                <a:cubicBezTo>
                  <a:pt x="360" y="57"/>
                  <a:pt x="358" y="57"/>
                  <a:pt x="360" y="58"/>
                </a:cubicBezTo>
                <a:cubicBezTo>
                  <a:pt x="360" y="59"/>
                  <a:pt x="378" y="57"/>
                  <a:pt x="385" y="57"/>
                </a:cubicBezTo>
                <a:cubicBezTo>
                  <a:pt x="385" y="55"/>
                  <a:pt x="385" y="55"/>
                  <a:pt x="385" y="55"/>
                </a:cubicBezTo>
                <a:cubicBezTo>
                  <a:pt x="385" y="54"/>
                  <a:pt x="384" y="54"/>
                  <a:pt x="384" y="54"/>
                </a:cubicBezTo>
                <a:cubicBezTo>
                  <a:pt x="373" y="54"/>
                  <a:pt x="366" y="54"/>
                  <a:pt x="359" y="56"/>
                </a:cubicBezTo>
                <a:cubicBezTo>
                  <a:pt x="352" y="51"/>
                  <a:pt x="325" y="49"/>
                  <a:pt x="316" y="49"/>
                </a:cubicBezTo>
                <a:cubicBezTo>
                  <a:pt x="317" y="45"/>
                  <a:pt x="318" y="44"/>
                  <a:pt x="321" y="42"/>
                </a:cubicBezTo>
                <a:cubicBezTo>
                  <a:pt x="322" y="41"/>
                  <a:pt x="325" y="43"/>
                  <a:pt x="326" y="44"/>
                </a:cubicBezTo>
                <a:cubicBezTo>
                  <a:pt x="327" y="43"/>
                  <a:pt x="329" y="41"/>
                  <a:pt x="329" y="42"/>
                </a:cubicBezTo>
                <a:cubicBezTo>
                  <a:pt x="331" y="42"/>
                  <a:pt x="331" y="42"/>
                  <a:pt x="331" y="42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6" y="45"/>
                  <a:pt x="338" y="44"/>
                  <a:pt x="341" y="42"/>
                </a:cubicBezTo>
                <a:cubicBezTo>
                  <a:pt x="344" y="43"/>
                  <a:pt x="343" y="43"/>
                  <a:pt x="345" y="45"/>
                </a:cubicBezTo>
                <a:cubicBezTo>
                  <a:pt x="346" y="45"/>
                  <a:pt x="346" y="46"/>
                  <a:pt x="346" y="46"/>
                </a:cubicBezTo>
                <a:cubicBezTo>
                  <a:pt x="348" y="42"/>
                  <a:pt x="357" y="48"/>
                  <a:pt x="360" y="48"/>
                </a:cubicBezTo>
                <a:cubicBezTo>
                  <a:pt x="361" y="48"/>
                  <a:pt x="364" y="45"/>
                  <a:pt x="366" y="44"/>
                </a:cubicBezTo>
                <a:cubicBezTo>
                  <a:pt x="369" y="43"/>
                  <a:pt x="370" y="48"/>
                  <a:pt x="373" y="46"/>
                </a:cubicBezTo>
                <a:cubicBezTo>
                  <a:pt x="377" y="46"/>
                  <a:pt x="377" y="46"/>
                  <a:pt x="377" y="46"/>
                </a:cubicBezTo>
                <a:cubicBezTo>
                  <a:pt x="377" y="44"/>
                  <a:pt x="377" y="44"/>
                  <a:pt x="377" y="44"/>
                </a:cubicBezTo>
                <a:cubicBezTo>
                  <a:pt x="373" y="44"/>
                  <a:pt x="374" y="44"/>
                  <a:pt x="371" y="44"/>
                </a:cubicBezTo>
                <a:cubicBezTo>
                  <a:pt x="372" y="43"/>
                  <a:pt x="371" y="43"/>
                  <a:pt x="372" y="42"/>
                </a:cubicBezTo>
                <a:cubicBezTo>
                  <a:pt x="370" y="39"/>
                  <a:pt x="365" y="40"/>
                  <a:pt x="359" y="38"/>
                </a:cubicBezTo>
                <a:cubicBezTo>
                  <a:pt x="359" y="36"/>
                  <a:pt x="359" y="36"/>
                  <a:pt x="359" y="36"/>
                </a:cubicBezTo>
                <a:cubicBezTo>
                  <a:pt x="357" y="35"/>
                  <a:pt x="354" y="38"/>
                  <a:pt x="353" y="38"/>
                </a:cubicBezTo>
                <a:cubicBezTo>
                  <a:pt x="344" y="32"/>
                  <a:pt x="331" y="32"/>
                  <a:pt x="320" y="33"/>
                </a:cubicBezTo>
                <a:cubicBezTo>
                  <a:pt x="320" y="29"/>
                  <a:pt x="320" y="29"/>
                  <a:pt x="324" y="28"/>
                </a:cubicBezTo>
                <a:cubicBezTo>
                  <a:pt x="325" y="27"/>
                  <a:pt x="325" y="28"/>
                  <a:pt x="326" y="29"/>
                </a:cubicBezTo>
                <a:cubicBezTo>
                  <a:pt x="330" y="28"/>
                  <a:pt x="330" y="27"/>
                  <a:pt x="333" y="25"/>
                </a:cubicBezTo>
                <a:cubicBezTo>
                  <a:pt x="330" y="19"/>
                  <a:pt x="321" y="24"/>
                  <a:pt x="319" y="25"/>
                </a:cubicBezTo>
                <a:cubicBezTo>
                  <a:pt x="318" y="23"/>
                  <a:pt x="319" y="23"/>
                  <a:pt x="316" y="22"/>
                </a:cubicBezTo>
                <a:cubicBezTo>
                  <a:pt x="317" y="21"/>
                  <a:pt x="317" y="21"/>
                  <a:pt x="317" y="19"/>
                </a:cubicBezTo>
                <a:cubicBezTo>
                  <a:pt x="313" y="20"/>
                  <a:pt x="313" y="21"/>
                  <a:pt x="309" y="22"/>
                </a:cubicBezTo>
                <a:cubicBezTo>
                  <a:pt x="307" y="23"/>
                  <a:pt x="297" y="20"/>
                  <a:pt x="294" y="20"/>
                </a:cubicBezTo>
                <a:cubicBezTo>
                  <a:pt x="292" y="19"/>
                  <a:pt x="286" y="22"/>
                  <a:pt x="279" y="21"/>
                </a:cubicBezTo>
                <a:cubicBezTo>
                  <a:pt x="279" y="23"/>
                  <a:pt x="279" y="23"/>
                  <a:pt x="279" y="23"/>
                </a:cubicBezTo>
                <a:cubicBezTo>
                  <a:pt x="283" y="24"/>
                  <a:pt x="306" y="26"/>
                  <a:pt x="307" y="25"/>
                </a:cubicBezTo>
                <a:cubicBezTo>
                  <a:pt x="310" y="27"/>
                  <a:pt x="309" y="25"/>
                  <a:pt x="309" y="28"/>
                </a:cubicBezTo>
                <a:cubicBezTo>
                  <a:pt x="313" y="28"/>
                  <a:pt x="313" y="27"/>
                  <a:pt x="315" y="25"/>
                </a:cubicBezTo>
                <a:cubicBezTo>
                  <a:pt x="318" y="27"/>
                  <a:pt x="315" y="27"/>
                  <a:pt x="318" y="29"/>
                </a:cubicBezTo>
                <a:cubicBezTo>
                  <a:pt x="318" y="31"/>
                  <a:pt x="318" y="31"/>
                  <a:pt x="318" y="31"/>
                </a:cubicBezTo>
                <a:cubicBezTo>
                  <a:pt x="316" y="31"/>
                  <a:pt x="315" y="30"/>
                  <a:pt x="313" y="30"/>
                </a:cubicBezTo>
                <a:cubicBezTo>
                  <a:pt x="313" y="32"/>
                  <a:pt x="313" y="32"/>
                  <a:pt x="313" y="32"/>
                </a:cubicBezTo>
                <a:cubicBezTo>
                  <a:pt x="311" y="32"/>
                  <a:pt x="311" y="32"/>
                  <a:pt x="311" y="32"/>
                </a:cubicBezTo>
                <a:cubicBezTo>
                  <a:pt x="310" y="31"/>
                  <a:pt x="312" y="29"/>
                  <a:pt x="308" y="29"/>
                </a:cubicBezTo>
                <a:cubicBezTo>
                  <a:pt x="306" y="29"/>
                  <a:pt x="299" y="32"/>
                  <a:pt x="296" y="31"/>
                </a:cubicBezTo>
                <a:cubicBezTo>
                  <a:pt x="296" y="31"/>
                  <a:pt x="292" y="29"/>
                  <a:pt x="291" y="29"/>
                </a:cubicBezTo>
                <a:cubicBezTo>
                  <a:pt x="291" y="30"/>
                  <a:pt x="290" y="30"/>
                  <a:pt x="290" y="31"/>
                </a:cubicBezTo>
                <a:cubicBezTo>
                  <a:pt x="285" y="32"/>
                  <a:pt x="278" y="28"/>
                  <a:pt x="274" y="29"/>
                </a:cubicBezTo>
                <a:cubicBezTo>
                  <a:pt x="271" y="30"/>
                  <a:pt x="270" y="32"/>
                  <a:pt x="264" y="32"/>
                </a:cubicBezTo>
                <a:cubicBezTo>
                  <a:pt x="264" y="32"/>
                  <a:pt x="263" y="33"/>
                  <a:pt x="263" y="33"/>
                </a:cubicBezTo>
                <a:cubicBezTo>
                  <a:pt x="263" y="34"/>
                  <a:pt x="264" y="35"/>
                  <a:pt x="264" y="36"/>
                </a:cubicBezTo>
                <a:cubicBezTo>
                  <a:pt x="267" y="36"/>
                  <a:pt x="269" y="37"/>
                  <a:pt x="272" y="37"/>
                </a:cubicBezTo>
                <a:cubicBezTo>
                  <a:pt x="272" y="40"/>
                  <a:pt x="272" y="40"/>
                  <a:pt x="272" y="40"/>
                </a:cubicBezTo>
                <a:cubicBezTo>
                  <a:pt x="280" y="40"/>
                  <a:pt x="280" y="40"/>
                  <a:pt x="280" y="40"/>
                </a:cubicBezTo>
                <a:cubicBezTo>
                  <a:pt x="280" y="41"/>
                  <a:pt x="280" y="41"/>
                  <a:pt x="280" y="41"/>
                </a:cubicBezTo>
                <a:cubicBezTo>
                  <a:pt x="278" y="43"/>
                  <a:pt x="279" y="41"/>
                  <a:pt x="278" y="43"/>
                </a:cubicBezTo>
                <a:cubicBezTo>
                  <a:pt x="274" y="43"/>
                  <a:pt x="265" y="40"/>
                  <a:pt x="261" y="40"/>
                </a:cubicBezTo>
                <a:cubicBezTo>
                  <a:pt x="254" y="41"/>
                  <a:pt x="239" y="43"/>
                  <a:pt x="235" y="42"/>
                </a:cubicBezTo>
                <a:cubicBezTo>
                  <a:pt x="229" y="41"/>
                  <a:pt x="223" y="45"/>
                  <a:pt x="219" y="42"/>
                </a:cubicBezTo>
                <a:cubicBezTo>
                  <a:pt x="216" y="42"/>
                  <a:pt x="215" y="43"/>
                  <a:pt x="213" y="43"/>
                </a:cubicBezTo>
                <a:cubicBezTo>
                  <a:pt x="215" y="46"/>
                  <a:pt x="221" y="46"/>
                  <a:pt x="224" y="45"/>
                </a:cubicBezTo>
                <a:cubicBezTo>
                  <a:pt x="223" y="47"/>
                  <a:pt x="225" y="46"/>
                  <a:pt x="222" y="47"/>
                </a:cubicBezTo>
                <a:cubicBezTo>
                  <a:pt x="222" y="49"/>
                  <a:pt x="222" y="49"/>
                  <a:pt x="222" y="49"/>
                </a:cubicBezTo>
                <a:cubicBezTo>
                  <a:pt x="231" y="49"/>
                  <a:pt x="239" y="50"/>
                  <a:pt x="248" y="50"/>
                </a:cubicBezTo>
                <a:cubicBezTo>
                  <a:pt x="248" y="51"/>
                  <a:pt x="248" y="51"/>
                  <a:pt x="248" y="51"/>
                </a:cubicBezTo>
                <a:cubicBezTo>
                  <a:pt x="244" y="51"/>
                  <a:pt x="242" y="52"/>
                  <a:pt x="237" y="52"/>
                </a:cubicBezTo>
                <a:cubicBezTo>
                  <a:pt x="237" y="55"/>
                  <a:pt x="237" y="55"/>
                  <a:pt x="237" y="55"/>
                </a:cubicBezTo>
                <a:cubicBezTo>
                  <a:pt x="234" y="55"/>
                  <a:pt x="232" y="55"/>
                  <a:pt x="231" y="56"/>
                </a:cubicBezTo>
                <a:cubicBezTo>
                  <a:pt x="229" y="57"/>
                  <a:pt x="230" y="56"/>
                  <a:pt x="230" y="57"/>
                </a:cubicBezTo>
                <a:cubicBezTo>
                  <a:pt x="227" y="59"/>
                  <a:pt x="226" y="59"/>
                  <a:pt x="223" y="59"/>
                </a:cubicBezTo>
                <a:cubicBezTo>
                  <a:pt x="223" y="57"/>
                  <a:pt x="223" y="59"/>
                  <a:pt x="223" y="56"/>
                </a:cubicBezTo>
                <a:cubicBezTo>
                  <a:pt x="222" y="55"/>
                  <a:pt x="222" y="55"/>
                  <a:pt x="221" y="55"/>
                </a:cubicBezTo>
                <a:cubicBezTo>
                  <a:pt x="216" y="55"/>
                  <a:pt x="216" y="55"/>
                  <a:pt x="216" y="55"/>
                </a:cubicBezTo>
                <a:cubicBezTo>
                  <a:pt x="217" y="57"/>
                  <a:pt x="217" y="57"/>
                  <a:pt x="219" y="57"/>
                </a:cubicBezTo>
                <a:cubicBezTo>
                  <a:pt x="219" y="58"/>
                  <a:pt x="218" y="59"/>
                  <a:pt x="217" y="59"/>
                </a:cubicBezTo>
                <a:cubicBezTo>
                  <a:pt x="217" y="62"/>
                  <a:pt x="217" y="61"/>
                  <a:pt x="219" y="62"/>
                </a:cubicBezTo>
                <a:cubicBezTo>
                  <a:pt x="222" y="64"/>
                  <a:pt x="236" y="64"/>
                  <a:pt x="243" y="64"/>
                </a:cubicBezTo>
                <a:cubicBezTo>
                  <a:pt x="243" y="65"/>
                  <a:pt x="243" y="65"/>
                  <a:pt x="243" y="65"/>
                </a:cubicBezTo>
                <a:cubicBezTo>
                  <a:pt x="238" y="66"/>
                  <a:pt x="238" y="66"/>
                  <a:pt x="234" y="65"/>
                </a:cubicBezTo>
                <a:cubicBezTo>
                  <a:pt x="233" y="66"/>
                  <a:pt x="233" y="67"/>
                  <a:pt x="233" y="69"/>
                </a:cubicBezTo>
                <a:cubicBezTo>
                  <a:pt x="232" y="68"/>
                  <a:pt x="231" y="66"/>
                  <a:pt x="230" y="65"/>
                </a:cubicBezTo>
                <a:cubicBezTo>
                  <a:pt x="225" y="66"/>
                  <a:pt x="223" y="70"/>
                  <a:pt x="219" y="66"/>
                </a:cubicBezTo>
                <a:cubicBezTo>
                  <a:pt x="216" y="67"/>
                  <a:pt x="214" y="68"/>
                  <a:pt x="214" y="71"/>
                </a:cubicBezTo>
                <a:cubicBezTo>
                  <a:pt x="211" y="69"/>
                  <a:pt x="213" y="70"/>
                  <a:pt x="210" y="70"/>
                </a:cubicBezTo>
                <a:cubicBezTo>
                  <a:pt x="212" y="68"/>
                  <a:pt x="211" y="68"/>
                  <a:pt x="214" y="68"/>
                </a:cubicBezTo>
                <a:cubicBezTo>
                  <a:pt x="214" y="67"/>
                  <a:pt x="214" y="67"/>
                  <a:pt x="214" y="67"/>
                </a:cubicBezTo>
                <a:cubicBezTo>
                  <a:pt x="213" y="67"/>
                  <a:pt x="213" y="67"/>
                  <a:pt x="213" y="67"/>
                </a:cubicBezTo>
                <a:cubicBezTo>
                  <a:pt x="211" y="66"/>
                  <a:pt x="193" y="66"/>
                  <a:pt x="188" y="66"/>
                </a:cubicBezTo>
                <a:cubicBezTo>
                  <a:pt x="189" y="69"/>
                  <a:pt x="190" y="68"/>
                  <a:pt x="191" y="71"/>
                </a:cubicBezTo>
                <a:cubicBezTo>
                  <a:pt x="195" y="70"/>
                  <a:pt x="198" y="70"/>
                  <a:pt x="202" y="70"/>
                </a:cubicBezTo>
                <a:cubicBezTo>
                  <a:pt x="202" y="72"/>
                  <a:pt x="202" y="72"/>
                  <a:pt x="202" y="72"/>
                </a:cubicBezTo>
                <a:cubicBezTo>
                  <a:pt x="203" y="72"/>
                  <a:pt x="203" y="72"/>
                  <a:pt x="203" y="72"/>
                </a:cubicBezTo>
                <a:cubicBezTo>
                  <a:pt x="204" y="71"/>
                  <a:pt x="206" y="69"/>
                  <a:pt x="209" y="70"/>
                </a:cubicBezTo>
                <a:cubicBezTo>
                  <a:pt x="211" y="70"/>
                  <a:pt x="215" y="74"/>
                  <a:pt x="218" y="74"/>
                </a:cubicBezTo>
                <a:cubicBezTo>
                  <a:pt x="222" y="75"/>
                  <a:pt x="229" y="70"/>
                  <a:pt x="235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6" y="76"/>
                  <a:pt x="237" y="75"/>
                  <a:pt x="234" y="76"/>
                </a:cubicBezTo>
                <a:cubicBezTo>
                  <a:pt x="232" y="77"/>
                  <a:pt x="217" y="78"/>
                  <a:pt x="216" y="75"/>
                </a:cubicBezTo>
                <a:cubicBezTo>
                  <a:pt x="214" y="76"/>
                  <a:pt x="213" y="76"/>
                  <a:pt x="212" y="76"/>
                </a:cubicBezTo>
                <a:cubicBezTo>
                  <a:pt x="212" y="78"/>
                  <a:pt x="212" y="78"/>
                  <a:pt x="213" y="79"/>
                </a:cubicBezTo>
                <a:cubicBezTo>
                  <a:pt x="210" y="83"/>
                  <a:pt x="199" y="80"/>
                  <a:pt x="192" y="81"/>
                </a:cubicBezTo>
                <a:cubicBezTo>
                  <a:pt x="194" y="84"/>
                  <a:pt x="196" y="82"/>
                  <a:pt x="197" y="87"/>
                </a:cubicBezTo>
                <a:cubicBezTo>
                  <a:pt x="199" y="86"/>
                  <a:pt x="204" y="85"/>
                  <a:pt x="206" y="84"/>
                </a:cubicBezTo>
                <a:cubicBezTo>
                  <a:pt x="210" y="85"/>
                  <a:pt x="214" y="87"/>
                  <a:pt x="216" y="90"/>
                </a:cubicBezTo>
                <a:cubicBezTo>
                  <a:pt x="219" y="89"/>
                  <a:pt x="218" y="89"/>
                  <a:pt x="219" y="88"/>
                </a:cubicBezTo>
                <a:cubicBezTo>
                  <a:pt x="221" y="91"/>
                  <a:pt x="221" y="92"/>
                  <a:pt x="223" y="93"/>
                </a:cubicBezTo>
                <a:cubicBezTo>
                  <a:pt x="223" y="94"/>
                  <a:pt x="223" y="94"/>
                  <a:pt x="223" y="94"/>
                </a:cubicBezTo>
                <a:cubicBezTo>
                  <a:pt x="219" y="93"/>
                  <a:pt x="220" y="93"/>
                  <a:pt x="215" y="93"/>
                </a:cubicBezTo>
                <a:cubicBezTo>
                  <a:pt x="214" y="94"/>
                  <a:pt x="214" y="94"/>
                  <a:pt x="214" y="94"/>
                </a:cubicBezTo>
                <a:cubicBezTo>
                  <a:pt x="214" y="98"/>
                  <a:pt x="214" y="98"/>
                  <a:pt x="214" y="98"/>
                </a:cubicBezTo>
                <a:cubicBezTo>
                  <a:pt x="201" y="98"/>
                  <a:pt x="183" y="96"/>
                  <a:pt x="177" y="99"/>
                </a:cubicBezTo>
                <a:cubicBezTo>
                  <a:pt x="173" y="99"/>
                  <a:pt x="173" y="99"/>
                  <a:pt x="173" y="99"/>
                </a:cubicBezTo>
                <a:cubicBezTo>
                  <a:pt x="173" y="101"/>
                  <a:pt x="174" y="103"/>
                  <a:pt x="174" y="105"/>
                </a:cubicBezTo>
                <a:cubicBezTo>
                  <a:pt x="173" y="105"/>
                  <a:pt x="171" y="107"/>
                  <a:pt x="170" y="108"/>
                </a:cubicBezTo>
                <a:cubicBezTo>
                  <a:pt x="165" y="110"/>
                  <a:pt x="164" y="104"/>
                  <a:pt x="162" y="109"/>
                </a:cubicBezTo>
                <a:cubicBezTo>
                  <a:pt x="158" y="109"/>
                  <a:pt x="159" y="110"/>
                  <a:pt x="159" y="107"/>
                </a:cubicBezTo>
                <a:cubicBezTo>
                  <a:pt x="156" y="106"/>
                  <a:pt x="156" y="106"/>
                  <a:pt x="152" y="107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7" y="110"/>
                  <a:pt x="180" y="112"/>
                  <a:pt x="183" y="113"/>
                </a:cubicBezTo>
                <a:cubicBezTo>
                  <a:pt x="184" y="113"/>
                  <a:pt x="184" y="113"/>
                  <a:pt x="184" y="113"/>
                </a:cubicBezTo>
                <a:cubicBezTo>
                  <a:pt x="183" y="116"/>
                  <a:pt x="183" y="116"/>
                  <a:pt x="184" y="118"/>
                </a:cubicBezTo>
                <a:cubicBezTo>
                  <a:pt x="182" y="118"/>
                  <a:pt x="180" y="117"/>
                  <a:pt x="178" y="117"/>
                </a:cubicBezTo>
                <a:cubicBezTo>
                  <a:pt x="178" y="115"/>
                  <a:pt x="178" y="115"/>
                  <a:pt x="178" y="115"/>
                </a:cubicBezTo>
                <a:cubicBezTo>
                  <a:pt x="174" y="114"/>
                  <a:pt x="168" y="120"/>
                  <a:pt x="167" y="121"/>
                </a:cubicBezTo>
                <a:cubicBezTo>
                  <a:pt x="167" y="121"/>
                  <a:pt x="154" y="117"/>
                  <a:pt x="152" y="117"/>
                </a:cubicBezTo>
                <a:cubicBezTo>
                  <a:pt x="137" y="120"/>
                  <a:pt x="127" y="120"/>
                  <a:pt x="115" y="120"/>
                </a:cubicBezTo>
                <a:cubicBezTo>
                  <a:pt x="115" y="122"/>
                  <a:pt x="116" y="124"/>
                  <a:pt x="115" y="126"/>
                </a:cubicBezTo>
                <a:cubicBezTo>
                  <a:pt x="114" y="130"/>
                  <a:pt x="111" y="129"/>
                  <a:pt x="112" y="135"/>
                </a:cubicBezTo>
                <a:cubicBezTo>
                  <a:pt x="108" y="136"/>
                  <a:pt x="102" y="138"/>
                  <a:pt x="99" y="140"/>
                </a:cubicBezTo>
                <a:cubicBezTo>
                  <a:pt x="99" y="141"/>
                  <a:pt x="99" y="141"/>
                  <a:pt x="98" y="143"/>
                </a:cubicBezTo>
                <a:cubicBezTo>
                  <a:pt x="96" y="143"/>
                  <a:pt x="96" y="143"/>
                  <a:pt x="96" y="143"/>
                </a:cubicBezTo>
                <a:cubicBezTo>
                  <a:pt x="95" y="144"/>
                  <a:pt x="95" y="144"/>
                  <a:pt x="95" y="146"/>
                </a:cubicBezTo>
                <a:cubicBezTo>
                  <a:pt x="93" y="147"/>
                  <a:pt x="91" y="147"/>
                  <a:pt x="90" y="147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95" y="151"/>
                  <a:pt x="96" y="152"/>
                  <a:pt x="100" y="151"/>
                </a:cubicBezTo>
                <a:cubicBezTo>
                  <a:pt x="102" y="153"/>
                  <a:pt x="101" y="152"/>
                  <a:pt x="103" y="153"/>
                </a:cubicBezTo>
                <a:cubicBezTo>
                  <a:pt x="102" y="155"/>
                  <a:pt x="103" y="154"/>
                  <a:pt x="99" y="155"/>
                </a:cubicBezTo>
                <a:cubicBezTo>
                  <a:pt x="100" y="158"/>
                  <a:pt x="98" y="162"/>
                  <a:pt x="97" y="163"/>
                </a:cubicBezTo>
                <a:cubicBezTo>
                  <a:pt x="95" y="167"/>
                  <a:pt x="90" y="168"/>
                  <a:pt x="85" y="169"/>
                </a:cubicBezTo>
                <a:cubicBezTo>
                  <a:pt x="86" y="172"/>
                  <a:pt x="86" y="174"/>
                  <a:pt x="88" y="176"/>
                </a:cubicBezTo>
                <a:cubicBezTo>
                  <a:pt x="87" y="178"/>
                  <a:pt x="87" y="179"/>
                  <a:pt x="85" y="180"/>
                </a:cubicBezTo>
                <a:cubicBezTo>
                  <a:pt x="83" y="182"/>
                  <a:pt x="77" y="183"/>
                  <a:pt x="73" y="183"/>
                </a:cubicBezTo>
                <a:cubicBezTo>
                  <a:pt x="73" y="185"/>
                  <a:pt x="73" y="185"/>
                  <a:pt x="73" y="185"/>
                </a:cubicBezTo>
                <a:cubicBezTo>
                  <a:pt x="76" y="186"/>
                  <a:pt x="75" y="185"/>
                  <a:pt x="79" y="185"/>
                </a:cubicBezTo>
                <a:cubicBezTo>
                  <a:pt x="77" y="187"/>
                  <a:pt x="74" y="187"/>
                  <a:pt x="72" y="189"/>
                </a:cubicBezTo>
                <a:cubicBezTo>
                  <a:pt x="68" y="192"/>
                  <a:pt x="70" y="194"/>
                  <a:pt x="64" y="196"/>
                </a:cubicBezTo>
                <a:cubicBezTo>
                  <a:pt x="65" y="199"/>
                  <a:pt x="67" y="202"/>
                  <a:pt x="71" y="203"/>
                </a:cubicBezTo>
                <a:cubicBezTo>
                  <a:pt x="69" y="205"/>
                  <a:pt x="67" y="205"/>
                  <a:pt x="64" y="206"/>
                </a:cubicBezTo>
                <a:cubicBezTo>
                  <a:pt x="64" y="208"/>
                  <a:pt x="64" y="207"/>
                  <a:pt x="63" y="208"/>
                </a:cubicBezTo>
                <a:cubicBezTo>
                  <a:pt x="65" y="209"/>
                  <a:pt x="66" y="209"/>
                  <a:pt x="68" y="209"/>
                </a:cubicBezTo>
                <a:cubicBezTo>
                  <a:pt x="67" y="211"/>
                  <a:pt x="67" y="211"/>
                  <a:pt x="65" y="212"/>
                </a:cubicBezTo>
                <a:cubicBezTo>
                  <a:pt x="67" y="215"/>
                  <a:pt x="67" y="213"/>
                  <a:pt x="70" y="213"/>
                </a:cubicBezTo>
                <a:cubicBezTo>
                  <a:pt x="70" y="214"/>
                  <a:pt x="70" y="214"/>
                  <a:pt x="70" y="214"/>
                </a:cubicBezTo>
                <a:cubicBezTo>
                  <a:pt x="67" y="214"/>
                  <a:pt x="67" y="214"/>
                  <a:pt x="67" y="214"/>
                </a:cubicBezTo>
                <a:cubicBezTo>
                  <a:pt x="67" y="217"/>
                  <a:pt x="67" y="217"/>
                  <a:pt x="67" y="217"/>
                </a:cubicBezTo>
                <a:cubicBezTo>
                  <a:pt x="69" y="217"/>
                  <a:pt x="70" y="217"/>
                  <a:pt x="71" y="216"/>
                </a:cubicBezTo>
                <a:cubicBezTo>
                  <a:pt x="74" y="216"/>
                  <a:pt x="74" y="216"/>
                  <a:pt x="74" y="216"/>
                </a:cubicBezTo>
                <a:cubicBezTo>
                  <a:pt x="73" y="219"/>
                  <a:pt x="73" y="218"/>
                  <a:pt x="72" y="219"/>
                </a:cubicBezTo>
                <a:cubicBezTo>
                  <a:pt x="73" y="223"/>
                  <a:pt x="73" y="222"/>
                  <a:pt x="75" y="225"/>
                </a:cubicBezTo>
                <a:cubicBezTo>
                  <a:pt x="78" y="224"/>
                  <a:pt x="78" y="224"/>
                  <a:pt x="79" y="222"/>
                </a:cubicBezTo>
                <a:cubicBezTo>
                  <a:pt x="80" y="223"/>
                  <a:pt x="80" y="222"/>
                  <a:pt x="80" y="224"/>
                </a:cubicBezTo>
                <a:cubicBezTo>
                  <a:pt x="81" y="224"/>
                  <a:pt x="81" y="224"/>
                  <a:pt x="81" y="224"/>
                </a:cubicBezTo>
                <a:cubicBezTo>
                  <a:pt x="81" y="226"/>
                  <a:pt x="81" y="225"/>
                  <a:pt x="80" y="226"/>
                </a:cubicBezTo>
                <a:cubicBezTo>
                  <a:pt x="79" y="227"/>
                  <a:pt x="80" y="226"/>
                  <a:pt x="78" y="227"/>
                </a:cubicBezTo>
                <a:cubicBezTo>
                  <a:pt x="78" y="230"/>
                  <a:pt x="78" y="230"/>
                  <a:pt x="78" y="230"/>
                </a:cubicBezTo>
                <a:cubicBezTo>
                  <a:pt x="80" y="231"/>
                  <a:pt x="80" y="231"/>
                  <a:pt x="83" y="232"/>
                </a:cubicBezTo>
                <a:cubicBezTo>
                  <a:pt x="84" y="233"/>
                  <a:pt x="83" y="232"/>
                  <a:pt x="84" y="233"/>
                </a:cubicBezTo>
                <a:cubicBezTo>
                  <a:pt x="84" y="236"/>
                  <a:pt x="84" y="236"/>
                  <a:pt x="83" y="237"/>
                </a:cubicBezTo>
                <a:cubicBezTo>
                  <a:pt x="78" y="237"/>
                  <a:pt x="79" y="237"/>
                  <a:pt x="75" y="236"/>
                </a:cubicBezTo>
                <a:cubicBezTo>
                  <a:pt x="74" y="237"/>
                  <a:pt x="74" y="237"/>
                  <a:pt x="74" y="237"/>
                </a:cubicBezTo>
                <a:cubicBezTo>
                  <a:pt x="76" y="240"/>
                  <a:pt x="79" y="239"/>
                  <a:pt x="80" y="240"/>
                </a:cubicBezTo>
                <a:cubicBezTo>
                  <a:pt x="81" y="240"/>
                  <a:pt x="82" y="241"/>
                  <a:pt x="82" y="241"/>
                </a:cubicBezTo>
                <a:cubicBezTo>
                  <a:pt x="82" y="243"/>
                  <a:pt x="82" y="245"/>
                  <a:pt x="81" y="246"/>
                </a:cubicBezTo>
                <a:cubicBezTo>
                  <a:pt x="80" y="250"/>
                  <a:pt x="74" y="253"/>
                  <a:pt x="69" y="253"/>
                </a:cubicBezTo>
                <a:cubicBezTo>
                  <a:pt x="69" y="256"/>
                  <a:pt x="69" y="256"/>
                  <a:pt x="69" y="256"/>
                </a:cubicBezTo>
                <a:cubicBezTo>
                  <a:pt x="65" y="256"/>
                  <a:pt x="65" y="256"/>
                  <a:pt x="63" y="254"/>
                </a:cubicBezTo>
                <a:cubicBezTo>
                  <a:pt x="60" y="255"/>
                  <a:pt x="61" y="255"/>
                  <a:pt x="59" y="256"/>
                </a:cubicBezTo>
                <a:cubicBezTo>
                  <a:pt x="60" y="259"/>
                  <a:pt x="63" y="260"/>
                  <a:pt x="67" y="260"/>
                </a:cubicBezTo>
                <a:cubicBezTo>
                  <a:pt x="65" y="263"/>
                  <a:pt x="60" y="263"/>
                  <a:pt x="59" y="267"/>
                </a:cubicBezTo>
                <a:cubicBezTo>
                  <a:pt x="57" y="271"/>
                  <a:pt x="62" y="272"/>
                  <a:pt x="54" y="275"/>
                </a:cubicBezTo>
                <a:cubicBezTo>
                  <a:pt x="55" y="277"/>
                  <a:pt x="54" y="276"/>
                  <a:pt x="55" y="277"/>
                </a:cubicBezTo>
                <a:cubicBezTo>
                  <a:pt x="55" y="278"/>
                  <a:pt x="55" y="278"/>
                  <a:pt x="55" y="278"/>
                </a:cubicBezTo>
                <a:cubicBezTo>
                  <a:pt x="57" y="277"/>
                  <a:pt x="55" y="278"/>
                  <a:pt x="56" y="276"/>
                </a:cubicBezTo>
                <a:cubicBezTo>
                  <a:pt x="57" y="277"/>
                  <a:pt x="58" y="278"/>
                  <a:pt x="59" y="279"/>
                </a:cubicBezTo>
                <a:cubicBezTo>
                  <a:pt x="59" y="280"/>
                  <a:pt x="59" y="280"/>
                  <a:pt x="60" y="283"/>
                </a:cubicBezTo>
                <a:cubicBezTo>
                  <a:pt x="56" y="287"/>
                  <a:pt x="56" y="289"/>
                  <a:pt x="49" y="288"/>
                </a:cubicBezTo>
                <a:cubicBezTo>
                  <a:pt x="49" y="289"/>
                  <a:pt x="49" y="289"/>
                  <a:pt x="48" y="289"/>
                </a:cubicBezTo>
                <a:cubicBezTo>
                  <a:pt x="50" y="292"/>
                  <a:pt x="55" y="293"/>
                  <a:pt x="57" y="292"/>
                </a:cubicBezTo>
                <a:cubicBezTo>
                  <a:pt x="59" y="293"/>
                  <a:pt x="60" y="297"/>
                  <a:pt x="61" y="297"/>
                </a:cubicBezTo>
                <a:cubicBezTo>
                  <a:pt x="59" y="300"/>
                  <a:pt x="54" y="301"/>
                  <a:pt x="51" y="303"/>
                </a:cubicBezTo>
                <a:cubicBezTo>
                  <a:pt x="51" y="304"/>
                  <a:pt x="51" y="304"/>
                  <a:pt x="51" y="304"/>
                </a:cubicBezTo>
                <a:cubicBezTo>
                  <a:pt x="51" y="306"/>
                  <a:pt x="50" y="302"/>
                  <a:pt x="50" y="302"/>
                </a:cubicBezTo>
                <a:cubicBezTo>
                  <a:pt x="47" y="302"/>
                  <a:pt x="44" y="303"/>
                  <a:pt x="42" y="303"/>
                </a:cubicBezTo>
                <a:cubicBezTo>
                  <a:pt x="42" y="305"/>
                  <a:pt x="42" y="305"/>
                  <a:pt x="42" y="305"/>
                </a:cubicBezTo>
                <a:cubicBezTo>
                  <a:pt x="45" y="305"/>
                  <a:pt x="50" y="305"/>
                  <a:pt x="52" y="306"/>
                </a:cubicBezTo>
                <a:cubicBezTo>
                  <a:pt x="55" y="305"/>
                  <a:pt x="53" y="306"/>
                  <a:pt x="53" y="303"/>
                </a:cubicBezTo>
                <a:cubicBezTo>
                  <a:pt x="59" y="307"/>
                  <a:pt x="64" y="307"/>
                  <a:pt x="66" y="312"/>
                </a:cubicBezTo>
                <a:cubicBezTo>
                  <a:pt x="67" y="312"/>
                  <a:pt x="67" y="312"/>
                  <a:pt x="67" y="312"/>
                </a:cubicBezTo>
                <a:cubicBezTo>
                  <a:pt x="66" y="313"/>
                  <a:pt x="59" y="316"/>
                  <a:pt x="57" y="317"/>
                </a:cubicBezTo>
                <a:cubicBezTo>
                  <a:pt x="57" y="320"/>
                  <a:pt x="57" y="320"/>
                  <a:pt x="57" y="320"/>
                </a:cubicBezTo>
                <a:cubicBezTo>
                  <a:pt x="62" y="319"/>
                  <a:pt x="61" y="319"/>
                  <a:pt x="65" y="320"/>
                </a:cubicBezTo>
                <a:cubicBezTo>
                  <a:pt x="65" y="330"/>
                  <a:pt x="59" y="325"/>
                  <a:pt x="53" y="329"/>
                </a:cubicBezTo>
                <a:cubicBezTo>
                  <a:pt x="52" y="330"/>
                  <a:pt x="52" y="330"/>
                  <a:pt x="52" y="332"/>
                </a:cubicBezTo>
                <a:cubicBezTo>
                  <a:pt x="56" y="332"/>
                  <a:pt x="59" y="331"/>
                  <a:pt x="61" y="330"/>
                </a:cubicBezTo>
                <a:cubicBezTo>
                  <a:pt x="63" y="330"/>
                  <a:pt x="63" y="330"/>
                  <a:pt x="63" y="330"/>
                </a:cubicBezTo>
                <a:cubicBezTo>
                  <a:pt x="63" y="331"/>
                  <a:pt x="63" y="332"/>
                  <a:pt x="62" y="333"/>
                </a:cubicBezTo>
                <a:cubicBezTo>
                  <a:pt x="57" y="334"/>
                  <a:pt x="58" y="333"/>
                  <a:pt x="53" y="336"/>
                </a:cubicBezTo>
                <a:cubicBezTo>
                  <a:pt x="53" y="338"/>
                  <a:pt x="53" y="337"/>
                  <a:pt x="54" y="338"/>
                </a:cubicBezTo>
                <a:cubicBezTo>
                  <a:pt x="53" y="343"/>
                  <a:pt x="52" y="343"/>
                  <a:pt x="48" y="342"/>
                </a:cubicBezTo>
                <a:cubicBezTo>
                  <a:pt x="48" y="344"/>
                  <a:pt x="47" y="344"/>
                  <a:pt x="47" y="347"/>
                </a:cubicBezTo>
                <a:cubicBezTo>
                  <a:pt x="49" y="347"/>
                  <a:pt x="49" y="347"/>
                  <a:pt x="50" y="346"/>
                </a:cubicBezTo>
                <a:cubicBezTo>
                  <a:pt x="52" y="349"/>
                  <a:pt x="51" y="351"/>
                  <a:pt x="51" y="354"/>
                </a:cubicBezTo>
                <a:cubicBezTo>
                  <a:pt x="53" y="353"/>
                  <a:pt x="52" y="353"/>
                  <a:pt x="54" y="352"/>
                </a:cubicBezTo>
                <a:cubicBezTo>
                  <a:pt x="58" y="362"/>
                  <a:pt x="67" y="358"/>
                  <a:pt x="67" y="368"/>
                </a:cubicBezTo>
                <a:cubicBezTo>
                  <a:pt x="63" y="369"/>
                  <a:pt x="59" y="370"/>
                  <a:pt x="57" y="373"/>
                </a:cubicBezTo>
                <a:cubicBezTo>
                  <a:pt x="55" y="373"/>
                  <a:pt x="55" y="373"/>
                  <a:pt x="55" y="373"/>
                </a:cubicBezTo>
                <a:cubicBezTo>
                  <a:pt x="54" y="370"/>
                  <a:pt x="53" y="371"/>
                  <a:pt x="52" y="370"/>
                </a:cubicBezTo>
                <a:cubicBezTo>
                  <a:pt x="49" y="371"/>
                  <a:pt x="49" y="371"/>
                  <a:pt x="47" y="373"/>
                </a:cubicBezTo>
                <a:cubicBezTo>
                  <a:pt x="47" y="374"/>
                  <a:pt x="47" y="374"/>
                  <a:pt x="47" y="374"/>
                </a:cubicBezTo>
                <a:cubicBezTo>
                  <a:pt x="50" y="373"/>
                  <a:pt x="48" y="375"/>
                  <a:pt x="49" y="373"/>
                </a:cubicBezTo>
                <a:cubicBezTo>
                  <a:pt x="50" y="374"/>
                  <a:pt x="50" y="375"/>
                  <a:pt x="51" y="378"/>
                </a:cubicBezTo>
                <a:cubicBezTo>
                  <a:pt x="52" y="378"/>
                  <a:pt x="53" y="377"/>
                  <a:pt x="54" y="376"/>
                </a:cubicBezTo>
                <a:cubicBezTo>
                  <a:pt x="56" y="378"/>
                  <a:pt x="58" y="383"/>
                  <a:pt x="59" y="386"/>
                </a:cubicBezTo>
                <a:cubicBezTo>
                  <a:pt x="58" y="387"/>
                  <a:pt x="59" y="386"/>
                  <a:pt x="58" y="387"/>
                </a:cubicBezTo>
                <a:cubicBezTo>
                  <a:pt x="58" y="390"/>
                  <a:pt x="58" y="390"/>
                  <a:pt x="58" y="390"/>
                </a:cubicBezTo>
                <a:cubicBezTo>
                  <a:pt x="58" y="389"/>
                  <a:pt x="59" y="388"/>
                  <a:pt x="60" y="388"/>
                </a:cubicBezTo>
                <a:cubicBezTo>
                  <a:pt x="62" y="396"/>
                  <a:pt x="65" y="395"/>
                  <a:pt x="72" y="398"/>
                </a:cubicBezTo>
                <a:cubicBezTo>
                  <a:pt x="73" y="399"/>
                  <a:pt x="74" y="401"/>
                  <a:pt x="76" y="402"/>
                </a:cubicBezTo>
                <a:cubicBezTo>
                  <a:pt x="85" y="407"/>
                  <a:pt x="101" y="403"/>
                  <a:pt x="113" y="399"/>
                </a:cubicBezTo>
                <a:cubicBezTo>
                  <a:pt x="118" y="397"/>
                  <a:pt x="129" y="402"/>
                  <a:pt x="135" y="399"/>
                </a:cubicBezTo>
                <a:cubicBezTo>
                  <a:pt x="135" y="397"/>
                  <a:pt x="135" y="397"/>
                  <a:pt x="135" y="397"/>
                </a:cubicBezTo>
                <a:cubicBezTo>
                  <a:pt x="141" y="397"/>
                  <a:pt x="146" y="398"/>
                  <a:pt x="151" y="398"/>
                </a:cubicBezTo>
                <a:cubicBezTo>
                  <a:pt x="155" y="398"/>
                  <a:pt x="174" y="399"/>
                  <a:pt x="180" y="395"/>
                </a:cubicBezTo>
                <a:cubicBezTo>
                  <a:pt x="181" y="395"/>
                  <a:pt x="181" y="395"/>
                  <a:pt x="181" y="395"/>
                </a:cubicBezTo>
                <a:cubicBezTo>
                  <a:pt x="179" y="393"/>
                  <a:pt x="181" y="394"/>
                  <a:pt x="177" y="394"/>
                </a:cubicBezTo>
                <a:cubicBezTo>
                  <a:pt x="178" y="393"/>
                  <a:pt x="178" y="393"/>
                  <a:pt x="178" y="392"/>
                </a:cubicBezTo>
                <a:cubicBezTo>
                  <a:pt x="178" y="390"/>
                  <a:pt x="178" y="390"/>
                  <a:pt x="178" y="390"/>
                </a:cubicBezTo>
                <a:cubicBezTo>
                  <a:pt x="184" y="390"/>
                  <a:pt x="184" y="390"/>
                  <a:pt x="184" y="390"/>
                </a:cubicBezTo>
                <a:cubicBezTo>
                  <a:pt x="184" y="388"/>
                  <a:pt x="184" y="388"/>
                  <a:pt x="184" y="388"/>
                </a:cubicBezTo>
                <a:cubicBezTo>
                  <a:pt x="180" y="388"/>
                  <a:pt x="180" y="388"/>
                  <a:pt x="180" y="388"/>
                </a:cubicBezTo>
                <a:cubicBezTo>
                  <a:pt x="181" y="385"/>
                  <a:pt x="180" y="386"/>
                  <a:pt x="183" y="387"/>
                </a:cubicBezTo>
                <a:cubicBezTo>
                  <a:pt x="182" y="385"/>
                  <a:pt x="182" y="386"/>
                  <a:pt x="182" y="385"/>
                </a:cubicBezTo>
                <a:cubicBezTo>
                  <a:pt x="183" y="383"/>
                  <a:pt x="192" y="379"/>
                  <a:pt x="195" y="380"/>
                </a:cubicBezTo>
                <a:cubicBezTo>
                  <a:pt x="196" y="380"/>
                  <a:pt x="198" y="383"/>
                  <a:pt x="202" y="382"/>
                </a:cubicBezTo>
                <a:cubicBezTo>
                  <a:pt x="203" y="382"/>
                  <a:pt x="207" y="380"/>
                  <a:pt x="208" y="380"/>
                </a:cubicBezTo>
                <a:cubicBezTo>
                  <a:pt x="210" y="381"/>
                  <a:pt x="211" y="382"/>
                  <a:pt x="215" y="381"/>
                </a:cubicBezTo>
                <a:cubicBezTo>
                  <a:pt x="215" y="381"/>
                  <a:pt x="215" y="380"/>
                  <a:pt x="216" y="380"/>
                </a:cubicBezTo>
                <a:cubicBezTo>
                  <a:pt x="216" y="381"/>
                  <a:pt x="215" y="383"/>
                  <a:pt x="217" y="382"/>
                </a:cubicBezTo>
                <a:cubicBezTo>
                  <a:pt x="222" y="380"/>
                  <a:pt x="232" y="379"/>
                  <a:pt x="235" y="378"/>
                </a:cubicBezTo>
                <a:cubicBezTo>
                  <a:pt x="239" y="378"/>
                  <a:pt x="237" y="381"/>
                  <a:pt x="241" y="378"/>
                </a:cubicBezTo>
                <a:cubicBezTo>
                  <a:pt x="249" y="378"/>
                  <a:pt x="249" y="378"/>
                  <a:pt x="249" y="378"/>
                </a:cubicBezTo>
                <a:cubicBezTo>
                  <a:pt x="249" y="377"/>
                  <a:pt x="249" y="377"/>
                  <a:pt x="250" y="376"/>
                </a:cubicBezTo>
                <a:cubicBezTo>
                  <a:pt x="250" y="373"/>
                  <a:pt x="250" y="373"/>
                  <a:pt x="250" y="373"/>
                </a:cubicBezTo>
                <a:cubicBezTo>
                  <a:pt x="248" y="374"/>
                  <a:pt x="248" y="374"/>
                  <a:pt x="247" y="375"/>
                </a:cubicBezTo>
                <a:cubicBezTo>
                  <a:pt x="241" y="375"/>
                  <a:pt x="241" y="375"/>
                  <a:pt x="241" y="375"/>
                </a:cubicBezTo>
                <a:cubicBezTo>
                  <a:pt x="243" y="374"/>
                  <a:pt x="243" y="375"/>
                  <a:pt x="243" y="372"/>
                </a:cubicBezTo>
                <a:cubicBezTo>
                  <a:pt x="240" y="372"/>
                  <a:pt x="240" y="372"/>
                  <a:pt x="240" y="372"/>
                </a:cubicBezTo>
                <a:cubicBezTo>
                  <a:pt x="240" y="374"/>
                  <a:pt x="240" y="373"/>
                  <a:pt x="240" y="375"/>
                </a:cubicBezTo>
                <a:cubicBezTo>
                  <a:pt x="238" y="374"/>
                  <a:pt x="239" y="375"/>
                  <a:pt x="237" y="373"/>
                </a:cubicBezTo>
                <a:cubicBezTo>
                  <a:pt x="232" y="375"/>
                  <a:pt x="233" y="376"/>
                  <a:pt x="223" y="376"/>
                </a:cubicBezTo>
                <a:cubicBezTo>
                  <a:pt x="223" y="375"/>
                  <a:pt x="223" y="375"/>
                  <a:pt x="222" y="374"/>
                </a:cubicBezTo>
                <a:cubicBezTo>
                  <a:pt x="225" y="372"/>
                  <a:pt x="233" y="370"/>
                  <a:pt x="234" y="369"/>
                </a:cubicBezTo>
                <a:cubicBezTo>
                  <a:pt x="236" y="370"/>
                  <a:pt x="235" y="368"/>
                  <a:pt x="236" y="372"/>
                </a:cubicBezTo>
                <a:cubicBezTo>
                  <a:pt x="242" y="370"/>
                  <a:pt x="248" y="368"/>
                  <a:pt x="255" y="369"/>
                </a:cubicBezTo>
                <a:cubicBezTo>
                  <a:pt x="255" y="365"/>
                  <a:pt x="255" y="365"/>
                  <a:pt x="255" y="365"/>
                </a:cubicBezTo>
                <a:cubicBezTo>
                  <a:pt x="256" y="365"/>
                  <a:pt x="256" y="365"/>
                  <a:pt x="257" y="364"/>
                </a:cubicBezTo>
                <a:cubicBezTo>
                  <a:pt x="260" y="365"/>
                  <a:pt x="258" y="364"/>
                  <a:pt x="259" y="367"/>
                </a:cubicBezTo>
                <a:cubicBezTo>
                  <a:pt x="264" y="367"/>
                  <a:pt x="268" y="368"/>
                  <a:pt x="272" y="369"/>
                </a:cubicBezTo>
                <a:cubicBezTo>
                  <a:pt x="279" y="370"/>
                  <a:pt x="285" y="367"/>
                  <a:pt x="295" y="367"/>
                </a:cubicBezTo>
                <a:cubicBezTo>
                  <a:pt x="295" y="362"/>
                  <a:pt x="295" y="362"/>
                  <a:pt x="295" y="362"/>
                </a:cubicBezTo>
                <a:cubicBezTo>
                  <a:pt x="291" y="362"/>
                  <a:pt x="291" y="362"/>
                  <a:pt x="291" y="362"/>
                </a:cubicBezTo>
                <a:cubicBezTo>
                  <a:pt x="300" y="356"/>
                  <a:pt x="305" y="363"/>
                  <a:pt x="316" y="359"/>
                </a:cubicBezTo>
                <a:cubicBezTo>
                  <a:pt x="331" y="355"/>
                  <a:pt x="354" y="360"/>
                  <a:pt x="369" y="357"/>
                </a:cubicBezTo>
                <a:cubicBezTo>
                  <a:pt x="369" y="358"/>
                  <a:pt x="370" y="358"/>
                  <a:pt x="370" y="358"/>
                </a:cubicBezTo>
                <a:cubicBezTo>
                  <a:pt x="368" y="363"/>
                  <a:pt x="366" y="368"/>
                  <a:pt x="364" y="373"/>
                </a:cubicBezTo>
                <a:cubicBezTo>
                  <a:pt x="361" y="373"/>
                  <a:pt x="361" y="373"/>
                  <a:pt x="361" y="373"/>
                </a:cubicBezTo>
                <a:cubicBezTo>
                  <a:pt x="362" y="372"/>
                  <a:pt x="363" y="371"/>
                  <a:pt x="363" y="371"/>
                </a:cubicBezTo>
                <a:cubicBezTo>
                  <a:pt x="362" y="370"/>
                  <a:pt x="361" y="370"/>
                  <a:pt x="360" y="370"/>
                </a:cubicBezTo>
                <a:cubicBezTo>
                  <a:pt x="359" y="372"/>
                  <a:pt x="360" y="372"/>
                  <a:pt x="358" y="373"/>
                </a:cubicBezTo>
                <a:cubicBezTo>
                  <a:pt x="358" y="376"/>
                  <a:pt x="358" y="376"/>
                  <a:pt x="358" y="376"/>
                </a:cubicBezTo>
                <a:cubicBezTo>
                  <a:pt x="360" y="377"/>
                  <a:pt x="362" y="377"/>
                  <a:pt x="364" y="377"/>
                </a:cubicBezTo>
                <a:cubicBezTo>
                  <a:pt x="363" y="378"/>
                  <a:pt x="364" y="378"/>
                  <a:pt x="362" y="378"/>
                </a:cubicBezTo>
                <a:cubicBezTo>
                  <a:pt x="363" y="382"/>
                  <a:pt x="363" y="383"/>
                  <a:pt x="366" y="384"/>
                </a:cubicBezTo>
                <a:cubicBezTo>
                  <a:pt x="366" y="385"/>
                  <a:pt x="366" y="387"/>
                  <a:pt x="365" y="389"/>
                </a:cubicBezTo>
                <a:cubicBezTo>
                  <a:pt x="368" y="389"/>
                  <a:pt x="368" y="389"/>
                  <a:pt x="368" y="389"/>
                </a:cubicBezTo>
                <a:cubicBezTo>
                  <a:pt x="365" y="391"/>
                  <a:pt x="362" y="390"/>
                  <a:pt x="360" y="394"/>
                </a:cubicBezTo>
                <a:cubicBezTo>
                  <a:pt x="357" y="393"/>
                  <a:pt x="357" y="393"/>
                  <a:pt x="355" y="391"/>
                </a:cubicBezTo>
                <a:cubicBezTo>
                  <a:pt x="346" y="391"/>
                  <a:pt x="346" y="391"/>
                  <a:pt x="346" y="391"/>
                </a:cubicBezTo>
                <a:cubicBezTo>
                  <a:pt x="347" y="392"/>
                  <a:pt x="347" y="393"/>
                  <a:pt x="347" y="394"/>
                </a:cubicBezTo>
                <a:cubicBezTo>
                  <a:pt x="357" y="394"/>
                  <a:pt x="368" y="398"/>
                  <a:pt x="373" y="395"/>
                </a:cubicBezTo>
                <a:cubicBezTo>
                  <a:pt x="375" y="398"/>
                  <a:pt x="375" y="398"/>
                  <a:pt x="378" y="398"/>
                </a:cubicBezTo>
                <a:cubicBezTo>
                  <a:pt x="378" y="402"/>
                  <a:pt x="378" y="402"/>
                  <a:pt x="378" y="402"/>
                </a:cubicBezTo>
                <a:cubicBezTo>
                  <a:pt x="371" y="402"/>
                  <a:pt x="374" y="405"/>
                  <a:pt x="370" y="408"/>
                </a:cubicBezTo>
                <a:cubicBezTo>
                  <a:pt x="368" y="408"/>
                  <a:pt x="358" y="409"/>
                  <a:pt x="356" y="409"/>
                </a:cubicBezTo>
                <a:cubicBezTo>
                  <a:pt x="356" y="411"/>
                  <a:pt x="356" y="410"/>
                  <a:pt x="357" y="411"/>
                </a:cubicBezTo>
                <a:cubicBezTo>
                  <a:pt x="359" y="413"/>
                  <a:pt x="357" y="412"/>
                  <a:pt x="360" y="411"/>
                </a:cubicBezTo>
                <a:cubicBezTo>
                  <a:pt x="360" y="413"/>
                  <a:pt x="360" y="413"/>
                  <a:pt x="360" y="413"/>
                </a:cubicBezTo>
                <a:cubicBezTo>
                  <a:pt x="362" y="415"/>
                  <a:pt x="362" y="413"/>
                  <a:pt x="363" y="412"/>
                </a:cubicBezTo>
                <a:cubicBezTo>
                  <a:pt x="364" y="414"/>
                  <a:pt x="363" y="414"/>
                  <a:pt x="364" y="416"/>
                </a:cubicBezTo>
                <a:cubicBezTo>
                  <a:pt x="364" y="417"/>
                  <a:pt x="364" y="418"/>
                  <a:pt x="363" y="419"/>
                </a:cubicBezTo>
                <a:cubicBezTo>
                  <a:pt x="358" y="419"/>
                  <a:pt x="359" y="419"/>
                  <a:pt x="355" y="418"/>
                </a:cubicBezTo>
                <a:cubicBezTo>
                  <a:pt x="355" y="421"/>
                  <a:pt x="355" y="421"/>
                  <a:pt x="355" y="421"/>
                </a:cubicBezTo>
                <a:cubicBezTo>
                  <a:pt x="356" y="421"/>
                  <a:pt x="356" y="421"/>
                  <a:pt x="359" y="422"/>
                </a:cubicBezTo>
                <a:cubicBezTo>
                  <a:pt x="359" y="423"/>
                  <a:pt x="359" y="423"/>
                  <a:pt x="359" y="423"/>
                </a:cubicBezTo>
                <a:cubicBezTo>
                  <a:pt x="353" y="424"/>
                  <a:pt x="351" y="425"/>
                  <a:pt x="345" y="426"/>
                </a:cubicBezTo>
                <a:cubicBezTo>
                  <a:pt x="345" y="427"/>
                  <a:pt x="345" y="426"/>
                  <a:pt x="344" y="427"/>
                </a:cubicBezTo>
                <a:cubicBezTo>
                  <a:pt x="347" y="429"/>
                  <a:pt x="352" y="430"/>
                  <a:pt x="357" y="430"/>
                </a:cubicBezTo>
                <a:cubicBezTo>
                  <a:pt x="357" y="431"/>
                  <a:pt x="357" y="431"/>
                  <a:pt x="357" y="431"/>
                </a:cubicBezTo>
                <a:cubicBezTo>
                  <a:pt x="353" y="432"/>
                  <a:pt x="346" y="436"/>
                  <a:pt x="343" y="436"/>
                </a:cubicBezTo>
                <a:cubicBezTo>
                  <a:pt x="344" y="438"/>
                  <a:pt x="344" y="438"/>
                  <a:pt x="344" y="439"/>
                </a:cubicBezTo>
                <a:cubicBezTo>
                  <a:pt x="348" y="442"/>
                  <a:pt x="355" y="441"/>
                  <a:pt x="361" y="440"/>
                </a:cubicBezTo>
                <a:cubicBezTo>
                  <a:pt x="361" y="443"/>
                  <a:pt x="361" y="443"/>
                  <a:pt x="361" y="445"/>
                </a:cubicBezTo>
                <a:cubicBezTo>
                  <a:pt x="359" y="446"/>
                  <a:pt x="360" y="446"/>
                  <a:pt x="357" y="445"/>
                </a:cubicBezTo>
                <a:cubicBezTo>
                  <a:pt x="356" y="446"/>
                  <a:pt x="356" y="446"/>
                  <a:pt x="356" y="446"/>
                </a:cubicBezTo>
                <a:cubicBezTo>
                  <a:pt x="356" y="448"/>
                  <a:pt x="356" y="447"/>
                  <a:pt x="357" y="448"/>
                </a:cubicBezTo>
                <a:cubicBezTo>
                  <a:pt x="360" y="450"/>
                  <a:pt x="362" y="449"/>
                  <a:pt x="364" y="450"/>
                </a:cubicBezTo>
                <a:cubicBezTo>
                  <a:pt x="366" y="451"/>
                  <a:pt x="365" y="450"/>
                  <a:pt x="366" y="451"/>
                </a:cubicBezTo>
                <a:cubicBezTo>
                  <a:pt x="363" y="453"/>
                  <a:pt x="359" y="454"/>
                  <a:pt x="356" y="457"/>
                </a:cubicBezTo>
                <a:cubicBezTo>
                  <a:pt x="354" y="458"/>
                  <a:pt x="354" y="458"/>
                  <a:pt x="353" y="460"/>
                </a:cubicBezTo>
                <a:cubicBezTo>
                  <a:pt x="353" y="461"/>
                  <a:pt x="353" y="461"/>
                  <a:pt x="353" y="461"/>
                </a:cubicBezTo>
                <a:cubicBezTo>
                  <a:pt x="357" y="461"/>
                  <a:pt x="361" y="462"/>
                  <a:pt x="362" y="460"/>
                </a:cubicBezTo>
                <a:cubicBezTo>
                  <a:pt x="365" y="461"/>
                  <a:pt x="363" y="459"/>
                  <a:pt x="364" y="461"/>
                </a:cubicBezTo>
                <a:cubicBezTo>
                  <a:pt x="365" y="461"/>
                  <a:pt x="365" y="461"/>
                  <a:pt x="365" y="461"/>
                </a:cubicBezTo>
                <a:cubicBezTo>
                  <a:pt x="364" y="464"/>
                  <a:pt x="364" y="464"/>
                  <a:pt x="363" y="466"/>
                </a:cubicBezTo>
                <a:cubicBezTo>
                  <a:pt x="359" y="467"/>
                  <a:pt x="343" y="470"/>
                  <a:pt x="341" y="468"/>
                </a:cubicBezTo>
                <a:cubicBezTo>
                  <a:pt x="338" y="468"/>
                  <a:pt x="337" y="468"/>
                  <a:pt x="336" y="467"/>
                </a:cubicBezTo>
                <a:cubicBezTo>
                  <a:pt x="335" y="466"/>
                  <a:pt x="336" y="466"/>
                  <a:pt x="335" y="465"/>
                </a:cubicBezTo>
                <a:cubicBezTo>
                  <a:pt x="335" y="464"/>
                  <a:pt x="335" y="464"/>
                  <a:pt x="335" y="464"/>
                </a:cubicBezTo>
                <a:cubicBezTo>
                  <a:pt x="341" y="463"/>
                  <a:pt x="348" y="463"/>
                  <a:pt x="352" y="460"/>
                </a:cubicBezTo>
                <a:cubicBezTo>
                  <a:pt x="353" y="460"/>
                  <a:pt x="353" y="460"/>
                  <a:pt x="353" y="460"/>
                </a:cubicBezTo>
                <a:cubicBezTo>
                  <a:pt x="350" y="454"/>
                  <a:pt x="343" y="460"/>
                  <a:pt x="338" y="457"/>
                </a:cubicBezTo>
                <a:cubicBezTo>
                  <a:pt x="336" y="457"/>
                  <a:pt x="336" y="457"/>
                  <a:pt x="336" y="457"/>
                </a:cubicBezTo>
                <a:cubicBezTo>
                  <a:pt x="336" y="454"/>
                  <a:pt x="336" y="454"/>
                  <a:pt x="338" y="452"/>
                </a:cubicBezTo>
                <a:cubicBezTo>
                  <a:pt x="341" y="447"/>
                  <a:pt x="349" y="452"/>
                  <a:pt x="354" y="448"/>
                </a:cubicBezTo>
                <a:cubicBezTo>
                  <a:pt x="355" y="448"/>
                  <a:pt x="355" y="448"/>
                  <a:pt x="355" y="448"/>
                </a:cubicBezTo>
                <a:cubicBezTo>
                  <a:pt x="355" y="446"/>
                  <a:pt x="355" y="446"/>
                  <a:pt x="355" y="446"/>
                </a:cubicBezTo>
                <a:cubicBezTo>
                  <a:pt x="350" y="446"/>
                  <a:pt x="349" y="447"/>
                  <a:pt x="344" y="446"/>
                </a:cubicBezTo>
                <a:cubicBezTo>
                  <a:pt x="346" y="449"/>
                  <a:pt x="344" y="447"/>
                  <a:pt x="347" y="448"/>
                </a:cubicBezTo>
                <a:cubicBezTo>
                  <a:pt x="347" y="449"/>
                  <a:pt x="347" y="449"/>
                  <a:pt x="347" y="449"/>
                </a:cubicBezTo>
                <a:cubicBezTo>
                  <a:pt x="344" y="449"/>
                  <a:pt x="341" y="447"/>
                  <a:pt x="340" y="444"/>
                </a:cubicBezTo>
                <a:cubicBezTo>
                  <a:pt x="337" y="446"/>
                  <a:pt x="335" y="448"/>
                  <a:pt x="331" y="449"/>
                </a:cubicBezTo>
                <a:cubicBezTo>
                  <a:pt x="326" y="450"/>
                  <a:pt x="323" y="447"/>
                  <a:pt x="320" y="449"/>
                </a:cubicBezTo>
                <a:cubicBezTo>
                  <a:pt x="315" y="449"/>
                  <a:pt x="316" y="449"/>
                  <a:pt x="316" y="452"/>
                </a:cubicBezTo>
                <a:cubicBezTo>
                  <a:pt x="316" y="452"/>
                  <a:pt x="315" y="453"/>
                  <a:pt x="315" y="453"/>
                </a:cubicBezTo>
                <a:cubicBezTo>
                  <a:pt x="311" y="452"/>
                  <a:pt x="313" y="451"/>
                  <a:pt x="311" y="450"/>
                </a:cubicBezTo>
                <a:cubicBezTo>
                  <a:pt x="309" y="449"/>
                  <a:pt x="308" y="452"/>
                  <a:pt x="307" y="452"/>
                </a:cubicBezTo>
                <a:cubicBezTo>
                  <a:pt x="299" y="454"/>
                  <a:pt x="295" y="451"/>
                  <a:pt x="290" y="452"/>
                </a:cubicBezTo>
                <a:cubicBezTo>
                  <a:pt x="283" y="454"/>
                  <a:pt x="285" y="457"/>
                  <a:pt x="277" y="455"/>
                </a:cubicBezTo>
                <a:cubicBezTo>
                  <a:pt x="277" y="455"/>
                  <a:pt x="277" y="455"/>
                  <a:pt x="276" y="456"/>
                </a:cubicBezTo>
                <a:cubicBezTo>
                  <a:pt x="276" y="460"/>
                  <a:pt x="276" y="460"/>
                  <a:pt x="276" y="460"/>
                </a:cubicBezTo>
                <a:cubicBezTo>
                  <a:pt x="282" y="460"/>
                  <a:pt x="279" y="461"/>
                  <a:pt x="285" y="462"/>
                </a:cubicBezTo>
                <a:cubicBezTo>
                  <a:pt x="285" y="463"/>
                  <a:pt x="285" y="463"/>
                  <a:pt x="285" y="463"/>
                </a:cubicBezTo>
                <a:cubicBezTo>
                  <a:pt x="284" y="464"/>
                  <a:pt x="283" y="464"/>
                  <a:pt x="282" y="464"/>
                </a:cubicBezTo>
                <a:cubicBezTo>
                  <a:pt x="282" y="465"/>
                  <a:pt x="282" y="465"/>
                  <a:pt x="282" y="465"/>
                </a:cubicBezTo>
                <a:cubicBezTo>
                  <a:pt x="281" y="467"/>
                  <a:pt x="281" y="463"/>
                  <a:pt x="281" y="463"/>
                </a:cubicBezTo>
                <a:cubicBezTo>
                  <a:pt x="277" y="464"/>
                  <a:pt x="278" y="464"/>
                  <a:pt x="276" y="466"/>
                </a:cubicBezTo>
                <a:cubicBezTo>
                  <a:pt x="276" y="468"/>
                  <a:pt x="276" y="468"/>
                  <a:pt x="276" y="468"/>
                </a:cubicBezTo>
                <a:cubicBezTo>
                  <a:pt x="286" y="468"/>
                  <a:pt x="294" y="465"/>
                  <a:pt x="300" y="463"/>
                </a:cubicBezTo>
                <a:cubicBezTo>
                  <a:pt x="305" y="464"/>
                  <a:pt x="317" y="463"/>
                  <a:pt x="320" y="461"/>
                </a:cubicBezTo>
                <a:cubicBezTo>
                  <a:pt x="321" y="461"/>
                  <a:pt x="321" y="461"/>
                  <a:pt x="321" y="461"/>
                </a:cubicBezTo>
                <a:cubicBezTo>
                  <a:pt x="321" y="460"/>
                  <a:pt x="321" y="460"/>
                  <a:pt x="321" y="460"/>
                </a:cubicBezTo>
                <a:cubicBezTo>
                  <a:pt x="320" y="460"/>
                  <a:pt x="319" y="461"/>
                  <a:pt x="318" y="461"/>
                </a:cubicBezTo>
                <a:cubicBezTo>
                  <a:pt x="316" y="460"/>
                  <a:pt x="317" y="460"/>
                  <a:pt x="314" y="460"/>
                </a:cubicBezTo>
                <a:cubicBezTo>
                  <a:pt x="315" y="458"/>
                  <a:pt x="314" y="459"/>
                  <a:pt x="315" y="458"/>
                </a:cubicBezTo>
                <a:cubicBezTo>
                  <a:pt x="316" y="456"/>
                  <a:pt x="317" y="456"/>
                  <a:pt x="319" y="455"/>
                </a:cubicBezTo>
                <a:cubicBezTo>
                  <a:pt x="321" y="458"/>
                  <a:pt x="322" y="457"/>
                  <a:pt x="322" y="461"/>
                </a:cubicBezTo>
                <a:cubicBezTo>
                  <a:pt x="324" y="460"/>
                  <a:pt x="323" y="460"/>
                  <a:pt x="325" y="461"/>
                </a:cubicBezTo>
                <a:cubicBezTo>
                  <a:pt x="326" y="462"/>
                  <a:pt x="326" y="462"/>
                  <a:pt x="328" y="463"/>
                </a:cubicBezTo>
                <a:cubicBezTo>
                  <a:pt x="328" y="464"/>
                  <a:pt x="328" y="464"/>
                  <a:pt x="328" y="464"/>
                </a:cubicBezTo>
                <a:cubicBezTo>
                  <a:pt x="326" y="466"/>
                  <a:pt x="323" y="469"/>
                  <a:pt x="322" y="472"/>
                </a:cubicBezTo>
                <a:cubicBezTo>
                  <a:pt x="314" y="471"/>
                  <a:pt x="300" y="466"/>
                  <a:pt x="293" y="468"/>
                </a:cubicBezTo>
                <a:cubicBezTo>
                  <a:pt x="293" y="468"/>
                  <a:pt x="290" y="471"/>
                  <a:pt x="290" y="471"/>
                </a:cubicBezTo>
                <a:cubicBezTo>
                  <a:pt x="278" y="475"/>
                  <a:pt x="267" y="478"/>
                  <a:pt x="260" y="477"/>
                </a:cubicBezTo>
                <a:cubicBezTo>
                  <a:pt x="260" y="482"/>
                  <a:pt x="258" y="484"/>
                  <a:pt x="258" y="487"/>
                </a:cubicBezTo>
                <a:cubicBezTo>
                  <a:pt x="252" y="489"/>
                  <a:pt x="254" y="491"/>
                  <a:pt x="248" y="489"/>
                </a:cubicBezTo>
                <a:cubicBezTo>
                  <a:pt x="247" y="490"/>
                  <a:pt x="248" y="489"/>
                  <a:pt x="246" y="490"/>
                </a:cubicBezTo>
                <a:cubicBezTo>
                  <a:pt x="247" y="494"/>
                  <a:pt x="249" y="495"/>
                  <a:pt x="253" y="494"/>
                </a:cubicBezTo>
                <a:cubicBezTo>
                  <a:pt x="252" y="496"/>
                  <a:pt x="252" y="497"/>
                  <a:pt x="252" y="499"/>
                </a:cubicBezTo>
                <a:cubicBezTo>
                  <a:pt x="249" y="499"/>
                  <a:pt x="248" y="500"/>
                  <a:pt x="247" y="500"/>
                </a:cubicBezTo>
                <a:cubicBezTo>
                  <a:pt x="247" y="502"/>
                  <a:pt x="247" y="503"/>
                  <a:pt x="248" y="504"/>
                </a:cubicBezTo>
                <a:cubicBezTo>
                  <a:pt x="248" y="507"/>
                  <a:pt x="248" y="507"/>
                  <a:pt x="246" y="509"/>
                </a:cubicBezTo>
                <a:cubicBezTo>
                  <a:pt x="244" y="510"/>
                  <a:pt x="244" y="509"/>
                  <a:pt x="240" y="509"/>
                </a:cubicBezTo>
                <a:cubicBezTo>
                  <a:pt x="240" y="509"/>
                  <a:pt x="240" y="509"/>
                  <a:pt x="239" y="510"/>
                </a:cubicBezTo>
                <a:cubicBezTo>
                  <a:pt x="241" y="513"/>
                  <a:pt x="245" y="514"/>
                  <a:pt x="248" y="514"/>
                </a:cubicBezTo>
                <a:cubicBezTo>
                  <a:pt x="247" y="515"/>
                  <a:pt x="246" y="515"/>
                  <a:pt x="244" y="515"/>
                </a:cubicBezTo>
                <a:cubicBezTo>
                  <a:pt x="244" y="518"/>
                  <a:pt x="244" y="518"/>
                  <a:pt x="244" y="518"/>
                </a:cubicBezTo>
                <a:cubicBezTo>
                  <a:pt x="249" y="520"/>
                  <a:pt x="253" y="521"/>
                  <a:pt x="257" y="525"/>
                </a:cubicBezTo>
                <a:cubicBezTo>
                  <a:pt x="258" y="525"/>
                  <a:pt x="258" y="525"/>
                  <a:pt x="258" y="525"/>
                </a:cubicBezTo>
                <a:cubicBezTo>
                  <a:pt x="256" y="530"/>
                  <a:pt x="252" y="528"/>
                  <a:pt x="247" y="527"/>
                </a:cubicBezTo>
                <a:cubicBezTo>
                  <a:pt x="248" y="530"/>
                  <a:pt x="249" y="529"/>
                  <a:pt x="250" y="532"/>
                </a:cubicBezTo>
                <a:cubicBezTo>
                  <a:pt x="249" y="533"/>
                  <a:pt x="249" y="533"/>
                  <a:pt x="249" y="534"/>
                </a:cubicBezTo>
                <a:cubicBezTo>
                  <a:pt x="243" y="536"/>
                  <a:pt x="242" y="536"/>
                  <a:pt x="237" y="533"/>
                </a:cubicBezTo>
                <a:cubicBezTo>
                  <a:pt x="237" y="534"/>
                  <a:pt x="236" y="535"/>
                  <a:pt x="236" y="535"/>
                </a:cubicBezTo>
                <a:cubicBezTo>
                  <a:pt x="236" y="537"/>
                  <a:pt x="236" y="536"/>
                  <a:pt x="237" y="537"/>
                </a:cubicBezTo>
                <a:cubicBezTo>
                  <a:pt x="238" y="538"/>
                  <a:pt x="237" y="538"/>
                  <a:pt x="239" y="537"/>
                </a:cubicBezTo>
                <a:cubicBezTo>
                  <a:pt x="240" y="541"/>
                  <a:pt x="240" y="543"/>
                  <a:pt x="242" y="547"/>
                </a:cubicBezTo>
                <a:cubicBezTo>
                  <a:pt x="239" y="547"/>
                  <a:pt x="240" y="547"/>
                  <a:pt x="238" y="549"/>
                </a:cubicBezTo>
                <a:cubicBezTo>
                  <a:pt x="236" y="549"/>
                  <a:pt x="235" y="548"/>
                  <a:pt x="235" y="548"/>
                </a:cubicBezTo>
                <a:cubicBezTo>
                  <a:pt x="231" y="550"/>
                  <a:pt x="229" y="554"/>
                  <a:pt x="225" y="556"/>
                </a:cubicBezTo>
                <a:cubicBezTo>
                  <a:pt x="227" y="559"/>
                  <a:pt x="234" y="565"/>
                  <a:pt x="237" y="566"/>
                </a:cubicBezTo>
                <a:cubicBezTo>
                  <a:pt x="237" y="568"/>
                  <a:pt x="237" y="567"/>
                  <a:pt x="237" y="568"/>
                </a:cubicBezTo>
                <a:cubicBezTo>
                  <a:pt x="235" y="571"/>
                  <a:pt x="234" y="571"/>
                  <a:pt x="233" y="574"/>
                </a:cubicBezTo>
                <a:cubicBezTo>
                  <a:pt x="224" y="574"/>
                  <a:pt x="220" y="571"/>
                  <a:pt x="214" y="571"/>
                </a:cubicBezTo>
                <a:cubicBezTo>
                  <a:pt x="214" y="572"/>
                  <a:pt x="213" y="572"/>
                  <a:pt x="213" y="572"/>
                </a:cubicBezTo>
                <a:cubicBezTo>
                  <a:pt x="214" y="575"/>
                  <a:pt x="218" y="576"/>
                  <a:pt x="219" y="578"/>
                </a:cubicBezTo>
                <a:cubicBezTo>
                  <a:pt x="220" y="580"/>
                  <a:pt x="218" y="583"/>
                  <a:pt x="219" y="585"/>
                </a:cubicBezTo>
                <a:cubicBezTo>
                  <a:pt x="224" y="584"/>
                  <a:pt x="235" y="577"/>
                  <a:pt x="242" y="583"/>
                </a:cubicBezTo>
                <a:cubicBezTo>
                  <a:pt x="244" y="583"/>
                  <a:pt x="244" y="583"/>
                  <a:pt x="244" y="583"/>
                </a:cubicBezTo>
                <a:cubicBezTo>
                  <a:pt x="243" y="586"/>
                  <a:pt x="243" y="587"/>
                  <a:pt x="245" y="589"/>
                </a:cubicBezTo>
                <a:cubicBezTo>
                  <a:pt x="243" y="598"/>
                  <a:pt x="236" y="592"/>
                  <a:pt x="234" y="601"/>
                </a:cubicBezTo>
                <a:cubicBezTo>
                  <a:pt x="231" y="599"/>
                  <a:pt x="229" y="598"/>
                  <a:pt x="226" y="598"/>
                </a:cubicBezTo>
                <a:cubicBezTo>
                  <a:pt x="226" y="601"/>
                  <a:pt x="226" y="601"/>
                  <a:pt x="226" y="601"/>
                </a:cubicBezTo>
                <a:cubicBezTo>
                  <a:pt x="228" y="602"/>
                  <a:pt x="230" y="603"/>
                  <a:pt x="232" y="603"/>
                </a:cubicBezTo>
                <a:cubicBezTo>
                  <a:pt x="234" y="605"/>
                  <a:pt x="234" y="604"/>
                  <a:pt x="237" y="602"/>
                </a:cubicBezTo>
                <a:cubicBezTo>
                  <a:pt x="240" y="607"/>
                  <a:pt x="244" y="612"/>
                  <a:pt x="248" y="615"/>
                </a:cubicBezTo>
                <a:cubicBezTo>
                  <a:pt x="248" y="617"/>
                  <a:pt x="248" y="617"/>
                  <a:pt x="248" y="617"/>
                </a:cubicBezTo>
                <a:cubicBezTo>
                  <a:pt x="247" y="618"/>
                  <a:pt x="248" y="617"/>
                  <a:pt x="247" y="619"/>
                </a:cubicBezTo>
                <a:cubicBezTo>
                  <a:pt x="244" y="618"/>
                  <a:pt x="241" y="618"/>
                  <a:pt x="238" y="618"/>
                </a:cubicBezTo>
                <a:cubicBezTo>
                  <a:pt x="240" y="627"/>
                  <a:pt x="249" y="634"/>
                  <a:pt x="257" y="636"/>
                </a:cubicBezTo>
                <a:cubicBezTo>
                  <a:pt x="256" y="638"/>
                  <a:pt x="255" y="640"/>
                  <a:pt x="254" y="642"/>
                </a:cubicBezTo>
                <a:cubicBezTo>
                  <a:pt x="251" y="643"/>
                  <a:pt x="248" y="643"/>
                  <a:pt x="247" y="643"/>
                </a:cubicBezTo>
                <a:cubicBezTo>
                  <a:pt x="243" y="644"/>
                  <a:pt x="242" y="647"/>
                  <a:pt x="241" y="651"/>
                </a:cubicBezTo>
                <a:cubicBezTo>
                  <a:pt x="237" y="651"/>
                  <a:pt x="237" y="651"/>
                  <a:pt x="237" y="651"/>
                </a:cubicBezTo>
                <a:cubicBezTo>
                  <a:pt x="238" y="653"/>
                  <a:pt x="238" y="654"/>
                  <a:pt x="238" y="655"/>
                </a:cubicBezTo>
                <a:cubicBezTo>
                  <a:pt x="233" y="658"/>
                  <a:pt x="233" y="659"/>
                  <a:pt x="231" y="665"/>
                </a:cubicBezTo>
                <a:cubicBezTo>
                  <a:pt x="229" y="666"/>
                  <a:pt x="229" y="665"/>
                  <a:pt x="226" y="666"/>
                </a:cubicBezTo>
                <a:cubicBezTo>
                  <a:pt x="226" y="667"/>
                  <a:pt x="226" y="667"/>
                  <a:pt x="225" y="668"/>
                </a:cubicBezTo>
                <a:cubicBezTo>
                  <a:pt x="227" y="670"/>
                  <a:pt x="227" y="671"/>
                  <a:pt x="231" y="672"/>
                </a:cubicBezTo>
                <a:cubicBezTo>
                  <a:pt x="231" y="672"/>
                  <a:pt x="230" y="672"/>
                  <a:pt x="230" y="672"/>
                </a:cubicBezTo>
                <a:cubicBezTo>
                  <a:pt x="230" y="674"/>
                  <a:pt x="230" y="674"/>
                  <a:pt x="230" y="674"/>
                </a:cubicBezTo>
                <a:cubicBezTo>
                  <a:pt x="227" y="673"/>
                  <a:pt x="228" y="673"/>
                  <a:pt x="225" y="672"/>
                </a:cubicBezTo>
                <a:cubicBezTo>
                  <a:pt x="225" y="675"/>
                  <a:pt x="225" y="676"/>
                  <a:pt x="226" y="677"/>
                </a:cubicBezTo>
                <a:cubicBezTo>
                  <a:pt x="236" y="683"/>
                  <a:pt x="254" y="684"/>
                  <a:pt x="269" y="687"/>
                </a:cubicBezTo>
                <a:cubicBezTo>
                  <a:pt x="271" y="686"/>
                  <a:pt x="272" y="686"/>
                  <a:pt x="274" y="686"/>
                </a:cubicBezTo>
                <a:cubicBezTo>
                  <a:pt x="289" y="689"/>
                  <a:pt x="313" y="688"/>
                  <a:pt x="331" y="686"/>
                </a:cubicBezTo>
                <a:cubicBezTo>
                  <a:pt x="333" y="686"/>
                  <a:pt x="338" y="687"/>
                  <a:pt x="340" y="688"/>
                </a:cubicBezTo>
                <a:cubicBezTo>
                  <a:pt x="343" y="688"/>
                  <a:pt x="359" y="686"/>
                  <a:pt x="360" y="686"/>
                </a:cubicBezTo>
                <a:cubicBezTo>
                  <a:pt x="364" y="685"/>
                  <a:pt x="372" y="685"/>
                  <a:pt x="374" y="686"/>
                </a:cubicBezTo>
                <a:cubicBezTo>
                  <a:pt x="374" y="686"/>
                  <a:pt x="374" y="686"/>
                  <a:pt x="375" y="687"/>
                </a:cubicBezTo>
                <a:cubicBezTo>
                  <a:pt x="376" y="686"/>
                  <a:pt x="377" y="685"/>
                  <a:pt x="378" y="684"/>
                </a:cubicBezTo>
                <a:cubicBezTo>
                  <a:pt x="381" y="683"/>
                  <a:pt x="384" y="685"/>
                  <a:pt x="386" y="685"/>
                </a:cubicBezTo>
                <a:cubicBezTo>
                  <a:pt x="398" y="683"/>
                  <a:pt x="416" y="683"/>
                  <a:pt x="425" y="681"/>
                </a:cubicBezTo>
                <a:cubicBezTo>
                  <a:pt x="440" y="681"/>
                  <a:pt x="440" y="681"/>
                  <a:pt x="440" y="681"/>
                </a:cubicBezTo>
                <a:cubicBezTo>
                  <a:pt x="462" y="676"/>
                  <a:pt x="479" y="681"/>
                  <a:pt x="496" y="672"/>
                </a:cubicBezTo>
                <a:cubicBezTo>
                  <a:pt x="497" y="671"/>
                  <a:pt x="498" y="673"/>
                  <a:pt x="499" y="674"/>
                </a:cubicBezTo>
                <a:cubicBezTo>
                  <a:pt x="500" y="674"/>
                  <a:pt x="502" y="674"/>
                  <a:pt x="503" y="673"/>
                </a:cubicBezTo>
                <a:cubicBezTo>
                  <a:pt x="504" y="672"/>
                  <a:pt x="504" y="672"/>
                  <a:pt x="504" y="672"/>
                </a:cubicBezTo>
                <a:cubicBezTo>
                  <a:pt x="504" y="671"/>
                  <a:pt x="502" y="670"/>
                  <a:pt x="501" y="670"/>
                </a:cubicBezTo>
                <a:cubicBezTo>
                  <a:pt x="501" y="670"/>
                  <a:pt x="501" y="670"/>
                  <a:pt x="501" y="670"/>
                </a:cubicBezTo>
                <a:cubicBezTo>
                  <a:pt x="502" y="667"/>
                  <a:pt x="504" y="666"/>
                  <a:pt x="507" y="665"/>
                </a:cubicBezTo>
                <a:cubicBezTo>
                  <a:pt x="508" y="667"/>
                  <a:pt x="509" y="667"/>
                  <a:pt x="508" y="669"/>
                </a:cubicBezTo>
                <a:cubicBezTo>
                  <a:pt x="510" y="673"/>
                  <a:pt x="531" y="674"/>
                  <a:pt x="534" y="672"/>
                </a:cubicBezTo>
                <a:cubicBezTo>
                  <a:pt x="537" y="671"/>
                  <a:pt x="536" y="672"/>
                  <a:pt x="536" y="670"/>
                </a:cubicBezTo>
                <a:cubicBezTo>
                  <a:pt x="542" y="672"/>
                  <a:pt x="545" y="668"/>
                  <a:pt x="554" y="670"/>
                </a:cubicBezTo>
                <a:cubicBezTo>
                  <a:pt x="559" y="671"/>
                  <a:pt x="563" y="669"/>
                  <a:pt x="571" y="668"/>
                </a:cubicBezTo>
                <a:cubicBezTo>
                  <a:pt x="577" y="666"/>
                  <a:pt x="585" y="670"/>
                  <a:pt x="590" y="669"/>
                </a:cubicBezTo>
                <a:cubicBezTo>
                  <a:pt x="591" y="669"/>
                  <a:pt x="593" y="669"/>
                  <a:pt x="594" y="668"/>
                </a:cubicBezTo>
                <a:cubicBezTo>
                  <a:pt x="594" y="666"/>
                  <a:pt x="594" y="666"/>
                  <a:pt x="594" y="666"/>
                </a:cubicBezTo>
                <a:cubicBezTo>
                  <a:pt x="599" y="664"/>
                  <a:pt x="606" y="668"/>
                  <a:pt x="609" y="667"/>
                </a:cubicBezTo>
                <a:cubicBezTo>
                  <a:pt x="611" y="666"/>
                  <a:pt x="612" y="665"/>
                  <a:pt x="614" y="665"/>
                </a:cubicBezTo>
                <a:cubicBezTo>
                  <a:pt x="618" y="665"/>
                  <a:pt x="623" y="666"/>
                  <a:pt x="627" y="666"/>
                </a:cubicBezTo>
                <a:cubicBezTo>
                  <a:pt x="637" y="665"/>
                  <a:pt x="649" y="664"/>
                  <a:pt x="656" y="662"/>
                </a:cubicBezTo>
                <a:cubicBezTo>
                  <a:pt x="658" y="661"/>
                  <a:pt x="659" y="665"/>
                  <a:pt x="660" y="664"/>
                </a:cubicBezTo>
                <a:cubicBezTo>
                  <a:pt x="678" y="658"/>
                  <a:pt x="702" y="670"/>
                  <a:pt x="710" y="654"/>
                </a:cubicBezTo>
                <a:cubicBezTo>
                  <a:pt x="712" y="654"/>
                  <a:pt x="712" y="654"/>
                  <a:pt x="712" y="654"/>
                </a:cubicBezTo>
                <a:cubicBezTo>
                  <a:pt x="713" y="656"/>
                  <a:pt x="714" y="657"/>
                  <a:pt x="714" y="660"/>
                </a:cubicBezTo>
                <a:cubicBezTo>
                  <a:pt x="718" y="660"/>
                  <a:pt x="727" y="662"/>
                  <a:pt x="730" y="661"/>
                </a:cubicBezTo>
                <a:cubicBezTo>
                  <a:pt x="730" y="661"/>
                  <a:pt x="731" y="658"/>
                  <a:pt x="731" y="658"/>
                </a:cubicBezTo>
                <a:cubicBezTo>
                  <a:pt x="734" y="657"/>
                  <a:pt x="737" y="660"/>
                  <a:pt x="739" y="659"/>
                </a:cubicBezTo>
                <a:cubicBezTo>
                  <a:pt x="745" y="658"/>
                  <a:pt x="754" y="652"/>
                  <a:pt x="760" y="655"/>
                </a:cubicBezTo>
                <a:cubicBezTo>
                  <a:pt x="762" y="657"/>
                  <a:pt x="761" y="655"/>
                  <a:pt x="762" y="658"/>
                </a:cubicBezTo>
                <a:cubicBezTo>
                  <a:pt x="762" y="658"/>
                  <a:pt x="763" y="657"/>
                  <a:pt x="764" y="656"/>
                </a:cubicBezTo>
                <a:cubicBezTo>
                  <a:pt x="768" y="662"/>
                  <a:pt x="771" y="653"/>
                  <a:pt x="778" y="655"/>
                </a:cubicBezTo>
                <a:cubicBezTo>
                  <a:pt x="779" y="656"/>
                  <a:pt x="779" y="658"/>
                  <a:pt x="780" y="658"/>
                </a:cubicBezTo>
                <a:cubicBezTo>
                  <a:pt x="782" y="660"/>
                  <a:pt x="799" y="658"/>
                  <a:pt x="800" y="656"/>
                </a:cubicBezTo>
                <a:cubicBezTo>
                  <a:pt x="802" y="655"/>
                  <a:pt x="801" y="655"/>
                  <a:pt x="801" y="654"/>
                </a:cubicBezTo>
                <a:cubicBezTo>
                  <a:pt x="803" y="652"/>
                  <a:pt x="803" y="652"/>
                  <a:pt x="805" y="651"/>
                </a:cubicBezTo>
                <a:cubicBezTo>
                  <a:pt x="806" y="650"/>
                  <a:pt x="805" y="650"/>
                  <a:pt x="807" y="650"/>
                </a:cubicBezTo>
                <a:cubicBezTo>
                  <a:pt x="808" y="652"/>
                  <a:pt x="809" y="653"/>
                  <a:pt x="809" y="656"/>
                </a:cubicBezTo>
                <a:cubicBezTo>
                  <a:pt x="821" y="659"/>
                  <a:pt x="837" y="655"/>
                  <a:pt x="849" y="654"/>
                </a:cubicBezTo>
                <a:cubicBezTo>
                  <a:pt x="854" y="653"/>
                  <a:pt x="866" y="655"/>
                  <a:pt x="871" y="654"/>
                </a:cubicBezTo>
                <a:cubicBezTo>
                  <a:pt x="876" y="653"/>
                  <a:pt x="892" y="650"/>
                  <a:pt x="898" y="650"/>
                </a:cubicBezTo>
                <a:cubicBezTo>
                  <a:pt x="900" y="650"/>
                  <a:pt x="902" y="652"/>
                  <a:pt x="905" y="652"/>
                </a:cubicBezTo>
                <a:cubicBezTo>
                  <a:pt x="907" y="651"/>
                  <a:pt x="915" y="648"/>
                  <a:pt x="920" y="647"/>
                </a:cubicBezTo>
                <a:cubicBezTo>
                  <a:pt x="923" y="646"/>
                  <a:pt x="926" y="649"/>
                  <a:pt x="930" y="647"/>
                </a:cubicBezTo>
                <a:cubicBezTo>
                  <a:pt x="944" y="640"/>
                  <a:pt x="959" y="638"/>
                  <a:pt x="971" y="638"/>
                </a:cubicBezTo>
                <a:cubicBezTo>
                  <a:pt x="974" y="639"/>
                  <a:pt x="978" y="636"/>
                  <a:pt x="979" y="636"/>
                </a:cubicBezTo>
                <a:cubicBezTo>
                  <a:pt x="983" y="635"/>
                  <a:pt x="986" y="638"/>
                  <a:pt x="991" y="637"/>
                </a:cubicBezTo>
                <a:cubicBezTo>
                  <a:pt x="998" y="635"/>
                  <a:pt x="1004" y="634"/>
                  <a:pt x="1011" y="634"/>
                </a:cubicBezTo>
                <a:cubicBezTo>
                  <a:pt x="1016" y="634"/>
                  <a:pt x="1022" y="628"/>
                  <a:pt x="1028" y="632"/>
                </a:cubicBezTo>
                <a:cubicBezTo>
                  <a:pt x="1030" y="631"/>
                  <a:pt x="1029" y="632"/>
                  <a:pt x="1029" y="630"/>
                </a:cubicBezTo>
                <a:cubicBezTo>
                  <a:pt x="1042" y="634"/>
                  <a:pt x="1059" y="619"/>
                  <a:pt x="1073" y="615"/>
                </a:cubicBezTo>
                <a:cubicBezTo>
                  <a:pt x="1073" y="611"/>
                  <a:pt x="1073" y="612"/>
                  <a:pt x="1071" y="610"/>
                </a:cubicBezTo>
                <a:cubicBezTo>
                  <a:pt x="1073" y="609"/>
                  <a:pt x="1074" y="608"/>
                  <a:pt x="1076" y="606"/>
                </a:cubicBezTo>
                <a:cubicBezTo>
                  <a:pt x="1089" y="607"/>
                  <a:pt x="1096" y="606"/>
                  <a:pt x="1108" y="601"/>
                </a:cubicBezTo>
                <a:cubicBezTo>
                  <a:pt x="1110" y="602"/>
                  <a:pt x="1108" y="603"/>
                  <a:pt x="1109" y="603"/>
                </a:cubicBezTo>
                <a:cubicBezTo>
                  <a:pt x="1112" y="602"/>
                  <a:pt x="1114" y="603"/>
                  <a:pt x="1117" y="602"/>
                </a:cubicBezTo>
                <a:cubicBezTo>
                  <a:pt x="1121" y="602"/>
                  <a:pt x="1126" y="599"/>
                  <a:pt x="1130" y="599"/>
                </a:cubicBezTo>
                <a:cubicBezTo>
                  <a:pt x="1132" y="598"/>
                  <a:pt x="1131" y="601"/>
                  <a:pt x="1133" y="601"/>
                </a:cubicBezTo>
                <a:cubicBezTo>
                  <a:pt x="1134" y="600"/>
                  <a:pt x="1137" y="597"/>
                  <a:pt x="1138" y="598"/>
                </a:cubicBezTo>
                <a:cubicBezTo>
                  <a:pt x="1138" y="600"/>
                  <a:pt x="1138" y="600"/>
                  <a:pt x="1138" y="600"/>
                </a:cubicBezTo>
                <a:cubicBezTo>
                  <a:pt x="1144" y="596"/>
                  <a:pt x="1145" y="600"/>
                  <a:pt x="1152" y="598"/>
                </a:cubicBezTo>
                <a:cubicBezTo>
                  <a:pt x="1157" y="596"/>
                  <a:pt x="1163" y="593"/>
                  <a:pt x="1168" y="593"/>
                </a:cubicBezTo>
                <a:cubicBezTo>
                  <a:pt x="1182" y="594"/>
                  <a:pt x="1205" y="589"/>
                  <a:pt x="1209" y="576"/>
                </a:cubicBezTo>
                <a:cubicBezTo>
                  <a:pt x="1210" y="575"/>
                  <a:pt x="1210" y="576"/>
                  <a:pt x="1210" y="574"/>
                </a:cubicBezTo>
                <a:lnTo>
                  <a:pt x="1209" y="574"/>
                </a:lnTo>
                <a:close/>
                <a:moveTo>
                  <a:pt x="1154" y="320"/>
                </a:moveTo>
                <a:cubicBezTo>
                  <a:pt x="1153" y="320"/>
                  <a:pt x="1153" y="320"/>
                  <a:pt x="1152" y="320"/>
                </a:cubicBezTo>
                <a:cubicBezTo>
                  <a:pt x="1154" y="320"/>
                  <a:pt x="1153" y="320"/>
                  <a:pt x="1154" y="320"/>
                </a:cubicBezTo>
                <a:close/>
                <a:moveTo>
                  <a:pt x="1098" y="127"/>
                </a:moveTo>
                <a:cubicBezTo>
                  <a:pt x="1102" y="127"/>
                  <a:pt x="1102" y="127"/>
                  <a:pt x="1102" y="127"/>
                </a:cubicBezTo>
                <a:cubicBezTo>
                  <a:pt x="1100" y="129"/>
                  <a:pt x="1099" y="129"/>
                  <a:pt x="1098" y="127"/>
                </a:cubicBezTo>
                <a:close/>
                <a:moveTo>
                  <a:pt x="1129" y="125"/>
                </a:moveTo>
                <a:cubicBezTo>
                  <a:pt x="1127" y="125"/>
                  <a:pt x="1127" y="125"/>
                  <a:pt x="1127" y="125"/>
                </a:cubicBezTo>
                <a:cubicBezTo>
                  <a:pt x="1127" y="126"/>
                  <a:pt x="1127" y="126"/>
                  <a:pt x="1127" y="126"/>
                </a:cubicBezTo>
                <a:cubicBezTo>
                  <a:pt x="1126" y="126"/>
                  <a:pt x="1126" y="126"/>
                  <a:pt x="1126" y="126"/>
                </a:cubicBezTo>
                <a:cubicBezTo>
                  <a:pt x="1126" y="126"/>
                  <a:pt x="1127" y="125"/>
                  <a:pt x="1127" y="124"/>
                </a:cubicBezTo>
                <a:cubicBezTo>
                  <a:pt x="1129" y="124"/>
                  <a:pt x="1129" y="124"/>
                  <a:pt x="1129" y="124"/>
                </a:cubicBezTo>
                <a:lnTo>
                  <a:pt x="1129" y="125"/>
                </a:lnTo>
                <a:close/>
                <a:moveTo>
                  <a:pt x="1121" y="116"/>
                </a:moveTo>
                <a:cubicBezTo>
                  <a:pt x="1125" y="116"/>
                  <a:pt x="1125" y="117"/>
                  <a:pt x="1125" y="114"/>
                </a:cubicBezTo>
                <a:cubicBezTo>
                  <a:pt x="1128" y="116"/>
                  <a:pt x="1144" y="116"/>
                  <a:pt x="1147" y="114"/>
                </a:cubicBezTo>
                <a:cubicBezTo>
                  <a:pt x="1149" y="114"/>
                  <a:pt x="1149" y="115"/>
                  <a:pt x="1151" y="115"/>
                </a:cubicBezTo>
                <a:cubicBezTo>
                  <a:pt x="1149" y="118"/>
                  <a:pt x="1149" y="118"/>
                  <a:pt x="1150" y="122"/>
                </a:cubicBezTo>
                <a:cubicBezTo>
                  <a:pt x="1148" y="122"/>
                  <a:pt x="1149" y="122"/>
                  <a:pt x="1148" y="123"/>
                </a:cubicBezTo>
                <a:cubicBezTo>
                  <a:pt x="1147" y="123"/>
                  <a:pt x="1147" y="123"/>
                  <a:pt x="1147" y="123"/>
                </a:cubicBezTo>
                <a:cubicBezTo>
                  <a:pt x="1147" y="121"/>
                  <a:pt x="1148" y="120"/>
                  <a:pt x="1148" y="117"/>
                </a:cubicBezTo>
                <a:cubicBezTo>
                  <a:pt x="1144" y="117"/>
                  <a:pt x="1127" y="118"/>
                  <a:pt x="1126" y="119"/>
                </a:cubicBezTo>
                <a:cubicBezTo>
                  <a:pt x="1123" y="120"/>
                  <a:pt x="1122" y="123"/>
                  <a:pt x="1121" y="125"/>
                </a:cubicBezTo>
                <a:cubicBezTo>
                  <a:pt x="1120" y="125"/>
                  <a:pt x="1120" y="125"/>
                  <a:pt x="1118" y="126"/>
                </a:cubicBezTo>
                <a:cubicBezTo>
                  <a:pt x="1119" y="123"/>
                  <a:pt x="1119" y="120"/>
                  <a:pt x="1119" y="118"/>
                </a:cubicBezTo>
                <a:cubicBezTo>
                  <a:pt x="1113" y="119"/>
                  <a:pt x="1111" y="119"/>
                  <a:pt x="1107" y="123"/>
                </a:cubicBezTo>
                <a:cubicBezTo>
                  <a:pt x="1105" y="121"/>
                  <a:pt x="1106" y="123"/>
                  <a:pt x="1106" y="120"/>
                </a:cubicBezTo>
                <a:cubicBezTo>
                  <a:pt x="1104" y="120"/>
                  <a:pt x="1104" y="120"/>
                  <a:pt x="1104" y="120"/>
                </a:cubicBezTo>
                <a:cubicBezTo>
                  <a:pt x="1104" y="121"/>
                  <a:pt x="1104" y="121"/>
                  <a:pt x="1103" y="124"/>
                </a:cubicBezTo>
                <a:cubicBezTo>
                  <a:pt x="1099" y="123"/>
                  <a:pt x="1100" y="121"/>
                  <a:pt x="1096" y="120"/>
                </a:cubicBezTo>
                <a:cubicBezTo>
                  <a:pt x="1103" y="114"/>
                  <a:pt x="1113" y="121"/>
                  <a:pt x="1121" y="116"/>
                </a:cubicBezTo>
                <a:close/>
                <a:moveTo>
                  <a:pt x="1061" y="120"/>
                </a:moveTo>
                <a:cubicBezTo>
                  <a:pt x="1066" y="119"/>
                  <a:pt x="1066" y="119"/>
                  <a:pt x="1072" y="119"/>
                </a:cubicBezTo>
                <a:cubicBezTo>
                  <a:pt x="1072" y="124"/>
                  <a:pt x="1072" y="124"/>
                  <a:pt x="1072" y="124"/>
                </a:cubicBezTo>
                <a:cubicBezTo>
                  <a:pt x="1071" y="124"/>
                  <a:pt x="1071" y="125"/>
                  <a:pt x="1070" y="126"/>
                </a:cubicBezTo>
                <a:cubicBezTo>
                  <a:pt x="1066" y="125"/>
                  <a:pt x="1064" y="123"/>
                  <a:pt x="1062" y="125"/>
                </a:cubicBezTo>
                <a:cubicBezTo>
                  <a:pt x="1061" y="125"/>
                  <a:pt x="1061" y="125"/>
                  <a:pt x="1061" y="125"/>
                </a:cubicBezTo>
                <a:lnTo>
                  <a:pt x="1061" y="120"/>
                </a:lnTo>
                <a:close/>
                <a:moveTo>
                  <a:pt x="1049" y="121"/>
                </a:moveTo>
                <a:cubicBezTo>
                  <a:pt x="1052" y="121"/>
                  <a:pt x="1052" y="121"/>
                  <a:pt x="1053" y="120"/>
                </a:cubicBezTo>
                <a:cubicBezTo>
                  <a:pt x="1055" y="120"/>
                  <a:pt x="1055" y="120"/>
                  <a:pt x="1055" y="120"/>
                </a:cubicBezTo>
                <a:cubicBezTo>
                  <a:pt x="1055" y="122"/>
                  <a:pt x="1055" y="122"/>
                  <a:pt x="1054" y="123"/>
                </a:cubicBezTo>
                <a:cubicBezTo>
                  <a:pt x="1053" y="123"/>
                  <a:pt x="1053" y="123"/>
                  <a:pt x="1051" y="122"/>
                </a:cubicBezTo>
                <a:cubicBezTo>
                  <a:pt x="1049" y="122"/>
                  <a:pt x="1049" y="122"/>
                  <a:pt x="1049" y="122"/>
                </a:cubicBezTo>
                <a:lnTo>
                  <a:pt x="1049" y="121"/>
                </a:lnTo>
                <a:close/>
                <a:moveTo>
                  <a:pt x="1041" y="123"/>
                </a:moveTo>
                <a:cubicBezTo>
                  <a:pt x="1041" y="121"/>
                  <a:pt x="1041" y="121"/>
                  <a:pt x="1041" y="121"/>
                </a:cubicBezTo>
                <a:cubicBezTo>
                  <a:pt x="1046" y="121"/>
                  <a:pt x="1046" y="121"/>
                  <a:pt x="1046" y="121"/>
                </a:cubicBezTo>
                <a:cubicBezTo>
                  <a:pt x="1046" y="124"/>
                  <a:pt x="1046" y="124"/>
                  <a:pt x="1046" y="124"/>
                </a:cubicBezTo>
                <a:cubicBezTo>
                  <a:pt x="1044" y="124"/>
                  <a:pt x="1045" y="124"/>
                  <a:pt x="1044" y="125"/>
                </a:cubicBezTo>
                <a:cubicBezTo>
                  <a:pt x="1042" y="124"/>
                  <a:pt x="1042" y="124"/>
                  <a:pt x="1041" y="124"/>
                </a:cubicBezTo>
                <a:cubicBezTo>
                  <a:pt x="1041" y="123"/>
                  <a:pt x="1040" y="123"/>
                  <a:pt x="1040" y="123"/>
                </a:cubicBezTo>
                <a:lnTo>
                  <a:pt x="1041" y="123"/>
                </a:lnTo>
                <a:close/>
                <a:moveTo>
                  <a:pt x="1032" y="122"/>
                </a:moveTo>
                <a:cubicBezTo>
                  <a:pt x="1033" y="122"/>
                  <a:pt x="1033" y="122"/>
                  <a:pt x="1033" y="122"/>
                </a:cubicBezTo>
                <a:cubicBezTo>
                  <a:pt x="1033" y="124"/>
                  <a:pt x="1033" y="124"/>
                  <a:pt x="1033" y="124"/>
                </a:cubicBezTo>
                <a:cubicBezTo>
                  <a:pt x="1031" y="124"/>
                  <a:pt x="1031" y="124"/>
                  <a:pt x="1031" y="124"/>
                </a:cubicBezTo>
                <a:cubicBezTo>
                  <a:pt x="1031" y="123"/>
                  <a:pt x="1031" y="122"/>
                  <a:pt x="1030" y="121"/>
                </a:cubicBezTo>
                <a:cubicBezTo>
                  <a:pt x="1032" y="121"/>
                  <a:pt x="1031" y="121"/>
                  <a:pt x="1032" y="122"/>
                </a:cubicBezTo>
                <a:close/>
                <a:moveTo>
                  <a:pt x="1011" y="121"/>
                </a:moveTo>
                <a:cubicBezTo>
                  <a:pt x="1014" y="121"/>
                  <a:pt x="1016" y="122"/>
                  <a:pt x="1017" y="121"/>
                </a:cubicBezTo>
                <a:cubicBezTo>
                  <a:pt x="1019" y="121"/>
                  <a:pt x="1019" y="121"/>
                  <a:pt x="1019" y="121"/>
                </a:cubicBezTo>
                <a:cubicBezTo>
                  <a:pt x="1017" y="125"/>
                  <a:pt x="1014" y="124"/>
                  <a:pt x="1014" y="127"/>
                </a:cubicBezTo>
                <a:cubicBezTo>
                  <a:pt x="1012" y="128"/>
                  <a:pt x="1012" y="128"/>
                  <a:pt x="1011" y="128"/>
                </a:cubicBezTo>
                <a:cubicBezTo>
                  <a:pt x="1011" y="127"/>
                  <a:pt x="1011" y="127"/>
                  <a:pt x="1011" y="127"/>
                </a:cubicBezTo>
                <a:cubicBezTo>
                  <a:pt x="1009" y="126"/>
                  <a:pt x="1012" y="125"/>
                  <a:pt x="1009" y="123"/>
                </a:cubicBezTo>
                <a:cubicBezTo>
                  <a:pt x="1009" y="122"/>
                  <a:pt x="1010" y="121"/>
                  <a:pt x="1011" y="121"/>
                </a:cubicBezTo>
                <a:close/>
                <a:moveTo>
                  <a:pt x="1007" y="122"/>
                </a:moveTo>
                <a:cubicBezTo>
                  <a:pt x="1007" y="123"/>
                  <a:pt x="1007" y="123"/>
                  <a:pt x="1007" y="123"/>
                </a:cubicBezTo>
                <a:cubicBezTo>
                  <a:pt x="1005" y="123"/>
                  <a:pt x="1005" y="123"/>
                  <a:pt x="1005" y="123"/>
                </a:cubicBezTo>
                <a:cubicBezTo>
                  <a:pt x="1003" y="124"/>
                  <a:pt x="1004" y="123"/>
                  <a:pt x="1002" y="122"/>
                </a:cubicBezTo>
                <a:lnTo>
                  <a:pt x="1007" y="122"/>
                </a:lnTo>
                <a:close/>
                <a:moveTo>
                  <a:pt x="992" y="122"/>
                </a:moveTo>
                <a:cubicBezTo>
                  <a:pt x="996" y="122"/>
                  <a:pt x="996" y="122"/>
                  <a:pt x="996" y="122"/>
                </a:cubicBezTo>
                <a:cubicBezTo>
                  <a:pt x="995" y="123"/>
                  <a:pt x="993" y="123"/>
                  <a:pt x="992" y="124"/>
                </a:cubicBezTo>
                <a:lnTo>
                  <a:pt x="992" y="122"/>
                </a:lnTo>
                <a:close/>
                <a:moveTo>
                  <a:pt x="981" y="122"/>
                </a:moveTo>
                <a:cubicBezTo>
                  <a:pt x="983" y="122"/>
                  <a:pt x="985" y="122"/>
                  <a:pt x="987" y="123"/>
                </a:cubicBezTo>
                <a:cubicBezTo>
                  <a:pt x="987" y="124"/>
                  <a:pt x="987" y="124"/>
                  <a:pt x="987" y="124"/>
                </a:cubicBezTo>
                <a:cubicBezTo>
                  <a:pt x="982" y="124"/>
                  <a:pt x="981" y="124"/>
                  <a:pt x="976" y="124"/>
                </a:cubicBezTo>
                <a:cubicBezTo>
                  <a:pt x="977" y="123"/>
                  <a:pt x="980" y="122"/>
                  <a:pt x="981" y="122"/>
                </a:cubicBezTo>
                <a:close/>
                <a:moveTo>
                  <a:pt x="955" y="120"/>
                </a:moveTo>
                <a:cubicBezTo>
                  <a:pt x="955" y="120"/>
                  <a:pt x="956" y="120"/>
                  <a:pt x="957" y="121"/>
                </a:cubicBezTo>
                <a:cubicBezTo>
                  <a:pt x="957" y="125"/>
                  <a:pt x="957" y="125"/>
                  <a:pt x="957" y="125"/>
                </a:cubicBezTo>
                <a:cubicBezTo>
                  <a:pt x="952" y="125"/>
                  <a:pt x="952" y="124"/>
                  <a:pt x="955" y="120"/>
                </a:cubicBezTo>
                <a:close/>
                <a:moveTo>
                  <a:pt x="950" y="119"/>
                </a:moveTo>
                <a:cubicBezTo>
                  <a:pt x="948" y="120"/>
                  <a:pt x="948" y="120"/>
                  <a:pt x="946" y="119"/>
                </a:cubicBezTo>
                <a:lnTo>
                  <a:pt x="950" y="119"/>
                </a:lnTo>
                <a:close/>
                <a:moveTo>
                  <a:pt x="945" y="114"/>
                </a:moveTo>
                <a:cubicBezTo>
                  <a:pt x="946" y="114"/>
                  <a:pt x="946" y="114"/>
                  <a:pt x="946" y="114"/>
                </a:cubicBezTo>
                <a:cubicBezTo>
                  <a:pt x="946" y="116"/>
                  <a:pt x="946" y="116"/>
                  <a:pt x="946" y="116"/>
                </a:cubicBezTo>
                <a:cubicBezTo>
                  <a:pt x="945" y="116"/>
                  <a:pt x="945" y="116"/>
                  <a:pt x="945" y="116"/>
                </a:cubicBezTo>
                <a:lnTo>
                  <a:pt x="945" y="114"/>
                </a:lnTo>
                <a:close/>
                <a:moveTo>
                  <a:pt x="948" y="126"/>
                </a:moveTo>
                <a:cubicBezTo>
                  <a:pt x="948" y="128"/>
                  <a:pt x="948" y="128"/>
                  <a:pt x="948" y="128"/>
                </a:cubicBezTo>
                <a:cubicBezTo>
                  <a:pt x="946" y="128"/>
                  <a:pt x="946" y="128"/>
                  <a:pt x="944" y="126"/>
                </a:cubicBezTo>
                <a:lnTo>
                  <a:pt x="948" y="126"/>
                </a:lnTo>
                <a:close/>
                <a:moveTo>
                  <a:pt x="941" y="152"/>
                </a:moveTo>
                <a:cubicBezTo>
                  <a:pt x="939" y="153"/>
                  <a:pt x="939" y="153"/>
                  <a:pt x="938" y="152"/>
                </a:cubicBezTo>
                <a:lnTo>
                  <a:pt x="941" y="152"/>
                </a:lnTo>
                <a:close/>
                <a:moveTo>
                  <a:pt x="900" y="122"/>
                </a:moveTo>
                <a:cubicBezTo>
                  <a:pt x="899" y="122"/>
                  <a:pt x="899" y="122"/>
                  <a:pt x="899" y="122"/>
                </a:cubicBezTo>
                <a:cubicBezTo>
                  <a:pt x="899" y="121"/>
                  <a:pt x="900" y="120"/>
                  <a:pt x="900" y="119"/>
                </a:cubicBezTo>
                <a:cubicBezTo>
                  <a:pt x="901" y="120"/>
                  <a:pt x="901" y="119"/>
                  <a:pt x="902" y="120"/>
                </a:cubicBezTo>
                <a:cubicBezTo>
                  <a:pt x="901" y="120"/>
                  <a:pt x="900" y="121"/>
                  <a:pt x="900" y="122"/>
                </a:cubicBezTo>
                <a:close/>
                <a:moveTo>
                  <a:pt x="905" y="119"/>
                </a:moveTo>
                <a:cubicBezTo>
                  <a:pt x="907" y="119"/>
                  <a:pt x="907" y="119"/>
                  <a:pt x="907" y="119"/>
                </a:cubicBezTo>
                <a:cubicBezTo>
                  <a:pt x="906" y="120"/>
                  <a:pt x="906" y="120"/>
                  <a:pt x="905" y="119"/>
                </a:cubicBezTo>
                <a:close/>
                <a:moveTo>
                  <a:pt x="912" y="114"/>
                </a:moveTo>
                <a:cubicBezTo>
                  <a:pt x="911" y="117"/>
                  <a:pt x="911" y="115"/>
                  <a:pt x="909" y="113"/>
                </a:cubicBezTo>
                <a:cubicBezTo>
                  <a:pt x="913" y="113"/>
                  <a:pt x="913" y="113"/>
                  <a:pt x="913" y="113"/>
                </a:cubicBezTo>
                <a:cubicBezTo>
                  <a:pt x="913" y="114"/>
                  <a:pt x="912" y="114"/>
                  <a:pt x="912" y="114"/>
                </a:cubicBezTo>
                <a:close/>
                <a:moveTo>
                  <a:pt x="919" y="123"/>
                </a:moveTo>
                <a:cubicBezTo>
                  <a:pt x="918" y="123"/>
                  <a:pt x="918" y="123"/>
                  <a:pt x="918" y="123"/>
                </a:cubicBezTo>
                <a:cubicBezTo>
                  <a:pt x="918" y="121"/>
                  <a:pt x="918" y="121"/>
                  <a:pt x="918" y="121"/>
                </a:cubicBezTo>
                <a:cubicBezTo>
                  <a:pt x="919" y="121"/>
                  <a:pt x="919" y="121"/>
                  <a:pt x="919" y="121"/>
                </a:cubicBezTo>
                <a:lnTo>
                  <a:pt x="919" y="123"/>
                </a:lnTo>
                <a:close/>
                <a:moveTo>
                  <a:pt x="928" y="157"/>
                </a:moveTo>
                <a:cubicBezTo>
                  <a:pt x="931" y="157"/>
                  <a:pt x="931" y="157"/>
                  <a:pt x="931" y="157"/>
                </a:cubicBezTo>
                <a:cubicBezTo>
                  <a:pt x="929" y="158"/>
                  <a:pt x="930" y="158"/>
                  <a:pt x="928" y="157"/>
                </a:cubicBezTo>
                <a:close/>
                <a:moveTo>
                  <a:pt x="928" y="104"/>
                </a:moveTo>
                <a:cubicBezTo>
                  <a:pt x="930" y="104"/>
                  <a:pt x="929" y="104"/>
                  <a:pt x="930" y="105"/>
                </a:cubicBezTo>
                <a:cubicBezTo>
                  <a:pt x="931" y="105"/>
                  <a:pt x="931" y="105"/>
                  <a:pt x="931" y="105"/>
                </a:cubicBezTo>
                <a:cubicBezTo>
                  <a:pt x="931" y="105"/>
                  <a:pt x="930" y="105"/>
                  <a:pt x="930" y="106"/>
                </a:cubicBezTo>
                <a:cubicBezTo>
                  <a:pt x="929" y="106"/>
                  <a:pt x="928" y="106"/>
                  <a:pt x="927" y="106"/>
                </a:cubicBezTo>
                <a:cubicBezTo>
                  <a:pt x="925" y="106"/>
                  <a:pt x="925" y="106"/>
                  <a:pt x="925" y="106"/>
                </a:cubicBezTo>
                <a:cubicBezTo>
                  <a:pt x="926" y="105"/>
                  <a:pt x="927" y="104"/>
                  <a:pt x="928" y="104"/>
                </a:cubicBezTo>
                <a:close/>
                <a:moveTo>
                  <a:pt x="925" y="155"/>
                </a:moveTo>
                <a:cubicBezTo>
                  <a:pt x="927" y="154"/>
                  <a:pt x="928" y="154"/>
                  <a:pt x="929" y="153"/>
                </a:cubicBezTo>
                <a:cubicBezTo>
                  <a:pt x="930" y="153"/>
                  <a:pt x="930" y="153"/>
                  <a:pt x="930" y="153"/>
                </a:cubicBezTo>
                <a:cubicBezTo>
                  <a:pt x="929" y="155"/>
                  <a:pt x="928" y="155"/>
                  <a:pt x="926" y="157"/>
                </a:cubicBezTo>
                <a:cubicBezTo>
                  <a:pt x="925" y="157"/>
                  <a:pt x="925" y="157"/>
                  <a:pt x="925" y="157"/>
                </a:cubicBezTo>
                <a:lnTo>
                  <a:pt x="925" y="155"/>
                </a:lnTo>
                <a:close/>
                <a:moveTo>
                  <a:pt x="922" y="125"/>
                </a:moveTo>
                <a:cubicBezTo>
                  <a:pt x="919" y="123"/>
                  <a:pt x="921" y="124"/>
                  <a:pt x="920" y="122"/>
                </a:cubicBezTo>
                <a:cubicBezTo>
                  <a:pt x="920" y="122"/>
                  <a:pt x="921" y="122"/>
                  <a:pt x="922" y="123"/>
                </a:cubicBezTo>
                <a:lnTo>
                  <a:pt x="922" y="125"/>
                </a:lnTo>
                <a:close/>
                <a:moveTo>
                  <a:pt x="920" y="113"/>
                </a:moveTo>
                <a:cubicBezTo>
                  <a:pt x="918" y="113"/>
                  <a:pt x="919" y="113"/>
                  <a:pt x="918" y="112"/>
                </a:cubicBezTo>
                <a:cubicBezTo>
                  <a:pt x="919" y="113"/>
                  <a:pt x="919" y="112"/>
                  <a:pt x="920" y="113"/>
                </a:cubicBezTo>
                <a:close/>
                <a:moveTo>
                  <a:pt x="910" y="105"/>
                </a:moveTo>
                <a:cubicBezTo>
                  <a:pt x="913" y="105"/>
                  <a:pt x="915" y="105"/>
                  <a:pt x="917" y="107"/>
                </a:cubicBezTo>
                <a:cubicBezTo>
                  <a:pt x="919" y="107"/>
                  <a:pt x="918" y="107"/>
                  <a:pt x="919" y="108"/>
                </a:cubicBezTo>
                <a:cubicBezTo>
                  <a:pt x="918" y="108"/>
                  <a:pt x="918" y="109"/>
                  <a:pt x="917" y="109"/>
                </a:cubicBezTo>
                <a:cubicBezTo>
                  <a:pt x="916" y="109"/>
                  <a:pt x="916" y="109"/>
                  <a:pt x="916" y="109"/>
                </a:cubicBezTo>
                <a:cubicBezTo>
                  <a:pt x="916" y="109"/>
                  <a:pt x="917" y="108"/>
                  <a:pt x="917" y="108"/>
                </a:cubicBezTo>
                <a:cubicBezTo>
                  <a:pt x="912" y="108"/>
                  <a:pt x="907" y="111"/>
                  <a:pt x="903" y="108"/>
                </a:cubicBezTo>
                <a:cubicBezTo>
                  <a:pt x="901" y="107"/>
                  <a:pt x="902" y="107"/>
                  <a:pt x="901" y="107"/>
                </a:cubicBezTo>
                <a:cubicBezTo>
                  <a:pt x="903" y="106"/>
                  <a:pt x="908" y="106"/>
                  <a:pt x="910" y="105"/>
                </a:cubicBezTo>
                <a:close/>
                <a:moveTo>
                  <a:pt x="897" y="114"/>
                </a:moveTo>
                <a:cubicBezTo>
                  <a:pt x="900" y="113"/>
                  <a:pt x="904" y="113"/>
                  <a:pt x="906" y="111"/>
                </a:cubicBezTo>
                <a:cubicBezTo>
                  <a:pt x="906" y="112"/>
                  <a:pt x="907" y="113"/>
                  <a:pt x="908" y="113"/>
                </a:cubicBezTo>
                <a:cubicBezTo>
                  <a:pt x="908" y="115"/>
                  <a:pt x="908" y="115"/>
                  <a:pt x="908" y="115"/>
                </a:cubicBezTo>
                <a:cubicBezTo>
                  <a:pt x="905" y="115"/>
                  <a:pt x="901" y="115"/>
                  <a:pt x="901" y="115"/>
                </a:cubicBezTo>
                <a:cubicBezTo>
                  <a:pt x="897" y="115"/>
                  <a:pt x="897" y="115"/>
                  <a:pt x="897" y="115"/>
                </a:cubicBezTo>
                <a:lnTo>
                  <a:pt x="897" y="114"/>
                </a:lnTo>
                <a:close/>
                <a:moveTo>
                  <a:pt x="894" y="125"/>
                </a:moveTo>
                <a:cubicBezTo>
                  <a:pt x="893" y="126"/>
                  <a:pt x="893" y="126"/>
                  <a:pt x="892" y="128"/>
                </a:cubicBezTo>
                <a:cubicBezTo>
                  <a:pt x="889" y="128"/>
                  <a:pt x="889" y="128"/>
                  <a:pt x="888" y="126"/>
                </a:cubicBezTo>
                <a:cubicBezTo>
                  <a:pt x="887" y="125"/>
                  <a:pt x="887" y="124"/>
                  <a:pt x="887" y="122"/>
                </a:cubicBezTo>
                <a:cubicBezTo>
                  <a:pt x="891" y="123"/>
                  <a:pt x="891" y="123"/>
                  <a:pt x="894" y="125"/>
                </a:cubicBezTo>
                <a:close/>
                <a:moveTo>
                  <a:pt x="916" y="53"/>
                </a:moveTo>
                <a:cubicBezTo>
                  <a:pt x="920" y="53"/>
                  <a:pt x="920" y="53"/>
                  <a:pt x="920" y="53"/>
                </a:cubicBezTo>
                <a:cubicBezTo>
                  <a:pt x="920" y="54"/>
                  <a:pt x="920" y="54"/>
                  <a:pt x="920" y="54"/>
                </a:cubicBezTo>
                <a:cubicBezTo>
                  <a:pt x="920" y="54"/>
                  <a:pt x="921" y="56"/>
                  <a:pt x="922" y="56"/>
                </a:cubicBezTo>
                <a:cubicBezTo>
                  <a:pt x="919" y="59"/>
                  <a:pt x="917" y="58"/>
                  <a:pt x="914" y="58"/>
                </a:cubicBezTo>
                <a:cubicBezTo>
                  <a:pt x="914" y="57"/>
                  <a:pt x="914" y="57"/>
                  <a:pt x="914" y="57"/>
                </a:cubicBezTo>
                <a:cubicBezTo>
                  <a:pt x="913" y="57"/>
                  <a:pt x="915" y="56"/>
                  <a:pt x="916" y="53"/>
                </a:cubicBezTo>
                <a:close/>
                <a:moveTo>
                  <a:pt x="899" y="45"/>
                </a:moveTo>
                <a:cubicBezTo>
                  <a:pt x="897" y="45"/>
                  <a:pt x="898" y="45"/>
                  <a:pt x="897" y="44"/>
                </a:cubicBezTo>
                <a:cubicBezTo>
                  <a:pt x="899" y="45"/>
                  <a:pt x="898" y="44"/>
                  <a:pt x="899" y="45"/>
                </a:cubicBezTo>
                <a:close/>
                <a:moveTo>
                  <a:pt x="883" y="44"/>
                </a:moveTo>
                <a:cubicBezTo>
                  <a:pt x="883" y="46"/>
                  <a:pt x="883" y="46"/>
                  <a:pt x="883" y="46"/>
                </a:cubicBezTo>
                <a:cubicBezTo>
                  <a:pt x="880" y="45"/>
                  <a:pt x="879" y="45"/>
                  <a:pt x="877" y="43"/>
                </a:cubicBezTo>
                <a:cubicBezTo>
                  <a:pt x="879" y="44"/>
                  <a:pt x="881" y="44"/>
                  <a:pt x="883" y="44"/>
                </a:cubicBezTo>
                <a:close/>
                <a:moveTo>
                  <a:pt x="710" y="70"/>
                </a:moveTo>
                <a:cubicBezTo>
                  <a:pt x="710" y="71"/>
                  <a:pt x="710" y="71"/>
                  <a:pt x="710" y="71"/>
                </a:cubicBezTo>
                <a:cubicBezTo>
                  <a:pt x="707" y="70"/>
                  <a:pt x="706" y="69"/>
                  <a:pt x="703" y="68"/>
                </a:cubicBezTo>
                <a:cubicBezTo>
                  <a:pt x="703" y="65"/>
                  <a:pt x="703" y="65"/>
                  <a:pt x="704" y="63"/>
                </a:cubicBezTo>
                <a:cubicBezTo>
                  <a:pt x="706" y="64"/>
                  <a:pt x="708" y="65"/>
                  <a:pt x="710" y="66"/>
                </a:cubicBezTo>
                <a:cubicBezTo>
                  <a:pt x="709" y="67"/>
                  <a:pt x="708" y="67"/>
                  <a:pt x="708" y="68"/>
                </a:cubicBezTo>
                <a:cubicBezTo>
                  <a:pt x="709" y="70"/>
                  <a:pt x="707" y="68"/>
                  <a:pt x="710" y="70"/>
                </a:cubicBezTo>
                <a:close/>
                <a:moveTo>
                  <a:pt x="219" y="61"/>
                </a:moveTo>
                <a:cubicBezTo>
                  <a:pt x="219" y="61"/>
                  <a:pt x="219" y="60"/>
                  <a:pt x="219" y="59"/>
                </a:cubicBezTo>
                <a:cubicBezTo>
                  <a:pt x="219" y="59"/>
                  <a:pt x="220" y="60"/>
                  <a:pt x="219" y="61"/>
                </a:cubicBezTo>
                <a:close/>
                <a:moveTo>
                  <a:pt x="215" y="71"/>
                </a:moveTo>
                <a:cubicBezTo>
                  <a:pt x="216" y="71"/>
                  <a:pt x="216" y="71"/>
                  <a:pt x="217" y="72"/>
                </a:cubicBezTo>
                <a:cubicBezTo>
                  <a:pt x="215" y="71"/>
                  <a:pt x="216" y="71"/>
                  <a:pt x="215" y="71"/>
                </a:cubicBezTo>
                <a:close/>
                <a:moveTo>
                  <a:pt x="196" y="81"/>
                </a:moveTo>
                <a:cubicBezTo>
                  <a:pt x="199" y="82"/>
                  <a:pt x="198" y="81"/>
                  <a:pt x="200" y="83"/>
                </a:cubicBezTo>
                <a:cubicBezTo>
                  <a:pt x="198" y="82"/>
                  <a:pt x="197" y="82"/>
                  <a:pt x="196" y="81"/>
                </a:cubicBezTo>
                <a:close/>
                <a:moveTo>
                  <a:pt x="78" y="201"/>
                </a:moveTo>
                <a:cubicBezTo>
                  <a:pt x="73" y="201"/>
                  <a:pt x="73" y="201"/>
                  <a:pt x="73" y="201"/>
                </a:cubicBezTo>
                <a:cubicBezTo>
                  <a:pt x="73" y="200"/>
                  <a:pt x="73" y="199"/>
                  <a:pt x="74" y="197"/>
                </a:cubicBezTo>
                <a:cubicBezTo>
                  <a:pt x="76" y="197"/>
                  <a:pt x="76" y="197"/>
                  <a:pt x="78" y="197"/>
                </a:cubicBezTo>
                <a:cubicBezTo>
                  <a:pt x="79" y="197"/>
                  <a:pt x="78" y="197"/>
                  <a:pt x="79" y="197"/>
                </a:cubicBezTo>
                <a:cubicBezTo>
                  <a:pt x="80" y="197"/>
                  <a:pt x="80" y="197"/>
                  <a:pt x="80" y="197"/>
                </a:cubicBezTo>
                <a:cubicBezTo>
                  <a:pt x="79" y="199"/>
                  <a:pt x="79" y="200"/>
                  <a:pt x="78" y="201"/>
                </a:cubicBezTo>
                <a:close/>
                <a:moveTo>
                  <a:pt x="334" y="58"/>
                </a:moveTo>
                <a:cubicBezTo>
                  <a:pt x="336" y="58"/>
                  <a:pt x="336" y="58"/>
                  <a:pt x="336" y="58"/>
                </a:cubicBezTo>
                <a:cubicBezTo>
                  <a:pt x="340" y="56"/>
                  <a:pt x="341" y="61"/>
                  <a:pt x="344" y="58"/>
                </a:cubicBezTo>
                <a:cubicBezTo>
                  <a:pt x="348" y="58"/>
                  <a:pt x="348" y="58"/>
                  <a:pt x="348" y="58"/>
                </a:cubicBezTo>
                <a:cubicBezTo>
                  <a:pt x="348" y="60"/>
                  <a:pt x="347" y="63"/>
                  <a:pt x="345" y="65"/>
                </a:cubicBezTo>
                <a:cubicBezTo>
                  <a:pt x="345" y="66"/>
                  <a:pt x="343" y="66"/>
                  <a:pt x="343" y="67"/>
                </a:cubicBezTo>
                <a:cubicBezTo>
                  <a:pt x="341" y="65"/>
                  <a:pt x="341" y="65"/>
                  <a:pt x="341" y="62"/>
                </a:cubicBezTo>
                <a:cubicBezTo>
                  <a:pt x="338" y="62"/>
                  <a:pt x="336" y="62"/>
                  <a:pt x="334" y="61"/>
                </a:cubicBezTo>
                <a:lnTo>
                  <a:pt x="334" y="58"/>
                </a:lnTo>
                <a:close/>
                <a:moveTo>
                  <a:pt x="320" y="56"/>
                </a:moveTo>
                <a:cubicBezTo>
                  <a:pt x="321" y="56"/>
                  <a:pt x="320" y="55"/>
                  <a:pt x="322" y="56"/>
                </a:cubicBezTo>
                <a:cubicBezTo>
                  <a:pt x="325" y="56"/>
                  <a:pt x="324" y="56"/>
                  <a:pt x="325" y="55"/>
                </a:cubicBezTo>
                <a:cubicBezTo>
                  <a:pt x="329" y="55"/>
                  <a:pt x="329" y="56"/>
                  <a:pt x="333" y="56"/>
                </a:cubicBezTo>
                <a:cubicBezTo>
                  <a:pt x="332" y="59"/>
                  <a:pt x="332" y="59"/>
                  <a:pt x="330" y="60"/>
                </a:cubicBezTo>
                <a:cubicBezTo>
                  <a:pt x="329" y="61"/>
                  <a:pt x="327" y="61"/>
                  <a:pt x="325" y="60"/>
                </a:cubicBezTo>
                <a:cubicBezTo>
                  <a:pt x="323" y="60"/>
                  <a:pt x="321" y="60"/>
                  <a:pt x="319" y="59"/>
                </a:cubicBezTo>
                <a:cubicBezTo>
                  <a:pt x="319" y="57"/>
                  <a:pt x="319" y="57"/>
                  <a:pt x="320" y="56"/>
                </a:cubicBezTo>
                <a:close/>
                <a:moveTo>
                  <a:pt x="325" y="74"/>
                </a:moveTo>
                <a:cubicBezTo>
                  <a:pt x="325" y="75"/>
                  <a:pt x="325" y="75"/>
                  <a:pt x="325" y="75"/>
                </a:cubicBezTo>
                <a:cubicBezTo>
                  <a:pt x="324" y="77"/>
                  <a:pt x="324" y="76"/>
                  <a:pt x="324" y="77"/>
                </a:cubicBezTo>
                <a:cubicBezTo>
                  <a:pt x="323" y="76"/>
                  <a:pt x="323" y="75"/>
                  <a:pt x="323" y="74"/>
                </a:cubicBezTo>
                <a:lnTo>
                  <a:pt x="325" y="74"/>
                </a:lnTo>
                <a:close/>
                <a:moveTo>
                  <a:pt x="302" y="54"/>
                </a:moveTo>
                <a:cubicBezTo>
                  <a:pt x="306" y="54"/>
                  <a:pt x="307" y="55"/>
                  <a:pt x="311" y="55"/>
                </a:cubicBezTo>
                <a:cubicBezTo>
                  <a:pt x="312" y="55"/>
                  <a:pt x="312" y="55"/>
                  <a:pt x="312" y="56"/>
                </a:cubicBezTo>
                <a:cubicBezTo>
                  <a:pt x="311" y="58"/>
                  <a:pt x="311" y="58"/>
                  <a:pt x="310" y="60"/>
                </a:cubicBezTo>
                <a:cubicBezTo>
                  <a:pt x="309" y="60"/>
                  <a:pt x="309" y="60"/>
                  <a:pt x="308" y="59"/>
                </a:cubicBezTo>
                <a:cubicBezTo>
                  <a:pt x="298" y="59"/>
                  <a:pt x="298" y="59"/>
                  <a:pt x="298" y="59"/>
                </a:cubicBezTo>
                <a:cubicBezTo>
                  <a:pt x="299" y="57"/>
                  <a:pt x="300" y="56"/>
                  <a:pt x="302" y="54"/>
                </a:cubicBezTo>
                <a:close/>
                <a:moveTo>
                  <a:pt x="307" y="275"/>
                </a:moveTo>
                <a:cubicBezTo>
                  <a:pt x="306" y="275"/>
                  <a:pt x="306" y="275"/>
                  <a:pt x="306" y="275"/>
                </a:cubicBezTo>
                <a:cubicBezTo>
                  <a:pt x="305" y="275"/>
                  <a:pt x="305" y="276"/>
                  <a:pt x="305" y="276"/>
                </a:cubicBezTo>
                <a:cubicBezTo>
                  <a:pt x="305" y="274"/>
                  <a:pt x="305" y="274"/>
                  <a:pt x="305" y="274"/>
                </a:cubicBezTo>
                <a:cubicBezTo>
                  <a:pt x="306" y="275"/>
                  <a:pt x="306" y="274"/>
                  <a:pt x="307" y="275"/>
                </a:cubicBezTo>
                <a:close/>
                <a:moveTo>
                  <a:pt x="289" y="53"/>
                </a:moveTo>
                <a:cubicBezTo>
                  <a:pt x="290" y="53"/>
                  <a:pt x="289" y="54"/>
                  <a:pt x="290" y="53"/>
                </a:cubicBezTo>
                <a:cubicBezTo>
                  <a:pt x="294" y="53"/>
                  <a:pt x="294" y="54"/>
                  <a:pt x="295" y="56"/>
                </a:cubicBezTo>
                <a:cubicBezTo>
                  <a:pt x="296" y="56"/>
                  <a:pt x="296" y="56"/>
                  <a:pt x="296" y="56"/>
                </a:cubicBezTo>
                <a:cubicBezTo>
                  <a:pt x="295" y="57"/>
                  <a:pt x="294" y="58"/>
                  <a:pt x="293" y="59"/>
                </a:cubicBezTo>
                <a:cubicBezTo>
                  <a:pt x="289" y="58"/>
                  <a:pt x="289" y="57"/>
                  <a:pt x="288" y="53"/>
                </a:cubicBezTo>
                <a:lnTo>
                  <a:pt x="289" y="53"/>
                </a:lnTo>
                <a:close/>
                <a:moveTo>
                  <a:pt x="262" y="284"/>
                </a:moveTo>
                <a:cubicBezTo>
                  <a:pt x="254" y="289"/>
                  <a:pt x="238" y="288"/>
                  <a:pt x="227" y="286"/>
                </a:cubicBezTo>
                <a:cubicBezTo>
                  <a:pt x="228" y="285"/>
                  <a:pt x="228" y="286"/>
                  <a:pt x="229" y="283"/>
                </a:cubicBezTo>
                <a:cubicBezTo>
                  <a:pt x="235" y="282"/>
                  <a:pt x="247" y="284"/>
                  <a:pt x="253" y="281"/>
                </a:cubicBezTo>
                <a:cubicBezTo>
                  <a:pt x="255" y="282"/>
                  <a:pt x="260" y="282"/>
                  <a:pt x="260" y="283"/>
                </a:cubicBezTo>
                <a:cubicBezTo>
                  <a:pt x="262" y="283"/>
                  <a:pt x="261" y="283"/>
                  <a:pt x="262" y="284"/>
                </a:cubicBezTo>
                <a:close/>
                <a:moveTo>
                  <a:pt x="243" y="44"/>
                </a:moveTo>
                <a:cubicBezTo>
                  <a:pt x="246" y="45"/>
                  <a:pt x="248" y="46"/>
                  <a:pt x="251" y="44"/>
                </a:cubicBezTo>
                <a:cubicBezTo>
                  <a:pt x="253" y="44"/>
                  <a:pt x="253" y="44"/>
                  <a:pt x="253" y="44"/>
                </a:cubicBezTo>
                <a:cubicBezTo>
                  <a:pt x="253" y="45"/>
                  <a:pt x="253" y="45"/>
                  <a:pt x="253" y="45"/>
                </a:cubicBezTo>
                <a:cubicBezTo>
                  <a:pt x="252" y="45"/>
                  <a:pt x="252" y="46"/>
                  <a:pt x="252" y="46"/>
                </a:cubicBezTo>
                <a:cubicBezTo>
                  <a:pt x="247" y="46"/>
                  <a:pt x="245" y="46"/>
                  <a:pt x="243" y="44"/>
                </a:cubicBezTo>
                <a:close/>
                <a:moveTo>
                  <a:pt x="221" y="192"/>
                </a:moveTo>
                <a:cubicBezTo>
                  <a:pt x="220" y="194"/>
                  <a:pt x="219" y="195"/>
                  <a:pt x="219" y="197"/>
                </a:cubicBezTo>
                <a:cubicBezTo>
                  <a:pt x="215" y="197"/>
                  <a:pt x="216" y="197"/>
                  <a:pt x="214" y="197"/>
                </a:cubicBezTo>
                <a:cubicBezTo>
                  <a:pt x="214" y="194"/>
                  <a:pt x="214" y="194"/>
                  <a:pt x="214" y="194"/>
                </a:cubicBezTo>
                <a:cubicBezTo>
                  <a:pt x="210" y="194"/>
                  <a:pt x="210" y="195"/>
                  <a:pt x="209" y="197"/>
                </a:cubicBezTo>
                <a:cubicBezTo>
                  <a:pt x="208" y="197"/>
                  <a:pt x="209" y="195"/>
                  <a:pt x="208" y="194"/>
                </a:cubicBezTo>
                <a:cubicBezTo>
                  <a:pt x="207" y="193"/>
                  <a:pt x="199" y="193"/>
                  <a:pt x="197" y="195"/>
                </a:cubicBezTo>
                <a:cubicBezTo>
                  <a:pt x="197" y="197"/>
                  <a:pt x="197" y="197"/>
                  <a:pt x="197" y="197"/>
                </a:cubicBezTo>
                <a:cubicBezTo>
                  <a:pt x="195" y="197"/>
                  <a:pt x="195" y="197"/>
                  <a:pt x="195" y="197"/>
                </a:cubicBezTo>
                <a:cubicBezTo>
                  <a:pt x="195" y="195"/>
                  <a:pt x="195" y="195"/>
                  <a:pt x="195" y="195"/>
                </a:cubicBezTo>
                <a:cubicBezTo>
                  <a:pt x="193" y="195"/>
                  <a:pt x="193" y="195"/>
                  <a:pt x="191" y="196"/>
                </a:cubicBezTo>
                <a:cubicBezTo>
                  <a:pt x="193" y="199"/>
                  <a:pt x="195" y="198"/>
                  <a:pt x="197" y="201"/>
                </a:cubicBezTo>
                <a:cubicBezTo>
                  <a:pt x="201" y="201"/>
                  <a:pt x="208" y="200"/>
                  <a:pt x="213" y="200"/>
                </a:cubicBezTo>
                <a:cubicBezTo>
                  <a:pt x="214" y="200"/>
                  <a:pt x="218" y="203"/>
                  <a:pt x="219" y="202"/>
                </a:cubicBezTo>
                <a:cubicBezTo>
                  <a:pt x="220" y="201"/>
                  <a:pt x="221" y="200"/>
                  <a:pt x="221" y="199"/>
                </a:cubicBezTo>
                <a:cubicBezTo>
                  <a:pt x="229" y="196"/>
                  <a:pt x="235" y="199"/>
                  <a:pt x="242" y="201"/>
                </a:cubicBezTo>
                <a:cubicBezTo>
                  <a:pt x="242" y="202"/>
                  <a:pt x="242" y="202"/>
                  <a:pt x="242" y="202"/>
                </a:cubicBezTo>
                <a:cubicBezTo>
                  <a:pt x="237" y="203"/>
                  <a:pt x="234" y="201"/>
                  <a:pt x="225" y="201"/>
                </a:cubicBezTo>
                <a:cubicBezTo>
                  <a:pt x="225" y="204"/>
                  <a:pt x="225" y="204"/>
                  <a:pt x="225" y="204"/>
                </a:cubicBezTo>
                <a:cubicBezTo>
                  <a:pt x="228" y="204"/>
                  <a:pt x="228" y="204"/>
                  <a:pt x="228" y="204"/>
                </a:cubicBezTo>
                <a:cubicBezTo>
                  <a:pt x="228" y="204"/>
                  <a:pt x="229" y="205"/>
                  <a:pt x="229" y="205"/>
                </a:cubicBezTo>
                <a:cubicBezTo>
                  <a:pt x="229" y="206"/>
                  <a:pt x="228" y="206"/>
                  <a:pt x="228" y="207"/>
                </a:cubicBezTo>
                <a:cubicBezTo>
                  <a:pt x="225" y="208"/>
                  <a:pt x="221" y="208"/>
                  <a:pt x="219" y="210"/>
                </a:cubicBezTo>
                <a:cubicBezTo>
                  <a:pt x="218" y="209"/>
                  <a:pt x="218" y="208"/>
                  <a:pt x="218" y="207"/>
                </a:cubicBezTo>
                <a:cubicBezTo>
                  <a:pt x="217" y="207"/>
                  <a:pt x="217" y="208"/>
                  <a:pt x="217" y="208"/>
                </a:cubicBezTo>
                <a:cubicBezTo>
                  <a:pt x="214" y="208"/>
                  <a:pt x="213" y="208"/>
                  <a:pt x="212" y="209"/>
                </a:cubicBezTo>
                <a:cubicBezTo>
                  <a:pt x="212" y="214"/>
                  <a:pt x="212" y="214"/>
                  <a:pt x="212" y="214"/>
                </a:cubicBezTo>
                <a:cubicBezTo>
                  <a:pt x="215" y="215"/>
                  <a:pt x="217" y="217"/>
                  <a:pt x="220" y="218"/>
                </a:cubicBezTo>
                <a:cubicBezTo>
                  <a:pt x="224" y="218"/>
                  <a:pt x="239" y="218"/>
                  <a:pt x="244" y="222"/>
                </a:cubicBezTo>
                <a:cubicBezTo>
                  <a:pt x="249" y="222"/>
                  <a:pt x="249" y="222"/>
                  <a:pt x="249" y="222"/>
                </a:cubicBezTo>
                <a:cubicBezTo>
                  <a:pt x="249" y="223"/>
                  <a:pt x="249" y="223"/>
                  <a:pt x="249" y="223"/>
                </a:cubicBezTo>
                <a:cubicBezTo>
                  <a:pt x="241" y="225"/>
                  <a:pt x="225" y="224"/>
                  <a:pt x="216" y="220"/>
                </a:cubicBezTo>
                <a:cubicBezTo>
                  <a:pt x="214" y="223"/>
                  <a:pt x="215" y="223"/>
                  <a:pt x="215" y="225"/>
                </a:cubicBezTo>
                <a:cubicBezTo>
                  <a:pt x="214" y="225"/>
                  <a:pt x="213" y="226"/>
                  <a:pt x="212" y="226"/>
                </a:cubicBezTo>
                <a:cubicBezTo>
                  <a:pt x="211" y="227"/>
                  <a:pt x="211" y="226"/>
                  <a:pt x="208" y="226"/>
                </a:cubicBezTo>
                <a:cubicBezTo>
                  <a:pt x="208" y="226"/>
                  <a:pt x="208" y="225"/>
                  <a:pt x="207" y="225"/>
                </a:cubicBezTo>
                <a:cubicBezTo>
                  <a:pt x="207" y="220"/>
                  <a:pt x="207" y="220"/>
                  <a:pt x="207" y="220"/>
                </a:cubicBezTo>
                <a:cubicBezTo>
                  <a:pt x="201" y="220"/>
                  <a:pt x="202" y="221"/>
                  <a:pt x="202" y="226"/>
                </a:cubicBezTo>
                <a:cubicBezTo>
                  <a:pt x="199" y="225"/>
                  <a:pt x="196" y="222"/>
                  <a:pt x="194" y="222"/>
                </a:cubicBezTo>
                <a:cubicBezTo>
                  <a:pt x="193" y="223"/>
                  <a:pt x="193" y="223"/>
                  <a:pt x="192" y="224"/>
                </a:cubicBezTo>
                <a:cubicBezTo>
                  <a:pt x="191" y="224"/>
                  <a:pt x="191" y="224"/>
                  <a:pt x="191" y="224"/>
                </a:cubicBezTo>
                <a:cubicBezTo>
                  <a:pt x="182" y="220"/>
                  <a:pt x="182" y="220"/>
                  <a:pt x="182" y="220"/>
                </a:cubicBezTo>
                <a:cubicBezTo>
                  <a:pt x="179" y="220"/>
                  <a:pt x="179" y="221"/>
                  <a:pt x="178" y="221"/>
                </a:cubicBezTo>
                <a:cubicBezTo>
                  <a:pt x="178" y="222"/>
                  <a:pt x="178" y="223"/>
                  <a:pt x="179" y="224"/>
                </a:cubicBezTo>
                <a:cubicBezTo>
                  <a:pt x="183" y="225"/>
                  <a:pt x="186" y="224"/>
                  <a:pt x="190" y="226"/>
                </a:cubicBezTo>
                <a:cubicBezTo>
                  <a:pt x="187" y="228"/>
                  <a:pt x="170" y="228"/>
                  <a:pt x="168" y="227"/>
                </a:cubicBezTo>
                <a:cubicBezTo>
                  <a:pt x="169" y="226"/>
                  <a:pt x="168" y="226"/>
                  <a:pt x="170" y="225"/>
                </a:cubicBezTo>
                <a:cubicBezTo>
                  <a:pt x="170" y="223"/>
                  <a:pt x="170" y="223"/>
                  <a:pt x="170" y="223"/>
                </a:cubicBezTo>
                <a:cubicBezTo>
                  <a:pt x="167" y="222"/>
                  <a:pt x="152" y="223"/>
                  <a:pt x="150" y="224"/>
                </a:cubicBezTo>
                <a:cubicBezTo>
                  <a:pt x="150" y="223"/>
                  <a:pt x="149" y="222"/>
                  <a:pt x="149" y="221"/>
                </a:cubicBezTo>
                <a:cubicBezTo>
                  <a:pt x="149" y="218"/>
                  <a:pt x="148" y="220"/>
                  <a:pt x="150" y="218"/>
                </a:cubicBezTo>
                <a:cubicBezTo>
                  <a:pt x="157" y="215"/>
                  <a:pt x="161" y="222"/>
                  <a:pt x="165" y="221"/>
                </a:cubicBezTo>
                <a:cubicBezTo>
                  <a:pt x="166" y="221"/>
                  <a:pt x="168" y="218"/>
                  <a:pt x="169" y="217"/>
                </a:cubicBezTo>
                <a:cubicBezTo>
                  <a:pt x="172" y="216"/>
                  <a:pt x="177" y="218"/>
                  <a:pt x="181" y="217"/>
                </a:cubicBezTo>
                <a:cubicBezTo>
                  <a:pt x="181" y="214"/>
                  <a:pt x="181" y="214"/>
                  <a:pt x="181" y="214"/>
                </a:cubicBezTo>
                <a:cubicBezTo>
                  <a:pt x="172" y="215"/>
                  <a:pt x="160" y="217"/>
                  <a:pt x="156" y="214"/>
                </a:cubicBezTo>
                <a:cubicBezTo>
                  <a:pt x="154" y="214"/>
                  <a:pt x="154" y="214"/>
                  <a:pt x="154" y="214"/>
                </a:cubicBezTo>
                <a:cubicBezTo>
                  <a:pt x="155" y="215"/>
                  <a:pt x="155" y="215"/>
                  <a:pt x="155" y="215"/>
                </a:cubicBezTo>
                <a:cubicBezTo>
                  <a:pt x="155" y="216"/>
                  <a:pt x="155" y="216"/>
                  <a:pt x="155" y="216"/>
                </a:cubicBezTo>
                <a:cubicBezTo>
                  <a:pt x="152" y="215"/>
                  <a:pt x="145" y="213"/>
                  <a:pt x="143" y="214"/>
                </a:cubicBezTo>
                <a:cubicBezTo>
                  <a:pt x="141" y="213"/>
                  <a:pt x="139" y="211"/>
                  <a:pt x="138" y="209"/>
                </a:cubicBezTo>
                <a:cubicBezTo>
                  <a:pt x="140" y="208"/>
                  <a:pt x="141" y="208"/>
                  <a:pt x="143" y="207"/>
                </a:cubicBezTo>
                <a:cubicBezTo>
                  <a:pt x="145" y="206"/>
                  <a:pt x="148" y="208"/>
                  <a:pt x="150" y="207"/>
                </a:cubicBezTo>
                <a:cubicBezTo>
                  <a:pt x="151" y="208"/>
                  <a:pt x="151" y="208"/>
                  <a:pt x="151" y="210"/>
                </a:cubicBezTo>
                <a:cubicBezTo>
                  <a:pt x="156" y="210"/>
                  <a:pt x="156" y="210"/>
                  <a:pt x="156" y="210"/>
                </a:cubicBezTo>
                <a:cubicBezTo>
                  <a:pt x="156" y="205"/>
                  <a:pt x="158" y="205"/>
                  <a:pt x="157" y="202"/>
                </a:cubicBezTo>
                <a:cubicBezTo>
                  <a:pt x="159" y="201"/>
                  <a:pt x="171" y="201"/>
                  <a:pt x="171" y="201"/>
                </a:cubicBezTo>
                <a:cubicBezTo>
                  <a:pt x="172" y="203"/>
                  <a:pt x="172" y="204"/>
                  <a:pt x="172" y="205"/>
                </a:cubicBezTo>
                <a:cubicBezTo>
                  <a:pt x="174" y="202"/>
                  <a:pt x="186" y="202"/>
                  <a:pt x="191" y="202"/>
                </a:cubicBezTo>
                <a:cubicBezTo>
                  <a:pt x="192" y="201"/>
                  <a:pt x="191" y="201"/>
                  <a:pt x="192" y="200"/>
                </a:cubicBezTo>
                <a:cubicBezTo>
                  <a:pt x="192" y="199"/>
                  <a:pt x="192" y="199"/>
                  <a:pt x="192" y="199"/>
                </a:cubicBezTo>
                <a:cubicBezTo>
                  <a:pt x="189" y="200"/>
                  <a:pt x="191" y="199"/>
                  <a:pt x="189" y="201"/>
                </a:cubicBezTo>
                <a:cubicBezTo>
                  <a:pt x="188" y="201"/>
                  <a:pt x="188" y="201"/>
                  <a:pt x="188" y="201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86" y="198"/>
                  <a:pt x="184" y="199"/>
                </a:cubicBezTo>
                <a:cubicBezTo>
                  <a:pt x="184" y="199"/>
                  <a:pt x="180" y="197"/>
                  <a:pt x="178" y="200"/>
                </a:cubicBezTo>
                <a:cubicBezTo>
                  <a:pt x="177" y="199"/>
                  <a:pt x="177" y="197"/>
                  <a:pt x="177" y="195"/>
                </a:cubicBezTo>
                <a:cubicBezTo>
                  <a:pt x="175" y="195"/>
                  <a:pt x="175" y="197"/>
                  <a:pt x="174" y="197"/>
                </a:cubicBezTo>
                <a:cubicBezTo>
                  <a:pt x="170" y="200"/>
                  <a:pt x="169" y="194"/>
                  <a:pt x="167" y="195"/>
                </a:cubicBezTo>
                <a:cubicBezTo>
                  <a:pt x="163" y="196"/>
                  <a:pt x="161" y="197"/>
                  <a:pt x="158" y="198"/>
                </a:cubicBezTo>
                <a:cubicBezTo>
                  <a:pt x="157" y="198"/>
                  <a:pt x="157" y="197"/>
                  <a:pt x="156" y="197"/>
                </a:cubicBezTo>
                <a:cubicBezTo>
                  <a:pt x="156" y="196"/>
                  <a:pt x="155" y="196"/>
                  <a:pt x="155" y="196"/>
                </a:cubicBezTo>
                <a:cubicBezTo>
                  <a:pt x="157" y="194"/>
                  <a:pt x="159" y="193"/>
                  <a:pt x="161" y="192"/>
                </a:cubicBezTo>
                <a:cubicBezTo>
                  <a:pt x="158" y="187"/>
                  <a:pt x="151" y="191"/>
                  <a:pt x="145" y="192"/>
                </a:cubicBezTo>
                <a:cubicBezTo>
                  <a:pt x="145" y="195"/>
                  <a:pt x="145" y="195"/>
                  <a:pt x="145" y="195"/>
                </a:cubicBezTo>
                <a:cubicBezTo>
                  <a:pt x="149" y="195"/>
                  <a:pt x="149" y="195"/>
                  <a:pt x="149" y="195"/>
                </a:cubicBezTo>
                <a:cubicBezTo>
                  <a:pt x="149" y="197"/>
                  <a:pt x="149" y="197"/>
                  <a:pt x="149" y="197"/>
                </a:cubicBezTo>
                <a:cubicBezTo>
                  <a:pt x="148" y="198"/>
                  <a:pt x="148" y="198"/>
                  <a:pt x="148" y="198"/>
                </a:cubicBezTo>
                <a:cubicBezTo>
                  <a:pt x="145" y="198"/>
                  <a:pt x="143" y="198"/>
                  <a:pt x="142" y="197"/>
                </a:cubicBezTo>
                <a:cubicBezTo>
                  <a:pt x="139" y="196"/>
                  <a:pt x="139" y="197"/>
                  <a:pt x="140" y="194"/>
                </a:cubicBezTo>
                <a:cubicBezTo>
                  <a:pt x="133" y="192"/>
                  <a:pt x="129" y="194"/>
                  <a:pt x="124" y="190"/>
                </a:cubicBezTo>
                <a:cubicBezTo>
                  <a:pt x="123" y="190"/>
                  <a:pt x="123" y="190"/>
                  <a:pt x="123" y="190"/>
                </a:cubicBezTo>
                <a:cubicBezTo>
                  <a:pt x="123" y="189"/>
                  <a:pt x="123" y="189"/>
                  <a:pt x="123" y="189"/>
                </a:cubicBezTo>
                <a:cubicBezTo>
                  <a:pt x="128" y="189"/>
                  <a:pt x="133" y="188"/>
                  <a:pt x="138" y="188"/>
                </a:cubicBezTo>
                <a:cubicBezTo>
                  <a:pt x="139" y="185"/>
                  <a:pt x="139" y="186"/>
                  <a:pt x="140" y="182"/>
                </a:cubicBezTo>
                <a:cubicBezTo>
                  <a:pt x="133" y="182"/>
                  <a:pt x="133" y="182"/>
                  <a:pt x="133" y="182"/>
                </a:cubicBezTo>
                <a:cubicBezTo>
                  <a:pt x="133" y="179"/>
                  <a:pt x="133" y="179"/>
                  <a:pt x="133" y="179"/>
                </a:cubicBezTo>
                <a:cubicBezTo>
                  <a:pt x="141" y="178"/>
                  <a:pt x="148" y="176"/>
                  <a:pt x="152" y="180"/>
                </a:cubicBezTo>
                <a:cubicBezTo>
                  <a:pt x="158" y="180"/>
                  <a:pt x="158" y="179"/>
                  <a:pt x="161" y="177"/>
                </a:cubicBezTo>
                <a:cubicBezTo>
                  <a:pt x="161" y="173"/>
                  <a:pt x="160" y="174"/>
                  <a:pt x="161" y="172"/>
                </a:cubicBezTo>
                <a:cubicBezTo>
                  <a:pt x="159" y="171"/>
                  <a:pt x="157" y="171"/>
                  <a:pt x="155" y="170"/>
                </a:cubicBezTo>
                <a:cubicBezTo>
                  <a:pt x="155" y="170"/>
                  <a:pt x="156" y="169"/>
                  <a:pt x="156" y="169"/>
                </a:cubicBezTo>
                <a:cubicBezTo>
                  <a:pt x="158" y="164"/>
                  <a:pt x="163" y="171"/>
                  <a:pt x="169" y="170"/>
                </a:cubicBezTo>
                <a:cubicBezTo>
                  <a:pt x="167" y="172"/>
                  <a:pt x="166" y="172"/>
                  <a:pt x="166" y="176"/>
                </a:cubicBezTo>
                <a:cubicBezTo>
                  <a:pt x="178" y="174"/>
                  <a:pt x="174" y="165"/>
                  <a:pt x="181" y="179"/>
                </a:cubicBezTo>
                <a:cubicBezTo>
                  <a:pt x="184" y="179"/>
                  <a:pt x="184" y="179"/>
                  <a:pt x="184" y="179"/>
                </a:cubicBezTo>
                <a:cubicBezTo>
                  <a:pt x="185" y="176"/>
                  <a:pt x="185" y="176"/>
                  <a:pt x="185" y="175"/>
                </a:cubicBezTo>
                <a:cubicBezTo>
                  <a:pt x="187" y="174"/>
                  <a:pt x="189" y="175"/>
                  <a:pt x="192" y="176"/>
                </a:cubicBezTo>
                <a:cubicBezTo>
                  <a:pt x="191" y="176"/>
                  <a:pt x="192" y="176"/>
                  <a:pt x="190" y="177"/>
                </a:cubicBezTo>
                <a:cubicBezTo>
                  <a:pt x="191" y="182"/>
                  <a:pt x="192" y="179"/>
                  <a:pt x="192" y="184"/>
                </a:cubicBezTo>
                <a:cubicBezTo>
                  <a:pt x="196" y="185"/>
                  <a:pt x="199" y="185"/>
                  <a:pt x="202" y="185"/>
                </a:cubicBezTo>
                <a:cubicBezTo>
                  <a:pt x="202" y="188"/>
                  <a:pt x="202" y="188"/>
                  <a:pt x="202" y="188"/>
                </a:cubicBezTo>
                <a:cubicBezTo>
                  <a:pt x="199" y="188"/>
                  <a:pt x="199" y="188"/>
                  <a:pt x="199" y="188"/>
                </a:cubicBezTo>
                <a:cubicBezTo>
                  <a:pt x="199" y="191"/>
                  <a:pt x="199" y="191"/>
                  <a:pt x="199" y="191"/>
                </a:cubicBezTo>
                <a:cubicBezTo>
                  <a:pt x="209" y="191"/>
                  <a:pt x="214" y="191"/>
                  <a:pt x="221" y="192"/>
                </a:cubicBezTo>
                <a:close/>
                <a:moveTo>
                  <a:pt x="239" y="215"/>
                </a:moveTo>
                <a:cubicBezTo>
                  <a:pt x="239" y="217"/>
                  <a:pt x="239" y="217"/>
                  <a:pt x="239" y="217"/>
                </a:cubicBezTo>
                <a:cubicBezTo>
                  <a:pt x="237" y="216"/>
                  <a:pt x="237" y="216"/>
                  <a:pt x="236" y="214"/>
                </a:cubicBezTo>
                <a:cubicBezTo>
                  <a:pt x="237" y="215"/>
                  <a:pt x="238" y="215"/>
                  <a:pt x="239" y="215"/>
                </a:cubicBezTo>
                <a:close/>
                <a:moveTo>
                  <a:pt x="231" y="205"/>
                </a:moveTo>
                <a:cubicBezTo>
                  <a:pt x="232" y="206"/>
                  <a:pt x="232" y="205"/>
                  <a:pt x="233" y="206"/>
                </a:cubicBezTo>
                <a:cubicBezTo>
                  <a:pt x="231" y="205"/>
                  <a:pt x="232" y="206"/>
                  <a:pt x="231" y="205"/>
                </a:cubicBezTo>
                <a:close/>
                <a:moveTo>
                  <a:pt x="233" y="218"/>
                </a:moveTo>
                <a:cubicBezTo>
                  <a:pt x="231" y="218"/>
                  <a:pt x="232" y="218"/>
                  <a:pt x="231" y="217"/>
                </a:cubicBezTo>
                <a:cubicBezTo>
                  <a:pt x="232" y="218"/>
                  <a:pt x="232" y="218"/>
                  <a:pt x="233" y="218"/>
                </a:cubicBezTo>
                <a:close/>
                <a:moveTo>
                  <a:pt x="227" y="210"/>
                </a:moveTo>
                <a:cubicBezTo>
                  <a:pt x="230" y="210"/>
                  <a:pt x="230" y="210"/>
                  <a:pt x="230" y="210"/>
                </a:cubicBezTo>
                <a:cubicBezTo>
                  <a:pt x="229" y="212"/>
                  <a:pt x="229" y="212"/>
                  <a:pt x="228" y="214"/>
                </a:cubicBezTo>
                <a:cubicBezTo>
                  <a:pt x="226" y="214"/>
                  <a:pt x="226" y="214"/>
                  <a:pt x="226" y="214"/>
                </a:cubicBezTo>
                <a:cubicBezTo>
                  <a:pt x="228" y="210"/>
                  <a:pt x="226" y="213"/>
                  <a:pt x="227" y="210"/>
                </a:cubicBezTo>
                <a:close/>
                <a:moveTo>
                  <a:pt x="223" y="210"/>
                </a:moveTo>
                <a:cubicBezTo>
                  <a:pt x="223" y="214"/>
                  <a:pt x="223" y="214"/>
                  <a:pt x="223" y="214"/>
                </a:cubicBezTo>
                <a:cubicBezTo>
                  <a:pt x="221" y="213"/>
                  <a:pt x="221" y="213"/>
                  <a:pt x="220" y="213"/>
                </a:cubicBezTo>
                <a:cubicBezTo>
                  <a:pt x="220" y="212"/>
                  <a:pt x="220" y="212"/>
                  <a:pt x="219" y="212"/>
                </a:cubicBezTo>
                <a:cubicBezTo>
                  <a:pt x="220" y="212"/>
                  <a:pt x="220" y="212"/>
                  <a:pt x="220" y="212"/>
                </a:cubicBezTo>
                <a:cubicBezTo>
                  <a:pt x="220" y="210"/>
                  <a:pt x="220" y="210"/>
                  <a:pt x="220" y="210"/>
                </a:cubicBezTo>
                <a:lnTo>
                  <a:pt x="223" y="210"/>
                </a:lnTo>
                <a:close/>
                <a:moveTo>
                  <a:pt x="204" y="275"/>
                </a:moveTo>
                <a:cubicBezTo>
                  <a:pt x="214" y="275"/>
                  <a:pt x="214" y="275"/>
                  <a:pt x="214" y="275"/>
                </a:cubicBezTo>
                <a:cubicBezTo>
                  <a:pt x="210" y="278"/>
                  <a:pt x="209" y="275"/>
                  <a:pt x="206" y="277"/>
                </a:cubicBezTo>
                <a:cubicBezTo>
                  <a:pt x="204" y="276"/>
                  <a:pt x="205" y="278"/>
                  <a:pt x="204" y="275"/>
                </a:cubicBezTo>
                <a:close/>
                <a:moveTo>
                  <a:pt x="189" y="253"/>
                </a:moveTo>
                <a:cubicBezTo>
                  <a:pt x="189" y="253"/>
                  <a:pt x="189" y="253"/>
                  <a:pt x="188" y="252"/>
                </a:cubicBezTo>
                <a:cubicBezTo>
                  <a:pt x="188" y="250"/>
                  <a:pt x="188" y="250"/>
                  <a:pt x="188" y="250"/>
                </a:cubicBezTo>
                <a:cubicBezTo>
                  <a:pt x="191" y="249"/>
                  <a:pt x="196" y="249"/>
                  <a:pt x="198" y="248"/>
                </a:cubicBezTo>
                <a:cubicBezTo>
                  <a:pt x="201" y="248"/>
                  <a:pt x="205" y="247"/>
                  <a:pt x="206" y="249"/>
                </a:cubicBezTo>
                <a:cubicBezTo>
                  <a:pt x="208" y="249"/>
                  <a:pt x="207" y="249"/>
                  <a:pt x="208" y="250"/>
                </a:cubicBezTo>
                <a:cubicBezTo>
                  <a:pt x="207" y="251"/>
                  <a:pt x="207" y="250"/>
                  <a:pt x="206" y="252"/>
                </a:cubicBezTo>
                <a:cubicBezTo>
                  <a:pt x="203" y="252"/>
                  <a:pt x="203" y="250"/>
                  <a:pt x="203" y="250"/>
                </a:cubicBezTo>
                <a:cubicBezTo>
                  <a:pt x="203" y="250"/>
                  <a:pt x="190" y="253"/>
                  <a:pt x="189" y="253"/>
                </a:cubicBezTo>
                <a:close/>
                <a:moveTo>
                  <a:pt x="187" y="251"/>
                </a:moveTo>
                <a:cubicBezTo>
                  <a:pt x="186" y="251"/>
                  <a:pt x="186" y="251"/>
                  <a:pt x="185" y="250"/>
                </a:cubicBezTo>
                <a:cubicBezTo>
                  <a:pt x="187" y="251"/>
                  <a:pt x="186" y="251"/>
                  <a:pt x="187" y="251"/>
                </a:cubicBezTo>
                <a:close/>
                <a:moveTo>
                  <a:pt x="179" y="249"/>
                </a:moveTo>
                <a:cubicBezTo>
                  <a:pt x="185" y="249"/>
                  <a:pt x="185" y="249"/>
                  <a:pt x="185" y="249"/>
                </a:cubicBezTo>
                <a:cubicBezTo>
                  <a:pt x="184" y="250"/>
                  <a:pt x="181" y="250"/>
                  <a:pt x="179" y="249"/>
                </a:cubicBezTo>
                <a:close/>
                <a:moveTo>
                  <a:pt x="174" y="239"/>
                </a:moveTo>
                <a:cubicBezTo>
                  <a:pt x="174" y="239"/>
                  <a:pt x="172" y="243"/>
                  <a:pt x="172" y="242"/>
                </a:cubicBezTo>
                <a:cubicBezTo>
                  <a:pt x="170" y="241"/>
                  <a:pt x="172" y="240"/>
                  <a:pt x="172" y="239"/>
                </a:cubicBezTo>
                <a:lnTo>
                  <a:pt x="174" y="239"/>
                </a:lnTo>
                <a:close/>
                <a:moveTo>
                  <a:pt x="162" y="230"/>
                </a:moveTo>
                <a:cubicBezTo>
                  <a:pt x="161" y="230"/>
                  <a:pt x="162" y="230"/>
                  <a:pt x="160" y="231"/>
                </a:cubicBezTo>
                <a:cubicBezTo>
                  <a:pt x="159" y="229"/>
                  <a:pt x="159" y="230"/>
                  <a:pt x="158" y="228"/>
                </a:cubicBezTo>
                <a:cubicBezTo>
                  <a:pt x="156" y="227"/>
                  <a:pt x="157" y="228"/>
                  <a:pt x="156" y="227"/>
                </a:cubicBezTo>
                <a:cubicBezTo>
                  <a:pt x="158" y="226"/>
                  <a:pt x="160" y="226"/>
                  <a:pt x="161" y="225"/>
                </a:cubicBezTo>
                <a:cubicBezTo>
                  <a:pt x="162" y="225"/>
                  <a:pt x="164" y="226"/>
                  <a:pt x="166" y="226"/>
                </a:cubicBezTo>
                <a:cubicBezTo>
                  <a:pt x="166" y="227"/>
                  <a:pt x="166" y="227"/>
                  <a:pt x="166" y="227"/>
                </a:cubicBezTo>
                <a:cubicBezTo>
                  <a:pt x="163" y="228"/>
                  <a:pt x="163" y="228"/>
                  <a:pt x="162" y="230"/>
                </a:cubicBezTo>
                <a:close/>
                <a:moveTo>
                  <a:pt x="163" y="241"/>
                </a:moveTo>
                <a:cubicBezTo>
                  <a:pt x="163" y="242"/>
                  <a:pt x="163" y="242"/>
                  <a:pt x="163" y="242"/>
                </a:cubicBezTo>
                <a:cubicBezTo>
                  <a:pt x="161" y="242"/>
                  <a:pt x="161" y="242"/>
                  <a:pt x="161" y="242"/>
                </a:cubicBezTo>
                <a:cubicBezTo>
                  <a:pt x="159" y="243"/>
                  <a:pt x="160" y="243"/>
                  <a:pt x="158" y="241"/>
                </a:cubicBezTo>
                <a:lnTo>
                  <a:pt x="163" y="241"/>
                </a:lnTo>
                <a:close/>
                <a:moveTo>
                  <a:pt x="155" y="229"/>
                </a:moveTo>
                <a:cubicBezTo>
                  <a:pt x="153" y="230"/>
                  <a:pt x="153" y="229"/>
                  <a:pt x="151" y="232"/>
                </a:cubicBezTo>
                <a:cubicBezTo>
                  <a:pt x="146" y="232"/>
                  <a:pt x="146" y="232"/>
                  <a:pt x="146" y="232"/>
                </a:cubicBezTo>
                <a:cubicBezTo>
                  <a:pt x="146" y="231"/>
                  <a:pt x="146" y="231"/>
                  <a:pt x="146" y="231"/>
                </a:cubicBezTo>
                <a:cubicBezTo>
                  <a:pt x="148" y="230"/>
                  <a:pt x="151" y="228"/>
                  <a:pt x="152" y="227"/>
                </a:cubicBezTo>
                <a:cubicBezTo>
                  <a:pt x="153" y="227"/>
                  <a:pt x="154" y="228"/>
                  <a:pt x="155" y="229"/>
                </a:cubicBezTo>
                <a:close/>
                <a:moveTo>
                  <a:pt x="132" y="211"/>
                </a:moveTo>
                <a:cubicBezTo>
                  <a:pt x="132" y="212"/>
                  <a:pt x="132" y="212"/>
                  <a:pt x="132" y="212"/>
                </a:cubicBezTo>
                <a:cubicBezTo>
                  <a:pt x="130" y="212"/>
                  <a:pt x="129" y="212"/>
                  <a:pt x="128" y="213"/>
                </a:cubicBezTo>
                <a:cubicBezTo>
                  <a:pt x="124" y="210"/>
                  <a:pt x="125" y="210"/>
                  <a:pt x="126" y="207"/>
                </a:cubicBezTo>
                <a:cubicBezTo>
                  <a:pt x="131" y="207"/>
                  <a:pt x="131" y="207"/>
                  <a:pt x="131" y="207"/>
                </a:cubicBezTo>
                <a:cubicBezTo>
                  <a:pt x="131" y="208"/>
                  <a:pt x="131" y="208"/>
                  <a:pt x="131" y="208"/>
                </a:cubicBezTo>
                <a:cubicBezTo>
                  <a:pt x="131" y="209"/>
                  <a:pt x="132" y="210"/>
                  <a:pt x="132" y="211"/>
                </a:cubicBezTo>
                <a:close/>
                <a:moveTo>
                  <a:pt x="148" y="168"/>
                </a:moveTo>
                <a:cubicBezTo>
                  <a:pt x="149" y="170"/>
                  <a:pt x="148" y="169"/>
                  <a:pt x="149" y="170"/>
                </a:cubicBezTo>
                <a:cubicBezTo>
                  <a:pt x="145" y="177"/>
                  <a:pt x="136" y="172"/>
                  <a:pt x="131" y="177"/>
                </a:cubicBezTo>
                <a:cubicBezTo>
                  <a:pt x="129" y="177"/>
                  <a:pt x="129" y="177"/>
                  <a:pt x="129" y="177"/>
                </a:cubicBezTo>
                <a:cubicBezTo>
                  <a:pt x="130" y="172"/>
                  <a:pt x="134" y="171"/>
                  <a:pt x="137" y="167"/>
                </a:cubicBezTo>
                <a:cubicBezTo>
                  <a:pt x="139" y="167"/>
                  <a:pt x="139" y="167"/>
                  <a:pt x="139" y="167"/>
                </a:cubicBezTo>
                <a:cubicBezTo>
                  <a:pt x="139" y="169"/>
                  <a:pt x="138" y="169"/>
                  <a:pt x="138" y="171"/>
                </a:cubicBezTo>
                <a:cubicBezTo>
                  <a:pt x="143" y="171"/>
                  <a:pt x="144" y="169"/>
                  <a:pt x="148" y="168"/>
                </a:cubicBezTo>
                <a:close/>
                <a:moveTo>
                  <a:pt x="197" y="179"/>
                </a:moveTo>
                <a:cubicBezTo>
                  <a:pt x="198" y="179"/>
                  <a:pt x="198" y="179"/>
                  <a:pt x="199" y="179"/>
                </a:cubicBezTo>
                <a:cubicBezTo>
                  <a:pt x="197" y="179"/>
                  <a:pt x="198" y="179"/>
                  <a:pt x="197" y="179"/>
                </a:cubicBezTo>
                <a:close/>
                <a:moveTo>
                  <a:pt x="203" y="189"/>
                </a:moveTo>
                <a:cubicBezTo>
                  <a:pt x="205" y="190"/>
                  <a:pt x="204" y="189"/>
                  <a:pt x="205" y="190"/>
                </a:cubicBezTo>
                <a:cubicBezTo>
                  <a:pt x="204" y="189"/>
                  <a:pt x="204" y="190"/>
                  <a:pt x="203" y="189"/>
                </a:cubicBezTo>
                <a:close/>
                <a:moveTo>
                  <a:pt x="214" y="174"/>
                </a:moveTo>
                <a:cubicBezTo>
                  <a:pt x="215" y="174"/>
                  <a:pt x="215" y="174"/>
                  <a:pt x="215" y="174"/>
                </a:cubicBezTo>
                <a:cubicBezTo>
                  <a:pt x="215" y="176"/>
                  <a:pt x="215" y="176"/>
                  <a:pt x="215" y="176"/>
                </a:cubicBezTo>
                <a:cubicBezTo>
                  <a:pt x="214" y="176"/>
                  <a:pt x="214" y="176"/>
                  <a:pt x="214" y="176"/>
                </a:cubicBezTo>
                <a:lnTo>
                  <a:pt x="214" y="174"/>
                </a:lnTo>
                <a:close/>
                <a:moveTo>
                  <a:pt x="146" y="136"/>
                </a:moveTo>
                <a:cubicBezTo>
                  <a:pt x="144" y="135"/>
                  <a:pt x="145" y="136"/>
                  <a:pt x="144" y="135"/>
                </a:cubicBezTo>
                <a:cubicBezTo>
                  <a:pt x="145" y="136"/>
                  <a:pt x="145" y="135"/>
                  <a:pt x="146" y="136"/>
                </a:cubicBezTo>
                <a:close/>
                <a:moveTo>
                  <a:pt x="124" y="153"/>
                </a:moveTo>
                <a:cubicBezTo>
                  <a:pt x="128" y="152"/>
                  <a:pt x="134" y="149"/>
                  <a:pt x="137" y="148"/>
                </a:cubicBezTo>
                <a:cubicBezTo>
                  <a:pt x="141" y="147"/>
                  <a:pt x="142" y="150"/>
                  <a:pt x="147" y="148"/>
                </a:cubicBezTo>
                <a:cubicBezTo>
                  <a:pt x="147" y="147"/>
                  <a:pt x="148" y="146"/>
                  <a:pt x="149" y="145"/>
                </a:cubicBezTo>
                <a:cubicBezTo>
                  <a:pt x="152" y="146"/>
                  <a:pt x="155" y="147"/>
                  <a:pt x="158" y="147"/>
                </a:cubicBezTo>
                <a:cubicBezTo>
                  <a:pt x="167" y="146"/>
                  <a:pt x="173" y="144"/>
                  <a:pt x="179" y="142"/>
                </a:cubicBezTo>
                <a:cubicBezTo>
                  <a:pt x="179" y="140"/>
                  <a:pt x="179" y="140"/>
                  <a:pt x="179" y="140"/>
                </a:cubicBezTo>
                <a:cubicBezTo>
                  <a:pt x="178" y="139"/>
                  <a:pt x="178" y="139"/>
                  <a:pt x="178" y="139"/>
                </a:cubicBezTo>
                <a:cubicBezTo>
                  <a:pt x="171" y="139"/>
                  <a:pt x="164" y="140"/>
                  <a:pt x="160" y="143"/>
                </a:cubicBezTo>
                <a:cubicBezTo>
                  <a:pt x="160" y="143"/>
                  <a:pt x="160" y="143"/>
                  <a:pt x="161" y="144"/>
                </a:cubicBezTo>
                <a:cubicBezTo>
                  <a:pt x="157" y="146"/>
                  <a:pt x="153" y="141"/>
                  <a:pt x="149" y="144"/>
                </a:cubicBezTo>
                <a:cubicBezTo>
                  <a:pt x="147" y="144"/>
                  <a:pt x="148" y="143"/>
                  <a:pt x="148" y="145"/>
                </a:cubicBezTo>
                <a:cubicBezTo>
                  <a:pt x="141" y="146"/>
                  <a:pt x="137" y="146"/>
                  <a:pt x="133" y="142"/>
                </a:cubicBezTo>
                <a:cubicBezTo>
                  <a:pt x="133" y="141"/>
                  <a:pt x="133" y="141"/>
                  <a:pt x="132" y="139"/>
                </a:cubicBezTo>
                <a:cubicBezTo>
                  <a:pt x="137" y="138"/>
                  <a:pt x="138" y="138"/>
                  <a:pt x="140" y="135"/>
                </a:cubicBezTo>
                <a:cubicBezTo>
                  <a:pt x="142" y="136"/>
                  <a:pt x="141" y="135"/>
                  <a:pt x="142" y="138"/>
                </a:cubicBezTo>
                <a:cubicBezTo>
                  <a:pt x="144" y="138"/>
                  <a:pt x="147" y="137"/>
                  <a:pt x="149" y="137"/>
                </a:cubicBezTo>
                <a:cubicBezTo>
                  <a:pt x="149" y="134"/>
                  <a:pt x="150" y="135"/>
                  <a:pt x="148" y="134"/>
                </a:cubicBezTo>
                <a:cubicBezTo>
                  <a:pt x="148" y="130"/>
                  <a:pt x="149" y="131"/>
                  <a:pt x="152" y="129"/>
                </a:cubicBezTo>
                <a:cubicBezTo>
                  <a:pt x="153" y="129"/>
                  <a:pt x="167" y="130"/>
                  <a:pt x="170" y="129"/>
                </a:cubicBezTo>
                <a:cubicBezTo>
                  <a:pt x="170" y="127"/>
                  <a:pt x="170" y="126"/>
                  <a:pt x="171" y="125"/>
                </a:cubicBezTo>
                <a:cubicBezTo>
                  <a:pt x="174" y="123"/>
                  <a:pt x="180" y="121"/>
                  <a:pt x="183" y="121"/>
                </a:cubicBezTo>
                <a:cubicBezTo>
                  <a:pt x="182" y="122"/>
                  <a:pt x="182" y="121"/>
                  <a:pt x="181" y="122"/>
                </a:cubicBezTo>
                <a:cubicBezTo>
                  <a:pt x="182" y="125"/>
                  <a:pt x="183" y="126"/>
                  <a:pt x="185" y="127"/>
                </a:cubicBezTo>
                <a:cubicBezTo>
                  <a:pt x="185" y="131"/>
                  <a:pt x="185" y="131"/>
                  <a:pt x="185" y="131"/>
                </a:cubicBezTo>
                <a:cubicBezTo>
                  <a:pt x="188" y="131"/>
                  <a:pt x="188" y="131"/>
                  <a:pt x="188" y="131"/>
                </a:cubicBezTo>
                <a:cubicBezTo>
                  <a:pt x="188" y="128"/>
                  <a:pt x="189" y="129"/>
                  <a:pt x="186" y="127"/>
                </a:cubicBezTo>
                <a:cubicBezTo>
                  <a:pt x="186" y="126"/>
                  <a:pt x="186" y="126"/>
                  <a:pt x="186" y="126"/>
                </a:cubicBezTo>
                <a:cubicBezTo>
                  <a:pt x="189" y="127"/>
                  <a:pt x="189" y="127"/>
                  <a:pt x="190" y="127"/>
                </a:cubicBezTo>
                <a:cubicBezTo>
                  <a:pt x="193" y="129"/>
                  <a:pt x="192" y="131"/>
                  <a:pt x="198" y="132"/>
                </a:cubicBezTo>
                <a:cubicBezTo>
                  <a:pt x="197" y="135"/>
                  <a:pt x="195" y="135"/>
                  <a:pt x="195" y="139"/>
                </a:cubicBezTo>
                <a:cubicBezTo>
                  <a:pt x="198" y="139"/>
                  <a:pt x="198" y="139"/>
                  <a:pt x="198" y="139"/>
                </a:cubicBezTo>
                <a:cubicBezTo>
                  <a:pt x="197" y="141"/>
                  <a:pt x="195" y="141"/>
                  <a:pt x="197" y="142"/>
                </a:cubicBezTo>
                <a:cubicBezTo>
                  <a:pt x="197" y="143"/>
                  <a:pt x="197" y="143"/>
                  <a:pt x="197" y="143"/>
                </a:cubicBezTo>
                <a:cubicBezTo>
                  <a:pt x="192" y="140"/>
                  <a:pt x="190" y="140"/>
                  <a:pt x="184" y="140"/>
                </a:cubicBezTo>
                <a:cubicBezTo>
                  <a:pt x="184" y="143"/>
                  <a:pt x="184" y="143"/>
                  <a:pt x="184" y="143"/>
                </a:cubicBezTo>
                <a:cubicBezTo>
                  <a:pt x="187" y="143"/>
                  <a:pt x="188" y="142"/>
                  <a:pt x="192" y="143"/>
                </a:cubicBezTo>
                <a:cubicBezTo>
                  <a:pt x="198" y="144"/>
                  <a:pt x="206" y="147"/>
                  <a:pt x="212" y="147"/>
                </a:cubicBezTo>
                <a:cubicBezTo>
                  <a:pt x="211" y="149"/>
                  <a:pt x="212" y="148"/>
                  <a:pt x="211" y="149"/>
                </a:cubicBezTo>
                <a:cubicBezTo>
                  <a:pt x="209" y="150"/>
                  <a:pt x="204" y="149"/>
                  <a:pt x="202" y="151"/>
                </a:cubicBezTo>
                <a:cubicBezTo>
                  <a:pt x="200" y="151"/>
                  <a:pt x="200" y="151"/>
                  <a:pt x="200" y="151"/>
                </a:cubicBezTo>
                <a:cubicBezTo>
                  <a:pt x="200" y="154"/>
                  <a:pt x="200" y="154"/>
                  <a:pt x="200" y="154"/>
                </a:cubicBezTo>
                <a:cubicBezTo>
                  <a:pt x="204" y="154"/>
                  <a:pt x="208" y="155"/>
                  <a:pt x="211" y="157"/>
                </a:cubicBezTo>
                <a:cubicBezTo>
                  <a:pt x="212" y="157"/>
                  <a:pt x="212" y="157"/>
                  <a:pt x="213" y="158"/>
                </a:cubicBezTo>
                <a:cubicBezTo>
                  <a:pt x="211" y="161"/>
                  <a:pt x="210" y="165"/>
                  <a:pt x="209" y="169"/>
                </a:cubicBezTo>
                <a:cubicBezTo>
                  <a:pt x="205" y="169"/>
                  <a:pt x="205" y="169"/>
                  <a:pt x="205" y="169"/>
                </a:cubicBezTo>
                <a:cubicBezTo>
                  <a:pt x="205" y="172"/>
                  <a:pt x="205" y="172"/>
                  <a:pt x="205" y="172"/>
                </a:cubicBezTo>
                <a:cubicBezTo>
                  <a:pt x="209" y="172"/>
                  <a:pt x="209" y="172"/>
                  <a:pt x="209" y="172"/>
                </a:cubicBezTo>
                <a:cubicBezTo>
                  <a:pt x="210" y="174"/>
                  <a:pt x="210" y="175"/>
                  <a:pt x="212" y="176"/>
                </a:cubicBezTo>
                <a:cubicBezTo>
                  <a:pt x="209" y="178"/>
                  <a:pt x="205" y="180"/>
                  <a:pt x="200" y="179"/>
                </a:cubicBezTo>
                <a:cubicBezTo>
                  <a:pt x="199" y="176"/>
                  <a:pt x="197" y="176"/>
                  <a:pt x="199" y="174"/>
                </a:cubicBezTo>
                <a:cubicBezTo>
                  <a:pt x="200" y="172"/>
                  <a:pt x="200" y="172"/>
                  <a:pt x="202" y="171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2" y="169"/>
                  <a:pt x="202" y="169"/>
                  <a:pt x="202" y="169"/>
                </a:cubicBezTo>
                <a:cubicBezTo>
                  <a:pt x="199" y="169"/>
                  <a:pt x="190" y="170"/>
                  <a:pt x="190" y="170"/>
                </a:cubicBezTo>
                <a:cubicBezTo>
                  <a:pt x="188" y="170"/>
                  <a:pt x="187" y="170"/>
                  <a:pt x="186" y="169"/>
                </a:cubicBezTo>
                <a:cubicBezTo>
                  <a:pt x="185" y="169"/>
                  <a:pt x="185" y="169"/>
                  <a:pt x="185" y="169"/>
                </a:cubicBezTo>
                <a:cubicBezTo>
                  <a:pt x="185" y="167"/>
                  <a:pt x="185" y="167"/>
                  <a:pt x="185" y="167"/>
                </a:cubicBezTo>
                <a:cubicBezTo>
                  <a:pt x="188" y="167"/>
                  <a:pt x="192" y="167"/>
                  <a:pt x="193" y="166"/>
                </a:cubicBezTo>
                <a:cubicBezTo>
                  <a:pt x="195" y="165"/>
                  <a:pt x="194" y="165"/>
                  <a:pt x="196" y="164"/>
                </a:cubicBezTo>
                <a:cubicBezTo>
                  <a:pt x="196" y="162"/>
                  <a:pt x="196" y="162"/>
                  <a:pt x="196" y="162"/>
                </a:cubicBezTo>
                <a:cubicBezTo>
                  <a:pt x="194" y="163"/>
                  <a:pt x="193" y="163"/>
                  <a:pt x="191" y="163"/>
                </a:cubicBezTo>
                <a:cubicBezTo>
                  <a:pt x="192" y="163"/>
                  <a:pt x="192" y="163"/>
                  <a:pt x="194" y="162"/>
                </a:cubicBezTo>
                <a:cubicBezTo>
                  <a:pt x="194" y="161"/>
                  <a:pt x="194" y="161"/>
                  <a:pt x="194" y="161"/>
                </a:cubicBezTo>
                <a:cubicBezTo>
                  <a:pt x="189" y="161"/>
                  <a:pt x="189" y="162"/>
                  <a:pt x="186" y="163"/>
                </a:cubicBezTo>
                <a:cubicBezTo>
                  <a:pt x="183" y="163"/>
                  <a:pt x="179" y="163"/>
                  <a:pt x="175" y="162"/>
                </a:cubicBezTo>
                <a:cubicBezTo>
                  <a:pt x="175" y="165"/>
                  <a:pt x="175" y="165"/>
                  <a:pt x="175" y="165"/>
                </a:cubicBezTo>
                <a:cubicBezTo>
                  <a:pt x="177" y="166"/>
                  <a:pt x="179" y="166"/>
                  <a:pt x="183" y="166"/>
                </a:cubicBezTo>
                <a:cubicBezTo>
                  <a:pt x="183" y="167"/>
                  <a:pt x="183" y="167"/>
                  <a:pt x="183" y="167"/>
                </a:cubicBezTo>
                <a:cubicBezTo>
                  <a:pt x="176" y="168"/>
                  <a:pt x="176" y="168"/>
                  <a:pt x="169" y="168"/>
                </a:cubicBezTo>
                <a:cubicBezTo>
                  <a:pt x="170" y="163"/>
                  <a:pt x="171" y="165"/>
                  <a:pt x="174" y="162"/>
                </a:cubicBezTo>
                <a:cubicBezTo>
                  <a:pt x="175" y="162"/>
                  <a:pt x="175" y="162"/>
                  <a:pt x="175" y="162"/>
                </a:cubicBezTo>
                <a:cubicBezTo>
                  <a:pt x="175" y="161"/>
                  <a:pt x="175" y="161"/>
                  <a:pt x="175" y="161"/>
                </a:cubicBezTo>
                <a:cubicBezTo>
                  <a:pt x="167" y="161"/>
                  <a:pt x="165" y="164"/>
                  <a:pt x="159" y="162"/>
                </a:cubicBezTo>
                <a:cubicBezTo>
                  <a:pt x="155" y="162"/>
                  <a:pt x="149" y="161"/>
                  <a:pt x="143" y="161"/>
                </a:cubicBezTo>
                <a:cubicBezTo>
                  <a:pt x="142" y="159"/>
                  <a:pt x="143" y="160"/>
                  <a:pt x="142" y="159"/>
                </a:cubicBezTo>
                <a:cubicBezTo>
                  <a:pt x="146" y="155"/>
                  <a:pt x="156" y="154"/>
                  <a:pt x="162" y="153"/>
                </a:cubicBezTo>
                <a:cubicBezTo>
                  <a:pt x="162" y="150"/>
                  <a:pt x="162" y="150"/>
                  <a:pt x="162" y="150"/>
                </a:cubicBezTo>
                <a:cubicBezTo>
                  <a:pt x="157" y="150"/>
                  <a:pt x="157" y="150"/>
                  <a:pt x="157" y="153"/>
                </a:cubicBezTo>
                <a:cubicBezTo>
                  <a:pt x="153" y="152"/>
                  <a:pt x="154" y="151"/>
                  <a:pt x="151" y="153"/>
                </a:cubicBezTo>
                <a:cubicBezTo>
                  <a:pt x="147" y="153"/>
                  <a:pt x="148" y="152"/>
                  <a:pt x="148" y="155"/>
                </a:cubicBezTo>
                <a:cubicBezTo>
                  <a:pt x="139" y="153"/>
                  <a:pt x="138" y="157"/>
                  <a:pt x="128" y="157"/>
                </a:cubicBezTo>
                <a:cubicBezTo>
                  <a:pt x="127" y="156"/>
                  <a:pt x="126" y="155"/>
                  <a:pt x="125" y="154"/>
                </a:cubicBezTo>
                <a:cubicBezTo>
                  <a:pt x="124" y="154"/>
                  <a:pt x="124" y="154"/>
                  <a:pt x="124" y="154"/>
                </a:cubicBezTo>
                <a:lnTo>
                  <a:pt x="124" y="153"/>
                </a:lnTo>
                <a:close/>
                <a:moveTo>
                  <a:pt x="150" y="144"/>
                </a:moveTo>
                <a:cubicBezTo>
                  <a:pt x="152" y="144"/>
                  <a:pt x="151" y="144"/>
                  <a:pt x="152" y="144"/>
                </a:cubicBezTo>
                <a:cubicBezTo>
                  <a:pt x="151" y="144"/>
                  <a:pt x="151" y="144"/>
                  <a:pt x="150" y="144"/>
                </a:cubicBezTo>
                <a:close/>
                <a:moveTo>
                  <a:pt x="124" y="180"/>
                </a:moveTo>
                <a:cubicBezTo>
                  <a:pt x="128" y="180"/>
                  <a:pt x="128" y="180"/>
                  <a:pt x="128" y="180"/>
                </a:cubicBezTo>
                <a:cubicBezTo>
                  <a:pt x="126" y="181"/>
                  <a:pt x="123" y="183"/>
                  <a:pt x="122" y="183"/>
                </a:cubicBezTo>
                <a:cubicBezTo>
                  <a:pt x="122" y="182"/>
                  <a:pt x="122" y="182"/>
                  <a:pt x="122" y="182"/>
                </a:cubicBezTo>
                <a:cubicBezTo>
                  <a:pt x="121" y="182"/>
                  <a:pt x="121" y="182"/>
                  <a:pt x="121" y="182"/>
                </a:cubicBezTo>
                <a:cubicBezTo>
                  <a:pt x="122" y="182"/>
                  <a:pt x="123" y="181"/>
                  <a:pt x="124" y="180"/>
                </a:cubicBezTo>
                <a:close/>
                <a:moveTo>
                  <a:pt x="129" y="229"/>
                </a:moveTo>
                <a:cubicBezTo>
                  <a:pt x="128" y="231"/>
                  <a:pt x="126" y="228"/>
                  <a:pt x="123" y="231"/>
                </a:cubicBezTo>
                <a:cubicBezTo>
                  <a:pt x="122" y="231"/>
                  <a:pt x="122" y="231"/>
                  <a:pt x="122" y="231"/>
                </a:cubicBezTo>
                <a:cubicBezTo>
                  <a:pt x="122" y="229"/>
                  <a:pt x="122" y="229"/>
                  <a:pt x="122" y="229"/>
                </a:cubicBezTo>
                <a:cubicBezTo>
                  <a:pt x="123" y="228"/>
                  <a:pt x="127" y="228"/>
                  <a:pt x="128" y="227"/>
                </a:cubicBezTo>
                <a:cubicBezTo>
                  <a:pt x="128" y="227"/>
                  <a:pt x="128" y="227"/>
                  <a:pt x="129" y="228"/>
                </a:cubicBezTo>
                <a:cubicBezTo>
                  <a:pt x="129" y="228"/>
                  <a:pt x="129" y="228"/>
                  <a:pt x="130" y="229"/>
                </a:cubicBezTo>
                <a:lnTo>
                  <a:pt x="129" y="229"/>
                </a:lnTo>
                <a:close/>
                <a:moveTo>
                  <a:pt x="131" y="221"/>
                </a:moveTo>
                <a:cubicBezTo>
                  <a:pt x="128" y="222"/>
                  <a:pt x="128" y="222"/>
                  <a:pt x="127" y="224"/>
                </a:cubicBezTo>
                <a:cubicBezTo>
                  <a:pt x="125" y="224"/>
                  <a:pt x="125" y="224"/>
                  <a:pt x="125" y="224"/>
                </a:cubicBezTo>
                <a:cubicBezTo>
                  <a:pt x="126" y="223"/>
                  <a:pt x="126" y="221"/>
                  <a:pt x="127" y="220"/>
                </a:cubicBezTo>
                <a:cubicBezTo>
                  <a:pt x="131" y="220"/>
                  <a:pt x="131" y="220"/>
                  <a:pt x="131" y="220"/>
                </a:cubicBezTo>
                <a:lnTo>
                  <a:pt x="131" y="221"/>
                </a:lnTo>
                <a:close/>
                <a:moveTo>
                  <a:pt x="141" y="231"/>
                </a:moveTo>
                <a:cubicBezTo>
                  <a:pt x="137" y="230"/>
                  <a:pt x="135" y="230"/>
                  <a:pt x="133" y="229"/>
                </a:cubicBezTo>
                <a:cubicBezTo>
                  <a:pt x="132" y="229"/>
                  <a:pt x="132" y="229"/>
                  <a:pt x="132" y="229"/>
                </a:cubicBezTo>
                <a:cubicBezTo>
                  <a:pt x="132" y="228"/>
                  <a:pt x="132" y="228"/>
                  <a:pt x="132" y="228"/>
                </a:cubicBezTo>
                <a:cubicBezTo>
                  <a:pt x="136" y="228"/>
                  <a:pt x="138" y="227"/>
                  <a:pt x="140" y="226"/>
                </a:cubicBezTo>
                <a:cubicBezTo>
                  <a:pt x="141" y="226"/>
                  <a:pt x="143" y="226"/>
                  <a:pt x="144" y="227"/>
                </a:cubicBezTo>
                <a:cubicBezTo>
                  <a:pt x="144" y="228"/>
                  <a:pt x="144" y="228"/>
                  <a:pt x="144" y="228"/>
                </a:cubicBezTo>
                <a:cubicBezTo>
                  <a:pt x="141" y="229"/>
                  <a:pt x="142" y="228"/>
                  <a:pt x="141" y="231"/>
                </a:cubicBezTo>
                <a:close/>
                <a:moveTo>
                  <a:pt x="164" y="393"/>
                </a:moveTo>
                <a:cubicBezTo>
                  <a:pt x="162" y="393"/>
                  <a:pt x="162" y="393"/>
                  <a:pt x="161" y="392"/>
                </a:cubicBezTo>
                <a:cubicBezTo>
                  <a:pt x="160" y="391"/>
                  <a:pt x="160" y="392"/>
                  <a:pt x="160" y="390"/>
                </a:cubicBezTo>
                <a:cubicBezTo>
                  <a:pt x="162" y="389"/>
                  <a:pt x="164" y="387"/>
                  <a:pt x="166" y="386"/>
                </a:cubicBezTo>
                <a:cubicBezTo>
                  <a:pt x="170" y="386"/>
                  <a:pt x="169" y="386"/>
                  <a:pt x="168" y="391"/>
                </a:cubicBezTo>
                <a:cubicBezTo>
                  <a:pt x="169" y="391"/>
                  <a:pt x="170" y="391"/>
                  <a:pt x="171" y="390"/>
                </a:cubicBezTo>
                <a:cubicBezTo>
                  <a:pt x="172" y="388"/>
                  <a:pt x="172" y="387"/>
                  <a:pt x="171" y="385"/>
                </a:cubicBezTo>
                <a:cubicBezTo>
                  <a:pt x="173" y="385"/>
                  <a:pt x="173" y="385"/>
                  <a:pt x="174" y="386"/>
                </a:cubicBezTo>
                <a:cubicBezTo>
                  <a:pt x="175" y="387"/>
                  <a:pt x="174" y="388"/>
                  <a:pt x="173" y="390"/>
                </a:cubicBezTo>
                <a:cubicBezTo>
                  <a:pt x="177" y="390"/>
                  <a:pt x="177" y="390"/>
                  <a:pt x="177" y="390"/>
                </a:cubicBezTo>
                <a:cubicBezTo>
                  <a:pt x="174" y="396"/>
                  <a:pt x="167" y="392"/>
                  <a:pt x="164" y="393"/>
                </a:cubicBezTo>
                <a:close/>
                <a:moveTo>
                  <a:pt x="175" y="390"/>
                </a:moveTo>
                <a:cubicBezTo>
                  <a:pt x="175" y="388"/>
                  <a:pt x="175" y="388"/>
                  <a:pt x="175" y="388"/>
                </a:cubicBezTo>
                <a:cubicBezTo>
                  <a:pt x="176" y="388"/>
                  <a:pt x="176" y="388"/>
                  <a:pt x="176" y="388"/>
                </a:cubicBezTo>
                <a:cubicBezTo>
                  <a:pt x="176" y="390"/>
                  <a:pt x="176" y="390"/>
                  <a:pt x="176" y="390"/>
                </a:cubicBezTo>
                <a:lnTo>
                  <a:pt x="175" y="390"/>
                </a:lnTo>
                <a:close/>
                <a:moveTo>
                  <a:pt x="189" y="374"/>
                </a:moveTo>
                <a:cubicBezTo>
                  <a:pt x="187" y="377"/>
                  <a:pt x="186" y="375"/>
                  <a:pt x="184" y="376"/>
                </a:cubicBezTo>
                <a:cubicBezTo>
                  <a:pt x="182" y="376"/>
                  <a:pt x="182" y="376"/>
                  <a:pt x="182" y="376"/>
                </a:cubicBezTo>
                <a:cubicBezTo>
                  <a:pt x="182" y="374"/>
                  <a:pt x="183" y="373"/>
                  <a:pt x="184" y="372"/>
                </a:cubicBezTo>
                <a:cubicBezTo>
                  <a:pt x="189" y="372"/>
                  <a:pt x="189" y="372"/>
                  <a:pt x="189" y="372"/>
                </a:cubicBezTo>
                <a:cubicBezTo>
                  <a:pt x="189" y="374"/>
                  <a:pt x="190" y="373"/>
                  <a:pt x="189" y="374"/>
                </a:cubicBezTo>
                <a:close/>
                <a:moveTo>
                  <a:pt x="210" y="375"/>
                </a:moveTo>
                <a:cubicBezTo>
                  <a:pt x="209" y="377"/>
                  <a:pt x="206" y="377"/>
                  <a:pt x="201" y="377"/>
                </a:cubicBezTo>
                <a:cubicBezTo>
                  <a:pt x="201" y="373"/>
                  <a:pt x="201" y="373"/>
                  <a:pt x="201" y="373"/>
                </a:cubicBezTo>
                <a:cubicBezTo>
                  <a:pt x="201" y="372"/>
                  <a:pt x="201" y="372"/>
                  <a:pt x="202" y="372"/>
                </a:cubicBezTo>
                <a:cubicBezTo>
                  <a:pt x="205" y="371"/>
                  <a:pt x="208" y="370"/>
                  <a:pt x="212" y="371"/>
                </a:cubicBezTo>
                <a:cubicBezTo>
                  <a:pt x="211" y="373"/>
                  <a:pt x="211" y="374"/>
                  <a:pt x="210" y="375"/>
                </a:cubicBezTo>
                <a:close/>
                <a:moveTo>
                  <a:pt x="266" y="361"/>
                </a:moveTo>
                <a:cubicBezTo>
                  <a:pt x="266" y="362"/>
                  <a:pt x="266" y="362"/>
                  <a:pt x="266" y="362"/>
                </a:cubicBezTo>
                <a:cubicBezTo>
                  <a:pt x="265" y="362"/>
                  <a:pt x="265" y="362"/>
                  <a:pt x="265" y="362"/>
                </a:cubicBezTo>
                <a:cubicBezTo>
                  <a:pt x="265" y="359"/>
                  <a:pt x="264" y="360"/>
                  <a:pt x="266" y="357"/>
                </a:cubicBezTo>
                <a:cubicBezTo>
                  <a:pt x="267" y="358"/>
                  <a:pt x="267" y="358"/>
                  <a:pt x="268" y="358"/>
                </a:cubicBezTo>
                <a:cubicBezTo>
                  <a:pt x="269" y="358"/>
                  <a:pt x="269" y="358"/>
                  <a:pt x="269" y="358"/>
                </a:cubicBezTo>
                <a:cubicBezTo>
                  <a:pt x="268" y="359"/>
                  <a:pt x="267" y="360"/>
                  <a:pt x="266" y="361"/>
                </a:cubicBezTo>
                <a:close/>
                <a:moveTo>
                  <a:pt x="357" y="342"/>
                </a:moveTo>
                <a:cubicBezTo>
                  <a:pt x="355" y="343"/>
                  <a:pt x="352" y="342"/>
                  <a:pt x="349" y="344"/>
                </a:cubicBezTo>
                <a:cubicBezTo>
                  <a:pt x="346" y="344"/>
                  <a:pt x="342" y="344"/>
                  <a:pt x="340" y="343"/>
                </a:cubicBezTo>
                <a:cubicBezTo>
                  <a:pt x="339" y="343"/>
                  <a:pt x="339" y="343"/>
                  <a:pt x="339" y="343"/>
                </a:cubicBezTo>
                <a:cubicBezTo>
                  <a:pt x="341" y="338"/>
                  <a:pt x="345" y="340"/>
                  <a:pt x="347" y="337"/>
                </a:cubicBezTo>
                <a:cubicBezTo>
                  <a:pt x="348" y="337"/>
                  <a:pt x="348" y="337"/>
                  <a:pt x="348" y="337"/>
                </a:cubicBezTo>
                <a:cubicBezTo>
                  <a:pt x="350" y="339"/>
                  <a:pt x="352" y="338"/>
                  <a:pt x="356" y="338"/>
                </a:cubicBezTo>
                <a:cubicBezTo>
                  <a:pt x="356" y="338"/>
                  <a:pt x="356" y="339"/>
                  <a:pt x="357" y="340"/>
                </a:cubicBezTo>
                <a:cubicBezTo>
                  <a:pt x="358" y="340"/>
                  <a:pt x="358" y="340"/>
                  <a:pt x="358" y="340"/>
                </a:cubicBezTo>
                <a:cubicBezTo>
                  <a:pt x="357" y="342"/>
                  <a:pt x="357" y="341"/>
                  <a:pt x="357" y="342"/>
                </a:cubicBezTo>
                <a:close/>
                <a:moveTo>
                  <a:pt x="362" y="342"/>
                </a:moveTo>
                <a:cubicBezTo>
                  <a:pt x="362" y="343"/>
                  <a:pt x="362" y="343"/>
                  <a:pt x="362" y="343"/>
                </a:cubicBezTo>
                <a:cubicBezTo>
                  <a:pt x="361" y="343"/>
                  <a:pt x="361" y="343"/>
                  <a:pt x="361" y="343"/>
                </a:cubicBezTo>
                <a:cubicBezTo>
                  <a:pt x="362" y="342"/>
                  <a:pt x="362" y="341"/>
                  <a:pt x="362" y="340"/>
                </a:cubicBezTo>
                <a:cubicBezTo>
                  <a:pt x="363" y="342"/>
                  <a:pt x="364" y="341"/>
                  <a:pt x="362" y="342"/>
                </a:cubicBezTo>
                <a:close/>
                <a:moveTo>
                  <a:pt x="365" y="326"/>
                </a:moveTo>
                <a:cubicBezTo>
                  <a:pt x="363" y="327"/>
                  <a:pt x="358" y="328"/>
                  <a:pt x="357" y="330"/>
                </a:cubicBezTo>
                <a:cubicBezTo>
                  <a:pt x="354" y="329"/>
                  <a:pt x="354" y="329"/>
                  <a:pt x="353" y="326"/>
                </a:cubicBezTo>
                <a:cubicBezTo>
                  <a:pt x="348" y="327"/>
                  <a:pt x="347" y="331"/>
                  <a:pt x="345" y="334"/>
                </a:cubicBezTo>
                <a:cubicBezTo>
                  <a:pt x="343" y="334"/>
                  <a:pt x="342" y="334"/>
                  <a:pt x="340" y="335"/>
                </a:cubicBezTo>
                <a:cubicBezTo>
                  <a:pt x="338" y="333"/>
                  <a:pt x="338" y="333"/>
                  <a:pt x="336" y="333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3" y="330"/>
                  <a:pt x="333" y="330"/>
                  <a:pt x="333" y="330"/>
                </a:cubicBezTo>
                <a:cubicBezTo>
                  <a:pt x="333" y="335"/>
                  <a:pt x="333" y="335"/>
                  <a:pt x="333" y="335"/>
                </a:cubicBezTo>
                <a:cubicBezTo>
                  <a:pt x="332" y="334"/>
                  <a:pt x="332" y="333"/>
                  <a:pt x="331" y="333"/>
                </a:cubicBezTo>
                <a:cubicBezTo>
                  <a:pt x="331" y="333"/>
                  <a:pt x="330" y="334"/>
                  <a:pt x="329" y="335"/>
                </a:cubicBezTo>
                <a:cubicBezTo>
                  <a:pt x="329" y="335"/>
                  <a:pt x="329" y="335"/>
                  <a:pt x="328" y="336"/>
                </a:cubicBezTo>
                <a:cubicBezTo>
                  <a:pt x="330" y="337"/>
                  <a:pt x="331" y="338"/>
                  <a:pt x="333" y="338"/>
                </a:cubicBezTo>
                <a:cubicBezTo>
                  <a:pt x="332" y="340"/>
                  <a:pt x="332" y="340"/>
                  <a:pt x="331" y="342"/>
                </a:cubicBezTo>
                <a:cubicBezTo>
                  <a:pt x="327" y="343"/>
                  <a:pt x="323" y="346"/>
                  <a:pt x="318" y="344"/>
                </a:cubicBezTo>
                <a:cubicBezTo>
                  <a:pt x="317" y="344"/>
                  <a:pt x="317" y="342"/>
                  <a:pt x="313" y="342"/>
                </a:cubicBezTo>
                <a:cubicBezTo>
                  <a:pt x="311" y="343"/>
                  <a:pt x="306" y="346"/>
                  <a:pt x="301" y="344"/>
                </a:cubicBezTo>
                <a:cubicBezTo>
                  <a:pt x="299" y="343"/>
                  <a:pt x="296" y="341"/>
                  <a:pt x="293" y="340"/>
                </a:cubicBezTo>
                <a:cubicBezTo>
                  <a:pt x="287" y="344"/>
                  <a:pt x="284" y="344"/>
                  <a:pt x="272" y="344"/>
                </a:cubicBezTo>
                <a:cubicBezTo>
                  <a:pt x="272" y="340"/>
                  <a:pt x="272" y="340"/>
                  <a:pt x="272" y="340"/>
                </a:cubicBezTo>
                <a:cubicBezTo>
                  <a:pt x="284" y="338"/>
                  <a:pt x="294" y="341"/>
                  <a:pt x="301" y="336"/>
                </a:cubicBezTo>
                <a:cubicBezTo>
                  <a:pt x="301" y="336"/>
                  <a:pt x="305" y="338"/>
                  <a:pt x="306" y="338"/>
                </a:cubicBezTo>
                <a:cubicBezTo>
                  <a:pt x="307" y="339"/>
                  <a:pt x="313" y="338"/>
                  <a:pt x="314" y="338"/>
                </a:cubicBezTo>
                <a:cubicBezTo>
                  <a:pt x="319" y="337"/>
                  <a:pt x="319" y="338"/>
                  <a:pt x="321" y="335"/>
                </a:cubicBezTo>
                <a:cubicBezTo>
                  <a:pt x="322" y="333"/>
                  <a:pt x="321" y="332"/>
                  <a:pt x="322" y="331"/>
                </a:cubicBezTo>
                <a:cubicBezTo>
                  <a:pt x="322" y="329"/>
                  <a:pt x="322" y="329"/>
                  <a:pt x="322" y="329"/>
                </a:cubicBezTo>
                <a:cubicBezTo>
                  <a:pt x="319" y="329"/>
                  <a:pt x="317" y="330"/>
                  <a:pt x="315" y="329"/>
                </a:cubicBezTo>
                <a:cubicBezTo>
                  <a:pt x="313" y="328"/>
                  <a:pt x="314" y="329"/>
                  <a:pt x="314" y="327"/>
                </a:cubicBezTo>
                <a:cubicBezTo>
                  <a:pt x="313" y="324"/>
                  <a:pt x="313" y="325"/>
                  <a:pt x="312" y="322"/>
                </a:cubicBezTo>
                <a:cubicBezTo>
                  <a:pt x="309" y="323"/>
                  <a:pt x="309" y="322"/>
                  <a:pt x="308" y="326"/>
                </a:cubicBezTo>
                <a:cubicBezTo>
                  <a:pt x="308" y="326"/>
                  <a:pt x="307" y="325"/>
                  <a:pt x="307" y="324"/>
                </a:cubicBezTo>
                <a:cubicBezTo>
                  <a:pt x="303" y="322"/>
                  <a:pt x="303" y="325"/>
                  <a:pt x="300" y="327"/>
                </a:cubicBezTo>
                <a:cubicBezTo>
                  <a:pt x="298" y="329"/>
                  <a:pt x="290" y="326"/>
                  <a:pt x="289" y="325"/>
                </a:cubicBezTo>
                <a:cubicBezTo>
                  <a:pt x="288" y="327"/>
                  <a:pt x="287" y="329"/>
                  <a:pt x="286" y="331"/>
                </a:cubicBezTo>
                <a:cubicBezTo>
                  <a:pt x="282" y="332"/>
                  <a:pt x="276" y="330"/>
                  <a:pt x="275" y="330"/>
                </a:cubicBezTo>
                <a:cubicBezTo>
                  <a:pt x="258" y="333"/>
                  <a:pt x="242" y="331"/>
                  <a:pt x="225" y="331"/>
                </a:cubicBezTo>
                <a:cubicBezTo>
                  <a:pt x="225" y="328"/>
                  <a:pt x="225" y="328"/>
                  <a:pt x="225" y="328"/>
                </a:cubicBezTo>
                <a:cubicBezTo>
                  <a:pt x="228" y="327"/>
                  <a:pt x="232" y="327"/>
                  <a:pt x="237" y="327"/>
                </a:cubicBezTo>
                <a:cubicBezTo>
                  <a:pt x="237" y="324"/>
                  <a:pt x="237" y="324"/>
                  <a:pt x="237" y="324"/>
                </a:cubicBezTo>
                <a:cubicBezTo>
                  <a:pt x="232" y="324"/>
                  <a:pt x="232" y="324"/>
                  <a:pt x="227" y="324"/>
                </a:cubicBezTo>
                <a:cubicBezTo>
                  <a:pt x="227" y="321"/>
                  <a:pt x="227" y="321"/>
                  <a:pt x="227" y="321"/>
                </a:cubicBezTo>
                <a:cubicBezTo>
                  <a:pt x="223" y="322"/>
                  <a:pt x="224" y="323"/>
                  <a:pt x="221" y="324"/>
                </a:cubicBezTo>
                <a:cubicBezTo>
                  <a:pt x="219" y="325"/>
                  <a:pt x="215" y="325"/>
                  <a:pt x="214" y="321"/>
                </a:cubicBezTo>
                <a:cubicBezTo>
                  <a:pt x="209" y="322"/>
                  <a:pt x="208" y="325"/>
                  <a:pt x="205" y="328"/>
                </a:cubicBezTo>
                <a:cubicBezTo>
                  <a:pt x="203" y="327"/>
                  <a:pt x="203" y="326"/>
                  <a:pt x="202" y="324"/>
                </a:cubicBezTo>
                <a:cubicBezTo>
                  <a:pt x="199" y="325"/>
                  <a:pt x="196" y="325"/>
                  <a:pt x="193" y="325"/>
                </a:cubicBezTo>
                <a:cubicBezTo>
                  <a:pt x="193" y="328"/>
                  <a:pt x="193" y="328"/>
                  <a:pt x="193" y="328"/>
                </a:cubicBezTo>
                <a:cubicBezTo>
                  <a:pt x="197" y="328"/>
                  <a:pt x="197" y="328"/>
                  <a:pt x="197" y="328"/>
                </a:cubicBezTo>
                <a:cubicBezTo>
                  <a:pt x="197" y="329"/>
                  <a:pt x="197" y="329"/>
                  <a:pt x="197" y="329"/>
                </a:cubicBezTo>
                <a:cubicBezTo>
                  <a:pt x="195" y="330"/>
                  <a:pt x="193" y="331"/>
                  <a:pt x="192" y="334"/>
                </a:cubicBezTo>
                <a:cubicBezTo>
                  <a:pt x="191" y="333"/>
                  <a:pt x="189" y="333"/>
                  <a:pt x="188" y="332"/>
                </a:cubicBezTo>
                <a:cubicBezTo>
                  <a:pt x="187" y="330"/>
                  <a:pt x="189" y="329"/>
                  <a:pt x="188" y="327"/>
                </a:cubicBezTo>
                <a:cubicBezTo>
                  <a:pt x="187" y="326"/>
                  <a:pt x="186" y="327"/>
                  <a:pt x="184" y="326"/>
                </a:cubicBezTo>
                <a:cubicBezTo>
                  <a:pt x="182" y="327"/>
                  <a:pt x="183" y="328"/>
                  <a:pt x="182" y="329"/>
                </a:cubicBezTo>
                <a:cubicBezTo>
                  <a:pt x="178" y="332"/>
                  <a:pt x="169" y="334"/>
                  <a:pt x="165" y="331"/>
                </a:cubicBezTo>
                <a:cubicBezTo>
                  <a:pt x="164" y="331"/>
                  <a:pt x="164" y="331"/>
                  <a:pt x="164" y="331"/>
                </a:cubicBezTo>
                <a:cubicBezTo>
                  <a:pt x="165" y="330"/>
                  <a:pt x="168" y="330"/>
                  <a:pt x="170" y="329"/>
                </a:cubicBezTo>
                <a:cubicBezTo>
                  <a:pt x="170" y="327"/>
                  <a:pt x="170" y="327"/>
                  <a:pt x="170" y="327"/>
                </a:cubicBezTo>
                <a:cubicBezTo>
                  <a:pt x="170" y="327"/>
                  <a:pt x="170" y="326"/>
                  <a:pt x="169" y="326"/>
                </a:cubicBezTo>
                <a:cubicBezTo>
                  <a:pt x="161" y="327"/>
                  <a:pt x="149" y="325"/>
                  <a:pt x="144" y="327"/>
                </a:cubicBezTo>
                <a:cubicBezTo>
                  <a:pt x="144" y="326"/>
                  <a:pt x="144" y="326"/>
                  <a:pt x="144" y="326"/>
                </a:cubicBezTo>
                <a:cubicBezTo>
                  <a:pt x="143" y="326"/>
                  <a:pt x="143" y="326"/>
                  <a:pt x="143" y="325"/>
                </a:cubicBezTo>
                <a:cubicBezTo>
                  <a:pt x="147" y="324"/>
                  <a:pt x="153" y="326"/>
                  <a:pt x="157" y="322"/>
                </a:cubicBezTo>
                <a:cubicBezTo>
                  <a:pt x="159" y="323"/>
                  <a:pt x="158" y="323"/>
                  <a:pt x="160" y="324"/>
                </a:cubicBezTo>
                <a:cubicBezTo>
                  <a:pt x="160" y="325"/>
                  <a:pt x="161" y="325"/>
                  <a:pt x="161" y="325"/>
                </a:cubicBezTo>
                <a:cubicBezTo>
                  <a:pt x="161" y="324"/>
                  <a:pt x="161" y="324"/>
                  <a:pt x="161" y="324"/>
                </a:cubicBezTo>
                <a:cubicBezTo>
                  <a:pt x="164" y="323"/>
                  <a:pt x="164" y="322"/>
                  <a:pt x="165" y="319"/>
                </a:cubicBezTo>
                <a:cubicBezTo>
                  <a:pt x="169" y="319"/>
                  <a:pt x="171" y="320"/>
                  <a:pt x="173" y="322"/>
                </a:cubicBezTo>
                <a:cubicBezTo>
                  <a:pt x="177" y="321"/>
                  <a:pt x="175" y="320"/>
                  <a:pt x="177" y="319"/>
                </a:cubicBezTo>
                <a:cubicBezTo>
                  <a:pt x="182" y="315"/>
                  <a:pt x="198" y="318"/>
                  <a:pt x="202" y="317"/>
                </a:cubicBezTo>
                <a:cubicBezTo>
                  <a:pt x="204" y="316"/>
                  <a:pt x="209" y="313"/>
                  <a:pt x="211" y="313"/>
                </a:cubicBezTo>
                <a:cubicBezTo>
                  <a:pt x="213" y="313"/>
                  <a:pt x="218" y="315"/>
                  <a:pt x="221" y="314"/>
                </a:cubicBezTo>
                <a:cubicBezTo>
                  <a:pt x="233" y="311"/>
                  <a:pt x="242" y="310"/>
                  <a:pt x="254" y="312"/>
                </a:cubicBezTo>
                <a:cubicBezTo>
                  <a:pt x="261" y="313"/>
                  <a:pt x="264" y="310"/>
                  <a:pt x="272" y="312"/>
                </a:cubicBezTo>
                <a:cubicBezTo>
                  <a:pt x="274" y="312"/>
                  <a:pt x="278" y="315"/>
                  <a:pt x="279" y="316"/>
                </a:cubicBezTo>
                <a:cubicBezTo>
                  <a:pt x="283" y="317"/>
                  <a:pt x="288" y="313"/>
                  <a:pt x="290" y="312"/>
                </a:cubicBezTo>
                <a:cubicBezTo>
                  <a:pt x="291" y="313"/>
                  <a:pt x="292" y="313"/>
                  <a:pt x="293" y="314"/>
                </a:cubicBezTo>
                <a:cubicBezTo>
                  <a:pt x="298" y="315"/>
                  <a:pt x="300" y="311"/>
                  <a:pt x="304" y="312"/>
                </a:cubicBezTo>
                <a:cubicBezTo>
                  <a:pt x="305" y="312"/>
                  <a:pt x="305" y="312"/>
                  <a:pt x="305" y="312"/>
                </a:cubicBezTo>
                <a:cubicBezTo>
                  <a:pt x="317" y="315"/>
                  <a:pt x="323" y="317"/>
                  <a:pt x="335" y="316"/>
                </a:cubicBezTo>
                <a:cubicBezTo>
                  <a:pt x="335" y="318"/>
                  <a:pt x="336" y="320"/>
                  <a:pt x="336" y="322"/>
                </a:cubicBezTo>
                <a:cubicBezTo>
                  <a:pt x="339" y="321"/>
                  <a:pt x="339" y="321"/>
                  <a:pt x="340" y="318"/>
                </a:cubicBezTo>
                <a:cubicBezTo>
                  <a:pt x="340" y="318"/>
                  <a:pt x="340" y="318"/>
                  <a:pt x="341" y="319"/>
                </a:cubicBezTo>
                <a:cubicBezTo>
                  <a:pt x="343" y="319"/>
                  <a:pt x="343" y="319"/>
                  <a:pt x="343" y="319"/>
                </a:cubicBezTo>
                <a:cubicBezTo>
                  <a:pt x="342" y="319"/>
                  <a:pt x="342" y="319"/>
                  <a:pt x="342" y="320"/>
                </a:cubicBezTo>
                <a:cubicBezTo>
                  <a:pt x="340" y="322"/>
                  <a:pt x="342" y="320"/>
                  <a:pt x="340" y="321"/>
                </a:cubicBezTo>
                <a:cubicBezTo>
                  <a:pt x="340" y="323"/>
                  <a:pt x="340" y="323"/>
                  <a:pt x="340" y="323"/>
                </a:cubicBezTo>
                <a:cubicBezTo>
                  <a:pt x="343" y="323"/>
                  <a:pt x="344" y="321"/>
                  <a:pt x="347" y="321"/>
                </a:cubicBezTo>
                <a:cubicBezTo>
                  <a:pt x="349" y="321"/>
                  <a:pt x="352" y="324"/>
                  <a:pt x="353" y="324"/>
                </a:cubicBezTo>
                <a:cubicBezTo>
                  <a:pt x="356" y="325"/>
                  <a:pt x="356" y="322"/>
                  <a:pt x="357" y="321"/>
                </a:cubicBezTo>
                <a:cubicBezTo>
                  <a:pt x="360" y="320"/>
                  <a:pt x="359" y="324"/>
                  <a:pt x="360" y="324"/>
                </a:cubicBezTo>
                <a:cubicBezTo>
                  <a:pt x="360" y="324"/>
                  <a:pt x="364" y="323"/>
                  <a:pt x="365" y="323"/>
                </a:cubicBezTo>
                <a:lnTo>
                  <a:pt x="365" y="326"/>
                </a:lnTo>
                <a:close/>
                <a:moveTo>
                  <a:pt x="224" y="323"/>
                </a:moveTo>
                <a:cubicBezTo>
                  <a:pt x="226" y="324"/>
                  <a:pt x="225" y="323"/>
                  <a:pt x="226" y="324"/>
                </a:cubicBezTo>
                <a:cubicBezTo>
                  <a:pt x="224" y="324"/>
                  <a:pt x="225" y="324"/>
                  <a:pt x="224" y="323"/>
                </a:cubicBezTo>
                <a:close/>
                <a:moveTo>
                  <a:pt x="219" y="582"/>
                </a:moveTo>
                <a:cubicBezTo>
                  <a:pt x="221" y="582"/>
                  <a:pt x="220" y="582"/>
                  <a:pt x="221" y="583"/>
                </a:cubicBezTo>
                <a:cubicBezTo>
                  <a:pt x="220" y="582"/>
                  <a:pt x="220" y="582"/>
                  <a:pt x="219" y="582"/>
                </a:cubicBezTo>
                <a:close/>
                <a:moveTo>
                  <a:pt x="237" y="676"/>
                </a:moveTo>
                <a:cubicBezTo>
                  <a:pt x="233" y="676"/>
                  <a:pt x="233" y="676"/>
                  <a:pt x="233" y="676"/>
                </a:cubicBezTo>
                <a:cubicBezTo>
                  <a:pt x="234" y="674"/>
                  <a:pt x="234" y="675"/>
                  <a:pt x="235" y="672"/>
                </a:cubicBezTo>
                <a:cubicBezTo>
                  <a:pt x="238" y="672"/>
                  <a:pt x="238" y="672"/>
                  <a:pt x="238" y="672"/>
                </a:cubicBezTo>
                <a:cubicBezTo>
                  <a:pt x="238" y="674"/>
                  <a:pt x="238" y="675"/>
                  <a:pt x="237" y="676"/>
                </a:cubicBezTo>
                <a:close/>
                <a:moveTo>
                  <a:pt x="285" y="527"/>
                </a:moveTo>
                <a:cubicBezTo>
                  <a:pt x="283" y="526"/>
                  <a:pt x="284" y="527"/>
                  <a:pt x="284" y="525"/>
                </a:cubicBezTo>
                <a:cubicBezTo>
                  <a:pt x="285" y="525"/>
                  <a:pt x="285" y="525"/>
                  <a:pt x="286" y="526"/>
                </a:cubicBezTo>
                <a:cubicBezTo>
                  <a:pt x="285" y="526"/>
                  <a:pt x="285" y="526"/>
                  <a:pt x="285" y="527"/>
                </a:cubicBezTo>
                <a:close/>
                <a:moveTo>
                  <a:pt x="400" y="477"/>
                </a:moveTo>
                <a:cubicBezTo>
                  <a:pt x="402" y="476"/>
                  <a:pt x="402" y="476"/>
                  <a:pt x="403" y="476"/>
                </a:cubicBezTo>
                <a:cubicBezTo>
                  <a:pt x="405" y="477"/>
                  <a:pt x="408" y="479"/>
                  <a:pt x="409" y="481"/>
                </a:cubicBezTo>
                <a:cubicBezTo>
                  <a:pt x="409" y="482"/>
                  <a:pt x="409" y="482"/>
                  <a:pt x="410" y="482"/>
                </a:cubicBezTo>
                <a:cubicBezTo>
                  <a:pt x="409" y="482"/>
                  <a:pt x="409" y="482"/>
                  <a:pt x="409" y="482"/>
                </a:cubicBezTo>
                <a:cubicBezTo>
                  <a:pt x="408" y="483"/>
                  <a:pt x="408" y="484"/>
                  <a:pt x="408" y="485"/>
                </a:cubicBezTo>
                <a:cubicBezTo>
                  <a:pt x="405" y="486"/>
                  <a:pt x="404" y="485"/>
                  <a:pt x="402" y="487"/>
                </a:cubicBezTo>
                <a:cubicBezTo>
                  <a:pt x="399" y="486"/>
                  <a:pt x="399" y="485"/>
                  <a:pt x="396" y="484"/>
                </a:cubicBezTo>
                <a:cubicBezTo>
                  <a:pt x="397" y="480"/>
                  <a:pt x="399" y="480"/>
                  <a:pt x="400" y="477"/>
                </a:cubicBezTo>
                <a:close/>
                <a:moveTo>
                  <a:pt x="411" y="500"/>
                </a:moveTo>
                <a:cubicBezTo>
                  <a:pt x="410" y="500"/>
                  <a:pt x="410" y="500"/>
                  <a:pt x="410" y="500"/>
                </a:cubicBezTo>
                <a:cubicBezTo>
                  <a:pt x="410" y="503"/>
                  <a:pt x="410" y="503"/>
                  <a:pt x="410" y="503"/>
                </a:cubicBezTo>
                <a:cubicBezTo>
                  <a:pt x="408" y="504"/>
                  <a:pt x="409" y="503"/>
                  <a:pt x="408" y="504"/>
                </a:cubicBezTo>
                <a:cubicBezTo>
                  <a:pt x="406" y="504"/>
                  <a:pt x="406" y="504"/>
                  <a:pt x="405" y="503"/>
                </a:cubicBezTo>
                <a:cubicBezTo>
                  <a:pt x="404" y="503"/>
                  <a:pt x="404" y="503"/>
                  <a:pt x="404" y="503"/>
                </a:cubicBezTo>
                <a:cubicBezTo>
                  <a:pt x="406" y="500"/>
                  <a:pt x="408" y="500"/>
                  <a:pt x="408" y="497"/>
                </a:cubicBezTo>
                <a:cubicBezTo>
                  <a:pt x="408" y="498"/>
                  <a:pt x="409" y="499"/>
                  <a:pt x="410" y="499"/>
                </a:cubicBezTo>
                <a:cubicBezTo>
                  <a:pt x="410" y="500"/>
                  <a:pt x="410" y="500"/>
                  <a:pt x="411" y="500"/>
                </a:cubicBezTo>
                <a:close/>
                <a:moveTo>
                  <a:pt x="387" y="354"/>
                </a:moveTo>
                <a:cubicBezTo>
                  <a:pt x="388" y="354"/>
                  <a:pt x="388" y="354"/>
                  <a:pt x="389" y="355"/>
                </a:cubicBezTo>
                <a:cubicBezTo>
                  <a:pt x="388" y="357"/>
                  <a:pt x="388" y="357"/>
                  <a:pt x="387" y="359"/>
                </a:cubicBezTo>
                <a:cubicBezTo>
                  <a:pt x="384" y="358"/>
                  <a:pt x="386" y="360"/>
                  <a:pt x="384" y="357"/>
                </a:cubicBezTo>
                <a:cubicBezTo>
                  <a:pt x="383" y="357"/>
                  <a:pt x="383" y="357"/>
                  <a:pt x="382" y="356"/>
                </a:cubicBezTo>
                <a:cubicBezTo>
                  <a:pt x="385" y="356"/>
                  <a:pt x="386" y="355"/>
                  <a:pt x="387" y="354"/>
                </a:cubicBezTo>
                <a:close/>
                <a:moveTo>
                  <a:pt x="382" y="459"/>
                </a:moveTo>
                <a:cubicBezTo>
                  <a:pt x="385" y="459"/>
                  <a:pt x="387" y="459"/>
                  <a:pt x="388" y="458"/>
                </a:cubicBezTo>
                <a:cubicBezTo>
                  <a:pt x="389" y="458"/>
                  <a:pt x="390" y="458"/>
                  <a:pt x="391" y="459"/>
                </a:cubicBezTo>
                <a:cubicBezTo>
                  <a:pt x="390" y="459"/>
                  <a:pt x="388" y="460"/>
                  <a:pt x="387" y="461"/>
                </a:cubicBezTo>
                <a:cubicBezTo>
                  <a:pt x="385" y="460"/>
                  <a:pt x="384" y="460"/>
                  <a:pt x="383" y="460"/>
                </a:cubicBezTo>
                <a:cubicBezTo>
                  <a:pt x="382" y="460"/>
                  <a:pt x="382" y="460"/>
                  <a:pt x="382" y="460"/>
                </a:cubicBezTo>
                <a:lnTo>
                  <a:pt x="382" y="459"/>
                </a:lnTo>
                <a:close/>
                <a:moveTo>
                  <a:pt x="378" y="460"/>
                </a:moveTo>
                <a:cubicBezTo>
                  <a:pt x="380" y="460"/>
                  <a:pt x="380" y="460"/>
                  <a:pt x="380" y="460"/>
                </a:cubicBezTo>
                <a:cubicBezTo>
                  <a:pt x="380" y="461"/>
                  <a:pt x="380" y="461"/>
                  <a:pt x="379" y="462"/>
                </a:cubicBezTo>
                <a:cubicBezTo>
                  <a:pt x="377" y="462"/>
                  <a:pt x="378" y="462"/>
                  <a:pt x="377" y="461"/>
                </a:cubicBezTo>
                <a:cubicBezTo>
                  <a:pt x="375" y="460"/>
                  <a:pt x="377" y="461"/>
                  <a:pt x="378" y="460"/>
                </a:cubicBezTo>
                <a:close/>
                <a:moveTo>
                  <a:pt x="381" y="468"/>
                </a:moveTo>
                <a:cubicBezTo>
                  <a:pt x="385" y="468"/>
                  <a:pt x="385" y="468"/>
                  <a:pt x="385" y="468"/>
                </a:cubicBezTo>
                <a:cubicBezTo>
                  <a:pt x="385" y="469"/>
                  <a:pt x="385" y="469"/>
                  <a:pt x="385" y="469"/>
                </a:cubicBezTo>
                <a:cubicBezTo>
                  <a:pt x="383" y="470"/>
                  <a:pt x="380" y="472"/>
                  <a:pt x="378" y="474"/>
                </a:cubicBezTo>
                <a:cubicBezTo>
                  <a:pt x="374" y="473"/>
                  <a:pt x="378" y="473"/>
                  <a:pt x="375" y="472"/>
                </a:cubicBezTo>
                <a:cubicBezTo>
                  <a:pt x="377" y="470"/>
                  <a:pt x="379" y="470"/>
                  <a:pt x="381" y="468"/>
                </a:cubicBezTo>
                <a:close/>
                <a:moveTo>
                  <a:pt x="368" y="478"/>
                </a:moveTo>
                <a:cubicBezTo>
                  <a:pt x="373" y="476"/>
                  <a:pt x="380" y="474"/>
                  <a:pt x="384" y="473"/>
                </a:cubicBezTo>
                <a:cubicBezTo>
                  <a:pt x="384" y="474"/>
                  <a:pt x="384" y="474"/>
                  <a:pt x="384" y="474"/>
                </a:cubicBezTo>
                <a:cubicBezTo>
                  <a:pt x="385" y="475"/>
                  <a:pt x="385" y="478"/>
                  <a:pt x="383" y="479"/>
                </a:cubicBezTo>
                <a:cubicBezTo>
                  <a:pt x="384" y="480"/>
                  <a:pt x="385" y="481"/>
                  <a:pt x="386" y="482"/>
                </a:cubicBezTo>
                <a:cubicBezTo>
                  <a:pt x="381" y="484"/>
                  <a:pt x="381" y="487"/>
                  <a:pt x="380" y="491"/>
                </a:cubicBezTo>
                <a:cubicBezTo>
                  <a:pt x="375" y="491"/>
                  <a:pt x="374" y="489"/>
                  <a:pt x="370" y="489"/>
                </a:cubicBezTo>
                <a:cubicBezTo>
                  <a:pt x="371" y="486"/>
                  <a:pt x="371" y="486"/>
                  <a:pt x="373" y="485"/>
                </a:cubicBezTo>
                <a:cubicBezTo>
                  <a:pt x="372" y="483"/>
                  <a:pt x="373" y="483"/>
                  <a:pt x="372" y="482"/>
                </a:cubicBezTo>
                <a:cubicBezTo>
                  <a:pt x="372" y="480"/>
                  <a:pt x="372" y="480"/>
                  <a:pt x="372" y="480"/>
                </a:cubicBezTo>
                <a:cubicBezTo>
                  <a:pt x="368" y="480"/>
                  <a:pt x="368" y="480"/>
                  <a:pt x="368" y="480"/>
                </a:cubicBezTo>
                <a:lnTo>
                  <a:pt x="368" y="478"/>
                </a:lnTo>
                <a:close/>
                <a:moveTo>
                  <a:pt x="365" y="445"/>
                </a:moveTo>
                <a:cubicBezTo>
                  <a:pt x="362" y="445"/>
                  <a:pt x="362" y="445"/>
                  <a:pt x="362" y="445"/>
                </a:cubicBezTo>
                <a:cubicBezTo>
                  <a:pt x="362" y="444"/>
                  <a:pt x="362" y="444"/>
                  <a:pt x="362" y="444"/>
                </a:cubicBezTo>
                <a:cubicBezTo>
                  <a:pt x="364" y="444"/>
                  <a:pt x="363" y="444"/>
                  <a:pt x="364" y="443"/>
                </a:cubicBezTo>
                <a:cubicBezTo>
                  <a:pt x="366" y="444"/>
                  <a:pt x="365" y="444"/>
                  <a:pt x="366" y="444"/>
                </a:cubicBezTo>
                <a:cubicBezTo>
                  <a:pt x="366" y="445"/>
                  <a:pt x="366" y="445"/>
                  <a:pt x="365" y="445"/>
                </a:cubicBezTo>
                <a:close/>
                <a:moveTo>
                  <a:pt x="360" y="478"/>
                </a:moveTo>
                <a:cubicBezTo>
                  <a:pt x="362" y="478"/>
                  <a:pt x="362" y="477"/>
                  <a:pt x="363" y="477"/>
                </a:cubicBezTo>
                <a:cubicBezTo>
                  <a:pt x="364" y="477"/>
                  <a:pt x="365" y="477"/>
                  <a:pt x="366" y="478"/>
                </a:cubicBezTo>
                <a:cubicBezTo>
                  <a:pt x="366" y="478"/>
                  <a:pt x="366" y="478"/>
                  <a:pt x="366" y="478"/>
                </a:cubicBezTo>
                <a:cubicBezTo>
                  <a:pt x="365" y="479"/>
                  <a:pt x="365" y="479"/>
                  <a:pt x="364" y="479"/>
                </a:cubicBezTo>
                <a:cubicBezTo>
                  <a:pt x="360" y="479"/>
                  <a:pt x="360" y="479"/>
                  <a:pt x="360" y="479"/>
                </a:cubicBezTo>
                <a:lnTo>
                  <a:pt x="360" y="478"/>
                </a:lnTo>
                <a:close/>
                <a:moveTo>
                  <a:pt x="338" y="490"/>
                </a:moveTo>
                <a:cubicBezTo>
                  <a:pt x="342" y="490"/>
                  <a:pt x="342" y="490"/>
                  <a:pt x="342" y="490"/>
                </a:cubicBezTo>
                <a:cubicBezTo>
                  <a:pt x="342" y="491"/>
                  <a:pt x="342" y="491"/>
                  <a:pt x="342" y="491"/>
                </a:cubicBezTo>
                <a:cubicBezTo>
                  <a:pt x="341" y="491"/>
                  <a:pt x="340" y="491"/>
                  <a:pt x="339" y="492"/>
                </a:cubicBezTo>
                <a:cubicBezTo>
                  <a:pt x="338" y="493"/>
                  <a:pt x="339" y="493"/>
                  <a:pt x="338" y="494"/>
                </a:cubicBezTo>
                <a:cubicBezTo>
                  <a:pt x="337" y="491"/>
                  <a:pt x="337" y="492"/>
                  <a:pt x="338" y="490"/>
                </a:cubicBezTo>
                <a:close/>
                <a:moveTo>
                  <a:pt x="325" y="505"/>
                </a:moveTo>
                <a:cubicBezTo>
                  <a:pt x="330" y="505"/>
                  <a:pt x="330" y="505"/>
                  <a:pt x="330" y="505"/>
                </a:cubicBezTo>
                <a:cubicBezTo>
                  <a:pt x="331" y="503"/>
                  <a:pt x="330" y="503"/>
                  <a:pt x="331" y="502"/>
                </a:cubicBezTo>
                <a:cubicBezTo>
                  <a:pt x="331" y="500"/>
                  <a:pt x="331" y="500"/>
                  <a:pt x="331" y="500"/>
                </a:cubicBezTo>
                <a:cubicBezTo>
                  <a:pt x="333" y="501"/>
                  <a:pt x="334" y="502"/>
                  <a:pt x="336" y="502"/>
                </a:cubicBezTo>
                <a:cubicBezTo>
                  <a:pt x="337" y="500"/>
                  <a:pt x="338" y="500"/>
                  <a:pt x="340" y="497"/>
                </a:cubicBezTo>
                <a:cubicBezTo>
                  <a:pt x="345" y="497"/>
                  <a:pt x="345" y="497"/>
                  <a:pt x="349" y="497"/>
                </a:cubicBezTo>
                <a:cubicBezTo>
                  <a:pt x="350" y="502"/>
                  <a:pt x="353" y="502"/>
                  <a:pt x="350" y="505"/>
                </a:cubicBezTo>
                <a:cubicBezTo>
                  <a:pt x="351" y="506"/>
                  <a:pt x="350" y="505"/>
                  <a:pt x="352" y="506"/>
                </a:cubicBezTo>
                <a:cubicBezTo>
                  <a:pt x="347" y="509"/>
                  <a:pt x="328" y="511"/>
                  <a:pt x="325" y="510"/>
                </a:cubicBezTo>
                <a:cubicBezTo>
                  <a:pt x="322" y="510"/>
                  <a:pt x="322" y="510"/>
                  <a:pt x="322" y="510"/>
                </a:cubicBezTo>
                <a:cubicBezTo>
                  <a:pt x="323" y="508"/>
                  <a:pt x="324" y="507"/>
                  <a:pt x="325" y="505"/>
                </a:cubicBezTo>
                <a:close/>
                <a:moveTo>
                  <a:pt x="355" y="512"/>
                </a:moveTo>
                <a:cubicBezTo>
                  <a:pt x="355" y="515"/>
                  <a:pt x="355" y="515"/>
                  <a:pt x="355" y="515"/>
                </a:cubicBezTo>
                <a:cubicBezTo>
                  <a:pt x="352" y="515"/>
                  <a:pt x="351" y="517"/>
                  <a:pt x="348" y="516"/>
                </a:cubicBezTo>
                <a:cubicBezTo>
                  <a:pt x="342" y="516"/>
                  <a:pt x="331" y="514"/>
                  <a:pt x="325" y="515"/>
                </a:cubicBezTo>
                <a:cubicBezTo>
                  <a:pt x="325" y="513"/>
                  <a:pt x="325" y="513"/>
                  <a:pt x="325" y="513"/>
                </a:cubicBezTo>
                <a:cubicBezTo>
                  <a:pt x="335" y="511"/>
                  <a:pt x="344" y="511"/>
                  <a:pt x="355" y="512"/>
                </a:cubicBezTo>
                <a:close/>
                <a:moveTo>
                  <a:pt x="293" y="507"/>
                </a:moveTo>
                <a:cubicBezTo>
                  <a:pt x="293" y="507"/>
                  <a:pt x="293" y="508"/>
                  <a:pt x="292" y="508"/>
                </a:cubicBezTo>
                <a:cubicBezTo>
                  <a:pt x="292" y="506"/>
                  <a:pt x="292" y="506"/>
                  <a:pt x="292" y="506"/>
                </a:cubicBezTo>
                <a:cubicBezTo>
                  <a:pt x="294" y="507"/>
                  <a:pt x="293" y="506"/>
                  <a:pt x="294" y="507"/>
                </a:cubicBezTo>
                <a:lnTo>
                  <a:pt x="293" y="507"/>
                </a:lnTo>
                <a:close/>
                <a:moveTo>
                  <a:pt x="297" y="675"/>
                </a:moveTo>
                <a:cubicBezTo>
                  <a:pt x="297" y="677"/>
                  <a:pt x="297" y="677"/>
                  <a:pt x="297" y="677"/>
                </a:cubicBezTo>
                <a:cubicBezTo>
                  <a:pt x="296" y="677"/>
                  <a:pt x="296" y="677"/>
                  <a:pt x="296" y="677"/>
                </a:cubicBezTo>
                <a:cubicBezTo>
                  <a:pt x="296" y="676"/>
                  <a:pt x="297" y="675"/>
                  <a:pt x="297" y="674"/>
                </a:cubicBezTo>
                <a:cubicBezTo>
                  <a:pt x="297" y="675"/>
                  <a:pt x="298" y="675"/>
                  <a:pt x="298" y="675"/>
                </a:cubicBezTo>
                <a:lnTo>
                  <a:pt x="297" y="675"/>
                </a:lnTo>
                <a:close/>
                <a:moveTo>
                  <a:pt x="306" y="525"/>
                </a:moveTo>
                <a:cubicBezTo>
                  <a:pt x="303" y="526"/>
                  <a:pt x="304" y="525"/>
                  <a:pt x="303" y="528"/>
                </a:cubicBezTo>
                <a:cubicBezTo>
                  <a:pt x="300" y="528"/>
                  <a:pt x="300" y="528"/>
                  <a:pt x="300" y="528"/>
                </a:cubicBezTo>
                <a:cubicBezTo>
                  <a:pt x="301" y="526"/>
                  <a:pt x="302" y="525"/>
                  <a:pt x="303" y="523"/>
                </a:cubicBezTo>
                <a:cubicBezTo>
                  <a:pt x="304" y="523"/>
                  <a:pt x="305" y="524"/>
                  <a:pt x="306" y="524"/>
                </a:cubicBezTo>
                <a:lnTo>
                  <a:pt x="306" y="525"/>
                </a:lnTo>
                <a:close/>
                <a:moveTo>
                  <a:pt x="320" y="520"/>
                </a:moveTo>
                <a:cubicBezTo>
                  <a:pt x="320" y="521"/>
                  <a:pt x="321" y="521"/>
                  <a:pt x="322" y="522"/>
                </a:cubicBezTo>
                <a:cubicBezTo>
                  <a:pt x="324" y="522"/>
                  <a:pt x="324" y="522"/>
                  <a:pt x="325" y="521"/>
                </a:cubicBezTo>
                <a:cubicBezTo>
                  <a:pt x="327" y="521"/>
                  <a:pt x="327" y="521"/>
                  <a:pt x="327" y="521"/>
                </a:cubicBezTo>
                <a:cubicBezTo>
                  <a:pt x="327" y="523"/>
                  <a:pt x="327" y="524"/>
                  <a:pt x="326" y="526"/>
                </a:cubicBezTo>
                <a:cubicBezTo>
                  <a:pt x="323" y="527"/>
                  <a:pt x="320" y="529"/>
                  <a:pt x="317" y="527"/>
                </a:cubicBezTo>
                <a:cubicBezTo>
                  <a:pt x="315" y="526"/>
                  <a:pt x="316" y="527"/>
                  <a:pt x="315" y="526"/>
                </a:cubicBezTo>
                <a:cubicBezTo>
                  <a:pt x="317" y="524"/>
                  <a:pt x="319" y="522"/>
                  <a:pt x="320" y="520"/>
                </a:cubicBezTo>
                <a:close/>
                <a:moveTo>
                  <a:pt x="362" y="675"/>
                </a:moveTo>
                <a:cubicBezTo>
                  <a:pt x="360" y="675"/>
                  <a:pt x="361" y="675"/>
                  <a:pt x="360" y="674"/>
                </a:cubicBezTo>
                <a:cubicBezTo>
                  <a:pt x="351" y="674"/>
                  <a:pt x="351" y="674"/>
                  <a:pt x="351" y="674"/>
                </a:cubicBezTo>
                <a:cubicBezTo>
                  <a:pt x="352" y="673"/>
                  <a:pt x="352" y="674"/>
                  <a:pt x="353" y="671"/>
                </a:cubicBezTo>
                <a:cubicBezTo>
                  <a:pt x="357" y="671"/>
                  <a:pt x="359" y="670"/>
                  <a:pt x="361" y="670"/>
                </a:cubicBezTo>
                <a:cubicBezTo>
                  <a:pt x="362" y="670"/>
                  <a:pt x="362" y="670"/>
                  <a:pt x="363" y="671"/>
                </a:cubicBezTo>
                <a:cubicBezTo>
                  <a:pt x="363" y="672"/>
                  <a:pt x="363" y="674"/>
                  <a:pt x="362" y="675"/>
                </a:cubicBezTo>
                <a:close/>
                <a:moveTo>
                  <a:pt x="370" y="673"/>
                </a:moveTo>
                <a:cubicBezTo>
                  <a:pt x="369" y="673"/>
                  <a:pt x="369" y="673"/>
                  <a:pt x="369" y="673"/>
                </a:cubicBezTo>
                <a:cubicBezTo>
                  <a:pt x="369" y="672"/>
                  <a:pt x="368" y="672"/>
                  <a:pt x="368" y="671"/>
                </a:cubicBezTo>
                <a:cubicBezTo>
                  <a:pt x="370" y="671"/>
                  <a:pt x="370" y="671"/>
                  <a:pt x="370" y="671"/>
                </a:cubicBezTo>
                <a:lnTo>
                  <a:pt x="370" y="673"/>
                </a:lnTo>
                <a:close/>
                <a:moveTo>
                  <a:pt x="376" y="535"/>
                </a:moveTo>
                <a:cubicBezTo>
                  <a:pt x="372" y="535"/>
                  <a:pt x="372" y="535"/>
                  <a:pt x="370" y="533"/>
                </a:cubicBezTo>
                <a:cubicBezTo>
                  <a:pt x="368" y="532"/>
                  <a:pt x="370" y="533"/>
                  <a:pt x="371" y="531"/>
                </a:cubicBezTo>
                <a:cubicBezTo>
                  <a:pt x="373" y="532"/>
                  <a:pt x="375" y="532"/>
                  <a:pt x="378" y="532"/>
                </a:cubicBezTo>
                <a:cubicBezTo>
                  <a:pt x="377" y="534"/>
                  <a:pt x="377" y="533"/>
                  <a:pt x="376" y="535"/>
                </a:cubicBezTo>
                <a:close/>
                <a:moveTo>
                  <a:pt x="383" y="678"/>
                </a:moveTo>
                <a:cubicBezTo>
                  <a:pt x="381" y="678"/>
                  <a:pt x="380" y="678"/>
                  <a:pt x="378" y="677"/>
                </a:cubicBezTo>
                <a:cubicBezTo>
                  <a:pt x="378" y="677"/>
                  <a:pt x="378" y="677"/>
                  <a:pt x="378" y="676"/>
                </a:cubicBezTo>
                <a:cubicBezTo>
                  <a:pt x="379" y="676"/>
                  <a:pt x="379" y="675"/>
                  <a:pt x="380" y="674"/>
                </a:cubicBezTo>
                <a:cubicBezTo>
                  <a:pt x="384" y="674"/>
                  <a:pt x="384" y="674"/>
                  <a:pt x="384" y="674"/>
                </a:cubicBezTo>
                <a:cubicBezTo>
                  <a:pt x="384" y="676"/>
                  <a:pt x="384" y="677"/>
                  <a:pt x="383" y="678"/>
                </a:cubicBezTo>
                <a:close/>
                <a:moveTo>
                  <a:pt x="404" y="671"/>
                </a:moveTo>
                <a:cubicBezTo>
                  <a:pt x="403" y="672"/>
                  <a:pt x="401" y="673"/>
                  <a:pt x="397" y="673"/>
                </a:cubicBezTo>
                <a:cubicBezTo>
                  <a:pt x="397" y="676"/>
                  <a:pt x="397" y="676"/>
                  <a:pt x="397" y="676"/>
                </a:cubicBezTo>
                <a:cubicBezTo>
                  <a:pt x="396" y="675"/>
                  <a:pt x="395" y="674"/>
                  <a:pt x="394" y="672"/>
                </a:cubicBezTo>
                <a:cubicBezTo>
                  <a:pt x="393" y="671"/>
                  <a:pt x="393" y="672"/>
                  <a:pt x="393" y="671"/>
                </a:cubicBezTo>
                <a:cubicBezTo>
                  <a:pt x="396" y="668"/>
                  <a:pt x="400" y="664"/>
                  <a:pt x="403" y="661"/>
                </a:cubicBezTo>
                <a:cubicBezTo>
                  <a:pt x="405" y="661"/>
                  <a:pt x="405" y="661"/>
                  <a:pt x="405" y="661"/>
                </a:cubicBezTo>
                <a:cubicBezTo>
                  <a:pt x="406" y="663"/>
                  <a:pt x="405" y="662"/>
                  <a:pt x="406" y="663"/>
                </a:cubicBezTo>
                <a:cubicBezTo>
                  <a:pt x="406" y="667"/>
                  <a:pt x="406" y="669"/>
                  <a:pt x="404" y="671"/>
                </a:cubicBezTo>
                <a:close/>
                <a:moveTo>
                  <a:pt x="416" y="522"/>
                </a:moveTo>
                <a:cubicBezTo>
                  <a:pt x="414" y="523"/>
                  <a:pt x="409" y="523"/>
                  <a:pt x="408" y="524"/>
                </a:cubicBezTo>
                <a:cubicBezTo>
                  <a:pt x="407" y="525"/>
                  <a:pt x="406" y="526"/>
                  <a:pt x="405" y="527"/>
                </a:cubicBezTo>
                <a:cubicBezTo>
                  <a:pt x="386" y="527"/>
                  <a:pt x="386" y="527"/>
                  <a:pt x="386" y="527"/>
                </a:cubicBezTo>
                <a:cubicBezTo>
                  <a:pt x="374" y="530"/>
                  <a:pt x="358" y="528"/>
                  <a:pt x="348" y="531"/>
                </a:cubicBezTo>
                <a:cubicBezTo>
                  <a:pt x="341" y="533"/>
                  <a:pt x="338" y="525"/>
                  <a:pt x="333" y="526"/>
                </a:cubicBezTo>
                <a:cubicBezTo>
                  <a:pt x="330" y="526"/>
                  <a:pt x="330" y="526"/>
                  <a:pt x="330" y="526"/>
                </a:cubicBezTo>
                <a:cubicBezTo>
                  <a:pt x="331" y="527"/>
                  <a:pt x="330" y="527"/>
                  <a:pt x="331" y="528"/>
                </a:cubicBezTo>
                <a:cubicBezTo>
                  <a:pt x="331" y="532"/>
                  <a:pt x="330" y="531"/>
                  <a:pt x="329" y="534"/>
                </a:cubicBezTo>
                <a:cubicBezTo>
                  <a:pt x="325" y="535"/>
                  <a:pt x="323" y="535"/>
                  <a:pt x="318" y="534"/>
                </a:cubicBezTo>
                <a:cubicBezTo>
                  <a:pt x="318" y="534"/>
                  <a:pt x="317" y="534"/>
                  <a:pt x="317" y="533"/>
                </a:cubicBezTo>
                <a:cubicBezTo>
                  <a:pt x="317" y="531"/>
                  <a:pt x="317" y="531"/>
                  <a:pt x="318" y="530"/>
                </a:cubicBezTo>
                <a:cubicBezTo>
                  <a:pt x="322" y="530"/>
                  <a:pt x="324" y="530"/>
                  <a:pt x="326" y="531"/>
                </a:cubicBezTo>
                <a:cubicBezTo>
                  <a:pt x="329" y="527"/>
                  <a:pt x="330" y="526"/>
                  <a:pt x="331" y="521"/>
                </a:cubicBezTo>
                <a:cubicBezTo>
                  <a:pt x="336" y="521"/>
                  <a:pt x="340" y="521"/>
                  <a:pt x="343" y="519"/>
                </a:cubicBezTo>
                <a:cubicBezTo>
                  <a:pt x="345" y="521"/>
                  <a:pt x="343" y="519"/>
                  <a:pt x="343" y="522"/>
                </a:cubicBezTo>
                <a:cubicBezTo>
                  <a:pt x="350" y="522"/>
                  <a:pt x="357" y="521"/>
                  <a:pt x="363" y="516"/>
                </a:cubicBezTo>
                <a:cubicBezTo>
                  <a:pt x="364" y="516"/>
                  <a:pt x="364" y="516"/>
                  <a:pt x="364" y="516"/>
                </a:cubicBezTo>
                <a:cubicBezTo>
                  <a:pt x="363" y="514"/>
                  <a:pt x="362" y="514"/>
                  <a:pt x="360" y="513"/>
                </a:cubicBezTo>
                <a:cubicBezTo>
                  <a:pt x="360" y="512"/>
                  <a:pt x="360" y="512"/>
                  <a:pt x="360" y="512"/>
                </a:cubicBezTo>
                <a:cubicBezTo>
                  <a:pt x="360" y="512"/>
                  <a:pt x="360" y="512"/>
                  <a:pt x="360" y="512"/>
                </a:cubicBezTo>
                <a:cubicBezTo>
                  <a:pt x="360" y="510"/>
                  <a:pt x="360" y="510"/>
                  <a:pt x="360" y="510"/>
                </a:cubicBezTo>
                <a:cubicBezTo>
                  <a:pt x="363" y="509"/>
                  <a:pt x="365" y="509"/>
                  <a:pt x="371" y="509"/>
                </a:cubicBezTo>
                <a:cubicBezTo>
                  <a:pt x="367" y="506"/>
                  <a:pt x="363" y="508"/>
                  <a:pt x="360" y="506"/>
                </a:cubicBezTo>
                <a:cubicBezTo>
                  <a:pt x="358" y="506"/>
                  <a:pt x="358" y="506"/>
                  <a:pt x="358" y="506"/>
                </a:cubicBezTo>
                <a:cubicBezTo>
                  <a:pt x="358" y="501"/>
                  <a:pt x="360" y="502"/>
                  <a:pt x="361" y="498"/>
                </a:cubicBezTo>
                <a:cubicBezTo>
                  <a:pt x="364" y="499"/>
                  <a:pt x="365" y="500"/>
                  <a:pt x="367" y="499"/>
                </a:cubicBezTo>
                <a:cubicBezTo>
                  <a:pt x="369" y="501"/>
                  <a:pt x="369" y="501"/>
                  <a:pt x="370" y="504"/>
                </a:cubicBezTo>
                <a:cubicBezTo>
                  <a:pt x="370" y="505"/>
                  <a:pt x="370" y="504"/>
                  <a:pt x="369" y="505"/>
                </a:cubicBezTo>
                <a:cubicBezTo>
                  <a:pt x="370" y="506"/>
                  <a:pt x="372" y="506"/>
                  <a:pt x="375" y="506"/>
                </a:cubicBezTo>
                <a:cubicBezTo>
                  <a:pt x="375" y="502"/>
                  <a:pt x="377" y="501"/>
                  <a:pt x="377" y="498"/>
                </a:cubicBezTo>
                <a:cubicBezTo>
                  <a:pt x="379" y="497"/>
                  <a:pt x="378" y="498"/>
                  <a:pt x="379" y="496"/>
                </a:cubicBezTo>
                <a:cubicBezTo>
                  <a:pt x="381" y="496"/>
                  <a:pt x="383" y="496"/>
                  <a:pt x="385" y="496"/>
                </a:cubicBezTo>
                <a:cubicBezTo>
                  <a:pt x="385" y="499"/>
                  <a:pt x="385" y="499"/>
                  <a:pt x="385" y="499"/>
                </a:cubicBezTo>
                <a:cubicBezTo>
                  <a:pt x="390" y="499"/>
                  <a:pt x="390" y="497"/>
                  <a:pt x="394" y="496"/>
                </a:cubicBezTo>
                <a:cubicBezTo>
                  <a:pt x="395" y="496"/>
                  <a:pt x="394" y="496"/>
                  <a:pt x="395" y="496"/>
                </a:cubicBezTo>
                <a:cubicBezTo>
                  <a:pt x="395" y="499"/>
                  <a:pt x="395" y="499"/>
                  <a:pt x="395" y="499"/>
                </a:cubicBezTo>
                <a:cubicBezTo>
                  <a:pt x="399" y="499"/>
                  <a:pt x="400" y="499"/>
                  <a:pt x="401" y="496"/>
                </a:cubicBezTo>
                <a:cubicBezTo>
                  <a:pt x="402" y="496"/>
                  <a:pt x="402" y="496"/>
                  <a:pt x="402" y="496"/>
                </a:cubicBezTo>
                <a:cubicBezTo>
                  <a:pt x="402" y="500"/>
                  <a:pt x="401" y="500"/>
                  <a:pt x="400" y="503"/>
                </a:cubicBezTo>
                <a:cubicBezTo>
                  <a:pt x="395" y="504"/>
                  <a:pt x="395" y="504"/>
                  <a:pt x="391" y="501"/>
                </a:cubicBezTo>
                <a:cubicBezTo>
                  <a:pt x="389" y="503"/>
                  <a:pt x="387" y="504"/>
                  <a:pt x="384" y="505"/>
                </a:cubicBezTo>
                <a:cubicBezTo>
                  <a:pt x="386" y="509"/>
                  <a:pt x="386" y="508"/>
                  <a:pt x="389" y="509"/>
                </a:cubicBezTo>
                <a:cubicBezTo>
                  <a:pt x="389" y="511"/>
                  <a:pt x="389" y="511"/>
                  <a:pt x="389" y="511"/>
                </a:cubicBezTo>
                <a:cubicBezTo>
                  <a:pt x="388" y="512"/>
                  <a:pt x="389" y="511"/>
                  <a:pt x="388" y="513"/>
                </a:cubicBezTo>
                <a:cubicBezTo>
                  <a:pt x="385" y="512"/>
                  <a:pt x="386" y="513"/>
                  <a:pt x="385" y="511"/>
                </a:cubicBezTo>
                <a:cubicBezTo>
                  <a:pt x="381" y="511"/>
                  <a:pt x="380" y="512"/>
                  <a:pt x="378" y="515"/>
                </a:cubicBezTo>
                <a:cubicBezTo>
                  <a:pt x="378" y="515"/>
                  <a:pt x="378" y="515"/>
                  <a:pt x="378" y="515"/>
                </a:cubicBezTo>
                <a:cubicBezTo>
                  <a:pt x="379" y="518"/>
                  <a:pt x="379" y="518"/>
                  <a:pt x="380" y="520"/>
                </a:cubicBezTo>
                <a:cubicBezTo>
                  <a:pt x="385" y="519"/>
                  <a:pt x="385" y="518"/>
                  <a:pt x="386" y="514"/>
                </a:cubicBezTo>
                <a:cubicBezTo>
                  <a:pt x="390" y="514"/>
                  <a:pt x="395" y="514"/>
                  <a:pt x="397" y="513"/>
                </a:cubicBezTo>
                <a:cubicBezTo>
                  <a:pt x="397" y="512"/>
                  <a:pt x="398" y="512"/>
                  <a:pt x="396" y="512"/>
                </a:cubicBezTo>
                <a:cubicBezTo>
                  <a:pt x="396" y="511"/>
                  <a:pt x="396" y="511"/>
                  <a:pt x="396" y="511"/>
                </a:cubicBezTo>
                <a:cubicBezTo>
                  <a:pt x="398" y="511"/>
                  <a:pt x="398" y="511"/>
                  <a:pt x="399" y="512"/>
                </a:cubicBezTo>
                <a:cubicBezTo>
                  <a:pt x="404" y="512"/>
                  <a:pt x="405" y="512"/>
                  <a:pt x="408" y="513"/>
                </a:cubicBezTo>
                <a:cubicBezTo>
                  <a:pt x="408" y="514"/>
                  <a:pt x="408" y="514"/>
                  <a:pt x="408" y="514"/>
                </a:cubicBezTo>
                <a:cubicBezTo>
                  <a:pt x="400" y="514"/>
                  <a:pt x="400" y="514"/>
                  <a:pt x="400" y="514"/>
                </a:cubicBezTo>
                <a:cubicBezTo>
                  <a:pt x="400" y="517"/>
                  <a:pt x="400" y="517"/>
                  <a:pt x="400" y="517"/>
                </a:cubicBezTo>
                <a:cubicBezTo>
                  <a:pt x="407" y="517"/>
                  <a:pt x="409" y="518"/>
                  <a:pt x="416" y="519"/>
                </a:cubicBezTo>
                <a:lnTo>
                  <a:pt x="416" y="522"/>
                </a:lnTo>
                <a:close/>
                <a:moveTo>
                  <a:pt x="422" y="525"/>
                </a:moveTo>
                <a:cubicBezTo>
                  <a:pt x="421" y="525"/>
                  <a:pt x="421" y="525"/>
                  <a:pt x="421" y="525"/>
                </a:cubicBezTo>
                <a:cubicBezTo>
                  <a:pt x="421" y="524"/>
                  <a:pt x="422" y="523"/>
                  <a:pt x="422" y="522"/>
                </a:cubicBezTo>
                <a:cubicBezTo>
                  <a:pt x="424" y="522"/>
                  <a:pt x="424" y="522"/>
                  <a:pt x="424" y="522"/>
                </a:cubicBezTo>
                <a:cubicBezTo>
                  <a:pt x="423" y="525"/>
                  <a:pt x="423" y="523"/>
                  <a:pt x="422" y="525"/>
                </a:cubicBezTo>
                <a:close/>
                <a:moveTo>
                  <a:pt x="440" y="669"/>
                </a:moveTo>
                <a:cubicBezTo>
                  <a:pt x="438" y="669"/>
                  <a:pt x="438" y="669"/>
                  <a:pt x="438" y="669"/>
                </a:cubicBezTo>
                <a:cubicBezTo>
                  <a:pt x="438" y="668"/>
                  <a:pt x="437" y="668"/>
                  <a:pt x="437" y="668"/>
                </a:cubicBezTo>
                <a:cubicBezTo>
                  <a:pt x="438" y="665"/>
                  <a:pt x="438" y="665"/>
                  <a:pt x="439" y="663"/>
                </a:cubicBezTo>
                <a:cubicBezTo>
                  <a:pt x="441" y="664"/>
                  <a:pt x="440" y="663"/>
                  <a:pt x="441" y="664"/>
                </a:cubicBezTo>
                <a:cubicBezTo>
                  <a:pt x="442" y="664"/>
                  <a:pt x="442" y="664"/>
                  <a:pt x="442" y="664"/>
                </a:cubicBezTo>
                <a:cubicBezTo>
                  <a:pt x="441" y="666"/>
                  <a:pt x="440" y="666"/>
                  <a:pt x="440" y="669"/>
                </a:cubicBezTo>
                <a:close/>
                <a:moveTo>
                  <a:pt x="447" y="668"/>
                </a:moveTo>
                <a:cubicBezTo>
                  <a:pt x="443" y="668"/>
                  <a:pt x="443" y="668"/>
                  <a:pt x="443" y="668"/>
                </a:cubicBezTo>
                <a:cubicBezTo>
                  <a:pt x="443" y="665"/>
                  <a:pt x="443" y="665"/>
                  <a:pt x="443" y="665"/>
                </a:cubicBezTo>
                <a:cubicBezTo>
                  <a:pt x="444" y="664"/>
                  <a:pt x="445" y="664"/>
                  <a:pt x="447" y="663"/>
                </a:cubicBezTo>
                <a:cubicBezTo>
                  <a:pt x="447" y="664"/>
                  <a:pt x="447" y="665"/>
                  <a:pt x="448" y="666"/>
                </a:cubicBezTo>
                <a:cubicBezTo>
                  <a:pt x="447" y="667"/>
                  <a:pt x="447" y="666"/>
                  <a:pt x="447" y="668"/>
                </a:cubicBezTo>
                <a:close/>
                <a:moveTo>
                  <a:pt x="472" y="79"/>
                </a:moveTo>
                <a:cubicBezTo>
                  <a:pt x="475" y="79"/>
                  <a:pt x="475" y="79"/>
                  <a:pt x="475" y="79"/>
                </a:cubicBezTo>
                <a:cubicBezTo>
                  <a:pt x="475" y="80"/>
                  <a:pt x="475" y="80"/>
                  <a:pt x="475" y="80"/>
                </a:cubicBezTo>
                <a:cubicBezTo>
                  <a:pt x="473" y="81"/>
                  <a:pt x="473" y="81"/>
                  <a:pt x="471" y="82"/>
                </a:cubicBezTo>
                <a:cubicBezTo>
                  <a:pt x="471" y="81"/>
                  <a:pt x="471" y="81"/>
                  <a:pt x="471" y="81"/>
                </a:cubicBezTo>
                <a:cubicBezTo>
                  <a:pt x="469" y="81"/>
                  <a:pt x="469" y="81"/>
                  <a:pt x="469" y="81"/>
                </a:cubicBezTo>
                <a:cubicBezTo>
                  <a:pt x="470" y="80"/>
                  <a:pt x="471" y="80"/>
                  <a:pt x="472" y="79"/>
                </a:cubicBezTo>
                <a:close/>
                <a:moveTo>
                  <a:pt x="472" y="663"/>
                </a:moveTo>
                <a:cubicBezTo>
                  <a:pt x="472" y="664"/>
                  <a:pt x="472" y="664"/>
                  <a:pt x="472" y="664"/>
                </a:cubicBezTo>
                <a:cubicBezTo>
                  <a:pt x="472" y="664"/>
                  <a:pt x="472" y="665"/>
                  <a:pt x="471" y="665"/>
                </a:cubicBezTo>
                <a:cubicBezTo>
                  <a:pt x="469" y="664"/>
                  <a:pt x="470" y="665"/>
                  <a:pt x="469" y="663"/>
                </a:cubicBezTo>
                <a:lnTo>
                  <a:pt x="472" y="663"/>
                </a:lnTo>
                <a:close/>
                <a:moveTo>
                  <a:pt x="480" y="670"/>
                </a:moveTo>
                <a:cubicBezTo>
                  <a:pt x="478" y="671"/>
                  <a:pt x="479" y="670"/>
                  <a:pt x="478" y="672"/>
                </a:cubicBezTo>
                <a:cubicBezTo>
                  <a:pt x="476" y="673"/>
                  <a:pt x="477" y="673"/>
                  <a:pt x="476" y="673"/>
                </a:cubicBezTo>
                <a:cubicBezTo>
                  <a:pt x="472" y="673"/>
                  <a:pt x="472" y="673"/>
                  <a:pt x="470" y="672"/>
                </a:cubicBezTo>
                <a:cubicBezTo>
                  <a:pt x="469" y="672"/>
                  <a:pt x="469" y="672"/>
                  <a:pt x="469" y="672"/>
                </a:cubicBezTo>
                <a:cubicBezTo>
                  <a:pt x="471" y="670"/>
                  <a:pt x="472" y="668"/>
                  <a:pt x="474" y="667"/>
                </a:cubicBezTo>
                <a:cubicBezTo>
                  <a:pt x="477" y="668"/>
                  <a:pt x="476" y="668"/>
                  <a:pt x="480" y="669"/>
                </a:cubicBezTo>
                <a:lnTo>
                  <a:pt x="480" y="670"/>
                </a:lnTo>
                <a:close/>
                <a:moveTo>
                  <a:pt x="483" y="662"/>
                </a:moveTo>
                <a:cubicBezTo>
                  <a:pt x="482" y="665"/>
                  <a:pt x="481" y="665"/>
                  <a:pt x="478" y="666"/>
                </a:cubicBezTo>
                <a:cubicBezTo>
                  <a:pt x="478" y="665"/>
                  <a:pt x="478" y="665"/>
                  <a:pt x="478" y="665"/>
                </a:cubicBezTo>
                <a:cubicBezTo>
                  <a:pt x="478" y="665"/>
                  <a:pt x="477" y="664"/>
                  <a:pt x="477" y="664"/>
                </a:cubicBezTo>
                <a:cubicBezTo>
                  <a:pt x="479" y="663"/>
                  <a:pt x="482" y="661"/>
                  <a:pt x="483" y="659"/>
                </a:cubicBezTo>
                <a:cubicBezTo>
                  <a:pt x="484" y="661"/>
                  <a:pt x="484" y="660"/>
                  <a:pt x="483" y="662"/>
                </a:cubicBezTo>
                <a:close/>
                <a:moveTo>
                  <a:pt x="489" y="664"/>
                </a:moveTo>
                <a:cubicBezTo>
                  <a:pt x="486" y="664"/>
                  <a:pt x="486" y="664"/>
                  <a:pt x="486" y="664"/>
                </a:cubicBezTo>
                <a:cubicBezTo>
                  <a:pt x="488" y="662"/>
                  <a:pt x="489" y="660"/>
                  <a:pt x="490" y="657"/>
                </a:cubicBezTo>
                <a:cubicBezTo>
                  <a:pt x="491" y="657"/>
                  <a:pt x="491" y="657"/>
                  <a:pt x="491" y="657"/>
                </a:cubicBezTo>
                <a:cubicBezTo>
                  <a:pt x="491" y="661"/>
                  <a:pt x="490" y="661"/>
                  <a:pt x="489" y="664"/>
                </a:cubicBezTo>
                <a:close/>
                <a:moveTo>
                  <a:pt x="493" y="670"/>
                </a:moveTo>
                <a:cubicBezTo>
                  <a:pt x="492" y="669"/>
                  <a:pt x="492" y="669"/>
                  <a:pt x="492" y="667"/>
                </a:cubicBezTo>
                <a:cubicBezTo>
                  <a:pt x="493" y="667"/>
                  <a:pt x="493" y="667"/>
                  <a:pt x="493" y="667"/>
                </a:cubicBezTo>
                <a:lnTo>
                  <a:pt x="493" y="670"/>
                </a:lnTo>
                <a:close/>
                <a:moveTo>
                  <a:pt x="498" y="68"/>
                </a:moveTo>
                <a:cubicBezTo>
                  <a:pt x="501" y="68"/>
                  <a:pt x="501" y="68"/>
                  <a:pt x="501" y="68"/>
                </a:cubicBezTo>
                <a:cubicBezTo>
                  <a:pt x="499" y="69"/>
                  <a:pt x="499" y="69"/>
                  <a:pt x="498" y="68"/>
                </a:cubicBezTo>
                <a:close/>
                <a:moveTo>
                  <a:pt x="508" y="516"/>
                </a:moveTo>
                <a:cubicBezTo>
                  <a:pt x="506" y="517"/>
                  <a:pt x="507" y="517"/>
                  <a:pt x="506" y="517"/>
                </a:cubicBezTo>
                <a:cubicBezTo>
                  <a:pt x="502" y="517"/>
                  <a:pt x="504" y="517"/>
                  <a:pt x="502" y="514"/>
                </a:cubicBezTo>
                <a:cubicBezTo>
                  <a:pt x="504" y="514"/>
                  <a:pt x="504" y="513"/>
                  <a:pt x="505" y="513"/>
                </a:cubicBezTo>
                <a:cubicBezTo>
                  <a:pt x="507" y="514"/>
                  <a:pt x="506" y="513"/>
                  <a:pt x="507" y="515"/>
                </a:cubicBezTo>
                <a:cubicBezTo>
                  <a:pt x="508" y="515"/>
                  <a:pt x="508" y="515"/>
                  <a:pt x="508" y="515"/>
                </a:cubicBezTo>
                <a:lnTo>
                  <a:pt x="508" y="516"/>
                </a:lnTo>
                <a:close/>
                <a:moveTo>
                  <a:pt x="511" y="516"/>
                </a:moveTo>
                <a:cubicBezTo>
                  <a:pt x="510" y="518"/>
                  <a:pt x="511" y="517"/>
                  <a:pt x="510" y="518"/>
                </a:cubicBezTo>
                <a:cubicBezTo>
                  <a:pt x="510" y="517"/>
                  <a:pt x="510" y="517"/>
                  <a:pt x="510" y="517"/>
                </a:cubicBezTo>
                <a:cubicBezTo>
                  <a:pt x="509" y="516"/>
                  <a:pt x="510" y="516"/>
                  <a:pt x="511" y="513"/>
                </a:cubicBezTo>
                <a:cubicBezTo>
                  <a:pt x="513" y="513"/>
                  <a:pt x="513" y="513"/>
                  <a:pt x="513" y="513"/>
                </a:cubicBezTo>
                <a:cubicBezTo>
                  <a:pt x="512" y="515"/>
                  <a:pt x="512" y="515"/>
                  <a:pt x="511" y="516"/>
                </a:cubicBezTo>
                <a:close/>
                <a:moveTo>
                  <a:pt x="513" y="74"/>
                </a:moveTo>
                <a:cubicBezTo>
                  <a:pt x="512" y="75"/>
                  <a:pt x="511" y="75"/>
                  <a:pt x="510" y="75"/>
                </a:cubicBezTo>
                <a:cubicBezTo>
                  <a:pt x="510" y="74"/>
                  <a:pt x="510" y="74"/>
                  <a:pt x="510" y="74"/>
                </a:cubicBezTo>
                <a:cubicBezTo>
                  <a:pt x="513" y="74"/>
                  <a:pt x="513" y="74"/>
                  <a:pt x="513" y="74"/>
                </a:cubicBezTo>
                <a:close/>
                <a:moveTo>
                  <a:pt x="524" y="74"/>
                </a:moveTo>
                <a:cubicBezTo>
                  <a:pt x="530" y="74"/>
                  <a:pt x="530" y="74"/>
                  <a:pt x="530" y="74"/>
                </a:cubicBezTo>
                <a:cubicBezTo>
                  <a:pt x="530" y="75"/>
                  <a:pt x="530" y="75"/>
                  <a:pt x="530" y="75"/>
                </a:cubicBezTo>
                <a:cubicBezTo>
                  <a:pt x="530" y="76"/>
                  <a:pt x="529" y="76"/>
                  <a:pt x="529" y="76"/>
                </a:cubicBezTo>
                <a:cubicBezTo>
                  <a:pt x="526" y="76"/>
                  <a:pt x="526" y="76"/>
                  <a:pt x="524" y="74"/>
                </a:cubicBezTo>
                <a:close/>
                <a:moveTo>
                  <a:pt x="543" y="665"/>
                </a:moveTo>
                <a:cubicBezTo>
                  <a:pt x="540" y="665"/>
                  <a:pt x="540" y="666"/>
                  <a:pt x="538" y="665"/>
                </a:cubicBezTo>
                <a:cubicBezTo>
                  <a:pt x="536" y="664"/>
                  <a:pt x="536" y="664"/>
                  <a:pt x="536" y="660"/>
                </a:cubicBezTo>
                <a:cubicBezTo>
                  <a:pt x="534" y="660"/>
                  <a:pt x="532" y="660"/>
                  <a:pt x="531" y="659"/>
                </a:cubicBezTo>
                <a:cubicBezTo>
                  <a:pt x="531" y="661"/>
                  <a:pt x="531" y="662"/>
                  <a:pt x="532" y="663"/>
                </a:cubicBezTo>
                <a:cubicBezTo>
                  <a:pt x="532" y="665"/>
                  <a:pt x="532" y="665"/>
                  <a:pt x="532" y="665"/>
                </a:cubicBezTo>
                <a:cubicBezTo>
                  <a:pt x="530" y="664"/>
                  <a:pt x="530" y="662"/>
                  <a:pt x="529" y="660"/>
                </a:cubicBezTo>
                <a:cubicBezTo>
                  <a:pt x="533" y="658"/>
                  <a:pt x="539" y="656"/>
                  <a:pt x="541" y="654"/>
                </a:cubicBezTo>
                <a:cubicBezTo>
                  <a:pt x="542" y="655"/>
                  <a:pt x="542" y="654"/>
                  <a:pt x="542" y="655"/>
                </a:cubicBezTo>
                <a:cubicBezTo>
                  <a:pt x="543" y="657"/>
                  <a:pt x="542" y="659"/>
                  <a:pt x="540" y="660"/>
                </a:cubicBezTo>
                <a:cubicBezTo>
                  <a:pt x="541" y="661"/>
                  <a:pt x="541" y="661"/>
                  <a:pt x="541" y="662"/>
                </a:cubicBezTo>
                <a:cubicBezTo>
                  <a:pt x="544" y="661"/>
                  <a:pt x="543" y="663"/>
                  <a:pt x="544" y="660"/>
                </a:cubicBezTo>
                <a:cubicBezTo>
                  <a:pt x="545" y="660"/>
                  <a:pt x="545" y="660"/>
                  <a:pt x="545" y="660"/>
                </a:cubicBezTo>
                <a:cubicBezTo>
                  <a:pt x="544" y="663"/>
                  <a:pt x="544" y="662"/>
                  <a:pt x="543" y="665"/>
                </a:cubicBezTo>
                <a:close/>
                <a:moveTo>
                  <a:pt x="556" y="514"/>
                </a:moveTo>
                <a:cubicBezTo>
                  <a:pt x="556" y="511"/>
                  <a:pt x="556" y="513"/>
                  <a:pt x="557" y="510"/>
                </a:cubicBezTo>
                <a:cubicBezTo>
                  <a:pt x="561" y="510"/>
                  <a:pt x="561" y="510"/>
                  <a:pt x="561" y="510"/>
                </a:cubicBezTo>
                <a:cubicBezTo>
                  <a:pt x="561" y="512"/>
                  <a:pt x="561" y="512"/>
                  <a:pt x="561" y="512"/>
                </a:cubicBezTo>
                <a:cubicBezTo>
                  <a:pt x="562" y="513"/>
                  <a:pt x="561" y="513"/>
                  <a:pt x="562" y="515"/>
                </a:cubicBezTo>
                <a:cubicBezTo>
                  <a:pt x="560" y="515"/>
                  <a:pt x="558" y="515"/>
                  <a:pt x="556" y="514"/>
                </a:cubicBezTo>
                <a:close/>
                <a:moveTo>
                  <a:pt x="625" y="90"/>
                </a:moveTo>
                <a:cubicBezTo>
                  <a:pt x="623" y="89"/>
                  <a:pt x="624" y="89"/>
                  <a:pt x="623" y="87"/>
                </a:cubicBezTo>
                <a:cubicBezTo>
                  <a:pt x="624" y="87"/>
                  <a:pt x="624" y="87"/>
                  <a:pt x="624" y="88"/>
                </a:cubicBezTo>
                <a:cubicBezTo>
                  <a:pt x="625" y="88"/>
                  <a:pt x="625" y="88"/>
                  <a:pt x="625" y="88"/>
                </a:cubicBezTo>
                <a:lnTo>
                  <a:pt x="625" y="90"/>
                </a:lnTo>
                <a:close/>
                <a:moveTo>
                  <a:pt x="629" y="88"/>
                </a:moveTo>
                <a:cubicBezTo>
                  <a:pt x="632" y="88"/>
                  <a:pt x="632" y="88"/>
                  <a:pt x="632" y="88"/>
                </a:cubicBezTo>
                <a:cubicBezTo>
                  <a:pt x="630" y="89"/>
                  <a:pt x="631" y="89"/>
                  <a:pt x="629" y="88"/>
                </a:cubicBezTo>
                <a:close/>
                <a:moveTo>
                  <a:pt x="1028" y="347"/>
                </a:moveTo>
                <a:cubicBezTo>
                  <a:pt x="1029" y="348"/>
                  <a:pt x="1029" y="347"/>
                  <a:pt x="1029" y="348"/>
                </a:cubicBezTo>
                <a:cubicBezTo>
                  <a:pt x="1028" y="347"/>
                  <a:pt x="1029" y="348"/>
                  <a:pt x="1028" y="347"/>
                </a:cubicBezTo>
                <a:close/>
                <a:moveTo>
                  <a:pt x="1038" y="344"/>
                </a:moveTo>
                <a:cubicBezTo>
                  <a:pt x="1038" y="346"/>
                  <a:pt x="1038" y="346"/>
                  <a:pt x="1038" y="346"/>
                </a:cubicBezTo>
                <a:cubicBezTo>
                  <a:pt x="1036" y="345"/>
                  <a:pt x="1034" y="344"/>
                  <a:pt x="1032" y="343"/>
                </a:cubicBezTo>
                <a:cubicBezTo>
                  <a:pt x="1032" y="343"/>
                  <a:pt x="1032" y="343"/>
                  <a:pt x="1031" y="342"/>
                </a:cubicBezTo>
                <a:cubicBezTo>
                  <a:pt x="1032" y="342"/>
                  <a:pt x="1032" y="342"/>
                  <a:pt x="1032" y="342"/>
                </a:cubicBezTo>
                <a:cubicBezTo>
                  <a:pt x="1034" y="340"/>
                  <a:pt x="1035" y="340"/>
                  <a:pt x="1037" y="338"/>
                </a:cubicBezTo>
                <a:cubicBezTo>
                  <a:pt x="1037" y="339"/>
                  <a:pt x="1038" y="339"/>
                  <a:pt x="1038" y="339"/>
                </a:cubicBezTo>
                <a:cubicBezTo>
                  <a:pt x="1039" y="340"/>
                  <a:pt x="1037" y="343"/>
                  <a:pt x="1038" y="344"/>
                </a:cubicBezTo>
                <a:close/>
                <a:moveTo>
                  <a:pt x="1029" y="334"/>
                </a:moveTo>
                <a:cubicBezTo>
                  <a:pt x="1032" y="332"/>
                  <a:pt x="1033" y="332"/>
                  <a:pt x="1034" y="330"/>
                </a:cubicBezTo>
                <a:cubicBezTo>
                  <a:pt x="1036" y="330"/>
                  <a:pt x="1036" y="331"/>
                  <a:pt x="1039" y="331"/>
                </a:cubicBezTo>
                <a:cubicBezTo>
                  <a:pt x="1039" y="332"/>
                  <a:pt x="1039" y="332"/>
                  <a:pt x="1039" y="332"/>
                </a:cubicBezTo>
                <a:cubicBezTo>
                  <a:pt x="1037" y="333"/>
                  <a:pt x="1036" y="335"/>
                  <a:pt x="1035" y="337"/>
                </a:cubicBezTo>
                <a:cubicBezTo>
                  <a:pt x="1031" y="336"/>
                  <a:pt x="1032" y="335"/>
                  <a:pt x="1029" y="334"/>
                </a:cubicBezTo>
                <a:close/>
                <a:moveTo>
                  <a:pt x="1042" y="348"/>
                </a:moveTo>
                <a:cubicBezTo>
                  <a:pt x="1041" y="348"/>
                  <a:pt x="1041" y="349"/>
                  <a:pt x="1041" y="349"/>
                </a:cubicBezTo>
                <a:cubicBezTo>
                  <a:pt x="1039" y="349"/>
                  <a:pt x="1039" y="349"/>
                  <a:pt x="1039" y="349"/>
                </a:cubicBezTo>
                <a:cubicBezTo>
                  <a:pt x="1039" y="347"/>
                  <a:pt x="1039" y="347"/>
                  <a:pt x="1039" y="347"/>
                </a:cubicBezTo>
                <a:cubicBezTo>
                  <a:pt x="1042" y="347"/>
                  <a:pt x="1042" y="347"/>
                  <a:pt x="1042" y="347"/>
                </a:cubicBezTo>
                <a:lnTo>
                  <a:pt x="1042" y="348"/>
                </a:lnTo>
                <a:close/>
                <a:moveTo>
                  <a:pt x="1049" y="341"/>
                </a:moveTo>
                <a:cubicBezTo>
                  <a:pt x="1048" y="344"/>
                  <a:pt x="1047" y="343"/>
                  <a:pt x="1046" y="346"/>
                </a:cubicBezTo>
                <a:cubicBezTo>
                  <a:pt x="1042" y="346"/>
                  <a:pt x="1043" y="347"/>
                  <a:pt x="1042" y="344"/>
                </a:cubicBezTo>
                <a:cubicBezTo>
                  <a:pt x="1041" y="343"/>
                  <a:pt x="1041" y="344"/>
                  <a:pt x="1041" y="342"/>
                </a:cubicBezTo>
                <a:cubicBezTo>
                  <a:pt x="1044" y="341"/>
                  <a:pt x="1045" y="341"/>
                  <a:pt x="1047" y="338"/>
                </a:cubicBezTo>
                <a:cubicBezTo>
                  <a:pt x="1049" y="338"/>
                  <a:pt x="1049" y="338"/>
                  <a:pt x="1049" y="338"/>
                </a:cubicBezTo>
                <a:cubicBezTo>
                  <a:pt x="1049" y="341"/>
                  <a:pt x="1050" y="340"/>
                  <a:pt x="1049" y="341"/>
                </a:cubicBezTo>
                <a:close/>
                <a:moveTo>
                  <a:pt x="1040" y="335"/>
                </a:moveTo>
                <a:cubicBezTo>
                  <a:pt x="1041" y="331"/>
                  <a:pt x="1041" y="332"/>
                  <a:pt x="1042" y="328"/>
                </a:cubicBezTo>
                <a:cubicBezTo>
                  <a:pt x="1045" y="328"/>
                  <a:pt x="1045" y="328"/>
                  <a:pt x="1045" y="328"/>
                </a:cubicBezTo>
                <a:cubicBezTo>
                  <a:pt x="1046" y="331"/>
                  <a:pt x="1045" y="330"/>
                  <a:pt x="1047" y="331"/>
                </a:cubicBezTo>
                <a:cubicBezTo>
                  <a:pt x="1047" y="334"/>
                  <a:pt x="1048" y="334"/>
                  <a:pt x="1045" y="335"/>
                </a:cubicBezTo>
                <a:cubicBezTo>
                  <a:pt x="1043" y="336"/>
                  <a:pt x="1043" y="335"/>
                  <a:pt x="1040" y="335"/>
                </a:cubicBezTo>
                <a:close/>
                <a:moveTo>
                  <a:pt x="1061" y="343"/>
                </a:moveTo>
                <a:cubicBezTo>
                  <a:pt x="1060" y="345"/>
                  <a:pt x="1059" y="346"/>
                  <a:pt x="1058" y="347"/>
                </a:cubicBezTo>
                <a:cubicBezTo>
                  <a:pt x="1057" y="346"/>
                  <a:pt x="1055" y="347"/>
                  <a:pt x="1054" y="347"/>
                </a:cubicBezTo>
                <a:cubicBezTo>
                  <a:pt x="1052" y="347"/>
                  <a:pt x="1052" y="347"/>
                  <a:pt x="1052" y="347"/>
                </a:cubicBezTo>
                <a:cubicBezTo>
                  <a:pt x="1056" y="341"/>
                  <a:pt x="1052" y="341"/>
                  <a:pt x="1053" y="339"/>
                </a:cubicBezTo>
                <a:cubicBezTo>
                  <a:pt x="1054" y="337"/>
                  <a:pt x="1060" y="336"/>
                  <a:pt x="1054" y="333"/>
                </a:cubicBezTo>
                <a:cubicBezTo>
                  <a:pt x="1055" y="328"/>
                  <a:pt x="1055" y="329"/>
                  <a:pt x="1058" y="327"/>
                </a:cubicBezTo>
                <a:cubicBezTo>
                  <a:pt x="1059" y="327"/>
                  <a:pt x="1060" y="328"/>
                  <a:pt x="1062" y="328"/>
                </a:cubicBezTo>
                <a:cubicBezTo>
                  <a:pt x="1060" y="333"/>
                  <a:pt x="1058" y="339"/>
                  <a:pt x="1061" y="343"/>
                </a:cubicBezTo>
                <a:close/>
                <a:moveTo>
                  <a:pt x="1083" y="338"/>
                </a:moveTo>
                <a:cubicBezTo>
                  <a:pt x="1079" y="339"/>
                  <a:pt x="1078" y="338"/>
                  <a:pt x="1076" y="342"/>
                </a:cubicBezTo>
                <a:cubicBezTo>
                  <a:pt x="1075" y="342"/>
                  <a:pt x="1075" y="342"/>
                  <a:pt x="1075" y="342"/>
                </a:cubicBezTo>
                <a:cubicBezTo>
                  <a:pt x="1076" y="340"/>
                  <a:pt x="1076" y="341"/>
                  <a:pt x="1077" y="338"/>
                </a:cubicBezTo>
                <a:cubicBezTo>
                  <a:pt x="1071" y="338"/>
                  <a:pt x="1071" y="338"/>
                  <a:pt x="1071" y="338"/>
                </a:cubicBezTo>
                <a:cubicBezTo>
                  <a:pt x="1071" y="336"/>
                  <a:pt x="1071" y="336"/>
                  <a:pt x="1071" y="336"/>
                </a:cubicBezTo>
                <a:cubicBezTo>
                  <a:pt x="1074" y="335"/>
                  <a:pt x="1079" y="335"/>
                  <a:pt x="1082" y="333"/>
                </a:cubicBezTo>
                <a:cubicBezTo>
                  <a:pt x="1083" y="333"/>
                  <a:pt x="1083" y="333"/>
                  <a:pt x="1083" y="333"/>
                </a:cubicBezTo>
                <a:cubicBezTo>
                  <a:pt x="1083" y="335"/>
                  <a:pt x="1083" y="336"/>
                  <a:pt x="1082" y="338"/>
                </a:cubicBezTo>
                <a:cubicBezTo>
                  <a:pt x="1083" y="338"/>
                  <a:pt x="1083" y="338"/>
                  <a:pt x="1083" y="338"/>
                </a:cubicBezTo>
                <a:close/>
                <a:moveTo>
                  <a:pt x="1067" y="332"/>
                </a:moveTo>
                <a:cubicBezTo>
                  <a:pt x="1067" y="331"/>
                  <a:pt x="1067" y="331"/>
                  <a:pt x="1067" y="331"/>
                </a:cubicBezTo>
                <a:cubicBezTo>
                  <a:pt x="1069" y="330"/>
                  <a:pt x="1068" y="331"/>
                  <a:pt x="1069" y="330"/>
                </a:cubicBezTo>
                <a:cubicBezTo>
                  <a:pt x="1071" y="330"/>
                  <a:pt x="1071" y="330"/>
                  <a:pt x="1071" y="330"/>
                </a:cubicBezTo>
                <a:cubicBezTo>
                  <a:pt x="1071" y="332"/>
                  <a:pt x="1071" y="332"/>
                  <a:pt x="1071" y="332"/>
                </a:cubicBezTo>
                <a:lnTo>
                  <a:pt x="1067" y="332"/>
                </a:lnTo>
                <a:close/>
                <a:moveTo>
                  <a:pt x="1075" y="312"/>
                </a:moveTo>
                <a:cubicBezTo>
                  <a:pt x="1076" y="309"/>
                  <a:pt x="1077" y="309"/>
                  <a:pt x="1081" y="309"/>
                </a:cubicBezTo>
                <a:cubicBezTo>
                  <a:pt x="1080" y="311"/>
                  <a:pt x="1080" y="312"/>
                  <a:pt x="1080" y="313"/>
                </a:cubicBezTo>
                <a:cubicBezTo>
                  <a:pt x="1079" y="314"/>
                  <a:pt x="1079" y="315"/>
                  <a:pt x="1079" y="316"/>
                </a:cubicBezTo>
                <a:cubicBezTo>
                  <a:pt x="1075" y="316"/>
                  <a:pt x="1075" y="316"/>
                  <a:pt x="1075" y="316"/>
                </a:cubicBezTo>
                <a:cubicBezTo>
                  <a:pt x="1075" y="313"/>
                  <a:pt x="1074" y="313"/>
                  <a:pt x="1075" y="312"/>
                </a:cubicBezTo>
                <a:close/>
                <a:moveTo>
                  <a:pt x="1084" y="330"/>
                </a:moveTo>
                <a:cubicBezTo>
                  <a:pt x="1082" y="330"/>
                  <a:pt x="1082" y="330"/>
                  <a:pt x="1082" y="330"/>
                </a:cubicBezTo>
                <a:cubicBezTo>
                  <a:pt x="1082" y="328"/>
                  <a:pt x="1082" y="328"/>
                  <a:pt x="1082" y="326"/>
                </a:cubicBezTo>
                <a:cubicBezTo>
                  <a:pt x="1085" y="327"/>
                  <a:pt x="1083" y="326"/>
                  <a:pt x="1084" y="328"/>
                </a:cubicBezTo>
                <a:cubicBezTo>
                  <a:pt x="1085" y="328"/>
                  <a:pt x="1085" y="329"/>
                  <a:pt x="1085" y="329"/>
                </a:cubicBezTo>
                <a:cubicBezTo>
                  <a:pt x="1085" y="329"/>
                  <a:pt x="1085" y="330"/>
                  <a:pt x="1084" y="330"/>
                </a:cubicBezTo>
                <a:close/>
                <a:moveTo>
                  <a:pt x="1084" y="313"/>
                </a:moveTo>
                <a:cubicBezTo>
                  <a:pt x="1084" y="310"/>
                  <a:pt x="1084" y="310"/>
                  <a:pt x="1084" y="310"/>
                </a:cubicBezTo>
                <a:cubicBezTo>
                  <a:pt x="1087" y="310"/>
                  <a:pt x="1088" y="310"/>
                  <a:pt x="1089" y="309"/>
                </a:cubicBezTo>
                <a:cubicBezTo>
                  <a:pt x="1089" y="310"/>
                  <a:pt x="1090" y="310"/>
                  <a:pt x="1090" y="311"/>
                </a:cubicBezTo>
                <a:cubicBezTo>
                  <a:pt x="1089" y="311"/>
                  <a:pt x="1089" y="311"/>
                  <a:pt x="1089" y="311"/>
                </a:cubicBezTo>
                <a:cubicBezTo>
                  <a:pt x="1088" y="313"/>
                  <a:pt x="1088" y="313"/>
                  <a:pt x="1084" y="313"/>
                </a:cubicBezTo>
                <a:close/>
                <a:moveTo>
                  <a:pt x="1092" y="335"/>
                </a:moveTo>
                <a:cubicBezTo>
                  <a:pt x="1090" y="335"/>
                  <a:pt x="1090" y="335"/>
                  <a:pt x="1090" y="335"/>
                </a:cubicBezTo>
                <a:cubicBezTo>
                  <a:pt x="1090" y="333"/>
                  <a:pt x="1090" y="333"/>
                  <a:pt x="1090" y="333"/>
                </a:cubicBezTo>
                <a:cubicBezTo>
                  <a:pt x="1092" y="333"/>
                  <a:pt x="1092" y="333"/>
                  <a:pt x="1092" y="333"/>
                </a:cubicBezTo>
                <a:lnTo>
                  <a:pt x="1092" y="335"/>
                </a:lnTo>
                <a:close/>
                <a:moveTo>
                  <a:pt x="1107" y="335"/>
                </a:moveTo>
                <a:cubicBezTo>
                  <a:pt x="1107" y="335"/>
                  <a:pt x="1106" y="335"/>
                  <a:pt x="1106" y="336"/>
                </a:cubicBezTo>
                <a:cubicBezTo>
                  <a:pt x="1105" y="333"/>
                  <a:pt x="1105" y="333"/>
                  <a:pt x="1101" y="333"/>
                </a:cubicBezTo>
                <a:cubicBezTo>
                  <a:pt x="1101" y="331"/>
                  <a:pt x="1101" y="332"/>
                  <a:pt x="1100" y="331"/>
                </a:cubicBezTo>
                <a:cubicBezTo>
                  <a:pt x="1100" y="330"/>
                  <a:pt x="1100" y="330"/>
                  <a:pt x="1100" y="330"/>
                </a:cubicBezTo>
                <a:cubicBezTo>
                  <a:pt x="1105" y="329"/>
                  <a:pt x="1108" y="329"/>
                  <a:pt x="1110" y="326"/>
                </a:cubicBezTo>
                <a:cubicBezTo>
                  <a:pt x="1112" y="326"/>
                  <a:pt x="1112" y="326"/>
                  <a:pt x="1112" y="326"/>
                </a:cubicBezTo>
                <a:cubicBezTo>
                  <a:pt x="1111" y="330"/>
                  <a:pt x="1110" y="333"/>
                  <a:pt x="1107" y="335"/>
                </a:cubicBezTo>
                <a:close/>
                <a:moveTo>
                  <a:pt x="1127" y="324"/>
                </a:moveTo>
                <a:cubicBezTo>
                  <a:pt x="1127" y="325"/>
                  <a:pt x="1126" y="325"/>
                  <a:pt x="1126" y="325"/>
                </a:cubicBezTo>
                <a:cubicBezTo>
                  <a:pt x="1124" y="324"/>
                  <a:pt x="1124" y="325"/>
                  <a:pt x="1123" y="323"/>
                </a:cubicBezTo>
                <a:cubicBezTo>
                  <a:pt x="1127" y="323"/>
                  <a:pt x="1127" y="323"/>
                  <a:pt x="1127" y="323"/>
                </a:cubicBezTo>
                <a:lnTo>
                  <a:pt x="1127" y="324"/>
                </a:lnTo>
                <a:close/>
                <a:moveTo>
                  <a:pt x="1133" y="322"/>
                </a:moveTo>
                <a:cubicBezTo>
                  <a:pt x="1132" y="323"/>
                  <a:pt x="1131" y="324"/>
                  <a:pt x="1130" y="325"/>
                </a:cubicBezTo>
                <a:cubicBezTo>
                  <a:pt x="1130" y="324"/>
                  <a:pt x="1130" y="324"/>
                  <a:pt x="1130" y="324"/>
                </a:cubicBezTo>
                <a:cubicBezTo>
                  <a:pt x="1129" y="323"/>
                  <a:pt x="1130" y="324"/>
                  <a:pt x="1130" y="321"/>
                </a:cubicBezTo>
                <a:cubicBezTo>
                  <a:pt x="1133" y="321"/>
                  <a:pt x="1133" y="321"/>
                  <a:pt x="1133" y="321"/>
                </a:cubicBezTo>
                <a:lnTo>
                  <a:pt x="1133" y="322"/>
                </a:lnTo>
                <a:close/>
                <a:moveTo>
                  <a:pt x="1144" y="320"/>
                </a:moveTo>
                <a:cubicBezTo>
                  <a:pt x="1143" y="321"/>
                  <a:pt x="1141" y="321"/>
                  <a:pt x="1140" y="321"/>
                </a:cubicBezTo>
                <a:cubicBezTo>
                  <a:pt x="1140" y="320"/>
                  <a:pt x="1140" y="320"/>
                  <a:pt x="1140" y="320"/>
                </a:cubicBezTo>
                <a:cubicBezTo>
                  <a:pt x="1144" y="320"/>
                  <a:pt x="1144" y="320"/>
                  <a:pt x="1144" y="320"/>
                </a:cubicBezTo>
                <a:close/>
                <a:moveTo>
                  <a:pt x="1129" y="293"/>
                </a:moveTo>
                <a:cubicBezTo>
                  <a:pt x="1129" y="293"/>
                  <a:pt x="1129" y="292"/>
                  <a:pt x="1130" y="292"/>
                </a:cubicBezTo>
                <a:cubicBezTo>
                  <a:pt x="1129" y="290"/>
                  <a:pt x="1129" y="288"/>
                  <a:pt x="1129" y="285"/>
                </a:cubicBezTo>
                <a:cubicBezTo>
                  <a:pt x="1134" y="285"/>
                  <a:pt x="1136" y="284"/>
                  <a:pt x="1142" y="284"/>
                </a:cubicBezTo>
                <a:cubicBezTo>
                  <a:pt x="1141" y="284"/>
                  <a:pt x="1142" y="284"/>
                  <a:pt x="1140" y="285"/>
                </a:cubicBezTo>
                <a:cubicBezTo>
                  <a:pt x="1141" y="289"/>
                  <a:pt x="1155" y="293"/>
                  <a:pt x="1158" y="295"/>
                </a:cubicBezTo>
                <a:cubicBezTo>
                  <a:pt x="1158" y="301"/>
                  <a:pt x="1158" y="301"/>
                  <a:pt x="1158" y="301"/>
                </a:cubicBezTo>
                <a:cubicBezTo>
                  <a:pt x="1156" y="299"/>
                  <a:pt x="1155" y="297"/>
                  <a:pt x="1152" y="296"/>
                </a:cubicBezTo>
                <a:cubicBezTo>
                  <a:pt x="1149" y="296"/>
                  <a:pt x="1142" y="300"/>
                  <a:pt x="1137" y="301"/>
                </a:cubicBezTo>
                <a:cubicBezTo>
                  <a:pt x="1137" y="304"/>
                  <a:pt x="1136" y="305"/>
                  <a:pt x="1135" y="308"/>
                </a:cubicBezTo>
                <a:cubicBezTo>
                  <a:pt x="1129" y="308"/>
                  <a:pt x="1120" y="310"/>
                  <a:pt x="1117" y="307"/>
                </a:cubicBezTo>
                <a:cubicBezTo>
                  <a:pt x="1115" y="309"/>
                  <a:pt x="1116" y="307"/>
                  <a:pt x="1117" y="310"/>
                </a:cubicBezTo>
                <a:cubicBezTo>
                  <a:pt x="1114" y="309"/>
                  <a:pt x="1115" y="310"/>
                  <a:pt x="1115" y="307"/>
                </a:cubicBezTo>
                <a:cubicBezTo>
                  <a:pt x="1109" y="307"/>
                  <a:pt x="1110" y="308"/>
                  <a:pt x="1110" y="304"/>
                </a:cubicBezTo>
                <a:cubicBezTo>
                  <a:pt x="1108" y="304"/>
                  <a:pt x="1109" y="304"/>
                  <a:pt x="1108" y="303"/>
                </a:cubicBezTo>
                <a:cubicBezTo>
                  <a:pt x="1106" y="304"/>
                  <a:pt x="1105" y="304"/>
                  <a:pt x="1103" y="304"/>
                </a:cubicBezTo>
                <a:cubicBezTo>
                  <a:pt x="1104" y="307"/>
                  <a:pt x="1104" y="307"/>
                  <a:pt x="1104" y="308"/>
                </a:cubicBezTo>
                <a:cubicBezTo>
                  <a:pt x="1104" y="309"/>
                  <a:pt x="1104" y="310"/>
                  <a:pt x="1103" y="311"/>
                </a:cubicBezTo>
                <a:cubicBezTo>
                  <a:pt x="1099" y="311"/>
                  <a:pt x="1096" y="311"/>
                  <a:pt x="1094" y="309"/>
                </a:cubicBezTo>
                <a:cubicBezTo>
                  <a:pt x="1093" y="309"/>
                  <a:pt x="1093" y="309"/>
                  <a:pt x="1093" y="309"/>
                </a:cubicBezTo>
                <a:cubicBezTo>
                  <a:pt x="1093" y="308"/>
                  <a:pt x="1093" y="308"/>
                  <a:pt x="1093" y="308"/>
                </a:cubicBezTo>
                <a:cubicBezTo>
                  <a:pt x="1096" y="308"/>
                  <a:pt x="1099" y="308"/>
                  <a:pt x="1102" y="307"/>
                </a:cubicBezTo>
                <a:cubicBezTo>
                  <a:pt x="1102" y="304"/>
                  <a:pt x="1102" y="304"/>
                  <a:pt x="1102" y="304"/>
                </a:cubicBezTo>
                <a:cubicBezTo>
                  <a:pt x="1099" y="303"/>
                  <a:pt x="1091" y="304"/>
                  <a:pt x="1088" y="306"/>
                </a:cubicBezTo>
                <a:cubicBezTo>
                  <a:pt x="1085" y="305"/>
                  <a:pt x="1085" y="305"/>
                  <a:pt x="1084" y="302"/>
                </a:cubicBezTo>
                <a:cubicBezTo>
                  <a:pt x="1079" y="300"/>
                  <a:pt x="1074" y="298"/>
                  <a:pt x="1070" y="301"/>
                </a:cubicBezTo>
                <a:cubicBezTo>
                  <a:pt x="1069" y="298"/>
                  <a:pt x="1071" y="300"/>
                  <a:pt x="1068" y="299"/>
                </a:cubicBezTo>
                <a:cubicBezTo>
                  <a:pt x="1068" y="297"/>
                  <a:pt x="1068" y="297"/>
                  <a:pt x="1068" y="297"/>
                </a:cubicBezTo>
                <a:cubicBezTo>
                  <a:pt x="1072" y="297"/>
                  <a:pt x="1074" y="299"/>
                  <a:pt x="1077" y="299"/>
                </a:cubicBezTo>
                <a:cubicBezTo>
                  <a:pt x="1080" y="298"/>
                  <a:pt x="1082" y="296"/>
                  <a:pt x="1085" y="295"/>
                </a:cubicBezTo>
                <a:cubicBezTo>
                  <a:pt x="1085" y="298"/>
                  <a:pt x="1085" y="298"/>
                  <a:pt x="1085" y="298"/>
                </a:cubicBezTo>
                <a:cubicBezTo>
                  <a:pt x="1086" y="298"/>
                  <a:pt x="1086" y="298"/>
                  <a:pt x="1086" y="299"/>
                </a:cubicBezTo>
                <a:cubicBezTo>
                  <a:pt x="1091" y="299"/>
                  <a:pt x="1097" y="300"/>
                  <a:pt x="1099" y="300"/>
                </a:cubicBezTo>
                <a:cubicBezTo>
                  <a:pt x="1103" y="299"/>
                  <a:pt x="1103" y="297"/>
                  <a:pt x="1105" y="295"/>
                </a:cubicBezTo>
                <a:cubicBezTo>
                  <a:pt x="1106" y="295"/>
                  <a:pt x="1106" y="296"/>
                  <a:pt x="1107" y="296"/>
                </a:cubicBezTo>
                <a:cubicBezTo>
                  <a:pt x="1113" y="293"/>
                  <a:pt x="1121" y="292"/>
                  <a:pt x="1129" y="293"/>
                </a:cubicBezTo>
                <a:close/>
                <a:moveTo>
                  <a:pt x="1118" y="290"/>
                </a:moveTo>
                <a:cubicBezTo>
                  <a:pt x="1119" y="289"/>
                  <a:pt x="1119" y="289"/>
                  <a:pt x="1119" y="286"/>
                </a:cubicBezTo>
                <a:cubicBezTo>
                  <a:pt x="1123" y="286"/>
                  <a:pt x="1123" y="286"/>
                  <a:pt x="1123" y="286"/>
                </a:cubicBezTo>
                <a:cubicBezTo>
                  <a:pt x="1123" y="287"/>
                  <a:pt x="1123" y="287"/>
                  <a:pt x="1122" y="287"/>
                </a:cubicBezTo>
                <a:cubicBezTo>
                  <a:pt x="1121" y="289"/>
                  <a:pt x="1121" y="289"/>
                  <a:pt x="1120" y="290"/>
                </a:cubicBezTo>
                <a:lnTo>
                  <a:pt x="1118" y="290"/>
                </a:lnTo>
                <a:close/>
                <a:moveTo>
                  <a:pt x="1124" y="168"/>
                </a:moveTo>
                <a:cubicBezTo>
                  <a:pt x="1125" y="168"/>
                  <a:pt x="1126" y="169"/>
                  <a:pt x="1127" y="169"/>
                </a:cubicBezTo>
                <a:cubicBezTo>
                  <a:pt x="1127" y="170"/>
                  <a:pt x="1127" y="170"/>
                  <a:pt x="1127" y="170"/>
                </a:cubicBezTo>
                <a:cubicBezTo>
                  <a:pt x="1125" y="171"/>
                  <a:pt x="1126" y="171"/>
                  <a:pt x="1125" y="173"/>
                </a:cubicBezTo>
                <a:cubicBezTo>
                  <a:pt x="1123" y="173"/>
                  <a:pt x="1123" y="173"/>
                  <a:pt x="1123" y="173"/>
                </a:cubicBezTo>
                <a:cubicBezTo>
                  <a:pt x="1123" y="170"/>
                  <a:pt x="1124" y="170"/>
                  <a:pt x="1124" y="168"/>
                </a:cubicBezTo>
                <a:close/>
                <a:moveTo>
                  <a:pt x="1091" y="149"/>
                </a:moveTo>
                <a:cubicBezTo>
                  <a:pt x="1092" y="150"/>
                  <a:pt x="1092" y="153"/>
                  <a:pt x="1093" y="154"/>
                </a:cubicBezTo>
                <a:cubicBezTo>
                  <a:pt x="1105" y="154"/>
                  <a:pt x="1112" y="154"/>
                  <a:pt x="1121" y="153"/>
                </a:cubicBezTo>
                <a:cubicBezTo>
                  <a:pt x="1117" y="157"/>
                  <a:pt x="1112" y="155"/>
                  <a:pt x="1107" y="159"/>
                </a:cubicBezTo>
                <a:cubicBezTo>
                  <a:pt x="1100" y="159"/>
                  <a:pt x="1100" y="159"/>
                  <a:pt x="1100" y="159"/>
                </a:cubicBezTo>
                <a:cubicBezTo>
                  <a:pt x="1101" y="157"/>
                  <a:pt x="1101" y="157"/>
                  <a:pt x="1101" y="155"/>
                </a:cubicBezTo>
                <a:cubicBezTo>
                  <a:pt x="1097" y="156"/>
                  <a:pt x="1099" y="158"/>
                  <a:pt x="1097" y="159"/>
                </a:cubicBezTo>
                <a:cubicBezTo>
                  <a:pt x="1093" y="160"/>
                  <a:pt x="1093" y="154"/>
                  <a:pt x="1091" y="160"/>
                </a:cubicBezTo>
                <a:cubicBezTo>
                  <a:pt x="1086" y="160"/>
                  <a:pt x="1085" y="159"/>
                  <a:pt x="1082" y="156"/>
                </a:cubicBezTo>
                <a:cubicBezTo>
                  <a:pt x="1081" y="156"/>
                  <a:pt x="1081" y="156"/>
                  <a:pt x="1081" y="156"/>
                </a:cubicBezTo>
                <a:cubicBezTo>
                  <a:pt x="1085" y="153"/>
                  <a:pt x="1086" y="155"/>
                  <a:pt x="1091" y="149"/>
                </a:cubicBezTo>
                <a:close/>
                <a:moveTo>
                  <a:pt x="1118" y="198"/>
                </a:moveTo>
                <a:cubicBezTo>
                  <a:pt x="1117" y="202"/>
                  <a:pt x="1116" y="204"/>
                  <a:pt x="1113" y="206"/>
                </a:cubicBezTo>
                <a:cubicBezTo>
                  <a:pt x="1113" y="207"/>
                  <a:pt x="1113" y="207"/>
                  <a:pt x="1113" y="207"/>
                </a:cubicBezTo>
                <a:cubicBezTo>
                  <a:pt x="1111" y="207"/>
                  <a:pt x="1111" y="207"/>
                  <a:pt x="1111" y="207"/>
                </a:cubicBezTo>
                <a:cubicBezTo>
                  <a:pt x="1110" y="202"/>
                  <a:pt x="1111" y="199"/>
                  <a:pt x="1112" y="195"/>
                </a:cubicBezTo>
                <a:cubicBezTo>
                  <a:pt x="1115" y="196"/>
                  <a:pt x="1115" y="198"/>
                  <a:pt x="1118" y="198"/>
                </a:cubicBezTo>
                <a:close/>
                <a:moveTo>
                  <a:pt x="1115" y="180"/>
                </a:moveTo>
                <a:cubicBezTo>
                  <a:pt x="1116" y="181"/>
                  <a:pt x="1116" y="181"/>
                  <a:pt x="1117" y="181"/>
                </a:cubicBezTo>
                <a:cubicBezTo>
                  <a:pt x="1115" y="181"/>
                  <a:pt x="1116" y="181"/>
                  <a:pt x="1115" y="180"/>
                </a:cubicBezTo>
                <a:close/>
                <a:moveTo>
                  <a:pt x="1117" y="176"/>
                </a:moveTo>
                <a:cubicBezTo>
                  <a:pt x="1115" y="176"/>
                  <a:pt x="1115" y="176"/>
                  <a:pt x="1115" y="176"/>
                </a:cubicBezTo>
                <a:cubicBezTo>
                  <a:pt x="1113" y="170"/>
                  <a:pt x="1112" y="167"/>
                  <a:pt x="1113" y="162"/>
                </a:cubicBezTo>
                <a:cubicBezTo>
                  <a:pt x="1115" y="165"/>
                  <a:pt x="1119" y="172"/>
                  <a:pt x="1119" y="173"/>
                </a:cubicBezTo>
                <a:cubicBezTo>
                  <a:pt x="1118" y="175"/>
                  <a:pt x="1118" y="174"/>
                  <a:pt x="1117" y="176"/>
                </a:cubicBezTo>
                <a:close/>
                <a:moveTo>
                  <a:pt x="1102" y="192"/>
                </a:moveTo>
                <a:cubicBezTo>
                  <a:pt x="1100" y="193"/>
                  <a:pt x="1095" y="191"/>
                  <a:pt x="1093" y="193"/>
                </a:cubicBezTo>
                <a:cubicBezTo>
                  <a:pt x="1090" y="193"/>
                  <a:pt x="1089" y="193"/>
                  <a:pt x="1088" y="192"/>
                </a:cubicBezTo>
                <a:cubicBezTo>
                  <a:pt x="1088" y="191"/>
                  <a:pt x="1088" y="191"/>
                  <a:pt x="1087" y="191"/>
                </a:cubicBezTo>
                <a:cubicBezTo>
                  <a:pt x="1089" y="190"/>
                  <a:pt x="1090" y="189"/>
                  <a:pt x="1092" y="188"/>
                </a:cubicBezTo>
                <a:cubicBezTo>
                  <a:pt x="1093" y="187"/>
                  <a:pt x="1093" y="188"/>
                  <a:pt x="1095" y="189"/>
                </a:cubicBezTo>
                <a:cubicBezTo>
                  <a:pt x="1098" y="188"/>
                  <a:pt x="1099" y="187"/>
                  <a:pt x="1101" y="185"/>
                </a:cubicBezTo>
                <a:cubicBezTo>
                  <a:pt x="1102" y="184"/>
                  <a:pt x="1108" y="187"/>
                  <a:pt x="1109" y="187"/>
                </a:cubicBezTo>
                <a:cubicBezTo>
                  <a:pt x="1110" y="188"/>
                  <a:pt x="1110" y="189"/>
                  <a:pt x="1109" y="190"/>
                </a:cubicBezTo>
                <a:cubicBezTo>
                  <a:pt x="1108" y="192"/>
                  <a:pt x="1109" y="191"/>
                  <a:pt x="1106" y="192"/>
                </a:cubicBezTo>
                <a:cubicBezTo>
                  <a:pt x="1106" y="189"/>
                  <a:pt x="1106" y="189"/>
                  <a:pt x="1106" y="189"/>
                </a:cubicBezTo>
                <a:cubicBezTo>
                  <a:pt x="1101" y="190"/>
                  <a:pt x="1104" y="191"/>
                  <a:pt x="1102" y="192"/>
                </a:cubicBezTo>
                <a:close/>
                <a:moveTo>
                  <a:pt x="1097" y="176"/>
                </a:moveTo>
                <a:cubicBezTo>
                  <a:pt x="1097" y="176"/>
                  <a:pt x="1097" y="176"/>
                  <a:pt x="1098" y="177"/>
                </a:cubicBezTo>
                <a:cubicBezTo>
                  <a:pt x="1096" y="179"/>
                  <a:pt x="1093" y="176"/>
                  <a:pt x="1092" y="181"/>
                </a:cubicBezTo>
                <a:cubicBezTo>
                  <a:pt x="1090" y="181"/>
                  <a:pt x="1090" y="181"/>
                  <a:pt x="1090" y="181"/>
                </a:cubicBezTo>
                <a:cubicBezTo>
                  <a:pt x="1090" y="179"/>
                  <a:pt x="1090" y="177"/>
                  <a:pt x="1091" y="176"/>
                </a:cubicBezTo>
                <a:cubicBezTo>
                  <a:pt x="1094" y="176"/>
                  <a:pt x="1094" y="176"/>
                  <a:pt x="1097" y="176"/>
                </a:cubicBezTo>
                <a:close/>
                <a:moveTo>
                  <a:pt x="1092" y="167"/>
                </a:moveTo>
                <a:cubicBezTo>
                  <a:pt x="1097" y="167"/>
                  <a:pt x="1097" y="167"/>
                  <a:pt x="1097" y="167"/>
                </a:cubicBezTo>
                <a:cubicBezTo>
                  <a:pt x="1097" y="169"/>
                  <a:pt x="1097" y="169"/>
                  <a:pt x="1097" y="169"/>
                </a:cubicBezTo>
                <a:cubicBezTo>
                  <a:pt x="1095" y="169"/>
                  <a:pt x="1093" y="168"/>
                  <a:pt x="1092" y="167"/>
                </a:cubicBezTo>
                <a:close/>
                <a:moveTo>
                  <a:pt x="1099" y="177"/>
                </a:moveTo>
                <a:cubicBezTo>
                  <a:pt x="1099" y="175"/>
                  <a:pt x="1099" y="175"/>
                  <a:pt x="1099" y="175"/>
                </a:cubicBezTo>
                <a:cubicBezTo>
                  <a:pt x="1102" y="175"/>
                  <a:pt x="1102" y="175"/>
                  <a:pt x="1102" y="175"/>
                </a:cubicBezTo>
                <a:cubicBezTo>
                  <a:pt x="1102" y="178"/>
                  <a:pt x="1102" y="178"/>
                  <a:pt x="1102" y="178"/>
                </a:cubicBezTo>
                <a:cubicBezTo>
                  <a:pt x="1100" y="177"/>
                  <a:pt x="1101" y="177"/>
                  <a:pt x="1099" y="177"/>
                </a:cubicBezTo>
                <a:close/>
                <a:moveTo>
                  <a:pt x="1107" y="168"/>
                </a:moveTo>
                <a:cubicBezTo>
                  <a:pt x="1107" y="170"/>
                  <a:pt x="1107" y="170"/>
                  <a:pt x="1107" y="170"/>
                </a:cubicBezTo>
                <a:cubicBezTo>
                  <a:pt x="1105" y="169"/>
                  <a:pt x="1106" y="170"/>
                  <a:pt x="1105" y="167"/>
                </a:cubicBezTo>
                <a:cubicBezTo>
                  <a:pt x="1108" y="167"/>
                  <a:pt x="1108" y="167"/>
                  <a:pt x="1108" y="167"/>
                </a:cubicBezTo>
                <a:cubicBezTo>
                  <a:pt x="1108" y="167"/>
                  <a:pt x="1107" y="168"/>
                  <a:pt x="1107" y="168"/>
                </a:cubicBezTo>
                <a:close/>
                <a:moveTo>
                  <a:pt x="1109" y="175"/>
                </a:moveTo>
                <a:cubicBezTo>
                  <a:pt x="1107" y="176"/>
                  <a:pt x="1108" y="176"/>
                  <a:pt x="1106" y="175"/>
                </a:cubicBezTo>
                <a:lnTo>
                  <a:pt x="1109" y="175"/>
                </a:lnTo>
                <a:close/>
                <a:moveTo>
                  <a:pt x="1087" y="176"/>
                </a:moveTo>
                <a:cubicBezTo>
                  <a:pt x="1088" y="177"/>
                  <a:pt x="1086" y="180"/>
                  <a:pt x="1086" y="182"/>
                </a:cubicBezTo>
                <a:cubicBezTo>
                  <a:pt x="1085" y="184"/>
                  <a:pt x="1085" y="184"/>
                  <a:pt x="1082" y="185"/>
                </a:cubicBezTo>
                <a:cubicBezTo>
                  <a:pt x="1080" y="183"/>
                  <a:pt x="1079" y="182"/>
                  <a:pt x="1078" y="178"/>
                </a:cubicBezTo>
                <a:cubicBezTo>
                  <a:pt x="1080" y="177"/>
                  <a:pt x="1085" y="177"/>
                  <a:pt x="1087" y="176"/>
                </a:cubicBezTo>
                <a:close/>
                <a:moveTo>
                  <a:pt x="1096" y="197"/>
                </a:moveTo>
                <a:cubicBezTo>
                  <a:pt x="1097" y="199"/>
                  <a:pt x="1097" y="201"/>
                  <a:pt x="1097" y="204"/>
                </a:cubicBezTo>
                <a:cubicBezTo>
                  <a:pt x="1098" y="205"/>
                  <a:pt x="1100" y="205"/>
                  <a:pt x="1102" y="205"/>
                </a:cubicBezTo>
                <a:cubicBezTo>
                  <a:pt x="1102" y="205"/>
                  <a:pt x="1102" y="206"/>
                  <a:pt x="1101" y="206"/>
                </a:cubicBezTo>
                <a:cubicBezTo>
                  <a:pt x="1100" y="208"/>
                  <a:pt x="1101" y="205"/>
                  <a:pt x="1099" y="207"/>
                </a:cubicBezTo>
                <a:cubicBezTo>
                  <a:pt x="1097" y="208"/>
                  <a:pt x="1095" y="212"/>
                  <a:pt x="1094" y="214"/>
                </a:cubicBezTo>
                <a:cubicBezTo>
                  <a:pt x="1092" y="214"/>
                  <a:pt x="1093" y="214"/>
                  <a:pt x="1092" y="214"/>
                </a:cubicBezTo>
                <a:cubicBezTo>
                  <a:pt x="1091" y="212"/>
                  <a:pt x="1092" y="212"/>
                  <a:pt x="1091" y="211"/>
                </a:cubicBezTo>
                <a:cubicBezTo>
                  <a:pt x="1091" y="209"/>
                  <a:pt x="1091" y="209"/>
                  <a:pt x="1091" y="209"/>
                </a:cubicBezTo>
                <a:cubicBezTo>
                  <a:pt x="1089" y="210"/>
                  <a:pt x="1087" y="213"/>
                  <a:pt x="1084" y="212"/>
                </a:cubicBezTo>
                <a:cubicBezTo>
                  <a:pt x="1080" y="212"/>
                  <a:pt x="1079" y="212"/>
                  <a:pt x="1078" y="210"/>
                </a:cubicBezTo>
                <a:cubicBezTo>
                  <a:pt x="1077" y="210"/>
                  <a:pt x="1077" y="210"/>
                  <a:pt x="1077" y="210"/>
                </a:cubicBezTo>
                <a:cubicBezTo>
                  <a:pt x="1078" y="208"/>
                  <a:pt x="1081" y="207"/>
                  <a:pt x="1082" y="206"/>
                </a:cubicBezTo>
                <a:cubicBezTo>
                  <a:pt x="1082" y="203"/>
                  <a:pt x="1082" y="203"/>
                  <a:pt x="1082" y="203"/>
                </a:cubicBezTo>
                <a:cubicBezTo>
                  <a:pt x="1077" y="204"/>
                  <a:pt x="1077" y="205"/>
                  <a:pt x="1073" y="203"/>
                </a:cubicBezTo>
                <a:cubicBezTo>
                  <a:pt x="1073" y="203"/>
                  <a:pt x="1071" y="206"/>
                  <a:pt x="1071" y="206"/>
                </a:cubicBezTo>
                <a:cubicBezTo>
                  <a:pt x="1069" y="207"/>
                  <a:pt x="1062" y="205"/>
                  <a:pt x="1057" y="207"/>
                </a:cubicBezTo>
                <a:cubicBezTo>
                  <a:pt x="1058" y="209"/>
                  <a:pt x="1060" y="210"/>
                  <a:pt x="1062" y="211"/>
                </a:cubicBezTo>
                <a:cubicBezTo>
                  <a:pt x="1061" y="211"/>
                  <a:pt x="1061" y="211"/>
                  <a:pt x="1061" y="212"/>
                </a:cubicBezTo>
                <a:cubicBezTo>
                  <a:pt x="1059" y="213"/>
                  <a:pt x="1058" y="212"/>
                  <a:pt x="1057" y="213"/>
                </a:cubicBezTo>
                <a:cubicBezTo>
                  <a:pt x="1054" y="214"/>
                  <a:pt x="1056" y="213"/>
                  <a:pt x="1056" y="215"/>
                </a:cubicBezTo>
                <a:cubicBezTo>
                  <a:pt x="1054" y="215"/>
                  <a:pt x="1054" y="215"/>
                  <a:pt x="1054" y="215"/>
                </a:cubicBezTo>
                <a:cubicBezTo>
                  <a:pt x="1053" y="212"/>
                  <a:pt x="1052" y="209"/>
                  <a:pt x="1049" y="207"/>
                </a:cubicBezTo>
                <a:cubicBezTo>
                  <a:pt x="1049" y="205"/>
                  <a:pt x="1049" y="205"/>
                  <a:pt x="1049" y="205"/>
                </a:cubicBezTo>
                <a:cubicBezTo>
                  <a:pt x="1054" y="203"/>
                  <a:pt x="1060" y="202"/>
                  <a:pt x="1063" y="198"/>
                </a:cubicBezTo>
                <a:cubicBezTo>
                  <a:pt x="1067" y="199"/>
                  <a:pt x="1069" y="200"/>
                  <a:pt x="1071" y="201"/>
                </a:cubicBezTo>
                <a:cubicBezTo>
                  <a:pt x="1074" y="202"/>
                  <a:pt x="1093" y="200"/>
                  <a:pt x="1096" y="197"/>
                </a:cubicBezTo>
                <a:close/>
                <a:moveTo>
                  <a:pt x="1066" y="208"/>
                </a:moveTo>
                <a:cubicBezTo>
                  <a:pt x="1069" y="208"/>
                  <a:pt x="1069" y="208"/>
                  <a:pt x="1069" y="208"/>
                </a:cubicBezTo>
                <a:cubicBezTo>
                  <a:pt x="1068" y="209"/>
                  <a:pt x="1068" y="209"/>
                  <a:pt x="1066" y="208"/>
                </a:cubicBezTo>
                <a:close/>
                <a:moveTo>
                  <a:pt x="1069" y="210"/>
                </a:moveTo>
                <a:cubicBezTo>
                  <a:pt x="1068" y="212"/>
                  <a:pt x="1068" y="211"/>
                  <a:pt x="1067" y="214"/>
                </a:cubicBezTo>
                <a:cubicBezTo>
                  <a:pt x="1064" y="214"/>
                  <a:pt x="1064" y="214"/>
                  <a:pt x="1064" y="214"/>
                </a:cubicBezTo>
                <a:cubicBezTo>
                  <a:pt x="1065" y="213"/>
                  <a:pt x="1065" y="213"/>
                  <a:pt x="1065" y="210"/>
                </a:cubicBezTo>
                <a:lnTo>
                  <a:pt x="1069" y="210"/>
                </a:lnTo>
                <a:close/>
                <a:moveTo>
                  <a:pt x="1048" y="214"/>
                </a:moveTo>
                <a:cubicBezTo>
                  <a:pt x="1051" y="215"/>
                  <a:pt x="1051" y="215"/>
                  <a:pt x="1052" y="216"/>
                </a:cubicBezTo>
                <a:cubicBezTo>
                  <a:pt x="1050" y="216"/>
                  <a:pt x="1051" y="216"/>
                  <a:pt x="1048" y="216"/>
                </a:cubicBezTo>
                <a:lnTo>
                  <a:pt x="1048" y="214"/>
                </a:lnTo>
                <a:close/>
                <a:moveTo>
                  <a:pt x="1047" y="194"/>
                </a:moveTo>
                <a:cubicBezTo>
                  <a:pt x="1047" y="196"/>
                  <a:pt x="1047" y="196"/>
                  <a:pt x="1047" y="196"/>
                </a:cubicBezTo>
                <a:cubicBezTo>
                  <a:pt x="1046" y="196"/>
                  <a:pt x="1046" y="196"/>
                  <a:pt x="1046" y="196"/>
                </a:cubicBezTo>
                <a:cubicBezTo>
                  <a:pt x="1046" y="193"/>
                  <a:pt x="1046" y="191"/>
                  <a:pt x="1047" y="189"/>
                </a:cubicBezTo>
                <a:cubicBezTo>
                  <a:pt x="1048" y="189"/>
                  <a:pt x="1048" y="189"/>
                  <a:pt x="1048" y="189"/>
                </a:cubicBezTo>
                <a:cubicBezTo>
                  <a:pt x="1048" y="191"/>
                  <a:pt x="1048" y="192"/>
                  <a:pt x="1047" y="194"/>
                </a:cubicBezTo>
                <a:close/>
                <a:moveTo>
                  <a:pt x="1053" y="196"/>
                </a:moveTo>
                <a:cubicBezTo>
                  <a:pt x="1053" y="192"/>
                  <a:pt x="1053" y="192"/>
                  <a:pt x="1053" y="192"/>
                </a:cubicBezTo>
                <a:cubicBezTo>
                  <a:pt x="1056" y="192"/>
                  <a:pt x="1056" y="192"/>
                  <a:pt x="1056" y="192"/>
                </a:cubicBezTo>
                <a:cubicBezTo>
                  <a:pt x="1056" y="194"/>
                  <a:pt x="1056" y="194"/>
                  <a:pt x="1055" y="195"/>
                </a:cubicBezTo>
                <a:cubicBezTo>
                  <a:pt x="1055" y="196"/>
                  <a:pt x="1055" y="196"/>
                  <a:pt x="1055" y="196"/>
                </a:cubicBezTo>
                <a:lnTo>
                  <a:pt x="1053" y="196"/>
                </a:lnTo>
                <a:close/>
                <a:moveTo>
                  <a:pt x="1073" y="156"/>
                </a:moveTo>
                <a:cubicBezTo>
                  <a:pt x="1073" y="156"/>
                  <a:pt x="1072" y="156"/>
                  <a:pt x="1072" y="157"/>
                </a:cubicBezTo>
                <a:cubicBezTo>
                  <a:pt x="1070" y="161"/>
                  <a:pt x="1066" y="159"/>
                  <a:pt x="1065" y="165"/>
                </a:cubicBezTo>
                <a:cubicBezTo>
                  <a:pt x="1064" y="165"/>
                  <a:pt x="1064" y="165"/>
                  <a:pt x="1064" y="165"/>
                </a:cubicBezTo>
                <a:cubicBezTo>
                  <a:pt x="1063" y="162"/>
                  <a:pt x="1062" y="160"/>
                  <a:pt x="1062" y="156"/>
                </a:cubicBezTo>
                <a:lnTo>
                  <a:pt x="1073" y="156"/>
                </a:lnTo>
                <a:close/>
                <a:moveTo>
                  <a:pt x="1058" y="161"/>
                </a:moveTo>
                <a:cubicBezTo>
                  <a:pt x="1059" y="162"/>
                  <a:pt x="1062" y="168"/>
                  <a:pt x="1062" y="169"/>
                </a:cubicBezTo>
                <a:cubicBezTo>
                  <a:pt x="1061" y="171"/>
                  <a:pt x="1061" y="170"/>
                  <a:pt x="1061" y="171"/>
                </a:cubicBezTo>
                <a:cubicBezTo>
                  <a:pt x="1059" y="172"/>
                  <a:pt x="1057" y="171"/>
                  <a:pt x="1055" y="170"/>
                </a:cubicBezTo>
                <a:cubicBezTo>
                  <a:pt x="1053" y="169"/>
                  <a:pt x="1054" y="170"/>
                  <a:pt x="1053" y="169"/>
                </a:cubicBezTo>
                <a:cubicBezTo>
                  <a:pt x="1057" y="167"/>
                  <a:pt x="1057" y="165"/>
                  <a:pt x="1058" y="161"/>
                </a:cubicBezTo>
                <a:close/>
                <a:moveTo>
                  <a:pt x="1051" y="176"/>
                </a:moveTo>
                <a:cubicBezTo>
                  <a:pt x="1052" y="175"/>
                  <a:pt x="1055" y="176"/>
                  <a:pt x="1057" y="175"/>
                </a:cubicBezTo>
                <a:cubicBezTo>
                  <a:pt x="1061" y="176"/>
                  <a:pt x="1059" y="177"/>
                  <a:pt x="1062" y="179"/>
                </a:cubicBezTo>
                <a:cubicBezTo>
                  <a:pt x="1062" y="179"/>
                  <a:pt x="1067" y="176"/>
                  <a:pt x="1069" y="177"/>
                </a:cubicBezTo>
                <a:cubicBezTo>
                  <a:pt x="1069" y="178"/>
                  <a:pt x="1069" y="178"/>
                  <a:pt x="1069" y="178"/>
                </a:cubicBezTo>
                <a:cubicBezTo>
                  <a:pt x="1071" y="178"/>
                  <a:pt x="1070" y="178"/>
                  <a:pt x="1071" y="179"/>
                </a:cubicBezTo>
                <a:cubicBezTo>
                  <a:pt x="1069" y="179"/>
                  <a:pt x="1067" y="180"/>
                  <a:pt x="1064" y="180"/>
                </a:cubicBezTo>
                <a:cubicBezTo>
                  <a:pt x="1065" y="183"/>
                  <a:pt x="1065" y="182"/>
                  <a:pt x="1066" y="184"/>
                </a:cubicBezTo>
                <a:cubicBezTo>
                  <a:pt x="1065" y="185"/>
                  <a:pt x="1065" y="184"/>
                  <a:pt x="1064" y="185"/>
                </a:cubicBezTo>
                <a:cubicBezTo>
                  <a:pt x="1061" y="181"/>
                  <a:pt x="1062" y="180"/>
                  <a:pt x="1057" y="182"/>
                </a:cubicBezTo>
                <a:cubicBezTo>
                  <a:pt x="1056" y="181"/>
                  <a:pt x="1056" y="179"/>
                  <a:pt x="1056" y="177"/>
                </a:cubicBezTo>
                <a:cubicBezTo>
                  <a:pt x="1053" y="177"/>
                  <a:pt x="1052" y="178"/>
                  <a:pt x="1050" y="179"/>
                </a:cubicBezTo>
                <a:cubicBezTo>
                  <a:pt x="1049" y="180"/>
                  <a:pt x="1050" y="180"/>
                  <a:pt x="1049" y="180"/>
                </a:cubicBezTo>
                <a:cubicBezTo>
                  <a:pt x="1049" y="181"/>
                  <a:pt x="1049" y="181"/>
                  <a:pt x="1049" y="181"/>
                </a:cubicBezTo>
                <a:cubicBezTo>
                  <a:pt x="1049" y="181"/>
                  <a:pt x="1049" y="181"/>
                  <a:pt x="1048" y="180"/>
                </a:cubicBezTo>
                <a:cubicBezTo>
                  <a:pt x="1048" y="180"/>
                  <a:pt x="1048" y="180"/>
                  <a:pt x="1047" y="179"/>
                </a:cubicBezTo>
                <a:cubicBezTo>
                  <a:pt x="1050" y="178"/>
                  <a:pt x="1050" y="177"/>
                  <a:pt x="1051" y="176"/>
                </a:cubicBezTo>
                <a:close/>
                <a:moveTo>
                  <a:pt x="1047" y="179"/>
                </a:moveTo>
                <a:cubicBezTo>
                  <a:pt x="1047" y="177"/>
                  <a:pt x="1047" y="177"/>
                  <a:pt x="1047" y="177"/>
                </a:cubicBezTo>
                <a:cubicBezTo>
                  <a:pt x="1047" y="177"/>
                  <a:pt x="1047" y="177"/>
                  <a:pt x="1047" y="177"/>
                </a:cubicBezTo>
                <a:cubicBezTo>
                  <a:pt x="1047" y="179"/>
                  <a:pt x="1047" y="179"/>
                  <a:pt x="1047" y="179"/>
                </a:cubicBezTo>
                <a:close/>
                <a:moveTo>
                  <a:pt x="1042" y="162"/>
                </a:moveTo>
                <a:cubicBezTo>
                  <a:pt x="1044" y="161"/>
                  <a:pt x="1044" y="161"/>
                  <a:pt x="1045" y="161"/>
                </a:cubicBezTo>
                <a:cubicBezTo>
                  <a:pt x="1047" y="161"/>
                  <a:pt x="1048" y="161"/>
                  <a:pt x="1049" y="162"/>
                </a:cubicBezTo>
                <a:cubicBezTo>
                  <a:pt x="1049" y="164"/>
                  <a:pt x="1049" y="164"/>
                  <a:pt x="1049" y="164"/>
                </a:cubicBezTo>
                <a:cubicBezTo>
                  <a:pt x="1047" y="165"/>
                  <a:pt x="1045" y="165"/>
                  <a:pt x="1042" y="165"/>
                </a:cubicBezTo>
                <a:lnTo>
                  <a:pt x="1042" y="162"/>
                </a:lnTo>
                <a:close/>
                <a:moveTo>
                  <a:pt x="1044" y="176"/>
                </a:moveTo>
                <a:cubicBezTo>
                  <a:pt x="1044" y="176"/>
                  <a:pt x="1045" y="176"/>
                  <a:pt x="1046" y="177"/>
                </a:cubicBezTo>
                <a:cubicBezTo>
                  <a:pt x="1045" y="177"/>
                  <a:pt x="1045" y="177"/>
                  <a:pt x="1045" y="178"/>
                </a:cubicBezTo>
                <a:cubicBezTo>
                  <a:pt x="1043" y="179"/>
                  <a:pt x="1043" y="178"/>
                  <a:pt x="1040" y="178"/>
                </a:cubicBezTo>
                <a:cubicBezTo>
                  <a:pt x="1041" y="177"/>
                  <a:pt x="1043" y="176"/>
                  <a:pt x="1044" y="176"/>
                </a:cubicBezTo>
                <a:close/>
                <a:moveTo>
                  <a:pt x="1043" y="213"/>
                </a:moveTo>
                <a:cubicBezTo>
                  <a:pt x="1042" y="212"/>
                  <a:pt x="1042" y="212"/>
                  <a:pt x="1042" y="210"/>
                </a:cubicBezTo>
                <a:cubicBezTo>
                  <a:pt x="1039" y="209"/>
                  <a:pt x="1036" y="208"/>
                  <a:pt x="1034" y="207"/>
                </a:cubicBezTo>
                <a:cubicBezTo>
                  <a:pt x="1033" y="206"/>
                  <a:pt x="1035" y="205"/>
                  <a:pt x="1035" y="203"/>
                </a:cubicBezTo>
                <a:cubicBezTo>
                  <a:pt x="1033" y="202"/>
                  <a:pt x="1032" y="202"/>
                  <a:pt x="1029" y="201"/>
                </a:cubicBezTo>
                <a:cubicBezTo>
                  <a:pt x="1029" y="200"/>
                  <a:pt x="1029" y="200"/>
                  <a:pt x="1029" y="200"/>
                </a:cubicBezTo>
                <a:cubicBezTo>
                  <a:pt x="1032" y="200"/>
                  <a:pt x="1038" y="201"/>
                  <a:pt x="1041" y="199"/>
                </a:cubicBezTo>
                <a:cubicBezTo>
                  <a:pt x="1044" y="199"/>
                  <a:pt x="1044" y="199"/>
                  <a:pt x="1044" y="199"/>
                </a:cubicBezTo>
                <a:cubicBezTo>
                  <a:pt x="1039" y="200"/>
                  <a:pt x="1046" y="207"/>
                  <a:pt x="1046" y="207"/>
                </a:cubicBezTo>
                <a:cubicBezTo>
                  <a:pt x="1044" y="210"/>
                  <a:pt x="1044" y="209"/>
                  <a:pt x="1043" y="213"/>
                </a:cubicBezTo>
                <a:close/>
                <a:moveTo>
                  <a:pt x="1046" y="245"/>
                </a:moveTo>
                <a:cubicBezTo>
                  <a:pt x="1044" y="244"/>
                  <a:pt x="1045" y="245"/>
                  <a:pt x="1044" y="244"/>
                </a:cubicBezTo>
                <a:cubicBezTo>
                  <a:pt x="1045" y="244"/>
                  <a:pt x="1045" y="244"/>
                  <a:pt x="1046" y="245"/>
                </a:cubicBezTo>
                <a:close/>
                <a:moveTo>
                  <a:pt x="1043" y="244"/>
                </a:moveTo>
                <a:cubicBezTo>
                  <a:pt x="1043" y="245"/>
                  <a:pt x="1043" y="245"/>
                  <a:pt x="1043" y="245"/>
                </a:cubicBezTo>
                <a:cubicBezTo>
                  <a:pt x="1041" y="244"/>
                  <a:pt x="1041" y="246"/>
                  <a:pt x="1041" y="244"/>
                </a:cubicBezTo>
                <a:lnTo>
                  <a:pt x="1043" y="244"/>
                </a:lnTo>
                <a:close/>
                <a:moveTo>
                  <a:pt x="1041" y="252"/>
                </a:moveTo>
                <a:cubicBezTo>
                  <a:pt x="1041" y="256"/>
                  <a:pt x="1041" y="256"/>
                  <a:pt x="1041" y="256"/>
                </a:cubicBezTo>
                <a:cubicBezTo>
                  <a:pt x="1040" y="256"/>
                  <a:pt x="1040" y="256"/>
                  <a:pt x="1040" y="256"/>
                </a:cubicBezTo>
                <a:cubicBezTo>
                  <a:pt x="1039" y="254"/>
                  <a:pt x="1040" y="255"/>
                  <a:pt x="1039" y="252"/>
                </a:cubicBezTo>
                <a:lnTo>
                  <a:pt x="1041" y="252"/>
                </a:lnTo>
                <a:close/>
                <a:moveTo>
                  <a:pt x="1035" y="215"/>
                </a:moveTo>
                <a:cubicBezTo>
                  <a:pt x="1037" y="216"/>
                  <a:pt x="1036" y="216"/>
                  <a:pt x="1037" y="216"/>
                </a:cubicBezTo>
                <a:cubicBezTo>
                  <a:pt x="1035" y="216"/>
                  <a:pt x="1036" y="216"/>
                  <a:pt x="1035" y="215"/>
                </a:cubicBezTo>
                <a:close/>
                <a:moveTo>
                  <a:pt x="1037" y="244"/>
                </a:moveTo>
                <a:cubicBezTo>
                  <a:pt x="1037" y="248"/>
                  <a:pt x="1037" y="248"/>
                  <a:pt x="1037" y="248"/>
                </a:cubicBezTo>
                <a:cubicBezTo>
                  <a:pt x="1036" y="248"/>
                  <a:pt x="1036" y="248"/>
                  <a:pt x="1036" y="248"/>
                </a:cubicBezTo>
                <a:cubicBezTo>
                  <a:pt x="1035" y="245"/>
                  <a:pt x="1037" y="247"/>
                  <a:pt x="1034" y="246"/>
                </a:cubicBezTo>
                <a:cubicBezTo>
                  <a:pt x="1035" y="245"/>
                  <a:pt x="1035" y="244"/>
                  <a:pt x="1035" y="243"/>
                </a:cubicBezTo>
                <a:cubicBezTo>
                  <a:pt x="1036" y="243"/>
                  <a:pt x="1036" y="244"/>
                  <a:pt x="1037" y="244"/>
                </a:cubicBezTo>
                <a:close/>
                <a:moveTo>
                  <a:pt x="1028" y="214"/>
                </a:moveTo>
                <a:cubicBezTo>
                  <a:pt x="1025" y="213"/>
                  <a:pt x="1027" y="214"/>
                  <a:pt x="1029" y="212"/>
                </a:cubicBezTo>
                <a:cubicBezTo>
                  <a:pt x="1030" y="213"/>
                  <a:pt x="1030" y="215"/>
                  <a:pt x="1031" y="216"/>
                </a:cubicBezTo>
                <a:cubicBezTo>
                  <a:pt x="1031" y="218"/>
                  <a:pt x="1031" y="218"/>
                  <a:pt x="1031" y="218"/>
                </a:cubicBezTo>
                <a:cubicBezTo>
                  <a:pt x="1029" y="218"/>
                  <a:pt x="1029" y="218"/>
                  <a:pt x="1029" y="218"/>
                </a:cubicBezTo>
                <a:cubicBezTo>
                  <a:pt x="1029" y="217"/>
                  <a:pt x="1028" y="216"/>
                  <a:pt x="1028" y="214"/>
                </a:cubicBezTo>
                <a:close/>
                <a:moveTo>
                  <a:pt x="1029" y="259"/>
                </a:moveTo>
                <a:cubicBezTo>
                  <a:pt x="1029" y="258"/>
                  <a:pt x="1029" y="257"/>
                  <a:pt x="1029" y="255"/>
                </a:cubicBezTo>
                <a:cubicBezTo>
                  <a:pt x="1029" y="256"/>
                  <a:pt x="1029" y="257"/>
                  <a:pt x="1029" y="259"/>
                </a:cubicBezTo>
                <a:close/>
                <a:moveTo>
                  <a:pt x="1022" y="245"/>
                </a:moveTo>
                <a:cubicBezTo>
                  <a:pt x="1027" y="245"/>
                  <a:pt x="1027" y="245"/>
                  <a:pt x="1027" y="245"/>
                </a:cubicBezTo>
                <a:cubicBezTo>
                  <a:pt x="1026" y="248"/>
                  <a:pt x="1026" y="249"/>
                  <a:pt x="1025" y="250"/>
                </a:cubicBezTo>
                <a:cubicBezTo>
                  <a:pt x="1024" y="251"/>
                  <a:pt x="1024" y="251"/>
                  <a:pt x="1022" y="251"/>
                </a:cubicBezTo>
                <a:cubicBezTo>
                  <a:pt x="1022" y="250"/>
                  <a:pt x="1022" y="250"/>
                  <a:pt x="1022" y="250"/>
                </a:cubicBezTo>
                <a:cubicBezTo>
                  <a:pt x="1021" y="250"/>
                  <a:pt x="1022" y="248"/>
                  <a:pt x="1022" y="245"/>
                </a:cubicBezTo>
                <a:close/>
                <a:moveTo>
                  <a:pt x="994" y="249"/>
                </a:moveTo>
                <a:cubicBezTo>
                  <a:pt x="994" y="245"/>
                  <a:pt x="994" y="245"/>
                  <a:pt x="995" y="243"/>
                </a:cubicBezTo>
                <a:cubicBezTo>
                  <a:pt x="995" y="241"/>
                  <a:pt x="995" y="241"/>
                  <a:pt x="995" y="241"/>
                </a:cubicBezTo>
                <a:cubicBezTo>
                  <a:pt x="997" y="243"/>
                  <a:pt x="997" y="244"/>
                  <a:pt x="997" y="247"/>
                </a:cubicBezTo>
                <a:cubicBezTo>
                  <a:pt x="1002" y="246"/>
                  <a:pt x="1002" y="245"/>
                  <a:pt x="1008" y="246"/>
                </a:cubicBezTo>
                <a:cubicBezTo>
                  <a:pt x="1008" y="246"/>
                  <a:pt x="1008" y="246"/>
                  <a:pt x="1009" y="247"/>
                </a:cubicBezTo>
                <a:cubicBezTo>
                  <a:pt x="1008" y="249"/>
                  <a:pt x="1008" y="248"/>
                  <a:pt x="1008" y="250"/>
                </a:cubicBezTo>
                <a:cubicBezTo>
                  <a:pt x="1008" y="251"/>
                  <a:pt x="1008" y="251"/>
                  <a:pt x="1008" y="251"/>
                </a:cubicBezTo>
                <a:cubicBezTo>
                  <a:pt x="999" y="251"/>
                  <a:pt x="1001" y="250"/>
                  <a:pt x="994" y="249"/>
                </a:cubicBezTo>
                <a:close/>
                <a:moveTo>
                  <a:pt x="994" y="251"/>
                </a:moveTo>
                <a:cubicBezTo>
                  <a:pt x="994" y="254"/>
                  <a:pt x="994" y="254"/>
                  <a:pt x="994" y="254"/>
                </a:cubicBezTo>
                <a:cubicBezTo>
                  <a:pt x="994" y="253"/>
                  <a:pt x="994" y="253"/>
                  <a:pt x="994" y="251"/>
                </a:cubicBezTo>
                <a:close/>
                <a:moveTo>
                  <a:pt x="994" y="226"/>
                </a:moveTo>
                <a:cubicBezTo>
                  <a:pt x="994" y="224"/>
                  <a:pt x="994" y="224"/>
                  <a:pt x="995" y="223"/>
                </a:cubicBezTo>
                <a:cubicBezTo>
                  <a:pt x="997" y="223"/>
                  <a:pt x="997" y="223"/>
                  <a:pt x="997" y="223"/>
                </a:cubicBezTo>
                <a:cubicBezTo>
                  <a:pt x="997" y="224"/>
                  <a:pt x="997" y="225"/>
                  <a:pt x="996" y="226"/>
                </a:cubicBezTo>
                <a:lnTo>
                  <a:pt x="994" y="226"/>
                </a:lnTo>
                <a:close/>
                <a:moveTo>
                  <a:pt x="1026" y="213"/>
                </a:moveTo>
                <a:cubicBezTo>
                  <a:pt x="1022" y="212"/>
                  <a:pt x="1023" y="213"/>
                  <a:pt x="1018" y="214"/>
                </a:cubicBezTo>
                <a:cubicBezTo>
                  <a:pt x="1018" y="211"/>
                  <a:pt x="1017" y="211"/>
                  <a:pt x="1016" y="209"/>
                </a:cubicBezTo>
                <a:cubicBezTo>
                  <a:pt x="1013" y="209"/>
                  <a:pt x="1013" y="209"/>
                  <a:pt x="1013" y="209"/>
                </a:cubicBezTo>
                <a:cubicBezTo>
                  <a:pt x="1013" y="213"/>
                  <a:pt x="1013" y="213"/>
                  <a:pt x="1013" y="213"/>
                </a:cubicBezTo>
                <a:cubicBezTo>
                  <a:pt x="1010" y="213"/>
                  <a:pt x="1009" y="213"/>
                  <a:pt x="1007" y="214"/>
                </a:cubicBezTo>
                <a:cubicBezTo>
                  <a:pt x="1007" y="213"/>
                  <a:pt x="1007" y="213"/>
                  <a:pt x="1007" y="213"/>
                </a:cubicBezTo>
                <a:cubicBezTo>
                  <a:pt x="1004" y="211"/>
                  <a:pt x="1015" y="207"/>
                  <a:pt x="1009" y="203"/>
                </a:cubicBezTo>
                <a:cubicBezTo>
                  <a:pt x="1013" y="201"/>
                  <a:pt x="1017" y="203"/>
                  <a:pt x="1020" y="199"/>
                </a:cubicBezTo>
                <a:cubicBezTo>
                  <a:pt x="1021" y="199"/>
                  <a:pt x="1021" y="199"/>
                  <a:pt x="1021" y="199"/>
                </a:cubicBezTo>
                <a:cubicBezTo>
                  <a:pt x="1020" y="202"/>
                  <a:pt x="1020" y="204"/>
                  <a:pt x="1018" y="206"/>
                </a:cubicBezTo>
                <a:cubicBezTo>
                  <a:pt x="1021" y="208"/>
                  <a:pt x="1023" y="208"/>
                  <a:pt x="1027" y="208"/>
                </a:cubicBezTo>
                <a:cubicBezTo>
                  <a:pt x="1026" y="211"/>
                  <a:pt x="1027" y="210"/>
                  <a:pt x="1024" y="211"/>
                </a:cubicBezTo>
                <a:cubicBezTo>
                  <a:pt x="1024" y="211"/>
                  <a:pt x="1025" y="212"/>
                  <a:pt x="1026" y="213"/>
                </a:cubicBezTo>
                <a:close/>
                <a:moveTo>
                  <a:pt x="1021" y="197"/>
                </a:moveTo>
                <a:cubicBezTo>
                  <a:pt x="1017" y="197"/>
                  <a:pt x="1017" y="197"/>
                  <a:pt x="1017" y="197"/>
                </a:cubicBezTo>
                <a:cubicBezTo>
                  <a:pt x="1017" y="198"/>
                  <a:pt x="1018" y="199"/>
                  <a:pt x="1018" y="200"/>
                </a:cubicBezTo>
                <a:cubicBezTo>
                  <a:pt x="1015" y="199"/>
                  <a:pt x="1012" y="200"/>
                  <a:pt x="1006" y="199"/>
                </a:cubicBezTo>
                <a:cubicBezTo>
                  <a:pt x="1006" y="197"/>
                  <a:pt x="1006" y="197"/>
                  <a:pt x="1006" y="197"/>
                </a:cubicBezTo>
                <a:cubicBezTo>
                  <a:pt x="1011" y="195"/>
                  <a:pt x="1015" y="195"/>
                  <a:pt x="1021" y="195"/>
                </a:cubicBezTo>
                <a:lnTo>
                  <a:pt x="1021" y="197"/>
                </a:lnTo>
                <a:close/>
                <a:moveTo>
                  <a:pt x="1008" y="192"/>
                </a:moveTo>
                <a:cubicBezTo>
                  <a:pt x="1006" y="193"/>
                  <a:pt x="1008" y="192"/>
                  <a:pt x="1005" y="192"/>
                </a:cubicBezTo>
                <a:cubicBezTo>
                  <a:pt x="1005" y="190"/>
                  <a:pt x="1005" y="190"/>
                  <a:pt x="1005" y="190"/>
                </a:cubicBezTo>
                <a:cubicBezTo>
                  <a:pt x="1008" y="190"/>
                  <a:pt x="1008" y="190"/>
                  <a:pt x="1008" y="190"/>
                </a:cubicBezTo>
                <a:cubicBezTo>
                  <a:pt x="1008" y="190"/>
                  <a:pt x="1008" y="191"/>
                  <a:pt x="1009" y="191"/>
                </a:cubicBezTo>
                <a:cubicBezTo>
                  <a:pt x="1008" y="191"/>
                  <a:pt x="1008" y="191"/>
                  <a:pt x="1008" y="192"/>
                </a:cubicBezTo>
                <a:close/>
                <a:moveTo>
                  <a:pt x="1006" y="204"/>
                </a:moveTo>
                <a:cubicBezTo>
                  <a:pt x="1005" y="204"/>
                  <a:pt x="1005" y="204"/>
                  <a:pt x="1005" y="204"/>
                </a:cubicBezTo>
                <a:cubicBezTo>
                  <a:pt x="1005" y="206"/>
                  <a:pt x="1005" y="206"/>
                  <a:pt x="1005" y="206"/>
                </a:cubicBezTo>
                <a:cubicBezTo>
                  <a:pt x="1004" y="206"/>
                  <a:pt x="1004" y="206"/>
                  <a:pt x="1004" y="206"/>
                </a:cubicBezTo>
                <a:cubicBezTo>
                  <a:pt x="1004" y="205"/>
                  <a:pt x="1005" y="204"/>
                  <a:pt x="1005" y="203"/>
                </a:cubicBezTo>
                <a:cubicBezTo>
                  <a:pt x="1005" y="203"/>
                  <a:pt x="1006" y="204"/>
                  <a:pt x="1006" y="204"/>
                </a:cubicBezTo>
                <a:close/>
                <a:moveTo>
                  <a:pt x="1009" y="255"/>
                </a:moveTo>
                <a:cubicBezTo>
                  <a:pt x="1011" y="256"/>
                  <a:pt x="1013" y="256"/>
                  <a:pt x="1017" y="256"/>
                </a:cubicBezTo>
                <a:cubicBezTo>
                  <a:pt x="1017" y="257"/>
                  <a:pt x="1017" y="257"/>
                  <a:pt x="1017" y="257"/>
                </a:cubicBezTo>
                <a:cubicBezTo>
                  <a:pt x="1015" y="258"/>
                  <a:pt x="1013" y="259"/>
                  <a:pt x="1011" y="261"/>
                </a:cubicBezTo>
                <a:cubicBezTo>
                  <a:pt x="1009" y="261"/>
                  <a:pt x="1007" y="260"/>
                  <a:pt x="1005" y="260"/>
                </a:cubicBezTo>
                <a:cubicBezTo>
                  <a:pt x="1006" y="257"/>
                  <a:pt x="1007" y="257"/>
                  <a:pt x="1009" y="255"/>
                </a:cubicBezTo>
                <a:close/>
                <a:moveTo>
                  <a:pt x="1016" y="220"/>
                </a:moveTo>
                <a:cubicBezTo>
                  <a:pt x="1013" y="220"/>
                  <a:pt x="1013" y="220"/>
                  <a:pt x="1013" y="220"/>
                </a:cubicBezTo>
                <a:cubicBezTo>
                  <a:pt x="1014" y="218"/>
                  <a:pt x="1014" y="216"/>
                  <a:pt x="1014" y="214"/>
                </a:cubicBezTo>
                <a:cubicBezTo>
                  <a:pt x="1017" y="216"/>
                  <a:pt x="1016" y="215"/>
                  <a:pt x="1017" y="217"/>
                </a:cubicBezTo>
                <a:cubicBezTo>
                  <a:pt x="1019" y="216"/>
                  <a:pt x="1019" y="217"/>
                  <a:pt x="1020" y="215"/>
                </a:cubicBezTo>
                <a:cubicBezTo>
                  <a:pt x="1022" y="215"/>
                  <a:pt x="1022" y="215"/>
                  <a:pt x="1022" y="215"/>
                </a:cubicBezTo>
                <a:cubicBezTo>
                  <a:pt x="1022" y="217"/>
                  <a:pt x="1022" y="217"/>
                  <a:pt x="1021" y="218"/>
                </a:cubicBezTo>
                <a:cubicBezTo>
                  <a:pt x="1018" y="220"/>
                  <a:pt x="1018" y="218"/>
                  <a:pt x="1016" y="220"/>
                </a:cubicBezTo>
                <a:close/>
                <a:moveTo>
                  <a:pt x="1034" y="194"/>
                </a:moveTo>
                <a:cubicBezTo>
                  <a:pt x="1036" y="194"/>
                  <a:pt x="1036" y="194"/>
                  <a:pt x="1036" y="194"/>
                </a:cubicBezTo>
                <a:cubicBezTo>
                  <a:pt x="1035" y="196"/>
                  <a:pt x="1035" y="196"/>
                  <a:pt x="1034" y="197"/>
                </a:cubicBezTo>
                <a:cubicBezTo>
                  <a:pt x="1033" y="197"/>
                  <a:pt x="1033" y="197"/>
                  <a:pt x="1033" y="197"/>
                </a:cubicBezTo>
                <a:cubicBezTo>
                  <a:pt x="1034" y="195"/>
                  <a:pt x="1034" y="195"/>
                  <a:pt x="1034" y="194"/>
                </a:cubicBezTo>
                <a:close/>
                <a:moveTo>
                  <a:pt x="1033" y="177"/>
                </a:moveTo>
                <a:cubicBezTo>
                  <a:pt x="1036" y="177"/>
                  <a:pt x="1036" y="177"/>
                  <a:pt x="1036" y="177"/>
                </a:cubicBezTo>
                <a:cubicBezTo>
                  <a:pt x="1034" y="177"/>
                  <a:pt x="1035" y="177"/>
                  <a:pt x="1033" y="177"/>
                </a:cubicBezTo>
                <a:close/>
                <a:moveTo>
                  <a:pt x="1036" y="150"/>
                </a:moveTo>
                <a:cubicBezTo>
                  <a:pt x="1038" y="150"/>
                  <a:pt x="1038" y="150"/>
                  <a:pt x="1038" y="150"/>
                </a:cubicBezTo>
                <a:cubicBezTo>
                  <a:pt x="1038" y="151"/>
                  <a:pt x="1038" y="151"/>
                  <a:pt x="1038" y="151"/>
                </a:cubicBezTo>
                <a:cubicBezTo>
                  <a:pt x="1036" y="152"/>
                  <a:pt x="1036" y="151"/>
                  <a:pt x="1035" y="153"/>
                </a:cubicBezTo>
                <a:cubicBezTo>
                  <a:pt x="1034" y="153"/>
                  <a:pt x="1034" y="153"/>
                  <a:pt x="1034" y="153"/>
                </a:cubicBezTo>
                <a:cubicBezTo>
                  <a:pt x="1035" y="151"/>
                  <a:pt x="1035" y="152"/>
                  <a:pt x="1036" y="150"/>
                </a:cubicBezTo>
                <a:close/>
                <a:moveTo>
                  <a:pt x="1036" y="162"/>
                </a:moveTo>
                <a:cubicBezTo>
                  <a:pt x="1035" y="165"/>
                  <a:pt x="1034" y="166"/>
                  <a:pt x="1033" y="169"/>
                </a:cubicBezTo>
                <a:cubicBezTo>
                  <a:pt x="1032" y="169"/>
                  <a:pt x="1031" y="170"/>
                  <a:pt x="1030" y="170"/>
                </a:cubicBezTo>
                <a:cubicBezTo>
                  <a:pt x="1029" y="169"/>
                  <a:pt x="1029" y="169"/>
                  <a:pt x="1027" y="168"/>
                </a:cubicBezTo>
                <a:cubicBezTo>
                  <a:pt x="1027" y="164"/>
                  <a:pt x="1032" y="162"/>
                  <a:pt x="1036" y="162"/>
                </a:cubicBezTo>
                <a:close/>
                <a:moveTo>
                  <a:pt x="896" y="177"/>
                </a:moveTo>
                <a:cubicBezTo>
                  <a:pt x="896" y="176"/>
                  <a:pt x="897" y="176"/>
                  <a:pt x="897" y="176"/>
                </a:cubicBezTo>
                <a:cubicBezTo>
                  <a:pt x="903" y="176"/>
                  <a:pt x="903" y="176"/>
                  <a:pt x="903" y="176"/>
                </a:cubicBezTo>
                <a:cubicBezTo>
                  <a:pt x="902" y="179"/>
                  <a:pt x="902" y="178"/>
                  <a:pt x="903" y="180"/>
                </a:cubicBezTo>
                <a:cubicBezTo>
                  <a:pt x="899" y="180"/>
                  <a:pt x="899" y="179"/>
                  <a:pt x="896" y="179"/>
                </a:cubicBezTo>
                <a:lnTo>
                  <a:pt x="896" y="177"/>
                </a:lnTo>
                <a:close/>
                <a:moveTo>
                  <a:pt x="900" y="183"/>
                </a:moveTo>
                <a:cubicBezTo>
                  <a:pt x="903" y="184"/>
                  <a:pt x="904" y="184"/>
                  <a:pt x="907" y="185"/>
                </a:cubicBezTo>
                <a:cubicBezTo>
                  <a:pt x="906" y="190"/>
                  <a:pt x="904" y="190"/>
                  <a:pt x="902" y="193"/>
                </a:cubicBezTo>
                <a:cubicBezTo>
                  <a:pt x="896" y="192"/>
                  <a:pt x="895" y="190"/>
                  <a:pt x="893" y="186"/>
                </a:cubicBezTo>
                <a:cubicBezTo>
                  <a:pt x="896" y="185"/>
                  <a:pt x="897" y="186"/>
                  <a:pt x="900" y="183"/>
                </a:cubicBezTo>
                <a:close/>
                <a:moveTo>
                  <a:pt x="890" y="190"/>
                </a:moveTo>
                <a:cubicBezTo>
                  <a:pt x="892" y="190"/>
                  <a:pt x="892" y="190"/>
                  <a:pt x="892" y="190"/>
                </a:cubicBezTo>
                <a:cubicBezTo>
                  <a:pt x="892" y="192"/>
                  <a:pt x="892" y="192"/>
                  <a:pt x="892" y="192"/>
                </a:cubicBezTo>
                <a:cubicBezTo>
                  <a:pt x="890" y="192"/>
                  <a:pt x="890" y="192"/>
                  <a:pt x="890" y="192"/>
                </a:cubicBezTo>
                <a:lnTo>
                  <a:pt x="890" y="190"/>
                </a:lnTo>
                <a:close/>
                <a:moveTo>
                  <a:pt x="888" y="211"/>
                </a:moveTo>
                <a:cubicBezTo>
                  <a:pt x="887" y="210"/>
                  <a:pt x="888" y="211"/>
                  <a:pt x="887" y="210"/>
                </a:cubicBezTo>
                <a:cubicBezTo>
                  <a:pt x="888" y="210"/>
                  <a:pt x="888" y="210"/>
                  <a:pt x="888" y="211"/>
                </a:cubicBezTo>
                <a:close/>
                <a:moveTo>
                  <a:pt x="883" y="171"/>
                </a:moveTo>
                <a:cubicBezTo>
                  <a:pt x="887" y="171"/>
                  <a:pt x="887" y="171"/>
                  <a:pt x="887" y="171"/>
                </a:cubicBezTo>
                <a:cubicBezTo>
                  <a:pt x="886" y="172"/>
                  <a:pt x="884" y="172"/>
                  <a:pt x="883" y="173"/>
                </a:cubicBezTo>
                <a:lnTo>
                  <a:pt x="883" y="171"/>
                </a:lnTo>
                <a:close/>
                <a:moveTo>
                  <a:pt x="883" y="177"/>
                </a:moveTo>
                <a:cubicBezTo>
                  <a:pt x="887" y="177"/>
                  <a:pt x="887" y="177"/>
                  <a:pt x="887" y="177"/>
                </a:cubicBezTo>
                <a:cubicBezTo>
                  <a:pt x="887" y="178"/>
                  <a:pt x="887" y="178"/>
                  <a:pt x="887" y="178"/>
                </a:cubicBezTo>
                <a:cubicBezTo>
                  <a:pt x="885" y="178"/>
                  <a:pt x="884" y="178"/>
                  <a:pt x="883" y="179"/>
                </a:cubicBezTo>
                <a:lnTo>
                  <a:pt x="883" y="177"/>
                </a:lnTo>
                <a:close/>
                <a:moveTo>
                  <a:pt x="884" y="187"/>
                </a:moveTo>
                <a:cubicBezTo>
                  <a:pt x="884" y="188"/>
                  <a:pt x="885" y="188"/>
                  <a:pt x="886" y="189"/>
                </a:cubicBezTo>
                <a:cubicBezTo>
                  <a:pt x="885" y="191"/>
                  <a:pt x="884" y="190"/>
                  <a:pt x="883" y="192"/>
                </a:cubicBezTo>
                <a:cubicBezTo>
                  <a:pt x="880" y="192"/>
                  <a:pt x="878" y="192"/>
                  <a:pt x="876" y="191"/>
                </a:cubicBezTo>
                <a:cubicBezTo>
                  <a:pt x="876" y="191"/>
                  <a:pt x="876" y="190"/>
                  <a:pt x="875" y="190"/>
                </a:cubicBezTo>
                <a:cubicBezTo>
                  <a:pt x="879" y="188"/>
                  <a:pt x="881" y="189"/>
                  <a:pt x="884" y="187"/>
                </a:cubicBezTo>
                <a:close/>
                <a:moveTo>
                  <a:pt x="870" y="133"/>
                </a:moveTo>
                <a:cubicBezTo>
                  <a:pt x="871" y="133"/>
                  <a:pt x="871" y="133"/>
                  <a:pt x="871" y="133"/>
                </a:cubicBezTo>
                <a:cubicBezTo>
                  <a:pt x="871" y="133"/>
                  <a:pt x="871" y="134"/>
                  <a:pt x="871" y="134"/>
                </a:cubicBezTo>
                <a:cubicBezTo>
                  <a:pt x="871" y="136"/>
                  <a:pt x="871" y="136"/>
                  <a:pt x="871" y="136"/>
                </a:cubicBezTo>
                <a:cubicBezTo>
                  <a:pt x="868" y="136"/>
                  <a:pt x="868" y="136"/>
                  <a:pt x="868" y="136"/>
                </a:cubicBezTo>
                <a:cubicBezTo>
                  <a:pt x="869" y="134"/>
                  <a:pt x="868" y="135"/>
                  <a:pt x="870" y="133"/>
                </a:cubicBezTo>
                <a:close/>
                <a:moveTo>
                  <a:pt x="867" y="92"/>
                </a:moveTo>
                <a:cubicBezTo>
                  <a:pt x="865" y="92"/>
                  <a:pt x="866" y="92"/>
                  <a:pt x="865" y="91"/>
                </a:cubicBezTo>
                <a:cubicBezTo>
                  <a:pt x="866" y="92"/>
                  <a:pt x="866" y="92"/>
                  <a:pt x="867" y="92"/>
                </a:cubicBezTo>
                <a:close/>
                <a:moveTo>
                  <a:pt x="863" y="193"/>
                </a:moveTo>
                <a:cubicBezTo>
                  <a:pt x="863" y="190"/>
                  <a:pt x="863" y="190"/>
                  <a:pt x="863" y="190"/>
                </a:cubicBezTo>
                <a:cubicBezTo>
                  <a:pt x="867" y="190"/>
                  <a:pt x="867" y="190"/>
                  <a:pt x="867" y="190"/>
                </a:cubicBezTo>
                <a:cubicBezTo>
                  <a:pt x="866" y="190"/>
                  <a:pt x="866" y="191"/>
                  <a:pt x="866" y="191"/>
                </a:cubicBezTo>
                <a:cubicBezTo>
                  <a:pt x="864" y="193"/>
                  <a:pt x="866" y="192"/>
                  <a:pt x="863" y="193"/>
                </a:cubicBezTo>
                <a:close/>
                <a:moveTo>
                  <a:pt x="865" y="197"/>
                </a:moveTo>
                <a:cubicBezTo>
                  <a:pt x="865" y="197"/>
                  <a:pt x="864" y="198"/>
                  <a:pt x="864" y="198"/>
                </a:cubicBezTo>
                <a:cubicBezTo>
                  <a:pt x="861" y="198"/>
                  <a:pt x="861" y="198"/>
                  <a:pt x="861" y="198"/>
                </a:cubicBezTo>
                <a:cubicBezTo>
                  <a:pt x="862" y="198"/>
                  <a:pt x="863" y="197"/>
                  <a:pt x="864" y="197"/>
                </a:cubicBezTo>
                <a:lnTo>
                  <a:pt x="865" y="197"/>
                </a:lnTo>
                <a:close/>
                <a:moveTo>
                  <a:pt x="865" y="172"/>
                </a:moveTo>
                <a:cubicBezTo>
                  <a:pt x="861" y="175"/>
                  <a:pt x="857" y="174"/>
                  <a:pt x="853" y="176"/>
                </a:cubicBezTo>
                <a:cubicBezTo>
                  <a:pt x="853" y="173"/>
                  <a:pt x="853" y="174"/>
                  <a:pt x="853" y="172"/>
                </a:cubicBezTo>
                <a:cubicBezTo>
                  <a:pt x="857" y="173"/>
                  <a:pt x="861" y="172"/>
                  <a:pt x="865" y="172"/>
                </a:cubicBezTo>
                <a:close/>
                <a:moveTo>
                  <a:pt x="857" y="196"/>
                </a:moveTo>
                <a:cubicBezTo>
                  <a:pt x="857" y="197"/>
                  <a:pt x="857" y="196"/>
                  <a:pt x="856" y="197"/>
                </a:cubicBezTo>
                <a:cubicBezTo>
                  <a:pt x="856" y="199"/>
                  <a:pt x="856" y="198"/>
                  <a:pt x="855" y="199"/>
                </a:cubicBezTo>
                <a:cubicBezTo>
                  <a:pt x="855" y="198"/>
                  <a:pt x="855" y="197"/>
                  <a:pt x="854" y="196"/>
                </a:cubicBezTo>
                <a:lnTo>
                  <a:pt x="857" y="196"/>
                </a:lnTo>
                <a:close/>
                <a:moveTo>
                  <a:pt x="852" y="135"/>
                </a:moveTo>
                <a:cubicBezTo>
                  <a:pt x="856" y="135"/>
                  <a:pt x="856" y="135"/>
                  <a:pt x="856" y="135"/>
                </a:cubicBezTo>
                <a:cubicBezTo>
                  <a:pt x="854" y="136"/>
                  <a:pt x="852" y="136"/>
                  <a:pt x="851" y="138"/>
                </a:cubicBezTo>
                <a:cubicBezTo>
                  <a:pt x="848" y="138"/>
                  <a:pt x="848" y="138"/>
                  <a:pt x="847" y="137"/>
                </a:cubicBezTo>
                <a:cubicBezTo>
                  <a:pt x="846" y="137"/>
                  <a:pt x="846" y="137"/>
                  <a:pt x="846" y="137"/>
                </a:cubicBezTo>
                <a:cubicBezTo>
                  <a:pt x="846" y="136"/>
                  <a:pt x="846" y="136"/>
                  <a:pt x="846" y="136"/>
                </a:cubicBezTo>
                <a:cubicBezTo>
                  <a:pt x="848" y="137"/>
                  <a:pt x="849" y="137"/>
                  <a:pt x="852" y="135"/>
                </a:cubicBezTo>
                <a:close/>
                <a:moveTo>
                  <a:pt x="843" y="180"/>
                </a:moveTo>
                <a:cubicBezTo>
                  <a:pt x="841" y="180"/>
                  <a:pt x="841" y="180"/>
                  <a:pt x="841" y="180"/>
                </a:cubicBezTo>
                <a:cubicBezTo>
                  <a:pt x="840" y="178"/>
                  <a:pt x="841" y="179"/>
                  <a:pt x="838" y="178"/>
                </a:cubicBezTo>
                <a:cubicBezTo>
                  <a:pt x="838" y="176"/>
                  <a:pt x="838" y="176"/>
                  <a:pt x="838" y="176"/>
                </a:cubicBezTo>
                <a:cubicBezTo>
                  <a:pt x="840" y="175"/>
                  <a:pt x="843" y="173"/>
                  <a:pt x="845" y="172"/>
                </a:cubicBezTo>
                <a:cubicBezTo>
                  <a:pt x="846" y="172"/>
                  <a:pt x="846" y="173"/>
                  <a:pt x="847" y="173"/>
                </a:cubicBezTo>
                <a:cubicBezTo>
                  <a:pt x="846" y="175"/>
                  <a:pt x="847" y="175"/>
                  <a:pt x="846" y="176"/>
                </a:cubicBezTo>
                <a:cubicBezTo>
                  <a:pt x="844" y="178"/>
                  <a:pt x="846" y="177"/>
                  <a:pt x="843" y="177"/>
                </a:cubicBezTo>
                <a:cubicBezTo>
                  <a:pt x="842" y="179"/>
                  <a:pt x="843" y="178"/>
                  <a:pt x="843" y="180"/>
                </a:cubicBezTo>
                <a:close/>
                <a:moveTo>
                  <a:pt x="840" y="139"/>
                </a:moveTo>
                <a:cubicBezTo>
                  <a:pt x="840" y="137"/>
                  <a:pt x="840" y="137"/>
                  <a:pt x="840" y="137"/>
                </a:cubicBezTo>
                <a:cubicBezTo>
                  <a:pt x="843" y="137"/>
                  <a:pt x="843" y="137"/>
                  <a:pt x="843" y="137"/>
                </a:cubicBezTo>
                <a:cubicBezTo>
                  <a:pt x="843" y="138"/>
                  <a:pt x="843" y="138"/>
                  <a:pt x="843" y="138"/>
                </a:cubicBezTo>
                <a:cubicBezTo>
                  <a:pt x="843" y="138"/>
                  <a:pt x="842" y="138"/>
                  <a:pt x="842" y="139"/>
                </a:cubicBezTo>
                <a:lnTo>
                  <a:pt x="840" y="139"/>
                </a:lnTo>
                <a:close/>
                <a:moveTo>
                  <a:pt x="848" y="107"/>
                </a:moveTo>
                <a:cubicBezTo>
                  <a:pt x="847" y="108"/>
                  <a:pt x="848" y="108"/>
                  <a:pt x="847" y="109"/>
                </a:cubicBezTo>
                <a:cubicBezTo>
                  <a:pt x="846" y="105"/>
                  <a:pt x="847" y="106"/>
                  <a:pt x="846" y="104"/>
                </a:cubicBezTo>
                <a:cubicBezTo>
                  <a:pt x="848" y="105"/>
                  <a:pt x="847" y="103"/>
                  <a:pt x="848" y="106"/>
                </a:cubicBezTo>
                <a:cubicBezTo>
                  <a:pt x="848" y="106"/>
                  <a:pt x="848" y="106"/>
                  <a:pt x="849" y="107"/>
                </a:cubicBezTo>
                <a:lnTo>
                  <a:pt x="848" y="107"/>
                </a:lnTo>
                <a:close/>
                <a:moveTo>
                  <a:pt x="840" y="88"/>
                </a:moveTo>
                <a:cubicBezTo>
                  <a:pt x="843" y="87"/>
                  <a:pt x="844" y="87"/>
                  <a:pt x="845" y="87"/>
                </a:cubicBezTo>
                <a:cubicBezTo>
                  <a:pt x="847" y="86"/>
                  <a:pt x="846" y="87"/>
                  <a:pt x="847" y="85"/>
                </a:cubicBezTo>
                <a:cubicBezTo>
                  <a:pt x="848" y="85"/>
                  <a:pt x="848" y="85"/>
                  <a:pt x="848" y="85"/>
                </a:cubicBezTo>
                <a:cubicBezTo>
                  <a:pt x="847" y="89"/>
                  <a:pt x="847" y="88"/>
                  <a:pt x="845" y="91"/>
                </a:cubicBezTo>
                <a:cubicBezTo>
                  <a:pt x="842" y="90"/>
                  <a:pt x="842" y="90"/>
                  <a:pt x="840" y="91"/>
                </a:cubicBezTo>
                <a:lnTo>
                  <a:pt x="840" y="88"/>
                </a:lnTo>
                <a:close/>
                <a:moveTo>
                  <a:pt x="840" y="102"/>
                </a:moveTo>
                <a:cubicBezTo>
                  <a:pt x="841" y="104"/>
                  <a:pt x="840" y="104"/>
                  <a:pt x="841" y="105"/>
                </a:cubicBezTo>
                <a:cubicBezTo>
                  <a:pt x="841" y="107"/>
                  <a:pt x="841" y="107"/>
                  <a:pt x="841" y="107"/>
                </a:cubicBezTo>
                <a:cubicBezTo>
                  <a:pt x="839" y="105"/>
                  <a:pt x="840" y="104"/>
                  <a:pt x="837" y="103"/>
                </a:cubicBezTo>
                <a:cubicBezTo>
                  <a:pt x="838" y="102"/>
                  <a:pt x="838" y="102"/>
                  <a:pt x="840" y="102"/>
                </a:cubicBezTo>
                <a:close/>
                <a:moveTo>
                  <a:pt x="829" y="81"/>
                </a:moveTo>
                <a:cubicBezTo>
                  <a:pt x="832" y="81"/>
                  <a:pt x="834" y="82"/>
                  <a:pt x="835" y="81"/>
                </a:cubicBezTo>
                <a:cubicBezTo>
                  <a:pt x="838" y="82"/>
                  <a:pt x="838" y="83"/>
                  <a:pt x="839" y="84"/>
                </a:cubicBezTo>
                <a:cubicBezTo>
                  <a:pt x="839" y="85"/>
                  <a:pt x="838" y="86"/>
                  <a:pt x="837" y="87"/>
                </a:cubicBezTo>
                <a:cubicBezTo>
                  <a:pt x="832" y="87"/>
                  <a:pt x="830" y="86"/>
                  <a:pt x="828" y="83"/>
                </a:cubicBezTo>
                <a:cubicBezTo>
                  <a:pt x="827" y="83"/>
                  <a:pt x="827" y="83"/>
                  <a:pt x="827" y="83"/>
                </a:cubicBezTo>
                <a:cubicBezTo>
                  <a:pt x="828" y="82"/>
                  <a:pt x="828" y="82"/>
                  <a:pt x="829" y="81"/>
                </a:cubicBezTo>
                <a:close/>
                <a:moveTo>
                  <a:pt x="837" y="136"/>
                </a:moveTo>
                <a:cubicBezTo>
                  <a:pt x="837" y="138"/>
                  <a:pt x="837" y="137"/>
                  <a:pt x="835" y="136"/>
                </a:cubicBezTo>
                <a:lnTo>
                  <a:pt x="837" y="136"/>
                </a:lnTo>
                <a:close/>
                <a:moveTo>
                  <a:pt x="835" y="105"/>
                </a:moveTo>
                <a:cubicBezTo>
                  <a:pt x="833" y="105"/>
                  <a:pt x="833" y="105"/>
                  <a:pt x="833" y="105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34" y="103"/>
                  <a:pt x="834" y="103"/>
                  <a:pt x="835" y="105"/>
                </a:cubicBezTo>
                <a:close/>
                <a:moveTo>
                  <a:pt x="832" y="136"/>
                </a:moveTo>
                <a:cubicBezTo>
                  <a:pt x="831" y="137"/>
                  <a:pt x="831" y="138"/>
                  <a:pt x="830" y="139"/>
                </a:cubicBezTo>
                <a:cubicBezTo>
                  <a:pt x="830" y="139"/>
                  <a:pt x="828" y="137"/>
                  <a:pt x="824" y="139"/>
                </a:cubicBezTo>
                <a:cubicBezTo>
                  <a:pt x="824" y="138"/>
                  <a:pt x="824" y="138"/>
                  <a:pt x="823" y="138"/>
                </a:cubicBezTo>
                <a:cubicBezTo>
                  <a:pt x="823" y="136"/>
                  <a:pt x="823" y="136"/>
                  <a:pt x="823" y="136"/>
                </a:cubicBezTo>
                <a:cubicBezTo>
                  <a:pt x="826" y="136"/>
                  <a:pt x="827" y="136"/>
                  <a:pt x="828" y="135"/>
                </a:cubicBezTo>
                <a:cubicBezTo>
                  <a:pt x="829" y="136"/>
                  <a:pt x="830" y="136"/>
                  <a:pt x="832" y="136"/>
                </a:cubicBezTo>
                <a:close/>
                <a:moveTo>
                  <a:pt x="821" y="84"/>
                </a:moveTo>
                <a:cubicBezTo>
                  <a:pt x="822" y="82"/>
                  <a:pt x="823" y="82"/>
                  <a:pt x="824" y="81"/>
                </a:cubicBezTo>
                <a:cubicBezTo>
                  <a:pt x="825" y="81"/>
                  <a:pt x="825" y="82"/>
                  <a:pt x="826" y="82"/>
                </a:cubicBezTo>
                <a:cubicBezTo>
                  <a:pt x="825" y="83"/>
                  <a:pt x="824" y="84"/>
                  <a:pt x="823" y="85"/>
                </a:cubicBezTo>
                <a:cubicBezTo>
                  <a:pt x="820" y="85"/>
                  <a:pt x="820" y="85"/>
                  <a:pt x="820" y="85"/>
                </a:cubicBezTo>
                <a:cubicBezTo>
                  <a:pt x="821" y="85"/>
                  <a:pt x="821" y="84"/>
                  <a:pt x="821" y="84"/>
                </a:cubicBezTo>
                <a:close/>
                <a:moveTo>
                  <a:pt x="788" y="102"/>
                </a:moveTo>
                <a:cubicBezTo>
                  <a:pt x="791" y="102"/>
                  <a:pt x="794" y="102"/>
                  <a:pt x="796" y="101"/>
                </a:cubicBezTo>
                <a:cubicBezTo>
                  <a:pt x="798" y="101"/>
                  <a:pt x="800" y="102"/>
                  <a:pt x="801" y="102"/>
                </a:cubicBezTo>
                <a:cubicBezTo>
                  <a:pt x="801" y="103"/>
                  <a:pt x="801" y="104"/>
                  <a:pt x="800" y="106"/>
                </a:cubicBezTo>
                <a:cubicBezTo>
                  <a:pt x="797" y="106"/>
                  <a:pt x="793" y="106"/>
                  <a:pt x="790" y="104"/>
                </a:cubicBezTo>
                <a:cubicBezTo>
                  <a:pt x="788" y="104"/>
                  <a:pt x="788" y="104"/>
                  <a:pt x="788" y="104"/>
                </a:cubicBezTo>
                <a:lnTo>
                  <a:pt x="788" y="102"/>
                </a:lnTo>
                <a:close/>
                <a:moveTo>
                  <a:pt x="772" y="88"/>
                </a:moveTo>
                <a:cubicBezTo>
                  <a:pt x="770" y="89"/>
                  <a:pt x="771" y="89"/>
                  <a:pt x="769" y="88"/>
                </a:cubicBezTo>
                <a:lnTo>
                  <a:pt x="772" y="88"/>
                </a:lnTo>
                <a:close/>
                <a:moveTo>
                  <a:pt x="766" y="102"/>
                </a:moveTo>
                <a:cubicBezTo>
                  <a:pt x="774" y="102"/>
                  <a:pt x="777" y="101"/>
                  <a:pt x="784" y="102"/>
                </a:cubicBezTo>
                <a:cubicBezTo>
                  <a:pt x="785" y="102"/>
                  <a:pt x="785" y="103"/>
                  <a:pt x="785" y="103"/>
                </a:cubicBezTo>
                <a:cubicBezTo>
                  <a:pt x="783" y="105"/>
                  <a:pt x="780" y="107"/>
                  <a:pt x="778" y="109"/>
                </a:cubicBezTo>
                <a:cubicBezTo>
                  <a:pt x="776" y="109"/>
                  <a:pt x="776" y="108"/>
                  <a:pt x="773" y="108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0" y="103"/>
                  <a:pt x="769" y="103"/>
                  <a:pt x="767" y="104"/>
                </a:cubicBezTo>
                <a:cubicBezTo>
                  <a:pt x="767" y="103"/>
                  <a:pt x="767" y="103"/>
                  <a:pt x="767" y="103"/>
                </a:cubicBezTo>
                <a:cubicBezTo>
                  <a:pt x="766" y="103"/>
                  <a:pt x="766" y="103"/>
                  <a:pt x="766" y="103"/>
                </a:cubicBezTo>
                <a:lnTo>
                  <a:pt x="766" y="102"/>
                </a:lnTo>
                <a:close/>
                <a:moveTo>
                  <a:pt x="765" y="106"/>
                </a:moveTo>
                <a:cubicBezTo>
                  <a:pt x="768" y="106"/>
                  <a:pt x="768" y="106"/>
                  <a:pt x="768" y="106"/>
                </a:cubicBezTo>
                <a:cubicBezTo>
                  <a:pt x="768" y="107"/>
                  <a:pt x="767" y="108"/>
                  <a:pt x="766" y="109"/>
                </a:cubicBezTo>
                <a:cubicBezTo>
                  <a:pt x="765" y="109"/>
                  <a:pt x="766" y="109"/>
                  <a:pt x="765" y="109"/>
                </a:cubicBezTo>
                <a:cubicBezTo>
                  <a:pt x="763" y="106"/>
                  <a:pt x="763" y="109"/>
                  <a:pt x="765" y="106"/>
                </a:cubicBezTo>
                <a:close/>
                <a:moveTo>
                  <a:pt x="760" y="126"/>
                </a:moveTo>
                <a:cubicBezTo>
                  <a:pt x="764" y="127"/>
                  <a:pt x="769" y="126"/>
                  <a:pt x="772" y="129"/>
                </a:cubicBezTo>
                <a:cubicBezTo>
                  <a:pt x="769" y="129"/>
                  <a:pt x="765" y="129"/>
                  <a:pt x="763" y="131"/>
                </a:cubicBezTo>
                <a:cubicBezTo>
                  <a:pt x="760" y="130"/>
                  <a:pt x="761" y="131"/>
                  <a:pt x="760" y="129"/>
                </a:cubicBezTo>
                <a:cubicBezTo>
                  <a:pt x="759" y="128"/>
                  <a:pt x="760" y="129"/>
                  <a:pt x="760" y="126"/>
                </a:cubicBezTo>
                <a:close/>
                <a:moveTo>
                  <a:pt x="707" y="92"/>
                </a:moveTo>
                <a:cubicBezTo>
                  <a:pt x="720" y="93"/>
                  <a:pt x="732" y="94"/>
                  <a:pt x="741" y="95"/>
                </a:cubicBezTo>
                <a:cubicBezTo>
                  <a:pt x="740" y="97"/>
                  <a:pt x="738" y="99"/>
                  <a:pt x="737" y="101"/>
                </a:cubicBezTo>
                <a:cubicBezTo>
                  <a:pt x="736" y="102"/>
                  <a:pt x="736" y="102"/>
                  <a:pt x="734" y="103"/>
                </a:cubicBezTo>
                <a:cubicBezTo>
                  <a:pt x="733" y="99"/>
                  <a:pt x="733" y="102"/>
                  <a:pt x="733" y="98"/>
                </a:cubicBezTo>
                <a:cubicBezTo>
                  <a:pt x="729" y="98"/>
                  <a:pt x="729" y="99"/>
                  <a:pt x="726" y="100"/>
                </a:cubicBezTo>
                <a:cubicBezTo>
                  <a:pt x="725" y="100"/>
                  <a:pt x="725" y="100"/>
                  <a:pt x="725" y="100"/>
                </a:cubicBezTo>
                <a:cubicBezTo>
                  <a:pt x="723" y="99"/>
                  <a:pt x="716" y="97"/>
                  <a:pt x="714" y="96"/>
                </a:cubicBezTo>
                <a:cubicBezTo>
                  <a:pt x="711" y="95"/>
                  <a:pt x="709" y="98"/>
                  <a:pt x="708" y="98"/>
                </a:cubicBezTo>
                <a:cubicBezTo>
                  <a:pt x="706" y="97"/>
                  <a:pt x="706" y="97"/>
                  <a:pt x="705" y="96"/>
                </a:cubicBezTo>
                <a:cubicBezTo>
                  <a:pt x="706" y="93"/>
                  <a:pt x="706" y="94"/>
                  <a:pt x="707" y="92"/>
                </a:cubicBezTo>
                <a:close/>
                <a:moveTo>
                  <a:pt x="710" y="194"/>
                </a:moveTo>
                <a:cubicBezTo>
                  <a:pt x="706" y="194"/>
                  <a:pt x="706" y="194"/>
                  <a:pt x="706" y="194"/>
                </a:cubicBezTo>
                <a:cubicBezTo>
                  <a:pt x="707" y="192"/>
                  <a:pt x="708" y="190"/>
                  <a:pt x="709" y="189"/>
                </a:cubicBezTo>
                <a:cubicBezTo>
                  <a:pt x="710" y="190"/>
                  <a:pt x="710" y="189"/>
                  <a:pt x="711" y="190"/>
                </a:cubicBezTo>
                <a:cubicBezTo>
                  <a:pt x="712" y="190"/>
                  <a:pt x="712" y="190"/>
                  <a:pt x="712" y="190"/>
                </a:cubicBezTo>
                <a:cubicBezTo>
                  <a:pt x="711" y="194"/>
                  <a:pt x="711" y="190"/>
                  <a:pt x="710" y="194"/>
                </a:cubicBezTo>
                <a:close/>
                <a:moveTo>
                  <a:pt x="709" y="161"/>
                </a:moveTo>
                <a:cubicBezTo>
                  <a:pt x="706" y="161"/>
                  <a:pt x="703" y="161"/>
                  <a:pt x="701" y="160"/>
                </a:cubicBezTo>
                <a:cubicBezTo>
                  <a:pt x="700" y="160"/>
                  <a:pt x="700" y="160"/>
                  <a:pt x="700" y="160"/>
                </a:cubicBezTo>
                <a:cubicBezTo>
                  <a:pt x="701" y="157"/>
                  <a:pt x="701" y="157"/>
                  <a:pt x="702" y="156"/>
                </a:cubicBezTo>
                <a:cubicBezTo>
                  <a:pt x="704" y="156"/>
                  <a:pt x="708" y="157"/>
                  <a:pt x="710" y="158"/>
                </a:cubicBezTo>
                <a:cubicBezTo>
                  <a:pt x="711" y="158"/>
                  <a:pt x="711" y="158"/>
                  <a:pt x="712" y="159"/>
                </a:cubicBezTo>
                <a:cubicBezTo>
                  <a:pt x="710" y="159"/>
                  <a:pt x="710" y="160"/>
                  <a:pt x="709" y="161"/>
                </a:cubicBezTo>
                <a:close/>
                <a:moveTo>
                  <a:pt x="712" y="192"/>
                </a:moveTo>
                <a:cubicBezTo>
                  <a:pt x="714" y="192"/>
                  <a:pt x="714" y="192"/>
                  <a:pt x="714" y="192"/>
                </a:cubicBezTo>
                <a:cubicBezTo>
                  <a:pt x="713" y="193"/>
                  <a:pt x="714" y="193"/>
                  <a:pt x="712" y="192"/>
                </a:cubicBezTo>
                <a:close/>
                <a:moveTo>
                  <a:pt x="695" y="136"/>
                </a:moveTo>
                <a:cubicBezTo>
                  <a:pt x="692" y="135"/>
                  <a:pt x="692" y="135"/>
                  <a:pt x="691" y="133"/>
                </a:cubicBezTo>
                <a:cubicBezTo>
                  <a:pt x="695" y="127"/>
                  <a:pt x="706" y="133"/>
                  <a:pt x="712" y="129"/>
                </a:cubicBezTo>
                <a:cubicBezTo>
                  <a:pt x="717" y="129"/>
                  <a:pt x="718" y="129"/>
                  <a:pt x="721" y="127"/>
                </a:cubicBezTo>
                <a:cubicBezTo>
                  <a:pt x="721" y="126"/>
                  <a:pt x="721" y="126"/>
                  <a:pt x="721" y="126"/>
                </a:cubicBezTo>
                <a:cubicBezTo>
                  <a:pt x="718" y="125"/>
                  <a:pt x="714" y="124"/>
                  <a:pt x="712" y="123"/>
                </a:cubicBezTo>
                <a:cubicBezTo>
                  <a:pt x="712" y="123"/>
                  <a:pt x="712" y="123"/>
                  <a:pt x="712" y="123"/>
                </a:cubicBezTo>
                <a:cubicBezTo>
                  <a:pt x="712" y="122"/>
                  <a:pt x="712" y="122"/>
                  <a:pt x="712" y="122"/>
                </a:cubicBezTo>
                <a:cubicBezTo>
                  <a:pt x="722" y="122"/>
                  <a:pt x="734" y="122"/>
                  <a:pt x="737" y="124"/>
                </a:cubicBezTo>
                <a:cubicBezTo>
                  <a:pt x="740" y="125"/>
                  <a:pt x="740" y="126"/>
                  <a:pt x="741" y="129"/>
                </a:cubicBezTo>
                <a:cubicBezTo>
                  <a:pt x="745" y="129"/>
                  <a:pt x="745" y="129"/>
                  <a:pt x="745" y="129"/>
                </a:cubicBezTo>
                <a:cubicBezTo>
                  <a:pt x="744" y="127"/>
                  <a:pt x="744" y="128"/>
                  <a:pt x="744" y="126"/>
                </a:cubicBezTo>
                <a:cubicBezTo>
                  <a:pt x="744" y="123"/>
                  <a:pt x="743" y="124"/>
                  <a:pt x="746" y="123"/>
                </a:cubicBezTo>
                <a:cubicBezTo>
                  <a:pt x="746" y="121"/>
                  <a:pt x="746" y="121"/>
                  <a:pt x="746" y="121"/>
                </a:cubicBezTo>
                <a:cubicBezTo>
                  <a:pt x="746" y="124"/>
                  <a:pt x="754" y="124"/>
                  <a:pt x="757" y="125"/>
                </a:cubicBezTo>
                <a:cubicBezTo>
                  <a:pt x="757" y="128"/>
                  <a:pt x="756" y="129"/>
                  <a:pt x="757" y="131"/>
                </a:cubicBezTo>
                <a:cubicBezTo>
                  <a:pt x="754" y="136"/>
                  <a:pt x="752" y="131"/>
                  <a:pt x="748" y="138"/>
                </a:cubicBezTo>
                <a:cubicBezTo>
                  <a:pt x="737" y="138"/>
                  <a:pt x="701" y="138"/>
                  <a:pt x="695" y="136"/>
                </a:cubicBezTo>
                <a:close/>
                <a:moveTo>
                  <a:pt x="712" y="126"/>
                </a:moveTo>
                <a:cubicBezTo>
                  <a:pt x="713" y="127"/>
                  <a:pt x="714" y="127"/>
                  <a:pt x="715" y="127"/>
                </a:cubicBezTo>
                <a:cubicBezTo>
                  <a:pt x="715" y="128"/>
                  <a:pt x="715" y="128"/>
                  <a:pt x="715" y="128"/>
                </a:cubicBezTo>
                <a:cubicBezTo>
                  <a:pt x="713" y="128"/>
                  <a:pt x="714" y="128"/>
                  <a:pt x="712" y="126"/>
                </a:cubicBezTo>
                <a:close/>
                <a:moveTo>
                  <a:pt x="747" y="150"/>
                </a:moveTo>
                <a:cubicBezTo>
                  <a:pt x="743" y="149"/>
                  <a:pt x="742" y="148"/>
                  <a:pt x="741" y="145"/>
                </a:cubicBezTo>
                <a:cubicBezTo>
                  <a:pt x="739" y="147"/>
                  <a:pt x="740" y="145"/>
                  <a:pt x="739" y="147"/>
                </a:cubicBezTo>
                <a:cubicBezTo>
                  <a:pt x="738" y="147"/>
                  <a:pt x="737" y="147"/>
                  <a:pt x="736" y="146"/>
                </a:cubicBezTo>
                <a:cubicBezTo>
                  <a:pt x="736" y="146"/>
                  <a:pt x="736" y="146"/>
                  <a:pt x="735" y="145"/>
                </a:cubicBezTo>
                <a:cubicBezTo>
                  <a:pt x="735" y="144"/>
                  <a:pt x="735" y="144"/>
                  <a:pt x="735" y="144"/>
                </a:cubicBezTo>
                <a:cubicBezTo>
                  <a:pt x="737" y="145"/>
                  <a:pt x="742" y="145"/>
                  <a:pt x="745" y="144"/>
                </a:cubicBezTo>
                <a:cubicBezTo>
                  <a:pt x="746" y="144"/>
                  <a:pt x="748" y="144"/>
                  <a:pt x="751" y="144"/>
                </a:cubicBezTo>
                <a:cubicBezTo>
                  <a:pt x="750" y="147"/>
                  <a:pt x="749" y="148"/>
                  <a:pt x="747" y="150"/>
                </a:cubicBezTo>
                <a:close/>
                <a:moveTo>
                  <a:pt x="782" y="148"/>
                </a:moveTo>
                <a:cubicBezTo>
                  <a:pt x="778" y="151"/>
                  <a:pt x="770" y="147"/>
                  <a:pt x="765" y="150"/>
                </a:cubicBezTo>
                <a:cubicBezTo>
                  <a:pt x="761" y="150"/>
                  <a:pt x="758" y="150"/>
                  <a:pt x="756" y="149"/>
                </a:cubicBezTo>
                <a:cubicBezTo>
                  <a:pt x="756" y="148"/>
                  <a:pt x="755" y="146"/>
                  <a:pt x="755" y="144"/>
                </a:cubicBezTo>
                <a:cubicBezTo>
                  <a:pt x="758" y="144"/>
                  <a:pt x="758" y="144"/>
                  <a:pt x="760" y="144"/>
                </a:cubicBezTo>
                <a:cubicBezTo>
                  <a:pt x="760" y="140"/>
                  <a:pt x="760" y="140"/>
                  <a:pt x="760" y="140"/>
                </a:cubicBezTo>
                <a:cubicBezTo>
                  <a:pt x="758" y="140"/>
                  <a:pt x="755" y="140"/>
                  <a:pt x="753" y="141"/>
                </a:cubicBezTo>
                <a:cubicBezTo>
                  <a:pt x="753" y="138"/>
                  <a:pt x="753" y="138"/>
                  <a:pt x="751" y="137"/>
                </a:cubicBezTo>
                <a:cubicBezTo>
                  <a:pt x="751" y="136"/>
                  <a:pt x="751" y="136"/>
                  <a:pt x="751" y="136"/>
                </a:cubicBezTo>
                <a:cubicBezTo>
                  <a:pt x="756" y="136"/>
                  <a:pt x="767" y="135"/>
                  <a:pt x="770" y="137"/>
                </a:cubicBezTo>
                <a:cubicBezTo>
                  <a:pt x="772" y="138"/>
                  <a:pt x="771" y="137"/>
                  <a:pt x="772" y="138"/>
                </a:cubicBezTo>
                <a:cubicBezTo>
                  <a:pt x="771" y="138"/>
                  <a:pt x="769" y="139"/>
                  <a:pt x="768" y="140"/>
                </a:cubicBezTo>
                <a:cubicBezTo>
                  <a:pt x="767" y="140"/>
                  <a:pt x="767" y="140"/>
                  <a:pt x="767" y="140"/>
                </a:cubicBezTo>
                <a:cubicBezTo>
                  <a:pt x="767" y="142"/>
                  <a:pt x="767" y="142"/>
                  <a:pt x="767" y="142"/>
                </a:cubicBezTo>
                <a:cubicBezTo>
                  <a:pt x="774" y="142"/>
                  <a:pt x="773" y="142"/>
                  <a:pt x="774" y="145"/>
                </a:cubicBezTo>
                <a:cubicBezTo>
                  <a:pt x="780" y="145"/>
                  <a:pt x="779" y="143"/>
                  <a:pt x="783" y="142"/>
                </a:cubicBezTo>
                <a:cubicBezTo>
                  <a:pt x="785" y="142"/>
                  <a:pt x="787" y="143"/>
                  <a:pt x="789" y="142"/>
                </a:cubicBezTo>
                <a:cubicBezTo>
                  <a:pt x="790" y="142"/>
                  <a:pt x="790" y="142"/>
                  <a:pt x="790" y="142"/>
                </a:cubicBezTo>
                <a:cubicBezTo>
                  <a:pt x="789" y="146"/>
                  <a:pt x="789" y="142"/>
                  <a:pt x="788" y="145"/>
                </a:cubicBezTo>
                <a:cubicBezTo>
                  <a:pt x="788" y="145"/>
                  <a:pt x="787" y="144"/>
                  <a:pt x="786" y="144"/>
                </a:cubicBezTo>
                <a:cubicBezTo>
                  <a:pt x="781" y="145"/>
                  <a:pt x="784" y="146"/>
                  <a:pt x="782" y="148"/>
                </a:cubicBezTo>
                <a:close/>
                <a:moveTo>
                  <a:pt x="802" y="200"/>
                </a:moveTo>
                <a:cubicBezTo>
                  <a:pt x="802" y="202"/>
                  <a:pt x="802" y="202"/>
                  <a:pt x="802" y="202"/>
                </a:cubicBezTo>
                <a:cubicBezTo>
                  <a:pt x="795" y="202"/>
                  <a:pt x="794" y="201"/>
                  <a:pt x="788" y="200"/>
                </a:cubicBezTo>
                <a:cubicBezTo>
                  <a:pt x="790" y="199"/>
                  <a:pt x="796" y="200"/>
                  <a:pt x="798" y="198"/>
                </a:cubicBezTo>
                <a:cubicBezTo>
                  <a:pt x="800" y="199"/>
                  <a:pt x="800" y="199"/>
                  <a:pt x="801" y="199"/>
                </a:cubicBezTo>
                <a:cubicBezTo>
                  <a:pt x="803" y="199"/>
                  <a:pt x="803" y="199"/>
                  <a:pt x="803" y="199"/>
                </a:cubicBezTo>
                <a:cubicBezTo>
                  <a:pt x="803" y="200"/>
                  <a:pt x="803" y="200"/>
                  <a:pt x="802" y="200"/>
                </a:cubicBezTo>
                <a:close/>
                <a:moveTo>
                  <a:pt x="806" y="139"/>
                </a:moveTo>
                <a:cubicBezTo>
                  <a:pt x="805" y="139"/>
                  <a:pt x="805" y="139"/>
                  <a:pt x="803" y="138"/>
                </a:cubicBezTo>
                <a:cubicBezTo>
                  <a:pt x="801" y="138"/>
                  <a:pt x="801" y="138"/>
                  <a:pt x="800" y="139"/>
                </a:cubicBezTo>
                <a:cubicBezTo>
                  <a:pt x="800" y="142"/>
                  <a:pt x="799" y="141"/>
                  <a:pt x="802" y="143"/>
                </a:cubicBezTo>
                <a:cubicBezTo>
                  <a:pt x="801" y="145"/>
                  <a:pt x="798" y="146"/>
                  <a:pt x="797" y="148"/>
                </a:cubicBezTo>
                <a:cubicBezTo>
                  <a:pt x="795" y="148"/>
                  <a:pt x="795" y="148"/>
                  <a:pt x="795" y="148"/>
                </a:cubicBezTo>
                <a:cubicBezTo>
                  <a:pt x="793" y="143"/>
                  <a:pt x="794" y="143"/>
                  <a:pt x="795" y="137"/>
                </a:cubicBezTo>
                <a:cubicBezTo>
                  <a:pt x="800" y="137"/>
                  <a:pt x="803" y="136"/>
                  <a:pt x="807" y="135"/>
                </a:cubicBezTo>
                <a:cubicBezTo>
                  <a:pt x="808" y="136"/>
                  <a:pt x="809" y="136"/>
                  <a:pt x="810" y="137"/>
                </a:cubicBezTo>
                <a:cubicBezTo>
                  <a:pt x="809" y="138"/>
                  <a:pt x="808" y="138"/>
                  <a:pt x="806" y="139"/>
                </a:cubicBezTo>
                <a:close/>
                <a:moveTo>
                  <a:pt x="819" y="202"/>
                </a:moveTo>
                <a:cubicBezTo>
                  <a:pt x="817" y="202"/>
                  <a:pt x="816" y="201"/>
                  <a:pt x="814" y="202"/>
                </a:cubicBezTo>
                <a:cubicBezTo>
                  <a:pt x="810" y="202"/>
                  <a:pt x="811" y="202"/>
                  <a:pt x="809" y="200"/>
                </a:cubicBezTo>
                <a:cubicBezTo>
                  <a:pt x="808" y="200"/>
                  <a:pt x="808" y="200"/>
                  <a:pt x="808" y="200"/>
                </a:cubicBezTo>
                <a:cubicBezTo>
                  <a:pt x="809" y="199"/>
                  <a:pt x="811" y="198"/>
                  <a:pt x="813" y="197"/>
                </a:cubicBezTo>
                <a:cubicBezTo>
                  <a:pt x="816" y="198"/>
                  <a:pt x="816" y="198"/>
                  <a:pt x="819" y="198"/>
                </a:cubicBezTo>
                <a:lnTo>
                  <a:pt x="819" y="202"/>
                </a:lnTo>
                <a:close/>
                <a:moveTo>
                  <a:pt x="812" y="136"/>
                </a:moveTo>
                <a:cubicBezTo>
                  <a:pt x="817" y="136"/>
                  <a:pt x="817" y="136"/>
                  <a:pt x="817" y="136"/>
                </a:cubicBezTo>
                <a:cubicBezTo>
                  <a:pt x="817" y="136"/>
                  <a:pt x="817" y="137"/>
                  <a:pt x="818" y="137"/>
                </a:cubicBezTo>
                <a:cubicBezTo>
                  <a:pt x="817" y="137"/>
                  <a:pt x="817" y="138"/>
                  <a:pt x="817" y="138"/>
                </a:cubicBezTo>
                <a:cubicBezTo>
                  <a:pt x="816" y="138"/>
                  <a:pt x="813" y="137"/>
                  <a:pt x="812" y="136"/>
                </a:cubicBezTo>
                <a:close/>
                <a:moveTo>
                  <a:pt x="818" y="181"/>
                </a:moveTo>
                <a:cubicBezTo>
                  <a:pt x="816" y="181"/>
                  <a:pt x="816" y="180"/>
                  <a:pt x="815" y="179"/>
                </a:cubicBezTo>
                <a:cubicBezTo>
                  <a:pt x="814" y="178"/>
                  <a:pt x="815" y="177"/>
                  <a:pt x="816" y="175"/>
                </a:cubicBezTo>
                <a:cubicBezTo>
                  <a:pt x="818" y="175"/>
                  <a:pt x="818" y="175"/>
                  <a:pt x="818" y="175"/>
                </a:cubicBezTo>
                <a:cubicBezTo>
                  <a:pt x="818" y="177"/>
                  <a:pt x="818" y="177"/>
                  <a:pt x="818" y="177"/>
                </a:cubicBezTo>
                <a:cubicBezTo>
                  <a:pt x="819" y="177"/>
                  <a:pt x="819" y="177"/>
                  <a:pt x="819" y="177"/>
                </a:cubicBezTo>
                <a:cubicBezTo>
                  <a:pt x="819" y="179"/>
                  <a:pt x="818" y="179"/>
                  <a:pt x="818" y="181"/>
                </a:cubicBezTo>
                <a:close/>
                <a:moveTo>
                  <a:pt x="818" y="113"/>
                </a:moveTo>
                <a:cubicBezTo>
                  <a:pt x="817" y="113"/>
                  <a:pt x="817" y="113"/>
                  <a:pt x="817" y="113"/>
                </a:cubicBezTo>
                <a:cubicBezTo>
                  <a:pt x="816" y="112"/>
                  <a:pt x="816" y="110"/>
                  <a:pt x="816" y="109"/>
                </a:cubicBezTo>
                <a:cubicBezTo>
                  <a:pt x="818" y="108"/>
                  <a:pt x="817" y="108"/>
                  <a:pt x="818" y="108"/>
                </a:cubicBezTo>
                <a:cubicBezTo>
                  <a:pt x="819" y="108"/>
                  <a:pt x="819" y="108"/>
                  <a:pt x="819" y="108"/>
                </a:cubicBezTo>
                <a:cubicBezTo>
                  <a:pt x="819" y="109"/>
                  <a:pt x="819" y="111"/>
                  <a:pt x="818" y="113"/>
                </a:cubicBezTo>
                <a:close/>
                <a:moveTo>
                  <a:pt x="806" y="105"/>
                </a:moveTo>
                <a:cubicBezTo>
                  <a:pt x="806" y="103"/>
                  <a:pt x="806" y="102"/>
                  <a:pt x="805" y="100"/>
                </a:cubicBezTo>
                <a:cubicBezTo>
                  <a:pt x="809" y="100"/>
                  <a:pt x="812" y="99"/>
                  <a:pt x="816" y="99"/>
                </a:cubicBezTo>
                <a:cubicBezTo>
                  <a:pt x="816" y="102"/>
                  <a:pt x="816" y="102"/>
                  <a:pt x="816" y="102"/>
                </a:cubicBezTo>
                <a:cubicBezTo>
                  <a:pt x="818" y="102"/>
                  <a:pt x="821" y="103"/>
                  <a:pt x="824" y="103"/>
                </a:cubicBezTo>
                <a:cubicBezTo>
                  <a:pt x="824" y="103"/>
                  <a:pt x="825" y="103"/>
                  <a:pt x="825" y="104"/>
                </a:cubicBezTo>
                <a:cubicBezTo>
                  <a:pt x="825" y="106"/>
                  <a:pt x="825" y="106"/>
                  <a:pt x="824" y="108"/>
                </a:cubicBezTo>
                <a:cubicBezTo>
                  <a:pt x="824" y="108"/>
                  <a:pt x="824" y="108"/>
                  <a:pt x="823" y="109"/>
                </a:cubicBezTo>
                <a:cubicBezTo>
                  <a:pt x="820" y="103"/>
                  <a:pt x="815" y="104"/>
                  <a:pt x="806" y="105"/>
                </a:cubicBezTo>
                <a:close/>
                <a:moveTo>
                  <a:pt x="828" y="169"/>
                </a:moveTo>
                <a:cubicBezTo>
                  <a:pt x="830" y="170"/>
                  <a:pt x="829" y="169"/>
                  <a:pt x="830" y="170"/>
                </a:cubicBezTo>
                <a:cubicBezTo>
                  <a:pt x="828" y="169"/>
                  <a:pt x="829" y="170"/>
                  <a:pt x="828" y="169"/>
                </a:cubicBezTo>
                <a:close/>
                <a:moveTo>
                  <a:pt x="829" y="149"/>
                </a:moveTo>
                <a:cubicBezTo>
                  <a:pt x="828" y="148"/>
                  <a:pt x="829" y="147"/>
                  <a:pt x="830" y="144"/>
                </a:cubicBezTo>
                <a:cubicBezTo>
                  <a:pt x="827" y="145"/>
                  <a:pt x="826" y="145"/>
                  <a:pt x="824" y="145"/>
                </a:cubicBezTo>
                <a:cubicBezTo>
                  <a:pt x="824" y="144"/>
                  <a:pt x="824" y="144"/>
                  <a:pt x="824" y="144"/>
                </a:cubicBezTo>
                <a:cubicBezTo>
                  <a:pt x="824" y="144"/>
                  <a:pt x="824" y="144"/>
                  <a:pt x="823" y="144"/>
                </a:cubicBezTo>
                <a:cubicBezTo>
                  <a:pt x="826" y="143"/>
                  <a:pt x="828" y="143"/>
                  <a:pt x="832" y="143"/>
                </a:cubicBezTo>
                <a:cubicBezTo>
                  <a:pt x="832" y="143"/>
                  <a:pt x="832" y="143"/>
                  <a:pt x="833" y="144"/>
                </a:cubicBezTo>
                <a:cubicBezTo>
                  <a:pt x="832" y="147"/>
                  <a:pt x="831" y="147"/>
                  <a:pt x="831" y="150"/>
                </a:cubicBezTo>
                <a:cubicBezTo>
                  <a:pt x="829" y="150"/>
                  <a:pt x="830" y="150"/>
                  <a:pt x="829" y="149"/>
                </a:cubicBezTo>
                <a:close/>
                <a:moveTo>
                  <a:pt x="835" y="198"/>
                </a:moveTo>
                <a:cubicBezTo>
                  <a:pt x="831" y="198"/>
                  <a:pt x="832" y="199"/>
                  <a:pt x="832" y="197"/>
                </a:cubicBezTo>
                <a:cubicBezTo>
                  <a:pt x="833" y="197"/>
                  <a:pt x="833" y="197"/>
                  <a:pt x="835" y="197"/>
                </a:cubicBezTo>
                <a:lnTo>
                  <a:pt x="835" y="198"/>
                </a:lnTo>
                <a:close/>
                <a:moveTo>
                  <a:pt x="835" y="193"/>
                </a:moveTo>
                <a:cubicBezTo>
                  <a:pt x="835" y="192"/>
                  <a:pt x="835" y="192"/>
                  <a:pt x="835" y="192"/>
                </a:cubicBezTo>
                <a:cubicBezTo>
                  <a:pt x="837" y="192"/>
                  <a:pt x="837" y="192"/>
                  <a:pt x="838" y="191"/>
                </a:cubicBezTo>
                <a:cubicBezTo>
                  <a:pt x="842" y="191"/>
                  <a:pt x="842" y="191"/>
                  <a:pt x="842" y="191"/>
                </a:cubicBezTo>
                <a:cubicBezTo>
                  <a:pt x="842" y="192"/>
                  <a:pt x="842" y="192"/>
                  <a:pt x="842" y="192"/>
                </a:cubicBezTo>
                <a:cubicBezTo>
                  <a:pt x="840" y="193"/>
                  <a:pt x="840" y="192"/>
                  <a:pt x="839" y="195"/>
                </a:cubicBezTo>
                <a:cubicBezTo>
                  <a:pt x="837" y="194"/>
                  <a:pt x="837" y="194"/>
                  <a:pt x="835" y="193"/>
                </a:cubicBezTo>
                <a:close/>
                <a:moveTo>
                  <a:pt x="841" y="212"/>
                </a:moveTo>
                <a:cubicBezTo>
                  <a:pt x="840" y="212"/>
                  <a:pt x="840" y="212"/>
                  <a:pt x="840" y="212"/>
                </a:cubicBezTo>
                <a:cubicBezTo>
                  <a:pt x="840" y="211"/>
                  <a:pt x="840" y="210"/>
                  <a:pt x="839" y="209"/>
                </a:cubicBezTo>
                <a:cubicBezTo>
                  <a:pt x="841" y="209"/>
                  <a:pt x="841" y="209"/>
                  <a:pt x="841" y="209"/>
                </a:cubicBezTo>
                <a:lnTo>
                  <a:pt x="841" y="212"/>
                </a:lnTo>
                <a:close/>
                <a:moveTo>
                  <a:pt x="846" y="207"/>
                </a:moveTo>
                <a:cubicBezTo>
                  <a:pt x="848" y="208"/>
                  <a:pt x="847" y="207"/>
                  <a:pt x="848" y="208"/>
                </a:cubicBezTo>
                <a:cubicBezTo>
                  <a:pt x="846" y="207"/>
                  <a:pt x="847" y="208"/>
                  <a:pt x="846" y="207"/>
                </a:cubicBezTo>
                <a:close/>
                <a:moveTo>
                  <a:pt x="848" y="199"/>
                </a:moveTo>
                <a:cubicBezTo>
                  <a:pt x="843" y="199"/>
                  <a:pt x="843" y="199"/>
                  <a:pt x="843" y="199"/>
                </a:cubicBezTo>
                <a:cubicBezTo>
                  <a:pt x="842" y="198"/>
                  <a:pt x="843" y="198"/>
                  <a:pt x="842" y="197"/>
                </a:cubicBezTo>
                <a:cubicBezTo>
                  <a:pt x="843" y="196"/>
                  <a:pt x="845" y="196"/>
                  <a:pt x="846" y="195"/>
                </a:cubicBezTo>
                <a:cubicBezTo>
                  <a:pt x="847" y="195"/>
                  <a:pt x="847" y="195"/>
                  <a:pt x="847" y="195"/>
                </a:cubicBezTo>
                <a:cubicBezTo>
                  <a:pt x="847" y="198"/>
                  <a:pt x="847" y="198"/>
                  <a:pt x="847" y="198"/>
                </a:cubicBezTo>
                <a:cubicBezTo>
                  <a:pt x="848" y="198"/>
                  <a:pt x="848" y="198"/>
                  <a:pt x="851" y="197"/>
                </a:cubicBezTo>
                <a:cubicBezTo>
                  <a:pt x="850" y="198"/>
                  <a:pt x="849" y="199"/>
                  <a:pt x="848" y="199"/>
                </a:cubicBezTo>
                <a:close/>
                <a:moveTo>
                  <a:pt x="870" y="256"/>
                </a:moveTo>
                <a:cubicBezTo>
                  <a:pt x="870" y="258"/>
                  <a:pt x="870" y="258"/>
                  <a:pt x="870" y="258"/>
                </a:cubicBezTo>
                <a:cubicBezTo>
                  <a:pt x="868" y="258"/>
                  <a:pt x="868" y="258"/>
                  <a:pt x="868" y="258"/>
                </a:cubicBezTo>
                <a:cubicBezTo>
                  <a:pt x="868" y="257"/>
                  <a:pt x="868" y="256"/>
                  <a:pt x="869" y="255"/>
                </a:cubicBezTo>
                <a:cubicBezTo>
                  <a:pt x="871" y="255"/>
                  <a:pt x="871" y="255"/>
                  <a:pt x="871" y="255"/>
                </a:cubicBezTo>
                <a:cubicBezTo>
                  <a:pt x="870" y="255"/>
                  <a:pt x="870" y="256"/>
                  <a:pt x="870" y="256"/>
                </a:cubicBezTo>
                <a:close/>
                <a:moveTo>
                  <a:pt x="915" y="212"/>
                </a:moveTo>
                <a:cubicBezTo>
                  <a:pt x="913" y="212"/>
                  <a:pt x="912" y="212"/>
                  <a:pt x="910" y="213"/>
                </a:cubicBezTo>
                <a:cubicBezTo>
                  <a:pt x="910" y="214"/>
                  <a:pt x="910" y="214"/>
                  <a:pt x="910" y="214"/>
                </a:cubicBezTo>
                <a:cubicBezTo>
                  <a:pt x="906" y="217"/>
                  <a:pt x="899" y="213"/>
                  <a:pt x="896" y="213"/>
                </a:cubicBezTo>
                <a:cubicBezTo>
                  <a:pt x="891" y="215"/>
                  <a:pt x="888" y="217"/>
                  <a:pt x="884" y="218"/>
                </a:cubicBezTo>
                <a:cubicBezTo>
                  <a:pt x="883" y="218"/>
                  <a:pt x="882" y="217"/>
                  <a:pt x="882" y="216"/>
                </a:cubicBezTo>
                <a:cubicBezTo>
                  <a:pt x="883" y="211"/>
                  <a:pt x="883" y="212"/>
                  <a:pt x="882" y="207"/>
                </a:cubicBezTo>
                <a:cubicBezTo>
                  <a:pt x="881" y="207"/>
                  <a:pt x="880" y="208"/>
                  <a:pt x="879" y="208"/>
                </a:cubicBezTo>
                <a:cubicBezTo>
                  <a:pt x="879" y="210"/>
                  <a:pt x="879" y="210"/>
                  <a:pt x="879" y="210"/>
                </a:cubicBezTo>
                <a:cubicBezTo>
                  <a:pt x="877" y="211"/>
                  <a:pt x="870" y="209"/>
                  <a:pt x="867" y="211"/>
                </a:cubicBezTo>
                <a:cubicBezTo>
                  <a:pt x="861" y="211"/>
                  <a:pt x="854" y="212"/>
                  <a:pt x="852" y="209"/>
                </a:cubicBezTo>
                <a:cubicBezTo>
                  <a:pt x="851" y="209"/>
                  <a:pt x="851" y="209"/>
                  <a:pt x="851" y="209"/>
                </a:cubicBezTo>
                <a:cubicBezTo>
                  <a:pt x="852" y="207"/>
                  <a:pt x="850" y="208"/>
                  <a:pt x="853" y="207"/>
                </a:cubicBezTo>
                <a:cubicBezTo>
                  <a:pt x="855" y="206"/>
                  <a:pt x="856" y="209"/>
                  <a:pt x="859" y="208"/>
                </a:cubicBezTo>
                <a:cubicBezTo>
                  <a:pt x="861" y="207"/>
                  <a:pt x="863" y="204"/>
                  <a:pt x="865" y="203"/>
                </a:cubicBezTo>
                <a:cubicBezTo>
                  <a:pt x="868" y="205"/>
                  <a:pt x="872" y="206"/>
                  <a:pt x="877" y="207"/>
                </a:cubicBezTo>
                <a:cubicBezTo>
                  <a:pt x="877" y="204"/>
                  <a:pt x="877" y="204"/>
                  <a:pt x="877" y="204"/>
                </a:cubicBezTo>
                <a:cubicBezTo>
                  <a:pt x="882" y="204"/>
                  <a:pt x="881" y="205"/>
                  <a:pt x="885" y="202"/>
                </a:cubicBezTo>
                <a:cubicBezTo>
                  <a:pt x="886" y="204"/>
                  <a:pt x="886" y="204"/>
                  <a:pt x="887" y="206"/>
                </a:cubicBezTo>
                <a:cubicBezTo>
                  <a:pt x="887" y="208"/>
                  <a:pt x="886" y="208"/>
                  <a:pt x="886" y="212"/>
                </a:cubicBezTo>
                <a:cubicBezTo>
                  <a:pt x="889" y="212"/>
                  <a:pt x="889" y="212"/>
                  <a:pt x="889" y="212"/>
                </a:cubicBezTo>
                <a:cubicBezTo>
                  <a:pt x="890" y="210"/>
                  <a:pt x="891" y="209"/>
                  <a:pt x="891" y="208"/>
                </a:cubicBezTo>
                <a:cubicBezTo>
                  <a:pt x="891" y="208"/>
                  <a:pt x="897" y="209"/>
                  <a:pt x="898" y="212"/>
                </a:cubicBezTo>
                <a:cubicBezTo>
                  <a:pt x="902" y="211"/>
                  <a:pt x="902" y="211"/>
                  <a:pt x="904" y="209"/>
                </a:cubicBezTo>
                <a:cubicBezTo>
                  <a:pt x="907" y="210"/>
                  <a:pt x="910" y="211"/>
                  <a:pt x="915" y="211"/>
                </a:cubicBezTo>
                <a:lnTo>
                  <a:pt x="915" y="212"/>
                </a:lnTo>
                <a:close/>
                <a:moveTo>
                  <a:pt x="959" y="223"/>
                </a:moveTo>
                <a:cubicBezTo>
                  <a:pt x="957" y="224"/>
                  <a:pt x="958" y="223"/>
                  <a:pt x="957" y="225"/>
                </a:cubicBezTo>
                <a:cubicBezTo>
                  <a:pt x="955" y="224"/>
                  <a:pt x="956" y="225"/>
                  <a:pt x="955" y="224"/>
                </a:cubicBezTo>
                <a:cubicBezTo>
                  <a:pt x="954" y="224"/>
                  <a:pt x="954" y="224"/>
                  <a:pt x="954" y="224"/>
                </a:cubicBezTo>
                <a:cubicBezTo>
                  <a:pt x="954" y="223"/>
                  <a:pt x="954" y="223"/>
                  <a:pt x="954" y="223"/>
                </a:cubicBezTo>
                <a:cubicBezTo>
                  <a:pt x="956" y="223"/>
                  <a:pt x="956" y="223"/>
                  <a:pt x="958" y="222"/>
                </a:cubicBezTo>
                <a:cubicBezTo>
                  <a:pt x="959" y="222"/>
                  <a:pt x="959" y="222"/>
                  <a:pt x="959" y="222"/>
                </a:cubicBezTo>
                <a:lnTo>
                  <a:pt x="959" y="223"/>
                </a:lnTo>
                <a:close/>
                <a:moveTo>
                  <a:pt x="955" y="214"/>
                </a:moveTo>
                <a:cubicBezTo>
                  <a:pt x="955" y="215"/>
                  <a:pt x="955" y="214"/>
                  <a:pt x="956" y="215"/>
                </a:cubicBezTo>
                <a:cubicBezTo>
                  <a:pt x="954" y="215"/>
                  <a:pt x="955" y="216"/>
                  <a:pt x="955" y="214"/>
                </a:cubicBezTo>
                <a:close/>
                <a:moveTo>
                  <a:pt x="965" y="191"/>
                </a:moveTo>
                <a:cubicBezTo>
                  <a:pt x="965" y="191"/>
                  <a:pt x="962" y="193"/>
                  <a:pt x="961" y="194"/>
                </a:cubicBezTo>
                <a:cubicBezTo>
                  <a:pt x="956" y="195"/>
                  <a:pt x="944" y="192"/>
                  <a:pt x="941" y="191"/>
                </a:cubicBezTo>
                <a:cubicBezTo>
                  <a:pt x="934" y="189"/>
                  <a:pt x="923" y="190"/>
                  <a:pt x="917" y="190"/>
                </a:cubicBezTo>
                <a:cubicBezTo>
                  <a:pt x="916" y="188"/>
                  <a:pt x="917" y="189"/>
                  <a:pt x="916" y="188"/>
                </a:cubicBezTo>
                <a:cubicBezTo>
                  <a:pt x="918" y="186"/>
                  <a:pt x="919" y="185"/>
                  <a:pt x="920" y="182"/>
                </a:cubicBezTo>
                <a:cubicBezTo>
                  <a:pt x="922" y="183"/>
                  <a:pt x="927" y="184"/>
                  <a:pt x="928" y="183"/>
                </a:cubicBezTo>
                <a:cubicBezTo>
                  <a:pt x="930" y="184"/>
                  <a:pt x="929" y="183"/>
                  <a:pt x="929" y="185"/>
                </a:cubicBezTo>
                <a:cubicBezTo>
                  <a:pt x="933" y="185"/>
                  <a:pt x="934" y="185"/>
                  <a:pt x="940" y="184"/>
                </a:cubicBezTo>
                <a:cubicBezTo>
                  <a:pt x="941" y="180"/>
                  <a:pt x="941" y="184"/>
                  <a:pt x="942" y="179"/>
                </a:cubicBezTo>
                <a:cubicBezTo>
                  <a:pt x="943" y="180"/>
                  <a:pt x="943" y="179"/>
                  <a:pt x="943" y="181"/>
                </a:cubicBezTo>
                <a:cubicBezTo>
                  <a:pt x="949" y="181"/>
                  <a:pt x="958" y="180"/>
                  <a:pt x="959" y="182"/>
                </a:cubicBezTo>
                <a:cubicBezTo>
                  <a:pt x="962" y="182"/>
                  <a:pt x="962" y="182"/>
                  <a:pt x="962" y="182"/>
                </a:cubicBezTo>
                <a:cubicBezTo>
                  <a:pt x="962" y="180"/>
                  <a:pt x="961" y="180"/>
                  <a:pt x="960" y="179"/>
                </a:cubicBezTo>
                <a:cubicBezTo>
                  <a:pt x="963" y="177"/>
                  <a:pt x="964" y="178"/>
                  <a:pt x="967" y="177"/>
                </a:cubicBezTo>
                <a:cubicBezTo>
                  <a:pt x="968" y="175"/>
                  <a:pt x="968" y="176"/>
                  <a:pt x="969" y="178"/>
                </a:cubicBezTo>
                <a:cubicBezTo>
                  <a:pt x="971" y="177"/>
                  <a:pt x="974" y="175"/>
                  <a:pt x="976" y="174"/>
                </a:cubicBezTo>
                <a:cubicBezTo>
                  <a:pt x="978" y="175"/>
                  <a:pt x="978" y="177"/>
                  <a:pt x="980" y="178"/>
                </a:cubicBezTo>
                <a:cubicBezTo>
                  <a:pt x="983" y="178"/>
                  <a:pt x="986" y="176"/>
                  <a:pt x="988" y="176"/>
                </a:cubicBezTo>
                <a:cubicBezTo>
                  <a:pt x="991" y="175"/>
                  <a:pt x="994" y="178"/>
                  <a:pt x="997" y="178"/>
                </a:cubicBezTo>
                <a:cubicBezTo>
                  <a:pt x="998" y="178"/>
                  <a:pt x="1005" y="175"/>
                  <a:pt x="1005" y="175"/>
                </a:cubicBezTo>
                <a:cubicBezTo>
                  <a:pt x="1005" y="177"/>
                  <a:pt x="1005" y="177"/>
                  <a:pt x="1005" y="177"/>
                </a:cubicBezTo>
                <a:cubicBezTo>
                  <a:pt x="1007" y="177"/>
                  <a:pt x="1007" y="177"/>
                  <a:pt x="1007" y="177"/>
                </a:cubicBezTo>
                <a:cubicBezTo>
                  <a:pt x="1008" y="175"/>
                  <a:pt x="1008" y="175"/>
                  <a:pt x="1011" y="174"/>
                </a:cubicBezTo>
                <a:cubicBezTo>
                  <a:pt x="1011" y="172"/>
                  <a:pt x="1011" y="172"/>
                  <a:pt x="1011" y="172"/>
                </a:cubicBezTo>
                <a:cubicBezTo>
                  <a:pt x="1010" y="171"/>
                  <a:pt x="1009" y="171"/>
                  <a:pt x="1009" y="170"/>
                </a:cubicBezTo>
                <a:cubicBezTo>
                  <a:pt x="1007" y="169"/>
                  <a:pt x="1006" y="170"/>
                  <a:pt x="1004" y="171"/>
                </a:cubicBezTo>
                <a:cubicBezTo>
                  <a:pt x="1003" y="170"/>
                  <a:pt x="1003" y="170"/>
                  <a:pt x="1002" y="169"/>
                </a:cubicBezTo>
                <a:cubicBezTo>
                  <a:pt x="1003" y="167"/>
                  <a:pt x="1012" y="166"/>
                  <a:pt x="1013" y="167"/>
                </a:cubicBezTo>
                <a:cubicBezTo>
                  <a:pt x="1016" y="167"/>
                  <a:pt x="1018" y="168"/>
                  <a:pt x="1020" y="168"/>
                </a:cubicBezTo>
                <a:cubicBezTo>
                  <a:pt x="1019" y="171"/>
                  <a:pt x="1017" y="171"/>
                  <a:pt x="1014" y="172"/>
                </a:cubicBezTo>
                <a:cubicBezTo>
                  <a:pt x="1014" y="174"/>
                  <a:pt x="1014" y="174"/>
                  <a:pt x="1014" y="174"/>
                </a:cubicBezTo>
                <a:cubicBezTo>
                  <a:pt x="1015" y="175"/>
                  <a:pt x="1016" y="176"/>
                  <a:pt x="1017" y="178"/>
                </a:cubicBezTo>
                <a:cubicBezTo>
                  <a:pt x="1021" y="177"/>
                  <a:pt x="1023" y="177"/>
                  <a:pt x="1025" y="175"/>
                </a:cubicBezTo>
                <a:cubicBezTo>
                  <a:pt x="1028" y="175"/>
                  <a:pt x="1028" y="175"/>
                  <a:pt x="1029" y="177"/>
                </a:cubicBezTo>
                <a:cubicBezTo>
                  <a:pt x="1031" y="178"/>
                  <a:pt x="1031" y="179"/>
                  <a:pt x="1031" y="181"/>
                </a:cubicBezTo>
                <a:cubicBezTo>
                  <a:pt x="1030" y="182"/>
                  <a:pt x="1030" y="184"/>
                  <a:pt x="1029" y="185"/>
                </a:cubicBezTo>
                <a:cubicBezTo>
                  <a:pt x="1024" y="189"/>
                  <a:pt x="1016" y="186"/>
                  <a:pt x="1013" y="188"/>
                </a:cubicBezTo>
                <a:cubicBezTo>
                  <a:pt x="1012" y="188"/>
                  <a:pt x="1012" y="188"/>
                  <a:pt x="1012" y="188"/>
                </a:cubicBezTo>
                <a:cubicBezTo>
                  <a:pt x="1012" y="184"/>
                  <a:pt x="1011" y="185"/>
                  <a:pt x="1013" y="183"/>
                </a:cubicBezTo>
                <a:cubicBezTo>
                  <a:pt x="1013" y="180"/>
                  <a:pt x="1013" y="180"/>
                  <a:pt x="1013" y="180"/>
                </a:cubicBezTo>
                <a:cubicBezTo>
                  <a:pt x="1011" y="181"/>
                  <a:pt x="1011" y="181"/>
                  <a:pt x="1010" y="182"/>
                </a:cubicBezTo>
                <a:cubicBezTo>
                  <a:pt x="1007" y="184"/>
                  <a:pt x="1008" y="183"/>
                  <a:pt x="1009" y="186"/>
                </a:cubicBezTo>
                <a:cubicBezTo>
                  <a:pt x="1007" y="186"/>
                  <a:pt x="1007" y="186"/>
                  <a:pt x="1006" y="185"/>
                </a:cubicBezTo>
                <a:cubicBezTo>
                  <a:pt x="1005" y="184"/>
                  <a:pt x="1006" y="184"/>
                  <a:pt x="1007" y="181"/>
                </a:cubicBezTo>
                <a:cubicBezTo>
                  <a:pt x="1005" y="182"/>
                  <a:pt x="1005" y="182"/>
                  <a:pt x="1005" y="182"/>
                </a:cubicBezTo>
                <a:cubicBezTo>
                  <a:pt x="1005" y="183"/>
                  <a:pt x="1005" y="183"/>
                  <a:pt x="1005" y="183"/>
                </a:cubicBezTo>
                <a:cubicBezTo>
                  <a:pt x="1004" y="183"/>
                  <a:pt x="1003" y="182"/>
                  <a:pt x="1002" y="181"/>
                </a:cubicBezTo>
                <a:cubicBezTo>
                  <a:pt x="1002" y="181"/>
                  <a:pt x="1001" y="181"/>
                  <a:pt x="1001" y="180"/>
                </a:cubicBezTo>
                <a:cubicBezTo>
                  <a:pt x="1000" y="181"/>
                  <a:pt x="1000" y="182"/>
                  <a:pt x="999" y="182"/>
                </a:cubicBezTo>
                <a:cubicBezTo>
                  <a:pt x="1001" y="184"/>
                  <a:pt x="1001" y="184"/>
                  <a:pt x="1004" y="184"/>
                </a:cubicBezTo>
                <a:cubicBezTo>
                  <a:pt x="997" y="189"/>
                  <a:pt x="985" y="183"/>
                  <a:pt x="980" y="184"/>
                </a:cubicBezTo>
                <a:cubicBezTo>
                  <a:pt x="976" y="185"/>
                  <a:pt x="972" y="191"/>
                  <a:pt x="971" y="192"/>
                </a:cubicBezTo>
                <a:cubicBezTo>
                  <a:pt x="969" y="191"/>
                  <a:pt x="967" y="191"/>
                  <a:pt x="965" y="191"/>
                </a:cubicBezTo>
                <a:close/>
                <a:moveTo>
                  <a:pt x="979" y="268"/>
                </a:moveTo>
                <a:cubicBezTo>
                  <a:pt x="977" y="267"/>
                  <a:pt x="977" y="267"/>
                  <a:pt x="976" y="265"/>
                </a:cubicBezTo>
                <a:cubicBezTo>
                  <a:pt x="979" y="266"/>
                  <a:pt x="978" y="266"/>
                  <a:pt x="979" y="267"/>
                </a:cubicBezTo>
                <a:lnTo>
                  <a:pt x="979" y="268"/>
                </a:lnTo>
                <a:close/>
                <a:moveTo>
                  <a:pt x="976" y="251"/>
                </a:moveTo>
                <a:cubicBezTo>
                  <a:pt x="976" y="250"/>
                  <a:pt x="976" y="250"/>
                  <a:pt x="976" y="250"/>
                </a:cubicBezTo>
                <a:cubicBezTo>
                  <a:pt x="976" y="250"/>
                  <a:pt x="976" y="250"/>
                  <a:pt x="976" y="250"/>
                </a:cubicBezTo>
                <a:cubicBezTo>
                  <a:pt x="976" y="251"/>
                  <a:pt x="976" y="251"/>
                  <a:pt x="976" y="251"/>
                </a:cubicBezTo>
                <a:close/>
                <a:moveTo>
                  <a:pt x="980" y="215"/>
                </a:moveTo>
                <a:cubicBezTo>
                  <a:pt x="980" y="218"/>
                  <a:pt x="980" y="218"/>
                  <a:pt x="979" y="219"/>
                </a:cubicBezTo>
                <a:cubicBezTo>
                  <a:pt x="978" y="220"/>
                  <a:pt x="978" y="219"/>
                  <a:pt x="976" y="219"/>
                </a:cubicBezTo>
                <a:cubicBezTo>
                  <a:pt x="976" y="218"/>
                  <a:pt x="976" y="218"/>
                  <a:pt x="976" y="217"/>
                </a:cubicBezTo>
                <a:cubicBezTo>
                  <a:pt x="975" y="215"/>
                  <a:pt x="972" y="215"/>
                  <a:pt x="968" y="215"/>
                </a:cubicBezTo>
                <a:cubicBezTo>
                  <a:pt x="968" y="214"/>
                  <a:pt x="967" y="214"/>
                  <a:pt x="967" y="213"/>
                </a:cubicBezTo>
                <a:cubicBezTo>
                  <a:pt x="970" y="211"/>
                  <a:pt x="975" y="210"/>
                  <a:pt x="977" y="208"/>
                </a:cubicBezTo>
                <a:cubicBezTo>
                  <a:pt x="979" y="206"/>
                  <a:pt x="980" y="204"/>
                  <a:pt x="980" y="200"/>
                </a:cubicBezTo>
                <a:cubicBezTo>
                  <a:pt x="984" y="200"/>
                  <a:pt x="995" y="199"/>
                  <a:pt x="998" y="197"/>
                </a:cubicBezTo>
                <a:cubicBezTo>
                  <a:pt x="1001" y="197"/>
                  <a:pt x="1001" y="197"/>
                  <a:pt x="1001" y="197"/>
                </a:cubicBezTo>
                <a:cubicBezTo>
                  <a:pt x="1001" y="198"/>
                  <a:pt x="1001" y="198"/>
                  <a:pt x="1001" y="198"/>
                </a:cubicBezTo>
                <a:cubicBezTo>
                  <a:pt x="998" y="201"/>
                  <a:pt x="998" y="201"/>
                  <a:pt x="994" y="202"/>
                </a:cubicBezTo>
                <a:cubicBezTo>
                  <a:pt x="994" y="205"/>
                  <a:pt x="994" y="205"/>
                  <a:pt x="994" y="205"/>
                </a:cubicBezTo>
                <a:cubicBezTo>
                  <a:pt x="997" y="205"/>
                  <a:pt x="998" y="205"/>
                  <a:pt x="999" y="203"/>
                </a:cubicBezTo>
                <a:cubicBezTo>
                  <a:pt x="1000" y="203"/>
                  <a:pt x="1000" y="203"/>
                  <a:pt x="1000" y="203"/>
                </a:cubicBezTo>
                <a:cubicBezTo>
                  <a:pt x="1000" y="205"/>
                  <a:pt x="999" y="205"/>
                  <a:pt x="998" y="206"/>
                </a:cubicBezTo>
                <a:cubicBezTo>
                  <a:pt x="999" y="207"/>
                  <a:pt x="1000" y="210"/>
                  <a:pt x="999" y="212"/>
                </a:cubicBezTo>
                <a:cubicBezTo>
                  <a:pt x="997" y="215"/>
                  <a:pt x="992" y="214"/>
                  <a:pt x="996" y="220"/>
                </a:cubicBezTo>
                <a:cubicBezTo>
                  <a:pt x="993" y="221"/>
                  <a:pt x="991" y="222"/>
                  <a:pt x="989" y="224"/>
                </a:cubicBezTo>
                <a:cubicBezTo>
                  <a:pt x="988" y="224"/>
                  <a:pt x="988" y="224"/>
                  <a:pt x="988" y="224"/>
                </a:cubicBezTo>
                <a:cubicBezTo>
                  <a:pt x="989" y="222"/>
                  <a:pt x="990" y="220"/>
                  <a:pt x="991" y="218"/>
                </a:cubicBezTo>
                <a:cubicBezTo>
                  <a:pt x="990" y="218"/>
                  <a:pt x="990" y="218"/>
                  <a:pt x="990" y="217"/>
                </a:cubicBezTo>
                <a:cubicBezTo>
                  <a:pt x="987" y="219"/>
                  <a:pt x="989" y="217"/>
                  <a:pt x="988" y="220"/>
                </a:cubicBezTo>
                <a:cubicBezTo>
                  <a:pt x="985" y="218"/>
                  <a:pt x="985" y="216"/>
                  <a:pt x="980" y="215"/>
                </a:cubicBezTo>
                <a:close/>
                <a:moveTo>
                  <a:pt x="988" y="255"/>
                </a:moveTo>
                <a:cubicBezTo>
                  <a:pt x="988" y="255"/>
                  <a:pt x="987" y="254"/>
                  <a:pt x="987" y="252"/>
                </a:cubicBezTo>
                <a:cubicBezTo>
                  <a:pt x="989" y="253"/>
                  <a:pt x="990" y="254"/>
                  <a:pt x="988" y="255"/>
                </a:cubicBezTo>
                <a:close/>
                <a:moveTo>
                  <a:pt x="994" y="277"/>
                </a:moveTo>
                <a:cubicBezTo>
                  <a:pt x="992" y="277"/>
                  <a:pt x="992" y="277"/>
                  <a:pt x="992" y="277"/>
                </a:cubicBezTo>
                <a:cubicBezTo>
                  <a:pt x="993" y="274"/>
                  <a:pt x="996" y="271"/>
                  <a:pt x="997" y="268"/>
                </a:cubicBezTo>
                <a:cubicBezTo>
                  <a:pt x="994" y="268"/>
                  <a:pt x="988" y="268"/>
                  <a:pt x="986" y="269"/>
                </a:cubicBezTo>
                <a:cubicBezTo>
                  <a:pt x="986" y="268"/>
                  <a:pt x="985" y="267"/>
                  <a:pt x="985" y="267"/>
                </a:cubicBezTo>
                <a:cubicBezTo>
                  <a:pt x="987" y="264"/>
                  <a:pt x="990" y="261"/>
                  <a:pt x="992" y="259"/>
                </a:cubicBezTo>
                <a:cubicBezTo>
                  <a:pt x="994" y="259"/>
                  <a:pt x="994" y="259"/>
                  <a:pt x="995" y="258"/>
                </a:cubicBezTo>
                <a:cubicBezTo>
                  <a:pt x="997" y="258"/>
                  <a:pt x="997" y="258"/>
                  <a:pt x="997" y="258"/>
                </a:cubicBezTo>
                <a:cubicBezTo>
                  <a:pt x="996" y="260"/>
                  <a:pt x="995" y="261"/>
                  <a:pt x="994" y="263"/>
                </a:cubicBezTo>
                <a:cubicBezTo>
                  <a:pt x="994" y="265"/>
                  <a:pt x="994" y="265"/>
                  <a:pt x="994" y="267"/>
                </a:cubicBezTo>
                <a:cubicBezTo>
                  <a:pt x="998" y="266"/>
                  <a:pt x="997" y="266"/>
                  <a:pt x="998" y="263"/>
                </a:cubicBezTo>
                <a:cubicBezTo>
                  <a:pt x="1001" y="264"/>
                  <a:pt x="1004" y="261"/>
                  <a:pt x="1007" y="263"/>
                </a:cubicBezTo>
                <a:cubicBezTo>
                  <a:pt x="1007" y="264"/>
                  <a:pt x="1007" y="265"/>
                  <a:pt x="1008" y="266"/>
                </a:cubicBezTo>
                <a:cubicBezTo>
                  <a:pt x="1010" y="266"/>
                  <a:pt x="1009" y="264"/>
                  <a:pt x="1010" y="264"/>
                </a:cubicBezTo>
                <a:cubicBezTo>
                  <a:pt x="1014" y="266"/>
                  <a:pt x="1024" y="263"/>
                  <a:pt x="1029" y="261"/>
                </a:cubicBezTo>
                <a:cubicBezTo>
                  <a:pt x="1034" y="263"/>
                  <a:pt x="1034" y="263"/>
                  <a:pt x="1034" y="263"/>
                </a:cubicBezTo>
                <a:cubicBezTo>
                  <a:pt x="1036" y="262"/>
                  <a:pt x="1037" y="260"/>
                  <a:pt x="1039" y="259"/>
                </a:cubicBezTo>
                <a:cubicBezTo>
                  <a:pt x="1045" y="261"/>
                  <a:pt x="1048" y="260"/>
                  <a:pt x="1056" y="260"/>
                </a:cubicBezTo>
                <a:cubicBezTo>
                  <a:pt x="1057" y="258"/>
                  <a:pt x="1058" y="258"/>
                  <a:pt x="1059" y="255"/>
                </a:cubicBezTo>
                <a:cubicBezTo>
                  <a:pt x="1063" y="255"/>
                  <a:pt x="1063" y="255"/>
                  <a:pt x="1063" y="255"/>
                </a:cubicBezTo>
                <a:cubicBezTo>
                  <a:pt x="1063" y="252"/>
                  <a:pt x="1063" y="252"/>
                  <a:pt x="1063" y="252"/>
                </a:cubicBezTo>
                <a:cubicBezTo>
                  <a:pt x="1060" y="253"/>
                  <a:pt x="1060" y="253"/>
                  <a:pt x="1059" y="253"/>
                </a:cubicBezTo>
                <a:cubicBezTo>
                  <a:pt x="1058" y="252"/>
                  <a:pt x="1058" y="252"/>
                  <a:pt x="1057" y="250"/>
                </a:cubicBezTo>
                <a:cubicBezTo>
                  <a:pt x="1057" y="250"/>
                  <a:pt x="1056" y="250"/>
                  <a:pt x="1056" y="250"/>
                </a:cubicBezTo>
                <a:cubicBezTo>
                  <a:pt x="1057" y="249"/>
                  <a:pt x="1057" y="249"/>
                  <a:pt x="1058" y="249"/>
                </a:cubicBezTo>
                <a:cubicBezTo>
                  <a:pt x="1060" y="247"/>
                  <a:pt x="1071" y="248"/>
                  <a:pt x="1073" y="251"/>
                </a:cubicBezTo>
                <a:cubicBezTo>
                  <a:pt x="1078" y="251"/>
                  <a:pt x="1079" y="247"/>
                  <a:pt x="1081" y="244"/>
                </a:cubicBezTo>
                <a:cubicBezTo>
                  <a:pt x="1086" y="245"/>
                  <a:pt x="1089" y="245"/>
                  <a:pt x="1094" y="242"/>
                </a:cubicBezTo>
                <a:cubicBezTo>
                  <a:pt x="1094" y="243"/>
                  <a:pt x="1095" y="243"/>
                  <a:pt x="1096" y="244"/>
                </a:cubicBezTo>
                <a:cubicBezTo>
                  <a:pt x="1094" y="247"/>
                  <a:pt x="1092" y="250"/>
                  <a:pt x="1092" y="255"/>
                </a:cubicBezTo>
                <a:cubicBezTo>
                  <a:pt x="1096" y="255"/>
                  <a:pt x="1096" y="255"/>
                  <a:pt x="1096" y="255"/>
                </a:cubicBezTo>
                <a:cubicBezTo>
                  <a:pt x="1096" y="252"/>
                  <a:pt x="1096" y="250"/>
                  <a:pt x="1098" y="249"/>
                </a:cubicBezTo>
                <a:cubicBezTo>
                  <a:pt x="1098" y="247"/>
                  <a:pt x="1098" y="247"/>
                  <a:pt x="1098" y="247"/>
                </a:cubicBezTo>
                <a:cubicBezTo>
                  <a:pt x="1100" y="248"/>
                  <a:pt x="1101" y="250"/>
                  <a:pt x="1103" y="247"/>
                </a:cubicBezTo>
                <a:cubicBezTo>
                  <a:pt x="1106" y="248"/>
                  <a:pt x="1106" y="249"/>
                  <a:pt x="1106" y="251"/>
                </a:cubicBezTo>
                <a:cubicBezTo>
                  <a:pt x="1109" y="251"/>
                  <a:pt x="1110" y="249"/>
                  <a:pt x="1112" y="248"/>
                </a:cubicBezTo>
                <a:cubicBezTo>
                  <a:pt x="1112" y="248"/>
                  <a:pt x="1115" y="251"/>
                  <a:pt x="1120" y="248"/>
                </a:cubicBezTo>
                <a:cubicBezTo>
                  <a:pt x="1124" y="248"/>
                  <a:pt x="1124" y="248"/>
                  <a:pt x="1126" y="250"/>
                </a:cubicBezTo>
                <a:cubicBezTo>
                  <a:pt x="1127" y="251"/>
                  <a:pt x="1126" y="251"/>
                  <a:pt x="1127" y="252"/>
                </a:cubicBezTo>
                <a:cubicBezTo>
                  <a:pt x="1124" y="255"/>
                  <a:pt x="1121" y="253"/>
                  <a:pt x="1118" y="253"/>
                </a:cubicBezTo>
                <a:cubicBezTo>
                  <a:pt x="1116" y="254"/>
                  <a:pt x="1111" y="257"/>
                  <a:pt x="1109" y="258"/>
                </a:cubicBezTo>
                <a:cubicBezTo>
                  <a:pt x="1103" y="260"/>
                  <a:pt x="1097" y="258"/>
                  <a:pt x="1094" y="259"/>
                </a:cubicBezTo>
                <a:cubicBezTo>
                  <a:pt x="1090" y="260"/>
                  <a:pt x="1085" y="263"/>
                  <a:pt x="1081" y="264"/>
                </a:cubicBezTo>
                <a:cubicBezTo>
                  <a:pt x="1080" y="266"/>
                  <a:pt x="1080" y="266"/>
                  <a:pt x="1080" y="267"/>
                </a:cubicBezTo>
                <a:cubicBezTo>
                  <a:pt x="1080" y="268"/>
                  <a:pt x="1080" y="267"/>
                  <a:pt x="1081" y="268"/>
                </a:cubicBezTo>
                <a:cubicBezTo>
                  <a:pt x="1082" y="269"/>
                  <a:pt x="1084" y="269"/>
                  <a:pt x="1086" y="269"/>
                </a:cubicBezTo>
                <a:cubicBezTo>
                  <a:pt x="1085" y="270"/>
                  <a:pt x="1085" y="270"/>
                  <a:pt x="1083" y="270"/>
                </a:cubicBezTo>
                <a:cubicBezTo>
                  <a:pt x="1083" y="274"/>
                  <a:pt x="1083" y="274"/>
                  <a:pt x="1081" y="276"/>
                </a:cubicBezTo>
                <a:cubicBezTo>
                  <a:pt x="1081" y="282"/>
                  <a:pt x="1084" y="278"/>
                  <a:pt x="1087" y="282"/>
                </a:cubicBezTo>
                <a:cubicBezTo>
                  <a:pt x="1091" y="281"/>
                  <a:pt x="1090" y="280"/>
                  <a:pt x="1093" y="279"/>
                </a:cubicBezTo>
                <a:cubicBezTo>
                  <a:pt x="1093" y="279"/>
                  <a:pt x="1093" y="279"/>
                  <a:pt x="1094" y="280"/>
                </a:cubicBezTo>
                <a:cubicBezTo>
                  <a:pt x="1093" y="290"/>
                  <a:pt x="1087" y="285"/>
                  <a:pt x="1083" y="293"/>
                </a:cubicBezTo>
                <a:cubicBezTo>
                  <a:pt x="1082" y="293"/>
                  <a:pt x="1082" y="292"/>
                  <a:pt x="1080" y="292"/>
                </a:cubicBezTo>
                <a:cubicBezTo>
                  <a:pt x="1080" y="291"/>
                  <a:pt x="1081" y="290"/>
                  <a:pt x="1082" y="289"/>
                </a:cubicBezTo>
                <a:cubicBezTo>
                  <a:pt x="1081" y="287"/>
                  <a:pt x="1081" y="287"/>
                  <a:pt x="1081" y="286"/>
                </a:cubicBezTo>
                <a:cubicBezTo>
                  <a:pt x="1078" y="285"/>
                  <a:pt x="1075" y="286"/>
                  <a:pt x="1072" y="285"/>
                </a:cubicBezTo>
                <a:cubicBezTo>
                  <a:pt x="1067" y="284"/>
                  <a:pt x="1060" y="283"/>
                  <a:pt x="1054" y="282"/>
                </a:cubicBezTo>
                <a:cubicBezTo>
                  <a:pt x="1046" y="280"/>
                  <a:pt x="1038" y="285"/>
                  <a:pt x="1033" y="285"/>
                </a:cubicBezTo>
                <a:cubicBezTo>
                  <a:pt x="1033" y="284"/>
                  <a:pt x="1032" y="283"/>
                  <a:pt x="1031" y="283"/>
                </a:cubicBezTo>
                <a:cubicBezTo>
                  <a:pt x="1025" y="281"/>
                  <a:pt x="1022" y="286"/>
                  <a:pt x="1019" y="283"/>
                </a:cubicBezTo>
                <a:cubicBezTo>
                  <a:pt x="1017" y="283"/>
                  <a:pt x="1017" y="283"/>
                  <a:pt x="1015" y="284"/>
                </a:cubicBezTo>
                <a:cubicBezTo>
                  <a:pt x="1015" y="286"/>
                  <a:pt x="1015" y="288"/>
                  <a:pt x="1016" y="289"/>
                </a:cubicBezTo>
                <a:cubicBezTo>
                  <a:pt x="1018" y="291"/>
                  <a:pt x="1022" y="291"/>
                  <a:pt x="1027" y="293"/>
                </a:cubicBezTo>
                <a:cubicBezTo>
                  <a:pt x="1021" y="297"/>
                  <a:pt x="996" y="301"/>
                  <a:pt x="991" y="298"/>
                </a:cubicBezTo>
                <a:cubicBezTo>
                  <a:pt x="989" y="298"/>
                  <a:pt x="989" y="298"/>
                  <a:pt x="989" y="298"/>
                </a:cubicBezTo>
                <a:cubicBezTo>
                  <a:pt x="989" y="294"/>
                  <a:pt x="990" y="294"/>
                  <a:pt x="992" y="291"/>
                </a:cubicBezTo>
                <a:cubicBezTo>
                  <a:pt x="995" y="291"/>
                  <a:pt x="995" y="291"/>
                  <a:pt x="995" y="291"/>
                </a:cubicBezTo>
                <a:cubicBezTo>
                  <a:pt x="994" y="293"/>
                  <a:pt x="994" y="293"/>
                  <a:pt x="994" y="296"/>
                </a:cubicBezTo>
                <a:cubicBezTo>
                  <a:pt x="996" y="296"/>
                  <a:pt x="997" y="296"/>
                  <a:pt x="998" y="295"/>
                </a:cubicBezTo>
                <a:cubicBezTo>
                  <a:pt x="1000" y="295"/>
                  <a:pt x="1000" y="295"/>
                  <a:pt x="1000" y="295"/>
                </a:cubicBezTo>
                <a:cubicBezTo>
                  <a:pt x="999" y="293"/>
                  <a:pt x="1000" y="293"/>
                  <a:pt x="998" y="292"/>
                </a:cubicBezTo>
                <a:cubicBezTo>
                  <a:pt x="1001" y="290"/>
                  <a:pt x="1004" y="290"/>
                  <a:pt x="1007" y="288"/>
                </a:cubicBezTo>
                <a:cubicBezTo>
                  <a:pt x="1008" y="288"/>
                  <a:pt x="1008" y="288"/>
                  <a:pt x="1009" y="287"/>
                </a:cubicBezTo>
                <a:cubicBezTo>
                  <a:pt x="1008" y="287"/>
                  <a:pt x="1008" y="287"/>
                  <a:pt x="1008" y="286"/>
                </a:cubicBezTo>
                <a:cubicBezTo>
                  <a:pt x="1002" y="287"/>
                  <a:pt x="996" y="288"/>
                  <a:pt x="994" y="287"/>
                </a:cubicBezTo>
                <a:cubicBezTo>
                  <a:pt x="993" y="287"/>
                  <a:pt x="992" y="285"/>
                  <a:pt x="992" y="285"/>
                </a:cubicBezTo>
                <a:cubicBezTo>
                  <a:pt x="989" y="284"/>
                  <a:pt x="987" y="287"/>
                  <a:pt x="986" y="286"/>
                </a:cubicBezTo>
                <a:cubicBezTo>
                  <a:pt x="984" y="286"/>
                  <a:pt x="985" y="286"/>
                  <a:pt x="983" y="285"/>
                </a:cubicBezTo>
                <a:cubicBezTo>
                  <a:pt x="988" y="280"/>
                  <a:pt x="996" y="281"/>
                  <a:pt x="1004" y="281"/>
                </a:cubicBezTo>
                <a:cubicBezTo>
                  <a:pt x="1004" y="277"/>
                  <a:pt x="1004" y="277"/>
                  <a:pt x="1004" y="277"/>
                </a:cubicBezTo>
                <a:cubicBezTo>
                  <a:pt x="1001" y="277"/>
                  <a:pt x="996" y="279"/>
                  <a:pt x="994" y="277"/>
                </a:cubicBezTo>
                <a:close/>
                <a:moveTo>
                  <a:pt x="1008" y="313"/>
                </a:moveTo>
                <a:cubicBezTo>
                  <a:pt x="1008" y="315"/>
                  <a:pt x="1008" y="315"/>
                  <a:pt x="1008" y="315"/>
                </a:cubicBezTo>
                <a:cubicBezTo>
                  <a:pt x="1005" y="315"/>
                  <a:pt x="1005" y="315"/>
                  <a:pt x="1005" y="315"/>
                </a:cubicBezTo>
                <a:cubicBezTo>
                  <a:pt x="1005" y="314"/>
                  <a:pt x="1006" y="313"/>
                  <a:pt x="1006" y="312"/>
                </a:cubicBezTo>
                <a:cubicBezTo>
                  <a:pt x="1006" y="312"/>
                  <a:pt x="1007" y="313"/>
                  <a:pt x="1008" y="313"/>
                </a:cubicBezTo>
                <a:close/>
                <a:moveTo>
                  <a:pt x="1002" y="301"/>
                </a:moveTo>
                <a:cubicBezTo>
                  <a:pt x="1002" y="302"/>
                  <a:pt x="1002" y="302"/>
                  <a:pt x="1002" y="302"/>
                </a:cubicBezTo>
                <a:cubicBezTo>
                  <a:pt x="1002" y="302"/>
                  <a:pt x="1001" y="302"/>
                  <a:pt x="1001" y="302"/>
                </a:cubicBezTo>
                <a:cubicBezTo>
                  <a:pt x="999" y="302"/>
                  <a:pt x="999" y="302"/>
                  <a:pt x="999" y="302"/>
                </a:cubicBezTo>
                <a:cubicBezTo>
                  <a:pt x="999" y="301"/>
                  <a:pt x="999" y="301"/>
                  <a:pt x="999" y="301"/>
                </a:cubicBezTo>
                <a:lnTo>
                  <a:pt x="1002" y="301"/>
                </a:lnTo>
                <a:close/>
                <a:moveTo>
                  <a:pt x="984" y="335"/>
                </a:moveTo>
                <a:cubicBezTo>
                  <a:pt x="993" y="333"/>
                  <a:pt x="1005" y="332"/>
                  <a:pt x="1008" y="335"/>
                </a:cubicBezTo>
                <a:cubicBezTo>
                  <a:pt x="1011" y="334"/>
                  <a:pt x="1010" y="334"/>
                  <a:pt x="1011" y="332"/>
                </a:cubicBezTo>
                <a:cubicBezTo>
                  <a:pt x="1016" y="332"/>
                  <a:pt x="1015" y="333"/>
                  <a:pt x="1019" y="334"/>
                </a:cubicBezTo>
                <a:cubicBezTo>
                  <a:pt x="1017" y="336"/>
                  <a:pt x="1016" y="335"/>
                  <a:pt x="1014" y="338"/>
                </a:cubicBezTo>
                <a:cubicBezTo>
                  <a:pt x="1013" y="338"/>
                  <a:pt x="1013" y="338"/>
                  <a:pt x="1013" y="338"/>
                </a:cubicBezTo>
                <a:cubicBezTo>
                  <a:pt x="1016" y="342"/>
                  <a:pt x="1017" y="338"/>
                  <a:pt x="1016" y="343"/>
                </a:cubicBezTo>
                <a:cubicBezTo>
                  <a:pt x="1023" y="343"/>
                  <a:pt x="1024" y="342"/>
                  <a:pt x="1029" y="341"/>
                </a:cubicBezTo>
                <a:cubicBezTo>
                  <a:pt x="1029" y="344"/>
                  <a:pt x="1029" y="344"/>
                  <a:pt x="1029" y="344"/>
                </a:cubicBezTo>
                <a:cubicBezTo>
                  <a:pt x="1025" y="345"/>
                  <a:pt x="1025" y="345"/>
                  <a:pt x="1021" y="344"/>
                </a:cubicBezTo>
                <a:cubicBezTo>
                  <a:pt x="1021" y="348"/>
                  <a:pt x="1021" y="348"/>
                  <a:pt x="1021" y="348"/>
                </a:cubicBezTo>
                <a:cubicBezTo>
                  <a:pt x="1020" y="348"/>
                  <a:pt x="1020" y="348"/>
                  <a:pt x="1020" y="348"/>
                </a:cubicBezTo>
                <a:cubicBezTo>
                  <a:pt x="1018" y="350"/>
                  <a:pt x="1013" y="350"/>
                  <a:pt x="1011" y="351"/>
                </a:cubicBezTo>
                <a:cubicBezTo>
                  <a:pt x="1010" y="349"/>
                  <a:pt x="1010" y="349"/>
                  <a:pt x="1010" y="347"/>
                </a:cubicBezTo>
                <a:cubicBezTo>
                  <a:pt x="1006" y="347"/>
                  <a:pt x="1006" y="347"/>
                  <a:pt x="1005" y="349"/>
                </a:cubicBezTo>
                <a:cubicBezTo>
                  <a:pt x="1001" y="349"/>
                  <a:pt x="1000" y="349"/>
                  <a:pt x="998" y="347"/>
                </a:cubicBezTo>
                <a:cubicBezTo>
                  <a:pt x="997" y="346"/>
                  <a:pt x="999" y="345"/>
                  <a:pt x="999" y="342"/>
                </a:cubicBezTo>
                <a:cubicBezTo>
                  <a:pt x="994" y="342"/>
                  <a:pt x="989" y="340"/>
                  <a:pt x="984" y="338"/>
                </a:cubicBezTo>
                <a:lnTo>
                  <a:pt x="984" y="335"/>
                </a:lnTo>
                <a:close/>
                <a:moveTo>
                  <a:pt x="357" y="23"/>
                </a:moveTo>
                <a:cubicBezTo>
                  <a:pt x="355" y="24"/>
                  <a:pt x="353" y="24"/>
                  <a:pt x="351" y="24"/>
                </a:cubicBezTo>
                <a:cubicBezTo>
                  <a:pt x="351" y="25"/>
                  <a:pt x="350" y="25"/>
                  <a:pt x="350" y="25"/>
                </a:cubicBezTo>
                <a:cubicBezTo>
                  <a:pt x="350" y="27"/>
                  <a:pt x="350" y="27"/>
                  <a:pt x="351" y="28"/>
                </a:cubicBezTo>
                <a:cubicBezTo>
                  <a:pt x="352" y="29"/>
                  <a:pt x="352" y="29"/>
                  <a:pt x="354" y="29"/>
                </a:cubicBezTo>
                <a:cubicBezTo>
                  <a:pt x="354" y="26"/>
                  <a:pt x="354" y="26"/>
                  <a:pt x="354" y="26"/>
                </a:cubicBezTo>
                <a:cubicBezTo>
                  <a:pt x="356" y="27"/>
                  <a:pt x="356" y="29"/>
                  <a:pt x="358" y="30"/>
                </a:cubicBezTo>
                <a:cubicBezTo>
                  <a:pt x="360" y="32"/>
                  <a:pt x="360" y="30"/>
                  <a:pt x="362" y="31"/>
                </a:cubicBezTo>
                <a:cubicBezTo>
                  <a:pt x="364" y="31"/>
                  <a:pt x="364" y="31"/>
                  <a:pt x="365" y="30"/>
                </a:cubicBezTo>
                <a:cubicBezTo>
                  <a:pt x="366" y="29"/>
                  <a:pt x="366" y="30"/>
                  <a:pt x="366" y="28"/>
                </a:cubicBezTo>
                <a:cubicBezTo>
                  <a:pt x="362" y="27"/>
                  <a:pt x="359" y="26"/>
                  <a:pt x="357" y="23"/>
                </a:cubicBezTo>
                <a:close/>
                <a:moveTo>
                  <a:pt x="399" y="27"/>
                </a:moveTo>
                <a:cubicBezTo>
                  <a:pt x="395" y="27"/>
                  <a:pt x="395" y="27"/>
                  <a:pt x="395" y="27"/>
                </a:cubicBezTo>
                <a:cubicBezTo>
                  <a:pt x="395" y="31"/>
                  <a:pt x="395" y="31"/>
                  <a:pt x="395" y="31"/>
                </a:cubicBezTo>
                <a:cubicBezTo>
                  <a:pt x="399" y="31"/>
                  <a:pt x="399" y="31"/>
                  <a:pt x="399" y="31"/>
                </a:cubicBezTo>
                <a:lnTo>
                  <a:pt x="399" y="27"/>
                </a:lnTo>
                <a:close/>
                <a:moveTo>
                  <a:pt x="408" y="29"/>
                </a:moveTo>
                <a:cubicBezTo>
                  <a:pt x="406" y="28"/>
                  <a:pt x="406" y="28"/>
                  <a:pt x="403" y="28"/>
                </a:cubicBezTo>
                <a:cubicBezTo>
                  <a:pt x="403" y="30"/>
                  <a:pt x="404" y="30"/>
                  <a:pt x="404" y="32"/>
                </a:cubicBezTo>
                <a:cubicBezTo>
                  <a:pt x="405" y="32"/>
                  <a:pt x="405" y="33"/>
                  <a:pt x="406" y="33"/>
                </a:cubicBezTo>
                <a:cubicBezTo>
                  <a:pt x="407" y="32"/>
                  <a:pt x="407" y="30"/>
                  <a:pt x="408" y="29"/>
                </a:cubicBezTo>
                <a:close/>
                <a:moveTo>
                  <a:pt x="427" y="31"/>
                </a:moveTo>
                <a:cubicBezTo>
                  <a:pt x="427" y="28"/>
                  <a:pt x="427" y="28"/>
                  <a:pt x="427" y="28"/>
                </a:cubicBezTo>
                <a:cubicBezTo>
                  <a:pt x="423" y="28"/>
                  <a:pt x="423" y="28"/>
                  <a:pt x="423" y="28"/>
                </a:cubicBezTo>
                <a:cubicBezTo>
                  <a:pt x="424" y="30"/>
                  <a:pt x="423" y="29"/>
                  <a:pt x="424" y="30"/>
                </a:cubicBezTo>
                <a:cubicBezTo>
                  <a:pt x="425" y="31"/>
                  <a:pt x="425" y="31"/>
                  <a:pt x="427" y="31"/>
                </a:cubicBezTo>
                <a:close/>
                <a:moveTo>
                  <a:pt x="247" y="38"/>
                </a:moveTo>
                <a:cubicBezTo>
                  <a:pt x="248" y="38"/>
                  <a:pt x="253" y="37"/>
                  <a:pt x="255" y="36"/>
                </a:cubicBezTo>
                <a:cubicBezTo>
                  <a:pt x="256" y="36"/>
                  <a:pt x="256" y="36"/>
                  <a:pt x="256" y="36"/>
                </a:cubicBezTo>
                <a:cubicBezTo>
                  <a:pt x="256" y="33"/>
                  <a:pt x="256" y="36"/>
                  <a:pt x="255" y="34"/>
                </a:cubicBezTo>
                <a:cubicBezTo>
                  <a:pt x="249" y="33"/>
                  <a:pt x="253" y="33"/>
                  <a:pt x="250" y="32"/>
                </a:cubicBezTo>
                <a:cubicBezTo>
                  <a:pt x="249" y="34"/>
                  <a:pt x="248" y="33"/>
                  <a:pt x="247" y="36"/>
                </a:cubicBezTo>
                <a:cubicBezTo>
                  <a:pt x="246" y="37"/>
                  <a:pt x="246" y="36"/>
                  <a:pt x="247" y="38"/>
                </a:cubicBezTo>
                <a:close/>
                <a:moveTo>
                  <a:pt x="250" y="37"/>
                </a:moveTo>
                <a:cubicBezTo>
                  <a:pt x="248" y="36"/>
                  <a:pt x="249" y="36"/>
                  <a:pt x="248" y="36"/>
                </a:cubicBezTo>
                <a:cubicBezTo>
                  <a:pt x="250" y="36"/>
                  <a:pt x="249" y="36"/>
                  <a:pt x="250" y="37"/>
                </a:cubicBezTo>
                <a:close/>
                <a:moveTo>
                  <a:pt x="221" y="34"/>
                </a:moveTo>
                <a:cubicBezTo>
                  <a:pt x="221" y="36"/>
                  <a:pt x="221" y="36"/>
                  <a:pt x="221" y="36"/>
                </a:cubicBezTo>
                <a:cubicBezTo>
                  <a:pt x="224" y="36"/>
                  <a:pt x="227" y="36"/>
                  <a:pt x="229" y="35"/>
                </a:cubicBezTo>
                <a:cubicBezTo>
                  <a:pt x="231" y="35"/>
                  <a:pt x="231" y="35"/>
                  <a:pt x="231" y="35"/>
                </a:cubicBezTo>
                <a:cubicBezTo>
                  <a:pt x="231" y="33"/>
                  <a:pt x="231" y="33"/>
                  <a:pt x="231" y="33"/>
                </a:cubicBezTo>
                <a:cubicBezTo>
                  <a:pt x="223" y="33"/>
                  <a:pt x="223" y="33"/>
                  <a:pt x="223" y="33"/>
                </a:cubicBezTo>
                <a:cubicBezTo>
                  <a:pt x="222" y="34"/>
                  <a:pt x="223" y="33"/>
                  <a:pt x="221" y="34"/>
                </a:cubicBezTo>
                <a:close/>
                <a:moveTo>
                  <a:pt x="242" y="36"/>
                </a:moveTo>
                <a:cubicBezTo>
                  <a:pt x="242" y="33"/>
                  <a:pt x="242" y="33"/>
                  <a:pt x="242" y="33"/>
                </a:cubicBezTo>
                <a:cubicBezTo>
                  <a:pt x="240" y="33"/>
                  <a:pt x="240" y="33"/>
                  <a:pt x="240" y="33"/>
                </a:cubicBezTo>
                <a:cubicBezTo>
                  <a:pt x="240" y="33"/>
                  <a:pt x="240" y="33"/>
                  <a:pt x="239" y="34"/>
                </a:cubicBezTo>
                <a:cubicBezTo>
                  <a:pt x="241" y="36"/>
                  <a:pt x="239" y="35"/>
                  <a:pt x="242" y="36"/>
                </a:cubicBezTo>
                <a:close/>
                <a:moveTo>
                  <a:pt x="808" y="37"/>
                </a:moveTo>
                <a:cubicBezTo>
                  <a:pt x="810" y="36"/>
                  <a:pt x="810" y="36"/>
                  <a:pt x="811" y="36"/>
                </a:cubicBezTo>
                <a:cubicBezTo>
                  <a:pt x="812" y="36"/>
                  <a:pt x="812" y="36"/>
                  <a:pt x="812" y="36"/>
                </a:cubicBezTo>
                <a:cubicBezTo>
                  <a:pt x="812" y="34"/>
                  <a:pt x="812" y="34"/>
                  <a:pt x="812" y="34"/>
                </a:cubicBezTo>
                <a:cubicBezTo>
                  <a:pt x="810" y="33"/>
                  <a:pt x="807" y="33"/>
                  <a:pt x="805" y="33"/>
                </a:cubicBezTo>
                <a:cubicBezTo>
                  <a:pt x="806" y="34"/>
                  <a:pt x="806" y="35"/>
                  <a:pt x="806" y="36"/>
                </a:cubicBezTo>
                <a:cubicBezTo>
                  <a:pt x="808" y="36"/>
                  <a:pt x="807" y="36"/>
                  <a:pt x="808" y="37"/>
                </a:cubicBezTo>
                <a:close/>
                <a:moveTo>
                  <a:pt x="574" y="37"/>
                </a:moveTo>
                <a:cubicBezTo>
                  <a:pt x="576" y="37"/>
                  <a:pt x="576" y="37"/>
                  <a:pt x="577" y="38"/>
                </a:cubicBezTo>
                <a:cubicBezTo>
                  <a:pt x="580" y="36"/>
                  <a:pt x="578" y="38"/>
                  <a:pt x="579" y="35"/>
                </a:cubicBezTo>
                <a:cubicBezTo>
                  <a:pt x="577" y="34"/>
                  <a:pt x="577" y="34"/>
                  <a:pt x="576" y="34"/>
                </a:cubicBezTo>
                <a:cubicBezTo>
                  <a:pt x="574" y="35"/>
                  <a:pt x="575" y="34"/>
                  <a:pt x="574" y="37"/>
                </a:cubicBezTo>
                <a:close/>
                <a:moveTo>
                  <a:pt x="622" y="40"/>
                </a:moveTo>
                <a:cubicBezTo>
                  <a:pt x="623" y="40"/>
                  <a:pt x="623" y="40"/>
                  <a:pt x="623" y="40"/>
                </a:cubicBezTo>
                <a:cubicBezTo>
                  <a:pt x="622" y="38"/>
                  <a:pt x="622" y="38"/>
                  <a:pt x="619" y="37"/>
                </a:cubicBezTo>
                <a:cubicBezTo>
                  <a:pt x="618" y="38"/>
                  <a:pt x="618" y="39"/>
                  <a:pt x="617" y="40"/>
                </a:cubicBezTo>
                <a:cubicBezTo>
                  <a:pt x="617" y="41"/>
                  <a:pt x="618" y="41"/>
                  <a:pt x="618" y="41"/>
                </a:cubicBezTo>
                <a:cubicBezTo>
                  <a:pt x="620" y="41"/>
                  <a:pt x="621" y="41"/>
                  <a:pt x="622" y="40"/>
                </a:cubicBezTo>
                <a:close/>
                <a:moveTo>
                  <a:pt x="639" y="38"/>
                </a:moveTo>
                <a:cubicBezTo>
                  <a:pt x="636" y="38"/>
                  <a:pt x="636" y="38"/>
                  <a:pt x="636" y="38"/>
                </a:cubicBezTo>
                <a:cubicBezTo>
                  <a:pt x="636" y="39"/>
                  <a:pt x="635" y="39"/>
                  <a:pt x="635" y="39"/>
                </a:cubicBezTo>
                <a:cubicBezTo>
                  <a:pt x="636" y="41"/>
                  <a:pt x="635" y="40"/>
                  <a:pt x="636" y="41"/>
                </a:cubicBezTo>
                <a:cubicBezTo>
                  <a:pt x="637" y="42"/>
                  <a:pt x="637" y="42"/>
                  <a:pt x="639" y="42"/>
                </a:cubicBezTo>
                <a:lnTo>
                  <a:pt x="639" y="38"/>
                </a:lnTo>
                <a:close/>
                <a:moveTo>
                  <a:pt x="383" y="40"/>
                </a:moveTo>
                <a:cubicBezTo>
                  <a:pt x="378" y="40"/>
                  <a:pt x="378" y="40"/>
                  <a:pt x="378" y="40"/>
                </a:cubicBezTo>
                <a:cubicBezTo>
                  <a:pt x="379" y="46"/>
                  <a:pt x="381" y="45"/>
                  <a:pt x="384" y="48"/>
                </a:cubicBezTo>
                <a:cubicBezTo>
                  <a:pt x="387" y="47"/>
                  <a:pt x="386" y="48"/>
                  <a:pt x="387" y="46"/>
                </a:cubicBezTo>
                <a:cubicBezTo>
                  <a:pt x="388" y="46"/>
                  <a:pt x="388" y="46"/>
                  <a:pt x="388" y="46"/>
                </a:cubicBezTo>
                <a:cubicBezTo>
                  <a:pt x="387" y="43"/>
                  <a:pt x="385" y="43"/>
                  <a:pt x="383" y="40"/>
                </a:cubicBezTo>
                <a:close/>
                <a:moveTo>
                  <a:pt x="402" y="49"/>
                </a:moveTo>
                <a:cubicBezTo>
                  <a:pt x="404" y="48"/>
                  <a:pt x="404" y="48"/>
                  <a:pt x="406" y="47"/>
                </a:cubicBezTo>
                <a:cubicBezTo>
                  <a:pt x="406" y="45"/>
                  <a:pt x="407" y="43"/>
                  <a:pt x="407" y="40"/>
                </a:cubicBezTo>
                <a:cubicBezTo>
                  <a:pt x="403" y="41"/>
                  <a:pt x="401" y="42"/>
                  <a:pt x="395" y="42"/>
                </a:cubicBezTo>
                <a:cubicBezTo>
                  <a:pt x="395" y="45"/>
                  <a:pt x="395" y="45"/>
                  <a:pt x="395" y="45"/>
                </a:cubicBezTo>
                <a:cubicBezTo>
                  <a:pt x="400" y="45"/>
                  <a:pt x="401" y="45"/>
                  <a:pt x="402" y="49"/>
                </a:cubicBezTo>
                <a:close/>
                <a:moveTo>
                  <a:pt x="429" y="40"/>
                </a:moveTo>
                <a:cubicBezTo>
                  <a:pt x="425" y="41"/>
                  <a:pt x="425" y="42"/>
                  <a:pt x="423" y="44"/>
                </a:cubicBezTo>
                <a:cubicBezTo>
                  <a:pt x="423" y="48"/>
                  <a:pt x="424" y="49"/>
                  <a:pt x="426" y="52"/>
                </a:cubicBezTo>
                <a:cubicBezTo>
                  <a:pt x="429" y="51"/>
                  <a:pt x="428" y="51"/>
                  <a:pt x="431" y="49"/>
                </a:cubicBezTo>
                <a:cubicBezTo>
                  <a:pt x="429" y="48"/>
                  <a:pt x="430" y="48"/>
                  <a:pt x="428" y="48"/>
                </a:cubicBezTo>
                <a:cubicBezTo>
                  <a:pt x="427" y="44"/>
                  <a:pt x="427" y="44"/>
                  <a:pt x="429" y="42"/>
                </a:cubicBezTo>
                <a:lnTo>
                  <a:pt x="429" y="40"/>
                </a:lnTo>
                <a:close/>
                <a:moveTo>
                  <a:pt x="943" y="41"/>
                </a:moveTo>
                <a:cubicBezTo>
                  <a:pt x="941" y="41"/>
                  <a:pt x="941" y="41"/>
                  <a:pt x="941" y="41"/>
                </a:cubicBezTo>
                <a:cubicBezTo>
                  <a:pt x="941" y="45"/>
                  <a:pt x="941" y="45"/>
                  <a:pt x="941" y="45"/>
                </a:cubicBezTo>
                <a:cubicBezTo>
                  <a:pt x="943" y="45"/>
                  <a:pt x="943" y="45"/>
                  <a:pt x="943" y="45"/>
                </a:cubicBezTo>
                <a:lnTo>
                  <a:pt x="943" y="41"/>
                </a:lnTo>
                <a:close/>
                <a:moveTo>
                  <a:pt x="684" y="46"/>
                </a:moveTo>
                <a:cubicBezTo>
                  <a:pt x="684" y="46"/>
                  <a:pt x="685" y="45"/>
                  <a:pt x="685" y="45"/>
                </a:cubicBezTo>
                <a:cubicBezTo>
                  <a:pt x="684" y="45"/>
                  <a:pt x="684" y="45"/>
                  <a:pt x="684" y="45"/>
                </a:cubicBezTo>
                <a:cubicBezTo>
                  <a:pt x="684" y="43"/>
                  <a:pt x="684" y="43"/>
                  <a:pt x="684" y="43"/>
                </a:cubicBezTo>
                <a:cubicBezTo>
                  <a:pt x="679" y="43"/>
                  <a:pt x="679" y="43"/>
                  <a:pt x="679" y="43"/>
                </a:cubicBezTo>
                <a:cubicBezTo>
                  <a:pt x="680" y="45"/>
                  <a:pt x="680" y="45"/>
                  <a:pt x="681" y="47"/>
                </a:cubicBezTo>
                <a:cubicBezTo>
                  <a:pt x="683" y="47"/>
                  <a:pt x="683" y="47"/>
                  <a:pt x="684" y="46"/>
                </a:cubicBezTo>
                <a:close/>
                <a:moveTo>
                  <a:pt x="720" y="47"/>
                </a:moveTo>
                <a:cubicBezTo>
                  <a:pt x="721" y="47"/>
                  <a:pt x="721" y="47"/>
                  <a:pt x="721" y="47"/>
                </a:cubicBezTo>
                <a:cubicBezTo>
                  <a:pt x="719" y="43"/>
                  <a:pt x="697" y="43"/>
                  <a:pt x="694" y="45"/>
                </a:cubicBezTo>
                <a:cubicBezTo>
                  <a:pt x="691" y="44"/>
                  <a:pt x="692" y="46"/>
                  <a:pt x="692" y="43"/>
                </a:cubicBezTo>
                <a:cubicBezTo>
                  <a:pt x="687" y="43"/>
                  <a:pt x="687" y="43"/>
                  <a:pt x="687" y="43"/>
                </a:cubicBezTo>
                <a:cubicBezTo>
                  <a:pt x="686" y="46"/>
                  <a:pt x="687" y="45"/>
                  <a:pt x="687" y="47"/>
                </a:cubicBezTo>
                <a:cubicBezTo>
                  <a:pt x="694" y="49"/>
                  <a:pt x="715" y="52"/>
                  <a:pt x="720" y="47"/>
                </a:cubicBezTo>
                <a:close/>
                <a:moveTo>
                  <a:pt x="987" y="45"/>
                </a:moveTo>
                <a:cubicBezTo>
                  <a:pt x="986" y="43"/>
                  <a:pt x="987" y="44"/>
                  <a:pt x="985" y="43"/>
                </a:cubicBezTo>
                <a:cubicBezTo>
                  <a:pt x="984" y="44"/>
                  <a:pt x="983" y="45"/>
                  <a:pt x="982" y="45"/>
                </a:cubicBezTo>
                <a:cubicBezTo>
                  <a:pt x="982" y="47"/>
                  <a:pt x="982" y="47"/>
                  <a:pt x="982" y="47"/>
                </a:cubicBezTo>
                <a:cubicBezTo>
                  <a:pt x="984" y="46"/>
                  <a:pt x="985" y="46"/>
                  <a:pt x="986" y="45"/>
                </a:cubicBezTo>
                <a:lnTo>
                  <a:pt x="987" y="45"/>
                </a:lnTo>
                <a:close/>
                <a:moveTo>
                  <a:pt x="481" y="51"/>
                </a:moveTo>
                <a:cubicBezTo>
                  <a:pt x="484" y="51"/>
                  <a:pt x="484" y="51"/>
                  <a:pt x="484" y="51"/>
                </a:cubicBezTo>
                <a:cubicBezTo>
                  <a:pt x="484" y="54"/>
                  <a:pt x="484" y="54"/>
                  <a:pt x="484" y="54"/>
                </a:cubicBezTo>
                <a:cubicBezTo>
                  <a:pt x="487" y="54"/>
                  <a:pt x="487" y="54"/>
                  <a:pt x="487" y="54"/>
                </a:cubicBezTo>
                <a:cubicBezTo>
                  <a:pt x="488" y="52"/>
                  <a:pt x="487" y="53"/>
                  <a:pt x="488" y="52"/>
                </a:cubicBezTo>
                <a:cubicBezTo>
                  <a:pt x="488" y="49"/>
                  <a:pt x="488" y="49"/>
                  <a:pt x="488" y="49"/>
                </a:cubicBezTo>
                <a:cubicBezTo>
                  <a:pt x="487" y="48"/>
                  <a:pt x="487" y="49"/>
                  <a:pt x="486" y="48"/>
                </a:cubicBezTo>
                <a:cubicBezTo>
                  <a:pt x="484" y="48"/>
                  <a:pt x="482" y="48"/>
                  <a:pt x="481" y="49"/>
                </a:cubicBezTo>
                <a:lnTo>
                  <a:pt x="481" y="51"/>
                </a:lnTo>
                <a:close/>
                <a:moveTo>
                  <a:pt x="619" y="53"/>
                </a:moveTo>
                <a:cubicBezTo>
                  <a:pt x="621" y="53"/>
                  <a:pt x="622" y="53"/>
                  <a:pt x="624" y="52"/>
                </a:cubicBezTo>
                <a:cubicBezTo>
                  <a:pt x="624" y="52"/>
                  <a:pt x="624" y="52"/>
                  <a:pt x="624" y="52"/>
                </a:cubicBezTo>
                <a:cubicBezTo>
                  <a:pt x="624" y="50"/>
                  <a:pt x="624" y="50"/>
                  <a:pt x="624" y="50"/>
                </a:cubicBezTo>
                <a:cubicBezTo>
                  <a:pt x="621" y="49"/>
                  <a:pt x="621" y="48"/>
                  <a:pt x="617" y="48"/>
                </a:cubicBezTo>
                <a:cubicBezTo>
                  <a:pt x="616" y="51"/>
                  <a:pt x="617" y="50"/>
                  <a:pt x="619" y="53"/>
                </a:cubicBezTo>
                <a:close/>
                <a:moveTo>
                  <a:pt x="726" y="50"/>
                </a:moveTo>
                <a:cubicBezTo>
                  <a:pt x="725" y="50"/>
                  <a:pt x="725" y="50"/>
                  <a:pt x="725" y="50"/>
                </a:cubicBezTo>
                <a:cubicBezTo>
                  <a:pt x="724" y="49"/>
                  <a:pt x="724" y="49"/>
                  <a:pt x="722" y="49"/>
                </a:cubicBezTo>
                <a:cubicBezTo>
                  <a:pt x="722" y="53"/>
                  <a:pt x="722" y="53"/>
                  <a:pt x="722" y="53"/>
                </a:cubicBezTo>
                <a:cubicBezTo>
                  <a:pt x="726" y="53"/>
                  <a:pt x="726" y="53"/>
                  <a:pt x="726" y="53"/>
                </a:cubicBezTo>
                <a:lnTo>
                  <a:pt x="726" y="50"/>
                </a:lnTo>
                <a:close/>
                <a:moveTo>
                  <a:pt x="636" y="53"/>
                </a:moveTo>
                <a:cubicBezTo>
                  <a:pt x="636" y="51"/>
                  <a:pt x="636" y="51"/>
                  <a:pt x="636" y="51"/>
                </a:cubicBezTo>
                <a:cubicBezTo>
                  <a:pt x="632" y="50"/>
                  <a:pt x="632" y="50"/>
                  <a:pt x="628" y="51"/>
                </a:cubicBezTo>
                <a:cubicBezTo>
                  <a:pt x="628" y="54"/>
                  <a:pt x="628" y="54"/>
                  <a:pt x="628" y="54"/>
                </a:cubicBezTo>
                <a:cubicBezTo>
                  <a:pt x="631" y="54"/>
                  <a:pt x="633" y="54"/>
                  <a:pt x="634" y="53"/>
                </a:cubicBezTo>
                <a:lnTo>
                  <a:pt x="636" y="53"/>
                </a:lnTo>
                <a:close/>
                <a:moveTo>
                  <a:pt x="639" y="50"/>
                </a:moveTo>
                <a:cubicBezTo>
                  <a:pt x="639" y="54"/>
                  <a:pt x="639" y="54"/>
                  <a:pt x="639" y="54"/>
                </a:cubicBezTo>
                <a:cubicBezTo>
                  <a:pt x="653" y="54"/>
                  <a:pt x="667" y="59"/>
                  <a:pt x="685" y="58"/>
                </a:cubicBezTo>
                <a:cubicBezTo>
                  <a:pt x="685" y="56"/>
                  <a:pt x="685" y="56"/>
                  <a:pt x="685" y="56"/>
                </a:cubicBezTo>
                <a:cubicBezTo>
                  <a:pt x="683" y="55"/>
                  <a:pt x="669" y="53"/>
                  <a:pt x="668" y="54"/>
                </a:cubicBezTo>
                <a:cubicBezTo>
                  <a:pt x="668" y="56"/>
                  <a:pt x="668" y="56"/>
                  <a:pt x="668" y="56"/>
                </a:cubicBezTo>
                <a:cubicBezTo>
                  <a:pt x="668" y="56"/>
                  <a:pt x="663" y="56"/>
                  <a:pt x="663" y="56"/>
                </a:cubicBezTo>
                <a:cubicBezTo>
                  <a:pt x="662" y="54"/>
                  <a:pt x="661" y="53"/>
                  <a:pt x="659" y="52"/>
                </a:cubicBezTo>
                <a:cubicBezTo>
                  <a:pt x="656" y="51"/>
                  <a:pt x="648" y="54"/>
                  <a:pt x="644" y="53"/>
                </a:cubicBezTo>
                <a:cubicBezTo>
                  <a:pt x="644" y="51"/>
                  <a:pt x="644" y="51"/>
                  <a:pt x="644" y="51"/>
                </a:cubicBezTo>
                <a:cubicBezTo>
                  <a:pt x="642" y="50"/>
                  <a:pt x="641" y="50"/>
                  <a:pt x="639" y="50"/>
                </a:cubicBezTo>
                <a:close/>
                <a:moveTo>
                  <a:pt x="970" y="53"/>
                </a:moveTo>
                <a:cubicBezTo>
                  <a:pt x="968" y="52"/>
                  <a:pt x="968" y="52"/>
                  <a:pt x="966" y="52"/>
                </a:cubicBezTo>
                <a:cubicBezTo>
                  <a:pt x="966" y="53"/>
                  <a:pt x="965" y="54"/>
                  <a:pt x="965" y="55"/>
                </a:cubicBezTo>
                <a:cubicBezTo>
                  <a:pt x="967" y="54"/>
                  <a:pt x="968" y="54"/>
                  <a:pt x="969" y="54"/>
                </a:cubicBezTo>
                <a:cubicBezTo>
                  <a:pt x="969" y="53"/>
                  <a:pt x="970" y="53"/>
                  <a:pt x="970" y="53"/>
                </a:cubicBezTo>
                <a:close/>
                <a:moveTo>
                  <a:pt x="549" y="56"/>
                </a:moveTo>
                <a:cubicBezTo>
                  <a:pt x="550" y="55"/>
                  <a:pt x="549" y="55"/>
                  <a:pt x="550" y="53"/>
                </a:cubicBezTo>
                <a:cubicBezTo>
                  <a:pt x="545" y="53"/>
                  <a:pt x="545" y="53"/>
                  <a:pt x="545" y="53"/>
                </a:cubicBezTo>
                <a:cubicBezTo>
                  <a:pt x="545" y="54"/>
                  <a:pt x="546" y="55"/>
                  <a:pt x="546" y="56"/>
                </a:cubicBezTo>
                <a:cubicBezTo>
                  <a:pt x="548" y="56"/>
                  <a:pt x="548" y="56"/>
                  <a:pt x="549" y="56"/>
                </a:cubicBezTo>
                <a:close/>
                <a:moveTo>
                  <a:pt x="949" y="54"/>
                </a:moveTo>
                <a:cubicBezTo>
                  <a:pt x="943" y="54"/>
                  <a:pt x="941" y="53"/>
                  <a:pt x="936" y="54"/>
                </a:cubicBezTo>
                <a:cubicBezTo>
                  <a:pt x="936" y="56"/>
                  <a:pt x="936" y="56"/>
                  <a:pt x="936" y="56"/>
                </a:cubicBezTo>
                <a:cubicBezTo>
                  <a:pt x="939" y="56"/>
                  <a:pt x="944" y="57"/>
                  <a:pt x="949" y="56"/>
                </a:cubicBezTo>
                <a:lnTo>
                  <a:pt x="949" y="54"/>
                </a:lnTo>
                <a:close/>
                <a:moveTo>
                  <a:pt x="393" y="55"/>
                </a:moveTo>
                <a:cubicBezTo>
                  <a:pt x="390" y="55"/>
                  <a:pt x="390" y="55"/>
                  <a:pt x="390" y="55"/>
                </a:cubicBezTo>
                <a:cubicBezTo>
                  <a:pt x="390" y="56"/>
                  <a:pt x="390" y="56"/>
                  <a:pt x="391" y="56"/>
                </a:cubicBezTo>
                <a:cubicBezTo>
                  <a:pt x="391" y="57"/>
                  <a:pt x="391" y="57"/>
                  <a:pt x="391" y="57"/>
                </a:cubicBezTo>
                <a:cubicBezTo>
                  <a:pt x="393" y="56"/>
                  <a:pt x="392" y="58"/>
                  <a:pt x="393" y="55"/>
                </a:cubicBezTo>
                <a:close/>
                <a:moveTo>
                  <a:pt x="587" y="60"/>
                </a:moveTo>
                <a:cubicBezTo>
                  <a:pt x="587" y="58"/>
                  <a:pt x="586" y="56"/>
                  <a:pt x="586" y="55"/>
                </a:cubicBezTo>
                <a:cubicBezTo>
                  <a:pt x="583" y="55"/>
                  <a:pt x="583" y="55"/>
                  <a:pt x="583" y="55"/>
                </a:cubicBezTo>
                <a:cubicBezTo>
                  <a:pt x="583" y="58"/>
                  <a:pt x="583" y="57"/>
                  <a:pt x="584" y="60"/>
                </a:cubicBezTo>
                <a:lnTo>
                  <a:pt x="587" y="60"/>
                </a:lnTo>
                <a:close/>
                <a:moveTo>
                  <a:pt x="709" y="58"/>
                </a:moveTo>
                <a:cubicBezTo>
                  <a:pt x="711" y="58"/>
                  <a:pt x="711" y="58"/>
                  <a:pt x="711" y="58"/>
                </a:cubicBezTo>
                <a:cubicBezTo>
                  <a:pt x="711" y="57"/>
                  <a:pt x="711" y="57"/>
                  <a:pt x="712" y="55"/>
                </a:cubicBezTo>
                <a:cubicBezTo>
                  <a:pt x="709" y="55"/>
                  <a:pt x="709" y="55"/>
                  <a:pt x="709" y="55"/>
                </a:cubicBezTo>
                <a:lnTo>
                  <a:pt x="709" y="58"/>
                </a:lnTo>
                <a:close/>
                <a:moveTo>
                  <a:pt x="593" y="61"/>
                </a:moveTo>
                <a:cubicBezTo>
                  <a:pt x="597" y="61"/>
                  <a:pt x="597" y="60"/>
                  <a:pt x="599" y="58"/>
                </a:cubicBezTo>
                <a:cubicBezTo>
                  <a:pt x="599" y="56"/>
                  <a:pt x="599" y="56"/>
                  <a:pt x="599" y="56"/>
                </a:cubicBezTo>
                <a:cubicBezTo>
                  <a:pt x="598" y="56"/>
                  <a:pt x="598" y="56"/>
                  <a:pt x="598" y="56"/>
                </a:cubicBezTo>
                <a:cubicBezTo>
                  <a:pt x="597" y="56"/>
                  <a:pt x="594" y="56"/>
                  <a:pt x="590" y="56"/>
                </a:cubicBezTo>
                <a:cubicBezTo>
                  <a:pt x="591" y="62"/>
                  <a:pt x="591" y="58"/>
                  <a:pt x="593" y="61"/>
                </a:cubicBezTo>
                <a:close/>
                <a:moveTo>
                  <a:pt x="430" y="66"/>
                </a:moveTo>
                <a:cubicBezTo>
                  <a:pt x="429" y="63"/>
                  <a:pt x="429" y="60"/>
                  <a:pt x="429" y="56"/>
                </a:cubicBezTo>
                <a:cubicBezTo>
                  <a:pt x="427" y="56"/>
                  <a:pt x="427" y="56"/>
                  <a:pt x="427" y="56"/>
                </a:cubicBezTo>
                <a:cubicBezTo>
                  <a:pt x="422" y="63"/>
                  <a:pt x="414" y="55"/>
                  <a:pt x="407" y="57"/>
                </a:cubicBezTo>
                <a:cubicBezTo>
                  <a:pt x="405" y="58"/>
                  <a:pt x="403" y="60"/>
                  <a:pt x="400" y="60"/>
                </a:cubicBezTo>
                <a:cubicBezTo>
                  <a:pt x="401" y="62"/>
                  <a:pt x="403" y="62"/>
                  <a:pt x="405" y="63"/>
                </a:cubicBezTo>
                <a:cubicBezTo>
                  <a:pt x="404" y="65"/>
                  <a:pt x="405" y="65"/>
                  <a:pt x="403" y="66"/>
                </a:cubicBezTo>
                <a:cubicBezTo>
                  <a:pt x="403" y="68"/>
                  <a:pt x="403" y="68"/>
                  <a:pt x="403" y="68"/>
                </a:cubicBezTo>
                <a:cubicBezTo>
                  <a:pt x="408" y="67"/>
                  <a:pt x="408" y="66"/>
                  <a:pt x="412" y="64"/>
                </a:cubicBezTo>
                <a:cubicBezTo>
                  <a:pt x="413" y="63"/>
                  <a:pt x="419" y="67"/>
                  <a:pt x="421" y="69"/>
                </a:cubicBezTo>
                <a:cubicBezTo>
                  <a:pt x="424" y="68"/>
                  <a:pt x="427" y="67"/>
                  <a:pt x="430" y="66"/>
                </a:cubicBezTo>
                <a:close/>
                <a:moveTo>
                  <a:pt x="955" y="63"/>
                </a:moveTo>
                <a:cubicBezTo>
                  <a:pt x="955" y="60"/>
                  <a:pt x="955" y="60"/>
                  <a:pt x="955" y="60"/>
                </a:cubicBezTo>
                <a:cubicBezTo>
                  <a:pt x="958" y="60"/>
                  <a:pt x="958" y="60"/>
                  <a:pt x="958" y="60"/>
                </a:cubicBezTo>
                <a:cubicBezTo>
                  <a:pt x="957" y="61"/>
                  <a:pt x="957" y="62"/>
                  <a:pt x="957" y="63"/>
                </a:cubicBezTo>
                <a:cubicBezTo>
                  <a:pt x="964" y="63"/>
                  <a:pt x="982" y="63"/>
                  <a:pt x="988" y="58"/>
                </a:cubicBezTo>
                <a:cubicBezTo>
                  <a:pt x="988" y="58"/>
                  <a:pt x="988" y="58"/>
                  <a:pt x="989" y="57"/>
                </a:cubicBezTo>
                <a:cubicBezTo>
                  <a:pt x="988" y="57"/>
                  <a:pt x="988" y="57"/>
                  <a:pt x="988" y="56"/>
                </a:cubicBezTo>
                <a:cubicBezTo>
                  <a:pt x="985" y="57"/>
                  <a:pt x="986" y="56"/>
                  <a:pt x="986" y="58"/>
                </a:cubicBezTo>
                <a:cubicBezTo>
                  <a:pt x="980" y="58"/>
                  <a:pt x="974" y="59"/>
                  <a:pt x="968" y="61"/>
                </a:cubicBezTo>
                <a:cubicBezTo>
                  <a:pt x="967" y="62"/>
                  <a:pt x="961" y="60"/>
                  <a:pt x="959" y="59"/>
                </a:cubicBezTo>
                <a:cubicBezTo>
                  <a:pt x="957" y="59"/>
                  <a:pt x="954" y="60"/>
                  <a:pt x="953" y="60"/>
                </a:cubicBezTo>
                <a:cubicBezTo>
                  <a:pt x="951" y="61"/>
                  <a:pt x="950" y="59"/>
                  <a:pt x="949" y="58"/>
                </a:cubicBezTo>
                <a:cubicBezTo>
                  <a:pt x="948" y="58"/>
                  <a:pt x="947" y="60"/>
                  <a:pt x="944" y="60"/>
                </a:cubicBezTo>
                <a:cubicBezTo>
                  <a:pt x="941" y="61"/>
                  <a:pt x="943" y="60"/>
                  <a:pt x="941" y="58"/>
                </a:cubicBezTo>
                <a:cubicBezTo>
                  <a:pt x="938" y="59"/>
                  <a:pt x="939" y="59"/>
                  <a:pt x="937" y="60"/>
                </a:cubicBezTo>
                <a:cubicBezTo>
                  <a:pt x="936" y="62"/>
                  <a:pt x="937" y="61"/>
                  <a:pt x="936" y="62"/>
                </a:cubicBezTo>
                <a:cubicBezTo>
                  <a:pt x="939" y="65"/>
                  <a:pt x="949" y="63"/>
                  <a:pt x="955" y="63"/>
                </a:cubicBezTo>
                <a:close/>
                <a:moveTo>
                  <a:pt x="615" y="64"/>
                </a:moveTo>
                <a:cubicBezTo>
                  <a:pt x="619" y="64"/>
                  <a:pt x="621" y="63"/>
                  <a:pt x="624" y="61"/>
                </a:cubicBezTo>
                <a:cubicBezTo>
                  <a:pt x="624" y="60"/>
                  <a:pt x="624" y="61"/>
                  <a:pt x="624" y="59"/>
                </a:cubicBezTo>
                <a:cubicBezTo>
                  <a:pt x="621" y="58"/>
                  <a:pt x="619" y="58"/>
                  <a:pt x="615" y="57"/>
                </a:cubicBezTo>
                <a:cubicBezTo>
                  <a:pt x="614" y="59"/>
                  <a:pt x="614" y="60"/>
                  <a:pt x="615" y="62"/>
                </a:cubicBezTo>
                <a:lnTo>
                  <a:pt x="615" y="64"/>
                </a:lnTo>
                <a:close/>
                <a:moveTo>
                  <a:pt x="214" y="62"/>
                </a:moveTo>
                <a:cubicBezTo>
                  <a:pt x="214" y="58"/>
                  <a:pt x="214" y="58"/>
                  <a:pt x="214" y="58"/>
                </a:cubicBezTo>
                <a:cubicBezTo>
                  <a:pt x="211" y="58"/>
                  <a:pt x="211" y="58"/>
                  <a:pt x="211" y="58"/>
                </a:cubicBezTo>
                <a:cubicBezTo>
                  <a:pt x="211" y="60"/>
                  <a:pt x="211" y="60"/>
                  <a:pt x="210" y="61"/>
                </a:cubicBezTo>
                <a:cubicBezTo>
                  <a:pt x="210" y="63"/>
                  <a:pt x="210" y="63"/>
                  <a:pt x="210" y="63"/>
                </a:cubicBezTo>
                <a:cubicBezTo>
                  <a:pt x="212" y="63"/>
                  <a:pt x="212" y="63"/>
                  <a:pt x="214" y="62"/>
                </a:cubicBezTo>
                <a:close/>
                <a:moveTo>
                  <a:pt x="436" y="58"/>
                </a:moveTo>
                <a:cubicBezTo>
                  <a:pt x="435" y="61"/>
                  <a:pt x="436" y="61"/>
                  <a:pt x="436" y="63"/>
                </a:cubicBezTo>
                <a:cubicBezTo>
                  <a:pt x="439" y="63"/>
                  <a:pt x="444" y="63"/>
                  <a:pt x="446" y="62"/>
                </a:cubicBezTo>
                <a:cubicBezTo>
                  <a:pt x="446" y="61"/>
                  <a:pt x="446" y="62"/>
                  <a:pt x="447" y="60"/>
                </a:cubicBezTo>
                <a:cubicBezTo>
                  <a:pt x="446" y="60"/>
                  <a:pt x="446" y="60"/>
                  <a:pt x="446" y="60"/>
                </a:cubicBezTo>
                <a:cubicBezTo>
                  <a:pt x="443" y="59"/>
                  <a:pt x="444" y="59"/>
                  <a:pt x="443" y="62"/>
                </a:cubicBezTo>
                <a:cubicBezTo>
                  <a:pt x="439" y="62"/>
                  <a:pt x="440" y="63"/>
                  <a:pt x="440" y="59"/>
                </a:cubicBezTo>
                <a:cubicBezTo>
                  <a:pt x="439" y="59"/>
                  <a:pt x="437" y="59"/>
                  <a:pt x="436" y="58"/>
                </a:cubicBezTo>
                <a:close/>
                <a:moveTo>
                  <a:pt x="629" y="66"/>
                </a:moveTo>
                <a:cubicBezTo>
                  <a:pt x="632" y="66"/>
                  <a:pt x="633" y="68"/>
                  <a:pt x="634" y="68"/>
                </a:cubicBezTo>
                <a:cubicBezTo>
                  <a:pt x="636" y="68"/>
                  <a:pt x="639" y="66"/>
                  <a:pt x="641" y="67"/>
                </a:cubicBezTo>
                <a:cubicBezTo>
                  <a:pt x="644" y="67"/>
                  <a:pt x="646" y="67"/>
                  <a:pt x="648" y="66"/>
                </a:cubicBezTo>
                <a:cubicBezTo>
                  <a:pt x="648" y="64"/>
                  <a:pt x="648" y="64"/>
                  <a:pt x="647" y="63"/>
                </a:cubicBezTo>
                <a:cubicBezTo>
                  <a:pt x="646" y="62"/>
                  <a:pt x="630" y="59"/>
                  <a:pt x="627" y="58"/>
                </a:cubicBezTo>
                <a:cubicBezTo>
                  <a:pt x="627" y="59"/>
                  <a:pt x="627" y="59"/>
                  <a:pt x="626" y="59"/>
                </a:cubicBezTo>
                <a:cubicBezTo>
                  <a:pt x="626" y="63"/>
                  <a:pt x="626" y="63"/>
                  <a:pt x="626" y="63"/>
                </a:cubicBezTo>
                <a:cubicBezTo>
                  <a:pt x="629" y="63"/>
                  <a:pt x="629" y="63"/>
                  <a:pt x="629" y="63"/>
                </a:cubicBezTo>
                <a:lnTo>
                  <a:pt x="629" y="66"/>
                </a:lnTo>
                <a:close/>
                <a:moveTo>
                  <a:pt x="646" y="66"/>
                </a:moveTo>
                <a:cubicBezTo>
                  <a:pt x="645" y="65"/>
                  <a:pt x="645" y="66"/>
                  <a:pt x="644" y="65"/>
                </a:cubicBezTo>
                <a:cubicBezTo>
                  <a:pt x="646" y="66"/>
                  <a:pt x="645" y="65"/>
                  <a:pt x="646" y="66"/>
                </a:cubicBezTo>
                <a:close/>
                <a:moveTo>
                  <a:pt x="203" y="61"/>
                </a:moveTo>
                <a:cubicBezTo>
                  <a:pt x="203" y="59"/>
                  <a:pt x="203" y="59"/>
                  <a:pt x="203" y="59"/>
                </a:cubicBezTo>
                <a:cubicBezTo>
                  <a:pt x="200" y="59"/>
                  <a:pt x="200" y="59"/>
                  <a:pt x="200" y="59"/>
                </a:cubicBezTo>
                <a:cubicBezTo>
                  <a:pt x="199" y="60"/>
                  <a:pt x="199" y="61"/>
                  <a:pt x="199" y="62"/>
                </a:cubicBezTo>
                <a:cubicBezTo>
                  <a:pt x="201" y="62"/>
                  <a:pt x="201" y="62"/>
                  <a:pt x="202" y="61"/>
                </a:cubicBezTo>
                <a:lnTo>
                  <a:pt x="203" y="61"/>
                </a:lnTo>
                <a:close/>
                <a:moveTo>
                  <a:pt x="450" y="72"/>
                </a:moveTo>
                <a:cubicBezTo>
                  <a:pt x="456" y="71"/>
                  <a:pt x="459" y="69"/>
                  <a:pt x="463" y="69"/>
                </a:cubicBezTo>
                <a:cubicBezTo>
                  <a:pt x="466" y="68"/>
                  <a:pt x="466" y="71"/>
                  <a:pt x="468" y="70"/>
                </a:cubicBezTo>
                <a:cubicBezTo>
                  <a:pt x="471" y="70"/>
                  <a:pt x="472" y="69"/>
                  <a:pt x="473" y="69"/>
                </a:cubicBezTo>
                <a:cubicBezTo>
                  <a:pt x="474" y="67"/>
                  <a:pt x="473" y="68"/>
                  <a:pt x="474" y="67"/>
                </a:cubicBezTo>
                <a:cubicBezTo>
                  <a:pt x="464" y="55"/>
                  <a:pt x="465" y="62"/>
                  <a:pt x="454" y="66"/>
                </a:cubicBezTo>
                <a:cubicBezTo>
                  <a:pt x="452" y="67"/>
                  <a:pt x="452" y="65"/>
                  <a:pt x="450" y="66"/>
                </a:cubicBezTo>
                <a:cubicBezTo>
                  <a:pt x="449" y="66"/>
                  <a:pt x="449" y="66"/>
                  <a:pt x="449" y="66"/>
                </a:cubicBezTo>
                <a:cubicBezTo>
                  <a:pt x="450" y="64"/>
                  <a:pt x="450" y="64"/>
                  <a:pt x="450" y="62"/>
                </a:cubicBezTo>
                <a:cubicBezTo>
                  <a:pt x="445" y="63"/>
                  <a:pt x="446" y="64"/>
                  <a:pt x="440" y="64"/>
                </a:cubicBezTo>
                <a:cubicBezTo>
                  <a:pt x="440" y="67"/>
                  <a:pt x="440" y="67"/>
                  <a:pt x="440" y="67"/>
                </a:cubicBezTo>
                <a:cubicBezTo>
                  <a:pt x="447" y="67"/>
                  <a:pt x="447" y="67"/>
                  <a:pt x="447" y="67"/>
                </a:cubicBezTo>
                <a:cubicBezTo>
                  <a:pt x="448" y="69"/>
                  <a:pt x="449" y="69"/>
                  <a:pt x="450" y="72"/>
                </a:cubicBezTo>
                <a:close/>
                <a:moveTo>
                  <a:pt x="185" y="69"/>
                </a:moveTo>
                <a:cubicBezTo>
                  <a:pt x="185" y="66"/>
                  <a:pt x="185" y="66"/>
                  <a:pt x="185" y="66"/>
                </a:cubicBezTo>
                <a:cubicBezTo>
                  <a:pt x="184" y="66"/>
                  <a:pt x="182" y="67"/>
                  <a:pt x="180" y="67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2" y="70"/>
                  <a:pt x="182" y="70"/>
                  <a:pt x="184" y="69"/>
                </a:cubicBezTo>
                <a:lnTo>
                  <a:pt x="185" y="69"/>
                </a:lnTo>
                <a:close/>
                <a:moveTo>
                  <a:pt x="906" y="70"/>
                </a:moveTo>
                <a:cubicBezTo>
                  <a:pt x="907" y="69"/>
                  <a:pt x="907" y="69"/>
                  <a:pt x="907" y="69"/>
                </a:cubicBezTo>
                <a:cubicBezTo>
                  <a:pt x="906" y="68"/>
                  <a:pt x="905" y="68"/>
                  <a:pt x="903" y="68"/>
                </a:cubicBezTo>
                <a:cubicBezTo>
                  <a:pt x="903" y="71"/>
                  <a:pt x="903" y="71"/>
                  <a:pt x="903" y="71"/>
                </a:cubicBezTo>
                <a:cubicBezTo>
                  <a:pt x="905" y="70"/>
                  <a:pt x="905" y="70"/>
                  <a:pt x="906" y="70"/>
                </a:cubicBezTo>
                <a:close/>
                <a:moveTo>
                  <a:pt x="989" y="73"/>
                </a:moveTo>
                <a:cubicBezTo>
                  <a:pt x="994" y="73"/>
                  <a:pt x="994" y="73"/>
                  <a:pt x="998" y="73"/>
                </a:cubicBezTo>
                <a:cubicBezTo>
                  <a:pt x="998" y="70"/>
                  <a:pt x="998" y="70"/>
                  <a:pt x="998" y="70"/>
                </a:cubicBezTo>
                <a:cubicBezTo>
                  <a:pt x="995" y="70"/>
                  <a:pt x="991" y="70"/>
                  <a:pt x="991" y="71"/>
                </a:cubicBezTo>
                <a:cubicBezTo>
                  <a:pt x="989" y="71"/>
                  <a:pt x="989" y="71"/>
                  <a:pt x="989" y="71"/>
                </a:cubicBezTo>
                <a:lnTo>
                  <a:pt x="989" y="73"/>
                </a:lnTo>
                <a:close/>
                <a:moveTo>
                  <a:pt x="791" y="79"/>
                </a:moveTo>
                <a:cubicBezTo>
                  <a:pt x="792" y="78"/>
                  <a:pt x="790" y="76"/>
                  <a:pt x="789" y="74"/>
                </a:cubicBezTo>
                <a:cubicBezTo>
                  <a:pt x="786" y="73"/>
                  <a:pt x="785" y="71"/>
                  <a:pt x="783" y="73"/>
                </a:cubicBezTo>
                <a:cubicBezTo>
                  <a:pt x="781" y="73"/>
                  <a:pt x="781" y="73"/>
                  <a:pt x="781" y="73"/>
                </a:cubicBezTo>
                <a:cubicBezTo>
                  <a:pt x="782" y="75"/>
                  <a:pt x="782" y="75"/>
                  <a:pt x="783" y="79"/>
                </a:cubicBezTo>
                <a:cubicBezTo>
                  <a:pt x="786" y="79"/>
                  <a:pt x="789" y="81"/>
                  <a:pt x="791" y="79"/>
                </a:cubicBezTo>
                <a:close/>
                <a:moveTo>
                  <a:pt x="984" y="72"/>
                </a:moveTo>
                <a:cubicBezTo>
                  <a:pt x="980" y="72"/>
                  <a:pt x="970" y="76"/>
                  <a:pt x="969" y="76"/>
                </a:cubicBezTo>
                <a:cubicBezTo>
                  <a:pt x="968" y="77"/>
                  <a:pt x="968" y="77"/>
                  <a:pt x="967" y="77"/>
                </a:cubicBezTo>
                <a:cubicBezTo>
                  <a:pt x="968" y="80"/>
                  <a:pt x="967" y="78"/>
                  <a:pt x="970" y="79"/>
                </a:cubicBezTo>
                <a:cubicBezTo>
                  <a:pt x="972" y="80"/>
                  <a:pt x="977" y="77"/>
                  <a:pt x="983" y="77"/>
                </a:cubicBezTo>
                <a:cubicBezTo>
                  <a:pt x="983" y="75"/>
                  <a:pt x="984" y="74"/>
                  <a:pt x="984" y="72"/>
                </a:cubicBezTo>
                <a:close/>
                <a:moveTo>
                  <a:pt x="412" y="75"/>
                </a:moveTo>
                <a:cubicBezTo>
                  <a:pt x="412" y="76"/>
                  <a:pt x="412" y="76"/>
                  <a:pt x="413" y="76"/>
                </a:cubicBezTo>
                <a:cubicBezTo>
                  <a:pt x="415" y="76"/>
                  <a:pt x="415" y="76"/>
                  <a:pt x="415" y="76"/>
                </a:cubicBezTo>
                <a:cubicBezTo>
                  <a:pt x="416" y="75"/>
                  <a:pt x="416" y="74"/>
                  <a:pt x="416" y="74"/>
                </a:cubicBezTo>
                <a:cubicBezTo>
                  <a:pt x="415" y="73"/>
                  <a:pt x="414" y="73"/>
                  <a:pt x="412" y="73"/>
                </a:cubicBezTo>
                <a:lnTo>
                  <a:pt x="412" y="75"/>
                </a:lnTo>
                <a:close/>
                <a:moveTo>
                  <a:pt x="207" y="75"/>
                </a:moveTo>
                <a:cubicBezTo>
                  <a:pt x="202" y="75"/>
                  <a:pt x="202" y="75"/>
                  <a:pt x="202" y="75"/>
                </a:cubicBezTo>
                <a:cubicBezTo>
                  <a:pt x="202" y="77"/>
                  <a:pt x="202" y="77"/>
                  <a:pt x="202" y="77"/>
                </a:cubicBezTo>
                <a:cubicBezTo>
                  <a:pt x="207" y="77"/>
                  <a:pt x="207" y="77"/>
                  <a:pt x="207" y="77"/>
                </a:cubicBezTo>
                <a:lnTo>
                  <a:pt x="207" y="75"/>
                </a:lnTo>
                <a:close/>
                <a:moveTo>
                  <a:pt x="759" y="79"/>
                </a:moveTo>
                <a:cubicBezTo>
                  <a:pt x="760" y="78"/>
                  <a:pt x="759" y="79"/>
                  <a:pt x="760" y="77"/>
                </a:cubicBezTo>
                <a:cubicBezTo>
                  <a:pt x="758" y="77"/>
                  <a:pt x="758" y="77"/>
                  <a:pt x="756" y="76"/>
                </a:cubicBezTo>
                <a:cubicBezTo>
                  <a:pt x="755" y="77"/>
                  <a:pt x="756" y="77"/>
                  <a:pt x="754" y="77"/>
                </a:cubicBezTo>
                <a:cubicBezTo>
                  <a:pt x="755" y="80"/>
                  <a:pt x="754" y="79"/>
                  <a:pt x="757" y="80"/>
                </a:cubicBezTo>
                <a:cubicBezTo>
                  <a:pt x="757" y="81"/>
                  <a:pt x="757" y="81"/>
                  <a:pt x="757" y="81"/>
                </a:cubicBezTo>
                <a:cubicBezTo>
                  <a:pt x="759" y="80"/>
                  <a:pt x="758" y="82"/>
                  <a:pt x="759" y="79"/>
                </a:cubicBezTo>
                <a:close/>
                <a:moveTo>
                  <a:pt x="775" y="83"/>
                </a:moveTo>
                <a:cubicBezTo>
                  <a:pt x="776" y="81"/>
                  <a:pt x="776" y="80"/>
                  <a:pt x="779" y="79"/>
                </a:cubicBezTo>
                <a:cubicBezTo>
                  <a:pt x="779" y="76"/>
                  <a:pt x="779" y="76"/>
                  <a:pt x="779" y="76"/>
                </a:cubicBezTo>
                <a:cubicBezTo>
                  <a:pt x="776" y="77"/>
                  <a:pt x="770" y="77"/>
                  <a:pt x="770" y="77"/>
                </a:cubicBezTo>
                <a:cubicBezTo>
                  <a:pt x="769" y="78"/>
                  <a:pt x="768" y="78"/>
                  <a:pt x="767" y="78"/>
                </a:cubicBezTo>
                <a:cubicBezTo>
                  <a:pt x="767" y="80"/>
                  <a:pt x="767" y="80"/>
                  <a:pt x="767" y="80"/>
                </a:cubicBezTo>
                <a:cubicBezTo>
                  <a:pt x="768" y="80"/>
                  <a:pt x="768" y="80"/>
                  <a:pt x="768" y="80"/>
                </a:cubicBezTo>
                <a:cubicBezTo>
                  <a:pt x="770" y="82"/>
                  <a:pt x="771" y="82"/>
                  <a:pt x="775" y="83"/>
                </a:cubicBezTo>
                <a:close/>
                <a:moveTo>
                  <a:pt x="773" y="81"/>
                </a:moveTo>
                <a:cubicBezTo>
                  <a:pt x="772" y="80"/>
                  <a:pt x="772" y="80"/>
                  <a:pt x="771" y="78"/>
                </a:cubicBezTo>
                <a:cubicBezTo>
                  <a:pt x="772" y="79"/>
                  <a:pt x="772" y="80"/>
                  <a:pt x="773" y="81"/>
                </a:cubicBezTo>
                <a:close/>
                <a:moveTo>
                  <a:pt x="186" y="81"/>
                </a:moveTo>
                <a:cubicBezTo>
                  <a:pt x="186" y="81"/>
                  <a:pt x="186" y="80"/>
                  <a:pt x="185" y="80"/>
                </a:cubicBezTo>
                <a:cubicBezTo>
                  <a:pt x="181" y="81"/>
                  <a:pt x="181" y="80"/>
                  <a:pt x="176" y="80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86" y="83"/>
                  <a:pt x="186" y="83"/>
                  <a:pt x="186" y="83"/>
                </a:cubicBezTo>
                <a:lnTo>
                  <a:pt x="186" y="81"/>
                </a:lnTo>
                <a:close/>
                <a:moveTo>
                  <a:pt x="723" y="84"/>
                </a:moveTo>
                <a:cubicBezTo>
                  <a:pt x="724" y="83"/>
                  <a:pt x="723" y="84"/>
                  <a:pt x="725" y="83"/>
                </a:cubicBezTo>
                <a:cubicBezTo>
                  <a:pt x="725" y="81"/>
                  <a:pt x="725" y="81"/>
                  <a:pt x="725" y="81"/>
                </a:cubicBezTo>
                <a:cubicBezTo>
                  <a:pt x="724" y="81"/>
                  <a:pt x="724" y="80"/>
                  <a:pt x="724" y="80"/>
                </a:cubicBezTo>
                <a:cubicBezTo>
                  <a:pt x="720" y="80"/>
                  <a:pt x="720" y="80"/>
                  <a:pt x="720" y="80"/>
                </a:cubicBezTo>
                <a:cubicBezTo>
                  <a:pt x="720" y="83"/>
                  <a:pt x="719" y="81"/>
                  <a:pt x="721" y="83"/>
                </a:cubicBezTo>
                <a:cubicBezTo>
                  <a:pt x="722" y="84"/>
                  <a:pt x="721" y="83"/>
                  <a:pt x="723" y="84"/>
                </a:cubicBezTo>
                <a:close/>
                <a:moveTo>
                  <a:pt x="976" y="93"/>
                </a:moveTo>
                <a:cubicBezTo>
                  <a:pt x="976" y="91"/>
                  <a:pt x="976" y="91"/>
                  <a:pt x="976" y="91"/>
                </a:cubicBezTo>
                <a:cubicBezTo>
                  <a:pt x="972" y="91"/>
                  <a:pt x="972" y="91"/>
                  <a:pt x="972" y="91"/>
                </a:cubicBezTo>
                <a:cubicBezTo>
                  <a:pt x="972" y="93"/>
                  <a:pt x="972" y="93"/>
                  <a:pt x="972" y="93"/>
                </a:cubicBezTo>
                <a:lnTo>
                  <a:pt x="976" y="93"/>
                </a:lnTo>
                <a:close/>
                <a:moveTo>
                  <a:pt x="114" y="125"/>
                </a:moveTo>
                <a:cubicBezTo>
                  <a:pt x="114" y="122"/>
                  <a:pt x="114" y="122"/>
                  <a:pt x="114" y="122"/>
                </a:cubicBezTo>
                <a:cubicBezTo>
                  <a:pt x="111" y="122"/>
                  <a:pt x="111" y="123"/>
                  <a:pt x="109" y="124"/>
                </a:cubicBezTo>
                <a:cubicBezTo>
                  <a:pt x="109" y="126"/>
                  <a:pt x="109" y="126"/>
                  <a:pt x="109" y="126"/>
                </a:cubicBezTo>
                <a:cubicBezTo>
                  <a:pt x="111" y="125"/>
                  <a:pt x="111" y="125"/>
                  <a:pt x="112" y="125"/>
                </a:cubicBezTo>
                <a:lnTo>
                  <a:pt x="114" y="125"/>
                </a:lnTo>
                <a:close/>
                <a:moveTo>
                  <a:pt x="173" y="128"/>
                </a:moveTo>
                <a:cubicBezTo>
                  <a:pt x="176" y="128"/>
                  <a:pt x="176" y="128"/>
                  <a:pt x="176" y="128"/>
                </a:cubicBezTo>
                <a:cubicBezTo>
                  <a:pt x="176" y="126"/>
                  <a:pt x="176" y="126"/>
                  <a:pt x="176" y="126"/>
                </a:cubicBezTo>
                <a:cubicBezTo>
                  <a:pt x="173" y="126"/>
                  <a:pt x="173" y="126"/>
                  <a:pt x="173" y="126"/>
                </a:cubicBezTo>
                <a:lnTo>
                  <a:pt x="173" y="128"/>
                </a:lnTo>
                <a:close/>
                <a:moveTo>
                  <a:pt x="152" y="131"/>
                </a:moveTo>
                <a:cubicBezTo>
                  <a:pt x="152" y="133"/>
                  <a:pt x="152" y="134"/>
                  <a:pt x="151" y="136"/>
                </a:cubicBezTo>
                <a:cubicBezTo>
                  <a:pt x="153" y="136"/>
                  <a:pt x="153" y="136"/>
                  <a:pt x="154" y="137"/>
                </a:cubicBezTo>
                <a:cubicBezTo>
                  <a:pt x="156" y="137"/>
                  <a:pt x="156" y="137"/>
                  <a:pt x="157" y="136"/>
                </a:cubicBezTo>
                <a:cubicBezTo>
                  <a:pt x="158" y="135"/>
                  <a:pt x="157" y="136"/>
                  <a:pt x="158" y="134"/>
                </a:cubicBezTo>
                <a:cubicBezTo>
                  <a:pt x="157" y="133"/>
                  <a:pt x="157" y="132"/>
                  <a:pt x="156" y="131"/>
                </a:cubicBezTo>
                <a:lnTo>
                  <a:pt x="152" y="131"/>
                </a:lnTo>
                <a:close/>
                <a:moveTo>
                  <a:pt x="1023" y="145"/>
                </a:moveTo>
                <a:cubicBezTo>
                  <a:pt x="1023" y="145"/>
                  <a:pt x="1023" y="145"/>
                  <a:pt x="1024" y="144"/>
                </a:cubicBezTo>
                <a:cubicBezTo>
                  <a:pt x="1023" y="144"/>
                  <a:pt x="1022" y="144"/>
                  <a:pt x="1021" y="144"/>
                </a:cubicBezTo>
                <a:cubicBezTo>
                  <a:pt x="1021" y="144"/>
                  <a:pt x="1020" y="145"/>
                  <a:pt x="1020" y="146"/>
                </a:cubicBezTo>
                <a:cubicBezTo>
                  <a:pt x="1022" y="146"/>
                  <a:pt x="1022" y="146"/>
                  <a:pt x="1023" y="145"/>
                </a:cubicBezTo>
                <a:close/>
                <a:moveTo>
                  <a:pt x="1171" y="146"/>
                </a:moveTo>
                <a:cubicBezTo>
                  <a:pt x="1171" y="148"/>
                  <a:pt x="1171" y="148"/>
                  <a:pt x="1171" y="148"/>
                </a:cubicBezTo>
                <a:cubicBezTo>
                  <a:pt x="1172" y="149"/>
                  <a:pt x="1173" y="149"/>
                  <a:pt x="1174" y="149"/>
                </a:cubicBezTo>
                <a:cubicBezTo>
                  <a:pt x="1175" y="149"/>
                  <a:pt x="1176" y="148"/>
                  <a:pt x="1176" y="147"/>
                </a:cubicBezTo>
                <a:cubicBezTo>
                  <a:pt x="1175" y="144"/>
                  <a:pt x="1177" y="146"/>
                  <a:pt x="1174" y="144"/>
                </a:cubicBezTo>
                <a:cubicBezTo>
                  <a:pt x="1173" y="145"/>
                  <a:pt x="1173" y="146"/>
                  <a:pt x="1171" y="146"/>
                </a:cubicBezTo>
                <a:close/>
                <a:moveTo>
                  <a:pt x="1011" y="151"/>
                </a:moveTo>
                <a:cubicBezTo>
                  <a:pt x="1013" y="151"/>
                  <a:pt x="1013" y="151"/>
                  <a:pt x="1013" y="151"/>
                </a:cubicBezTo>
                <a:cubicBezTo>
                  <a:pt x="1013" y="148"/>
                  <a:pt x="1013" y="148"/>
                  <a:pt x="1013" y="148"/>
                </a:cubicBezTo>
                <a:cubicBezTo>
                  <a:pt x="1011" y="148"/>
                  <a:pt x="1008" y="147"/>
                  <a:pt x="1005" y="146"/>
                </a:cubicBezTo>
                <a:cubicBezTo>
                  <a:pt x="1004" y="147"/>
                  <a:pt x="1005" y="147"/>
                  <a:pt x="1003" y="147"/>
                </a:cubicBezTo>
                <a:cubicBezTo>
                  <a:pt x="1003" y="151"/>
                  <a:pt x="1003" y="151"/>
                  <a:pt x="1003" y="151"/>
                </a:cubicBezTo>
                <a:cubicBezTo>
                  <a:pt x="1005" y="151"/>
                  <a:pt x="1006" y="151"/>
                  <a:pt x="1008" y="152"/>
                </a:cubicBezTo>
                <a:cubicBezTo>
                  <a:pt x="1010" y="151"/>
                  <a:pt x="1008" y="152"/>
                  <a:pt x="1009" y="150"/>
                </a:cubicBezTo>
                <a:cubicBezTo>
                  <a:pt x="1011" y="151"/>
                  <a:pt x="1011" y="152"/>
                  <a:pt x="1011" y="151"/>
                </a:cubicBezTo>
                <a:close/>
                <a:moveTo>
                  <a:pt x="1005" y="149"/>
                </a:moveTo>
                <a:cubicBezTo>
                  <a:pt x="1005" y="149"/>
                  <a:pt x="1006" y="149"/>
                  <a:pt x="1006" y="148"/>
                </a:cubicBezTo>
                <a:cubicBezTo>
                  <a:pt x="1007" y="149"/>
                  <a:pt x="1006" y="148"/>
                  <a:pt x="1007" y="150"/>
                </a:cubicBezTo>
                <a:cubicBezTo>
                  <a:pt x="1007" y="150"/>
                  <a:pt x="1003" y="150"/>
                  <a:pt x="1005" y="149"/>
                </a:cubicBezTo>
                <a:close/>
                <a:moveTo>
                  <a:pt x="169" y="148"/>
                </a:moveTo>
                <a:cubicBezTo>
                  <a:pt x="168" y="149"/>
                  <a:pt x="166" y="149"/>
                  <a:pt x="165" y="149"/>
                </a:cubicBezTo>
                <a:cubicBezTo>
                  <a:pt x="164" y="150"/>
                  <a:pt x="164" y="150"/>
                  <a:pt x="164" y="150"/>
                </a:cubicBezTo>
                <a:cubicBezTo>
                  <a:pt x="164" y="152"/>
                  <a:pt x="164" y="152"/>
                  <a:pt x="164" y="152"/>
                </a:cubicBezTo>
                <a:cubicBezTo>
                  <a:pt x="166" y="152"/>
                  <a:pt x="167" y="151"/>
                  <a:pt x="169" y="151"/>
                </a:cubicBezTo>
                <a:lnTo>
                  <a:pt x="169" y="148"/>
                </a:lnTo>
                <a:close/>
                <a:moveTo>
                  <a:pt x="193" y="150"/>
                </a:moveTo>
                <a:cubicBezTo>
                  <a:pt x="191" y="150"/>
                  <a:pt x="190" y="151"/>
                  <a:pt x="188" y="151"/>
                </a:cubicBezTo>
                <a:cubicBezTo>
                  <a:pt x="188" y="154"/>
                  <a:pt x="188" y="154"/>
                  <a:pt x="188" y="154"/>
                </a:cubicBezTo>
                <a:cubicBezTo>
                  <a:pt x="190" y="153"/>
                  <a:pt x="191" y="153"/>
                  <a:pt x="193" y="153"/>
                </a:cubicBezTo>
                <a:lnTo>
                  <a:pt x="193" y="150"/>
                </a:lnTo>
                <a:close/>
                <a:moveTo>
                  <a:pt x="970" y="158"/>
                </a:moveTo>
                <a:cubicBezTo>
                  <a:pt x="969" y="155"/>
                  <a:pt x="969" y="156"/>
                  <a:pt x="968" y="153"/>
                </a:cubicBezTo>
                <a:cubicBezTo>
                  <a:pt x="965" y="153"/>
                  <a:pt x="962" y="153"/>
                  <a:pt x="960" y="154"/>
                </a:cubicBezTo>
                <a:cubicBezTo>
                  <a:pt x="962" y="156"/>
                  <a:pt x="967" y="157"/>
                  <a:pt x="970" y="158"/>
                </a:cubicBezTo>
                <a:close/>
                <a:moveTo>
                  <a:pt x="209" y="161"/>
                </a:moveTo>
                <a:cubicBezTo>
                  <a:pt x="209" y="159"/>
                  <a:pt x="209" y="159"/>
                  <a:pt x="209" y="159"/>
                </a:cubicBezTo>
                <a:cubicBezTo>
                  <a:pt x="205" y="159"/>
                  <a:pt x="201" y="159"/>
                  <a:pt x="199" y="162"/>
                </a:cubicBezTo>
                <a:cubicBezTo>
                  <a:pt x="198" y="163"/>
                  <a:pt x="198" y="162"/>
                  <a:pt x="198" y="164"/>
                </a:cubicBezTo>
                <a:cubicBezTo>
                  <a:pt x="202" y="164"/>
                  <a:pt x="206" y="163"/>
                  <a:pt x="208" y="161"/>
                </a:cubicBezTo>
                <a:lnTo>
                  <a:pt x="209" y="161"/>
                </a:lnTo>
                <a:close/>
                <a:moveTo>
                  <a:pt x="978" y="162"/>
                </a:moveTo>
                <a:cubicBezTo>
                  <a:pt x="978" y="164"/>
                  <a:pt x="978" y="164"/>
                  <a:pt x="977" y="166"/>
                </a:cubicBezTo>
                <a:cubicBezTo>
                  <a:pt x="980" y="166"/>
                  <a:pt x="980" y="166"/>
                  <a:pt x="981" y="165"/>
                </a:cubicBezTo>
                <a:cubicBezTo>
                  <a:pt x="982" y="165"/>
                  <a:pt x="982" y="165"/>
                  <a:pt x="982" y="164"/>
                </a:cubicBezTo>
                <a:cubicBezTo>
                  <a:pt x="981" y="164"/>
                  <a:pt x="981" y="164"/>
                  <a:pt x="981" y="164"/>
                </a:cubicBezTo>
                <a:cubicBezTo>
                  <a:pt x="981" y="164"/>
                  <a:pt x="981" y="163"/>
                  <a:pt x="980" y="162"/>
                </a:cubicBezTo>
                <a:lnTo>
                  <a:pt x="978" y="162"/>
                </a:lnTo>
                <a:close/>
                <a:moveTo>
                  <a:pt x="974" y="168"/>
                </a:moveTo>
                <a:cubicBezTo>
                  <a:pt x="976" y="168"/>
                  <a:pt x="976" y="168"/>
                  <a:pt x="976" y="168"/>
                </a:cubicBezTo>
                <a:cubicBezTo>
                  <a:pt x="976" y="165"/>
                  <a:pt x="976" y="165"/>
                  <a:pt x="976" y="165"/>
                </a:cubicBezTo>
                <a:cubicBezTo>
                  <a:pt x="974" y="165"/>
                  <a:pt x="974" y="165"/>
                  <a:pt x="974" y="165"/>
                </a:cubicBezTo>
                <a:lnTo>
                  <a:pt x="974" y="168"/>
                </a:lnTo>
                <a:close/>
                <a:moveTo>
                  <a:pt x="186" y="185"/>
                </a:moveTo>
                <a:cubicBezTo>
                  <a:pt x="184" y="184"/>
                  <a:pt x="185" y="185"/>
                  <a:pt x="185" y="182"/>
                </a:cubicBezTo>
                <a:cubicBezTo>
                  <a:pt x="183" y="182"/>
                  <a:pt x="181" y="183"/>
                  <a:pt x="180" y="183"/>
                </a:cubicBezTo>
                <a:cubicBezTo>
                  <a:pt x="179" y="181"/>
                  <a:pt x="181" y="180"/>
                  <a:pt x="177" y="179"/>
                </a:cubicBezTo>
                <a:cubicBezTo>
                  <a:pt x="176" y="178"/>
                  <a:pt x="177" y="178"/>
                  <a:pt x="175" y="178"/>
                </a:cubicBezTo>
                <a:cubicBezTo>
                  <a:pt x="174" y="180"/>
                  <a:pt x="173" y="182"/>
                  <a:pt x="173" y="185"/>
                </a:cubicBezTo>
                <a:cubicBezTo>
                  <a:pt x="170" y="185"/>
                  <a:pt x="170" y="186"/>
                  <a:pt x="169" y="185"/>
                </a:cubicBezTo>
                <a:cubicBezTo>
                  <a:pt x="168" y="184"/>
                  <a:pt x="170" y="181"/>
                  <a:pt x="170" y="177"/>
                </a:cubicBezTo>
                <a:cubicBezTo>
                  <a:pt x="165" y="177"/>
                  <a:pt x="165" y="180"/>
                  <a:pt x="163" y="182"/>
                </a:cubicBezTo>
                <a:cubicBezTo>
                  <a:pt x="164" y="190"/>
                  <a:pt x="163" y="184"/>
                  <a:pt x="162" y="192"/>
                </a:cubicBezTo>
                <a:cubicBezTo>
                  <a:pt x="166" y="192"/>
                  <a:pt x="175" y="192"/>
                  <a:pt x="176" y="192"/>
                </a:cubicBezTo>
                <a:cubicBezTo>
                  <a:pt x="177" y="191"/>
                  <a:pt x="178" y="189"/>
                  <a:pt x="179" y="188"/>
                </a:cubicBezTo>
                <a:cubicBezTo>
                  <a:pt x="184" y="189"/>
                  <a:pt x="190" y="189"/>
                  <a:pt x="195" y="190"/>
                </a:cubicBezTo>
                <a:cubicBezTo>
                  <a:pt x="194" y="187"/>
                  <a:pt x="194" y="187"/>
                  <a:pt x="193" y="185"/>
                </a:cubicBezTo>
                <a:cubicBezTo>
                  <a:pt x="190" y="185"/>
                  <a:pt x="188" y="186"/>
                  <a:pt x="186" y="185"/>
                </a:cubicBezTo>
                <a:close/>
                <a:moveTo>
                  <a:pt x="176" y="179"/>
                </a:moveTo>
                <a:cubicBezTo>
                  <a:pt x="178" y="180"/>
                  <a:pt x="177" y="180"/>
                  <a:pt x="178" y="180"/>
                </a:cubicBezTo>
                <a:cubicBezTo>
                  <a:pt x="176" y="180"/>
                  <a:pt x="177" y="180"/>
                  <a:pt x="176" y="179"/>
                </a:cubicBezTo>
                <a:close/>
                <a:moveTo>
                  <a:pt x="153" y="184"/>
                </a:moveTo>
                <a:cubicBezTo>
                  <a:pt x="153" y="184"/>
                  <a:pt x="153" y="183"/>
                  <a:pt x="151" y="182"/>
                </a:cubicBezTo>
                <a:cubicBezTo>
                  <a:pt x="150" y="183"/>
                  <a:pt x="150" y="184"/>
                  <a:pt x="149" y="184"/>
                </a:cubicBezTo>
                <a:cubicBezTo>
                  <a:pt x="149" y="185"/>
                  <a:pt x="149" y="186"/>
                  <a:pt x="149" y="187"/>
                </a:cubicBezTo>
                <a:cubicBezTo>
                  <a:pt x="153" y="187"/>
                  <a:pt x="155" y="185"/>
                  <a:pt x="157" y="187"/>
                </a:cubicBezTo>
                <a:cubicBezTo>
                  <a:pt x="160" y="187"/>
                  <a:pt x="160" y="186"/>
                  <a:pt x="162" y="185"/>
                </a:cubicBezTo>
                <a:cubicBezTo>
                  <a:pt x="159" y="181"/>
                  <a:pt x="156" y="185"/>
                  <a:pt x="153" y="184"/>
                </a:cubicBezTo>
                <a:close/>
                <a:moveTo>
                  <a:pt x="941" y="185"/>
                </a:moveTo>
                <a:cubicBezTo>
                  <a:pt x="943" y="185"/>
                  <a:pt x="943" y="185"/>
                  <a:pt x="944" y="184"/>
                </a:cubicBezTo>
                <a:cubicBezTo>
                  <a:pt x="945" y="184"/>
                  <a:pt x="945" y="184"/>
                  <a:pt x="945" y="184"/>
                </a:cubicBezTo>
                <a:cubicBezTo>
                  <a:pt x="945" y="182"/>
                  <a:pt x="945" y="182"/>
                  <a:pt x="945" y="182"/>
                </a:cubicBezTo>
                <a:cubicBezTo>
                  <a:pt x="941" y="182"/>
                  <a:pt x="941" y="182"/>
                  <a:pt x="941" y="182"/>
                </a:cubicBezTo>
                <a:lnTo>
                  <a:pt x="941" y="185"/>
                </a:lnTo>
                <a:close/>
                <a:moveTo>
                  <a:pt x="1036" y="205"/>
                </a:moveTo>
                <a:cubicBezTo>
                  <a:pt x="1038" y="205"/>
                  <a:pt x="1038" y="205"/>
                  <a:pt x="1039" y="204"/>
                </a:cubicBezTo>
                <a:cubicBezTo>
                  <a:pt x="1040" y="204"/>
                  <a:pt x="1040" y="204"/>
                  <a:pt x="1040" y="204"/>
                </a:cubicBezTo>
                <a:cubicBezTo>
                  <a:pt x="1040" y="202"/>
                  <a:pt x="1040" y="202"/>
                  <a:pt x="1040" y="202"/>
                </a:cubicBezTo>
                <a:cubicBezTo>
                  <a:pt x="1039" y="202"/>
                  <a:pt x="1038" y="202"/>
                  <a:pt x="1037" y="201"/>
                </a:cubicBezTo>
                <a:cubicBezTo>
                  <a:pt x="1037" y="203"/>
                  <a:pt x="1036" y="203"/>
                  <a:pt x="1036" y="205"/>
                </a:cubicBezTo>
                <a:close/>
                <a:moveTo>
                  <a:pt x="1087" y="205"/>
                </a:moveTo>
                <a:cubicBezTo>
                  <a:pt x="1089" y="205"/>
                  <a:pt x="1089" y="205"/>
                  <a:pt x="1089" y="205"/>
                </a:cubicBezTo>
                <a:cubicBezTo>
                  <a:pt x="1089" y="203"/>
                  <a:pt x="1089" y="203"/>
                  <a:pt x="1088" y="202"/>
                </a:cubicBezTo>
                <a:cubicBezTo>
                  <a:pt x="1087" y="201"/>
                  <a:pt x="1087" y="202"/>
                  <a:pt x="1085" y="201"/>
                </a:cubicBezTo>
                <a:cubicBezTo>
                  <a:pt x="1083" y="205"/>
                  <a:pt x="1084" y="205"/>
                  <a:pt x="1087" y="205"/>
                </a:cubicBezTo>
                <a:close/>
                <a:moveTo>
                  <a:pt x="994" y="205"/>
                </a:moveTo>
                <a:cubicBezTo>
                  <a:pt x="994" y="203"/>
                  <a:pt x="994" y="203"/>
                  <a:pt x="994" y="203"/>
                </a:cubicBezTo>
                <a:cubicBezTo>
                  <a:pt x="989" y="203"/>
                  <a:pt x="989" y="203"/>
                  <a:pt x="989" y="203"/>
                </a:cubicBezTo>
                <a:cubicBezTo>
                  <a:pt x="988" y="204"/>
                  <a:pt x="989" y="203"/>
                  <a:pt x="987" y="204"/>
                </a:cubicBezTo>
                <a:cubicBezTo>
                  <a:pt x="987" y="207"/>
                  <a:pt x="987" y="207"/>
                  <a:pt x="987" y="207"/>
                </a:cubicBezTo>
                <a:cubicBezTo>
                  <a:pt x="989" y="206"/>
                  <a:pt x="990" y="206"/>
                  <a:pt x="992" y="205"/>
                </a:cubicBezTo>
                <a:lnTo>
                  <a:pt x="994" y="205"/>
                </a:lnTo>
                <a:close/>
                <a:moveTo>
                  <a:pt x="183" y="216"/>
                </a:moveTo>
                <a:cubicBezTo>
                  <a:pt x="184" y="217"/>
                  <a:pt x="185" y="216"/>
                  <a:pt x="186" y="214"/>
                </a:cubicBezTo>
                <a:cubicBezTo>
                  <a:pt x="187" y="215"/>
                  <a:pt x="187" y="216"/>
                  <a:pt x="187" y="217"/>
                </a:cubicBezTo>
                <a:cubicBezTo>
                  <a:pt x="189" y="217"/>
                  <a:pt x="189" y="217"/>
                  <a:pt x="189" y="217"/>
                </a:cubicBezTo>
                <a:cubicBezTo>
                  <a:pt x="190" y="217"/>
                  <a:pt x="190" y="216"/>
                  <a:pt x="191" y="215"/>
                </a:cubicBezTo>
                <a:cubicBezTo>
                  <a:pt x="197" y="214"/>
                  <a:pt x="202" y="218"/>
                  <a:pt x="206" y="214"/>
                </a:cubicBezTo>
                <a:cubicBezTo>
                  <a:pt x="207" y="214"/>
                  <a:pt x="207" y="214"/>
                  <a:pt x="207" y="214"/>
                </a:cubicBezTo>
                <a:cubicBezTo>
                  <a:pt x="207" y="213"/>
                  <a:pt x="207" y="213"/>
                  <a:pt x="207" y="213"/>
                </a:cubicBezTo>
                <a:cubicBezTo>
                  <a:pt x="202" y="213"/>
                  <a:pt x="199" y="211"/>
                  <a:pt x="197" y="212"/>
                </a:cubicBezTo>
                <a:cubicBezTo>
                  <a:pt x="192" y="213"/>
                  <a:pt x="189" y="214"/>
                  <a:pt x="182" y="214"/>
                </a:cubicBezTo>
                <a:cubicBezTo>
                  <a:pt x="182" y="215"/>
                  <a:pt x="182" y="215"/>
                  <a:pt x="183" y="216"/>
                </a:cubicBezTo>
                <a:close/>
                <a:moveTo>
                  <a:pt x="71" y="220"/>
                </a:moveTo>
                <a:cubicBezTo>
                  <a:pt x="69" y="220"/>
                  <a:pt x="67" y="221"/>
                  <a:pt x="64" y="221"/>
                </a:cubicBezTo>
                <a:cubicBezTo>
                  <a:pt x="64" y="221"/>
                  <a:pt x="64" y="222"/>
                  <a:pt x="63" y="222"/>
                </a:cubicBezTo>
                <a:cubicBezTo>
                  <a:pt x="63" y="224"/>
                  <a:pt x="63" y="224"/>
                  <a:pt x="63" y="224"/>
                </a:cubicBezTo>
                <a:cubicBezTo>
                  <a:pt x="66" y="224"/>
                  <a:pt x="68" y="225"/>
                  <a:pt x="71" y="225"/>
                </a:cubicBezTo>
                <a:lnTo>
                  <a:pt x="71" y="220"/>
                </a:lnTo>
                <a:close/>
                <a:moveTo>
                  <a:pt x="67" y="229"/>
                </a:moveTo>
                <a:cubicBezTo>
                  <a:pt x="67" y="230"/>
                  <a:pt x="68" y="231"/>
                  <a:pt x="68" y="232"/>
                </a:cubicBezTo>
                <a:cubicBezTo>
                  <a:pt x="72" y="231"/>
                  <a:pt x="74" y="231"/>
                  <a:pt x="76" y="232"/>
                </a:cubicBezTo>
                <a:cubicBezTo>
                  <a:pt x="77" y="232"/>
                  <a:pt x="77" y="232"/>
                  <a:pt x="77" y="232"/>
                </a:cubicBezTo>
                <a:cubicBezTo>
                  <a:pt x="76" y="228"/>
                  <a:pt x="76" y="227"/>
                  <a:pt x="75" y="226"/>
                </a:cubicBezTo>
                <a:cubicBezTo>
                  <a:pt x="73" y="227"/>
                  <a:pt x="71" y="228"/>
                  <a:pt x="68" y="228"/>
                </a:cubicBezTo>
                <a:cubicBezTo>
                  <a:pt x="68" y="228"/>
                  <a:pt x="67" y="228"/>
                  <a:pt x="67" y="229"/>
                </a:cubicBezTo>
                <a:close/>
                <a:moveTo>
                  <a:pt x="71" y="229"/>
                </a:moveTo>
                <a:cubicBezTo>
                  <a:pt x="72" y="229"/>
                  <a:pt x="72" y="229"/>
                  <a:pt x="72" y="229"/>
                </a:cubicBezTo>
                <a:cubicBezTo>
                  <a:pt x="72" y="231"/>
                  <a:pt x="72" y="231"/>
                  <a:pt x="72" y="231"/>
                </a:cubicBezTo>
                <a:cubicBezTo>
                  <a:pt x="71" y="231"/>
                  <a:pt x="71" y="231"/>
                  <a:pt x="71" y="231"/>
                </a:cubicBezTo>
                <a:lnTo>
                  <a:pt x="71" y="229"/>
                </a:lnTo>
                <a:close/>
                <a:moveTo>
                  <a:pt x="1165" y="226"/>
                </a:moveTo>
                <a:cubicBezTo>
                  <a:pt x="1164" y="232"/>
                  <a:pt x="1162" y="233"/>
                  <a:pt x="1157" y="232"/>
                </a:cubicBezTo>
                <a:cubicBezTo>
                  <a:pt x="1157" y="234"/>
                  <a:pt x="1157" y="233"/>
                  <a:pt x="1156" y="234"/>
                </a:cubicBezTo>
                <a:cubicBezTo>
                  <a:pt x="1156" y="236"/>
                  <a:pt x="1156" y="236"/>
                  <a:pt x="1156" y="236"/>
                </a:cubicBezTo>
                <a:cubicBezTo>
                  <a:pt x="1162" y="236"/>
                  <a:pt x="1165" y="237"/>
                  <a:pt x="1166" y="236"/>
                </a:cubicBezTo>
                <a:cubicBezTo>
                  <a:pt x="1173" y="236"/>
                  <a:pt x="1175" y="234"/>
                  <a:pt x="1177" y="230"/>
                </a:cubicBezTo>
                <a:cubicBezTo>
                  <a:pt x="1178" y="228"/>
                  <a:pt x="1178" y="229"/>
                  <a:pt x="1176" y="227"/>
                </a:cubicBezTo>
                <a:cubicBezTo>
                  <a:pt x="1174" y="225"/>
                  <a:pt x="1169" y="226"/>
                  <a:pt x="1165" y="226"/>
                </a:cubicBezTo>
                <a:close/>
                <a:moveTo>
                  <a:pt x="1152" y="237"/>
                </a:moveTo>
                <a:cubicBezTo>
                  <a:pt x="1153" y="236"/>
                  <a:pt x="1153" y="236"/>
                  <a:pt x="1153" y="234"/>
                </a:cubicBezTo>
                <a:cubicBezTo>
                  <a:pt x="1150" y="235"/>
                  <a:pt x="1151" y="235"/>
                  <a:pt x="1150" y="236"/>
                </a:cubicBezTo>
                <a:cubicBezTo>
                  <a:pt x="1150" y="238"/>
                  <a:pt x="1150" y="238"/>
                  <a:pt x="1150" y="238"/>
                </a:cubicBezTo>
                <a:cubicBezTo>
                  <a:pt x="1152" y="238"/>
                  <a:pt x="1151" y="238"/>
                  <a:pt x="1152" y="237"/>
                </a:cubicBezTo>
                <a:close/>
                <a:moveTo>
                  <a:pt x="80" y="247"/>
                </a:moveTo>
                <a:cubicBezTo>
                  <a:pt x="80" y="244"/>
                  <a:pt x="80" y="244"/>
                  <a:pt x="80" y="244"/>
                </a:cubicBezTo>
                <a:cubicBezTo>
                  <a:pt x="76" y="244"/>
                  <a:pt x="76" y="244"/>
                  <a:pt x="74" y="246"/>
                </a:cubicBezTo>
                <a:cubicBezTo>
                  <a:pt x="74" y="246"/>
                  <a:pt x="74" y="247"/>
                  <a:pt x="75" y="248"/>
                </a:cubicBezTo>
                <a:cubicBezTo>
                  <a:pt x="77" y="247"/>
                  <a:pt x="77" y="247"/>
                  <a:pt x="79" y="247"/>
                </a:cubicBezTo>
                <a:lnTo>
                  <a:pt x="80" y="247"/>
                </a:lnTo>
                <a:close/>
                <a:moveTo>
                  <a:pt x="1091" y="254"/>
                </a:moveTo>
                <a:cubicBezTo>
                  <a:pt x="1091" y="252"/>
                  <a:pt x="1091" y="252"/>
                  <a:pt x="1092" y="250"/>
                </a:cubicBezTo>
                <a:cubicBezTo>
                  <a:pt x="1092" y="250"/>
                  <a:pt x="1092" y="250"/>
                  <a:pt x="1092" y="250"/>
                </a:cubicBezTo>
                <a:cubicBezTo>
                  <a:pt x="1088" y="250"/>
                  <a:pt x="1088" y="250"/>
                  <a:pt x="1086" y="251"/>
                </a:cubicBezTo>
                <a:cubicBezTo>
                  <a:pt x="1087" y="252"/>
                  <a:pt x="1087" y="253"/>
                  <a:pt x="1087" y="254"/>
                </a:cubicBezTo>
                <a:lnTo>
                  <a:pt x="1091" y="254"/>
                </a:lnTo>
                <a:close/>
                <a:moveTo>
                  <a:pt x="1102" y="253"/>
                </a:moveTo>
                <a:cubicBezTo>
                  <a:pt x="1103" y="253"/>
                  <a:pt x="1103" y="253"/>
                  <a:pt x="1104" y="252"/>
                </a:cubicBezTo>
                <a:cubicBezTo>
                  <a:pt x="1104" y="250"/>
                  <a:pt x="1104" y="250"/>
                  <a:pt x="1104" y="250"/>
                </a:cubicBezTo>
                <a:cubicBezTo>
                  <a:pt x="1102" y="250"/>
                  <a:pt x="1101" y="250"/>
                  <a:pt x="1099" y="250"/>
                </a:cubicBezTo>
                <a:cubicBezTo>
                  <a:pt x="1100" y="252"/>
                  <a:pt x="1100" y="251"/>
                  <a:pt x="1100" y="252"/>
                </a:cubicBezTo>
                <a:cubicBezTo>
                  <a:pt x="1101" y="253"/>
                  <a:pt x="1101" y="253"/>
                  <a:pt x="1102" y="253"/>
                </a:cubicBezTo>
                <a:close/>
                <a:moveTo>
                  <a:pt x="1067" y="256"/>
                </a:moveTo>
                <a:cubicBezTo>
                  <a:pt x="1068" y="255"/>
                  <a:pt x="1068" y="256"/>
                  <a:pt x="1069" y="255"/>
                </a:cubicBezTo>
                <a:cubicBezTo>
                  <a:pt x="1069" y="251"/>
                  <a:pt x="1069" y="251"/>
                  <a:pt x="1069" y="251"/>
                </a:cubicBezTo>
                <a:cubicBezTo>
                  <a:pt x="1066" y="252"/>
                  <a:pt x="1067" y="251"/>
                  <a:pt x="1065" y="253"/>
                </a:cubicBezTo>
                <a:cubicBezTo>
                  <a:pt x="1064" y="253"/>
                  <a:pt x="1064" y="253"/>
                  <a:pt x="1064" y="253"/>
                </a:cubicBezTo>
                <a:cubicBezTo>
                  <a:pt x="1065" y="255"/>
                  <a:pt x="1065" y="254"/>
                  <a:pt x="1065" y="255"/>
                </a:cubicBezTo>
                <a:cubicBezTo>
                  <a:pt x="1066" y="256"/>
                  <a:pt x="1066" y="256"/>
                  <a:pt x="1067" y="256"/>
                </a:cubicBezTo>
                <a:close/>
                <a:moveTo>
                  <a:pt x="1085" y="251"/>
                </a:moveTo>
                <a:cubicBezTo>
                  <a:pt x="1082" y="251"/>
                  <a:pt x="1082" y="251"/>
                  <a:pt x="1082" y="251"/>
                </a:cubicBezTo>
                <a:cubicBezTo>
                  <a:pt x="1082" y="255"/>
                  <a:pt x="1082" y="255"/>
                  <a:pt x="1082" y="255"/>
                </a:cubicBezTo>
                <a:cubicBezTo>
                  <a:pt x="1084" y="254"/>
                  <a:pt x="1084" y="254"/>
                  <a:pt x="1085" y="253"/>
                </a:cubicBezTo>
                <a:lnTo>
                  <a:pt x="1085" y="251"/>
                </a:lnTo>
                <a:close/>
                <a:moveTo>
                  <a:pt x="1022" y="269"/>
                </a:moveTo>
                <a:cubicBezTo>
                  <a:pt x="1022" y="267"/>
                  <a:pt x="1022" y="267"/>
                  <a:pt x="1022" y="267"/>
                </a:cubicBezTo>
                <a:cubicBezTo>
                  <a:pt x="1017" y="267"/>
                  <a:pt x="1017" y="267"/>
                  <a:pt x="1017" y="267"/>
                </a:cubicBezTo>
                <a:cubicBezTo>
                  <a:pt x="1017" y="268"/>
                  <a:pt x="1017" y="269"/>
                  <a:pt x="1016" y="270"/>
                </a:cubicBezTo>
                <a:cubicBezTo>
                  <a:pt x="1019" y="270"/>
                  <a:pt x="1020" y="270"/>
                  <a:pt x="1021" y="269"/>
                </a:cubicBezTo>
                <a:lnTo>
                  <a:pt x="1022" y="269"/>
                </a:lnTo>
                <a:close/>
                <a:moveTo>
                  <a:pt x="1004" y="269"/>
                </a:moveTo>
                <a:cubicBezTo>
                  <a:pt x="1001" y="270"/>
                  <a:pt x="1001" y="270"/>
                  <a:pt x="999" y="270"/>
                </a:cubicBezTo>
                <a:cubicBezTo>
                  <a:pt x="999" y="272"/>
                  <a:pt x="999" y="272"/>
                  <a:pt x="999" y="272"/>
                </a:cubicBezTo>
                <a:cubicBezTo>
                  <a:pt x="1004" y="272"/>
                  <a:pt x="1004" y="272"/>
                  <a:pt x="1004" y="272"/>
                </a:cubicBezTo>
                <a:lnTo>
                  <a:pt x="1004" y="269"/>
                </a:lnTo>
                <a:close/>
                <a:moveTo>
                  <a:pt x="1080" y="275"/>
                </a:moveTo>
                <a:cubicBezTo>
                  <a:pt x="1079" y="271"/>
                  <a:pt x="1079" y="270"/>
                  <a:pt x="1076" y="269"/>
                </a:cubicBezTo>
                <a:cubicBezTo>
                  <a:pt x="1075" y="271"/>
                  <a:pt x="1073" y="272"/>
                  <a:pt x="1071" y="273"/>
                </a:cubicBezTo>
                <a:cubicBezTo>
                  <a:pt x="1072" y="275"/>
                  <a:pt x="1072" y="277"/>
                  <a:pt x="1073" y="279"/>
                </a:cubicBezTo>
                <a:cubicBezTo>
                  <a:pt x="1077" y="278"/>
                  <a:pt x="1077" y="277"/>
                  <a:pt x="1080" y="275"/>
                </a:cubicBezTo>
                <a:close/>
                <a:moveTo>
                  <a:pt x="1024" y="279"/>
                </a:moveTo>
                <a:cubicBezTo>
                  <a:pt x="1024" y="276"/>
                  <a:pt x="1024" y="276"/>
                  <a:pt x="1024" y="276"/>
                </a:cubicBezTo>
                <a:cubicBezTo>
                  <a:pt x="1020" y="276"/>
                  <a:pt x="1014" y="277"/>
                  <a:pt x="1007" y="277"/>
                </a:cubicBezTo>
                <a:cubicBezTo>
                  <a:pt x="1007" y="280"/>
                  <a:pt x="1007" y="280"/>
                  <a:pt x="1007" y="280"/>
                </a:cubicBezTo>
                <a:cubicBezTo>
                  <a:pt x="1007" y="280"/>
                  <a:pt x="1007" y="280"/>
                  <a:pt x="1008" y="281"/>
                </a:cubicBezTo>
                <a:cubicBezTo>
                  <a:pt x="1014" y="280"/>
                  <a:pt x="1017" y="280"/>
                  <a:pt x="1024" y="279"/>
                </a:cubicBezTo>
                <a:close/>
                <a:moveTo>
                  <a:pt x="1144" y="289"/>
                </a:moveTo>
                <a:cubicBezTo>
                  <a:pt x="1138" y="289"/>
                  <a:pt x="1138" y="290"/>
                  <a:pt x="1133" y="290"/>
                </a:cubicBezTo>
                <a:cubicBezTo>
                  <a:pt x="1133" y="294"/>
                  <a:pt x="1133" y="294"/>
                  <a:pt x="1133" y="294"/>
                </a:cubicBezTo>
                <a:cubicBezTo>
                  <a:pt x="1136" y="293"/>
                  <a:pt x="1139" y="292"/>
                  <a:pt x="1144" y="292"/>
                </a:cubicBezTo>
                <a:lnTo>
                  <a:pt x="1144" y="289"/>
                </a:lnTo>
                <a:close/>
                <a:moveTo>
                  <a:pt x="20" y="302"/>
                </a:moveTo>
                <a:cubicBezTo>
                  <a:pt x="20" y="302"/>
                  <a:pt x="20" y="302"/>
                  <a:pt x="20" y="302"/>
                </a:cubicBezTo>
                <a:cubicBezTo>
                  <a:pt x="17" y="302"/>
                  <a:pt x="10" y="303"/>
                  <a:pt x="5" y="303"/>
                </a:cubicBezTo>
                <a:cubicBezTo>
                  <a:pt x="4" y="304"/>
                  <a:pt x="4" y="304"/>
                  <a:pt x="4" y="304"/>
                </a:cubicBezTo>
                <a:cubicBezTo>
                  <a:pt x="4" y="306"/>
                  <a:pt x="4" y="306"/>
                  <a:pt x="4" y="306"/>
                </a:cubicBezTo>
                <a:cubicBezTo>
                  <a:pt x="8" y="307"/>
                  <a:pt x="24" y="307"/>
                  <a:pt x="26" y="305"/>
                </a:cubicBezTo>
                <a:cubicBezTo>
                  <a:pt x="31" y="305"/>
                  <a:pt x="30" y="306"/>
                  <a:pt x="30" y="303"/>
                </a:cubicBezTo>
                <a:cubicBezTo>
                  <a:pt x="33" y="305"/>
                  <a:pt x="35" y="305"/>
                  <a:pt x="40" y="305"/>
                </a:cubicBezTo>
                <a:cubicBezTo>
                  <a:pt x="40" y="302"/>
                  <a:pt x="40" y="302"/>
                  <a:pt x="40" y="302"/>
                </a:cubicBezTo>
                <a:cubicBezTo>
                  <a:pt x="34" y="302"/>
                  <a:pt x="25" y="302"/>
                  <a:pt x="22" y="301"/>
                </a:cubicBezTo>
                <a:cubicBezTo>
                  <a:pt x="20" y="301"/>
                  <a:pt x="20" y="302"/>
                  <a:pt x="20" y="302"/>
                </a:cubicBezTo>
                <a:close/>
                <a:moveTo>
                  <a:pt x="0" y="302"/>
                </a:moveTo>
                <a:cubicBezTo>
                  <a:pt x="0" y="305"/>
                  <a:pt x="0" y="305"/>
                  <a:pt x="0" y="305"/>
                </a:cubicBezTo>
                <a:cubicBezTo>
                  <a:pt x="2" y="304"/>
                  <a:pt x="0" y="304"/>
                  <a:pt x="3" y="304"/>
                </a:cubicBezTo>
                <a:cubicBezTo>
                  <a:pt x="2" y="302"/>
                  <a:pt x="3" y="303"/>
                  <a:pt x="2" y="302"/>
                </a:cubicBezTo>
                <a:cubicBezTo>
                  <a:pt x="1" y="302"/>
                  <a:pt x="2" y="302"/>
                  <a:pt x="0" y="302"/>
                </a:cubicBezTo>
                <a:close/>
                <a:moveTo>
                  <a:pt x="290" y="321"/>
                </a:moveTo>
                <a:cubicBezTo>
                  <a:pt x="297" y="321"/>
                  <a:pt x="297" y="321"/>
                  <a:pt x="297" y="321"/>
                </a:cubicBezTo>
                <a:cubicBezTo>
                  <a:pt x="297" y="320"/>
                  <a:pt x="297" y="320"/>
                  <a:pt x="297" y="320"/>
                </a:cubicBezTo>
                <a:cubicBezTo>
                  <a:pt x="295" y="319"/>
                  <a:pt x="293" y="319"/>
                  <a:pt x="290" y="319"/>
                </a:cubicBezTo>
                <a:cubicBezTo>
                  <a:pt x="290" y="320"/>
                  <a:pt x="290" y="320"/>
                  <a:pt x="290" y="321"/>
                </a:cubicBezTo>
                <a:close/>
                <a:moveTo>
                  <a:pt x="309" y="321"/>
                </a:moveTo>
                <a:cubicBezTo>
                  <a:pt x="313" y="321"/>
                  <a:pt x="313" y="321"/>
                  <a:pt x="313" y="321"/>
                </a:cubicBezTo>
                <a:cubicBezTo>
                  <a:pt x="313" y="319"/>
                  <a:pt x="313" y="319"/>
                  <a:pt x="313" y="319"/>
                </a:cubicBezTo>
                <a:cubicBezTo>
                  <a:pt x="309" y="319"/>
                  <a:pt x="309" y="319"/>
                  <a:pt x="309" y="319"/>
                </a:cubicBezTo>
                <a:lnTo>
                  <a:pt x="309" y="321"/>
                </a:lnTo>
                <a:close/>
                <a:moveTo>
                  <a:pt x="197" y="320"/>
                </a:moveTo>
                <a:cubicBezTo>
                  <a:pt x="197" y="323"/>
                  <a:pt x="197" y="323"/>
                  <a:pt x="197" y="323"/>
                </a:cubicBezTo>
                <a:cubicBezTo>
                  <a:pt x="199" y="323"/>
                  <a:pt x="199" y="323"/>
                  <a:pt x="202" y="323"/>
                </a:cubicBezTo>
                <a:cubicBezTo>
                  <a:pt x="202" y="323"/>
                  <a:pt x="202" y="323"/>
                  <a:pt x="202" y="322"/>
                </a:cubicBezTo>
                <a:cubicBezTo>
                  <a:pt x="201" y="320"/>
                  <a:pt x="200" y="321"/>
                  <a:pt x="197" y="320"/>
                </a:cubicBezTo>
                <a:close/>
                <a:moveTo>
                  <a:pt x="316" y="322"/>
                </a:moveTo>
                <a:cubicBezTo>
                  <a:pt x="315" y="324"/>
                  <a:pt x="315" y="324"/>
                  <a:pt x="315" y="326"/>
                </a:cubicBezTo>
                <a:cubicBezTo>
                  <a:pt x="316" y="326"/>
                  <a:pt x="317" y="325"/>
                  <a:pt x="318" y="324"/>
                </a:cubicBezTo>
                <a:cubicBezTo>
                  <a:pt x="319" y="324"/>
                  <a:pt x="319" y="324"/>
                  <a:pt x="319" y="324"/>
                </a:cubicBezTo>
                <a:cubicBezTo>
                  <a:pt x="317" y="322"/>
                  <a:pt x="319" y="323"/>
                  <a:pt x="316" y="322"/>
                </a:cubicBezTo>
                <a:close/>
                <a:moveTo>
                  <a:pt x="325" y="334"/>
                </a:moveTo>
                <a:cubicBezTo>
                  <a:pt x="325" y="335"/>
                  <a:pt x="324" y="335"/>
                  <a:pt x="323" y="336"/>
                </a:cubicBezTo>
                <a:cubicBezTo>
                  <a:pt x="323" y="338"/>
                  <a:pt x="323" y="338"/>
                  <a:pt x="323" y="338"/>
                </a:cubicBezTo>
                <a:cubicBezTo>
                  <a:pt x="326" y="337"/>
                  <a:pt x="325" y="337"/>
                  <a:pt x="326" y="336"/>
                </a:cubicBezTo>
                <a:cubicBezTo>
                  <a:pt x="327" y="336"/>
                  <a:pt x="327" y="336"/>
                  <a:pt x="327" y="336"/>
                </a:cubicBezTo>
                <a:cubicBezTo>
                  <a:pt x="326" y="333"/>
                  <a:pt x="328" y="335"/>
                  <a:pt x="325" y="334"/>
                </a:cubicBezTo>
                <a:close/>
                <a:moveTo>
                  <a:pt x="1002" y="346"/>
                </a:moveTo>
                <a:cubicBezTo>
                  <a:pt x="1005" y="346"/>
                  <a:pt x="1005" y="345"/>
                  <a:pt x="1007" y="346"/>
                </a:cubicBezTo>
                <a:cubicBezTo>
                  <a:pt x="1009" y="346"/>
                  <a:pt x="1009" y="346"/>
                  <a:pt x="1011" y="345"/>
                </a:cubicBezTo>
                <a:cubicBezTo>
                  <a:pt x="1011" y="343"/>
                  <a:pt x="1011" y="344"/>
                  <a:pt x="1011" y="343"/>
                </a:cubicBezTo>
                <a:cubicBezTo>
                  <a:pt x="1011" y="337"/>
                  <a:pt x="1010" y="340"/>
                  <a:pt x="1008" y="337"/>
                </a:cubicBezTo>
                <a:cubicBezTo>
                  <a:pt x="1004" y="338"/>
                  <a:pt x="1007" y="338"/>
                  <a:pt x="1003" y="337"/>
                </a:cubicBezTo>
                <a:cubicBezTo>
                  <a:pt x="1002" y="337"/>
                  <a:pt x="1002" y="338"/>
                  <a:pt x="1001" y="338"/>
                </a:cubicBezTo>
                <a:cubicBezTo>
                  <a:pt x="1000" y="339"/>
                  <a:pt x="1000" y="341"/>
                  <a:pt x="999" y="342"/>
                </a:cubicBezTo>
                <a:cubicBezTo>
                  <a:pt x="1001" y="343"/>
                  <a:pt x="1001" y="344"/>
                  <a:pt x="1002" y="346"/>
                </a:cubicBezTo>
                <a:close/>
                <a:moveTo>
                  <a:pt x="316" y="363"/>
                </a:moveTo>
                <a:cubicBezTo>
                  <a:pt x="317" y="363"/>
                  <a:pt x="317" y="363"/>
                  <a:pt x="317" y="363"/>
                </a:cubicBezTo>
                <a:cubicBezTo>
                  <a:pt x="317" y="361"/>
                  <a:pt x="317" y="361"/>
                  <a:pt x="317" y="361"/>
                </a:cubicBezTo>
                <a:cubicBezTo>
                  <a:pt x="312" y="361"/>
                  <a:pt x="312" y="361"/>
                  <a:pt x="312" y="361"/>
                </a:cubicBezTo>
                <a:cubicBezTo>
                  <a:pt x="313" y="363"/>
                  <a:pt x="312" y="363"/>
                  <a:pt x="313" y="364"/>
                </a:cubicBezTo>
                <a:cubicBezTo>
                  <a:pt x="313" y="365"/>
                  <a:pt x="313" y="365"/>
                  <a:pt x="313" y="365"/>
                </a:cubicBezTo>
                <a:cubicBezTo>
                  <a:pt x="315" y="364"/>
                  <a:pt x="315" y="365"/>
                  <a:pt x="316" y="363"/>
                </a:cubicBezTo>
                <a:close/>
                <a:moveTo>
                  <a:pt x="328" y="365"/>
                </a:moveTo>
                <a:cubicBezTo>
                  <a:pt x="329" y="367"/>
                  <a:pt x="329" y="367"/>
                  <a:pt x="329" y="368"/>
                </a:cubicBezTo>
                <a:cubicBezTo>
                  <a:pt x="330" y="368"/>
                  <a:pt x="330" y="368"/>
                  <a:pt x="330" y="369"/>
                </a:cubicBezTo>
                <a:cubicBezTo>
                  <a:pt x="330" y="368"/>
                  <a:pt x="330" y="368"/>
                  <a:pt x="330" y="368"/>
                </a:cubicBezTo>
                <a:cubicBezTo>
                  <a:pt x="331" y="367"/>
                  <a:pt x="331" y="367"/>
                  <a:pt x="332" y="367"/>
                </a:cubicBezTo>
                <a:cubicBezTo>
                  <a:pt x="332" y="364"/>
                  <a:pt x="332" y="364"/>
                  <a:pt x="332" y="364"/>
                </a:cubicBezTo>
                <a:cubicBezTo>
                  <a:pt x="329" y="364"/>
                  <a:pt x="329" y="364"/>
                  <a:pt x="329" y="364"/>
                </a:cubicBezTo>
                <a:cubicBezTo>
                  <a:pt x="329" y="364"/>
                  <a:pt x="329" y="365"/>
                  <a:pt x="328" y="365"/>
                </a:cubicBezTo>
                <a:close/>
                <a:moveTo>
                  <a:pt x="354" y="364"/>
                </a:moveTo>
                <a:cubicBezTo>
                  <a:pt x="352" y="364"/>
                  <a:pt x="351" y="365"/>
                  <a:pt x="349" y="365"/>
                </a:cubicBezTo>
                <a:cubicBezTo>
                  <a:pt x="349" y="369"/>
                  <a:pt x="349" y="369"/>
                  <a:pt x="349" y="369"/>
                </a:cubicBezTo>
                <a:cubicBezTo>
                  <a:pt x="352" y="368"/>
                  <a:pt x="352" y="367"/>
                  <a:pt x="354" y="366"/>
                </a:cubicBezTo>
                <a:lnTo>
                  <a:pt x="354" y="364"/>
                </a:lnTo>
                <a:close/>
                <a:moveTo>
                  <a:pt x="325" y="374"/>
                </a:moveTo>
                <a:cubicBezTo>
                  <a:pt x="328" y="374"/>
                  <a:pt x="328" y="374"/>
                  <a:pt x="328" y="374"/>
                </a:cubicBezTo>
                <a:cubicBezTo>
                  <a:pt x="329" y="374"/>
                  <a:pt x="329" y="374"/>
                  <a:pt x="329" y="373"/>
                </a:cubicBezTo>
                <a:cubicBezTo>
                  <a:pt x="329" y="371"/>
                  <a:pt x="329" y="371"/>
                  <a:pt x="329" y="371"/>
                </a:cubicBezTo>
                <a:cubicBezTo>
                  <a:pt x="328" y="371"/>
                  <a:pt x="327" y="371"/>
                  <a:pt x="325" y="372"/>
                </a:cubicBezTo>
                <a:lnTo>
                  <a:pt x="325" y="374"/>
                </a:lnTo>
                <a:close/>
                <a:moveTo>
                  <a:pt x="272" y="374"/>
                </a:moveTo>
                <a:cubicBezTo>
                  <a:pt x="270" y="375"/>
                  <a:pt x="268" y="375"/>
                  <a:pt x="267" y="375"/>
                </a:cubicBezTo>
                <a:cubicBezTo>
                  <a:pt x="266" y="374"/>
                  <a:pt x="266" y="373"/>
                  <a:pt x="265" y="373"/>
                </a:cubicBezTo>
                <a:cubicBezTo>
                  <a:pt x="261" y="370"/>
                  <a:pt x="259" y="374"/>
                  <a:pt x="254" y="374"/>
                </a:cubicBezTo>
                <a:cubicBezTo>
                  <a:pt x="253" y="375"/>
                  <a:pt x="253" y="375"/>
                  <a:pt x="253" y="375"/>
                </a:cubicBezTo>
                <a:cubicBezTo>
                  <a:pt x="253" y="377"/>
                  <a:pt x="253" y="376"/>
                  <a:pt x="254" y="377"/>
                </a:cubicBezTo>
                <a:cubicBezTo>
                  <a:pt x="255" y="378"/>
                  <a:pt x="256" y="378"/>
                  <a:pt x="257" y="376"/>
                </a:cubicBezTo>
                <a:cubicBezTo>
                  <a:pt x="261" y="377"/>
                  <a:pt x="260" y="376"/>
                  <a:pt x="260" y="378"/>
                </a:cubicBezTo>
                <a:cubicBezTo>
                  <a:pt x="264" y="378"/>
                  <a:pt x="268" y="378"/>
                  <a:pt x="272" y="377"/>
                </a:cubicBezTo>
                <a:lnTo>
                  <a:pt x="272" y="374"/>
                </a:lnTo>
                <a:close/>
                <a:moveTo>
                  <a:pt x="344" y="376"/>
                </a:moveTo>
                <a:cubicBezTo>
                  <a:pt x="347" y="378"/>
                  <a:pt x="350" y="377"/>
                  <a:pt x="353" y="376"/>
                </a:cubicBezTo>
                <a:cubicBezTo>
                  <a:pt x="352" y="374"/>
                  <a:pt x="352" y="373"/>
                  <a:pt x="349" y="372"/>
                </a:cubicBezTo>
                <a:cubicBezTo>
                  <a:pt x="348" y="374"/>
                  <a:pt x="348" y="373"/>
                  <a:pt x="350" y="374"/>
                </a:cubicBezTo>
                <a:cubicBezTo>
                  <a:pt x="350" y="375"/>
                  <a:pt x="349" y="375"/>
                  <a:pt x="349" y="375"/>
                </a:cubicBezTo>
                <a:cubicBezTo>
                  <a:pt x="348" y="376"/>
                  <a:pt x="347" y="376"/>
                  <a:pt x="344" y="376"/>
                </a:cubicBezTo>
                <a:close/>
                <a:moveTo>
                  <a:pt x="300" y="373"/>
                </a:moveTo>
                <a:cubicBezTo>
                  <a:pt x="299" y="374"/>
                  <a:pt x="299" y="374"/>
                  <a:pt x="299" y="376"/>
                </a:cubicBezTo>
                <a:cubicBezTo>
                  <a:pt x="301" y="376"/>
                  <a:pt x="301" y="376"/>
                  <a:pt x="302" y="375"/>
                </a:cubicBezTo>
                <a:cubicBezTo>
                  <a:pt x="303" y="374"/>
                  <a:pt x="302" y="375"/>
                  <a:pt x="303" y="373"/>
                </a:cubicBezTo>
                <a:cubicBezTo>
                  <a:pt x="302" y="373"/>
                  <a:pt x="302" y="373"/>
                  <a:pt x="302" y="373"/>
                </a:cubicBezTo>
                <a:cubicBezTo>
                  <a:pt x="301" y="373"/>
                  <a:pt x="302" y="373"/>
                  <a:pt x="300" y="373"/>
                </a:cubicBezTo>
                <a:close/>
                <a:moveTo>
                  <a:pt x="283" y="373"/>
                </a:moveTo>
                <a:cubicBezTo>
                  <a:pt x="281" y="374"/>
                  <a:pt x="281" y="374"/>
                  <a:pt x="279" y="374"/>
                </a:cubicBezTo>
                <a:cubicBezTo>
                  <a:pt x="279" y="377"/>
                  <a:pt x="279" y="377"/>
                  <a:pt x="279" y="377"/>
                </a:cubicBezTo>
                <a:cubicBezTo>
                  <a:pt x="280" y="377"/>
                  <a:pt x="282" y="377"/>
                  <a:pt x="283" y="376"/>
                </a:cubicBezTo>
                <a:lnTo>
                  <a:pt x="283" y="373"/>
                </a:lnTo>
                <a:close/>
                <a:moveTo>
                  <a:pt x="343" y="376"/>
                </a:moveTo>
                <a:cubicBezTo>
                  <a:pt x="344" y="376"/>
                  <a:pt x="344" y="376"/>
                  <a:pt x="344" y="375"/>
                </a:cubicBezTo>
                <a:cubicBezTo>
                  <a:pt x="345" y="375"/>
                  <a:pt x="346" y="374"/>
                  <a:pt x="346" y="373"/>
                </a:cubicBezTo>
                <a:cubicBezTo>
                  <a:pt x="344" y="373"/>
                  <a:pt x="344" y="373"/>
                  <a:pt x="344" y="373"/>
                </a:cubicBezTo>
                <a:cubicBezTo>
                  <a:pt x="344" y="374"/>
                  <a:pt x="344" y="375"/>
                  <a:pt x="343" y="376"/>
                </a:cubicBezTo>
                <a:close/>
                <a:moveTo>
                  <a:pt x="294" y="374"/>
                </a:moveTo>
                <a:cubicBezTo>
                  <a:pt x="289" y="375"/>
                  <a:pt x="290" y="376"/>
                  <a:pt x="285" y="374"/>
                </a:cubicBezTo>
                <a:cubicBezTo>
                  <a:pt x="285" y="378"/>
                  <a:pt x="285" y="378"/>
                  <a:pt x="285" y="378"/>
                </a:cubicBezTo>
                <a:cubicBezTo>
                  <a:pt x="288" y="378"/>
                  <a:pt x="291" y="377"/>
                  <a:pt x="294" y="376"/>
                </a:cubicBezTo>
                <a:lnTo>
                  <a:pt x="294" y="374"/>
                </a:lnTo>
                <a:close/>
                <a:moveTo>
                  <a:pt x="997" y="384"/>
                </a:moveTo>
                <a:cubicBezTo>
                  <a:pt x="997" y="386"/>
                  <a:pt x="997" y="386"/>
                  <a:pt x="997" y="386"/>
                </a:cubicBezTo>
                <a:cubicBezTo>
                  <a:pt x="1001" y="385"/>
                  <a:pt x="1001" y="384"/>
                  <a:pt x="1001" y="380"/>
                </a:cubicBezTo>
                <a:cubicBezTo>
                  <a:pt x="998" y="380"/>
                  <a:pt x="998" y="380"/>
                  <a:pt x="998" y="380"/>
                </a:cubicBezTo>
                <a:cubicBezTo>
                  <a:pt x="998" y="382"/>
                  <a:pt x="998" y="383"/>
                  <a:pt x="997" y="384"/>
                </a:cubicBezTo>
                <a:close/>
                <a:moveTo>
                  <a:pt x="347" y="408"/>
                </a:moveTo>
                <a:cubicBezTo>
                  <a:pt x="347" y="411"/>
                  <a:pt x="347" y="411"/>
                  <a:pt x="347" y="411"/>
                </a:cubicBezTo>
                <a:cubicBezTo>
                  <a:pt x="352" y="411"/>
                  <a:pt x="352" y="411"/>
                  <a:pt x="352" y="411"/>
                </a:cubicBezTo>
                <a:cubicBezTo>
                  <a:pt x="352" y="408"/>
                  <a:pt x="352" y="408"/>
                  <a:pt x="352" y="408"/>
                </a:cubicBezTo>
                <a:lnTo>
                  <a:pt x="347" y="408"/>
                </a:lnTo>
                <a:close/>
                <a:moveTo>
                  <a:pt x="332" y="427"/>
                </a:moveTo>
                <a:cubicBezTo>
                  <a:pt x="335" y="427"/>
                  <a:pt x="335" y="427"/>
                  <a:pt x="335" y="427"/>
                </a:cubicBezTo>
                <a:cubicBezTo>
                  <a:pt x="334" y="425"/>
                  <a:pt x="335" y="425"/>
                  <a:pt x="332" y="424"/>
                </a:cubicBezTo>
                <a:cubicBezTo>
                  <a:pt x="332" y="426"/>
                  <a:pt x="332" y="425"/>
                  <a:pt x="332" y="427"/>
                </a:cubicBezTo>
                <a:close/>
                <a:moveTo>
                  <a:pt x="343" y="427"/>
                </a:moveTo>
                <a:cubicBezTo>
                  <a:pt x="343" y="425"/>
                  <a:pt x="343" y="425"/>
                  <a:pt x="343" y="425"/>
                </a:cubicBezTo>
                <a:cubicBezTo>
                  <a:pt x="339" y="425"/>
                  <a:pt x="339" y="425"/>
                  <a:pt x="337" y="426"/>
                </a:cubicBezTo>
                <a:cubicBezTo>
                  <a:pt x="338" y="428"/>
                  <a:pt x="339" y="428"/>
                  <a:pt x="342" y="428"/>
                </a:cubicBezTo>
                <a:cubicBezTo>
                  <a:pt x="343" y="428"/>
                  <a:pt x="342" y="428"/>
                  <a:pt x="343" y="427"/>
                </a:cubicBezTo>
                <a:close/>
                <a:moveTo>
                  <a:pt x="308" y="443"/>
                </a:moveTo>
                <a:cubicBezTo>
                  <a:pt x="314" y="445"/>
                  <a:pt x="328" y="441"/>
                  <a:pt x="336" y="441"/>
                </a:cubicBezTo>
                <a:cubicBezTo>
                  <a:pt x="337" y="442"/>
                  <a:pt x="336" y="443"/>
                  <a:pt x="339" y="443"/>
                </a:cubicBezTo>
                <a:cubicBezTo>
                  <a:pt x="340" y="441"/>
                  <a:pt x="340" y="441"/>
                  <a:pt x="343" y="440"/>
                </a:cubicBezTo>
                <a:cubicBezTo>
                  <a:pt x="343" y="438"/>
                  <a:pt x="343" y="438"/>
                  <a:pt x="343" y="438"/>
                </a:cubicBezTo>
                <a:cubicBezTo>
                  <a:pt x="342" y="437"/>
                  <a:pt x="342" y="438"/>
                  <a:pt x="342" y="436"/>
                </a:cubicBezTo>
                <a:cubicBezTo>
                  <a:pt x="341" y="436"/>
                  <a:pt x="341" y="437"/>
                  <a:pt x="341" y="437"/>
                </a:cubicBezTo>
                <a:cubicBezTo>
                  <a:pt x="338" y="438"/>
                  <a:pt x="340" y="437"/>
                  <a:pt x="339" y="440"/>
                </a:cubicBezTo>
                <a:cubicBezTo>
                  <a:pt x="332" y="435"/>
                  <a:pt x="318" y="438"/>
                  <a:pt x="307" y="440"/>
                </a:cubicBezTo>
                <a:cubicBezTo>
                  <a:pt x="308" y="442"/>
                  <a:pt x="308" y="442"/>
                  <a:pt x="308" y="443"/>
                </a:cubicBezTo>
                <a:close/>
                <a:moveTo>
                  <a:pt x="302" y="443"/>
                </a:moveTo>
                <a:cubicBezTo>
                  <a:pt x="307" y="443"/>
                  <a:pt x="307" y="443"/>
                  <a:pt x="307" y="443"/>
                </a:cubicBezTo>
                <a:cubicBezTo>
                  <a:pt x="307" y="442"/>
                  <a:pt x="307" y="442"/>
                  <a:pt x="307" y="440"/>
                </a:cubicBezTo>
                <a:cubicBezTo>
                  <a:pt x="305" y="440"/>
                  <a:pt x="305" y="440"/>
                  <a:pt x="305" y="440"/>
                </a:cubicBezTo>
                <a:cubicBezTo>
                  <a:pt x="303" y="441"/>
                  <a:pt x="304" y="441"/>
                  <a:pt x="302" y="442"/>
                </a:cubicBezTo>
                <a:lnTo>
                  <a:pt x="302" y="443"/>
                </a:lnTo>
                <a:close/>
                <a:moveTo>
                  <a:pt x="295" y="443"/>
                </a:moveTo>
                <a:cubicBezTo>
                  <a:pt x="295" y="444"/>
                  <a:pt x="295" y="444"/>
                  <a:pt x="295" y="444"/>
                </a:cubicBezTo>
                <a:cubicBezTo>
                  <a:pt x="300" y="444"/>
                  <a:pt x="300" y="444"/>
                  <a:pt x="300" y="444"/>
                </a:cubicBezTo>
                <a:cubicBezTo>
                  <a:pt x="300" y="442"/>
                  <a:pt x="300" y="443"/>
                  <a:pt x="299" y="442"/>
                </a:cubicBezTo>
                <a:cubicBezTo>
                  <a:pt x="299" y="441"/>
                  <a:pt x="299" y="441"/>
                  <a:pt x="299" y="441"/>
                </a:cubicBezTo>
                <a:cubicBezTo>
                  <a:pt x="297" y="441"/>
                  <a:pt x="297" y="442"/>
                  <a:pt x="295" y="443"/>
                </a:cubicBezTo>
                <a:close/>
                <a:moveTo>
                  <a:pt x="287" y="443"/>
                </a:moveTo>
                <a:cubicBezTo>
                  <a:pt x="287" y="444"/>
                  <a:pt x="287" y="445"/>
                  <a:pt x="288" y="446"/>
                </a:cubicBezTo>
                <a:cubicBezTo>
                  <a:pt x="290" y="446"/>
                  <a:pt x="290" y="446"/>
                  <a:pt x="291" y="445"/>
                </a:cubicBezTo>
                <a:cubicBezTo>
                  <a:pt x="291" y="443"/>
                  <a:pt x="291" y="444"/>
                  <a:pt x="290" y="443"/>
                </a:cubicBezTo>
                <a:cubicBezTo>
                  <a:pt x="289" y="442"/>
                  <a:pt x="290" y="442"/>
                  <a:pt x="288" y="442"/>
                </a:cubicBezTo>
                <a:cubicBezTo>
                  <a:pt x="287" y="443"/>
                  <a:pt x="287" y="443"/>
                  <a:pt x="287" y="443"/>
                </a:cubicBezTo>
                <a:close/>
                <a:moveTo>
                  <a:pt x="272" y="470"/>
                </a:moveTo>
                <a:cubicBezTo>
                  <a:pt x="272" y="467"/>
                  <a:pt x="272" y="467"/>
                  <a:pt x="272" y="467"/>
                </a:cubicBezTo>
                <a:cubicBezTo>
                  <a:pt x="269" y="468"/>
                  <a:pt x="266" y="468"/>
                  <a:pt x="263" y="469"/>
                </a:cubicBezTo>
                <a:cubicBezTo>
                  <a:pt x="263" y="471"/>
                  <a:pt x="263" y="471"/>
                  <a:pt x="263" y="471"/>
                </a:cubicBezTo>
                <a:cubicBezTo>
                  <a:pt x="266" y="471"/>
                  <a:pt x="269" y="470"/>
                  <a:pt x="272" y="470"/>
                </a:cubicBezTo>
                <a:close/>
                <a:moveTo>
                  <a:pt x="383" y="506"/>
                </a:moveTo>
                <a:cubicBezTo>
                  <a:pt x="382" y="504"/>
                  <a:pt x="384" y="505"/>
                  <a:pt x="381" y="504"/>
                </a:cubicBezTo>
                <a:cubicBezTo>
                  <a:pt x="380" y="506"/>
                  <a:pt x="379" y="507"/>
                  <a:pt x="375" y="507"/>
                </a:cubicBezTo>
                <a:cubicBezTo>
                  <a:pt x="375" y="509"/>
                  <a:pt x="375" y="509"/>
                  <a:pt x="375" y="509"/>
                </a:cubicBezTo>
                <a:cubicBezTo>
                  <a:pt x="377" y="508"/>
                  <a:pt x="379" y="509"/>
                  <a:pt x="381" y="508"/>
                </a:cubicBezTo>
                <a:cubicBezTo>
                  <a:pt x="384" y="507"/>
                  <a:pt x="381" y="507"/>
                  <a:pt x="383" y="506"/>
                </a:cubicBezTo>
                <a:close/>
                <a:moveTo>
                  <a:pt x="368" y="513"/>
                </a:moveTo>
                <a:cubicBezTo>
                  <a:pt x="368" y="513"/>
                  <a:pt x="367" y="513"/>
                  <a:pt x="367" y="513"/>
                </a:cubicBezTo>
                <a:cubicBezTo>
                  <a:pt x="368" y="515"/>
                  <a:pt x="367" y="514"/>
                  <a:pt x="368" y="515"/>
                </a:cubicBezTo>
                <a:cubicBezTo>
                  <a:pt x="370" y="517"/>
                  <a:pt x="373" y="517"/>
                  <a:pt x="375" y="518"/>
                </a:cubicBezTo>
                <a:cubicBezTo>
                  <a:pt x="377" y="518"/>
                  <a:pt x="377" y="518"/>
                  <a:pt x="377" y="518"/>
                </a:cubicBezTo>
                <a:cubicBezTo>
                  <a:pt x="377" y="516"/>
                  <a:pt x="377" y="514"/>
                  <a:pt x="378" y="512"/>
                </a:cubicBezTo>
                <a:cubicBezTo>
                  <a:pt x="372" y="513"/>
                  <a:pt x="374" y="512"/>
                  <a:pt x="368" y="513"/>
                </a:cubicBezTo>
                <a:close/>
                <a:moveTo>
                  <a:pt x="390" y="518"/>
                </a:moveTo>
                <a:cubicBezTo>
                  <a:pt x="391" y="519"/>
                  <a:pt x="394" y="518"/>
                  <a:pt x="397" y="518"/>
                </a:cubicBezTo>
                <a:cubicBezTo>
                  <a:pt x="397" y="514"/>
                  <a:pt x="397" y="514"/>
                  <a:pt x="397" y="514"/>
                </a:cubicBezTo>
                <a:cubicBezTo>
                  <a:pt x="395" y="515"/>
                  <a:pt x="392" y="515"/>
                  <a:pt x="389" y="515"/>
                </a:cubicBezTo>
                <a:cubicBezTo>
                  <a:pt x="389" y="517"/>
                  <a:pt x="389" y="517"/>
                  <a:pt x="390" y="518"/>
                </a:cubicBezTo>
                <a:close/>
                <a:moveTo>
                  <a:pt x="1073" y="522"/>
                </a:moveTo>
                <a:cubicBezTo>
                  <a:pt x="1073" y="519"/>
                  <a:pt x="1073" y="519"/>
                  <a:pt x="1073" y="519"/>
                </a:cubicBezTo>
                <a:cubicBezTo>
                  <a:pt x="1070" y="519"/>
                  <a:pt x="1070" y="519"/>
                  <a:pt x="1070" y="519"/>
                </a:cubicBezTo>
                <a:cubicBezTo>
                  <a:pt x="1070" y="522"/>
                  <a:pt x="1070" y="522"/>
                  <a:pt x="1070" y="522"/>
                </a:cubicBezTo>
                <a:lnTo>
                  <a:pt x="1073" y="522"/>
                </a:lnTo>
                <a:close/>
                <a:moveTo>
                  <a:pt x="211" y="595"/>
                </a:moveTo>
                <a:cubicBezTo>
                  <a:pt x="211" y="598"/>
                  <a:pt x="211" y="598"/>
                  <a:pt x="211" y="598"/>
                </a:cubicBezTo>
                <a:cubicBezTo>
                  <a:pt x="212" y="598"/>
                  <a:pt x="215" y="599"/>
                  <a:pt x="216" y="600"/>
                </a:cubicBezTo>
                <a:cubicBezTo>
                  <a:pt x="218" y="600"/>
                  <a:pt x="219" y="599"/>
                  <a:pt x="220" y="599"/>
                </a:cubicBezTo>
                <a:cubicBezTo>
                  <a:pt x="221" y="599"/>
                  <a:pt x="221" y="599"/>
                  <a:pt x="221" y="599"/>
                </a:cubicBezTo>
                <a:cubicBezTo>
                  <a:pt x="220" y="597"/>
                  <a:pt x="215" y="595"/>
                  <a:pt x="211" y="595"/>
                </a:cubicBezTo>
                <a:close/>
                <a:moveTo>
                  <a:pt x="237" y="620"/>
                </a:moveTo>
                <a:cubicBezTo>
                  <a:pt x="237" y="617"/>
                  <a:pt x="237" y="617"/>
                  <a:pt x="236" y="615"/>
                </a:cubicBezTo>
                <a:cubicBezTo>
                  <a:pt x="233" y="615"/>
                  <a:pt x="233" y="615"/>
                  <a:pt x="233" y="615"/>
                </a:cubicBezTo>
                <a:cubicBezTo>
                  <a:pt x="233" y="618"/>
                  <a:pt x="234" y="618"/>
                  <a:pt x="236" y="620"/>
                </a:cubicBezTo>
                <a:lnTo>
                  <a:pt x="237" y="620"/>
                </a:ln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13"/>
          <p:cNvSpPr>
            <a:spLocks noEditPoints="1"/>
          </p:cNvSpPr>
          <p:nvPr/>
        </p:nvSpPr>
        <p:spPr bwMode="auto">
          <a:xfrm>
            <a:off x="387636" y="4115153"/>
            <a:ext cx="5287909" cy="1824316"/>
          </a:xfrm>
          <a:custGeom>
            <a:avLst/>
            <a:gdLst>
              <a:gd name="T0" fmla="*/ 401 w 1210"/>
              <a:gd name="T1" fmla="*/ 7 h 689"/>
              <a:gd name="T2" fmla="*/ 664 w 1210"/>
              <a:gd name="T3" fmla="*/ 15 h 689"/>
              <a:gd name="T4" fmla="*/ 992 w 1210"/>
              <a:gd name="T5" fmla="*/ 387 h 689"/>
              <a:gd name="T6" fmla="*/ 1176 w 1210"/>
              <a:gd name="T7" fmla="*/ 163 h 689"/>
              <a:gd name="T8" fmla="*/ 1015 w 1210"/>
              <a:gd name="T9" fmla="*/ 162 h 689"/>
              <a:gd name="T10" fmla="*/ 1047 w 1210"/>
              <a:gd name="T11" fmla="*/ 131 h 689"/>
              <a:gd name="T12" fmla="*/ 1000 w 1210"/>
              <a:gd name="T13" fmla="*/ 114 h 689"/>
              <a:gd name="T14" fmla="*/ 853 w 1210"/>
              <a:gd name="T15" fmla="*/ 75 h 689"/>
              <a:gd name="T16" fmla="*/ 725 w 1210"/>
              <a:gd name="T17" fmla="*/ 62 h 689"/>
              <a:gd name="T18" fmla="*/ 682 w 1210"/>
              <a:gd name="T19" fmla="*/ 80 h 689"/>
              <a:gd name="T20" fmla="*/ 392 w 1210"/>
              <a:gd name="T21" fmla="*/ 70 h 689"/>
              <a:gd name="T22" fmla="*/ 290 w 1210"/>
              <a:gd name="T23" fmla="*/ 31 h 689"/>
              <a:gd name="T24" fmla="*/ 177 w 1210"/>
              <a:gd name="T25" fmla="*/ 99 h 689"/>
              <a:gd name="T26" fmla="*/ 69 w 1210"/>
              <a:gd name="T27" fmla="*/ 256 h 689"/>
              <a:gd name="T28" fmla="*/ 184 w 1210"/>
              <a:gd name="T29" fmla="*/ 388 h 689"/>
              <a:gd name="T30" fmla="*/ 359 w 1210"/>
              <a:gd name="T31" fmla="*/ 422 h 689"/>
              <a:gd name="T32" fmla="*/ 325 w 1210"/>
              <a:gd name="T33" fmla="*/ 461 h 689"/>
              <a:gd name="T34" fmla="*/ 225 w 1210"/>
              <a:gd name="T35" fmla="*/ 672 h 689"/>
              <a:gd name="T36" fmla="*/ 1108 w 1210"/>
              <a:gd name="T37" fmla="*/ 601 h 689"/>
              <a:gd name="T38" fmla="*/ 1041 w 1210"/>
              <a:gd name="T39" fmla="*/ 123 h 689"/>
              <a:gd name="T40" fmla="*/ 919 w 1210"/>
              <a:gd name="T41" fmla="*/ 123 h 689"/>
              <a:gd name="T42" fmla="*/ 708 w 1210"/>
              <a:gd name="T43" fmla="*/ 68 h 689"/>
              <a:gd name="T44" fmla="*/ 262 w 1210"/>
              <a:gd name="T45" fmla="*/ 284 h 689"/>
              <a:gd name="T46" fmla="*/ 155 w 1210"/>
              <a:gd name="T47" fmla="*/ 215 h 689"/>
              <a:gd name="T48" fmla="*/ 231 w 1210"/>
              <a:gd name="T49" fmla="*/ 205 h 689"/>
              <a:gd name="T50" fmla="*/ 132 w 1210"/>
              <a:gd name="T51" fmla="*/ 211 h 689"/>
              <a:gd name="T52" fmla="*/ 200 w 1210"/>
              <a:gd name="T53" fmla="*/ 154 h 689"/>
              <a:gd name="T54" fmla="*/ 127 w 1210"/>
              <a:gd name="T55" fmla="*/ 220 h 689"/>
              <a:gd name="T56" fmla="*/ 345 w 1210"/>
              <a:gd name="T57" fmla="*/ 334 h 689"/>
              <a:gd name="T58" fmla="*/ 173 w 1210"/>
              <a:gd name="T59" fmla="*/ 322 h 689"/>
              <a:gd name="T60" fmla="*/ 387 w 1210"/>
              <a:gd name="T61" fmla="*/ 354 h 689"/>
              <a:gd name="T62" fmla="*/ 348 w 1210"/>
              <a:gd name="T63" fmla="*/ 516 h 689"/>
              <a:gd name="T64" fmla="*/ 386 w 1210"/>
              <a:gd name="T65" fmla="*/ 527 h 689"/>
              <a:gd name="T66" fmla="*/ 437 w 1210"/>
              <a:gd name="T67" fmla="*/ 668 h 689"/>
              <a:gd name="T68" fmla="*/ 510 w 1210"/>
              <a:gd name="T69" fmla="*/ 74 h 689"/>
              <a:gd name="T70" fmla="*/ 1049 w 1210"/>
              <a:gd name="T71" fmla="*/ 341 h 689"/>
              <a:gd name="T72" fmla="*/ 1126 w 1210"/>
              <a:gd name="T73" fmla="*/ 325 h 689"/>
              <a:gd name="T74" fmla="*/ 1121 w 1210"/>
              <a:gd name="T75" fmla="*/ 153 h 689"/>
              <a:gd name="T76" fmla="*/ 1097 w 1210"/>
              <a:gd name="T77" fmla="*/ 204 h 689"/>
              <a:gd name="T78" fmla="*/ 1062 w 1210"/>
              <a:gd name="T79" fmla="*/ 179 h 689"/>
              <a:gd name="T80" fmla="*/ 1031 w 1210"/>
              <a:gd name="T81" fmla="*/ 218 h 689"/>
              <a:gd name="T82" fmla="*/ 1017 w 1210"/>
              <a:gd name="T83" fmla="*/ 257 h 689"/>
              <a:gd name="T84" fmla="*/ 884 w 1210"/>
              <a:gd name="T85" fmla="*/ 187 h 689"/>
              <a:gd name="T86" fmla="*/ 840 w 1210"/>
              <a:gd name="T87" fmla="*/ 102 h 689"/>
              <a:gd name="T88" fmla="*/ 737 w 1210"/>
              <a:gd name="T89" fmla="*/ 101 h 689"/>
              <a:gd name="T90" fmla="*/ 751 w 1210"/>
              <a:gd name="T91" fmla="*/ 136 h 689"/>
              <a:gd name="T92" fmla="*/ 828 w 1210"/>
              <a:gd name="T93" fmla="*/ 169 h 689"/>
              <a:gd name="T94" fmla="*/ 886 w 1210"/>
              <a:gd name="T95" fmla="*/ 212 h 689"/>
              <a:gd name="T96" fmla="*/ 1005 w 1210"/>
              <a:gd name="T97" fmla="*/ 183 h 689"/>
              <a:gd name="T98" fmla="*/ 1059 w 1210"/>
              <a:gd name="T99" fmla="*/ 253 h 689"/>
              <a:gd name="T100" fmla="*/ 1008 w 1210"/>
              <a:gd name="T101" fmla="*/ 313 h 689"/>
              <a:gd name="T102" fmla="*/ 229 w 1210"/>
              <a:gd name="T103" fmla="*/ 35 h 689"/>
              <a:gd name="T104" fmla="*/ 684 w 1210"/>
              <a:gd name="T105" fmla="*/ 46 h 689"/>
              <a:gd name="T106" fmla="*/ 936 w 1210"/>
              <a:gd name="T107" fmla="*/ 56 h 689"/>
              <a:gd name="T108" fmla="*/ 436 w 1210"/>
              <a:gd name="T109" fmla="*/ 58 h 689"/>
              <a:gd name="T110" fmla="*/ 969 w 1210"/>
              <a:gd name="T111" fmla="*/ 76 h 689"/>
              <a:gd name="T112" fmla="*/ 151 w 1210"/>
              <a:gd name="T113" fmla="*/ 136 h 689"/>
              <a:gd name="T114" fmla="*/ 185 w 1210"/>
              <a:gd name="T115" fmla="*/ 182 h 689"/>
              <a:gd name="T116" fmla="*/ 71 w 1210"/>
              <a:gd name="T117" fmla="*/ 220 h 689"/>
              <a:gd name="T118" fmla="*/ 999 w 1210"/>
              <a:gd name="T119" fmla="*/ 272 h 689"/>
              <a:gd name="T120" fmla="*/ 1011 w 1210"/>
              <a:gd name="T121" fmla="*/ 343 h 689"/>
              <a:gd name="T122" fmla="*/ 294 w 1210"/>
              <a:gd name="T123" fmla="*/ 374 h 689"/>
              <a:gd name="T124" fmla="*/ 367 w 1210"/>
              <a:gd name="T125" fmla="*/ 513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10" h="689">
                <a:moveTo>
                  <a:pt x="325" y="12"/>
                </a:moveTo>
                <a:cubicBezTo>
                  <a:pt x="330" y="12"/>
                  <a:pt x="334" y="13"/>
                  <a:pt x="337" y="12"/>
                </a:cubicBezTo>
                <a:cubicBezTo>
                  <a:pt x="342" y="12"/>
                  <a:pt x="342" y="11"/>
                  <a:pt x="345" y="9"/>
                </a:cubicBezTo>
                <a:cubicBezTo>
                  <a:pt x="344" y="6"/>
                  <a:pt x="345" y="8"/>
                  <a:pt x="342" y="8"/>
                </a:cubicBezTo>
                <a:cubicBezTo>
                  <a:pt x="342" y="6"/>
                  <a:pt x="342" y="5"/>
                  <a:pt x="343" y="3"/>
                </a:cubicBezTo>
                <a:cubicBezTo>
                  <a:pt x="342" y="3"/>
                  <a:pt x="342" y="3"/>
                  <a:pt x="342" y="3"/>
                </a:cubicBezTo>
                <a:cubicBezTo>
                  <a:pt x="340" y="3"/>
                  <a:pt x="340" y="3"/>
                  <a:pt x="338" y="4"/>
                </a:cubicBezTo>
                <a:cubicBezTo>
                  <a:pt x="335" y="3"/>
                  <a:pt x="337" y="5"/>
                  <a:pt x="336" y="2"/>
                </a:cubicBezTo>
                <a:cubicBezTo>
                  <a:pt x="329" y="2"/>
                  <a:pt x="327" y="5"/>
                  <a:pt x="322" y="7"/>
                </a:cubicBezTo>
                <a:cubicBezTo>
                  <a:pt x="323" y="10"/>
                  <a:pt x="324" y="9"/>
                  <a:pt x="325" y="12"/>
                </a:cubicBezTo>
                <a:close/>
                <a:moveTo>
                  <a:pt x="354" y="12"/>
                </a:moveTo>
                <a:cubicBezTo>
                  <a:pt x="355" y="13"/>
                  <a:pt x="358" y="11"/>
                  <a:pt x="360" y="11"/>
                </a:cubicBezTo>
                <a:cubicBezTo>
                  <a:pt x="361" y="11"/>
                  <a:pt x="363" y="13"/>
                  <a:pt x="364" y="13"/>
                </a:cubicBezTo>
                <a:cubicBezTo>
                  <a:pt x="365" y="12"/>
                  <a:pt x="365" y="11"/>
                  <a:pt x="366" y="10"/>
                </a:cubicBezTo>
                <a:cubicBezTo>
                  <a:pt x="365" y="6"/>
                  <a:pt x="365" y="7"/>
                  <a:pt x="364" y="3"/>
                </a:cubicBezTo>
                <a:cubicBezTo>
                  <a:pt x="363" y="2"/>
                  <a:pt x="362" y="2"/>
                  <a:pt x="361" y="2"/>
                </a:cubicBezTo>
                <a:cubicBezTo>
                  <a:pt x="359" y="4"/>
                  <a:pt x="354" y="2"/>
                  <a:pt x="349" y="6"/>
                </a:cubicBezTo>
                <a:cubicBezTo>
                  <a:pt x="350" y="10"/>
                  <a:pt x="351" y="10"/>
                  <a:pt x="354" y="12"/>
                </a:cubicBezTo>
                <a:close/>
                <a:moveTo>
                  <a:pt x="306" y="12"/>
                </a:moveTo>
                <a:cubicBezTo>
                  <a:pt x="310" y="12"/>
                  <a:pt x="311" y="12"/>
                  <a:pt x="311" y="8"/>
                </a:cubicBezTo>
                <a:cubicBezTo>
                  <a:pt x="313" y="9"/>
                  <a:pt x="314" y="11"/>
                  <a:pt x="315" y="12"/>
                </a:cubicBezTo>
                <a:cubicBezTo>
                  <a:pt x="322" y="11"/>
                  <a:pt x="318" y="9"/>
                  <a:pt x="323" y="5"/>
                </a:cubicBezTo>
                <a:cubicBezTo>
                  <a:pt x="319" y="0"/>
                  <a:pt x="313" y="5"/>
                  <a:pt x="307" y="3"/>
                </a:cubicBezTo>
                <a:cubicBezTo>
                  <a:pt x="299" y="2"/>
                  <a:pt x="290" y="5"/>
                  <a:pt x="281" y="3"/>
                </a:cubicBezTo>
                <a:cubicBezTo>
                  <a:pt x="280" y="4"/>
                  <a:pt x="279" y="4"/>
                  <a:pt x="278" y="7"/>
                </a:cubicBezTo>
                <a:cubicBezTo>
                  <a:pt x="274" y="7"/>
                  <a:pt x="274" y="7"/>
                  <a:pt x="274" y="7"/>
                </a:cubicBezTo>
                <a:cubicBezTo>
                  <a:pt x="275" y="7"/>
                  <a:pt x="275" y="7"/>
                  <a:pt x="277" y="6"/>
                </a:cubicBezTo>
                <a:cubicBezTo>
                  <a:pt x="277" y="4"/>
                  <a:pt x="277" y="4"/>
                  <a:pt x="277" y="4"/>
                </a:cubicBezTo>
                <a:cubicBezTo>
                  <a:pt x="275" y="5"/>
                  <a:pt x="274" y="6"/>
                  <a:pt x="272" y="6"/>
                </a:cubicBezTo>
                <a:cubicBezTo>
                  <a:pt x="273" y="7"/>
                  <a:pt x="273" y="8"/>
                  <a:pt x="273" y="8"/>
                </a:cubicBezTo>
                <a:cubicBezTo>
                  <a:pt x="282" y="8"/>
                  <a:pt x="301" y="6"/>
                  <a:pt x="306" y="12"/>
                </a:cubicBezTo>
                <a:close/>
                <a:moveTo>
                  <a:pt x="372" y="10"/>
                </a:moveTo>
                <a:cubicBezTo>
                  <a:pt x="373" y="12"/>
                  <a:pt x="385" y="10"/>
                  <a:pt x="386" y="10"/>
                </a:cubicBezTo>
                <a:cubicBezTo>
                  <a:pt x="389" y="10"/>
                  <a:pt x="390" y="10"/>
                  <a:pt x="392" y="9"/>
                </a:cubicBezTo>
                <a:cubicBezTo>
                  <a:pt x="392" y="4"/>
                  <a:pt x="392" y="4"/>
                  <a:pt x="392" y="4"/>
                </a:cubicBezTo>
                <a:cubicBezTo>
                  <a:pt x="386" y="5"/>
                  <a:pt x="379" y="3"/>
                  <a:pt x="370" y="3"/>
                </a:cubicBezTo>
                <a:cubicBezTo>
                  <a:pt x="369" y="4"/>
                  <a:pt x="369" y="5"/>
                  <a:pt x="368" y="6"/>
                </a:cubicBezTo>
                <a:cubicBezTo>
                  <a:pt x="369" y="9"/>
                  <a:pt x="369" y="9"/>
                  <a:pt x="372" y="10"/>
                </a:cubicBezTo>
                <a:close/>
                <a:moveTo>
                  <a:pt x="425" y="8"/>
                </a:moveTo>
                <a:cubicBezTo>
                  <a:pt x="427" y="8"/>
                  <a:pt x="427" y="8"/>
                  <a:pt x="427" y="8"/>
                </a:cubicBezTo>
                <a:cubicBezTo>
                  <a:pt x="427" y="5"/>
                  <a:pt x="427" y="5"/>
                  <a:pt x="427" y="5"/>
                </a:cubicBezTo>
                <a:cubicBezTo>
                  <a:pt x="416" y="5"/>
                  <a:pt x="414" y="4"/>
                  <a:pt x="404" y="5"/>
                </a:cubicBezTo>
                <a:cubicBezTo>
                  <a:pt x="405" y="8"/>
                  <a:pt x="406" y="8"/>
                  <a:pt x="407" y="10"/>
                </a:cubicBezTo>
                <a:cubicBezTo>
                  <a:pt x="412" y="10"/>
                  <a:pt x="420" y="11"/>
                  <a:pt x="425" y="8"/>
                </a:cubicBezTo>
                <a:close/>
                <a:moveTo>
                  <a:pt x="433" y="8"/>
                </a:moveTo>
                <a:cubicBezTo>
                  <a:pt x="438" y="11"/>
                  <a:pt x="457" y="9"/>
                  <a:pt x="461" y="8"/>
                </a:cubicBezTo>
                <a:cubicBezTo>
                  <a:pt x="466" y="8"/>
                  <a:pt x="469" y="10"/>
                  <a:pt x="472" y="7"/>
                </a:cubicBezTo>
                <a:cubicBezTo>
                  <a:pt x="473" y="7"/>
                  <a:pt x="473" y="7"/>
                  <a:pt x="473" y="7"/>
                </a:cubicBezTo>
                <a:cubicBezTo>
                  <a:pt x="473" y="5"/>
                  <a:pt x="473" y="5"/>
                  <a:pt x="473" y="5"/>
                </a:cubicBezTo>
                <a:cubicBezTo>
                  <a:pt x="464" y="5"/>
                  <a:pt x="447" y="4"/>
                  <a:pt x="445" y="5"/>
                </a:cubicBezTo>
                <a:cubicBezTo>
                  <a:pt x="438" y="5"/>
                  <a:pt x="437" y="4"/>
                  <a:pt x="435" y="3"/>
                </a:cubicBezTo>
                <a:cubicBezTo>
                  <a:pt x="434" y="5"/>
                  <a:pt x="433" y="5"/>
                  <a:pt x="431" y="6"/>
                </a:cubicBezTo>
                <a:cubicBezTo>
                  <a:pt x="433" y="9"/>
                  <a:pt x="431" y="7"/>
                  <a:pt x="433" y="8"/>
                </a:cubicBezTo>
                <a:close/>
                <a:moveTo>
                  <a:pt x="261" y="7"/>
                </a:moveTo>
                <a:cubicBezTo>
                  <a:pt x="262" y="8"/>
                  <a:pt x="261" y="8"/>
                  <a:pt x="263" y="8"/>
                </a:cubicBezTo>
                <a:cubicBezTo>
                  <a:pt x="264" y="7"/>
                  <a:pt x="264" y="7"/>
                  <a:pt x="264" y="4"/>
                </a:cubicBezTo>
                <a:cubicBezTo>
                  <a:pt x="262" y="5"/>
                  <a:pt x="261" y="5"/>
                  <a:pt x="259" y="5"/>
                </a:cubicBezTo>
                <a:cubicBezTo>
                  <a:pt x="260" y="8"/>
                  <a:pt x="259" y="6"/>
                  <a:pt x="261" y="7"/>
                </a:cubicBezTo>
                <a:close/>
                <a:moveTo>
                  <a:pt x="401" y="7"/>
                </a:moveTo>
                <a:cubicBezTo>
                  <a:pt x="403" y="7"/>
                  <a:pt x="403" y="7"/>
                  <a:pt x="403" y="7"/>
                </a:cubicBezTo>
                <a:cubicBezTo>
                  <a:pt x="403" y="4"/>
                  <a:pt x="403" y="4"/>
                  <a:pt x="403" y="4"/>
                </a:cubicBezTo>
                <a:cubicBezTo>
                  <a:pt x="400" y="5"/>
                  <a:pt x="396" y="5"/>
                  <a:pt x="393" y="5"/>
                </a:cubicBezTo>
                <a:cubicBezTo>
                  <a:pt x="393" y="8"/>
                  <a:pt x="393" y="8"/>
                  <a:pt x="393" y="8"/>
                </a:cubicBezTo>
                <a:cubicBezTo>
                  <a:pt x="397" y="9"/>
                  <a:pt x="398" y="10"/>
                  <a:pt x="401" y="7"/>
                </a:cubicBezTo>
                <a:close/>
                <a:moveTo>
                  <a:pt x="483" y="8"/>
                </a:moveTo>
                <a:cubicBezTo>
                  <a:pt x="484" y="7"/>
                  <a:pt x="484" y="7"/>
                  <a:pt x="484" y="6"/>
                </a:cubicBezTo>
                <a:cubicBezTo>
                  <a:pt x="484" y="5"/>
                  <a:pt x="484" y="5"/>
                  <a:pt x="484" y="5"/>
                </a:cubicBezTo>
                <a:cubicBezTo>
                  <a:pt x="480" y="5"/>
                  <a:pt x="480" y="6"/>
                  <a:pt x="476" y="5"/>
                </a:cubicBezTo>
                <a:cubicBezTo>
                  <a:pt x="476" y="8"/>
                  <a:pt x="476" y="8"/>
                  <a:pt x="476" y="8"/>
                </a:cubicBezTo>
                <a:cubicBezTo>
                  <a:pt x="476" y="9"/>
                  <a:pt x="477" y="9"/>
                  <a:pt x="477" y="9"/>
                </a:cubicBezTo>
                <a:cubicBezTo>
                  <a:pt x="480" y="9"/>
                  <a:pt x="482" y="9"/>
                  <a:pt x="483" y="8"/>
                </a:cubicBezTo>
                <a:close/>
                <a:moveTo>
                  <a:pt x="506" y="10"/>
                </a:moveTo>
                <a:cubicBezTo>
                  <a:pt x="506" y="7"/>
                  <a:pt x="506" y="7"/>
                  <a:pt x="506" y="7"/>
                </a:cubicBezTo>
                <a:cubicBezTo>
                  <a:pt x="500" y="7"/>
                  <a:pt x="499" y="6"/>
                  <a:pt x="493" y="6"/>
                </a:cubicBezTo>
                <a:cubicBezTo>
                  <a:pt x="494" y="8"/>
                  <a:pt x="493" y="7"/>
                  <a:pt x="494" y="8"/>
                </a:cubicBezTo>
                <a:cubicBezTo>
                  <a:pt x="497" y="11"/>
                  <a:pt x="501" y="10"/>
                  <a:pt x="506" y="10"/>
                </a:cubicBezTo>
                <a:close/>
                <a:moveTo>
                  <a:pt x="530" y="9"/>
                </a:moveTo>
                <a:cubicBezTo>
                  <a:pt x="531" y="9"/>
                  <a:pt x="531" y="9"/>
                  <a:pt x="531" y="9"/>
                </a:cubicBezTo>
                <a:cubicBezTo>
                  <a:pt x="531" y="7"/>
                  <a:pt x="531" y="7"/>
                  <a:pt x="531" y="7"/>
                </a:cubicBezTo>
                <a:cubicBezTo>
                  <a:pt x="525" y="6"/>
                  <a:pt x="520" y="6"/>
                  <a:pt x="513" y="6"/>
                </a:cubicBezTo>
                <a:cubicBezTo>
                  <a:pt x="513" y="8"/>
                  <a:pt x="513" y="7"/>
                  <a:pt x="514" y="8"/>
                </a:cubicBezTo>
                <a:cubicBezTo>
                  <a:pt x="517" y="11"/>
                  <a:pt x="527" y="11"/>
                  <a:pt x="530" y="9"/>
                </a:cubicBezTo>
                <a:close/>
                <a:moveTo>
                  <a:pt x="543" y="11"/>
                </a:moveTo>
                <a:cubicBezTo>
                  <a:pt x="543" y="8"/>
                  <a:pt x="543" y="8"/>
                  <a:pt x="543" y="8"/>
                </a:cubicBezTo>
                <a:cubicBezTo>
                  <a:pt x="543" y="8"/>
                  <a:pt x="542" y="8"/>
                  <a:pt x="542" y="7"/>
                </a:cubicBezTo>
                <a:cubicBezTo>
                  <a:pt x="533" y="7"/>
                  <a:pt x="533" y="7"/>
                  <a:pt x="533" y="7"/>
                </a:cubicBezTo>
                <a:cubicBezTo>
                  <a:pt x="533" y="9"/>
                  <a:pt x="533" y="8"/>
                  <a:pt x="534" y="9"/>
                </a:cubicBezTo>
                <a:cubicBezTo>
                  <a:pt x="536" y="11"/>
                  <a:pt x="539" y="11"/>
                  <a:pt x="543" y="11"/>
                </a:cubicBezTo>
                <a:close/>
                <a:moveTo>
                  <a:pt x="576" y="11"/>
                </a:moveTo>
                <a:cubicBezTo>
                  <a:pt x="577" y="11"/>
                  <a:pt x="577" y="11"/>
                  <a:pt x="577" y="11"/>
                </a:cubicBezTo>
                <a:cubicBezTo>
                  <a:pt x="577" y="9"/>
                  <a:pt x="577" y="9"/>
                  <a:pt x="577" y="9"/>
                </a:cubicBezTo>
                <a:cubicBezTo>
                  <a:pt x="573" y="10"/>
                  <a:pt x="572" y="9"/>
                  <a:pt x="568" y="9"/>
                </a:cubicBezTo>
                <a:cubicBezTo>
                  <a:pt x="568" y="10"/>
                  <a:pt x="568" y="11"/>
                  <a:pt x="569" y="12"/>
                </a:cubicBezTo>
                <a:cubicBezTo>
                  <a:pt x="572" y="12"/>
                  <a:pt x="575" y="12"/>
                  <a:pt x="576" y="11"/>
                </a:cubicBezTo>
                <a:close/>
                <a:moveTo>
                  <a:pt x="224" y="14"/>
                </a:moveTo>
                <a:cubicBezTo>
                  <a:pt x="226" y="14"/>
                  <a:pt x="226" y="14"/>
                  <a:pt x="226" y="14"/>
                </a:cubicBezTo>
                <a:cubicBezTo>
                  <a:pt x="225" y="12"/>
                  <a:pt x="225" y="12"/>
                  <a:pt x="224" y="10"/>
                </a:cubicBezTo>
                <a:cubicBezTo>
                  <a:pt x="220" y="10"/>
                  <a:pt x="220" y="10"/>
                  <a:pt x="220" y="10"/>
                </a:cubicBezTo>
                <a:cubicBezTo>
                  <a:pt x="220" y="14"/>
                  <a:pt x="220" y="14"/>
                  <a:pt x="220" y="14"/>
                </a:cubicBezTo>
                <a:cubicBezTo>
                  <a:pt x="223" y="14"/>
                  <a:pt x="223" y="15"/>
                  <a:pt x="224" y="14"/>
                </a:cubicBezTo>
                <a:close/>
                <a:moveTo>
                  <a:pt x="217" y="11"/>
                </a:moveTo>
                <a:cubicBezTo>
                  <a:pt x="212" y="11"/>
                  <a:pt x="208" y="11"/>
                  <a:pt x="205" y="12"/>
                </a:cubicBezTo>
                <a:cubicBezTo>
                  <a:pt x="205" y="14"/>
                  <a:pt x="205" y="14"/>
                  <a:pt x="205" y="14"/>
                </a:cubicBezTo>
                <a:cubicBezTo>
                  <a:pt x="217" y="14"/>
                  <a:pt x="217" y="14"/>
                  <a:pt x="217" y="14"/>
                </a:cubicBezTo>
                <a:lnTo>
                  <a:pt x="217" y="11"/>
                </a:lnTo>
                <a:close/>
                <a:moveTo>
                  <a:pt x="247" y="15"/>
                </a:moveTo>
                <a:cubicBezTo>
                  <a:pt x="247" y="13"/>
                  <a:pt x="247" y="13"/>
                  <a:pt x="247" y="13"/>
                </a:cubicBezTo>
                <a:cubicBezTo>
                  <a:pt x="242" y="11"/>
                  <a:pt x="243" y="13"/>
                  <a:pt x="241" y="13"/>
                </a:cubicBezTo>
                <a:cubicBezTo>
                  <a:pt x="240" y="12"/>
                  <a:pt x="240" y="11"/>
                  <a:pt x="237" y="11"/>
                </a:cubicBezTo>
                <a:cubicBezTo>
                  <a:pt x="236" y="13"/>
                  <a:pt x="236" y="12"/>
                  <a:pt x="236" y="13"/>
                </a:cubicBezTo>
                <a:cubicBezTo>
                  <a:pt x="236" y="15"/>
                  <a:pt x="236" y="15"/>
                  <a:pt x="236" y="15"/>
                </a:cubicBezTo>
                <a:cubicBezTo>
                  <a:pt x="239" y="15"/>
                  <a:pt x="242" y="15"/>
                  <a:pt x="245" y="16"/>
                </a:cubicBezTo>
                <a:cubicBezTo>
                  <a:pt x="246" y="15"/>
                  <a:pt x="245" y="15"/>
                  <a:pt x="247" y="15"/>
                </a:cubicBezTo>
                <a:close/>
                <a:moveTo>
                  <a:pt x="369" y="14"/>
                </a:moveTo>
                <a:cubicBezTo>
                  <a:pt x="372" y="14"/>
                  <a:pt x="372" y="14"/>
                  <a:pt x="372" y="14"/>
                </a:cubicBezTo>
                <a:cubicBezTo>
                  <a:pt x="372" y="11"/>
                  <a:pt x="372" y="11"/>
                  <a:pt x="372" y="11"/>
                </a:cubicBezTo>
                <a:cubicBezTo>
                  <a:pt x="369" y="11"/>
                  <a:pt x="369" y="11"/>
                  <a:pt x="369" y="11"/>
                </a:cubicBezTo>
                <a:lnTo>
                  <a:pt x="369" y="14"/>
                </a:lnTo>
                <a:close/>
                <a:moveTo>
                  <a:pt x="642" y="15"/>
                </a:moveTo>
                <a:cubicBezTo>
                  <a:pt x="640" y="12"/>
                  <a:pt x="637" y="13"/>
                  <a:pt x="635" y="12"/>
                </a:cubicBezTo>
                <a:cubicBezTo>
                  <a:pt x="633" y="13"/>
                  <a:pt x="634" y="12"/>
                  <a:pt x="633" y="15"/>
                </a:cubicBezTo>
                <a:cubicBezTo>
                  <a:pt x="636" y="15"/>
                  <a:pt x="639" y="15"/>
                  <a:pt x="641" y="16"/>
                </a:cubicBezTo>
                <a:cubicBezTo>
                  <a:pt x="641" y="15"/>
                  <a:pt x="641" y="15"/>
                  <a:pt x="642" y="15"/>
                </a:cubicBezTo>
                <a:close/>
                <a:moveTo>
                  <a:pt x="664" y="15"/>
                </a:moveTo>
                <a:cubicBezTo>
                  <a:pt x="663" y="14"/>
                  <a:pt x="658" y="14"/>
                  <a:pt x="654" y="14"/>
                </a:cubicBezTo>
                <a:cubicBezTo>
                  <a:pt x="654" y="17"/>
                  <a:pt x="654" y="17"/>
                  <a:pt x="654" y="17"/>
                </a:cubicBezTo>
                <a:cubicBezTo>
                  <a:pt x="665" y="17"/>
                  <a:pt x="665" y="17"/>
                  <a:pt x="665" y="17"/>
                </a:cubicBezTo>
                <a:cubicBezTo>
                  <a:pt x="665" y="15"/>
                  <a:pt x="665" y="16"/>
                  <a:pt x="664" y="15"/>
                </a:cubicBezTo>
                <a:close/>
                <a:moveTo>
                  <a:pt x="1209" y="574"/>
                </a:moveTo>
                <a:cubicBezTo>
                  <a:pt x="1206" y="573"/>
                  <a:pt x="1208" y="575"/>
                  <a:pt x="1205" y="576"/>
                </a:cubicBezTo>
                <a:cubicBezTo>
                  <a:pt x="1198" y="579"/>
                  <a:pt x="1189" y="577"/>
                  <a:pt x="1182" y="580"/>
                </a:cubicBezTo>
                <a:cubicBezTo>
                  <a:pt x="1177" y="582"/>
                  <a:pt x="1171" y="587"/>
                  <a:pt x="1166" y="588"/>
                </a:cubicBezTo>
                <a:cubicBezTo>
                  <a:pt x="1158" y="588"/>
                  <a:pt x="1158" y="588"/>
                  <a:pt x="1158" y="588"/>
                </a:cubicBezTo>
                <a:cubicBezTo>
                  <a:pt x="1145" y="592"/>
                  <a:pt x="1127" y="593"/>
                  <a:pt x="1114" y="596"/>
                </a:cubicBezTo>
                <a:cubicBezTo>
                  <a:pt x="1107" y="596"/>
                  <a:pt x="1100" y="595"/>
                  <a:pt x="1093" y="595"/>
                </a:cubicBezTo>
                <a:cubicBezTo>
                  <a:pt x="1080" y="598"/>
                  <a:pt x="1060" y="612"/>
                  <a:pt x="1051" y="595"/>
                </a:cubicBezTo>
                <a:cubicBezTo>
                  <a:pt x="1057" y="592"/>
                  <a:pt x="1072" y="586"/>
                  <a:pt x="1074" y="580"/>
                </a:cubicBezTo>
                <a:cubicBezTo>
                  <a:pt x="1078" y="571"/>
                  <a:pt x="1070" y="562"/>
                  <a:pt x="1077" y="554"/>
                </a:cubicBezTo>
                <a:cubicBezTo>
                  <a:pt x="1077" y="549"/>
                  <a:pt x="1077" y="549"/>
                  <a:pt x="1077" y="549"/>
                </a:cubicBezTo>
                <a:cubicBezTo>
                  <a:pt x="1074" y="549"/>
                  <a:pt x="1072" y="547"/>
                  <a:pt x="1070" y="547"/>
                </a:cubicBezTo>
                <a:cubicBezTo>
                  <a:pt x="1062" y="544"/>
                  <a:pt x="1050" y="548"/>
                  <a:pt x="1043" y="544"/>
                </a:cubicBezTo>
                <a:cubicBezTo>
                  <a:pt x="1042" y="542"/>
                  <a:pt x="1043" y="540"/>
                  <a:pt x="1044" y="537"/>
                </a:cubicBezTo>
                <a:cubicBezTo>
                  <a:pt x="1043" y="536"/>
                  <a:pt x="1046" y="534"/>
                  <a:pt x="1047" y="532"/>
                </a:cubicBezTo>
                <a:cubicBezTo>
                  <a:pt x="1050" y="533"/>
                  <a:pt x="1055" y="532"/>
                  <a:pt x="1057" y="533"/>
                </a:cubicBezTo>
                <a:cubicBezTo>
                  <a:pt x="1060" y="533"/>
                  <a:pt x="1060" y="533"/>
                  <a:pt x="1062" y="531"/>
                </a:cubicBezTo>
                <a:cubicBezTo>
                  <a:pt x="1062" y="531"/>
                  <a:pt x="1062" y="531"/>
                  <a:pt x="1063" y="531"/>
                </a:cubicBezTo>
                <a:cubicBezTo>
                  <a:pt x="1062" y="530"/>
                  <a:pt x="1061" y="529"/>
                  <a:pt x="1061" y="529"/>
                </a:cubicBezTo>
                <a:cubicBezTo>
                  <a:pt x="1059" y="529"/>
                  <a:pt x="1060" y="529"/>
                  <a:pt x="1060" y="530"/>
                </a:cubicBezTo>
                <a:cubicBezTo>
                  <a:pt x="1060" y="531"/>
                  <a:pt x="1060" y="531"/>
                  <a:pt x="1060" y="531"/>
                </a:cubicBezTo>
                <a:cubicBezTo>
                  <a:pt x="1058" y="529"/>
                  <a:pt x="1058" y="529"/>
                  <a:pt x="1057" y="527"/>
                </a:cubicBezTo>
                <a:cubicBezTo>
                  <a:pt x="1055" y="526"/>
                  <a:pt x="1056" y="527"/>
                  <a:pt x="1055" y="526"/>
                </a:cubicBezTo>
                <a:cubicBezTo>
                  <a:pt x="1057" y="525"/>
                  <a:pt x="1058" y="525"/>
                  <a:pt x="1060" y="525"/>
                </a:cubicBezTo>
                <a:cubicBezTo>
                  <a:pt x="1060" y="523"/>
                  <a:pt x="1060" y="523"/>
                  <a:pt x="1060" y="523"/>
                </a:cubicBezTo>
                <a:cubicBezTo>
                  <a:pt x="1055" y="523"/>
                  <a:pt x="1055" y="522"/>
                  <a:pt x="1055" y="525"/>
                </a:cubicBezTo>
                <a:cubicBezTo>
                  <a:pt x="1051" y="525"/>
                  <a:pt x="1051" y="525"/>
                  <a:pt x="1048" y="526"/>
                </a:cubicBezTo>
                <a:cubicBezTo>
                  <a:pt x="1048" y="525"/>
                  <a:pt x="1047" y="525"/>
                  <a:pt x="1047" y="524"/>
                </a:cubicBezTo>
                <a:cubicBezTo>
                  <a:pt x="1046" y="524"/>
                  <a:pt x="1046" y="523"/>
                  <a:pt x="1046" y="523"/>
                </a:cubicBezTo>
                <a:cubicBezTo>
                  <a:pt x="1047" y="523"/>
                  <a:pt x="1047" y="523"/>
                  <a:pt x="1047" y="523"/>
                </a:cubicBezTo>
                <a:cubicBezTo>
                  <a:pt x="1048" y="520"/>
                  <a:pt x="1051" y="520"/>
                  <a:pt x="1056" y="520"/>
                </a:cubicBezTo>
                <a:cubicBezTo>
                  <a:pt x="1055" y="516"/>
                  <a:pt x="1053" y="517"/>
                  <a:pt x="1057" y="514"/>
                </a:cubicBezTo>
                <a:cubicBezTo>
                  <a:pt x="1057" y="513"/>
                  <a:pt x="1057" y="513"/>
                  <a:pt x="1057" y="513"/>
                </a:cubicBezTo>
                <a:cubicBezTo>
                  <a:pt x="1052" y="514"/>
                  <a:pt x="1055" y="514"/>
                  <a:pt x="1053" y="515"/>
                </a:cubicBezTo>
                <a:cubicBezTo>
                  <a:pt x="1051" y="517"/>
                  <a:pt x="1045" y="516"/>
                  <a:pt x="1044" y="516"/>
                </a:cubicBezTo>
                <a:cubicBezTo>
                  <a:pt x="1043" y="516"/>
                  <a:pt x="1042" y="515"/>
                  <a:pt x="1042" y="514"/>
                </a:cubicBezTo>
                <a:cubicBezTo>
                  <a:pt x="1042" y="512"/>
                  <a:pt x="1047" y="506"/>
                  <a:pt x="1048" y="501"/>
                </a:cubicBezTo>
                <a:cubicBezTo>
                  <a:pt x="1052" y="501"/>
                  <a:pt x="1057" y="501"/>
                  <a:pt x="1059" y="496"/>
                </a:cubicBezTo>
                <a:cubicBezTo>
                  <a:pt x="1063" y="496"/>
                  <a:pt x="1063" y="497"/>
                  <a:pt x="1066" y="498"/>
                </a:cubicBezTo>
                <a:cubicBezTo>
                  <a:pt x="1067" y="503"/>
                  <a:pt x="1067" y="503"/>
                  <a:pt x="1064" y="506"/>
                </a:cubicBezTo>
                <a:cubicBezTo>
                  <a:pt x="1064" y="508"/>
                  <a:pt x="1064" y="508"/>
                  <a:pt x="1064" y="510"/>
                </a:cubicBezTo>
                <a:cubicBezTo>
                  <a:pt x="1066" y="510"/>
                  <a:pt x="1065" y="510"/>
                  <a:pt x="1066" y="511"/>
                </a:cubicBezTo>
                <a:cubicBezTo>
                  <a:pt x="1075" y="511"/>
                  <a:pt x="1075" y="507"/>
                  <a:pt x="1082" y="505"/>
                </a:cubicBezTo>
                <a:cubicBezTo>
                  <a:pt x="1081" y="501"/>
                  <a:pt x="1081" y="501"/>
                  <a:pt x="1082" y="497"/>
                </a:cubicBezTo>
                <a:cubicBezTo>
                  <a:pt x="1080" y="496"/>
                  <a:pt x="1080" y="497"/>
                  <a:pt x="1080" y="495"/>
                </a:cubicBezTo>
                <a:cubicBezTo>
                  <a:pt x="1076" y="494"/>
                  <a:pt x="1073" y="493"/>
                  <a:pt x="1070" y="495"/>
                </a:cubicBezTo>
                <a:cubicBezTo>
                  <a:pt x="1066" y="494"/>
                  <a:pt x="1065" y="494"/>
                  <a:pt x="1063" y="493"/>
                </a:cubicBezTo>
                <a:cubicBezTo>
                  <a:pt x="1068" y="482"/>
                  <a:pt x="1069" y="477"/>
                  <a:pt x="1067" y="465"/>
                </a:cubicBezTo>
                <a:cubicBezTo>
                  <a:pt x="1064" y="465"/>
                  <a:pt x="1062" y="465"/>
                  <a:pt x="1061" y="464"/>
                </a:cubicBezTo>
                <a:cubicBezTo>
                  <a:pt x="1057" y="463"/>
                  <a:pt x="1056" y="460"/>
                  <a:pt x="1053" y="459"/>
                </a:cubicBezTo>
                <a:cubicBezTo>
                  <a:pt x="1053" y="456"/>
                  <a:pt x="1053" y="456"/>
                  <a:pt x="1052" y="455"/>
                </a:cubicBezTo>
                <a:cubicBezTo>
                  <a:pt x="1053" y="449"/>
                  <a:pt x="1066" y="445"/>
                  <a:pt x="1074" y="445"/>
                </a:cubicBezTo>
                <a:cubicBezTo>
                  <a:pt x="1073" y="438"/>
                  <a:pt x="1069" y="440"/>
                  <a:pt x="1066" y="436"/>
                </a:cubicBezTo>
                <a:cubicBezTo>
                  <a:pt x="1065" y="433"/>
                  <a:pt x="1067" y="433"/>
                  <a:pt x="1065" y="431"/>
                </a:cubicBezTo>
                <a:cubicBezTo>
                  <a:pt x="1066" y="427"/>
                  <a:pt x="1069" y="425"/>
                  <a:pt x="1071" y="423"/>
                </a:cubicBezTo>
                <a:cubicBezTo>
                  <a:pt x="1070" y="417"/>
                  <a:pt x="1068" y="417"/>
                  <a:pt x="1067" y="412"/>
                </a:cubicBezTo>
                <a:cubicBezTo>
                  <a:pt x="1063" y="411"/>
                  <a:pt x="1061" y="409"/>
                  <a:pt x="1056" y="410"/>
                </a:cubicBezTo>
                <a:cubicBezTo>
                  <a:pt x="1053" y="411"/>
                  <a:pt x="1045" y="412"/>
                  <a:pt x="1040" y="411"/>
                </a:cubicBezTo>
                <a:cubicBezTo>
                  <a:pt x="1027" y="408"/>
                  <a:pt x="1010" y="405"/>
                  <a:pt x="996" y="405"/>
                </a:cubicBezTo>
                <a:cubicBezTo>
                  <a:pt x="996" y="401"/>
                  <a:pt x="998" y="397"/>
                  <a:pt x="996" y="394"/>
                </a:cubicBezTo>
                <a:cubicBezTo>
                  <a:pt x="996" y="386"/>
                  <a:pt x="998" y="390"/>
                  <a:pt x="1001" y="387"/>
                </a:cubicBezTo>
                <a:cubicBezTo>
                  <a:pt x="1002" y="387"/>
                  <a:pt x="1002" y="387"/>
                  <a:pt x="1002" y="387"/>
                </a:cubicBezTo>
                <a:cubicBezTo>
                  <a:pt x="1002" y="385"/>
                  <a:pt x="1002" y="385"/>
                  <a:pt x="1002" y="385"/>
                </a:cubicBezTo>
                <a:cubicBezTo>
                  <a:pt x="998" y="387"/>
                  <a:pt x="996" y="386"/>
                  <a:pt x="992" y="387"/>
                </a:cubicBezTo>
                <a:cubicBezTo>
                  <a:pt x="989" y="384"/>
                  <a:pt x="986" y="384"/>
                  <a:pt x="985" y="380"/>
                </a:cubicBezTo>
                <a:cubicBezTo>
                  <a:pt x="990" y="377"/>
                  <a:pt x="994" y="372"/>
                  <a:pt x="1000" y="371"/>
                </a:cubicBezTo>
                <a:cubicBezTo>
                  <a:pt x="999" y="367"/>
                  <a:pt x="1000" y="368"/>
                  <a:pt x="997" y="367"/>
                </a:cubicBezTo>
                <a:cubicBezTo>
                  <a:pt x="999" y="361"/>
                  <a:pt x="1005" y="359"/>
                  <a:pt x="1010" y="356"/>
                </a:cubicBezTo>
                <a:cubicBezTo>
                  <a:pt x="1010" y="354"/>
                  <a:pt x="1010" y="354"/>
                  <a:pt x="1010" y="354"/>
                </a:cubicBezTo>
                <a:cubicBezTo>
                  <a:pt x="1012" y="354"/>
                  <a:pt x="1012" y="354"/>
                  <a:pt x="1012" y="354"/>
                </a:cubicBezTo>
                <a:cubicBezTo>
                  <a:pt x="1013" y="356"/>
                  <a:pt x="1013" y="357"/>
                  <a:pt x="1013" y="358"/>
                </a:cubicBezTo>
                <a:cubicBezTo>
                  <a:pt x="1018" y="361"/>
                  <a:pt x="1022" y="357"/>
                  <a:pt x="1026" y="355"/>
                </a:cubicBezTo>
                <a:cubicBezTo>
                  <a:pt x="1028" y="355"/>
                  <a:pt x="1038" y="356"/>
                  <a:pt x="1041" y="355"/>
                </a:cubicBezTo>
                <a:cubicBezTo>
                  <a:pt x="1042" y="355"/>
                  <a:pt x="1043" y="352"/>
                  <a:pt x="1046" y="354"/>
                </a:cubicBezTo>
                <a:cubicBezTo>
                  <a:pt x="1050" y="356"/>
                  <a:pt x="1075" y="350"/>
                  <a:pt x="1084" y="347"/>
                </a:cubicBezTo>
                <a:cubicBezTo>
                  <a:pt x="1088" y="346"/>
                  <a:pt x="1092" y="347"/>
                  <a:pt x="1093" y="347"/>
                </a:cubicBezTo>
                <a:cubicBezTo>
                  <a:pt x="1100" y="345"/>
                  <a:pt x="1108" y="343"/>
                  <a:pt x="1114" y="340"/>
                </a:cubicBezTo>
                <a:cubicBezTo>
                  <a:pt x="1115" y="341"/>
                  <a:pt x="1119" y="341"/>
                  <a:pt x="1122" y="339"/>
                </a:cubicBezTo>
                <a:cubicBezTo>
                  <a:pt x="1123" y="339"/>
                  <a:pt x="1124" y="336"/>
                  <a:pt x="1125" y="336"/>
                </a:cubicBezTo>
                <a:cubicBezTo>
                  <a:pt x="1126" y="336"/>
                  <a:pt x="1127" y="336"/>
                  <a:pt x="1128" y="337"/>
                </a:cubicBezTo>
                <a:cubicBezTo>
                  <a:pt x="1130" y="336"/>
                  <a:pt x="1140" y="330"/>
                  <a:pt x="1142" y="329"/>
                </a:cubicBezTo>
                <a:cubicBezTo>
                  <a:pt x="1144" y="327"/>
                  <a:pt x="1146" y="325"/>
                  <a:pt x="1148" y="322"/>
                </a:cubicBezTo>
                <a:cubicBezTo>
                  <a:pt x="1152" y="321"/>
                  <a:pt x="1155" y="322"/>
                  <a:pt x="1158" y="320"/>
                </a:cubicBezTo>
                <a:cubicBezTo>
                  <a:pt x="1161" y="319"/>
                  <a:pt x="1160" y="319"/>
                  <a:pt x="1162" y="318"/>
                </a:cubicBezTo>
                <a:cubicBezTo>
                  <a:pt x="1162" y="316"/>
                  <a:pt x="1162" y="316"/>
                  <a:pt x="1162" y="316"/>
                </a:cubicBezTo>
                <a:cubicBezTo>
                  <a:pt x="1153" y="317"/>
                  <a:pt x="1153" y="317"/>
                  <a:pt x="1146" y="317"/>
                </a:cubicBezTo>
                <a:cubicBezTo>
                  <a:pt x="1146" y="316"/>
                  <a:pt x="1146" y="316"/>
                  <a:pt x="1147" y="316"/>
                </a:cubicBezTo>
                <a:cubicBezTo>
                  <a:pt x="1148" y="310"/>
                  <a:pt x="1154" y="309"/>
                  <a:pt x="1158" y="307"/>
                </a:cubicBezTo>
                <a:cubicBezTo>
                  <a:pt x="1158" y="305"/>
                  <a:pt x="1159" y="303"/>
                  <a:pt x="1159" y="302"/>
                </a:cubicBezTo>
                <a:cubicBezTo>
                  <a:pt x="1162" y="302"/>
                  <a:pt x="1162" y="302"/>
                  <a:pt x="1162" y="302"/>
                </a:cubicBezTo>
                <a:cubicBezTo>
                  <a:pt x="1164" y="299"/>
                  <a:pt x="1173" y="291"/>
                  <a:pt x="1175" y="290"/>
                </a:cubicBezTo>
                <a:cubicBezTo>
                  <a:pt x="1175" y="285"/>
                  <a:pt x="1177" y="283"/>
                  <a:pt x="1174" y="280"/>
                </a:cubicBezTo>
                <a:cubicBezTo>
                  <a:pt x="1176" y="278"/>
                  <a:pt x="1175" y="280"/>
                  <a:pt x="1176" y="279"/>
                </a:cubicBezTo>
                <a:cubicBezTo>
                  <a:pt x="1178" y="279"/>
                  <a:pt x="1178" y="279"/>
                  <a:pt x="1178" y="279"/>
                </a:cubicBezTo>
                <a:cubicBezTo>
                  <a:pt x="1179" y="277"/>
                  <a:pt x="1176" y="273"/>
                  <a:pt x="1177" y="271"/>
                </a:cubicBezTo>
                <a:cubicBezTo>
                  <a:pt x="1178" y="269"/>
                  <a:pt x="1180" y="269"/>
                  <a:pt x="1180" y="265"/>
                </a:cubicBezTo>
                <a:cubicBezTo>
                  <a:pt x="1182" y="264"/>
                  <a:pt x="1183" y="264"/>
                  <a:pt x="1184" y="264"/>
                </a:cubicBezTo>
                <a:cubicBezTo>
                  <a:pt x="1185" y="262"/>
                  <a:pt x="1185" y="260"/>
                  <a:pt x="1186" y="257"/>
                </a:cubicBezTo>
                <a:cubicBezTo>
                  <a:pt x="1184" y="256"/>
                  <a:pt x="1184" y="253"/>
                  <a:pt x="1183" y="252"/>
                </a:cubicBezTo>
                <a:cubicBezTo>
                  <a:pt x="1177" y="249"/>
                  <a:pt x="1174" y="253"/>
                  <a:pt x="1172" y="245"/>
                </a:cubicBezTo>
                <a:cubicBezTo>
                  <a:pt x="1161" y="246"/>
                  <a:pt x="1146" y="247"/>
                  <a:pt x="1136" y="251"/>
                </a:cubicBezTo>
                <a:cubicBezTo>
                  <a:pt x="1136" y="250"/>
                  <a:pt x="1135" y="248"/>
                  <a:pt x="1135" y="247"/>
                </a:cubicBezTo>
                <a:cubicBezTo>
                  <a:pt x="1132" y="246"/>
                  <a:pt x="1131" y="247"/>
                  <a:pt x="1129" y="245"/>
                </a:cubicBezTo>
                <a:cubicBezTo>
                  <a:pt x="1128" y="245"/>
                  <a:pt x="1128" y="245"/>
                  <a:pt x="1128" y="245"/>
                </a:cubicBezTo>
                <a:cubicBezTo>
                  <a:pt x="1131" y="240"/>
                  <a:pt x="1140" y="243"/>
                  <a:pt x="1145" y="239"/>
                </a:cubicBezTo>
                <a:cubicBezTo>
                  <a:pt x="1145" y="239"/>
                  <a:pt x="1146" y="238"/>
                  <a:pt x="1146" y="238"/>
                </a:cubicBezTo>
                <a:cubicBezTo>
                  <a:pt x="1144" y="238"/>
                  <a:pt x="1144" y="237"/>
                  <a:pt x="1141" y="237"/>
                </a:cubicBezTo>
                <a:cubicBezTo>
                  <a:pt x="1142" y="233"/>
                  <a:pt x="1145" y="232"/>
                  <a:pt x="1146" y="228"/>
                </a:cubicBezTo>
                <a:cubicBezTo>
                  <a:pt x="1155" y="226"/>
                  <a:pt x="1162" y="223"/>
                  <a:pt x="1170" y="221"/>
                </a:cubicBezTo>
                <a:cubicBezTo>
                  <a:pt x="1173" y="221"/>
                  <a:pt x="1174" y="223"/>
                  <a:pt x="1177" y="221"/>
                </a:cubicBezTo>
                <a:cubicBezTo>
                  <a:pt x="1181" y="219"/>
                  <a:pt x="1184" y="214"/>
                  <a:pt x="1187" y="211"/>
                </a:cubicBezTo>
                <a:cubicBezTo>
                  <a:pt x="1187" y="204"/>
                  <a:pt x="1184" y="204"/>
                  <a:pt x="1181" y="200"/>
                </a:cubicBezTo>
                <a:cubicBezTo>
                  <a:pt x="1180" y="199"/>
                  <a:pt x="1181" y="198"/>
                  <a:pt x="1182" y="196"/>
                </a:cubicBezTo>
                <a:cubicBezTo>
                  <a:pt x="1177" y="196"/>
                  <a:pt x="1166" y="196"/>
                  <a:pt x="1162" y="199"/>
                </a:cubicBezTo>
                <a:cubicBezTo>
                  <a:pt x="1157" y="199"/>
                  <a:pt x="1157" y="198"/>
                  <a:pt x="1154" y="197"/>
                </a:cubicBezTo>
                <a:cubicBezTo>
                  <a:pt x="1154" y="195"/>
                  <a:pt x="1154" y="195"/>
                  <a:pt x="1154" y="195"/>
                </a:cubicBezTo>
                <a:cubicBezTo>
                  <a:pt x="1157" y="193"/>
                  <a:pt x="1159" y="191"/>
                  <a:pt x="1163" y="191"/>
                </a:cubicBezTo>
                <a:cubicBezTo>
                  <a:pt x="1162" y="190"/>
                  <a:pt x="1162" y="190"/>
                  <a:pt x="1160" y="190"/>
                </a:cubicBezTo>
                <a:cubicBezTo>
                  <a:pt x="1162" y="189"/>
                  <a:pt x="1162" y="189"/>
                  <a:pt x="1164" y="190"/>
                </a:cubicBezTo>
                <a:cubicBezTo>
                  <a:pt x="1164" y="190"/>
                  <a:pt x="1164" y="189"/>
                  <a:pt x="1165" y="189"/>
                </a:cubicBezTo>
                <a:cubicBezTo>
                  <a:pt x="1162" y="185"/>
                  <a:pt x="1161" y="189"/>
                  <a:pt x="1158" y="185"/>
                </a:cubicBezTo>
                <a:cubicBezTo>
                  <a:pt x="1157" y="184"/>
                  <a:pt x="1158" y="185"/>
                  <a:pt x="1157" y="183"/>
                </a:cubicBezTo>
                <a:cubicBezTo>
                  <a:pt x="1162" y="179"/>
                  <a:pt x="1166" y="178"/>
                  <a:pt x="1173" y="177"/>
                </a:cubicBezTo>
                <a:cubicBezTo>
                  <a:pt x="1172" y="172"/>
                  <a:pt x="1169" y="168"/>
                  <a:pt x="1167" y="165"/>
                </a:cubicBezTo>
                <a:cubicBezTo>
                  <a:pt x="1167" y="163"/>
                  <a:pt x="1167" y="163"/>
                  <a:pt x="1167" y="163"/>
                </a:cubicBezTo>
                <a:cubicBezTo>
                  <a:pt x="1168" y="165"/>
                  <a:pt x="1170" y="167"/>
                  <a:pt x="1171" y="168"/>
                </a:cubicBezTo>
                <a:cubicBezTo>
                  <a:pt x="1175" y="167"/>
                  <a:pt x="1174" y="168"/>
                  <a:pt x="1175" y="165"/>
                </a:cubicBezTo>
                <a:cubicBezTo>
                  <a:pt x="1176" y="164"/>
                  <a:pt x="1176" y="165"/>
                  <a:pt x="1176" y="163"/>
                </a:cubicBezTo>
                <a:cubicBezTo>
                  <a:pt x="1175" y="162"/>
                  <a:pt x="1175" y="162"/>
                  <a:pt x="1174" y="160"/>
                </a:cubicBezTo>
                <a:cubicBezTo>
                  <a:pt x="1171" y="160"/>
                  <a:pt x="1169" y="160"/>
                  <a:pt x="1169" y="160"/>
                </a:cubicBezTo>
                <a:cubicBezTo>
                  <a:pt x="1167" y="158"/>
                  <a:pt x="1167" y="155"/>
                  <a:pt x="1166" y="153"/>
                </a:cubicBezTo>
                <a:cubicBezTo>
                  <a:pt x="1166" y="146"/>
                  <a:pt x="1164" y="148"/>
                  <a:pt x="1160" y="144"/>
                </a:cubicBezTo>
                <a:cubicBezTo>
                  <a:pt x="1159" y="144"/>
                  <a:pt x="1159" y="144"/>
                  <a:pt x="1159" y="144"/>
                </a:cubicBezTo>
                <a:cubicBezTo>
                  <a:pt x="1164" y="141"/>
                  <a:pt x="1172" y="140"/>
                  <a:pt x="1178" y="138"/>
                </a:cubicBezTo>
                <a:cubicBezTo>
                  <a:pt x="1178" y="136"/>
                  <a:pt x="1179" y="135"/>
                  <a:pt x="1179" y="133"/>
                </a:cubicBezTo>
                <a:cubicBezTo>
                  <a:pt x="1166" y="133"/>
                  <a:pt x="1158" y="136"/>
                  <a:pt x="1148" y="140"/>
                </a:cubicBezTo>
                <a:cubicBezTo>
                  <a:pt x="1144" y="141"/>
                  <a:pt x="1138" y="139"/>
                  <a:pt x="1137" y="140"/>
                </a:cubicBezTo>
                <a:cubicBezTo>
                  <a:pt x="1134" y="142"/>
                  <a:pt x="1137" y="144"/>
                  <a:pt x="1135" y="146"/>
                </a:cubicBezTo>
                <a:cubicBezTo>
                  <a:pt x="1133" y="147"/>
                  <a:pt x="1134" y="147"/>
                  <a:pt x="1132" y="147"/>
                </a:cubicBezTo>
                <a:cubicBezTo>
                  <a:pt x="1131" y="145"/>
                  <a:pt x="1132" y="143"/>
                  <a:pt x="1131" y="142"/>
                </a:cubicBezTo>
                <a:cubicBezTo>
                  <a:pt x="1129" y="140"/>
                  <a:pt x="1124" y="141"/>
                  <a:pt x="1120" y="141"/>
                </a:cubicBezTo>
                <a:cubicBezTo>
                  <a:pt x="1120" y="141"/>
                  <a:pt x="1120" y="141"/>
                  <a:pt x="1119" y="142"/>
                </a:cubicBezTo>
                <a:cubicBezTo>
                  <a:pt x="1120" y="144"/>
                  <a:pt x="1120" y="143"/>
                  <a:pt x="1120" y="144"/>
                </a:cubicBezTo>
                <a:cubicBezTo>
                  <a:pt x="1121" y="145"/>
                  <a:pt x="1121" y="145"/>
                  <a:pt x="1121" y="145"/>
                </a:cubicBezTo>
                <a:cubicBezTo>
                  <a:pt x="1121" y="144"/>
                  <a:pt x="1121" y="144"/>
                  <a:pt x="1121" y="144"/>
                </a:cubicBezTo>
                <a:cubicBezTo>
                  <a:pt x="1124" y="144"/>
                  <a:pt x="1126" y="144"/>
                  <a:pt x="1128" y="145"/>
                </a:cubicBezTo>
                <a:cubicBezTo>
                  <a:pt x="1127" y="145"/>
                  <a:pt x="1127" y="145"/>
                  <a:pt x="1127" y="145"/>
                </a:cubicBezTo>
                <a:cubicBezTo>
                  <a:pt x="1127" y="146"/>
                  <a:pt x="1128" y="147"/>
                  <a:pt x="1128" y="147"/>
                </a:cubicBezTo>
                <a:cubicBezTo>
                  <a:pt x="1127" y="147"/>
                  <a:pt x="1127" y="147"/>
                  <a:pt x="1127" y="147"/>
                </a:cubicBezTo>
                <a:cubicBezTo>
                  <a:pt x="1124" y="148"/>
                  <a:pt x="1124" y="147"/>
                  <a:pt x="1121" y="145"/>
                </a:cubicBezTo>
                <a:cubicBezTo>
                  <a:pt x="1119" y="148"/>
                  <a:pt x="1118" y="149"/>
                  <a:pt x="1115" y="150"/>
                </a:cubicBezTo>
                <a:cubicBezTo>
                  <a:pt x="1113" y="149"/>
                  <a:pt x="1112" y="148"/>
                  <a:pt x="1111" y="146"/>
                </a:cubicBezTo>
                <a:cubicBezTo>
                  <a:pt x="1110" y="146"/>
                  <a:pt x="1110" y="146"/>
                  <a:pt x="1110" y="146"/>
                </a:cubicBezTo>
                <a:cubicBezTo>
                  <a:pt x="1111" y="146"/>
                  <a:pt x="1112" y="145"/>
                  <a:pt x="1114" y="144"/>
                </a:cubicBezTo>
                <a:cubicBezTo>
                  <a:pt x="1113" y="142"/>
                  <a:pt x="1113" y="142"/>
                  <a:pt x="1113" y="141"/>
                </a:cubicBezTo>
                <a:cubicBezTo>
                  <a:pt x="1109" y="141"/>
                  <a:pt x="1105" y="141"/>
                  <a:pt x="1104" y="142"/>
                </a:cubicBezTo>
                <a:cubicBezTo>
                  <a:pt x="1102" y="142"/>
                  <a:pt x="1102" y="142"/>
                  <a:pt x="1102" y="142"/>
                </a:cubicBezTo>
                <a:cubicBezTo>
                  <a:pt x="1105" y="145"/>
                  <a:pt x="1105" y="145"/>
                  <a:pt x="1109" y="144"/>
                </a:cubicBezTo>
                <a:cubicBezTo>
                  <a:pt x="1109" y="146"/>
                  <a:pt x="1108" y="147"/>
                  <a:pt x="1108" y="148"/>
                </a:cubicBezTo>
                <a:cubicBezTo>
                  <a:pt x="1106" y="148"/>
                  <a:pt x="1105" y="149"/>
                  <a:pt x="1101" y="148"/>
                </a:cubicBezTo>
                <a:cubicBezTo>
                  <a:pt x="1095" y="146"/>
                  <a:pt x="1098" y="139"/>
                  <a:pt x="1088" y="143"/>
                </a:cubicBezTo>
                <a:cubicBezTo>
                  <a:pt x="1089" y="144"/>
                  <a:pt x="1090" y="144"/>
                  <a:pt x="1091" y="145"/>
                </a:cubicBezTo>
                <a:cubicBezTo>
                  <a:pt x="1089" y="146"/>
                  <a:pt x="1087" y="147"/>
                  <a:pt x="1084" y="148"/>
                </a:cubicBezTo>
                <a:cubicBezTo>
                  <a:pt x="1082" y="145"/>
                  <a:pt x="1082" y="145"/>
                  <a:pt x="1082" y="145"/>
                </a:cubicBezTo>
                <a:cubicBezTo>
                  <a:pt x="1081" y="144"/>
                  <a:pt x="1081" y="145"/>
                  <a:pt x="1082" y="143"/>
                </a:cubicBezTo>
                <a:cubicBezTo>
                  <a:pt x="1081" y="142"/>
                  <a:pt x="1081" y="142"/>
                  <a:pt x="1081" y="142"/>
                </a:cubicBezTo>
                <a:cubicBezTo>
                  <a:pt x="1078" y="142"/>
                  <a:pt x="1075" y="143"/>
                  <a:pt x="1074" y="143"/>
                </a:cubicBezTo>
                <a:cubicBezTo>
                  <a:pt x="1071" y="143"/>
                  <a:pt x="1071" y="143"/>
                  <a:pt x="1071" y="143"/>
                </a:cubicBezTo>
                <a:cubicBezTo>
                  <a:pt x="1072" y="145"/>
                  <a:pt x="1071" y="144"/>
                  <a:pt x="1073" y="145"/>
                </a:cubicBezTo>
                <a:cubicBezTo>
                  <a:pt x="1073" y="146"/>
                  <a:pt x="1072" y="146"/>
                  <a:pt x="1072" y="146"/>
                </a:cubicBezTo>
                <a:cubicBezTo>
                  <a:pt x="1072" y="147"/>
                  <a:pt x="1064" y="149"/>
                  <a:pt x="1063" y="149"/>
                </a:cubicBezTo>
                <a:cubicBezTo>
                  <a:pt x="1059" y="150"/>
                  <a:pt x="1057" y="147"/>
                  <a:pt x="1055" y="148"/>
                </a:cubicBezTo>
                <a:cubicBezTo>
                  <a:pt x="1049" y="148"/>
                  <a:pt x="1049" y="148"/>
                  <a:pt x="1049" y="148"/>
                </a:cubicBezTo>
                <a:cubicBezTo>
                  <a:pt x="1050" y="150"/>
                  <a:pt x="1051" y="151"/>
                  <a:pt x="1051" y="151"/>
                </a:cubicBezTo>
                <a:cubicBezTo>
                  <a:pt x="1052" y="154"/>
                  <a:pt x="1049" y="153"/>
                  <a:pt x="1050" y="156"/>
                </a:cubicBezTo>
                <a:cubicBezTo>
                  <a:pt x="1050" y="158"/>
                  <a:pt x="1050" y="158"/>
                  <a:pt x="1050" y="158"/>
                </a:cubicBezTo>
                <a:cubicBezTo>
                  <a:pt x="1043" y="158"/>
                  <a:pt x="1043" y="158"/>
                  <a:pt x="1043" y="158"/>
                </a:cubicBezTo>
                <a:cubicBezTo>
                  <a:pt x="1044" y="157"/>
                  <a:pt x="1045" y="156"/>
                  <a:pt x="1047" y="155"/>
                </a:cubicBezTo>
                <a:cubicBezTo>
                  <a:pt x="1047" y="154"/>
                  <a:pt x="1045" y="152"/>
                  <a:pt x="1045" y="148"/>
                </a:cubicBezTo>
                <a:cubicBezTo>
                  <a:pt x="1040" y="148"/>
                  <a:pt x="1037" y="147"/>
                  <a:pt x="1034" y="148"/>
                </a:cubicBezTo>
                <a:cubicBezTo>
                  <a:pt x="1033" y="148"/>
                  <a:pt x="1033" y="148"/>
                  <a:pt x="1033" y="148"/>
                </a:cubicBezTo>
                <a:cubicBezTo>
                  <a:pt x="1034" y="146"/>
                  <a:pt x="1035" y="145"/>
                  <a:pt x="1033" y="143"/>
                </a:cubicBezTo>
                <a:cubicBezTo>
                  <a:pt x="1033" y="141"/>
                  <a:pt x="1033" y="141"/>
                  <a:pt x="1033" y="141"/>
                </a:cubicBezTo>
                <a:cubicBezTo>
                  <a:pt x="1030" y="142"/>
                  <a:pt x="1030" y="143"/>
                  <a:pt x="1027" y="144"/>
                </a:cubicBezTo>
                <a:cubicBezTo>
                  <a:pt x="1027" y="145"/>
                  <a:pt x="1027" y="145"/>
                  <a:pt x="1028" y="145"/>
                </a:cubicBezTo>
                <a:cubicBezTo>
                  <a:pt x="1028" y="150"/>
                  <a:pt x="1028" y="150"/>
                  <a:pt x="1032" y="151"/>
                </a:cubicBezTo>
                <a:cubicBezTo>
                  <a:pt x="1031" y="155"/>
                  <a:pt x="1030" y="155"/>
                  <a:pt x="1029" y="159"/>
                </a:cubicBezTo>
                <a:cubicBezTo>
                  <a:pt x="1028" y="159"/>
                  <a:pt x="1028" y="159"/>
                  <a:pt x="1028" y="159"/>
                </a:cubicBezTo>
                <a:cubicBezTo>
                  <a:pt x="1027" y="158"/>
                  <a:pt x="1027" y="158"/>
                  <a:pt x="1027" y="158"/>
                </a:cubicBezTo>
                <a:cubicBezTo>
                  <a:pt x="1027" y="154"/>
                  <a:pt x="1027" y="154"/>
                  <a:pt x="1027" y="154"/>
                </a:cubicBezTo>
                <a:cubicBezTo>
                  <a:pt x="1023" y="154"/>
                  <a:pt x="1022" y="154"/>
                  <a:pt x="1021" y="155"/>
                </a:cubicBezTo>
                <a:cubicBezTo>
                  <a:pt x="1018" y="156"/>
                  <a:pt x="1014" y="160"/>
                  <a:pt x="1015" y="162"/>
                </a:cubicBezTo>
                <a:cubicBezTo>
                  <a:pt x="1015" y="163"/>
                  <a:pt x="1015" y="163"/>
                  <a:pt x="1015" y="163"/>
                </a:cubicBezTo>
                <a:cubicBezTo>
                  <a:pt x="1012" y="162"/>
                  <a:pt x="991" y="161"/>
                  <a:pt x="987" y="163"/>
                </a:cubicBezTo>
                <a:cubicBezTo>
                  <a:pt x="985" y="163"/>
                  <a:pt x="985" y="163"/>
                  <a:pt x="985" y="163"/>
                </a:cubicBezTo>
                <a:cubicBezTo>
                  <a:pt x="985" y="168"/>
                  <a:pt x="985" y="168"/>
                  <a:pt x="985" y="168"/>
                </a:cubicBezTo>
                <a:cubicBezTo>
                  <a:pt x="987" y="168"/>
                  <a:pt x="989" y="167"/>
                  <a:pt x="993" y="167"/>
                </a:cubicBezTo>
                <a:cubicBezTo>
                  <a:pt x="993" y="168"/>
                  <a:pt x="993" y="168"/>
                  <a:pt x="993" y="168"/>
                </a:cubicBezTo>
                <a:cubicBezTo>
                  <a:pt x="990" y="169"/>
                  <a:pt x="991" y="168"/>
                  <a:pt x="990" y="171"/>
                </a:cubicBezTo>
                <a:cubicBezTo>
                  <a:pt x="987" y="170"/>
                  <a:pt x="974" y="170"/>
                  <a:pt x="972" y="171"/>
                </a:cubicBezTo>
                <a:cubicBezTo>
                  <a:pt x="971" y="170"/>
                  <a:pt x="970" y="169"/>
                  <a:pt x="969" y="168"/>
                </a:cubicBezTo>
                <a:cubicBezTo>
                  <a:pt x="968" y="167"/>
                  <a:pt x="970" y="167"/>
                  <a:pt x="971" y="164"/>
                </a:cubicBezTo>
                <a:cubicBezTo>
                  <a:pt x="963" y="162"/>
                  <a:pt x="949" y="164"/>
                  <a:pt x="941" y="165"/>
                </a:cubicBezTo>
                <a:cubicBezTo>
                  <a:pt x="938" y="165"/>
                  <a:pt x="934" y="165"/>
                  <a:pt x="930" y="164"/>
                </a:cubicBezTo>
                <a:cubicBezTo>
                  <a:pt x="921" y="164"/>
                  <a:pt x="907" y="165"/>
                  <a:pt x="898" y="165"/>
                </a:cubicBezTo>
                <a:cubicBezTo>
                  <a:pt x="895" y="165"/>
                  <a:pt x="893" y="169"/>
                  <a:pt x="891" y="168"/>
                </a:cubicBezTo>
                <a:cubicBezTo>
                  <a:pt x="890" y="168"/>
                  <a:pt x="889" y="165"/>
                  <a:pt x="888" y="164"/>
                </a:cubicBezTo>
                <a:cubicBezTo>
                  <a:pt x="886" y="164"/>
                  <a:pt x="885" y="167"/>
                  <a:pt x="882" y="165"/>
                </a:cubicBezTo>
                <a:cubicBezTo>
                  <a:pt x="880" y="165"/>
                  <a:pt x="881" y="165"/>
                  <a:pt x="880" y="164"/>
                </a:cubicBezTo>
                <a:cubicBezTo>
                  <a:pt x="882" y="163"/>
                  <a:pt x="907" y="160"/>
                  <a:pt x="909" y="162"/>
                </a:cubicBezTo>
                <a:cubicBezTo>
                  <a:pt x="912" y="161"/>
                  <a:pt x="912" y="161"/>
                  <a:pt x="914" y="160"/>
                </a:cubicBezTo>
                <a:cubicBezTo>
                  <a:pt x="914" y="157"/>
                  <a:pt x="914" y="157"/>
                  <a:pt x="914" y="157"/>
                </a:cubicBezTo>
                <a:cubicBezTo>
                  <a:pt x="916" y="156"/>
                  <a:pt x="916" y="157"/>
                  <a:pt x="917" y="156"/>
                </a:cubicBezTo>
                <a:cubicBezTo>
                  <a:pt x="919" y="156"/>
                  <a:pt x="919" y="156"/>
                  <a:pt x="919" y="156"/>
                </a:cubicBezTo>
                <a:cubicBezTo>
                  <a:pt x="918" y="157"/>
                  <a:pt x="918" y="157"/>
                  <a:pt x="918" y="160"/>
                </a:cubicBezTo>
                <a:cubicBezTo>
                  <a:pt x="924" y="159"/>
                  <a:pt x="927" y="159"/>
                  <a:pt x="931" y="160"/>
                </a:cubicBezTo>
                <a:cubicBezTo>
                  <a:pt x="932" y="159"/>
                  <a:pt x="931" y="159"/>
                  <a:pt x="933" y="159"/>
                </a:cubicBezTo>
                <a:cubicBezTo>
                  <a:pt x="933" y="157"/>
                  <a:pt x="932" y="156"/>
                  <a:pt x="932" y="154"/>
                </a:cubicBezTo>
                <a:cubicBezTo>
                  <a:pt x="934" y="153"/>
                  <a:pt x="933" y="154"/>
                  <a:pt x="934" y="153"/>
                </a:cubicBezTo>
                <a:cubicBezTo>
                  <a:pt x="936" y="153"/>
                  <a:pt x="936" y="153"/>
                  <a:pt x="936" y="153"/>
                </a:cubicBezTo>
                <a:cubicBezTo>
                  <a:pt x="935" y="155"/>
                  <a:pt x="934" y="156"/>
                  <a:pt x="934" y="159"/>
                </a:cubicBezTo>
                <a:cubicBezTo>
                  <a:pt x="939" y="158"/>
                  <a:pt x="939" y="157"/>
                  <a:pt x="943" y="157"/>
                </a:cubicBezTo>
                <a:cubicBezTo>
                  <a:pt x="944" y="155"/>
                  <a:pt x="944" y="155"/>
                  <a:pt x="944" y="152"/>
                </a:cubicBezTo>
                <a:cubicBezTo>
                  <a:pt x="945" y="152"/>
                  <a:pt x="945" y="152"/>
                  <a:pt x="945" y="152"/>
                </a:cubicBezTo>
                <a:cubicBezTo>
                  <a:pt x="946" y="154"/>
                  <a:pt x="946" y="154"/>
                  <a:pt x="946" y="157"/>
                </a:cubicBezTo>
                <a:cubicBezTo>
                  <a:pt x="950" y="156"/>
                  <a:pt x="952" y="152"/>
                  <a:pt x="956" y="151"/>
                </a:cubicBezTo>
                <a:cubicBezTo>
                  <a:pt x="958" y="150"/>
                  <a:pt x="971" y="149"/>
                  <a:pt x="976" y="149"/>
                </a:cubicBezTo>
                <a:cubicBezTo>
                  <a:pt x="976" y="147"/>
                  <a:pt x="976" y="146"/>
                  <a:pt x="977" y="144"/>
                </a:cubicBezTo>
                <a:cubicBezTo>
                  <a:pt x="977" y="142"/>
                  <a:pt x="977" y="142"/>
                  <a:pt x="977" y="142"/>
                </a:cubicBezTo>
                <a:cubicBezTo>
                  <a:pt x="974" y="142"/>
                  <a:pt x="970" y="143"/>
                  <a:pt x="967" y="140"/>
                </a:cubicBezTo>
                <a:cubicBezTo>
                  <a:pt x="965" y="139"/>
                  <a:pt x="966" y="140"/>
                  <a:pt x="965" y="139"/>
                </a:cubicBezTo>
                <a:cubicBezTo>
                  <a:pt x="971" y="138"/>
                  <a:pt x="979" y="139"/>
                  <a:pt x="983" y="138"/>
                </a:cubicBezTo>
                <a:cubicBezTo>
                  <a:pt x="983" y="141"/>
                  <a:pt x="983" y="141"/>
                  <a:pt x="981" y="143"/>
                </a:cubicBezTo>
                <a:cubicBezTo>
                  <a:pt x="983" y="146"/>
                  <a:pt x="985" y="145"/>
                  <a:pt x="989" y="146"/>
                </a:cubicBezTo>
                <a:cubicBezTo>
                  <a:pt x="988" y="148"/>
                  <a:pt x="988" y="147"/>
                  <a:pt x="987" y="149"/>
                </a:cubicBezTo>
                <a:cubicBezTo>
                  <a:pt x="981" y="147"/>
                  <a:pt x="982" y="149"/>
                  <a:pt x="977" y="153"/>
                </a:cubicBezTo>
                <a:cubicBezTo>
                  <a:pt x="977" y="155"/>
                  <a:pt x="977" y="155"/>
                  <a:pt x="977" y="155"/>
                </a:cubicBezTo>
                <a:cubicBezTo>
                  <a:pt x="981" y="155"/>
                  <a:pt x="983" y="154"/>
                  <a:pt x="985" y="153"/>
                </a:cubicBezTo>
                <a:cubicBezTo>
                  <a:pt x="985" y="151"/>
                  <a:pt x="985" y="151"/>
                  <a:pt x="985" y="151"/>
                </a:cubicBezTo>
                <a:cubicBezTo>
                  <a:pt x="988" y="150"/>
                  <a:pt x="987" y="153"/>
                  <a:pt x="989" y="152"/>
                </a:cubicBezTo>
                <a:cubicBezTo>
                  <a:pt x="993" y="152"/>
                  <a:pt x="993" y="151"/>
                  <a:pt x="995" y="150"/>
                </a:cubicBezTo>
                <a:cubicBezTo>
                  <a:pt x="994" y="148"/>
                  <a:pt x="994" y="148"/>
                  <a:pt x="993" y="146"/>
                </a:cubicBezTo>
                <a:cubicBezTo>
                  <a:pt x="995" y="146"/>
                  <a:pt x="996" y="146"/>
                  <a:pt x="997" y="145"/>
                </a:cubicBezTo>
                <a:cubicBezTo>
                  <a:pt x="998" y="145"/>
                  <a:pt x="998" y="145"/>
                  <a:pt x="998" y="145"/>
                </a:cubicBezTo>
                <a:cubicBezTo>
                  <a:pt x="997" y="143"/>
                  <a:pt x="996" y="143"/>
                  <a:pt x="994" y="143"/>
                </a:cubicBezTo>
                <a:cubicBezTo>
                  <a:pt x="994" y="142"/>
                  <a:pt x="994" y="142"/>
                  <a:pt x="994" y="142"/>
                </a:cubicBezTo>
                <a:cubicBezTo>
                  <a:pt x="994" y="141"/>
                  <a:pt x="995" y="140"/>
                  <a:pt x="996" y="139"/>
                </a:cubicBezTo>
                <a:cubicBezTo>
                  <a:pt x="1005" y="133"/>
                  <a:pt x="1010" y="140"/>
                  <a:pt x="1017" y="141"/>
                </a:cubicBezTo>
                <a:cubicBezTo>
                  <a:pt x="1017" y="139"/>
                  <a:pt x="1017" y="139"/>
                  <a:pt x="1016" y="138"/>
                </a:cubicBezTo>
                <a:cubicBezTo>
                  <a:pt x="1016" y="136"/>
                  <a:pt x="1016" y="136"/>
                  <a:pt x="1016" y="136"/>
                </a:cubicBezTo>
                <a:cubicBezTo>
                  <a:pt x="1021" y="137"/>
                  <a:pt x="1032" y="138"/>
                  <a:pt x="1036" y="135"/>
                </a:cubicBezTo>
                <a:cubicBezTo>
                  <a:pt x="1037" y="136"/>
                  <a:pt x="1036" y="137"/>
                  <a:pt x="1036" y="140"/>
                </a:cubicBezTo>
                <a:cubicBezTo>
                  <a:pt x="1039" y="140"/>
                  <a:pt x="1040" y="141"/>
                  <a:pt x="1042" y="140"/>
                </a:cubicBezTo>
                <a:cubicBezTo>
                  <a:pt x="1044" y="140"/>
                  <a:pt x="1044" y="140"/>
                  <a:pt x="1044" y="140"/>
                </a:cubicBezTo>
                <a:cubicBezTo>
                  <a:pt x="1043" y="138"/>
                  <a:pt x="1043" y="138"/>
                  <a:pt x="1043" y="137"/>
                </a:cubicBezTo>
                <a:cubicBezTo>
                  <a:pt x="1044" y="134"/>
                  <a:pt x="1045" y="134"/>
                  <a:pt x="1047" y="131"/>
                </a:cubicBezTo>
                <a:cubicBezTo>
                  <a:pt x="1048" y="131"/>
                  <a:pt x="1048" y="131"/>
                  <a:pt x="1048" y="131"/>
                </a:cubicBezTo>
                <a:cubicBezTo>
                  <a:pt x="1048" y="136"/>
                  <a:pt x="1048" y="134"/>
                  <a:pt x="1047" y="139"/>
                </a:cubicBezTo>
                <a:cubicBezTo>
                  <a:pt x="1054" y="139"/>
                  <a:pt x="1050" y="140"/>
                  <a:pt x="1053" y="142"/>
                </a:cubicBezTo>
                <a:cubicBezTo>
                  <a:pt x="1057" y="139"/>
                  <a:pt x="1064" y="139"/>
                  <a:pt x="1067" y="137"/>
                </a:cubicBezTo>
                <a:cubicBezTo>
                  <a:pt x="1068" y="137"/>
                  <a:pt x="1068" y="137"/>
                  <a:pt x="1068" y="137"/>
                </a:cubicBezTo>
                <a:cubicBezTo>
                  <a:pt x="1066" y="132"/>
                  <a:pt x="1062" y="134"/>
                  <a:pt x="1058" y="135"/>
                </a:cubicBezTo>
                <a:cubicBezTo>
                  <a:pt x="1058" y="132"/>
                  <a:pt x="1059" y="132"/>
                  <a:pt x="1060" y="130"/>
                </a:cubicBezTo>
                <a:cubicBezTo>
                  <a:pt x="1066" y="130"/>
                  <a:pt x="1066" y="129"/>
                  <a:pt x="1072" y="129"/>
                </a:cubicBezTo>
                <a:cubicBezTo>
                  <a:pt x="1071" y="133"/>
                  <a:pt x="1070" y="133"/>
                  <a:pt x="1069" y="136"/>
                </a:cubicBezTo>
                <a:cubicBezTo>
                  <a:pt x="1071" y="137"/>
                  <a:pt x="1074" y="137"/>
                  <a:pt x="1075" y="137"/>
                </a:cubicBezTo>
                <a:cubicBezTo>
                  <a:pt x="1078" y="137"/>
                  <a:pt x="1080" y="137"/>
                  <a:pt x="1082" y="136"/>
                </a:cubicBezTo>
                <a:cubicBezTo>
                  <a:pt x="1082" y="132"/>
                  <a:pt x="1082" y="132"/>
                  <a:pt x="1082" y="132"/>
                </a:cubicBezTo>
                <a:cubicBezTo>
                  <a:pt x="1079" y="132"/>
                  <a:pt x="1077" y="132"/>
                  <a:pt x="1076" y="131"/>
                </a:cubicBezTo>
                <a:cubicBezTo>
                  <a:pt x="1074" y="131"/>
                  <a:pt x="1075" y="131"/>
                  <a:pt x="1074" y="130"/>
                </a:cubicBezTo>
                <a:cubicBezTo>
                  <a:pt x="1077" y="130"/>
                  <a:pt x="1078" y="129"/>
                  <a:pt x="1080" y="127"/>
                </a:cubicBezTo>
                <a:cubicBezTo>
                  <a:pt x="1080" y="126"/>
                  <a:pt x="1080" y="126"/>
                  <a:pt x="1079" y="125"/>
                </a:cubicBezTo>
                <a:cubicBezTo>
                  <a:pt x="1077" y="123"/>
                  <a:pt x="1077" y="125"/>
                  <a:pt x="1076" y="124"/>
                </a:cubicBezTo>
                <a:cubicBezTo>
                  <a:pt x="1075" y="123"/>
                  <a:pt x="1075" y="122"/>
                  <a:pt x="1075" y="120"/>
                </a:cubicBezTo>
                <a:cubicBezTo>
                  <a:pt x="1078" y="119"/>
                  <a:pt x="1078" y="120"/>
                  <a:pt x="1080" y="119"/>
                </a:cubicBezTo>
                <a:cubicBezTo>
                  <a:pt x="1083" y="118"/>
                  <a:pt x="1082" y="118"/>
                  <a:pt x="1082" y="114"/>
                </a:cubicBezTo>
                <a:cubicBezTo>
                  <a:pt x="1086" y="116"/>
                  <a:pt x="1088" y="118"/>
                  <a:pt x="1093" y="119"/>
                </a:cubicBezTo>
                <a:cubicBezTo>
                  <a:pt x="1093" y="120"/>
                  <a:pt x="1093" y="120"/>
                  <a:pt x="1093" y="120"/>
                </a:cubicBezTo>
                <a:cubicBezTo>
                  <a:pt x="1089" y="121"/>
                  <a:pt x="1087" y="122"/>
                  <a:pt x="1084" y="124"/>
                </a:cubicBezTo>
                <a:cubicBezTo>
                  <a:pt x="1085" y="128"/>
                  <a:pt x="1087" y="128"/>
                  <a:pt x="1085" y="131"/>
                </a:cubicBezTo>
                <a:cubicBezTo>
                  <a:pt x="1086" y="134"/>
                  <a:pt x="1086" y="136"/>
                  <a:pt x="1089" y="136"/>
                </a:cubicBezTo>
                <a:cubicBezTo>
                  <a:pt x="1090" y="136"/>
                  <a:pt x="1099" y="135"/>
                  <a:pt x="1101" y="133"/>
                </a:cubicBezTo>
                <a:cubicBezTo>
                  <a:pt x="1102" y="132"/>
                  <a:pt x="1102" y="131"/>
                  <a:pt x="1102" y="130"/>
                </a:cubicBezTo>
                <a:cubicBezTo>
                  <a:pt x="1107" y="131"/>
                  <a:pt x="1111" y="131"/>
                  <a:pt x="1116" y="131"/>
                </a:cubicBezTo>
                <a:cubicBezTo>
                  <a:pt x="1124" y="129"/>
                  <a:pt x="1135" y="128"/>
                  <a:pt x="1138" y="127"/>
                </a:cubicBezTo>
                <a:cubicBezTo>
                  <a:pt x="1143" y="127"/>
                  <a:pt x="1148" y="127"/>
                  <a:pt x="1151" y="126"/>
                </a:cubicBezTo>
                <a:cubicBezTo>
                  <a:pt x="1152" y="126"/>
                  <a:pt x="1152" y="126"/>
                  <a:pt x="1152" y="126"/>
                </a:cubicBezTo>
                <a:cubicBezTo>
                  <a:pt x="1151" y="125"/>
                  <a:pt x="1151" y="125"/>
                  <a:pt x="1149" y="125"/>
                </a:cubicBezTo>
                <a:cubicBezTo>
                  <a:pt x="1151" y="123"/>
                  <a:pt x="1151" y="124"/>
                  <a:pt x="1153" y="125"/>
                </a:cubicBezTo>
                <a:cubicBezTo>
                  <a:pt x="1154" y="123"/>
                  <a:pt x="1155" y="121"/>
                  <a:pt x="1155" y="120"/>
                </a:cubicBezTo>
                <a:cubicBezTo>
                  <a:pt x="1160" y="119"/>
                  <a:pt x="1169" y="117"/>
                  <a:pt x="1173" y="113"/>
                </a:cubicBezTo>
                <a:cubicBezTo>
                  <a:pt x="1174" y="113"/>
                  <a:pt x="1174" y="113"/>
                  <a:pt x="1174" y="113"/>
                </a:cubicBezTo>
                <a:cubicBezTo>
                  <a:pt x="1174" y="111"/>
                  <a:pt x="1174" y="111"/>
                  <a:pt x="1174" y="111"/>
                </a:cubicBezTo>
                <a:cubicBezTo>
                  <a:pt x="1169" y="111"/>
                  <a:pt x="1169" y="111"/>
                  <a:pt x="1164" y="111"/>
                </a:cubicBezTo>
                <a:cubicBezTo>
                  <a:pt x="1164" y="109"/>
                  <a:pt x="1164" y="109"/>
                  <a:pt x="1165" y="108"/>
                </a:cubicBezTo>
                <a:cubicBezTo>
                  <a:pt x="1165" y="106"/>
                  <a:pt x="1165" y="106"/>
                  <a:pt x="1165" y="106"/>
                </a:cubicBezTo>
                <a:cubicBezTo>
                  <a:pt x="1160" y="105"/>
                  <a:pt x="1159" y="108"/>
                  <a:pt x="1155" y="109"/>
                </a:cubicBezTo>
                <a:cubicBezTo>
                  <a:pt x="1152" y="109"/>
                  <a:pt x="1148" y="104"/>
                  <a:pt x="1146" y="106"/>
                </a:cubicBezTo>
                <a:cubicBezTo>
                  <a:pt x="1146" y="107"/>
                  <a:pt x="1145" y="108"/>
                  <a:pt x="1145" y="109"/>
                </a:cubicBezTo>
                <a:cubicBezTo>
                  <a:pt x="1143" y="110"/>
                  <a:pt x="1139" y="112"/>
                  <a:pt x="1137" y="112"/>
                </a:cubicBezTo>
                <a:cubicBezTo>
                  <a:pt x="1134" y="111"/>
                  <a:pt x="1128" y="110"/>
                  <a:pt x="1124" y="111"/>
                </a:cubicBezTo>
                <a:cubicBezTo>
                  <a:pt x="1123" y="112"/>
                  <a:pt x="1122" y="113"/>
                  <a:pt x="1121" y="113"/>
                </a:cubicBezTo>
                <a:cubicBezTo>
                  <a:pt x="1120" y="113"/>
                  <a:pt x="1116" y="110"/>
                  <a:pt x="1115" y="111"/>
                </a:cubicBezTo>
                <a:cubicBezTo>
                  <a:pt x="1115" y="113"/>
                  <a:pt x="1115" y="113"/>
                  <a:pt x="1115" y="113"/>
                </a:cubicBezTo>
                <a:cubicBezTo>
                  <a:pt x="1110" y="115"/>
                  <a:pt x="1109" y="110"/>
                  <a:pt x="1105" y="111"/>
                </a:cubicBezTo>
                <a:cubicBezTo>
                  <a:pt x="1104" y="112"/>
                  <a:pt x="1103" y="113"/>
                  <a:pt x="1102" y="114"/>
                </a:cubicBezTo>
                <a:cubicBezTo>
                  <a:pt x="1098" y="115"/>
                  <a:pt x="1097" y="110"/>
                  <a:pt x="1094" y="110"/>
                </a:cubicBezTo>
                <a:cubicBezTo>
                  <a:pt x="1091" y="110"/>
                  <a:pt x="1069" y="110"/>
                  <a:pt x="1066" y="111"/>
                </a:cubicBezTo>
                <a:cubicBezTo>
                  <a:pt x="1063" y="113"/>
                  <a:pt x="1064" y="112"/>
                  <a:pt x="1064" y="115"/>
                </a:cubicBezTo>
                <a:cubicBezTo>
                  <a:pt x="1062" y="115"/>
                  <a:pt x="1062" y="115"/>
                  <a:pt x="1062" y="115"/>
                </a:cubicBezTo>
                <a:cubicBezTo>
                  <a:pt x="1061" y="111"/>
                  <a:pt x="1060" y="110"/>
                  <a:pt x="1058" y="108"/>
                </a:cubicBezTo>
                <a:cubicBezTo>
                  <a:pt x="1055" y="107"/>
                  <a:pt x="1052" y="109"/>
                  <a:pt x="1047" y="109"/>
                </a:cubicBezTo>
                <a:cubicBezTo>
                  <a:pt x="1045" y="112"/>
                  <a:pt x="1046" y="113"/>
                  <a:pt x="1045" y="115"/>
                </a:cubicBezTo>
                <a:cubicBezTo>
                  <a:pt x="1045" y="116"/>
                  <a:pt x="1045" y="116"/>
                  <a:pt x="1045" y="116"/>
                </a:cubicBezTo>
                <a:cubicBezTo>
                  <a:pt x="1040" y="114"/>
                  <a:pt x="1041" y="111"/>
                  <a:pt x="1035" y="110"/>
                </a:cubicBezTo>
                <a:cubicBezTo>
                  <a:pt x="1035" y="109"/>
                  <a:pt x="1036" y="109"/>
                  <a:pt x="1036" y="108"/>
                </a:cubicBezTo>
                <a:cubicBezTo>
                  <a:pt x="1033" y="107"/>
                  <a:pt x="1029" y="108"/>
                  <a:pt x="1027" y="110"/>
                </a:cubicBezTo>
                <a:cubicBezTo>
                  <a:pt x="1024" y="109"/>
                  <a:pt x="1025" y="110"/>
                  <a:pt x="1024" y="108"/>
                </a:cubicBezTo>
                <a:cubicBezTo>
                  <a:pt x="1020" y="109"/>
                  <a:pt x="1011" y="113"/>
                  <a:pt x="1007" y="109"/>
                </a:cubicBezTo>
                <a:cubicBezTo>
                  <a:pt x="1003" y="110"/>
                  <a:pt x="1002" y="111"/>
                  <a:pt x="1000" y="114"/>
                </a:cubicBezTo>
                <a:cubicBezTo>
                  <a:pt x="997" y="114"/>
                  <a:pt x="998" y="112"/>
                  <a:pt x="995" y="112"/>
                </a:cubicBezTo>
                <a:cubicBezTo>
                  <a:pt x="994" y="113"/>
                  <a:pt x="994" y="114"/>
                  <a:pt x="993" y="115"/>
                </a:cubicBezTo>
                <a:cubicBezTo>
                  <a:pt x="989" y="115"/>
                  <a:pt x="986" y="115"/>
                  <a:pt x="982" y="114"/>
                </a:cubicBezTo>
                <a:cubicBezTo>
                  <a:pt x="977" y="116"/>
                  <a:pt x="977" y="116"/>
                  <a:pt x="977" y="116"/>
                </a:cubicBezTo>
                <a:cubicBezTo>
                  <a:pt x="976" y="115"/>
                  <a:pt x="975" y="115"/>
                  <a:pt x="974" y="114"/>
                </a:cubicBezTo>
                <a:cubicBezTo>
                  <a:pt x="967" y="116"/>
                  <a:pt x="958" y="121"/>
                  <a:pt x="950" y="116"/>
                </a:cubicBezTo>
                <a:cubicBezTo>
                  <a:pt x="949" y="116"/>
                  <a:pt x="949" y="116"/>
                  <a:pt x="949" y="116"/>
                </a:cubicBezTo>
                <a:cubicBezTo>
                  <a:pt x="949" y="115"/>
                  <a:pt x="949" y="115"/>
                  <a:pt x="949" y="115"/>
                </a:cubicBezTo>
                <a:cubicBezTo>
                  <a:pt x="958" y="115"/>
                  <a:pt x="967" y="114"/>
                  <a:pt x="976" y="113"/>
                </a:cubicBezTo>
                <a:cubicBezTo>
                  <a:pt x="976" y="110"/>
                  <a:pt x="976" y="110"/>
                  <a:pt x="976" y="110"/>
                </a:cubicBezTo>
                <a:cubicBezTo>
                  <a:pt x="968" y="110"/>
                  <a:pt x="951" y="111"/>
                  <a:pt x="949" y="109"/>
                </a:cubicBezTo>
                <a:cubicBezTo>
                  <a:pt x="947" y="111"/>
                  <a:pt x="948" y="109"/>
                  <a:pt x="947" y="112"/>
                </a:cubicBezTo>
                <a:cubicBezTo>
                  <a:pt x="946" y="112"/>
                  <a:pt x="946" y="112"/>
                  <a:pt x="945" y="111"/>
                </a:cubicBezTo>
                <a:cubicBezTo>
                  <a:pt x="944" y="110"/>
                  <a:pt x="945" y="111"/>
                  <a:pt x="944" y="109"/>
                </a:cubicBezTo>
                <a:cubicBezTo>
                  <a:pt x="948" y="108"/>
                  <a:pt x="952" y="109"/>
                  <a:pt x="955" y="108"/>
                </a:cubicBezTo>
                <a:cubicBezTo>
                  <a:pt x="957" y="108"/>
                  <a:pt x="957" y="108"/>
                  <a:pt x="957" y="108"/>
                </a:cubicBezTo>
                <a:cubicBezTo>
                  <a:pt x="957" y="104"/>
                  <a:pt x="957" y="104"/>
                  <a:pt x="957" y="104"/>
                </a:cubicBezTo>
                <a:cubicBezTo>
                  <a:pt x="952" y="104"/>
                  <a:pt x="941" y="105"/>
                  <a:pt x="939" y="107"/>
                </a:cubicBezTo>
                <a:cubicBezTo>
                  <a:pt x="938" y="106"/>
                  <a:pt x="937" y="106"/>
                  <a:pt x="936" y="106"/>
                </a:cubicBezTo>
                <a:cubicBezTo>
                  <a:pt x="935" y="105"/>
                  <a:pt x="935" y="104"/>
                  <a:pt x="935" y="104"/>
                </a:cubicBezTo>
                <a:cubicBezTo>
                  <a:pt x="946" y="99"/>
                  <a:pt x="962" y="100"/>
                  <a:pt x="975" y="99"/>
                </a:cubicBezTo>
                <a:cubicBezTo>
                  <a:pt x="975" y="96"/>
                  <a:pt x="975" y="96"/>
                  <a:pt x="975" y="96"/>
                </a:cubicBezTo>
                <a:cubicBezTo>
                  <a:pt x="970" y="96"/>
                  <a:pt x="967" y="93"/>
                  <a:pt x="964" y="94"/>
                </a:cubicBezTo>
                <a:cubicBezTo>
                  <a:pt x="962" y="93"/>
                  <a:pt x="963" y="95"/>
                  <a:pt x="962" y="91"/>
                </a:cubicBezTo>
                <a:cubicBezTo>
                  <a:pt x="960" y="92"/>
                  <a:pt x="960" y="92"/>
                  <a:pt x="959" y="92"/>
                </a:cubicBezTo>
                <a:cubicBezTo>
                  <a:pt x="957" y="92"/>
                  <a:pt x="955" y="92"/>
                  <a:pt x="954" y="91"/>
                </a:cubicBezTo>
                <a:cubicBezTo>
                  <a:pt x="953" y="90"/>
                  <a:pt x="953" y="91"/>
                  <a:pt x="954" y="89"/>
                </a:cubicBezTo>
                <a:cubicBezTo>
                  <a:pt x="953" y="88"/>
                  <a:pt x="953" y="88"/>
                  <a:pt x="953" y="88"/>
                </a:cubicBezTo>
                <a:cubicBezTo>
                  <a:pt x="946" y="88"/>
                  <a:pt x="948" y="90"/>
                  <a:pt x="945" y="93"/>
                </a:cubicBezTo>
                <a:cubicBezTo>
                  <a:pt x="945" y="91"/>
                  <a:pt x="944" y="91"/>
                  <a:pt x="945" y="89"/>
                </a:cubicBezTo>
                <a:cubicBezTo>
                  <a:pt x="944" y="83"/>
                  <a:pt x="939" y="88"/>
                  <a:pt x="934" y="86"/>
                </a:cubicBezTo>
                <a:cubicBezTo>
                  <a:pt x="929" y="85"/>
                  <a:pt x="929" y="84"/>
                  <a:pt x="927" y="81"/>
                </a:cubicBezTo>
                <a:cubicBezTo>
                  <a:pt x="925" y="81"/>
                  <a:pt x="925" y="81"/>
                  <a:pt x="925" y="81"/>
                </a:cubicBezTo>
                <a:cubicBezTo>
                  <a:pt x="925" y="80"/>
                  <a:pt x="925" y="80"/>
                  <a:pt x="925" y="80"/>
                </a:cubicBezTo>
                <a:cubicBezTo>
                  <a:pt x="932" y="81"/>
                  <a:pt x="954" y="82"/>
                  <a:pt x="956" y="80"/>
                </a:cubicBezTo>
                <a:cubicBezTo>
                  <a:pt x="957" y="80"/>
                  <a:pt x="957" y="80"/>
                  <a:pt x="957" y="80"/>
                </a:cubicBezTo>
                <a:cubicBezTo>
                  <a:pt x="955" y="75"/>
                  <a:pt x="950" y="75"/>
                  <a:pt x="948" y="71"/>
                </a:cubicBezTo>
                <a:cubicBezTo>
                  <a:pt x="942" y="71"/>
                  <a:pt x="938" y="69"/>
                  <a:pt x="933" y="70"/>
                </a:cubicBezTo>
                <a:cubicBezTo>
                  <a:pt x="933" y="72"/>
                  <a:pt x="933" y="72"/>
                  <a:pt x="933" y="72"/>
                </a:cubicBezTo>
                <a:cubicBezTo>
                  <a:pt x="931" y="72"/>
                  <a:pt x="931" y="72"/>
                  <a:pt x="931" y="72"/>
                </a:cubicBezTo>
                <a:cubicBezTo>
                  <a:pt x="929" y="71"/>
                  <a:pt x="920" y="69"/>
                  <a:pt x="918" y="70"/>
                </a:cubicBezTo>
                <a:cubicBezTo>
                  <a:pt x="918" y="70"/>
                  <a:pt x="916" y="73"/>
                  <a:pt x="916" y="74"/>
                </a:cubicBezTo>
                <a:cubicBezTo>
                  <a:pt x="915" y="74"/>
                  <a:pt x="910" y="73"/>
                  <a:pt x="907" y="74"/>
                </a:cubicBezTo>
                <a:cubicBezTo>
                  <a:pt x="907" y="77"/>
                  <a:pt x="906" y="76"/>
                  <a:pt x="909" y="77"/>
                </a:cubicBezTo>
                <a:cubicBezTo>
                  <a:pt x="908" y="80"/>
                  <a:pt x="908" y="80"/>
                  <a:pt x="908" y="80"/>
                </a:cubicBezTo>
                <a:cubicBezTo>
                  <a:pt x="906" y="80"/>
                  <a:pt x="905" y="81"/>
                  <a:pt x="904" y="81"/>
                </a:cubicBezTo>
                <a:cubicBezTo>
                  <a:pt x="902" y="79"/>
                  <a:pt x="903" y="80"/>
                  <a:pt x="900" y="79"/>
                </a:cubicBezTo>
                <a:cubicBezTo>
                  <a:pt x="900" y="78"/>
                  <a:pt x="900" y="77"/>
                  <a:pt x="901" y="75"/>
                </a:cubicBezTo>
                <a:cubicBezTo>
                  <a:pt x="898" y="75"/>
                  <a:pt x="896" y="78"/>
                  <a:pt x="891" y="76"/>
                </a:cubicBezTo>
                <a:cubicBezTo>
                  <a:pt x="889" y="76"/>
                  <a:pt x="886" y="74"/>
                  <a:pt x="883" y="74"/>
                </a:cubicBezTo>
                <a:cubicBezTo>
                  <a:pt x="882" y="73"/>
                  <a:pt x="882" y="72"/>
                  <a:pt x="882" y="71"/>
                </a:cubicBezTo>
                <a:cubicBezTo>
                  <a:pt x="881" y="71"/>
                  <a:pt x="881" y="71"/>
                  <a:pt x="881" y="71"/>
                </a:cubicBezTo>
                <a:cubicBezTo>
                  <a:pt x="882" y="70"/>
                  <a:pt x="882" y="69"/>
                  <a:pt x="883" y="69"/>
                </a:cubicBezTo>
                <a:cubicBezTo>
                  <a:pt x="881" y="66"/>
                  <a:pt x="883" y="68"/>
                  <a:pt x="880" y="67"/>
                </a:cubicBezTo>
                <a:cubicBezTo>
                  <a:pt x="880" y="70"/>
                  <a:pt x="880" y="70"/>
                  <a:pt x="880" y="70"/>
                </a:cubicBezTo>
                <a:cubicBezTo>
                  <a:pt x="878" y="69"/>
                  <a:pt x="874" y="70"/>
                  <a:pt x="871" y="71"/>
                </a:cubicBezTo>
                <a:cubicBezTo>
                  <a:pt x="871" y="70"/>
                  <a:pt x="871" y="70"/>
                  <a:pt x="871" y="70"/>
                </a:cubicBezTo>
                <a:cubicBezTo>
                  <a:pt x="870" y="70"/>
                  <a:pt x="870" y="70"/>
                  <a:pt x="870" y="70"/>
                </a:cubicBezTo>
                <a:cubicBezTo>
                  <a:pt x="870" y="69"/>
                  <a:pt x="871" y="68"/>
                  <a:pt x="871" y="68"/>
                </a:cubicBezTo>
                <a:cubicBezTo>
                  <a:pt x="871" y="66"/>
                  <a:pt x="871" y="66"/>
                  <a:pt x="871" y="66"/>
                </a:cubicBezTo>
                <a:cubicBezTo>
                  <a:pt x="870" y="66"/>
                  <a:pt x="870" y="66"/>
                  <a:pt x="870" y="66"/>
                </a:cubicBezTo>
                <a:cubicBezTo>
                  <a:pt x="868" y="68"/>
                  <a:pt x="868" y="67"/>
                  <a:pt x="868" y="70"/>
                </a:cubicBezTo>
                <a:cubicBezTo>
                  <a:pt x="865" y="69"/>
                  <a:pt x="862" y="68"/>
                  <a:pt x="859" y="67"/>
                </a:cubicBezTo>
                <a:cubicBezTo>
                  <a:pt x="855" y="67"/>
                  <a:pt x="854" y="71"/>
                  <a:pt x="853" y="75"/>
                </a:cubicBezTo>
                <a:cubicBezTo>
                  <a:pt x="851" y="75"/>
                  <a:pt x="851" y="75"/>
                  <a:pt x="850" y="74"/>
                </a:cubicBezTo>
                <a:cubicBezTo>
                  <a:pt x="849" y="73"/>
                  <a:pt x="849" y="74"/>
                  <a:pt x="849" y="72"/>
                </a:cubicBezTo>
                <a:cubicBezTo>
                  <a:pt x="846" y="71"/>
                  <a:pt x="842" y="71"/>
                  <a:pt x="839" y="71"/>
                </a:cubicBezTo>
                <a:cubicBezTo>
                  <a:pt x="838" y="69"/>
                  <a:pt x="836" y="68"/>
                  <a:pt x="835" y="66"/>
                </a:cubicBezTo>
                <a:cubicBezTo>
                  <a:pt x="834" y="66"/>
                  <a:pt x="834" y="66"/>
                  <a:pt x="834" y="66"/>
                </a:cubicBezTo>
                <a:cubicBezTo>
                  <a:pt x="834" y="65"/>
                  <a:pt x="834" y="65"/>
                  <a:pt x="834" y="65"/>
                </a:cubicBezTo>
                <a:cubicBezTo>
                  <a:pt x="843" y="65"/>
                  <a:pt x="856" y="65"/>
                  <a:pt x="858" y="64"/>
                </a:cubicBezTo>
                <a:cubicBezTo>
                  <a:pt x="860" y="64"/>
                  <a:pt x="860" y="64"/>
                  <a:pt x="860" y="64"/>
                </a:cubicBezTo>
                <a:cubicBezTo>
                  <a:pt x="860" y="61"/>
                  <a:pt x="860" y="61"/>
                  <a:pt x="860" y="61"/>
                </a:cubicBezTo>
                <a:cubicBezTo>
                  <a:pt x="856" y="61"/>
                  <a:pt x="859" y="61"/>
                  <a:pt x="856" y="62"/>
                </a:cubicBezTo>
                <a:cubicBezTo>
                  <a:pt x="856" y="62"/>
                  <a:pt x="856" y="61"/>
                  <a:pt x="855" y="60"/>
                </a:cubicBezTo>
                <a:cubicBezTo>
                  <a:pt x="854" y="60"/>
                  <a:pt x="854" y="60"/>
                  <a:pt x="854" y="60"/>
                </a:cubicBezTo>
                <a:cubicBezTo>
                  <a:pt x="856" y="59"/>
                  <a:pt x="856" y="59"/>
                  <a:pt x="858" y="58"/>
                </a:cubicBezTo>
                <a:cubicBezTo>
                  <a:pt x="865" y="55"/>
                  <a:pt x="869" y="62"/>
                  <a:pt x="878" y="60"/>
                </a:cubicBezTo>
                <a:cubicBezTo>
                  <a:pt x="902" y="57"/>
                  <a:pt x="915" y="62"/>
                  <a:pt x="935" y="62"/>
                </a:cubicBezTo>
                <a:cubicBezTo>
                  <a:pt x="934" y="57"/>
                  <a:pt x="931" y="58"/>
                  <a:pt x="935" y="56"/>
                </a:cubicBezTo>
                <a:cubicBezTo>
                  <a:pt x="935" y="54"/>
                  <a:pt x="935" y="54"/>
                  <a:pt x="935" y="54"/>
                </a:cubicBezTo>
                <a:cubicBezTo>
                  <a:pt x="933" y="54"/>
                  <a:pt x="933" y="54"/>
                  <a:pt x="932" y="55"/>
                </a:cubicBezTo>
                <a:cubicBezTo>
                  <a:pt x="929" y="54"/>
                  <a:pt x="930" y="54"/>
                  <a:pt x="928" y="53"/>
                </a:cubicBezTo>
                <a:cubicBezTo>
                  <a:pt x="928" y="52"/>
                  <a:pt x="928" y="52"/>
                  <a:pt x="927" y="52"/>
                </a:cubicBezTo>
                <a:cubicBezTo>
                  <a:pt x="929" y="50"/>
                  <a:pt x="928" y="51"/>
                  <a:pt x="929" y="49"/>
                </a:cubicBezTo>
                <a:cubicBezTo>
                  <a:pt x="932" y="50"/>
                  <a:pt x="931" y="50"/>
                  <a:pt x="934" y="51"/>
                </a:cubicBezTo>
                <a:cubicBezTo>
                  <a:pt x="934" y="50"/>
                  <a:pt x="934" y="50"/>
                  <a:pt x="934" y="50"/>
                </a:cubicBezTo>
                <a:cubicBezTo>
                  <a:pt x="935" y="50"/>
                  <a:pt x="935" y="50"/>
                  <a:pt x="935" y="50"/>
                </a:cubicBezTo>
                <a:cubicBezTo>
                  <a:pt x="934" y="47"/>
                  <a:pt x="933" y="47"/>
                  <a:pt x="932" y="45"/>
                </a:cubicBezTo>
                <a:cubicBezTo>
                  <a:pt x="930" y="45"/>
                  <a:pt x="930" y="45"/>
                  <a:pt x="929" y="46"/>
                </a:cubicBezTo>
                <a:cubicBezTo>
                  <a:pt x="927" y="46"/>
                  <a:pt x="927" y="46"/>
                  <a:pt x="927" y="46"/>
                </a:cubicBezTo>
                <a:cubicBezTo>
                  <a:pt x="928" y="45"/>
                  <a:pt x="929" y="45"/>
                  <a:pt x="929" y="44"/>
                </a:cubicBezTo>
                <a:cubicBezTo>
                  <a:pt x="925" y="38"/>
                  <a:pt x="917" y="43"/>
                  <a:pt x="910" y="41"/>
                </a:cubicBezTo>
                <a:cubicBezTo>
                  <a:pt x="902" y="39"/>
                  <a:pt x="880" y="44"/>
                  <a:pt x="871" y="38"/>
                </a:cubicBezTo>
                <a:cubicBezTo>
                  <a:pt x="868" y="39"/>
                  <a:pt x="867" y="39"/>
                  <a:pt x="866" y="39"/>
                </a:cubicBezTo>
                <a:cubicBezTo>
                  <a:pt x="867" y="42"/>
                  <a:pt x="867" y="42"/>
                  <a:pt x="869" y="43"/>
                </a:cubicBezTo>
                <a:cubicBezTo>
                  <a:pt x="870" y="44"/>
                  <a:pt x="873" y="43"/>
                  <a:pt x="876" y="42"/>
                </a:cubicBezTo>
                <a:cubicBezTo>
                  <a:pt x="875" y="44"/>
                  <a:pt x="874" y="45"/>
                  <a:pt x="872" y="46"/>
                </a:cubicBezTo>
                <a:cubicBezTo>
                  <a:pt x="871" y="47"/>
                  <a:pt x="871" y="46"/>
                  <a:pt x="869" y="45"/>
                </a:cubicBezTo>
                <a:cubicBezTo>
                  <a:pt x="868" y="46"/>
                  <a:pt x="867" y="47"/>
                  <a:pt x="866" y="48"/>
                </a:cubicBezTo>
                <a:cubicBezTo>
                  <a:pt x="865" y="48"/>
                  <a:pt x="865" y="49"/>
                  <a:pt x="865" y="49"/>
                </a:cubicBezTo>
                <a:cubicBezTo>
                  <a:pt x="860" y="46"/>
                  <a:pt x="860" y="45"/>
                  <a:pt x="854" y="47"/>
                </a:cubicBezTo>
                <a:cubicBezTo>
                  <a:pt x="854" y="46"/>
                  <a:pt x="854" y="46"/>
                  <a:pt x="854" y="46"/>
                </a:cubicBezTo>
                <a:cubicBezTo>
                  <a:pt x="853" y="46"/>
                  <a:pt x="853" y="46"/>
                  <a:pt x="853" y="46"/>
                </a:cubicBezTo>
                <a:cubicBezTo>
                  <a:pt x="854" y="45"/>
                  <a:pt x="854" y="45"/>
                  <a:pt x="856" y="45"/>
                </a:cubicBezTo>
                <a:cubicBezTo>
                  <a:pt x="856" y="41"/>
                  <a:pt x="854" y="40"/>
                  <a:pt x="850" y="39"/>
                </a:cubicBezTo>
                <a:cubicBezTo>
                  <a:pt x="849" y="40"/>
                  <a:pt x="849" y="40"/>
                  <a:pt x="849" y="40"/>
                </a:cubicBezTo>
                <a:cubicBezTo>
                  <a:pt x="850" y="43"/>
                  <a:pt x="850" y="43"/>
                  <a:pt x="853" y="44"/>
                </a:cubicBezTo>
                <a:cubicBezTo>
                  <a:pt x="851" y="46"/>
                  <a:pt x="851" y="47"/>
                  <a:pt x="849" y="48"/>
                </a:cubicBezTo>
                <a:cubicBezTo>
                  <a:pt x="846" y="50"/>
                  <a:pt x="841" y="44"/>
                  <a:pt x="837" y="46"/>
                </a:cubicBezTo>
                <a:cubicBezTo>
                  <a:pt x="835" y="48"/>
                  <a:pt x="814" y="54"/>
                  <a:pt x="807" y="49"/>
                </a:cubicBezTo>
                <a:cubicBezTo>
                  <a:pt x="805" y="50"/>
                  <a:pt x="805" y="50"/>
                  <a:pt x="804" y="53"/>
                </a:cubicBezTo>
                <a:cubicBezTo>
                  <a:pt x="798" y="50"/>
                  <a:pt x="788" y="52"/>
                  <a:pt x="782" y="53"/>
                </a:cubicBezTo>
                <a:cubicBezTo>
                  <a:pt x="782" y="56"/>
                  <a:pt x="782" y="56"/>
                  <a:pt x="782" y="56"/>
                </a:cubicBezTo>
                <a:cubicBezTo>
                  <a:pt x="781" y="57"/>
                  <a:pt x="781" y="57"/>
                  <a:pt x="781" y="57"/>
                </a:cubicBezTo>
                <a:cubicBezTo>
                  <a:pt x="774" y="57"/>
                  <a:pt x="774" y="55"/>
                  <a:pt x="770" y="54"/>
                </a:cubicBezTo>
                <a:cubicBezTo>
                  <a:pt x="767" y="53"/>
                  <a:pt x="764" y="56"/>
                  <a:pt x="762" y="56"/>
                </a:cubicBezTo>
                <a:cubicBezTo>
                  <a:pt x="760" y="57"/>
                  <a:pt x="757" y="55"/>
                  <a:pt x="756" y="56"/>
                </a:cubicBezTo>
                <a:cubicBezTo>
                  <a:pt x="756" y="56"/>
                  <a:pt x="754" y="58"/>
                  <a:pt x="754" y="58"/>
                </a:cubicBezTo>
                <a:cubicBezTo>
                  <a:pt x="751" y="60"/>
                  <a:pt x="746" y="56"/>
                  <a:pt x="745" y="56"/>
                </a:cubicBezTo>
                <a:cubicBezTo>
                  <a:pt x="740" y="56"/>
                  <a:pt x="740" y="58"/>
                  <a:pt x="738" y="61"/>
                </a:cubicBezTo>
                <a:cubicBezTo>
                  <a:pt x="735" y="61"/>
                  <a:pt x="734" y="61"/>
                  <a:pt x="732" y="60"/>
                </a:cubicBezTo>
                <a:cubicBezTo>
                  <a:pt x="731" y="60"/>
                  <a:pt x="731" y="60"/>
                  <a:pt x="731" y="60"/>
                </a:cubicBezTo>
                <a:cubicBezTo>
                  <a:pt x="732" y="58"/>
                  <a:pt x="733" y="58"/>
                  <a:pt x="735" y="56"/>
                </a:cubicBezTo>
                <a:cubicBezTo>
                  <a:pt x="735" y="55"/>
                  <a:pt x="735" y="55"/>
                  <a:pt x="735" y="55"/>
                </a:cubicBezTo>
                <a:cubicBezTo>
                  <a:pt x="732" y="55"/>
                  <a:pt x="731" y="55"/>
                  <a:pt x="728" y="55"/>
                </a:cubicBezTo>
                <a:cubicBezTo>
                  <a:pt x="727" y="55"/>
                  <a:pt x="728" y="59"/>
                  <a:pt x="728" y="59"/>
                </a:cubicBezTo>
                <a:cubicBezTo>
                  <a:pt x="727" y="61"/>
                  <a:pt x="726" y="59"/>
                  <a:pt x="725" y="62"/>
                </a:cubicBezTo>
                <a:cubicBezTo>
                  <a:pt x="721" y="62"/>
                  <a:pt x="722" y="61"/>
                  <a:pt x="719" y="59"/>
                </a:cubicBezTo>
                <a:cubicBezTo>
                  <a:pt x="719" y="57"/>
                  <a:pt x="720" y="56"/>
                  <a:pt x="720" y="54"/>
                </a:cubicBezTo>
                <a:cubicBezTo>
                  <a:pt x="718" y="54"/>
                  <a:pt x="717" y="54"/>
                  <a:pt x="715" y="55"/>
                </a:cubicBezTo>
                <a:cubicBezTo>
                  <a:pt x="713" y="55"/>
                  <a:pt x="713" y="55"/>
                  <a:pt x="713" y="55"/>
                </a:cubicBezTo>
                <a:cubicBezTo>
                  <a:pt x="714" y="58"/>
                  <a:pt x="714" y="57"/>
                  <a:pt x="715" y="58"/>
                </a:cubicBezTo>
                <a:cubicBezTo>
                  <a:pt x="711" y="60"/>
                  <a:pt x="696" y="62"/>
                  <a:pt x="691" y="59"/>
                </a:cubicBezTo>
                <a:cubicBezTo>
                  <a:pt x="690" y="61"/>
                  <a:pt x="689" y="64"/>
                  <a:pt x="688" y="65"/>
                </a:cubicBezTo>
                <a:cubicBezTo>
                  <a:pt x="686" y="66"/>
                  <a:pt x="685" y="65"/>
                  <a:pt x="683" y="66"/>
                </a:cubicBezTo>
                <a:cubicBezTo>
                  <a:pt x="679" y="60"/>
                  <a:pt x="652" y="60"/>
                  <a:pt x="649" y="60"/>
                </a:cubicBezTo>
                <a:cubicBezTo>
                  <a:pt x="650" y="62"/>
                  <a:pt x="650" y="65"/>
                  <a:pt x="651" y="66"/>
                </a:cubicBezTo>
                <a:cubicBezTo>
                  <a:pt x="654" y="67"/>
                  <a:pt x="662" y="65"/>
                  <a:pt x="664" y="66"/>
                </a:cubicBezTo>
                <a:cubicBezTo>
                  <a:pt x="665" y="67"/>
                  <a:pt x="665" y="68"/>
                  <a:pt x="666" y="70"/>
                </a:cubicBezTo>
                <a:cubicBezTo>
                  <a:pt x="669" y="71"/>
                  <a:pt x="674" y="69"/>
                  <a:pt x="677" y="69"/>
                </a:cubicBezTo>
                <a:cubicBezTo>
                  <a:pt x="683" y="69"/>
                  <a:pt x="688" y="70"/>
                  <a:pt x="696" y="73"/>
                </a:cubicBezTo>
                <a:cubicBezTo>
                  <a:pt x="705" y="75"/>
                  <a:pt x="728" y="69"/>
                  <a:pt x="733" y="68"/>
                </a:cubicBezTo>
                <a:cubicBezTo>
                  <a:pt x="737" y="67"/>
                  <a:pt x="744" y="69"/>
                  <a:pt x="747" y="67"/>
                </a:cubicBezTo>
                <a:cubicBezTo>
                  <a:pt x="748" y="66"/>
                  <a:pt x="748" y="66"/>
                  <a:pt x="748" y="64"/>
                </a:cubicBezTo>
                <a:cubicBezTo>
                  <a:pt x="753" y="65"/>
                  <a:pt x="752" y="67"/>
                  <a:pt x="755" y="68"/>
                </a:cubicBezTo>
                <a:cubicBezTo>
                  <a:pt x="764" y="68"/>
                  <a:pt x="772" y="67"/>
                  <a:pt x="781" y="67"/>
                </a:cubicBezTo>
                <a:cubicBezTo>
                  <a:pt x="782" y="66"/>
                  <a:pt x="783" y="65"/>
                  <a:pt x="783" y="64"/>
                </a:cubicBezTo>
                <a:cubicBezTo>
                  <a:pt x="790" y="62"/>
                  <a:pt x="798" y="67"/>
                  <a:pt x="804" y="63"/>
                </a:cubicBezTo>
                <a:cubicBezTo>
                  <a:pt x="805" y="62"/>
                  <a:pt x="805" y="62"/>
                  <a:pt x="805" y="60"/>
                </a:cubicBezTo>
                <a:cubicBezTo>
                  <a:pt x="808" y="60"/>
                  <a:pt x="808" y="60"/>
                  <a:pt x="808" y="60"/>
                </a:cubicBezTo>
                <a:cubicBezTo>
                  <a:pt x="808" y="57"/>
                  <a:pt x="808" y="57"/>
                  <a:pt x="808" y="57"/>
                </a:cubicBezTo>
                <a:cubicBezTo>
                  <a:pt x="809" y="59"/>
                  <a:pt x="809" y="61"/>
                  <a:pt x="809" y="64"/>
                </a:cubicBezTo>
                <a:cubicBezTo>
                  <a:pt x="809" y="64"/>
                  <a:pt x="810" y="65"/>
                  <a:pt x="810" y="65"/>
                </a:cubicBezTo>
                <a:cubicBezTo>
                  <a:pt x="819" y="65"/>
                  <a:pt x="822" y="65"/>
                  <a:pt x="832" y="65"/>
                </a:cubicBezTo>
                <a:cubicBezTo>
                  <a:pt x="832" y="68"/>
                  <a:pt x="832" y="68"/>
                  <a:pt x="832" y="68"/>
                </a:cubicBezTo>
                <a:cubicBezTo>
                  <a:pt x="828" y="69"/>
                  <a:pt x="825" y="69"/>
                  <a:pt x="822" y="71"/>
                </a:cubicBezTo>
                <a:cubicBezTo>
                  <a:pt x="822" y="71"/>
                  <a:pt x="822" y="72"/>
                  <a:pt x="821" y="73"/>
                </a:cubicBezTo>
                <a:cubicBezTo>
                  <a:pt x="819" y="73"/>
                  <a:pt x="818" y="70"/>
                  <a:pt x="817" y="71"/>
                </a:cubicBezTo>
                <a:cubicBezTo>
                  <a:pt x="815" y="71"/>
                  <a:pt x="811" y="73"/>
                  <a:pt x="810" y="74"/>
                </a:cubicBezTo>
                <a:cubicBezTo>
                  <a:pt x="807" y="74"/>
                  <a:pt x="800" y="71"/>
                  <a:pt x="798" y="72"/>
                </a:cubicBezTo>
                <a:cubicBezTo>
                  <a:pt x="797" y="72"/>
                  <a:pt x="796" y="72"/>
                  <a:pt x="795" y="73"/>
                </a:cubicBezTo>
                <a:cubicBezTo>
                  <a:pt x="795" y="78"/>
                  <a:pt x="796" y="76"/>
                  <a:pt x="796" y="81"/>
                </a:cubicBezTo>
                <a:cubicBezTo>
                  <a:pt x="800" y="81"/>
                  <a:pt x="810" y="82"/>
                  <a:pt x="811" y="81"/>
                </a:cubicBezTo>
                <a:cubicBezTo>
                  <a:pt x="815" y="82"/>
                  <a:pt x="817" y="86"/>
                  <a:pt x="817" y="89"/>
                </a:cubicBezTo>
                <a:cubicBezTo>
                  <a:pt x="817" y="91"/>
                  <a:pt x="817" y="91"/>
                  <a:pt x="817" y="91"/>
                </a:cubicBezTo>
                <a:cubicBezTo>
                  <a:pt x="811" y="90"/>
                  <a:pt x="809" y="86"/>
                  <a:pt x="806" y="87"/>
                </a:cubicBezTo>
                <a:cubicBezTo>
                  <a:pt x="802" y="87"/>
                  <a:pt x="801" y="87"/>
                  <a:pt x="800" y="91"/>
                </a:cubicBezTo>
                <a:cubicBezTo>
                  <a:pt x="796" y="90"/>
                  <a:pt x="797" y="88"/>
                  <a:pt x="791" y="88"/>
                </a:cubicBezTo>
                <a:cubicBezTo>
                  <a:pt x="790" y="87"/>
                  <a:pt x="790" y="85"/>
                  <a:pt x="789" y="84"/>
                </a:cubicBezTo>
                <a:cubicBezTo>
                  <a:pt x="788" y="83"/>
                  <a:pt x="789" y="84"/>
                  <a:pt x="787" y="83"/>
                </a:cubicBezTo>
                <a:cubicBezTo>
                  <a:pt x="786" y="86"/>
                  <a:pt x="785" y="86"/>
                  <a:pt x="783" y="89"/>
                </a:cubicBezTo>
                <a:cubicBezTo>
                  <a:pt x="781" y="89"/>
                  <a:pt x="781" y="89"/>
                  <a:pt x="781" y="89"/>
                </a:cubicBezTo>
                <a:cubicBezTo>
                  <a:pt x="781" y="88"/>
                  <a:pt x="781" y="88"/>
                  <a:pt x="781" y="88"/>
                </a:cubicBezTo>
                <a:cubicBezTo>
                  <a:pt x="782" y="87"/>
                  <a:pt x="783" y="87"/>
                  <a:pt x="784" y="87"/>
                </a:cubicBezTo>
                <a:cubicBezTo>
                  <a:pt x="784" y="85"/>
                  <a:pt x="784" y="85"/>
                  <a:pt x="784" y="85"/>
                </a:cubicBezTo>
                <a:cubicBezTo>
                  <a:pt x="777" y="85"/>
                  <a:pt x="771" y="85"/>
                  <a:pt x="767" y="84"/>
                </a:cubicBezTo>
                <a:cubicBezTo>
                  <a:pt x="763" y="84"/>
                  <a:pt x="763" y="85"/>
                  <a:pt x="761" y="87"/>
                </a:cubicBezTo>
                <a:cubicBezTo>
                  <a:pt x="761" y="88"/>
                  <a:pt x="761" y="88"/>
                  <a:pt x="761" y="88"/>
                </a:cubicBezTo>
                <a:cubicBezTo>
                  <a:pt x="760" y="87"/>
                  <a:pt x="759" y="85"/>
                  <a:pt x="759" y="84"/>
                </a:cubicBezTo>
                <a:cubicBezTo>
                  <a:pt x="758" y="83"/>
                  <a:pt x="759" y="84"/>
                  <a:pt x="757" y="83"/>
                </a:cubicBezTo>
                <a:cubicBezTo>
                  <a:pt x="756" y="84"/>
                  <a:pt x="756" y="87"/>
                  <a:pt x="755" y="88"/>
                </a:cubicBezTo>
                <a:cubicBezTo>
                  <a:pt x="753" y="89"/>
                  <a:pt x="750" y="89"/>
                  <a:pt x="749" y="90"/>
                </a:cubicBezTo>
                <a:cubicBezTo>
                  <a:pt x="742" y="89"/>
                  <a:pt x="742" y="87"/>
                  <a:pt x="736" y="85"/>
                </a:cubicBezTo>
                <a:cubicBezTo>
                  <a:pt x="736" y="83"/>
                  <a:pt x="737" y="81"/>
                  <a:pt x="737" y="79"/>
                </a:cubicBezTo>
                <a:cubicBezTo>
                  <a:pt x="734" y="79"/>
                  <a:pt x="731" y="80"/>
                  <a:pt x="729" y="80"/>
                </a:cubicBezTo>
                <a:cubicBezTo>
                  <a:pt x="728" y="82"/>
                  <a:pt x="728" y="82"/>
                  <a:pt x="728" y="84"/>
                </a:cubicBezTo>
                <a:cubicBezTo>
                  <a:pt x="724" y="83"/>
                  <a:pt x="724" y="85"/>
                  <a:pt x="719" y="86"/>
                </a:cubicBezTo>
                <a:cubicBezTo>
                  <a:pt x="719" y="85"/>
                  <a:pt x="718" y="82"/>
                  <a:pt x="717" y="81"/>
                </a:cubicBezTo>
                <a:cubicBezTo>
                  <a:pt x="715" y="80"/>
                  <a:pt x="713" y="82"/>
                  <a:pt x="711" y="83"/>
                </a:cubicBezTo>
                <a:cubicBezTo>
                  <a:pt x="706" y="79"/>
                  <a:pt x="698" y="74"/>
                  <a:pt x="690" y="76"/>
                </a:cubicBezTo>
                <a:cubicBezTo>
                  <a:pt x="687" y="77"/>
                  <a:pt x="687" y="81"/>
                  <a:pt x="682" y="80"/>
                </a:cubicBezTo>
                <a:cubicBezTo>
                  <a:pt x="680" y="80"/>
                  <a:pt x="678" y="78"/>
                  <a:pt x="677" y="77"/>
                </a:cubicBezTo>
                <a:cubicBezTo>
                  <a:pt x="674" y="82"/>
                  <a:pt x="673" y="77"/>
                  <a:pt x="669" y="78"/>
                </a:cubicBezTo>
                <a:cubicBezTo>
                  <a:pt x="668" y="78"/>
                  <a:pt x="668" y="81"/>
                  <a:pt x="665" y="80"/>
                </a:cubicBezTo>
                <a:cubicBezTo>
                  <a:pt x="663" y="79"/>
                  <a:pt x="661" y="76"/>
                  <a:pt x="659" y="74"/>
                </a:cubicBezTo>
                <a:cubicBezTo>
                  <a:pt x="657" y="77"/>
                  <a:pt x="656" y="79"/>
                  <a:pt x="657" y="82"/>
                </a:cubicBezTo>
                <a:cubicBezTo>
                  <a:pt x="653" y="82"/>
                  <a:pt x="651" y="82"/>
                  <a:pt x="648" y="80"/>
                </a:cubicBezTo>
                <a:cubicBezTo>
                  <a:pt x="646" y="80"/>
                  <a:pt x="646" y="80"/>
                  <a:pt x="646" y="80"/>
                </a:cubicBezTo>
                <a:cubicBezTo>
                  <a:pt x="649" y="78"/>
                  <a:pt x="651" y="79"/>
                  <a:pt x="653" y="79"/>
                </a:cubicBezTo>
                <a:cubicBezTo>
                  <a:pt x="653" y="77"/>
                  <a:pt x="652" y="74"/>
                  <a:pt x="652" y="72"/>
                </a:cubicBezTo>
                <a:cubicBezTo>
                  <a:pt x="640" y="71"/>
                  <a:pt x="627" y="71"/>
                  <a:pt x="618" y="69"/>
                </a:cubicBezTo>
                <a:cubicBezTo>
                  <a:pt x="616" y="68"/>
                  <a:pt x="615" y="70"/>
                  <a:pt x="614" y="70"/>
                </a:cubicBezTo>
                <a:cubicBezTo>
                  <a:pt x="608" y="70"/>
                  <a:pt x="603" y="70"/>
                  <a:pt x="598" y="67"/>
                </a:cubicBezTo>
                <a:cubicBezTo>
                  <a:pt x="595" y="68"/>
                  <a:pt x="596" y="69"/>
                  <a:pt x="593" y="70"/>
                </a:cubicBezTo>
                <a:cubicBezTo>
                  <a:pt x="593" y="70"/>
                  <a:pt x="571" y="67"/>
                  <a:pt x="571" y="67"/>
                </a:cubicBezTo>
                <a:cubicBezTo>
                  <a:pt x="568" y="67"/>
                  <a:pt x="569" y="68"/>
                  <a:pt x="567" y="69"/>
                </a:cubicBezTo>
                <a:cubicBezTo>
                  <a:pt x="568" y="71"/>
                  <a:pt x="566" y="69"/>
                  <a:pt x="569" y="71"/>
                </a:cubicBezTo>
                <a:cubicBezTo>
                  <a:pt x="568" y="71"/>
                  <a:pt x="561" y="72"/>
                  <a:pt x="557" y="73"/>
                </a:cubicBezTo>
                <a:cubicBezTo>
                  <a:pt x="557" y="75"/>
                  <a:pt x="557" y="74"/>
                  <a:pt x="556" y="75"/>
                </a:cubicBezTo>
                <a:cubicBezTo>
                  <a:pt x="556" y="76"/>
                  <a:pt x="556" y="76"/>
                  <a:pt x="556" y="76"/>
                </a:cubicBezTo>
                <a:cubicBezTo>
                  <a:pt x="554" y="75"/>
                  <a:pt x="554" y="74"/>
                  <a:pt x="552" y="73"/>
                </a:cubicBezTo>
                <a:cubicBezTo>
                  <a:pt x="549" y="71"/>
                  <a:pt x="546" y="73"/>
                  <a:pt x="543" y="73"/>
                </a:cubicBezTo>
                <a:cubicBezTo>
                  <a:pt x="541" y="72"/>
                  <a:pt x="535" y="68"/>
                  <a:pt x="533" y="69"/>
                </a:cubicBezTo>
                <a:cubicBezTo>
                  <a:pt x="532" y="70"/>
                  <a:pt x="531" y="71"/>
                  <a:pt x="530" y="72"/>
                </a:cubicBezTo>
                <a:cubicBezTo>
                  <a:pt x="529" y="72"/>
                  <a:pt x="529" y="72"/>
                  <a:pt x="529" y="72"/>
                </a:cubicBezTo>
                <a:cubicBezTo>
                  <a:pt x="529" y="71"/>
                  <a:pt x="530" y="70"/>
                  <a:pt x="530" y="70"/>
                </a:cubicBezTo>
                <a:cubicBezTo>
                  <a:pt x="525" y="70"/>
                  <a:pt x="524" y="72"/>
                  <a:pt x="519" y="71"/>
                </a:cubicBezTo>
                <a:cubicBezTo>
                  <a:pt x="519" y="73"/>
                  <a:pt x="518" y="75"/>
                  <a:pt x="517" y="76"/>
                </a:cubicBezTo>
                <a:cubicBezTo>
                  <a:pt x="515" y="76"/>
                  <a:pt x="515" y="76"/>
                  <a:pt x="515" y="76"/>
                </a:cubicBezTo>
                <a:cubicBezTo>
                  <a:pt x="516" y="74"/>
                  <a:pt x="517" y="74"/>
                  <a:pt x="518" y="72"/>
                </a:cubicBezTo>
                <a:cubicBezTo>
                  <a:pt x="517" y="71"/>
                  <a:pt x="517" y="71"/>
                  <a:pt x="517" y="71"/>
                </a:cubicBezTo>
                <a:cubicBezTo>
                  <a:pt x="510" y="71"/>
                  <a:pt x="507" y="72"/>
                  <a:pt x="504" y="75"/>
                </a:cubicBezTo>
                <a:cubicBezTo>
                  <a:pt x="503" y="75"/>
                  <a:pt x="503" y="75"/>
                  <a:pt x="502" y="74"/>
                </a:cubicBezTo>
                <a:cubicBezTo>
                  <a:pt x="502" y="74"/>
                  <a:pt x="504" y="68"/>
                  <a:pt x="503" y="67"/>
                </a:cubicBezTo>
                <a:cubicBezTo>
                  <a:pt x="502" y="64"/>
                  <a:pt x="501" y="65"/>
                  <a:pt x="497" y="65"/>
                </a:cubicBezTo>
                <a:cubicBezTo>
                  <a:pt x="497" y="64"/>
                  <a:pt x="497" y="63"/>
                  <a:pt x="498" y="62"/>
                </a:cubicBezTo>
                <a:cubicBezTo>
                  <a:pt x="487" y="62"/>
                  <a:pt x="487" y="62"/>
                  <a:pt x="487" y="62"/>
                </a:cubicBezTo>
                <a:cubicBezTo>
                  <a:pt x="487" y="60"/>
                  <a:pt x="487" y="60"/>
                  <a:pt x="487" y="60"/>
                </a:cubicBezTo>
                <a:cubicBezTo>
                  <a:pt x="485" y="60"/>
                  <a:pt x="485" y="60"/>
                  <a:pt x="485" y="60"/>
                </a:cubicBezTo>
                <a:cubicBezTo>
                  <a:pt x="483" y="61"/>
                  <a:pt x="482" y="64"/>
                  <a:pt x="478" y="62"/>
                </a:cubicBezTo>
                <a:cubicBezTo>
                  <a:pt x="475" y="62"/>
                  <a:pt x="475" y="62"/>
                  <a:pt x="475" y="62"/>
                </a:cubicBezTo>
                <a:cubicBezTo>
                  <a:pt x="477" y="66"/>
                  <a:pt x="480" y="67"/>
                  <a:pt x="483" y="69"/>
                </a:cubicBezTo>
                <a:cubicBezTo>
                  <a:pt x="485" y="70"/>
                  <a:pt x="489" y="67"/>
                  <a:pt x="491" y="65"/>
                </a:cubicBezTo>
                <a:cubicBezTo>
                  <a:pt x="495" y="65"/>
                  <a:pt x="495" y="66"/>
                  <a:pt x="497" y="70"/>
                </a:cubicBezTo>
                <a:cubicBezTo>
                  <a:pt x="500" y="70"/>
                  <a:pt x="500" y="70"/>
                  <a:pt x="500" y="70"/>
                </a:cubicBezTo>
                <a:cubicBezTo>
                  <a:pt x="500" y="72"/>
                  <a:pt x="500" y="72"/>
                  <a:pt x="501" y="73"/>
                </a:cubicBezTo>
                <a:cubicBezTo>
                  <a:pt x="497" y="79"/>
                  <a:pt x="479" y="77"/>
                  <a:pt x="470" y="76"/>
                </a:cubicBezTo>
                <a:cubicBezTo>
                  <a:pt x="470" y="74"/>
                  <a:pt x="470" y="75"/>
                  <a:pt x="469" y="74"/>
                </a:cubicBezTo>
                <a:cubicBezTo>
                  <a:pt x="466" y="72"/>
                  <a:pt x="462" y="78"/>
                  <a:pt x="456" y="74"/>
                </a:cubicBezTo>
                <a:cubicBezTo>
                  <a:pt x="455" y="74"/>
                  <a:pt x="455" y="74"/>
                  <a:pt x="455" y="74"/>
                </a:cubicBezTo>
                <a:cubicBezTo>
                  <a:pt x="455" y="75"/>
                  <a:pt x="455" y="75"/>
                  <a:pt x="455" y="75"/>
                </a:cubicBezTo>
                <a:cubicBezTo>
                  <a:pt x="454" y="74"/>
                  <a:pt x="453" y="74"/>
                  <a:pt x="452" y="73"/>
                </a:cubicBezTo>
                <a:cubicBezTo>
                  <a:pt x="446" y="73"/>
                  <a:pt x="444" y="74"/>
                  <a:pt x="439" y="74"/>
                </a:cubicBezTo>
                <a:cubicBezTo>
                  <a:pt x="439" y="76"/>
                  <a:pt x="439" y="76"/>
                  <a:pt x="439" y="76"/>
                </a:cubicBezTo>
                <a:cubicBezTo>
                  <a:pt x="447" y="77"/>
                  <a:pt x="455" y="79"/>
                  <a:pt x="466" y="79"/>
                </a:cubicBezTo>
                <a:cubicBezTo>
                  <a:pt x="460" y="83"/>
                  <a:pt x="455" y="81"/>
                  <a:pt x="450" y="80"/>
                </a:cubicBezTo>
                <a:cubicBezTo>
                  <a:pt x="450" y="82"/>
                  <a:pt x="450" y="82"/>
                  <a:pt x="450" y="82"/>
                </a:cubicBezTo>
                <a:cubicBezTo>
                  <a:pt x="446" y="83"/>
                  <a:pt x="433" y="80"/>
                  <a:pt x="425" y="81"/>
                </a:cubicBezTo>
                <a:cubicBezTo>
                  <a:pt x="412" y="83"/>
                  <a:pt x="378" y="82"/>
                  <a:pt x="366" y="79"/>
                </a:cubicBezTo>
                <a:cubicBezTo>
                  <a:pt x="360" y="78"/>
                  <a:pt x="349" y="81"/>
                  <a:pt x="343" y="77"/>
                </a:cubicBezTo>
                <a:cubicBezTo>
                  <a:pt x="343" y="76"/>
                  <a:pt x="343" y="77"/>
                  <a:pt x="343" y="75"/>
                </a:cubicBezTo>
                <a:cubicBezTo>
                  <a:pt x="353" y="71"/>
                  <a:pt x="383" y="75"/>
                  <a:pt x="396" y="74"/>
                </a:cubicBezTo>
                <a:cubicBezTo>
                  <a:pt x="396" y="72"/>
                  <a:pt x="396" y="72"/>
                  <a:pt x="396" y="72"/>
                </a:cubicBezTo>
                <a:cubicBezTo>
                  <a:pt x="394" y="72"/>
                  <a:pt x="395" y="72"/>
                  <a:pt x="394" y="72"/>
                </a:cubicBezTo>
                <a:cubicBezTo>
                  <a:pt x="393" y="71"/>
                  <a:pt x="392" y="70"/>
                  <a:pt x="392" y="70"/>
                </a:cubicBezTo>
                <a:cubicBezTo>
                  <a:pt x="392" y="68"/>
                  <a:pt x="393" y="68"/>
                  <a:pt x="392" y="64"/>
                </a:cubicBezTo>
                <a:cubicBezTo>
                  <a:pt x="392" y="63"/>
                  <a:pt x="393" y="63"/>
                  <a:pt x="394" y="62"/>
                </a:cubicBezTo>
                <a:cubicBezTo>
                  <a:pt x="395" y="62"/>
                  <a:pt x="397" y="63"/>
                  <a:pt x="399" y="63"/>
                </a:cubicBezTo>
                <a:cubicBezTo>
                  <a:pt x="399" y="60"/>
                  <a:pt x="399" y="60"/>
                  <a:pt x="399" y="60"/>
                </a:cubicBezTo>
                <a:cubicBezTo>
                  <a:pt x="396" y="60"/>
                  <a:pt x="394" y="59"/>
                  <a:pt x="391" y="58"/>
                </a:cubicBezTo>
                <a:cubicBezTo>
                  <a:pt x="390" y="59"/>
                  <a:pt x="390" y="60"/>
                  <a:pt x="389" y="61"/>
                </a:cubicBezTo>
                <a:cubicBezTo>
                  <a:pt x="383" y="61"/>
                  <a:pt x="383" y="61"/>
                  <a:pt x="383" y="61"/>
                </a:cubicBezTo>
                <a:cubicBezTo>
                  <a:pt x="381" y="62"/>
                  <a:pt x="380" y="64"/>
                  <a:pt x="377" y="65"/>
                </a:cubicBezTo>
                <a:cubicBezTo>
                  <a:pt x="378" y="67"/>
                  <a:pt x="380" y="67"/>
                  <a:pt x="382" y="68"/>
                </a:cubicBezTo>
                <a:cubicBezTo>
                  <a:pt x="382" y="68"/>
                  <a:pt x="382" y="69"/>
                  <a:pt x="381" y="70"/>
                </a:cubicBezTo>
                <a:cubicBezTo>
                  <a:pt x="376" y="70"/>
                  <a:pt x="367" y="71"/>
                  <a:pt x="364" y="69"/>
                </a:cubicBezTo>
                <a:cubicBezTo>
                  <a:pt x="364" y="68"/>
                  <a:pt x="364" y="68"/>
                  <a:pt x="363" y="66"/>
                </a:cubicBezTo>
                <a:cubicBezTo>
                  <a:pt x="358" y="65"/>
                  <a:pt x="356" y="63"/>
                  <a:pt x="352" y="62"/>
                </a:cubicBezTo>
                <a:cubicBezTo>
                  <a:pt x="352" y="60"/>
                  <a:pt x="352" y="59"/>
                  <a:pt x="351" y="58"/>
                </a:cubicBezTo>
                <a:cubicBezTo>
                  <a:pt x="352" y="56"/>
                  <a:pt x="353" y="57"/>
                  <a:pt x="354" y="55"/>
                </a:cubicBezTo>
                <a:cubicBezTo>
                  <a:pt x="354" y="55"/>
                  <a:pt x="358" y="55"/>
                  <a:pt x="356" y="56"/>
                </a:cubicBezTo>
                <a:cubicBezTo>
                  <a:pt x="355" y="56"/>
                  <a:pt x="355" y="56"/>
                  <a:pt x="355" y="56"/>
                </a:cubicBezTo>
                <a:cubicBezTo>
                  <a:pt x="360" y="57"/>
                  <a:pt x="358" y="57"/>
                  <a:pt x="360" y="58"/>
                </a:cubicBezTo>
                <a:cubicBezTo>
                  <a:pt x="360" y="59"/>
                  <a:pt x="378" y="57"/>
                  <a:pt x="385" y="57"/>
                </a:cubicBezTo>
                <a:cubicBezTo>
                  <a:pt x="385" y="55"/>
                  <a:pt x="385" y="55"/>
                  <a:pt x="385" y="55"/>
                </a:cubicBezTo>
                <a:cubicBezTo>
                  <a:pt x="385" y="54"/>
                  <a:pt x="384" y="54"/>
                  <a:pt x="384" y="54"/>
                </a:cubicBezTo>
                <a:cubicBezTo>
                  <a:pt x="373" y="54"/>
                  <a:pt x="366" y="54"/>
                  <a:pt x="359" y="56"/>
                </a:cubicBezTo>
                <a:cubicBezTo>
                  <a:pt x="352" y="51"/>
                  <a:pt x="325" y="49"/>
                  <a:pt x="316" y="49"/>
                </a:cubicBezTo>
                <a:cubicBezTo>
                  <a:pt x="317" y="45"/>
                  <a:pt x="318" y="44"/>
                  <a:pt x="321" y="42"/>
                </a:cubicBezTo>
                <a:cubicBezTo>
                  <a:pt x="322" y="41"/>
                  <a:pt x="325" y="43"/>
                  <a:pt x="326" y="44"/>
                </a:cubicBezTo>
                <a:cubicBezTo>
                  <a:pt x="327" y="43"/>
                  <a:pt x="329" y="41"/>
                  <a:pt x="329" y="42"/>
                </a:cubicBezTo>
                <a:cubicBezTo>
                  <a:pt x="331" y="42"/>
                  <a:pt x="331" y="42"/>
                  <a:pt x="331" y="42"/>
                </a:cubicBezTo>
                <a:cubicBezTo>
                  <a:pt x="331" y="45"/>
                  <a:pt x="331" y="45"/>
                  <a:pt x="331" y="45"/>
                </a:cubicBezTo>
                <a:cubicBezTo>
                  <a:pt x="336" y="45"/>
                  <a:pt x="338" y="44"/>
                  <a:pt x="341" y="42"/>
                </a:cubicBezTo>
                <a:cubicBezTo>
                  <a:pt x="344" y="43"/>
                  <a:pt x="343" y="43"/>
                  <a:pt x="345" y="45"/>
                </a:cubicBezTo>
                <a:cubicBezTo>
                  <a:pt x="346" y="45"/>
                  <a:pt x="346" y="46"/>
                  <a:pt x="346" y="46"/>
                </a:cubicBezTo>
                <a:cubicBezTo>
                  <a:pt x="348" y="42"/>
                  <a:pt x="357" y="48"/>
                  <a:pt x="360" y="48"/>
                </a:cubicBezTo>
                <a:cubicBezTo>
                  <a:pt x="361" y="48"/>
                  <a:pt x="364" y="45"/>
                  <a:pt x="366" y="44"/>
                </a:cubicBezTo>
                <a:cubicBezTo>
                  <a:pt x="369" y="43"/>
                  <a:pt x="370" y="48"/>
                  <a:pt x="373" y="46"/>
                </a:cubicBezTo>
                <a:cubicBezTo>
                  <a:pt x="377" y="46"/>
                  <a:pt x="377" y="46"/>
                  <a:pt x="377" y="46"/>
                </a:cubicBezTo>
                <a:cubicBezTo>
                  <a:pt x="377" y="44"/>
                  <a:pt x="377" y="44"/>
                  <a:pt x="377" y="44"/>
                </a:cubicBezTo>
                <a:cubicBezTo>
                  <a:pt x="373" y="44"/>
                  <a:pt x="374" y="44"/>
                  <a:pt x="371" y="44"/>
                </a:cubicBezTo>
                <a:cubicBezTo>
                  <a:pt x="372" y="43"/>
                  <a:pt x="371" y="43"/>
                  <a:pt x="372" y="42"/>
                </a:cubicBezTo>
                <a:cubicBezTo>
                  <a:pt x="370" y="39"/>
                  <a:pt x="365" y="40"/>
                  <a:pt x="359" y="38"/>
                </a:cubicBezTo>
                <a:cubicBezTo>
                  <a:pt x="359" y="36"/>
                  <a:pt x="359" y="36"/>
                  <a:pt x="359" y="36"/>
                </a:cubicBezTo>
                <a:cubicBezTo>
                  <a:pt x="357" y="35"/>
                  <a:pt x="354" y="38"/>
                  <a:pt x="353" y="38"/>
                </a:cubicBezTo>
                <a:cubicBezTo>
                  <a:pt x="344" y="32"/>
                  <a:pt x="331" y="32"/>
                  <a:pt x="320" y="33"/>
                </a:cubicBezTo>
                <a:cubicBezTo>
                  <a:pt x="320" y="29"/>
                  <a:pt x="320" y="29"/>
                  <a:pt x="324" y="28"/>
                </a:cubicBezTo>
                <a:cubicBezTo>
                  <a:pt x="325" y="27"/>
                  <a:pt x="325" y="28"/>
                  <a:pt x="326" y="29"/>
                </a:cubicBezTo>
                <a:cubicBezTo>
                  <a:pt x="330" y="28"/>
                  <a:pt x="330" y="27"/>
                  <a:pt x="333" y="25"/>
                </a:cubicBezTo>
                <a:cubicBezTo>
                  <a:pt x="330" y="19"/>
                  <a:pt x="321" y="24"/>
                  <a:pt x="319" y="25"/>
                </a:cubicBezTo>
                <a:cubicBezTo>
                  <a:pt x="318" y="23"/>
                  <a:pt x="319" y="23"/>
                  <a:pt x="316" y="22"/>
                </a:cubicBezTo>
                <a:cubicBezTo>
                  <a:pt x="317" y="21"/>
                  <a:pt x="317" y="21"/>
                  <a:pt x="317" y="19"/>
                </a:cubicBezTo>
                <a:cubicBezTo>
                  <a:pt x="313" y="20"/>
                  <a:pt x="313" y="21"/>
                  <a:pt x="309" y="22"/>
                </a:cubicBezTo>
                <a:cubicBezTo>
                  <a:pt x="307" y="23"/>
                  <a:pt x="297" y="20"/>
                  <a:pt x="294" y="20"/>
                </a:cubicBezTo>
                <a:cubicBezTo>
                  <a:pt x="292" y="19"/>
                  <a:pt x="286" y="22"/>
                  <a:pt x="279" y="21"/>
                </a:cubicBezTo>
                <a:cubicBezTo>
                  <a:pt x="279" y="23"/>
                  <a:pt x="279" y="23"/>
                  <a:pt x="279" y="23"/>
                </a:cubicBezTo>
                <a:cubicBezTo>
                  <a:pt x="283" y="24"/>
                  <a:pt x="306" y="26"/>
                  <a:pt x="307" y="25"/>
                </a:cubicBezTo>
                <a:cubicBezTo>
                  <a:pt x="310" y="27"/>
                  <a:pt x="309" y="25"/>
                  <a:pt x="309" y="28"/>
                </a:cubicBezTo>
                <a:cubicBezTo>
                  <a:pt x="313" y="28"/>
                  <a:pt x="313" y="27"/>
                  <a:pt x="315" y="25"/>
                </a:cubicBezTo>
                <a:cubicBezTo>
                  <a:pt x="318" y="27"/>
                  <a:pt x="315" y="27"/>
                  <a:pt x="318" y="29"/>
                </a:cubicBezTo>
                <a:cubicBezTo>
                  <a:pt x="318" y="31"/>
                  <a:pt x="318" y="31"/>
                  <a:pt x="318" y="31"/>
                </a:cubicBezTo>
                <a:cubicBezTo>
                  <a:pt x="316" y="31"/>
                  <a:pt x="315" y="30"/>
                  <a:pt x="313" y="30"/>
                </a:cubicBezTo>
                <a:cubicBezTo>
                  <a:pt x="313" y="32"/>
                  <a:pt x="313" y="32"/>
                  <a:pt x="313" y="32"/>
                </a:cubicBezTo>
                <a:cubicBezTo>
                  <a:pt x="311" y="32"/>
                  <a:pt x="311" y="32"/>
                  <a:pt x="311" y="32"/>
                </a:cubicBezTo>
                <a:cubicBezTo>
                  <a:pt x="310" y="31"/>
                  <a:pt x="312" y="29"/>
                  <a:pt x="308" y="29"/>
                </a:cubicBezTo>
                <a:cubicBezTo>
                  <a:pt x="306" y="29"/>
                  <a:pt x="299" y="32"/>
                  <a:pt x="296" y="31"/>
                </a:cubicBezTo>
                <a:cubicBezTo>
                  <a:pt x="296" y="31"/>
                  <a:pt x="292" y="29"/>
                  <a:pt x="291" y="29"/>
                </a:cubicBezTo>
                <a:cubicBezTo>
                  <a:pt x="291" y="30"/>
                  <a:pt x="290" y="30"/>
                  <a:pt x="290" y="31"/>
                </a:cubicBezTo>
                <a:cubicBezTo>
                  <a:pt x="285" y="32"/>
                  <a:pt x="278" y="28"/>
                  <a:pt x="274" y="29"/>
                </a:cubicBezTo>
                <a:cubicBezTo>
                  <a:pt x="271" y="30"/>
                  <a:pt x="270" y="32"/>
                  <a:pt x="264" y="32"/>
                </a:cubicBezTo>
                <a:cubicBezTo>
                  <a:pt x="264" y="32"/>
                  <a:pt x="263" y="33"/>
                  <a:pt x="263" y="33"/>
                </a:cubicBezTo>
                <a:cubicBezTo>
                  <a:pt x="263" y="34"/>
                  <a:pt x="264" y="35"/>
                  <a:pt x="264" y="36"/>
                </a:cubicBezTo>
                <a:cubicBezTo>
                  <a:pt x="267" y="36"/>
                  <a:pt x="269" y="37"/>
                  <a:pt x="272" y="37"/>
                </a:cubicBezTo>
                <a:cubicBezTo>
                  <a:pt x="272" y="40"/>
                  <a:pt x="272" y="40"/>
                  <a:pt x="272" y="40"/>
                </a:cubicBezTo>
                <a:cubicBezTo>
                  <a:pt x="280" y="40"/>
                  <a:pt x="280" y="40"/>
                  <a:pt x="280" y="40"/>
                </a:cubicBezTo>
                <a:cubicBezTo>
                  <a:pt x="280" y="41"/>
                  <a:pt x="280" y="41"/>
                  <a:pt x="280" y="41"/>
                </a:cubicBezTo>
                <a:cubicBezTo>
                  <a:pt x="278" y="43"/>
                  <a:pt x="279" y="41"/>
                  <a:pt x="278" y="43"/>
                </a:cubicBezTo>
                <a:cubicBezTo>
                  <a:pt x="274" y="43"/>
                  <a:pt x="265" y="40"/>
                  <a:pt x="261" y="40"/>
                </a:cubicBezTo>
                <a:cubicBezTo>
                  <a:pt x="254" y="41"/>
                  <a:pt x="239" y="43"/>
                  <a:pt x="235" y="42"/>
                </a:cubicBezTo>
                <a:cubicBezTo>
                  <a:pt x="229" y="41"/>
                  <a:pt x="223" y="45"/>
                  <a:pt x="219" y="42"/>
                </a:cubicBezTo>
                <a:cubicBezTo>
                  <a:pt x="216" y="42"/>
                  <a:pt x="215" y="43"/>
                  <a:pt x="213" y="43"/>
                </a:cubicBezTo>
                <a:cubicBezTo>
                  <a:pt x="215" y="46"/>
                  <a:pt x="221" y="46"/>
                  <a:pt x="224" y="45"/>
                </a:cubicBezTo>
                <a:cubicBezTo>
                  <a:pt x="223" y="47"/>
                  <a:pt x="225" y="46"/>
                  <a:pt x="222" y="47"/>
                </a:cubicBezTo>
                <a:cubicBezTo>
                  <a:pt x="222" y="49"/>
                  <a:pt x="222" y="49"/>
                  <a:pt x="222" y="49"/>
                </a:cubicBezTo>
                <a:cubicBezTo>
                  <a:pt x="231" y="49"/>
                  <a:pt x="239" y="50"/>
                  <a:pt x="248" y="50"/>
                </a:cubicBezTo>
                <a:cubicBezTo>
                  <a:pt x="248" y="51"/>
                  <a:pt x="248" y="51"/>
                  <a:pt x="248" y="51"/>
                </a:cubicBezTo>
                <a:cubicBezTo>
                  <a:pt x="244" y="51"/>
                  <a:pt x="242" y="52"/>
                  <a:pt x="237" y="52"/>
                </a:cubicBezTo>
                <a:cubicBezTo>
                  <a:pt x="237" y="55"/>
                  <a:pt x="237" y="55"/>
                  <a:pt x="237" y="55"/>
                </a:cubicBezTo>
                <a:cubicBezTo>
                  <a:pt x="234" y="55"/>
                  <a:pt x="232" y="55"/>
                  <a:pt x="231" y="56"/>
                </a:cubicBezTo>
                <a:cubicBezTo>
                  <a:pt x="229" y="57"/>
                  <a:pt x="230" y="56"/>
                  <a:pt x="230" y="57"/>
                </a:cubicBezTo>
                <a:cubicBezTo>
                  <a:pt x="227" y="59"/>
                  <a:pt x="226" y="59"/>
                  <a:pt x="223" y="59"/>
                </a:cubicBezTo>
                <a:cubicBezTo>
                  <a:pt x="223" y="57"/>
                  <a:pt x="223" y="59"/>
                  <a:pt x="223" y="56"/>
                </a:cubicBezTo>
                <a:cubicBezTo>
                  <a:pt x="222" y="55"/>
                  <a:pt x="222" y="55"/>
                  <a:pt x="221" y="55"/>
                </a:cubicBezTo>
                <a:cubicBezTo>
                  <a:pt x="216" y="55"/>
                  <a:pt x="216" y="55"/>
                  <a:pt x="216" y="55"/>
                </a:cubicBezTo>
                <a:cubicBezTo>
                  <a:pt x="217" y="57"/>
                  <a:pt x="217" y="57"/>
                  <a:pt x="219" y="57"/>
                </a:cubicBezTo>
                <a:cubicBezTo>
                  <a:pt x="219" y="58"/>
                  <a:pt x="218" y="59"/>
                  <a:pt x="217" y="59"/>
                </a:cubicBezTo>
                <a:cubicBezTo>
                  <a:pt x="217" y="62"/>
                  <a:pt x="217" y="61"/>
                  <a:pt x="219" y="62"/>
                </a:cubicBezTo>
                <a:cubicBezTo>
                  <a:pt x="222" y="64"/>
                  <a:pt x="236" y="64"/>
                  <a:pt x="243" y="64"/>
                </a:cubicBezTo>
                <a:cubicBezTo>
                  <a:pt x="243" y="65"/>
                  <a:pt x="243" y="65"/>
                  <a:pt x="243" y="65"/>
                </a:cubicBezTo>
                <a:cubicBezTo>
                  <a:pt x="238" y="66"/>
                  <a:pt x="238" y="66"/>
                  <a:pt x="234" y="65"/>
                </a:cubicBezTo>
                <a:cubicBezTo>
                  <a:pt x="233" y="66"/>
                  <a:pt x="233" y="67"/>
                  <a:pt x="233" y="69"/>
                </a:cubicBezTo>
                <a:cubicBezTo>
                  <a:pt x="232" y="68"/>
                  <a:pt x="231" y="66"/>
                  <a:pt x="230" y="65"/>
                </a:cubicBezTo>
                <a:cubicBezTo>
                  <a:pt x="225" y="66"/>
                  <a:pt x="223" y="70"/>
                  <a:pt x="219" y="66"/>
                </a:cubicBezTo>
                <a:cubicBezTo>
                  <a:pt x="216" y="67"/>
                  <a:pt x="214" y="68"/>
                  <a:pt x="214" y="71"/>
                </a:cubicBezTo>
                <a:cubicBezTo>
                  <a:pt x="211" y="69"/>
                  <a:pt x="213" y="70"/>
                  <a:pt x="210" y="70"/>
                </a:cubicBezTo>
                <a:cubicBezTo>
                  <a:pt x="212" y="68"/>
                  <a:pt x="211" y="68"/>
                  <a:pt x="214" y="68"/>
                </a:cubicBezTo>
                <a:cubicBezTo>
                  <a:pt x="214" y="67"/>
                  <a:pt x="214" y="67"/>
                  <a:pt x="214" y="67"/>
                </a:cubicBezTo>
                <a:cubicBezTo>
                  <a:pt x="213" y="67"/>
                  <a:pt x="213" y="67"/>
                  <a:pt x="213" y="67"/>
                </a:cubicBezTo>
                <a:cubicBezTo>
                  <a:pt x="211" y="66"/>
                  <a:pt x="193" y="66"/>
                  <a:pt x="188" y="66"/>
                </a:cubicBezTo>
                <a:cubicBezTo>
                  <a:pt x="189" y="69"/>
                  <a:pt x="190" y="68"/>
                  <a:pt x="191" y="71"/>
                </a:cubicBezTo>
                <a:cubicBezTo>
                  <a:pt x="195" y="70"/>
                  <a:pt x="198" y="70"/>
                  <a:pt x="202" y="70"/>
                </a:cubicBezTo>
                <a:cubicBezTo>
                  <a:pt x="202" y="72"/>
                  <a:pt x="202" y="72"/>
                  <a:pt x="202" y="72"/>
                </a:cubicBezTo>
                <a:cubicBezTo>
                  <a:pt x="203" y="72"/>
                  <a:pt x="203" y="72"/>
                  <a:pt x="203" y="72"/>
                </a:cubicBezTo>
                <a:cubicBezTo>
                  <a:pt x="204" y="71"/>
                  <a:pt x="206" y="69"/>
                  <a:pt x="209" y="70"/>
                </a:cubicBezTo>
                <a:cubicBezTo>
                  <a:pt x="211" y="70"/>
                  <a:pt x="215" y="74"/>
                  <a:pt x="218" y="74"/>
                </a:cubicBezTo>
                <a:cubicBezTo>
                  <a:pt x="222" y="75"/>
                  <a:pt x="229" y="70"/>
                  <a:pt x="235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6" y="76"/>
                  <a:pt x="237" y="75"/>
                  <a:pt x="234" y="76"/>
                </a:cubicBezTo>
                <a:cubicBezTo>
                  <a:pt x="232" y="77"/>
                  <a:pt x="217" y="78"/>
                  <a:pt x="216" y="75"/>
                </a:cubicBezTo>
                <a:cubicBezTo>
                  <a:pt x="214" y="76"/>
                  <a:pt x="213" y="76"/>
                  <a:pt x="212" y="76"/>
                </a:cubicBezTo>
                <a:cubicBezTo>
                  <a:pt x="212" y="78"/>
                  <a:pt x="212" y="78"/>
                  <a:pt x="213" y="79"/>
                </a:cubicBezTo>
                <a:cubicBezTo>
                  <a:pt x="210" y="83"/>
                  <a:pt x="199" y="80"/>
                  <a:pt x="192" y="81"/>
                </a:cubicBezTo>
                <a:cubicBezTo>
                  <a:pt x="194" y="84"/>
                  <a:pt x="196" y="82"/>
                  <a:pt x="197" y="87"/>
                </a:cubicBezTo>
                <a:cubicBezTo>
                  <a:pt x="199" y="86"/>
                  <a:pt x="204" y="85"/>
                  <a:pt x="206" y="84"/>
                </a:cubicBezTo>
                <a:cubicBezTo>
                  <a:pt x="210" y="85"/>
                  <a:pt x="214" y="87"/>
                  <a:pt x="216" y="90"/>
                </a:cubicBezTo>
                <a:cubicBezTo>
                  <a:pt x="219" y="89"/>
                  <a:pt x="218" y="89"/>
                  <a:pt x="219" y="88"/>
                </a:cubicBezTo>
                <a:cubicBezTo>
                  <a:pt x="221" y="91"/>
                  <a:pt x="221" y="92"/>
                  <a:pt x="223" y="93"/>
                </a:cubicBezTo>
                <a:cubicBezTo>
                  <a:pt x="223" y="94"/>
                  <a:pt x="223" y="94"/>
                  <a:pt x="223" y="94"/>
                </a:cubicBezTo>
                <a:cubicBezTo>
                  <a:pt x="219" y="93"/>
                  <a:pt x="220" y="93"/>
                  <a:pt x="215" y="93"/>
                </a:cubicBezTo>
                <a:cubicBezTo>
                  <a:pt x="214" y="94"/>
                  <a:pt x="214" y="94"/>
                  <a:pt x="214" y="94"/>
                </a:cubicBezTo>
                <a:cubicBezTo>
                  <a:pt x="214" y="98"/>
                  <a:pt x="214" y="98"/>
                  <a:pt x="214" y="98"/>
                </a:cubicBezTo>
                <a:cubicBezTo>
                  <a:pt x="201" y="98"/>
                  <a:pt x="183" y="96"/>
                  <a:pt x="177" y="99"/>
                </a:cubicBezTo>
                <a:cubicBezTo>
                  <a:pt x="173" y="99"/>
                  <a:pt x="173" y="99"/>
                  <a:pt x="173" y="99"/>
                </a:cubicBezTo>
                <a:cubicBezTo>
                  <a:pt x="173" y="101"/>
                  <a:pt x="174" y="103"/>
                  <a:pt x="174" y="105"/>
                </a:cubicBezTo>
                <a:cubicBezTo>
                  <a:pt x="173" y="105"/>
                  <a:pt x="171" y="107"/>
                  <a:pt x="170" y="108"/>
                </a:cubicBezTo>
                <a:cubicBezTo>
                  <a:pt x="165" y="110"/>
                  <a:pt x="164" y="104"/>
                  <a:pt x="162" y="109"/>
                </a:cubicBezTo>
                <a:cubicBezTo>
                  <a:pt x="158" y="109"/>
                  <a:pt x="159" y="110"/>
                  <a:pt x="159" y="107"/>
                </a:cubicBezTo>
                <a:cubicBezTo>
                  <a:pt x="156" y="106"/>
                  <a:pt x="156" y="106"/>
                  <a:pt x="152" y="107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7" y="110"/>
                  <a:pt x="180" y="112"/>
                  <a:pt x="183" y="113"/>
                </a:cubicBezTo>
                <a:cubicBezTo>
                  <a:pt x="184" y="113"/>
                  <a:pt x="184" y="113"/>
                  <a:pt x="184" y="113"/>
                </a:cubicBezTo>
                <a:cubicBezTo>
                  <a:pt x="183" y="116"/>
                  <a:pt x="183" y="116"/>
                  <a:pt x="184" y="118"/>
                </a:cubicBezTo>
                <a:cubicBezTo>
                  <a:pt x="182" y="118"/>
                  <a:pt x="180" y="117"/>
                  <a:pt x="178" y="117"/>
                </a:cubicBezTo>
                <a:cubicBezTo>
                  <a:pt x="178" y="115"/>
                  <a:pt x="178" y="115"/>
                  <a:pt x="178" y="115"/>
                </a:cubicBezTo>
                <a:cubicBezTo>
                  <a:pt x="174" y="114"/>
                  <a:pt x="168" y="120"/>
                  <a:pt x="167" y="121"/>
                </a:cubicBezTo>
                <a:cubicBezTo>
                  <a:pt x="167" y="121"/>
                  <a:pt x="154" y="117"/>
                  <a:pt x="152" y="117"/>
                </a:cubicBezTo>
                <a:cubicBezTo>
                  <a:pt x="137" y="120"/>
                  <a:pt x="127" y="120"/>
                  <a:pt x="115" y="120"/>
                </a:cubicBezTo>
                <a:cubicBezTo>
                  <a:pt x="115" y="122"/>
                  <a:pt x="116" y="124"/>
                  <a:pt x="115" y="126"/>
                </a:cubicBezTo>
                <a:cubicBezTo>
                  <a:pt x="114" y="130"/>
                  <a:pt x="111" y="129"/>
                  <a:pt x="112" y="135"/>
                </a:cubicBezTo>
                <a:cubicBezTo>
                  <a:pt x="108" y="136"/>
                  <a:pt x="102" y="138"/>
                  <a:pt x="99" y="140"/>
                </a:cubicBezTo>
                <a:cubicBezTo>
                  <a:pt x="99" y="141"/>
                  <a:pt x="99" y="141"/>
                  <a:pt x="98" y="143"/>
                </a:cubicBezTo>
                <a:cubicBezTo>
                  <a:pt x="96" y="143"/>
                  <a:pt x="96" y="143"/>
                  <a:pt x="96" y="143"/>
                </a:cubicBezTo>
                <a:cubicBezTo>
                  <a:pt x="95" y="144"/>
                  <a:pt x="95" y="144"/>
                  <a:pt x="95" y="146"/>
                </a:cubicBezTo>
                <a:cubicBezTo>
                  <a:pt x="93" y="147"/>
                  <a:pt x="91" y="147"/>
                  <a:pt x="90" y="147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95" y="151"/>
                  <a:pt x="96" y="152"/>
                  <a:pt x="100" y="151"/>
                </a:cubicBezTo>
                <a:cubicBezTo>
                  <a:pt x="102" y="153"/>
                  <a:pt x="101" y="152"/>
                  <a:pt x="103" y="153"/>
                </a:cubicBezTo>
                <a:cubicBezTo>
                  <a:pt x="102" y="155"/>
                  <a:pt x="103" y="154"/>
                  <a:pt x="99" y="155"/>
                </a:cubicBezTo>
                <a:cubicBezTo>
                  <a:pt x="100" y="158"/>
                  <a:pt x="98" y="162"/>
                  <a:pt x="97" y="163"/>
                </a:cubicBezTo>
                <a:cubicBezTo>
                  <a:pt x="95" y="167"/>
                  <a:pt x="90" y="168"/>
                  <a:pt x="85" y="169"/>
                </a:cubicBezTo>
                <a:cubicBezTo>
                  <a:pt x="86" y="172"/>
                  <a:pt x="86" y="174"/>
                  <a:pt x="88" y="176"/>
                </a:cubicBezTo>
                <a:cubicBezTo>
                  <a:pt x="87" y="178"/>
                  <a:pt x="87" y="179"/>
                  <a:pt x="85" y="180"/>
                </a:cubicBezTo>
                <a:cubicBezTo>
                  <a:pt x="83" y="182"/>
                  <a:pt x="77" y="183"/>
                  <a:pt x="73" y="183"/>
                </a:cubicBezTo>
                <a:cubicBezTo>
                  <a:pt x="73" y="185"/>
                  <a:pt x="73" y="185"/>
                  <a:pt x="73" y="185"/>
                </a:cubicBezTo>
                <a:cubicBezTo>
                  <a:pt x="76" y="186"/>
                  <a:pt x="75" y="185"/>
                  <a:pt x="79" y="185"/>
                </a:cubicBezTo>
                <a:cubicBezTo>
                  <a:pt x="77" y="187"/>
                  <a:pt x="74" y="187"/>
                  <a:pt x="72" y="189"/>
                </a:cubicBezTo>
                <a:cubicBezTo>
                  <a:pt x="68" y="192"/>
                  <a:pt x="70" y="194"/>
                  <a:pt x="64" y="196"/>
                </a:cubicBezTo>
                <a:cubicBezTo>
                  <a:pt x="65" y="199"/>
                  <a:pt x="67" y="202"/>
                  <a:pt x="71" y="203"/>
                </a:cubicBezTo>
                <a:cubicBezTo>
                  <a:pt x="69" y="205"/>
                  <a:pt x="67" y="205"/>
                  <a:pt x="64" y="206"/>
                </a:cubicBezTo>
                <a:cubicBezTo>
                  <a:pt x="64" y="208"/>
                  <a:pt x="64" y="207"/>
                  <a:pt x="63" y="208"/>
                </a:cubicBezTo>
                <a:cubicBezTo>
                  <a:pt x="65" y="209"/>
                  <a:pt x="66" y="209"/>
                  <a:pt x="68" y="209"/>
                </a:cubicBezTo>
                <a:cubicBezTo>
                  <a:pt x="67" y="211"/>
                  <a:pt x="67" y="211"/>
                  <a:pt x="65" y="212"/>
                </a:cubicBezTo>
                <a:cubicBezTo>
                  <a:pt x="67" y="215"/>
                  <a:pt x="67" y="213"/>
                  <a:pt x="70" y="213"/>
                </a:cubicBezTo>
                <a:cubicBezTo>
                  <a:pt x="70" y="214"/>
                  <a:pt x="70" y="214"/>
                  <a:pt x="70" y="214"/>
                </a:cubicBezTo>
                <a:cubicBezTo>
                  <a:pt x="67" y="214"/>
                  <a:pt x="67" y="214"/>
                  <a:pt x="67" y="214"/>
                </a:cubicBezTo>
                <a:cubicBezTo>
                  <a:pt x="67" y="217"/>
                  <a:pt x="67" y="217"/>
                  <a:pt x="67" y="217"/>
                </a:cubicBezTo>
                <a:cubicBezTo>
                  <a:pt x="69" y="217"/>
                  <a:pt x="70" y="217"/>
                  <a:pt x="71" y="216"/>
                </a:cubicBezTo>
                <a:cubicBezTo>
                  <a:pt x="74" y="216"/>
                  <a:pt x="74" y="216"/>
                  <a:pt x="74" y="216"/>
                </a:cubicBezTo>
                <a:cubicBezTo>
                  <a:pt x="73" y="219"/>
                  <a:pt x="73" y="218"/>
                  <a:pt x="72" y="219"/>
                </a:cubicBezTo>
                <a:cubicBezTo>
                  <a:pt x="73" y="223"/>
                  <a:pt x="73" y="222"/>
                  <a:pt x="75" y="225"/>
                </a:cubicBezTo>
                <a:cubicBezTo>
                  <a:pt x="78" y="224"/>
                  <a:pt x="78" y="224"/>
                  <a:pt x="79" y="222"/>
                </a:cubicBezTo>
                <a:cubicBezTo>
                  <a:pt x="80" y="223"/>
                  <a:pt x="80" y="222"/>
                  <a:pt x="80" y="224"/>
                </a:cubicBezTo>
                <a:cubicBezTo>
                  <a:pt x="81" y="224"/>
                  <a:pt x="81" y="224"/>
                  <a:pt x="81" y="224"/>
                </a:cubicBezTo>
                <a:cubicBezTo>
                  <a:pt x="81" y="226"/>
                  <a:pt x="81" y="225"/>
                  <a:pt x="80" y="226"/>
                </a:cubicBezTo>
                <a:cubicBezTo>
                  <a:pt x="79" y="227"/>
                  <a:pt x="80" y="226"/>
                  <a:pt x="78" y="227"/>
                </a:cubicBezTo>
                <a:cubicBezTo>
                  <a:pt x="78" y="230"/>
                  <a:pt x="78" y="230"/>
                  <a:pt x="78" y="230"/>
                </a:cubicBezTo>
                <a:cubicBezTo>
                  <a:pt x="80" y="231"/>
                  <a:pt x="80" y="231"/>
                  <a:pt x="83" y="232"/>
                </a:cubicBezTo>
                <a:cubicBezTo>
                  <a:pt x="84" y="233"/>
                  <a:pt x="83" y="232"/>
                  <a:pt x="84" y="233"/>
                </a:cubicBezTo>
                <a:cubicBezTo>
                  <a:pt x="84" y="236"/>
                  <a:pt x="84" y="236"/>
                  <a:pt x="83" y="237"/>
                </a:cubicBezTo>
                <a:cubicBezTo>
                  <a:pt x="78" y="237"/>
                  <a:pt x="79" y="237"/>
                  <a:pt x="75" y="236"/>
                </a:cubicBezTo>
                <a:cubicBezTo>
                  <a:pt x="74" y="237"/>
                  <a:pt x="74" y="237"/>
                  <a:pt x="74" y="237"/>
                </a:cubicBezTo>
                <a:cubicBezTo>
                  <a:pt x="76" y="240"/>
                  <a:pt x="79" y="239"/>
                  <a:pt x="80" y="240"/>
                </a:cubicBezTo>
                <a:cubicBezTo>
                  <a:pt x="81" y="240"/>
                  <a:pt x="82" y="241"/>
                  <a:pt x="82" y="241"/>
                </a:cubicBezTo>
                <a:cubicBezTo>
                  <a:pt x="82" y="243"/>
                  <a:pt x="82" y="245"/>
                  <a:pt x="81" y="246"/>
                </a:cubicBezTo>
                <a:cubicBezTo>
                  <a:pt x="80" y="250"/>
                  <a:pt x="74" y="253"/>
                  <a:pt x="69" y="253"/>
                </a:cubicBezTo>
                <a:cubicBezTo>
                  <a:pt x="69" y="256"/>
                  <a:pt x="69" y="256"/>
                  <a:pt x="69" y="256"/>
                </a:cubicBezTo>
                <a:cubicBezTo>
                  <a:pt x="65" y="256"/>
                  <a:pt x="65" y="256"/>
                  <a:pt x="63" y="254"/>
                </a:cubicBezTo>
                <a:cubicBezTo>
                  <a:pt x="60" y="255"/>
                  <a:pt x="61" y="255"/>
                  <a:pt x="59" y="256"/>
                </a:cubicBezTo>
                <a:cubicBezTo>
                  <a:pt x="60" y="259"/>
                  <a:pt x="63" y="260"/>
                  <a:pt x="67" y="260"/>
                </a:cubicBezTo>
                <a:cubicBezTo>
                  <a:pt x="65" y="263"/>
                  <a:pt x="60" y="263"/>
                  <a:pt x="59" y="267"/>
                </a:cubicBezTo>
                <a:cubicBezTo>
                  <a:pt x="57" y="271"/>
                  <a:pt x="62" y="272"/>
                  <a:pt x="54" y="275"/>
                </a:cubicBezTo>
                <a:cubicBezTo>
                  <a:pt x="55" y="277"/>
                  <a:pt x="54" y="276"/>
                  <a:pt x="55" y="277"/>
                </a:cubicBezTo>
                <a:cubicBezTo>
                  <a:pt x="55" y="278"/>
                  <a:pt x="55" y="278"/>
                  <a:pt x="55" y="278"/>
                </a:cubicBezTo>
                <a:cubicBezTo>
                  <a:pt x="57" y="277"/>
                  <a:pt x="55" y="278"/>
                  <a:pt x="56" y="276"/>
                </a:cubicBezTo>
                <a:cubicBezTo>
                  <a:pt x="57" y="277"/>
                  <a:pt x="58" y="278"/>
                  <a:pt x="59" y="279"/>
                </a:cubicBezTo>
                <a:cubicBezTo>
                  <a:pt x="59" y="280"/>
                  <a:pt x="59" y="280"/>
                  <a:pt x="60" y="283"/>
                </a:cubicBezTo>
                <a:cubicBezTo>
                  <a:pt x="56" y="287"/>
                  <a:pt x="56" y="289"/>
                  <a:pt x="49" y="288"/>
                </a:cubicBezTo>
                <a:cubicBezTo>
                  <a:pt x="49" y="289"/>
                  <a:pt x="49" y="289"/>
                  <a:pt x="48" y="289"/>
                </a:cubicBezTo>
                <a:cubicBezTo>
                  <a:pt x="50" y="292"/>
                  <a:pt x="55" y="293"/>
                  <a:pt x="57" y="292"/>
                </a:cubicBezTo>
                <a:cubicBezTo>
                  <a:pt x="59" y="293"/>
                  <a:pt x="60" y="297"/>
                  <a:pt x="61" y="297"/>
                </a:cubicBezTo>
                <a:cubicBezTo>
                  <a:pt x="59" y="300"/>
                  <a:pt x="54" y="301"/>
                  <a:pt x="51" y="303"/>
                </a:cubicBezTo>
                <a:cubicBezTo>
                  <a:pt x="51" y="304"/>
                  <a:pt x="51" y="304"/>
                  <a:pt x="51" y="304"/>
                </a:cubicBezTo>
                <a:cubicBezTo>
                  <a:pt x="51" y="306"/>
                  <a:pt x="50" y="302"/>
                  <a:pt x="50" y="302"/>
                </a:cubicBezTo>
                <a:cubicBezTo>
                  <a:pt x="47" y="302"/>
                  <a:pt x="44" y="303"/>
                  <a:pt x="42" y="303"/>
                </a:cubicBezTo>
                <a:cubicBezTo>
                  <a:pt x="42" y="305"/>
                  <a:pt x="42" y="305"/>
                  <a:pt x="42" y="305"/>
                </a:cubicBezTo>
                <a:cubicBezTo>
                  <a:pt x="45" y="305"/>
                  <a:pt x="50" y="305"/>
                  <a:pt x="52" y="306"/>
                </a:cubicBezTo>
                <a:cubicBezTo>
                  <a:pt x="55" y="305"/>
                  <a:pt x="53" y="306"/>
                  <a:pt x="53" y="303"/>
                </a:cubicBezTo>
                <a:cubicBezTo>
                  <a:pt x="59" y="307"/>
                  <a:pt x="64" y="307"/>
                  <a:pt x="66" y="312"/>
                </a:cubicBezTo>
                <a:cubicBezTo>
                  <a:pt x="67" y="312"/>
                  <a:pt x="67" y="312"/>
                  <a:pt x="67" y="312"/>
                </a:cubicBezTo>
                <a:cubicBezTo>
                  <a:pt x="66" y="313"/>
                  <a:pt x="59" y="316"/>
                  <a:pt x="57" y="317"/>
                </a:cubicBezTo>
                <a:cubicBezTo>
                  <a:pt x="57" y="320"/>
                  <a:pt x="57" y="320"/>
                  <a:pt x="57" y="320"/>
                </a:cubicBezTo>
                <a:cubicBezTo>
                  <a:pt x="62" y="319"/>
                  <a:pt x="61" y="319"/>
                  <a:pt x="65" y="320"/>
                </a:cubicBezTo>
                <a:cubicBezTo>
                  <a:pt x="65" y="330"/>
                  <a:pt x="59" y="325"/>
                  <a:pt x="53" y="329"/>
                </a:cubicBezTo>
                <a:cubicBezTo>
                  <a:pt x="52" y="330"/>
                  <a:pt x="52" y="330"/>
                  <a:pt x="52" y="332"/>
                </a:cubicBezTo>
                <a:cubicBezTo>
                  <a:pt x="56" y="332"/>
                  <a:pt x="59" y="331"/>
                  <a:pt x="61" y="330"/>
                </a:cubicBezTo>
                <a:cubicBezTo>
                  <a:pt x="63" y="330"/>
                  <a:pt x="63" y="330"/>
                  <a:pt x="63" y="330"/>
                </a:cubicBezTo>
                <a:cubicBezTo>
                  <a:pt x="63" y="331"/>
                  <a:pt x="63" y="332"/>
                  <a:pt x="62" y="333"/>
                </a:cubicBezTo>
                <a:cubicBezTo>
                  <a:pt x="57" y="334"/>
                  <a:pt x="58" y="333"/>
                  <a:pt x="53" y="336"/>
                </a:cubicBezTo>
                <a:cubicBezTo>
                  <a:pt x="53" y="338"/>
                  <a:pt x="53" y="337"/>
                  <a:pt x="54" y="338"/>
                </a:cubicBezTo>
                <a:cubicBezTo>
                  <a:pt x="53" y="343"/>
                  <a:pt x="52" y="343"/>
                  <a:pt x="48" y="342"/>
                </a:cubicBezTo>
                <a:cubicBezTo>
                  <a:pt x="48" y="344"/>
                  <a:pt x="47" y="344"/>
                  <a:pt x="47" y="347"/>
                </a:cubicBezTo>
                <a:cubicBezTo>
                  <a:pt x="49" y="347"/>
                  <a:pt x="49" y="347"/>
                  <a:pt x="50" y="346"/>
                </a:cubicBezTo>
                <a:cubicBezTo>
                  <a:pt x="52" y="349"/>
                  <a:pt x="51" y="351"/>
                  <a:pt x="51" y="354"/>
                </a:cubicBezTo>
                <a:cubicBezTo>
                  <a:pt x="53" y="353"/>
                  <a:pt x="52" y="353"/>
                  <a:pt x="54" y="352"/>
                </a:cubicBezTo>
                <a:cubicBezTo>
                  <a:pt x="58" y="362"/>
                  <a:pt x="67" y="358"/>
                  <a:pt x="67" y="368"/>
                </a:cubicBezTo>
                <a:cubicBezTo>
                  <a:pt x="63" y="369"/>
                  <a:pt x="59" y="370"/>
                  <a:pt x="57" y="373"/>
                </a:cubicBezTo>
                <a:cubicBezTo>
                  <a:pt x="55" y="373"/>
                  <a:pt x="55" y="373"/>
                  <a:pt x="55" y="373"/>
                </a:cubicBezTo>
                <a:cubicBezTo>
                  <a:pt x="54" y="370"/>
                  <a:pt x="53" y="371"/>
                  <a:pt x="52" y="370"/>
                </a:cubicBezTo>
                <a:cubicBezTo>
                  <a:pt x="49" y="371"/>
                  <a:pt x="49" y="371"/>
                  <a:pt x="47" y="373"/>
                </a:cubicBezTo>
                <a:cubicBezTo>
                  <a:pt x="47" y="374"/>
                  <a:pt x="47" y="374"/>
                  <a:pt x="47" y="374"/>
                </a:cubicBezTo>
                <a:cubicBezTo>
                  <a:pt x="50" y="373"/>
                  <a:pt x="48" y="375"/>
                  <a:pt x="49" y="373"/>
                </a:cubicBezTo>
                <a:cubicBezTo>
                  <a:pt x="50" y="374"/>
                  <a:pt x="50" y="375"/>
                  <a:pt x="51" y="378"/>
                </a:cubicBezTo>
                <a:cubicBezTo>
                  <a:pt x="52" y="378"/>
                  <a:pt x="53" y="377"/>
                  <a:pt x="54" y="376"/>
                </a:cubicBezTo>
                <a:cubicBezTo>
                  <a:pt x="56" y="378"/>
                  <a:pt x="58" y="383"/>
                  <a:pt x="59" y="386"/>
                </a:cubicBezTo>
                <a:cubicBezTo>
                  <a:pt x="58" y="387"/>
                  <a:pt x="59" y="386"/>
                  <a:pt x="58" y="387"/>
                </a:cubicBezTo>
                <a:cubicBezTo>
                  <a:pt x="58" y="390"/>
                  <a:pt x="58" y="390"/>
                  <a:pt x="58" y="390"/>
                </a:cubicBezTo>
                <a:cubicBezTo>
                  <a:pt x="58" y="389"/>
                  <a:pt x="59" y="388"/>
                  <a:pt x="60" y="388"/>
                </a:cubicBezTo>
                <a:cubicBezTo>
                  <a:pt x="62" y="396"/>
                  <a:pt x="65" y="395"/>
                  <a:pt x="72" y="398"/>
                </a:cubicBezTo>
                <a:cubicBezTo>
                  <a:pt x="73" y="399"/>
                  <a:pt x="74" y="401"/>
                  <a:pt x="76" y="402"/>
                </a:cubicBezTo>
                <a:cubicBezTo>
                  <a:pt x="85" y="407"/>
                  <a:pt x="101" y="403"/>
                  <a:pt x="113" y="399"/>
                </a:cubicBezTo>
                <a:cubicBezTo>
                  <a:pt x="118" y="397"/>
                  <a:pt x="129" y="402"/>
                  <a:pt x="135" y="399"/>
                </a:cubicBezTo>
                <a:cubicBezTo>
                  <a:pt x="135" y="397"/>
                  <a:pt x="135" y="397"/>
                  <a:pt x="135" y="397"/>
                </a:cubicBezTo>
                <a:cubicBezTo>
                  <a:pt x="141" y="397"/>
                  <a:pt x="146" y="398"/>
                  <a:pt x="151" y="398"/>
                </a:cubicBezTo>
                <a:cubicBezTo>
                  <a:pt x="155" y="398"/>
                  <a:pt x="174" y="399"/>
                  <a:pt x="180" y="395"/>
                </a:cubicBezTo>
                <a:cubicBezTo>
                  <a:pt x="181" y="395"/>
                  <a:pt x="181" y="395"/>
                  <a:pt x="181" y="395"/>
                </a:cubicBezTo>
                <a:cubicBezTo>
                  <a:pt x="179" y="393"/>
                  <a:pt x="181" y="394"/>
                  <a:pt x="177" y="394"/>
                </a:cubicBezTo>
                <a:cubicBezTo>
                  <a:pt x="178" y="393"/>
                  <a:pt x="178" y="393"/>
                  <a:pt x="178" y="392"/>
                </a:cubicBezTo>
                <a:cubicBezTo>
                  <a:pt x="178" y="390"/>
                  <a:pt x="178" y="390"/>
                  <a:pt x="178" y="390"/>
                </a:cubicBezTo>
                <a:cubicBezTo>
                  <a:pt x="184" y="390"/>
                  <a:pt x="184" y="390"/>
                  <a:pt x="184" y="390"/>
                </a:cubicBezTo>
                <a:cubicBezTo>
                  <a:pt x="184" y="388"/>
                  <a:pt x="184" y="388"/>
                  <a:pt x="184" y="388"/>
                </a:cubicBezTo>
                <a:cubicBezTo>
                  <a:pt x="180" y="388"/>
                  <a:pt x="180" y="388"/>
                  <a:pt x="180" y="388"/>
                </a:cubicBezTo>
                <a:cubicBezTo>
                  <a:pt x="181" y="385"/>
                  <a:pt x="180" y="386"/>
                  <a:pt x="183" y="387"/>
                </a:cubicBezTo>
                <a:cubicBezTo>
                  <a:pt x="182" y="385"/>
                  <a:pt x="182" y="386"/>
                  <a:pt x="182" y="385"/>
                </a:cubicBezTo>
                <a:cubicBezTo>
                  <a:pt x="183" y="383"/>
                  <a:pt x="192" y="379"/>
                  <a:pt x="195" y="380"/>
                </a:cubicBezTo>
                <a:cubicBezTo>
                  <a:pt x="196" y="380"/>
                  <a:pt x="198" y="383"/>
                  <a:pt x="202" y="382"/>
                </a:cubicBezTo>
                <a:cubicBezTo>
                  <a:pt x="203" y="382"/>
                  <a:pt x="207" y="380"/>
                  <a:pt x="208" y="380"/>
                </a:cubicBezTo>
                <a:cubicBezTo>
                  <a:pt x="210" y="381"/>
                  <a:pt x="211" y="382"/>
                  <a:pt x="215" y="381"/>
                </a:cubicBezTo>
                <a:cubicBezTo>
                  <a:pt x="215" y="381"/>
                  <a:pt x="215" y="380"/>
                  <a:pt x="216" y="380"/>
                </a:cubicBezTo>
                <a:cubicBezTo>
                  <a:pt x="216" y="381"/>
                  <a:pt x="215" y="383"/>
                  <a:pt x="217" y="382"/>
                </a:cubicBezTo>
                <a:cubicBezTo>
                  <a:pt x="222" y="380"/>
                  <a:pt x="232" y="379"/>
                  <a:pt x="235" y="378"/>
                </a:cubicBezTo>
                <a:cubicBezTo>
                  <a:pt x="239" y="378"/>
                  <a:pt x="237" y="381"/>
                  <a:pt x="241" y="378"/>
                </a:cubicBezTo>
                <a:cubicBezTo>
                  <a:pt x="249" y="378"/>
                  <a:pt x="249" y="378"/>
                  <a:pt x="249" y="378"/>
                </a:cubicBezTo>
                <a:cubicBezTo>
                  <a:pt x="249" y="377"/>
                  <a:pt x="249" y="377"/>
                  <a:pt x="250" y="376"/>
                </a:cubicBezTo>
                <a:cubicBezTo>
                  <a:pt x="250" y="373"/>
                  <a:pt x="250" y="373"/>
                  <a:pt x="250" y="373"/>
                </a:cubicBezTo>
                <a:cubicBezTo>
                  <a:pt x="248" y="374"/>
                  <a:pt x="248" y="374"/>
                  <a:pt x="247" y="375"/>
                </a:cubicBezTo>
                <a:cubicBezTo>
                  <a:pt x="241" y="375"/>
                  <a:pt x="241" y="375"/>
                  <a:pt x="241" y="375"/>
                </a:cubicBezTo>
                <a:cubicBezTo>
                  <a:pt x="243" y="374"/>
                  <a:pt x="243" y="375"/>
                  <a:pt x="243" y="372"/>
                </a:cubicBezTo>
                <a:cubicBezTo>
                  <a:pt x="240" y="372"/>
                  <a:pt x="240" y="372"/>
                  <a:pt x="240" y="372"/>
                </a:cubicBezTo>
                <a:cubicBezTo>
                  <a:pt x="240" y="374"/>
                  <a:pt x="240" y="373"/>
                  <a:pt x="240" y="375"/>
                </a:cubicBezTo>
                <a:cubicBezTo>
                  <a:pt x="238" y="374"/>
                  <a:pt x="239" y="375"/>
                  <a:pt x="237" y="373"/>
                </a:cubicBezTo>
                <a:cubicBezTo>
                  <a:pt x="232" y="375"/>
                  <a:pt x="233" y="376"/>
                  <a:pt x="223" y="376"/>
                </a:cubicBezTo>
                <a:cubicBezTo>
                  <a:pt x="223" y="375"/>
                  <a:pt x="223" y="375"/>
                  <a:pt x="222" y="374"/>
                </a:cubicBezTo>
                <a:cubicBezTo>
                  <a:pt x="225" y="372"/>
                  <a:pt x="233" y="370"/>
                  <a:pt x="234" y="369"/>
                </a:cubicBezTo>
                <a:cubicBezTo>
                  <a:pt x="236" y="370"/>
                  <a:pt x="235" y="368"/>
                  <a:pt x="236" y="372"/>
                </a:cubicBezTo>
                <a:cubicBezTo>
                  <a:pt x="242" y="370"/>
                  <a:pt x="248" y="368"/>
                  <a:pt x="255" y="369"/>
                </a:cubicBezTo>
                <a:cubicBezTo>
                  <a:pt x="255" y="365"/>
                  <a:pt x="255" y="365"/>
                  <a:pt x="255" y="365"/>
                </a:cubicBezTo>
                <a:cubicBezTo>
                  <a:pt x="256" y="365"/>
                  <a:pt x="256" y="365"/>
                  <a:pt x="257" y="364"/>
                </a:cubicBezTo>
                <a:cubicBezTo>
                  <a:pt x="260" y="365"/>
                  <a:pt x="258" y="364"/>
                  <a:pt x="259" y="367"/>
                </a:cubicBezTo>
                <a:cubicBezTo>
                  <a:pt x="264" y="367"/>
                  <a:pt x="268" y="368"/>
                  <a:pt x="272" y="369"/>
                </a:cubicBezTo>
                <a:cubicBezTo>
                  <a:pt x="279" y="370"/>
                  <a:pt x="285" y="367"/>
                  <a:pt x="295" y="367"/>
                </a:cubicBezTo>
                <a:cubicBezTo>
                  <a:pt x="295" y="362"/>
                  <a:pt x="295" y="362"/>
                  <a:pt x="295" y="362"/>
                </a:cubicBezTo>
                <a:cubicBezTo>
                  <a:pt x="291" y="362"/>
                  <a:pt x="291" y="362"/>
                  <a:pt x="291" y="362"/>
                </a:cubicBezTo>
                <a:cubicBezTo>
                  <a:pt x="300" y="356"/>
                  <a:pt x="305" y="363"/>
                  <a:pt x="316" y="359"/>
                </a:cubicBezTo>
                <a:cubicBezTo>
                  <a:pt x="331" y="355"/>
                  <a:pt x="354" y="360"/>
                  <a:pt x="369" y="357"/>
                </a:cubicBezTo>
                <a:cubicBezTo>
                  <a:pt x="369" y="358"/>
                  <a:pt x="370" y="358"/>
                  <a:pt x="370" y="358"/>
                </a:cubicBezTo>
                <a:cubicBezTo>
                  <a:pt x="368" y="363"/>
                  <a:pt x="366" y="368"/>
                  <a:pt x="364" y="373"/>
                </a:cubicBezTo>
                <a:cubicBezTo>
                  <a:pt x="361" y="373"/>
                  <a:pt x="361" y="373"/>
                  <a:pt x="361" y="373"/>
                </a:cubicBezTo>
                <a:cubicBezTo>
                  <a:pt x="362" y="372"/>
                  <a:pt x="363" y="371"/>
                  <a:pt x="363" y="371"/>
                </a:cubicBezTo>
                <a:cubicBezTo>
                  <a:pt x="362" y="370"/>
                  <a:pt x="361" y="370"/>
                  <a:pt x="360" y="370"/>
                </a:cubicBezTo>
                <a:cubicBezTo>
                  <a:pt x="359" y="372"/>
                  <a:pt x="360" y="372"/>
                  <a:pt x="358" y="373"/>
                </a:cubicBezTo>
                <a:cubicBezTo>
                  <a:pt x="358" y="376"/>
                  <a:pt x="358" y="376"/>
                  <a:pt x="358" y="376"/>
                </a:cubicBezTo>
                <a:cubicBezTo>
                  <a:pt x="360" y="377"/>
                  <a:pt x="362" y="377"/>
                  <a:pt x="364" y="377"/>
                </a:cubicBezTo>
                <a:cubicBezTo>
                  <a:pt x="363" y="378"/>
                  <a:pt x="364" y="378"/>
                  <a:pt x="362" y="378"/>
                </a:cubicBezTo>
                <a:cubicBezTo>
                  <a:pt x="363" y="382"/>
                  <a:pt x="363" y="383"/>
                  <a:pt x="366" y="384"/>
                </a:cubicBezTo>
                <a:cubicBezTo>
                  <a:pt x="366" y="385"/>
                  <a:pt x="366" y="387"/>
                  <a:pt x="365" y="389"/>
                </a:cubicBezTo>
                <a:cubicBezTo>
                  <a:pt x="368" y="389"/>
                  <a:pt x="368" y="389"/>
                  <a:pt x="368" y="389"/>
                </a:cubicBezTo>
                <a:cubicBezTo>
                  <a:pt x="365" y="391"/>
                  <a:pt x="362" y="390"/>
                  <a:pt x="360" y="394"/>
                </a:cubicBezTo>
                <a:cubicBezTo>
                  <a:pt x="357" y="393"/>
                  <a:pt x="357" y="393"/>
                  <a:pt x="355" y="391"/>
                </a:cubicBezTo>
                <a:cubicBezTo>
                  <a:pt x="346" y="391"/>
                  <a:pt x="346" y="391"/>
                  <a:pt x="346" y="391"/>
                </a:cubicBezTo>
                <a:cubicBezTo>
                  <a:pt x="347" y="392"/>
                  <a:pt x="347" y="393"/>
                  <a:pt x="347" y="394"/>
                </a:cubicBezTo>
                <a:cubicBezTo>
                  <a:pt x="357" y="394"/>
                  <a:pt x="368" y="398"/>
                  <a:pt x="373" y="395"/>
                </a:cubicBezTo>
                <a:cubicBezTo>
                  <a:pt x="375" y="398"/>
                  <a:pt x="375" y="398"/>
                  <a:pt x="378" y="398"/>
                </a:cubicBezTo>
                <a:cubicBezTo>
                  <a:pt x="378" y="402"/>
                  <a:pt x="378" y="402"/>
                  <a:pt x="378" y="402"/>
                </a:cubicBezTo>
                <a:cubicBezTo>
                  <a:pt x="371" y="402"/>
                  <a:pt x="374" y="405"/>
                  <a:pt x="370" y="408"/>
                </a:cubicBezTo>
                <a:cubicBezTo>
                  <a:pt x="368" y="408"/>
                  <a:pt x="358" y="409"/>
                  <a:pt x="356" y="409"/>
                </a:cubicBezTo>
                <a:cubicBezTo>
                  <a:pt x="356" y="411"/>
                  <a:pt x="356" y="410"/>
                  <a:pt x="357" y="411"/>
                </a:cubicBezTo>
                <a:cubicBezTo>
                  <a:pt x="359" y="413"/>
                  <a:pt x="357" y="412"/>
                  <a:pt x="360" y="411"/>
                </a:cubicBezTo>
                <a:cubicBezTo>
                  <a:pt x="360" y="413"/>
                  <a:pt x="360" y="413"/>
                  <a:pt x="360" y="413"/>
                </a:cubicBezTo>
                <a:cubicBezTo>
                  <a:pt x="362" y="415"/>
                  <a:pt x="362" y="413"/>
                  <a:pt x="363" y="412"/>
                </a:cubicBezTo>
                <a:cubicBezTo>
                  <a:pt x="364" y="414"/>
                  <a:pt x="363" y="414"/>
                  <a:pt x="364" y="416"/>
                </a:cubicBezTo>
                <a:cubicBezTo>
                  <a:pt x="364" y="417"/>
                  <a:pt x="364" y="418"/>
                  <a:pt x="363" y="419"/>
                </a:cubicBezTo>
                <a:cubicBezTo>
                  <a:pt x="358" y="419"/>
                  <a:pt x="359" y="419"/>
                  <a:pt x="355" y="418"/>
                </a:cubicBezTo>
                <a:cubicBezTo>
                  <a:pt x="355" y="421"/>
                  <a:pt x="355" y="421"/>
                  <a:pt x="355" y="421"/>
                </a:cubicBezTo>
                <a:cubicBezTo>
                  <a:pt x="356" y="421"/>
                  <a:pt x="356" y="421"/>
                  <a:pt x="359" y="422"/>
                </a:cubicBezTo>
                <a:cubicBezTo>
                  <a:pt x="359" y="423"/>
                  <a:pt x="359" y="423"/>
                  <a:pt x="359" y="423"/>
                </a:cubicBezTo>
                <a:cubicBezTo>
                  <a:pt x="353" y="424"/>
                  <a:pt x="351" y="425"/>
                  <a:pt x="345" y="426"/>
                </a:cubicBezTo>
                <a:cubicBezTo>
                  <a:pt x="345" y="427"/>
                  <a:pt x="345" y="426"/>
                  <a:pt x="344" y="427"/>
                </a:cubicBezTo>
                <a:cubicBezTo>
                  <a:pt x="347" y="429"/>
                  <a:pt x="352" y="430"/>
                  <a:pt x="357" y="430"/>
                </a:cubicBezTo>
                <a:cubicBezTo>
                  <a:pt x="357" y="431"/>
                  <a:pt x="357" y="431"/>
                  <a:pt x="357" y="431"/>
                </a:cubicBezTo>
                <a:cubicBezTo>
                  <a:pt x="353" y="432"/>
                  <a:pt x="346" y="436"/>
                  <a:pt x="343" y="436"/>
                </a:cubicBezTo>
                <a:cubicBezTo>
                  <a:pt x="344" y="438"/>
                  <a:pt x="344" y="438"/>
                  <a:pt x="344" y="439"/>
                </a:cubicBezTo>
                <a:cubicBezTo>
                  <a:pt x="348" y="442"/>
                  <a:pt x="355" y="441"/>
                  <a:pt x="361" y="440"/>
                </a:cubicBezTo>
                <a:cubicBezTo>
                  <a:pt x="361" y="443"/>
                  <a:pt x="361" y="443"/>
                  <a:pt x="361" y="445"/>
                </a:cubicBezTo>
                <a:cubicBezTo>
                  <a:pt x="359" y="446"/>
                  <a:pt x="360" y="446"/>
                  <a:pt x="357" y="445"/>
                </a:cubicBezTo>
                <a:cubicBezTo>
                  <a:pt x="356" y="446"/>
                  <a:pt x="356" y="446"/>
                  <a:pt x="356" y="446"/>
                </a:cubicBezTo>
                <a:cubicBezTo>
                  <a:pt x="356" y="448"/>
                  <a:pt x="356" y="447"/>
                  <a:pt x="357" y="448"/>
                </a:cubicBezTo>
                <a:cubicBezTo>
                  <a:pt x="360" y="450"/>
                  <a:pt x="362" y="449"/>
                  <a:pt x="364" y="450"/>
                </a:cubicBezTo>
                <a:cubicBezTo>
                  <a:pt x="366" y="451"/>
                  <a:pt x="365" y="450"/>
                  <a:pt x="366" y="451"/>
                </a:cubicBezTo>
                <a:cubicBezTo>
                  <a:pt x="363" y="453"/>
                  <a:pt x="359" y="454"/>
                  <a:pt x="356" y="457"/>
                </a:cubicBezTo>
                <a:cubicBezTo>
                  <a:pt x="354" y="458"/>
                  <a:pt x="354" y="458"/>
                  <a:pt x="353" y="460"/>
                </a:cubicBezTo>
                <a:cubicBezTo>
                  <a:pt x="353" y="461"/>
                  <a:pt x="353" y="461"/>
                  <a:pt x="353" y="461"/>
                </a:cubicBezTo>
                <a:cubicBezTo>
                  <a:pt x="357" y="461"/>
                  <a:pt x="361" y="462"/>
                  <a:pt x="362" y="460"/>
                </a:cubicBezTo>
                <a:cubicBezTo>
                  <a:pt x="365" y="461"/>
                  <a:pt x="363" y="459"/>
                  <a:pt x="364" y="461"/>
                </a:cubicBezTo>
                <a:cubicBezTo>
                  <a:pt x="365" y="461"/>
                  <a:pt x="365" y="461"/>
                  <a:pt x="365" y="461"/>
                </a:cubicBezTo>
                <a:cubicBezTo>
                  <a:pt x="364" y="464"/>
                  <a:pt x="364" y="464"/>
                  <a:pt x="363" y="466"/>
                </a:cubicBezTo>
                <a:cubicBezTo>
                  <a:pt x="359" y="467"/>
                  <a:pt x="343" y="470"/>
                  <a:pt x="341" y="468"/>
                </a:cubicBezTo>
                <a:cubicBezTo>
                  <a:pt x="338" y="468"/>
                  <a:pt x="337" y="468"/>
                  <a:pt x="336" y="467"/>
                </a:cubicBezTo>
                <a:cubicBezTo>
                  <a:pt x="335" y="466"/>
                  <a:pt x="336" y="466"/>
                  <a:pt x="335" y="465"/>
                </a:cubicBezTo>
                <a:cubicBezTo>
                  <a:pt x="335" y="464"/>
                  <a:pt x="335" y="464"/>
                  <a:pt x="335" y="464"/>
                </a:cubicBezTo>
                <a:cubicBezTo>
                  <a:pt x="341" y="463"/>
                  <a:pt x="348" y="463"/>
                  <a:pt x="352" y="460"/>
                </a:cubicBezTo>
                <a:cubicBezTo>
                  <a:pt x="353" y="460"/>
                  <a:pt x="353" y="460"/>
                  <a:pt x="353" y="460"/>
                </a:cubicBezTo>
                <a:cubicBezTo>
                  <a:pt x="350" y="454"/>
                  <a:pt x="343" y="460"/>
                  <a:pt x="338" y="457"/>
                </a:cubicBezTo>
                <a:cubicBezTo>
                  <a:pt x="336" y="457"/>
                  <a:pt x="336" y="457"/>
                  <a:pt x="336" y="457"/>
                </a:cubicBezTo>
                <a:cubicBezTo>
                  <a:pt x="336" y="454"/>
                  <a:pt x="336" y="454"/>
                  <a:pt x="338" y="452"/>
                </a:cubicBezTo>
                <a:cubicBezTo>
                  <a:pt x="341" y="447"/>
                  <a:pt x="349" y="452"/>
                  <a:pt x="354" y="448"/>
                </a:cubicBezTo>
                <a:cubicBezTo>
                  <a:pt x="355" y="448"/>
                  <a:pt x="355" y="448"/>
                  <a:pt x="355" y="448"/>
                </a:cubicBezTo>
                <a:cubicBezTo>
                  <a:pt x="355" y="446"/>
                  <a:pt x="355" y="446"/>
                  <a:pt x="355" y="446"/>
                </a:cubicBezTo>
                <a:cubicBezTo>
                  <a:pt x="350" y="446"/>
                  <a:pt x="349" y="447"/>
                  <a:pt x="344" y="446"/>
                </a:cubicBezTo>
                <a:cubicBezTo>
                  <a:pt x="346" y="449"/>
                  <a:pt x="344" y="447"/>
                  <a:pt x="347" y="448"/>
                </a:cubicBezTo>
                <a:cubicBezTo>
                  <a:pt x="347" y="449"/>
                  <a:pt x="347" y="449"/>
                  <a:pt x="347" y="449"/>
                </a:cubicBezTo>
                <a:cubicBezTo>
                  <a:pt x="344" y="449"/>
                  <a:pt x="341" y="447"/>
                  <a:pt x="340" y="444"/>
                </a:cubicBezTo>
                <a:cubicBezTo>
                  <a:pt x="337" y="446"/>
                  <a:pt x="335" y="448"/>
                  <a:pt x="331" y="449"/>
                </a:cubicBezTo>
                <a:cubicBezTo>
                  <a:pt x="326" y="450"/>
                  <a:pt x="323" y="447"/>
                  <a:pt x="320" y="449"/>
                </a:cubicBezTo>
                <a:cubicBezTo>
                  <a:pt x="315" y="449"/>
                  <a:pt x="316" y="449"/>
                  <a:pt x="316" y="452"/>
                </a:cubicBezTo>
                <a:cubicBezTo>
                  <a:pt x="316" y="452"/>
                  <a:pt x="315" y="453"/>
                  <a:pt x="315" y="453"/>
                </a:cubicBezTo>
                <a:cubicBezTo>
                  <a:pt x="311" y="452"/>
                  <a:pt x="313" y="451"/>
                  <a:pt x="311" y="450"/>
                </a:cubicBezTo>
                <a:cubicBezTo>
                  <a:pt x="309" y="449"/>
                  <a:pt x="308" y="452"/>
                  <a:pt x="307" y="452"/>
                </a:cubicBezTo>
                <a:cubicBezTo>
                  <a:pt x="299" y="454"/>
                  <a:pt x="295" y="451"/>
                  <a:pt x="290" y="452"/>
                </a:cubicBezTo>
                <a:cubicBezTo>
                  <a:pt x="283" y="454"/>
                  <a:pt x="285" y="457"/>
                  <a:pt x="277" y="455"/>
                </a:cubicBezTo>
                <a:cubicBezTo>
                  <a:pt x="277" y="455"/>
                  <a:pt x="277" y="455"/>
                  <a:pt x="276" y="456"/>
                </a:cubicBezTo>
                <a:cubicBezTo>
                  <a:pt x="276" y="460"/>
                  <a:pt x="276" y="460"/>
                  <a:pt x="276" y="460"/>
                </a:cubicBezTo>
                <a:cubicBezTo>
                  <a:pt x="282" y="460"/>
                  <a:pt x="279" y="461"/>
                  <a:pt x="285" y="462"/>
                </a:cubicBezTo>
                <a:cubicBezTo>
                  <a:pt x="285" y="463"/>
                  <a:pt x="285" y="463"/>
                  <a:pt x="285" y="463"/>
                </a:cubicBezTo>
                <a:cubicBezTo>
                  <a:pt x="284" y="464"/>
                  <a:pt x="283" y="464"/>
                  <a:pt x="282" y="464"/>
                </a:cubicBezTo>
                <a:cubicBezTo>
                  <a:pt x="282" y="465"/>
                  <a:pt x="282" y="465"/>
                  <a:pt x="282" y="465"/>
                </a:cubicBezTo>
                <a:cubicBezTo>
                  <a:pt x="281" y="467"/>
                  <a:pt x="281" y="463"/>
                  <a:pt x="281" y="463"/>
                </a:cubicBezTo>
                <a:cubicBezTo>
                  <a:pt x="277" y="464"/>
                  <a:pt x="278" y="464"/>
                  <a:pt x="276" y="466"/>
                </a:cubicBezTo>
                <a:cubicBezTo>
                  <a:pt x="276" y="468"/>
                  <a:pt x="276" y="468"/>
                  <a:pt x="276" y="468"/>
                </a:cubicBezTo>
                <a:cubicBezTo>
                  <a:pt x="286" y="468"/>
                  <a:pt x="294" y="465"/>
                  <a:pt x="300" y="463"/>
                </a:cubicBezTo>
                <a:cubicBezTo>
                  <a:pt x="305" y="464"/>
                  <a:pt x="317" y="463"/>
                  <a:pt x="320" y="461"/>
                </a:cubicBezTo>
                <a:cubicBezTo>
                  <a:pt x="321" y="461"/>
                  <a:pt x="321" y="461"/>
                  <a:pt x="321" y="461"/>
                </a:cubicBezTo>
                <a:cubicBezTo>
                  <a:pt x="321" y="460"/>
                  <a:pt x="321" y="460"/>
                  <a:pt x="321" y="460"/>
                </a:cubicBezTo>
                <a:cubicBezTo>
                  <a:pt x="320" y="460"/>
                  <a:pt x="319" y="461"/>
                  <a:pt x="318" y="461"/>
                </a:cubicBezTo>
                <a:cubicBezTo>
                  <a:pt x="316" y="460"/>
                  <a:pt x="317" y="460"/>
                  <a:pt x="314" y="460"/>
                </a:cubicBezTo>
                <a:cubicBezTo>
                  <a:pt x="315" y="458"/>
                  <a:pt x="314" y="459"/>
                  <a:pt x="315" y="458"/>
                </a:cubicBezTo>
                <a:cubicBezTo>
                  <a:pt x="316" y="456"/>
                  <a:pt x="317" y="456"/>
                  <a:pt x="319" y="455"/>
                </a:cubicBezTo>
                <a:cubicBezTo>
                  <a:pt x="321" y="458"/>
                  <a:pt x="322" y="457"/>
                  <a:pt x="322" y="461"/>
                </a:cubicBezTo>
                <a:cubicBezTo>
                  <a:pt x="324" y="460"/>
                  <a:pt x="323" y="460"/>
                  <a:pt x="325" y="461"/>
                </a:cubicBezTo>
                <a:cubicBezTo>
                  <a:pt x="326" y="462"/>
                  <a:pt x="326" y="462"/>
                  <a:pt x="328" y="463"/>
                </a:cubicBezTo>
                <a:cubicBezTo>
                  <a:pt x="328" y="464"/>
                  <a:pt x="328" y="464"/>
                  <a:pt x="328" y="464"/>
                </a:cubicBezTo>
                <a:cubicBezTo>
                  <a:pt x="326" y="466"/>
                  <a:pt x="323" y="469"/>
                  <a:pt x="322" y="472"/>
                </a:cubicBezTo>
                <a:cubicBezTo>
                  <a:pt x="314" y="471"/>
                  <a:pt x="300" y="466"/>
                  <a:pt x="293" y="468"/>
                </a:cubicBezTo>
                <a:cubicBezTo>
                  <a:pt x="293" y="468"/>
                  <a:pt x="290" y="471"/>
                  <a:pt x="290" y="471"/>
                </a:cubicBezTo>
                <a:cubicBezTo>
                  <a:pt x="278" y="475"/>
                  <a:pt x="267" y="478"/>
                  <a:pt x="260" y="477"/>
                </a:cubicBezTo>
                <a:cubicBezTo>
                  <a:pt x="260" y="482"/>
                  <a:pt x="258" y="484"/>
                  <a:pt x="258" y="487"/>
                </a:cubicBezTo>
                <a:cubicBezTo>
                  <a:pt x="252" y="489"/>
                  <a:pt x="254" y="491"/>
                  <a:pt x="248" y="489"/>
                </a:cubicBezTo>
                <a:cubicBezTo>
                  <a:pt x="247" y="490"/>
                  <a:pt x="248" y="489"/>
                  <a:pt x="246" y="490"/>
                </a:cubicBezTo>
                <a:cubicBezTo>
                  <a:pt x="247" y="494"/>
                  <a:pt x="249" y="495"/>
                  <a:pt x="253" y="494"/>
                </a:cubicBezTo>
                <a:cubicBezTo>
                  <a:pt x="252" y="496"/>
                  <a:pt x="252" y="497"/>
                  <a:pt x="252" y="499"/>
                </a:cubicBezTo>
                <a:cubicBezTo>
                  <a:pt x="249" y="499"/>
                  <a:pt x="248" y="500"/>
                  <a:pt x="247" y="500"/>
                </a:cubicBezTo>
                <a:cubicBezTo>
                  <a:pt x="247" y="502"/>
                  <a:pt x="247" y="503"/>
                  <a:pt x="248" y="504"/>
                </a:cubicBezTo>
                <a:cubicBezTo>
                  <a:pt x="248" y="507"/>
                  <a:pt x="248" y="507"/>
                  <a:pt x="246" y="509"/>
                </a:cubicBezTo>
                <a:cubicBezTo>
                  <a:pt x="244" y="510"/>
                  <a:pt x="244" y="509"/>
                  <a:pt x="240" y="509"/>
                </a:cubicBezTo>
                <a:cubicBezTo>
                  <a:pt x="240" y="509"/>
                  <a:pt x="240" y="509"/>
                  <a:pt x="239" y="510"/>
                </a:cubicBezTo>
                <a:cubicBezTo>
                  <a:pt x="241" y="513"/>
                  <a:pt x="245" y="514"/>
                  <a:pt x="248" y="514"/>
                </a:cubicBezTo>
                <a:cubicBezTo>
                  <a:pt x="247" y="515"/>
                  <a:pt x="246" y="515"/>
                  <a:pt x="244" y="515"/>
                </a:cubicBezTo>
                <a:cubicBezTo>
                  <a:pt x="244" y="518"/>
                  <a:pt x="244" y="518"/>
                  <a:pt x="244" y="518"/>
                </a:cubicBezTo>
                <a:cubicBezTo>
                  <a:pt x="249" y="520"/>
                  <a:pt x="253" y="521"/>
                  <a:pt x="257" y="525"/>
                </a:cubicBezTo>
                <a:cubicBezTo>
                  <a:pt x="258" y="525"/>
                  <a:pt x="258" y="525"/>
                  <a:pt x="258" y="525"/>
                </a:cubicBezTo>
                <a:cubicBezTo>
                  <a:pt x="256" y="530"/>
                  <a:pt x="252" y="528"/>
                  <a:pt x="247" y="527"/>
                </a:cubicBezTo>
                <a:cubicBezTo>
                  <a:pt x="248" y="530"/>
                  <a:pt x="249" y="529"/>
                  <a:pt x="250" y="532"/>
                </a:cubicBezTo>
                <a:cubicBezTo>
                  <a:pt x="249" y="533"/>
                  <a:pt x="249" y="533"/>
                  <a:pt x="249" y="534"/>
                </a:cubicBezTo>
                <a:cubicBezTo>
                  <a:pt x="243" y="536"/>
                  <a:pt x="242" y="536"/>
                  <a:pt x="237" y="533"/>
                </a:cubicBezTo>
                <a:cubicBezTo>
                  <a:pt x="237" y="534"/>
                  <a:pt x="236" y="535"/>
                  <a:pt x="236" y="535"/>
                </a:cubicBezTo>
                <a:cubicBezTo>
                  <a:pt x="236" y="537"/>
                  <a:pt x="236" y="536"/>
                  <a:pt x="237" y="537"/>
                </a:cubicBezTo>
                <a:cubicBezTo>
                  <a:pt x="238" y="538"/>
                  <a:pt x="237" y="538"/>
                  <a:pt x="239" y="537"/>
                </a:cubicBezTo>
                <a:cubicBezTo>
                  <a:pt x="240" y="541"/>
                  <a:pt x="240" y="543"/>
                  <a:pt x="242" y="547"/>
                </a:cubicBezTo>
                <a:cubicBezTo>
                  <a:pt x="239" y="547"/>
                  <a:pt x="240" y="547"/>
                  <a:pt x="238" y="549"/>
                </a:cubicBezTo>
                <a:cubicBezTo>
                  <a:pt x="236" y="549"/>
                  <a:pt x="235" y="548"/>
                  <a:pt x="235" y="548"/>
                </a:cubicBezTo>
                <a:cubicBezTo>
                  <a:pt x="231" y="550"/>
                  <a:pt x="229" y="554"/>
                  <a:pt x="225" y="556"/>
                </a:cubicBezTo>
                <a:cubicBezTo>
                  <a:pt x="227" y="559"/>
                  <a:pt x="234" y="565"/>
                  <a:pt x="237" y="566"/>
                </a:cubicBezTo>
                <a:cubicBezTo>
                  <a:pt x="237" y="568"/>
                  <a:pt x="237" y="567"/>
                  <a:pt x="237" y="568"/>
                </a:cubicBezTo>
                <a:cubicBezTo>
                  <a:pt x="235" y="571"/>
                  <a:pt x="234" y="571"/>
                  <a:pt x="233" y="574"/>
                </a:cubicBezTo>
                <a:cubicBezTo>
                  <a:pt x="224" y="574"/>
                  <a:pt x="220" y="571"/>
                  <a:pt x="214" y="571"/>
                </a:cubicBezTo>
                <a:cubicBezTo>
                  <a:pt x="214" y="572"/>
                  <a:pt x="213" y="572"/>
                  <a:pt x="213" y="572"/>
                </a:cubicBezTo>
                <a:cubicBezTo>
                  <a:pt x="214" y="575"/>
                  <a:pt x="218" y="576"/>
                  <a:pt x="219" y="578"/>
                </a:cubicBezTo>
                <a:cubicBezTo>
                  <a:pt x="220" y="580"/>
                  <a:pt x="218" y="583"/>
                  <a:pt x="219" y="585"/>
                </a:cubicBezTo>
                <a:cubicBezTo>
                  <a:pt x="224" y="584"/>
                  <a:pt x="235" y="577"/>
                  <a:pt x="242" y="583"/>
                </a:cubicBezTo>
                <a:cubicBezTo>
                  <a:pt x="244" y="583"/>
                  <a:pt x="244" y="583"/>
                  <a:pt x="244" y="583"/>
                </a:cubicBezTo>
                <a:cubicBezTo>
                  <a:pt x="243" y="586"/>
                  <a:pt x="243" y="587"/>
                  <a:pt x="245" y="589"/>
                </a:cubicBezTo>
                <a:cubicBezTo>
                  <a:pt x="243" y="598"/>
                  <a:pt x="236" y="592"/>
                  <a:pt x="234" y="601"/>
                </a:cubicBezTo>
                <a:cubicBezTo>
                  <a:pt x="231" y="599"/>
                  <a:pt x="229" y="598"/>
                  <a:pt x="226" y="598"/>
                </a:cubicBezTo>
                <a:cubicBezTo>
                  <a:pt x="226" y="601"/>
                  <a:pt x="226" y="601"/>
                  <a:pt x="226" y="601"/>
                </a:cubicBezTo>
                <a:cubicBezTo>
                  <a:pt x="228" y="602"/>
                  <a:pt x="230" y="603"/>
                  <a:pt x="232" y="603"/>
                </a:cubicBezTo>
                <a:cubicBezTo>
                  <a:pt x="234" y="605"/>
                  <a:pt x="234" y="604"/>
                  <a:pt x="237" y="602"/>
                </a:cubicBezTo>
                <a:cubicBezTo>
                  <a:pt x="240" y="607"/>
                  <a:pt x="244" y="612"/>
                  <a:pt x="248" y="615"/>
                </a:cubicBezTo>
                <a:cubicBezTo>
                  <a:pt x="248" y="617"/>
                  <a:pt x="248" y="617"/>
                  <a:pt x="248" y="617"/>
                </a:cubicBezTo>
                <a:cubicBezTo>
                  <a:pt x="247" y="618"/>
                  <a:pt x="248" y="617"/>
                  <a:pt x="247" y="619"/>
                </a:cubicBezTo>
                <a:cubicBezTo>
                  <a:pt x="244" y="618"/>
                  <a:pt x="241" y="618"/>
                  <a:pt x="238" y="618"/>
                </a:cubicBezTo>
                <a:cubicBezTo>
                  <a:pt x="240" y="627"/>
                  <a:pt x="249" y="634"/>
                  <a:pt x="257" y="636"/>
                </a:cubicBezTo>
                <a:cubicBezTo>
                  <a:pt x="256" y="638"/>
                  <a:pt x="255" y="640"/>
                  <a:pt x="254" y="642"/>
                </a:cubicBezTo>
                <a:cubicBezTo>
                  <a:pt x="251" y="643"/>
                  <a:pt x="248" y="643"/>
                  <a:pt x="247" y="643"/>
                </a:cubicBezTo>
                <a:cubicBezTo>
                  <a:pt x="243" y="644"/>
                  <a:pt x="242" y="647"/>
                  <a:pt x="241" y="651"/>
                </a:cubicBezTo>
                <a:cubicBezTo>
                  <a:pt x="237" y="651"/>
                  <a:pt x="237" y="651"/>
                  <a:pt x="237" y="651"/>
                </a:cubicBezTo>
                <a:cubicBezTo>
                  <a:pt x="238" y="653"/>
                  <a:pt x="238" y="654"/>
                  <a:pt x="238" y="655"/>
                </a:cubicBezTo>
                <a:cubicBezTo>
                  <a:pt x="233" y="658"/>
                  <a:pt x="233" y="659"/>
                  <a:pt x="231" y="665"/>
                </a:cubicBezTo>
                <a:cubicBezTo>
                  <a:pt x="229" y="666"/>
                  <a:pt x="229" y="665"/>
                  <a:pt x="226" y="666"/>
                </a:cubicBezTo>
                <a:cubicBezTo>
                  <a:pt x="226" y="667"/>
                  <a:pt x="226" y="667"/>
                  <a:pt x="225" y="668"/>
                </a:cubicBezTo>
                <a:cubicBezTo>
                  <a:pt x="227" y="670"/>
                  <a:pt x="227" y="671"/>
                  <a:pt x="231" y="672"/>
                </a:cubicBezTo>
                <a:cubicBezTo>
                  <a:pt x="231" y="672"/>
                  <a:pt x="230" y="672"/>
                  <a:pt x="230" y="672"/>
                </a:cubicBezTo>
                <a:cubicBezTo>
                  <a:pt x="230" y="674"/>
                  <a:pt x="230" y="674"/>
                  <a:pt x="230" y="674"/>
                </a:cubicBezTo>
                <a:cubicBezTo>
                  <a:pt x="227" y="673"/>
                  <a:pt x="228" y="673"/>
                  <a:pt x="225" y="672"/>
                </a:cubicBezTo>
                <a:cubicBezTo>
                  <a:pt x="225" y="675"/>
                  <a:pt x="225" y="676"/>
                  <a:pt x="226" y="677"/>
                </a:cubicBezTo>
                <a:cubicBezTo>
                  <a:pt x="236" y="683"/>
                  <a:pt x="254" y="684"/>
                  <a:pt x="269" y="687"/>
                </a:cubicBezTo>
                <a:cubicBezTo>
                  <a:pt x="271" y="686"/>
                  <a:pt x="272" y="686"/>
                  <a:pt x="274" y="686"/>
                </a:cubicBezTo>
                <a:cubicBezTo>
                  <a:pt x="289" y="689"/>
                  <a:pt x="313" y="688"/>
                  <a:pt x="331" y="686"/>
                </a:cubicBezTo>
                <a:cubicBezTo>
                  <a:pt x="333" y="686"/>
                  <a:pt x="338" y="687"/>
                  <a:pt x="340" y="688"/>
                </a:cubicBezTo>
                <a:cubicBezTo>
                  <a:pt x="343" y="688"/>
                  <a:pt x="359" y="686"/>
                  <a:pt x="360" y="686"/>
                </a:cubicBezTo>
                <a:cubicBezTo>
                  <a:pt x="364" y="685"/>
                  <a:pt x="372" y="685"/>
                  <a:pt x="374" y="686"/>
                </a:cubicBezTo>
                <a:cubicBezTo>
                  <a:pt x="374" y="686"/>
                  <a:pt x="374" y="686"/>
                  <a:pt x="375" y="687"/>
                </a:cubicBezTo>
                <a:cubicBezTo>
                  <a:pt x="376" y="686"/>
                  <a:pt x="377" y="685"/>
                  <a:pt x="378" y="684"/>
                </a:cubicBezTo>
                <a:cubicBezTo>
                  <a:pt x="381" y="683"/>
                  <a:pt x="384" y="685"/>
                  <a:pt x="386" y="685"/>
                </a:cubicBezTo>
                <a:cubicBezTo>
                  <a:pt x="398" y="683"/>
                  <a:pt x="416" y="683"/>
                  <a:pt x="425" y="681"/>
                </a:cubicBezTo>
                <a:cubicBezTo>
                  <a:pt x="440" y="681"/>
                  <a:pt x="440" y="681"/>
                  <a:pt x="440" y="681"/>
                </a:cubicBezTo>
                <a:cubicBezTo>
                  <a:pt x="462" y="676"/>
                  <a:pt x="479" y="681"/>
                  <a:pt x="496" y="672"/>
                </a:cubicBezTo>
                <a:cubicBezTo>
                  <a:pt x="497" y="671"/>
                  <a:pt x="498" y="673"/>
                  <a:pt x="499" y="674"/>
                </a:cubicBezTo>
                <a:cubicBezTo>
                  <a:pt x="500" y="674"/>
                  <a:pt x="502" y="674"/>
                  <a:pt x="503" y="673"/>
                </a:cubicBezTo>
                <a:cubicBezTo>
                  <a:pt x="504" y="672"/>
                  <a:pt x="504" y="672"/>
                  <a:pt x="504" y="672"/>
                </a:cubicBezTo>
                <a:cubicBezTo>
                  <a:pt x="504" y="671"/>
                  <a:pt x="502" y="670"/>
                  <a:pt x="501" y="670"/>
                </a:cubicBezTo>
                <a:cubicBezTo>
                  <a:pt x="501" y="670"/>
                  <a:pt x="501" y="670"/>
                  <a:pt x="501" y="670"/>
                </a:cubicBezTo>
                <a:cubicBezTo>
                  <a:pt x="502" y="667"/>
                  <a:pt x="504" y="666"/>
                  <a:pt x="507" y="665"/>
                </a:cubicBezTo>
                <a:cubicBezTo>
                  <a:pt x="508" y="667"/>
                  <a:pt x="509" y="667"/>
                  <a:pt x="508" y="669"/>
                </a:cubicBezTo>
                <a:cubicBezTo>
                  <a:pt x="510" y="673"/>
                  <a:pt x="531" y="674"/>
                  <a:pt x="534" y="672"/>
                </a:cubicBezTo>
                <a:cubicBezTo>
                  <a:pt x="537" y="671"/>
                  <a:pt x="536" y="672"/>
                  <a:pt x="536" y="670"/>
                </a:cubicBezTo>
                <a:cubicBezTo>
                  <a:pt x="542" y="672"/>
                  <a:pt x="545" y="668"/>
                  <a:pt x="554" y="670"/>
                </a:cubicBezTo>
                <a:cubicBezTo>
                  <a:pt x="559" y="671"/>
                  <a:pt x="563" y="669"/>
                  <a:pt x="571" y="668"/>
                </a:cubicBezTo>
                <a:cubicBezTo>
                  <a:pt x="577" y="666"/>
                  <a:pt x="585" y="670"/>
                  <a:pt x="590" y="669"/>
                </a:cubicBezTo>
                <a:cubicBezTo>
                  <a:pt x="591" y="669"/>
                  <a:pt x="593" y="669"/>
                  <a:pt x="594" y="668"/>
                </a:cubicBezTo>
                <a:cubicBezTo>
                  <a:pt x="594" y="666"/>
                  <a:pt x="594" y="666"/>
                  <a:pt x="594" y="666"/>
                </a:cubicBezTo>
                <a:cubicBezTo>
                  <a:pt x="599" y="664"/>
                  <a:pt x="606" y="668"/>
                  <a:pt x="609" y="667"/>
                </a:cubicBezTo>
                <a:cubicBezTo>
                  <a:pt x="611" y="666"/>
                  <a:pt x="612" y="665"/>
                  <a:pt x="614" y="665"/>
                </a:cubicBezTo>
                <a:cubicBezTo>
                  <a:pt x="618" y="665"/>
                  <a:pt x="623" y="666"/>
                  <a:pt x="627" y="666"/>
                </a:cubicBezTo>
                <a:cubicBezTo>
                  <a:pt x="637" y="665"/>
                  <a:pt x="649" y="664"/>
                  <a:pt x="656" y="662"/>
                </a:cubicBezTo>
                <a:cubicBezTo>
                  <a:pt x="658" y="661"/>
                  <a:pt x="659" y="665"/>
                  <a:pt x="660" y="664"/>
                </a:cubicBezTo>
                <a:cubicBezTo>
                  <a:pt x="678" y="658"/>
                  <a:pt x="702" y="670"/>
                  <a:pt x="710" y="654"/>
                </a:cubicBezTo>
                <a:cubicBezTo>
                  <a:pt x="712" y="654"/>
                  <a:pt x="712" y="654"/>
                  <a:pt x="712" y="654"/>
                </a:cubicBezTo>
                <a:cubicBezTo>
                  <a:pt x="713" y="656"/>
                  <a:pt x="714" y="657"/>
                  <a:pt x="714" y="660"/>
                </a:cubicBezTo>
                <a:cubicBezTo>
                  <a:pt x="718" y="660"/>
                  <a:pt x="727" y="662"/>
                  <a:pt x="730" y="661"/>
                </a:cubicBezTo>
                <a:cubicBezTo>
                  <a:pt x="730" y="661"/>
                  <a:pt x="731" y="658"/>
                  <a:pt x="731" y="658"/>
                </a:cubicBezTo>
                <a:cubicBezTo>
                  <a:pt x="734" y="657"/>
                  <a:pt x="737" y="660"/>
                  <a:pt x="739" y="659"/>
                </a:cubicBezTo>
                <a:cubicBezTo>
                  <a:pt x="745" y="658"/>
                  <a:pt x="754" y="652"/>
                  <a:pt x="760" y="655"/>
                </a:cubicBezTo>
                <a:cubicBezTo>
                  <a:pt x="762" y="657"/>
                  <a:pt x="761" y="655"/>
                  <a:pt x="762" y="658"/>
                </a:cubicBezTo>
                <a:cubicBezTo>
                  <a:pt x="762" y="658"/>
                  <a:pt x="763" y="657"/>
                  <a:pt x="764" y="656"/>
                </a:cubicBezTo>
                <a:cubicBezTo>
                  <a:pt x="768" y="662"/>
                  <a:pt x="771" y="653"/>
                  <a:pt x="778" y="655"/>
                </a:cubicBezTo>
                <a:cubicBezTo>
                  <a:pt x="779" y="656"/>
                  <a:pt x="779" y="658"/>
                  <a:pt x="780" y="658"/>
                </a:cubicBezTo>
                <a:cubicBezTo>
                  <a:pt x="782" y="660"/>
                  <a:pt x="799" y="658"/>
                  <a:pt x="800" y="656"/>
                </a:cubicBezTo>
                <a:cubicBezTo>
                  <a:pt x="802" y="655"/>
                  <a:pt x="801" y="655"/>
                  <a:pt x="801" y="654"/>
                </a:cubicBezTo>
                <a:cubicBezTo>
                  <a:pt x="803" y="652"/>
                  <a:pt x="803" y="652"/>
                  <a:pt x="805" y="651"/>
                </a:cubicBezTo>
                <a:cubicBezTo>
                  <a:pt x="806" y="650"/>
                  <a:pt x="805" y="650"/>
                  <a:pt x="807" y="650"/>
                </a:cubicBezTo>
                <a:cubicBezTo>
                  <a:pt x="808" y="652"/>
                  <a:pt x="809" y="653"/>
                  <a:pt x="809" y="656"/>
                </a:cubicBezTo>
                <a:cubicBezTo>
                  <a:pt x="821" y="659"/>
                  <a:pt x="837" y="655"/>
                  <a:pt x="849" y="654"/>
                </a:cubicBezTo>
                <a:cubicBezTo>
                  <a:pt x="854" y="653"/>
                  <a:pt x="866" y="655"/>
                  <a:pt x="871" y="654"/>
                </a:cubicBezTo>
                <a:cubicBezTo>
                  <a:pt x="876" y="653"/>
                  <a:pt x="892" y="650"/>
                  <a:pt x="898" y="650"/>
                </a:cubicBezTo>
                <a:cubicBezTo>
                  <a:pt x="900" y="650"/>
                  <a:pt x="902" y="652"/>
                  <a:pt x="905" y="652"/>
                </a:cubicBezTo>
                <a:cubicBezTo>
                  <a:pt x="907" y="651"/>
                  <a:pt x="915" y="648"/>
                  <a:pt x="920" y="647"/>
                </a:cubicBezTo>
                <a:cubicBezTo>
                  <a:pt x="923" y="646"/>
                  <a:pt x="926" y="649"/>
                  <a:pt x="930" y="647"/>
                </a:cubicBezTo>
                <a:cubicBezTo>
                  <a:pt x="944" y="640"/>
                  <a:pt x="959" y="638"/>
                  <a:pt x="971" y="638"/>
                </a:cubicBezTo>
                <a:cubicBezTo>
                  <a:pt x="974" y="639"/>
                  <a:pt x="978" y="636"/>
                  <a:pt x="979" y="636"/>
                </a:cubicBezTo>
                <a:cubicBezTo>
                  <a:pt x="983" y="635"/>
                  <a:pt x="986" y="638"/>
                  <a:pt x="991" y="637"/>
                </a:cubicBezTo>
                <a:cubicBezTo>
                  <a:pt x="998" y="635"/>
                  <a:pt x="1004" y="634"/>
                  <a:pt x="1011" y="634"/>
                </a:cubicBezTo>
                <a:cubicBezTo>
                  <a:pt x="1016" y="634"/>
                  <a:pt x="1022" y="628"/>
                  <a:pt x="1028" y="632"/>
                </a:cubicBezTo>
                <a:cubicBezTo>
                  <a:pt x="1030" y="631"/>
                  <a:pt x="1029" y="632"/>
                  <a:pt x="1029" y="630"/>
                </a:cubicBezTo>
                <a:cubicBezTo>
                  <a:pt x="1042" y="634"/>
                  <a:pt x="1059" y="619"/>
                  <a:pt x="1073" y="615"/>
                </a:cubicBezTo>
                <a:cubicBezTo>
                  <a:pt x="1073" y="611"/>
                  <a:pt x="1073" y="612"/>
                  <a:pt x="1071" y="610"/>
                </a:cubicBezTo>
                <a:cubicBezTo>
                  <a:pt x="1073" y="609"/>
                  <a:pt x="1074" y="608"/>
                  <a:pt x="1076" y="606"/>
                </a:cubicBezTo>
                <a:cubicBezTo>
                  <a:pt x="1089" y="607"/>
                  <a:pt x="1096" y="606"/>
                  <a:pt x="1108" y="601"/>
                </a:cubicBezTo>
                <a:cubicBezTo>
                  <a:pt x="1110" y="602"/>
                  <a:pt x="1108" y="603"/>
                  <a:pt x="1109" y="603"/>
                </a:cubicBezTo>
                <a:cubicBezTo>
                  <a:pt x="1112" y="602"/>
                  <a:pt x="1114" y="603"/>
                  <a:pt x="1117" y="602"/>
                </a:cubicBezTo>
                <a:cubicBezTo>
                  <a:pt x="1121" y="602"/>
                  <a:pt x="1126" y="599"/>
                  <a:pt x="1130" y="599"/>
                </a:cubicBezTo>
                <a:cubicBezTo>
                  <a:pt x="1132" y="598"/>
                  <a:pt x="1131" y="601"/>
                  <a:pt x="1133" y="601"/>
                </a:cubicBezTo>
                <a:cubicBezTo>
                  <a:pt x="1134" y="600"/>
                  <a:pt x="1137" y="597"/>
                  <a:pt x="1138" y="598"/>
                </a:cubicBezTo>
                <a:cubicBezTo>
                  <a:pt x="1138" y="600"/>
                  <a:pt x="1138" y="600"/>
                  <a:pt x="1138" y="600"/>
                </a:cubicBezTo>
                <a:cubicBezTo>
                  <a:pt x="1144" y="596"/>
                  <a:pt x="1145" y="600"/>
                  <a:pt x="1152" y="598"/>
                </a:cubicBezTo>
                <a:cubicBezTo>
                  <a:pt x="1157" y="596"/>
                  <a:pt x="1163" y="593"/>
                  <a:pt x="1168" y="593"/>
                </a:cubicBezTo>
                <a:cubicBezTo>
                  <a:pt x="1182" y="594"/>
                  <a:pt x="1205" y="589"/>
                  <a:pt x="1209" y="576"/>
                </a:cubicBezTo>
                <a:cubicBezTo>
                  <a:pt x="1210" y="575"/>
                  <a:pt x="1210" y="576"/>
                  <a:pt x="1210" y="574"/>
                </a:cubicBezTo>
                <a:lnTo>
                  <a:pt x="1209" y="574"/>
                </a:lnTo>
                <a:close/>
                <a:moveTo>
                  <a:pt x="1154" y="320"/>
                </a:moveTo>
                <a:cubicBezTo>
                  <a:pt x="1153" y="320"/>
                  <a:pt x="1153" y="320"/>
                  <a:pt x="1152" y="320"/>
                </a:cubicBezTo>
                <a:cubicBezTo>
                  <a:pt x="1154" y="320"/>
                  <a:pt x="1153" y="320"/>
                  <a:pt x="1154" y="320"/>
                </a:cubicBezTo>
                <a:close/>
                <a:moveTo>
                  <a:pt x="1098" y="127"/>
                </a:moveTo>
                <a:cubicBezTo>
                  <a:pt x="1102" y="127"/>
                  <a:pt x="1102" y="127"/>
                  <a:pt x="1102" y="127"/>
                </a:cubicBezTo>
                <a:cubicBezTo>
                  <a:pt x="1100" y="129"/>
                  <a:pt x="1099" y="129"/>
                  <a:pt x="1098" y="127"/>
                </a:cubicBezTo>
                <a:close/>
                <a:moveTo>
                  <a:pt x="1129" y="125"/>
                </a:moveTo>
                <a:cubicBezTo>
                  <a:pt x="1127" y="125"/>
                  <a:pt x="1127" y="125"/>
                  <a:pt x="1127" y="125"/>
                </a:cubicBezTo>
                <a:cubicBezTo>
                  <a:pt x="1127" y="126"/>
                  <a:pt x="1127" y="126"/>
                  <a:pt x="1127" y="126"/>
                </a:cubicBezTo>
                <a:cubicBezTo>
                  <a:pt x="1126" y="126"/>
                  <a:pt x="1126" y="126"/>
                  <a:pt x="1126" y="126"/>
                </a:cubicBezTo>
                <a:cubicBezTo>
                  <a:pt x="1126" y="126"/>
                  <a:pt x="1127" y="125"/>
                  <a:pt x="1127" y="124"/>
                </a:cubicBezTo>
                <a:cubicBezTo>
                  <a:pt x="1129" y="124"/>
                  <a:pt x="1129" y="124"/>
                  <a:pt x="1129" y="124"/>
                </a:cubicBezTo>
                <a:lnTo>
                  <a:pt x="1129" y="125"/>
                </a:lnTo>
                <a:close/>
                <a:moveTo>
                  <a:pt x="1121" y="116"/>
                </a:moveTo>
                <a:cubicBezTo>
                  <a:pt x="1125" y="116"/>
                  <a:pt x="1125" y="117"/>
                  <a:pt x="1125" y="114"/>
                </a:cubicBezTo>
                <a:cubicBezTo>
                  <a:pt x="1128" y="116"/>
                  <a:pt x="1144" y="116"/>
                  <a:pt x="1147" y="114"/>
                </a:cubicBezTo>
                <a:cubicBezTo>
                  <a:pt x="1149" y="114"/>
                  <a:pt x="1149" y="115"/>
                  <a:pt x="1151" y="115"/>
                </a:cubicBezTo>
                <a:cubicBezTo>
                  <a:pt x="1149" y="118"/>
                  <a:pt x="1149" y="118"/>
                  <a:pt x="1150" y="122"/>
                </a:cubicBezTo>
                <a:cubicBezTo>
                  <a:pt x="1148" y="122"/>
                  <a:pt x="1149" y="122"/>
                  <a:pt x="1148" y="123"/>
                </a:cubicBezTo>
                <a:cubicBezTo>
                  <a:pt x="1147" y="123"/>
                  <a:pt x="1147" y="123"/>
                  <a:pt x="1147" y="123"/>
                </a:cubicBezTo>
                <a:cubicBezTo>
                  <a:pt x="1147" y="121"/>
                  <a:pt x="1148" y="120"/>
                  <a:pt x="1148" y="117"/>
                </a:cubicBezTo>
                <a:cubicBezTo>
                  <a:pt x="1144" y="117"/>
                  <a:pt x="1127" y="118"/>
                  <a:pt x="1126" y="119"/>
                </a:cubicBezTo>
                <a:cubicBezTo>
                  <a:pt x="1123" y="120"/>
                  <a:pt x="1122" y="123"/>
                  <a:pt x="1121" y="125"/>
                </a:cubicBezTo>
                <a:cubicBezTo>
                  <a:pt x="1120" y="125"/>
                  <a:pt x="1120" y="125"/>
                  <a:pt x="1118" y="126"/>
                </a:cubicBezTo>
                <a:cubicBezTo>
                  <a:pt x="1119" y="123"/>
                  <a:pt x="1119" y="120"/>
                  <a:pt x="1119" y="118"/>
                </a:cubicBezTo>
                <a:cubicBezTo>
                  <a:pt x="1113" y="119"/>
                  <a:pt x="1111" y="119"/>
                  <a:pt x="1107" y="123"/>
                </a:cubicBezTo>
                <a:cubicBezTo>
                  <a:pt x="1105" y="121"/>
                  <a:pt x="1106" y="123"/>
                  <a:pt x="1106" y="120"/>
                </a:cubicBezTo>
                <a:cubicBezTo>
                  <a:pt x="1104" y="120"/>
                  <a:pt x="1104" y="120"/>
                  <a:pt x="1104" y="120"/>
                </a:cubicBezTo>
                <a:cubicBezTo>
                  <a:pt x="1104" y="121"/>
                  <a:pt x="1104" y="121"/>
                  <a:pt x="1103" y="124"/>
                </a:cubicBezTo>
                <a:cubicBezTo>
                  <a:pt x="1099" y="123"/>
                  <a:pt x="1100" y="121"/>
                  <a:pt x="1096" y="120"/>
                </a:cubicBezTo>
                <a:cubicBezTo>
                  <a:pt x="1103" y="114"/>
                  <a:pt x="1113" y="121"/>
                  <a:pt x="1121" y="116"/>
                </a:cubicBezTo>
                <a:close/>
                <a:moveTo>
                  <a:pt x="1061" y="120"/>
                </a:moveTo>
                <a:cubicBezTo>
                  <a:pt x="1066" y="119"/>
                  <a:pt x="1066" y="119"/>
                  <a:pt x="1072" y="119"/>
                </a:cubicBezTo>
                <a:cubicBezTo>
                  <a:pt x="1072" y="124"/>
                  <a:pt x="1072" y="124"/>
                  <a:pt x="1072" y="124"/>
                </a:cubicBezTo>
                <a:cubicBezTo>
                  <a:pt x="1071" y="124"/>
                  <a:pt x="1071" y="125"/>
                  <a:pt x="1070" y="126"/>
                </a:cubicBezTo>
                <a:cubicBezTo>
                  <a:pt x="1066" y="125"/>
                  <a:pt x="1064" y="123"/>
                  <a:pt x="1062" y="125"/>
                </a:cubicBezTo>
                <a:cubicBezTo>
                  <a:pt x="1061" y="125"/>
                  <a:pt x="1061" y="125"/>
                  <a:pt x="1061" y="125"/>
                </a:cubicBezTo>
                <a:lnTo>
                  <a:pt x="1061" y="120"/>
                </a:lnTo>
                <a:close/>
                <a:moveTo>
                  <a:pt x="1049" y="121"/>
                </a:moveTo>
                <a:cubicBezTo>
                  <a:pt x="1052" y="121"/>
                  <a:pt x="1052" y="121"/>
                  <a:pt x="1053" y="120"/>
                </a:cubicBezTo>
                <a:cubicBezTo>
                  <a:pt x="1055" y="120"/>
                  <a:pt x="1055" y="120"/>
                  <a:pt x="1055" y="120"/>
                </a:cubicBezTo>
                <a:cubicBezTo>
                  <a:pt x="1055" y="122"/>
                  <a:pt x="1055" y="122"/>
                  <a:pt x="1054" y="123"/>
                </a:cubicBezTo>
                <a:cubicBezTo>
                  <a:pt x="1053" y="123"/>
                  <a:pt x="1053" y="123"/>
                  <a:pt x="1051" y="122"/>
                </a:cubicBezTo>
                <a:cubicBezTo>
                  <a:pt x="1049" y="122"/>
                  <a:pt x="1049" y="122"/>
                  <a:pt x="1049" y="122"/>
                </a:cubicBezTo>
                <a:lnTo>
                  <a:pt x="1049" y="121"/>
                </a:lnTo>
                <a:close/>
                <a:moveTo>
                  <a:pt x="1041" y="123"/>
                </a:moveTo>
                <a:cubicBezTo>
                  <a:pt x="1041" y="121"/>
                  <a:pt x="1041" y="121"/>
                  <a:pt x="1041" y="121"/>
                </a:cubicBezTo>
                <a:cubicBezTo>
                  <a:pt x="1046" y="121"/>
                  <a:pt x="1046" y="121"/>
                  <a:pt x="1046" y="121"/>
                </a:cubicBezTo>
                <a:cubicBezTo>
                  <a:pt x="1046" y="124"/>
                  <a:pt x="1046" y="124"/>
                  <a:pt x="1046" y="124"/>
                </a:cubicBezTo>
                <a:cubicBezTo>
                  <a:pt x="1044" y="124"/>
                  <a:pt x="1045" y="124"/>
                  <a:pt x="1044" y="125"/>
                </a:cubicBezTo>
                <a:cubicBezTo>
                  <a:pt x="1042" y="124"/>
                  <a:pt x="1042" y="124"/>
                  <a:pt x="1041" y="124"/>
                </a:cubicBezTo>
                <a:cubicBezTo>
                  <a:pt x="1041" y="123"/>
                  <a:pt x="1040" y="123"/>
                  <a:pt x="1040" y="123"/>
                </a:cubicBezTo>
                <a:lnTo>
                  <a:pt x="1041" y="123"/>
                </a:lnTo>
                <a:close/>
                <a:moveTo>
                  <a:pt x="1032" y="122"/>
                </a:moveTo>
                <a:cubicBezTo>
                  <a:pt x="1033" y="122"/>
                  <a:pt x="1033" y="122"/>
                  <a:pt x="1033" y="122"/>
                </a:cubicBezTo>
                <a:cubicBezTo>
                  <a:pt x="1033" y="124"/>
                  <a:pt x="1033" y="124"/>
                  <a:pt x="1033" y="124"/>
                </a:cubicBezTo>
                <a:cubicBezTo>
                  <a:pt x="1031" y="124"/>
                  <a:pt x="1031" y="124"/>
                  <a:pt x="1031" y="124"/>
                </a:cubicBezTo>
                <a:cubicBezTo>
                  <a:pt x="1031" y="123"/>
                  <a:pt x="1031" y="122"/>
                  <a:pt x="1030" y="121"/>
                </a:cubicBezTo>
                <a:cubicBezTo>
                  <a:pt x="1032" y="121"/>
                  <a:pt x="1031" y="121"/>
                  <a:pt x="1032" y="122"/>
                </a:cubicBezTo>
                <a:close/>
                <a:moveTo>
                  <a:pt x="1011" y="121"/>
                </a:moveTo>
                <a:cubicBezTo>
                  <a:pt x="1014" y="121"/>
                  <a:pt x="1016" y="122"/>
                  <a:pt x="1017" y="121"/>
                </a:cubicBezTo>
                <a:cubicBezTo>
                  <a:pt x="1019" y="121"/>
                  <a:pt x="1019" y="121"/>
                  <a:pt x="1019" y="121"/>
                </a:cubicBezTo>
                <a:cubicBezTo>
                  <a:pt x="1017" y="125"/>
                  <a:pt x="1014" y="124"/>
                  <a:pt x="1014" y="127"/>
                </a:cubicBezTo>
                <a:cubicBezTo>
                  <a:pt x="1012" y="128"/>
                  <a:pt x="1012" y="128"/>
                  <a:pt x="1011" y="128"/>
                </a:cubicBezTo>
                <a:cubicBezTo>
                  <a:pt x="1011" y="127"/>
                  <a:pt x="1011" y="127"/>
                  <a:pt x="1011" y="127"/>
                </a:cubicBezTo>
                <a:cubicBezTo>
                  <a:pt x="1009" y="126"/>
                  <a:pt x="1012" y="125"/>
                  <a:pt x="1009" y="123"/>
                </a:cubicBezTo>
                <a:cubicBezTo>
                  <a:pt x="1009" y="122"/>
                  <a:pt x="1010" y="121"/>
                  <a:pt x="1011" y="121"/>
                </a:cubicBezTo>
                <a:close/>
                <a:moveTo>
                  <a:pt x="1007" y="122"/>
                </a:moveTo>
                <a:cubicBezTo>
                  <a:pt x="1007" y="123"/>
                  <a:pt x="1007" y="123"/>
                  <a:pt x="1007" y="123"/>
                </a:cubicBezTo>
                <a:cubicBezTo>
                  <a:pt x="1005" y="123"/>
                  <a:pt x="1005" y="123"/>
                  <a:pt x="1005" y="123"/>
                </a:cubicBezTo>
                <a:cubicBezTo>
                  <a:pt x="1003" y="124"/>
                  <a:pt x="1004" y="123"/>
                  <a:pt x="1002" y="122"/>
                </a:cubicBezTo>
                <a:lnTo>
                  <a:pt x="1007" y="122"/>
                </a:lnTo>
                <a:close/>
                <a:moveTo>
                  <a:pt x="992" y="122"/>
                </a:moveTo>
                <a:cubicBezTo>
                  <a:pt x="996" y="122"/>
                  <a:pt x="996" y="122"/>
                  <a:pt x="996" y="122"/>
                </a:cubicBezTo>
                <a:cubicBezTo>
                  <a:pt x="995" y="123"/>
                  <a:pt x="993" y="123"/>
                  <a:pt x="992" y="124"/>
                </a:cubicBezTo>
                <a:lnTo>
                  <a:pt x="992" y="122"/>
                </a:lnTo>
                <a:close/>
                <a:moveTo>
                  <a:pt x="981" y="122"/>
                </a:moveTo>
                <a:cubicBezTo>
                  <a:pt x="983" y="122"/>
                  <a:pt x="985" y="122"/>
                  <a:pt x="987" y="123"/>
                </a:cubicBezTo>
                <a:cubicBezTo>
                  <a:pt x="987" y="124"/>
                  <a:pt x="987" y="124"/>
                  <a:pt x="987" y="124"/>
                </a:cubicBezTo>
                <a:cubicBezTo>
                  <a:pt x="982" y="124"/>
                  <a:pt x="981" y="124"/>
                  <a:pt x="976" y="124"/>
                </a:cubicBezTo>
                <a:cubicBezTo>
                  <a:pt x="977" y="123"/>
                  <a:pt x="980" y="122"/>
                  <a:pt x="981" y="122"/>
                </a:cubicBezTo>
                <a:close/>
                <a:moveTo>
                  <a:pt x="955" y="120"/>
                </a:moveTo>
                <a:cubicBezTo>
                  <a:pt x="955" y="120"/>
                  <a:pt x="956" y="120"/>
                  <a:pt x="957" y="121"/>
                </a:cubicBezTo>
                <a:cubicBezTo>
                  <a:pt x="957" y="125"/>
                  <a:pt x="957" y="125"/>
                  <a:pt x="957" y="125"/>
                </a:cubicBezTo>
                <a:cubicBezTo>
                  <a:pt x="952" y="125"/>
                  <a:pt x="952" y="124"/>
                  <a:pt x="955" y="120"/>
                </a:cubicBezTo>
                <a:close/>
                <a:moveTo>
                  <a:pt x="950" y="119"/>
                </a:moveTo>
                <a:cubicBezTo>
                  <a:pt x="948" y="120"/>
                  <a:pt x="948" y="120"/>
                  <a:pt x="946" y="119"/>
                </a:cubicBezTo>
                <a:lnTo>
                  <a:pt x="950" y="119"/>
                </a:lnTo>
                <a:close/>
                <a:moveTo>
                  <a:pt x="945" y="114"/>
                </a:moveTo>
                <a:cubicBezTo>
                  <a:pt x="946" y="114"/>
                  <a:pt x="946" y="114"/>
                  <a:pt x="946" y="114"/>
                </a:cubicBezTo>
                <a:cubicBezTo>
                  <a:pt x="946" y="116"/>
                  <a:pt x="946" y="116"/>
                  <a:pt x="946" y="116"/>
                </a:cubicBezTo>
                <a:cubicBezTo>
                  <a:pt x="945" y="116"/>
                  <a:pt x="945" y="116"/>
                  <a:pt x="945" y="116"/>
                </a:cubicBezTo>
                <a:lnTo>
                  <a:pt x="945" y="114"/>
                </a:lnTo>
                <a:close/>
                <a:moveTo>
                  <a:pt x="948" y="126"/>
                </a:moveTo>
                <a:cubicBezTo>
                  <a:pt x="948" y="128"/>
                  <a:pt x="948" y="128"/>
                  <a:pt x="948" y="128"/>
                </a:cubicBezTo>
                <a:cubicBezTo>
                  <a:pt x="946" y="128"/>
                  <a:pt x="946" y="128"/>
                  <a:pt x="944" y="126"/>
                </a:cubicBezTo>
                <a:lnTo>
                  <a:pt x="948" y="126"/>
                </a:lnTo>
                <a:close/>
                <a:moveTo>
                  <a:pt x="941" y="152"/>
                </a:moveTo>
                <a:cubicBezTo>
                  <a:pt x="939" y="153"/>
                  <a:pt x="939" y="153"/>
                  <a:pt x="938" y="152"/>
                </a:cubicBezTo>
                <a:lnTo>
                  <a:pt x="941" y="152"/>
                </a:lnTo>
                <a:close/>
                <a:moveTo>
                  <a:pt x="900" y="122"/>
                </a:moveTo>
                <a:cubicBezTo>
                  <a:pt x="899" y="122"/>
                  <a:pt x="899" y="122"/>
                  <a:pt x="899" y="122"/>
                </a:cubicBezTo>
                <a:cubicBezTo>
                  <a:pt x="899" y="121"/>
                  <a:pt x="900" y="120"/>
                  <a:pt x="900" y="119"/>
                </a:cubicBezTo>
                <a:cubicBezTo>
                  <a:pt x="901" y="120"/>
                  <a:pt x="901" y="119"/>
                  <a:pt x="902" y="120"/>
                </a:cubicBezTo>
                <a:cubicBezTo>
                  <a:pt x="901" y="120"/>
                  <a:pt x="900" y="121"/>
                  <a:pt x="900" y="122"/>
                </a:cubicBezTo>
                <a:close/>
                <a:moveTo>
                  <a:pt x="905" y="119"/>
                </a:moveTo>
                <a:cubicBezTo>
                  <a:pt x="907" y="119"/>
                  <a:pt x="907" y="119"/>
                  <a:pt x="907" y="119"/>
                </a:cubicBezTo>
                <a:cubicBezTo>
                  <a:pt x="906" y="120"/>
                  <a:pt x="906" y="120"/>
                  <a:pt x="905" y="119"/>
                </a:cubicBezTo>
                <a:close/>
                <a:moveTo>
                  <a:pt x="912" y="114"/>
                </a:moveTo>
                <a:cubicBezTo>
                  <a:pt x="911" y="117"/>
                  <a:pt x="911" y="115"/>
                  <a:pt x="909" y="113"/>
                </a:cubicBezTo>
                <a:cubicBezTo>
                  <a:pt x="913" y="113"/>
                  <a:pt x="913" y="113"/>
                  <a:pt x="913" y="113"/>
                </a:cubicBezTo>
                <a:cubicBezTo>
                  <a:pt x="913" y="114"/>
                  <a:pt x="912" y="114"/>
                  <a:pt x="912" y="114"/>
                </a:cubicBezTo>
                <a:close/>
                <a:moveTo>
                  <a:pt x="919" y="123"/>
                </a:moveTo>
                <a:cubicBezTo>
                  <a:pt x="918" y="123"/>
                  <a:pt x="918" y="123"/>
                  <a:pt x="918" y="123"/>
                </a:cubicBezTo>
                <a:cubicBezTo>
                  <a:pt x="918" y="121"/>
                  <a:pt x="918" y="121"/>
                  <a:pt x="918" y="121"/>
                </a:cubicBezTo>
                <a:cubicBezTo>
                  <a:pt x="919" y="121"/>
                  <a:pt x="919" y="121"/>
                  <a:pt x="919" y="121"/>
                </a:cubicBezTo>
                <a:lnTo>
                  <a:pt x="919" y="123"/>
                </a:lnTo>
                <a:close/>
                <a:moveTo>
                  <a:pt x="928" y="157"/>
                </a:moveTo>
                <a:cubicBezTo>
                  <a:pt x="931" y="157"/>
                  <a:pt x="931" y="157"/>
                  <a:pt x="931" y="157"/>
                </a:cubicBezTo>
                <a:cubicBezTo>
                  <a:pt x="929" y="158"/>
                  <a:pt x="930" y="158"/>
                  <a:pt x="928" y="157"/>
                </a:cubicBezTo>
                <a:close/>
                <a:moveTo>
                  <a:pt x="928" y="104"/>
                </a:moveTo>
                <a:cubicBezTo>
                  <a:pt x="930" y="104"/>
                  <a:pt x="929" y="104"/>
                  <a:pt x="930" y="105"/>
                </a:cubicBezTo>
                <a:cubicBezTo>
                  <a:pt x="931" y="105"/>
                  <a:pt x="931" y="105"/>
                  <a:pt x="931" y="105"/>
                </a:cubicBezTo>
                <a:cubicBezTo>
                  <a:pt x="931" y="105"/>
                  <a:pt x="930" y="105"/>
                  <a:pt x="930" y="106"/>
                </a:cubicBezTo>
                <a:cubicBezTo>
                  <a:pt x="929" y="106"/>
                  <a:pt x="928" y="106"/>
                  <a:pt x="927" y="106"/>
                </a:cubicBezTo>
                <a:cubicBezTo>
                  <a:pt x="925" y="106"/>
                  <a:pt x="925" y="106"/>
                  <a:pt x="925" y="106"/>
                </a:cubicBezTo>
                <a:cubicBezTo>
                  <a:pt x="926" y="105"/>
                  <a:pt x="927" y="104"/>
                  <a:pt x="928" y="104"/>
                </a:cubicBezTo>
                <a:close/>
                <a:moveTo>
                  <a:pt x="925" y="155"/>
                </a:moveTo>
                <a:cubicBezTo>
                  <a:pt x="927" y="154"/>
                  <a:pt x="928" y="154"/>
                  <a:pt x="929" y="153"/>
                </a:cubicBezTo>
                <a:cubicBezTo>
                  <a:pt x="930" y="153"/>
                  <a:pt x="930" y="153"/>
                  <a:pt x="930" y="153"/>
                </a:cubicBezTo>
                <a:cubicBezTo>
                  <a:pt x="929" y="155"/>
                  <a:pt x="928" y="155"/>
                  <a:pt x="926" y="157"/>
                </a:cubicBezTo>
                <a:cubicBezTo>
                  <a:pt x="925" y="157"/>
                  <a:pt x="925" y="157"/>
                  <a:pt x="925" y="157"/>
                </a:cubicBezTo>
                <a:lnTo>
                  <a:pt x="925" y="155"/>
                </a:lnTo>
                <a:close/>
                <a:moveTo>
                  <a:pt x="922" y="125"/>
                </a:moveTo>
                <a:cubicBezTo>
                  <a:pt x="919" y="123"/>
                  <a:pt x="921" y="124"/>
                  <a:pt x="920" y="122"/>
                </a:cubicBezTo>
                <a:cubicBezTo>
                  <a:pt x="920" y="122"/>
                  <a:pt x="921" y="122"/>
                  <a:pt x="922" y="123"/>
                </a:cubicBezTo>
                <a:lnTo>
                  <a:pt x="922" y="125"/>
                </a:lnTo>
                <a:close/>
                <a:moveTo>
                  <a:pt x="920" y="113"/>
                </a:moveTo>
                <a:cubicBezTo>
                  <a:pt x="918" y="113"/>
                  <a:pt x="919" y="113"/>
                  <a:pt x="918" y="112"/>
                </a:cubicBezTo>
                <a:cubicBezTo>
                  <a:pt x="919" y="113"/>
                  <a:pt x="919" y="112"/>
                  <a:pt x="920" y="113"/>
                </a:cubicBezTo>
                <a:close/>
                <a:moveTo>
                  <a:pt x="910" y="105"/>
                </a:moveTo>
                <a:cubicBezTo>
                  <a:pt x="913" y="105"/>
                  <a:pt x="915" y="105"/>
                  <a:pt x="917" y="107"/>
                </a:cubicBezTo>
                <a:cubicBezTo>
                  <a:pt x="919" y="107"/>
                  <a:pt x="918" y="107"/>
                  <a:pt x="919" y="108"/>
                </a:cubicBezTo>
                <a:cubicBezTo>
                  <a:pt x="918" y="108"/>
                  <a:pt x="918" y="109"/>
                  <a:pt x="917" y="109"/>
                </a:cubicBezTo>
                <a:cubicBezTo>
                  <a:pt x="916" y="109"/>
                  <a:pt x="916" y="109"/>
                  <a:pt x="916" y="109"/>
                </a:cubicBezTo>
                <a:cubicBezTo>
                  <a:pt x="916" y="109"/>
                  <a:pt x="917" y="108"/>
                  <a:pt x="917" y="108"/>
                </a:cubicBezTo>
                <a:cubicBezTo>
                  <a:pt x="912" y="108"/>
                  <a:pt x="907" y="111"/>
                  <a:pt x="903" y="108"/>
                </a:cubicBezTo>
                <a:cubicBezTo>
                  <a:pt x="901" y="107"/>
                  <a:pt x="902" y="107"/>
                  <a:pt x="901" y="107"/>
                </a:cubicBezTo>
                <a:cubicBezTo>
                  <a:pt x="903" y="106"/>
                  <a:pt x="908" y="106"/>
                  <a:pt x="910" y="105"/>
                </a:cubicBezTo>
                <a:close/>
                <a:moveTo>
                  <a:pt x="897" y="114"/>
                </a:moveTo>
                <a:cubicBezTo>
                  <a:pt x="900" y="113"/>
                  <a:pt x="904" y="113"/>
                  <a:pt x="906" y="111"/>
                </a:cubicBezTo>
                <a:cubicBezTo>
                  <a:pt x="906" y="112"/>
                  <a:pt x="907" y="113"/>
                  <a:pt x="908" y="113"/>
                </a:cubicBezTo>
                <a:cubicBezTo>
                  <a:pt x="908" y="115"/>
                  <a:pt x="908" y="115"/>
                  <a:pt x="908" y="115"/>
                </a:cubicBezTo>
                <a:cubicBezTo>
                  <a:pt x="905" y="115"/>
                  <a:pt x="901" y="115"/>
                  <a:pt x="901" y="115"/>
                </a:cubicBezTo>
                <a:cubicBezTo>
                  <a:pt x="897" y="115"/>
                  <a:pt x="897" y="115"/>
                  <a:pt x="897" y="115"/>
                </a:cubicBezTo>
                <a:lnTo>
                  <a:pt x="897" y="114"/>
                </a:lnTo>
                <a:close/>
                <a:moveTo>
                  <a:pt x="894" y="125"/>
                </a:moveTo>
                <a:cubicBezTo>
                  <a:pt x="893" y="126"/>
                  <a:pt x="893" y="126"/>
                  <a:pt x="892" y="128"/>
                </a:cubicBezTo>
                <a:cubicBezTo>
                  <a:pt x="889" y="128"/>
                  <a:pt x="889" y="128"/>
                  <a:pt x="888" y="126"/>
                </a:cubicBezTo>
                <a:cubicBezTo>
                  <a:pt x="887" y="125"/>
                  <a:pt x="887" y="124"/>
                  <a:pt x="887" y="122"/>
                </a:cubicBezTo>
                <a:cubicBezTo>
                  <a:pt x="891" y="123"/>
                  <a:pt x="891" y="123"/>
                  <a:pt x="894" y="125"/>
                </a:cubicBezTo>
                <a:close/>
                <a:moveTo>
                  <a:pt x="916" y="53"/>
                </a:moveTo>
                <a:cubicBezTo>
                  <a:pt x="920" y="53"/>
                  <a:pt x="920" y="53"/>
                  <a:pt x="920" y="53"/>
                </a:cubicBezTo>
                <a:cubicBezTo>
                  <a:pt x="920" y="54"/>
                  <a:pt x="920" y="54"/>
                  <a:pt x="920" y="54"/>
                </a:cubicBezTo>
                <a:cubicBezTo>
                  <a:pt x="920" y="54"/>
                  <a:pt x="921" y="56"/>
                  <a:pt x="922" y="56"/>
                </a:cubicBezTo>
                <a:cubicBezTo>
                  <a:pt x="919" y="59"/>
                  <a:pt x="917" y="58"/>
                  <a:pt x="914" y="58"/>
                </a:cubicBezTo>
                <a:cubicBezTo>
                  <a:pt x="914" y="57"/>
                  <a:pt x="914" y="57"/>
                  <a:pt x="914" y="57"/>
                </a:cubicBezTo>
                <a:cubicBezTo>
                  <a:pt x="913" y="57"/>
                  <a:pt x="915" y="56"/>
                  <a:pt x="916" y="53"/>
                </a:cubicBezTo>
                <a:close/>
                <a:moveTo>
                  <a:pt x="899" y="45"/>
                </a:moveTo>
                <a:cubicBezTo>
                  <a:pt x="897" y="45"/>
                  <a:pt x="898" y="45"/>
                  <a:pt x="897" y="44"/>
                </a:cubicBezTo>
                <a:cubicBezTo>
                  <a:pt x="899" y="45"/>
                  <a:pt x="898" y="44"/>
                  <a:pt x="899" y="45"/>
                </a:cubicBezTo>
                <a:close/>
                <a:moveTo>
                  <a:pt x="883" y="44"/>
                </a:moveTo>
                <a:cubicBezTo>
                  <a:pt x="883" y="46"/>
                  <a:pt x="883" y="46"/>
                  <a:pt x="883" y="46"/>
                </a:cubicBezTo>
                <a:cubicBezTo>
                  <a:pt x="880" y="45"/>
                  <a:pt x="879" y="45"/>
                  <a:pt x="877" y="43"/>
                </a:cubicBezTo>
                <a:cubicBezTo>
                  <a:pt x="879" y="44"/>
                  <a:pt x="881" y="44"/>
                  <a:pt x="883" y="44"/>
                </a:cubicBezTo>
                <a:close/>
                <a:moveTo>
                  <a:pt x="710" y="70"/>
                </a:moveTo>
                <a:cubicBezTo>
                  <a:pt x="710" y="71"/>
                  <a:pt x="710" y="71"/>
                  <a:pt x="710" y="71"/>
                </a:cubicBezTo>
                <a:cubicBezTo>
                  <a:pt x="707" y="70"/>
                  <a:pt x="706" y="69"/>
                  <a:pt x="703" y="68"/>
                </a:cubicBezTo>
                <a:cubicBezTo>
                  <a:pt x="703" y="65"/>
                  <a:pt x="703" y="65"/>
                  <a:pt x="704" y="63"/>
                </a:cubicBezTo>
                <a:cubicBezTo>
                  <a:pt x="706" y="64"/>
                  <a:pt x="708" y="65"/>
                  <a:pt x="710" y="66"/>
                </a:cubicBezTo>
                <a:cubicBezTo>
                  <a:pt x="709" y="67"/>
                  <a:pt x="708" y="67"/>
                  <a:pt x="708" y="68"/>
                </a:cubicBezTo>
                <a:cubicBezTo>
                  <a:pt x="709" y="70"/>
                  <a:pt x="707" y="68"/>
                  <a:pt x="710" y="70"/>
                </a:cubicBezTo>
                <a:close/>
                <a:moveTo>
                  <a:pt x="219" y="61"/>
                </a:moveTo>
                <a:cubicBezTo>
                  <a:pt x="219" y="61"/>
                  <a:pt x="219" y="60"/>
                  <a:pt x="219" y="59"/>
                </a:cubicBezTo>
                <a:cubicBezTo>
                  <a:pt x="219" y="59"/>
                  <a:pt x="220" y="60"/>
                  <a:pt x="219" y="61"/>
                </a:cubicBezTo>
                <a:close/>
                <a:moveTo>
                  <a:pt x="215" y="71"/>
                </a:moveTo>
                <a:cubicBezTo>
                  <a:pt x="216" y="71"/>
                  <a:pt x="216" y="71"/>
                  <a:pt x="217" y="72"/>
                </a:cubicBezTo>
                <a:cubicBezTo>
                  <a:pt x="215" y="71"/>
                  <a:pt x="216" y="71"/>
                  <a:pt x="215" y="71"/>
                </a:cubicBezTo>
                <a:close/>
                <a:moveTo>
                  <a:pt x="196" y="81"/>
                </a:moveTo>
                <a:cubicBezTo>
                  <a:pt x="199" y="82"/>
                  <a:pt x="198" y="81"/>
                  <a:pt x="200" y="83"/>
                </a:cubicBezTo>
                <a:cubicBezTo>
                  <a:pt x="198" y="82"/>
                  <a:pt x="197" y="82"/>
                  <a:pt x="196" y="81"/>
                </a:cubicBezTo>
                <a:close/>
                <a:moveTo>
                  <a:pt x="78" y="201"/>
                </a:moveTo>
                <a:cubicBezTo>
                  <a:pt x="73" y="201"/>
                  <a:pt x="73" y="201"/>
                  <a:pt x="73" y="201"/>
                </a:cubicBezTo>
                <a:cubicBezTo>
                  <a:pt x="73" y="200"/>
                  <a:pt x="73" y="199"/>
                  <a:pt x="74" y="197"/>
                </a:cubicBezTo>
                <a:cubicBezTo>
                  <a:pt x="76" y="197"/>
                  <a:pt x="76" y="197"/>
                  <a:pt x="78" y="197"/>
                </a:cubicBezTo>
                <a:cubicBezTo>
                  <a:pt x="79" y="197"/>
                  <a:pt x="78" y="197"/>
                  <a:pt x="79" y="197"/>
                </a:cubicBezTo>
                <a:cubicBezTo>
                  <a:pt x="80" y="197"/>
                  <a:pt x="80" y="197"/>
                  <a:pt x="80" y="197"/>
                </a:cubicBezTo>
                <a:cubicBezTo>
                  <a:pt x="79" y="199"/>
                  <a:pt x="79" y="200"/>
                  <a:pt x="78" y="201"/>
                </a:cubicBezTo>
                <a:close/>
                <a:moveTo>
                  <a:pt x="334" y="58"/>
                </a:moveTo>
                <a:cubicBezTo>
                  <a:pt x="336" y="58"/>
                  <a:pt x="336" y="58"/>
                  <a:pt x="336" y="58"/>
                </a:cubicBezTo>
                <a:cubicBezTo>
                  <a:pt x="340" y="56"/>
                  <a:pt x="341" y="61"/>
                  <a:pt x="344" y="58"/>
                </a:cubicBezTo>
                <a:cubicBezTo>
                  <a:pt x="348" y="58"/>
                  <a:pt x="348" y="58"/>
                  <a:pt x="348" y="58"/>
                </a:cubicBezTo>
                <a:cubicBezTo>
                  <a:pt x="348" y="60"/>
                  <a:pt x="347" y="63"/>
                  <a:pt x="345" y="65"/>
                </a:cubicBezTo>
                <a:cubicBezTo>
                  <a:pt x="345" y="66"/>
                  <a:pt x="343" y="66"/>
                  <a:pt x="343" y="67"/>
                </a:cubicBezTo>
                <a:cubicBezTo>
                  <a:pt x="341" y="65"/>
                  <a:pt x="341" y="65"/>
                  <a:pt x="341" y="62"/>
                </a:cubicBezTo>
                <a:cubicBezTo>
                  <a:pt x="338" y="62"/>
                  <a:pt x="336" y="62"/>
                  <a:pt x="334" y="61"/>
                </a:cubicBezTo>
                <a:lnTo>
                  <a:pt x="334" y="58"/>
                </a:lnTo>
                <a:close/>
                <a:moveTo>
                  <a:pt x="320" y="56"/>
                </a:moveTo>
                <a:cubicBezTo>
                  <a:pt x="321" y="56"/>
                  <a:pt x="320" y="55"/>
                  <a:pt x="322" y="56"/>
                </a:cubicBezTo>
                <a:cubicBezTo>
                  <a:pt x="325" y="56"/>
                  <a:pt x="324" y="56"/>
                  <a:pt x="325" y="55"/>
                </a:cubicBezTo>
                <a:cubicBezTo>
                  <a:pt x="329" y="55"/>
                  <a:pt x="329" y="56"/>
                  <a:pt x="333" y="56"/>
                </a:cubicBezTo>
                <a:cubicBezTo>
                  <a:pt x="332" y="59"/>
                  <a:pt x="332" y="59"/>
                  <a:pt x="330" y="60"/>
                </a:cubicBezTo>
                <a:cubicBezTo>
                  <a:pt x="329" y="61"/>
                  <a:pt x="327" y="61"/>
                  <a:pt x="325" y="60"/>
                </a:cubicBezTo>
                <a:cubicBezTo>
                  <a:pt x="323" y="60"/>
                  <a:pt x="321" y="60"/>
                  <a:pt x="319" y="59"/>
                </a:cubicBezTo>
                <a:cubicBezTo>
                  <a:pt x="319" y="57"/>
                  <a:pt x="319" y="57"/>
                  <a:pt x="320" y="56"/>
                </a:cubicBezTo>
                <a:close/>
                <a:moveTo>
                  <a:pt x="325" y="74"/>
                </a:moveTo>
                <a:cubicBezTo>
                  <a:pt x="325" y="75"/>
                  <a:pt x="325" y="75"/>
                  <a:pt x="325" y="75"/>
                </a:cubicBezTo>
                <a:cubicBezTo>
                  <a:pt x="324" y="77"/>
                  <a:pt x="324" y="76"/>
                  <a:pt x="324" y="77"/>
                </a:cubicBezTo>
                <a:cubicBezTo>
                  <a:pt x="323" y="76"/>
                  <a:pt x="323" y="75"/>
                  <a:pt x="323" y="74"/>
                </a:cubicBezTo>
                <a:lnTo>
                  <a:pt x="325" y="74"/>
                </a:lnTo>
                <a:close/>
                <a:moveTo>
                  <a:pt x="302" y="54"/>
                </a:moveTo>
                <a:cubicBezTo>
                  <a:pt x="306" y="54"/>
                  <a:pt x="307" y="55"/>
                  <a:pt x="311" y="55"/>
                </a:cubicBezTo>
                <a:cubicBezTo>
                  <a:pt x="312" y="55"/>
                  <a:pt x="312" y="55"/>
                  <a:pt x="312" y="56"/>
                </a:cubicBezTo>
                <a:cubicBezTo>
                  <a:pt x="311" y="58"/>
                  <a:pt x="311" y="58"/>
                  <a:pt x="310" y="60"/>
                </a:cubicBezTo>
                <a:cubicBezTo>
                  <a:pt x="309" y="60"/>
                  <a:pt x="309" y="60"/>
                  <a:pt x="308" y="59"/>
                </a:cubicBezTo>
                <a:cubicBezTo>
                  <a:pt x="298" y="59"/>
                  <a:pt x="298" y="59"/>
                  <a:pt x="298" y="59"/>
                </a:cubicBezTo>
                <a:cubicBezTo>
                  <a:pt x="299" y="57"/>
                  <a:pt x="300" y="56"/>
                  <a:pt x="302" y="54"/>
                </a:cubicBezTo>
                <a:close/>
                <a:moveTo>
                  <a:pt x="307" y="275"/>
                </a:moveTo>
                <a:cubicBezTo>
                  <a:pt x="306" y="275"/>
                  <a:pt x="306" y="275"/>
                  <a:pt x="306" y="275"/>
                </a:cubicBezTo>
                <a:cubicBezTo>
                  <a:pt x="305" y="275"/>
                  <a:pt x="305" y="276"/>
                  <a:pt x="305" y="276"/>
                </a:cubicBezTo>
                <a:cubicBezTo>
                  <a:pt x="305" y="274"/>
                  <a:pt x="305" y="274"/>
                  <a:pt x="305" y="274"/>
                </a:cubicBezTo>
                <a:cubicBezTo>
                  <a:pt x="306" y="275"/>
                  <a:pt x="306" y="274"/>
                  <a:pt x="307" y="275"/>
                </a:cubicBezTo>
                <a:close/>
                <a:moveTo>
                  <a:pt x="289" y="53"/>
                </a:moveTo>
                <a:cubicBezTo>
                  <a:pt x="290" y="53"/>
                  <a:pt x="289" y="54"/>
                  <a:pt x="290" y="53"/>
                </a:cubicBezTo>
                <a:cubicBezTo>
                  <a:pt x="294" y="53"/>
                  <a:pt x="294" y="54"/>
                  <a:pt x="295" y="56"/>
                </a:cubicBezTo>
                <a:cubicBezTo>
                  <a:pt x="296" y="56"/>
                  <a:pt x="296" y="56"/>
                  <a:pt x="296" y="56"/>
                </a:cubicBezTo>
                <a:cubicBezTo>
                  <a:pt x="295" y="57"/>
                  <a:pt x="294" y="58"/>
                  <a:pt x="293" y="59"/>
                </a:cubicBezTo>
                <a:cubicBezTo>
                  <a:pt x="289" y="58"/>
                  <a:pt x="289" y="57"/>
                  <a:pt x="288" y="53"/>
                </a:cubicBezTo>
                <a:lnTo>
                  <a:pt x="289" y="53"/>
                </a:lnTo>
                <a:close/>
                <a:moveTo>
                  <a:pt x="262" y="284"/>
                </a:moveTo>
                <a:cubicBezTo>
                  <a:pt x="254" y="289"/>
                  <a:pt x="238" y="288"/>
                  <a:pt x="227" y="286"/>
                </a:cubicBezTo>
                <a:cubicBezTo>
                  <a:pt x="228" y="285"/>
                  <a:pt x="228" y="286"/>
                  <a:pt x="229" y="283"/>
                </a:cubicBezTo>
                <a:cubicBezTo>
                  <a:pt x="235" y="282"/>
                  <a:pt x="247" y="284"/>
                  <a:pt x="253" y="281"/>
                </a:cubicBezTo>
                <a:cubicBezTo>
                  <a:pt x="255" y="282"/>
                  <a:pt x="260" y="282"/>
                  <a:pt x="260" y="283"/>
                </a:cubicBezTo>
                <a:cubicBezTo>
                  <a:pt x="262" y="283"/>
                  <a:pt x="261" y="283"/>
                  <a:pt x="262" y="284"/>
                </a:cubicBezTo>
                <a:close/>
                <a:moveTo>
                  <a:pt x="243" y="44"/>
                </a:moveTo>
                <a:cubicBezTo>
                  <a:pt x="246" y="45"/>
                  <a:pt x="248" y="46"/>
                  <a:pt x="251" y="44"/>
                </a:cubicBezTo>
                <a:cubicBezTo>
                  <a:pt x="253" y="44"/>
                  <a:pt x="253" y="44"/>
                  <a:pt x="253" y="44"/>
                </a:cubicBezTo>
                <a:cubicBezTo>
                  <a:pt x="253" y="45"/>
                  <a:pt x="253" y="45"/>
                  <a:pt x="253" y="45"/>
                </a:cubicBezTo>
                <a:cubicBezTo>
                  <a:pt x="252" y="45"/>
                  <a:pt x="252" y="46"/>
                  <a:pt x="252" y="46"/>
                </a:cubicBezTo>
                <a:cubicBezTo>
                  <a:pt x="247" y="46"/>
                  <a:pt x="245" y="46"/>
                  <a:pt x="243" y="44"/>
                </a:cubicBezTo>
                <a:close/>
                <a:moveTo>
                  <a:pt x="221" y="192"/>
                </a:moveTo>
                <a:cubicBezTo>
                  <a:pt x="220" y="194"/>
                  <a:pt x="219" y="195"/>
                  <a:pt x="219" y="197"/>
                </a:cubicBezTo>
                <a:cubicBezTo>
                  <a:pt x="215" y="197"/>
                  <a:pt x="216" y="197"/>
                  <a:pt x="214" y="197"/>
                </a:cubicBezTo>
                <a:cubicBezTo>
                  <a:pt x="214" y="194"/>
                  <a:pt x="214" y="194"/>
                  <a:pt x="214" y="194"/>
                </a:cubicBezTo>
                <a:cubicBezTo>
                  <a:pt x="210" y="194"/>
                  <a:pt x="210" y="195"/>
                  <a:pt x="209" y="197"/>
                </a:cubicBezTo>
                <a:cubicBezTo>
                  <a:pt x="208" y="197"/>
                  <a:pt x="209" y="195"/>
                  <a:pt x="208" y="194"/>
                </a:cubicBezTo>
                <a:cubicBezTo>
                  <a:pt x="207" y="193"/>
                  <a:pt x="199" y="193"/>
                  <a:pt x="197" y="195"/>
                </a:cubicBezTo>
                <a:cubicBezTo>
                  <a:pt x="197" y="197"/>
                  <a:pt x="197" y="197"/>
                  <a:pt x="197" y="197"/>
                </a:cubicBezTo>
                <a:cubicBezTo>
                  <a:pt x="195" y="197"/>
                  <a:pt x="195" y="197"/>
                  <a:pt x="195" y="197"/>
                </a:cubicBezTo>
                <a:cubicBezTo>
                  <a:pt x="195" y="195"/>
                  <a:pt x="195" y="195"/>
                  <a:pt x="195" y="195"/>
                </a:cubicBezTo>
                <a:cubicBezTo>
                  <a:pt x="193" y="195"/>
                  <a:pt x="193" y="195"/>
                  <a:pt x="191" y="196"/>
                </a:cubicBezTo>
                <a:cubicBezTo>
                  <a:pt x="193" y="199"/>
                  <a:pt x="195" y="198"/>
                  <a:pt x="197" y="201"/>
                </a:cubicBezTo>
                <a:cubicBezTo>
                  <a:pt x="201" y="201"/>
                  <a:pt x="208" y="200"/>
                  <a:pt x="213" y="200"/>
                </a:cubicBezTo>
                <a:cubicBezTo>
                  <a:pt x="214" y="200"/>
                  <a:pt x="218" y="203"/>
                  <a:pt x="219" y="202"/>
                </a:cubicBezTo>
                <a:cubicBezTo>
                  <a:pt x="220" y="201"/>
                  <a:pt x="221" y="200"/>
                  <a:pt x="221" y="199"/>
                </a:cubicBezTo>
                <a:cubicBezTo>
                  <a:pt x="229" y="196"/>
                  <a:pt x="235" y="199"/>
                  <a:pt x="242" y="201"/>
                </a:cubicBezTo>
                <a:cubicBezTo>
                  <a:pt x="242" y="202"/>
                  <a:pt x="242" y="202"/>
                  <a:pt x="242" y="202"/>
                </a:cubicBezTo>
                <a:cubicBezTo>
                  <a:pt x="237" y="203"/>
                  <a:pt x="234" y="201"/>
                  <a:pt x="225" y="201"/>
                </a:cubicBezTo>
                <a:cubicBezTo>
                  <a:pt x="225" y="204"/>
                  <a:pt x="225" y="204"/>
                  <a:pt x="225" y="204"/>
                </a:cubicBezTo>
                <a:cubicBezTo>
                  <a:pt x="228" y="204"/>
                  <a:pt x="228" y="204"/>
                  <a:pt x="228" y="204"/>
                </a:cubicBezTo>
                <a:cubicBezTo>
                  <a:pt x="228" y="204"/>
                  <a:pt x="229" y="205"/>
                  <a:pt x="229" y="205"/>
                </a:cubicBezTo>
                <a:cubicBezTo>
                  <a:pt x="229" y="206"/>
                  <a:pt x="228" y="206"/>
                  <a:pt x="228" y="207"/>
                </a:cubicBezTo>
                <a:cubicBezTo>
                  <a:pt x="225" y="208"/>
                  <a:pt x="221" y="208"/>
                  <a:pt x="219" y="210"/>
                </a:cubicBezTo>
                <a:cubicBezTo>
                  <a:pt x="218" y="209"/>
                  <a:pt x="218" y="208"/>
                  <a:pt x="218" y="207"/>
                </a:cubicBezTo>
                <a:cubicBezTo>
                  <a:pt x="217" y="207"/>
                  <a:pt x="217" y="208"/>
                  <a:pt x="217" y="208"/>
                </a:cubicBezTo>
                <a:cubicBezTo>
                  <a:pt x="214" y="208"/>
                  <a:pt x="213" y="208"/>
                  <a:pt x="212" y="209"/>
                </a:cubicBezTo>
                <a:cubicBezTo>
                  <a:pt x="212" y="214"/>
                  <a:pt x="212" y="214"/>
                  <a:pt x="212" y="214"/>
                </a:cubicBezTo>
                <a:cubicBezTo>
                  <a:pt x="215" y="215"/>
                  <a:pt x="217" y="217"/>
                  <a:pt x="220" y="218"/>
                </a:cubicBezTo>
                <a:cubicBezTo>
                  <a:pt x="224" y="218"/>
                  <a:pt x="239" y="218"/>
                  <a:pt x="244" y="222"/>
                </a:cubicBezTo>
                <a:cubicBezTo>
                  <a:pt x="249" y="222"/>
                  <a:pt x="249" y="222"/>
                  <a:pt x="249" y="222"/>
                </a:cubicBezTo>
                <a:cubicBezTo>
                  <a:pt x="249" y="223"/>
                  <a:pt x="249" y="223"/>
                  <a:pt x="249" y="223"/>
                </a:cubicBezTo>
                <a:cubicBezTo>
                  <a:pt x="241" y="225"/>
                  <a:pt x="225" y="224"/>
                  <a:pt x="216" y="220"/>
                </a:cubicBezTo>
                <a:cubicBezTo>
                  <a:pt x="214" y="223"/>
                  <a:pt x="215" y="223"/>
                  <a:pt x="215" y="225"/>
                </a:cubicBezTo>
                <a:cubicBezTo>
                  <a:pt x="214" y="225"/>
                  <a:pt x="213" y="226"/>
                  <a:pt x="212" y="226"/>
                </a:cubicBezTo>
                <a:cubicBezTo>
                  <a:pt x="211" y="227"/>
                  <a:pt x="211" y="226"/>
                  <a:pt x="208" y="226"/>
                </a:cubicBezTo>
                <a:cubicBezTo>
                  <a:pt x="208" y="226"/>
                  <a:pt x="208" y="225"/>
                  <a:pt x="207" y="225"/>
                </a:cubicBezTo>
                <a:cubicBezTo>
                  <a:pt x="207" y="220"/>
                  <a:pt x="207" y="220"/>
                  <a:pt x="207" y="220"/>
                </a:cubicBezTo>
                <a:cubicBezTo>
                  <a:pt x="201" y="220"/>
                  <a:pt x="202" y="221"/>
                  <a:pt x="202" y="226"/>
                </a:cubicBezTo>
                <a:cubicBezTo>
                  <a:pt x="199" y="225"/>
                  <a:pt x="196" y="222"/>
                  <a:pt x="194" y="222"/>
                </a:cubicBezTo>
                <a:cubicBezTo>
                  <a:pt x="193" y="223"/>
                  <a:pt x="193" y="223"/>
                  <a:pt x="192" y="224"/>
                </a:cubicBezTo>
                <a:cubicBezTo>
                  <a:pt x="191" y="224"/>
                  <a:pt x="191" y="224"/>
                  <a:pt x="191" y="224"/>
                </a:cubicBezTo>
                <a:cubicBezTo>
                  <a:pt x="182" y="220"/>
                  <a:pt x="182" y="220"/>
                  <a:pt x="182" y="220"/>
                </a:cubicBezTo>
                <a:cubicBezTo>
                  <a:pt x="179" y="220"/>
                  <a:pt x="179" y="221"/>
                  <a:pt x="178" y="221"/>
                </a:cubicBezTo>
                <a:cubicBezTo>
                  <a:pt x="178" y="222"/>
                  <a:pt x="178" y="223"/>
                  <a:pt x="179" y="224"/>
                </a:cubicBezTo>
                <a:cubicBezTo>
                  <a:pt x="183" y="225"/>
                  <a:pt x="186" y="224"/>
                  <a:pt x="190" y="226"/>
                </a:cubicBezTo>
                <a:cubicBezTo>
                  <a:pt x="187" y="228"/>
                  <a:pt x="170" y="228"/>
                  <a:pt x="168" y="227"/>
                </a:cubicBezTo>
                <a:cubicBezTo>
                  <a:pt x="169" y="226"/>
                  <a:pt x="168" y="226"/>
                  <a:pt x="170" y="225"/>
                </a:cubicBezTo>
                <a:cubicBezTo>
                  <a:pt x="170" y="223"/>
                  <a:pt x="170" y="223"/>
                  <a:pt x="170" y="223"/>
                </a:cubicBezTo>
                <a:cubicBezTo>
                  <a:pt x="167" y="222"/>
                  <a:pt x="152" y="223"/>
                  <a:pt x="150" y="224"/>
                </a:cubicBezTo>
                <a:cubicBezTo>
                  <a:pt x="150" y="223"/>
                  <a:pt x="149" y="222"/>
                  <a:pt x="149" y="221"/>
                </a:cubicBezTo>
                <a:cubicBezTo>
                  <a:pt x="149" y="218"/>
                  <a:pt x="148" y="220"/>
                  <a:pt x="150" y="218"/>
                </a:cubicBezTo>
                <a:cubicBezTo>
                  <a:pt x="157" y="215"/>
                  <a:pt x="161" y="222"/>
                  <a:pt x="165" y="221"/>
                </a:cubicBezTo>
                <a:cubicBezTo>
                  <a:pt x="166" y="221"/>
                  <a:pt x="168" y="218"/>
                  <a:pt x="169" y="217"/>
                </a:cubicBezTo>
                <a:cubicBezTo>
                  <a:pt x="172" y="216"/>
                  <a:pt x="177" y="218"/>
                  <a:pt x="181" y="217"/>
                </a:cubicBezTo>
                <a:cubicBezTo>
                  <a:pt x="181" y="214"/>
                  <a:pt x="181" y="214"/>
                  <a:pt x="181" y="214"/>
                </a:cubicBezTo>
                <a:cubicBezTo>
                  <a:pt x="172" y="215"/>
                  <a:pt x="160" y="217"/>
                  <a:pt x="156" y="214"/>
                </a:cubicBezTo>
                <a:cubicBezTo>
                  <a:pt x="154" y="214"/>
                  <a:pt x="154" y="214"/>
                  <a:pt x="154" y="214"/>
                </a:cubicBezTo>
                <a:cubicBezTo>
                  <a:pt x="155" y="215"/>
                  <a:pt x="155" y="215"/>
                  <a:pt x="155" y="215"/>
                </a:cubicBezTo>
                <a:cubicBezTo>
                  <a:pt x="155" y="216"/>
                  <a:pt x="155" y="216"/>
                  <a:pt x="155" y="216"/>
                </a:cubicBezTo>
                <a:cubicBezTo>
                  <a:pt x="152" y="215"/>
                  <a:pt x="145" y="213"/>
                  <a:pt x="143" y="214"/>
                </a:cubicBezTo>
                <a:cubicBezTo>
                  <a:pt x="141" y="213"/>
                  <a:pt x="139" y="211"/>
                  <a:pt x="138" y="209"/>
                </a:cubicBezTo>
                <a:cubicBezTo>
                  <a:pt x="140" y="208"/>
                  <a:pt x="141" y="208"/>
                  <a:pt x="143" y="207"/>
                </a:cubicBezTo>
                <a:cubicBezTo>
                  <a:pt x="145" y="206"/>
                  <a:pt x="148" y="208"/>
                  <a:pt x="150" y="207"/>
                </a:cubicBezTo>
                <a:cubicBezTo>
                  <a:pt x="151" y="208"/>
                  <a:pt x="151" y="208"/>
                  <a:pt x="151" y="210"/>
                </a:cubicBezTo>
                <a:cubicBezTo>
                  <a:pt x="156" y="210"/>
                  <a:pt x="156" y="210"/>
                  <a:pt x="156" y="210"/>
                </a:cubicBezTo>
                <a:cubicBezTo>
                  <a:pt x="156" y="205"/>
                  <a:pt x="158" y="205"/>
                  <a:pt x="157" y="202"/>
                </a:cubicBezTo>
                <a:cubicBezTo>
                  <a:pt x="159" y="201"/>
                  <a:pt x="171" y="201"/>
                  <a:pt x="171" y="201"/>
                </a:cubicBezTo>
                <a:cubicBezTo>
                  <a:pt x="172" y="203"/>
                  <a:pt x="172" y="204"/>
                  <a:pt x="172" y="205"/>
                </a:cubicBezTo>
                <a:cubicBezTo>
                  <a:pt x="174" y="202"/>
                  <a:pt x="186" y="202"/>
                  <a:pt x="191" y="202"/>
                </a:cubicBezTo>
                <a:cubicBezTo>
                  <a:pt x="192" y="201"/>
                  <a:pt x="191" y="201"/>
                  <a:pt x="192" y="200"/>
                </a:cubicBezTo>
                <a:cubicBezTo>
                  <a:pt x="192" y="199"/>
                  <a:pt x="192" y="199"/>
                  <a:pt x="192" y="199"/>
                </a:cubicBezTo>
                <a:cubicBezTo>
                  <a:pt x="189" y="200"/>
                  <a:pt x="191" y="199"/>
                  <a:pt x="189" y="201"/>
                </a:cubicBezTo>
                <a:cubicBezTo>
                  <a:pt x="188" y="201"/>
                  <a:pt x="188" y="201"/>
                  <a:pt x="188" y="201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86" y="198"/>
                  <a:pt x="184" y="199"/>
                </a:cubicBezTo>
                <a:cubicBezTo>
                  <a:pt x="184" y="199"/>
                  <a:pt x="180" y="197"/>
                  <a:pt x="178" y="200"/>
                </a:cubicBezTo>
                <a:cubicBezTo>
                  <a:pt x="177" y="199"/>
                  <a:pt x="177" y="197"/>
                  <a:pt x="177" y="195"/>
                </a:cubicBezTo>
                <a:cubicBezTo>
                  <a:pt x="175" y="195"/>
                  <a:pt x="175" y="197"/>
                  <a:pt x="174" y="197"/>
                </a:cubicBezTo>
                <a:cubicBezTo>
                  <a:pt x="170" y="200"/>
                  <a:pt x="169" y="194"/>
                  <a:pt x="167" y="195"/>
                </a:cubicBezTo>
                <a:cubicBezTo>
                  <a:pt x="163" y="196"/>
                  <a:pt x="161" y="197"/>
                  <a:pt x="158" y="198"/>
                </a:cubicBezTo>
                <a:cubicBezTo>
                  <a:pt x="157" y="198"/>
                  <a:pt x="157" y="197"/>
                  <a:pt x="156" y="197"/>
                </a:cubicBezTo>
                <a:cubicBezTo>
                  <a:pt x="156" y="196"/>
                  <a:pt x="155" y="196"/>
                  <a:pt x="155" y="196"/>
                </a:cubicBezTo>
                <a:cubicBezTo>
                  <a:pt x="157" y="194"/>
                  <a:pt x="159" y="193"/>
                  <a:pt x="161" y="192"/>
                </a:cubicBezTo>
                <a:cubicBezTo>
                  <a:pt x="158" y="187"/>
                  <a:pt x="151" y="191"/>
                  <a:pt x="145" y="192"/>
                </a:cubicBezTo>
                <a:cubicBezTo>
                  <a:pt x="145" y="195"/>
                  <a:pt x="145" y="195"/>
                  <a:pt x="145" y="195"/>
                </a:cubicBezTo>
                <a:cubicBezTo>
                  <a:pt x="149" y="195"/>
                  <a:pt x="149" y="195"/>
                  <a:pt x="149" y="195"/>
                </a:cubicBezTo>
                <a:cubicBezTo>
                  <a:pt x="149" y="197"/>
                  <a:pt x="149" y="197"/>
                  <a:pt x="149" y="197"/>
                </a:cubicBezTo>
                <a:cubicBezTo>
                  <a:pt x="148" y="198"/>
                  <a:pt x="148" y="198"/>
                  <a:pt x="148" y="198"/>
                </a:cubicBezTo>
                <a:cubicBezTo>
                  <a:pt x="145" y="198"/>
                  <a:pt x="143" y="198"/>
                  <a:pt x="142" y="197"/>
                </a:cubicBezTo>
                <a:cubicBezTo>
                  <a:pt x="139" y="196"/>
                  <a:pt x="139" y="197"/>
                  <a:pt x="140" y="194"/>
                </a:cubicBezTo>
                <a:cubicBezTo>
                  <a:pt x="133" y="192"/>
                  <a:pt x="129" y="194"/>
                  <a:pt x="124" y="190"/>
                </a:cubicBezTo>
                <a:cubicBezTo>
                  <a:pt x="123" y="190"/>
                  <a:pt x="123" y="190"/>
                  <a:pt x="123" y="190"/>
                </a:cubicBezTo>
                <a:cubicBezTo>
                  <a:pt x="123" y="189"/>
                  <a:pt x="123" y="189"/>
                  <a:pt x="123" y="189"/>
                </a:cubicBezTo>
                <a:cubicBezTo>
                  <a:pt x="128" y="189"/>
                  <a:pt x="133" y="188"/>
                  <a:pt x="138" y="188"/>
                </a:cubicBezTo>
                <a:cubicBezTo>
                  <a:pt x="139" y="185"/>
                  <a:pt x="139" y="186"/>
                  <a:pt x="140" y="182"/>
                </a:cubicBezTo>
                <a:cubicBezTo>
                  <a:pt x="133" y="182"/>
                  <a:pt x="133" y="182"/>
                  <a:pt x="133" y="182"/>
                </a:cubicBezTo>
                <a:cubicBezTo>
                  <a:pt x="133" y="179"/>
                  <a:pt x="133" y="179"/>
                  <a:pt x="133" y="179"/>
                </a:cubicBezTo>
                <a:cubicBezTo>
                  <a:pt x="141" y="178"/>
                  <a:pt x="148" y="176"/>
                  <a:pt x="152" y="180"/>
                </a:cubicBezTo>
                <a:cubicBezTo>
                  <a:pt x="158" y="180"/>
                  <a:pt x="158" y="179"/>
                  <a:pt x="161" y="177"/>
                </a:cubicBezTo>
                <a:cubicBezTo>
                  <a:pt x="161" y="173"/>
                  <a:pt x="160" y="174"/>
                  <a:pt x="161" y="172"/>
                </a:cubicBezTo>
                <a:cubicBezTo>
                  <a:pt x="159" y="171"/>
                  <a:pt x="157" y="171"/>
                  <a:pt x="155" y="170"/>
                </a:cubicBezTo>
                <a:cubicBezTo>
                  <a:pt x="155" y="170"/>
                  <a:pt x="156" y="169"/>
                  <a:pt x="156" y="169"/>
                </a:cubicBezTo>
                <a:cubicBezTo>
                  <a:pt x="158" y="164"/>
                  <a:pt x="163" y="171"/>
                  <a:pt x="169" y="170"/>
                </a:cubicBezTo>
                <a:cubicBezTo>
                  <a:pt x="167" y="172"/>
                  <a:pt x="166" y="172"/>
                  <a:pt x="166" y="176"/>
                </a:cubicBezTo>
                <a:cubicBezTo>
                  <a:pt x="178" y="174"/>
                  <a:pt x="174" y="165"/>
                  <a:pt x="181" y="179"/>
                </a:cubicBezTo>
                <a:cubicBezTo>
                  <a:pt x="184" y="179"/>
                  <a:pt x="184" y="179"/>
                  <a:pt x="184" y="179"/>
                </a:cubicBezTo>
                <a:cubicBezTo>
                  <a:pt x="185" y="176"/>
                  <a:pt x="185" y="176"/>
                  <a:pt x="185" y="175"/>
                </a:cubicBezTo>
                <a:cubicBezTo>
                  <a:pt x="187" y="174"/>
                  <a:pt x="189" y="175"/>
                  <a:pt x="192" y="176"/>
                </a:cubicBezTo>
                <a:cubicBezTo>
                  <a:pt x="191" y="176"/>
                  <a:pt x="192" y="176"/>
                  <a:pt x="190" y="177"/>
                </a:cubicBezTo>
                <a:cubicBezTo>
                  <a:pt x="191" y="182"/>
                  <a:pt x="192" y="179"/>
                  <a:pt x="192" y="184"/>
                </a:cubicBezTo>
                <a:cubicBezTo>
                  <a:pt x="196" y="185"/>
                  <a:pt x="199" y="185"/>
                  <a:pt x="202" y="185"/>
                </a:cubicBezTo>
                <a:cubicBezTo>
                  <a:pt x="202" y="188"/>
                  <a:pt x="202" y="188"/>
                  <a:pt x="202" y="188"/>
                </a:cubicBezTo>
                <a:cubicBezTo>
                  <a:pt x="199" y="188"/>
                  <a:pt x="199" y="188"/>
                  <a:pt x="199" y="188"/>
                </a:cubicBezTo>
                <a:cubicBezTo>
                  <a:pt x="199" y="191"/>
                  <a:pt x="199" y="191"/>
                  <a:pt x="199" y="191"/>
                </a:cubicBezTo>
                <a:cubicBezTo>
                  <a:pt x="209" y="191"/>
                  <a:pt x="214" y="191"/>
                  <a:pt x="221" y="192"/>
                </a:cubicBezTo>
                <a:close/>
                <a:moveTo>
                  <a:pt x="239" y="215"/>
                </a:moveTo>
                <a:cubicBezTo>
                  <a:pt x="239" y="217"/>
                  <a:pt x="239" y="217"/>
                  <a:pt x="239" y="217"/>
                </a:cubicBezTo>
                <a:cubicBezTo>
                  <a:pt x="237" y="216"/>
                  <a:pt x="237" y="216"/>
                  <a:pt x="236" y="214"/>
                </a:cubicBezTo>
                <a:cubicBezTo>
                  <a:pt x="237" y="215"/>
                  <a:pt x="238" y="215"/>
                  <a:pt x="239" y="215"/>
                </a:cubicBezTo>
                <a:close/>
                <a:moveTo>
                  <a:pt x="231" y="205"/>
                </a:moveTo>
                <a:cubicBezTo>
                  <a:pt x="232" y="206"/>
                  <a:pt x="232" y="205"/>
                  <a:pt x="233" y="206"/>
                </a:cubicBezTo>
                <a:cubicBezTo>
                  <a:pt x="231" y="205"/>
                  <a:pt x="232" y="206"/>
                  <a:pt x="231" y="205"/>
                </a:cubicBezTo>
                <a:close/>
                <a:moveTo>
                  <a:pt x="233" y="218"/>
                </a:moveTo>
                <a:cubicBezTo>
                  <a:pt x="231" y="218"/>
                  <a:pt x="232" y="218"/>
                  <a:pt x="231" y="217"/>
                </a:cubicBezTo>
                <a:cubicBezTo>
                  <a:pt x="232" y="218"/>
                  <a:pt x="232" y="218"/>
                  <a:pt x="233" y="218"/>
                </a:cubicBezTo>
                <a:close/>
                <a:moveTo>
                  <a:pt x="227" y="210"/>
                </a:moveTo>
                <a:cubicBezTo>
                  <a:pt x="230" y="210"/>
                  <a:pt x="230" y="210"/>
                  <a:pt x="230" y="210"/>
                </a:cubicBezTo>
                <a:cubicBezTo>
                  <a:pt x="229" y="212"/>
                  <a:pt x="229" y="212"/>
                  <a:pt x="228" y="214"/>
                </a:cubicBezTo>
                <a:cubicBezTo>
                  <a:pt x="226" y="214"/>
                  <a:pt x="226" y="214"/>
                  <a:pt x="226" y="214"/>
                </a:cubicBezTo>
                <a:cubicBezTo>
                  <a:pt x="228" y="210"/>
                  <a:pt x="226" y="213"/>
                  <a:pt x="227" y="210"/>
                </a:cubicBezTo>
                <a:close/>
                <a:moveTo>
                  <a:pt x="223" y="210"/>
                </a:moveTo>
                <a:cubicBezTo>
                  <a:pt x="223" y="214"/>
                  <a:pt x="223" y="214"/>
                  <a:pt x="223" y="214"/>
                </a:cubicBezTo>
                <a:cubicBezTo>
                  <a:pt x="221" y="213"/>
                  <a:pt x="221" y="213"/>
                  <a:pt x="220" y="213"/>
                </a:cubicBezTo>
                <a:cubicBezTo>
                  <a:pt x="220" y="212"/>
                  <a:pt x="220" y="212"/>
                  <a:pt x="219" y="212"/>
                </a:cubicBezTo>
                <a:cubicBezTo>
                  <a:pt x="220" y="212"/>
                  <a:pt x="220" y="212"/>
                  <a:pt x="220" y="212"/>
                </a:cubicBezTo>
                <a:cubicBezTo>
                  <a:pt x="220" y="210"/>
                  <a:pt x="220" y="210"/>
                  <a:pt x="220" y="210"/>
                </a:cubicBezTo>
                <a:lnTo>
                  <a:pt x="223" y="210"/>
                </a:lnTo>
                <a:close/>
                <a:moveTo>
                  <a:pt x="204" y="275"/>
                </a:moveTo>
                <a:cubicBezTo>
                  <a:pt x="214" y="275"/>
                  <a:pt x="214" y="275"/>
                  <a:pt x="214" y="275"/>
                </a:cubicBezTo>
                <a:cubicBezTo>
                  <a:pt x="210" y="278"/>
                  <a:pt x="209" y="275"/>
                  <a:pt x="206" y="277"/>
                </a:cubicBezTo>
                <a:cubicBezTo>
                  <a:pt x="204" y="276"/>
                  <a:pt x="205" y="278"/>
                  <a:pt x="204" y="275"/>
                </a:cubicBezTo>
                <a:close/>
                <a:moveTo>
                  <a:pt x="189" y="253"/>
                </a:moveTo>
                <a:cubicBezTo>
                  <a:pt x="189" y="253"/>
                  <a:pt x="189" y="253"/>
                  <a:pt x="188" y="252"/>
                </a:cubicBezTo>
                <a:cubicBezTo>
                  <a:pt x="188" y="250"/>
                  <a:pt x="188" y="250"/>
                  <a:pt x="188" y="250"/>
                </a:cubicBezTo>
                <a:cubicBezTo>
                  <a:pt x="191" y="249"/>
                  <a:pt x="196" y="249"/>
                  <a:pt x="198" y="248"/>
                </a:cubicBezTo>
                <a:cubicBezTo>
                  <a:pt x="201" y="248"/>
                  <a:pt x="205" y="247"/>
                  <a:pt x="206" y="249"/>
                </a:cubicBezTo>
                <a:cubicBezTo>
                  <a:pt x="208" y="249"/>
                  <a:pt x="207" y="249"/>
                  <a:pt x="208" y="250"/>
                </a:cubicBezTo>
                <a:cubicBezTo>
                  <a:pt x="207" y="251"/>
                  <a:pt x="207" y="250"/>
                  <a:pt x="206" y="252"/>
                </a:cubicBezTo>
                <a:cubicBezTo>
                  <a:pt x="203" y="252"/>
                  <a:pt x="203" y="250"/>
                  <a:pt x="203" y="250"/>
                </a:cubicBezTo>
                <a:cubicBezTo>
                  <a:pt x="203" y="250"/>
                  <a:pt x="190" y="253"/>
                  <a:pt x="189" y="253"/>
                </a:cubicBezTo>
                <a:close/>
                <a:moveTo>
                  <a:pt x="187" y="251"/>
                </a:moveTo>
                <a:cubicBezTo>
                  <a:pt x="186" y="251"/>
                  <a:pt x="186" y="251"/>
                  <a:pt x="185" y="250"/>
                </a:cubicBezTo>
                <a:cubicBezTo>
                  <a:pt x="187" y="251"/>
                  <a:pt x="186" y="251"/>
                  <a:pt x="187" y="251"/>
                </a:cubicBezTo>
                <a:close/>
                <a:moveTo>
                  <a:pt x="179" y="249"/>
                </a:moveTo>
                <a:cubicBezTo>
                  <a:pt x="185" y="249"/>
                  <a:pt x="185" y="249"/>
                  <a:pt x="185" y="249"/>
                </a:cubicBezTo>
                <a:cubicBezTo>
                  <a:pt x="184" y="250"/>
                  <a:pt x="181" y="250"/>
                  <a:pt x="179" y="249"/>
                </a:cubicBezTo>
                <a:close/>
                <a:moveTo>
                  <a:pt x="174" y="239"/>
                </a:moveTo>
                <a:cubicBezTo>
                  <a:pt x="174" y="239"/>
                  <a:pt x="172" y="243"/>
                  <a:pt x="172" y="242"/>
                </a:cubicBezTo>
                <a:cubicBezTo>
                  <a:pt x="170" y="241"/>
                  <a:pt x="172" y="240"/>
                  <a:pt x="172" y="239"/>
                </a:cubicBezTo>
                <a:lnTo>
                  <a:pt x="174" y="239"/>
                </a:lnTo>
                <a:close/>
                <a:moveTo>
                  <a:pt x="162" y="230"/>
                </a:moveTo>
                <a:cubicBezTo>
                  <a:pt x="161" y="230"/>
                  <a:pt x="162" y="230"/>
                  <a:pt x="160" y="231"/>
                </a:cubicBezTo>
                <a:cubicBezTo>
                  <a:pt x="159" y="229"/>
                  <a:pt x="159" y="230"/>
                  <a:pt x="158" y="228"/>
                </a:cubicBezTo>
                <a:cubicBezTo>
                  <a:pt x="156" y="227"/>
                  <a:pt x="157" y="228"/>
                  <a:pt x="156" y="227"/>
                </a:cubicBezTo>
                <a:cubicBezTo>
                  <a:pt x="158" y="226"/>
                  <a:pt x="160" y="226"/>
                  <a:pt x="161" y="225"/>
                </a:cubicBezTo>
                <a:cubicBezTo>
                  <a:pt x="162" y="225"/>
                  <a:pt x="164" y="226"/>
                  <a:pt x="166" y="226"/>
                </a:cubicBezTo>
                <a:cubicBezTo>
                  <a:pt x="166" y="227"/>
                  <a:pt x="166" y="227"/>
                  <a:pt x="166" y="227"/>
                </a:cubicBezTo>
                <a:cubicBezTo>
                  <a:pt x="163" y="228"/>
                  <a:pt x="163" y="228"/>
                  <a:pt x="162" y="230"/>
                </a:cubicBezTo>
                <a:close/>
                <a:moveTo>
                  <a:pt x="163" y="241"/>
                </a:moveTo>
                <a:cubicBezTo>
                  <a:pt x="163" y="242"/>
                  <a:pt x="163" y="242"/>
                  <a:pt x="163" y="242"/>
                </a:cubicBezTo>
                <a:cubicBezTo>
                  <a:pt x="161" y="242"/>
                  <a:pt x="161" y="242"/>
                  <a:pt x="161" y="242"/>
                </a:cubicBezTo>
                <a:cubicBezTo>
                  <a:pt x="159" y="243"/>
                  <a:pt x="160" y="243"/>
                  <a:pt x="158" y="241"/>
                </a:cubicBezTo>
                <a:lnTo>
                  <a:pt x="163" y="241"/>
                </a:lnTo>
                <a:close/>
                <a:moveTo>
                  <a:pt x="155" y="229"/>
                </a:moveTo>
                <a:cubicBezTo>
                  <a:pt x="153" y="230"/>
                  <a:pt x="153" y="229"/>
                  <a:pt x="151" y="232"/>
                </a:cubicBezTo>
                <a:cubicBezTo>
                  <a:pt x="146" y="232"/>
                  <a:pt x="146" y="232"/>
                  <a:pt x="146" y="232"/>
                </a:cubicBezTo>
                <a:cubicBezTo>
                  <a:pt x="146" y="231"/>
                  <a:pt x="146" y="231"/>
                  <a:pt x="146" y="231"/>
                </a:cubicBezTo>
                <a:cubicBezTo>
                  <a:pt x="148" y="230"/>
                  <a:pt x="151" y="228"/>
                  <a:pt x="152" y="227"/>
                </a:cubicBezTo>
                <a:cubicBezTo>
                  <a:pt x="153" y="227"/>
                  <a:pt x="154" y="228"/>
                  <a:pt x="155" y="229"/>
                </a:cubicBezTo>
                <a:close/>
                <a:moveTo>
                  <a:pt x="132" y="211"/>
                </a:moveTo>
                <a:cubicBezTo>
                  <a:pt x="132" y="212"/>
                  <a:pt x="132" y="212"/>
                  <a:pt x="132" y="212"/>
                </a:cubicBezTo>
                <a:cubicBezTo>
                  <a:pt x="130" y="212"/>
                  <a:pt x="129" y="212"/>
                  <a:pt x="128" y="213"/>
                </a:cubicBezTo>
                <a:cubicBezTo>
                  <a:pt x="124" y="210"/>
                  <a:pt x="125" y="210"/>
                  <a:pt x="126" y="207"/>
                </a:cubicBezTo>
                <a:cubicBezTo>
                  <a:pt x="131" y="207"/>
                  <a:pt x="131" y="207"/>
                  <a:pt x="131" y="207"/>
                </a:cubicBezTo>
                <a:cubicBezTo>
                  <a:pt x="131" y="208"/>
                  <a:pt x="131" y="208"/>
                  <a:pt x="131" y="208"/>
                </a:cubicBezTo>
                <a:cubicBezTo>
                  <a:pt x="131" y="209"/>
                  <a:pt x="132" y="210"/>
                  <a:pt x="132" y="211"/>
                </a:cubicBezTo>
                <a:close/>
                <a:moveTo>
                  <a:pt x="148" y="168"/>
                </a:moveTo>
                <a:cubicBezTo>
                  <a:pt x="149" y="170"/>
                  <a:pt x="148" y="169"/>
                  <a:pt x="149" y="170"/>
                </a:cubicBezTo>
                <a:cubicBezTo>
                  <a:pt x="145" y="177"/>
                  <a:pt x="136" y="172"/>
                  <a:pt x="131" y="177"/>
                </a:cubicBezTo>
                <a:cubicBezTo>
                  <a:pt x="129" y="177"/>
                  <a:pt x="129" y="177"/>
                  <a:pt x="129" y="177"/>
                </a:cubicBezTo>
                <a:cubicBezTo>
                  <a:pt x="130" y="172"/>
                  <a:pt x="134" y="171"/>
                  <a:pt x="137" y="167"/>
                </a:cubicBezTo>
                <a:cubicBezTo>
                  <a:pt x="139" y="167"/>
                  <a:pt x="139" y="167"/>
                  <a:pt x="139" y="167"/>
                </a:cubicBezTo>
                <a:cubicBezTo>
                  <a:pt x="139" y="169"/>
                  <a:pt x="138" y="169"/>
                  <a:pt x="138" y="171"/>
                </a:cubicBezTo>
                <a:cubicBezTo>
                  <a:pt x="143" y="171"/>
                  <a:pt x="144" y="169"/>
                  <a:pt x="148" y="168"/>
                </a:cubicBezTo>
                <a:close/>
                <a:moveTo>
                  <a:pt x="197" y="179"/>
                </a:moveTo>
                <a:cubicBezTo>
                  <a:pt x="198" y="179"/>
                  <a:pt x="198" y="179"/>
                  <a:pt x="199" y="179"/>
                </a:cubicBezTo>
                <a:cubicBezTo>
                  <a:pt x="197" y="179"/>
                  <a:pt x="198" y="179"/>
                  <a:pt x="197" y="179"/>
                </a:cubicBezTo>
                <a:close/>
                <a:moveTo>
                  <a:pt x="203" y="189"/>
                </a:moveTo>
                <a:cubicBezTo>
                  <a:pt x="205" y="190"/>
                  <a:pt x="204" y="189"/>
                  <a:pt x="205" y="190"/>
                </a:cubicBezTo>
                <a:cubicBezTo>
                  <a:pt x="204" y="189"/>
                  <a:pt x="204" y="190"/>
                  <a:pt x="203" y="189"/>
                </a:cubicBezTo>
                <a:close/>
                <a:moveTo>
                  <a:pt x="214" y="174"/>
                </a:moveTo>
                <a:cubicBezTo>
                  <a:pt x="215" y="174"/>
                  <a:pt x="215" y="174"/>
                  <a:pt x="215" y="174"/>
                </a:cubicBezTo>
                <a:cubicBezTo>
                  <a:pt x="215" y="176"/>
                  <a:pt x="215" y="176"/>
                  <a:pt x="215" y="176"/>
                </a:cubicBezTo>
                <a:cubicBezTo>
                  <a:pt x="214" y="176"/>
                  <a:pt x="214" y="176"/>
                  <a:pt x="214" y="176"/>
                </a:cubicBezTo>
                <a:lnTo>
                  <a:pt x="214" y="174"/>
                </a:lnTo>
                <a:close/>
                <a:moveTo>
                  <a:pt x="146" y="136"/>
                </a:moveTo>
                <a:cubicBezTo>
                  <a:pt x="144" y="135"/>
                  <a:pt x="145" y="136"/>
                  <a:pt x="144" y="135"/>
                </a:cubicBezTo>
                <a:cubicBezTo>
                  <a:pt x="145" y="136"/>
                  <a:pt x="145" y="135"/>
                  <a:pt x="146" y="136"/>
                </a:cubicBezTo>
                <a:close/>
                <a:moveTo>
                  <a:pt x="124" y="153"/>
                </a:moveTo>
                <a:cubicBezTo>
                  <a:pt x="128" y="152"/>
                  <a:pt x="134" y="149"/>
                  <a:pt x="137" y="148"/>
                </a:cubicBezTo>
                <a:cubicBezTo>
                  <a:pt x="141" y="147"/>
                  <a:pt x="142" y="150"/>
                  <a:pt x="147" y="148"/>
                </a:cubicBezTo>
                <a:cubicBezTo>
                  <a:pt x="147" y="147"/>
                  <a:pt x="148" y="146"/>
                  <a:pt x="149" y="145"/>
                </a:cubicBezTo>
                <a:cubicBezTo>
                  <a:pt x="152" y="146"/>
                  <a:pt x="155" y="147"/>
                  <a:pt x="158" y="147"/>
                </a:cubicBezTo>
                <a:cubicBezTo>
                  <a:pt x="167" y="146"/>
                  <a:pt x="173" y="144"/>
                  <a:pt x="179" y="142"/>
                </a:cubicBezTo>
                <a:cubicBezTo>
                  <a:pt x="179" y="140"/>
                  <a:pt x="179" y="140"/>
                  <a:pt x="179" y="140"/>
                </a:cubicBezTo>
                <a:cubicBezTo>
                  <a:pt x="178" y="139"/>
                  <a:pt x="178" y="139"/>
                  <a:pt x="178" y="139"/>
                </a:cubicBezTo>
                <a:cubicBezTo>
                  <a:pt x="171" y="139"/>
                  <a:pt x="164" y="140"/>
                  <a:pt x="160" y="143"/>
                </a:cubicBezTo>
                <a:cubicBezTo>
                  <a:pt x="160" y="143"/>
                  <a:pt x="160" y="143"/>
                  <a:pt x="161" y="144"/>
                </a:cubicBezTo>
                <a:cubicBezTo>
                  <a:pt x="157" y="146"/>
                  <a:pt x="153" y="141"/>
                  <a:pt x="149" y="144"/>
                </a:cubicBezTo>
                <a:cubicBezTo>
                  <a:pt x="147" y="144"/>
                  <a:pt x="148" y="143"/>
                  <a:pt x="148" y="145"/>
                </a:cubicBezTo>
                <a:cubicBezTo>
                  <a:pt x="141" y="146"/>
                  <a:pt x="137" y="146"/>
                  <a:pt x="133" y="142"/>
                </a:cubicBezTo>
                <a:cubicBezTo>
                  <a:pt x="133" y="141"/>
                  <a:pt x="133" y="141"/>
                  <a:pt x="132" y="139"/>
                </a:cubicBezTo>
                <a:cubicBezTo>
                  <a:pt x="137" y="138"/>
                  <a:pt x="138" y="138"/>
                  <a:pt x="140" y="135"/>
                </a:cubicBezTo>
                <a:cubicBezTo>
                  <a:pt x="142" y="136"/>
                  <a:pt x="141" y="135"/>
                  <a:pt x="142" y="138"/>
                </a:cubicBezTo>
                <a:cubicBezTo>
                  <a:pt x="144" y="138"/>
                  <a:pt x="147" y="137"/>
                  <a:pt x="149" y="137"/>
                </a:cubicBezTo>
                <a:cubicBezTo>
                  <a:pt x="149" y="134"/>
                  <a:pt x="150" y="135"/>
                  <a:pt x="148" y="134"/>
                </a:cubicBezTo>
                <a:cubicBezTo>
                  <a:pt x="148" y="130"/>
                  <a:pt x="149" y="131"/>
                  <a:pt x="152" y="129"/>
                </a:cubicBezTo>
                <a:cubicBezTo>
                  <a:pt x="153" y="129"/>
                  <a:pt x="167" y="130"/>
                  <a:pt x="170" y="129"/>
                </a:cubicBezTo>
                <a:cubicBezTo>
                  <a:pt x="170" y="127"/>
                  <a:pt x="170" y="126"/>
                  <a:pt x="171" y="125"/>
                </a:cubicBezTo>
                <a:cubicBezTo>
                  <a:pt x="174" y="123"/>
                  <a:pt x="180" y="121"/>
                  <a:pt x="183" y="121"/>
                </a:cubicBezTo>
                <a:cubicBezTo>
                  <a:pt x="182" y="122"/>
                  <a:pt x="182" y="121"/>
                  <a:pt x="181" y="122"/>
                </a:cubicBezTo>
                <a:cubicBezTo>
                  <a:pt x="182" y="125"/>
                  <a:pt x="183" y="126"/>
                  <a:pt x="185" y="127"/>
                </a:cubicBezTo>
                <a:cubicBezTo>
                  <a:pt x="185" y="131"/>
                  <a:pt x="185" y="131"/>
                  <a:pt x="185" y="131"/>
                </a:cubicBezTo>
                <a:cubicBezTo>
                  <a:pt x="188" y="131"/>
                  <a:pt x="188" y="131"/>
                  <a:pt x="188" y="131"/>
                </a:cubicBezTo>
                <a:cubicBezTo>
                  <a:pt x="188" y="128"/>
                  <a:pt x="189" y="129"/>
                  <a:pt x="186" y="127"/>
                </a:cubicBezTo>
                <a:cubicBezTo>
                  <a:pt x="186" y="126"/>
                  <a:pt x="186" y="126"/>
                  <a:pt x="186" y="126"/>
                </a:cubicBezTo>
                <a:cubicBezTo>
                  <a:pt x="189" y="127"/>
                  <a:pt x="189" y="127"/>
                  <a:pt x="190" y="127"/>
                </a:cubicBezTo>
                <a:cubicBezTo>
                  <a:pt x="193" y="129"/>
                  <a:pt x="192" y="131"/>
                  <a:pt x="198" y="132"/>
                </a:cubicBezTo>
                <a:cubicBezTo>
                  <a:pt x="197" y="135"/>
                  <a:pt x="195" y="135"/>
                  <a:pt x="195" y="139"/>
                </a:cubicBezTo>
                <a:cubicBezTo>
                  <a:pt x="198" y="139"/>
                  <a:pt x="198" y="139"/>
                  <a:pt x="198" y="139"/>
                </a:cubicBezTo>
                <a:cubicBezTo>
                  <a:pt x="197" y="141"/>
                  <a:pt x="195" y="141"/>
                  <a:pt x="197" y="142"/>
                </a:cubicBezTo>
                <a:cubicBezTo>
                  <a:pt x="197" y="143"/>
                  <a:pt x="197" y="143"/>
                  <a:pt x="197" y="143"/>
                </a:cubicBezTo>
                <a:cubicBezTo>
                  <a:pt x="192" y="140"/>
                  <a:pt x="190" y="140"/>
                  <a:pt x="184" y="140"/>
                </a:cubicBezTo>
                <a:cubicBezTo>
                  <a:pt x="184" y="143"/>
                  <a:pt x="184" y="143"/>
                  <a:pt x="184" y="143"/>
                </a:cubicBezTo>
                <a:cubicBezTo>
                  <a:pt x="187" y="143"/>
                  <a:pt x="188" y="142"/>
                  <a:pt x="192" y="143"/>
                </a:cubicBezTo>
                <a:cubicBezTo>
                  <a:pt x="198" y="144"/>
                  <a:pt x="206" y="147"/>
                  <a:pt x="212" y="147"/>
                </a:cubicBezTo>
                <a:cubicBezTo>
                  <a:pt x="211" y="149"/>
                  <a:pt x="212" y="148"/>
                  <a:pt x="211" y="149"/>
                </a:cubicBezTo>
                <a:cubicBezTo>
                  <a:pt x="209" y="150"/>
                  <a:pt x="204" y="149"/>
                  <a:pt x="202" y="151"/>
                </a:cubicBezTo>
                <a:cubicBezTo>
                  <a:pt x="200" y="151"/>
                  <a:pt x="200" y="151"/>
                  <a:pt x="200" y="151"/>
                </a:cubicBezTo>
                <a:cubicBezTo>
                  <a:pt x="200" y="154"/>
                  <a:pt x="200" y="154"/>
                  <a:pt x="200" y="154"/>
                </a:cubicBezTo>
                <a:cubicBezTo>
                  <a:pt x="204" y="154"/>
                  <a:pt x="208" y="155"/>
                  <a:pt x="211" y="157"/>
                </a:cubicBezTo>
                <a:cubicBezTo>
                  <a:pt x="212" y="157"/>
                  <a:pt x="212" y="157"/>
                  <a:pt x="213" y="158"/>
                </a:cubicBezTo>
                <a:cubicBezTo>
                  <a:pt x="211" y="161"/>
                  <a:pt x="210" y="165"/>
                  <a:pt x="209" y="169"/>
                </a:cubicBezTo>
                <a:cubicBezTo>
                  <a:pt x="205" y="169"/>
                  <a:pt x="205" y="169"/>
                  <a:pt x="205" y="169"/>
                </a:cubicBezTo>
                <a:cubicBezTo>
                  <a:pt x="205" y="172"/>
                  <a:pt x="205" y="172"/>
                  <a:pt x="205" y="172"/>
                </a:cubicBezTo>
                <a:cubicBezTo>
                  <a:pt x="209" y="172"/>
                  <a:pt x="209" y="172"/>
                  <a:pt x="209" y="172"/>
                </a:cubicBezTo>
                <a:cubicBezTo>
                  <a:pt x="210" y="174"/>
                  <a:pt x="210" y="175"/>
                  <a:pt x="212" y="176"/>
                </a:cubicBezTo>
                <a:cubicBezTo>
                  <a:pt x="209" y="178"/>
                  <a:pt x="205" y="180"/>
                  <a:pt x="200" y="179"/>
                </a:cubicBezTo>
                <a:cubicBezTo>
                  <a:pt x="199" y="176"/>
                  <a:pt x="197" y="176"/>
                  <a:pt x="199" y="174"/>
                </a:cubicBezTo>
                <a:cubicBezTo>
                  <a:pt x="200" y="172"/>
                  <a:pt x="200" y="172"/>
                  <a:pt x="202" y="171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2" y="169"/>
                  <a:pt x="202" y="169"/>
                  <a:pt x="202" y="169"/>
                </a:cubicBezTo>
                <a:cubicBezTo>
                  <a:pt x="199" y="169"/>
                  <a:pt x="190" y="170"/>
                  <a:pt x="190" y="170"/>
                </a:cubicBezTo>
                <a:cubicBezTo>
                  <a:pt x="188" y="170"/>
                  <a:pt x="187" y="170"/>
                  <a:pt x="186" y="169"/>
                </a:cubicBezTo>
                <a:cubicBezTo>
                  <a:pt x="185" y="169"/>
                  <a:pt x="185" y="169"/>
                  <a:pt x="185" y="169"/>
                </a:cubicBezTo>
                <a:cubicBezTo>
                  <a:pt x="185" y="167"/>
                  <a:pt x="185" y="167"/>
                  <a:pt x="185" y="167"/>
                </a:cubicBezTo>
                <a:cubicBezTo>
                  <a:pt x="188" y="167"/>
                  <a:pt x="192" y="167"/>
                  <a:pt x="193" y="166"/>
                </a:cubicBezTo>
                <a:cubicBezTo>
                  <a:pt x="195" y="165"/>
                  <a:pt x="194" y="165"/>
                  <a:pt x="196" y="164"/>
                </a:cubicBezTo>
                <a:cubicBezTo>
                  <a:pt x="196" y="162"/>
                  <a:pt x="196" y="162"/>
                  <a:pt x="196" y="162"/>
                </a:cubicBezTo>
                <a:cubicBezTo>
                  <a:pt x="194" y="163"/>
                  <a:pt x="193" y="163"/>
                  <a:pt x="191" y="163"/>
                </a:cubicBezTo>
                <a:cubicBezTo>
                  <a:pt x="192" y="163"/>
                  <a:pt x="192" y="163"/>
                  <a:pt x="194" y="162"/>
                </a:cubicBezTo>
                <a:cubicBezTo>
                  <a:pt x="194" y="161"/>
                  <a:pt x="194" y="161"/>
                  <a:pt x="194" y="161"/>
                </a:cubicBezTo>
                <a:cubicBezTo>
                  <a:pt x="189" y="161"/>
                  <a:pt x="189" y="162"/>
                  <a:pt x="186" y="163"/>
                </a:cubicBezTo>
                <a:cubicBezTo>
                  <a:pt x="183" y="163"/>
                  <a:pt x="179" y="163"/>
                  <a:pt x="175" y="162"/>
                </a:cubicBezTo>
                <a:cubicBezTo>
                  <a:pt x="175" y="165"/>
                  <a:pt x="175" y="165"/>
                  <a:pt x="175" y="165"/>
                </a:cubicBezTo>
                <a:cubicBezTo>
                  <a:pt x="177" y="166"/>
                  <a:pt x="179" y="166"/>
                  <a:pt x="183" y="166"/>
                </a:cubicBezTo>
                <a:cubicBezTo>
                  <a:pt x="183" y="167"/>
                  <a:pt x="183" y="167"/>
                  <a:pt x="183" y="167"/>
                </a:cubicBezTo>
                <a:cubicBezTo>
                  <a:pt x="176" y="168"/>
                  <a:pt x="176" y="168"/>
                  <a:pt x="169" y="168"/>
                </a:cubicBezTo>
                <a:cubicBezTo>
                  <a:pt x="170" y="163"/>
                  <a:pt x="171" y="165"/>
                  <a:pt x="174" y="162"/>
                </a:cubicBezTo>
                <a:cubicBezTo>
                  <a:pt x="175" y="162"/>
                  <a:pt x="175" y="162"/>
                  <a:pt x="175" y="162"/>
                </a:cubicBezTo>
                <a:cubicBezTo>
                  <a:pt x="175" y="161"/>
                  <a:pt x="175" y="161"/>
                  <a:pt x="175" y="161"/>
                </a:cubicBezTo>
                <a:cubicBezTo>
                  <a:pt x="167" y="161"/>
                  <a:pt x="165" y="164"/>
                  <a:pt x="159" y="162"/>
                </a:cubicBezTo>
                <a:cubicBezTo>
                  <a:pt x="155" y="162"/>
                  <a:pt x="149" y="161"/>
                  <a:pt x="143" y="161"/>
                </a:cubicBezTo>
                <a:cubicBezTo>
                  <a:pt x="142" y="159"/>
                  <a:pt x="143" y="160"/>
                  <a:pt x="142" y="159"/>
                </a:cubicBezTo>
                <a:cubicBezTo>
                  <a:pt x="146" y="155"/>
                  <a:pt x="156" y="154"/>
                  <a:pt x="162" y="153"/>
                </a:cubicBezTo>
                <a:cubicBezTo>
                  <a:pt x="162" y="150"/>
                  <a:pt x="162" y="150"/>
                  <a:pt x="162" y="150"/>
                </a:cubicBezTo>
                <a:cubicBezTo>
                  <a:pt x="157" y="150"/>
                  <a:pt x="157" y="150"/>
                  <a:pt x="157" y="153"/>
                </a:cubicBezTo>
                <a:cubicBezTo>
                  <a:pt x="153" y="152"/>
                  <a:pt x="154" y="151"/>
                  <a:pt x="151" y="153"/>
                </a:cubicBezTo>
                <a:cubicBezTo>
                  <a:pt x="147" y="153"/>
                  <a:pt x="148" y="152"/>
                  <a:pt x="148" y="155"/>
                </a:cubicBezTo>
                <a:cubicBezTo>
                  <a:pt x="139" y="153"/>
                  <a:pt x="138" y="157"/>
                  <a:pt x="128" y="157"/>
                </a:cubicBezTo>
                <a:cubicBezTo>
                  <a:pt x="127" y="156"/>
                  <a:pt x="126" y="155"/>
                  <a:pt x="125" y="154"/>
                </a:cubicBezTo>
                <a:cubicBezTo>
                  <a:pt x="124" y="154"/>
                  <a:pt x="124" y="154"/>
                  <a:pt x="124" y="154"/>
                </a:cubicBezTo>
                <a:lnTo>
                  <a:pt x="124" y="153"/>
                </a:lnTo>
                <a:close/>
                <a:moveTo>
                  <a:pt x="150" y="144"/>
                </a:moveTo>
                <a:cubicBezTo>
                  <a:pt x="152" y="144"/>
                  <a:pt x="151" y="144"/>
                  <a:pt x="152" y="144"/>
                </a:cubicBezTo>
                <a:cubicBezTo>
                  <a:pt x="151" y="144"/>
                  <a:pt x="151" y="144"/>
                  <a:pt x="150" y="144"/>
                </a:cubicBezTo>
                <a:close/>
                <a:moveTo>
                  <a:pt x="124" y="180"/>
                </a:moveTo>
                <a:cubicBezTo>
                  <a:pt x="128" y="180"/>
                  <a:pt x="128" y="180"/>
                  <a:pt x="128" y="180"/>
                </a:cubicBezTo>
                <a:cubicBezTo>
                  <a:pt x="126" y="181"/>
                  <a:pt x="123" y="183"/>
                  <a:pt x="122" y="183"/>
                </a:cubicBezTo>
                <a:cubicBezTo>
                  <a:pt x="122" y="182"/>
                  <a:pt x="122" y="182"/>
                  <a:pt x="122" y="182"/>
                </a:cubicBezTo>
                <a:cubicBezTo>
                  <a:pt x="121" y="182"/>
                  <a:pt x="121" y="182"/>
                  <a:pt x="121" y="182"/>
                </a:cubicBezTo>
                <a:cubicBezTo>
                  <a:pt x="122" y="182"/>
                  <a:pt x="123" y="181"/>
                  <a:pt x="124" y="180"/>
                </a:cubicBezTo>
                <a:close/>
                <a:moveTo>
                  <a:pt x="129" y="229"/>
                </a:moveTo>
                <a:cubicBezTo>
                  <a:pt x="128" y="231"/>
                  <a:pt x="126" y="228"/>
                  <a:pt x="123" y="231"/>
                </a:cubicBezTo>
                <a:cubicBezTo>
                  <a:pt x="122" y="231"/>
                  <a:pt x="122" y="231"/>
                  <a:pt x="122" y="231"/>
                </a:cubicBezTo>
                <a:cubicBezTo>
                  <a:pt x="122" y="229"/>
                  <a:pt x="122" y="229"/>
                  <a:pt x="122" y="229"/>
                </a:cubicBezTo>
                <a:cubicBezTo>
                  <a:pt x="123" y="228"/>
                  <a:pt x="127" y="228"/>
                  <a:pt x="128" y="227"/>
                </a:cubicBezTo>
                <a:cubicBezTo>
                  <a:pt x="128" y="227"/>
                  <a:pt x="128" y="227"/>
                  <a:pt x="129" y="228"/>
                </a:cubicBezTo>
                <a:cubicBezTo>
                  <a:pt x="129" y="228"/>
                  <a:pt x="129" y="228"/>
                  <a:pt x="130" y="229"/>
                </a:cubicBezTo>
                <a:lnTo>
                  <a:pt x="129" y="229"/>
                </a:lnTo>
                <a:close/>
                <a:moveTo>
                  <a:pt x="131" y="221"/>
                </a:moveTo>
                <a:cubicBezTo>
                  <a:pt x="128" y="222"/>
                  <a:pt x="128" y="222"/>
                  <a:pt x="127" y="224"/>
                </a:cubicBezTo>
                <a:cubicBezTo>
                  <a:pt x="125" y="224"/>
                  <a:pt x="125" y="224"/>
                  <a:pt x="125" y="224"/>
                </a:cubicBezTo>
                <a:cubicBezTo>
                  <a:pt x="126" y="223"/>
                  <a:pt x="126" y="221"/>
                  <a:pt x="127" y="220"/>
                </a:cubicBezTo>
                <a:cubicBezTo>
                  <a:pt x="131" y="220"/>
                  <a:pt x="131" y="220"/>
                  <a:pt x="131" y="220"/>
                </a:cubicBezTo>
                <a:lnTo>
                  <a:pt x="131" y="221"/>
                </a:lnTo>
                <a:close/>
                <a:moveTo>
                  <a:pt x="141" y="231"/>
                </a:moveTo>
                <a:cubicBezTo>
                  <a:pt x="137" y="230"/>
                  <a:pt x="135" y="230"/>
                  <a:pt x="133" y="229"/>
                </a:cubicBezTo>
                <a:cubicBezTo>
                  <a:pt x="132" y="229"/>
                  <a:pt x="132" y="229"/>
                  <a:pt x="132" y="229"/>
                </a:cubicBezTo>
                <a:cubicBezTo>
                  <a:pt x="132" y="228"/>
                  <a:pt x="132" y="228"/>
                  <a:pt x="132" y="228"/>
                </a:cubicBezTo>
                <a:cubicBezTo>
                  <a:pt x="136" y="228"/>
                  <a:pt x="138" y="227"/>
                  <a:pt x="140" y="226"/>
                </a:cubicBezTo>
                <a:cubicBezTo>
                  <a:pt x="141" y="226"/>
                  <a:pt x="143" y="226"/>
                  <a:pt x="144" y="227"/>
                </a:cubicBezTo>
                <a:cubicBezTo>
                  <a:pt x="144" y="228"/>
                  <a:pt x="144" y="228"/>
                  <a:pt x="144" y="228"/>
                </a:cubicBezTo>
                <a:cubicBezTo>
                  <a:pt x="141" y="229"/>
                  <a:pt x="142" y="228"/>
                  <a:pt x="141" y="231"/>
                </a:cubicBezTo>
                <a:close/>
                <a:moveTo>
                  <a:pt x="164" y="393"/>
                </a:moveTo>
                <a:cubicBezTo>
                  <a:pt x="162" y="393"/>
                  <a:pt x="162" y="393"/>
                  <a:pt x="161" y="392"/>
                </a:cubicBezTo>
                <a:cubicBezTo>
                  <a:pt x="160" y="391"/>
                  <a:pt x="160" y="392"/>
                  <a:pt x="160" y="390"/>
                </a:cubicBezTo>
                <a:cubicBezTo>
                  <a:pt x="162" y="389"/>
                  <a:pt x="164" y="387"/>
                  <a:pt x="166" y="386"/>
                </a:cubicBezTo>
                <a:cubicBezTo>
                  <a:pt x="170" y="386"/>
                  <a:pt x="169" y="386"/>
                  <a:pt x="168" y="391"/>
                </a:cubicBezTo>
                <a:cubicBezTo>
                  <a:pt x="169" y="391"/>
                  <a:pt x="170" y="391"/>
                  <a:pt x="171" y="390"/>
                </a:cubicBezTo>
                <a:cubicBezTo>
                  <a:pt x="172" y="388"/>
                  <a:pt x="172" y="387"/>
                  <a:pt x="171" y="385"/>
                </a:cubicBezTo>
                <a:cubicBezTo>
                  <a:pt x="173" y="385"/>
                  <a:pt x="173" y="385"/>
                  <a:pt x="174" y="386"/>
                </a:cubicBezTo>
                <a:cubicBezTo>
                  <a:pt x="175" y="387"/>
                  <a:pt x="174" y="388"/>
                  <a:pt x="173" y="390"/>
                </a:cubicBezTo>
                <a:cubicBezTo>
                  <a:pt x="177" y="390"/>
                  <a:pt x="177" y="390"/>
                  <a:pt x="177" y="390"/>
                </a:cubicBezTo>
                <a:cubicBezTo>
                  <a:pt x="174" y="396"/>
                  <a:pt x="167" y="392"/>
                  <a:pt x="164" y="393"/>
                </a:cubicBezTo>
                <a:close/>
                <a:moveTo>
                  <a:pt x="175" y="390"/>
                </a:moveTo>
                <a:cubicBezTo>
                  <a:pt x="175" y="388"/>
                  <a:pt x="175" y="388"/>
                  <a:pt x="175" y="388"/>
                </a:cubicBezTo>
                <a:cubicBezTo>
                  <a:pt x="176" y="388"/>
                  <a:pt x="176" y="388"/>
                  <a:pt x="176" y="388"/>
                </a:cubicBezTo>
                <a:cubicBezTo>
                  <a:pt x="176" y="390"/>
                  <a:pt x="176" y="390"/>
                  <a:pt x="176" y="390"/>
                </a:cubicBezTo>
                <a:lnTo>
                  <a:pt x="175" y="390"/>
                </a:lnTo>
                <a:close/>
                <a:moveTo>
                  <a:pt x="189" y="374"/>
                </a:moveTo>
                <a:cubicBezTo>
                  <a:pt x="187" y="377"/>
                  <a:pt x="186" y="375"/>
                  <a:pt x="184" y="376"/>
                </a:cubicBezTo>
                <a:cubicBezTo>
                  <a:pt x="182" y="376"/>
                  <a:pt x="182" y="376"/>
                  <a:pt x="182" y="376"/>
                </a:cubicBezTo>
                <a:cubicBezTo>
                  <a:pt x="182" y="374"/>
                  <a:pt x="183" y="373"/>
                  <a:pt x="184" y="372"/>
                </a:cubicBezTo>
                <a:cubicBezTo>
                  <a:pt x="189" y="372"/>
                  <a:pt x="189" y="372"/>
                  <a:pt x="189" y="372"/>
                </a:cubicBezTo>
                <a:cubicBezTo>
                  <a:pt x="189" y="374"/>
                  <a:pt x="190" y="373"/>
                  <a:pt x="189" y="374"/>
                </a:cubicBezTo>
                <a:close/>
                <a:moveTo>
                  <a:pt x="210" y="375"/>
                </a:moveTo>
                <a:cubicBezTo>
                  <a:pt x="209" y="377"/>
                  <a:pt x="206" y="377"/>
                  <a:pt x="201" y="377"/>
                </a:cubicBezTo>
                <a:cubicBezTo>
                  <a:pt x="201" y="373"/>
                  <a:pt x="201" y="373"/>
                  <a:pt x="201" y="373"/>
                </a:cubicBezTo>
                <a:cubicBezTo>
                  <a:pt x="201" y="372"/>
                  <a:pt x="201" y="372"/>
                  <a:pt x="202" y="372"/>
                </a:cubicBezTo>
                <a:cubicBezTo>
                  <a:pt x="205" y="371"/>
                  <a:pt x="208" y="370"/>
                  <a:pt x="212" y="371"/>
                </a:cubicBezTo>
                <a:cubicBezTo>
                  <a:pt x="211" y="373"/>
                  <a:pt x="211" y="374"/>
                  <a:pt x="210" y="375"/>
                </a:cubicBezTo>
                <a:close/>
                <a:moveTo>
                  <a:pt x="266" y="361"/>
                </a:moveTo>
                <a:cubicBezTo>
                  <a:pt x="266" y="362"/>
                  <a:pt x="266" y="362"/>
                  <a:pt x="266" y="362"/>
                </a:cubicBezTo>
                <a:cubicBezTo>
                  <a:pt x="265" y="362"/>
                  <a:pt x="265" y="362"/>
                  <a:pt x="265" y="362"/>
                </a:cubicBezTo>
                <a:cubicBezTo>
                  <a:pt x="265" y="359"/>
                  <a:pt x="264" y="360"/>
                  <a:pt x="266" y="357"/>
                </a:cubicBezTo>
                <a:cubicBezTo>
                  <a:pt x="267" y="358"/>
                  <a:pt x="267" y="358"/>
                  <a:pt x="268" y="358"/>
                </a:cubicBezTo>
                <a:cubicBezTo>
                  <a:pt x="269" y="358"/>
                  <a:pt x="269" y="358"/>
                  <a:pt x="269" y="358"/>
                </a:cubicBezTo>
                <a:cubicBezTo>
                  <a:pt x="268" y="359"/>
                  <a:pt x="267" y="360"/>
                  <a:pt x="266" y="361"/>
                </a:cubicBezTo>
                <a:close/>
                <a:moveTo>
                  <a:pt x="357" y="342"/>
                </a:moveTo>
                <a:cubicBezTo>
                  <a:pt x="355" y="343"/>
                  <a:pt x="352" y="342"/>
                  <a:pt x="349" y="344"/>
                </a:cubicBezTo>
                <a:cubicBezTo>
                  <a:pt x="346" y="344"/>
                  <a:pt x="342" y="344"/>
                  <a:pt x="340" y="343"/>
                </a:cubicBezTo>
                <a:cubicBezTo>
                  <a:pt x="339" y="343"/>
                  <a:pt x="339" y="343"/>
                  <a:pt x="339" y="343"/>
                </a:cubicBezTo>
                <a:cubicBezTo>
                  <a:pt x="341" y="338"/>
                  <a:pt x="345" y="340"/>
                  <a:pt x="347" y="337"/>
                </a:cubicBezTo>
                <a:cubicBezTo>
                  <a:pt x="348" y="337"/>
                  <a:pt x="348" y="337"/>
                  <a:pt x="348" y="337"/>
                </a:cubicBezTo>
                <a:cubicBezTo>
                  <a:pt x="350" y="339"/>
                  <a:pt x="352" y="338"/>
                  <a:pt x="356" y="338"/>
                </a:cubicBezTo>
                <a:cubicBezTo>
                  <a:pt x="356" y="338"/>
                  <a:pt x="356" y="339"/>
                  <a:pt x="357" y="340"/>
                </a:cubicBezTo>
                <a:cubicBezTo>
                  <a:pt x="358" y="340"/>
                  <a:pt x="358" y="340"/>
                  <a:pt x="358" y="340"/>
                </a:cubicBezTo>
                <a:cubicBezTo>
                  <a:pt x="357" y="342"/>
                  <a:pt x="357" y="341"/>
                  <a:pt x="357" y="342"/>
                </a:cubicBezTo>
                <a:close/>
                <a:moveTo>
                  <a:pt x="362" y="342"/>
                </a:moveTo>
                <a:cubicBezTo>
                  <a:pt x="362" y="343"/>
                  <a:pt x="362" y="343"/>
                  <a:pt x="362" y="343"/>
                </a:cubicBezTo>
                <a:cubicBezTo>
                  <a:pt x="361" y="343"/>
                  <a:pt x="361" y="343"/>
                  <a:pt x="361" y="343"/>
                </a:cubicBezTo>
                <a:cubicBezTo>
                  <a:pt x="362" y="342"/>
                  <a:pt x="362" y="341"/>
                  <a:pt x="362" y="340"/>
                </a:cubicBezTo>
                <a:cubicBezTo>
                  <a:pt x="363" y="342"/>
                  <a:pt x="364" y="341"/>
                  <a:pt x="362" y="342"/>
                </a:cubicBezTo>
                <a:close/>
                <a:moveTo>
                  <a:pt x="365" y="326"/>
                </a:moveTo>
                <a:cubicBezTo>
                  <a:pt x="363" y="327"/>
                  <a:pt x="358" y="328"/>
                  <a:pt x="357" y="330"/>
                </a:cubicBezTo>
                <a:cubicBezTo>
                  <a:pt x="354" y="329"/>
                  <a:pt x="354" y="329"/>
                  <a:pt x="353" y="326"/>
                </a:cubicBezTo>
                <a:cubicBezTo>
                  <a:pt x="348" y="327"/>
                  <a:pt x="347" y="331"/>
                  <a:pt x="345" y="334"/>
                </a:cubicBezTo>
                <a:cubicBezTo>
                  <a:pt x="343" y="334"/>
                  <a:pt x="342" y="334"/>
                  <a:pt x="340" y="335"/>
                </a:cubicBezTo>
                <a:cubicBezTo>
                  <a:pt x="338" y="333"/>
                  <a:pt x="338" y="333"/>
                  <a:pt x="336" y="333"/>
                </a:cubicBezTo>
                <a:cubicBezTo>
                  <a:pt x="336" y="330"/>
                  <a:pt x="336" y="330"/>
                  <a:pt x="336" y="330"/>
                </a:cubicBezTo>
                <a:cubicBezTo>
                  <a:pt x="333" y="330"/>
                  <a:pt x="333" y="330"/>
                  <a:pt x="333" y="330"/>
                </a:cubicBezTo>
                <a:cubicBezTo>
                  <a:pt x="333" y="335"/>
                  <a:pt x="333" y="335"/>
                  <a:pt x="333" y="335"/>
                </a:cubicBezTo>
                <a:cubicBezTo>
                  <a:pt x="332" y="334"/>
                  <a:pt x="332" y="333"/>
                  <a:pt x="331" y="333"/>
                </a:cubicBezTo>
                <a:cubicBezTo>
                  <a:pt x="331" y="333"/>
                  <a:pt x="330" y="334"/>
                  <a:pt x="329" y="335"/>
                </a:cubicBezTo>
                <a:cubicBezTo>
                  <a:pt x="329" y="335"/>
                  <a:pt x="329" y="335"/>
                  <a:pt x="328" y="336"/>
                </a:cubicBezTo>
                <a:cubicBezTo>
                  <a:pt x="330" y="337"/>
                  <a:pt x="331" y="338"/>
                  <a:pt x="333" y="338"/>
                </a:cubicBezTo>
                <a:cubicBezTo>
                  <a:pt x="332" y="340"/>
                  <a:pt x="332" y="340"/>
                  <a:pt x="331" y="342"/>
                </a:cubicBezTo>
                <a:cubicBezTo>
                  <a:pt x="327" y="343"/>
                  <a:pt x="323" y="346"/>
                  <a:pt x="318" y="344"/>
                </a:cubicBezTo>
                <a:cubicBezTo>
                  <a:pt x="317" y="344"/>
                  <a:pt x="317" y="342"/>
                  <a:pt x="313" y="342"/>
                </a:cubicBezTo>
                <a:cubicBezTo>
                  <a:pt x="311" y="343"/>
                  <a:pt x="306" y="346"/>
                  <a:pt x="301" y="344"/>
                </a:cubicBezTo>
                <a:cubicBezTo>
                  <a:pt x="299" y="343"/>
                  <a:pt x="296" y="341"/>
                  <a:pt x="293" y="340"/>
                </a:cubicBezTo>
                <a:cubicBezTo>
                  <a:pt x="287" y="344"/>
                  <a:pt x="284" y="344"/>
                  <a:pt x="272" y="344"/>
                </a:cubicBezTo>
                <a:cubicBezTo>
                  <a:pt x="272" y="340"/>
                  <a:pt x="272" y="340"/>
                  <a:pt x="272" y="340"/>
                </a:cubicBezTo>
                <a:cubicBezTo>
                  <a:pt x="284" y="338"/>
                  <a:pt x="294" y="341"/>
                  <a:pt x="301" y="336"/>
                </a:cubicBezTo>
                <a:cubicBezTo>
                  <a:pt x="301" y="336"/>
                  <a:pt x="305" y="338"/>
                  <a:pt x="306" y="338"/>
                </a:cubicBezTo>
                <a:cubicBezTo>
                  <a:pt x="307" y="339"/>
                  <a:pt x="313" y="338"/>
                  <a:pt x="314" y="338"/>
                </a:cubicBezTo>
                <a:cubicBezTo>
                  <a:pt x="319" y="337"/>
                  <a:pt x="319" y="338"/>
                  <a:pt x="321" y="335"/>
                </a:cubicBezTo>
                <a:cubicBezTo>
                  <a:pt x="322" y="333"/>
                  <a:pt x="321" y="332"/>
                  <a:pt x="322" y="331"/>
                </a:cubicBezTo>
                <a:cubicBezTo>
                  <a:pt x="322" y="329"/>
                  <a:pt x="322" y="329"/>
                  <a:pt x="322" y="329"/>
                </a:cubicBezTo>
                <a:cubicBezTo>
                  <a:pt x="319" y="329"/>
                  <a:pt x="317" y="330"/>
                  <a:pt x="315" y="329"/>
                </a:cubicBezTo>
                <a:cubicBezTo>
                  <a:pt x="313" y="328"/>
                  <a:pt x="314" y="329"/>
                  <a:pt x="314" y="327"/>
                </a:cubicBezTo>
                <a:cubicBezTo>
                  <a:pt x="313" y="324"/>
                  <a:pt x="313" y="325"/>
                  <a:pt x="312" y="322"/>
                </a:cubicBezTo>
                <a:cubicBezTo>
                  <a:pt x="309" y="323"/>
                  <a:pt x="309" y="322"/>
                  <a:pt x="308" y="326"/>
                </a:cubicBezTo>
                <a:cubicBezTo>
                  <a:pt x="308" y="326"/>
                  <a:pt x="307" y="325"/>
                  <a:pt x="307" y="324"/>
                </a:cubicBezTo>
                <a:cubicBezTo>
                  <a:pt x="303" y="322"/>
                  <a:pt x="303" y="325"/>
                  <a:pt x="300" y="327"/>
                </a:cubicBezTo>
                <a:cubicBezTo>
                  <a:pt x="298" y="329"/>
                  <a:pt x="290" y="326"/>
                  <a:pt x="289" y="325"/>
                </a:cubicBezTo>
                <a:cubicBezTo>
                  <a:pt x="288" y="327"/>
                  <a:pt x="287" y="329"/>
                  <a:pt x="286" y="331"/>
                </a:cubicBezTo>
                <a:cubicBezTo>
                  <a:pt x="282" y="332"/>
                  <a:pt x="276" y="330"/>
                  <a:pt x="275" y="330"/>
                </a:cubicBezTo>
                <a:cubicBezTo>
                  <a:pt x="258" y="333"/>
                  <a:pt x="242" y="331"/>
                  <a:pt x="225" y="331"/>
                </a:cubicBezTo>
                <a:cubicBezTo>
                  <a:pt x="225" y="328"/>
                  <a:pt x="225" y="328"/>
                  <a:pt x="225" y="328"/>
                </a:cubicBezTo>
                <a:cubicBezTo>
                  <a:pt x="228" y="327"/>
                  <a:pt x="232" y="327"/>
                  <a:pt x="237" y="327"/>
                </a:cubicBezTo>
                <a:cubicBezTo>
                  <a:pt x="237" y="324"/>
                  <a:pt x="237" y="324"/>
                  <a:pt x="237" y="324"/>
                </a:cubicBezTo>
                <a:cubicBezTo>
                  <a:pt x="232" y="324"/>
                  <a:pt x="232" y="324"/>
                  <a:pt x="227" y="324"/>
                </a:cubicBezTo>
                <a:cubicBezTo>
                  <a:pt x="227" y="321"/>
                  <a:pt x="227" y="321"/>
                  <a:pt x="227" y="321"/>
                </a:cubicBezTo>
                <a:cubicBezTo>
                  <a:pt x="223" y="322"/>
                  <a:pt x="224" y="323"/>
                  <a:pt x="221" y="324"/>
                </a:cubicBezTo>
                <a:cubicBezTo>
                  <a:pt x="219" y="325"/>
                  <a:pt x="215" y="325"/>
                  <a:pt x="214" y="321"/>
                </a:cubicBezTo>
                <a:cubicBezTo>
                  <a:pt x="209" y="322"/>
                  <a:pt x="208" y="325"/>
                  <a:pt x="205" y="328"/>
                </a:cubicBezTo>
                <a:cubicBezTo>
                  <a:pt x="203" y="327"/>
                  <a:pt x="203" y="326"/>
                  <a:pt x="202" y="324"/>
                </a:cubicBezTo>
                <a:cubicBezTo>
                  <a:pt x="199" y="325"/>
                  <a:pt x="196" y="325"/>
                  <a:pt x="193" y="325"/>
                </a:cubicBezTo>
                <a:cubicBezTo>
                  <a:pt x="193" y="328"/>
                  <a:pt x="193" y="328"/>
                  <a:pt x="193" y="328"/>
                </a:cubicBezTo>
                <a:cubicBezTo>
                  <a:pt x="197" y="328"/>
                  <a:pt x="197" y="328"/>
                  <a:pt x="197" y="328"/>
                </a:cubicBezTo>
                <a:cubicBezTo>
                  <a:pt x="197" y="329"/>
                  <a:pt x="197" y="329"/>
                  <a:pt x="197" y="329"/>
                </a:cubicBezTo>
                <a:cubicBezTo>
                  <a:pt x="195" y="330"/>
                  <a:pt x="193" y="331"/>
                  <a:pt x="192" y="334"/>
                </a:cubicBezTo>
                <a:cubicBezTo>
                  <a:pt x="191" y="333"/>
                  <a:pt x="189" y="333"/>
                  <a:pt x="188" y="332"/>
                </a:cubicBezTo>
                <a:cubicBezTo>
                  <a:pt x="187" y="330"/>
                  <a:pt x="189" y="329"/>
                  <a:pt x="188" y="327"/>
                </a:cubicBezTo>
                <a:cubicBezTo>
                  <a:pt x="187" y="326"/>
                  <a:pt x="186" y="327"/>
                  <a:pt x="184" y="326"/>
                </a:cubicBezTo>
                <a:cubicBezTo>
                  <a:pt x="182" y="327"/>
                  <a:pt x="183" y="328"/>
                  <a:pt x="182" y="329"/>
                </a:cubicBezTo>
                <a:cubicBezTo>
                  <a:pt x="178" y="332"/>
                  <a:pt x="169" y="334"/>
                  <a:pt x="165" y="331"/>
                </a:cubicBezTo>
                <a:cubicBezTo>
                  <a:pt x="164" y="331"/>
                  <a:pt x="164" y="331"/>
                  <a:pt x="164" y="331"/>
                </a:cubicBezTo>
                <a:cubicBezTo>
                  <a:pt x="165" y="330"/>
                  <a:pt x="168" y="330"/>
                  <a:pt x="170" y="329"/>
                </a:cubicBezTo>
                <a:cubicBezTo>
                  <a:pt x="170" y="327"/>
                  <a:pt x="170" y="327"/>
                  <a:pt x="170" y="327"/>
                </a:cubicBezTo>
                <a:cubicBezTo>
                  <a:pt x="170" y="327"/>
                  <a:pt x="170" y="326"/>
                  <a:pt x="169" y="326"/>
                </a:cubicBezTo>
                <a:cubicBezTo>
                  <a:pt x="161" y="327"/>
                  <a:pt x="149" y="325"/>
                  <a:pt x="144" y="327"/>
                </a:cubicBezTo>
                <a:cubicBezTo>
                  <a:pt x="144" y="326"/>
                  <a:pt x="144" y="326"/>
                  <a:pt x="144" y="326"/>
                </a:cubicBezTo>
                <a:cubicBezTo>
                  <a:pt x="143" y="326"/>
                  <a:pt x="143" y="326"/>
                  <a:pt x="143" y="325"/>
                </a:cubicBezTo>
                <a:cubicBezTo>
                  <a:pt x="147" y="324"/>
                  <a:pt x="153" y="326"/>
                  <a:pt x="157" y="322"/>
                </a:cubicBezTo>
                <a:cubicBezTo>
                  <a:pt x="159" y="323"/>
                  <a:pt x="158" y="323"/>
                  <a:pt x="160" y="324"/>
                </a:cubicBezTo>
                <a:cubicBezTo>
                  <a:pt x="160" y="325"/>
                  <a:pt x="161" y="325"/>
                  <a:pt x="161" y="325"/>
                </a:cubicBezTo>
                <a:cubicBezTo>
                  <a:pt x="161" y="324"/>
                  <a:pt x="161" y="324"/>
                  <a:pt x="161" y="324"/>
                </a:cubicBezTo>
                <a:cubicBezTo>
                  <a:pt x="164" y="323"/>
                  <a:pt x="164" y="322"/>
                  <a:pt x="165" y="319"/>
                </a:cubicBezTo>
                <a:cubicBezTo>
                  <a:pt x="169" y="319"/>
                  <a:pt x="171" y="320"/>
                  <a:pt x="173" y="322"/>
                </a:cubicBezTo>
                <a:cubicBezTo>
                  <a:pt x="177" y="321"/>
                  <a:pt x="175" y="320"/>
                  <a:pt x="177" y="319"/>
                </a:cubicBezTo>
                <a:cubicBezTo>
                  <a:pt x="182" y="315"/>
                  <a:pt x="198" y="318"/>
                  <a:pt x="202" y="317"/>
                </a:cubicBezTo>
                <a:cubicBezTo>
                  <a:pt x="204" y="316"/>
                  <a:pt x="209" y="313"/>
                  <a:pt x="211" y="313"/>
                </a:cubicBezTo>
                <a:cubicBezTo>
                  <a:pt x="213" y="313"/>
                  <a:pt x="218" y="315"/>
                  <a:pt x="221" y="314"/>
                </a:cubicBezTo>
                <a:cubicBezTo>
                  <a:pt x="233" y="311"/>
                  <a:pt x="242" y="310"/>
                  <a:pt x="254" y="312"/>
                </a:cubicBezTo>
                <a:cubicBezTo>
                  <a:pt x="261" y="313"/>
                  <a:pt x="264" y="310"/>
                  <a:pt x="272" y="312"/>
                </a:cubicBezTo>
                <a:cubicBezTo>
                  <a:pt x="274" y="312"/>
                  <a:pt x="278" y="315"/>
                  <a:pt x="279" y="316"/>
                </a:cubicBezTo>
                <a:cubicBezTo>
                  <a:pt x="283" y="317"/>
                  <a:pt x="288" y="313"/>
                  <a:pt x="290" y="312"/>
                </a:cubicBezTo>
                <a:cubicBezTo>
                  <a:pt x="291" y="313"/>
                  <a:pt x="292" y="313"/>
                  <a:pt x="293" y="314"/>
                </a:cubicBezTo>
                <a:cubicBezTo>
                  <a:pt x="298" y="315"/>
                  <a:pt x="300" y="311"/>
                  <a:pt x="304" y="312"/>
                </a:cubicBezTo>
                <a:cubicBezTo>
                  <a:pt x="305" y="312"/>
                  <a:pt x="305" y="312"/>
                  <a:pt x="305" y="312"/>
                </a:cubicBezTo>
                <a:cubicBezTo>
                  <a:pt x="317" y="315"/>
                  <a:pt x="323" y="317"/>
                  <a:pt x="335" y="316"/>
                </a:cubicBezTo>
                <a:cubicBezTo>
                  <a:pt x="335" y="318"/>
                  <a:pt x="336" y="320"/>
                  <a:pt x="336" y="322"/>
                </a:cubicBezTo>
                <a:cubicBezTo>
                  <a:pt x="339" y="321"/>
                  <a:pt x="339" y="321"/>
                  <a:pt x="340" y="318"/>
                </a:cubicBezTo>
                <a:cubicBezTo>
                  <a:pt x="340" y="318"/>
                  <a:pt x="340" y="318"/>
                  <a:pt x="341" y="319"/>
                </a:cubicBezTo>
                <a:cubicBezTo>
                  <a:pt x="343" y="319"/>
                  <a:pt x="343" y="319"/>
                  <a:pt x="343" y="319"/>
                </a:cubicBezTo>
                <a:cubicBezTo>
                  <a:pt x="342" y="319"/>
                  <a:pt x="342" y="319"/>
                  <a:pt x="342" y="320"/>
                </a:cubicBezTo>
                <a:cubicBezTo>
                  <a:pt x="340" y="322"/>
                  <a:pt x="342" y="320"/>
                  <a:pt x="340" y="321"/>
                </a:cubicBezTo>
                <a:cubicBezTo>
                  <a:pt x="340" y="323"/>
                  <a:pt x="340" y="323"/>
                  <a:pt x="340" y="323"/>
                </a:cubicBezTo>
                <a:cubicBezTo>
                  <a:pt x="343" y="323"/>
                  <a:pt x="344" y="321"/>
                  <a:pt x="347" y="321"/>
                </a:cubicBezTo>
                <a:cubicBezTo>
                  <a:pt x="349" y="321"/>
                  <a:pt x="352" y="324"/>
                  <a:pt x="353" y="324"/>
                </a:cubicBezTo>
                <a:cubicBezTo>
                  <a:pt x="356" y="325"/>
                  <a:pt x="356" y="322"/>
                  <a:pt x="357" y="321"/>
                </a:cubicBezTo>
                <a:cubicBezTo>
                  <a:pt x="360" y="320"/>
                  <a:pt x="359" y="324"/>
                  <a:pt x="360" y="324"/>
                </a:cubicBezTo>
                <a:cubicBezTo>
                  <a:pt x="360" y="324"/>
                  <a:pt x="364" y="323"/>
                  <a:pt x="365" y="323"/>
                </a:cubicBezTo>
                <a:lnTo>
                  <a:pt x="365" y="326"/>
                </a:lnTo>
                <a:close/>
                <a:moveTo>
                  <a:pt x="224" y="323"/>
                </a:moveTo>
                <a:cubicBezTo>
                  <a:pt x="226" y="324"/>
                  <a:pt x="225" y="323"/>
                  <a:pt x="226" y="324"/>
                </a:cubicBezTo>
                <a:cubicBezTo>
                  <a:pt x="224" y="324"/>
                  <a:pt x="225" y="324"/>
                  <a:pt x="224" y="323"/>
                </a:cubicBezTo>
                <a:close/>
                <a:moveTo>
                  <a:pt x="219" y="582"/>
                </a:moveTo>
                <a:cubicBezTo>
                  <a:pt x="221" y="582"/>
                  <a:pt x="220" y="582"/>
                  <a:pt x="221" y="583"/>
                </a:cubicBezTo>
                <a:cubicBezTo>
                  <a:pt x="220" y="582"/>
                  <a:pt x="220" y="582"/>
                  <a:pt x="219" y="582"/>
                </a:cubicBezTo>
                <a:close/>
                <a:moveTo>
                  <a:pt x="237" y="676"/>
                </a:moveTo>
                <a:cubicBezTo>
                  <a:pt x="233" y="676"/>
                  <a:pt x="233" y="676"/>
                  <a:pt x="233" y="676"/>
                </a:cubicBezTo>
                <a:cubicBezTo>
                  <a:pt x="234" y="674"/>
                  <a:pt x="234" y="675"/>
                  <a:pt x="235" y="672"/>
                </a:cubicBezTo>
                <a:cubicBezTo>
                  <a:pt x="238" y="672"/>
                  <a:pt x="238" y="672"/>
                  <a:pt x="238" y="672"/>
                </a:cubicBezTo>
                <a:cubicBezTo>
                  <a:pt x="238" y="674"/>
                  <a:pt x="238" y="675"/>
                  <a:pt x="237" y="676"/>
                </a:cubicBezTo>
                <a:close/>
                <a:moveTo>
                  <a:pt x="285" y="527"/>
                </a:moveTo>
                <a:cubicBezTo>
                  <a:pt x="283" y="526"/>
                  <a:pt x="284" y="527"/>
                  <a:pt x="284" y="525"/>
                </a:cubicBezTo>
                <a:cubicBezTo>
                  <a:pt x="285" y="525"/>
                  <a:pt x="285" y="525"/>
                  <a:pt x="286" y="526"/>
                </a:cubicBezTo>
                <a:cubicBezTo>
                  <a:pt x="285" y="526"/>
                  <a:pt x="285" y="526"/>
                  <a:pt x="285" y="527"/>
                </a:cubicBezTo>
                <a:close/>
                <a:moveTo>
                  <a:pt x="400" y="477"/>
                </a:moveTo>
                <a:cubicBezTo>
                  <a:pt x="402" y="476"/>
                  <a:pt x="402" y="476"/>
                  <a:pt x="403" y="476"/>
                </a:cubicBezTo>
                <a:cubicBezTo>
                  <a:pt x="405" y="477"/>
                  <a:pt x="408" y="479"/>
                  <a:pt x="409" y="481"/>
                </a:cubicBezTo>
                <a:cubicBezTo>
                  <a:pt x="409" y="482"/>
                  <a:pt x="409" y="482"/>
                  <a:pt x="410" y="482"/>
                </a:cubicBezTo>
                <a:cubicBezTo>
                  <a:pt x="409" y="482"/>
                  <a:pt x="409" y="482"/>
                  <a:pt x="409" y="482"/>
                </a:cubicBezTo>
                <a:cubicBezTo>
                  <a:pt x="408" y="483"/>
                  <a:pt x="408" y="484"/>
                  <a:pt x="408" y="485"/>
                </a:cubicBezTo>
                <a:cubicBezTo>
                  <a:pt x="405" y="486"/>
                  <a:pt x="404" y="485"/>
                  <a:pt x="402" y="487"/>
                </a:cubicBezTo>
                <a:cubicBezTo>
                  <a:pt x="399" y="486"/>
                  <a:pt x="399" y="485"/>
                  <a:pt x="396" y="484"/>
                </a:cubicBezTo>
                <a:cubicBezTo>
                  <a:pt x="397" y="480"/>
                  <a:pt x="399" y="480"/>
                  <a:pt x="400" y="477"/>
                </a:cubicBezTo>
                <a:close/>
                <a:moveTo>
                  <a:pt x="411" y="500"/>
                </a:moveTo>
                <a:cubicBezTo>
                  <a:pt x="410" y="500"/>
                  <a:pt x="410" y="500"/>
                  <a:pt x="410" y="500"/>
                </a:cubicBezTo>
                <a:cubicBezTo>
                  <a:pt x="410" y="503"/>
                  <a:pt x="410" y="503"/>
                  <a:pt x="410" y="503"/>
                </a:cubicBezTo>
                <a:cubicBezTo>
                  <a:pt x="408" y="504"/>
                  <a:pt x="409" y="503"/>
                  <a:pt x="408" y="504"/>
                </a:cubicBezTo>
                <a:cubicBezTo>
                  <a:pt x="406" y="504"/>
                  <a:pt x="406" y="504"/>
                  <a:pt x="405" y="503"/>
                </a:cubicBezTo>
                <a:cubicBezTo>
                  <a:pt x="404" y="503"/>
                  <a:pt x="404" y="503"/>
                  <a:pt x="404" y="503"/>
                </a:cubicBezTo>
                <a:cubicBezTo>
                  <a:pt x="406" y="500"/>
                  <a:pt x="408" y="500"/>
                  <a:pt x="408" y="497"/>
                </a:cubicBezTo>
                <a:cubicBezTo>
                  <a:pt x="408" y="498"/>
                  <a:pt x="409" y="499"/>
                  <a:pt x="410" y="499"/>
                </a:cubicBezTo>
                <a:cubicBezTo>
                  <a:pt x="410" y="500"/>
                  <a:pt x="410" y="500"/>
                  <a:pt x="411" y="500"/>
                </a:cubicBezTo>
                <a:close/>
                <a:moveTo>
                  <a:pt x="387" y="354"/>
                </a:moveTo>
                <a:cubicBezTo>
                  <a:pt x="388" y="354"/>
                  <a:pt x="388" y="354"/>
                  <a:pt x="389" y="355"/>
                </a:cubicBezTo>
                <a:cubicBezTo>
                  <a:pt x="388" y="357"/>
                  <a:pt x="388" y="357"/>
                  <a:pt x="387" y="359"/>
                </a:cubicBezTo>
                <a:cubicBezTo>
                  <a:pt x="384" y="358"/>
                  <a:pt x="386" y="360"/>
                  <a:pt x="384" y="357"/>
                </a:cubicBezTo>
                <a:cubicBezTo>
                  <a:pt x="383" y="357"/>
                  <a:pt x="383" y="357"/>
                  <a:pt x="382" y="356"/>
                </a:cubicBezTo>
                <a:cubicBezTo>
                  <a:pt x="385" y="356"/>
                  <a:pt x="386" y="355"/>
                  <a:pt x="387" y="354"/>
                </a:cubicBezTo>
                <a:close/>
                <a:moveTo>
                  <a:pt x="382" y="459"/>
                </a:moveTo>
                <a:cubicBezTo>
                  <a:pt x="385" y="459"/>
                  <a:pt x="387" y="459"/>
                  <a:pt x="388" y="458"/>
                </a:cubicBezTo>
                <a:cubicBezTo>
                  <a:pt x="389" y="458"/>
                  <a:pt x="390" y="458"/>
                  <a:pt x="391" y="459"/>
                </a:cubicBezTo>
                <a:cubicBezTo>
                  <a:pt x="390" y="459"/>
                  <a:pt x="388" y="460"/>
                  <a:pt x="387" y="461"/>
                </a:cubicBezTo>
                <a:cubicBezTo>
                  <a:pt x="385" y="460"/>
                  <a:pt x="384" y="460"/>
                  <a:pt x="383" y="460"/>
                </a:cubicBezTo>
                <a:cubicBezTo>
                  <a:pt x="382" y="460"/>
                  <a:pt x="382" y="460"/>
                  <a:pt x="382" y="460"/>
                </a:cubicBezTo>
                <a:lnTo>
                  <a:pt x="382" y="459"/>
                </a:lnTo>
                <a:close/>
                <a:moveTo>
                  <a:pt x="378" y="460"/>
                </a:moveTo>
                <a:cubicBezTo>
                  <a:pt x="380" y="460"/>
                  <a:pt x="380" y="460"/>
                  <a:pt x="380" y="460"/>
                </a:cubicBezTo>
                <a:cubicBezTo>
                  <a:pt x="380" y="461"/>
                  <a:pt x="380" y="461"/>
                  <a:pt x="379" y="462"/>
                </a:cubicBezTo>
                <a:cubicBezTo>
                  <a:pt x="377" y="462"/>
                  <a:pt x="378" y="462"/>
                  <a:pt x="377" y="461"/>
                </a:cubicBezTo>
                <a:cubicBezTo>
                  <a:pt x="375" y="460"/>
                  <a:pt x="377" y="461"/>
                  <a:pt x="378" y="460"/>
                </a:cubicBezTo>
                <a:close/>
                <a:moveTo>
                  <a:pt x="381" y="468"/>
                </a:moveTo>
                <a:cubicBezTo>
                  <a:pt x="385" y="468"/>
                  <a:pt x="385" y="468"/>
                  <a:pt x="385" y="468"/>
                </a:cubicBezTo>
                <a:cubicBezTo>
                  <a:pt x="385" y="469"/>
                  <a:pt x="385" y="469"/>
                  <a:pt x="385" y="469"/>
                </a:cubicBezTo>
                <a:cubicBezTo>
                  <a:pt x="383" y="470"/>
                  <a:pt x="380" y="472"/>
                  <a:pt x="378" y="474"/>
                </a:cubicBezTo>
                <a:cubicBezTo>
                  <a:pt x="374" y="473"/>
                  <a:pt x="378" y="473"/>
                  <a:pt x="375" y="472"/>
                </a:cubicBezTo>
                <a:cubicBezTo>
                  <a:pt x="377" y="470"/>
                  <a:pt x="379" y="470"/>
                  <a:pt x="381" y="468"/>
                </a:cubicBezTo>
                <a:close/>
                <a:moveTo>
                  <a:pt x="368" y="478"/>
                </a:moveTo>
                <a:cubicBezTo>
                  <a:pt x="373" y="476"/>
                  <a:pt x="380" y="474"/>
                  <a:pt x="384" y="473"/>
                </a:cubicBezTo>
                <a:cubicBezTo>
                  <a:pt x="384" y="474"/>
                  <a:pt x="384" y="474"/>
                  <a:pt x="384" y="474"/>
                </a:cubicBezTo>
                <a:cubicBezTo>
                  <a:pt x="385" y="475"/>
                  <a:pt x="385" y="478"/>
                  <a:pt x="383" y="479"/>
                </a:cubicBezTo>
                <a:cubicBezTo>
                  <a:pt x="384" y="480"/>
                  <a:pt x="385" y="481"/>
                  <a:pt x="386" y="482"/>
                </a:cubicBezTo>
                <a:cubicBezTo>
                  <a:pt x="381" y="484"/>
                  <a:pt x="381" y="487"/>
                  <a:pt x="380" y="491"/>
                </a:cubicBezTo>
                <a:cubicBezTo>
                  <a:pt x="375" y="491"/>
                  <a:pt x="374" y="489"/>
                  <a:pt x="370" y="489"/>
                </a:cubicBezTo>
                <a:cubicBezTo>
                  <a:pt x="371" y="486"/>
                  <a:pt x="371" y="486"/>
                  <a:pt x="373" y="485"/>
                </a:cubicBezTo>
                <a:cubicBezTo>
                  <a:pt x="372" y="483"/>
                  <a:pt x="373" y="483"/>
                  <a:pt x="372" y="482"/>
                </a:cubicBezTo>
                <a:cubicBezTo>
                  <a:pt x="372" y="480"/>
                  <a:pt x="372" y="480"/>
                  <a:pt x="372" y="480"/>
                </a:cubicBezTo>
                <a:cubicBezTo>
                  <a:pt x="368" y="480"/>
                  <a:pt x="368" y="480"/>
                  <a:pt x="368" y="480"/>
                </a:cubicBezTo>
                <a:lnTo>
                  <a:pt x="368" y="478"/>
                </a:lnTo>
                <a:close/>
                <a:moveTo>
                  <a:pt x="365" y="445"/>
                </a:moveTo>
                <a:cubicBezTo>
                  <a:pt x="362" y="445"/>
                  <a:pt x="362" y="445"/>
                  <a:pt x="362" y="445"/>
                </a:cubicBezTo>
                <a:cubicBezTo>
                  <a:pt x="362" y="444"/>
                  <a:pt x="362" y="444"/>
                  <a:pt x="362" y="444"/>
                </a:cubicBezTo>
                <a:cubicBezTo>
                  <a:pt x="364" y="444"/>
                  <a:pt x="363" y="444"/>
                  <a:pt x="364" y="443"/>
                </a:cubicBezTo>
                <a:cubicBezTo>
                  <a:pt x="366" y="444"/>
                  <a:pt x="365" y="444"/>
                  <a:pt x="366" y="444"/>
                </a:cubicBezTo>
                <a:cubicBezTo>
                  <a:pt x="366" y="445"/>
                  <a:pt x="366" y="445"/>
                  <a:pt x="365" y="445"/>
                </a:cubicBezTo>
                <a:close/>
                <a:moveTo>
                  <a:pt x="360" y="478"/>
                </a:moveTo>
                <a:cubicBezTo>
                  <a:pt x="362" y="478"/>
                  <a:pt x="362" y="477"/>
                  <a:pt x="363" y="477"/>
                </a:cubicBezTo>
                <a:cubicBezTo>
                  <a:pt x="364" y="477"/>
                  <a:pt x="365" y="477"/>
                  <a:pt x="366" y="478"/>
                </a:cubicBezTo>
                <a:cubicBezTo>
                  <a:pt x="366" y="478"/>
                  <a:pt x="366" y="478"/>
                  <a:pt x="366" y="478"/>
                </a:cubicBezTo>
                <a:cubicBezTo>
                  <a:pt x="365" y="479"/>
                  <a:pt x="365" y="479"/>
                  <a:pt x="364" y="479"/>
                </a:cubicBezTo>
                <a:cubicBezTo>
                  <a:pt x="360" y="479"/>
                  <a:pt x="360" y="479"/>
                  <a:pt x="360" y="479"/>
                </a:cubicBezTo>
                <a:lnTo>
                  <a:pt x="360" y="478"/>
                </a:lnTo>
                <a:close/>
                <a:moveTo>
                  <a:pt x="338" y="490"/>
                </a:moveTo>
                <a:cubicBezTo>
                  <a:pt x="342" y="490"/>
                  <a:pt x="342" y="490"/>
                  <a:pt x="342" y="490"/>
                </a:cubicBezTo>
                <a:cubicBezTo>
                  <a:pt x="342" y="491"/>
                  <a:pt x="342" y="491"/>
                  <a:pt x="342" y="491"/>
                </a:cubicBezTo>
                <a:cubicBezTo>
                  <a:pt x="341" y="491"/>
                  <a:pt x="340" y="491"/>
                  <a:pt x="339" y="492"/>
                </a:cubicBezTo>
                <a:cubicBezTo>
                  <a:pt x="338" y="493"/>
                  <a:pt x="339" y="493"/>
                  <a:pt x="338" y="494"/>
                </a:cubicBezTo>
                <a:cubicBezTo>
                  <a:pt x="337" y="491"/>
                  <a:pt x="337" y="492"/>
                  <a:pt x="338" y="490"/>
                </a:cubicBezTo>
                <a:close/>
                <a:moveTo>
                  <a:pt x="325" y="505"/>
                </a:moveTo>
                <a:cubicBezTo>
                  <a:pt x="330" y="505"/>
                  <a:pt x="330" y="505"/>
                  <a:pt x="330" y="505"/>
                </a:cubicBezTo>
                <a:cubicBezTo>
                  <a:pt x="331" y="503"/>
                  <a:pt x="330" y="503"/>
                  <a:pt x="331" y="502"/>
                </a:cubicBezTo>
                <a:cubicBezTo>
                  <a:pt x="331" y="500"/>
                  <a:pt x="331" y="500"/>
                  <a:pt x="331" y="500"/>
                </a:cubicBezTo>
                <a:cubicBezTo>
                  <a:pt x="333" y="501"/>
                  <a:pt x="334" y="502"/>
                  <a:pt x="336" y="502"/>
                </a:cubicBezTo>
                <a:cubicBezTo>
                  <a:pt x="337" y="500"/>
                  <a:pt x="338" y="500"/>
                  <a:pt x="340" y="497"/>
                </a:cubicBezTo>
                <a:cubicBezTo>
                  <a:pt x="345" y="497"/>
                  <a:pt x="345" y="497"/>
                  <a:pt x="349" y="497"/>
                </a:cubicBezTo>
                <a:cubicBezTo>
                  <a:pt x="350" y="502"/>
                  <a:pt x="353" y="502"/>
                  <a:pt x="350" y="505"/>
                </a:cubicBezTo>
                <a:cubicBezTo>
                  <a:pt x="351" y="506"/>
                  <a:pt x="350" y="505"/>
                  <a:pt x="352" y="506"/>
                </a:cubicBezTo>
                <a:cubicBezTo>
                  <a:pt x="347" y="509"/>
                  <a:pt x="328" y="511"/>
                  <a:pt x="325" y="510"/>
                </a:cubicBezTo>
                <a:cubicBezTo>
                  <a:pt x="322" y="510"/>
                  <a:pt x="322" y="510"/>
                  <a:pt x="322" y="510"/>
                </a:cubicBezTo>
                <a:cubicBezTo>
                  <a:pt x="323" y="508"/>
                  <a:pt x="324" y="507"/>
                  <a:pt x="325" y="505"/>
                </a:cubicBezTo>
                <a:close/>
                <a:moveTo>
                  <a:pt x="355" y="512"/>
                </a:moveTo>
                <a:cubicBezTo>
                  <a:pt x="355" y="515"/>
                  <a:pt x="355" y="515"/>
                  <a:pt x="355" y="515"/>
                </a:cubicBezTo>
                <a:cubicBezTo>
                  <a:pt x="352" y="515"/>
                  <a:pt x="351" y="517"/>
                  <a:pt x="348" y="516"/>
                </a:cubicBezTo>
                <a:cubicBezTo>
                  <a:pt x="342" y="516"/>
                  <a:pt x="331" y="514"/>
                  <a:pt x="325" y="515"/>
                </a:cubicBezTo>
                <a:cubicBezTo>
                  <a:pt x="325" y="513"/>
                  <a:pt x="325" y="513"/>
                  <a:pt x="325" y="513"/>
                </a:cubicBezTo>
                <a:cubicBezTo>
                  <a:pt x="335" y="511"/>
                  <a:pt x="344" y="511"/>
                  <a:pt x="355" y="512"/>
                </a:cubicBezTo>
                <a:close/>
                <a:moveTo>
                  <a:pt x="293" y="507"/>
                </a:moveTo>
                <a:cubicBezTo>
                  <a:pt x="293" y="507"/>
                  <a:pt x="293" y="508"/>
                  <a:pt x="292" y="508"/>
                </a:cubicBezTo>
                <a:cubicBezTo>
                  <a:pt x="292" y="506"/>
                  <a:pt x="292" y="506"/>
                  <a:pt x="292" y="506"/>
                </a:cubicBezTo>
                <a:cubicBezTo>
                  <a:pt x="294" y="507"/>
                  <a:pt x="293" y="506"/>
                  <a:pt x="294" y="507"/>
                </a:cubicBezTo>
                <a:lnTo>
                  <a:pt x="293" y="507"/>
                </a:lnTo>
                <a:close/>
                <a:moveTo>
                  <a:pt x="297" y="675"/>
                </a:moveTo>
                <a:cubicBezTo>
                  <a:pt x="297" y="677"/>
                  <a:pt x="297" y="677"/>
                  <a:pt x="297" y="677"/>
                </a:cubicBezTo>
                <a:cubicBezTo>
                  <a:pt x="296" y="677"/>
                  <a:pt x="296" y="677"/>
                  <a:pt x="296" y="677"/>
                </a:cubicBezTo>
                <a:cubicBezTo>
                  <a:pt x="296" y="676"/>
                  <a:pt x="297" y="675"/>
                  <a:pt x="297" y="674"/>
                </a:cubicBezTo>
                <a:cubicBezTo>
                  <a:pt x="297" y="675"/>
                  <a:pt x="298" y="675"/>
                  <a:pt x="298" y="675"/>
                </a:cubicBezTo>
                <a:lnTo>
                  <a:pt x="297" y="675"/>
                </a:lnTo>
                <a:close/>
                <a:moveTo>
                  <a:pt x="306" y="525"/>
                </a:moveTo>
                <a:cubicBezTo>
                  <a:pt x="303" y="526"/>
                  <a:pt x="304" y="525"/>
                  <a:pt x="303" y="528"/>
                </a:cubicBezTo>
                <a:cubicBezTo>
                  <a:pt x="300" y="528"/>
                  <a:pt x="300" y="528"/>
                  <a:pt x="300" y="528"/>
                </a:cubicBezTo>
                <a:cubicBezTo>
                  <a:pt x="301" y="526"/>
                  <a:pt x="302" y="525"/>
                  <a:pt x="303" y="523"/>
                </a:cubicBezTo>
                <a:cubicBezTo>
                  <a:pt x="304" y="523"/>
                  <a:pt x="305" y="524"/>
                  <a:pt x="306" y="524"/>
                </a:cubicBezTo>
                <a:lnTo>
                  <a:pt x="306" y="525"/>
                </a:lnTo>
                <a:close/>
                <a:moveTo>
                  <a:pt x="320" y="520"/>
                </a:moveTo>
                <a:cubicBezTo>
                  <a:pt x="320" y="521"/>
                  <a:pt x="321" y="521"/>
                  <a:pt x="322" y="522"/>
                </a:cubicBezTo>
                <a:cubicBezTo>
                  <a:pt x="324" y="522"/>
                  <a:pt x="324" y="522"/>
                  <a:pt x="325" y="521"/>
                </a:cubicBezTo>
                <a:cubicBezTo>
                  <a:pt x="327" y="521"/>
                  <a:pt x="327" y="521"/>
                  <a:pt x="327" y="521"/>
                </a:cubicBezTo>
                <a:cubicBezTo>
                  <a:pt x="327" y="523"/>
                  <a:pt x="327" y="524"/>
                  <a:pt x="326" y="526"/>
                </a:cubicBezTo>
                <a:cubicBezTo>
                  <a:pt x="323" y="527"/>
                  <a:pt x="320" y="529"/>
                  <a:pt x="317" y="527"/>
                </a:cubicBezTo>
                <a:cubicBezTo>
                  <a:pt x="315" y="526"/>
                  <a:pt x="316" y="527"/>
                  <a:pt x="315" y="526"/>
                </a:cubicBezTo>
                <a:cubicBezTo>
                  <a:pt x="317" y="524"/>
                  <a:pt x="319" y="522"/>
                  <a:pt x="320" y="520"/>
                </a:cubicBezTo>
                <a:close/>
                <a:moveTo>
                  <a:pt x="362" y="675"/>
                </a:moveTo>
                <a:cubicBezTo>
                  <a:pt x="360" y="675"/>
                  <a:pt x="361" y="675"/>
                  <a:pt x="360" y="674"/>
                </a:cubicBezTo>
                <a:cubicBezTo>
                  <a:pt x="351" y="674"/>
                  <a:pt x="351" y="674"/>
                  <a:pt x="351" y="674"/>
                </a:cubicBezTo>
                <a:cubicBezTo>
                  <a:pt x="352" y="673"/>
                  <a:pt x="352" y="674"/>
                  <a:pt x="353" y="671"/>
                </a:cubicBezTo>
                <a:cubicBezTo>
                  <a:pt x="357" y="671"/>
                  <a:pt x="359" y="670"/>
                  <a:pt x="361" y="670"/>
                </a:cubicBezTo>
                <a:cubicBezTo>
                  <a:pt x="362" y="670"/>
                  <a:pt x="362" y="670"/>
                  <a:pt x="363" y="671"/>
                </a:cubicBezTo>
                <a:cubicBezTo>
                  <a:pt x="363" y="672"/>
                  <a:pt x="363" y="674"/>
                  <a:pt x="362" y="675"/>
                </a:cubicBezTo>
                <a:close/>
                <a:moveTo>
                  <a:pt x="370" y="673"/>
                </a:moveTo>
                <a:cubicBezTo>
                  <a:pt x="369" y="673"/>
                  <a:pt x="369" y="673"/>
                  <a:pt x="369" y="673"/>
                </a:cubicBezTo>
                <a:cubicBezTo>
                  <a:pt x="369" y="672"/>
                  <a:pt x="368" y="672"/>
                  <a:pt x="368" y="671"/>
                </a:cubicBezTo>
                <a:cubicBezTo>
                  <a:pt x="370" y="671"/>
                  <a:pt x="370" y="671"/>
                  <a:pt x="370" y="671"/>
                </a:cubicBezTo>
                <a:lnTo>
                  <a:pt x="370" y="673"/>
                </a:lnTo>
                <a:close/>
                <a:moveTo>
                  <a:pt x="376" y="535"/>
                </a:moveTo>
                <a:cubicBezTo>
                  <a:pt x="372" y="535"/>
                  <a:pt x="372" y="535"/>
                  <a:pt x="370" y="533"/>
                </a:cubicBezTo>
                <a:cubicBezTo>
                  <a:pt x="368" y="532"/>
                  <a:pt x="370" y="533"/>
                  <a:pt x="371" y="531"/>
                </a:cubicBezTo>
                <a:cubicBezTo>
                  <a:pt x="373" y="532"/>
                  <a:pt x="375" y="532"/>
                  <a:pt x="378" y="532"/>
                </a:cubicBezTo>
                <a:cubicBezTo>
                  <a:pt x="377" y="534"/>
                  <a:pt x="377" y="533"/>
                  <a:pt x="376" y="535"/>
                </a:cubicBezTo>
                <a:close/>
                <a:moveTo>
                  <a:pt x="383" y="678"/>
                </a:moveTo>
                <a:cubicBezTo>
                  <a:pt x="381" y="678"/>
                  <a:pt x="380" y="678"/>
                  <a:pt x="378" y="677"/>
                </a:cubicBezTo>
                <a:cubicBezTo>
                  <a:pt x="378" y="677"/>
                  <a:pt x="378" y="677"/>
                  <a:pt x="378" y="676"/>
                </a:cubicBezTo>
                <a:cubicBezTo>
                  <a:pt x="379" y="676"/>
                  <a:pt x="379" y="675"/>
                  <a:pt x="380" y="674"/>
                </a:cubicBezTo>
                <a:cubicBezTo>
                  <a:pt x="384" y="674"/>
                  <a:pt x="384" y="674"/>
                  <a:pt x="384" y="674"/>
                </a:cubicBezTo>
                <a:cubicBezTo>
                  <a:pt x="384" y="676"/>
                  <a:pt x="384" y="677"/>
                  <a:pt x="383" y="678"/>
                </a:cubicBezTo>
                <a:close/>
                <a:moveTo>
                  <a:pt x="404" y="671"/>
                </a:moveTo>
                <a:cubicBezTo>
                  <a:pt x="403" y="672"/>
                  <a:pt x="401" y="673"/>
                  <a:pt x="397" y="673"/>
                </a:cubicBezTo>
                <a:cubicBezTo>
                  <a:pt x="397" y="676"/>
                  <a:pt x="397" y="676"/>
                  <a:pt x="397" y="676"/>
                </a:cubicBezTo>
                <a:cubicBezTo>
                  <a:pt x="396" y="675"/>
                  <a:pt x="395" y="674"/>
                  <a:pt x="394" y="672"/>
                </a:cubicBezTo>
                <a:cubicBezTo>
                  <a:pt x="393" y="671"/>
                  <a:pt x="393" y="672"/>
                  <a:pt x="393" y="671"/>
                </a:cubicBezTo>
                <a:cubicBezTo>
                  <a:pt x="396" y="668"/>
                  <a:pt x="400" y="664"/>
                  <a:pt x="403" y="661"/>
                </a:cubicBezTo>
                <a:cubicBezTo>
                  <a:pt x="405" y="661"/>
                  <a:pt x="405" y="661"/>
                  <a:pt x="405" y="661"/>
                </a:cubicBezTo>
                <a:cubicBezTo>
                  <a:pt x="406" y="663"/>
                  <a:pt x="405" y="662"/>
                  <a:pt x="406" y="663"/>
                </a:cubicBezTo>
                <a:cubicBezTo>
                  <a:pt x="406" y="667"/>
                  <a:pt x="406" y="669"/>
                  <a:pt x="404" y="671"/>
                </a:cubicBezTo>
                <a:close/>
                <a:moveTo>
                  <a:pt x="416" y="522"/>
                </a:moveTo>
                <a:cubicBezTo>
                  <a:pt x="414" y="523"/>
                  <a:pt x="409" y="523"/>
                  <a:pt x="408" y="524"/>
                </a:cubicBezTo>
                <a:cubicBezTo>
                  <a:pt x="407" y="525"/>
                  <a:pt x="406" y="526"/>
                  <a:pt x="405" y="527"/>
                </a:cubicBezTo>
                <a:cubicBezTo>
                  <a:pt x="386" y="527"/>
                  <a:pt x="386" y="527"/>
                  <a:pt x="386" y="527"/>
                </a:cubicBezTo>
                <a:cubicBezTo>
                  <a:pt x="374" y="530"/>
                  <a:pt x="358" y="528"/>
                  <a:pt x="348" y="531"/>
                </a:cubicBezTo>
                <a:cubicBezTo>
                  <a:pt x="341" y="533"/>
                  <a:pt x="338" y="525"/>
                  <a:pt x="333" y="526"/>
                </a:cubicBezTo>
                <a:cubicBezTo>
                  <a:pt x="330" y="526"/>
                  <a:pt x="330" y="526"/>
                  <a:pt x="330" y="526"/>
                </a:cubicBezTo>
                <a:cubicBezTo>
                  <a:pt x="331" y="527"/>
                  <a:pt x="330" y="527"/>
                  <a:pt x="331" y="528"/>
                </a:cubicBezTo>
                <a:cubicBezTo>
                  <a:pt x="331" y="532"/>
                  <a:pt x="330" y="531"/>
                  <a:pt x="329" y="534"/>
                </a:cubicBezTo>
                <a:cubicBezTo>
                  <a:pt x="325" y="535"/>
                  <a:pt x="323" y="535"/>
                  <a:pt x="318" y="534"/>
                </a:cubicBezTo>
                <a:cubicBezTo>
                  <a:pt x="318" y="534"/>
                  <a:pt x="317" y="534"/>
                  <a:pt x="317" y="533"/>
                </a:cubicBezTo>
                <a:cubicBezTo>
                  <a:pt x="317" y="531"/>
                  <a:pt x="317" y="531"/>
                  <a:pt x="318" y="530"/>
                </a:cubicBezTo>
                <a:cubicBezTo>
                  <a:pt x="322" y="530"/>
                  <a:pt x="324" y="530"/>
                  <a:pt x="326" y="531"/>
                </a:cubicBezTo>
                <a:cubicBezTo>
                  <a:pt x="329" y="527"/>
                  <a:pt x="330" y="526"/>
                  <a:pt x="331" y="521"/>
                </a:cubicBezTo>
                <a:cubicBezTo>
                  <a:pt x="336" y="521"/>
                  <a:pt x="340" y="521"/>
                  <a:pt x="343" y="519"/>
                </a:cubicBezTo>
                <a:cubicBezTo>
                  <a:pt x="345" y="521"/>
                  <a:pt x="343" y="519"/>
                  <a:pt x="343" y="522"/>
                </a:cubicBezTo>
                <a:cubicBezTo>
                  <a:pt x="350" y="522"/>
                  <a:pt x="357" y="521"/>
                  <a:pt x="363" y="516"/>
                </a:cubicBezTo>
                <a:cubicBezTo>
                  <a:pt x="364" y="516"/>
                  <a:pt x="364" y="516"/>
                  <a:pt x="364" y="516"/>
                </a:cubicBezTo>
                <a:cubicBezTo>
                  <a:pt x="363" y="514"/>
                  <a:pt x="362" y="514"/>
                  <a:pt x="360" y="513"/>
                </a:cubicBezTo>
                <a:cubicBezTo>
                  <a:pt x="360" y="512"/>
                  <a:pt x="360" y="512"/>
                  <a:pt x="360" y="512"/>
                </a:cubicBezTo>
                <a:cubicBezTo>
                  <a:pt x="360" y="512"/>
                  <a:pt x="360" y="512"/>
                  <a:pt x="360" y="512"/>
                </a:cubicBezTo>
                <a:cubicBezTo>
                  <a:pt x="360" y="510"/>
                  <a:pt x="360" y="510"/>
                  <a:pt x="360" y="510"/>
                </a:cubicBezTo>
                <a:cubicBezTo>
                  <a:pt x="363" y="509"/>
                  <a:pt x="365" y="509"/>
                  <a:pt x="371" y="509"/>
                </a:cubicBezTo>
                <a:cubicBezTo>
                  <a:pt x="367" y="506"/>
                  <a:pt x="363" y="508"/>
                  <a:pt x="360" y="506"/>
                </a:cubicBezTo>
                <a:cubicBezTo>
                  <a:pt x="358" y="506"/>
                  <a:pt x="358" y="506"/>
                  <a:pt x="358" y="506"/>
                </a:cubicBezTo>
                <a:cubicBezTo>
                  <a:pt x="358" y="501"/>
                  <a:pt x="360" y="502"/>
                  <a:pt x="361" y="498"/>
                </a:cubicBezTo>
                <a:cubicBezTo>
                  <a:pt x="364" y="499"/>
                  <a:pt x="365" y="500"/>
                  <a:pt x="367" y="499"/>
                </a:cubicBezTo>
                <a:cubicBezTo>
                  <a:pt x="369" y="501"/>
                  <a:pt x="369" y="501"/>
                  <a:pt x="370" y="504"/>
                </a:cubicBezTo>
                <a:cubicBezTo>
                  <a:pt x="370" y="505"/>
                  <a:pt x="370" y="504"/>
                  <a:pt x="369" y="505"/>
                </a:cubicBezTo>
                <a:cubicBezTo>
                  <a:pt x="370" y="506"/>
                  <a:pt x="372" y="506"/>
                  <a:pt x="375" y="506"/>
                </a:cubicBezTo>
                <a:cubicBezTo>
                  <a:pt x="375" y="502"/>
                  <a:pt x="377" y="501"/>
                  <a:pt x="377" y="498"/>
                </a:cubicBezTo>
                <a:cubicBezTo>
                  <a:pt x="379" y="497"/>
                  <a:pt x="378" y="498"/>
                  <a:pt x="379" y="496"/>
                </a:cubicBezTo>
                <a:cubicBezTo>
                  <a:pt x="381" y="496"/>
                  <a:pt x="383" y="496"/>
                  <a:pt x="385" y="496"/>
                </a:cubicBezTo>
                <a:cubicBezTo>
                  <a:pt x="385" y="499"/>
                  <a:pt x="385" y="499"/>
                  <a:pt x="385" y="499"/>
                </a:cubicBezTo>
                <a:cubicBezTo>
                  <a:pt x="390" y="499"/>
                  <a:pt x="390" y="497"/>
                  <a:pt x="394" y="496"/>
                </a:cubicBezTo>
                <a:cubicBezTo>
                  <a:pt x="395" y="496"/>
                  <a:pt x="394" y="496"/>
                  <a:pt x="395" y="496"/>
                </a:cubicBezTo>
                <a:cubicBezTo>
                  <a:pt x="395" y="499"/>
                  <a:pt x="395" y="499"/>
                  <a:pt x="395" y="499"/>
                </a:cubicBezTo>
                <a:cubicBezTo>
                  <a:pt x="399" y="499"/>
                  <a:pt x="400" y="499"/>
                  <a:pt x="401" y="496"/>
                </a:cubicBezTo>
                <a:cubicBezTo>
                  <a:pt x="402" y="496"/>
                  <a:pt x="402" y="496"/>
                  <a:pt x="402" y="496"/>
                </a:cubicBezTo>
                <a:cubicBezTo>
                  <a:pt x="402" y="500"/>
                  <a:pt x="401" y="500"/>
                  <a:pt x="400" y="503"/>
                </a:cubicBezTo>
                <a:cubicBezTo>
                  <a:pt x="395" y="504"/>
                  <a:pt x="395" y="504"/>
                  <a:pt x="391" y="501"/>
                </a:cubicBezTo>
                <a:cubicBezTo>
                  <a:pt x="389" y="503"/>
                  <a:pt x="387" y="504"/>
                  <a:pt x="384" y="505"/>
                </a:cubicBezTo>
                <a:cubicBezTo>
                  <a:pt x="386" y="509"/>
                  <a:pt x="386" y="508"/>
                  <a:pt x="389" y="509"/>
                </a:cubicBezTo>
                <a:cubicBezTo>
                  <a:pt x="389" y="511"/>
                  <a:pt x="389" y="511"/>
                  <a:pt x="389" y="511"/>
                </a:cubicBezTo>
                <a:cubicBezTo>
                  <a:pt x="388" y="512"/>
                  <a:pt x="389" y="511"/>
                  <a:pt x="388" y="513"/>
                </a:cubicBezTo>
                <a:cubicBezTo>
                  <a:pt x="385" y="512"/>
                  <a:pt x="386" y="513"/>
                  <a:pt x="385" y="511"/>
                </a:cubicBezTo>
                <a:cubicBezTo>
                  <a:pt x="381" y="511"/>
                  <a:pt x="380" y="512"/>
                  <a:pt x="378" y="515"/>
                </a:cubicBezTo>
                <a:cubicBezTo>
                  <a:pt x="378" y="515"/>
                  <a:pt x="378" y="515"/>
                  <a:pt x="378" y="515"/>
                </a:cubicBezTo>
                <a:cubicBezTo>
                  <a:pt x="379" y="518"/>
                  <a:pt x="379" y="518"/>
                  <a:pt x="380" y="520"/>
                </a:cubicBezTo>
                <a:cubicBezTo>
                  <a:pt x="385" y="519"/>
                  <a:pt x="385" y="518"/>
                  <a:pt x="386" y="514"/>
                </a:cubicBezTo>
                <a:cubicBezTo>
                  <a:pt x="390" y="514"/>
                  <a:pt x="395" y="514"/>
                  <a:pt x="397" y="513"/>
                </a:cubicBezTo>
                <a:cubicBezTo>
                  <a:pt x="397" y="512"/>
                  <a:pt x="398" y="512"/>
                  <a:pt x="396" y="512"/>
                </a:cubicBezTo>
                <a:cubicBezTo>
                  <a:pt x="396" y="511"/>
                  <a:pt x="396" y="511"/>
                  <a:pt x="396" y="511"/>
                </a:cubicBezTo>
                <a:cubicBezTo>
                  <a:pt x="398" y="511"/>
                  <a:pt x="398" y="511"/>
                  <a:pt x="399" y="512"/>
                </a:cubicBezTo>
                <a:cubicBezTo>
                  <a:pt x="404" y="512"/>
                  <a:pt x="405" y="512"/>
                  <a:pt x="408" y="513"/>
                </a:cubicBezTo>
                <a:cubicBezTo>
                  <a:pt x="408" y="514"/>
                  <a:pt x="408" y="514"/>
                  <a:pt x="408" y="514"/>
                </a:cubicBezTo>
                <a:cubicBezTo>
                  <a:pt x="400" y="514"/>
                  <a:pt x="400" y="514"/>
                  <a:pt x="400" y="514"/>
                </a:cubicBezTo>
                <a:cubicBezTo>
                  <a:pt x="400" y="517"/>
                  <a:pt x="400" y="517"/>
                  <a:pt x="400" y="517"/>
                </a:cubicBezTo>
                <a:cubicBezTo>
                  <a:pt x="407" y="517"/>
                  <a:pt x="409" y="518"/>
                  <a:pt x="416" y="519"/>
                </a:cubicBezTo>
                <a:lnTo>
                  <a:pt x="416" y="522"/>
                </a:lnTo>
                <a:close/>
                <a:moveTo>
                  <a:pt x="422" y="525"/>
                </a:moveTo>
                <a:cubicBezTo>
                  <a:pt x="421" y="525"/>
                  <a:pt x="421" y="525"/>
                  <a:pt x="421" y="525"/>
                </a:cubicBezTo>
                <a:cubicBezTo>
                  <a:pt x="421" y="524"/>
                  <a:pt x="422" y="523"/>
                  <a:pt x="422" y="522"/>
                </a:cubicBezTo>
                <a:cubicBezTo>
                  <a:pt x="424" y="522"/>
                  <a:pt x="424" y="522"/>
                  <a:pt x="424" y="522"/>
                </a:cubicBezTo>
                <a:cubicBezTo>
                  <a:pt x="423" y="525"/>
                  <a:pt x="423" y="523"/>
                  <a:pt x="422" y="525"/>
                </a:cubicBezTo>
                <a:close/>
                <a:moveTo>
                  <a:pt x="440" y="669"/>
                </a:moveTo>
                <a:cubicBezTo>
                  <a:pt x="438" y="669"/>
                  <a:pt x="438" y="669"/>
                  <a:pt x="438" y="669"/>
                </a:cubicBezTo>
                <a:cubicBezTo>
                  <a:pt x="438" y="668"/>
                  <a:pt x="437" y="668"/>
                  <a:pt x="437" y="668"/>
                </a:cubicBezTo>
                <a:cubicBezTo>
                  <a:pt x="438" y="665"/>
                  <a:pt x="438" y="665"/>
                  <a:pt x="439" y="663"/>
                </a:cubicBezTo>
                <a:cubicBezTo>
                  <a:pt x="441" y="664"/>
                  <a:pt x="440" y="663"/>
                  <a:pt x="441" y="664"/>
                </a:cubicBezTo>
                <a:cubicBezTo>
                  <a:pt x="442" y="664"/>
                  <a:pt x="442" y="664"/>
                  <a:pt x="442" y="664"/>
                </a:cubicBezTo>
                <a:cubicBezTo>
                  <a:pt x="441" y="666"/>
                  <a:pt x="440" y="666"/>
                  <a:pt x="440" y="669"/>
                </a:cubicBezTo>
                <a:close/>
                <a:moveTo>
                  <a:pt x="447" y="668"/>
                </a:moveTo>
                <a:cubicBezTo>
                  <a:pt x="443" y="668"/>
                  <a:pt x="443" y="668"/>
                  <a:pt x="443" y="668"/>
                </a:cubicBezTo>
                <a:cubicBezTo>
                  <a:pt x="443" y="665"/>
                  <a:pt x="443" y="665"/>
                  <a:pt x="443" y="665"/>
                </a:cubicBezTo>
                <a:cubicBezTo>
                  <a:pt x="444" y="664"/>
                  <a:pt x="445" y="664"/>
                  <a:pt x="447" y="663"/>
                </a:cubicBezTo>
                <a:cubicBezTo>
                  <a:pt x="447" y="664"/>
                  <a:pt x="447" y="665"/>
                  <a:pt x="448" y="666"/>
                </a:cubicBezTo>
                <a:cubicBezTo>
                  <a:pt x="447" y="667"/>
                  <a:pt x="447" y="666"/>
                  <a:pt x="447" y="668"/>
                </a:cubicBezTo>
                <a:close/>
                <a:moveTo>
                  <a:pt x="472" y="79"/>
                </a:moveTo>
                <a:cubicBezTo>
                  <a:pt x="475" y="79"/>
                  <a:pt x="475" y="79"/>
                  <a:pt x="475" y="79"/>
                </a:cubicBezTo>
                <a:cubicBezTo>
                  <a:pt x="475" y="80"/>
                  <a:pt x="475" y="80"/>
                  <a:pt x="475" y="80"/>
                </a:cubicBezTo>
                <a:cubicBezTo>
                  <a:pt x="473" y="81"/>
                  <a:pt x="473" y="81"/>
                  <a:pt x="471" y="82"/>
                </a:cubicBezTo>
                <a:cubicBezTo>
                  <a:pt x="471" y="81"/>
                  <a:pt x="471" y="81"/>
                  <a:pt x="471" y="81"/>
                </a:cubicBezTo>
                <a:cubicBezTo>
                  <a:pt x="469" y="81"/>
                  <a:pt x="469" y="81"/>
                  <a:pt x="469" y="81"/>
                </a:cubicBezTo>
                <a:cubicBezTo>
                  <a:pt x="470" y="80"/>
                  <a:pt x="471" y="80"/>
                  <a:pt x="472" y="79"/>
                </a:cubicBezTo>
                <a:close/>
                <a:moveTo>
                  <a:pt x="472" y="663"/>
                </a:moveTo>
                <a:cubicBezTo>
                  <a:pt x="472" y="664"/>
                  <a:pt x="472" y="664"/>
                  <a:pt x="472" y="664"/>
                </a:cubicBezTo>
                <a:cubicBezTo>
                  <a:pt x="472" y="664"/>
                  <a:pt x="472" y="665"/>
                  <a:pt x="471" y="665"/>
                </a:cubicBezTo>
                <a:cubicBezTo>
                  <a:pt x="469" y="664"/>
                  <a:pt x="470" y="665"/>
                  <a:pt x="469" y="663"/>
                </a:cubicBezTo>
                <a:lnTo>
                  <a:pt x="472" y="663"/>
                </a:lnTo>
                <a:close/>
                <a:moveTo>
                  <a:pt x="480" y="670"/>
                </a:moveTo>
                <a:cubicBezTo>
                  <a:pt x="478" y="671"/>
                  <a:pt x="479" y="670"/>
                  <a:pt x="478" y="672"/>
                </a:cubicBezTo>
                <a:cubicBezTo>
                  <a:pt x="476" y="673"/>
                  <a:pt x="477" y="673"/>
                  <a:pt x="476" y="673"/>
                </a:cubicBezTo>
                <a:cubicBezTo>
                  <a:pt x="472" y="673"/>
                  <a:pt x="472" y="673"/>
                  <a:pt x="470" y="672"/>
                </a:cubicBezTo>
                <a:cubicBezTo>
                  <a:pt x="469" y="672"/>
                  <a:pt x="469" y="672"/>
                  <a:pt x="469" y="672"/>
                </a:cubicBezTo>
                <a:cubicBezTo>
                  <a:pt x="471" y="670"/>
                  <a:pt x="472" y="668"/>
                  <a:pt x="474" y="667"/>
                </a:cubicBezTo>
                <a:cubicBezTo>
                  <a:pt x="477" y="668"/>
                  <a:pt x="476" y="668"/>
                  <a:pt x="480" y="669"/>
                </a:cubicBezTo>
                <a:lnTo>
                  <a:pt x="480" y="670"/>
                </a:lnTo>
                <a:close/>
                <a:moveTo>
                  <a:pt x="483" y="662"/>
                </a:moveTo>
                <a:cubicBezTo>
                  <a:pt x="482" y="665"/>
                  <a:pt x="481" y="665"/>
                  <a:pt x="478" y="666"/>
                </a:cubicBezTo>
                <a:cubicBezTo>
                  <a:pt x="478" y="665"/>
                  <a:pt x="478" y="665"/>
                  <a:pt x="478" y="665"/>
                </a:cubicBezTo>
                <a:cubicBezTo>
                  <a:pt x="478" y="665"/>
                  <a:pt x="477" y="664"/>
                  <a:pt x="477" y="664"/>
                </a:cubicBezTo>
                <a:cubicBezTo>
                  <a:pt x="479" y="663"/>
                  <a:pt x="482" y="661"/>
                  <a:pt x="483" y="659"/>
                </a:cubicBezTo>
                <a:cubicBezTo>
                  <a:pt x="484" y="661"/>
                  <a:pt x="484" y="660"/>
                  <a:pt x="483" y="662"/>
                </a:cubicBezTo>
                <a:close/>
                <a:moveTo>
                  <a:pt x="489" y="664"/>
                </a:moveTo>
                <a:cubicBezTo>
                  <a:pt x="486" y="664"/>
                  <a:pt x="486" y="664"/>
                  <a:pt x="486" y="664"/>
                </a:cubicBezTo>
                <a:cubicBezTo>
                  <a:pt x="488" y="662"/>
                  <a:pt x="489" y="660"/>
                  <a:pt x="490" y="657"/>
                </a:cubicBezTo>
                <a:cubicBezTo>
                  <a:pt x="491" y="657"/>
                  <a:pt x="491" y="657"/>
                  <a:pt x="491" y="657"/>
                </a:cubicBezTo>
                <a:cubicBezTo>
                  <a:pt x="491" y="661"/>
                  <a:pt x="490" y="661"/>
                  <a:pt x="489" y="664"/>
                </a:cubicBezTo>
                <a:close/>
                <a:moveTo>
                  <a:pt x="493" y="670"/>
                </a:moveTo>
                <a:cubicBezTo>
                  <a:pt x="492" y="669"/>
                  <a:pt x="492" y="669"/>
                  <a:pt x="492" y="667"/>
                </a:cubicBezTo>
                <a:cubicBezTo>
                  <a:pt x="493" y="667"/>
                  <a:pt x="493" y="667"/>
                  <a:pt x="493" y="667"/>
                </a:cubicBezTo>
                <a:lnTo>
                  <a:pt x="493" y="670"/>
                </a:lnTo>
                <a:close/>
                <a:moveTo>
                  <a:pt x="498" y="68"/>
                </a:moveTo>
                <a:cubicBezTo>
                  <a:pt x="501" y="68"/>
                  <a:pt x="501" y="68"/>
                  <a:pt x="501" y="68"/>
                </a:cubicBezTo>
                <a:cubicBezTo>
                  <a:pt x="499" y="69"/>
                  <a:pt x="499" y="69"/>
                  <a:pt x="498" y="68"/>
                </a:cubicBezTo>
                <a:close/>
                <a:moveTo>
                  <a:pt x="508" y="516"/>
                </a:moveTo>
                <a:cubicBezTo>
                  <a:pt x="506" y="517"/>
                  <a:pt x="507" y="517"/>
                  <a:pt x="506" y="517"/>
                </a:cubicBezTo>
                <a:cubicBezTo>
                  <a:pt x="502" y="517"/>
                  <a:pt x="504" y="517"/>
                  <a:pt x="502" y="514"/>
                </a:cubicBezTo>
                <a:cubicBezTo>
                  <a:pt x="504" y="514"/>
                  <a:pt x="504" y="513"/>
                  <a:pt x="505" y="513"/>
                </a:cubicBezTo>
                <a:cubicBezTo>
                  <a:pt x="507" y="514"/>
                  <a:pt x="506" y="513"/>
                  <a:pt x="507" y="515"/>
                </a:cubicBezTo>
                <a:cubicBezTo>
                  <a:pt x="508" y="515"/>
                  <a:pt x="508" y="515"/>
                  <a:pt x="508" y="515"/>
                </a:cubicBezTo>
                <a:lnTo>
                  <a:pt x="508" y="516"/>
                </a:lnTo>
                <a:close/>
                <a:moveTo>
                  <a:pt x="511" y="516"/>
                </a:moveTo>
                <a:cubicBezTo>
                  <a:pt x="510" y="518"/>
                  <a:pt x="511" y="517"/>
                  <a:pt x="510" y="518"/>
                </a:cubicBezTo>
                <a:cubicBezTo>
                  <a:pt x="510" y="517"/>
                  <a:pt x="510" y="517"/>
                  <a:pt x="510" y="517"/>
                </a:cubicBezTo>
                <a:cubicBezTo>
                  <a:pt x="509" y="516"/>
                  <a:pt x="510" y="516"/>
                  <a:pt x="511" y="513"/>
                </a:cubicBezTo>
                <a:cubicBezTo>
                  <a:pt x="513" y="513"/>
                  <a:pt x="513" y="513"/>
                  <a:pt x="513" y="513"/>
                </a:cubicBezTo>
                <a:cubicBezTo>
                  <a:pt x="512" y="515"/>
                  <a:pt x="512" y="515"/>
                  <a:pt x="511" y="516"/>
                </a:cubicBezTo>
                <a:close/>
                <a:moveTo>
                  <a:pt x="513" y="74"/>
                </a:moveTo>
                <a:cubicBezTo>
                  <a:pt x="512" y="75"/>
                  <a:pt x="511" y="75"/>
                  <a:pt x="510" y="75"/>
                </a:cubicBezTo>
                <a:cubicBezTo>
                  <a:pt x="510" y="74"/>
                  <a:pt x="510" y="74"/>
                  <a:pt x="510" y="74"/>
                </a:cubicBezTo>
                <a:cubicBezTo>
                  <a:pt x="513" y="74"/>
                  <a:pt x="513" y="74"/>
                  <a:pt x="513" y="74"/>
                </a:cubicBezTo>
                <a:close/>
                <a:moveTo>
                  <a:pt x="524" y="74"/>
                </a:moveTo>
                <a:cubicBezTo>
                  <a:pt x="530" y="74"/>
                  <a:pt x="530" y="74"/>
                  <a:pt x="530" y="74"/>
                </a:cubicBezTo>
                <a:cubicBezTo>
                  <a:pt x="530" y="75"/>
                  <a:pt x="530" y="75"/>
                  <a:pt x="530" y="75"/>
                </a:cubicBezTo>
                <a:cubicBezTo>
                  <a:pt x="530" y="76"/>
                  <a:pt x="529" y="76"/>
                  <a:pt x="529" y="76"/>
                </a:cubicBezTo>
                <a:cubicBezTo>
                  <a:pt x="526" y="76"/>
                  <a:pt x="526" y="76"/>
                  <a:pt x="524" y="74"/>
                </a:cubicBezTo>
                <a:close/>
                <a:moveTo>
                  <a:pt x="543" y="665"/>
                </a:moveTo>
                <a:cubicBezTo>
                  <a:pt x="540" y="665"/>
                  <a:pt x="540" y="666"/>
                  <a:pt x="538" y="665"/>
                </a:cubicBezTo>
                <a:cubicBezTo>
                  <a:pt x="536" y="664"/>
                  <a:pt x="536" y="664"/>
                  <a:pt x="536" y="660"/>
                </a:cubicBezTo>
                <a:cubicBezTo>
                  <a:pt x="534" y="660"/>
                  <a:pt x="532" y="660"/>
                  <a:pt x="531" y="659"/>
                </a:cubicBezTo>
                <a:cubicBezTo>
                  <a:pt x="531" y="661"/>
                  <a:pt x="531" y="662"/>
                  <a:pt x="532" y="663"/>
                </a:cubicBezTo>
                <a:cubicBezTo>
                  <a:pt x="532" y="665"/>
                  <a:pt x="532" y="665"/>
                  <a:pt x="532" y="665"/>
                </a:cubicBezTo>
                <a:cubicBezTo>
                  <a:pt x="530" y="664"/>
                  <a:pt x="530" y="662"/>
                  <a:pt x="529" y="660"/>
                </a:cubicBezTo>
                <a:cubicBezTo>
                  <a:pt x="533" y="658"/>
                  <a:pt x="539" y="656"/>
                  <a:pt x="541" y="654"/>
                </a:cubicBezTo>
                <a:cubicBezTo>
                  <a:pt x="542" y="655"/>
                  <a:pt x="542" y="654"/>
                  <a:pt x="542" y="655"/>
                </a:cubicBezTo>
                <a:cubicBezTo>
                  <a:pt x="543" y="657"/>
                  <a:pt x="542" y="659"/>
                  <a:pt x="540" y="660"/>
                </a:cubicBezTo>
                <a:cubicBezTo>
                  <a:pt x="541" y="661"/>
                  <a:pt x="541" y="661"/>
                  <a:pt x="541" y="662"/>
                </a:cubicBezTo>
                <a:cubicBezTo>
                  <a:pt x="544" y="661"/>
                  <a:pt x="543" y="663"/>
                  <a:pt x="544" y="660"/>
                </a:cubicBezTo>
                <a:cubicBezTo>
                  <a:pt x="545" y="660"/>
                  <a:pt x="545" y="660"/>
                  <a:pt x="545" y="660"/>
                </a:cubicBezTo>
                <a:cubicBezTo>
                  <a:pt x="544" y="663"/>
                  <a:pt x="544" y="662"/>
                  <a:pt x="543" y="665"/>
                </a:cubicBezTo>
                <a:close/>
                <a:moveTo>
                  <a:pt x="556" y="514"/>
                </a:moveTo>
                <a:cubicBezTo>
                  <a:pt x="556" y="511"/>
                  <a:pt x="556" y="513"/>
                  <a:pt x="557" y="510"/>
                </a:cubicBezTo>
                <a:cubicBezTo>
                  <a:pt x="561" y="510"/>
                  <a:pt x="561" y="510"/>
                  <a:pt x="561" y="510"/>
                </a:cubicBezTo>
                <a:cubicBezTo>
                  <a:pt x="561" y="512"/>
                  <a:pt x="561" y="512"/>
                  <a:pt x="561" y="512"/>
                </a:cubicBezTo>
                <a:cubicBezTo>
                  <a:pt x="562" y="513"/>
                  <a:pt x="561" y="513"/>
                  <a:pt x="562" y="515"/>
                </a:cubicBezTo>
                <a:cubicBezTo>
                  <a:pt x="560" y="515"/>
                  <a:pt x="558" y="515"/>
                  <a:pt x="556" y="514"/>
                </a:cubicBezTo>
                <a:close/>
                <a:moveTo>
                  <a:pt x="625" y="90"/>
                </a:moveTo>
                <a:cubicBezTo>
                  <a:pt x="623" y="89"/>
                  <a:pt x="624" y="89"/>
                  <a:pt x="623" y="87"/>
                </a:cubicBezTo>
                <a:cubicBezTo>
                  <a:pt x="624" y="87"/>
                  <a:pt x="624" y="87"/>
                  <a:pt x="624" y="88"/>
                </a:cubicBezTo>
                <a:cubicBezTo>
                  <a:pt x="625" y="88"/>
                  <a:pt x="625" y="88"/>
                  <a:pt x="625" y="88"/>
                </a:cubicBezTo>
                <a:lnTo>
                  <a:pt x="625" y="90"/>
                </a:lnTo>
                <a:close/>
                <a:moveTo>
                  <a:pt x="629" y="88"/>
                </a:moveTo>
                <a:cubicBezTo>
                  <a:pt x="632" y="88"/>
                  <a:pt x="632" y="88"/>
                  <a:pt x="632" y="88"/>
                </a:cubicBezTo>
                <a:cubicBezTo>
                  <a:pt x="630" y="89"/>
                  <a:pt x="631" y="89"/>
                  <a:pt x="629" y="88"/>
                </a:cubicBezTo>
                <a:close/>
                <a:moveTo>
                  <a:pt x="1028" y="347"/>
                </a:moveTo>
                <a:cubicBezTo>
                  <a:pt x="1029" y="348"/>
                  <a:pt x="1029" y="347"/>
                  <a:pt x="1029" y="348"/>
                </a:cubicBezTo>
                <a:cubicBezTo>
                  <a:pt x="1028" y="347"/>
                  <a:pt x="1029" y="348"/>
                  <a:pt x="1028" y="347"/>
                </a:cubicBezTo>
                <a:close/>
                <a:moveTo>
                  <a:pt x="1038" y="344"/>
                </a:moveTo>
                <a:cubicBezTo>
                  <a:pt x="1038" y="346"/>
                  <a:pt x="1038" y="346"/>
                  <a:pt x="1038" y="346"/>
                </a:cubicBezTo>
                <a:cubicBezTo>
                  <a:pt x="1036" y="345"/>
                  <a:pt x="1034" y="344"/>
                  <a:pt x="1032" y="343"/>
                </a:cubicBezTo>
                <a:cubicBezTo>
                  <a:pt x="1032" y="343"/>
                  <a:pt x="1032" y="343"/>
                  <a:pt x="1031" y="342"/>
                </a:cubicBezTo>
                <a:cubicBezTo>
                  <a:pt x="1032" y="342"/>
                  <a:pt x="1032" y="342"/>
                  <a:pt x="1032" y="342"/>
                </a:cubicBezTo>
                <a:cubicBezTo>
                  <a:pt x="1034" y="340"/>
                  <a:pt x="1035" y="340"/>
                  <a:pt x="1037" y="338"/>
                </a:cubicBezTo>
                <a:cubicBezTo>
                  <a:pt x="1037" y="339"/>
                  <a:pt x="1038" y="339"/>
                  <a:pt x="1038" y="339"/>
                </a:cubicBezTo>
                <a:cubicBezTo>
                  <a:pt x="1039" y="340"/>
                  <a:pt x="1037" y="343"/>
                  <a:pt x="1038" y="344"/>
                </a:cubicBezTo>
                <a:close/>
                <a:moveTo>
                  <a:pt x="1029" y="334"/>
                </a:moveTo>
                <a:cubicBezTo>
                  <a:pt x="1032" y="332"/>
                  <a:pt x="1033" y="332"/>
                  <a:pt x="1034" y="330"/>
                </a:cubicBezTo>
                <a:cubicBezTo>
                  <a:pt x="1036" y="330"/>
                  <a:pt x="1036" y="331"/>
                  <a:pt x="1039" y="331"/>
                </a:cubicBezTo>
                <a:cubicBezTo>
                  <a:pt x="1039" y="332"/>
                  <a:pt x="1039" y="332"/>
                  <a:pt x="1039" y="332"/>
                </a:cubicBezTo>
                <a:cubicBezTo>
                  <a:pt x="1037" y="333"/>
                  <a:pt x="1036" y="335"/>
                  <a:pt x="1035" y="337"/>
                </a:cubicBezTo>
                <a:cubicBezTo>
                  <a:pt x="1031" y="336"/>
                  <a:pt x="1032" y="335"/>
                  <a:pt x="1029" y="334"/>
                </a:cubicBezTo>
                <a:close/>
                <a:moveTo>
                  <a:pt x="1042" y="348"/>
                </a:moveTo>
                <a:cubicBezTo>
                  <a:pt x="1041" y="348"/>
                  <a:pt x="1041" y="349"/>
                  <a:pt x="1041" y="349"/>
                </a:cubicBezTo>
                <a:cubicBezTo>
                  <a:pt x="1039" y="349"/>
                  <a:pt x="1039" y="349"/>
                  <a:pt x="1039" y="349"/>
                </a:cubicBezTo>
                <a:cubicBezTo>
                  <a:pt x="1039" y="347"/>
                  <a:pt x="1039" y="347"/>
                  <a:pt x="1039" y="347"/>
                </a:cubicBezTo>
                <a:cubicBezTo>
                  <a:pt x="1042" y="347"/>
                  <a:pt x="1042" y="347"/>
                  <a:pt x="1042" y="347"/>
                </a:cubicBezTo>
                <a:lnTo>
                  <a:pt x="1042" y="348"/>
                </a:lnTo>
                <a:close/>
                <a:moveTo>
                  <a:pt x="1049" y="341"/>
                </a:moveTo>
                <a:cubicBezTo>
                  <a:pt x="1048" y="344"/>
                  <a:pt x="1047" y="343"/>
                  <a:pt x="1046" y="346"/>
                </a:cubicBezTo>
                <a:cubicBezTo>
                  <a:pt x="1042" y="346"/>
                  <a:pt x="1043" y="347"/>
                  <a:pt x="1042" y="344"/>
                </a:cubicBezTo>
                <a:cubicBezTo>
                  <a:pt x="1041" y="343"/>
                  <a:pt x="1041" y="344"/>
                  <a:pt x="1041" y="342"/>
                </a:cubicBezTo>
                <a:cubicBezTo>
                  <a:pt x="1044" y="341"/>
                  <a:pt x="1045" y="341"/>
                  <a:pt x="1047" y="338"/>
                </a:cubicBezTo>
                <a:cubicBezTo>
                  <a:pt x="1049" y="338"/>
                  <a:pt x="1049" y="338"/>
                  <a:pt x="1049" y="338"/>
                </a:cubicBezTo>
                <a:cubicBezTo>
                  <a:pt x="1049" y="341"/>
                  <a:pt x="1050" y="340"/>
                  <a:pt x="1049" y="341"/>
                </a:cubicBezTo>
                <a:close/>
                <a:moveTo>
                  <a:pt x="1040" y="335"/>
                </a:moveTo>
                <a:cubicBezTo>
                  <a:pt x="1041" y="331"/>
                  <a:pt x="1041" y="332"/>
                  <a:pt x="1042" y="328"/>
                </a:cubicBezTo>
                <a:cubicBezTo>
                  <a:pt x="1045" y="328"/>
                  <a:pt x="1045" y="328"/>
                  <a:pt x="1045" y="328"/>
                </a:cubicBezTo>
                <a:cubicBezTo>
                  <a:pt x="1046" y="331"/>
                  <a:pt x="1045" y="330"/>
                  <a:pt x="1047" y="331"/>
                </a:cubicBezTo>
                <a:cubicBezTo>
                  <a:pt x="1047" y="334"/>
                  <a:pt x="1048" y="334"/>
                  <a:pt x="1045" y="335"/>
                </a:cubicBezTo>
                <a:cubicBezTo>
                  <a:pt x="1043" y="336"/>
                  <a:pt x="1043" y="335"/>
                  <a:pt x="1040" y="335"/>
                </a:cubicBezTo>
                <a:close/>
                <a:moveTo>
                  <a:pt x="1061" y="343"/>
                </a:moveTo>
                <a:cubicBezTo>
                  <a:pt x="1060" y="345"/>
                  <a:pt x="1059" y="346"/>
                  <a:pt x="1058" y="347"/>
                </a:cubicBezTo>
                <a:cubicBezTo>
                  <a:pt x="1057" y="346"/>
                  <a:pt x="1055" y="347"/>
                  <a:pt x="1054" y="347"/>
                </a:cubicBezTo>
                <a:cubicBezTo>
                  <a:pt x="1052" y="347"/>
                  <a:pt x="1052" y="347"/>
                  <a:pt x="1052" y="347"/>
                </a:cubicBezTo>
                <a:cubicBezTo>
                  <a:pt x="1056" y="341"/>
                  <a:pt x="1052" y="341"/>
                  <a:pt x="1053" y="339"/>
                </a:cubicBezTo>
                <a:cubicBezTo>
                  <a:pt x="1054" y="337"/>
                  <a:pt x="1060" y="336"/>
                  <a:pt x="1054" y="333"/>
                </a:cubicBezTo>
                <a:cubicBezTo>
                  <a:pt x="1055" y="328"/>
                  <a:pt x="1055" y="329"/>
                  <a:pt x="1058" y="327"/>
                </a:cubicBezTo>
                <a:cubicBezTo>
                  <a:pt x="1059" y="327"/>
                  <a:pt x="1060" y="328"/>
                  <a:pt x="1062" y="328"/>
                </a:cubicBezTo>
                <a:cubicBezTo>
                  <a:pt x="1060" y="333"/>
                  <a:pt x="1058" y="339"/>
                  <a:pt x="1061" y="343"/>
                </a:cubicBezTo>
                <a:close/>
                <a:moveTo>
                  <a:pt x="1083" y="338"/>
                </a:moveTo>
                <a:cubicBezTo>
                  <a:pt x="1079" y="339"/>
                  <a:pt x="1078" y="338"/>
                  <a:pt x="1076" y="342"/>
                </a:cubicBezTo>
                <a:cubicBezTo>
                  <a:pt x="1075" y="342"/>
                  <a:pt x="1075" y="342"/>
                  <a:pt x="1075" y="342"/>
                </a:cubicBezTo>
                <a:cubicBezTo>
                  <a:pt x="1076" y="340"/>
                  <a:pt x="1076" y="341"/>
                  <a:pt x="1077" y="338"/>
                </a:cubicBezTo>
                <a:cubicBezTo>
                  <a:pt x="1071" y="338"/>
                  <a:pt x="1071" y="338"/>
                  <a:pt x="1071" y="338"/>
                </a:cubicBezTo>
                <a:cubicBezTo>
                  <a:pt x="1071" y="336"/>
                  <a:pt x="1071" y="336"/>
                  <a:pt x="1071" y="336"/>
                </a:cubicBezTo>
                <a:cubicBezTo>
                  <a:pt x="1074" y="335"/>
                  <a:pt x="1079" y="335"/>
                  <a:pt x="1082" y="333"/>
                </a:cubicBezTo>
                <a:cubicBezTo>
                  <a:pt x="1083" y="333"/>
                  <a:pt x="1083" y="333"/>
                  <a:pt x="1083" y="333"/>
                </a:cubicBezTo>
                <a:cubicBezTo>
                  <a:pt x="1083" y="335"/>
                  <a:pt x="1083" y="336"/>
                  <a:pt x="1082" y="338"/>
                </a:cubicBezTo>
                <a:cubicBezTo>
                  <a:pt x="1083" y="338"/>
                  <a:pt x="1083" y="338"/>
                  <a:pt x="1083" y="338"/>
                </a:cubicBezTo>
                <a:close/>
                <a:moveTo>
                  <a:pt x="1067" y="332"/>
                </a:moveTo>
                <a:cubicBezTo>
                  <a:pt x="1067" y="331"/>
                  <a:pt x="1067" y="331"/>
                  <a:pt x="1067" y="331"/>
                </a:cubicBezTo>
                <a:cubicBezTo>
                  <a:pt x="1069" y="330"/>
                  <a:pt x="1068" y="331"/>
                  <a:pt x="1069" y="330"/>
                </a:cubicBezTo>
                <a:cubicBezTo>
                  <a:pt x="1071" y="330"/>
                  <a:pt x="1071" y="330"/>
                  <a:pt x="1071" y="330"/>
                </a:cubicBezTo>
                <a:cubicBezTo>
                  <a:pt x="1071" y="332"/>
                  <a:pt x="1071" y="332"/>
                  <a:pt x="1071" y="332"/>
                </a:cubicBezTo>
                <a:lnTo>
                  <a:pt x="1067" y="332"/>
                </a:lnTo>
                <a:close/>
                <a:moveTo>
                  <a:pt x="1075" y="312"/>
                </a:moveTo>
                <a:cubicBezTo>
                  <a:pt x="1076" y="309"/>
                  <a:pt x="1077" y="309"/>
                  <a:pt x="1081" y="309"/>
                </a:cubicBezTo>
                <a:cubicBezTo>
                  <a:pt x="1080" y="311"/>
                  <a:pt x="1080" y="312"/>
                  <a:pt x="1080" y="313"/>
                </a:cubicBezTo>
                <a:cubicBezTo>
                  <a:pt x="1079" y="314"/>
                  <a:pt x="1079" y="315"/>
                  <a:pt x="1079" y="316"/>
                </a:cubicBezTo>
                <a:cubicBezTo>
                  <a:pt x="1075" y="316"/>
                  <a:pt x="1075" y="316"/>
                  <a:pt x="1075" y="316"/>
                </a:cubicBezTo>
                <a:cubicBezTo>
                  <a:pt x="1075" y="313"/>
                  <a:pt x="1074" y="313"/>
                  <a:pt x="1075" y="312"/>
                </a:cubicBezTo>
                <a:close/>
                <a:moveTo>
                  <a:pt x="1084" y="330"/>
                </a:moveTo>
                <a:cubicBezTo>
                  <a:pt x="1082" y="330"/>
                  <a:pt x="1082" y="330"/>
                  <a:pt x="1082" y="330"/>
                </a:cubicBezTo>
                <a:cubicBezTo>
                  <a:pt x="1082" y="328"/>
                  <a:pt x="1082" y="328"/>
                  <a:pt x="1082" y="326"/>
                </a:cubicBezTo>
                <a:cubicBezTo>
                  <a:pt x="1085" y="327"/>
                  <a:pt x="1083" y="326"/>
                  <a:pt x="1084" y="328"/>
                </a:cubicBezTo>
                <a:cubicBezTo>
                  <a:pt x="1085" y="328"/>
                  <a:pt x="1085" y="329"/>
                  <a:pt x="1085" y="329"/>
                </a:cubicBezTo>
                <a:cubicBezTo>
                  <a:pt x="1085" y="329"/>
                  <a:pt x="1085" y="330"/>
                  <a:pt x="1084" y="330"/>
                </a:cubicBezTo>
                <a:close/>
                <a:moveTo>
                  <a:pt x="1084" y="313"/>
                </a:moveTo>
                <a:cubicBezTo>
                  <a:pt x="1084" y="310"/>
                  <a:pt x="1084" y="310"/>
                  <a:pt x="1084" y="310"/>
                </a:cubicBezTo>
                <a:cubicBezTo>
                  <a:pt x="1087" y="310"/>
                  <a:pt x="1088" y="310"/>
                  <a:pt x="1089" y="309"/>
                </a:cubicBezTo>
                <a:cubicBezTo>
                  <a:pt x="1089" y="310"/>
                  <a:pt x="1090" y="310"/>
                  <a:pt x="1090" y="311"/>
                </a:cubicBezTo>
                <a:cubicBezTo>
                  <a:pt x="1089" y="311"/>
                  <a:pt x="1089" y="311"/>
                  <a:pt x="1089" y="311"/>
                </a:cubicBezTo>
                <a:cubicBezTo>
                  <a:pt x="1088" y="313"/>
                  <a:pt x="1088" y="313"/>
                  <a:pt x="1084" y="313"/>
                </a:cubicBezTo>
                <a:close/>
                <a:moveTo>
                  <a:pt x="1092" y="335"/>
                </a:moveTo>
                <a:cubicBezTo>
                  <a:pt x="1090" y="335"/>
                  <a:pt x="1090" y="335"/>
                  <a:pt x="1090" y="335"/>
                </a:cubicBezTo>
                <a:cubicBezTo>
                  <a:pt x="1090" y="333"/>
                  <a:pt x="1090" y="333"/>
                  <a:pt x="1090" y="333"/>
                </a:cubicBezTo>
                <a:cubicBezTo>
                  <a:pt x="1092" y="333"/>
                  <a:pt x="1092" y="333"/>
                  <a:pt x="1092" y="333"/>
                </a:cubicBezTo>
                <a:lnTo>
                  <a:pt x="1092" y="335"/>
                </a:lnTo>
                <a:close/>
                <a:moveTo>
                  <a:pt x="1107" y="335"/>
                </a:moveTo>
                <a:cubicBezTo>
                  <a:pt x="1107" y="335"/>
                  <a:pt x="1106" y="335"/>
                  <a:pt x="1106" y="336"/>
                </a:cubicBezTo>
                <a:cubicBezTo>
                  <a:pt x="1105" y="333"/>
                  <a:pt x="1105" y="333"/>
                  <a:pt x="1101" y="333"/>
                </a:cubicBezTo>
                <a:cubicBezTo>
                  <a:pt x="1101" y="331"/>
                  <a:pt x="1101" y="332"/>
                  <a:pt x="1100" y="331"/>
                </a:cubicBezTo>
                <a:cubicBezTo>
                  <a:pt x="1100" y="330"/>
                  <a:pt x="1100" y="330"/>
                  <a:pt x="1100" y="330"/>
                </a:cubicBezTo>
                <a:cubicBezTo>
                  <a:pt x="1105" y="329"/>
                  <a:pt x="1108" y="329"/>
                  <a:pt x="1110" y="326"/>
                </a:cubicBezTo>
                <a:cubicBezTo>
                  <a:pt x="1112" y="326"/>
                  <a:pt x="1112" y="326"/>
                  <a:pt x="1112" y="326"/>
                </a:cubicBezTo>
                <a:cubicBezTo>
                  <a:pt x="1111" y="330"/>
                  <a:pt x="1110" y="333"/>
                  <a:pt x="1107" y="335"/>
                </a:cubicBezTo>
                <a:close/>
                <a:moveTo>
                  <a:pt x="1127" y="324"/>
                </a:moveTo>
                <a:cubicBezTo>
                  <a:pt x="1127" y="325"/>
                  <a:pt x="1126" y="325"/>
                  <a:pt x="1126" y="325"/>
                </a:cubicBezTo>
                <a:cubicBezTo>
                  <a:pt x="1124" y="324"/>
                  <a:pt x="1124" y="325"/>
                  <a:pt x="1123" y="323"/>
                </a:cubicBezTo>
                <a:cubicBezTo>
                  <a:pt x="1127" y="323"/>
                  <a:pt x="1127" y="323"/>
                  <a:pt x="1127" y="323"/>
                </a:cubicBezTo>
                <a:lnTo>
                  <a:pt x="1127" y="324"/>
                </a:lnTo>
                <a:close/>
                <a:moveTo>
                  <a:pt x="1133" y="322"/>
                </a:moveTo>
                <a:cubicBezTo>
                  <a:pt x="1132" y="323"/>
                  <a:pt x="1131" y="324"/>
                  <a:pt x="1130" y="325"/>
                </a:cubicBezTo>
                <a:cubicBezTo>
                  <a:pt x="1130" y="324"/>
                  <a:pt x="1130" y="324"/>
                  <a:pt x="1130" y="324"/>
                </a:cubicBezTo>
                <a:cubicBezTo>
                  <a:pt x="1129" y="323"/>
                  <a:pt x="1130" y="324"/>
                  <a:pt x="1130" y="321"/>
                </a:cubicBezTo>
                <a:cubicBezTo>
                  <a:pt x="1133" y="321"/>
                  <a:pt x="1133" y="321"/>
                  <a:pt x="1133" y="321"/>
                </a:cubicBezTo>
                <a:lnTo>
                  <a:pt x="1133" y="322"/>
                </a:lnTo>
                <a:close/>
                <a:moveTo>
                  <a:pt x="1144" y="320"/>
                </a:moveTo>
                <a:cubicBezTo>
                  <a:pt x="1143" y="321"/>
                  <a:pt x="1141" y="321"/>
                  <a:pt x="1140" y="321"/>
                </a:cubicBezTo>
                <a:cubicBezTo>
                  <a:pt x="1140" y="320"/>
                  <a:pt x="1140" y="320"/>
                  <a:pt x="1140" y="320"/>
                </a:cubicBezTo>
                <a:cubicBezTo>
                  <a:pt x="1144" y="320"/>
                  <a:pt x="1144" y="320"/>
                  <a:pt x="1144" y="320"/>
                </a:cubicBezTo>
                <a:close/>
                <a:moveTo>
                  <a:pt x="1129" y="293"/>
                </a:moveTo>
                <a:cubicBezTo>
                  <a:pt x="1129" y="293"/>
                  <a:pt x="1129" y="292"/>
                  <a:pt x="1130" y="292"/>
                </a:cubicBezTo>
                <a:cubicBezTo>
                  <a:pt x="1129" y="290"/>
                  <a:pt x="1129" y="288"/>
                  <a:pt x="1129" y="285"/>
                </a:cubicBezTo>
                <a:cubicBezTo>
                  <a:pt x="1134" y="285"/>
                  <a:pt x="1136" y="284"/>
                  <a:pt x="1142" y="284"/>
                </a:cubicBezTo>
                <a:cubicBezTo>
                  <a:pt x="1141" y="284"/>
                  <a:pt x="1142" y="284"/>
                  <a:pt x="1140" y="285"/>
                </a:cubicBezTo>
                <a:cubicBezTo>
                  <a:pt x="1141" y="289"/>
                  <a:pt x="1155" y="293"/>
                  <a:pt x="1158" y="295"/>
                </a:cubicBezTo>
                <a:cubicBezTo>
                  <a:pt x="1158" y="301"/>
                  <a:pt x="1158" y="301"/>
                  <a:pt x="1158" y="301"/>
                </a:cubicBezTo>
                <a:cubicBezTo>
                  <a:pt x="1156" y="299"/>
                  <a:pt x="1155" y="297"/>
                  <a:pt x="1152" y="296"/>
                </a:cubicBezTo>
                <a:cubicBezTo>
                  <a:pt x="1149" y="296"/>
                  <a:pt x="1142" y="300"/>
                  <a:pt x="1137" y="301"/>
                </a:cubicBezTo>
                <a:cubicBezTo>
                  <a:pt x="1137" y="304"/>
                  <a:pt x="1136" y="305"/>
                  <a:pt x="1135" y="308"/>
                </a:cubicBezTo>
                <a:cubicBezTo>
                  <a:pt x="1129" y="308"/>
                  <a:pt x="1120" y="310"/>
                  <a:pt x="1117" y="307"/>
                </a:cubicBezTo>
                <a:cubicBezTo>
                  <a:pt x="1115" y="309"/>
                  <a:pt x="1116" y="307"/>
                  <a:pt x="1117" y="310"/>
                </a:cubicBezTo>
                <a:cubicBezTo>
                  <a:pt x="1114" y="309"/>
                  <a:pt x="1115" y="310"/>
                  <a:pt x="1115" y="307"/>
                </a:cubicBezTo>
                <a:cubicBezTo>
                  <a:pt x="1109" y="307"/>
                  <a:pt x="1110" y="308"/>
                  <a:pt x="1110" y="304"/>
                </a:cubicBezTo>
                <a:cubicBezTo>
                  <a:pt x="1108" y="304"/>
                  <a:pt x="1109" y="304"/>
                  <a:pt x="1108" y="303"/>
                </a:cubicBezTo>
                <a:cubicBezTo>
                  <a:pt x="1106" y="304"/>
                  <a:pt x="1105" y="304"/>
                  <a:pt x="1103" y="304"/>
                </a:cubicBezTo>
                <a:cubicBezTo>
                  <a:pt x="1104" y="307"/>
                  <a:pt x="1104" y="307"/>
                  <a:pt x="1104" y="308"/>
                </a:cubicBezTo>
                <a:cubicBezTo>
                  <a:pt x="1104" y="309"/>
                  <a:pt x="1104" y="310"/>
                  <a:pt x="1103" y="311"/>
                </a:cubicBezTo>
                <a:cubicBezTo>
                  <a:pt x="1099" y="311"/>
                  <a:pt x="1096" y="311"/>
                  <a:pt x="1094" y="309"/>
                </a:cubicBezTo>
                <a:cubicBezTo>
                  <a:pt x="1093" y="309"/>
                  <a:pt x="1093" y="309"/>
                  <a:pt x="1093" y="309"/>
                </a:cubicBezTo>
                <a:cubicBezTo>
                  <a:pt x="1093" y="308"/>
                  <a:pt x="1093" y="308"/>
                  <a:pt x="1093" y="308"/>
                </a:cubicBezTo>
                <a:cubicBezTo>
                  <a:pt x="1096" y="308"/>
                  <a:pt x="1099" y="308"/>
                  <a:pt x="1102" y="307"/>
                </a:cubicBezTo>
                <a:cubicBezTo>
                  <a:pt x="1102" y="304"/>
                  <a:pt x="1102" y="304"/>
                  <a:pt x="1102" y="304"/>
                </a:cubicBezTo>
                <a:cubicBezTo>
                  <a:pt x="1099" y="303"/>
                  <a:pt x="1091" y="304"/>
                  <a:pt x="1088" y="306"/>
                </a:cubicBezTo>
                <a:cubicBezTo>
                  <a:pt x="1085" y="305"/>
                  <a:pt x="1085" y="305"/>
                  <a:pt x="1084" y="302"/>
                </a:cubicBezTo>
                <a:cubicBezTo>
                  <a:pt x="1079" y="300"/>
                  <a:pt x="1074" y="298"/>
                  <a:pt x="1070" y="301"/>
                </a:cubicBezTo>
                <a:cubicBezTo>
                  <a:pt x="1069" y="298"/>
                  <a:pt x="1071" y="300"/>
                  <a:pt x="1068" y="299"/>
                </a:cubicBezTo>
                <a:cubicBezTo>
                  <a:pt x="1068" y="297"/>
                  <a:pt x="1068" y="297"/>
                  <a:pt x="1068" y="297"/>
                </a:cubicBezTo>
                <a:cubicBezTo>
                  <a:pt x="1072" y="297"/>
                  <a:pt x="1074" y="299"/>
                  <a:pt x="1077" y="299"/>
                </a:cubicBezTo>
                <a:cubicBezTo>
                  <a:pt x="1080" y="298"/>
                  <a:pt x="1082" y="296"/>
                  <a:pt x="1085" y="295"/>
                </a:cubicBezTo>
                <a:cubicBezTo>
                  <a:pt x="1085" y="298"/>
                  <a:pt x="1085" y="298"/>
                  <a:pt x="1085" y="298"/>
                </a:cubicBezTo>
                <a:cubicBezTo>
                  <a:pt x="1086" y="298"/>
                  <a:pt x="1086" y="298"/>
                  <a:pt x="1086" y="299"/>
                </a:cubicBezTo>
                <a:cubicBezTo>
                  <a:pt x="1091" y="299"/>
                  <a:pt x="1097" y="300"/>
                  <a:pt x="1099" y="300"/>
                </a:cubicBezTo>
                <a:cubicBezTo>
                  <a:pt x="1103" y="299"/>
                  <a:pt x="1103" y="297"/>
                  <a:pt x="1105" y="295"/>
                </a:cubicBezTo>
                <a:cubicBezTo>
                  <a:pt x="1106" y="295"/>
                  <a:pt x="1106" y="296"/>
                  <a:pt x="1107" y="296"/>
                </a:cubicBezTo>
                <a:cubicBezTo>
                  <a:pt x="1113" y="293"/>
                  <a:pt x="1121" y="292"/>
                  <a:pt x="1129" y="293"/>
                </a:cubicBezTo>
                <a:close/>
                <a:moveTo>
                  <a:pt x="1118" y="290"/>
                </a:moveTo>
                <a:cubicBezTo>
                  <a:pt x="1119" y="289"/>
                  <a:pt x="1119" y="289"/>
                  <a:pt x="1119" y="286"/>
                </a:cubicBezTo>
                <a:cubicBezTo>
                  <a:pt x="1123" y="286"/>
                  <a:pt x="1123" y="286"/>
                  <a:pt x="1123" y="286"/>
                </a:cubicBezTo>
                <a:cubicBezTo>
                  <a:pt x="1123" y="287"/>
                  <a:pt x="1123" y="287"/>
                  <a:pt x="1122" y="287"/>
                </a:cubicBezTo>
                <a:cubicBezTo>
                  <a:pt x="1121" y="289"/>
                  <a:pt x="1121" y="289"/>
                  <a:pt x="1120" y="290"/>
                </a:cubicBezTo>
                <a:lnTo>
                  <a:pt x="1118" y="290"/>
                </a:lnTo>
                <a:close/>
                <a:moveTo>
                  <a:pt x="1124" y="168"/>
                </a:moveTo>
                <a:cubicBezTo>
                  <a:pt x="1125" y="168"/>
                  <a:pt x="1126" y="169"/>
                  <a:pt x="1127" y="169"/>
                </a:cubicBezTo>
                <a:cubicBezTo>
                  <a:pt x="1127" y="170"/>
                  <a:pt x="1127" y="170"/>
                  <a:pt x="1127" y="170"/>
                </a:cubicBezTo>
                <a:cubicBezTo>
                  <a:pt x="1125" y="171"/>
                  <a:pt x="1126" y="171"/>
                  <a:pt x="1125" y="173"/>
                </a:cubicBezTo>
                <a:cubicBezTo>
                  <a:pt x="1123" y="173"/>
                  <a:pt x="1123" y="173"/>
                  <a:pt x="1123" y="173"/>
                </a:cubicBezTo>
                <a:cubicBezTo>
                  <a:pt x="1123" y="170"/>
                  <a:pt x="1124" y="170"/>
                  <a:pt x="1124" y="168"/>
                </a:cubicBezTo>
                <a:close/>
                <a:moveTo>
                  <a:pt x="1091" y="149"/>
                </a:moveTo>
                <a:cubicBezTo>
                  <a:pt x="1092" y="150"/>
                  <a:pt x="1092" y="153"/>
                  <a:pt x="1093" y="154"/>
                </a:cubicBezTo>
                <a:cubicBezTo>
                  <a:pt x="1105" y="154"/>
                  <a:pt x="1112" y="154"/>
                  <a:pt x="1121" y="153"/>
                </a:cubicBezTo>
                <a:cubicBezTo>
                  <a:pt x="1117" y="157"/>
                  <a:pt x="1112" y="155"/>
                  <a:pt x="1107" y="159"/>
                </a:cubicBezTo>
                <a:cubicBezTo>
                  <a:pt x="1100" y="159"/>
                  <a:pt x="1100" y="159"/>
                  <a:pt x="1100" y="159"/>
                </a:cubicBezTo>
                <a:cubicBezTo>
                  <a:pt x="1101" y="157"/>
                  <a:pt x="1101" y="157"/>
                  <a:pt x="1101" y="155"/>
                </a:cubicBezTo>
                <a:cubicBezTo>
                  <a:pt x="1097" y="156"/>
                  <a:pt x="1099" y="158"/>
                  <a:pt x="1097" y="159"/>
                </a:cubicBezTo>
                <a:cubicBezTo>
                  <a:pt x="1093" y="160"/>
                  <a:pt x="1093" y="154"/>
                  <a:pt x="1091" y="160"/>
                </a:cubicBezTo>
                <a:cubicBezTo>
                  <a:pt x="1086" y="160"/>
                  <a:pt x="1085" y="159"/>
                  <a:pt x="1082" y="156"/>
                </a:cubicBezTo>
                <a:cubicBezTo>
                  <a:pt x="1081" y="156"/>
                  <a:pt x="1081" y="156"/>
                  <a:pt x="1081" y="156"/>
                </a:cubicBezTo>
                <a:cubicBezTo>
                  <a:pt x="1085" y="153"/>
                  <a:pt x="1086" y="155"/>
                  <a:pt x="1091" y="149"/>
                </a:cubicBezTo>
                <a:close/>
                <a:moveTo>
                  <a:pt x="1118" y="198"/>
                </a:moveTo>
                <a:cubicBezTo>
                  <a:pt x="1117" y="202"/>
                  <a:pt x="1116" y="204"/>
                  <a:pt x="1113" y="206"/>
                </a:cubicBezTo>
                <a:cubicBezTo>
                  <a:pt x="1113" y="207"/>
                  <a:pt x="1113" y="207"/>
                  <a:pt x="1113" y="207"/>
                </a:cubicBezTo>
                <a:cubicBezTo>
                  <a:pt x="1111" y="207"/>
                  <a:pt x="1111" y="207"/>
                  <a:pt x="1111" y="207"/>
                </a:cubicBezTo>
                <a:cubicBezTo>
                  <a:pt x="1110" y="202"/>
                  <a:pt x="1111" y="199"/>
                  <a:pt x="1112" y="195"/>
                </a:cubicBezTo>
                <a:cubicBezTo>
                  <a:pt x="1115" y="196"/>
                  <a:pt x="1115" y="198"/>
                  <a:pt x="1118" y="198"/>
                </a:cubicBezTo>
                <a:close/>
                <a:moveTo>
                  <a:pt x="1115" y="180"/>
                </a:moveTo>
                <a:cubicBezTo>
                  <a:pt x="1116" y="181"/>
                  <a:pt x="1116" y="181"/>
                  <a:pt x="1117" y="181"/>
                </a:cubicBezTo>
                <a:cubicBezTo>
                  <a:pt x="1115" y="181"/>
                  <a:pt x="1116" y="181"/>
                  <a:pt x="1115" y="180"/>
                </a:cubicBezTo>
                <a:close/>
                <a:moveTo>
                  <a:pt x="1117" y="176"/>
                </a:moveTo>
                <a:cubicBezTo>
                  <a:pt x="1115" y="176"/>
                  <a:pt x="1115" y="176"/>
                  <a:pt x="1115" y="176"/>
                </a:cubicBezTo>
                <a:cubicBezTo>
                  <a:pt x="1113" y="170"/>
                  <a:pt x="1112" y="167"/>
                  <a:pt x="1113" y="162"/>
                </a:cubicBezTo>
                <a:cubicBezTo>
                  <a:pt x="1115" y="165"/>
                  <a:pt x="1119" y="172"/>
                  <a:pt x="1119" y="173"/>
                </a:cubicBezTo>
                <a:cubicBezTo>
                  <a:pt x="1118" y="175"/>
                  <a:pt x="1118" y="174"/>
                  <a:pt x="1117" y="176"/>
                </a:cubicBezTo>
                <a:close/>
                <a:moveTo>
                  <a:pt x="1102" y="192"/>
                </a:moveTo>
                <a:cubicBezTo>
                  <a:pt x="1100" y="193"/>
                  <a:pt x="1095" y="191"/>
                  <a:pt x="1093" y="193"/>
                </a:cubicBezTo>
                <a:cubicBezTo>
                  <a:pt x="1090" y="193"/>
                  <a:pt x="1089" y="193"/>
                  <a:pt x="1088" y="192"/>
                </a:cubicBezTo>
                <a:cubicBezTo>
                  <a:pt x="1088" y="191"/>
                  <a:pt x="1088" y="191"/>
                  <a:pt x="1087" y="191"/>
                </a:cubicBezTo>
                <a:cubicBezTo>
                  <a:pt x="1089" y="190"/>
                  <a:pt x="1090" y="189"/>
                  <a:pt x="1092" y="188"/>
                </a:cubicBezTo>
                <a:cubicBezTo>
                  <a:pt x="1093" y="187"/>
                  <a:pt x="1093" y="188"/>
                  <a:pt x="1095" y="189"/>
                </a:cubicBezTo>
                <a:cubicBezTo>
                  <a:pt x="1098" y="188"/>
                  <a:pt x="1099" y="187"/>
                  <a:pt x="1101" y="185"/>
                </a:cubicBezTo>
                <a:cubicBezTo>
                  <a:pt x="1102" y="184"/>
                  <a:pt x="1108" y="187"/>
                  <a:pt x="1109" y="187"/>
                </a:cubicBezTo>
                <a:cubicBezTo>
                  <a:pt x="1110" y="188"/>
                  <a:pt x="1110" y="189"/>
                  <a:pt x="1109" y="190"/>
                </a:cubicBezTo>
                <a:cubicBezTo>
                  <a:pt x="1108" y="192"/>
                  <a:pt x="1109" y="191"/>
                  <a:pt x="1106" y="192"/>
                </a:cubicBezTo>
                <a:cubicBezTo>
                  <a:pt x="1106" y="189"/>
                  <a:pt x="1106" y="189"/>
                  <a:pt x="1106" y="189"/>
                </a:cubicBezTo>
                <a:cubicBezTo>
                  <a:pt x="1101" y="190"/>
                  <a:pt x="1104" y="191"/>
                  <a:pt x="1102" y="192"/>
                </a:cubicBezTo>
                <a:close/>
                <a:moveTo>
                  <a:pt x="1097" y="176"/>
                </a:moveTo>
                <a:cubicBezTo>
                  <a:pt x="1097" y="176"/>
                  <a:pt x="1097" y="176"/>
                  <a:pt x="1098" y="177"/>
                </a:cubicBezTo>
                <a:cubicBezTo>
                  <a:pt x="1096" y="179"/>
                  <a:pt x="1093" y="176"/>
                  <a:pt x="1092" y="181"/>
                </a:cubicBezTo>
                <a:cubicBezTo>
                  <a:pt x="1090" y="181"/>
                  <a:pt x="1090" y="181"/>
                  <a:pt x="1090" y="181"/>
                </a:cubicBezTo>
                <a:cubicBezTo>
                  <a:pt x="1090" y="179"/>
                  <a:pt x="1090" y="177"/>
                  <a:pt x="1091" y="176"/>
                </a:cubicBezTo>
                <a:cubicBezTo>
                  <a:pt x="1094" y="176"/>
                  <a:pt x="1094" y="176"/>
                  <a:pt x="1097" y="176"/>
                </a:cubicBezTo>
                <a:close/>
                <a:moveTo>
                  <a:pt x="1092" y="167"/>
                </a:moveTo>
                <a:cubicBezTo>
                  <a:pt x="1097" y="167"/>
                  <a:pt x="1097" y="167"/>
                  <a:pt x="1097" y="167"/>
                </a:cubicBezTo>
                <a:cubicBezTo>
                  <a:pt x="1097" y="169"/>
                  <a:pt x="1097" y="169"/>
                  <a:pt x="1097" y="169"/>
                </a:cubicBezTo>
                <a:cubicBezTo>
                  <a:pt x="1095" y="169"/>
                  <a:pt x="1093" y="168"/>
                  <a:pt x="1092" y="167"/>
                </a:cubicBezTo>
                <a:close/>
                <a:moveTo>
                  <a:pt x="1099" y="177"/>
                </a:moveTo>
                <a:cubicBezTo>
                  <a:pt x="1099" y="175"/>
                  <a:pt x="1099" y="175"/>
                  <a:pt x="1099" y="175"/>
                </a:cubicBezTo>
                <a:cubicBezTo>
                  <a:pt x="1102" y="175"/>
                  <a:pt x="1102" y="175"/>
                  <a:pt x="1102" y="175"/>
                </a:cubicBezTo>
                <a:cubicBezTo>
                  <a:pt x="1102" y="178"/>
                  <a:pt x="1102" y="178"/>
                  <a:pt x="1102" y="178"/>
                </a:cubicBezTo>
                <a:cubicBezTo>
                  <a:pt x="1100" y="177"/>
                  <a:pt x="1101" y="177"/>
                  <a:pt x="1099" y="177"/>
                </a:cubicBezTo>
                <a:close/>
                <a:moveTo>
                  <a:pt x="1107" y="168"/>
                </a:moveTo>
                <a:cubicBezTo>
                  <a:pt x="1107" y="170"/>
                  <a:pt x="1107" y="170"/>
                  <a:pt x="1107" y="170"/>
                </a:cubicBezTo>
                <a:cubicBezTo>
                  <a:pt x="1105" y="169"/>
                  <a:pt x="1106" y="170"/>
                  <a:pt x="1105" y="167"/>
                </a:cubicBezTo>
                <a:cubicBezTo>
                  <a:pt x="1108" y="167"/>
                  <a:pt x="1108" y="167"/>
                  <a:pt x="1108" y="167"/>
                </a:cubicBezTo>
                <a:cubicBezTo>
                  <a:pt x="1108" y="167"/>
                  <a:pt x="1107" y="168"/>
                  <a:pt x="1107" y="168"/>
                </a:cubicBezTo>
                <a:close/>
                <a:moveTo>
                  <a:pt x="1109" y="175"/>
                </a:moveTo>
                <a:cubicBezTo>
                  <a:pt x="1107" y="176"/>
                  <a:pt x="1108" y="176"/>
                  <a:pt x="1106" y="175"/>
                </a:cubicBezTo>
                <a:lnTo>
                  <a:pt x="1109" y="175"/>
                </a:lnTo>
                <a:close/>
                <a:moveTo>
                  <a:pt x="1087" y="176"/>
                </a:moveTo>
                <a:cubicBezTo>
                  <a:pt x="1088" y="177"/>
                  <a:pt x="1086" y="180"/>
                  <a:pt x="1086" y="182"/>
                </a:cubicBezTo>
                <a:cubicBezTo>
                  <a:pt x="1085" y="184"/>
                  <a:pt x="1085" y="184"/>
                  <a:pt x="1082" y="185"/>
                </a:cubicBezTo>
                <a:cubicBezTo>
                  <a:pt x="1080" y="183"/>
                  <a:pt x="1079" y="182"/>
                  <a:pt x="1078" y="178"/>
                </a:cubicBezTo>
                <a:cubicBezTo>
                  <a:pt x="1080" y="177"/>
                  <a:pt x="1085" y="177"/>
                  <a:pt x="1087" y="176"/>
                </a:cubicBezTo>
                <a:close/>
                <a:moveTo>
                  <a:pt x="1096" y="197"/>
                </a:moveTo>
                <a:cubicBezTo>
                  <a:pt x="1097" y="199"/>
                  <a:pt x="1097" y="201"/>
                  <a:pt x="1097" y="204"/>
                </a:cubicBezTo>
                <a:cubicBezTo>
                  <a:pt x="1098" y="205"/>
                  <a:pt x="1100" y="205"/>
                  <a:pt x="1102" y="205"/>
                </a:cubicBezTo>
                <a:cubicBezTo>
                  <a:pt x="1102" y="205"/>
                  <a:pt x="1102" y="206"/>
                  <a:pt x="1101" y="206"/>
                </a:cubicBezTo>
                <a:cubicBezTo>
                  <a:pt x="1100" y="208"/>
                  <a:pt x="1101" y="205"/>
                  <a:pt x="1099" y="207"/>
                </a:cubicBezTo>
                <a:cubicBezTo>
                  <a:pt x="1097" y="208"/>
                  <a:pt x="1095" y="212"/>
                  <a:pt x="1094" y="214"/>
                </a:cubicBezTo>
                <a:cubicBezTo>
                  <a:pt x="1092" y="214"/>
                  <a:pt x="1093" y="214"/>
                  <a:pt x="1092" y="214"/>
                </a:cubicBezTo>
                <a:cubicBezTo>
                  <a:pt x="1091" y="212"/>
                  <a:pt x="1092" y="212"/>
                  <a:pt x="1091" y="211"/>
                </a:cubicBezTo>
                <a:cubicBezTo>
                  <a:pt x="1091" y="209"/>
                  <a:pt x="1091" y="209"/>
                  <a:pt x="1091" y="209"/>
                </a:cubicBezTo>
                <a:cubicBezTo>
                  <a:pt x="1089" y="210"/>
                  <a:pt x="1087" y="213"/>
                  <a:pt x="1084" y="212"/>
                </a:cubicBezTo>
                <a:cubicBezTo>
                  <a:pt x="1080" y="212"/>
                  <a:pt x="1079" y="212"/>
                  <a:pt x="1078" y="210"/>
                </a:cubicBezTo>
                <a:cubicBezTo>
                  <a:pt x="1077" y="210"/>
                  <a:pt x="1077" y="210"/>
                  <a:pt x="1077" y="210"/>
                </a:cubicBezTo>
                <a:cubicBezTo>
                  <a:pt x="1078" y="208"/>
                  <a:pt x="1081" y="207"/>
                  <a:pt x="1082" y="206"/>
                </a:cubicBezTo>
                <a:cubicBezTo>
                  <a:pt x="1082" y="203"/>
                  <a:pt x="1082" y="203"/>
                  <a:pt x="1082" y="203"/>
                </a:cubicBezTo>
                <a:cubicBezTo>
                  <a:pt x="1077" y="204"/>
                  <a:pt x="1077" y="205"/>
                  <a:pt x="1073" y="203"/>
                </a:cubicBezTo>
                <a:cubicBezTo>
                  <a:pt x="1073" y="203"/>
                  <a:pt x="1071" y="206"/>
                  <a:pt x="1071" y="206"/>
                </a:cubicBezTo>
                <a:cubicBezTo>
                  <a:pt x="1069" y="207"/>
                  <a:pt x="1062" y="205"/>
                  <a:pt x="1057" y="207"/>
                </a:cubicBezTo>
                <a:cubicBezTo>
                  <a:pt x="1058" y="209"/>
                  <a:pt x="1060" y="210"/>
                  <a:pt x="1062" y="211"/>
                </a:cubicBezTo>
                <a:cubicBezTo>
                  <a:pt x="1061" y="211"/>
                  <a:pt x="1061" y="211"/>
                  <a:pt x="1061" y="212"/>
                </a:cubicBezTo>
                <a:cubicBezTo>
                  <a:pt x="1059" y="213"/>
                  <a:pt x="1058" y="212"/>
                  <a:pt x="1057" y="213"/>
                </a:cubicBezTo>
                <a:cubicBezTo>
                  <a:pt x="1054" y="214"/>
                  <a:pt x="1056" y="213"/>
                  <a:pt x="1056" y="215"/>
                </a:cubicBezTo>
                <a:cubicBezTo>
                  <a:pt x="1054" y="215"/>
                  <a:pt x="1054" y="215"/>
                  <a:pt x="1054" y="215"/>
                </a:cubicBezTo>
                <a:cubicBezTo>
                  <a:pt x="1053" y="212"/>
                  <a:pt x="1052" y="209"/>
                  <a:pt x="1049" y="207"/>
                </a:cubicBezTo>
                <a:cubicBezTo>
                  <a:pt x="1049" y="205"/>
                  <a:pt x="1049" y="205"/>
                  <a:pt x="1049" y="205"/>
                </a:cubicBezTo>
                <a:cubicBezTo>
                  <a:pt x="1054" y="203"/>
                  <a:pt x="1060" y="202"/>
                  <a:pt x="1063" y="198"/>
                </a:cubicBezTo>
                <a:cubicBezTo>
                  <a:pt x="1067" y="199"/>
                  <a:pt x="1069" y="200"/>
                  <a:pt x="1071" y="201"/>
                </a:cubicBezTo>
                <a:cubicBezTo>
                  <a:pt x="1074" y="202"/>
                  <a:pt x="1093" y="200"/>
                  <a:pt x="1096" y="197"/>
                </a:cubicBezTo>
                <a:close/>
                <a:moveTo>
                  <a:pt x="1066" y="208"/>
                </a:moveTo>
                <a:cubicBezTo>
                  <a:pt x="1069" y="208"/>
                  <a:pt x="1069" y="208"/>
                  <a:pt x="1069" y="208"/>
                </a:cubicBezTo>
                <a:cubicBezTo>
                  <a:pt x="1068" y="209"/>
                  <a:pt x="1068" y="209"/>
                  <a:pt x="1066" y="208"/>
                </a:cubicBezTo>
                <a:close/>
                <a:moveTo>
                  <a:pt x="1069" y="210"/>
                </a:moveTo>
                <a:cubicBezTo>
                  <a:pt x="1068" y="212"/>
                  <a:pt x="1068" y="211"/>
                  <a:pt x="1067" y="214"/>
                </a:cubicBezTo>
                <a:cubicBezTo>
                  <a:pt x="1064" y="214"/>
                  <a:pt x="1064" y="214"/>
                  <a:pt x="1064" y="214"/>
                </a:cubicBezTo>
                <a:cubicBezTo>
                  <a:pt x="1065" y="213"/>
                  <a:pt x="1065" y="213"/>
                  <a:pt x="1065" y="210"/>
                </a:cubicBezTo>
                <a:lnTo>
                  <a:pt x="1069" y="210"/>
                </a:lnTo>
                <a:close/>
                <a:moveTo>
                  <a:pt x="1048" y="214"/>
                </a:moveTo>
                <a:cubicBezTo>
                  <a:pt x="1051" y="215"/>
                  <a:pt x="1051" y="215"/>
                  <a:pt x="1052" y="216"/>
                </a:cubicBezTo>
                <a:cubicBezTo>
                  <a:pt x="1050" y="216"/>
                  <a:pt x="1051" y="216"/>
                  <a:pt x="1048" y="216"/>
                </a:cubicBezTo>
                <a:lnTo>
                  <a:pt x="1048" y="214"/>
                </a:lnTo>
                <a:close/>
                <a:moveTo>
                  <a:pt x="1047" y="194"/>
                </a:moveTo>
                <a:cubicBezTo>
                  <a:pt x="1047" y="196"/>
                  <a:pt x="1047" y="196"/>
                  <a:pt x="1047" y="196"/>
                </a:cubicBezTo>
                <a:cubicBezTo>
                  <a:pt x="1046" y="196"/>
                  <a:pt x="1046" y="196"/>
                  <a:pt x="1046" y="196"/>
                </a:cubicBezTo>
                <a:cubicBezTo>
                  <a:pt x="1046" y="193"/>
                  <a:pt x="1046" y="191"/>
                  <a:pt x="1047" y="189"/>
                </a:cubicBezTo>
                <a:cubicBezTo>
                  <a:pt x="1048" y="189"/>
                  <a:pt x="1048" y="189"/>
                  <a:pt x="1048" y="189"/>
                </a:cubicBezTo>
                <a:cubicBezTo>
                  <a:pt x="1048" y="191"/>
                  <a:pt x="1048" y="192"/>
                  <a:pt x="1047" y="194"/>
                </a:cubicBezTo>
                <a:close/>
                <a:moveTo>
                  <a:pt x="1053" y="196"/>
                </a:moveTo>
                <a:cubicBezTo>
                  <a:pt x="1053" y="192"/>
                  <a:pt x="1053" y="192"/>
                  <a:pt x="1053" y="192"/>
                </a:cubicBezTo>
                <a:cubicBezTo>
                  <a:pt x="1056" y="192"/>
                  <a:pt x="1056" y="192"/>
                  <a:pt x="1056" y="192"/>
                </a:cubicBezTo>
                <a:cubicBezTo>
                  <a:pt x="1056" y="194"/>
                  <a:pt x="1056" y="194"/>
                  <a:pt x="1055" y="195"/>
                </a:cubicBezTo>
                <a:cubicBezTo>
                  <a:pt x="1055" y="196"/>
                  <a:pt x="1055" y="196"/>
                  <a:pt x="1055" y="196"/>
                </a:cubicBezTo>
                <a:lnTo>
                  <a:pt x="1053" y="196"/>
                </a:lnTo>
                <a:close/>
                <a:moveTo>
                  <a:pt x="1073" y="156"/>
                </a:moveTo>
                <a:cubicBezTo>
                  <a:pt x="1073" y="156"/>
                  <a:pt x="1072" y="156"/>
                  <a:pt x="1072" y="157"/>
                </a:cubicBezTo>
                <a:cubicBezTo>
                  <a:pt x="1070" y="161"/>
                  <a:pt x="1066" y="159"/>
                  <a:pt x="1065" y="165"/>
                </a:cubicBezTo>
                <a:cubicBezTo>
                  <a:pt x="1064" y="165"/>
                  <a:pt x="1064" y="165"/>
                  <a:pt x="1064" y="165"/>
                </a:cubicBezTo>
                <a:cubicBezTo>
                  <a:pt x="1063" y="162"/>
                  <a:pt x="1062" y="160"/>
                  <a:pt x="1062" y="156"/>
                </a:cubicBezTo>
                <a:lnTo>
                  <a:pt x="1073" y="156"/>
                </a:lnTo>
                <a:close/>
                <a:moveTo>
                  <a:pt x="1058" y="161"/>
                </a:moveTo>
                <a:cubicBezTo>
                  <a:pt x="1059" y="162"/>
                  <a:pt x="1062" y="168"/>
                  <a:pt x="1062" y="169"/>
                </a:cubicBezTo>
                <a:cubicBezTo>
                  <a:pt x="1061" y="171"/>
                  <a:pt x="1061" y="170"/>
                  <a:pt x="1061" y="171"/>
                </a:cubicBezTo>
                <a:cubicBezTo>
                  <a:pt x="1059" y="172"/>
                  <a:pt x="1057" y="171"/>
                  <a:pt x="1055" y="170"/>
                </a:cubicBezTo>
                <a:cubicBezTo>
                  <a:pt x="1053" y="169"/>
                  <a:pt x="1054" y="170"/>
                  <a:pt x="1053" y="169"/>
                </a:cubicBezTo>
                <a:cubicBezTo>
                  <a:pt x="1057" y="167"/>
                  <a:pt x="1057" y="165"/>
                  <a:pt x="1058" y="161"/>
                </a:cubicBezTo>
                <a:close/>
                <a:moveTo>
                  <a:pt x="1051" y="176"/>
                </a:moveTo>
                <a:cubicBezTo>
                  <a:pt x="1052" y="175"/>
                  <a:pt x="1055" y="176"/>
                  <a:pt x="1057" y="175"/>
                </a:cubicBezTo>
                <a:cubicBezTo>
                  <a:pt x="1061" y="176"/>
                  <a:pt x="1059" y="177"/>
                  <a:pt x="1062" y="179"/>
                </a:cubicBezTo>
                <a:cubicBezTo>
                  <a:pt x="1062" y="179"/>
                  <a:pt x="1067" y="176"/>
                  <a:pt x="1069" y="177"/>
                </a:cubicBezTo>
                <a:cubicBezTo>
                  <a:pt x="1069" y="178"/>
                  <a:pt x="1069" y="178"/>
                  <a:pt x="1069" y="178"/>
                </a:cubicBezTo>
                <a:cubicBezTo>
                  <a:pt x="1071" y="178"/>
                  <a:pt x="1070" y="178"/>
                  <a:pt x="1071" y="179"/>
                </a:cubicBezTo>
                <a:cubicBezTo>
                  <a:pt x="1069" y="179"/>
                  <a:pt x="1067" y="180"/>
                  <a:pt x="1064" y="180"/>
                </a:cubicBezTo>
                <a:cubicBezTo>
                  <a:pt x="1065" y="183"/>
                  <a:pt x="1065" y="182"/>
                  <a:pt x="1066" y="184"/>
                </a:cubicBezTo>
                <a:cubicBezTo>
                  <a:pt x="1065" y="185"/>
                  <a:pt x="1065" y="184"/>
                  <a:pt x="1064" y="185"/>
                </a:cubicBezTo>
                <a:cubicBezTo>
                  <a:pt x="1061" y="181"/>
                  <a:pt x="1062" y="180"/>
                  <a:pt x="1057" y="182"/>
                </a:cubicBezTo>
                <a:cubicBezTo>
                  <a:pt x="1056" y="181"/>
                  <a:pt x="1056" y="179"/>
                  <a:pt x="1056" y="177"/>
                </a:cubicBezTo>
                <a:cubicBezTo>
                  <a:pt x="1053" y="177"/>
                  <a:pt x="1052" y="178"/>
                  <a:pt x="1050" y="179"/>
                </a:cubicBezTo>
                <a:cubicBezTo>
                  <a:pt x="1049" y="180"/>
                  <a:pt x="1050" y="180"/>
                  <a:pt x="1049" y="180"/>
                </a:cubicBezTo>
                <a:cubicBezTo>
                  <a:pt x="1049" y="181"/>
                  <a:pt x="1049" y="181"/>
                  <a:pt x="1049" y="181"/>
                </a:cubicBezTo>
                <a:cubicBezTo>
                  <a:pt x="1049" y="181"/>
                  <a:pt x="1049" y="181"/>
                  <a:pt x="1048" y="180"/>
                </a:cubicBezTo>
                <a:cubicBezTo>
                  <a:pt x="1048" y="180"/>
                  <a:pt x="1048" y="180"/>
                  <a:pt x="1047" y="179"/>
                </a:cubicBezTo>
                <a:cubicBezTo>
                  <a:pt x="1050" y="178"/>
                  <a:pt x="1050" y="177"/>
                  <a:pt x="1051" y="176"/>
                </a:cubicBezTo>
                <a:close/>
                <a:moveTo>
                  <a:pt x="1047" y="179"/>
                </a:moveTo>
                <a:cubicBezTo>
                  <a:pt x="1047" y="177"/>
                  <a:pt x="1047" y="177"/>
                  <a:pt x="1047" y="177"/>
                </a:cubicBezTo>
                <a:cubicBezTo>
                  <a:pt x="1047" y="177"/>
                  <a:pt x="1047" y="177"/>
                  <a:pt x="1047" y="177"/>
                </a:cubicBezTo>
                <a:cubicBezTo>
                  <a:pt x="1047" y="179"/>
                  <a:pt x="1047" y="179"/>
                  <a:pt x="1047" y="179"/>
                </a:cubicBezTo>
                <a:close/>
                <a:moveTo>
                  <a:pt x="1042" y="162"/>
                </a:moveTo>
                <a:cubicBezTo>
                  <a:pt x="1044" y="161"/>
                  <a:pt x="1044" y="161"/>
                  <a:pt x="1045" y="161"/>
                </a:cubicBezTo>
                <a:cubicBezTo>
                  <a:pt x="1047" y="161"/>
                  <a:pt x="1048" y="161"/>
                  <a:pt x="1049" y="162"/>
                </a:cubicBezTo>
                <a:cubicBezTo>
                  <a:pt x="1049" y="164"/>
                  <a:pt x="1049" y="164"/>
                  <a:pt x="1049" y="164"/>
                </a:cubicBezTo>
                <a:cubicBezTo>
                  <a:pt x="1047" y="165"/>
                  <a:pt x="1045" y="165"/>
                  <a:pt x="1042" y="165"/>
                </a:cubicBezTo>
                <a:lnTo>
                  <a:pt x="1042" y="162"/>
                </a:lnTo>
                <a:close/>
                <a:moveTo>
                  <a:pt x="1044" y="176"/>
                </a:moveTo>
                <a:cubicBezTo>
                  <a:pt x="1044" y="176"/>
                  <a:pt x="1045" y="176"/>
                  <a:pt x="1046" y="177"/>
                </a:cubicBezTo>
                <a:cubicBezTo>
                  <a:pt x="1045" y="177"/>
                  <a:pt x="1045" y="177"/>
                  <a:pt x="1045" y="178"/>
                </a:cubicBezTo>
                <a:cubicBezTo>
                  <a:pt x="1043" y="179"/>
                  <a:pt x="1043" y="178"/>
                  <a:pt x="1040" y="178"/>
                </a:cubicBezTo>
                <a:cubicBezTo>
                  <a:pt x="1041" y="177"/>
                  <a:pt x="1043" y="176"/>
                  <a:pt x="1044" y="176"/>
                </a:cubicBezTo>
                <a:close/>
                <a:moveTo>
                  <a:pt x="1043" y="213"/>
                </a:moveTo>
                <a:cubicBezTo>
                  <a:pt x="1042" y="212"/>
                  <a:pt x="1042" y="212"/>
                  <a:pt x="1042" y="210"/>
                </a:cubicBezTo>
                <a:cubicBezTo>
                  <a:pt x="1039" y="209"/>
                  <a:pt x="1036" y="208"/>
                  <a:pt x="1034" y="207"/>
                </a:cubicBezTo>
                <a:cubicBezTo>
                  <a:pt x="1033" y="206"/>
                  <a:pt x="1035" y="205"/>
                  <a:pt x="1035" y="203"/>
                </a:cubicBezTo>
                <a:cubicBezTo>
                  <a:pt x="1033" y="202"/>
                  <a:pt x="1032" y="202"/>
                  <a:pt x="1029" y="201"/>
                </a:cubicBezTo>
                <a:cubicBezTo>
                  <a:pt x="1029" y="200"/>
                  <a:pt x="1029" y="200"/>
                  <a:pt x="1029" y="200"/>
                </a:cubicBezTo>
                <a:cubicBezTo>
                  <a:pt x="1032" y="200"/>
                  <a:pt x="1038" y="201"/>
                  <a:pt x="1041" y="199"/>
                </a:cubicBezTo>
                <a:cubicBezTo>
                  <a:pt x="1044" y="199"/>
                  <a:pt x="1044" y="199"/>
                  <a:pt x="1044" y="199"/>
                </a:cubicBezTo>
                <a:cubicBezTo>
                  <a:pt x="1039" y="200"/>
                  <a:pt x="1046" y="207"/>
                  <a:pt x="1046" y="207"/>
                </a:cubicBezTo>
                <a:cubicBezTo>
                  <a:pt x="1044" y="210"/>
                  <a:pt x="1044" y="209"/>
                  <a:pt x="1043" y="213"/>
                </a:cubicBezTo>
                <a:close/>
                <a:moveTo>
                  <a:pt x="1046" y="245"/>
                </a:moveTo>
                <a:cubicBezTo>
                  <a:pt x="1044" y="244"/>
                  <a:pt x="1045" y="245"/>
                  <a:pt x="1044" y="244"/>
                </a:cubicBezTo>
                <a:cubicBezTo>
                  <a:pt x="1045" y="244"/>
                  <a:pt x="1045" y="244"/>
                  <a:pt x="1046" y="245"/>
                </a:cubicBezTo>
                <a:close/>
                <a:moveTo>
                  <a:pt x="1043" y="244"/>
                </a:moveTo>
                <a:cubicBezTo>
                  <a:pt x="1043" y="245"/>
                  <a:pt x="1043" y="245"/>
                  <a:pt x="1043" y="245"/>
                </a:cubicBezTo>
                <a:cubicBezTo>
                  <a:pt x="1041" y="244"/>
                  <a:pt x="1041" y="246"/>
                  <a:pt x="1041" y="244"/>
                </a:cubicBezTo>
                <a:lnTo>
                  <a:pt x="1043" y="244"/>
                </a:lnTo>
                <a:close/>
                <a:moveTo>
                  <a:pt x="1041" y="252"/>
                </a:moveTo>
                <a:cubicBezTo>
                  <a:pt x="1041" y="256"/>
                  <a:pt x="1041" y="256"/>
                  <a:pt x="1041" y="256"/>
                </a:cubicBezTo>
                <a:cubicBezTo>
                  <a:pt x="1040" y="256"/>
                  <a:pt x="1040" y="256"/>
                  <a:pt x="1040" y="256"/>
                </a:cubicBezTo>
                <a:cubicBezTo>
                  <a:pt x="1039" y="254"/>
                  <a:pt x="1040" y="255"/>
                  <a:pt x="1039" y="252"/>
                </a:cubicBezTo>
                <a:lnTo>
                  <a:pt x="1041" y="252"/>
                </a:lnTo>
                <a:close/>
                <a:moveTo>
                  <a:pt x="1035" y="215"/>
                </a:moveTo>
                <a:cubicBezTo>
                  <a:pt x="1037" y="216"/>
                  <a:pt x="1036" y="216"/>
                  <a:pt x="1037" y="216"/>
                </a:cubicBezTo>
                <a:cubicBezTo>
                  <a:pt x="1035" y="216"/>
                  <a:pt x="1036" y="216"/>
                  <a:pt x="1035" y="215"/>
                </a:cubicBezTo>
                <a:close/>
                <a:moveTo>
                  <a:pt x="1037" y="244"/>
                </a:moveTo>
                <a:cubicBezTo>
                  <a:pt x="1037" y="248"/>
                  <a:pt x="1037" y="248"/>
                  <a:pt x="1037" y="248"/>
                </a:cubicBezTo>
                <a:cubicBezTo>
                  <a:pt x="1036" y="248"/>
                  <a:pt x="1036" y="248"/>
                  <a:pt x="1036" y="248"/>
                </a:cubicBezTo>
                <a:cubicBezTo>
                  <a:pt x="1035" y="245"/>
                  <a:pt x="1037" y="247"/>
                  <a:pt x="1034" y="246"/>
                </a:cubicBezTo>
                <a:cubicBezTo>
                  <a:pt x="1035" y="245"/>
                  <a:pt x="1035" y="244"/>
                  <a:pt x="1035" y="243"/>
                </a:cubicBezTo>
                <a:cubicBezTo>
                  <a:pt x="1036" y="243"/>
                  <a:pt x="1036" y="244"/>
                  <a:pt x="1037" y="244"/>
                </a:cubicBezTo>
                <a:close/>
                <a:moveTo>
                  <a:pt x="1028" y="214"/>
                </a:moveTo>
                <a:cubicBezTo>
                  <a:pt x="1025" y="213"/>
                  <a:pt x="1027" y="214"/>
                  <a:pt x="1029" y="212"/>
                </a:cubicBezTo>
                <a:cubicBezTo>
                  <a:pt x="1030" y="213"/>
                  <a:pt x="1030" y="215"/>
                  <a:pt x="1031" y="216"/>
                </a:cubicBezTo>
                <a:cubicBezTo>
                  <a:pt x="1031" y="218"/>
                  <a:pt x="1031" y="218"/>
                  <a:pt x="1031" y="218"/>
                </a:cubicBezTo>
                <a:cubicBezTo>
                  <a:pt x="1029" y="218"/>
                  <a:pt x="1029" y="218"/>
                  <a:pt x="1029" y="218"/>
                </a:cubicBezTo>
                <a:cubicBezTo>
                  <a:pt x="1029" y="217"/>
                  <a:pt x="1028" y="216"/>
                  <a:pt x="1028" y="214"/>
                </a:cubicBezTo>
                <a:close/>
                <a:moveTo>
                  <a:pt x="1029" y="259"/>
                </a:moveTo>
                <a:cubicBezTo>
                  <a:pt x="1029" y="258"/>
                  <a:pt x="1029" y="257"/>
                  <a:pt x="1029" y="255"/>
                </a:cubicBezTo>
                <a:cubicBezTo>
                  <a:pt x="1029" y="256"/>
                  <a:pt x="1029" y="257"/>
                  <a:pt x="1029" y="259"/>
                </a:cubicBezTo>
                <a:close/>
                <a:moveTo>
                  <a:pt x="1022" y="245"/>
                </a:moveTo>
                <a:cubicBezTo>
                  <a:pt x="1027" y="245"/>
                  <a:pt x="1027" y="245"/>
                  <a:pt x="1027" y="245"/>
                </a:cubicBezTo>
                <a:cubicBezTo>
                  <a:pt x="1026" y="248"/>
                  <a:pt x="1026" y="249"/>
                  <a:pt x="1025" y="250"/>
                </a:cubicBezTo>
                <a:cubicBezTo>
                  <a:pt x="1024" y="251"/>
                  <a:pt x="1024" y="251"/>
                  <a:pt x="1022" y="251"/>
                </a:cubicBezTo>
                <a:cubicBezTo>
                  <a:pt x="1022" y="250"/>
                  <a:pt x="1022" y="250"/>
                  <a:pt x="1022" y="250"/>
                </a:cubicBezTo>
                <a:cubicBezTo>
                  <a:pt x="1021" y="250"/>
                  <a:pt x="1022" y="248"/>
                  <a:pt x="1022" y="245"/>
                </a:cubicBezTo>
                <a:close/>
                <a:moveTo>
                  <a:pt x="994" y="249"/>
                </a:moveTo>
                <a:cubicBezTo>
                  <a:pt x="994" y="245"/>
                  <a:pt x="994" y="245"/>
                  <a:pt x="995" y="243"/>
                </a:cubicBezTo>
                <a:cubicBezTo>
                  <a:pt x="995" y="241"/>
                  <a:pt x="995" y="241"/>
                  <a:pt x="995" y="241"/>
                </a:cubicBezTo>
                <a:cubicBezTo>
                  <a:pt x="997" y="243"/>
                  <a:pt x="997" y="244"/>
                  <a:pt x="997" y="247"/>
                </a:cubicBezTo>
                <a:cubicBezTo>
                  <a:pt x="1002" y="246"/>
                  <a:pt x="1002" y="245"/>
                  <a:pt x="1008" y="246"/>
                </a:cubicBezTo>
                <a:cubicBezTo>
                  <a:pt x="1008" y="246"/>
                  <a:pt x="1008" y="246"/>
                  <a:pt x="1009" y="247"/>
                </a:cubicBezTo>
                <a:cubicBezTo>
                  <a:pt x="1008" y="249"/>
                  <a:pt x="1008" y="248"/>
                  <a:pt x="1008" y="250"/>
                </a:cubicBezTo>
                <a:cubicBezTo>
                  <a:pt x="1008" y="251"/>
                  <a:pt x="1008" y="251"/>
                  <a:pt x="1008" y="251"/>
                </a:cubicBezTo>
                <a:cubicBezTo>
                  <a:pt x="999" y="251"/>
                  <a:pt x="1001" y="250"/>
                  <a:pt x="994" y="249"/>
                </a:cubicBezTo>
                <a:close/>
                <a:moveTo>
                  <a:pt x="994" y="251"/>
                </a:moveTo>
                <a:cubicBezTo>
                  <a:pt x="994" y="254"/>
                  <a:pt x="994" y="254"/>
                  <a:pt x="994" y="254"/>
                </a:cubicBezTo>
                <a:cubicBezTo>
                  <a:pt x="994" y="253"/>
                  <a:pt x="994" y="253"/>
                  <a:pt x="994" y="251"/>
                </a:cubicBezTo>
                <a:close/>
                <a:moveTo>
                  <a:pt x="994" y="226"/>
                </a:moveTo>
                <a:cubicBezTo>
                  <a:pt x="994" y="224"/>
                  <a:pt x="994" y="224"/>
                  <a:pt x="995" y="223"/>
                </a:cubicBezTo>
                <a:cubicBezTo>
                  <a:pt x="997" y="223"/>
                  <a:pt x="997" y="223"/>
                  <a:pt x="997" y="223"/>
                </a:cubicBezTo>
                <a:cubicBezTo>
                  <a:pt x="997" y="224"/>
                  <a:pt x="997" y="225"/>
                  <a:pt x="996" y="226"/>
                </a:cubicBezTo>
                <a:lnTo>
                  <a:pt x="994" y="226"/>
                </a:lnTo>
                <a:close/>
                <a:moveTo>
                  <a:pt x="1026" y="213"/>
                </a:moveTo>
                <a:cubicBezTo>
                  <a:pt x="1022" y="212"/>
                  <a:pt x="1023" y="213"/>
                  <a:pt x="1018" y="214"/>
                </a:cubicBezTo>
                <a:cubicBezTo>
                  <a:pt x="1018" y="211"/>
                  <a:pt x="1017" y="211"/>
                  <a:pt x="1016" y="209"/>
                </a:cubicBezTo>
                <a:cubicBezTo>
                  <a:pt x="1013" y="209"/>
                  <a:pt x="1013" y="209"/>
                  <a:pt x="1013" y="209"/>
                </a:cubicBezTo>
                <a:cubicBezTo>
                  <a:pt x="1013" y="213"/>
                  <a:pt x="1013" y="213"/>
                  <a:pt x="1013" y="213"/>
                </a:cubicBezTo>
                <a:cubicBezTo>
                  <a:pt x="1010" y="213"/>
                  <a:pt x="1009" y="213"/>
                  <a:pt x="1007" y="214"/>
                </a:cubicBezTo>
                <a:cubicBezTo>
                  <a:pt x="1007" y="213"/>
                  <a:pt x="1007" y="213"/>
                  <a:pt x="1007" y="213"/>
                </a:cubicBezTo>
                <a:cubicBezTo>
                  <a:pt x="1004" y="211"/>
                  <a:pt x="1015" y="207"/>
                  <a:pt x="1009" y="203"/>
                </a:cubicBezTo>
                <a:cubicBezTo>
                  <a:pt x="1013" y="201"/>
                  <a:pt x="1017" y="203"/>
                  <a:pt x="1020" y="199"/>
                </a:cubicBezTo>
                <a:cubicBezTo>
                  <a:pt x="1021" y="199"/>
                  <a:pt x="1021" y="199"/>
                  <a:pt x="1021" y="199"/>
                </a:cubicBezTo>
                <a:cubicBezTo>
                  <a:pt x="1020" y="202"/>
                  <a:pt x="1020" y="204"/>
                  <a:pt x="1018" y="206"/>
                </a:cubicBezTo>
                <a:cubicBezTo>
                  <a:pt x="1021" y="208"/>
                  <a:pt x="1023" y="208"/>
                  <a:pt x="1027" y="208"/>
                </a:cubicBezTo>
                <a:cubicBezTo>
                  <a:pt x="1026" y="211"/>
                  <a:pt x="1027" y="210"/>
                  <a:pt x="1024" y="211"/>
                </a:cubicBezTo>
                <a:cubicBezTo>
                  <a:pt x="1024" y="211"/>
                  <a:pt x="1025" y="212"/>
                  <a:pt x="1026" y="213"/>
                </a:cubicBezTo>
                <a:close/>
                <a:moveTo>
                  <a:pt x="1021" y="197"/>
                </a:moveTo>
                <a:cubicBezTo>
                  <a:pt x="1017" y="197"/>
                  <a:pt x="1017" y="197"/>
                  <a:pt x="1017" y="197"/>
                </a:cubicBezTo>
                <a:cubicBezTo>
                  <a:pt x="1017" y="198"/>
                  <a:pt x="1018" y="199"/>
                  <a:pt x="1018" y="200"/>
                </a:cubicBezTo>
                <a:cubicBezTo>
                  <a:pt x="1015" y="199"/>
                  <a:pt x="1012" y="200"/>
                  <a:pt x="1006" y="199"/>
                </a:cubicBezTo>
                <a:cubicBezTo>
                  <a:pt x="1006" y="197"/>
                  <a:pt x="1006" y="197"/>
                  <a:pt x="1006" y="197"/>
                </a:cubicBezTo>
                <a:cubicBezTo>
                  <a:pt x="1011" y="195"/>
                  <a:pt x="1015" y="195"/>
                  <a:pt x="1021" y="195"/>
                </a:cubicBezTo>
                <a:lnTo>
                  <a:pt x="1021" y="197"/>
                </a:lnTo>
                <a:close/>
                <a:moveTo>
                  <a:pt x="1008" y="192"/>
                </a:moveTo>
                <a:cubicBezTo>
                  <a:pt x="1006" y="193"/>
                  <a:pt x="1008" y="192"/>
                  <a:pt x="1005" y="192"/>
                </a:cubicBezTo>
                <a:cubicBezTo>
                  <a:pt x="1005" y="190"/>
                  <a:pt x="1005" y="190"/>
                  <a:pt x="1005" y="190"/>
                </a:cubicBezTo>
                <a:cubicBezTo>
                  <a:pt x="1008" y="190"/>
                  <a:pt x="1008" y="190"/>
                  <a:pt x="1008" y="190"/>
                </a:cubicBezTo>
                <a:cubicBezTo>
                  <a:pt x="1008" y="190"/>
                  <a:pt x="1008" y="191"/>
                  <a:pt x="1009" y="191"/>
                </a:cubicBezTo>
                <a:cubicBezTo>
                  <a:pt x="1008" y="191"/>
                  <a:pt x="1008" y="191"/>
                  <a:pt x="1008" y="192"/>
                </a:cubicBezTo>
                <a:close/>
                <a:moveTo>
                  <a:pt x="1006" y="204"/>
                </a:moveTo>
                <a:cubicBezTo>
                  <a:pt x="1005" y="204"/>
                  <a:pt x="1005" y="204"/>
                  <a:pt x="1005" y="204"/>
                </a:cubicBezTo>
                <a:cubicBezTo>
                  <a:pt x="1005" y="206"/>
                  <a:pt x="1005" y="206"/>
                  <a:pt x="1005" y="206"/>
                </a:cubicBezTo>
                <a:cubicBezTo>
                  <a:pt x="1004" y="206"/>
                  <a:pt x="1004" y="206"/>
                  <a:pt x="1004" y="206"/>
                </a:cubicBezTo>
                <a:cubicBezTo>
                  <a:pt x="1004" y="205"/>
                  <a:pt x="1005" y="204"/>
                  <a:pt x="1005" y="203"/>
                </a:cubicBezTo>
                <a:cubicBezTo>
                  <a:pt x="1005" y="203"/>
                  <a:pt x="1006" y="204"/>
                  <a:pt x="1006" y="204"/>
                </a:cubicBezTo>
                <a:close/>
                <a:moveTo>
                  <a:pt x="1009" y="255"/>
                </a:moveTo>
                <a:cubicBezTo>
                  <a:pt x="1011" y="256"/>
                  <a:pt x="1013" y="256"/>
                  <a:pt x="1017" y="256"/>
                </a:cubicBezTo>
                <a:cubicBezTo>
                  <a:pt x="1017" y="257"/>
                  <a:pt x="1017" y="257"/>
                  <a:pt x="1017" y="257"/>
                </a:cubicBezTo>
                <a:cubicBezTo>
                  <a:pt x="1015" y="258"/>
                  <a:pt x="1013" y="259"/>
                  <a:pt x="1011" y="261"/>
                </a:cubicBezTo>
                <a:cubicBezTo>
                  <a:pt x="1009" y="261"/>
                  <a:pt x="1007" y="260"/>
                  <a:pt x="1005" y="260"/>
                </a:cubicBezTo>
                <a:cubicBezTo>
                  <a:pt x="1006" y="257"/>
                  <a:pt x="1007" y="257"/>
                  <a:pt x="1009" y="255"/>
                </a:cubicBezTo>
                <a:close/>
                <a:moveTo>
                  <a:pt x="1016" y="220"/>
                </a:moveTo>
                <a:cubicBezTo>
                  <a:pt x="1013" y="220"/>
                  <a:pt x="1013" y="220"/>
                  <a:pt x="1013" y="220"/>
                </a:cubicBezTo>
                <a:cubicBezTo>
                  <a:pt x="1014" y="218"/>
                  <a:pt x="1014" y="216"/>
                  <a:pt x="1014" y="214"/>
                </a:cubicBezTo>
                <a:cubicBezTo>
                  <a:pt x="1017" y="216"/>
                  <a:pt x="1016" y="215"/>
                  <a:pt x="1017" y="217"/>
                </a:cubicBezTo>
                <a:cubicBezTo>
                  <a:pt x="1019" y="216"/>
                  <a:pt x="1019" y="217"/>
                  <a:pt x="1020" y="215"/>
                </a:cubicBezTo>
                <a:cubicBezTo>
                  <a:pt x="1022" y="215"/>
                  <a:pt x="1022" y="215"/>
                  <a:pt x="1022" y="215"/>
                </a:cubicBezTo>
                <a:cubicBezTo>
                  <a:pt x="1022" y="217"/>
                  <a:pt x="1022" y="217"/>
                  <a:pt x="1021" y="218"/>
                </a:cubicBezTo>
                <a:cubicBezTo>
                  <a:pt x="1018" y="220"/>
                  <a:pt x="1018" y="218"/>
                  <a:pt x="1016" y="220"/>
                </a:cubicBezTo>
                <a:close/>
                <a:moveTo>
                  <a:pt x="1034" y="194"/>
                </a:moveTo>
                <a:cubicBezTo>
                  <a:pt x="1036" y="194"/>
                  <a:pt x="1036" y="194"/>
                  <a:pt x="1036" y="194"/>
                </a:cubicBezTo>
                <a:cubicBezTo>
                  <a:pt x="1035" y="196"/>
                  <a:pt x="1035" y="196"/>
                  <a:pt x="1034" y="197"/>
                </a:cubicBezTo>
                <a:cubicBezTo>
                  <a:pt x="1033" y="197"/>
                  <a:pt x="1033" y="197"/>
                  <a:pt x="1033" y="197"/>
                </a:cubicBezTo>
                <a:cubicBezTo>
                  <a:pt x="1034" y="195"/>
                  <a:pt x="1034" y="195"/>
                  <a:pt x="1034" y="194"/>
                </a:cubicBezTo>
                <a:close/>
                <a:moveTo>
                  <a:pt x="1033" y="177"/>
                </a:moveTo>
                <a:cubicBezTo>
                  <a:pt x="1036" y="177"/>
                  <a:pt x="1036" y="177"/>
                  <a:pt x="1036" y="177"/>
                </a:cubicBezTo>
                <a:cubicBezTo>
                  <a:pt x="1034" y="177"/>
                  <a:pt x="1035" y="177"/>
                  <a:pt x="1033" y="177"/>
                </a:cubicBezTo>
                <a:close/>
                <a:moveTo>
                  <a:pt x="1036" y="150"/>
                </a:moveTo>
                <a:cubicBezTo>
                  <a:pt x="1038" y="150"/>
                  <a:pt x="1038" y="150"/>
                  <a:pt x="1038" y="150"/>
                </a:cubicBezTo>
                <a:cubicBezTo>
                  <a:pt x="1038" y="151"/>
                  <a:pt x="1038" y="151"/>
                  <a:pt x="1038" y="151"/>
                </a:cubicBezTo>
                <a:cubicBezTo>
                  <a:pt x="1036" y="152"/>
                  <a:pt x="1036" y="151"/>
                  <a:pt x="1035" y="153"/>
                </a:cubicBezTo>
                <a:cubicBezTo>
                  <a:pt x="1034" y="153"/>
                  <a:pt x="1034" y="153"/>
                  <a:pt x="1034" y="153"/>
                </a:cubicBezTo>
                <a:cubicBezTo>
                  <a:pt x="1035" y="151"/>
                  <a:pt x="1035" y="152"/>
                  <a:pt x="1036" y="150"/>
                </a:cubicBezTo>
                <a:close/>
                <a:moveTo>
                  <a:pt x="1036" y="162"/>
                </a:moveTo>
                <a:cubicBezTo>
                  <a:pt x="1035" y="165"/>
                  <a:pt x="1034" y="166"/>
                  <a:pt x="1033" y="169"/>
                </a:cubicBezTo>
                <a:cubicBezTo>
                  <a:pt x="1032" y="169"/>
                  <a:pt x="1031" y="170"/>
                  <a:pt x="1030" y="170"/>
                </a:cubicBezTo>
                <a:cubicBezTo>
                  <a:pt x="1029" y="169"/>
                  <a:pt x="1029" y="169"/>
                  <a:pt x="1027" y="168"/>
                </a:cubicBezTo>
                <a:cubicBezTo>
                  <a:pt x="1027" y="164"/>
                  <a:pt x="1032" y="162"/>
                  <a:pt x="1036" y="162"/>
                </a:cubicBezTo>
                <a:close/>
                <a:moveTo>
                  <a:pt x="896" y="177"/>
                </a:moveTo>
                <a:cubicBezTo>
                  <a:pt x="896" y="176"/>
                  <a:pt x="897" y="176"/>
                  <a:pt x="897" y="176"/>
                </a:cubicBezTo>
                <a:cubicBezTo>
                  <a:pt x="903" y="176"/>
                  <a:pt x="903" y="176"/>
                  <a:pt x="903" y="176"/>
                </a:cubicBezTo>
                <a:cubicBezTo>
                  <a:pt x="902" y="179"/>
                  <a:pt x="902" y="178"/>
                  <a:pt x="903" y="180"/>
                </a:cubicBezTo>
                <a:cubicBezTo>
                  <a:pt x="899" y="180"/>
                  <a:pt x="899" y="179"/>
                  <a:pt x="896" y="179"/>
                </a:cubicBezTo>
                <a:lnTo>
                  <a:pt x="896" y="177"/>
                </a:lnTo>
                <a:close/>
                <a:moveTo>
                  <a:pt x="900" y="183"/>
                </a:moveTo>
                <a:cubicBezTo>
                  <a:pt x="903" y="184"/>
                  <a:pt x="904" y="184"/>
                  <a:pt x="907" y="185"/>
                </a:cubicBezTo>
                <a:cubicBezTo>
                  <a:pt x="906" y="190"/>
                  <a:pt x="904" y="190"/>
                  <a:pt x="902" y="193"/>
                </a:cubicBezTo>
                <a:cubicBezTo>
                  <a:pt x="896" y="192"/>
                  <a:pt x="895" y="190"/>
                  <a:pt x="893" y="186"/>
                </a:cubicBezTo>
                <a:cubicBezTo>
                  <a:pt x="896" y="185"/>
                  <a:pt x="897" y="186"/>
                  <a:pt x="900" y="183"/>
                </a:cubicBezTo>
                <a:close/>
                <a:moveTo>
                  <a:pt x="890" y="190"/>
                </a:moveTo>
                <a:cubicBezTo>
                  <a:pt x="892" y="190"/>
                  <a:pt x="892" y="190"/>
                  <a:pt x="892" y="190"/>
                </a:cubicBezTo>
                <a:cubicBezTo>
                  <a:pt x="892" y="192"/>
                  <a:pt x="892" y="192"/>
                  <a:pt x="892" y="192"/>
                </a:cubicBezTo>
                <a:cubicBezTo>
                  <a:pt x="890" y="192"/>
                  <a:pt x="890" y="192"/>
                  <a:pt x="890" y="192"/>
                </a:cubicBezTo>
                <a:lnTo>
                  <a:pt x="890" y="190"/>
                </a:lnTo>
                <a:close/>
                <a:moveTo>
                  <a:pt x="888" y="211"/>
                </a:moveTo>
                <a:cubicBezTo>
                  <a:pt x="887" y="210"/>
                  <a:pt x="888" y="211"/>
                  <a:pt x="887" y="210"/>
                </a:cubicBezTo>
                <a:cubicBezTo>
                  <a:pt x="888" y="210"/>
                  <a:pt x="888" y="210"/>
                  <a:pt x="888" y="211"/>
                </a:cubicBezTo>
                <a:close/>
                <a:moveTo>
                  <a:pt x="883" y="171"/>
                </a:moveTo>
                <a:cubicBezTo>
                  <a:pt x="887" y="171"/>
                  <a:pt x="887" y="171"/>
                  <a:pt x="887" y="171"/>
                </a:cubicBezTo>
                <a:cubicBezTo>
                  <a:pt x="886" y="172"/>
                  <a:pt x="884" y="172"/>
                  <a:pt x="883" y="173"/>
                </a:cubicBezTo>
                <a:lnTo>
                  <a:pt x="883" y="171"/>
                </a:lnTo>
                <a:close/>
                <a:moveTo>
                  <a:pt x="883" y="177"/>
                </a:moveTo>
                <a:cubicBezTo>
                  <a:pt x="887" y="177"/>
                  <a:pt x="887" y="177"/>
                  <a:pt x="887" y="177"/>
                </a:cubicBezTo>
                <a:cubicBezTo>
                  <a:pt x="887" y="178"/>
                  <a:pt x="887" y="178"/>
                  <a:pt x="887" y="178"/>
                </a:cubicBezTo>
                <a:cubicBezTo>
                  <a:pt x="885" y="178"/>
                  <a:pt x="884" y="178"/>
                  <a:pt x="883" y="179"/>
                </a:cubicBezTo>
                <a:lnTo>
                  <a:pt x="883" y="177"/>
                </a:lnTo>
                <a:close/>
                <a:moveTo>
                  <a:pt x="884" y="187"/>
                </a:moveTo>
                <a:cubicBezTo>
                  <a:pt x="884" y="188"/>
                  <a:pt x="885" y="188"/>
                  <a:pt x="886" y="189"/>
                </a:cubicBezTo>
                <a:cubicBezTo>
                  <a:pt x="885" y="191"/>
                  <a:pt x="884" y="190"/>
                  <a:pt x="883" y="192"/>
                </a:cubicBezTo>
                <a:cubicBezTo>
                  <a:pt x="880" y="192"/>
                  <a:pt x="878" y="192"/>
                  <a:pt x="876" y="191"/>
                </a:cubicBezTo>
                <a:cubicBezTo>
                  <a:pt x="876" y="191"/>
                  <a:pt x="876" y="190"/>
                  <a:pt x="875" y="190"/>
                </a:cubicBezTo>
                <a:cubicBezTo>
                  <a:pt x="879" y="188"/>
                  <a:pt x="881" y="189"/>
                  <a:pt x="884" y="187"/>
                </a:cubicBezTo>
                <a:close/>
                <a:moveTo>
                  <a:pt x="870" y="133"/>
                </a:moveTo>
                <a:cubicBezTo>
                  <a:pt x="871" y="133"/>
                  <a:pt x="871" y="133"/>
                  <a:pt x="871" y="133"/>
                </a:cubicBezTo>
                <a:cubicBezTo>
                  <a:pt x="871" y="133"/>
                  <a:pt x="871" y="134"/>
                  <a:pt x="871" y="134"/>
                </a:cubicBezTo>
                <a:cubicBezTo>
                  <a:pt x="871" y="136"/>
                  <a:pt x="871" y="136"/>
                  <a:pt x="871" y="136"/>
                </a:cubicBezTo>
                <a:cubicBezTo>
                  <a:pt x="868" y="136"/>
                  <a:pt x="868" y="136"/>
                  <a:pt x="868" y="136"/>
                </a:cubicBezTo>
                <a:cubicBezTo>
                  <a:pt x="869" y="134"/>
                  <a:pt x="868" y="135"/>
                  <a:pt x="870" y="133"/>
                </a:cubicBezTo>
                <a:close/>
                <a:moveTo>
                  <a:pt x="867" y="92"/>
                </a:moveTo>
                <a:cubicBezTo>
                  <a:pt x="865" y="92"/>
                  <a:pt x="866" y="92"/>
                  <a:pt x="865" y="91"/>
                </a:cubicBezTo>
                <a:cubicBezTo>
                  <a:pt x="866" y="92"/>
                  <a:pt x="866" y="92"/>
                  <a:pt x="867" y="92"/>
                </a:cubicBezTo>
                <a:close/>
                <a:moveTo>
                  <a:pt x="863" y="193"/>
                </a:moveTo>
                <a:cubicBezTo>
                  <a:pt x="863" y="190"/>
                  <a:pt x="863" y="190"/>
                  <a:pt x="863" y="190"/>
                </a:cubicBezTo>
                <a:cubicBezTo>
                  <a:pt x="867" y="190"/>
                  <a:pt x="867" y="190"/>
                  <a:pt x="867" y="190"/>
                </a:cubicBezTo>
                <a:cubicBezTo>
                  <a:pt x="866" y="190"/>
                  <a:pt x="866" y="191"/>
                  <a:pt x="866" y="191"/>
                </a:cubicBezTo>
                <a:cubicBezTo>
                  <a:pt x="864" y="193"/>
                  <a:pt x="866" y="192"/>
                  <a:pt x="863" y="193"/>
                </a:cubicBezTo>
                <a:close/>
                <a:moveTo>
                  <a:pt x="865" y="197"/>
                </a:moveTo>
                <a:cubicBezTo>
                  <a:pt x="865" y="197"/>
                  <a:pt x="864" y="198"/>
                  <a:pt x="864" y="198"/>
                </a:cubicBezTo>
                <a:cubicBezTo>
                  <a:pt x="861" y="198"/>
                  <a:pt x="861" y="198"/>
                  <a:pt x="861" y="198"/>
                </a:cubicBezTo>
                <a:cubicBezTo>
                  <a:pt x="862" y="198"/>
                  <a:pt x="863" y="197"/>
                  <a:pt x="864" y="197"/>
                </a:cubicBezTo>
                <a:lnTo>
                  <a:pt x="865" y="197"/>
                </a:lnTo>
                <a:close/>
                <a:moveTo>
                  <a:pt x="865" y="172"/>
                </a:moveTo>
                <a:cubicBezTo>
                  <a:pt x="861" y="175"/>
                  <a:pt x="857" y="174"/>
                  <a:pt x="853" y="176"/>
                </a:cubicBezTo>
                <a:cubicBezTo>
                  <a:pt x="853" y="173"/>
                  <a:pt x="853" y="174"/>
                  <a:pt x="853" y="172"/>
                </a:cubicBezTo>
                <a:cubicBezTo>
                  <a:pt x="857" y="173"/>
                  <a:pt x="861" y="172"/>
                  <a:pt x="865" y="172"/>
                </a:cubicBezTo>
                <a:close/>
                <a:moveTo>
                  <a:pt x="857" y="196"/>
                </a:moveTo>
                <a:cubicBezTo>
                  <a:pt x="857" y="197"/>
                  <a:pt x="857" y="196"/>
                  <a:pt x="856" y="197"/>
                </a:cubicBezTo>
                <a:cubicBezTo>
                  <a:pt x="856" y="199"/>
                  <a:pt x="856" y="198"/>
                  <a:pt x="855" y="199"/>
                </a:cubicBezTo>
                <a:cubicBezTo>
                  <a:pt x="855" y="198"/>
                  <a:pt x="855" y="197"/>
                  <a:pt x="854" y="196"/>
                </a:cubicBezTo>
                <a:lnTo>
                  <a:pt x="857" y="196"/>
                </a:lnTo>
                <a:close/>
                <a:moveTo>
                  <a:pt x="852" y="135"/>
                </a:moveTo>
                <a:cubicBezTo>
                  <a:pt x="856" y="135"/>
                  <a:pt x="856" y="135"/>
                  <a:pt x="856" y="135"/>
                </a:cubicBezTo>
                <a:cubicBezTo>
                  <a:pt x="854" y="136"/>
                  <a:pt x="852" y="136"/>
                  <a:pt x="851" y="138"/>
                </a:cubicBezTo>
                <a:cubicBezTo>
                  <a:pt x="848" y="138"/>
                  <a:pt x="848" y="138"/>
                  <a:pt x="847" y="137"/>
                </a:cubicBezTo>
                <a:cubicBezTo>
                  <a:pt x="846" y="137"/>
                  <a:pt x="846" y="137"/>
                  <a:pt x="846" y="137"/>
                </a:cubicBezTo>
                <a:cubicBezTo>
                  <a:pt x="846" y="136"/>
                  <a:pt x="846" y="136"/>
                  <a:pt x="846" y="136"/>
                </a:cubicBezTo>
                <a:cubicBezTo>
                  <a:pt x="848" y="137"/>
                  <a:pt x="849" y="137"/>
                  <a:pt x="852" y="135"/>
                </a:cubicBezTo>
                <a:close/>
                <a:moveTo>
                  <a:pt x="843" y="180"/>
                </a:moveTo>
                <a:cubicBezTo>
                  <a:pt x="841" y="180"/>
                  <a:pt x="841" y="180"/>
                  <a:pt x="841" y="180"/>
                </a:cubicBezTo>
                <a:cubicBezTo>
                  <a:pt x="840" y="178"/>
                  <a:pt x="841" y="179"/>
                  <a:pt x="838" y="178"/>
                </a:cubicBezTo>
                <a:cubicBezTo>
                  <a:pt x="838" y="176"/>
                  <a:pt x="838" y="176"/>
                  <a:pt x="838" y="176"/>
                </a:cubicBezTo>
                <a:cubicBezTo>
                  <a:pt x="840" y="175"/>
                  <a:pt x="843" y="173"/>
                  <a:pt x="845" y="172"/>
                </a:cubicBezTo>
                <a:cubicBezTo>
                  <a:pt x="846" y="172"/>
                  <a:pt x="846" y="173"/>
                  <a:pt x="847" y="173"/>
                </a:cubicBezTo>
                <a:cubicBezTo>
                  <a:pt x="846" y="175"/>
                  <a:pt x="847" y="175"/>
                  <a:pt x="846" y="176"/>
                </a:cubicBezTo>
                <a:cubicBezTo>
                  <a:pt x="844" y="178"/>
                  <a:pt x="846" y="177"/>
                  <a:pt x="843" y="177"/>
                </a:cubicBezTo>
                <a:cubicBezTo>
                  <a:pt x="842" y="179"/>
                  <a:pt x="843" y="178"/>
                  <a:pt x="843" y="180"/>
                </a:cubicBezTo>
                <a:close/>
                <a:moveTo>
                  <a:pt x="840" y="139"/>
                </a:moveTo>
                <a:cubicBezTo>
                  <a:pt x="840" y="137"/>
                  <a:pt x="840" y="137"/>
                  <a:pt x="840" y="137"/>
                </a:cubicBezTo>
                <a:cubicBezTo>
                  <a:pt x="843" y="137"/>
                  <a:pt x="843" y="137"/>
                  <a:pt x="843" y="137"/>
                </a:cubicBezTo>
                <a:cubicBezTo>
                  <a:pt x="843" y="138"/>
                  <a:pt x="843" y="138"/>
                  <a:pt x="843" y="138"/>
                </a:cubicBezTo>
                <a:cubicBezTo>
                  <a:pt x="843" y="138"/>
                  <a:pt x="842" y="138"/>
                  <a:pt x="842" y="139"/>
                </a:cubicBezTo>
                <a:lnTo>
                  <a:pt x="840" y="139"/>
                </a:lnTo>
                <a:close/>
                <a:moveTo>
                  <a:pt x="848" y="107"/>
                </a:moveTo>
                <a:cubicBezTo>
                  <a:pt x="847" y="108"/>
                  <a:pt x="848" y="108"/>
                  <a:pt x="847" y="109"/>
                </a:cubicBezTo>
                <a:cubicBezTo>
                  <a:pt x="846" y="105"/>
                  <a:pt x="847" y="106"/>
                  <a:pt x="846" y="104"/>
                </a:cubicBezTo>
                <a:cubicBezTo>
                  <a:pt x="848" y="105"/>
                  <a:pt x="847" y="103"/>
                  <a:pt x="848" y="106"/>
                </a:cubicBezTo>
                <a:cubicBezTo>
                  <a:pt x="848" y="106"/>
                  <a:pt x="848" y="106"/>
                  <a:pt x="849" y="107"/>
                </a:cubicBezTo>
                <a:lnTo>
                  <a:pt x="848" y="107"/>
                </a:lnTo>
                <a:close/>
                <a:moveTo>
                  <a:pt x="840" y="88"/>
                </a:moveTo>
                <a:cubicBezTo>
                  <a:pt x="843" y="87"/>
                  <a:pt x="844" y="87"/>
                  <a:pt x="845" y="87"/>
                </a:cubicBezTo>
                <a:cubicBezTo>
                  <a:pt x="847" y="86"/>
                  <a:pt x="846" y="87"/>
                  <a:pt x="847" y="85"/>
                </a:cubicBezTo>
                <a:cubicBezTo>
                  <a:pt x="848" y="85"/>
                  <a:pt x="848" y="85"/>
                  <a:pt x="848" y="85"/>
                </a:cubicBezTo>
                <a:cubicBezTo>
                  <a:pt x="847" y="89"/>
                  <a:pt x="847" y="88"/>
                  <a:pt x="845" y="91"/>
                </a:cubicBezTo>
                <a:cubicBezTo>
                  <a:pt x="842" y="90"/>
                  <a:pt x="842" y="90"/>
                  <a:pt x="840" y="91"/>
                </a:cubicBezTo>
                <a:lnTo>
                  <a:pt x="840" y="88"/>
                </a:lnTo>
                <a:close/>
                <a:moveTo>
                  <a:pt x="840" y="102"/>
                </a:moveTo>
                <a:cubicBezTo>
                  <a:pt x="841" y="104"/>
                  <a:pt x="840" y="104"/>
                  <a:pt x="841" y="105"/>
                </a:cubicBezTo>
                <a:cubicBezTo>
                  <a:pt x="841" y="107"/>
                  <a:pt x="841" y="107"/>
                  <a:pt x="841" y="107"/>
                </a:cubicBezTo>
                <a:cubicBezTo>
                  <a:pt x="839" y="105"/>
                  <a:pt x="840" y="104"/>
                  <a:pt x="837" y="103"/>
                </a:cubicBezTo>
                <a:cubicBezTo>
                  <a:pt x="838" y="102"/>
                  <a:pt x="838" y="102"/>
                  <a:pt x="840" y="102"/>
                </a:cubicBezTo>
                <a:close/>
                <a:moveTo>
                  <a:pt x="829" y="81"/>
                </a:moveTo>
                <a:cubicBezTo>
                  <a:pt x="832" y="81"/>
                  <a:pt x="834" y="82"/>
                  <a:pt x="835" y="81"/>
                </a:cubicBezTo>
                <a:cubicBezTo>
                  <a:pt x="838" y="82"/>
                  <a:pt x="838" y="83"/>
                  <a:pt x="839" y="84"/>
                </a:cubicBezTo>
                <a:cubicBezTo>
                  <a:pt x="839" y="85"/>
                  <a:pt x="838" y="86"/>
                  <a:pt x="837" y="87"/>
                </a:cubicBezTo>
                <a:cubicBezTo>
                  <a:pt x="832" y="87"/>
                  <a:pt x="830" y="86"/>
                  <a:pt x="828" y="83"/>
                </a:cubicBezTo>
                <a:cubicBezTo>
                  <a:pt x="827" y="83"/>
                  <a:pt x="827" y="83"/>
                  <a:pt x="827" y="83"/>
                </a:cubicBezTo>
                <a:cubicBezTo>
                  <a:pt x="828" y="82"/>
                  <a:pt x="828" y="82"/>
                  <a:pt x="829" y="81"/>
                </a:cubicBezTo>
                <a:close/>
                <a:moveTo>
                  <a:pt x="837" y="136"/>
                </a:moveTo>
                <a:cubicBezTo>
                  <a:pt x="837" y="138"/>
                  <a:pt x="837" y="137"/>
                  <a:pt x="835" y="136"/>
                </a:cubicBezTo>
                <a:lnTo>
                  <a:pt x="837" y="136"/>
                </a:lnTo>
                <a:close/>
                <a:moveTo>
                  <a:pt x="835" y="105"/>
                </a:moveTo>
                <a:cubicBezTo>
                  <a:pt x="833" y="105"/>
                  <a:pt x="833" y="105"/>
                  <a:pt x="833" y="105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34" y="103"/>
                  <a:pt x="834" y="103"/>
                  <a:pt x="835" y="105"/>
                </a:cubicBezTo>
                <a:close/>
                <a:moveTo>
                  <a:pt x="832" y="136"/>
                </a:moveTo>
                <a:cubicBezTo>
                  <a:pt x="831" y="137"/>
                  <a:pt x="831" y="138"/>
                  <a:pt x="830" y="139"/>
                </a:cubicBezTo>
                <a:cubicBezTo>
                  <a:pt x="830" y="139"/>
                  <a:pt x="828" y="137"/>
                  <a:pt x="824" y="139"/>
                </a:cubicBezTo>
                <a:cubicBezTo>
                  <a:pt x="824" y="138"/>
                  <a:pt x="824" y="138"/>
                  <a:pt x="823" y="138"/>
                </a:cubicBezTo>
                <a:cubicBezTo>
                  <a:pt x="823" y="136"/>
                  <a:pt x="823" y="136"/>
                  <a:pt x="823" y="136"/>
                </a:cubicBezTo>
                <a:cubicBezTo>
                  <a:pt x="826" y="136"/>
                  <a:pt x="827" y="136"/>
                  <a:pt x="828" y="135"/>
                </a:cubicBezTo>
                <a:cubicBezTo>
                  <a:pt x="829" y="136"/>
                  <a:pt x="830" y="136"/>
                  <a:pt x="832" y="136"/>
                </a:cubicBezTo>
                <a:close/>
                <a:moveTo>
                  <a:pt x="821" y="84"/>
                </a:moveTo>
                <a:cubicBezTo>
                  <a:pt x="822" y="82"/>
                  <a:pt x="823" y="82"/>
                  <a:pt x="824" y="81"/>
                </a:cubicBezTo>
                <a:cubicBezTo>
                  <a:pt x="825" y="81"/>
                  <a:pt x="825" y="82"/>
                  <a:pt x="826" y="82"/>
                </a:cubicBezTo>
                <a:cubicBezTo>
                  <a:pt x="825" y="83"/>
                  <a:pt x="824" y="84"/>
                  <a:pt x="823" y="85"/>
                </a:cubicBezTo>
                <a:cubicBezTo>
                  <a:pt x="820" y="85"/>
                  <a:pt x="820" y="85"/>
                  <a:pt x="820" y="85"/>
                </a:cubicBezTo>
                <a:cubicBezTo>
                  <a:pt x="821" y="85"/>
                  <a:pt x="821" y="84"/>
                  <a:pt x="821" y="84"/>
                </a:cubicBezTo>
                <a:close/>
                <a:moveTo>
                  <a:pt x="788" y="102"/>
                </a:moveTo>
                <a:cubicBezTo>
                  <a:pt x="791" y="102"/>
                  <a:pt x="794" y="102"/>
                  <a:pt x="796" y="101"/>
                </a:cubicBezTo>
                <a:cubicBezTo>
                  <a:pt x="798" y="101"/>
                  <a:pt x="800" y="102"/>
                  <a:pt x="801" y="102"/>
                </a:cubicBezTo>
                <a:cubicBezTo>
                  <a:pt x="801" y="103"/>
                  <a:pt x="801" y="104"/>
                  <a:pt x="800" y="106"/>
                </a:cubicBezTo>
                <a:cubicBezTo>
                  <a:pt x="797" y="106"/>
                  <a:pt x="793" y="106"/>
                  <a:pt x="790" y="104"/>
                </a:cubicBezTo>
                <a:cubicBezTo>
                  <a:pt x="788" y="104"/>
                  <a:pt x="788" y="104"/>
                  <a:pt x="788" y="104"/>
                </a:cubicBezTo>
                <a:lnTo>
                  <a:pt x="788" y="102"/>
                </a:lnTo>
                <a:close/>
                <a:moveTo>
                  <a:pt x="772" y="88"/>
                </a:moveTo>
                <a:cubicBezTo>
                  <a:pt x="770" y="89"/>
                  <a:pt x="771" y="89"/>
                  <a:pt x="769" y="88"/>
                </a:cubicBezTo>
                <a:lnTo>
                  <a:pt x="772" y="88"/>
                </a:lnTo>
                <a:close/>
                <a:moveTo>
                  <a:pt x="766" y="102"/>
                </a:moveTo>
                <a:cubicBezTo>
                  <a:pt x="774" y="102"/>
                  <a:pt x="777" y="101"/>
                  <a:pt x="784" y="102"/>
                </a:cubicBezTo>
                <a:cubicBezTo>
                  <a:pt x="785" y="102"/>
                  <a:pt x="785" y="103"/>
                  <a:pt x="785" y="103"/>
                </a:cubicBezTo>
                <a:cubicBezTo>
                  <a:pt x="783" y="105"/>
                  <a:pt x="780" y="107"/>
                  <a:pt x="778" y="109"/>
                </a:cubicBezTo>
                <a:cubicBezTo>
                  <a:pt x="776" y="109"/>
                  <a:pt x="776" y="108"/>
                  <a:pt x="773" y="108"/>
                </a:cubicBezTo>
                <a:cubicBezTo>
                  <a:pt x="773" y="103"/>
                  <a:pt x="773" y="103"/>
                  <a:pt x="773" y="103"/>
                </a:cubicBezTo>
                <a:cubicBezTo>
                  <a:pt x="770" y="103"/>
                  <a:pt x="769" y="103"/>
                  <a:pt x="767" y="104"/>
                </a:cubicBezTo>
                <a:cubicBezTo>
                  <a:pt x="767" y="103"/>
                  <a:pt x="767" y="103"/>
                  <a:pt x="767" y="103"/>
                </a:cubicBezTo>
                <a:cubicBezTo>
                  <a:pt x="766" y="103"/>
                  <a:pt x="766" y="103"/>
                  <a:pt x="766" y="103"/>
                </a:cubicBezTo>
                <a:lnTo>
                  <a:pt x="766" y="102"/>
                </a:lnTo>
                <a:close/>
                <a:moveTo>
                  <a:pt x="765" y="106"/>
                </a:moveTo>
                <a:cubicBezTo>
                  <a:pt x="768" y="106"/>
                  <a:pt x="768" y="106"/>
                  <a:pt x="768" y="106"/>
                </a:cubicBezTo>
                <a:cubicBezTo>
                  <a:pt x="768" y="107"/>
                  <a:pt x="767" y="108"/>
                  <a:pt x="766" y="109"/>
                </a:cubicBezTo>
                <a:cubicBezTo>
                  <a:pt x="765" y="109"/>
                  <a:pt x="766" y="109"/>
                  <a:pt x="765" y="109"/>
                </a:cubicBezTo>
                <a:cubicBezTo>
                  <a:pt x="763" y="106"/>
                  <a:pt x="763" y="109"/>
                  <a:pt x="765" y="106"/>
                </a:cubicBezTo>
                <a:close/>
                <a:moveTo>
                  <a:pt x="760" y="126"/>
                </a:moveTo>
                <a:cubicBezTo>
                  <a:pt x="764" y="127"/>
                  <a:pt x="769" y="126"/>
                  <a:pt x="772" y="129"/>
                </a:cubicBezTo>
                <a:cubicBezTo>
                  <a:pt x="769" y="129"/>
                  <a:pt x="765" y="129"/>
                  <a:pt x="763" y="131"/>
                </a:cubicBezTo>
                <a:cubicBezTo>
                  <a:pt x="760" y="130"/>
                  <a:pt x="761" y="131"/>
                  <a:pt x="760" y="129"/>
                </a:cubicBezTo>
                <a:cubicBezTo>
                  <a:pt x="759" y="128"/>
                  <a:pt x="760" y="129"/>
                  <a:pt x="760" y="126"/>
                </a:cubicBezTo>
                <a:close/>
                <a:moveTo>
                  <a:pt x="707" y="92"/>
                </a:moveTo>
                <a:cubicBezTo>
                  <a:pt x="720" y="93"/>
                  <a:pt x="732" y="94"/>
                  <a:pt x="741" y="95"/>
                </a:cubicBezTo>
                <a:cubicBezTo>
                  <a:pt x="740" y="97"/>
                  <a:pt x="738" y="99"/>
                  <a:pt x="737" y="101"/>
                </a:cubicBezTo>
                <a:cubicBezTo>
                  <a:pt x="736" y="102"/>
                  <a:pt x="736" y="102"/>
                  <a:pt x="734" y="103"/>
                </a:cubicBezTo>
                <a:cubicBezTo>
                  <a:pt x="733" y="99"/>
                  <a:pt x="733" y="102"/>
                  <a:pt x="733" y="98"/>
                </a:cubicBezTo>
                <a:cubicBezTo>
                  <a:pt x="729" y="98"/>
                  <a:pt x="729" y="99"/>
                  <a:pt x="726" y="100"/>
                </a:cubicBezTo>
                <a:cubicBezTo>
                  <a:pt x="725" y="100"/>
                  <a:pt x="725" y="100"/>
                  <a:pt x="725" y="100"/>
                </a:cubicBezTo>
                <a:cubicBezTo>
                  <a:pt x="723" y="99"/>
                  <a:pt x="716" y="97"/>
                  <a:pt x="714" y="96"/>
                </a:cubicBezTo>
                <a:cubicBezTo>
                  <a:pt x="711" y="95"/>
                  <a:pt x="709" y="98"/>
                  <a:pt x="708" y="98"/>
                </a:cubicBezTo>
                <a:cubicBezTo>
                  <a:pt x="706" y="97"/>
                  <a:pt x="706" y="97"/>
                  <a:pt x="705" y="96"/>
                </a:cubicBezTo>
                <a:cubicBezTo>
                  <a:pt x="706" y="93"/>
                  <a:pt x="706" y="94"/>
                  <a:pt x="707" y="92"/>
                </a:cubicBezTo>
                <a:close/>
                <a:moveTo>
                  <a:pt x="710" y="194"/>
                </a:moveTo>
                <a:cubicBezTo>
                  <a:pt x="706" y="194"/>
                  <a:pt x="706" y="194"/>
                  <a:pt x="706" y="194"/>
                </a:cubicBezTo>
                <a:cubicBezTo>
                  <a:pt x="707" y="192"/>
                  <a:pt x="708" y="190"/>
                  <a:pt x="709" y="189"/>
                </a:cubicBezTo>
                <a:cubicBezTo>
                  <a:pt x="710" y="190"/>
                  <a:pt x="710" y="189"/>
                  <a:pt x="711" y="190"/>
                </a:cubicBezTo>
                <a:cubicBezTo>
                  <a:pt x="712" y="190"/>
                  <a:pt x="712" y="190"/>
                  <a:pt x="712" y="190"/>
                </a:cubicBezTo>
                <a:cubicBezTo>
                  <a:pt x="711" y="194"/>
                  <a:pt x="711" y="190"/>
                  <a:pt x="710" y="194"/>
                </a:cubicBezTo>
                <a:close/>
                <a:moveTo>
                  <a:pt x="709" y="161"/>
                </a:moveTo>
                <a:cubicBezTo>
                  <a:pt x="706" y="161"/>
                  <a:pt x="703" y="161"/>
                  <a:pt x="701" y="160"/>
                </a:cubicBezTo>
                <a:cubicBezTo>
                  <a:pt x="700" y="160"/>
                  <a:pt x="700" y="160"/>
                  <a:pt x="700" y="160"/>
                </a:cubicBezTo>
                <a:cubicBezTo>
                  <a:pt x="701" y="157"/>
                  <a:pt x="701" y="157"/>
                  <a:pt x="702" y="156"/>
                </a:cubicBezTo>
                <a:cubicBezTo>
                  <a:pt x="704" y="156"/>
                  <a:pt x="708" y="157"/>
                  <a:pt x="710" y="158"/>
                </a:cubicBezTo>
                <a:cubicBezTo>
                  <a:pt x="711" y="158"/>
                  <a:pt x="711" y="158"/>
                  <a:pt x="712" y="159"/>
                </a:cubicBezTo>
                <a:cubicBezTo>
                  <a:pt x="710" y="159"/>
                  <a:pt x="710" y="160"/>
                  <a:pt x="709" y="161"/>
                </a:cubicBezTo>
                <a:close/>
                <a:moveTo>
                  <a:pt x="712" y="192"/>
                </a:moveTo>
                <a:cubicBezTo>
                  <a:pt x="714" y="192"/>
                  <a:pt x="714" y="192"/>
                  <a:pt x="714" y="192"/>
                </a:cubicBezTo>
                <a:cubicBezTo>
                  <a:pt x="713" y="193"/>
                  <a:pt x="714" y="193"/>
                  <a:pt x="712" y="192"/>
                </a:cubicBezTo>
                <a:close/>
                <a:moveTo>
                  <a:pt x="695" y="136"/>
                </a:moveTo>
                <a:cubicBezTo>
                  <a:pt x="692" y="135"/>
                  <a:pt x="692" y="135"/>
                  <a:pt x="691" y="133"/>
                </a:cubicBezTo>
                <a:cubicBezTo>
                  <a:pt x="695" y="127"/>
                  <a:pt x="706" y="133"/>
                  <a:pt x="712" y="129"/>
                </a:cubicBezTo>
                <a:cubicBezTo>
                  <a:pt x="717" y="129"/>
                  <a:pt x="718" y="129"/>
                  <a:pt x="721" y="127"/>
                </a:cubicBezTo>
                <a:cubicBezTo>
                  <a:pt x="721" y="126"/>
                  <a:pt x="721" y="126"/>
                  <a:pt x="721" y="126"/>
                </a:cubicBezTo>
                <a:cubicBezTo>
                  <a:pt x="718" y="125"/>
                  <a:pt x="714" y="124"/>
                  <a:pt x="712" y="123"/>
                </a:cubicBezTo>
                <a:cubicBezTo>
                  <a:pt x="712" y="123"/>
                  <a:pt x="712" y="123"/>
                  <a:pt x="712" y="123"/>
                </a:cubicBezTo>
                <a:cubicBezTo>
                  <a:pt x="712" y="122"/>
                  <a:pt x="712" y="122"/>
                  <a:pt x="712" y="122"/>
                </a:cubicBezTo>
                <a:cubicBezTo>
                  <a:pt x="722" y="122"/>
                  <a:pt x="734" y="122"/>
                  <a:pt x="737" y="124"/>
                </a:cubicBezTo>
                <a:cubicBezTo>
                  <a:pt x="740" y="125"/>
                  <a:pt x="740" y="126"/>
                  <a:pt x="741" y="129"/>
                </a:cubicBezTo>
                <a:cubicBezTo>
                  <a:pt x="745" y="129"/>
                  <a:pt x="745" y="129"/>
                  <a:pt x="745" y="129"/>
                </a:cubicBezTo>
                <a:cubicBezTo>
                  <a:pt x="744" y="127"/>
                  <a:pt x="744" y="128"/>
                  <a:pt x="744" y="126"/>
                </a:cubicBezTo>
                <a:cubicBezTo>
                  <a:pt x="744" y="123"/>
                  <a:pt x="743" y="124"/>
                  <a:pt x="746" y="123"/>
                </a:cubicBezTo>
                <a:cubicBezTo>
                  <a:pt x="746" y="121"/>
                  <a:pt x="746" y="121"/>
                  <a:pt x="746" y="121"/>
                </a:cubicBezTo>
                <a:cubicBezTo>
                  <a:pt x="746" y="124"/>
                  <a:pt x="754" y="124"/>
                  <a:pt x="757" y="125"/>
                </a:cubicBezTo>
                <a:cubicBezTo>
                  <a:pt x="757" y="128"/>
                  <a:pt x="756" y="129"/>
                  <a:pt x="757" y="131"/>
                </a:cubicBezTo>
                <a:cubicBezTo>
                  <a:pt x="754" y="136"/>
                  <a:pt x="752" y="131"/>
                  <a:pt x="748" y="138"/>
                </a:cubicBezTo>
                <a:cubicBezTo>
                  <a:pt x="737" y="138"/>
                  <a:pt x="701" y="138"/>
                  <a:pt x="695" y="136"/>
                </a:cubicBezTo>
                <a:close/>
                <a:moveTo>
                  <a:pt x="712" y="126"/>
                </a:moveTo>
                <a:cubicBezTo>
                  <a:pt x="713" y="127"/>
                  <a:pt x="714" y="127"/>
                  <a:pt x="715" y="127"/>
                </a:cubicBezTo>
                <a:cubicBezTo>
                  <a:pt x="715" y="128"/>
                  <a:pt x="715" y="128"/>
                  <a:pt x="715" y="128"/>
                </a:cubicBezTo>
                <a:cubicBezTo>
                  <a:pt x="713" y="128"/>
                  <a:pt x="714" y="128"/>
                  <a:pt x="712" y="126"/>
                </a:cubicBezTo>
                <a:close/>
                <a:moveTo>
                  <a:pt x="747" y="150"/>
                </a:moveTo>
                <a:cubicBezTo>
                  <a:pt x="743" y="149"/>
                  <a:pt x="742" y="148"/>
                  <a:pt x="741" y="145"/>
                </a:cubicBezTo>
                <a:cubicBezTo>
                  <a:pt x="739" y="147"/>
                  <a:pt x="740" y="145"/>
                  <a:pt x="739" y="147"/>
                </a:cubicBezTo>
                <a:cubicBezTo>
                  <a:pt x="738" y="147"/>
                  <a:pt x="737" y="147"/>
                  <a:pt x="736" y="146"/>
                </a:cubicBezTo>
                <a:cubicBezTo>
                  <a:pt x="736" y="146"/>
                  <a:pt x="736" y="146"/>
                  <a:pt x="735" y="145"/>
                </a:cubicBezTo>
                <a:cubicBezTo>
                  <a:pt x="735" y="144"/>
                  <a:pt x="735" y="144"/>
                  <a:pt x="735" y="144"/>
                </a:cubicBezTo>
                <a:cubicBezTo>
                  <a:pt x="737" y="145"/>
                  <a:pt x="742" y="145"/>
                  <a:pt x="745" y="144"/>
                </a:cubicBezTo>
                <a:cubicBezTo>
                  <a:pt x="746" y="144"/>
                  <a:pt x="748" y="144"/>
                  <a:pt x="751" y="144"/>
                </a:cubicBezTo>
                <a:cubicBezTo>
                  <a:pt x="750" y="147"/>
                  <a:pt x="749" y="148"/>
                  <a:pt x="747" y="150"/>
                </a:cubicBezTo>
                <a:close/>
                <a:moveTo>
                  <a:pt x="782" y="148"/>
                </a:moveTo>
                <a:cubicBezTo>
                  <a:pt x="778" y="151"/>
                  <a:pt x="770" y="147"/>
                  <a:pt x="765" y="150"/>
                </a:cubicBezTo>
                <a:cubicBezTo>
                  <a:pt x="761" y="150"/>
                  <a:pt x="758" y="150"/>
                  <a:pt x="756" y="149"/>
                </a:cubicBezTo>
                <a:cubicBezTo>
                  <a:pt x="756" y="148"/>
                  <a:pt x="755" y="146"/>
                  <a:pt x="755" y="144"/>
                </a:cubicBezTo>
                <a:cubicBezTo>
                  <a:pt x="758" y="144"/>
                  <a:pt x="758" y="144"/>
                  <a:pt x="760" y="144"/>
                </a:cubicBezTo>
                <a:cubicBezTo>
                  <a:pt x="760" y="140"/>
                  <a:pt x="760" y="140"/>
                  <a:pt x="760" y="140"/>
                </a:cubicBezTo>
                <a:cubicBezTo>
                  <a:pt x="758" y="140"/>
                  <a:pt x="755" y="140"/>
                  <a:pt x="753" y="141"/>
                </a:cubicBezTo>
                <a:cubicBezTo>
                  <a:pt x="753" y="138"/>
                  <a:pt x="753" y="138"/>
                  <a:pt x="751" y="137"/>
                </a:cubicBezTo>
                <a:cubicBezTo>
                  <a:pt x="751" y="136"/>
                  <a:pt x="751" y="136"/>
                  <a:pt x="751" y="136"/>
                </a:cubicBezTo>
                <a:cubicBezTo>
                  <a:pt x="756" y="136"/>
                  <a:pt x="767" y="135"/>
                  <a:pt x="770" y="137"/>
                </a:cubicBezTo>
                <a:cubicBezTo>
                  <a:pt x="772" y="138"/>
                  <a:pt x="771" y="137"/>
                  <a:pt x="772" y="138"/>
                </a:cubicBezTo>
                <a:cubicBezTo>
                  <a:pt x="771" y="138"/>
                  <a:pt x="769" y="139"/>
                  <a:pt x="768" y="140"/>
                </a:cubicBezTo>
                <a:cubicBezTo>
                  <a:pt x="767" y="140"/>
                  <a:pt x="767" y="140"/>
                  <a:pt x="767" y="140"/>
                </a:cubicBezTo>
                <a:cubicBezTo>
                  <a:pt x="767" y="142"/>
                  <a:pt x="767" y="142"/>
                  <a:pt x="767" y="142"/>
                </a:cubicBezTo>
                <a:cubicBezTo>
                  <a:pt x="774" y="142"/>
                  <a:pt x="773" y="142"/>
                  <a:pt x="774" y="145"/>
                </a:cubicBezTo>
                <a:cubicBezTo>
                  <a:pt x="780" y="145"/>
                  <a:pt x="779" y="143"/>
                  <a:pt x="783" y="142"/>
                </a:cubicBezTo>
                <a:cubicBezTo>
                  <a:pt x="785" y="142"/>
                  <a:pt x="787" y="143"/>
                  <a:pt x="789" y="142"/>
                </a:cubicBezTo>
                <a:cubicBezTo>
                  <a:pt x="790" y="142"/>
                  <a:pt x="790" y="142"/>
                  <a:pt x="790" y="142"/>
                </a:cubicBezTo>
                <a:cubicBezTo>
                  <a:pt x="789" y="146"/>
                  <a:pt x="789" y="142"/>
                  <a:pt x="788" y="145"/>
                </a:cubicBezTo>
                <a:cubicBezTo>
                  <a:pt x="788" y="145"/>
                  <a:pt x="787" y="144"/>
                  <a:pt x="786" y="144"/>
                </a:cubicBezTo>
                <a:cubicBezTo>
                  <a:pt x="781" y="145"/>
                  <a:pt x="784" y="146"/>
                  <a:pt x="782" y="148"/>
                </a:cubicBezTo>
                <a:close/>
                <a:moveTo>
                  <a:pt x="802" y="200"/>
                </a:moveTo>
                <a:cubicBezTo>
                  <a:pt x="802" y="202"/>
                  <a:pt x="802" y="202"/>
                  <a:pt x="802" y="202"/>
                </a:cubicBezTo>
                <a:cubicBezTo>
                  <a:pt x="795" y="202"/>
                  <a:pt x="794" y="201"/>
                  <a:pt x="788" y="200"/>
                </a:cubicBezTo>
                <a:cubicBezTo>
                  <a:pt x="790" y="199"/>
                  <a:pt x="796" y="200"/>
                  <a:pt x="798" y="198"/>
                </a:cubicBezTo>
                <a:cubicBezTo>
                  <a:pt x="800" y="199"/>
                  <a:pt x="800" y="199"/>
                  <a:pt x="801" y="199"/>
                </a:cubicBezTo>
                <a:cubicBezTo>
                  <a:pt x="803" y="199"/>
                  <a:pt x="803" y="199"/>
                  <a:pt x="803" y="199"/>
                </a:cubicBezTo>
                <a:cubicBezTo>
                  <a:pt x="803" y="200"/>
                  <a:pt x="803" y="200"/>
                  <a:pt x="802" y="200"/>
                </a:cubicBezTo>
                <a:close/>
                <a:moveTo>
                  <a:pt x="806" y="139"/>
                </a:moveTo>
                <a:cubicBezTo>
                  <a:pt x="805" y="139"/>
                  <a:pt x="805" y="139"/>
                  <a:pt x="803" y="138"/>
                </a:cubicBezTo>
                <a:cubicBezTo>
                  <a:pt x="801" y="138"/>
                  <a:pt x="801" y="138"/>
                  <a:pt x="800" y="139"/>
                </a:cubicBezTo>
                <a:cubicBezTo>
                  <a:pt x="800" y="142"/>
                  <a:pt x="799" y="141"/>
                  <a:pt x="802" y="143"/>
                </a:cubicBezTo>
                <a:cubicBezTo>
                  <a:pt x="801" y="145"/>
                  <a:pt x="798" y="146"/>
                  <a:pt x="797" y="148"/>
                </a:cubicBezTo>
                <a:cubicBezTo>
                  <a:pt x="795" y="148"/>
                  <a:pt x="795" y="148"/>
                  <a:pt x="795" y="148"/>
                </a:cubicBezTo>
                <a:cubicBezTo>
                  <a:pt x="793" y="143"/>
                  <a:pt x="794" y="143"/>
                  <a:pt x="795" y="137"/>
                </a:cubicBezTo>
                <a:cubicBezTo>
                  <a:pt x="800" y="137"/>
                  <a:pt x="803" y="136"/>
                  <a:pt x="807" y="135"/>
                </a:cubicBezTo>
                <a:cubicBezTo>
                  <a:pt x="808" y="136"/>
                  <a:pt x="809" y="136"/>
                  <a:pt x="810" y="137"/>
                </a:cubicBezTo>
                <a:cubicBezTo>
                  <a:pt x="809" y="138"/>
                  <a:pt x="808" y="138"/>
                  <a:pt x="806" y="139"/>
                </a:cubicBezTo>
                <a:close/>
                <a:moveTo>
                  <a:pt x="819" y="202"/>
                </a:moveTo>
                <a:cubicBezTo>
                  <a:pt x="817" y="202"/>
                  <a:pt x="816" y="201"/>
                  <a:pt x="814" y="202"/>
                </a:cubicBezTo>
                <a:cubicBezTo>
                  <a:pt x="810" y="202"/>
                  <a:pt x="811" y="202"/>
                  <a:pt x="809" y="200"/>
                </a:cubicBezTo>
                <a:cubicBezTo>
                  <a:pt x="808" y="200"/>
                  <a:pt x="808" y="200"/>
                  <a:pt x="808" y="200"/>
                </a:cubicBezTo>
                <a:cubicBezTo>
                  <a:pt x="809" y="199"/>
                  <a:pt x="811" y="198"/>
                  <a:pt x="813" y="197"/>
                </a:cubicBezTo>
                <a:cubicBezTo>
                  <a:pt x="816" y="198"/>
                  <a:pt x="816" y="198"/>
                  <a:pt x="819" y="198"/>
                </a:cubicBezTo>
                <a:lnTo>
                  <a:pt x="819" y="202"/>
                </a:lnTo>
                <a:close/>
                <a:moveTo>
                  <a:pt x="812" y="136"/>
                </a:moveTo>
                <a:cubicBezTo>
                  <a:pt x="817" y="136"/>
                  <a:pt x="817" y="136"/>
                  <a:pt x="817" y="136"/>
                </a:cubicBezTo>
                <a:cubicBezTo>
                  <a:pt x="817" y="136"/>
                  <a:pt x="817" y="137"/>
                  <a:pt x="818" y="137"/>
                </a:cubicBezTo>
                <a:cubicBezTo>
                  <a:pt x="817" y="137"/>
                  <a:pt x="817" y="138"/>
                  <a:pt x="817" y="138"/>
                </a:cubicBezTo>
                <a:cubicBezTo>
                  <a:pt x="816" y="138"/>
                  <a:pt x="813" y="137"/>
                  <a:pt x="812" y="136"/>
                </a:cubicBezTo>
                <a:close/>
                <a:moveTo>
                  <a:pt x="818" y="181"/>
                </a:moveTo>
                <a:cubicBezTo>
                  <a:pt x="816" y="181"/>
                  <a:pt x="816" y="180"/>
                  <a:pt x="815" y="179"/>
                </a:cubicBezTo>
                <a:cubicBezTo>
                  <a:pt x="814" y="178"/>
                  <a:pt x="815" y="177"/>
                  <a:pt x="816" y="175"/>
                </a:cubicBezTo>
                <a:cubicBezTo>
                  <a:pt x="818" y="175"/>
                  <a:pt x="818" y="175"/>
                  <a:pt x="818" y="175"/>
                </a:cubicBezTo>
                <a:cubicBezTo>
                  <a:pt x="818" y="177"/>
                  <a:pt x="818" y="177"/>
                  <a:pt x="818" y="177"/>
                </a:cubicBezTo>
                <a:cubicBezTo>
                  <a:pt x="819" y="177"/>
                  <a:pt x="819" y="177"/>
                  <a:pt x="819" y="177"/>
                </a:cubicBezTo>
                <a:cubicBezTo>
                  <a:pt x="819" y="179"/>
                  <a:pt x="818" y="179"/>
                  <a:pt x="818" y="181"/>
                </a:cubicBezTo>
                <a:close/>
                <a:moveTo>
                  <a:pt x="818" y="113"/>
                </a:moveTo>
                <a:cubicBezTo>
                  <a:pt x="817" y="113"/>
                  <a:pt x="817" y="113"/>
                  <a:pt x="817" y="113"/>
                </a:cubicBezTo>
                <a:cubicBezTo>
                  <a:pt x="816" y="112"/>
                  <a:pt x="816" y="110"/>
                  <a:pt x="816" y="109"/>
                </a:cubicBezTo>
                <a:cubicBezTo>
                  <a:pt x="818" y="108"/>
                  <a:pt x="817" y="108"/>
                  <a:pt x="818" y="108"/>
                </a:cubicBezTo>
                <a:cubicBezTo>
                  <a:pt x="819" y="108"/>
                  <a:pt x="819" y="108"/>
                  <a:pt x="819" y="108"/>
                </a:cubicBezTo>
                <a:cubicBezTo>
                  <a:pt x="819" y="109"/>
                  <a:pt x="819" y="111"/>
                  <a:pt x="818" y="113"/>
                </a:cubicBezTo>
                <a:close/>
                <a:moveTo>
                  <a:pt x="806" y="105"/>
                </a:moveTo>
                <a:cubicBezTo>
                  <a:pt x="806" y="103"/>
                  <a:pt x="806" y="102"/>
                  <a:pt x="805" y="100"/>
                </a:cubicBezTo>
                <a:cubicBezTo>
                  <a:pt x="809" y="100"/>
                  <a:pt x="812" y="99"/>
                  <a:pt x="816" y="99"/>
                </a:cubicBezTo>
                <a:cubicBezTo>
                  <a:pt x="816" y="102"/>
                  <a:pt x="816" y="102"/>
                  <a:pt x="816" y="102"/>
                </a:cubicBezTo>
                <a:cubicBezTo>
                  <a:pt x="818" y="102"/>
                  <a:pt x="821" y="103"/>
                  <a:pt x="824" y="103"/>
                </a:cubicBezTo>
                <a:cubicBezTo>
                  <a:pt x="824" y="103"/>
                  <a:pt x="825" y="103"/>
                  <a:pt x="825" y="104"/>
                </a:cubicBezTo>
                <a:cubicBezTo>
                  <a:pt x="825" y="106"/>
                  <a:pt x="825" y="106"/>
                  <a:pt x="824" y="108"/>
                </a:cubicBezTo>
                <a:cubicBezTo>
                  <a:pt x="824" y="108"/>
                  <a:pt x="824" y="108"/>
                  <a:pt x="823" y="109"/>
                </a:cubicBezTo>
                <a:cubicBezTo>
                  <a:pt x="820" y="103"/>
                  <a:pt x="815" y="104"/>
                  <a:pt x="806" y="105"/>
                </a:cubicBezTo>
                <a:close/>
                <a:moveTo>
                  <a:pt x="828" y="169"/>
                </a:moveTo>
                <a:cubicBezTo>
                  <a:pt x="830" y="170"/>
                  <a:pt x="829" y="169"/>
                  <a:pt x="830" y="170"/>
                </a:cubicBezTo>
                <a:cubicBezTo>
                  <a:pt x="828" y="169"/>
                  <a:pt x="829" y="170"/>
                  <a:pt x="828" y="169"/>
                </a:cubicBezTo>
                <a:close/>
                <a:moveTo>
                  <a:pt x="829" y="149"/>
                </a:moveTo>
                <a:cubicBezTo>
                  <a:pt x="828" y="148"/>
                  <a:pt x="829" y="147"/>
                  <a:pt x="830" y="144"/>
                </a:cubicBezTo>
                <a:cubicBezTo>
                  <a:pt x="827" y="145"/>
                  <a:pt x="826" y="145"/>
                  <a:pt x="824" y="145"/>
                </a:cubicBezTo>
                <a:cubicBezTo>
                  <a:pt x="824" y="144"/>
                  <a:pt x="824" y="144"/>
                  <a:pt x="824" y="144"/>
                </a:cubicBezTo>
                <a:cubicBezTo>
                  <a:pt x="824" y="144"/>
                  <a:pt x="824" y="144"/>
                  <a:pt x="823" y="144"/>
                </a:cubicBezTo>
                <a:cubicBezTo>
                  <a:pt x="826" y="143"/>
                  <a:pt x="828" y="143"/>
                  <a:pt x="832" y="143"/>
                </a:cubicBezTo>
                <a:cubicBezTo>
                  <a:pt x="832" y="143"/>
                  <a:pt x="832" y="143"/>
                  <a:pt x="833" y="144"/>
                </a:cubicBezTo>
                <a:cubicBezTo>
                  <a:pt x="832" y="147"/>
                  <a:pt x="831" y="147"/>
                  <a:pt x="831" y="150"/>
                </a:cubicBezTo>
                <a:cubicBezTo>
                  <a:pt x="829" y="150"/>
                  <a:pt x="830" y="150"/>
                  <a:pt x="829" y="149"/>
                </a:cubicBezTo>
                <a:close/>
                <a:moveTo>
                  <a:pt x="835" y="198"/>
                </a:moveTo>
                <a:cubicBezTo>
                  <a:pt x="831" y="198"/>
                  <a:pt x="832" y="199"/>
                  <a:pt x="832" y="197"/>
                </a:cubicBezTo>
                <a:cubicBezTo>
                  <a:pt x="833" y="197"/>
                  <a:pt x="833" y="197"/>
                  <a:pt x="835" y="197"/>
                </a:cubicBezTo>
                <a:lnTo>
                  <a:pt x="835" y="198"/>
                </a:lnTo>
                <a:close/>
                <a:moveTo>
                  <a:pt x="835" y="193"/>
                </a:moveTo>
                <a:cubicBezTo>
                  <a:pt x="835" y="192"/>
                  <a:pt x="835" y="192"/>
                  <a:pt x="835" y="192"/>
                </a:cubicBezTo>
                <a:cubicBezTo>
                  <a:pt x="837" y="192"/>
                  <a:pt x="837" y="192"/>
                  <a:pt x="838" y="191"/>
                </a:cubicBezTo>
                <a:cubicBezTo>
                  <a:pt x="842" y="191"/>
                  <a:pt x="842" y="191"/>
                  <a:pt x="842" y="191"/>
                </a:cubicBezTo>
                <a:cubicBezTo>
                  <a:pt x="842" y="192"/>
                  <a:pt x="842" y="192"/>
                  <a:pt x="842" y="192"/>
                </a:cubicBezTo>
                <a:cubicBezTo>
                  <a:pt x="840" y="193"/>
                  <a:pt x="840" y="192"/>
                  <a:pt x="839" y="195"/>
                </a:cubicBezTo>
                <a:cubicBezTo>
                  <a:pt x="837" y="194"/>
                  <a:pt x="837" y="194"/>
                  <a:pt x="835" y="193"/>
                </a:cubicBezTo>
                <a:close/>
                <a:moveTo>
                  <a:pt x="841" y="212"/>
                </a:moveTo>
                <a:cubicBezTo>
                  <a:pt x="840" y="212"/>
                  <a:pt x="840" y="212"/>
                  <a:pt x="840" y="212"/>
                </a:cubicBezTo>
                <a:cubicBezTo>
                  <a:pt x="840" y="211"/>
                  <a:pt x="840" y="210"/>
                  <a:pt x="839" y="209"/>
                </a:cubicBezTo>
                <a:cubicBezTo>
                  <a:pt x="841" y="209"/>
                  <a:pt x="841" y="209"/>
                  <a:pt x="841" y="209"/>
                </a:cubicBezTo>
                <a:lnTo>
                  <a:pt x="841" y="212"/>
                </a:lnTo>
                <a:close/>
                <a:moveTo>
                  <a:pt x="846" y="207"/>
                </a:moveTo>
                <a:cubicBezTo>
                  <a:pt x="848" y="208"/>
                  <a:pt x="847" y="207"/>
                  <a:pt x="848" y="208"/>
                </a:cubicBezTo>
                <a:cubicBezTo>
                  <a:pt x="846" y="207"/>
                  <a:pt x="847" y="208"/>
                  <a:pt x="846" y="207"/>
                </a:cubicBezTo>
                <a:close/>
                <a:moveTo>
                  <a:pt x="848" y="199"/>
                </a:moveTo>
                <a:cubicBezTo>
                  <a:pt x="843" y="199"/>
                  <a:pt x="843" y="199"/>
                  <a:pt x="843" y="199"/>
                </a:cubicBezTo>
                <a:cubicBezTo>
                  <a:pt x="842" y="198"/>
                  <a:pt x="843" y="198"/>
                  <a:pt x="842" y="197"/>
                </a:cubicBezTo>
                <a:cubicBezTo>
                  <a:pt x="843" y="196"/>
                  <a:pt x="845" y="196"/>
                  <a:pt x="846" y="195"/>
                </a:cubicBezTo>
                <a:cubicBezTo>
                  <a:pt x="847" y="195"/>
                  <a:pt x="847" y="195"/>
                  <a:pt x="847" y="195"/>
                </a:cubicBezTo>
                <a:cubicBezTo>
                  <a:pt x="847" y="198"/>
                  <a:pt x="847" y="198"/>
                  <a:pt x="847" y="198"/>
                </a:cubicBezTo>
                <a:cubicBezTo>
                  <a:pt x="848" y="198"/>
                  <a:pt x="848" y="198"/>
                  <a:pt x="851" y="197"/>
                </a:cubicBezTo>
                <a:cubicBezTo>
                  <a:pt x="850" y="198"/>
                  <a:pt x="849" y="199"/>
                  <a:pt x="848" y="199"/>
                </a:cubicBezTo>
                <a:close/>
                <a:moveTo>
                  <a:pt x="870" y="256"/>
                </a:moveTo>
                <a:cubicBezTo>
                  <a:pt x="870" y="258"/>
                  <a:pt x="870" y="258"/>
                  <a:pt x="870" y="258"/>
                </a:cubicBezTo>
                <a:cubicBezTo>
                  <a:pt x="868" y="258"/>
                  <a:pt x="868" y="258"/>
                  <a:pt x="868" y="258"/>
                </a:cubicBezTo>
                <a:cubicBezTo>
                  <a:pt x="868" y="257"/>
                  <a:pt x="868" y="256"/>
                  <a:pt x="869" y="255"/>
                </a:cubicBezTo>
                <a:cubicBezTo>
                  <a:pt x="871" y="255"/>
                  <a:pt x="871" y="255"/>
                  <a:pt x="871" y="255"/>
                </a:cubicBezTo>
                <a:cubicBezTo>
                  <a:pt x="870" y="255"/>
                  <a:pt x="870" y="256"/>
                  <a:pt x="870" y="256"/>
                </a:cubicBezTo>
                <a:close/>
                <a:moveTo>
                  <a:pt x="915" y="212"/>
                </a:moveTo>
                <a:cubicBezTo>
                  <a:pt x="913" y="212"/>
                  <a:pt x="912" y="212"/>
                  <a:pt x="910" y="213"/>
                </a:cubicBezTo>
                <a:cubicBezTo>
                  <a:pt x="910" y="214"/>
                  <a:pt x="910" y="214"/>
                  <a:pt x="910" y="214"/>
                </a:cubicBezTo>
                <a:cubicBezTo>
                  <a:pt x="906" y="217"/>
                  <a:pt x="899" y="213"/>
                  <a:pt x="896" y="213"/>
                </a:cubicBezTo>
                <a:cubicBezTo>
                  <a:pt x="891" y="215"/>
                  <a:pt x="888" y="217"/>
                  <a:pt x="884" y="218"/>
                </a:cubicBezTo>
                <a:cubicBezTo>
                  <a:pt x="883" y="218"/>
                  <a:pt x="882" y="217"/>
                  <a:pt x="882" y="216"/>
                </a:cubicBezTo>
                <a:cubicBezTo>
                  <a:pt x="883" y="211"/>
                  <a:pt x="883" y="212"/>
                  <a:pt x="882" y="207"/>
                </a:cubicBezTo>
                <a:cubicBezTo>
                  <a:pt x="881" y="207"/>
                  <a:pt x="880" y="208"/>
                  <a:pt x="879" y="208"/>
                </a:cubicBezTo>
                <a:cubicBezTo>
                  <a:pt x="879" y="210"/>
                  <a:pt x="879" y="210"/>
                  <a:pt x="879" y="210"/>
                </a:cubicBezTo>
                <a:cubicBezTo>
                  <a:pt x="877" y="211"/>
                  <a:pt x="870" y="209"/>
                  <a:pt x="867" y="211"/>
                </a:cubicBezTo>
                <a:cubicBezTo>
                  <a:pt x="861" y="211"/>
                  <a:pt x="854" y="212"/>
                  <a:pt x="852" y="209"/>
                </a:cubicBezTo>
                <a:cubicBezTo>
                  <a:pt x="851" y="209"/>
                  <a:pt x="851" y="209"/>
                  <a:pt x="851" y="209"/>
                </a:cubicBezTo>
                <a:cubicBezTo>
                  <a:pt x="852" y="207"/>
                  <a:pt x="850" y="208"/>
                  <a:pt x="853" y="207"/>
                </a:cubicBezTo>
                <a:cubicBezTo>
                  <a:pt x="855" y="206"/>
                  <a:pt x="856" y="209"/>
                  <a:pt x="859" y="208"/>
                </a:cubicBezTo>
                <a:cubicBezTo>
                  <a:pt x="861" y="207"/>
                  <a:pt x="863" y="204"/>
                  <a:pt x="865" y="203"/>
                </a:cubicBezTo>
                <a:cubicBezTo>
                  <a:pt x="868" y="205"/>
                  <a:pt x="872" y="206"/>
                  <a:pt x="877" y="207"/>
                </a:cubicBezTo>
                <a:cubicBezTo>
                  <a:pt x="877" y="204"/>
                  <a:pt x="877" y="204"/>
                  <a:pt x="877" y="204"/>
                </a:cubicBezTo>
                <a:cubicBezTo>
                  <a:pt x="882" y="204"/>
                  <a:pt x="881" y="205"/>
                  <a:pt x="885" y="202"/>
                </a:cubicBezTo>
                <a:cubicBezTo>
                  <a:pt x="886" y="204"/>
                  <a:pt x="886" y="204"/>
                  <a:pt x="887" y="206"/>
                </a:cubicBezTo>
                <a:cubicBezTo>
                  <a:pt x="887" y="208"/>
                  <a:pt x="886" y="208"/>
                  <a:pt x="886" y="212"/>
                </a:cubicBezTo>
                <a:cubicBezTo>
                  <a:pt x="889" y="212"/>
                  <a:pt x="889" y="212"/>
                  <a:pt x="889" y="212"/>
                </a:cubicBezTo>
                <a:cubicBezTo>
                  <a:pt x="890" y="210"/>
                  <a:pt x="891" y="209"/>
                  <a:pt x="891" y="208"/>
                </a:cubicBezTo>
                <a:cubicBezTo>
                  <a:pt x="891" y="208"/>
                  <a:pt x="897" y="209"/>
                  <a:pt x="898" y="212"/>
                </a:cubicBezTo>
                <a:cubicBezTo>
                  <a:pt x="902" y="211"/>
                  <a:pt x="902" y="211"/>
                  <a:pt x="904" y="209"/>
                </a:cubicBezTo>
                <a:cubicBezTo>
                  <a:pt x="907" y="210"/>
                  <a:pt x="910" y="211"/>
                  <a:pt x="915" y="211"/>
                </a:cubicBezTo>
                <a:lnTo>
                  <a:pt x="915" y="212"/>
                </a:lnTo>
                <a:close/>
                <a:moveTo>
                  <a:pt x="959" y="223"/>
                </a:moveTo>
                <a:cubicBezTo>
                  <a:pt x="957" y="224"/>
                  <a:pt x="958" y="223"/>
                  <a:pt x="957" y="225"/>
                </a:cubicBezTo>
                <a:cubicBezTo>
                  <a:pt x="955" y="224"/>
                  <a:pt x="956" y="225"/>
                  <a:pt x="955" y="224"/>
                </a:cubicBezTo>
                <a:cubicBezTo>
                  <a:pt x="954" y="224"/>
                  <a:pt x="954" y="224"/>
                  <a:pt x="954" y="224"/>
                </a:cubicBezTo>
                <a:cubicBezTo>
                  <a:pt x="954" y="223"/>
                  <a:pt x="954" y="223"/>
                  <a:pt x="954" y="223"/>
                </a:cubicBezTo>
                <a:cubicBezTo>
                  <a:pt x="956" y="223"/>
                  <a:pt x="956" y="223"/>
                  <a:pt x="958" y="222"/>
                </a:cubicBezTo>
                <a:cubicBezTo>
                  <a:pt x="959" y="222"/>
                  <a:pt x="959" y="222"/>
                  <a:pt x="959" y="222"/>
                </a:cubicBezTo>
                <a:lnTo>
                  <a:pt x="959" y="223"/>
                </a:lnTo>
                <a:close/>
                <a:moveTo>
                  <a:pt x="955" y="214"/>
                </a:moveTo>
                <a:cubicBezTo>
                  <a:pt x="955" y="215"/>
                  <a:pt x="955" y="214"/>
                  <a:pt x="956" y="215"/>
                </a:cubicBezTo>
                <a:cubicBezTo>
                  <a:pt x="954" y="215"/>
                  <a:pt x="955" y="216"/>
                  <a:pt x="955" y="214"/>
                </a:cubicBezTo>
                <a:close/>
                <a:moveTo>
                  <a:pt x="965" y="191"/>
                </a:moveTo>
                <a:cubicBezTo>
                  <a:pt x="965" y="191"/>
                  <a:pt x="962" y="193"/>
                  <a:pt x="961" y="194"/>
                </a:cubicBezTo>
                <a:cubicBezTo>
                  <a:pt x="956" y="195"/>
                  <a:pt x="944" y="192"/>
                  <a:pt x="941" y="191"/>
                </a:cubicBezTo>
                <a:cubicBezTo>
                  <a:pt x="934" y="189"/>
                  <a:pt x="923" y="190"/>
                  <a:pt x="917" y="190"/>
                </a:cubicBezTo>
                <a:cubicBezTo>
                  <a:pt x="916" y="188"/>
                  <a:pt x="917" y="189"/>
                  <a:pt x="916" y="188"/>
                </a:cubicBezTo>
                <a:cubicBezTo>
                  <a:pt x="918" y="186"/>
                  <a:pt x="919" y="185"/>
                  <a:pt x="920" y="182"/>
                </a:cubicBezTo>
                <a:cubicBezTo>
                  <a:pt x="922" y="183"/>
                  <a:pt x="927" y="184"/>
                  <a:pt x="928" y="183"/>
                </a:cubicBezTo>
                <a:cubicBezTo>
                  <a:pt x="930" y="184"/>
                  <a:pt x="929" y="183"/>
                  <a:pt x="929" y="185"/>
                </a:cubicBezTo>
                <a:cubicBezTo>
                  <a:pt x="933" y="185"/>
                  <a:pt x="934" y="185"/>
                  <a:pt x="940" y="184"/>
                </a:cubicBezTo>
                <a:cubicBezTo>
                  <a:pt x="941" y="180"/>
                  <a:pt x="941" y="184"/>
                  <a:pt x="942" y="179"/>
                </a:cubicBezTo>
                <a:cubicBezTo>
                  <a:pt x="943" y="180"/>
                  <a:pt x="943" y="179"/>
                  <a:pt x="943" y="181"/>
                </a:cubicBezTo>
                <a:cubicBezTo>
                  <a:pt x="949" y="181"/>
                  <a:pt x="958" y="180"/>
                  <a:pt x="959" y="182"/>
                </a:cubicBezTo>
                <a:cubicBezTo>
                  <a:pt x="962" y="182"/>
                  <a:pt x="962" y="182"/>
                  <a:pt x="962" y="182"/>
                </a:cubicBezTo>
                <a:cubicBezTo>
                  <a:pt x="962" y="180"/>
                  <a:pt x="961" y="180"/>
                  <a:pt x="960" y="179"/>
                </a:cubicBezTo>
                <a:cubicBezTo>
                  <a:pt x="963" y="177"/>
                  <a:pt x="964" y="178"/>
                  <a:pt x="967" y="177"/>
                </a:cubicBezTo>
                <a:cubicBezTo>
                  <a:pt x="968" y="175"/>
                  <a:pt x="968" y="176"/>
                  <a:pt x="969" y="178"/>
                </a:cubicBezTo>
                <a:cubicBezTo>
                  <a:pt x="971" y="177"/>
                  <a:pt x="974" y="175"/>
                  <a:pt x="976" y="174"/>
                </a:cubicBezTo>
                <a:cubicBezTo>
                  <a:pt x="978" y="175"/>
                  <a:pt x="978" y="177"/>
                  <a:pt x="980" y="178"/>
                </a:cubicBezTo>
                <a:cubicBezTo>
                  <a:pt x="983" y="178"/>
                  <a:pt x="986" y="176"/>
                  <a:pt x="988" y="176"/>
                </a:cubicBezTo>
                <a:cubicBezTo>
                  <a:pt x="991" y="175"/>
                  <a:pt x="994" y="178"/>
                  <a:pt x="997" y="178"/>
                </a:cubicBezTo>
                <a:cubicBezTo>
                  <a:pt x="998" y="178"/>
                  <a:pt x="1005" y="175"/>
                  <a:pt x="1005" y="175"/>
                </a:cubicBezTo>
                <a:cubicBezTo>
                  <a:pt x="1005" y="177"/>
                  <a:pt x="1005" y="177"/>
                  <a:pt x="1005" y="177"/>
                </a:cubicBezTo>
                <a:cubicBezTo>
                  <a:pt x="1007" y="177"/>
                  <a:pt x="1007" y="177"/>
                  <a:pt x="1007" y="177"/>
                </a:cubicBezTo>
                <a:cubicBezTo>
                  <a:pt x="1008" y="175"/>
                  <a:pt x="1008" y="175"/>
                  <a:pt x="1011" y="174"/>
                </a:cubicBezTo>
                <a:cubicBezTo>
                  <a:pt x="1011" y="172"/>
                  <a:pt x="1011" y="172"/>
                  <a:pt x="1011" y="172"/>
                </a:cubicBezTo>
                <a:cubicBezTo>
                  <a:pt x="1010" y="171"/>
                  <a:pt x="1009" y="171"/>
                  <a:pt x="1009" y="170"/>
                </a:cubicBezTo>
                <a:cubicBezTo>
                  <a:pt x="1007" y="169"/>
                  <a:pt x="1006" y="170"/>
                  <a:pt x="1004" y="171"/>
                </a:cubicBezTo>
                <a:cubicBezTo>
                  <a:pt x="1003" y="170"/>
                  <a:pt x="1003" y="170"/>
                  <a:pt x="1002" y="169"/>
                </a:cubicBezTo>
                <a:cubicBezTo>
                  <a:pt x="1003" y="167"/>
                  <a:pt x="1012" y="166"/>
                  <a:pt x="1013" y="167"/>
                </a:cubicBezTo>
                <a:cubicBezTo>
                  <a:pt x="1016" y="167"/>
                  <a:pt x="1018" y="168"/>
                  <a:pt x="1020" y="168"/>
                </a:cubicBezTo>
                <a:cubicBezTo>
                  <a:pt x="1019" y="171"/>
                  <a:pt x="1017" y="171"/>
                  <a:pt x="1014" y="172"/>
                </a:cubicBezTo>
                <a:cubicBezTo>
                  <a:pt x="1014" y="174"/>
                  <a:pt x="1014" y="174"/>
                  <a:pt x="1014" y="174"/>
                </a:cubicBezTo>
                <a:cubicBezTo>
                  <a:pt x="1015" y="175"/>
                  <a:pt x="1016" y="176"/>
                  <a:pt x="1017" y="178"/>
                </a:cubicBezTo>
                <a:cubicBezTo>
                  <a:pt x="1021" y="177"/>
                  <a:pt x="1023" y="177"/>
                  <a:pt x="1025" y="175"/>
                </a:cubicBezTo>
                <a:cubicBezTo>
                  <a:pt x="1028" y="175"/>
                  <a:pt x="1028" y="175"/>
                  <a:pt x="1029" y="177"/>
                </a:cubicBezTo>
                <a:cubicBezTo>
                  <a:pt x="1031" y="178"/>
                  <a:pt x="1031" y="179"/>
                  <a:pt x="1031" y="181"/>
                </a:cubicBezTo>
                <a:cubicBezTo>
                  <a:pt x="1030" y="182"/>
                  <a:pt x="1030" y="184"/>
                  <a:pt x="1029" y="185"/>
                </a:cubicBezTo>
                <a:cubicBezTo>
                  <a:pt x="1024" y="189"/>
                  <a:pt x="1016" y="186"/>
                  <a:pt x="1013" y="188"/>
                </a:cubicBezTo>
                <a:cubicBezTo>
                  <a:pt x="1012" y="188"/>
                  <a:pt x="1012" y="188"/>
                  <a:pt x="1012" y="188"/>
                </a:cubicBezTo>
                <a:cubicBezTo>
                  <a:pt x="1012" y="184"/>
                  <a:pt x="1011" y="185"/>
                  <a:pt x="1013" y="183"/>
                </a:cubicBezTo>
                <a:cubicBezTo>
                  <a:pt x="1013" y="180"/>
                  <a:pt x="1013" y="180"/>
                  <a:pt x="1013" y="180"/>
                </a:cubicBezTo>
                <a:cubicBezTo>
                  <a:pt x="1011" y="181"/>
                  <a:pt x="1011" y="181"/>
                  <a:pt x="1010" y="182"/>
                </a:cubicBezTo>
                <a:cubicBezTo>
                  <a:pt x="1007" y="184"/>
                  <a:pt x="1008" y="183"/>
                  <a:pt x="1009" y="186"/>
                </a:cubicBezTo>
                <a:cubicBezTo>
                  <a:pt x="1007" y="186"/>
                  <a:pt x="1007" y="186"/>
                  <a:pt x="1006" y="185"/>
                </a:cubicBezTo>
                <a:cubicBezTo>
                  <a:pt x="1005" y="184"/>
                  <a:pt x="1006" y="184"/>
                  <a:pt x="1007" y="181"/>
                </a:cubicBezTo>
                <a:cubicBezTo>
                  <a:pt x="1005" y="182"/>
                  <a:pt x="1005" y="182"/>
                  <a:pt x="1005" y="182"/>
                </a:cubicBezTo>
                <a:cubicBezTo>
                  <a:pt x="1005" y="183"/>
                  <a:pt x="1005" y="183"/>
                  <a:pt x="1005" y="183"/>
                </a:cubicBezTo>
                <a:cubicBezTo>
                  <a:pt x="1004" y="183"/>
                  <a:pt x="1003" y="182"/>
                  <a:pt x="1002" y="181"/>
                </a:cubicBezTo>
                <a:cubicBezTo>
                  <a:pt x="1002" y="181"/>
                  <a:pt x="1001" y="181"/>
                  <a:pt x="1001" y="180"/>
                </a:cubicBezTo>
                <a:cubicBezTo>
                  <a:pt x="1000" y="181"/>
                  <a:pt x="1000" y="182"/>
                  <a:pt x="999" y="182"/>
                </a:cubicBezTo>
                <a:cubicBezTo>
                  <a:pt x="1001" y="184"/>
                  <a:pt x="1001" y="184"/>
                  <a:pt x="1004" y="184"/>
                </a:cubicBezTo>
                <a:cubicBezTo>
                  <a:pt x="997" y="189"/>
                  <a:pt x="985" y="183"/>
                  <a:pt x="980" y="184"/>
                </a:cubicBezTo>
                <a:cubicBezTo>
                  <a:pt x="976" y="185"/>
                  <a:pt x="972" y="191"/>
                  <a:pt x="971" y="192"/>
                </a:cubicBezTo>
                <a:cubicBezTo>
                  <a:pt x="969" y="191"/>
                  <a:pt x="967" y="191"/>
                  <a:pt x="965" y="191"/>
                </a:cubicBezTo>
                <a:close/>
                <a:moveTo>
                  <a:pt x="979" y="268"/>
                </a:moveTo>
                <a:cubicBezTo>
                  <a:pt x="977" y="267"/>
                  <a:pt x="977" y="267"/>
                  <a:pt x="976" y="265"/>
                </a:cubicBezTo>
                <a:cubicBezTo>
                  <a:pt x="979" y="266"/>
                  <a:pt x="978" y="266"/>
                  <a:pt x="979" y="267"/>
                </a:cubicBezTo>
                <a:lnTo>
                  <a:pt x="979" y="268"/>
                </a:lnTo>
                <a:close/>
                <a:moveTo>
                  <a:pt x="976" y="251"/>
                </a:moveTo>
                <a:cubicBezTo>
                  <a:pt x="976" y="250"/>
                  <a:pt x="976" y="250"/>
                  <a:pt x="976" y="250"/>
                </a:cubicBezTo>
                <a:cubicBezTo>
                  <a:pt x="976" y="250"/>
                  <a:pt x="976" y="250"/>
                  <a:pt x="976" y="250"/>
                </a:cubicBezTo>
                <a:cubicBezTo>
                  <a:pt x="976" y="251"/>
                  <a:pt x="976" y="251"/>
                  <a:pt x="976" y="251"/>
                </a:cubicBezTo>
                <a:close/>
                <a:moveTo>
                  <a:pt x="980" y="215"/>
                </a:moveTo>
                <a:cubicBezTo>
                  <a:pt x="980" y="218"/>
                  <a:pt x="980" y="218"/>
                  <a:pt x="979" y="219"/>
                </a:cubicBezTo>
                <a:cubicBezTo>
                  <a:pt x="978" y="220"/>
                  <a:pt x="978" y="219"/>
                  <a:pt x="976" y="219"/>
                </a:cubicBezTo>
                <a:cubicBezTo>
                  <a:pt x="976" y="218"/>
                  <a:pt x="976" y="218"/>
                  <a:pt x="976" y="217"/>
                </a:cubicBezTo>
                <a:cubicBezTo>
                  <a:pt x="975" y="215"/>
                  <a:pt x="972" y="215"/>
                  <a:pt x="968" y="215"/>
                </a:cubicBezTo>
                <a:cubicBezTo>
                  <a:pt x="968" y="214"/>
                  <a:pt x="967" y="214"/>
                  <a:pt x="967" y="213"/>
                </a:cubicBezTo>
                <a:cubicBezTo>
                  <a:pt x="970" y="211"/>
                  <a:pt x="975" y="210"/>
                  <a:pt x="977" y="208"/>
                </a:cubicBezTo>
                <a:cubicBezTo>
                  <a:pt x="979" y="206"/>
                  <a:pt x="980" y="204"/>
                  <a:pt x="980" y="200"/>
                </a:cubicBezTo>
                <a:cubicBezTo>
                  <a:pt x="984" y="200"/>
                  <a:pt x="995" y="199"/>
                  <a:pt x="998" y="197"/>
                </a:cubicBezTo>
                <a:cubicBezTo>
                  <a:pt x="1001" y="197"/>
                  <a:pt x="1001" y="197"/>
                  <a:pt x="1001" y="197"/>
                </a:cubicBezTo>
                <a:cubicBezTo>
                  <a:pt x="1001" y="198"/>
                  <a:pt x="1001" y="198"/>
                  <a:pt x="1001" y="198"/>
                </a:cubicBezTo>
                <a:cubicBezTo>
                  <a:pt x="998" y="201"/>
                  <a:pt x="998" y="201"/>
                  <a:pt x="994" y="202"/>
                </a:cubicBezTo>
                <a:cubicBezTo>
                  <a:pt x="994" y="205"/>
                  <a:pt x="994" y="205"/>
                  <a:pt x="994" y="205"/>
                </a:cubicBezTo>
                <a:cubicBezTo>
                  <a:pt x="997" y="205"/>
                  <a:pt x="998" y="205"/>
                  <a:pt x="999" y="203"/>
                </a:cubicBezTo>
                <a:cubicBezTo>
                  <a:pt x="1000" y="203"/>
                  <a:pt x="1000" y="203"/>
                  <a:pt x="1000" y="203"/>
                </a:cubicBezTo>
                <a:cubicBezTo>
                  <a:pt x="1000" y="205"/>
                  <a:pt x="999" y="205"/>
                  <a:pt x="998" y="206"/>
                </a:cubicBezTo>
                <a:cubicBezTo>
                  <a:pt x="999" y="207"/>
                  <a:pt x="1000" y="210"/>
                  <a:pt x="999" y="212"/>
                </a:cubicBezTo>
                <a:cubicBezTo>
                  <a:pt x="997" y="215"/>
                  <a:pt x="992" y="214"/>
                  <a:pt x="996" y="220"/>
                </a:cubicBezTo>
                <a:cubicBezTo>
                  <a:pt x="993" y="221"/>
                  <a:pt x="991" y="222"/>
                  <a:pt x="989" y="224"/>
                </a:cubicBezTo>
                <a:cubicBezTo>
                  <a:pt x="988" y="224"/>
                  <a:pt x="988" y="224"/>
                  <a:pt x="988" y="224"/>
                </a:cubicBezTo>
                <a:cubicBezTo>
                  <a:pt x="989" y="222"/>
                  <a:pt x="990" y="220"/>
                  <a:pt x="991" y="218"/>
                </a:cubicBezTo>
                <a:cubicBezTo>
                  <a:pt x="990" y="218"/>
                  <a:pt x="990" y="218"/>
                  <a:pt x="990" y="217"/>
                </a:cubicBezTo>
                <a:cubicBezTo>
                  <a:pt x="987" y="219"/>
                  <a:pt x="989" y="217"/>
                  <a:pt x="988" y="220"/>
                </a:cubicBezTo>
                <a:cubicBezTo>
                  <a:pt x="985" y="218"/>
                  <a:pt x="985" y="216"/>
                  <a:pt x="980" y="215"/>
                </a:cubicBezTo>
                <a:close/>
                <a:moveTo>
                  <a:pt x="988" y="255"/>
                </a:moveTo>
                <a:cubicBezTo>
                  <a:pt x="988" y="255"/>
                  <a:pt x="987" y="254"/>
                  <a:pt x="987" y="252"/>
                </a:cubicBezTo>
                <a:cubicBezTo>
                  <a:pt x="989" y="253"/>
                  <a:pt x="990" y="254"/>
                  <a:pt x="988" y="255"/>
                </a:cubicBezTo>
                <a:close/>
                <a:moveTo>
                  <a:pt x="994" y="277"/>
                </a:moveTo>
                <a:cubicBezTo>
                  <a:pt x="992" y="277"/>
                  <a:pt x="992" y="277"/>
                  <a:pt x="992" y="277"/>
                </a:cubicBezTo>
                <a:cubicBezTo>
                  <a:pt x="993" y="274"/>
                  <a:pt x="996" y="271"/>
                  <a:pt x="997" y="268"/>
                </a:cubicBezTo>
                <a:cubicBezTo>
                  <a:pt x="994" y="268"/>
                  <a:pt x="988" y="268"/>
                  <a:pt x="986" y="269"/>
                </a:cubicBezTo>
                <a:cubicBezTo>
                  <a:pt x="986" y="268"/>
                  <a:pt x="985" y="267"/>
                  <a:pt x="985" y="267"/>
                </a:cubicBezTo>
                <a:cubicBezTo>
                  <a:pt x="987" y="264"/>
                  <a:pt x="990" y="261"/>
                  <a:pt x="992" y="259"/>
                </a:cubicBezTo>
                <a:cubicBezTo>
                  <a:pt x="994" y="259"/>
                  <a:pt x="994" y="259"/>
                  <a:pt x="995" y="258"/>
                </a:cubicBezTo>
                <a:cubicBezTo>
                  <a:pt x="997" y="258"/>
                  <a:pt x="997" y="258"/>
                  <a:pt x="997" y="258"/>
                </a:cubicBezTo>
                <a:cubicBezTo>
                  <a:pt x="996" y="260"/>
                  <a:pt x="995" y="261"/>
                  <a:pt x="994" y="263"/>
                </a:cubicBezTo>
                <a:cubicBezTo>
                  <a:pt x="994" y="265"/>
                  <a:pt x="994" y="265"/>
                  <a:pt x="994" y="267"/>
                </a:cubicBezTo>
                <a:cubicBezTo>
                  <a:pt x="998" y="266"/>
                  <a:pt x="997" y="266"/>
                  <a:pt x="998" y="263"/>
                </a:cubicBezTo>
                <a:cubicBezTo>
                  <a:pt x="1001" y="264"/>
                  <a:pt x="1004" y="261"/>
                  <a:pt x="1007" y="263"/>
                </a:cubicBezTo>
                <a:cubicBezTo>
                  <a:pt x="1007" y="264"/>
                  <a:pt x="1007" y="265"/>
                  <a:pt x="1008" y="266"/>
                </a:cubicBezTo>
                <a:cubicBezTo>
                  <a:pt x="1010" y="266"/>
                  <a:pt x="1009" y="264"/>
                  <a:pt x="1010" y="264"/>
                </a:cubicBezTo>
                <a:cubicBezTo>
                  <a:pt x="1014" y="266"/>
                  <a:pt x="1024" y="263"/>
                  <a:pt x="1029" y="261"/>
                </a:cubicBezTo>
                <a:cubicBezTo>
                  <a:pt x="1034" y="263"/>
                  <a:pt x="1034" y="263"/>
                  <a:pt x="1034" y="263"/>
                </a:cubicBezTo>
                <a:cubicBezTo>
                  <a:pt x="1036" y="262"/>
                  <a:pt x="1037" y="260"/>
                  <a:pt x="1039" y="259"/>
                </a:cubicBezTo>
                <a:cubicBezTo>
                  <a:pt x="1045" y="261"/>
                  <a:pt x="1048" y="260"/>
                  <a:pt x="1056" y="260"/>
                </a:cubicBezTo>
                <a:cubicBezTo>
                  <a:pt x="1057" y="258"/>
                  <a:pt x="1058" y="258"/>
                  <a:pt x="1059" y="255"/>
                </a:cubicBezTo>
                <a:cubicBezTo>
                  <a:pt x="1063" y="255"/>
                  <a:pt x="1063" y="255"/>
                  <a:pt x="1063" y="255"/>
                </a:cubicBezTo>
                <a:cubicBezTo>
                  <a:pt x="1063" y="252"/>
                  <a:pt x="1063" y="252"/>
                  <a:pt x="1063" y="252"/>
                </a:cubicBezTo>
                <a:cubicBezTo>
                  <a:pt x="1060" y="253"/>
                  <a:pt x="1060" y="253"/>
                  <a:pt x="1059" y="253"/>
                </a:cubicBezTo>
                <a:cubicBezTo>
                  <a:pt x="1058" y="252"/>
                  <a:pt x="1058" y="252"/>
                  <a:pt x="1057" y="250"/>
                </a:cubicBezTo>
                <a:cubicBezTo>
                  <a:pt x="1057" y="250"/>
                  <a:pt x="1056" y="250"/>
                  <a:pt x="1056" y="250"/>
                </a:cubicBezTo>
                <a:cubicBezTo>
                  <a:pt x="1057" y="249"/>
                  <a:pt x="1057" y="249"/>
                  <a:pt x="1058" y="249"/>
                </a:cubicBezTo>
                <a:cubicBezTo>
                  <a:pt x="1060" y="247"/>
                  <a:pt x="1071" y="248"/>
                  <a:pt x="1073" y="251"/>
                </a:cubicBezTo>
                <a:cubicBezTo>
                  <a:pt x="1078" y="251"/>
                  <a:pt x="1079" y="247"/>
                  <a:pt x="1081" y="244"/>
                </a:cubicBezTo>
                <a:cubicBezTo>
                  <a:pt x="1086" y="245"/>
                  <a:pt x="1089" y="245"/>
                  <a:pt x="1094" y="242"/>
                </a:cubicBezTo>
                <a:cubicBezTo>
                  <a:pt x="1094" y="243"/>
                  <a:pt x="1095" y="243"/>
                  <a:pt x="1096" y="244"/>
                </a:cubicBezTo>
                <a:cubicBezTo>
                  <a:pt x="1094" y="247"/>
                  <a:pt x="1092" y="250"/>
                  <a:pt x="1092" y="255"/>
                </a:cubicBezTo>
                <a:cubicBezTo>
                  <a:pt x="1096" y="255"/>
                  <a:pt x="1096" y="255"/>
                  <a:pt x="1096" y="255"/>
                </a:cubicBezTo>
                <a:cubicBezTo>
                  <a:pt x="1096" y="252"/>
                  <a:pt x="1096" y="250"/>
                  <a:pt x="1098" y="249"/>
                </a:cubicBezTo>
                <a:cubicBezTo>
                  <a:pt x="1098" y="247"/>
                  <a:pt x="1098" y="247"/>
                  <a:pt x="1098" y="247"/>
                </a:cubicBezTo>
                <a:cubicBezTo>
                  <a:pt x="1100" y="248"/>
                  <a:pt x="1101" y="250"/>
                  <a:pt x="1103" y="247"/>
                </a:cubicBezTo>
                <a:cubicBezTo>
                  <a:pt x="1106" y="248"/>
                  <a:pt x="1106" y="249"/>
                  <a:pt x="1106" y="251"/>
                </a:cubicBezTo>
                <a:cubicBezTo>
                  <a:pt x="1109" y="251"/>
                  <a:pt x="1110" y="249"/>
                  <a:pt x="1112" y="248"/>
                </a:cubicBezTo>
                <a:cubicBezTo>
                  <a:pt x="1112" y="248"/>
                  <a:pt x="1115" y="251"/>
                  <a:pt x="1120" y="248"/>
                </a:cubicBezTo>
                <a:cubicBezTo>
                  <a:pt x="1124" y="248"/>
                  <a:pt x="1124" y="248"/>
                  <a:pt x="1126" y="250"/>
                </a:cubicBezTo>
                <a:cubicBezTo>
                  <a:pt x="1127" y="251"/>
                  <a:pt x="1126" y="251"/>
                  <a:pt x="1127" y="252"/>
                </a:cubicBezTo>
                <a:cubicBezTo>
                  <a:pt x="1124" y="255"/>
                  <a:pt x="1121" y="253"/>
                  <a:pt x="1118" y="253"/>
                </a:cubicBezTo>
                <a:cubicBezTo>
                  <a:pt x="1116" y="254"/>
                  <a:pt x="1111" y="257"/>
                  <a:pt x="1109" y="258"/>
                </a:cubicBezTo>
                <a:cubicBezTo>
                  <a:pt x="1103" y="260"/>
                  <a:pt x="1097" y="258"/>
                  <a:pt x="1094" y="259"/>
                </a:cubicBezTo>
                <a:cubicBezTo>
                  <a:pt x="1090" y="260"/>
                  <a:pt x="1085" y="263"/>
                  <a:pt x="1081" y="264"/>
                </a:cubicBezTo>
                <a:cubicBezTo>
                  <a:pt x="1080" y="266"/>
                  <a:pt x="1080" y="266"/>
                  <a:pt x="1080" y="267"/>
                </a:cubicBezTo>
                <a:cubicBezTo>
                  <a:pt x="1080" y="268"/>
                  <a:pt x="1080" y="267"/>
                  <a:pt x="1081" y="268"/>
                </a:cubicBezTo>
                <a:cubicBezTo>
                  <a:pt x="1082" y="269"/>
                  <a:pt x="1084" y="269"/>
                  <a:pt x="1086" y="269"/>
                </a:cubicBezTo>
                <a:cubicBezTo>
                  <a:pt x="1085" y="270"/>
                  <a:pt x="1085" y="270"/>
                  <a:pt x="1083" y="270"/>
                </a:cubicBezTo>
                <a:cubicBezTo>
                  <a:pt x="1083" y="274"/>
                  <a:pt x="1083" y="274"/>
                  <a:pt x="1081" y="276"/>
                </a:cubicBezTo>
                <a:cubicBezTo>
                  <a:pt x="1081" y="282"/>
                  <a:pt x="1084" y="278"/>
                  <a:pt x="1087" y="282"/>
                </a:cubicBezTo>
                <a:cubicBezTo>
                  <a:pt x="1091" y="281"/>
                  <a:pt x="1090" y="280"/>
                  <a:pt x="1093" y="279"/>
                </a:cubicBezTo>
                <a:cubicBezTo>
                  <a:pt x="1093" y="279"/>
                  <a:pt x="1093" y="279"/>
                  <a:pt x="1094" y="280"/>
                </a:cubicBezTo>
                <a:cubicBezTo>
                  <a:pt x="1093" y="290"/>
                  <a:pt x="1087" y="285"/>
                  <a:pt x="1083" y="293"/>
                </a:cubicBezTo>
                <a:cubicBezTo>
                  <a:pt x="1082" y="293"/>
                  <a:pt x="1082" y="292"/>
                  <a:pt x="1080" y="292"/>
                </a:cubicBezTo>
                <a:cubicBezTo>
                  <a:pt x="1080" y="291"/>
                  <a:pt x="1081" y="290"/>
                  <a:pt x="1082" y="289"/>
                </a:cubicBezTo>
                <a:cubicBezTo>
                  <a:pt x="1081" y="287"/>
                  <a:pt x="1081" y="287"/>
                  <a:pt x="1081" y="286"/>
                </a:cubicBezTo>
                <a:cubicBezTo>
                  <a:pt x="1078" y="285"/>
                  <a:pt x="1075" y="286"/>
                  <a:pt x="1072" y="285"/>
                </a:cubicBezTo>
                <a:cubicBezTo>
                  <a:pt x="1067" y="284"/>
                  <a:pt x="1060" y="283"/>
                  <a:pt x="1054" y="282"/>
                </a:cubicBezTo>
                <a:cubicBezTo>
                  <a:pt x="1046" y="280"/>
                  <a:pt x="1038" y="285"/>
                  <a:pt x="1033" y="285"/>
                </a:cubicBezTo>
                <a:cubicBezTo>
                  <a:pt x="1033" y="284"/>
                  <a:pt x="1032" y="283"/>
                  <a:pt x="1031" y="283"/>
                </a:cubicBezTo>
                <a:cubicBezTo>
                  <a:pt x="1025" y="281"/>
                  <a:pt x="1022" y="286"/>
                  <a:pt x="1019" y="283"/>
                </a:cubicBezTo>
                <a:cubicBezTo>
                  <a:pt x="1017" y="283"/>
                  <a:pt x="1017" y="283"/>
                  <a:pt x="1015" y="284"/>
                </a:cubicBezTo>
                <a:cubicBezTo>
                  <a:pt x="1015" y="286"/>
                  <a:pt x="1015" y="288"/>
                  <a:pt x="1016" y="289"/>
                </a:cubicBezTo>
                <a:cubicBezTo>
                  <a:pt x="1018" y="291"/>
                  <a:pt x="1022" y="291"/>
                  <a:pt x="1027" y="293"/>
                </a:cubicBezTo>
                <a:cubicBezTo>
                  <a:pt x="1021" y="297"/>
                  <a:pt x="996" y="301"/>
                  <a:pt x="991" y="298"/>
                </a:cubicBezTo>
                <a:cubicBezTo>
                  <a:pt x="989" y="298"/>
                  <a:pt x="989" y="298"/>
                  <a:pt x="989" y="298"/>
                </a:cubicBezTo>
                <a:cubicBezTo>
                  <a:pt x="989" y="294"/>
                  <a:pt x="990" y="294"/>
                  <a:pt x="992" y="291"/>
                </a:cubicBezTo>
                <a:cubicBezTo>
                  <a:pt x="995" y="291"/>
                  <a:pt x="995" y="291"/>
                  <a:pt x="995" y="291"/>
                </a:cubicBezTo>
                <a:cubicBezTo>
                  <a:pt x="994" y="293"/>
                  <a:pt x="994" y="293"/>
                  <a:pt x="994" y="296"/>
                </a:cubicBezTo>
                <a:cubicBezTo>
                  <a:pt x="996" y="296"/>
                  <a:pt x="997" y="296"/>
                  <a:pt x="998" y="295"/>
                </a:cubicBezTo>
                <a:cubicBezTo>
                  <a:pt x="1000" y="295"/>
                  <a:pt x="1000" y="295"/>
                  <a:pt x="1000" y="295"/>
                </a:cubicBezTo>
                <a:cubicBezTo>
                  <a:pt x="999" y="293"/>
                  <a:pt x="1000" y="293"/>
                  <a:pt x="998" y="292"/>
                </a:cubicBezTo>
                <a:cubicBezTo>
                  <a:pt x="1001" y="290"/>
                  <a:pt x="1004" y="290"/>
                  <a:pt x="1007" y="288"/>
                </a:cubicBezTo>
                <a:cubicBezTo>
                  <a:pt x="1008" y="288"/>
                  <a:pt x="1008" y="288"/>
                  <a:pt x="1009" y="287"/>
                </a:cubicBezTo>
                <a:cubicBezTo>
                  <a:pt x="1008" y="287"/>
                  <a:pt x="1008" y="287"/>
                  <a:pt x="1008" y="286"/>
                </a:cubicBezTo>
                <a:cubicBezTo>
                  <a:pt x="1002" y="287"/>
                  <a:pt x="996" y="288"/>
                  <a:pt x="994" y="287"/>
                </a:cubicBezTo>
                <a:cubicBezTo>
                  <a:pt x="993" y="287"/>
                  <a:pt x="992" y="285"/>
                  <a:pt x="992" y="285"/>
                </a:cubicBezTo>
                <a:cubicBezTo>
                  <a:pt x="989" y="284"/>
                  <a:pt x="987" y="287"/>
                  <a:pt x="986" y="286"/>
                </a:cubicBezTo>
                <a:cubicBezTo>
                  <a:pt x="984" y="286"/>
                  <a:pt x="985" y="286"/>
                  <a:pt x="983" y="285"/>
                </a:cubicBezTo>
                <a:cubicBezTo>
                  <a:pt x="988" y="280"/>
                  <a:pt x="996" y="281"/>
                  <a:pt x="1004" y="281"/>
                </a:cubicBezTo>
                <a:cubicBezTo>
                  <a:pt x="1004" y="277"/>
                  <a:pt x="1004" y="277"/>
                  <a:pt x="1004" y="277"/>
                </a:cubicBezTo>
                <a:cubicBezTo>
                  <a:pt x="1001" y="277"/>
                  <a:pt x="996" y="279"/>
                  <a:pt x="994" y="277"/>
                </a:cubicBezTo>
                <a:close/>
                <a:moveTo>
                  <a:pt x="1008" y="313"/>
                </a:moveTo>
                <a:cubicBezTo>
                  <a:pt x="1008" y="315"/>
                  <a:pt x="1008" y="315"/>
                  <a:pt x="1008" y="315"/>
                </a:cubicBezTo>
                <a:cubicBezTo>
                  <a:pt x="1005" y="315"/>
                  <a:pt x="1005" y="315"/>
                  <a:pt x="1005" y="315"/>
                </a:cubicBezTo>
                <a:cubicBezTo>
                  <a:pt x="1005" y="314"/>
                  <a:pt x="1006" y="313"/>
                  <a:pt x="1006" y="312"/>
                </a:cubicBezTo>
                <a:cubicBezTo>
                  <a:pt x="1006" y="312"/>
                  <a:pt x="1007" y="313"/>
                  <a:pt x="1008" y="313"/>
                </a:cubicBezTo>
                <a:close/>
                <a:moveTo>
                  <a:pt x="1002" y="301"/>
                </a:moveTo>
                <a:cubicBezTo>
                  <a:pt x="1002" y="302"/>
                  <a:pt x="1002" y="302"/>
                  <a:pt x="1002" y="302"/>
                </a:cubicBezTo>
                <a:cubicBezTo>
                  <a:pt x="1002" y="302"/>
                  <a:pt x="1001" y="302"/>
                  <a:pt x="1001" y="302"/>
                </a:cubicBezTo>
                <a:cubicBezTo>
                  <a:pt x="999" y="302"/>
                  <a:pt x="999" y="302"/>
                  <a:pt x="999" y="302"/>
                </a:cubicBezTo>
                <a:cubicBezTo>
                  <a:pt x="999" y="301"/>
                  <a:pt x="999" y="301"/>
                  <a:pt x="999" y="301"/>
                </a:cubicBezTo>
                <a:lnTo>
                  <a:pt x="1002" y="301"/>
                </a:lnTo>
                <a:close/>
                <a:moveTo>
                  <a:pt x="984" y="335"/>
                </a:moveTo>
                <a:cubicBezTo>
                  <a:pt x="993" y="333"/>
                  <a:pt x="1005" y="332"/>
                  <a:pt x="1008" y="335"/>
                </a:cubicBezTo>
                <a:cubicBezTo>
                  <a:pt x="1011" y="334"/>
                  <a:pt x="1010" y="334"/>
                  <a:pt x="1011" y="332"/>
                </a:cubicBezTo>
                <a:cubicBezTo>
                  <a:pt x="1016" y="332"/>
                  <a:pt x="1015" y="333"/>
                  <a:pt x="1019" y="334"/>
                </a:cubicBezTo>
                <a:cubicBezTo>
                  <a:pt x="1017" y="336"/>
                  <a:pt x="1016" y="335"/>
                  <a:pt x="1014" y="338"/>
                </a:cubicBezTo>
                <a:cubicBezTo>
                  <a:pt x="1013" y="338"/>
                  <a:pt x="1013" y="338"/>
                  <a:pt x="1013" y="338"/>
                </a:cubicBezTo>
                <a:cubicBezTo>
                  <a:pt x="1016" y="342"/>
                  <a:pt x="1017" y="338"/>
                  <a:pt x="1016" y="343"/>
                </a:cubicBezTo>
                <a:cubicBezTo>
                  <a:pt x="1023" y="343"/>
                  <a:pt x="1024" y="342"/>
                  <a:pt x="1029" y="341"/>
                </a:cubicBezTo>
                <a:cubicBezTo>
                  <a:pt x="1029" y="344"/>
                  <a:pt x="1029" y="344"/>
                  <a:pt x="1029" y="344"/>
                </a:cubicBezTo>
                <a:cubicBezTo>
                  <a:pt x="1025" y="345"/>
                  <a:pt x="1025" y="345"/>
                  <a:pt x="1021" y="344"/>
                </a:cubicBezTo>
                <a:cubicBezTo>
                  <a:pt x="1021" y="348"/>
                  <a:pt x="1021" y="348"/>
                  <a:pt x="1021" y="348"/>
                </a:cubicBezTo>
                <a:cubicBezTo>
                  <a:pt x="1020" y="348"/>
                  <a:pt x="1020" y="348"/>
                  <a:pt x="1020" y="348"/>
                </a:cubicBezTo>
                <a:cubicBezTo>
                  <a:pt x="1018" y="350"/>
                  <a:pt x="1013" y="350"/>
                  <a:pt x="1011" y="351"/>
                </a:cubicBezTo>
                <a:cubicBezTo>
                  <a:pt x="1010" y="349"/>
                  <a:pt x="1010" y="349"/>
                  <a:pt x="1010" y="347"/>
                </a:cubicBezTo>
                <a:cubicBezTo>
                  <a:pt x="1006" y="347"/>
                  <a:pt x="1006" y="347"/>
                  <a:pt x="1005" y="349"/>
                </a:cubicBezTo>
                <a:cubicBezTo>
                  <a:pt x="1001" y="349"/>
                  <a:pt x="1000" y="349"/>
                  <a:pt x="998" y="347"/>
                </a:cubicBezTo>
                <a:cubicBezTo>
                  <a:pt x="997" y="346"/>
                  <a:pt x="999" y="345"/>
                  <a:pt x="999" y="342"/>
                </a:cubicBezTo>
                <a:cubicBezTo>
                  <a:pt x="994" y="342"/>
                  <a:pt x="989" y="340"/>
                  <a:pt x="984" y="338"/>
                </a:cubicBezTo>
                <a:lnTo>
                  <a:pt x="984" y="335"/>
                </a:lnTo>
                <a:close/>
                <a:moveTo>
                  <a:pt x="357" y="23"/>
                </a:moveTo>
                <a:cubicBezTo>
                  <a:pt x="355" y="24"/>
                  <a:pt x="353" y="24"/>
                  <a:pt x="351" y="24"/>
                </a:cubicBezTo>
                <a:cubicBezTo>
                  <a:pt x="351" y="25"/>
                  <a:pt x="350" y="25"/>
                  <a:pt x="350" y="25"/>
                </a:cubicBezTo>
                <a:cubicBezTo>
                  <a:pt x="350" y="27"/>
                  <a:pt x="350" y="27"/>
                  <a:pt x="351" y="28"/>
                </a:cubicBezTo>
                <a:cubicBezTo>
                  <a:pt x="352" y="29"/>
                  <a:pt x="352" y="29"/>
                  <a:pt x="354" y="29"/>
                </a:cubicBezTo>
                <a:cubicBezTo>
                  <a:pt x="354" y="26"/>
                  <a:pt x="354" y="26"/>
                  <a:pt x="354" y="26"/>
                </a:cubicBezTo>
                <a:cubicBezTo>
                  <a:pt x="356" y="27"/>
                  <a:pt x="356" y="29"/>
                  <a:pt x="358" y="30"/>
                </a:cubicBezTo>
                <a:cubicBezTo>
                  <a:pt x="360" y="32"/>
                  <a:pt x="360" y="30"/>
                  <a:pt x="362" y="31"/>
                </a:cubicBezTo>
                <a:cubicBezTo>
                  <a:pt x="364" y="31"/>
                  <a:pt x="364" y="31"/>
                  <a:pt x="365" y="30"/>
                </a:cubicBezTo>
                <a:cubicBezTo>
                  <a:pt x="366" y="29"/>
                  <a:pt x="366" y="30"/>
                  <a:pt x="366" y="28"/>
                </a:cubicBezTo>
                <a:cubicBezTo>
                  <a:pt x="362" y="27"/>
                  <a:pt x="359" y="26"/>
                  <a:pt x="357" y="23"/>
                </a:cubicBezTo>
                <a:close/>
                <a:moveTo>
                  <a:pt x="399" y="27"/>
                </a:moveTo>
                <a:cubicBezTo>
                  <a:pt x="395" y="27"/>
                  <a:pt x="395" y="27"/>
                  <a:pt x="395" y="27"/>
                </a:cubicBezTo>
                <a:cubicBezTo>
                  <a:pt x="395" y="31"/>
                  <a:pt x="395" y="31"/>
                  <a:pt x="395" y="31"/>
                </a:cubicBezTo>
                <a:cubicBezTo>
                  <a:pt x="399" y="31"/>
                  <a:pt x="399" y="31"/>
                  <a:pt x="399" y="31"/>
                </a:cubicBezTo>
                <a:lnTo>
                  <a:pt x="399" y="27"/>
                </a:lnTo>
                <a:close/>
                <a:moveTo>
                  <a:pt x="408" y="29"/>
                </a:moveTo>
                <a:cubicBezTo>
                  <a:pt x="406" y="28"/>
                  <a:pt x="406" y="28"/>
                  <a:pt x="403" y="28"/>
                </a:cubicBezTo>
                <a:cubicBezTo>
                  <a:pt x="403" y="30"/>
                  <a:pt x="404" y="30"/>
                  <a:pt x="404" y="32"/>
                </a:cubicBezTo>
                <a:cubicBezTo>
                  <a:pt x="405" y="32"/>
                  <a:pt x="405" y="33"/>
                  <a:pt x="406" y="33"/>
                </a:cubicBezTo>
                <a:cubicBezTo>
                  <a:pt x="407" y="32"/>
                  <a:pt x="407" y="30"/>
                  <a:pt x="408" y="29"/>
                </a:cubicBezTo>
                <a:close/>
                <a:moveTo>
                  <a:pt x="427" y="31"/>
                </a:moveTo>
                <a:cubicBezTo>
                  <a:pt x="427" y="28"/>
                  <a:pt x="427" y="28"/>
                  <a:pt x="427" y="28"/>
                </a:cubicBezTo>
                <a:cubicBezTo>
                  <a:pt x="423" y="28"/>
                  <a:pt x="423" y="28"/>
                  <a:pt x="423" y="28"/>
                </a:cubicBezTo>
                <a:cubicBezTo>
                  <a:pt x="424" y="30"/>
                  <a:pt x="423" y="29"/>
                  <a:pt x="424" y="30"/>
                </a:cubicBezTo>
                <a:cubicBezTo>
                  <a:pt x="425" y="31"/>
                  <a:pt x="425" y="31"/>
                  <a:pt x="427" y="31"/>
                </a:cubicBezTo>
                <a:close/>
                <a:moveTo>
                  <a:pt x="247" y="38"/>
                </a:moveTo>
                <a:cubicBezTo>
                  <a:pt x="248" y="38"/>
                  <a:pt x="253" y="37"/>
                  <a:pt x="255" y="36"/>
                </a:cubicBezTo>
                <a:cubicBezTo>
                  <a:pt x="256" y="36"/>
                  <a:pt x="256" y="36"/>
                  <a:pt x="256" y="36"/>
                </a:cubicBezTo>
                <a:cubicBezTo>
                  <a:pt x="256" y="33"/>
                  <a:pt x="256" y="36"/>
                  <a:pt x="255" y="34"/>
                </a:cubicBezTo>
                <a:cubicBezTo>
                  <a:pt x="249" y="33"/>
                  <a:pt x="253" y="33"/>
                  <a:pt x="250" y="32"/>
                </a:cubicBezTo>
                <a:cubicBezTo>
                  <a:pt x="249" y="34"/>
                  <a:pt x="248" y="33"/>
                  <a:pt x="247" y="36"/>
                </a:cubicBezTo>
                <a:cubicBezTo>
                  <a:pt x="246" y="37"/>
                  <a:pt x="246" y="36"/>
                  <a:pt x="247" y="38"/>
                </a:cubicBezTo>
                <a:close/>
                <a:moveTo>
                  <a:pt x="250" y="37"/>
                </a:moveTo>
                <a:cubicBezTo>
                  <a:pt x="248" y="36"/>
                  <a:pt x="249" y="36"/>
                  <a:pt x="248" y="36"/>
                </a:cubicBezTo>
                <a:cubicBezTo>
                  <a:pt x="250" y="36"/>
                  <a:pt x="249" y="36"/>
                  <a:pt x="250" y="37"/>
                </a:cubicBezTo>
                <a:close/>
                <a:moveTo>
                  <a:pt x="221" y="34"/>
                </a:moveTo>
                <a:cubicBezTo>
                  <a:pt x="221" y="36"/>
                  <a:pt x="221" y="36"/>
                  <a:pt x="221" y="36"/>
                </a:cubicBezTo>
                <a:cubicBezTo>
                  <a:pt x="224" y="36"/>
                  <a:pt x="227" y="36"/>
                  <a:pt x="229" y="35"/>
                </a:cubicBezTo>
                <a:cubicBezTo>
                  <a:pt x="231" y="35"/>
                  <a:pt x="231" y="35"/>
                  <a:pt x="231" y="35"/>
                </a:cubicBezTo>
                <a:cubicBezTo>
                  <a:pt x="231" y="33"/>
                  <a:pt x="231" y="33"/>
                  <a:pt x="231" y="33"/>
                </a:cubicBezTo>
                <a:cubicBezTo>
                  <a:pt x="223" y="33"/>
                  <a:pt x="223" y="33"/>
                  <a:pt x="223" y="33"/>
                </a:cubicBezTo>
                <a:cubicBezTo>
                  <a:pt x="222" y="34"/>
                  <a:pt x="223" y="33"/>
                  <a:pt x="221" y="34"/>
                </a:cubicBezTo>
                <a:close/>
                <a:moveTo>
                  <a:pt x="242" y="36"/>
                </a:moveTo>
                <a:cubicBezTo>
                  <a:pt x="242" y="33"/>
                  <a:pt x="242" y="33"/>
                  <a:pt x="242" y="33"/>
                </a:cubicBezTo>
                <a:cubicBezTo>
                  <a:pt x="240" y="33"/>
                  <a:pt x="240" y="33"/>
                  <a:pt x="240" y="33"/>
                </a:cubicBezTo>
                <a:cubicBezTo>
                  <a:pt x="240" y="33"/>
                  <a:pt x="240" y="33"/>
                  <a:pt x="239" y="34"/>
                </a:cubicBezTo>
                <a:cubicBezTo>
                  <a:pt x="241" y="36"/>
                  <a:pt x="239" y="35"/>
                  <a:pt x="242" y="36"/>
                </a:cubicBezTo>
                <a:close/>
                <a:moveTo>
                  <a:pt x="808" y="37"/>
                </a:moveTo>
                <a:cubicBezTo>
                  <a:pt x="810" y="36"/>
                  <a:pt x="810" y="36"/>
                  <a:pt x="811" y="36"/>
                </a:cubicBezTo>
                <a:cubicBezTo>
                  <a:pt x="812" y="36"/>
                  <a:pt x="812" y="36"/>
                  <a:pt x="812" y="36"/>
                </a:cubicBezTo>
                <a:cubicBezTo>
                  <a:pt x="812" y="34"/>
                  <a:pt x="812" y="34"/>
                  <a:pt x="812" y="34"/>
                </a:cubicBezTo>
                <a:cubicBezTo>
                  <a:pt x="810" y="33"/>
                  <a:pt x="807" y="33"/>
                  <a:pt x="805" y="33"/>
                </a:cubicBezTo>
                <a:cubicBezTo>
                  <a:pt x="806" y="34"/>
                  <a:pt x="806" y="35"/>
                  <a:pt x="806" y="36"/>
                </a:cubicBezTo>
                <a:cubicBezTo>
                  <a:pt x="808" y="36"/>
                  <a:pt x="807" y="36"/>
                  <a:pt x="808" y="37"/>
                </a:cubicBezTo>
                <a:close/>
                <a:moveTo>
                  <a:pt x="574" y="37"/>
                </a:moveTo>
                <a:cubicBezTo>
                  <a:pt x="576" y="37"/>
                  <a:pt x="576" y="37"/>
                  <a:pt x="577" y="38"/>
                </a:cubicBezTo>
                <a:cubicBezTo>
                  <a:pt x="580" y="36"/>
                  <a:pt x="578" y="38"/>
                  <a:pt x="579" y="35"/>
                </a:cubicBezTo>
                <a:cubicBezTo>
                  <a:pt x="577" y="34"/>
                  <a:pt x="577" y="34"/>
                  <a:pt x="576" y="34"/>
                </a:cubicBezTo>
                <a:cubicBezTo>
                  <a:pt x="574" y="35"/>
                  <a:pt x="575" y="34"/>
                  <a:pt x="574" y="37"/>
                </a:cubicBezTo>
                <a:close/>
                <a:moveTo>
                  <a:pt x="622" y="40"/>
                </a:moveTo>
                <a:cubicBezTo>
                  <a:pt x="623" y="40"/>
                  <a:pt x="623" y="40"/>
                  <a:pt x="623" y="40"/>
                </a:cubicBezTo>
                <a:cubicBezTo>
                  <a:pt x="622" y="38"/>
                  <a:pt x="622" y="38"/>
                  <a:pt x="619" y="37"/>
                </a:cubicBezTo>
                <a:cubicBezTo>
                  <a:pt x="618" y="38"/>
                  <a:pt x="618" y="39"/>
                  <a:pt x="617" y="40"/>
                </a:cubicBezTo>
                <a:cubicBezTo>
                  <a:pt x="617" y="41"/>
                  <a:pt x="618" y="41"/>
                  <a:pt x="618" y="41"/>
                </a:cubicBezTo>
                <a:cubicBezTo>
                  <a:pt x="620" y="41"/>
                  <a:pt x="621" y="41"/>
                  <a:pt x="622" y="40"/>
                </a:cubicBezTo>
                <a:close/>
                <a:moveTo>
                  <a:pt x="639" y="38"/>
                </a:moveTo>
                <a:cubicBezTo>
                  <a:pt x="636" y="38"/>
                  <a:pt x="636" y="38"/>
                  <a:pt x="636" y="38"/>
                </a:cubicBezTo>
                <a:cubicBezTo>
                  <a:pt x="636" y="39"/>
                  <a:pt x="635" y="39"/>
                  <a:pt x="635" y="39"/>
                </a:cubicBezTo>
                <a:cubicBezTo>
                  <a:pt x="636" y="41"/>
                  <a:pt x="635" y="40"/>
                  <a:pt x="636" y="41"/>
                </a:cubicBezTo>
                <a:cubicBezTo>
                  <a:pt x="637" y="42"/>
                  <a:pt x="637" y="42"/>
                  <a:pt x="639" y="42"/>
                </a:cubicBezTo>
                <a:lnTo>
                  <a:pt x="639" y="38"/>
                </a:lnTo>
                <a:close/>
                <a:moveTo>
                  <a:pt x="383" y="40"/>
                </a:moveTo>
                <a:cubicBezTo>
                  <a:pt x="378" y="40"/>
                  <a:pt x="378" y="40"/>
                  <a:pt x="378" y="40"/>
                </a:cubicBezTo>
                <a:cubicBezTo>
                  <a:pt x="379" y="46"/>
                  <a:pt x="381" y="45"/>
                  <a:pt x="384" y="48"/>
                </a:cubicBezTo>
                <a:cubicBezTo>
                  <a:pt x="387" y="47"/>
                  <a:pt x="386" y="48"/>
                  <a:pt x="387" y="46"/>
                </a:cubicBezTo>
                <a:cubicBezTo>
                  <a:pt x="388" y="46"/>
                  <a:pt x="388" y="46"/>
                  <a:pt x="388" y="46"/>
                </a:cubicBezTo>
                <a:cubicBezTo>
                  <a:pt x="387" y="43"/>
                  <a:pt x="385" y="43"/>
                  <a:pt x="383" y="40"/>
                </a:cubicBezTo>
                <a:close/>
                <a:moveTo>
                  <a:pt x="402" y="49"/>
                </a:moveTo>
                <a:cubicBezTo>
                  <a:pt x="404" y="48"/>
                  <a:pt x="404" y="48"/>
                  <a:pt x="406" y="47"/>
                </a:cubicBezTo>
                <a:cubicBezTo>
                  <a:pt x="406" y="45"/>
                  <a:pt x="407" y="43"/>
                  <a:pt x="407" y="40"/>
                </a:cubicBezTo>
                <a:cubicBezTo>
                  <a:pt x="403" y="41"/>
                  <a:pt x="401" y="42"/>
                  <a:pt x="395" y="42"/>
                </a:cubicBezTo>
                <a:cubicBezTo>
                  <a:pt x="395" y="45"/>
                  <a:pt x="395" y="45"/>
                  <a:pt x="395" y="45"/>
                </a:cubicBezTo>
                <a:cubicBezTo>
                  <a:pt x="400" y="45"/>
                  <a:pt x="401" y="45"/>
                  <a:pt x="402" y="49"/>
                </a:cubicBezTo>
                <a:close/>
                <a:moveTo>
                  <a:pt x="429" y="40"/>
                </a:moveTo>
                <a:cubicBezTo>
                  <a:pt x="425" y="41"/>
                  <a:pt x="425" y="42"/>
                  <a:pt x="423" y="44"/>
                </a:cubicBezTo>
                <a:cubicBezTo>
                  <a:pt x="423" y="48"/>
                  <a:pt x="424" y="49"/>
                  <a:pt x="426" y="52"/>
                </a:cubicBezTo>
                <a:cubicBezTo>
                  <a:pt x="429" y="51"/>
                  <a:pt x="428" y="51"/>
                  <a:pt x="431" y="49"/>
                </a:cubicBezTo>
                <a:cubicBezTo>
                  <a:pt x="429" y="48"/>
                  <a:pt x="430" y="48"/>
                  <a:pt x="428" y="48"/>
                </a:cubicBezTo>
                <a:cubicBezTo>
                  <a:pt x="427" y="44"/>
                  <a:pt x="427" y="44"/>
                  <a:pt x="429" y="42"/>
                </a:cubicBezTo>
                <a:lnTo>
                  <a:pt x="429" y="40"/>
                </a:lnTo>
                <a:close/>
                <a:moveTo>
                  <a:pt x="943" y="41"/>
                </a:moveTo>
                <a:cubicBezTo>
                  <a:pt x="941" y="41"/>
                  <a:pt x="941" y="41"/>
                  <a:pt x="941" y="41"/>
                </a:cubicBezTo>
                <a:cubicBezTo>
                  <a:pt x="941" y="45"/>
                  <a:pt x="941" y="45"/>
                  <a:pt x="941" y="45"/>
                </a:cubicBezTo>
                <a:cubicBezTo>
                  <a:pt x="943" y="45"/>
                  <a:pt x="943" y="45"/>
                  <a:pt x="943" y="45"/>
                </a:cubicBezTo>
                <a:lnTo>
                  <a:pt x="943" y="41"/>
                </a:lnTo>
                <a:close/>
                <a:moveTo>
                  <a:pt x="684" y="46"/>
                </a:moveTo>
                <a:cubicBezTo>
                  <a:pt x="684" y="46"/>
                  <a:pt x="685" y="45"/>
                  <a:pt x="685" y="45"/>
                </a:cubicBezTo>
                <a:cubicBezTo>
                  <a:pt x="684" y="45"/>
                  <a:pt x="684" y="45"/>
                  <a:pt x="684" y="45"/>
                </a:cubicBezTo>
                <a:cubicBezTo>
                  <a:pt x="684" y="43"/>
                  <a:pt x="684" y="43"/>
                  <a:pt x="684" y="43"/>
                </a:cubicBezTo>
                <a:cubicBezTo>
                  <a:pt x="679" y="43"/>
                  <a:pt x="679" y="43"/>
                  <a:pt x="679" y="43"/>
                </a:cubicBezTo>
                <a:cubicBezTo>
                  <a:pt x="680" y="45"/>
                  <a:pt x="680" y="45"/>
                  <a:pt x="681" y="47"/>
                </a:cubicBezTo>
                <a:cubicBezTo>
                  <a:pt x="683" y="47"/>
                  <a:pt x="683" y="47"/>
                  <a:pt x="684" y="46"/>
                </a:cubicBezTo>
                <a:close/>
                <a:moveTo>
                  <a:pt x="720" y="47"/>
                </a:moveTo>
                <a:cubicBezTo>
                  <a:pt x="721" y="47"/>
                  <a:pt x="721" y="47"/>
                  <a:pt x="721" y="47"/>
                </a:cubicBezTo>
                <a:cubicBezTo>
                  <a:pt x="719" y="43"/>
                  <a:pt x="697" y="43"/>
                  <a:pt x="694" y="45"/>
                </a:cubicBezTo>
                <a:cubicBezTo>
                  <a:pt x="691" y="44"/>
                  <a:pt x="692" y="46"/>
                  <a:pt x="692" y="43"/>
                </a:cubicBezTo>
                <a:cubicBezTo>
                  <a:pt x="687" y="43"/>
                  <a:pt x="687" y="43"/>
                  <a:pt x="687" y="43"/>
                </a:cubicBezTo>
                <a:cubicBezTo>
                  <a:pt x="686" y="46"/>
                  <a:pt x="687" y="45"/>
                  <a:pt x="687" y="47"/>
                </a:cubicBezTo>
                <a:cubicBezTo>
                  <a:pt x="694" y="49"/>
                  <a:pt x="715" y="52"/>
                  <a:pt x="720" y="47"/>
                </a:cubicBezTo>
                <a:close/>
                <a:moveTo>
                  <a:pt x="987" y="45"/>
                </a:moveTo>
                <a:cubicBezTo>
                  <a:pt x="986" y="43"/>
                  <a:pt x="987" y="44"/>
                  <a:pt x="985" y="43"/>
                </a:cubicBezTo>
                <a:cubicBezTo>
                  <a:pt x="984" y="44"/>
                  <a:pt x="983" y="45"/>
                  <a:pt x="982" y="45"/>
                </a:cubicBezTo>
                <a:cubicBezTo>
                  <a:pt x="982" y="47"/>
                  <a:pt x="982" y="47"/>
                  <a:pt x="982" y="47"/>
                </a:cubicBezTo>
                <a:cubicBezTo>
                  <a:pt x="984" y="46"/>
                  <a:pt x="985" y="46"/>
                  <a:pt x="986" y="45"/>
                </a:cubicBezTo>
                <a:lnTo>
                  <a:pt x="987" y="45"/>
                </a:lnTo>
                <a:close/>
                <a:moveTo>
                  <a:pt x="481" y="51"/>
                </a:moveTo>
                <a:cubicBezTo>
                  <a:pt x="484" y="51"/>
                  <a:pt x="484" y="51"/>
                  <a:pt x="484" y="51"/>
                </a:cubicBezTo>
                <a:cubicBezTo>
                  <a:pt x="484" y="54"/>
                  <a:pt x="484" y="54"/>
                  <a:pt x="484" y="54"/>
                </a:cubicBezTo>
                <a:cubicBezTo>
                  <a:pt x="487" y="54"/>
                  <a:pt x="487" y="54"/>
                  <a:pt x="487" y="54"/>
                </a:cubicBezTo>
                <a:cubicBezTo>
                  <a:pt x="488" y="52"/>
                  <a:pt x="487" y="53"/>
                  <a:pt x="488" y="52"/>
                </a:cubicBezTo>
                <a:cubicBezTo>
                  <a:pt x="488" y="49"/>
                  <a:pt x="488" y="49"/>
                  <a:pt x="488" y="49"/>
                </a:cubicBezTo>
                <a:cubicBezTo>
                  <a:pt x="487" y="48"/>
                  <a:pt x="487" y="49"/>
                  <a:pt x="486" y="48"/>
                </a:cubicBezTo>
                <a:cubicBezTo>
                  <a:pt x="484" y="48"/>
                  <a:pt x="482" y="48"/>
                  <a:pt x="481" y="49"/>
                </a:cubicBezTo>
                <a:lnTo>
                  <a:pt x="481" y="51"/>
                </a:lnTo>
                <a:close/>
                <a:moveTo>
                  <a:pt x="619" y="53"/>
                </a:moveTo>
                <a:cubicBezTo>
                  <a:pt x="621" y="53"/>
                  <a:pt x="622" y="53"/>
                  <a:pt x="624" y="52"/>
                </a:cubicBezTo>
                <a:cubicBezTo>
                  <a:pt x="624" y="52"/>
                  <a:pt x="624" y="52"/>
                  <a:pt x="624" y="52"/>
                </a:cubicBezTo>
                <a:cubicBezTo>
                  <a:pt x="624" y="50"/>
                  <a:pt x="624" y="50"/>
                  <a:pt x="624" y="50"/>
                </a:cubicBezTo>
                <a:cubicBezTo>
                  <a:pt x="621" y="49"/>
                  <a:pt x="621" y="48"/>
                  <a:pt x="617" y="48"/>
                </a:cubicBezTo>
                <a:cubicBezTo>
                  <a:pt x="616" y="51"/>
                  <a:pt x="617" y="50"/>
                  <a:pt x="619" y="53"/>
                </a:cubicBezTo>
                <a:close/>
                <a:moveTo>
                  <a:pt x="726" y="50"/>
                </a:moveTo>
                <a:cubicBezTo>
                  <a:pt x="725" y="50"/>
                  <a:pt x="725" y="50"/>
                  <a:pt x="725" y="50"/>
                </a:cubicBezTo>
                <a:cubicBezTo>
                  <a:pt x="724" y="49"/>
                  <a:pt x="724" y="49"/>
                  <a:pt x="722" y="49"/>
                </a:cubicBezTo>
                <a:cubicBezTo>
                  <a:pt x="722" y="53"/>
                  <a:pt x="722" y="53"/>
                  <a:pt x="722" y="53"/>
                </a:cubicBezTo>
                <a:cubicBezTo>
                  <a:pt x="726" y="53"/>
                  <a:pt x="726" y="53"/>
                  <a:pt x="726" y="53"/>
                </a:cubicBezTo>
                <a:lnTo>
                  <a:pt x="726" y="50"/>
                </a:lnTo>
                <a:close/>
                <a:moveTo>
                  <a:pt x="636" y="53"/>
                </a:moveTo>
                <a:cubicBezTo>
                  <a:pt x="636" y="51"/>
                  <a:pt x="636" y="51"/>
                  <a:pt x="636" y="51"/>
                </a:cubicBezTo>
                <a:cubicBezTo>
                  <a:pt x="632" y="50"/>
                  <a:pt x="632" y="50"/>
                  <a:pt x="628" y="51"/>
                </a:cubicBezTo>
                <a:cubicBezTo>
                  <a:pt x="628" y="54"/>
                  <a:pt x="628" y="54"/>
                  <a:pt x="628" y="54"/>
                </a:cubicBezTo>
                <a:cubicBezTo>
                  <a:pt x="631" y="54"/>
                  <a:pt x="633" y="54"/>
                  <a:pt x="634" y="53"/>
                </a:cubicBezTo>
                <a:lnTo>
                  <a:pt x="636" y="53"/>
                </a:lnTo>
                <a:close/>
                <a:moveTo>
                  <a:pt x="639" y="50"/>
                </a:moveTo>
                <a:cubicBezTo>
                  <a:pt x="639" y="54"/>
                  <a:pt x="639" y="54"/>
                  <a:pt x="639" y="54"/>
                </a:cubicBezTo>
                <a:cubicBezTo>
                  <a:pt x="653" y="54"/>
                  <a:pt x="667" y="59"/>
                  <a:pt x="685" y="58"/>
                </a:cubicBezTo>
                <a:cubicBezTo>
                  <a:pt x="685" y="56"/>
                  <a:pt x="685" y="56"/>
                  <a:pt x="685" y="56"/>
                </a:cubicBezTo>
                <a:cubicBezTo>
                  <a:pt x="683" y="55"/>
                  <a:pt x="669" y="53"/>
                  <a:pt x="668" y="54"/>
                </a:cubicBezTo>
                <a:cubicBezTo>
                  <a:pt x="668" y="56"/>
                  <a:pt x="668" y="56"/>
                  <a:pt x="668" y="56"/>
                </a:cubicBezTo>
                <a:cubicBezTo>
                  <a:pt x="668" y="56"/>
                  <a:pt x="663" y="56"/>
                  <a:pt x="663" y="56"/>
                </a:cubicBezTo>
                <a:cubicBezTo>
                  <a:pt x="662" y="54"/>
                  <a:pt x="661" y="53"/>
                  <a:pt x="659" y="52"/>
                </a:cubicBezTo>
                <a:cubicBezTo>
                  <a:pt x="656" y="51"/>
                  <a:pt x="648" y="54"/>
                  <a:pt x="644" y="53"/>
                </a:cubicBezTo>
                <a:cubicBezTo>
                  <a:pt x="644" y="51"/>
                  <a:pt x="644" y="51"/>
                  <a:pt x="644" y="51"/>
                </a:cubicBezTo>
                <a:cubicBezTo>
                  <a:pt x="642" y="50"/>
                  <a:pt x="641" y="50"/>
                  <a:pt x="639" y="50"/>
                </a:cubicBezTo>
                <a:close/>
                <a:moveTo>
                  <a:pt x="970" y="53"/>
                </a:moveTo>
                <a:cubicBezTo>
                  <a:pt x="968" y="52"/>
                  <a:pt x="968" y="52"/>
                  <a:pt x="966" y="52"/>
                </a:cubicBezTo>
                <a:cubicBezTo>
                  <a:pt x="966" y="53"/>
                  <a:pt x="965" y="54"/>
                  <a:pt x="965" y="55"/>
                </a:cubicBezTo>
                <a:cubicBezTo>
                  <a:pt x="967" y="54"/>
                  <a:pt x="968" y="54"/>
                  <a:pt x="969" y="54"/>
                </a:cubicBezTo>
                <a:cubicBezTo>
                  <a:pt x="969" y="53"/>
                  <a:pt x="970" y="53"/>
                  <a:pt x="970" y="53"/>
                </a:cubicBezTo>
                <a:close/>
                <a:moveTo>
                  <a:pt x="549" y="56"/>
                </a:moveTo>
                <a:cubicBezTo>
                  <a:pt x="550" y="55"/>
                  <a:pt x="549" y="55"/>
                  <a:pt x="550" y="53"/>
                </a:cubicBezTo>
                <a:cubicBezTo>
                  <a:pt x="545" y="53"/>
                  <a:pt x="545" y="53"/>
                  <a:pt x="545" y="53"/>
                </a:cubicBezTo>
                <a:cubicBezTo>
                  <a:pt x="545" y="54"/>
                  <a:pt x="546" y="55"/>
                  <a:pt x="546" y="56"/>
                </a:cubicBezTo>
                <a:cubicBezTo>
                  <a:pt x="548" y="56"/>
                  <a:pt x="548" y="56"/>
                  <a:pt x="549" y="56"/>
                </a:cubicBezTo>
                <a:close/>
                <a:moveTo>
                  <a:pt x="949" y="54"/>
                </a:moveTo>
                <a:cubicBezTo>
                  <a:pt x="943" y="54"/>
                  <a:pt x="941" y="53"/>
                  <a:pt x="936" y="54"/>
                </a:cubicBezTo>
                <a:cubicBezTo>
                  <a:pt x="936" y="56"/>
                  <a:pt x="936" y="56"/>
                  <a:pt x="936" y="56"/>
                </a:cubicBezTo>
                <a:cubicBezTo>
                  <a:pt x="939" y="56"/>
                  <a:pt x="944" y="57"/>
                  <a:pt x="949" y="56"/>
                </a:cubicBezTo>
                <a:lnTo>
                  <a:pt x="949" y="54"/>
                </a:lnTo>
                <a:close/>
                <a:moveTo>
                  <a:pt x="393" y="55"/>
                </a:moveTo>
                <a:cubicBezTo>
                  <a:pt x="390" y="55"/>
                  <a:pt x="390" y="55"/>
                  <a:pt x="390" y="55"/>
                </a:cubicBezTo>
                <a:cubicBezTo>
                  <a:pt x="390" y="56"/>
                  <a:pt x="390" y="56"/>
                  <a:pt x="391" y="56"/>
                </a:cubicBezTo>
                <a:cubicBezTo>
                  <a:pt x="391" y="57"/>
                  <a:pt x="391" y="57"/>
                  <a:pt x="391" y="57"/>
                </a:cubicBezTo>
                <a:cubicBezTo>
                  <a:pt x="393" y="56"/>
                  <a:pt x="392" y="58"/>
                  <a:pt x="393" y="55"/>
                </a:cubicBezTo>
                <a:close/>
                <a:moveTo>
                  <a:pt x="587" y="60"/>
                </a:moveTo>
                <a:cubicBezTo>
                  <a:pt x="587" y="58"/>
                  <a:pt x="586" y="56"/>
                  <a:pt x="586" y="55"/>
                </a:cubicBezTo>
                <a:cubicBezTo>
                  <a:pt x="583" y="55"/>
                  <a:pt x="583" y="55"/>
                  <a:pt x="583" y="55"/>
                </a:cubicBezTo>
                <a:cubicBezTo>
                  <a:pt x="583" y="58"/>
                  <a:pt x="583" y="57"/>
                  <a:pt x="584" y="60"/>
                </a:cubicBezTo>
                <a:lnTo>
                  <a:pt x="587" y="60"/>
                </a:lnTo>
                <a:close/>
                <a:moveTo>
                  <a:pt x="709" y="58"/>
                </a:moveTo>
                <a:cubicBezTo>
                  <a:pt x="711" y="58"/>
                  <a:pt x="711" y="58"/>
                  <a:pt x="711" y="58"/>
                </a:cubicBezTo>
                <a:cubicBezTo>
                  <a:pt x="711" y="57"/>
                  <a:pt x="711" y="57"/>
                  <a:pt x="712" y="55"/>
                </a:cubicBezTo>
                <a:cubicBezTo>
                  <a:pt x="709" y="55"/>
                  <a:pt x="709" y="55"/>
                  <a:pt x="709" y="55"/>
                </a:cubicBezTo>
                <a:lnTo>
                  <a:pt x="709" y="58"/>
                </a:lnTo>
                <a:close/>
                <a:moveTo>
                  <a:pt x="593" y="61"/>
                </a:moveTo>
                <a:cubicBezTo>
                  <a:pt x="597" y="61"/>
                  <a:pt x="597" y="60"/>
                  <a:pt x="599" y="58"/>
                </a:cubicBezTo>
                <a:cubicBezTo>
                  <a:pt x="599" y="56"/>
                  <a:pt x="599" y="56"/>
                  <a:pt x="599" y="56"/>
                </a:cubicBezTo>
                <a:cubicBezTo>
                  <a:pt x="598" y="56"/>
                  <a:pt x="598" y="56"/>
                  <a:pt x="598" y="56"/>
                </a:cubicBezTo>
                <a:cubicBezTo>
                  <a:pt x="597" y="56"/>
                  <a:pt x="594" y="56"/>
                  <a:pt x="590" y="56"/>
                </a:cubicBezTo>
                <a:cubicBezTo>
                  <a:pt x="591" y="62"/>
                  <a:pt x="591" y="58"/>
                  <a:pt x="593" y="61"/>
                </a:cubicBezTo>
                <a:close/>
                <a:moveTo>
                  <a:pt x="430" y="66"/>
                </a:moveTo>
                <a:cubicBezTo>
                  <a:pt x="429" y="63"/>
                  <a:pt x="429" y="60"/>
                  <a:pt x="429" y="56"/>
                </a:cubicBezTo>
                <a:cubicBezTo>
                  <a:pt x="427" y="56"/>
                  <a:pt x="427" y="56"/>
                  <a:pt x="427" y="56"/>
                </a:cubicBezTo>
                <a:cubicBezTo>
                  <a:pt x="422" y="63"/>
                  <a:pt x="414" y="55"/>
                  <a:pt x="407" y="57"/>
                </a:cubicBezTo>
                <a:cubicBezTo>
                  <a:pt x="405" y="58"/>
                  <a:pt x="403" y="60"/>
                  <a:pt x="400" y="60"/>
                </a:cubicBezTo>
                <a:cubicBezTo>
                  <a:pt x="401" y="62"/>
                  <a:pt x="403" y="62"/>
                  <a:pt x="405" y="63"/>
                </a:cubicBezTo>
                <a:cubicBezTo>
                  <a:pt x="404" y="65"/>
                  <a:pt x="405" y="65"/>
                  <a:pt x="403" y="66"/>
                </a:cubicBezTo>
                <a:cubicBezTo>
                  <a:pt x="403" y="68"/>
                  <a:pt x="403" y="68"/>
                  <a:pt x="403" y="68"/>
                </a:cubicBezTo>
                <a:cubicBezTo>
                  <a:pt x="408" y="67"/>
                  <a:pt x="408" y="66"/>
                  <a:pt x="412" y="64"/>
                </a:cubicBezTo>
                <a:cubicBezTo>
                  <a:pt x="413" y="63"/>
                  <a:pt x="419" y="67"/>
                  <a:pt x="421" y="69"/>
                </a:cubicBezTo>
                <a:cubicBezTo>
                  <a:pt x="424" y="68"/>
                  <a:pt x="427" y="67"/>
                  <a:pt x="430" y="66"/>
                </a:cubicBezTo>
                <a:close/>
                <a:moveTo>
                  <a:pt x="955" y="63"/>
                </a:moveTo>
                <a:cubicBezTo>
                  <a:pt x="955" y="60"/>
                  <a:pt x="955" y="60"/>
                  <a:pt x="955" y="60"/>
                </a:cubicBezTo>
                <a:cubicBezTo>
                  <a:pt x="958" y="60"/>
                  <a:pt x="958" y="60"/>
                  <a:pt x="958" y="60"/>
                </a:cubicBezTo>
                <a:cubicBezTo>
                  <a:pt x="957" y="61"/>
                  <a:pt x="957" y="62"/>
                  <a:pt x="957" y="63"/>
                </a:cubicBezTo>
                <a:cubicBezTo>
                  <a:pt x="964" y="63"/>
                  <a:pt x="982" y="63"/>
                  <a:pt x="988" y="58"/>
                </a:cubicBezTo>
                <a:cubicBezTo>
                  <a:pt x="988" y="58"/>
                  <a:pt x="988" y="58"/>
                  <a:pt x="989" y="57"/>
                </a:cubicBezTo>
                <a:cubicBezTo>
                  <a:pt x="988" y="57"/>
                  <a:pt x="988" y="57"/>
                  <a:pt x="988" y="56"/>
                </a:cubicBezTo>
                <a:cubicBezTo>
                  <a:pt x="985" y="57"/>
                  <a:pt x="986" y="56"/>
                  <a:pt x="986" y="58"/>
                </a:cubicBezTo>
                <a:cubicBezTo>
                  <a:pt x="980" y="58"/>
                  <a:pt x="974" y="59"/>
                  <a:pt x="968" y="61"/>
                </a:cubicBezTo>
                <a:cubicBezTo>
                  <a:pt x="967" y="62"/>
                  <a:pt x="961" y="60"/>
                  <a:pt x="959" y="59"/>
                </a:cubicBezTo>
                <a:cubicBezTo>
                  <a:pt x="957" y="59"/>
                  <a:pt x="954" y="60"/>
                  <a:pt x="953" y="60"/>
                </a:cubicBezTo>
                <a:cubicBezTo>
                  <a:pt x="951" y="61"/>
                  <a:pt x="950" y="59"/>
                  <a:pt x="949" y="58"/>
                </a:cubicBezTo>
                <a:cubicBezTo>
                  <a:pt x="948" y="58"/>
                  <a:pt x="947" y="60"/>
                  <a:pt x="944" y="60"/>
                </a:cubicBezTo>
                <a:cubicBezTo>
                  <a:pt x="941" y="61"/>
                  <a:pt x="943" y="60"/>
                  <a:pt x="941" y="58"/>
                </a:cubicBezTo>
                <a:cubicBezTo>
                  <a:pt x="938" y="59"/>
                  <a:pt x="939" y="59"/>
                  <a:pt x="937" y="60"/>
                </a:cubicBezTo>
                <a:cubicBezTo>
                  <a:pt x="936" y="62"/>
                  <a:pt x="937" y="61"/>
                  <a:pt x="936" y="62"/>
                </a:cubicBezTo>
                <a:cubicBezTo>
                  <a:pt x="939" y="65"/>
                  <a:pt x="949" y="63"/>
                  <a:pt x="955" y="63"/>
                </a:cubicBezTo>
                <a:close/>
                <a:moveTo>
                  <a:pt x="615" y="64"/>
                </a:moveTo>
                <a:cubicBezTo>
                  <a:pt x="619" y="64"/>
                  <a:pt x="621" y="63"/>
                  <a:pt x="624" y="61"/>
                </a:cubicBezTo>
                <a:cubicBezTo>
                  <a:pt x="624" y="60"/>
                  <a:pt x="624" y="61"/>
                  <a:pt x="624" y="59"/>
                </a:cubicBezTo>
                <a:cubicBezTo>
                  <a:pt x="621" y="58"/>
                  <a:pt x="619" y="58"/>
                  <a:pt x="615" y="57"/>
                </a:cubicBezTo>
                <a:cubicBezTo>
                  <a:pt x="614" y="59"/>
                  <a:pt x="614" y="60"/>
                  <a:pt x="615" y="62"/>
                </a:cubicBezTo>
                <a:lnTo>
                  <a:pt x="615" y="64"/>
                </a:lnTo>
                <a:close/>
                <a:moveTo>
                  <a:pt x="214" y="62"/>
                </a:moveTo>
                <a:cubicBezTo>
                  <a:pt x="214" y="58"/>
                  <a:pt x="214" y="58"/>
                  <a:pt x="214" y="58"/>
                </a:cubicBezTo>
                <a:cubicBezTo>
                  <a:pt x="211" y="58"/>
                  <a:pt x="211" y="58"/>
                  <a:pt x="211" y="58"/>
                </a:cubicBezTo>
                <a:cubicBezTo>
                  <a:pt x="211" y="60"/>
                  <a:pt x="211" y="60"/>
                  <a:pt x="210" y="61"/>
                </a:cubicBezTo>
                <a:cubicBezTo>
                  <a:pt x="210" y="63"/>
                  <a:pt x="210" y="63"/>
                  <a:pt x="210" y="63"/>
                </a:cubicBezTo>
                <a:cubicBezTo>
                  <a:pt x="212" y="63"/>
                  <a:pt x="212" y="63"/>
                  <a:pt x="214" y="62"/>
                </a:cubicBezTo>
                <a:close/>
                <a:moveTo>
                  <a:pt x="436" y="58"/>
                </a:moveTo>
                <a:cubicBezTo>
                  <a:pt x="435" y="61"/>
                  <a:pt x="436" y="61"/>
                  <a:pt x="436" y="63"/>
                </a:cubicBezTo>
                <a:cubicBezTo>
                  <a:pt x="439" y="63"/>
                  <a:pt x="444" y="63"/>
                  <a:pt x="446" y="62"/>
                </a:cubicBezTo>
                <a:cubicBezTo>
                  <a:pt x="446" y="61"/>
                  <a:pt x="446" y="62"/>
                  <a:pt x="447" y="60"/>
                </a:cubicBezTo>
                <a:cubicBezTo>
                  <a:pt x="446" y="60"/>
                  <a:pt x="446" y="60"/>
                  <a:pt x="446" y="60"/>
                </a:cubicBezTo>
                <a:cubicBezTo>
                  <a:pt x="443" y="59"/>
                  <a:pt x="444" y="59"/>
                  <a:pt x="443" y="62"/>
                </a:cubicBezTo>
                <a:cubicBezTo>
                  <a:pt x="439" y="62"/>
                  <a:pt x="440" y="63"/>
                  <a:pt x="440" y="59"/>
                </a:cubicBezTo>
                <a:cubicBezTo>
                  <a:pt x="439" y="59"/>
                  <a:pt x="437" y="59"/>
                  <a:pt x="436" y="58"/>
                </a:cubicBezTo>
                <a:close/>
                <a:moveTo>
                  <a:pt x="629" y="66"/>
                </a:moveTo>
                <a:cubicBezTo>
                  <a:pt x="632" y="66"/>
                  <a:pt x="633" y="68"/>
                  <a:pt x="634" y="68"/>
                </a:cubicBezTo>
                <a:cubicBezTo>
                  <a:pt x="636" y="68"/>
                  <a:pt x="639" y="66"/>
                  <a:pt x="641" y="67"/>
                </a:cubicBezTo>
                <a:cubicBezTo>
                  <a:pt x="644" y="67"/>
                  <a:pt x="646" y="67"/>
                  <a:pt x="648" y="66"/>
                </a:cubicBezTo>
                <a:cubicBezTo>
                  <a:pt x="648" y="64"/>
                  <a:pt x="648" y="64"/>
                  <a:pt x="647" y="63"/>
                </a:cubicBezTo>
                <a:cubicBezTo>
                  <a:pt x="646" y="62"/>
                  <a:pt x="630" y="59"/>
                  <a:pt x="627" y="58"/>
                </a:cubicBezTo>
                <a:cubicBezTo>
                  <a:pt x="627" y="59"/>
                  <a:pt x="627" y="59"/>
                  <a:pt x="626" y="59"/>
                </a:cubicBezTo>
                <a:cubicBezTo>
                  <a:pt x="626" y="63"/>
                  <a:pt x="626" y="63"/>
                  <a:pt x="626" y="63"/>
                </a:cubicBezTo>
                <a:cubicBezTo>
                  <a:pt x="629" y="63"/>
                  <a:pt x="629" y="63"/>
                  <a:pt x="629" y="63"/>
                </a:cubicBezTo>
                <a:lnTo>
                  <a:pt x="629" y="66"/>
                </a:lnTo>
                <a:close/>
                <a:moveTo>
                  <a:pt x="646" y="66"/>
                </a:moveTo>
                <a:cubicBezTo>
                  <a:pt x="645" y="65"/>
                  <a:pt x="645" y="66"/>
                  <a:pt x="644" y="65"/>
                </a:cubicBezTo>
                <a:cubicBezTo>
                  <a:pt x="646" y="66"/>
                  <a:pt x="645" y="65"/>
                  <a:pt x="646" y="66"/>
                </a:cubicBezTo>
                <a:close/>
                <a:moveTo>
                  <a:pt x="203" y="61"/>
                </a:moveTo>
                <a:cubicBezTo>
                  <a:pt x="203" y="59"/>
                  <a:pt x="203" y="59"/>
                  <a:pt x="203" y="59"/>
                </a:cubicBezTo>
                <a:cubicBezTo>
                  <a:pt x="200" y="59"/>
                  <a:pt x="200" y="59"/>
                  <a:pt x="200" y="59"/>
                </a:cubicBezTo>
                <a:cubicBezTo>
                  <a:pt x="199" y="60"/>
                  <a:pt x="199" y="61"/>
                  <a:pt x="199" y="62"/>
                </a:cubicBezTo>
                <a:cubicBezTo>
                  <a:pt x="201" y="62"/>
                  <a:pt x="201" y="62"/>
                  <a:pt x="202" y="61"/>
                </a:cubicBezTo>
                <a:lnTo>
                  <a:pt x="203" y="61"/>
                </a:lnTo>
                <a:close/>
                <a:moveTo>
                  <a:pt x="450" y="72"/>
                </a:moveTo>
                <a:cubicBezTo>
                  <a:pt x="456" y="71"/>
                  <a:pt x="459" y="69"/>
                  <a:pt x="463" y="69"/>
                </a:cubicBezTo>
                <a:cubicBezTo>
                  <a:pt x="466" y="68"/>
                  <a:pt x="466" y="71"/>
                  <a:pt x="468" y="70"/>
                </a:cubicBezTo>
                <a:cubicBezTo>
                  <a:pt x="471" y="70"/>
                  <a:pt x="472" y="69"/>
                  <a:pt x="473" y="69"/>
                </a:cubicBezTo>
                <a:cubicBezTo>
                  <a:pt x="474" y="67"/>
                  <a:pt x="473" y="68"/>
                  <a:pt x="474" y="67"/>
                </a:cubicBezTo>
                <a:cubicBezTo>
                  <a:pt x="464" y="55"/>
                  <a:pt x="465" y="62"/>
                  <a:pt x="454" y="66"/>
                </a:cubicBezTo>
                <a:cubicBezTo>
                  <a:pt x="452" y="67"/>
                  <a:pt x="452" y="65"/>
                  <a:pt x="450" y="66"/>
                </a:cubicBezTo>
                <a:cubicBezTo>
                  <a:pt x="449" y="66"/>
                  <a:pt x="449" y="66"/>
                  <a:pt x="449" y="66"/>
                </a:cubicBezTo>
                <a:cubicBezTo>
                  <a:pt x="450" y="64"/>
                  <a:pt x="450" y="64"/>
                  <a:pt x="450" y="62"/>
                </a:cubicBezTo>
                <a:cubicBezTo>
                  <a:pt x="445" y="63"/>
                  <a:pt x="446" y="64"/>
                  <a:pt x="440" y="64"/>
                </a:cubicBezTo>
                <a:cubicBezTo>
                  <a:pt x="440" y="67"/>
                  <a:pt x="440" y="67"/>
                  <a:pt x="440" y="67"/>
                </a:cubicBezTo>
                <a:cubicBezTo>
                  <a:pt x="447" y="67"/>
                  <a:pt x="447" y="67"/>
                  <a:pt x="447" y="67"/>
                </a:cubicBezTo>
                <a:cubicBezTo>
                  <a:pt x="448" y="69"/>
                  <a:pt x="449" y="69"/>
                  <a:pt x="450" y="72"/>
                </a:cubicBezTo>
                <a:close/>
                <a:moveTo>
                  <a:pt x="185" y="69"/>
                </a:moveTo>
                <a:cubicBezTo>
                  <a:pt x="185" y="66"/>
                  <a:pt x="185" y="66"/>
                  <a:pt x="185" y="66"/>
                </a:cubicBezTo>
                <a:cubicBezTo>
                  <a:pt x="184" y="66"/>
                  <a:pt x="182" y="67"/>
                  <a:pt x="180" y="67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2" y="70"/>
                  <a:pt x="182" y="70"/>
                  <a:pt x="184" y="69"/>
                </a:cubicBezTo>
                <a:lnTo>
                  <a:pt x="185" y="69"/>
                </a:lnTo>
                <a:close/>
                <a:moveTo>
                  <a:pt x="906" y="70"/>
                </a:moveTo>
                <a:cubicBezTo>
                  <a:pt x="907" y="69"/>
                  <a:pt x="907" y="69"/>
                  <a:pt x="907" y="69"/>
                </a:cubicBezTo>
                <a:cubicBezTo>
                  <a:pt x="906" y="68"/>
                  <a:pt x="905" y="68"/>
                  <a:pt x="903" y="68"/>
                </a:cubicBezTo>
                <a:cubicBezTo>
                  <a:pt x="903" y="71"/>
                  <a:pt x="903" y="71"/>
                  <a:pt x="903" y="71"/>
                </a:cubicBezTo>
                <a:cubicBezTo>
                  <a:pt x="905" y="70"/>
                  <a:pt x="905" y="70"/>
                  <a:pt x="906" y="70"/>
                </a:cubicBezTo>
                <a:close/>
                <a:moveTo>
                  <a:pt x="989" y="73"/>
                </a:moveTo>
                <a:cubicBezTo>
                  <a:pt x="994" y="73"/>
                  <a:pt x="994" y="73"/>
                  <a:pt x="998" y="73"/>
                </a:cubicBezTo>
                <a:cubicBezTo>
                  <a:pt x="998" y="70"/>
                  <a:pt x="998" y="70"/>
                  <a:pt x="998" y="70"/>
                </a:cubicBezTo>
                <a:cubicBezTo>
                  <a:pt x="995" y="70"/>
                  <a:pt x="991" y="70"/>
                  <a:pt x="991" y="71"/>
                </a:cubicBezTo>
                <a:cubicBezTo>
                  <a:pt x="989" y="71"/>
                  <a:pt x="989" y="71"/>
                  <a:pt x="989" y="71"/>
                </a:cubicBezTo>
                <a:lnTo>
                  <a:pt x="989" y="73"/>
                </a:lnTo>
                <a:close/>
                <a:moveTo>
                  <a:pt x="791" y="79"/>
                </a:moveTo>
                <a:cubicBezTo>
                  <a:pt x="792" y="78"/>
                  <a:pt x="790" y="76"/>
                  <a:pt x="789" y="74"/>
                </a:cubicBezTo>
                <a:cubicBezTo>
                  <a:pt x="786" y="73"/>
                  <a:pt x="785" y="71"/>
                  <a:pt x="783" y="73"/>
                </a:cubicBezTo>
                <a:cubicBezTo>
                  <a:pt x="781" y="73"/>
                  <a:pt x="781" y="73"/>
                  <a:pt x="781" y="73"/>
                </a:cubicBezTo>
                <a:cubicBezTo>
                  <a:pt x="782" y="75"/>
                  <a:pt x="782" y="75"/>
                  <a:pt x="783" y="79"/>
                </a:cubicBezTo>
                <a:cubicBezTo>
                  <a:pt x="786" y="79"/>
                  <a:pt x="789" y="81"/>
                  <a:pt x="791" y="79"/>
                </a:cubicBezTo>
                <a:close/>
                <a:moveTo>
                  <a:pt x="984" y="72"/>
                </a:moveTo>
                <a:cubicBezTo>
                  <a:pt x="980" y="72"/>
                  <a:pt x="970" y="76"/>
                  <a:pt x="969" y="76"/>
                </a:cubicBezTo>
                <a:cubicBezTo>
                  <a:pt x="968" y="77"/>
                  <a:pt x="968" y="77"/>
                  <a:pt x="967" y="77"/>
                </a:cubicBezTo>
                <a:cubicBezTo>
                  <a:pt x="968" y="80"/>
                  <a:pt x="967" y="78"/>
                  <a:pt x="970" y="79"/>
                </a:cubicBezTo>
                <a:cubicBezTo>
                  <a:pt x="972" y="80"/>
                  <a:pt x="977" y="77"/>
                  <a:pt x="983" y="77"/>
                </a:cubicBezTo>
                <a:cubicBezTo>
                  <a:pt x="983" y="75"/>
                  <a:pt x="984" y="74"/>
                  <a:pt x="984" y="72"/>
                </a:cubicBezTo>
                <a:close/>
                <a:moveTo>
                  <a:pt x="412" y="75"/>
                </a:moveTo>
                <a:cubicBezTo>
                  <a:pt x="412" y="76"/>
                  <a:pt x="412" y="76"/>
                  <a:pt x="413" y="76"/>
                </a:cubicBezTo>
                <a:cubicBezTo>
                  <a:pt x="415" y="76"/>
                  <a:pt x="415" y="76"/>
                  <a:pt x="415" y="76"/>
                </a:cubicBezTo>
                <a:cubicBezTo>
                  <a:pt x="416" y="75"/>
                  <a:pt x="416" y="74"/>
                  <a:pt x="416" y="74"/>
                </a:cubicBezTo>
                <a:cubicBezTo>
                  <a:pt x="415" y="73"/>
                  <a:pt x="414" y="73"/>
                  <a:pt x="412" y="73"/>
                </a:cubicBezTo>
                <a:lnTo>
                  <a:pt x="412" y="75"/>
                </a:lnTo>
                <a:close/>
                <a:moveTo>
                  <a:pt x="207" y="75"/>
                </a:moveTo>
                <a:cubicBezTo>
                  <a:pt x="202" y="75"/>
                  <a:pt x="202" y="75"/>
                  <a:pt x="202" y="75"/>
                </a:cubicBezTo>
                <a:cubicBezTo>
                  <a:pt x="202" y="77"/>
                  <a:pt x="202" y="77"/>
                  <a:pt x="202" y="77"/>
                </a:cubicBezTo>
                <a:cubicBezTo>
                  <a:pt x="207" y="77"/>
                  <a:pt x="207" y="77"/>
                  <a:pt x="207" y="77"/>
                </a:cubicBezTo>
                <a:lnTo>
                  <a:pt x="207" y="75"/>
                </a:lnTo>
                <a:close/>
                <a:moveTo>
                  <a:pt x="759" y="79"/>
                </a:moveTo>
                <a:cubicBezTo>
                  <a:pt x="760" y="78"/>
                  <a:pt x="759" y="79"/>
                  <a:pt x="760" y="77"/>
                </a:cubicBezTo>
                <a:cubicBezTo>
                  <a:pt x="758" y="77"/>
                  <a:pt x="758" y="77"/>
                  <a:pt x="756" y="76"/>
                </a:cubicBezTo>
                <a:cubicBezTo>
                  <a:pt x="755" y="77"/>
                  <a:pt x="756" y="77"/>
                  <a:pt x="754" y="77"/>
                </a:cubicBezTo>
                <a:cubicBezTo>
                  <a:pt x="755" y="80"/>
                  <a:pt x="754" y="79"/>
                  <a:pt x="757" y="80"/>
                </a:cubicBezTo>
                <a:cubicBezTo>
                  <a:pt x="757" y="81"/>
                  <a:pt x="757" y="81"/>
                  <a:pt x="757" y="81"/>
                </a:cubicBezTo>
                <a:cubicBezTo>
                  <a:pt x="759" y="80"/>
                  <a:pt x="758" y="82"/>
                  <a:pt x="759" y="79"/>
                </a:cubicBezTo>
                <a:close/>
                <a:moveTo>
                  <a:pt x="775" y="83"/>
                </a:moveTo>
                <a:cubicBezTo>
                  <a:pt x="776" y="81"/>
                  <a:pt x="776" y="80"/>
                  <a:pt x="779" y="79"/>
                </a:cubicBezTo>
                <a:cubicBezTo>
                  <a:pt x="779" y="76"/>
                  <a:pt x="779" y="76"/>
                  <a:pt x="779" y="76"/>
                </a:cubicBezTo>
                <a:cubicBezTo>
                  <a:pt x="776" y="77"/>
                  <a:pt x="770" y="77"/>
                  <a:pt x="770" y="77"/>
                </a:cubicBezTo>
                <a:cubicBezTo>
                  <a:pt x="769" y="78"/>
                  <a:pt x="768" y="78"/>
                  <a:pt x="767" y="78"/>
                </a:cubicBezTo>
                <a:cubicBezTo>
                  <a:pt x="767" y="80"/>
                  <a:pt x="767" y="80"/>
                  <a:pt x="767" y="80"/>
                </a:cubicBezTo>
                <a:cubicBezTo>
                  <a:pt x="768" y="80"/>
                  <a:pt x="768" y="80"/>
                  <a:pt x="768" y="80"/>
                </a:cubicBezTo>
                <a:cubicBezTo>
                  <a:pt x="770" y="82"/>
                  <a:pt x="771" y="82"/>
                  <a:pt x="775" y="83"/>
                </a:cubicBezTo>
                <a:close/>
                <a:moveTo>
                  <a:pt x="773" y="81"/>
                </a:moveTo>
                <a:cubicBezTo>
                  <a:pt x="772" y="80"/>
                  <a:pt x="772" y="80"/>
                  <a:pt x="771" y="78"/>
                </a:cubicBezTo>
                <a:cubicBezTo>
                  <a:pt x="772" y="79"/>
                  <a:pt x="772" y="80"/>
                  <a:pt x="773" y="81"/>
                </a:cubicBezTo>
                <a:close/>
                <a:moveTo>
                  <a:pt x="186" y="81"/>
                </a:moveTo>
                <a:cubicBezTo>
                  <a:pt x="186" y="81"/>
                  <a:pt x="186" y="80"/>
                  <a:pt x="185" y="80"/>
                </a:cubicBezTo>
                <a:cubicBezTo>
                  <a:pt x="181" y="81"/>
                  <a:pt x="181" y="80"/>
                  <a:pt x="176" y="80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86" y="83"/>
                  <a:pt x="186" y="83"/>
                  <a:pt x="186" y="83"/>
                </a:cubicBezTo>
                <a:lnTo>
                  <a:pt x="186" y="81"/>
                </a:lnTo>
                <a:close/>
                <a:moveTo>
                  <a:pt x="723" y="84"/>
                </a:moveTo>
                <a:cubicBezTo>
                  <a:pt x="724" y="83"/>
                  <a:pt x="723" y="84"/>
                  <a:pt x="725" y="83"/>
                </a:cubicBezTo>
                <a:cubicBezTo>
                  <a:pt x="725" y="81"/>
                  <a:pt x="725" y="81"/>
                  <a:pt x="725" y="81"/>
                </a:cubicBezTo>
                <a:cubicBezTo>
                  <a:pt x="724" y="81"/>
                  <a:pt x="724" y="80"/>
                  <a:pt x="724" y="80"/>
                </a:cubicBezTo>
                <a:cubicBezTo>
                  <a:pt x="720" y="80"/>
                  <a:pt x="720" y="80"/>
                  <a:pt x="720" y="80"/>
                </a:cubicBezTo>
                <a:cubicBezTo>
                  <a:pt x="720" y="83"/>
                  <a:pt x="719" y="81"/>
                  <a:pt x="721" y="83"/>
                </a:cubicBezTo>
                <a:cubicBezTo>
                  <a:pt x="722" y="84"/>
                  <a:pt x="721" y="83"/>
                  <a:pt x="723" y="84"/>
                </a:cubicBezTo>
                <a:close/>
                <a:moveTo>
                  <a:pt x="976" y="93"/>
                </a:moveTo>
                <a:cubicBezTo>
                  <a:pt x="976" y="91"/>
                  <a:pt x="976" y="91"/>
                  <a:pt x="976" y="91"/>
                </a:cubicBezTo>
                <a:cubicBezTo>
                  <a:pt x="972" y="91"/>
                  <a:pt x="972" y="91"/>
                  <a:pt x="972" y="91"/>
                </a:cubicBezTo>
                <a:cubicBezTo>
                  <a:pt x="972" y="93"/>
                  <a:pt x="972" y="93"/>
                  <a:pt x="972" y="93"/>
                </a:cubicBezTo>
                <a:lnTo>
                  <a:pt x="976" y="93"/>
                </a:lnTo>
                <a:close/>
                <a:moveTo>
                  <a:pt x="114" y="125"/>
                </a:moveTo>
                <a:cubicBezTo>
                  <a:pt x="114" y="122"/>
                  <a:pt x="114" y="122"/>
                  <a:pt x="114" y="122"/>
                </a:cubicBezTo>
                <a:cubicBezTo>
                  <a:pt x="111" y="122"/>
                  <a:pt x="111" y="123"/>
                  <a:pt x="109" y="124"/>
                </a:cubicBezTo>
                <a:cubicBezTo>
                  <a:pt x="109" y="126"/>
                  <a:pt x="109" y="126"/>
                  <a:pt x="109" y="126"/>
                </a:cubicBezTo>
                <a:cubicBezTo>
                  <a:pt x="111" y="125"/>
                  <a:pt x="111" y="125"/>
                  <a:pt x="112" y="125"/>
                </a:cubicBezTo>
                <a:lnTo>
                  <a:pt x="114" y="125"/>
                </a:lnTo>
                <a:close/>
                <a:moveTo>
                  <a:pt x="173" y="128"/>
                </a:moveTo>
                <a:cubicBezTo>
                  <a:pt x="176" y="128"/>
                  <a:pt x="176" y="128"/>
                  <a:pt x="176" y="128"/>
                </a:cubicBezTo>
                <a:cubicBezTo>
                  <a:pt x="176" y="126"/>
                  <a:pt x="176" y="126"/>
                  <a:pt x="176" y="126"/>
                </a:cubicBezTo>
                <a:cubicBezTo>
                  <a:pt x="173" y="126"/>
                  <a:pt x="173" y="126"/>
                  <a:pt x="173" y="126"/>
                </a:cubicBezTo>
                <a:lnTo>
                  <a:pt x="173" y="128"/>
                </a:lnTo>
                <a:close/>
                <a:moveTo>
                  <a:pt x="152" y="131"/>
                </a:moveTo>
                <a:cubicBezTo>
                  <a:pt x="152" y="133"/>
                  <a:pt x="152" y="134"/>
                  <a:pt x="151" y="136"/>
                </a:cubicBezTo>
                <a:cubicBezTo>
                  <a:pt x="153" y="136"/>
                  <a:pt x="153" y="136"/>
                  <a:pt x="154" y="137"/>
                </a:cubicBezTo>
                <a:cubicBezTo>
                  <a:pt x="156" y="137"/>
                  <a:pt x="156" y="137"/>
                  <a:pt x="157" y="136"/>
                </a:cubicBezTo>
                <a:cubicBezTo>
                  <a:pt x="158" y="135"/>
                  <a:pt x="157" y="136"/>
                  <a:pt x="158" y="134"/>
                </a:cubicBezTo>
                <a:cubicBezTo>
                  <a:pt x="157" y="133"/>
                  <a:pt x="157" y="132"/>
                  <a:pt x="156" y="131"/>
                </a:cubicBezTo>
                <a:lnTo>
                  <a:pt x="152" y="131"/>
                </a:lnTo>
                <a:close/>
                <a:moveTo>
                  <a:pt x="1023" y="145"/>
                </a:moveTo>
                <a:cubicBezTo>
                  <a:pt x="1023" y="145"/>
                  <a:pt x="1023" y="145"/>
                  <a:pt x="1024" y="144"/>
                </a:cubicBezTo>
                <a:cubicBezTo>
                  <a:pt x="1023" y="144"/>
                  <a:pt x="1022" y="144"/>
                  <a:pt x="1021" y="144"/>
                </a:cubicBezTo>
                <a:cubicBezTo>
                  <a:pt x="1021" y="144"/>
                  <a:pt x="1020" y="145"/>
                  <a:pt x="1020" y="146"/>
                </a:cubicBezTo>
                <a:cubicBezTo>
                  <a:pt x="1022" y="146"/>
                  <a:pt x="1022" y="146"/>
                  <a:pt x="1023" y="145"/>
                </a:cubicBezTo>
                <a:close/>
                <a:moveTo>
                  <a:pt x="1171" y="146"/>
                </a:moveTo>
                <a:cubicBezTo>
                  <a:pt x="1171" y="148"/>
                  <a:pt x="1171" y="148"/>
                  <a:pt x="1171" y="148"/>
                </a:cubicBezTo>
                <a:cubicBezTo>
                  <a:pt x="1172" y="149"/>
                  <a:pt x="1173" y="149"/>
                  <a:pt x="1174" y="149"/>
                </a:cubicBezTo>
                <a:cubicBezTo>
                  <a:pt x="1175" y="149"/>
                  <a:pt x="1176" y="148"/>
                  <a:pt x="1176" y="147"/>
                </a:cubicBezTo>
                <a:cubicBezTo>
                  <a:pt x="1175" y="144"/>
                  <a:pt x="1177" y="146"/>
                  <a:pt x="1174" y="144"/>
                </a:cubicBezTo>
                <a:cubicBezTo>
                  <a:pt x="1173" y="145"/>
                  <a:pt x="1173" y="146"/>
                  <a:pt x="1171" y="146"/>
                </a:cubicBezTo>
                <a:close/>
                <a:moveTo>
                  <a:pt x="1011" y="151"/>
                </a:moveTo>
                <a:cubicBezTo>
                  <a:pt x="1013" y="151"/>
                  <a:pt x="1013" y="151"/>
                  <a:pt x="1013" y="151"/>
                </a:cubicBezTo>
                <a:cubicBezTo>
                  <a:pt x="1013" y="148"/>
                  <a:pt x="1013" y="148"/>
                  <a:pt x="1013" y="148"/>
                </a:cubicBezTo>
                <a:cubicBezTo>
                  <a:pt x="1011" y="148"/>
                  <a:pt x="1008" y="147"/>
                  <a:pt x="1005" y="146"/>
                </a:cubicBezTo>
                <a:cubicBezTo>
                  <a:pt x="1004" y="147"/>
                  <a:pt x="1005" y="147"/>
                  <a:pt x="1003" y="147"/>
                </a:cubicBezTo>
                <a:cubicBezTo>
                  <a:pt x="1003" y="151"/>
                  <a:pt x="1003" y="151"/>
                  <a:pt x="1003" y="151"/>
                </a:cubicBezTo>
                <a:cubicBezTo>
                  <a:pt x="1005" y="151"/>
                  <a:pt x="1006" y="151"/>
                  <a:pt x="1008" y="152"/>
                </a:cubicBezTo>
                <a:cubicBezTo>
                  <a:pt x="1010" y="151"/>
                  <a:pt x="1008" y="152"/>
                  <a:pt x="1009" y="150"/>
                </a:cubicBezTo>
                <a:cubicBezTo>
                  <a:pt x="1011" y="151"/>
                  <a:pt x="1011" y="152"/>
                  <a:pt x="1011" y="151"/>
                </a:cubicBezTo>
                <a:close/>
                <a:moveTo>
                  <a:pt x="1005" y="149"/>
                </a:moveTo>
                <a:cubicBezTo>
                  <a:pt x="1005" y="149"/>
                  <a:pt x="1006" y="149"/>
                  <a:pt x="1006" y="148"/>
                </a:cubicBezTo>
                <a:cubicBezTo>
                  <a:pt x="1007" y="149"/>
                  <a:pt x="1006" y="148"/>
                  <a:pt x="1007" y="150"/>
                </a:cubicBezTo>
                <a:cubicBezTo>
                  <a:pt x="1007" y="150"/>
                  <a:pt x="1003" y="150"/>
                  <a:pt x="1005" y="149"/>
                </a:cubicBezTo>
                <a:close/>
                <a:moveTo>
                  <a:pt x="169" y="148"/>
                </a:moveTo>
                <a:cubicBezTo>
                  <a:pt x="168" y="149"/>
                  <a:pt x="166" y="149"/>
                  <a:pt x="165" y="149"/>
                </a:cubicBezTo>
                <a:cubicBezTo>
                  <a:pt x="164" y="150"/>
                  <a:pt x="164" y="150"/>
                  <a:pt x="164" y="150"/>
                </a:cubicBezTo>
                <a:cubicBezTo>
                  <a:pt x="164" y="152"/>
                  <a:pt x="164" y="152"/>
                  <a:pt x="164" y="152"/>
                </a:cubicBezTo>
                <a:cubicBezTo>
                  <a:pt x="166" y="152"/>
                  <a:pt x="167" y="151"/>
                  <a:pt x="169" y="151"/>
                </a:cubicBezTo>
                <a:lnTo>
                  <a:pt x="169" y="148"/>
                </a:lnTo>
                <a:close/>
                <a:moveTo>
                  <a:pt x="193" y="150"/>
                </a:moveTo>
                <a:cubicBezTo>
                  <a:pt x="191" y="150"/>
                  <a:pt x="190" y="151"/>
                  <a:pt x="188" y="151"/>
                </a:cubicBezTo>
                <a:cubicBezTo>
                  <a:pt x="188" y="154"/>
                  <a:pt x="188" y="154"/>
                  <a:pt x="188" y="154"/>
                </a:cubicBezTo>
                <a:cubicBezTo>
                  <a:pt x="190" y="153"/>
                  <a:pt x="191" y="153"/>
                  <a:pt x="193" y="153"/>
                </a:cubicBezTo>
                <a:lnTo>
                  <a:pt x="193" y="150"/>
                </a:lnTo>
                <a:close/>
                <a:moveTo>
                  <a:pt x="970" y="158"/>
                </a:moveTo>
                <a:cubicBezTo>
                  <a:pt x="969" y="155"/>
                  <a:pt x="969" y="156"/>
                  <a:pt x="968" y="153"/>
                </a:cubicBezTo>
                <a:cubicBezTo>
                  <a:pt x="965" y="153"/>
                  <a:pt x="962" y="153"/>
                  <a:pt x="960" y="154"/>
                </a:cubicBezTo>
                <a:cubicBezTo>
                  <a:pt x="962" y="156"/>
                  <a:pt x="967" y="157"/>
                  <a:pt x="970" y="158"/>
                </a:cubicBezTo>
                <a:close/>
                <a:moveTo>
                  <a:pt x="209" y="161"/>
                </a:moveTo>
                <a:cubicBezTo>
                  <a:pt x="209" y="159"/>
                  <a:pt x="209" y="159"/>
                  <a:pt x="209" y="159"/>
                </a:cubicBezTo>
                <a:cubicBezTo>
                  <a:pt x="205" y="159"/>
                  <a:pt x="201" y="159"/>
                  <a:pt x="199" y="162"/>
                </a:cubicBezTo>
                <a:cubicBezTo>
                  <a:pt x="198" y="163"/>
                  <a:pt x="198" y="162"/>
                  <a:pt x="198" y="164"/>
                </a:cubicBezTo>
                <a:cubicBezTo>
                  <a:pt x="202" y="164"/>
                  <a:pt x="206" y="163"/>
                  <a:pt x="208" y="161"/>
                </a:cubicBezTo>
                <a:lnTo>
                  <a:pt x="209" y="161"/>
                </a:lnTo>
                <a:close/>
                <a:moveTo>
                  <a:pt x="978" y="162"/>
                </a:moveTo>
                <a:cubicBezTo>
                  <a:pt x="978" y="164"/>
                  <a:pt x="978" y="164"/>
                  <a:pt x="977" y="166"/>
                </a:cubicBezTo>
                <a:cubicBezTo>
                  <a:pt x="980" y="166"/>
                  <a:pt x="980" y="166"/>
                  <a:pt x="981" y="165"/>
                </a:cubicBezTo>
                <a:cubicBezTo>
                  <a:pt x="982" y="165"/>
                  <a:pt x="982" y="165"/>
                  <a:pt x="982" y="164"/>
                </a:cubicBezTo>
                <a:cubicBezTo>
                  <a:pt x="981" y="164"/>
                  <a:pt x="981" y="164"/>
                  <a:pt x="981" y="164"/>
                </a:cubicBezTo>
                <a:cubicBezTo>
                  <a:pt x="981" y="164"/>
                  <a:pt x="981" y="163"/>
                  <a:pt x="980" y="162"/>
                </a:cubicBezTo>
                <a:lnTo>
                  <a:pt x="978" y="162"/>
                </a:lnTo>
                <a:close/>
                <a:moveTo>
                  <a:pt x="974" y="168"/>
                </a:moveTo>
                <a:cubicBezTo>
                  <a:pt x="976" y="168"/>
                  <a:pt x="976" y="168"/>
                  <a:pt x="976" y="168"/>
                </a:cubicBezTo>
                <a:cubicBezTo>
                  <a:pt x="976" y="165"/>
                  <a:pt x="976" y="165"/>
                  <a:pt x="976" y="165"/>
                </a:cubicBezTo>
                <a:cubicBezTo>
                  <a:pt x="974" y="165"/>
                  <a:pt x="974" y="165"/>
                  <a:pt x="974" y="165"/>
                </a:cubicBezTo>
                <a:lnTo>
                  <a:pt x="974" y="168"/>
                </a:lnTo>
                <a:close/>
                <a:moveTo>
                  <a:pt x="186" y="185"/>
                </a:moveTo>
                <a:cubicBezTo>
                  <a:pt x="184" y="184"/>
                  <a:pt x="185" y="185"/>
                  <a:pt x="185" y="182"/>
                </a:cubicBezTo>
                <a:cubicBezTo>
                  <a:pt x="183" y="182"/>
                  <a:pt x="181" y="183"/>
                  <a:pt x="180" y="183"/>
                </a:cubicBezTo>
                <a:cubicBezTo>
                  <a:pt x="179" y="181"/>
                  <a:pt x="181" y="180"/>
                  <a:pt x="177" y="179"/>
                </a:cubicBezTo>
                <a:cubicBezTo>
                  <a:pt x="176" y="178"/>
                  <a:pt x="177" y="178"/>
                  <a:pt x="175" y="178"/>
                </a:cubicBezTo>
                <a:cubicBezTo>
                  <a:pt x="174" y="180"/>
                  <a:pt x="173" y="182"/>
                  <a:pt x="173" y="185"/>
                </a:cubicBezTo>
                <a:cubicBezTo>
                  <a:pt x="170" y="185"/>
                  <a:pt x="170" y="186"/>
                  <a:pt x="169" y="185"/>
                </a:cubicBezTo>
                <a:cubicBezTo>
                  <a:pt x="168" y="184"/>
                  <a:pt x="170" y="181"/>
                  <a:pt x="170" y="177"/>
                </a:cubicBezTo>
                <a:cubicBezTo>
                  <a:pt x="165" y="177"/>
                  <a:pt x="165" y="180"/>
                  <a:pt x="163" y="182"/>
                </a:cubicBezTo>
                <a:cubicBezTo>
                  <a:pt x="164" y="190"/>
                  <a:pt x="163" y="184"/>
                  <a:pt x="162" y="192"/>
                </a:cubicBezTo>
                <a:cubicBezTo>
                  <a:pt x="166" y="192"/>
                  <a:pt x="175" y="192"/>
                  <a:pt x="176" y="192"/>
                </a:cubicBezTo>
                <a:cubicBezTo>
                  <a:pt x="177" y="191"/>
                  <a:pt x="178" y="189"/>
                  <a:pt x="179" y="188"/>
                </a:cubicBezTo>
                <a:cubicBezTo>
                  <a:pt x="184" y="189"/>
                  <a:pt x="190" y="189"/>
                  <a:pt x="195" y="190"/>
                </a:cubicBezTo>
                <a:cubicBezTo>
                  <a:pt x="194" y="187"/>
                  <a:pt x="194" y="187"/>
                  <a:pt x="193" y="185"/>
                </a:cubicBezTo>
                <a:cubicBezTo>
                  <a:pt x="190" y="185"/>
                  <a:pt x="188" y="186"/>
                  <a:pt x="186" y="185"/>
                </a:cubicBezTo>
                <a:close/>
                <a:moveTo>
                  <a:pt x="176" y="179"/>
                </a:moveTo>
                <a:cubicBezTo>
                  <a:pt x="178" y="180"/>
                  <a:pt x="177" y="180"/>
                  <a:pt x="178" y="180"/>
                </a:cubicBezTo>
                <a:cubicBezTo>
                  <a:pt x="176" y="180"/>
                  <a:pt x="177" y="180"/>
                  <a:pt x="176" y="179"/>
                </a:cubicBezTo>
                <a:close/>
                <a:moveTo>
                  <a:pt x="153" y="184"/>
                </a:moveTo>
                <a:cubicBezTo>
                  <a:pt x="153" y="184"/>
                  <a:pt x="153" y="183"/>
                  <a:pt x="151" y="182"/>
                </a:cubicBezTo>
                <a:cubicBezTo>
                  <a:pt x="150" y="183"/>
                  <a:pt x="150" y="184"/>
                  <a:pt x="149" y="184"/>
                </a:cubicBezTo>
                <a:cubicBezTo>
                  <a:pt x="149" y="185"/>
                  <a:pt x="149" y="186"/>
                  <a:pt x="149" y="187"/>
                </a:cubicBezTo>
                <a:cubicBezTo>
                  <a:pt x="153" y="187"/>
                  <a:pt x="155" y="185"/>
                  <a:pt x="157" y="187"/>
                </a:cubicBezTo>
                <a:cubicBezTo>
                  <a:pt x="160" y="187"/>
                  <a:pt x="160" y="186"/>
                  <a:pt x="162" y="185"/>
                </a:cubicBezTo>
                <a:cubicBezTo>
                  <a:pt x="159" y="181"/>
                  <a:pt x="156" y="185"/>
                  <a:pt x="153" y="184"/>
                </a:cubicBezTo>
                <a:close/>
                <a:moveTo>
                  <a:pt x="941" y="185"/>
                </a:moveTo>
                <a:cubicBezTo>
                  <a:pt x="943" y="185"/>
                  <a:pt x="943" y="185"/>
                  <a:pt x="944" y="184"/>
                </a:cubicBezTo>
                <a:cubicBezTo>
                  <a:pt x="945" y="184"/>
                  <a:pt x="945" y="184"/>
                  <a:pt x="945" y="184"/>
                </a:cubicBezTo>
                <a:cubicBezTo>
                  <a:pt x="945" y="182"/>
                  <a:pt x="945" y="182"/>
                  <a:pt x="945" y="182"/>
                </a:cubicBezTo>
                <a:cubicBezTo>
                  <a:pt x="941" y="182"/>
                  <a:pt x="941" y="182"/>
                  <a:pt x="941" y="182"/>
                </a:cubicBezTo>
                <a:lnTo>
                  <a:pt x="941" y="185"/>
                </a:lnTo>
                <a:close/>
                <a:moveTo>
                  <a:pt x="1036" y="205"/>
                </a:moveTo>
                <a:cubicBezTo>
                  <a:pt x="1038" y="205"/>
                  <a:pt x="1038" y="205"/>
                  <a:pt x="1039" y="204"/>
                </a:cubicBezTo>
                <a:cubicBezTo>
                  <a:pt x="1040" y="204"/>
                  <a:pt x="1040" y="204"/>
                  <a:pt x="1040" y="204"/>
                </a:cubicBezTo>
                <a:cubicBezTo>
                  <a:pt x="1040" y="202"/>
                  <a:pt x="1040" y="202"/>
                  <a:pt x="1040" y="202"/>
                </a:cubicBezTo>
                <a:cubicBezTo>
                  <a:pt x="1039" y="202"/>
                  <a:pt x="1038" y="202"/>
                  <a:pt x="1037" y="201"/>
                </a:cubicBezTo>
                <a:cubicBezTo>
                  <a:pt x="1037" y="203"/>
                  <a:pt x="1036" y="203"/>
                  <a:pt x="1036" y="205"/>
                </a:cubicBezTo>
                <a:close/>
                <a:moveTo>
                  <a:pt x="1087" y="205"/>
                </a:moveTo>
                <a:cubicBezTo>
                  <a:pt x="1089" y="205"/>
                  <a:pt x="1089" y="205"/>
                  <a:pt x="1089" y="205"/>
                </a:cubicBezTo>
                <a:cubicBezTo>
                  <a:pt x="1089" y="203"/>
                  <a:pt x="1089" y="203"/>
                  <a:pt x="1088" y="202"/>
                </a:cubicBezTo>
                <a:cubicBezTo>
                  <a:pt x="1087" y="201"/>
                  <a:pt x="1087" y="202"/>
                  <a:pt x="1085" y="201"/>
                </a:cubicBezTo>
                <a:cubicBezTo>
                  <a:pt x="1083" y="205"/>
                  <a:pt x="1084" y="205"/>
                  <a:pt x="1087" y="205"/>
                </a:cubicBezTo>
                <a:close/>
                <a:moveTo>
                  <a:pt x="994" y="205"/>
                </a:moveTo>
                <a:cubicBezTo>
                  <a:pt x="994" y="203"/>
                  <a:pt x="994" y="203"/>
                  <a:pt x="994" y="203"/>
                </a:cubicBezTo>
                <a:cubicBezTo>
                  <a:pt x="989" y="203"/>
                  <a:pt x="989" y="203"/>
                  <a:pt x="989" y="203"/>
                </a:cubicBezTo>
                <a:cubicBezTo>
                  <a:pt x="988" y="204"/>
                  <a:pt x="989" y="203"/>
                  <a:pt x="987" y="204"/>
                </a:cubicBezTo>
                <a:cubicBezTo>
                  <a:pt x="987" y="207"/>
                  <a:pt x="987" y="207"/>
                  <a:pt x="987" y="207"/>
                </a:cubicBezTo>
                <a:cubicBezTo>
                  <a:pt x="989" y="206"/>
                  <a:pt x="990" y="206"/>
                  <a:pt x="992" y="205"/>
                </a:cubicBezTo>
                <a:lnTo>
                  <a:pt x="994" y="205"/>
                </a:lnTo>
                <a:close/>
                <a:moveTo>
                  <a:pt x="183" y="216"/>
                </a:moveTo>
                <a:cubicBezTo>
                  <a:pt x="184" y="217"/>
                  <a:pt x="185" y="216"/>
                  <a:pt x="186" y="214"/>
                </a:cubicBezTo>
                <a:cubicBezTo>
                  <a:pt x="187" y="215"/>
                  <a:pt x="187" y="216"/>
                  <a:pt x="187" y="217"/>
                </a:cubicBezTo>
                <a:cubicBezTo>
                  <a:pt x="189" y="217"/>
                  <a:pt x="189" y="217"/>
                  <a:pt x="189" y="217"/>
                </a:cubicBezTo>
                <a:cubicBezTo>
                  <a:pt x="190" y="217"/>
                  <a:pt x="190" y="216"/>
                  <a:pt x="191" y="215"/>
                </a:cubicBezTo>
                <a:cubicBezTo>
                  <a:pt x="197" y="214"/>
                  <a:pt x="202" y="218"/>
                  <a:pt x="206" y="214"/>
                </a:cubicBezTo>
                <a:cubicBezTo>
                  <a:pt x="207" y="214"/>
                  <a:pt x="207" y="214"/>
                  <a:pt x="207" y="214"/>
                </a:cubicBezTo>
                <a:cubicBezTo>
                  <a:pt x="207" y="213"/>
                  <a:pt x="207" y="213"/>
                  <a:pt x="207" y="213"/>
                </a:cubicBezTo>
                <a:cubicBezTo>
                  <a:pt x="202" y="213"/>
                  <a:pt x="199" y="211"/>
                  <a:pt x="197" y="212"/>
                </a:cubicBezTo>
                <a:cubicBezTo>
                  <a:pt x="192" y="213"/>
                  <a:pt x="189" y="214"/>
                  <a:pt x="182" y="214"/>
                </a:cubicBezTo>
                <a:cubicBezTo>
                  <a:pt x="182" y="215"/>
                  <a:pt x="182" y="215"/>
                  <a:pt x="183" y="216"/>
                </a:cubicBezTo>
                <a:close/>
                <a:moveTo>
                  <a:pt x="71" y="220"/>
                </a:moveTo>
                <a:cubicBezTo>
                  <a:pt x="69" y="220"/>
                  <a:pt x="67" y="221"/>
                  <a:pt x="64" y="221"/>
                </a:cubicBezTo>
                <a:cubicBezTo>
                  <a:pt x="64" y="221"/>
                  <a:pt x="64" y="222"/>
                  <a:pt x="63" y="222"/>
                </a:cubicBezTo>
                <a:cubicBezTo>
                  <a:pt x="63" y="224"/>
                  <a:pt x="63" y="224"/>
                  <a:pt x="63" y="224"/>
                </a:cubicBezTo>
                <a:cubicBezTo>
                  <a:pt x="66" y="224"/>
                  <a:pt x="68" y="225"/>
                  <a:pt x="71" y="225"/>
                </a:cubicBezTo>
                <a:lnTo>
                  <a:pt x="71" y="220"/>
                </a:lnTo>
                <a:close/>
                <a:moveTo>
                  <a:pt x="67" y="229"/>
                </a:moveTo>
                <a:cubicBezTo>
                  <a:pt x="67" y="230"/>
                  <a:pt x="68" y="231"/>
                  <a:pt x="68" y="232"/>
                </a:cubicBezTo>
                <a:cubicBezTo>
                  <a:pt x="72" y="231"/>
                  <a:pt x="74" y="231"/>
                  <a:pt x="76" y="232"/>
                </a:cubicBezTo>
                <a:cubicBezTo>
                  <a:pt x="77" y="232"/>
                  <a:pt x="77" y="232"/>
                  <a:pt x="77" y="232"/>
                </a:cubicBezTo>
                <a:cubicBezTo>
                  <a:pt x="76" y="228"/>
                  <a:pt x="76" y="227"/>
                  <a:pt x="75" y="226"/>
                </a:cubicBezTo>
                <a:cubicBezTo>
                  <a:pt x="73" y="227"/>
                  <a:pt x="71" y="228"/>
                  <a:pt x="68" y="228"/>
                </a:cubicBezTo>
                <a:cubicBezTo>
                  <a:pt x="68" y="228"/>
                  <a:pt x="67" y="228"/>
                  <a:pt x="67" y="229"/>
                </a:cubicBezTo>
                <a:close/>
                <a:moveTo>
                  <a:pt x="71" y="229"/>
                </a:moveTo>
                <a:cubicBezTo>
                  <a:pt x="72" y="229"/>
                  <a:pt x="72" y="229"/>
                  <a:pt x="72" y="229"/>
                </a:cubicBezTo>
                <a:cubicBezTo>
                  <a:pt x="72" y="231"/>
                  <a:pt x="72" y="231"/>
                  <a:pt x="72" y="231"/>
                </a:cubicBezTo>
                <a:cubicBezTo>
                  <a:pt x="71" y="231"/>
                  <a:pt x="71" y="231"/>
                  <a:pt x="71" y="231"/>
                </a:cubicBezTo>
                <a:lnTo>
                  <a:pt x="71" y="229"/>
                </a:lnTo>
                <a:close/>
                <a:moveTo>
                  <a:pt x="1165" y="226"/>
                </a:moveTo>
                <a:cubicBezTo>
                  <a:pt x="1164" y="232"/>
                  <a:pt x="1162" y="233"/>
                  <a:pt x="1157" y="232"/>
                </a:cubicBezTo>
                <a:cubicBezTo>
                  <a:pt x="1157" y="234"/>
                  <a:pt x="1157" y="233"/>
                  <a:pt x="1156" y="234"/>
                </a:cubicBezTo>
                <a:cubicBezTo>
                  <a:pt x="1156" y="236"/>
                  <a:pt x="1156" y="236"/>
                  <a:pt x="1156" y="236"/>
                </a:cubicBezTo>
                <a:cubicBezTo>
                  <a:pt x="1162" y="236"/>
                  <a:pt x="1165" y="237"/>
                  <a:pt x="1166" y="236"/>
                </a:cubicBezTo>
                <a:cubicBezTo>
                  <a:pt x="1173" y="236"/>
                  <a:pt x="1175" y="234"/>
                  <a:pt x="1177" y="230"/>
                </a:cubicBezTo>
                <a:cubicBezTo>
                  <a:pt x="1178" y="228"/>
                  <a:pt x="1178" y="229"/>
                  <a:pt x="1176" y="227"/>
                </a:cubicBezTo>
                <a:cubicBezTo>
                  <a:pt x="1174" y="225"/>
                  <a:pt x="1169" y="226"/>
                  <a:pt x="1165" y="226"/>
                </a:cubicBezTo>
                <a:close/>
                <a:moveTo>
                  <a:pt x="1152" y="237"/>
                </a:moveTo>
                <a:cubicBezTo>
                  <a:pt x="1153" y="236"/>
                  <a:pt x="1153" y="236"/>
                  <a:pt x="1153" y="234"/>
                </a:cubicBezTo>
                <a:cubicBezTo>
                  <a:pt x="1150" y="235"/>
                  <a:pt x="1151" y="235"/>
                  <a:pt x="1150" y="236"/>
                </a:cubicBezTo>
                <a:cubicBezTo>
                  <a:pt x="1150" y="238"/>
                  <a:pt x="1150" y="238"/>
                  <a:pt x="1150" y="238"/>
                </a:cubicBezTo>
                <a:cubicBezTo>
                  <a:pt x="1152" y="238"/>
                  <a:pt x="1151" y="238"/>
                  <a:pt x="1152" y="237"/>
                </a:cubicBezTo>
                <a:close/>
                <a:moveTo>
                  <a:pt x="80" y="247"/>
                </a:moveTo>
                <a:cubicBezTo>
                  <a:pt x="80" y="244"/>
                  <a:pt x="80" y="244"/>
                  <a:pt x="80" y="244"/>
                </a:cubicBezTo>
                <a:cubicBezTo>
                  <a:pt x="76" y="244"/>
                  <a:pt x="76" y="244"/>
                  <a:pt x="74" y="246"/>
                </a:cubicBezTo>
                <a:cubicBezTo>
                  <a:pt x="74" y="246"/>
                  <a:pt x="74" y="247"/>
                  <a:pt x="75" y="248"/>
                </a:cubicBezTo>
                <a:cubicBezTo>
                  <a:pt x="77" y="247"/>
                  <a:pt x="77" y="247"/>
                  <a:pt x="79" y="247"/>
                </a:cubicBezTo>
                <a:lnTo>
                  <a:pt x="80" y="247"/>
                </a:lnTo>
                <a:close/>
                <a:moveTo>
                  <a:pt x="1091" y="254"/>
                </a:moveTo>
                <a:cubicBezTo>
                  <a:pt x="1091" y="252"/>
                  <a:pt x="1091" y="252"/>
                  <a:pt x="1092" y="250"/>
                </a:cubicBezTo>
                <a:cubicBezTo>
                  <a:pt x="1092" y="250"/>
                  <a:pt x="1092" y="250"/>
                  <a:pt x="1092" y="250"/>
                </a:cubicBezTo>
                <a:cubicBezTo>
                  <a:pt x="1088" y="250"/>
                  <a:pt x="1088" y="250"/>
                  <a:pt x="1086" y="251"/>
                </a:cubicBezTo>
                <a:cubicBezTo>
                  <a:pt x="1087" y="252"/>
                  <a:pt x="1087" y="253"/>
                  <a:pt x="1087" y="254"/>
                </a:cubicBezTo>
                <a:lnTo>
                  <a:pt x="1091" y="254"/>
                </a:lnTo>
                <a:close/>
                <a:moveTo>
                  <a:pt x="1102" y="253"/>
                </a:moveTo>
                <a:cubicBezTo>
                  <a:pt x="1103" y="253"/>
                  <a:pt x="1103" y="253"/>
                  <a:pt x="1104" y="252"/>
                </a:cubicBezTo>
                <a:cubicBezTo>
                  <a:pt x="1104" y="250"/>
                  <a:pt x="1104" y="250"/>
                  <a:pt x="1104" y="250"/>
                </a:cubicBezTo>
                <a:cubicBezTo>
                  <a:pt x="1102" y="250"/>
                  <a:pt x="1101" y="250"/>
                  <a:pt x="1099" y="250"/>
                </a:cubicBezTo>
                <a:cubicBezTo>
                  <a:pt x="1100" y="252"/>
                  <a:pt x="1100" y="251"/>
                  <a:pt x="1100" y="252"/>
                </a:cubicBezTo>
                <a:cubicBezTo>
                  <a:pt x="1101" y="253"/>
                  <a:pt x="1101" y="253"/>
                  <a:pt x="1102" y="253"/>
                </a:cubicBezTo>
                <a:close/>
                <a:moveTo>
                  <a:pt x="1067" y="256"/>
                </a:moveTo>
                <a:cubicBezTo>
                  <a:pt x="1068" y="255"/>
                  <a:pt x="1068" y="256"/>
                  <a:pt x="1069" y="255"/>
                </a:cubicBezTo>
                <a:cubicBezTo>
                  <a:pt x="1069" y="251"/>
                  <a:pt x="1069" y="251"/>
                  <a:pt x="1069" y="251"/>
                </a:cubicBezTo>
                <a:cubicBezTo>
                  <a:pt x="1066" y="252"/>
                  <a:pt x="1067" y="251"/>
                  <a:pt x="1065" y="253"/>
                </a:cubicBezTo>
                <a:cubicBezTo>
                  <a:pt x="1064" y="253"/>
                  <a:pt x="1064" y="253"/>
                  <a:pt x="1064" y="253"/>
                </a:cubicBezTo>
                <a:cubicBezTo>
                  <a:pt x="1065" y="255"/>
                  <a:pt x="1065" y="254"/>
                  <a:pt x="1065" y="255"/>
                </a:cubicBezTo>
                <a:cubicBezTo>
                  <a:pt x="1066" y="256"/>
                  <a:pt x="1066" y="256"/>
                  <a:pt x="1067" y="256"/>
                </a:cubicBezTo>
                <a:close/>
                <a:moveTo>
                  <a:pt x="1085" y="251"/>
                </a:moveTo>
                <a:cubicBezTo>
                  <a:pt x="1082" y="251"/>
                  <a:pt x="1082" y="251"/>
                  <a:pt x="1082" y="251"/>
                </a:cubicBezTo>
                <a:cubicBezTo>
                  <a:pt x="1082" y="255"/>
                  <a:pt x="1082" y="255"/>
                  <a:pt x="1082" y="255"/>
                </a:cubicBezTo>
                <a:cubicBezTo>
                  <a:pt x="1084" y="254"/>
                  <a:pt x="1084" y="254"/>
                  <a:pt x="1085" y="253"/>
                </a:cubicBezTo>
                <a:lnTo>
                  <a:pt x="1085" y="251"/>
                </a:lnTo>
                <a:close/>
                <a:moveTo>
                  <a:pt x="1022" y="269"/>
                </a:moveTo>
                <a:cubicBezTo>
                  <a:pt x="1022" y="267"/>
                  <a:pt x="1022" y="267"/>
                  <a:pt x="1022" y="267"/>
                </a:cubicBezTo>
                <a:cubicBezTo>
                  <a:pt x="1017" y="267"/>
                  <a:pt x="1017" y="267"/>
                  <a:pt x="1017" y="267"/>
                </a:cubicBezTo>
                <a:cubicBezTo>
                  <a:pt x="1017" y="268"/>
                  <a:pt x="1017" y="269"/>
                  <a:pt x="1016" y="270"/>
                </a:cubicBezTo>
                <a:cubicBezTo>
                  <a:pt x="1019" y="270"/>
                  <a:pt x="1020" y="270"/>
                  <a:pt x="1021" y="269"/>
                </a:cubicBezTo>
                <a:lnTo>
                  <a:pt x="1022" y="269"/>
                </a:lnTo>
                <a:close/>
                <a:moveTo>
                  <a:pt x="1004" y="269"/>
                </a:moveTo>
                <a:cubicBezTo>
                  <a:pt x="1001" y="270"/>
                  <a:pt x="1001" y="270"/>
                  <a:pt x="999" y="270"/>
                </a:cubicBezTo>
                <a:cubicBezTo>
                  <a:pt x="999" y="272"/>
                  <a:pt x="999" y="272"/>
                  <a:pt x="999" y="272"/>
                </a:cubicBezTo>
                <a:cubicBezTo>
                  <a:pt x="1004" y="272"/>
                  <a:pt x="1004" y="272"/>
                  <a:pt x="1004" y="272"/>
                </a:cubicBezTo>
                <a:lnTo>
                  <a:pt x="1004" y="269"/>
                </a:lnTo>
                <a:close/>
                <a:moveTo>
                  <a:pt x="1080" y="275"/>
                </a:moveTo>
                <a:cubicBezTo>
                  <a:pt x="1079" y="271"/>
                  <a:pt x="1079" y="270"/>
                  <a:pt x="1076" y="269"/>
                </a:cubicBezTo>
                <a:cubicBezTo>
                  <a:pt x="1075" y="271"/>
                  <a:pt x="1073" y="272"/>
                  <a:pt x="1071" y="273"/>
                </a:cubicBezTo>
                <a:cubicBezTo>
                  <a:pt x="1072" y="275"/>
                  <a:pt x="1072" y="277"/>
                  <a:pt x="1073" y="279"/>
                </a:cubicBezTo>
                <a:cubicBezTo>
                  <a:pt x="1077" y="278"/>
                  <a:pt x="1077" y="277"/>
                  <a:pt x="1080" y="275"/>
                </a:cubicBezTo>
                <a:close/>
                <a:moveTo>
                  <a:pt x="1024" y="279"/>
                </a:moveTo>
                <a:cubicBezTo>
                  <a:pt x="1024" y="276"/>
                  <a:pt x="1024" y="276"/>
                  <a:pt x="1024" y="276"/>
                </a:cubicBezTo>
                <a:cubicBezTo>
                  <a:pt x="1020" y="276"/>
                  <a:pt x="1014" y="277"/>
                  <a:pt x="1007" y="277"/>
                </a:cubicBezTo>
                <a:cubicBezTo>
                  <a:pt x="1007" y="280"/>
                  <a:pt x="1007" y="280"/>
                  <a:pt x="1007" y="280"/>
                </a:cubicBezTo>
                <a:cubicBezTo>
                  <a:pt x="1007" y="280"/>
                  <a:pt x="1007" y="280"/>
                  <a:pt x="1008" y="281"/>
                </a:cubicBezTo>
                <a:cubicBezTo>
                  <a:pt x="1014" y="280"/>
                  <a:pt x="1017" y="280"/>
                  <a:pt x="1024" y="279"/>
                </a:cubicBezTo>
                <a:close/>
                <a:moveTo>
                  <a:pt x="1144" y="289"/>
                </a:moveTo>
                <a:cubicBezTo>
                  <a:pt x="1138" y="289"/>
                  <a:pt x="1138" y="290"/>
                  <a:pt x="1133" y="290"/>
                </a:cubicBezTo>
                <a:cubicBezTo>
                  <a:pt x="1133" y="294"/>
                  <a:pt x="1133" y="294"/>
                  <a:pt x="1133" y="294"/>
                </a:cubicBezTo>
                <a:cubicBezTo>
                  <a:pt x="1136" y="293"/>
                  <a:pt x="1139" y="292"/>
                  <a:pt x="1144" y="292"/>
                </a:cubicBezTo>
                <a:lnTo>
                  <a:pt x="1144" y="289"/>
                </a:lnTo>
                <a:close/>
                <a:moveTo>
                  <a:pt x="20" y="302"/>
                </a:moveTo>
                <a:cubicBezTo>
                  <a:pt x="20" y="302"/>
                  <a:pt x="20" y="302"/>
                  <a:pt x="20" y="302"/>
                </a:cubicBezTo>
                <a:cubicBezTo>
                  <a:pt x="17" y="302"/>
                  <a:pt x="10" y="303"/>
                  <a:pt x="5" y="303"/>
                </a:cubicBezTo>
                <a:cubicBezTo>
                  <a:pt x="4" y="304"/>
                  <a:pt x="4" y="304"/>
                  <a:pt x="4" y="304"/>
                </a:cubicBezTo>
                <a:cubicBezTo>
                  <a:pt x="4" y="306"/>
                  <a:pt x="4" y="306"/>
                  <a:pt x="4" y="306"/>
                </a:cubicBezTo>
                <a:cubicBezTo>
                  <a:pt x="8" y="307"/>
                  <a:pt x="24" y="307"/>
                  <a:pt x="26" y="305"/>
                </a:cubicBezTo>
                <a:cubicBezTo>
                  <a:pt x="31" y="305"/>
                  <a:pt x="30" y="306"/>
                  <a:pt x="30" y="303"/>
                </a:cubicBezTo>
                <a:cubicBezTo>
                  <a:pt x="33" y="305"/>
                  <a:pt x="35" y="305"/>
                  <a:pt x="40" y="305"/>
                </a:cubicBezTo>
                <a:cubicBezTo>
                  <a:pt x="40" y="302"/>
                  <a:pt x="40" y="302"/>
                  <a:pt x="40" y="302"/>
                </a:cubicBezTo>
                <a:cubicBezTo>
                  <a:pt x="34" y="302"/>
                  <a:pt x="25" y="302"/>
                  <a:pt x="22" y="301"/>
                </a:cubicBezTo>
                <a:cubicBezTo>
                  <a:pt x="20" y="301"/>
                  <a:pt x="20" y="302"/>
                  <a:pt x="20" y="302"/>
                </a:cubicBezTo>
                <a:close/>
                <a:moveTo>
                  <a:pt x="0" y="302"/>
                </a:moveTo>
                <a:cubicBezTo>
                  <a:pt x="0" y="305"/>
                  <a:pt x="0" y="305"/>
                  <a:pt x="0" y="305"/>
                </a:cubicBezTo>
                <a:cubicBezTo>
                  <a:pt x="2" y="304"/>
                  <a:pt x="0" y="304"/>
                  <a:pt x="3" y="304"/>
                </a:cubicBezTo>
                <a:cubicBezTo>
                  <a:pt x="2" y="302"/>
                  <a:pt x="3" y="303"/>
                  <a:pt x="2" y="302"/>
                </a:cubicBezTo>
                <a:cubicBezTo>
                  <a:pt x="1" y="302"/>
                  <a:pt x="2" y="302"/>
                  <a:pt x="0" y="302"/>
                </a:cubicBezTo>
                <a:close/>
                <a:moveTo>
                  <a:pt x="290" y="321"/>
                </a:moveTo>
                <a:cubicBezTo>
                  <a:pt x="297" y="321"/>
                  <a:pt x="297" y="321"/>
                  <a:pt x="297" y="321"/>
                </a:cubicBezTo>
                <a:cubicBezTo>
                  <a:pt x="297" y="320"/>
                  <a:pt x="297" y="320"/>
                  <a:pt x="297" y="320"/>
                </a:cubicBezTo>
                <a:cubicBezTo>
                  <a:pt x="295" y="319"/>
                  <a:pt x="293" y="319"/>
                  <a:pt x="290" y="319"/>
                </a:cubicBezTo>
                <a:cubicBezTo>
                  <a:pt x="290" y="320"/>
                  <a:pt x="290" y="320"/>
                  <a:pt x="290" y="321"/>
                </a:cubicBezTo>
                <a:close/>
                <a:moveTo>
                  <a:pt x="309" y="321"/>
                </a:moveTo>
                <a:cubicBezTo>
                  <a:pt x="313" y="321"/>
                  <a:pt x="313" y="321"/>
                  <a:pt x="313" y="321"/>
                </a:cubicBezTo>
                <a:cubicBezTo>
                  <a:pt x="313" y="319"/>
                  <a:pt x="313" y="319"/>
                  <a:pt x="313" y="319"/>
                </a:cubicBezTo>
                <a:cubicBezTo>
                  <a:pt x="309" y="319"/>
                  <a:pt x="309" y="319"/>
                  <a:pt x="309" y="319"/>
                </a:cubicBezTo>
                <a:lnTo>
                  <a:pt x="309" y="321"/>
                </a:lnTo>
                <a:close/>
                <a:moveTo>
                  <a:pt x="197" y="320"/>
                </a:moveTo>
                <a:cubicBezTo>
                  <a:pt x="197" y="323"/>
                  <a:pt x="197" y="323"/>
                  <a:pt x="197" y="323"/>
                </a:cubicBezTo>
                <a:cubicBezTo>
                  <a:pt x="199" y="323"/>
                  <a:pt x="199" y="323"/>
                  <a:pt x="202" y="323"/>
                </a:cubicBezTo>
                <a:cubicBezTo>
                  <a:pt x="202" y="323"/>
                  <a:pt x="202" y="323"/>
                  <a:pt x="202" y="322"/>
                </a:cubicBezTo>
                <a:cubicBezTo>
                  <a:pt x="201" y="320"/>
                  <a:pt x="200" y="321"/>
                  <a:pt x="197" y="320"/>
                </a:cubicBezTo>
                <a:close/>
                <a:moveTo>
                  <a:pt x="316" y="322"/>
                </a:moveTo>
                <a:cubicBezTo>
                  <a:pt x="315" y="324"/>
                  <a:pt x="315" y="324"/>
                  <a:pt x="315" y="326"/>
                </a:cubicBezTo>
                <a:cubicBezTo>
                  <a:pt x="316" y="326"/>
                  <a:pt x="317" y="325"/>
                  <a:pt x="318" y="324"/>
                </a:cubicBezTo>
                <a:cubicBezTo>
                  <a:pt x="319" y="324"/>
                  <a:pt x="319" y="324"/>
                  <a:pt x="319" y="324"/>
                </a:cubicBezTo>
                <a:cubicBezTo>
                  <a:pt x="317" y="322"/>
                  <a:pt x="319" y="323"/>
                  <a:pt x="316" y="322"/>
                </a:cubicBezTo>
                <a:close/>
                <a:moveTo>
                  <a:pt x="325" y="334"/>
                </a:moveTo>
                <a:cubicBezTo>
                  <a:pt x="325" y="335"/>
                  <a:pt x="324" y="335"/>
                  <a:pt x="323" y="336"/>
                </a:cubicBezTo>
                <a:cubicBezTo>
                  <a:pt x="323" y="338"/>
                  <a:pt x="323" y="338"/>
                  <a:pt x="323" y="338"/>
                </a:cubicBezTo>
                <a:cubicBezTo>
                  <a:pt x="326" y="337"/>
                  <a:pt x="325" y="337"/>
                  <a:pt x="326" y="336"/>
                </a:cubicBezTo>
                <a:cubicBezTo>
                  <a:pt x="327" y="336"/>
                  <a:pt x="327" y="336"/>
                  <a:pt x="327" y="336"/>
                </a:cubicBezTo>
                <a:cubicBezTo>
                  <a:pt x="326" y="333"/>
                  <a:pt x="328" y="335"/>
                  <a:pt x="325" y="334"/>
                </a:cubicBezTo>
                <a:close/>
                <a:moveTo>
                  <a:pt x="1002" y="346"/>
                </a:moveTo>
                <a:cubicBezTo>
                  <a:pt x="1005" y="346"/>
                  <a:pt x="1005" y="345"/>
                  <a:pt x="1007" y="346"/>
                </a:cubicBezTo>
                <a:cubicBezTo>
                  <a:pt x="1009" y="346"/>
                  <a:pt x="1009" y="346"/>
                  <a:pt x="1011" y="345"/>
                </a:cubicBezTo>
                <a:cubicBezTo>
                  <a:pt x="1011" y="343"/>
                  <a:pt x="1011" y="344"/>
                  <a:pt x="1011" y="343"/>
                </a:cubicBezTo>
                <a:cubicBezTo>
                  <a:pt x="1011" y="337"/>
                  <a:pt x="1010" y="340"/>
                  <a:pt x="1008" y="337"/>
                </a:cubicBezTo>
                <a:cubicBezTo>
                  <a:pt x="1004" y="338"/>
                  <a:pt x="1007" y="338"/>
                  <a:pt x="1003" y="337"/>
                </a:cubicBezTo>
                <a:cubicBezTo>
                  <a:pt x="1002" y="337"/>
                  <a:pt x="1002" y="338"/>
                  <a:pt x="1001" y="338"/>
                </a:cubicBezTo>
                <a:cubicBezTo>
                  <a:pt x="1000" y="339"/>
                  <a:pt x="1000" y="341"/>
                  <a:pt x="999" y="342"/>
                </a:cubicBezTo>
                <a:cubicBezTo>
                  <a:pt x="1001" y="343"/>
                  <a:pt x="1001" y="344"/>
                  <a:pt x="1002" y="346"/>
                </a:cubicBezTo>
                <a:close/>
                <a:moveTo>
                  <a:pt x="316" y="363"/>
                </a:moveTo>
                <a:cubicBezTo>
                  <a:pt x="317" y="363"/>
                  <a:pt x="317" y="363"/>
                  <a:pt x="317" y="363"/>
                </a:cubicBezTo>
                <a:cubicBezTo>
                  <a:pt x="317" y="361"/>
                  <a:pt x="317" y="361"/>
                  <a:pt x="317" y="361"/>
                </a:cubicBezTo>
                <a:cubicBezTo>
                  <a:pt x="312" y="361"/>
                  <a:pt x="312" y="361"/>
                  <a:pt x="312" y="361"/>
                </a:cubicBezTo>
                <a:cubicBezTo>
                  <a:pt x="313" y="363"/>
                  <a:pt x="312" y="363"/>
                  <a:pt x="313" y="364"/>
                </a:cubicBezTo>
                <a:cubicBezTo>
                  <a:pt x="313" y="365"/>
                  <a:pt x="313" y="365"/>
                  <a:pt x="313" y="365"/>
                </a:cubicBezTo>
                <a:cubicBezTo>
                  <a:pt x="315" y="364"/>
                  <a:pt x="315" y="365"/>
                  <a:pt x="316" y="363"/>
                </a:cubicBezTo>
                <a:close/>
                <a:moveTo>
                  <a:pt x="328" y="365"/>
                </a:moveTo>
                <a:cubicBezTo>
                  <a:pt x="329" y="367"/>
                  <a:pt x="329" y="367"/>
                  <a:pt x="329" y="368"/>
                </a:cubicBezTo>
                <a:cubicBezTo>
                  <a:pt x="330" y="368"/>
                  <a:pt x="330" y="368"/>
                  <a:pt x="330" y="369"/>
                </a:cubicBezTo>
                <a:cubicBezTo>
                  <a:pt x="330" y="368"/>
                  <a:pt x="330" y="368"/>
                  <a:pt x="330" y="368"/>
                </a:cubicBezTo>
                <a:cubicBezTo>
                  <a:pt x="331" y="367"/>
                  <a:pt x="331" y="367"/>
                  <a:pt x="332" y="367"/>
                </a:cubicBezTo>
                <a:cubicBezTo>
                  <a:pt x="332" y="364"/>
                  <a:pt x="332" y="364"/>
                  <a:pt x="332" y="364"/>
                </a:cubicBezTo>
                <a:cubicBezTo>
                  <a:pt x="329" y="364"/>
                  <a:pt x="329" y="364"/>
                  <a:pt x="329" y="364"/>
                </a:cubicBezTo>
                <a:cubicBezTo>
                  <a:pt x="329" y="364"/>
                  <a:pt x="329" y="365"/>
                  <a:pt x="328" y="365"/>
                </a:cubicBezTo>
                <a:close/>
                <a:moveTo>
                  <a:pt x="354" y="364"/>
                </a:moveTo>
                <a:cubicBezTo>
                  <a:pt x="352" y="364"/>
                  <a:pt x="351" y="365"/>
                  <a:pt x="349" y="365"/>
                </a:cubicBezTo>
                <a:cubicBezTo>
                  <a:pt x="349" y="369"/>
                  <a:pt x="349" y="369"/>
                  <a:pt x="349" y="369"/>
                </a:cubicBezTo>
                <a:cubicBezTo>
                  <a:pt x="352" y="368"/>
                  <a:pt x="352" y="367"/>
                  <a:pt x="354" y="366"/>
                </a:cubicBezTo>
                <a:lnTo>
                  <a:pt x="354" y="364"/>
                </a:lnTo>
                <a:close/>
                <a:moveTo>
                  <a:pt x="325" y="374"/>
                </a:moveTo>
                <a:cubicBezTo>
                  <a:pt x="328" y="374"/>
                  <a:pt x="328" y="374"/>
                  <a:pt x="328" y="374"/>
                </a:cubicBezTo>
                <a:cubicBezTo>
                  <a:pt x="329" y="374"/>
                  <a:pt x="329" y="374"/>
                  <a:pt x="329" y="373"/>
                </a:cubicBezTo>
                <a:cubicBezTo>
                  <a:pt x="329" y="371"/>
                  <a:pt x="329" y="371"/>
                  <a:pt x="329" y="371"/>
                </a:cubicBezTo>
                <a:cubicBezTo>
                  <a:pt x="328" y="371"/>
                  <a:pt x="327" y="371"/>
                  <a:pt x="325" y="372"/>
                </a:cubicBezTo>
                <a:lnTo>
                  <a:pt x="325" y="374"/>
                </a:lnTo>
                <a:close/>
                <a:moveTo>
                  <a:pt x="272" y="374"/>
                </a:moveTo>
                <a:cubicBezTo>
                  <a:pt x="270" y="375"/>
                  <a:pt x="268" y="375"/>
                  <a:pt x="267" y="375"/>
                </a:cubicBezTo>
                <a:cubicBezTo>
                  <a:pt x="266" y="374"/>
                  <a:pt x="266" y="373"/>
                  <a:pt x="265" y="373"/>
                </a:cubicBezTo>
                <a:cubicBezTo>
                  <a:pt x="261" y="370"/>
                  <a:pt x="259" y="374"/>
                  <a:pt x="254" y="374"/>
                </a:cubicBezTo>
                <a:cubicBezTo>
                  <a:pt x="253" y="375"/>
                  <a:pt x="253" y="375"/>
                  <a:pt x="253" y="375"/>
                </a:cubicBezTo>
                <a:cubicBezTo>
                  <a:pt x="253" y="377"/>
                  <a:pt x="253" y="376"/>
                  <a:pt x="254" y="377"/>
                </a:cubicBezTo>
                <a:cubicBezTo>
                  <a:pt x="255" y="378"/>
                  <a:pt x="256" y="378"/>
                  <a:pt x="257" y="376"/>
                </a:cubicBezTo>
                <a:cubicBezTo>
                  <a:pt x="261" y="377"/>
                  <a:pt x="260" y="376"/>
                  <a:pt x="260" y="378"/>
                </a:cubicBezTo>
                <a:cubicBezTo>
                  <a:pt x="264" y="378"/>
                  <a:pt x="268" y="378"/>
                  <a:pt x="272" y="377"/>
                </a:cubicBezTo>
                <a:lnTo>
                  <a:pt x="272" y="374"/>
                </a:lnTo>
                <a:close/>
                <a:moveTo>
                  <a:pt x="344" y="376"/>
                </a:moveTo>
                <a:cubicBezTo>
                  <a:pt x="347" y="378"/>
                  <a:pt x="350" y="377"/>
                  <a:pt x="353" y="376"/>
                </a:cubicBezTo>
                <a:cubicBezTo>
                  <a:pt x="352" y="374"/>
                  <a:pt x="352" y="373"/>
                  <a:pt x="349" y="372"/>
                </a:cubicBezTo>
                <a:cubicBezTo>
                  <a:pt x="348" y="374"/>
                  <a:pt x="348" y="373"/>
                  <a:pt x="350" y="374"/>
                </a:cubicBezTo>
                <a:cubicBezTo>
                  <a:pt x="350" y="375"/>
                  <a:pt x="349" y="375"/>
                  <a:pt x="349" y="375"/>
                </a:cubicBezTo>
                <a:cubicBezTo>
                  <a:pt x="348" y="376"/>
                  <a:pt x="347" y="376"/>
                  <a:pt x="344" y="376"/>
                </a:cubicBezTo>
                <a:close/>
                <a:moveTo>
                  <a:pt x="300" y="373"/>
                </a:moveTo>
                <a:cubicBezTo>
                  <a:pt x="299" y="374"/>
                  <a:pt x="299" y="374"/>
                  <a:pt x="299" y="376"/>
                </a:cubicBezTo>
                <a:cubicBezTo>
                  <a:pt x="301" y="376"/>
                  <a:pt x="301" y="376"/>
                  <a:pt x="302" y="375"/>
                </a:cubicBezTo>
                <a:cubicBezTo>
                  <a:pt x="303" y="374"/>
                  <a:pt x="302" y="375"/>
                  <a:pt x="303" y="373"/>
                </a:cubicBezTo>
                <a:cubicBezTo>
                  <a:pt x="302" y="373"/>
                  <a:pt x="302" y="373"/>
                  <a:pt x="302" y="373"/>
                </a:cubicBezTo>
                <a:cubicBezTo>
                  <a:pt x="301" y="373"/>
                  <a:pt x="302" y="373"/>
                  <a:pt x="300" y="373"/>
                </a:cubicBezTo>
                <a:close/>
                <a:moveTo>
                  <a:pt x="283" y="373"/>
                </a:moveTo>
                <a:cubicBezTo>
                  <a:pt x="281" y="374"/>
                  <a:pt x="281" y="374"/>
                  <a:pt x="279" y="374"/>
                </a:cubicBezTo>
                <a:cubicBezTo>
                  <a:pt x="279" y="377"/>
                  <a:pt x="279" y="377"/>
                  <a:pt x="279" y="377"/>
                </a:cubicBezTo>
                <a:cubicBezTo>
                  <a:pt x="280" y="377"/>
                  <a:pt x="282" y="377"/>
                  <a:pt x="283" y="376"/>
                </a:cubicBezTo>
                <a:lnTo>
                  <a:pt x="283" y="373"/>
                </a:lnTo>
                <a:close/>
                <a:moveTo>
                  <a:pt x="343" y="376"/>
                </a:moveTo>
                <a:cubicBezTo>
                  <a:pt x="344" y="376"/>
                  <a:pt x="344" y="376"/>
                  <a:pt x="344" y="375"/>
                </a:cubicBezTo>
                <a:cubicBezTo>
                  <a:pt x="345" y="375"/>
                  <a:pt x="346" y="374"/>
                  <a:pt x="346" y="373"/>
                </a:cubicBezTo>
                <a:cubicBezTo>
                  <a:pt x="344" y="373"/>
                  <a:pt x="344" y="373"/>
                  <a:pt x="344" y="373"/>
                </a:cubicBezTo>
                <a:cubicBezTo>
                  <a:pt x="344" y="374"/>
                  <a:pt x="344" y="375"/>
                  <a:pt x="343" y="376"/>
                </a:cubicBezTo>
                <a:close/>
                <a:moveTo>
                  <a:pt x="294" y="374"/>
                </a:moveTo>
                <a:cubicBezTo>
                  <a:pt x="289" y="375"/>
                  <a:pt x="290" y="376"/>
                  <a:pt x="285" y="374"/>
                </a:cubicBezTo>
                <a:cubicBezTo>
                  <a:pt x="285" y="378"/>
                  <a:pt x="285" y="378"/>
                  <a:pt x="285" y="378"/>
                </a:cubicBezTo>
                <a:cubicBezTo>
                  <a:pt x="288" y="378"/>
                  <a:pt x="291" y="377"/>
                  <a:pt x="294" y="376"/>
                </a:cubicBezTo>
                <a:lnTo>
                  <a:pt x="294" y="374"/>
                </a:lnTo>
                <a:close/>
                <a:moveTo>
                  <a:pt x="997" y="384"/>
                </a:moveTo>
                <a:cubicBezTo>
                  <a:pt x="997" y="386"/>
                  <a:pt x="997" y="386"/>
                  <a:pt x="997" y="386"/>
                </a:cubicBezTo>
                <a:cubicBezTo>
                  <a:pt x="1001" y="385"/>
                  <a:pt x="1001" y="384"/>
                  <a:pt x="1001" y="380"/>
                </a:cubicBezTo>
                <a:cubicBezTo>
                  <a:pt x="998" y="380"/>
                  <a:pt x="998" y="380"/>
                  <a:pt x="998" y="380"/>
                </a:cubicBezTo>
                <a:cubicBezTo>
                  <a:pt x="998" y="382"/>
                  <a:pt x="998" y="383"/>
                  <a:pt x="997" y="384"/>
                </a:cubicBezTo>
                <a:close/>
                <a:moveTo>
                  <a:pt x="347" y="408"/>
                </a:moveTo>
                <a:cubicBezTo>
                  <a:pt x="347" y="411"/>
                  <a:pt x="347" y="411"/>
                  <a:pt x="347" y="411"/>
                </a:cubicBezTo>
                <a:cubicBezTo>
                  <a:pt x="352" y="411"/>
                  <a:pt x="352" y="411"/>
                  <a:pt x="352" y="411"/>
                </a:cubicBezTo>
                <a:cubicBezTo>
                  <a:pt x="352" y="408"/>
                  <a:pt x="352" y="408"/>
                  <a:pt x="352" y="408"/>
                </a:cubicBezTo>
                <a:lnTo>
                  <a:pt x="347" y="408"/>
                </a:lnTo>
                <a:close/>
                <a:moveTo>
                  <a:pt x="332" y="427"/>
                </a:moveTo>
                <a:cubicBezTo>
                  <a:pt x="335" y="427"/>
                  <a:pt x="335" y="427"/>
                  <a:pt x="335" y="427"/>
                </a:cubicBezTo>
                <a:cubicBezTo>
                  <a:pt x="334" y="425"/>
                  <a:pt x="335" y="425"/>
                  <a:pt x="332" y="424"/>
                </a:cubicBezTo>
                <a:cubicBezTo>
                  <a:pt x="332" y="426"/>
                  <a:pt x="332" y="425"/>
                  <a:pt x="332" y="427"/>
                </a:cubicBezTo>
                <a:close/>
                <a:moveTo>
                  <a:pt x="343" y="427"/>
                </a:moveTo>
                <a:cubicBezTo>
                  <a:pt x="343" y="425"/>
                  <a:pt x="343" y="425"/>
                  <a:pt x="343" y="425"/>
                </a:cubicBezTo>
                <a:cubicBezTo>
                  <a:pt x="339" y="425"/>
                  <a:pt x="339" y="425"/>
                  <a:pt x="337" y="426"/>
                </a:cubicBezTo>
                <a:cubicBezTo>
                  <a:pt x="338" y="428"/>
                  <a:pt x="339" y="428"/>
                  <a:pt x="342" y="428"/>
                </a:cubicBezTo>
                <a:cubicBezTo>
                  <a:pt x="343" y="428"/>
                  <a:pt x="342" y="428"/>
                  <a:pt x="343" y="427"/>
                </a:cubicBezTo>
                <a:close/>
                <a:moveTo>
                  <a:pt x="308" y="443"/>
                </a:moveTo>
                <a:cubicBezTo>
                  <a:pt x="314" y="445"/>
                  <a:pt x="328" y="441"/>
                  <a:pt x="336" y="441"/>
                </a:cubicBezTo>
                <a:cubicBezTo>
                  <a:pt x="337" y="442"/>
                  <a:pt x="336" y="443"/>
                  <a:pt x="339" y="443"/>
                </a:cubicBezTo>
                <a:cubicBezTo>
                  <a:pt x="340" y="441"/>
                  <a:pt x="340" y="441"/>
                  <a:pt x="343" y="440"/>
                </a:cubicBezTo>
                <a:cubicBezTo>
                  <a:pt x="343" y="438"/>
                  <a:pt x="343" y="438"/>
                  <a:pt x="343" y="438"/>
                </a:cubicBezTo>
                <a:cubicBezTo>
                  <a:pt x="342" y="437"/>
                  <a:pt x="342" y="438"/>
                  <a:pt x="342" y="436"/>
                </a:cubicBezTo>
                <a:cubicBezTo>
                  <a:pt x="341" y="436"/>
                  <a:pt x="341" y="437"/>
                  <a:pt x="341" y="437"/>
                </a:cubicBezTo>
                <a:cubicBezTo>
                  <a:pt x="338" y="438"/>
                  <a:pt x="340" y="437"/>
                  <a:pt x="339" y="440"/>
                </a:cubicBezTo>
                <a:cubicBezTo>
                  <a:pt x="332" y="435"/>
                  <a:pt x="318" y="438"/>
                  <a:pt x="307" y="440"/>
                </a:cubicBezTo>
                <a:cubicBezTo>
                  <a:pt x="308" y="442"/>
                  <a:pt x="308" y="442"/>
                  <a:pt x="308" y="443"/>
                </a:cubicBezTo>
                <a:close/>
                <a:moveTo>
                  <a:pt x="302" y="443"/>
                </a:moveTo>
                <a:cubicBezTo>
                  <a:pt x="307" y="443"/>
                  <a:pt x="307" y="443"/>
                  <a:pt x="307" y="443"/>
                </a:cubicBezTo>
                <a:cubicBezTo>
                  <a:pt x="307" y="442"/>
                  <a:pt x="307" y="442"/>
                  <a:pt x="307" y="440"/>
                </a:cubicBezTo>
                <a:cubicBezTo>
                  <a:pt x="305" y="440"/>
                  <a:pt x="305" y="440"/>
                  <a:pt x="305" y="440"/>
                </a:cubicBezTo>
                <a:cubicBezTo>
                  <a:pt x="303" y="441"/>
                  <a:pt x="304" y="441"/>
                  <a:pt x="302" y="442"/>
                </a:cubicBezTo>
                <a:lnTo>
                  <a:pt x="302" y="443"/>
                </a:lnTo>
                <a:close/>
                <a:moveTo>
                  <a:pt x="295" y="443"/>
                </a:moveTo>
                <a:cubicBezTo>
                  <a:pt x="295" y="444"/>
                  <a:pt x="295" y="444"/>
                  <a:pt x="295" y="444"/>
                </a:cubicBezTo>
                <a:cubicBezTo>
                  <a:pt x="300" y="444"/>
                  <a:pt x="300" y="444"/>
                  <a:pt x="300" y="444"/>
                </a:cubicBezTo>
                <a:cubicBezTo>
                  <a:pt x="300" y="442"/>
                  <a:pt x="300" y="443"/>
                  <a:pt x="299" y="442"/>
                </a:cubicBezTo>
                <a:cubicBezTo>
                  <a:pt x="299" y="441"/>
                  <a:pt x="299" y="441"/>
                  <a:pt x="299" y="441"/>
                </a:cubicBezTo>
                <a:cubicBezTo>
                  <a:pt x="297" y="441"/>
                  <a:pt x="297" y="442"/>
                  <a:pt x="295" y="443"/>
                </a:cubicBezTo>
                <a:close/>
                <a:moveTo>
                  <a:pt x="287" y="443"/>
                </a:moveTo>
                <a:cubicBezTo>
                  <a:pt x="287" y="444"/>
                  <a:pt x="287" y="445"/>
                  <a:pt x="288" y="446"/>
                </a:cubicBezTo>
                <a:cubicBezTo>
                  <a:pt x="290" y="446"/>
                  <a:pt x="290" y="446"/>
                  <a:pt x="291" y="445"/>
                </a:cubicBezTo>
                <a:cubicBezTo>
                  <a:pt x="291" y="443"/>
                  <a:pt x="291" y="444"/>
                  <a:pt x="290" y="443"/>
                </a:cubicBezTo>
                <a:cubicBezTo>
                  <a:pt x="289" y="442"/>
                  <a:pt x="290" y="442"/>
                  <a:pt x="288" y="442"/>
                </a:cubicBezTo>
                <a:cubicBezTo>
                  <a:pt x="287" y="443"/>
                  <a:pt x="287" y="443"/>
                  <a:pt x="287" y="443"/>
                </a:cubicBezTo>
                <a:close/>
                <a:moveTo>
                  <a:pt x="272" y="470"/>
                </a:moveTo>
                <a:cubicBezTo>
                  <a:pt x="272" y="467"/>
                  <a:pt x="272" y="467"/>
                  <a:pt x="272" y="467"/>
                </a:cubicBezTo>
                <a:cubicBezTo>
                  <a:pt x="269" y="468"/>
                  <a:pt x="266" y="468"/>
                  <a:pt x="263" y="469"/>
                </a:cubicBezTo>
                <a:cubicBezTo>
                  <a:pt x="263" y="471"/>
                  <a:pt x="263" y="471"/>
                  <a:pt x="263" y="471"/>
                </a:cubicBezTo>
                <a:cubicBezTo>
                  <a:pt x="266" y="471"/>
                  <a:pt x="269" y="470"/>
                  <a:pt x="272" y="470"/>
                </a:cubicBezTo>
                <a:close/>
                <a:moveTo>
                  <a:pt x="383" y="506"/>
                </a:moveTo>
                <a:cubicBezTo>
                  <a:pt x="382" y="504"/>
                  <a:pt x="384" y="505"/>
                  <a:pt x="381" y="504"/>
                </a:cubicBezTo>
                <a:cubicBezTo>
                  <a:pt x="380" y="506"/>
                  <a:pt x="379" y="507"/>
                  <a:pt x="375" y="507"/>
                </a:cubicBezTo>
                <a:cubicBezTo>
                  <a:pt x="375" y="509"/>
                  <a:pt x="375" y="509"/>
                  <a:pt x="375" y="509"/>
                </a:cubicBezTo>
                <a:cubicBezTo>
                  <a:pt x="377" y="508"/>
                  <a:pt x="379" y="509"/>
                  <a:pt x="381" y="508"/>
                </a:cubicBezTo>
                <a:cubicBezTo>
                  <a:pt x="384" y="507"/>
                  <a:pt x="381" y="507"/>
                  <a:pt x="383" y="506"/>
                </a:cubicBezTo>
                <a:close/>
                <a:moveTo>
                  <a:pt x="368" y="513"/>
                </a:moveTo>
                <a:cubicBezTo>
                  <a:pt x="368" y="513"/>
                  <a:pt x="367" y="513"/>
                  <a:pt x="367" y="513"/>
                </a:cubicBezTo>
                <a:cubicBezTo>
                  <a:pt x="368" y="515"/>
                  <a:pt x="367" y="514"/>
                  <a:pt x="368" y="515"/>
                </a:cubicBezTo>
                <a:cubicBezTo>
                  <a:pt x="370" y="517"/>
                  <a:pt x="373" y="517"/>
                  <a:pt x="375" y="518"/>
                </a:cubicBezTo>
                <a:cubicBezTo>
                  <a:pt x="377" y="518"/>
                  <a:pt x="377" y="518"/>
                  <a:pt x="377" y="518"/>
                </a:cubicBezTo>
                <a:cubicBezTo>
                  <a:pt x="377" y="516"/>
                  <a:pt x="377" y="514"/>
                  <a:pt x="378" y="512"/>
                </a:cubicBezTo>
                <a:cubicBezTo>
                  <a:pt x="372" y="513"/>
                  <a:pt x="374" y="512"/>
                  <a:pt x="368" y="513"/>
                </a:cubicBezTo>
                <a:close/>
                <a:moveTo>
                  <a:pt x="390" y="518"/>
                </a:moveTo>
                <a:cubicBezTo>
                  <a:pt x="391" y="519"/>
                  <a:pt x="394" y="518"/>
                  <a:pt x="397" y="518"/>
                </a:cubicBezTo>
                <a:cubicBezTo>
                  <a:pt x="397" y="514"/>
                  <a:pt x="397" y="514"/>
                  <a:pt x="397" y="514"/>
                </a:cubicBezTo>
                <a:cubicBezTo>
                  <a:pt x="395" y="515"/>
                  <a:pt x="392" y="515"/>
                  <a:pt x="389" y="515"/>
                </a:cubicBezTo>
                <a:cubicBezTo>
                  <a:pt x="389" y="517"/>
                  <a:pt x="389" y="517"/>
                  <a:pt x="390" y="518"/>
                </a:cubicBezTo>
                <a:close/>
                <a:moveTo>
                  <a:pt x="1073" y="522"/>
                </a:moveTo>
                <a:cubicBezTo>
                  <a:pt x="1073" y="519"/>
                  <a:pt x="1073" y="519"/>
                  <a:pt x="1073" y="519"/>
                </a:cubicBezTo>
                <a:cubicBezTo>
                  <a:pt x="1070" y="519"/>
                  <a:pt x="1070" y="519"/>
                  <a:pt x="1070" y="519"/>
                </a:cubicBezTo>
                <a:cubicBezTo>
                  <a:pt x="1070" y="522"/>
                  <a:pt x="1070" y="522"/>
                  <a:pt x="1070" y="522"/>
                </a:cubicBezTo>
                <a:lnTo>
                  <a:pt x="1073" y="522"/>
                </a:lnTo>
                <a:close/>
                <a:moveTo>
                  <a:pt x="211" y="595"/>
                </a:moveTo>
                <a:cubicBezTo>
                  <a:pt x="211" y="598"/>
                  <a:pt x="211" y="598"/>
                  <a:pt x="211" y="598"/>
                </a:cubicBezTo>
                <a:cubicBezTo>
                  <a:pt x="212" y="598"/>
                  <a:pt x="215" y="599"/>
                  <a:pt x="216" y="600"/>
                </a:cubicBezTo>
                <a:cubicBezTo>
                  <a:pt x="218" y="600"/>
                  <a:pt x="219" y="599"/>
                  <a:pt x="220" y="599"/>
                </a:cubicBezTo>
                <a:cubicBezTo>
                  <a:pt x="221" y="599"/>
                  <a:pt x="221" y="599"/>
                  <a:pt x="221" y="599"/>
                </a:cubicBezTo>
                <a:cubicBezTo>
                  <a:pt x="220" y="597"/>
                  <a:pt x="215" y="595"/>
                  <a:pt x="211" y="595"/>
                </a:cubicBezTo>
                <a:close/>
                <a:moveTo>
                  <a:pt x="237" y="620"/>
                </a:moveTo>
                <a:cubicBezTo>
                  <a:pt x="237" y="617"/>
                  <a:pt x="237" y="617"/>
                  <a:pt x="236" y="615"/>
                </a:cubicBezTo>
                <a:cubicBezTo>
                  <a:pt x="233" y="615"/>
                  <a:pt x="233" y="615"/>
                  <a:pt x="233" y="615"/>
                </a:cubicBezTo>
                <a:cubicBezTo>
                  <a:pt x="233" y="618"/>
                  <a:pt x="234" y="618"/>
                  <a:pt x="236" y="620"/>
                </a:cubicBezTo>
                <a:lnTo>
                  <a:pt x="237" y="62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矩形 26"/>
          <p:cNvSpPr/>
          <p:nvPr/>
        </p:nvSpPr>
        <p:spPr>
          <a:xfrm>
            <a:off x="3398791" y="436147"/>
            <a:ext cx="5394425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4500" b="1" dirty="0" smtClean="0">
                <a:blipFill>
                  <a:blip r:embed="rId4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 </a:t>
            </a:r>
            <a:r>
              <a:rPr lang="zh-CN" altLang="en-US" sz="4500" b="1" dirty="0" smtClean="0">
                <a:blipFill>
                  <a:blip r:embed="rId4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端午简介 </a:t>
            </a:r>
            <a:r>
              <a:rPr lang="en-US" altLang="zh-CN" sz="4500" b="1" dirty="0" smtClean="0">
                <a:blipFill>
                  <a:blip r:embed="rId4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endParaRPr lang="zh-CN" altLang="en-US" sz="4500" b="1" dirty="0" smtClean="0">
              <a:blipFill>
                <a:blip r:embed="rId4"/>
                <a:stretch>
                  <a:fillRect/>
                </a:stretch>
              </a:blipFill>
              <a:latin typeface="汉仪雪君体简" panose="02010604000101010101" pitchFamily="2" charset="-122"/>
              <a:ea typeface="汉仪雪君体简" panose="0201060400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8693326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635500"/>
            <a:ext cx="12191998" cy="2222500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97949" y="3699802"/>
            <a:ext cx="4796096" cy="2665830"/>
          </a:xfrm>
          <a:prstGeom prst="rect">
            <a:avLst/>
          </a:prstGeom>
        </p:spPr>
      </p:pic>
      <p:grpSp>
        <p:nvGrpSpPr>
          <p:cNvPr id="12" name="组合 11"/>
          <p:cNvGrpSpPr/>
          <p:nvPr/>
        </p:nvGrpSpPr>
        <p:grpSpPr>
          <a:xfrm>
            <a:off x="2454774" y="1526911"/>
            <a:ext cx="7263744" cy="1834844"/>
            <a:chOff x="2454774" y="1526911"/>
            <a:chExt cx="7263744" cy="1834844"/>
          </a:xfrm>
        </p:grpSpPr>
        <p:sp>
          <p:nvSpPr>
            <p:cNvPr id="4" name="TextBox 24"/>
            <p:cNvSpPr txBox="1"/>
            <p:nvPr/>
          </p:nvSpPr>
          <p:spPr>
            <a:xfrm>
              <a:off x="2891406" y="1609494"/>
              <a:ext cx="6390480" cy="1669678"/>
            </a:xfrm>
            <a:prstGeom prst="rect">
              <a:avLst/>
            </a:prstGeom>
            <a:noFill/>
          </p:spPr>
          <p:txBody>
            <a:bodyPr wrap="square" lIns="68571" tIns="34285" rIns="68571" bIns="34285" rtlCol="0">
              <a:spAutoFit/>
            </a:bodyPr>
            <a:lstStyle/>
            <a:p>
              <a:pPr algn="dist"/>
              <a:r>
                <a:rPr lang="zh-CN" altLang="en-US" sz="10400" b="1" dirty="0" smtClean="0">
                  <a:blipFill>
                    <a:blip r:embed="rId4"/>
                    <a:stretch>
                      <a:fillRect/>
                    </a:stretch>
                  </a:blipFill>
                  <a:latin typeface="汉仪雪君体简" panose="02010604000101010101" pitchFamily="2" charset="-122"/>
                  <a:ea typeface="汉仪雪君体简" panose="02010604000101010101" pitchFamily="2" charset="-122"/>
                </a:rPr>
                <a:t>历史起源</a:t>
              </a:r>
            </a:p>
          </p:txBody>
        </p:sp>
        <p:grpSp>
          <p:nvGrpSpPr>
            <p:cNvPr id="5" name="组合 4"/>
            <p:cNvGrpSpPr/>
            <p:nvPr/>
          </p:nvGrpSpPr>
          <p:grpSpPr>
            <a:xfrm flipV="1">
              <a:off x="2454774" y="1526911"/>
              <a:ext cx="404642" cy="404642"/>
              <a:chOff x="5462758" y="180975"/>
              <a:chExt cx="611512" cy="611512"/>
            </a:xfrm>
            <a:blipFill>
              <a:blip r:embed="rId4"/>
              <a:stretch>
                <a:fillRect/>
              </a:stretch>
            </a:blipFill>
          </p:grpSpPr>
          <p:sp>
            <p:nvSpPr>
              <p:cNvPr id="6" name="矩形 5"/>
              <p:cNvSpPr/>
              <p:nvPr/>
            </p:nvSpPr>
            <p:spPr>
              <a:xfrm>
                <a:off x="5462758" y="180975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" name="矩形 6"/>
              <p:cNvSpPr/>
              <p:nvPr/>
            </p:nvSpPr>
            <p:spPr>
              <a:xfrm rot="5400000">
                <a:off x="5719277" y="437494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 flipH="1">
              <a:off x="9313876" y="2957113"/>
              <a:ext cx="404642" cy="404642"/>
              <a:chOff x="5462758" y="180975"/>
              <a:chExt cx="611512" cy="611512"/>
            </a:xfrm>
            <a:blipFill>
              <a:blip r:embed="rId4"/>
              <a:stretch>
                <a:fillRect/>
              </a:stretch>
            </a:blipFill>
          </p:grpSpPr>
          <p:sp>
            <p:nvSpPr>
              <p:cNvPr id="9" name="矩形 8"/>
              <p:cNvSpPr/>
              <p:nvPr/>
            </p:nvSpPr>
            <p:spPr>
              <a:xfrm>
                <a:off x="5462758" y="180975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" name="矩形 9"/>
              <p:cNvSpPr/>
              <p:nvPr/>
            </p:nvSpPr>
            <p:spPr>
              <a:xfrm rot="5400000">
                <a:off x="5719277" y="437494"/>
                <a:ext cx="98474" cy="61151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1" name="矩形 10"/>
          <p:cNvSpPr/>
          <p:nvPr/>
        </p:nvSpPr>
        <p:spPr>
          <a:xfrm>
            <a:off x="4043197" y="3424032"/>
            <a:ext cx="410561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28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——</a:t>
            </a:r>
            <a:r>
              <a:rPr lang="zh-CN" altLang="en-US" sz="28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添加说明文字 </a:t>
            </a:r>
            <a:r>
              <a:rPr lang="en-US" altLang="zh-CN" sz="28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——</a:t>
            </a:r>
            <a:endParaRPr lang="zh-CN" altLang="en-US" sz="2800" b="1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3" name="图片 1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1299" y="5541158"/>
            <a:ext cx="1383795" cy="8839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8274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矩形 26"/>
          <p:cNvSpPr/>
          <p:nvPr/>
        </p:nvSpPr>
        <p:spPr>
          <a:xfrm>
            <a:off x="3398791" y="436147"/>
            <a:ext cx="5394425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 </a:t>
            </a:r>
            <a:r>
              <a:rPr lang="zh-CN" altLang="en-US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历史起源 </a:t>
            </a:r>
            <a:r>
              <a:rPr lang="en-US" altLang="zh-CN" sz="4500" b="1" dirty="0" smtClean="0">
                <a:blipFill>
                  <a:blip r:embed="rId2"/>
                  <a:stretch>
                    <a:fillRect/>
                  </a:stretch>
                </a:blipFill>
                <a:latin typeface="汉仪雪君体简" panose="02010604000101010101" pitchFamily="2" charset="-122"/>
                <a:ea typeface="汉仪雪君体简" panose="02010604000101010101" pitchFamily="2" charset="-122"/>
              </a:rPr>
              <a:t>——</a:t>
            </a:r>
            <a:endParaRPr lang="zh-CN" altLang="en-US" sz="4500" b="1" dirty="0" smtClean="0">
              <a:blipFill>
                <a:blip r:embed="rId2"/>
                <a:stretch>
                  <a:fillRect/>
                </a:stretch>
              </a:blipFill>
              <a:latin typeface="汉仪雪君体简" panose="02010604000101010101" pitchFamily="2" charset="-122"/>
              <a:ea typeface="汉仪雪君体简" panose="02010604000101010101" pitchFamily="2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054414" y="2262638"/>
            <a:ext cx="2860650" cy="2948398"/>
            <a:chOff x="1129717" y="2368507"/>
            <a:chExt cx="2860650" cy="2948398"/>
          </a:xfrm>
        </p:grpSpPr>
        <p:grpSp>
          <p:nvGrpSpPr>
            <p:cNvPr id="12" name="Group 1210"/>
            <p:cNvGrpSpPr>
              <a:grpSpLocks noChangeAspect="1"/>
            </p:cNvGrpSpPr>
            <p:nvPr/>
          </p:nvGrpSpPr>
          <p:grpSpPr bwMode="auto">
            <a:xfrm rot="18073056" flipH="1">
              <a:off x="1085843" y="2412381"/>
              <a:ext cx="2948398" cy="2860650"/>
              <a:chOff x="5911" y="843"/>
              <a:chExt cx="1008" cy="978"/>
            </a:xfrm>
          </p:grpSpPr>
          <p:sp>
            <p:nvSpPr>
              <p:cNvPr id="14" name="Freeform 1211"/>
              <p:cNvSpPr>
                <a:spLocks/>
              </p:cNvSpPr>
              <p:nvPr/>
            </p:nvSpPr>
            <p:spPr bwMode="auto">
              <a:xfrm>
                <a:off x="5917" y="1389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1212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213"/>
              <p:cNvSpPr>
                <a:spLocks/>
              </p:cNvSpPr>
              <p:nvPr/>
            </p:nvSpPr>
            <p:spPr bwMode="auto">
              <a:xfrm>
                <a:off x="5953" y="1533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1214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215"/>
              <p:cNvSpPr>
                <a:spLocks/>
              </p:cNvSpPr>
              <p:nvPr/>
            </p:nvSpPr>
            <p:spPr bwMode="auto">
              <a:xfrm>
                <a:off x="6847" y="121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1 h 2"/>
                  <a:gd name="T12" fmla="*/ 0 w 1"/>
                  <a:gd name="T13" fmla="*/ 0 h 2"/>
                  <a:gd name="T14" fmla="*/ 1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1216"/>
              <p:cNvSpPr>
                <a:spLocks/>
              </p:cNvSpPr>
              <p:nvPr/>
            </p:nvSpPr>
            <p:spPr bwMode="auto">
              <a:xfrm>
                <a:off x="6493" y="1701"/>
                <a:ext cx="6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1217"/>
              <p:cNvSpPr>
                <a:spLocks/>
              </p:cNvSpPr>
              <p:nvPr/>
            </p:nvSpPr>
            <p:spPr bwMode="auto">
              <a:xfrm>
                <a:off x="6223" y="162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1218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1219"/>
              <p:cNvSpPr>
                <a:spLocks/>
              </p:cNvSpPr>
              <p:nvPr/>
            </p:nvSpPr>
            <p:spPr bwMode="auto">
              <a:xfrm>
                <a:off x="6235" y="1629"/>
                <a:ext cx="0" cy="6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1220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1221"/>
              <p:cNvSpPr>
                <a:spLocks/>
              </p:cNvSpPr>
              <p:nvPr/>
            </p:nvSpPr>
            <p:spPr bwMode="auto">
              <a:xfrm>
                <a:off x="6223" y="1623"/>
                <a:ext cx="12" cy="6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1222"/>
              <p:cNvSpPr>
                <a:spLocks/>
              </p:cNvSpPr>
              <p:nvPr/>
            </p:nvSpPr>
            <p:spPr bwMode="auto">
              <a:xfrm>
                <a:off x="6253" y="164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1223"/>
              <p:cNvSpPr>
                <a:spLocks/>
              </p:cNvSpPr>
              <p:nvPr/>
            </p:nvSpPr>
            <p:spPr bwMode="auto">
              <a:xfrm>
                <a:off x="6283" y="165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1224"/>
              <p:cNvSpPr>
                <a:spLocks/>
              </p:cNvSpPr>
              <p:nvPr/>
            </p:nvSpPr>
            <p:spPr bwMode="auto">
              <a:xfrm>
                <a:off x="6763" y="116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1225"/>
              <p:cNvSpPr>
                <a:spLocks/>
              </p:cNvSpPr>
              <p:nvPr/>
            </p:nvSpPr>
            <p:spPr bwMode="auto">
              <a:xfrm>
                <a:off x="6745" y="146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1226"/>
              <p:cNvSpPr>
                <a:spLocks/>
              </p:cNvSpPr>
              <p:nvPr/>
            </p:nvSpPr>
            <p:spPr bwMode="auto">
              <a:xfrm>
                <a:off x="6751" y="1461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1227"/>
              <p:cNvSpPr>
                <a:spLocks/>
              </p:cNvSpPr>
              <p:nvPr/>
            </p:nvSpPr>
            <p:spPr bwMode="auto">
              <a:xfrm>
                <a:off x="6751" y="1455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1228"/>
              <p:cNvSpPr>
                <a:spLocks/>
              </p:cNvSpPr>
              <p:nvPr/>
            </p:nvSpPr>
            <p:spPr bwMode="auto">
              <a:xfrm>
                <a:off x="5911" y="1245"/>
                <a:ext cx="18" cy="168"/>
              </a:xfrm>
              <a:custGeom>
                <a:avLst/>
                <a:gdLst>
                  <a:gd name="T0" fmla="*/ 1 w 3"/>
                  <a:gd name="T1" fmla="*/ 27 h 28"/>
                  <a:gd name="T2" fmla="*/ 1 w 3"/>
                  <a:gd name="T3" fmla="*/ 26 h 28"/>
                  <a:gd name="T4" fmla="*/ 1 w 3"/>
                  <a:gd name="T5" fmla="*/ 24 h 28"/>
                  <a:gd name="T6" fmla="*/ 1 w 3"/>
                  <a:gd name="T7" fmla="*/ 21 h 28"/>
                  <a:gd name="T8" fmla="*/ 0 w 3"/>
                  <a:gd name="T9" fmla="*/ 16 h 28"/>
                  <a:gd name="T10" fmla="*/ 1 w 3"/>
                  <a:gd name="T11" fmla="*/ 15 h 28"/>
                  <a:gd name="T12" fmla="*/ 1 w 3"/>
                  <a:gd name="T13" fmla="*/ 14 h 28"/>
                  <a:gd name="T14" fmla="*/ 1 w 3"/>
                  <a:gd name="T15" fmla="*/ 13 h 28"/>
                  <a:gd name="T16" fmla="*/ 1 w 3"/>
                  <a:gd name="T17" fmla="*/ 9 h 28"/>
                  <a:gd name="T18" fmla="*/ 1 w 3"/>
                  <a:gd name="T19" fmla="*/ 8 h 28"/>
                  <a:gd name="T20" fmla="*/ 1 w 3"/>
                  <a:gd name="T21" fmla="*/ 8 h 28"/>
                  <a:gd name="T22" fmla="*/ 1 w 3"/>
                  <a:gd name="T23" fmla="*/ 7 h 28"/>
                  <a:gd name="T24" fmla="*/ 2 w 3"/>
                  <a:gd name="T25" fmla="*/ 6 h 28"/>
                  <a:gd name="T26" fmla="*/ 2 w 3"/>
                  <a:gd name="T27" fmla="*/ 6 h 28"/>
                  <a:gd name="T28" fmla="*/ 2 w 3"/>
                  <a:gd name="T29" fmla="*/ 6 h 28"/>
                  <a:gd name="T30" fmla="*/ 2 w 3"/>
                  <a:gd name="T31" fmla="*/ 3 h 28"/>
                  <a:gd name="T32" fmla="*/ 3 w 3"/>
                  <a:gd name="T33" fmla="*/ 2 h 28"/>
                  <a:gd name="T34" fmla="*/ 3 w 3"/>
                  <a:gd name="T35" fmla="*/ 1 h 28"/>
                  <a:gd name="T36" fmla="*/ 3 w 3"/>
                  <a:gd name="T37" fmla="*/ 1 h 28"/>
                  <a:gd name="T38" fmla="*/ 3 w 3"/>
                  <a:gd name="T39" fmla="*/ 1 h 28"/>
                  <a:gd name="T40" fmla="*/ 3 w 3"/>
                  <a:gd name="T41" fmla="*/ 2 h 28"/>
                  <a:gd name="T42" fmla="*/ 3 w 3"/>
                  <a:gd name="T43" fmla="*/ 4 h 28"/>
                  <a:gd name="T44" fmla="*/ 2 w 3"/>
                  <a:gd name="T45" fmla="*/ 4 h 28"/>
                  <a:gd name="T46" fmla="*/ 2 w 3"/>
                  <a:gd name="T47" fmla="*/ 5 h 28"/>
                  <a:gd name="T48" fmla="*/ 2 w 3"/>
                  <a:gd name="T49" fmla="*/ 6 h 28"/>
                  <a:gd name="T50" fmla="*/ 2 w 3"/>
                  <a:gd name="T51" fmla="*/ 12 h 28"/>
                  <a:gd name="T52" fmla="*/ 2 w 3"/>
                  <a:gd name="T53" fmla="*/ 13 h 28"/>
                  <a:gd name="T54" fmla="*/ 1 w 3"/>
                  <a:gd name="T55" fmla="*/ 14 h 28"/>
                  <a:gd name="T56" fmla="*/ 1 w 3"/>
                  <a:gd name="T57" fmla="*/ 15 h 28"/>
                  <a:gd name="T58" fmla="*/ 1 w 3"/>
                  <a:gd name="T59" fmla="*/ 15 h 28"/>
                  <a:gd name="T60" fmla="*/ 1 w 3"/>
                  <a:gd name="T61" fmla="*/ 16 h 28"/>
                  <a:gd name="T62" fmla="*/ 1 w 3"/>
                  <a:gd name="T63" fmla="*/ 16 h 28"/>
                  <a:gd name="T64" fmla="*/ 1 w 3"/>
                  <a:gd name="T65" fmla="*/ 17 h 28"/>
                  <a:gd name="T66" fmla="*/ 1 w 3"/>
                  <a:gd name="T67" fmla="*/ 18 h 28"/>
                  <a:gd name="T68" fmla="*/ 1 w 3"/>
                  <a:gd name="T69" fmla="*/ 20 h 28"/>
                  <a:gd name="T70" fmla="*/ 1 w 3"/>
                  <a:gd name="T71" fmla="*/ 21 h 28"/>
                  <a:gd name="T72" fmla="*/ 1 w 3"/>
                  <a:gd name="T73" fmla="*/ 22 h 28"/>
                  <a:gd name="T74" fmla="*/ 1 w 3"/>
                  <a:gd name="T75" fmla="*/ 22 h 28"/>
                  <a:gd name="T76" fmla="*/ 1 w 3"/>
                  <a:gd name="T77" fmla="*/ 23 h 28"/>
                  <a:gd name="T78" fmla="*/ 1 w 3"/>
                  <a:gd name="T79" fmla="*/ 23 h 28"/>
                  <a:gd name="T80" fmla="*/ 1 w 3"/>
                  <a:gd name="T81" fmla="*/ 23 h 28"/>
                  <a:gd name="T82" fmla="*/ 1 w 3"/>
                  <a:gd name="T83" fmla="*/ 23 h 28"/>
                  <a:gd name="T84" fmla="*/ 1 w 3"/>
                  <a:gd name="T85" fmla="*/ 24 h 28"/>
                  <a:gd name="T86" fmla="*/ 1 w 3"/>
                  <a:gd name="T87" fmla="*/ 25 h 28"/>
                  <a:gd name="T88" fmla="*/ 1 w 3"/>
                  <a:gd name="T89" fmla="*/ 25 h 28"/>
                  <a:gd name="T90" fmla="*/ 1 w 3"/>
                  <a:gd name="T91" fmla="*/ 27 h 28"/>
                  <a:gd name="T92" fmla="*/ 1 w 3"/>
                  <a:gd name="T93" fmla="*/ 27 h 28"/>
                  <a:gd name="T94" fmla="*/ 1 w 3"/>
                  <a:gd name="T95" fmla="*/ 28 h 28"/>
                  <a:gd name="T96" fmla="*/ 1 w 3"/>
                  <a:gd name="T9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8">
                    <a:moveTo>
                      <a:pt x="1" y="27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5"/>
                      <a:pt x="1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3"/>
                      <a:pt x="0" y="22"/>
                      <a:pt x="1" y="21"/>
                    </a:cubicBezTo>
                    <a:cubicBezTo>
                      <a:pt x="1" y="21"/>
                      <a:pt x="1" y="21"/>
                      <a:pt x="0" y="21"/>
                    </a:cubicBezTo>
                    <a:cubicBezTo>
                      <a:pt x="0" y="20"/>
                      <a:pt x="1" y="17"/>
                      <a:pt x="0" y="16"/>
                    </a:cubicBezTo>
                    <a:cubicBezTo>
                      <a:pt x="0" y="16"/>
                      <a:pt x="1" y="16"/>
                      <a:pt x="0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6"/>
                      <a:pt x="1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3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2" y="11"/>
                      <a:pt x="2" y="13"/>
                    </a:cubicBezTo>
                    <a:cubicBezTo>
                      <a:pt x="2" y="13"/>
                      <a:pt x="1" y="13"/>
                      <a:pt x="2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2" y="13"/>
                      <a:pt x="1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2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4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1" y="24"/>
                      <a:pt x="1" y="23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6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6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1229"/>
              <p:cNvSpPr>
                <a:spLocks/>
              </p:cNvSpPr>
              <p:nvPr/>
            </p:nvSpPr>
            <p:spPr bwMode="auto">
              <a:xfrm>
                <a:off x="5965" y="1557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1230"/>
              <p:cNvSpPr>
                <a:spLocks/>
              </p:cNvSpPr>
              <p:nvPr/>
            </p:nvSpPr>
            <p:spPr bwMode="auto">
              <a:xfrm>
                <a:off x="5947" y="1515"/>
                <a:ext cx="6" cy="1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1 w 1"/>
                  <a:gd name="T13" fmla="*/ 1 h 2"/>
                  <a:gd name="T14" fmla="*/ 0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1231"/>
              <p:cNvSpPr>
                <a:spLocks/>
              </p:cNvSpPr>
              <p:nvPr/>
            </p:nvSpPr>
            <p:spPr bwMode="auto">
              <a:xfrm>
                <a:off x="5941" y="1503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1232"/>
              <p:cNvSpPr>
                <a:spLocks/>
              </p:cNvSpPr>
              <p:nvPr/>
            </p:nvSpPr>
            <p:spPr bwMode="auto">
              <a:xfrm>
                <a:off x="5941" y="149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1233"/>
              <p:cNvSpPr>
                <a:spLocks/>
              </p:cNvSpPr>
              <p:nvPr/>
            </p:nvSpPr>
            <p:spPr bwMode="auto">
              <a:xfrm>
                <a:off x="5923" y="1317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1234"/>
              <p:cNvSpPr>
                <a:spLocks/>
              </p:cNvSpPr>
              <p:nvPr/>
            </p:nvSpPr>
            <p:spPr bwMode="auto">
              <a:xfrm>
                <a:off x="5923" y="1299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1235"/>
              <p:cNvSpPr>
                <a:spLocks noEditPoints="1"/>
              </p:cNvSpPr>
              <p:nvPr/>
            </p:nvSpPr>
            <p:spPr bwMode="auto">
              <a:xfrm>
                <a:off x="5935" y="897"/>
                <a:ext cx="984" cy="924"/>
              </a:xfrm>
              <a:custGeom>
                <a:avLst/>
                <a:gdLst>
                  <a:gd name="T0" fmla="*/ 154 w 164"/>
                  <a:gd name="T1" fmla="*/ 110 h 154"/>
                  <a:gd name="T2" fmla="*/ 160 w 164"/>
                  <a:gd name="T3" fmla="*/ 97 h 154"/>
                  <a:gd name="T4" fmla="*/ 161 w 164"/>
                  <a:gd name="T5" fmla="*/ 83 h 154"/>
                  <a:gd name="T6" fmla="*/ 158 w 164"/>
                  <a:gd name="T7" fmla="*/ 82 h 154"/>
                  <a:gd name="T8" fmla="*/ 139 w 164"/>
                  <a:gd name="T9" fmla="*/ 121 h 154"/>
                  <a:gd name="T10" fmla="*/ 121 w 164"/>
                  <a:gd name="T11" fmla="*/ 131 h 154"/>
                  <a:gd name="T12" fmla="*/ 95 w 164"/>
                  <a:gd name="T13" fmla="*/ 134 h 154"/>
                  <a:gd name="T14" fmla="*/ 72 w 164"/>
                  <a:gd name="T15" fmla="*/ 133 h 154"/>
                  <a:gd name="T16" fmla="*/ 42 w 164"/>
                  <a:gd name="T17" fmla="*/ 116 h 154"/>
                  <a:gd name="T18" fmla="*/ 42 w 164"/>
                  <a:gd name="T19" fmla="*/ 115 h 154"/>
                  <a:gd name="T20" fmla="*/ 65 w 164"/>
                  <a:gd name="T21" fmla="*/ 130 h 154"/>
                  <a:gd name="T22" fmla="*/ 74 w 164"/>
                  <a:gd name="T23" fmla="*/ 132 h 154"/>
                  <a:gd name="T24" fmla="*/ 116 w 164"/>
                  <a:gd name="T25" fmla="*/ 125 h 154"/>
                  <a:gd name="T26" fmla="*/ 134 w 164"/>
                  <a:gd name="T27" fmla="*/ 100 h 154"/>
                  <a:gd name="T28" fmla="*/ 132 w 164"/>
                  <a:gd name="T29" fmla="*/ 95 h 154"/>
                  <a:gd name="T30" fmla="*/ 125 w 164"/>
                  <a:gd name="T31" fmla="*/ 104 h 154"/>
                  <a:gd name="T32" fmla="*/ 118 w 164"/>
                  <a:gd name="T33" fmla="*/ 111 h 154"/>
                  <a:gd name="T34" fmla="*/ 73 w 164"/>
                  <a:gd name="T35" fmla="*/ 121 h 154"/>
                  <a:gd name="T36" fmla="*/ 43 w 164"/>
                  <a:gd name="T37" fmla="*/ 91 h 154"/>
                  <a:gd name="T38" fmla="*/ 41 w 164"/>
                  <a:gd name="T39" fmla="*/ 75 h 154"/>
                  <a:gd name="T40" fmla="*/ 43 w 164"/>
                  <a:gd name="T41" fmla="*/ 61 h 154"/>
                  <a:gd name="T42" fmla="*/ 51 w 164"/>
                  <a:gd name="T43" fmla="*/ 47 h 154"/>
                  <a:gd name="T44" fmla="*/ 99 w 164"/>
                  <a:gd name="T45" fmla="*/ 35 h 154"/>
                  <a:gd name="T46" fmla="*/ 117 w 164"/>
                  <a:gd name="T47" fmla="*/ 47 h 154"/>
                  <a:gd name="T48" fmla="*/ 124 w 164"/>
                  <a:gd name="T49" fmla="*/ 52 h 154"/>
                  <a:gd name="T50" fmla="*/ 103 w 164"/>
                  <a:gd name="T51" fmla="*/ 33 h 154"/>
                  <a:gd name="T52" fmla="*/ 100 w 164"/>
                  <a:gd name="T53" fmla="*/ 21 h 154"/>
                  <a:gd name="T54" fmla="*/ 132 w 164"/>
                  <a:gd name="T55" fmla="*/ 45 h 154"/>
                  <a:gd name="T56" fmla="*/ 138 w 164"/>
                  <a:gd name="T57" fmla="*/ 49 h 154"/>
                  <a:gd name="T58" fmla="*/ 135 w 164"/>
                  <a:gd name="T59" fmla="*/ 38 h 154"/>
                  <a:gd name="T60" fmla="*/ 148 w 164"/>
                  <a:gd name="T61" fmla="*/ 65 h 154"/>
                  <a:gd name="T62" fmla="*/ 152 w 164"/>
                  <a:gd name="T63" fmla="*/ 65 h 154"/>
                  <a:gd name="T64" fmla="*/ 151 w 164"/>
                  <a:gd name="T65" fmla="*/ 49 h 154"/>
                  <a:gd name="T66" fmla="*/ 152 w 164"/>
                  <a:gd name="T67" fmla="*/ 54 h 154"/>
                  <a:gd name="T68" fmla="*/ 151 w 164"/>
                  <a:gd name="T69" fmla="*/ 50 h 154"/>
                  <a:gd name="T70" fmla="*/ 147 w 164"/>
                  <a:gd name="T71" fmla="*/ 40 h 154"/>
                  <a:gd name="T72" fmla="*/ 141 w 164"/>
                  <a:gd name="T73" fmla="*/ 31 h 154"/>
                  <a:gd name="T74" fmla="*/ 12 w 164"/>
                  <a:gd name="T75" fmla="*/ 76 h 154"/>
                  <a:gd name="T76" fmla="*/ 4 w 164"/>
                  <a:gd name="T77" fmla="*/ 57 h 154"/>
                  <a:gd name="T78" fmla="*/ 39 w 164"/>
                  <a:gd name="T79" fmla="*/ 112 h 154"/>
                  <a:gd name="T80" fmla="*/ 37 w 164"/>
                  <a:gd name="T81" fmla="*/ 127 h 154"/>
                  <a:gd name="T82" fmla="*/ 32 w 164"/>
                  <a:gd name="T83" fmla="*/ 122 h 154"/>
                  <a:gd name="T84" fmla="*/ 40 w 164"/>
                  <a:gd name="T85" fmla="*/ 130 h 154"/>
                  <a:gd name="T86" fmla="*/ 21 w 164"/>
                  <a:gd name="T87" fmla="*/ 106 h 154"/>
                  <a:gd name="T88" fmla="*/ 19 w 164"/>
                  <a:gd name="T89" fmla="*/ 102 h 154"/>
                  <a:gd name="T90" fmla="*/ 17 w 164"/>
                  <a:gd name="T91" fmla="*/ 96 h 154"/>
                  <a:gd name="T92" fmla="*/ 148 w 164"/>
                  <a:gd name="T93" fmla="*/ 42 h 154"/>
                  <a:gd name="T94" fmla="*/ 134 w 164"/>
                  <a:gd name="T95" fmla="*/ 33 h 154"/>
                  <a:gd name="T96" fmla="*/ 101 w 164"/>
                  <a:gd name="T97" fmla="*/ 15 h 154"/>
                  <a:gd name="T98" fmla="*/ 31 w 164"/>
                  <a:gd name="T99" fmla="*/ 102 h 154"/>
                  <a:gd name="T100" fmla="*/ 29 w 164"/>
                  <a:gd name="T101" fmla="*/ 97 h 154"/>
                  <a:gd name="T102" fmla="*/ 25 w 164"/>
                  <a:gd name="T103" fmla="*/ 73 h 154"/>
                  <a:gd name="T104" fmla="*/ 35 w 164"/>
                  <a:gd name="T105" fmla="*/ 106 h 154"/>
                  <a:gd name="T106" fmla="*/ 34 w 164"/>
                  <a:gd name="T107" fmla="*/ 104 h 154"/>
                  <a:gd name="T108" fmla="*/ 35 w 164"/>
                  <a:gd name="T109" fmla="*/ 107 h 154"/>
                  <a:gd name="T110" fmla="*/ 39 w 164"/>
                  <a:gd name="T111" fmla="*/ 111 h 154"/>
                  <a:gd name="T112" fmla="*/ 42 w 164"/>
                  <a:gd name="T113" fmla="*/ 114 h 154"/>
                  <a:gd name="T114" fmla="*/ 39 w 164"/>
                  <a:gd name="T115" fmla="*/ 111 h 154"/>
                  <a:gd name="T116" fmla="*/ 28 w 164"/>
                  <a:gd name="T117" fmla="*/ 92 h 154"/>
                  <a:gd name="T118" fmla="*/ 131 w 164"/>
                  <a:gd name="T119" fmla="*/ 33 h 154"/>
                  <a:gd name="T120" fmla="*/ 134 w 164"/>
                  <a:gd name="T121" fmla="*/ 103 h 154"/>
                  <a:gd name="T122" fmla="*/ 125 w 164"/>
                  <a:gd name="T123" fmla="*/ 39 h 154"/>
                  <a:gd name="T124" fmla="*/ 100 w 164"/>
                  <a:gd name="T125" fmla="*/ 2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154">
                    <a:moveTo>
                      <a:pt x="1" y="79"/>
                    </a:moveTo>
                    <a:cubicBezTo>
                      <a:pt x="1" y="78"/>
                      <a:pt x="1" y="79"/>
                      <a:pt x="1" y="79"/>
                    </a:cubicBezTo>
                    <a:cubicBezTo>
                      <a:pt x="1" y="79"/>
                      <a:pt x="1" y="80"/>
                      <a:pt x="1" y="80"/>
                    </a:cubicBezTo>
                    <a:cubicBezTo>
                      <a:pt x="1" y="80"/>
                      <a:pt x="1" y="80"/>
                      <a:pt x="1" y="79"/>
                    </a:cubicBezTo>
                    <a:cubicBezTo>
                      <a:pt x="1" y="81"/>
                      <a:pt x="1" y="81"/>
                      <a:pt x="1" y="82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1" y="88"/>
                      <a:pt x="1" y="89"/>
                    </a:cubicBezTo>
                    <a:cubicBezTo>
                      <a:pt x="1" y="92"/>
                      <a:pt x="2" y="95"/>
                      <a:pt x="4" y="99"/>
                    </a:cubicBezTo>
                    <a:cubicBezTo>
                      <a:pt x="5" y="103"/>
                      <a:pt x="7" y="107"/>
                      <a:pt x="9" y="111"/>
                    </a:cubicBezTo>
                    <a:cubicBezTo>
                      <a:pt x="11" y="114"/>
                      <a:pt x="13" y="118"/>
                      <a:pt x="16" y="121"/>
                    </a:cubicBezTo>
                    <a:cubicBezTo>
                      <a:pt x="18" y="125"/>
                      <a:pt x="21" y="128"/>
                      <a:pt x="24" y="130"/>
                    </a:cubicBezTo>
                    <a:cubicBezTo>
                      <a:pt x="26" y="132"/>
                      <a:pt x="28" y="134"/>
                      <a:pt x="30" y="135"/>
                    </a:cubicBezTo>
                    <a:cubicBezTo>
                      <a:pt x="32" y="137"/>
                      <a:pt x="34" y="138"/>
                      <a:pt x="36" y="139"/>
                    </a:cubicBezTo>
                    <a:cubicBezTo>
                      <a:pt x="39" y="141"/>
                      <a:pt x="41" y="143"/>
                      <a:pt x="44" y="144"/>
                    </a:cubicBezTo>
                    <a:cubicBezTo>
                      <a:pt x="47" y="145"/>
                      <a:pt x="49" y="147"/>
                      <a:pt x="52" y="148"/>
                    </a:cubicBezTo>
                    <a:cubicBezTo>
                      <a:pt x="52" y="148"/>
                      <a:pt x="53" y="148"/>
                      <a:pt x="53" y="148"/>
                    </a:cubicBezTo>
                    <a:cubicBezTo>
                      <a:pt x="54" y="149"/>
                      <a:pt x="56" y="149"/>
                      <a:pt x="57" y="149"/>
                    </a:cubicBezTo>
                    <a:cubicBezTo>
                      <a:pt x="62" y="151"/>
                      <a:pt x="67" y="152"/>
                      <a:pt x="73" y="153"/>
                    </a:cubicBezTo>
                    <a:cubicBezTo>
                      <a:pt x="78" y="154"/>
                      <a:pt x="84" y="154"/>
                      <a:pt x="89" y="154"/>
                    </a:cubicBezTo>
                    <a:cubicBezTo>
                      <a:pt x="94" y="153"/>
                      <a:pt x="99" y="152"/>
                      <a:pt x="103" y="151"/>
                    </a:cubicBezTo>
                    <a:cubicBezTo>
                      <a:pt x="104" y="151"/>
                      <a:pt x="106" y="151"/>
                      <a:pt x="107" y="150"/>
                    </a:cubicBezTo>
                    <a:cubicBezTo>
                      <a:pt x="111" y="149"/>
                      <a:pt x="115" y="147"/>
                      <a:pt x="119" y="145"/>
                    </a:cubicBezTo>
                    <a:cubicBezTo>
                      <a:pt x="123" y="143"/>
                      <a:pt x="127" y="141"/>
                      <a:pt x="130" y="139"/>
                    </a:cubicBezTo>
                    <a:cubicBezTo>
                      <a:pt x="130" y="139"/>
                      <a:pt x="130" y="139"/>
                      <a:pt x="130" y="139"/>
                    </a:cubicBezTo>
                    <a:cubicBezTo>
                      <a:pt x="135" y="136"/>
                      <a:pt x="139" y="132"/>
                      <a:pt x="143" y="128"/>
                    </a:cubicBezTo>
                    <a:cubicBezTo>
                      <a:pt x="147" y="123"/>
                      <a:pt x="151" y="118"/>
                      <a:pt x="154" y="113"/>
                    </a:cubicBezTo>
                    <a:cubicBezTo>
                      <a:pt x="154" y="112"/>
                      <a:pt x="155" y="110"/>
                      <a:pt x="156" y="109"/>
                    </a:cubicBezTo>
                    <a:cubicBezTo>
                      <a:pt x="157" y="107"/>
                      <a:pt x="158" y="105"/>
                      <a:pt x="158" y="104"/>
                    </a:cubicBezTo>
                    <a:cubicBezTo>
                      <a:pt x="158" y="105"/>
                      <a:pt x="157" y="105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7" y="106"/>
                      <a:pt x="157" y="106"/>
                      <a:pt x="157" y="106"/>
                    </a:cubicBezTo>
                    <a:cubicBezTo>
                      <a:pt x="156" y="107"/>
                      <a:pt x="156" y="108"/>
                      <a:pt x="155" y="109"/>
                    </a:cubicBezTo>
                    <a:cubicBezTo>
                      <a:pt x="155" y="108"/>
                      <a:pt x="155" y="109"/>
                      <a:pt x="155" y="109"/>
                    </a:cubicBezTo>
                    <a:cubicBezTo>
                      <a:pt x="155" y="109"/>
                      <a:pt x="155" y="109"/>
                      <a:pt x="155" y="109"/>
                    </a:cubicBezTo>
                    <a:cubicBezTo>
                      <a:pt x="155" y="109"/>
                      <a:pt x="154" y="111"/>
                      <a:pt x="154" y="110"/>
                    </a:cubicBezTo>
                    <a:cubicBezTo>
                      <a:pt x="154" y="111"/>
                      <a:pt x="154" y="111"/>
                      <a:pt x="153" y="112"/>
                    </a:cubicBezTo>
                    <a:cubicBezTo>
                      <a:pt x="153" y="112"/>
                      <a:pt x="153" y="111"/>
                      <a:pt x="153" y="112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4" y="110"/>
                      <a:pt x="154" y="110"/>
                    </a:cubicBezTo>
                    <a:cubicBezTo>
                      <a:pt x="154" y="110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4" y="109"/>
                      <a:pt x="154" y="109"/>
                      <a:pt x="155" y="109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ubicBezTo>
                      <a:pt x="155" y="107"/>
                      <a:pt x="156" y="107"/>
                      <a:pt x="156" y="107"/>
                    </a:cubicBezTo>
                    <a:cubicBezTo>
                      <a:pt x="156" y="107"/>
                      <a:pt x="156" y="107"/>
                      <a:pt x="156" y="106"/>
                    </a:cubicBezTo>
                    <a:cubicBezTo>
                      <a:pt x="156" y="106"/>
                      <a:pt x="156" y="105"/>
                      <a:pt x="157" y="105"/>
                    </a:cubicBezTo>
                    <a:cubicBezTo>
                      <a:pt x="157" y="105"/>
                      <a:pt x="156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5"/>
                      <a:pt x="157" y="105"/>
                    </a:cubicBezTo>
                    <a:cubicBezTo>
                      <a:pt x="157" y="105"/>
                      <a:pt x="157" y="103"/>
                      <a:pt x="157" y="103"/>
                    </a:cubicBezTo>
                    <a:cubicBezTo>
                      <a:pt x="158" y="103"/>
                      <a:pt x="159" y="101"/>
                      <a:pt x="159" y="101"/>
                    </a:cubicBezTo>
                    <a:cubicBezTo>
                      <a:pt x="159" y="101"/>
                      <a:pt x="159" y="101"/>
                      <a:pt x="159" y="101"/>
                    </a:cubicBezTo>
                    <a:cubicBezTo>
                      <a:pt x="159" y="101"/>
                      <a:pt x="159" y="100"/>
                      <a:pt x="159" y="100"/>
                    </a:cubicBezTo>
                    <a:cubicBezTo>
                      <a:pt x="159" y="100"/>
                      <a:pt x="160" y="99"/>
                      <a:pt x="160" y="99"/>
                    </a:cubicBezTo>
                    <a:cubicBezTo>
                      <a:pt x="160" y="99"/>
                      <a:pt x="160" y="99"/>
                      <a:pt x="160" y="99"/>
                    </a:cubicBezTo>
                    <a:cubicBezTo>
                      <a:pt x="160" y="99"/>
                      <a:pt x="160" y="98"/>
                      <a:pt x="160" y="98"/>
                    </a:cubicBezTo>
                    <a:cubicBezTo>
                      <a:pt x="160" y="98"/>
                      <a:pt x="160" y="98"/>
                      <a:pt x="160" y="98"/>
                    </a:cubicBezTo>
                    <a:cubicBezTo>
                      <a:pt x="160" y="98"/>
                      <a:pt x="161" y="97"/>
                      <a:pt x="161" y="97"/>
                    </a:cubicBezTo>
                    <a:cubicBezTo>
                      <a:pt x="161" y="97"/>
                      <a:pt x="161" y="97"/>
                      <a:pt x="161" y="97"/>
                    </a:cubicBezTo>
                    <a:cubicBezTo>
                      <a:pt x="161" y="97"/>
                      <a:pt x="162" y="94"/>
                      <a:pt x="162" y="95"/>
                    </a:cubicBezTo>
                    <a:cubicBezTo>
                      <a:pt x="162" y="92"/>
                      <a:pt x="163" y="90"/>
                      <a:pt x="164" y="87"/>
                    </a:cubicBezTo>
                    <a:cubicBezTo>
                      <a:pt x="164" y="87"/>
                      <a:pt x="164" y="87"/>
                      <a:pt x="164" y="87"/>
                    </a:cubicBezTo>
                    <a:cubicBezTo>
                      <a:pt x="164" y="87"/>
                      <a:pt x="164" y="87"/>
                      <a:pt x="164" y="86"/>
                    </a:cubicBezTo>
                    <a:cubicBezTo>
                      <a:pt x="164" y="86"/>
                      <a:pt x="164" y="87"/>
                      <a:pt x="163" y="87"/>
                    </a:cubicBezTo>
                    <a:cubicBezTo>
                      <a:pt x="163" y="89"/>
                      <a:pt x="163" y="89"/>
                      <a:pt x="162" y="91"/>
                    </a:cubicBezTo>
                    <a:cubicBezTo>
                      <a:pt x="162" y="91"/>
                      <a:pt x="162" y="92"/>
                      <a:pt x="162" y="92"/>
                    </a:cubicBezTo>
                    <a:cubicBezTo>
                      <a:pt x="162" y="92"/>
                      <a:pt x="162" y="92"/>
                      <a:pt x="162" y="93"/>
                    </a:cubicBezTo>
                    <a:cubicBezTo>
                      <a:pt x="162" y="92"/>
                      <a:pt x="161" y="93"/>
                      <a:pt x="161" y="93"/>
                    </a:cubicBezTo>
                    <a:cubicBezTo>
                      <a:pt x="161" y="93"/>
                      <a:pt x="161" y="94"/>
                      <a:pt x="161" y="94"/>
                    </a:cubicBezTo>
                    <a:cubicBezTo>
                      <a:pt x="161" y="94"/>
                      <a:pt x="161" y="95"/>
                      <a:pt x="161" y="95"/>
                    </a:cubicBezTo>
                    <a:cubicBezTo>
                      <a:pt x="161" y="95"/>
                      <a:pt x="160" y="96"/>
                      <a:pt x="160" y="96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59" y="98"/>
                      <a:pt x="160" y="97"/>
                    </a:cubicBez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7"/>
                      <a:pt x="160" y="96"/>
                      <a:pt x="160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60" y="94"/>
                      <a:pt x="160" y="95"/>
                    </a:cubicBezTo>
                    <a:cubicBezTo>
                      <a:pt x="160" y="95"/>
                      <a:pt x="160" y="95"/>
                      <a:pt x="160" y="94"/>
                    </a:cubicBezTo>
                    <a:cubicBezTo>
                      <a:pt x="160" y="94"/>
                      <a:pt x="160" y="94"/>
                      <a:pt x="160" y="94"/>
                    </a:cubicBezTo>
                    <a:cubicBezTo>
                      <a:pt x="160" y="94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1"/>
                      <a:pt x="160" y="91"/>
                    </a:cubicBezTo>
                    <a:cubicBezTo>
                      <a:pt x="160" y="92"/>
                      <a:pt x="161" y="90"/>
                      <a:pt x="161" y="91"/>
                    </a:cubicBezTo>
                    <a:cubicBezTo>
                      <a:pt x="161" y="91"/>
                      <a:pt x="161" y="91"/>
                      <a:pt x="161" y="91"/>
                    </a:cubicBezTo>
                    <a:cubicBezTo>
                      <a:pt x="161" y="91"/>
                      <a:pt x="161" y="90"/>
                      <a:pt x="161" y="90"/>
                    </a:cubicBezTo>
                    <a:cubicBezTo>
                      <a:pt x="161" y="90"/>
                      <a:pt x="161" y="90"/>
                      <a:pt x="161" y="90"/>
                    </a:cubicBezTo>
                    <a:cubicBezTo>
                      <a:pt x="161" y="89"/>
                      <a:pt x="161" y="89"/>
                      <a:pt x="161" y="88"/>
                    </a:cubicBezTo>
                    <a:cubicBezTo>
                      <a:pt x="161" y="88"/>
                      <a:pt x="162" y="88"/>
                      <a:pt x="162" y="87"/>
                    </a:cubicBezTo>
                    <a:cubicBezTo>
                      <a:pt x="162" y="86"/>
                      <a:pt x="162" y="85"/>
                      <a:pt x="162" y="85"/>
                    </a:cubicBezTo>
                    <a:cubicBezTo>
                      <a:pt x="162" y="84"/>
                      <a:pt x="162" y="83"/>
                      <a:pt x="163" y="83"/>
                    </a:cubicBezTo>
                    <a:cubicBezTo>
                      <a:pt x="163" y="81"/>
                      <a:pt x="163" y="79"/>
                      <a:pt x="163" y="78"/>
                    </a:cubicBezTo>
                    <a:cubicBezTo>
                      <a:pt x="163" y="78"/>
                      <a:pt x="163" y="77"/>
                      <a:pt x="163" y="77"/>
                    </a:cubicBezTo>
                    <a:cubicBezTo>
                      <a:pt x="163" y="79"/>
                      <a:pt x="162" y="81"/>
                      <a:pt x="162" y="84"/>
                    </a:cubicBezTo>
                    <a:cubicBezTo>
                      <a:pt x="162" y="84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1" y="87"/>
                    </a:cubicBezTo>
                    <a:cubicBezTo>
                      <a:pt x="161" y="86"/>
                      <a:pt x="161" y="87"/>
                      <a:pt x="161" y="87"/>
                    </a:cubicBezTo>
                    <a:cubicBezTo>
                      <a:pt x="161" y="86"/>
                      <a:pt x="161" y="87"/>
                      <a:pt x="161" y="86"/>
                    </a:cubicBezTo>
                    <a:cubicBezTo>
                      <a:pt x="161" y="86"/>
                      <a:pt x="161" y="86"/>
                      <a:pt x="161" y="86"/>
                    </a:cubicBezTo>
                    <a:cubicBezTo>
                      <a:pt x="161" y="86"/>
                      <a:pt x="161" y="86"/>
                      <a:pt x="160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1" y="85"/>
                      <a:pt x="161" y="85"/>
                      <a:pt x="160" y="85"/>
                    </a:cubicBezTo>
                    <a:cubicBezTo>
                      <a:pt x="161" y="85"/>
                      <a:pt x="160" y="85"/>
                      <a:pt x="160" y="85"/>
                    </a:cubicBezTo>
                    <a:cubicBezTo>
                      <a:pt x="161" y="85"/>
                      <a:pt x="160" y="85"/>
                      <a:pt x="161" y="84"/>
                    </a:cubicBezTo>
                    <a:cubicBezTo>
                      <a:pt x="161" y="84"/>
                      <a:pt x="161" y="84"/>
                      <a:pt x="161" y="84"/>
                    </a:cubicBezTo>
                    <a:cubicBezTo>
                      <a:pt x="161" y="84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3"/>
                    </a:cubicBezTo>
                    <a:cubicBezTo>
                      <a:pt x="161" y="83"/>
                      <a:pt x="161" y="83"/>
                      <a:pt x="161" y="82"/>
                    </a:cubicBezTo>
                    <a:cubicBezTo>
                      <a:pt x="161" y="82"/>
                      <a:pt x="161" y="82"/>
                      <a:pt x="161" y="82"/>
                    </a:cubicBezTo>
                    <a:cubicBezTo>
                      <a:pt x="161" y="82"/>
                      <a:pt x="161" y="81"/>
                      <a:pt x="161" y="81"/>
                    </a:cubicBezTo>
                    <a:cubicBezTo>
                      <a:pt x="161" y="80"/>
                      <a:pt x="161" y="80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7"/>
                      <a:pt x="162" y="76"/>
                      <a:pt x="161" y="75"/>
                    </a:cubicBezTo>
                    <a:cubicBezTo>
                      <a:pt x="162" y="75"/>
                      <a:pt x="162" y="74"/>
                      <a:pt x="162" y="73"/>
                    </a:cubicBezTo>
                    <a:cubicBezTo>
                      <a:pt x="161" y="73"/>
                      <a:pt x="161" y="74"/>
                      <a:pt x="161" y="74"/>
                    </a:cubicBezTo>
                    <a:cubicBezTo>
                      <a:pt x="161" y="74"/>
                      <a:pt x="161" y="74"/>
                      <a:pt x="161" y="74"/>
                    </a:cubicBezTo>
                    <a:cubicBezTo>
                      <a:pt x="161" y="74"/>
                      <a:pt x="161" y="76"/>
                      <a:pt x="161" y="76"/>
                    </a:cubicBezTo>
                    <a:cubicBezTo>
                      <a:pt x="161" y="76"/>
                      <a:pt x="161" y="76"/>
                      <a:pt x="161" y="76"/>
                    </a:cubicBezTo>
                    <a:cubicBezTo>
                      <a:pt x="161" y="77"/>
                      <a:pt x="161" y="77"/>
                      <a:pt x="161" y="78"/>
                    </a:cubicBezTo>
                    <a:cubicBezTo>
                      <a:pt x="161" y="78"/>
                      <a:pt x="161" y="78"/>
                      <a:pt x="161" y="77"/>
                    </a:cubicBezTo>
                    <a:cubicBezTo>
                      <a:pt x="161" y="79"/>
                      <a:pt x="160" y="79"/>
                      <a:pt x="160" y="80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0"/>
                      <a:pt x="160" y="80"/>
                    </a:cubicBezTo>
                    <a:cubicBezTo>
                      <a:pt x="160" y="80"/>
                      <a:pt x="160" y="80"/>
                      <a:pt x="160" y="79"/>
                    </a:cubicBezTo>
                    <a:cubicBezTo>
                      <a:pt x="160" y="79"/>
                      <a:pt x="160" y="79"/>
                      <a:pt x="160" y="79"/>
                    </a:cubicBezTo>
                    <a:cubicBezTo>
                      <a:pt x="161" y="77"/>
                      <a:pt x="161" y="75"/>
                      <a:pt x="161" y="73"/>
                    </a:cubicBezTo>
                    <a:cubicBezTo>
                      <a:pt x="160" y="73"/>
                      <a:pt x="160" y="73"/>
                      <a:pt x="160" y="74"/>
                    </a:cubicBezTo>
                    <a:cubicBezTo>
                      <a:pt x="160" y="74"/>
                      <a:pt x="160" y="74"/>
                      <a:pt x="160" y="74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7"/>
                      <a:pt x="159" y="78"/>
                      <a:pt x="159" y="80"/>
                    </a:cubicBezTo>
                    <a:cubicBezTo>
                      <a:pt x="159" y="81"/>
                      <a:pt x="159" y="81"/>
                      <a:pt x="159" y="81"/>
                    </a:cubicBezTo>
                    <a:cubicBezTo>
                      <a:pt x="159" y="80"/>
                      <a:pt x="159" y="81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79"/>
                      <a:pt x="159" y="79"/>
                    </a:cubicBezTo>
                    <a:cubicBezTo>
                      <a:pt x="159" y="79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80"/>
                      <a:pt x="158" y="80"/>
                    </a:cubicBezTo>
                    <a:cubicBezTo>
                      <a:pt x="158" y="81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3"/>
                      <a:pt x="158" y="83"/>
                    </a:cubicBezTo>
                    <a:cubicBezTo>
                      <a:pt x="158" y="83"/>
                      <a:pt x="158" y="84"/>
                      <a:pt x="158" y="83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7" y="85"/>
                      <a:pt x="157" y="85"/>
                      <a:pt x="157" y="85"/>
                    </a:cubicBezTo>
                    <a:cubicBezTo>
                      <a:pt x="157" y="85"/>
                      <a:pt x="157" y="86"/>
                      <a:pt x="157" y="86"/>
                    </a:cubicBezTo>
                    <a:cubicBezTo>
                      <a:pt x="157" y="87"/>
                      <a:pt x="156" y="88"/>
                      <a:pt x="156" y="90"/>
                    </a:cubicBezTo>
                    <a:cubicBezTo>
                      <a:pt x="155" y="91"/>
                      <a:pt x="155" y="92"/>
                      <a:pt x="155" y="93"/>
                    </a:cubicBezTo>
                    <a:cubicBezTo>
                      <a:pt x="154" y="94"/>
                      <a:pt x="154" y="96"/>
                      <a:pt x="153" y="97"/>
                    </a:cubicBezTo>
                    <a:cubicBezTo>
                      <a:pt x="153" y="98"/>
                      <a:pt x="153" y="98"/>
                      <a:pt x="153" y="99"/>
                    </a:cubicBezTo>
                    <a:cubicBezTo>
                      <a:pt x="152" y="99"/>
                      <a:pt x="152" y="100"/>
                      <a:pt x="152" y="101"/>
                    </a:cubicBezTo>
                    <a:cubicBezTo>
                      <a:pt x="151" y="101"/>
                      <a:pt x="151" y="102"/>
                      <a:pt x="151" y="102"/>
                    </a:cubicBezTo>
                    <a:cubicBezTo>
                      <a:pt x="151" y="102"/>
                      <a:pt x="151" y="102"/>
                      <a:pt x="151" y="103"/>
                    </a:cubicBezTo>
                    <a:cubicBezTo>
                      <a:pt x="151" y="102"/>
                      <a:pt x="150" y="104"/>
                      <a:pt x="150" y="103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49" y="105"/>
                      <a:pt x="149" y="106"/>
                      <a:pt x="149" y="107"/>
                    </a:cubicBezTo>
                    <a:cubicBezTo>
                      <a:pt x="148" y="107"/>
                      <a:pt x="148" y="107"/>
                      <a:pt x="148" y="108"/>
                    </a:cubicBezTo>
                    <a:cubicBezTo>
                      <a:pt x="148" y="108"/>
                      <a:pt x="148" y="108"/>
                      <a:pt x="148" y="108"/>
                    </a:cubicBezTo>
                    <a:cubicBezTo>
                      <a:pt x="148" y="108"/>
                      <a:pt x="148" y="108"/>
                      <a:pt x="147" y="109"/>
                    </a:cubicBezTo>
                    <a:cubicBezTo>
                      <a:pt x="148" y="109"/>
                      <a:pt x="148" y="109"/>
                      <a:pt x="148" y="109"/>
                    </a:cubicBezTo>
                    <a:cubicBezTo>
                      <a:pt x="147" y="109"/>
                      <a:pt x="147" y="109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6" y="112"/>
                      <a:pt x="146" y="112"/>
                    </a:cubicBezTo>
                    <a:cubicBezTo>
                      <a:pt x="146" y="112"/>
                      <a:pt x="146" y="112"/>
                      <a:pt x="145" y="113"/>
                    </a:cubicBezTo>
                    <a:cubicBezTo>
                      <a:pt x="145" y="113"/>
                      <a:pt x="145" y="113"/>
                      <a:pt x="145" y="114"/>
                    </a:cubicBezTo>
                    <a:cubicBezTo>
                      <a:pt x="145" y="114"/>
                      <a:pt x="144" y="114"/>
                      <a:pt x="144" y="114"/>
                    </a:cubicBezTo>
                    <a:cubicBezTo>
                      <a:pt x="144" y="114"/>
                      <a:pt x="143" y="115"/>
                      <a:pt x="143" y="115"/>
                    </a:cubicBezTo>
                    <a:cubicBezTo>
                      <a:pt x="143" y="116"/>
                      <a:pt x="143" y="116"/>
                      <a:pt x="142" y="116"/>
                    </a:cubicBezTo>
                    <a:cubicBezTo>
                      <a:pt x="142" y="116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1" y="118"/>
                      <a:pt x="141" y="118"/>
                      <a:pt x="141" y="118"/>
                    </a:cubicBezTo>
                    <a:cubicBezTo>
                      <a:pt x="141" y="118"/>
                      <a:pt x="141" y="118"/>
                      <a:pt x="141" y="119"/>
                    </a:cubicBezTo>
                    <a:cubicBezTo>
                      <a:pt x="141" y="119"/>
                      <a:pt x="140" y="119"/>
                      <a:pt x="140" y="119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0" y="119"/>
                      <a:pt x="140" y="120"/>
                      <a:pt x="140" y="120"/>
                    </a:cubicBezTo>
                    <a:cubicBezTo>
                      <a:pt x="139" y="120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8" y="121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7" y="122"/>
                      <a:pt x="137" y="123"/>
                    </a:cubicBezTo>
                    <a:cubicBezTo>
                      <a:pt x="137" y="123"/>
                      <a:pt x="136" y="123"/>
                      <a:pt x="136" y="123"/>
                    </a:cubicBezTo>
                    <a:cubicBezTo>
                      <a:pt x="136" y="123"/>
                      <a:pt x="136" y="124"/>
                      <a:pt x="136" y="124"/>
                    </a:cubicBezTo>
                    <a:cubicBezTo>
                      <a:pt x="136" y="124"/>
                      <a:pt x="135" y="124"/>
                      <a:pt x="135" y="125"/>
                    </a:cubicBezTo>
                    <a:cubicBezTo>
                      <a:pt x="135" y="125"/>
                      <a:pt x="135" y="125"/>
                      <a:pt x="135" y="125"/>
                    </a:cubicBezTo>
                    <a:cubicBezTo>
                      <a:pt x="135" y="125"/>
                      <a:pt x="135" y="125"/>
                      <a:pt x="134" y="125"/>
                    </a:cubicBezTo>
                    <a:cubicBezTo>
                      <a:pt x="134" y="126"/>
                      <a:pt x="134" y="126"/>
                      <a:pt x="133" y="126"/>
                    </a:cubicBezTo>
                    <a:cubicBezTo>
                      <a:pt x="133" y="126"/>
                      <a:pt x="132" y="127"/>
                      <a:pt x="132" y="127"/>
                    </a:cubicBezTo>
                    <a:cubicBezTo>
                      <a:pt x="133" y="126"/>
                      <a:pt x="133" y="125"/>
                      <a:pt x="134" y="125"/>
                    </a:cubicBezTo>
                    <a:cubicBezTo>
                      <a:pt x="134" y="125"/>
                      <a:pt x="134" y="125"/>
                      <a:pt x="135" y="124"/>
                    </a:cubicBezTo>
                    <a:cubicBezTo>
                      <a:pt x="135" y="124"/>
                      <a:pt x="135" y="123"/>
                      <a:pt x="134" y="124"/>
                    </a:cubicBezTo>
                    <a:cubicBezTo>
                      <a:pt x="134" y="125"/>
                      <a:pt x="133" y="125"/>
                      <a:pt x="133" y="125"/>
                    </a:cubicBezTo>
                    <a:cubicBezTo>
                      <a:pt x="132" y="126"/>
                      <a:pt x="132" y="126"/>
                      <a:pt x="131" y="126"/>
                    </a:cubicBezTo>
                    <a:cubicBezTo>
                      <a:pt x="131" y="126"/>
                      <a:pt x="130" y="127"/>
                      <a:pt x="130" y="127"/>
                    </a:cubicBezTo>
                    <a:cubicBezTo>
                      <a:pt x="130" y="127"/>
                      <a:pt x="129" y="127"/>
                      <a:pt x="129" y="128"/>
                    </a:cubicBezTo>
                    <a:cubicBezTo>
                      <a:pt x="129" y="127"/>
                      <a:pt x="129" y="128"/>
                      <a:pt x="129" y="128"/>
                    </a:cubicBezTo>
                    <a:cubicBezTo>
                      <a:pt x="129" y="128"/>
                      <a:pt x="129" y="128"/>
                      <a:pt x="129" y="127"/>
                    </a:cubicBezTo>
                    <a:cubicBezTo>
                      <a:pt x="129" y="127"/>
                      <a:pt x="129" y="127"/>
                      <a:pt x="130" y="127"/>
                    </a:cubicBezTo>
                    <a:cubicBezTo>
                      <a:pt x="129" y="127"/>
                      <a:pt x="129" y="127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8" y="128"/>
                      <a:pt x="128" y="127"/>
                      <a:pt x="129" y="127"/>
                    </a:cubicBezTo>
                    <a:cubicBezTo>
                      <a:pt x="129" y="127"/>
                      <a:pt x="129" y="126"/>
                      <a:pt x="130" y="126"/>
                    </a:cubicBezTo>
                    <a:cubicBezTo>
                      <a:pt x="130" y="126"/>
                      <a:pt x="129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6"/>
                      <a:pt x="129" y="126"/>
                      <a:pt x="129" y="126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29" y="127"/>
                      <a:pt x="129" y="126"/>
                      <a:pt x="129" y="127"/>
                    </a:cubicBezTo>
                    <a:cubicBezTo>
                      <a:pt x="129" y="127"/>
                      <a:pt x="129" y="127"/>
                      <a:pt x="128" y="127"/>
                    </a:cubicBezTo>
                    <a:cubicBezTo>
                      <a:pt x="128" y="127"/>
                      <a:pt x="126" y="128"/>
                      <a:pt x="125" y="129"/>
                    </a:cubicBezTo>
                    <a:cubicBezTo>
                      <a:pt x="124" y="130"/>
                      <a:pt x="122" y="131"/>
                      <a:pt x="121" y="132"/>
                    </a:cubicBezTo>
                    <a:cubicBezTo>
                      <a:pt x="120" y="132"/>
                      <a:pt x="120" y="133"/>
                      <a:pt x="120" y="132"/>
                    </a:cubicBezTo>
                    <a:cubicBezTo>
                      <a:pt x="120" y="132"/>
                      <a:pt x="121" y="132"/>
                      <a:pt x="121" y="132"/>
                    </a:cubicBezTo>
                    <a:cubicBezTo>
                      <a:pt x="121" y="131"/>
                      <a:pt x="121" y="132"/>
                      <a:pt x="121" y="132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21" y="131"/>
                      <a:pt x="121" y="132"/>
                      <a:pt x="121" y="131"/>
                    </a:cubicBezTo>
                    <a:cubicBezTo>
                      <a:pt x="121" y="131"/>
                      <a:pt x="122" y="131"/>
                      <a:pt x="122" y="131"/>
                    </a:cubicBezTo>
                    <a:cubicBezTo>
                      <a:pt x="122" y="131"/>
                      <a:pt x="122" y="131"/>
                      <a:pt x="122" y="131"/>
                    </a:cubicBezTo>
                    <a:cubicBezTo>
                      <a:pt x="122" y="131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3" y="130"/>
                      <a:pt x="124" y="130"/>
                      <a:pt x="124" y="129"/>
                    </a:cubicBezTo>
                    <a:cubicBezTo>
                      <a:pt x="123" y="130"/>
                      <a:pt x="124" y="129"/>
                      <a:pt x="124" y="129"/>
                    </a:cubicBezTo>
                    <a:cubicBezTo>
                      <a:pt x="123" y="130"/>
                      <a:pt x="122" y="130"/>
                      <a:pt x="121" y="131"/>
                    </a:cubicBezTo>
                    <a:cubicBezTo>
                      <a:pt x="121" y="131"/>
                      <a:pt x="120" y="131"/>
                      <a:pt x="120" y="131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0" y="131"/>
                      <a:pt x="120" y="132"/>
                      <a:pt x="120" y="132"/>
                    </a:cubicBezTo>
                    <a:cubicBezTo>
                      <a:pt x="120" y="132"/>
                      <a:pt x="120" y="131"/>
                      <a:pt x="119" y="132"/>
                    </a:cubicBezTo>
                    <a:cubicBezTo>
                      <a:pt x="119" y="131"/>
                      <a:pt x="119" y="132"/>
                      <a:pt x="119" y="131"/>
                    </a:cubicBezTo>
                    <a:cubicBezTo>
                      <a:pt x="119" y="132"/>
                      <a:pt x="118" y="132"/>
                      <a:pt x="118" y="132"/>
                    </a:cubicBezTo>
                    <a:cubicBezTo>
                      <a:pt x="118" y="132"/>
                      <a:pt x="119" y="132"/>
                      <a:pt x="119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8" y="132"/>
                      <a:pt x="118" y="132"/>
                      <a:pt x="118" y="132"/>
                    </a:cubicBezTo>
                    <a:cubicBezTo>
                      <a:pt x="119" y="132"/>
                      <a:pt x="118" y="132"/>
                      <a:pt x="119" y="132"/>
                    </a:cubicBezTo>
                    <a:cubicBezTo>
                      <a:pt x="119" y="131"/>
                      <a:pt x="120" y="131"/>
                      <a:pt x="119" y="131"/>
                    </a:cubicBezTo>
                    <a:cubicBezTo>
                      <a:pt x="119" y="131"/>
                      <a:pt x="119" y="131"/>
                      <a:pt x="118" y="131"/>
                    </a:cubicBezTo>
                    <a:cubicBezTo>
                      <a:pt x="118" y="131"/>
                      <a:pt x="117" y="131"/>
                      <a:pt x="116" y="131"/>
                    </a:cubicBezTo>
                    <a:cubicBezTo>
                      <a:pt x="116" y="131"/>
                      <a:pt x="117" y="131"/>
                      <a:pt x="116" y="131"/>
                    </a:cubicBezTo>
                    <a:cubicBezTo>
                      <a:pt x="116" y="131"/>
                      <a:pt x="116" y="131"/>
                      <a:pt x="116" y="131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5" y="131"/>
                      <a:pt x="114" y="131"/>
                      <a:pt x="115" y="131"/>
                    </a:cubicBezTo>
                    <a:cubicBezTo>
                      <a:pt x="112" y="132"/>
                      <a:pt x="109" y="133"/>
                      <a:pt x="107" y="134"/>
                    </a:cubicBezTo>
                    <a:cubicBezTo>
                      <a:pt x="107" y="134"/>
                      <a:pt x="106" y="134"/>
                      <a:pt x="106" y="134"/>
                    </a:cubicBezTo>
                    <a:cubicBezTo>
                      <a:pt x="106" y="134"/>
                      <a:pt x="106" y="134"/>
                      <a:pt x="106" y="134"/>
                    </a:cubicBezTo>
                    <a:cubicBezTo>
                      <a:pt x="107" y="134"/>
                      <a:pt x="108" y="133"/>
                      <a:pt x="108" y="133"/>
                    </a:cubicBezTo>
                    <a:cubicBezTo>
                      <a:pt x="108" y="133"/>
                      <a:pt x="108" y="133"/>
                      <a:pt x="108" y="133"/>
                    </a:cubicBezTo>
                    <a:cubicBezTo>
                      <a:pt x="108" y="133"/>
                      <a:pt x="107" y="133"/>
                      <a:pt x="106" y="133"/>
                    </a:cubicBezTo>
                    <a:cubicBezTo>
                      <a:pt x="106" y="133"/>
                      <a:pt x="105" y="133"/>
                      <a:pt x="105" y="134"/>
                    </a:cubicBezTo>
                    <a:cubicBezTo>
                      <a:pt x="105" y="133"/>
                      <a:pt x="104" y="134"/>
                      <a:pt x="104" y="134"/>
                    </a:cubicBezTo>
                    <a:cubicBezTo>
                      <a:pt x="103" y="134"/>
                      <a:pt x="103" y="134"/>
                      <a:pt x="104" y="133"/>
                    </a:cubicBezTo>
                    <a:cubicBezTo>
                      <a:pt x="104" y="133"/>
                      <a:pt x="104" y="133"/>
                      <a:pt x="105" y="133"/>
                    </a:cubicBezTo>
                    <a:cubicBezTo>
                      <a:pt x="103" y="133"/>
                      <a:pt x="102" y="134"/>
                      <a:pt x="101" y="134"/>
                    </a:cubicBezTo>
                    <a:cubicBezTo>
                      <a:pt x="99" y="134"/>
                      <a:pt x="98" y="134"/>
                      <a:pt x="98" y="134"/>
                    </a:cubicBezTo>
                    <a:cubicBezTo>
                      <a:pt x="97" y="134"/>
                      <a:pt x="97" y="134"/>
                      <a:pt x="96" y="134"/>
                    </a:cubicBezTo>
                    <a:cubicBezTo>
                      <a:pt x="96" y="134"/>
                      <a:pt x="96" y="134"/>
                      <a:pt x="95" y="134"/>
                    </a:cubicBezTo>
                    <a:cubicBezTo>
                      <a:pt x="95" y="134"/>
                      <a:pt x="94" y="134"/>
                      <a:pt x="94" y="134"/>
                    </a:cubicBezTo>
                    <a:cubicBezTo>
                      <a:pt x="94" y="135"/>
                      <a:pt x="93" y="135"/>
                      <a:pt x="93" y="135"/>
                    </a:cubicBezTo>
                    <a:cubicBezTo>
                      <a:pt x="93" y="135"/>
                      <a:pt x="92" y="135"/>
                      <a:pt x="92" y="135"/>
                    </a:cubicBezTo>
                    <a:cubicBezTo>
                      <a:pt x="92" y="135"/>
                      <a:pt x="91" y="135"/>
                      <a:pt x="91" y="135"/>
                    </a:cubicBezTo>
                    <a:cubicBezTo>
                      <a:pt x="91" y="135"/>
                      <a:pt x="91" y="135"/>
                      <a:pt x="91" y="135"/>
                    </a:cubicBezTo>
                    <a:cubicBezTo>
                      <a:pt x="91" y="134"/>
                      <a:pt x="92" y="135"/>
                      <a:pt x="92" y="134"/>
                    </a:cubicBezTo>
                    <a:cubicBezTo>
                      <a:pt x="92" y="134"/>
                      <a:pt x="92" y="134"/>
                      <a:pt x="93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2" y="134"/>
                    </a:cubicBezTo>
                    <a:cubicBezTo>
                      <a:pt x="92" y="134"/>
                      <a:pt x="91" y="134"/>
                      <a:pt x="91" y="134"/>
                    </a:cubicBezTo>
                    <a:cubicBezTo>
                      <a:pt x="91" y="134"/>
                      <a:pt x="91" y="134"/>
                      <a:pt x="90" y="134"/>
                    </a:cubicBezTo>
                    <a:cubicBezTo>
                      <a:pt x="90" y="134"/>
                      <a:pt x="90" y="134"/>
                      <a:pt x="90" y="134"/>
                    </a:cubicBezTo>
                    <a:cubicBezTo>
                      <a:pt x="90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89" y="135"/>
                      <a:pt x="87" y="135"/>
                      <a:pt x="88" y="134"/>
                    </a:cubicBezTo>
                    <a:cubicBezTo>
                      <a:pt x="87" y="134"/>
                      <a:pt x="87" y="134"/>
                      <a:pt x="87" y="135"/>
                    </a:cubicBezTo>
                    <a:cubicBezTo>
                      <a:pt x="86" y="135"/>
                      <a:pt x="85" y="134"/>
                      <a:pt x="85" y="135"/>
                    </a:cubicBezTo>
                    <a:cubicBezTo>
                      <a:pt x="84" y="134"/>
                      <a:pt x="84" y="135"/>
                      <a:pt x="83" y="135"/>
                    </a:cubicBezTo>
                    <a:cubicBezTo>
                      <a:pt x="83" y="134"/>
                      <a:pt x="82" y="134"/>
                      <a:pt x="82" y="134"/>
                    </a:cubicBezTo>
                    <a:cubicBezTo>
                      <a:pt x="82" y="135"/>
                      <a:pt x="82" y="135"/>
                      <a:pt x="81" y="135"/>
                    </a:cubicBezTo>
                    <a:cubicBezTo>
                      <a:pt x="81" y="134"/>
                      <a:pt x="81" y="135"/>
                      <a:pt x="81" y="134"/>
                    </a:cubicBezTo>
                    <a:cubicBezTo>
                      <a:pt x="81" y="134"/>
                      <a:pt x="80" y="134"/>
                      <a:pt x="81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7" y="134"/>
                      <a:pt x="77" y="134"/>
                      <a:pt x="77" y="134"/>
                    </a:cubicBezTo>
                    <a:cubicBezTo>
                      <a:pt x="77" y="134"/>
                      <a:pt x="76" y="134"/>
                      <a:pt x="76" y="134"/>
                    </a:cubicBezTo>
                    <a:cubicBezTo>
                      <a:pt x="76" y="134"/>
                      <a:pt x="76" y="134"/>
                      <a:pt x="75" y="134"/>
                    </a:cubicBezTo>
                    <a:cubicBezTo>
                      <a:pt x="75" y="134"/>
                      <a:pt x="75" y="134"/>
                      <a:pt x="75" y="133"/>
                    </a:cubicBezTo>
                    <a:cubicBezTo>
                      <a:pt x="74" y="133"/>
                      <a:pt x="73" y="133"/>
                      <a:pt x="73" y="133"/>
                    </a:cubicBezTo>
                    <a:cubicBezTo>
                      <a:pt x="72" y="133"/>
                      <a:pt x="72" y="133"/>
                      <a:pt x="72" y="133"/>
                    </a:cubicBezTo>
                    <a:cubicBezTo>
                      <a:pt x="71" y="133"/>
                      <a:pt x="71" y="133"/>
                      <a:pt x="70" y="133"/>
                    </a:cubicBezTo>
                    <a:cubicBezTo>
                      <a:pt x="70" y="132"/>
                      <a:pt x="70" y="132"/>
                      <a:pt x="69" y="132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9" y="132"/>
                      <a:pt x="68" y="132"/>
                      <a:pt x="68" y="132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2"/>
                      <a:pt x="67" y="132"/>
                    </a:cubicBezTo>
                    <a:cubicBezTo>
                      <a:pt x="67" y="132"/>
                      <a:pt x="67" y="131"/>
                      <a:pt x="67" y="131"/>
                    </a:cubicBezTo>
                    <a:cubicBezTo>
                      <a:pt x="66" y="132"/>
                      <a:pt x="66" y="131"/>
                      <a:pt x="65" y="131"/>
                    </a:cubicBezTo>
                    <a:cubicBezTo>
                      <a:pt x="65" y="131"/>
                      <a:pt x="65" y="131"/>
                      <a:pt x="64" y="131"/>
                    </a:cubicBezTo>
                    <a:cubicBezTo>
                      <a:pt x="65" y="131"/>
                      <a:pt x="64" y="131"/>
                      <a:pt x="64" y="131"/>
                    </a:cubicBezTo>
                    <a:cubicBezTo>
                      <a:pt x="64" y="131"/>
                      <a:pt x="64" y="130"/>
                      <a:pt x="64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2" y="130"/>
                    </a:cubicBezTo>
                    <a:cubicBezTo>
                      <a:pt x="61" y="129"/>
                      <a:pt x="61" y="129"/>
                      <a:pt x="60" y="129"/>
                    </a:cubicBezTo>
                    <a:cubicBezTo>
                      <a:pt x="59" y="129"/>
                      <a:pt x="59" y="129"/>
                      <a:pt x="59" y="128"/>
                    </a:cubicBezTo>
                    <a:cubicBezTo>
                      <a:pt x="58" y="128"/>
                      <a:pt x="58" y="128"/>
                      <a:pt x="57" y="128"/>
                    </a:cubicBezTo>
                    <a:cubicBezTo>
                      <a:pt x="57" y="127"/>
                      <a:pt x="56" y="127"/>
                      <a:pt x="56" y="127"/>
                    </a:cubicBezTo>
                    <a:cubicBezTo>
                      <a:pt x="56" y="127"/>
                      <a:pt x="55" y="127"/>
                      <a:pt x="55" y="127"/>
                    </a:cubicBezTo>
                    <a:cubicBezTo>
                      <a:pt x="55" y="127"/>
                      <a:pt x="54" y="126"/>
                      <a:pt x="54" y="126"/>
                    </a:cubicBezTo>
                    <a:cubicBezTo>
                      <a:pt x="54" y="126"/>
                      <a:pt x="53" y="125"/>
                      <a:pt x="52" y="125"/>
                    </a:cubicBezTo>
                    <a:cubicBezTo>
                      <a:pt x="52" y="125"/>
                      <a:pt x="52" y="125"/>
                      <a:pt x="52" y="125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49" y="123"/>
                      <a:pt x="49" y="123"/>
                      <a:pt x="49" y="122"/>
                    </a:cubicBezTo>
                    <a:cubicBezTo>
                      <a:pt x="48" y="122"/>
                      <a:pt x="48" y="122"/>
                      <a:pt x="48" y="122"/>
                    </a:cubicBezTo>
                    <a:cubicBezTo>
                      <a:pt x="47" y="122"/>
                      <a:pt x="47" y="121"/>
                      <a:pt x="47" y="121"/>
                    </a:cubicBezTo>
                    <a:cubicBezTo>
                      <a:pt x="47" y="121"/>
                      <a:pt x="46" y="121"/>
                      <a:pt x="46" y="121"/>
                    </a:cubicBezTo>
                    <a:cubicBezTo>
                      <a:pt x="46" y="121"/>
                      <a:pt x="46" y="120"/>
                      <a:pt x="46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4" y="118"/>
                      <a:pt x="44" y="118"/>
                      <a:pt x="43" y="118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3" y="117"/>
                      <a:pt x="42" y="117"/>
                      <a:pt x="42" y="116"/>
                    </a:cubicBezTo>
                    <a:cubicBezTo>
                      <a:pt x="41" y="116"/>
                      <a:pt x="41" y="116"/>
                      <a:pt x="40" y="115"/>
                    </a:cubicBezTo>
                    <a:cubicBezTo>
                      <a:pt x="41" y="115"/>
                      <a:pt x="40" y="114"/>
                      <a:pt x="40" y="115"/>
                    </a:cubicBezTo>
                    <a:cubicBezTo>
                      <a:pt x="40" y="114"/>
                      <a:pt x="40" y="114"/>
                      <a:pt x="39" y="114"/>
                    </a:cubicBezTo>
                    <a:cubicBezTo>
                      <a:pt x="39" y="113"/>
                      <a:pt x="39" y="113"/>
                      <a:pt x="38" y="112"/>
                    </a:cubicBezTo>
                    <a:cubicBezTo>
                      <a:pt x="38" y="112"/>
                      <a:pt x="38" y="112"/>
                      <a:pt x="37" y="112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7" y="111"/>
                      <a:pt x="36" y="110"/>
                      <a:pt x="36" y="110"/>
                    </a:cubicBezTo>
                    <a:cubicBezTo>
                      <a:pt x="36" y="110"/>
                      <a:pt x="36" y="110"/>
                      <a:pt x="36" y="109"/>
                    </a:cubicBezTo>
                    <a:cubicBezTo>
                      <a:pt x="36" y="109"/>
                      <a:pt x="36" y="109"/>
                      <a:pt x="35" y="109"/>
                    </a:cubicBezTo>
                    <a:cubicBezTo>
                      <a:pt x="35" y="108"/>
                      <a:pt x="35" y="108"/>
                      <a:pt x="34" y="107"/>
                    </a:cubicBezTo>
                    <a:cubicBezTo>
                      <a:pt x="35" y="108"/>
                      <a:pt x="34" y="107"/>
                      <a:pt x="34" y="107"/>
                    </a:cubicBezTo>
                    <a:cubicBezTo>
                      <a:pt x="34" y="107"/>
                      <a:pt x="34" y="107"/>
                      <a:pt x="34" y="106"/>
                    </a:cubicBezTo>
                    <a:cubicBezTo>
                      <a:pt x="34" y="106"/>
                      <a:pt x="33" y="106"/>
                      <a:pt x="33" y="106"/>
                    </a:cubicBezTo>
                    <a:cubicBezTo>
                      <a:pt x="35" y="107"/>
                      <a:pt x="36" y="109"/>
                      <a:pt x="37" y="110"/>
                    </a:cubicBezTo>
                    <a:cubicBezTo>
                      <a:pt x="38" y="112"/>
                      <a:pt x="39" y="113"/>
                      <a:pt x="41" y="115"/>
                    </a:cubicBezTo>
                    <a:cubicBezTo>
                      <a:pt x="41" y="115"/>
                      <a:pt x="41" y="115"/>
                      <a:pt x="41" y="116"/>
                    </a:cubicBezTo>
                    <a:cubicBezTo>
                      <a:pt x="42" y="116"/>
                      <a:pt x="42" y="116"/>
                      <a:pt x="42" y="116"/>
                    </a:cubicBezTo>
                    <a:cubicBezTo>
                      <a:pt x="42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5" y="118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5" y="119"/>
                      <a:pt x="46" y="119"/>
                      <a:pt x="46" y="119"/>
                    </a:cubicBezTo>
                    <a:cubicBezTo>
                      <a:pt x="45" y="119"/>
                      <a:pt x="45" y="119"/>
                      <a:pt x="45" y="11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7" y="120"/>
                      <a:pt x="47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5" y="118"/>
                    </a:cubicBezTo>
                    <a:cubicBezTo>
                      <a:pt x="44" y="117"/>
                      <a:pt x="43" y="117"/>
                      <a:pt x="43" y="116"/>
                    </a:cubicBezTo>
                    <a:cubicBezTo>
                      <a:pt x="43" y="116"/>
                      <a:pt x="43" y="116"/>
                      <a:pt x="42" y="116"/>
                    </a:cubicBez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1" y="115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4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3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5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3" y="116"/>
                      <a:pt x="45" y="118"/>
                    </a:cubicBezTo>
                    <a:cubicBezTo>
                      <a:pt x="45" y="118"/>
                      <a:pt x="45" y="117"/>
                      <a:pt x="45" y="117"/>
                    </a:cubicBezTo>
                    <a:cubicBezTo>
                      <a:pt x="45" y="117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8"/>
                      <a:pt x="46" y="119"/>
                      <a:pt x="47" y="120"/>
                    </a:cubicBezTo>
                    <a:cubicBezTo>
                      <a:pt x="47" y="120"/>
                      <a:pt x="47" y="120"/>
                      <a:pt x="48" y="120"/>
                    </a:cubicBezTo>
                    <a:cubicBezTo>
                      <a:pt x="48" y="120"/>
                      <a:pt x="49" y="121"/>
                      <a:pt x="49" y="121"/>
                    </a:cubicBezTo>
                    <a:cubicBezTo>
                      <a:pt x="49" y="121"/>
                      <a:pt x="49" y="121"/>
                      <a:pt x="50" y="122"/>
                    </a:cubicBezTo>
                    <a:cubicBezTo>
                      <a:pt x="50" y="122"/>
                      <a:pt x="51" y="122"/>
                      <a:pt x="51" y="123"/>
                    </a:cubicBezTo>
                    <a:cubicBezTo>
                      <a:pt x="51" y="123"/>
                      <a:pt x="52" y="123"/>
                      <a:pt x="53" y="124"/>
                    </a:cubicBezTo>
                    <a:cubicBezTo>
                      <a:pt x="53" y="124"/>
                      <a:pt x="53" y="124"/>
                      <a:pt x="53" y="124"/>
                    </a:cubicBezTo>
                    <a:cubicBezTo>
                      <a:pt x="53" y="124"/>
                      <a:pt x="54" y="125"/>
                      <a:pt x="55" y="125"/>
                    </a:cubicBezTo>
                    <a:cubicBezTo>
                      <a:pt x="55" y="125"/>
                      <a:pt x="55" y="125"/>
                      <a:pt x="55" y="125"/>
                    </a:cubicBezTo>
                    <a:cubicBezTo>
                      <a:pt x="55" y="125"/>
                      <a:pt x="56" y="126"/>
                      <a:pt x="56" y="126"/>
                    </a:cubicBezTo>
                    <a:cubicBezTo>
                      <a:pt x="56" y="126"/>
                      <a:pt x="57" y="126"/>
                      <a:pt x="57" y="126"/>
                    </a:cubicBezTo>
                    <a:cubicBezTo>
                      <a:pt x="57" y="126"/>
                      <a:pt x="58" y="127"/>
                      <a:pt x="58" y="127"/>
                    </a:cubicBezTo>
                    <a:cubicBezTo>
                      <a:pt x="59" y="127"/>
                      <a:pt x="60" y="128"/>
                      <a:pt x="61" y="128"/>
                    </a:cubicBezTo>
                    <a:cubicBezTo>
                      <a:pt x="62" y="129"/>
                      <a:pt x="62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4" y="129"/>
                      <a:pt x="63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9"/>
                      <a:pt x="64" y="129"/>
                      <a:pt x="64" y="130"/>
                    </a:cubicBezTo>
                    <a:cubicBezTo>
                      <a:pt x="65" y="130"/>
                      <a:pt x="65" y="129"/>
                      <a:pt x="65" y="129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6" y="130"/>
                      <a:pt x="66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6" y="130"/>
                      <a:pt x="66" y="130"/>
                    </a:cubicBezTo>
                    <a:cubicBezTo>
                      <a:pt x="66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31"/>
                      <a:pt x="68" y="130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68" y="131"/>
                      <a:pt x="68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9" y="131"/>
                      <a:pt x="70" y="131"/>
                      <a:pt x="70" y="131"/>
                    </a:cubicBezTo>
                    <a:cubicBezTo>
                      <a:pt x="70" y="131"/>
                      <a:pt x="69" y="131"/>
                      <a:pt x="69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1" y="131"/>
                      <a:pt x="71" y="131"/>
                    </a:cubicBezTo>
                    <a:cubicBezTo>
                      <a:pt x="71" y="131"/>
                      <a:pt x="71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2" y="132"/>
                      <a:pt x="73" y="132"/>
                      <a:pt x="72" y="131"/>
                    </a:cubicBezTo>
                    <a:cubicBezTo>
                      <a:pt x="72" y="132"/>
                      <a:pt x="72" y="132"/>
                      <a:pt x="72" y="131"/>
                    </a:cubicBezTo>
                    <a:cubicBezTo>
                      <a:pt x="72" y="131"/>
                      <a:pt x="72" y="131"/>
                      <a:pt x="73" y="131"/>
                    </a:cubicBezTo>
                    <a:cubicBezTo>
                      <a:pt x="73" y="131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2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3" y="132"/>
                    </a:cubicBezTo>
                    <a:cubicBezTo>
                      <a:pt x="73" y="132"/>
                      <a:pt x="73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5" y="132"/>
                      <a:pt x="75" y="132"/>
                      <a:pt x="75" y="132"/>
                    </a:cubicBezTo>
                    <a:cubicBezTo>
                      <a:pt x="75" y="132"/>
                      <a:pt x="75" y="132"/>
                      <a:pt x="76" y="132"/>
                    </a:cubicBezTo>
                    <a:cubicBezTo>
                      <a:pt x="75" y="132"/>
                      <a:pt x="76" y="132"/>
                      <a:pt x="76" y="132"/>
                    </a:cubicBezTo>
                    <a:cubicBezTo>
                      <a:pt x="76" y="132"/>
                      <a:pt x="76" y="132"/>
                      <a:pt x="77" y="132"/>
                    </a:cubicBezTo>
                    <a:cubicBezTo>
                      <a:pt x="77" y="132"/>
                      <a:pt x="76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8" y="133"/>
                      <a:pt x="78" y="133"/>
                      <a:pt x="79" y="132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80" y="133"/>
                      <a:pt x="81" y="133"/>
                      <a:pt x="82" y="133"/>
                    </a:cubicBezTo>
                    <a:cubicBezTo>
                      <a:pt x="82" y="133"/>
                      <a:pt x="83" y="133"/>
                      <a:pt x="83" y="133"/>
                    </a:cubicBezTo>
                    <a:cubicBezTo>
                      <a:pt x="84" y="133"/>
                      <a:pt x="86" y="133"/>
                      <a:pt x="87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2" y="133"/>
                      <a:pt x="93" y="133"/>
                      <a:pt x="95" y="133"/>
                    </a:cubicBezTo>
                    <a:cubicBezTo>
                      <a:pt x="97" y="132"/>
                      <a:pt x="99" y="132"/>
                      <a:pt x="100" y="132"/>
                    </a:cubicBezTo>
                    <a:cubicBezTo>
                      <a:pt x="101" y="132"/>
                      <a:pt x="102" y="132"/>
                      <a:pt x="103" y="131"/>
                    </a:cubicBezTo>
                    <a:cubicBezTo>
                      <a:pt x="105" y="131"/>
                      <a:pt x="107" y="131"/>
                      <a:pt x="108" y="130"/>
                    </a:cubicBezTo>
                    <a:cubicBezTo>
                      <a:pt x="110" y="130"/>
                      <a:pt x="111" y="129"/>
                      <a:pt x="113" y="128"/>
                    </a:cubicBezTo>
                    <a:cubicBezTo>
                      <a:pt x="113" y="128"/>
                      <a:pt x="113" y="129"/>
                      <a:pt x="113" y="128"/>
                    </a:cubicBezTo>
                    <a:cubicBezTo>
                      <a:pt x="113" y="128"/>
                      <a:pt x="113" y="128"/>
                      <a:pt x="114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3" y="128"/>
                      <a:pt x="113" y="128"/>
                      <a:pt x="113" y="128"/>
                    </a:cubicBezTo>
                    <a:cubicBezTo>
                      <a:pt x="112" y="128"/>
                      <a:pt x="111" y="129"/>
                      <a:pt x="110" y="129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10" y="129"/>
                      <a:pt x="109" y="129"/>
                      <a:pt x="109" y="129"/>
                    </a:cubicBezTo>
                    <a:cubicBezTo>
                      <a:pt x="108" y="130"/>
                      <a:pt x="108" y="129"/>
                      <a:pt x="107" y="129"/>
                    </a:cubicBezTo>
                    <a:cubicBezTo>
                      <a:pt x="107" y="129"/>
                      <a:pt x="106" y="130"/>
                      <a:pt x="105" y="130"/>
                    </a:cubicBezTo>
                    <a:cubicBezTo>
                      <a:pt x="106" y="129"/>
                      <a:pt x="106" y="129"/>
                      <a:pt x="106" y="129"/>
                    </a:cubicBezTo>
                    <a:cubicBezTo>
                      <a:pt x="109" y="128"/>
                      <a:pt x="112" y="127"/>
                      <a:pt x="115" y="126"/>
                    </a:cubicBezTo>
                    <a:cubicBezTo>
                      <a:pt x="115" y="125"/>
                      <a:pt x="115" y="125"/>
                      <a:pt x="116" y="125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ubicBezTo>
                      <a:pt x="118" y="124"/>
                      <a:pt x="118" y="124"/>
                      <a:pt x="119" y="123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18" y="123"/>
                      <a:pt x="117" y="124"/>
                      <a:pt x="117" y="124"/>
                    </a:cubicBezTo>
                    <a:cubicBezTo>
                      <a:pt x="117" y="124"/>
                      <a:pt x="117" y="124"/>
                      <a:pt x="117" y="124"/>
                    </a:cubicBezTo>
                    <a:cubicBezTo>
                      <a:pt x="117" y="123"/>
                      <a:pt x="117" y="123"/>
                      <a:pt x="118" y="122"/>
                    </a:cubicBezTo>
                    <a:cubicBezTo>
                      <a:pt x="120" y="121"/>
                      <a:pt x="121" y="120"/>
                      <a:pt x="123" y="119"/>
                    </a:cubicBezTo>
                    <a:cubicBezTo>
                      <a:pt x="124" y="118"/>
                      <a:pt x="124" y="117"/>
                      <a:pt x="126" y="116"/>
                    </a:cubicBezTo>
                    <a:cubicBezTo>
                      <a:pt x="127" y="114"/>
                      <a:pt x="128" y="113"/>
                      <a:pt x="130" y="111"/>
                    </a:cubicBezTo>
                    <a:cubicBezTo>
                      <a:pt x="130" y="111"/>
                      <a:pt x="131" y="110"/>
                      <a:pt x="131" y="109"/>
                    </a:cubicBezTo>
                    <a:cubicBezTo>
                      <a:pt x="133" y="107"/>
                      <a:pt x="134" y="105"/>
                      <a:pt x="135" y="103"/>
                    </a:cubicBezTo>
                    <a:cubicBezTo>
                      <a:pt x="135" y="102"/>
                      <a:pt x="135" y="102"/>
                      <a:pt x="136" y="101"/>
                    </a:cubicBezTo>
                    <a:cubicBezTo>
                      <a:pt x="136" y="101"/>
                      <a:pt x="136" y="101"/>
                      <a:pt x="136" y="101"/>
                    </a:cubicBezTo>
                    <a:cubicBezTo>
                      <a:pt x="136" y="100"/>
                      <a:pt x="136" y="100"/>
                      <a:pt x="137" y="99"/>
                    </a:cubicBezTo>
                    <a:cubicBezTo>
                      <a:pt x="137" y="99"/>
                      <a:pt x="137" y="98"/>
                      <a:pt x="136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ubicBezTo>
                      <a:pt x="137" y="97"/>
                      <a:pt x="137" y="96"/>
                      <a:pt x="137" y="96"/>
                    </a:cubicBezTo>
                    <a:cubicBezTo>
                      <a:pt x="137" y="96"/>
                      <a:pt x="137" y="96"/>
                      <a:pt x="137" y="97"/>
                    </a:cubicBezTo>
                    <a:cubicBezTo>
                      <a:pt x="137" y="96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8"/>
                    </a:cubicBezTo>
                    <a:cubicBezTo>
                      <a:pt x="136" y="98"/>
                      <a:pt x="136" y="98"/>
                      <a:pt x="136" y="98"/>
                    </a:cubicBezTo>
                    <a:cubicBezTo>
                      <a:pt x="136" y="98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5" y="99"/>
                      <a:pt x="135" y="99"/>
                      <a:pt x="135" y="100"/>
                    </a:cubicBezTo>
                    <a:cubicBezTo>
                      <a:pt x="135" y="99"/>
                      <a:pt x="135" y="100"/>
                      <a:pt x="134" y="100"/>
                    </a:cubicBezTo>
                    <a:cubicBezTo>
                      <a:pt x="135" y="100"/>
                      <a:pt x="134" y="101"/>
                      <a:pt x="134" y="101"/>
                    </a:cubicBezTo>
                    <a:cubicBezTo>
                      <a:pt x="134" y="101"/>
                      <a:pt x="134" y="102"/>
                      <a:pt x="133" y="102"/>
                    </a:cubicBezTo>
                    <a:cubicBezTo>
                      <a:pt x="133" y="103"/>
                      <a:pt x="132" y="104"/>
                      <a:pt x="132" y="105"/>
                    </a:cubicBezTo>
                    <a:cubicBezTo>
                      <a:pt x="132" y="104"/>
                      <a:pt x="132" y="105"/>
                      <a:pt x="132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4"/>
                      <a:pt x="133" y="103"/>
                      <a:pt x="132" y="103"/>
                    </a:cubicBezTo>
                    <a:cubicBezTo>
                      <a:pt x="133" y="102"/>
                      <a:pt x="133" y="101"/>
                      <a:pt x="134" y="101"/>
                    </a:cubicBezTo>
                    <a:cubicBezTo>
                      <a:pt x="134" y="101"/>
                      <a:pt x="134" y="101"/>
                      <a:pt x="134" y="101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34" y="99"/>
                      <a:pt x="134" y="99"/>
                      <a:pt x="134" y="99"/>
                    </a:cubicBezTo>
                    <a:cubicBezTo>
                      <a:pt x="134" y="99"/>
                      <a:pt x="134" y="99"/>
                      <a:pt x="135" y="98"/>
                    </a:cubicBezTo>
                    <a:cubicBezTo>
                      <a:pt x="134" y="98"/>
                      <a:pt x="135" y="98"/>
                      <a:pt x="135" y="98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6"/>
                    </a:cubicBezTo>
                    <a:cubicBezTo>
                      <a:pt x="135" y="96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5" y="97"/>
                      <a:pt x="135" y="97"/>
                      <a:pt x="134" y="97"/>
                    </a:cubicBezTo>
                    <a:cubicBezTo>
                      <a:pt x="135" y="96"/>
                      <a:pt x="135" y="94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5" y="93"/>
                      <a:pt x="135" y="94"/>
                    </a:cubicBezTo>
                    <a:cubicBezTo>
                      <a:pt x="135" y="94"/>
                      <a:pt x="135" y="94"/>
                      <a:pt x="134" y="94"/>
                    </a:cubicBezTo>
                    <a:cubicBezTo>
                      <a:pt x="134" y="94"/>
                      <a:pt x="135" y="94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4" y="93"/>
                      <a:pt x="134" y="93"/>
                    </a:cubicBezTo>
                    <a:cubicBezTo>
                      <a:pt x="134" y="93"/>
                      <a:pt x="134" y="93"/>
                      <a:pt x="134" y="93"/>
                    </a:cubicBezTo>
                    <a:cubicBezTo>
                      <a:pt x="134" y="93"/>
                      <a:pt x="134" y="94"/>
                      <a:pt x="134" y="94"/>
                    </a:cubicBezTo>
                    <a:cubicBezTo>
                      <a:pt x="134" y="94"/>
                      <a:pt x="133" y="95"/>
                      <a:pt x="133" y="96"/>
                    </a:cubicBezTo>
                    <a:cubicBezTo>
                      <a:pt x="133" y="96"/>
                      <a:pt x="133" y="96"/>
                      <a:pt x="133" y="96"/>
                    </a:cubicBezTo>
                    <a:cubicBezTo>
                      <a:pt x="133" y="96"/>
                      <a:pt x="133" y="96"/>
                      <a:pt x="133" y="97"/>
                    </a:cubicBezTo>
                    <a:cubicBezTo>
                      <a:pt x="133" y="97"/>
                      <a:pt x="132" y="97"/>
                      <a:pt x="132" y="98"/>
                    </a:cubicBezTo>
                    <a:cubicBezTo>
                      <a:pt x="132" y="98"/>
                      <a:pt x="132" y="98"/>
                      <a:pt x="132" y="99"/>
                    </a:cubicBezTo>
                    <a:cubicBezTo>
                      <a:pt x="132" y="99"/>
                      <a:pt x="131" y="100"/>
                      <a:pt x="131" y="99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100"/>
                      <a:pt x="131" y="100"/>
                      <a:pt x="131" y="100"/>
                    </a:cubicBezTo>
                    <a:cubicBezTo>
                      <a:pt x="131" y="99"/>
                      <a:pt x="131" y="99"/>
                      <a:pt x="131" y="99"/>
                    </a:cubicBezTo>
                    <a:cubicBezTo>
                      <a:pt x="131" y="98"/>
                      <a:pt x="132" y="97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5"/>
                    </a:cubicBezTo>
                    <a:cubicBezTo>
                      <a:pt x="132" y="95"/>
                      <a:pt x="132" y="96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2" y="95"/>
                      <a:pt x="132" y="95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2" y="96"/>
                      <a:pt x="132" y="96"/>
                    </a:cubicBezTo>
                    <a:cubicBezTo>
                      <a:pt x="132" y="96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1" y="97"/>
                      <a:pt x="130" y="97"/>
                      <a:pt x="130" y="97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29" y="98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100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9"/>
                      <a:pt x="128" y="100"/>
                      <a:pt x="128" y="100"/>
                    </a:cubicBezTo>
                    <a:cubicBezTo>
                      <a:pt x="128" y="100"/>
                      <a:pt x="128" y="100"/>
                      <a:pt x="128" y="101"/>
                    </a:cubicBezTo>
                    <a:cubicBezTo>
                      <a:pt x="128" y="101"/>
                      <a:pt x="128" y="101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3"/>
                      <a:pt x="127" y="103"/>
                      <a:pt x="127" y="103"/>
                    </a:cubicBezTo>
                    <a:cubicBezTo>
                      <a:pt x="127" y="102"/>
                      <a:pt x="127" y="103"/>
                      <a:pt x="127" y="103"/>
                    </a:cubicBezTo>
                    <a:cubicBezTo>
                      <a:pt x="127" y="103"/>
                      <a:pt x="126" y="104"/>
                      <a:pt x="126" y="104"/>
                    </a:cubicBezTo>
                    <a:cubicBezTo>
                      <a:pt x="126" y="104"/>
                      <a:pt x="126" y="104"/>
                      <a:pt x="126" y="105"/>
                    </a:cubicBezTo>
                    <a:cubicBezTo>
                      <a:pt x="125" y="104"/>
                      <a:pt x="125" y="105"/>
                      <a:pt x="125" y="105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4"/>
                      <a:pt x="126" y="104"/>
                      <a:pt x="126" y="104"/>
                    </a:cubicBezTo>
                    <a:cubicBezTo>
                      <a:pt x="126" y="103"/>
                      <a:pt x="126" y="103"/>
                      <a:pt x="126" y="103"/>
                    </a:cubicBezTo>
                    <a:cubicBezTo>
                      <a:pt x="125" y="103"/>
                      <a:pt x="125" y="104"/>
                      <a:pt x="125" y="104"/>
                    </a:cubicBezTo>
                    <a:cubicBezTo>
                      <a:pt x="125" y="104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5" y="104"/>
                      <a:pt x="125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5"/>
                      <a:pt x="124" y="104"/>
                      <a:pt x="124" y="105"/>
                    </a:cubicBezTo>
                    <a:cubicBezTo>
                      <a:pt x="124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2" y="106"/>
                      <a:pt x="122" y="106"/>
                    </a:cubicBezTo>
                    <a:cubicBezTo>
                      <a:pt x="122" y="107"/>
                      <a:pt x="122" y="107"/>
                      <a:pt x="122" y="106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2" y="107"/>
                      <a:pt x="121" y="108"/>
                      <a:pt x="122" y="107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1" y="108"/>
                      <a:pt x="121" y="108"/>
                      <a:pt x="121" y="108"/>
                    </a:cubicBezTo>
                    <a:cubicBezTo>
                      <a:pt x="120" y="109"/>
                      <a:pt x="120" y="109"/>
                      <a:pt x="120" y="110"/>
                    </a:cubicBezTo>
                    <a:cubicBezTo>
                      <a:pt x="120" y="110"/>
                      <a:pt x="120" y="109"/>
                      <a:pt x="120" y="109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20" y="110"/>
                      <a:pt x="120" y="110"/>
                      <a:pt x="119" y="110"/>
                    </a:cubicBezTo>
                    <a:cubicBezTo>
                      <a:pt x="120" y="110"/>
                      <a:pt x="119" y="111"/>
                      <a:pt x="119" y="111"/>
                    </a:cubicBezTo>
                    <a:cubicBezTo>
                      <a:pt x="119" y="110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9" y="111"/>
                    </a:cubicBezTo>
                    <a:cubicBezTo>
                      <a:pt x="119" y="111"/>
                      <a:pt x="119" y="111"/>
                      <a:pt x="118" y="111"/>
                    </a:cubicBezTo>
                    <a:cubicBezTo>
                      <a:pt x="118" y="112"/>
                      <a:pt x="119" y="111"/>
                      <a:pt x="119" y="111"/>
                    </a:cubicBezTo>
                    <a:cubicBezTo>
                      <a:pt x="118" y="111"/>
                      <a:pt x="118" y="112"/>
                      <a:pt x="118" y="112"/>
                    </a:cubicBezTo>
                    <a:cubicBezTo>
                      <a:pt x="118" y="111"/>
                      <a:pt x="119" y="111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8" y="112"/>
                    </a:cubicBezTo>
                    <a:cubicBezTo>
                      <a:pt x="118" y="112"/>
                      <a:pt x="118" y="112"/>
                      <a:pt x="117" y="113"/>
                    </a:cubicBezTo>
                    <a:cubicBezTo>
                      <a:pt x="117" y="113"/>
                      <a:pt x="117" y="113"/>
                      <a:pt x="116" y="114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16" y="114"/>
                      <a:pt x="116" y="114"/>
                      <a:pt x="115" y="114"/>
                    </a:cubicBezTo>
                    <a:cubicBezTo>
                      <a:pt x="115" y="115"/>
                      <a:pt x="114" y="115"/>
                      <a:pt x="114" y="115"/>
                    </a:cubicBezTo>
                    <a:cubicBezTo>
                      <a:pt x="114" y="115"/>
                      <a:pt x="113" y="116"/>
                      <a:pt x="113" y="116"/>
                    </a:cubicBezTo>
                    <a:cubicBezTo>
                      <a:pt x="113" y="116"/>
                      <a:pt x="112" y="117"/>
                      <a:pt x="112" y="117"/>
                    </a:cubicBezTo>
                    <a:cubicBezTo>
                      <a:pt x="112" y="117"/>
                      <a:pt x="112" y="116"/>
                      <a:pt x="112" y="116"/>
                    </a:cubicBezTo>
                    <a:cubicBezTo>
                      <a:pt x="112" y="116"/>
                      <a:pt x="113" y="116"/>
                      <a:pt x="112" y="116"/>
                    </a:cubicBezTo>
                    <a:cubicBezTo>
                      <a:pt x="113" y="116"/>
                      <a:pt x="113" y="116"/>
                      <a:pt x="113" y="116"/>
                    </a:cubicBezTo>
                    <a:cubicBezTo>
                      <a:pt x="113" y="116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2" y="116"/>
                      <a:pt x="110" y="117"/>
                      <a:pt x="110" y="117"/>
                    </a:cubicBezTo>
                    <a:cubicBezTo>
                      <a:pt x="109" y="117"/>
                      <a:pt x="109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8" y="118"/>
                      <a:pt x="108" y="118"/>
                      <a:pt x="108" y="118"/>
                    </a:cubicBezTo>
                    <a:cubicBezTo>
                      <a:pt x="107" y="119"/>
                      <a:pt x="107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5" y="119"/>
                      <a:pt x="105" y="120"/>
                      <a:pt x="105" y="120"/>
                    </a:cubicBezTo>
                    <a:cubicBezTo>
                      <a:pt x="104" y="120"/>
                      <a:pt x="104" y="120"/>
                      <a:pt x="103" y="120"/>
                    </a:cubicBezTo>
                    <a:cubicBezTo>
                      <a:pt x="103" y="121"/>
                      <a:pt x="103" y="121"/>
                      <a:pt x="103" y="121"/>
                    </a:cubicBezTo>
                    <a:cubicBezTo>
                      <a:pt x="102" y="121"/>
                      <a:pt x="102" y="121"/>
                      <a:pt x="101" y="121"/>
                    </a:cubicBezTo>
                    <a:cubicBezTo>
                      <a:pt x="101" y="121"/>
                      <a:pt x="101" y="122"/>
                      <a:pt x="100" y="122"/>
                    </a:cubicBezTo>
                    <a:cubicBezTo>
                      <a:pt x="100" y="122"/>
                      <a:pt x="100" y="122"/>
                      <a:pt x="100" y="122"/>
                    </a:cubicBezTo>
                    <a:cubicBezTo>
                      <a:pt x="99" y="122"/>
                      <a:pt x="97" y="123"/>
                      <a:pt x="96" y="123"/>
                    </a:cubicBezTo>
                    <a:cubicBezTo>
                      <a:pt x="94" y="124"/>
                      <a:pt x="93" y="124"/>
                      <a:pt x="90" y="124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85" y="124"/>
                      <a:pt x="82" y="124"/>
                      <a:pt x="80" y="123"/>
                    </a:cubicBezTo>
                    <a:cubicBezTo>
                      <a:pt x="77" y="122"/>
                      <a:pt x="76" y="122"/>
                      <a:pt x="74" y="121"/>
                    </a:cubicBezTo>
                    <a:cubicBezTo>
                      <a:pt x="73" y="121"/>
                      <a:pt x="73" y="121"/>
                      <a:pt x="73" y="121"/>
                    </a:cubicBezTo>
                    <a:cubicBezTo>
                      <a:pt x="73" y="121"/>
                      <a:pt x="72" y="120"/>
                      <a:pt x="72" y="120"/>
                    </a:cubicBezTo>
                    <a:cubicBezTo>
                      <a:pt x="72" y="120"/>
                      <a:pt x="71" y="120"/>
                      <a:pt x="71" y="120"/>
                    </a:cubicBezTo>
                    <a:cubicBezTo>
                      <a:pt x="71" y="120"/>
                      <a:pt x="70" y="120"/>
                      <a:pt x="70" y="119"/>
                    </a:cubicBezTo>
                    <a:cubicBezTo>
                      <a:pt x="69" y="118"/>
                      <a:pt x="66" y="117"/>
                      <a:pt x="63" y="116"/>
                    </a:cubicBezTo>
                    <a:cubicBezTo>
                      <a:pt x="61" y="115"/>
                      <a:pt x="60" y="114"/>
                      <a:pt x="58" y="112"/>
                    </a:cubicBezTo>
                    <a:cubicBezTo>
                      <a:pt x="57" y="112"/>
                      <a:pt x="56" y="111"/>
                      <a:pt x="55" y="110"/>
                    </a:cubicBezTo>
                    <a:cubicBezTo>
                      <a:pt x="55" y="110"/>
                      <a:pt x="55" y="109"/>
                      <a:pt x="54" y="109"/>
                    </a:cubicBezTo>
                    <a:cubicBezTo>
                      <a:pt x="54" y="109"/>
                      <a:pt x="54" y="108"/>
                      <a:pt x="54" y="108"/>
                    </a:cubicBezTo>
                    <a:cubicBezTo>
                      <a:pt x="53" y="108"/>
                      <a:pt x="53" y="108"/>
                      <a:pt x="53" y="107"/>
                    </a:cubicBezTo>
                    <a:cubicBezTo>
                      <a:pt x="53" y="107"/>
                      <a:pt x="52" y="107"/>
                      <a:pt x="52" y="10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1" y="105"/>
                      <a:pt x="51" y="105"/>
                      <a:pt x="50" y="104"/>
                    </a:cubicBezTo>
                    <a:cubicBezTo>
                      <a:pt x="50" y="104"/>
                      <a:pt x="50" y="104"/>
                      <a:pt x="50" y="103"/>
                    </a:cubicBezTo>
                    <a:cubicBezTo>
                      <a:pt x="50" y="103"/>
                      <a:pt x="49" y="103"/>
                      <a:pt x="49" y="103"/>
                    </a:cubicBezTo>
                    <a:cubicBezTo>
                      <a:pt x="49" y="102"/>
                      <a:pt x="49" y="102"/>
                      <a:pt x="48" y="101"/>
                    </a:cubicBezTo>
                    <a:cubicBezTo>
                      <a:pt x="48" y="101"/>
                      <a:pt x="48" y="101"/>
                      <a:pt x="48" y="100"/>
                    </a:cubicBezTo>
                    <a:cubicBezTo>
                      <a:pt x="48" y="100"/>
                      <a:pt x="47" y="100"/>
                      <a:pt x="47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7" y="99"/>
                      <a:pt x="46" y="99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5" y="96"/>
                      <a:pt x="45" y="97"/>
                      <a:pt x="45" y="97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5"/>
                    </a:cubicBezTo>
                    <a:cubicBezTo>
                      <a:pt x="45" y="96"/>
                      <a:pt x="45" y="95"/>
                      <a:pt x="45" y="95"/>
                    </a:cubicBezTo>
                    <a:cubicBezTo>
                      <a:pt x="44" y="95"/>
                      <a:pt x="45" y="95"/>
                      <a:pt x="45" y="95"/>
                    </a:cubicBezTo>
                    <a:cubicBezTo>
                      <a:pt x="44" y="95"/>
                      <a:pt x="44" y="94"/>
                      <a:pt x="44" y="94"/>
                    </a:cubicBezTo>
                    <a:cubicBezTo>
                      <a:pt x="44" y="94"/>
                      <a:pt x="44" y="94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2"/>
                      <a:pt x="44" y="93"/>
                    </a:cubicBezTo>
                    <a:cubicBezTo>
                      <a:pt x="44" y="92"/>
                      <a:pt x="43" y="92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3" y="91"/>
                      <a:pt x="43" y="91"/>
                      <a:pt x="43" y="90"/>
                    </a:cubicBezTo>
                    <a:cubicBezTo>
                      <a:pt x="43" y="91"/>
                      <a:pt x="43" y="90"/>
                      <a:pt x="43" y="90"/>
                    </a:cubicBezTo>
                    <a:cubicBezTo>
                      <a:pt x="43" y="90"/>
                      <a:pt x="43" y="90"/>
                      <a:pt x="42" y="89"/>
                    </a:cubicBezTo>
                    <a:cubicBezTo>
                      <a:pt x="43" y="89"/>
                      <a:pt x="42" y="89"/>
                      <a:pt x="43" y="89"/>
                    </a:cubicBezTo>
                    <a:cubicBezTo>
                      <a:pt x="43" y="89"/>
                      <a:pt x="42" y="89"/>
                      <a:pt x="42" y="89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5"/>
                      <a:pt x="42" y="85"/>
                    </a:cubicBezTo>
                    <a:cubicBezTo>
                      <a:pt x="42" y="85"/>
                      <a:pt x="42" y="85"/>
                      <a:pt x="42" y="85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1" y="85"/>
                      <a:pt x="42" y="85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4"/>
                      <a:pt x="41" y="82"/>
                      <a:pt x="41" y="82"/>
                    </a:cubicBezTo>
                    <a:cubicBezTo>
                      <a:pt x="41" y="82"/>
                      <a:pt x="41" y="81"/>
                      <a:pt x="41" y="81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1" y="76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2"/>
                      <a:pt x="41" y="71"/>
                      <a:pt x="41" y="72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69"/>
                      <a:pt x="41" y="70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1" y="67"/>
                      <a:pt x="41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3" y="63"/>
                      <a:pt x="43" y="63"/>
                      <a:pt x="43" y="62"/>
                    </a:cubicBezTo>
                    <a:cubicBezTo>
                      <a:pt x="43" y="62"/>
                      <a:pt x="43" y="61"/>
                      <a:pt x="43" y="62"/>
                    </a:cubicBezTo>
                    <a:cubicBezTo>
                      <a:pt x="43" y="62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3" y="60"/>
                    </a:cubicBezTo>
                    <a:cubicBezTo>
                      <a:pt x="43" y="61"/>
                      <a:pt x="43" y="61"/>
                      <a:pt x="44" y="60"/>
                    </a:cubicBezTo>
                    <a:cubicBezTo>
                      <a:pt x="43" y="60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6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8" y="52"/>
                      <a:pt x="48" y="52"/>
                      <a:pt x="48" y="51"/>
                    </a:cubicBezTo>
                    <a:cubicBezTo>
                      <a:pt x="48" y="52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8" y="51"/>
                      <a:pt x="48" y="50"/>
                    </a:cubicBezTo>
                    <a:cubicBezTo>
                      <a:pt x="48" y="51"/>
                      <a:pt x="48" y="50"/>
                      <a:pt x="48" y="51"/>
                    </a:cubicBezTo>
                    <a:cubicBezTo>
                      <a:pt x="49" y="50"/>
                      <a:pt x="49" y="51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1" y="48"/>
                      <a:pt x="51" y="47"/>
                      <a:pt x="51" y="47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1" y="47"/>
                      <a:pt x="52" y="47"/>
                      <a:pt x="52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2" y="46"/>
                      <a:pt x="52" y="47"/>
                      <a:pt x="51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6"/>
                      <a:pt x="52" y="45"/>
                      <a:pt x="52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5"/>
                      <a:pt x="53" y="45"/>
                      <a:pt x="53" y="44"/>
                    </a:cubicBezTo>
                    <a:cubicBezTo>
                      <a:pt x="53" y="44"/>
                      <a:pt x="53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3"/>
                      <a:pt x="54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7" y="41"/>
                      <a:pt x="58" y="41"/>
                      <a:pt x="58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1" y="39"/>
                      <a:pt x="61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4" y="37"/>
                      <a:pt x="66" y="36"/>
                      <a:pt x="68" y="35"/>
                    </a:cubicBezTo>
                    <a:cubicBezTo>
                      <a:pt x="69" y="35"/>
                      <a:pt x="70" y="34"/>
                      <a:pt x="70" y="34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2" y="33"/>
                      <a:pt x="74" y="33"/>
                      <a:pt x="76" y="32"/>
                    </a:cubicBezTo>
                    <a:cubicBezTo>
                      <a:pt x="76" y="32"/>
                      <a:pt x="76" y="32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8" y="32"/>
                      <a:pt x="78" y="32"/>
                    </a:cubicBezTo>
                    <a:cubicBezTo>
                      <a:pt x="79" y="32"/>
                      <a:pt x="80" y="32"/>
                      <a:pt x="81" y="32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2" y="32"/>
                      <a:pt x="81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3" y="32"/>
                      <a:pt x="83" y="32"/>
                      <a:pt x="84" y="32"/>
                    </a:cubicBezTo>
                    <a:cubicBezTo>
                      <a:pt x="85" y="32"/>
                      <a:pt x="87" y="32"/>
                      <a:pt x="89" y="32"/>
                    </a:cubicBezTo>
                    <a:cubicBezTo>
                      <a:pt x="91" y="32"/>
                      <a:pt x="93" y="33"/>
                      <a:pt x="94" y="33"/>
                    </a:cubicBezTo>
                    <a:cubicBezTo>
                      <a:pt x="95" y="33"/>
                      <a:pt x="97" y="34"/>
                      <a:pt x="98" y="34"/>
                    </a:cubicBezTo>
                    <a:cubicBezTo>
                      <a:pt x="98" y="34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100" y="35"/>
                      <a:pt x="100" y="35"/>
                      <a:pt x="100" y="35"/>
                    </a:cubicBezTo>
                    <a:cubicBezTo>
                      <a:pt x="100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1" y="36"/>
                    </a:cubicBezTo>
                    <a:cubicBezTo>
                      <a:pt x="101" y="35"/>
                      <a:pt x="102" y="36"/>
                      <a:pt x="102" y="36"/>
                    </a:cubicBezTo>
                    <a:cubicBezTo>
                      <a:pt x="102" y="36"/>
                      <a:pt x="103" y="36"/>
                      <a:pt x="103" y="36"/>
                    </a:cubicBezTo>
                    <a:cubicBezTo>
                      <a:pt x="103" y="36"/>
                      <a:pt x="103" y="36"/>
                      <a:pt x="104" y="36"/>
                    </a:cubicBezTo>
                    <a:cubicBezTo>
                      <a:pt x="104" y="36"/>
                      <a:pt x="104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5" y="37"/>
                    </a:cubicBezTo>
                    <a:cubicBezTo>
                      <a:pt x="105" y="37"/>
                      <a:pt x="105" y="37"/>
                      <a:pt x="106" y="37"/>
                    </a:cubicBezTo>
                    <a:cubicBezTo>
                      <a:pt x="106" y="38"/>
                      <a:pt x="107" y="38"/>
                      <a:pt x="106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8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9" y="39"/>
                      <a:pt x="109" y="40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10" y="40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2" y="41"/>
                    </a:cubicBezTo>
                    <a:cubicBezTo>
                      <a:pt x="112" y="41"/>
                      <a:pt x="112" y="42"/>
                      <a:pt x="112" y="42"/>
                    </a:cubicBezTo>
                    <a:cubicBezTo>
                      <a:pt x="112" y="42"/>
                      <a:pt x="112" y="42"/>
                      <a:pt x="112" y="42"/>
                    </a:cubicBezTo>
                    <a:cubicBezTo>
                      <a:pt x="112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5" y="44"/>
                      <a:pt x="114" y="44"/>
                      <a:pt x="115" y="44"/>
                    </a:cubicBezTo>
                    <a:cubicBezTo>
                      <a:pt x="115" y="44"/>
                      <a:pt x="115" y="45"/>
                      <a:pt x="115" y="45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6" y="45"/>
                      <a:pt x="116" y="45"/>
                      <a:pt x="116" y="46"/>
                    </a:cubicBezTo>
                    <a:cubicBezTo>
                      <a:pt x="116" y="45"/>
                      <a:pt x="116" y="46"/>
                      <a:pt x="116" y="46"/>
                    </a:cubicBezTo>
                    <a:cubicBezTo>
                      <a:pt x="116" y="46"/>
                      <a:pt x="117" y="46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8" y="47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9"/>
                      <a:pt x="118" y="49"/>
                      <a:pt x="119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1"/>
                      <a:pt x="122" y="51"/>
                      <a:pt x="123" y="51"/>
                    </a:cubicBezTo>
                    <a:cubicBezTo>
                      <a:pt x="123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0"/>
                      <a:pt x="123" y="51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1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3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1"/>
                    </a:cubicBezTo>
                    <a:cubicBezTo>
                      <a:pt x="124" y="51"/>
                      <a:pt x="124" y="51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4" y="51"/>
                      <a:pt x="124" y="51"/>
                      <a:pt x="125" y="52"/>
                    </a:cubicBezTo>
                    <a:cubicBezTo>
                      <a:pt x="125" y="52"/>
                      <a:pt x="125" y="52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5" y="53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3"/>
                      <a:pt x="126" y="53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6" y="52"/>
                      <a:pt x="126" y="52"/>
                      <a:pt x="125" y="52"/>
                    </a:cubicBezTo>
                    <a:cubicBezTo>
                      <a:pt x="125" y="52"/>
                      <a:pt x="125" y="51"/>
                      <a:pt x="125" y="52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5" y="51"/>
                      <a:pt x="125" y="51"/>
                      <a:pt x="125" y="50"/>
                    </a:cubicBezTo>
                    <a:cubicBezTo>
                      <a:pt x="124" y="51"/>
                      <a:pt x="124" y="50"/>
                      <a:pt x="124" y="50"/>
                    </a:cubicBezTo>
                    <a:cubicBezTo>
                      <a:pt x="123" y="49"/>
                      <a:pt x="122" y="47"/>
                      <a:pt x="121" y="46"/>
                    </a:cubicBezTo>
                    <a:cubicBezTo>
                      <a:pt x="121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19" y="46"/>
                    </a:cubicBezTo>
                    <a:cubicBezTo>
                      <a:pt x="119" y="45"/>
                      <a:pt x="119" y="45"/>
                      <a:pt x="118" y="45"/>
                    </a:cubicBezTo>
                    <a:cubicBezTo>
                      <a:pt x="118" y="45"/>
                      <a:pt x="118" y="44"/>
                      <a:pt x="118" y="44"/>
                    </a:cubicBezTo>
                    <a:cubicBezTo>
                      <a:pt x="118" y="44"/>
                      <a:pt x="117" y="44"/>
                      <a:pt x="117" y="44"/>
                    </a:cubicBezTo>
                    <a:cubicBezTo>
                      <a:pt x="117" y="43"/>
                      <a:pt x="116" y="43"/>
                      <a:pt x="116" y="43"/>
                    </a:cubicBezTo>
                    <a:cubicBezTo>
                      <a:pt x="116" y="43"/>
                      <a:pt x="116" y="42"/>
                      <a:pt x="115" y="42"/>
                    </a:cubicBezTo>
                    <a:cubicBezTo>
                      <a:pt x="114" y="41"/>
                      <a:pt x="112" y="39"/>
                      <a:pt x="110" y="38"/>
                    </a:cubicBezTo>
                    <a:cubicBezTo>
                      <a:pt x="110" y="38"/>
                      <a:pt x="109" y="38"/>
                      <a:pt x="109" y="38"/>
                    </a:cubicBezTo>
                    <a:cubicBezTo>
                      <a:pt x="107" y="36"/>
                      <a:pt x="105" y="35"/>
                      <a:pt x="103" y="35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2" y="34"/>
                      <a:pt x="101" y="34"/>
                      <a:pt x="101" y="34"/>
                    </a:cubicBezTo>
                    <a:cubicBezTo>
                      <a:pt x="100" y="33"/>
                      <a:pt x="99" y="33"/>
                      <a:pt x="98" y="32"/>
                    </a:cubicBezTo>
                    <a:cubicBezTo>
                      <a:pt x="99" y="32"/>
                      <a:pt x="99" y="32"/>
                      <a:pt x="100" y="33"/>
                    </a:cubicBezTo>
                    <a:cubicBezTo>
                      <a:pt x="100" y="32"/>
                      <a:pt x="100" y="32"/>
                      <a:pt x="101" y="32"/>
                    </a:cubicBezTo>
                    <a:cubicBezTo>
                      <a:pt x="101" y="32"/>
                      <a:pt x="101" y="33"/>
                      <a:pt x="101" y="33"/>
                    </a:cubicBezTo>
                    <a:cubicBezTo>
                      <a:pt x="101" y="33"/>
                      <a:pt x="102" y="33"/>
                      <a:pt x="102" y="33"/>
                    </a:cubicBezTo>
                    <a:cubicBezTo>
                      <a:pt x="102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3"/>
                      <a:pt x="103" y="33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3" y="32"/>
                      <a:pt x="103" y="32"/>
                      <a:pt x="102" y="31"/>
                    </a:cubicBezTo>
                    <a:cubicBezTo>
                      <a:pt x="102" y="31"/>
                      <a:pt x="101" y="31"/>
                      <a:pt x="101" y="31"/>
                    </a:cubicBezTo>
                    <a:cubicBezTo>
                      <a:pt x="103" y="31"/>
                      <a:pt x="105" y="32"/>
                      <a:pt x="105" y="32"/>
                    </a:cubicBezTo>
                    <a:cubicBezTo>
                      <a:pt x="106" y="33"/>
                      <a:pt x="107" y="32"/>
                      <a:pt x="106" y="31"/>
                    </a:cubicBezTo>
                    <a:cubicBezTo>
                      <a:pt x="106" y="31"/>
                      <a:pt x="105" y="30"/>
                      <a:pt x="104" y="30"/>
                    </a:cubicBezTo>
                    <a:cubicBezTo>
                      <a:pt x="105" y="30"/>
                      <a:pt x="105" y="30"/>
                      <a:pt x="106" y="30"/>
                    </a:cubicBezTo>
                    <a:cubicBezTo>
                      <a:pt x="104" y="29"/>
                      <a:pt x="103" y="29"/>
                      <a:pt x="102" y="29"/>
                    </a:cubicBezTo>
                    <a:cubicBezTo>
                      <a:pt x="102" y="28"/>
                      <a:pt x="100" y="28"/>
                      <a:pt x="100" y="27"/>
                    </a:cubicBezTo>
                    <a:cubicBezTo>
                      <a:pt x="100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6"/>
                      <a:pt x="98" y="26"/>
                    </a:cubicBezTo>
                    <a:cubicBezTo>
                      <a:pt x="97" y="25"/>
                      <a:pt x="96" y="25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4"/>
                      <a:pt x="94" y="24"/>
                    </a:cubicBezTo>
                    <a:cubicBezTo>
                      <a:pt x="94" y="24"/>
                      <a:pt x="93" y="24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5" y="23"/>
                      <a:pt x="96" y="24"/>
                      <a:pt x="98" y="24"/>
                    </a:cubicBezTo>
                    <a:cubicBezTo>
                      <a:pt x="98" y="24"/>
                      <a:pt x="98" y="24"/>
                      <a:pt x="99" y="24"/>
                    </a:cubicBezTo>
                    <a:cubicBezTo>
                      <a:pt x="99" y="24"/>
                      <a:pt x="100" y="24"/>
                      <a:pt x="100" y="24"/>
                    </a:cubicBezTo>
                    <a:cubicBezTo>
                      <a:pt x="100" y="23"/>
                      <a:pt x="98" y="23"/>
                      <a:pt x="97" y="22"/>
                    </a:cubicBezTo>
                    <a:cubicBezTo>
                      <a:pt x="98" y="22"/>
                      <a:pt x="97" y="22"/>
                      <a:pt x="97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1"/>
                      <a:pt x="96" y="21"/>
                      <a:pt x="95" y="21"/>
                    </a:cubicBezTo>
                    <a:cubicBezTo>
                      <a:pt x="95" y="21"/>
                      <a:pt x="95" y="21"/>
                      <a:pt x="95" y="20"/>
                    </a:cubicBezTo>
                    <a:cubicBezTo>
                      <a:pt x="94" y="20"/>
                      <a:pt x="93" y="20"/>
                      <a:pt x="92" y="19"/>
                    </a:cubicBezTo>
                    <a:cubicBezTo>
                      <a:pt x="91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89" y="19"/>
                      <a:pt x="88" y="18"/>
                      <a:pt x="88" y="18"/>
                    </a:cubicBezTo>
                    <a:cubicBezTo>
                      <a:pt x="88" y="18"/>
                      <a:pt x="87" y="18"/>
                      <a:pt x="87" y="18"/>
                    </a:cubicBezTo>
                    <a:cubicBezTo>
                      <a:pt x="88" y="18"/>
                      <a:pt x="89" y="18"/>
                      <a:pt x="89" y="18"/>
                    </a:cubicBezTo>
                    <a:cubicBezTo>
                      <a:pt x="93" y="19"/>
                      <a:pt x="97" y="19"/>
                      <a:pt x="100" y="21"/>
                    </a:cubicBezTo>
                    <a:cubicBezTo>
                      <a:pt x="104" y="22"/>
                      <a:pt x="107" y="23"/>
                      <a:pt x="109" y="24"/>
                    </a:cubicBezTo>
                    <a:cubicBezTo>
                      <a:pt x="110" y="25"/>
                      <a:pt x="112" y="26"/>
                      <a:pt x="113" y="27"/>
                    </a:cubicBezTo>
                    <a:cubicBezTo>
                      <a:pt x="114" y="28"/>
                      <a:pt x="116" y="29"/>
                      <a:pt x="117" y="31"/>
                    </a:cubicBezTo>
                    <a:cubicBezTo>
                      <a:pt x="118" y="31"/>
                      <a:pt x="118" y="31"/>
                      <a:pt x="118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0" y="33"/>
                      <a:pt x="121" y="34"/>
                      <a:pt x="122" y="35"/>
                    </a:cubicBezTo>
                    <a:cubicBezTo>
                      <a:pt x="122" y="35"/>
                      <a:pt x="122" y="35"/>
                      <a:pt x="122" y="36"/>
                    </a:cubicBezTo>
                    <a:cubicBezTo>
                      <a:pt x="122" y="36"/>
                      <a:pt x="123" y="36"/>
                      <a:pt x="123" y="36"/>
                    </a:cubicBezTo>
                    <a:cubicBezTo>
                      <a:pt x="123" y="36"/>
                      <a:pt x="122" y="36"/>
                      <a:pt x="122" y="36"/>
                    </a:cubicBezTo>
                    <a:cubicBezTo>
                      <a:pt x="123" y="36"/>
                      <a:pt x="123" y="36"/>
                      <a:pt x="123" y="37"/>
                    </a:cubicBezTo>
                    <a:cubicBezTo>
                      <a:pt x="123" y="36"/>
                      <a:pt x="123" y="37"/>
                      <a:pt x="123" y="37"/>
                    </a:cubicBezTo>
                    <a:cubicBezTo>
                      <a:pt x="123" y="37"/>
                      <a:pt x="124" y="37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4" y="38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5" y="39"/>
                      <a:pt x="125" y="39"/>
                      <a:pt x="125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1"/>
                      <a:pt x="127" y="41"/>
                      <a:pt x="127" y="41"/>
                    </a:cubicBezTo>
                    <a:cubicBezTo>
                      <a:pt x="127" y="41"/>
                      <a:pt x="127" y="41"/>
                      <a:pt x="127" y="41"/>
                    </a:cubicBezTo>
                    <a:cubicBezTo>
                      <a:pt x="127" y="41"/>
                      <a:pt x="127" y="42"/>
                      <a:pt x="127" y="41"/>
                    </a:cubicBezTo>
                    <a:cubicBezTo>
                      <a:pt x="127" y="42"/>
                      <a:pt x="127" y="41"/>
                      <a:pt x="128" y="42"/>
                    </a:cubicBezTo>
                    <a:cubicBezTo>
                      <a:pt x="128" y="42"/>
                      <a:pt x="129" y="42"/>
                      <a:pt x="129" y="43"/>
                    </a:cubicBezTo>
                    <a:cubicBezTo>
                      <a:pt x="129" y="43"/>
                      <a:pt x="129" y="42"/>
                      <a:pt x="129" y="42"/>
                    </a:cubicBezTo>
                    <a:cubicBezTo>
                      <a:pt x="129" y="42"/>
                      <a:pt x="129" y="42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3"/>
                      <a:pt x="129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1" y="44"/>
                      <a:pt x="131" y="44"/>
                      <a:pt x="131" y="44"/>
                    </a:cubicBezTo>
                    <a:cubicBezTo>
                      <a:pt x="131" y="44"/>
                      <a:pt x="131" y="45"/>
                      <a:pt x="131" y="4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6"/>
                      <a:pt x="133" y="45"/>
                      <a:pt x="133" y="46"/>
                    </a:cubicBezTo>
                    <a:cubicBezTo>
                      <a:pt x="133" y="46"/>
                      <a:pt x="134" y="47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7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6" y="48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7" y="49"/>
                    </a:cubicBezTo>
                    <a:cubicBezTo>
                      <a:pt x="136" y="50"/>
                      <a:pt x="137" y="50"/>
                      <a:pt x="137" y="49"/>
                    </a:cubicBezTo>
                    <a:cubicBezTo>
                      <a:pt x="137" y="50"/>
                      <a:pt x="137" y="50"/>
                      <a:pt x="137" y="50"/>
                    </a:cubicBezTo>
                    <a:cubicBezTo>
                      <a:pt x="137" y="50"/>
                      <a:pt x="137" y="50"/>
                      <a:pt x="137" y="49"/>
                    </a:cubicBezTo>
                    <a:cubicBezTo>
                      <a:pt x="137" y="49"/>
                      <a:pt x="138" y="49"/>
                      <a:pt x="137" y="49"/>
                    </a:cubicBezTo>
                    <a:cubicBezTo>
                      <a:pt x="138" y="49"/>
                      <a:pt x="138" y="50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7" y="48"/>
                      <a:pt x="137" y="48"/>
                      <a:pt x="137" y="48"/>
                    </a:cubicBezTo>
                    <a:cubicBezTo>
                      <a:pt x="137" y="47"/>
                      <a:pt x="136" y="47"/>
                      <a:pt x="136" y="47"/>
                    </a:cubicBezTo>
                    <a:cubicBezTo>
                      <a:pt x="136" y="47"/>
                      <a:pt x="136" y="47"/>
                      <a:pt x="136" y="46"/>
                    </a:cubicBezTo>
                    <a:cubicBezTo>
                      <a:pt x="136" y="46"/>
                      <a:pt x="136" y="47"/>
                      <a:pt x="136" y="46"/>
                    </a:cubicBezTo>
                    <a:cubicBezTo>
                      <a:pt x="136" y="46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5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5"/>
                      <a:pt x="135" y="45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7"/>
                      <a:pt x="137" y="47"/>
                      <a:pt x="137" y="47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9" y="50"/>
                      <a:pt x="139" y="50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0"/>
                      <a:pt x="139" y="50"/>
                      <a:pt x="139" y="50"/>
                    </a:cubicBezTo>
                    <a:cubicBezTo>
                      <a:pt x="139" y="50"/>
                      <a:pt x="139" y="49"/>
                      <a:pt x="139" y="49"/>
                    </a:cubicBezTo>
                    <a:cubicBezTo>
                      <a:pt x="138" y="48"/>
                      <a:pt x="138" y="49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8"/>
                      <a:pt x="138" y="48"/>
                      <a:pt x="138" y="47"/>
                    </a:cubicBezTo>
                    <a:cubicBezTo>
                      <a:pt x="138" y="47"/>
                      <a:pt x="138" y="48"/>
                      <a:pt x="138" y="48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7"/>
                      <a:pt x="137" y="47"/>
                      <a:pt x="137" y="47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5"/>
                      <a:pt x="137" y="45"/>
                    </a:cubicBezTo>
                    <a:cubicBezTo>
                      <a:pt x="137" y="45"/>
                      <a:pt x="137" y="45"/>
                      <a:pt x="137" y="45"/>
                    </a:cubicBezTo>
                    <a:cubicBezTo>
                      <a:pt x="137" y="46"/>
                      <a:pt x="138" y="46"/>
                      <a:pt x="138" y="46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7" y="45"/>
                    </a:cubicBezTo>
                    <a:cubicBezTo>
                      <a:pt x="138" y="45"/>
                      <a:pt x="137" y="45"/>
                      <a:pt x="138" y="45"/>
                    </a:cubicBezTo>
                    <a:cubicBezTo>
                      <a:pt x="137" y="45"/>
                      <a:pt x="138" y="45"/>
                      <a:pt x="137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5"/>
                      <a:pt x="138" y="45"/>
                      <a:pt x="138" y="45"/>
                    </a:cubicBezTo>
                    <a:cubicBezTo>
                      <a:pt x="138" y="44"/>
                      <a:pt x="138" y="44"/>
                      <a:pt x="138" y="44"/>
                    </a:cubicBezTo>
                    <a:cubicBezTo>
                      <a:pt x="137" y="44"/>
                      <a:pt x="136" y="42"/>
                      <a:pt x="136" y="42"/>
                    </a:cubicBezTo>
                    <a:cubicBezTo>
                      <a:pt x="135" y="40"/>
                      <a:pt x="135" y="40"/>
                      <a:pt x="136" y="40"/>
                    </a:cubicBezTo>
                    <a:cubicBezTo>
                      <a:pt x="136" y="40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7" y="42"/>
                    </a:cubicBezTo>
                    <a:cubicBezTo>
                      <a:pt x="137" y="42"/>
                      <a:pt x="137" y="42"/>
                      <a:pt x="137" y="43"/>
                    </a:cubicBezTo>
                    <a:cubicBezTo>
                      <a:pt x="137" y="43"/>
                      <a:pt x="137" y="43"/>
                      <a:pt x="137" y="43"/>
                    </a:cubicBezTo>
                    <a:cubicBezTo>
                      <a:pt x="137" y="43"/>
                      <a:pt x="137" y="43"/>
                      <a:pt x="138" y="43"/>
                    </a:cubicBezTo>
                    <a:cubicBezTo>
                      <a:pt x="137" y="42"/>
                      <a:pt x="137" y="41"/>
                      <a:pt x="136" y="40"/>
                    </a:cubicBezTo>
                    <a:cubicBezTo>
                      <a:pt x="136" y="40"/>
                      <a:pt x="136" y="40"/>
                      <a:pt x="136" y="39"/>
                    </a:cubicBezTo>
                    <a:cubicBezTo>
                      <a:pt x="136" y="39"/>
                      <a:pt x="135" y="39"/>
                      <a:pt x="135" y="39"/>
                    </a:cubicBezTo>
                    <a:cubicBezTo>
                      <a:pt x="136" y="39"/>
                      <a:pt x="135" y="39"/>
                      <a:pt x="135" y="38"/>
                    </a:cubicBezTo>
                    <a:cubicBezTo>
                      <a:pt x="135" y="39"/>
                      <a:pt x="135" y="38"/>
                      <a:pt x="135" y="38"/>
                    </a:cubicBezTo>
                    <a:cubicBezTo>
                      <a:pt x="134" y="38"/>
                      <a:pt x="134" y="37"/>
                      <a:pt x="134" y="37"/>
                    </a:cubicBezTo>
                    <a:cubicBezTo>
                      <a:pt x="134" y="37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33" y="36"/>
                      <a:pt x="134" y="36"/>
                      <a:pt x="135" y="37"/>
                    </a:cubicBezTo>
                    <a:cubicBezTo>
                      <a:pt x="135" y="38"/>
                      <a:pt x="136" y="39"/>
                      <a:pt x="136" y="39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7" y="40"/>
                      <a:pt x="137" y="40"/>
                      <a:pt x="137" y="40"/>
                    </a:cubicBezTo>
                    <a:cubicBezTo>
                      <a:pt x="138" y="42"/>
                      <a:pt x="139" y="43"/>
                      <a:pt x="139" y="44"/>
                    </a:cubicBezTo>
                    <a:cubicBezTo>
                      <a:pt x="139" y="45"/>
                      <a:pt x="140" y="46"/>
                      <a:pt x="140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6"/>
                      <a:pt x="141" y="47"/>
                      <a:pt x="141" y="47"/>
                    </a:cubicBezTo>
                    <a:cubicBezTo>
                      <a:pt x="141" y="47"/>
                      <a:pt x="141" y="46"/>
                      <a:pt x="141" y="46"/>
                    </a:cubicBezTo>
                    <a:cubicBezTo>
                      <a:pt x="140" y="46"/>
                      <a:pt x="140" y="46"/>
                      <a:pt x="140" y="46"/>
                    </a:cubicBezTo>
                    <a:cubicBezTo>
                      <a:pt x="140" y="45"/>
                      <a:pt x="140" y="44"/>
                      <a:pt x="140" y="43"/>
                    </a:cubicBezTo>
                    <a:cubicBezTo>
                      <a:pt x="140" y="44"/>
                      <a:pt x="140" y="45"/>
                      <a:pt x="141" y="45"/>
                    </a:cubicBezTo>
                    <a:cubicBezTo>
                      <a:pt x="141" y="45"/>
                      <a:pt x="141" y="46"/>
                      <a:pt x="141" y="46"/>
                    </a:cubicBezTo>
                    <a:cubicBezTo>
                      <a:pt x="141" y="46"/>
                      <a:pt x="141" y="46"/>
                      <a:pt x="142" y="46"/>
                    </a:cubicBezTo>
                    <a:cubicBezTo>
                      <a:pt x="141" y="47"/>
                      <a:pt x="142" y="47"/>
                      <a:pt x="142" y="47"/>
                    </a:cubicBezTo>
                    <a:cubicBezTo>
                      <a:pt x="142" y="48"/>
                      <a:pt x="142" y="49"/>
                      <a:pt x="143" y="49"/>
                    </a:cubicBezTo>
                    <a:cubicBezTo>
                      <a:pt x="143" y="50"/>
                      <a:pt x="144" y="51"/>
                      <a:pt x="144" y="52"/>
                    </a:cubicBezTo>
                    <a:cubicBezTo>
                      <a:pt x="144" y="52"/>
                      <a:pt x="144" y="54"/>
                      <a:pt x="145" y="55"/>
                    </a:cubicBezTo>
                    <a:cubicBezTo>
                      <a:pt x="145" y="56"/>
                      <a:pt x="146" y="57"/>
                      <a:pt x="146" y="58"/>
                    </a:cubicBezTo>
                    <a:cubicBezTo>
                      <a:pt x="146" y="58"/>
                      <a:pt x="146" y="59"/>
                      <a:pt x="146" y="59"/>
                    </a:cubicBezTo>
                    <a:cubicBezTo>
                      <a:pt x="146" y="59"/>
                      <a:pt x="147" y="60"/>
                      <a:pt x="146" y="60"/>
                    </a:cubicBezTo>
                    <a:cubicBezTo>
                      <a:pt x="147" y="61"/>
                      <a:pt x="147" y="63"/>
                      <a:pt x="147" y="63"/>
                    </a:cubicBezTo>
                    <a:cubicBezTo>
                      <a:pt x="147" y="63"/>
                      <a:pt x="147" y="64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5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9" y="67"/>
                      <a:pt x="149" y="66"/>
                      <a:pt x="149" y="66"/>
                    </a:cubicBezTo>
                    <a:cubicBezTo>
                      <a:pt x="149" y="65"/>
                      <a:pt x="149" y="65"/>
                      <a:pt x="149" y="65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8"/>
                      <a:pt x="149" y="69"/>
                    </a:cubicBezTo>
                    <a:cubicBezTo>
                      <a:pt x="149" y="69"/>
                      <a:pt x="149" y="69"/>
                      <a:pt x="149" y="69"/>
                    </a:cubicBezTo>
                    <a:cubicBezTo>
                      <a:pt x="149" y="70"/>
                      <a:pt x="149" y="69"/>
                      <a:pt x="149" y="70"/>
                    </a:cubicBezTo>
                    <a:cubicBezTo>
                      <a:pt x="149" y="70"/>
                      <a:pt x="149" y="70"/>
                      <a:pt x="149" y="70"/>
                    </a:cubicBezTo>
                    <a:cubicBezTo>
                      <a:pt x="149" y="70"/>
                      <a:pt x="149" y="69"/>
                      <a:pt x="150" y="70"/>
                    </a:cubicBezTo>
                    <a:cubicBezTo>
                      <a:pt x="150" y="69"/>
                      <a:pt x="150" y="69"/>
                      <a:pt x="149" y="69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0" y="67"/>
                      <a:pt x="150" y="67"/>
                      <a:pt x="150" y="66"/>
                    </a:cubicBezTo>
                    <a:cubicBezTo>
                      <a:pt x="150" y="65"/>
                      <a:pt x="150" y="67"/>
                      <a:pt x="150" y="68"/>
                    </a:cubicBezTo>
                    <a:cubicBezTo>
                      <a:pt x="150" y="68"/>
                      <a:pt x="150" y="69"/>
                      <a:pt x="150" y="69"/>
                    </a:cubicBezTo>
                    <a:cubicBezTo>
                      <a:pt x="150" y="70"/>
                      <a:pt x="151" y="71"/>
                      <a:pt x="151" y="72"/>
                    </a:cubicBezTo>
                    <a:cubicBezTo>
                      <a:pt x="151" y="72"/>
                      <a:pt x="151" y="73"/>
                      <a:pt x="151" y="72"/>
                    </a:cubicBezTo>
                    <a:cubicBezTo>
                      <a:pt x="151" y="73"/>
                      <a:pt x="151" y="73"/>
                      <a:pt x="151" y="73"/>
                    </a:cubicBezTo>
                    <a:cubicBezTo>
                      <a:pt x="151" y="73"/>
                      <a:pt x="151" y="73"/>
                      <a:pt x="151" y="72"/>
                    </a:cubicBezTo>
                    <a:cubicBezTo>
                      <a:pt x="151" y="73"/>
                      <a:pt x="151" y="72"/>
                      <a:pt x="151" y="72"/>
                    </a:cubicBezTo>
                    <a:cubicBezTo>
                      <a:pt x="151" y="73"/>
                      <a:pt x="152" y="72"/>
                      <a:pt x="152" y="73"/>
                    </a:cubicBezTo>
                    <a:cubicBezTo>
                      <a:pt x="152" y="73"/>
                      <a:pt x="152" y="72"/>
                      <a:pt x="152" y="72"/>
                    </a:cubicBezTo>
                    <a:cubicBezTo>
                      <a:pt x="152" y="71"/>
                      <a:pt x="152" y="71"/>
                      <a:pt x="152" y="70"/>
                    </a:cubicBezTo>
                    <a:cubicBezTo>
                      <a:pt x="152" y="70"/>
                      <a:pt x="152" y="70"/>
                      <a:pt x="152" y="70"/>
                    </a:cubicBezTo>
                    <a:cubicBezTo>
                      <a:pt x="152" y="70"/>
                      <a:pt x="152" y="69"/>
                      <a:pt x="152" y="6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2" y="67"/>
                      <a:pt x="152" y="67"/>
                    </a:cubicBezTo>
                    <a:cubicBezTo>
                      <a:pt x="152" y="67"/>
                      <a:pt x="152" y="67"/>
                      <a:pt x="152" y="67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52" y="66"/>
                      <a:pt x="152" y="66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2" y="64"/>
                      <a:pt x="152" y="63"/>
                      <a:pt x="152" y="63"/>
                    </a:cubicBezTo>
                    <a:cubicBezTo>
                      <a:pt x="152" y="63"/>
                      <a:pt x="152" y="63"/>
                      <a:pt x="152" y="63"/>
                    </a:cubicBezTo>
                    <a:cubicBezTo>
                      <a:pt x="152" y="62"/>
                      <a:pt x="152" y="61"/>
                      <a:pt x="152" y="61"/>
                    </a:cubicBezTo>
                    <a:cubicBezTo>
                      <a:pt x="152" y="61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61"/>
                      <a:pt x="152" y="60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60"/>
                      <a:pt x="152" y="59"/>
                      <a:pt x="152" y="59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52" y="58"/>
                      <a:pt x="152" y="57"/>
                      <a:pt x="152" y="58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2" y="56"/>
                      <a:pt x="152" y="55"/>
                      <a:pt x="151" y="54"/>
                    </a:cubicBezTo>
                    <a:cubicBezTo>
                      <a:pt x="151" y="54"/>
                      <a:pt x="151" y="54"/>
                      <a:pt x="151" y="53"/>
                    </a:cubicBezTo>
                    <a:cubicBezTo>
                      <a:pt x="151" y="52"/>
                      <a:pt x="150" y="50"/>
                      <a:pt x="150" y="50"/>
                    </a:cubicBezTo>
                    <a:cubicBezTo>
                      <a:pt x="150" y="49"/>
                      <a:pt x="150" y="48"/>
                      <a:pt x="149" y="47"/>
                    </a:cubicBezTo>
                    <a:cubicBezTo>
                      <a:pt x="149" y="47"/>
                      <a:pt x="149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49" y="46"/>
                      <a:pt x="150" y="47"/>
                      <a:pt x="150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9" y="45"/>
                      <a:pt x="149" y="46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7"/>
                      <a:pt x="150" y="47"/>
                    </a:cubicBezTo>
                    <a:cubicBezTo>
                      <a:pt x="150" y="48"/>
                      <a:pt x="150" y="48"/>
                      <a:pt x="150" y="49"/>
                    </a:cubicBezTo>
                    <a:cubicBezTo>
                      <a:pt x="151" y="49"/>
                      <a:pt x="151" y="49"/>
                      <a:pt x="151" y="50"/>
                    </a:cubicBezTo>
                    <a:cubicBezTo>
                      <a:pt x="151" y="50"/>
                      <a:pt x="151" y="49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4"/>
                      <a:pt x="152" y="54"/>
                    </a:cubicBezTo>
                    <a:cubicBezTo>
                      <a:pt x="152" y="54"/>
                      <a:pt x="152" y="54"/>
                      <a:pt x="152" y="54"/>
                    </a:cubicBezTo>
                    <a:cubicBezTo>
                      <a:pt x="152" y="54"/>
                      <a:pt x="152" y="55"/>
                      <a:pt x="152" y="54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6"/>
                      <a:pt x="152" y="55"/>
                      <a:pt x="152" y="56"/>
                    </a:cubicBezTo>
                    <a:cubicBezTo>
                      <a:pt x="152" y="56"/>
                      <a:pt x="153" y="56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9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60"/>
                      <a:pt x="153" y="60"/>
                      <a:pt x="153" y="61"/>
                    </a:cubicBezTo>
                    <a:cubicBezTo>
                      <a:pt x="153" y="60"/>
                      <a:pt x="153" y="61"/>
                      <a:pt x="154" y="61"/>
                    </a:cubicBezTo>
                    <a:cubicBezTo>
                      <a:pt x="154" y="61"/>
                      <a:pt x="153" y="61"/>
                      <a:pt x="153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8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53" y="58"/>
                      <a:pt x="153" y="58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5"/>
                      <a:pt x="153" y="55"/>
                    </a:cubicBezTo>
                    <a:cubicBezTo>
                      <a:pt x="153" y="55"/>
                      <a:pt x="153" y="55"/>
                      <a:pt x="153" y="55"/>
                    </a:cubicBezTo>
                    <a:cubicBezTo>
                      <a:pt x="153" y="55"/>
                      <a:pt x="152" y="55"/>
                      <a:pt x="152" y="55"/>
                    </a:cubicBezTo>
                    <a:cubicBezTo>
                      <a:pt x="153" y="55"/>
                      <a:pt x="153" y="55"/>
                      <a:pt x="152" y="55"/>
                    </a:cubicBezTo>
                    <a:cubicBezTo>
                      <a:pt x="152" y="55"/>
                      <a:pt x="152" y="54"/>
                      <a:pt x="152" y="54"/>
                    </a:cubicBezTo>
                    <a:cubicBezTo>
                      <a:pt x="152" y="54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2" y="53"/>
                      <a:pt x="152" y="53"/>
                      <a:pt x="152" y="52"/>
                    </a:cubicBezTo>
                    <a:cubicBezTo>
                      <a:pt x="152" y="53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3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2"/>
                      <a:pt x="152" y="51"/>
                      <a:pt x="152" y="52"/>
                    </a:cubicBezTo>
                    <a:cubicBezTo>
                      <a:pt x="152" y="51"/>
                      <a:pt x="152" y="51"/>
                      <a:pt x="151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1" y="51"/>
                      <a:pt x="151" y="50"/>
                    </a:cubicBezTo>
                    <a:cubicBezTo>
                      <a:pt x="151" y="51"/>
                      <a:pt x="151" y="51"/>
                      <a:pt x="151" y="51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1" y="50"/>
                      <a:pt x="151" y="49"/>
                    </a:cubicBezTo>
                    <a:cubicBezTo>
                      <a:pt x="151" y="50"/>
                      <a:pt x="151" y="49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0" y="48"/>
                      <a:pt x="150" y="48"/>
                    </a:cubicBezTo>
                    <a:cubicBezTo>
                      <a:pt x="150" y="48"/>
                      <a:pt x="151" y="48"/>
                      <a:pt x="151" y="48"/>
                    </a:cubicBezTo>
                    <a:cubicBezTo>
                      <a:pt x="150" y="48"/>
                      <a:pt x="150" y="47"/>
                      <a:pt x="150" y="47"/>
                    </a:cubicBezTo>
                    <a:cubicBezTo>
                      <a:pt x="150" y="47"/>
                      <a:pt x="150" y="47"/>
                      <a:pt x="150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1" y="47"/>
                      <a:pt x="151" y="47"/>
                    </a:cubicBezTo>
                    <a:cubicBezTo>
                      <a:pt x="151" y="48"/>
                      <a:pt x="151" y="48"/>
                      <a:pt x="151" y="49"/>
                    </a:cubicBezTo>
                    <a:cubicBezTo>
                      <a:pt x="151" y="48"/>
                      <a:pt x="151" y="49"/>
                      <a:pt x="151" y="49"/>
                    </a:cubicBezTo>
                    <a:cubicBezTo>
                      <a:pt x="151" y="49"/>
                      <a:pt x="151" y="50"/>
                      <a:pt x="151" y="49"/>
                    </a:cubicBezTo>
                    <a:cubicBezTo>
                      <a:pt x="151" y="50"/>
                      <a:pt x="151" y="50"/>
                      <a:pt x="151" y="50"/>
                    </a:cubicBezTo>
                    <a:cubicBezTo>
                      <a:pt x="151" y="50"/>
                      <a:pt x="152" y="51"/>
                      <a:pt x="152" y="50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2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2"/>
                      <a:pt x="152" y="53"/>
                      <a:pt x="152" y="53"/>
                    </a:cubicBezTo>
                    <a:cubicBezTo>
                      <a:pt x="152" y="53"/>
                      <a:pt x="153" y="53"/>
                      <a:pt x="152" y="53"/>
                    </a:cubicBezTo>
                    <a:cubicBezTo>
                      <a:pt x="152" y="52"/>
                      <a:pt x="152" y="52"/>
                      <a:pt x="152" y="51"/>
                    </a:cubicBezTo>
                    <a:cubicBezTo>
                      <a:pt x="152" y="51"/>
                      <a:pt x="152" y="51"/>
                      <a:pt x="152" y="51"/>
                    </a:cubicBezTo>
                    <a:cubicBezTo>
                      <a:pt x="152" y="51"/>
                      <a:pt x="152" y="50"/>
                      <a:pt x="151" y="50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49"/>
                      <a:pt x="151" y="48"/>
                      <a:pt x="151" y="48"/>
                    </a:cubicBezTo>
                    <a:cubicBezTo>
                      <a:pt x="151" y="48"/>
                      <a:pt x="151" y="47"/>
                      <a:pt x="151" y="47"/>
                    </a:cubicBezTo>
                    <a:cubicBezTo>
                      <a:pt x="150" y="47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45"/>
                      <a:pt x="149" y="43"/>
                      <a:pt x="150" y="44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3"/>
                      <a:pt x="149" y="42"/>
                      <a:pt x="148" y="41"/>
                    </a:cubicBezTo>
                    <a:cubicBezTo>
                      <a:pt x="148" y="41"/>
                      <a:pt x="148" y="41"/>
                      <a:pt x="148" y="42"/>
                    </a:cubicBezTo>
                    <a:cubicBezTo>
                      <a:pt x="149" y="42"/>
                      <a:pt x="149" y="42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5"/>
                      <a:pt x="149" y="44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5"/>
                      <a:pt x="150" y="46"/>
                    </a:cubicBezTo>
                    <a:cubicBezTo>
                      <a:pt x="150" y="45"/>
                      <a:pt x="149" y="45"/>
                      <a:pt x="149" y="45"/>
                    </a:cubicBezTo>
                    <a:cubicBezTo>
                      <a:pt x="149" y="45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9" y="43"/>
                      <a:pt x="149" y="44"/>
                      <a:pt x="149" y="43"/>
                    </a:cubicBezTo>
                    <a:cubicBezTo>
                      <a:pt x="149" y="43"/>
                      <a:pt x="148" y="42"/>
                      <a:pt x="148" y="42"/>
                    </a:cubicBezTo>
                    <a:cubicBezTo>
                      <a:pt x="148" y="42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8" y="41"/>
                      <a:pt x="148" y="41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1"/>
                    </a:cubicBezTo>
                    <a:cubicBezTo>
                      <a:pt x="147" y="41"/>
                      <a:pt x="147" y="41"/>
                      <a:pt x="147" y="41"/>
                    </a:cubicBezTo>
                    <a:cubicBezTo>
                      <a:pt x="147" y="41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9"/>
                      <a:pt x="147" y="39"/>
                      <a:pt x="146" y="39"/>
                    </a:cubicBezTo>
                    <a:cubicBezTo>
                      <a:pt x="146" y="38"/>
                      <a:pt x="146" y="39"/>
                      <a:pt x="147" y="39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6" y="38"/>
                      <a:pt x="146" y="39"/>
                      <a:pt x="146" y="39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6" y="38"/>
                      <a:pt x="146" y="37"/>
                    </a:cubicBezTo>
                    <a:cubicBezTo>
                      <a:pt x="146" y="37"/>
                      <a:pt x="145" y="36"/>
                      <a:pt x="145" y="37"/>
                    </a:cubicBezTo>
                    <a:cubicBezTo>
                      <a:pt x="145" y="37"/>
                      <a:pt x="146" y="37"/>
                      <a:pt x="146" y="37"/>
                    </a:cubicBezTo>
                    <a:cubicBezTo>
                      <a:pt x="145" y="37"/>
                      <a:pt x="145" y="37"/>
                      <a:pt x="145" y="36"/>
                    </a:cubicBezTo>
                    <a:cubicBezTo>
                      <a:pt x="145" y="36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4" y="35"/>
                      <a:pt x="144" y="35"/>
                    </a:cubicBezTo>
                    <a:cubicBezTo>
                      <a:pt x="144" y="35"/>
                      <a:pt x="144" y="35"/>
                      <a:pt x="145" y="35"/>
                    </a:cubicBezTo>
                    <a:cubicBezTo>
                      <a:pt x="144" y="35"/>
                      <a:pt x="144" y="35"/>
                      <a:pt x="144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4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4" y="34"/>
                      <a:pt x="143" y="34"/>
                      <a:pt x="143" y="33"/>
                    </a:cubicBezTo>
                    <a:cubicBezTo>
                      <a:pt x="143" y="33"/>
                      <a:pt x="143" y="34"/>
                      <a:pt x="143" y="33"/>
                    </a:cubicBezTo>
                    <a:cubicBezTo>
                      <a:pt x="143" y="34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4"/>
                      <a:pt x="144" y="34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2"/>
                      <a:pt x="142" y="31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3" y="32"/>
                      <a:pt x="143" y="33"/>
                      <a:pt x="143" y="33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2"/>
                      <a:pt x="142" y="32"/>
                    </a:cubicBezTo>
                    <a:cubicBezTo>
                      <a:pt x="142" y="32"/>
                      <a:pt x="142" y="31"/>
                      <a:pt x="142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2" y="31"/>
                      <a:pt x="141" y="31"/>
                      <a:pt x="141" y="31"/>
                    </a:cubicBezTo>
                    <a:cubicBezTo>
                      <a:pt x="141" y="31"/>
                      <a:pt x="141" y="31"/>
                      <a:pt x="141" y="31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29"/>
                    </a:cubicBezTo>
                    <a:cubicBezTo>
                      <a:pt x="141" y="30"/>
                      <a:pt x="140" y="29"/>
                      <a:pt x="140" y="29"/>
                    </a:cubicBezTo>
                    <a:cubicBezTo>
                      <a:pt x="140" y="29"/>
                      <a:pt x="141" y="30"/>
                      <a:pt x="141" y="30"/>
                    </a:cubicBezTo>
                    <a:cubicBezTo>
                      <a:pt x="140" y="29"/>
                      <a:pt x="141" y="30"/>
                      <a:pt x="140" y="30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1" y="29"/>
                      <a:pt x="140" y="29"/>
                    </a:cubicBezTo>
                    <a:cubicBezTo>
                      <a:pt x="140" y="29"/>
                      <a:pt x="140" y="28"/>
                      <a:pt x="140" y="29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40" y="29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39" y="28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40" y="27"/>
                      <a:pt x="140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38" y="25"/>
                      <a:pt x="137" y="23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19"/>
                      <a:pt x="130" y="16"/>
                      <a:pt x="126" y="14"/>
                    </a:cubicBezTo>
                    <a:cubicBezTo>
                      <a:pt x="119" y="9"/>
                      <a:pt x="110" y="4"/>
                      <a:pt x="101" y="2"/>
                    </a:cubicBezTo>
                    <a:cubicBezTo>
                      <a:pt x="95" y="1"/>
                      <a:pt x="89" y="0"/>
                      <a:pt x="83" y="0"/>
                    </a:cubicBezTo>
                    <a:cubicBezTo>
                      <a:pt x="75" y="1"/>
                      <a:pt x="68" y="2"/>
                      <a:pt x="61" y="4"/>
                    </a:cubicBezTo>
                    <a:cubicBezTo>
                      <a:pt x="54" y="6"/>
                      <a:pt x="47" y="9"/>
                      <a:pt x="42" y="14"/>
                    </a:cubicBezTo>
                    <a:cubicBezTo>
                      <a:pt x="38" y="17"/>
                      <a:pt x="34" y="20"/>
                      <a:pt x="31" y="23"/>
                    </a:cubicBezTo>
                    <a:cubicBezTo>
                      <a:pt x="27" y="28"/>
                      <a:pt x="23" y="33"/>
                      <a:pt x="20" y="40"/>
                    </a:cubicBezTo>
                    <a:cubicBezTo>
                      <a:pt x="17" y="46"/>
                      <a:pt x="15" y="52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63"/>
                      <a:pt x="12" y="67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2"/>
                      <a:pt x="12" y="75"/>
                      <a:pt x="12" y="76"/>
                    </a:cubicBezTo>
                    <a:cubicBezTo>
                      <a:pt x="13" y="81"/>
                      <a:pt x="13" y="87"/>
                      <a:pt x="15" y="92"/>
                    </a:cubicBezTo>
                    <a:cubicBezTo>
                      <a:pt x="16" y="98"/>
                      <a:pt x="19" y="103"/>
                      <a:pt x="21" y="108"/>
                    </a:cubicBezTo>
                    <a:cubicBezTo>
                      <a:pt x="21" y="108"/>
                      <a:pt x="21" y="108"/>
                      <a:pt x="22" y="108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2" y="110"/>
                      <a:pt x="23" y="111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4" y="112"/>
                      <a:pt x="24" y="112"/>
                      <a:pt x="24" y="112"/>
                    </a:cubicBezTo>
                    <a:cubicBezTo>
                      <a:pt x="25" y="115"/>
                      <a:pt x="27" y="117"/>
                      <a:pt x="29" y="119"/>
                    </a:cubicBezTo>
                    <a:cubicBezTo>
                      <a:pt x="31" y="122"/>
                      <a:pt x="32" y="124"/>
                      <a:pt x="34" y="125"/>
                    </a:cubicBezTo>
                    <a:cubicBezTo>
                      <a:pt x="34" y="126"/>
                      <a:pt x="35" y="126"/>
                      <a:pt x="35" y="126"/>
                    </a:cubicBezTo>
                    <a:cubicBezTo>
                      <a:pt x="35" y="126"/>
                      <a:pt x="35" y="126"/>
                      <a:pt x="36" y="127"/>
                    </a:cubicBezTo>
                    <a:cubicBezTo>
                      <a:pt x="35" y="127"/>
                      <a:pt x="35" y="127"/>
                      <a:pt x="35" y="127"/>
                    </a:cubicBezTo>
                    <a:cubicBezTo>
                      <a:pt x="36" y="127"/>
                      <a:pt x="37" y="128"/>
                      <a:pt x="36" y="128"/>
                    </a:cubicBezTo>
                    <a:cubicBezTo>
                      <a:pt x="37" y="128"/>
                      <a:pt x="37" y="129"/>
                      <a:pt x="37" y="129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6" y="128"/>
                      <a:pt x="35" y="127"/>
                      <a:pt x="34" y="126"/>
                    </a:cubicBezTo>
                    <a:cubicBezTo>
                      <a:pt x="32" y="125"/>
                      <a:pt x="29" y="122"/>
                      <a:pt x="27" y="120"/>
                    </a:cubicBezTo>
                    <a:cubicBezTo>
                      <a:pt x="26" y="119"/>
                      <a:pt x="24" y="117"/>
                      <a:pt x="23" y="114"/>
                    </a:cubicBezTo>
                    <a:cubicBezTo>
                      <a:pt x="21" y="113"/>
                      <a:pt x="21" y="112"/>
                      <a:pt x="20" y="111"/>
                    </a:cubicBezTo>
                    <a:cubicBezTo>
                      <a:pt x="18" y="108"/>
                      <a:pt x="17" y="105"/>
                      <a:pt x="15" y="103"/>
                    </a:cubicBezTo>
                    <a:cubicBezTo>
                      <a:pt x="14" y="100"/>
                      <a:pt x="13" y="97"/>
                      <a:pt x="12" y="94"/>
                    </a:cubicBezTo>
                    <a:cubicBezTo>
                      <a:pt x="11" y="93"/>
                      <a:pt x="11" y="92"/>
                      <a:pt x="10" y="90"/>
                    </a:cubicBezTo>
                    <a:cubicBezTo>
                      <a:pt x="10" y="88"/>
                      <a:pt x="9" y="86"/>
                      <a:pt x="9" y="83"/>
                    </a:cubicBezTo>
                    <a:cubicBezTo>
                      <a:pt x="9" y="83"/>
                      <a:pt x="8" y="82"/>
                      <a:pt x="8" y="81"/>
                    </a:cubicBezTo>
                    <a:cubicBezTo>
                      <a:pt x="8" y="80"/>
                      <a:pt x="8" y="79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ubicBezTo>
                      <a:pt x="7" y="74"/>
                      <a:pt x="7" y="73"/>
                      <a:pt x="7" y="71"/>
                    </a:cubicBezTo>
                    <a:cubicBezTo>
                      <a:pt x="7" y="70"/>
                      <a:pt x="7" y="68"/>
                      <a:pt x="7" y="67"/>
                    </a:cubicBezTo>
                    <a:cubicBezTo>
                      <a:pt x="6" y="67"/>
                      <a:pt x="6" y="67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6"/>
                      <a:pt x="5" y="66"/>
                      <a:pt x="6" y="66"/>
                    </a:cubicBezTo>
                    <a:cubicBezTo>
                      <a:pt x="6" y="66"/>
                      <a:pt x="6" y="67"/>
                      <a:pt x="6" y="67"/>
                    </a:cubicBezTo>
                    <a:cubicBezTo>
                      <a:pt x="5" y="68"/>
                      <a:pt x="5" y="68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5"/>
                      <a:pt x="5" y="62"/>
                      <a:pt x="5" y="60"/>
                    </a:cubicBezTo>
                    <a:cubicBezTo>
                      <a:pt x="5" y="60"/>
                      <a:pt x="6" y="58"/>
                      <a:pt x="5" y="58"/>
                    </a:cubicBezTo>
                    <a:cubicBezTo>
                      <a:pt x="5" y="58"/>
                      <a:pt x="5" y="58"/>
                      <a:pt x="5" y="57"/>
                    </a:cubicBezTo>
                    <a:cubicBezTo>
                      <a:pt x="5" y="58"/>
                      <a:pt x="5" y="58"/>
                      <a:pt x="4" y="57"/>
                    </a:cubicBezTo>
                    <a:cubicBezTo>
                      <a:pt x="4" y="59"/>
                      <a:pt x="4" y="61"/>
                      <a:pt x="4" y="63"/>
                    </a:cubicBezTo>
                    <a:cubicBezTo>
                      <a:pt x="3" y="62"/>
                      <a:pt x="3" y="63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2"/>
                      <a:pt x="3" y="64"/>
                      <a:pt x="3" y="66"/>
                    </a:cubicBezTo>
                    <a:cubicBezTo>
                      <a:pt x="3" y="67"/>
                      <a:pt x="2" y="67"/>
                      <a:pt x="2" y="68"/>
                    </a:cubicBezTo>
                    <a:cubicBezTo>
                      <a:pt x="2" y="68"/>
                      <a:pt x="2" y="69"/>
                      <a:pt x="2" y="69"/>
                    </a:cubicBezTo>
                    <a:cubicBezTo>
                      <a:pt x="2" y="69"/>
                      <a:pt x="2" y="68"/>
                      <a:pt x="2" y="68"/>
                    </a:cubicBezTo>
                    <a:cubicBezTo>
                      <a:pt x="2" y="70"/>
                      <a:pt x="1" y="73"/>
                      <a:pt x="2" y="75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6"/>
                      <a:pt x="1" y="75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5"/>
                      <a:pt x="1" y="78"/>
                      <a:pt x="1" y="79"/>
                    </a:cubicBezTo>
                    <a:close/>
                    <a:moveTo>
                      <a:pt x="122" y="50"/>
                    </a:move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2" y="50"/>
                      <a:pt x="122" y="50"/>
                      <a:pt x="122" y="50"/>
                    </a:cubicBezTo>
                    <a:close/>
                    <a:moveTo>
                      <a:pt x="68" y="130"/>
                    </a:moveTo>
                    <a:cubicBezTo>
                      <a:pt x="68" y="130"/>
                      <a:pt x="68" y="131"/>
                      <a:pt x="68" y="131"/>
                    </a:cubicBezTo>
                    <a:cubicBezTo>
                      <a:pt x="68" y="131"/>
                      <a:pt x="68" y="130"/>
                      <a:pt x="68" y="130"/>
                    </a:cubicBezTo>
                    <a:close/>
                    <a:moveTo>
                      <a:pt x="38" y="111"/>
                    </a:move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1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1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40" y="112"/>
                      <a:pt x="40" y="113"/>
                    </a:cubicBezTo>
                    <a:cubicBezTo>
                      <a:pt x="40" y="113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39" y="112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8" y="111"/>
                    </a:cubicBezTo>
                    <a:close/>
                    <a:moveTo>
                      <a:pt x="37" y="110"/>
                    </a:moveTo>
                    <a:cubicBezTo>
                      <a:pt x="37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10"/>
                      <a:pt x="38" y="110"/>
                    </a:cubicBezTo>
                    <a:cubicBezTo>
                      <a:pt x="38" y="110"/>
                      <a:pt x="37" y="110"/>
                      <a:pt x="37" y="110"/>
                    </a:cubicBezTo>
                    <a:close/>
                    <a:moveTo>
                      <a:pt x="3" y="69"/>
                    </a:move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3" y="71"/>
                      <a:pt x="3" y="71"/>
                      <a:pt x="3" y="72"/>
                    </a:cubicBezTo>
                    <a:cubicBezTo>
                      <a:pt x="3" y="71"/>
                      <a:pt x="3" y="70"/>
                      <a:pt x="3" y="69"/>
                    </a:cubicBezTo>
                    <a:close/>
                    <a:moveTo>
                      <a:pt x="5" y="59"/>
                    </a:moveTo>
                    <a:cubicBezTo>
                      <a:pt x="5" y="59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59"/>
                    </a:cubicBezTo>
                    <a:close/>
                    <a:moveTo>
                      <a:pt x="5" y="70"/>
                    </a:moveTo>
                    <a:cubicBezTo>
                      <a:pt x="5" y="69"/>
                      <a:pt x="5" y="69"/>
                      <a:pt x="5" y="69"/>
                    </a:cubicBezTo>
                    <a:cubicBezTo>
                      <a:pt x="5" y="70"/>
                      <a:pt x="5" y="70"/>
                      <a:pt x="5" y="70"/>
                    </a:cubicBezTo>
                    <a:close/>
                    <a:moveTo>
                      <a:pt x="6" y="67"/>
                    </a:moveTo>
                    <a:cubicBezTo>
                      <a:pt x="6" y="67"/>
                      <a:pt x="6" y="68"/>
                      <a:pt x="6" y="67"/>
                    </a:cubicBezTo>
                    <a:cubicBezTo>
                      <a:pt x="6" y="68"/>
                      <a:pt x="6" y="68"/>
                      <a:pt x="6" y="69"/>
                    </a:cubicBezTo>
                    <a:cubicBezTo>
                      <a:pt x="6" y="68"/>
                      <a:pt x="6" y="69"/>
                      <a:pt x="6" y="67"/>
                    </a:cubicBezTo>
                    <a:close/>
                    <a:moveTo>
                      <a:pt x="160" y="98"/>
                    </a:moveTo>
                    <a:cubicBezTo>
                      <a:pt x="159" y="99"/>
                      <a:pt x="159" y="99"/>
                      <a:pt x="159" y="99"/>
                    </a:cubicBezTo>
                    <a:cubicBezTo>
                      <a:pt x="159" y="98"/>
                      <a:pt x="159" y="98"/>
                      <a:pt x="159" y="98"/>
                    </a:cubicBezTo>
                    <a:cubicBezTo>
                      <a:pt x="159" y="98"/>
                      <a:pt x="160" y="98"/>
                      <a:pt x="160" y="98"/>
                    </a:cubicBezTo>
                    <a:close/>
                    <a:moveTo>
                      <a:pt x="154" y="110"/>
                    </a:move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3" y="111"/>
                      <a:pt x="153" y="110"/>
                      <a:pt x="153" y="111"/>
                    </a:cubicBezTo>
                    <a:cubicBezTo>
                      <a:pt x="153" y="111"/>
                      <a:pt x="153" y="111"/>
                      <a:pt x="153" y="111"/>
                    </a:cubicBezTo>
                    <a:cubicBezTo>
                      <a:pt x="153" y="111"/>
                      <a:pt x="153" y="110"/>
                      <a:pt x="154" y="110"/>
                    </a:cubicBezTo>
                    <a:close/>
                    <a:moveTo>
                      <a:pt x="37" y="127"/>
                    </a:move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8" y="127"/>
                      <a:pt x="38" y="127"/>
                    </a:cubicBezTo>
                    <a:cubicBezTo>
                      <a:pt x="38" y="128"/>
                      <a:pt x="38" y="127"/>
                      <a:pt x="38" y="128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37" y="127"/>
                      <a:pt x="37" y="127"/>
                      <a:pt x="37" y="127"/>
                    </a:cubicBezTo>
                    <a:close/>
                    <a:moveTo>
                      <a:pt x="27" y="115"/>
                    </a:move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6"/>
                      <a:pt x="28" y="116"/>
                      <a:pt x="28" y="116"/>
                    </a:cubicBezTo>
                    <a:cubicBezTo>
                      <a:pt x="28" y="117"/>
                      <a:pt x="28" y="116"/>
                      <a:pt x="28" y="117"/>
                    </a:cubicBezTo>
                    <a:cubicBezTo>
                      <a:pt x="28" y="117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7" y="116"/>
                    </a:cubicBezTo>
                    <a:cubicBezTo>
                      <a:pt x="27" y="116"/>
                      <a:pt x="28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5"/>
                      <a:pt x="27" y="116"/>
                      <a:pt x="27" y="116"/>
                    </a:cubicBezTo>
                    <a:cubicBezTo>
                      <a:pt x="27" y="115"/>
                      <a:pt x="27" y="115"/>
                      <a:pt x="27" y="115"/>
                    </a:cubicBezTo>
                    <a:close/>
                    <a:moveTo>
                      <a:pt x="33" y="123"/>
                    </a:move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4" y="123"/>
                      <a:pt x="34" y="123"/>
                      <a:pt x="34" y="124"/>
                    </a:cubicBezTo>
                    <a:cubicBezTo>
                      <a:pt x="34" y="123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3" y="124"/>
                      <a:pt x="33" y="123"/>
                      <a:pt x="33" y="123"/>
                    </a:cubicBezTo>
                    <a:cubicBezTo>
                      <a:pt x="33" y="123"/>
                      <a:pt x="33" y="123"/>
                      <a:pt x="33" y="123"/>
                    </a:cubicBezTo>
                    <a:close/>
                    <a:moveTo>
                      <a:pt x="35" y="125"/>
                    </a:move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4" y="125"/>
                    </a:cubicBezTo>
                    <a:cubicBezTo>
                      <a:pt x="34" y="124"/>
                      <a:pt x="35" y="124"/>
                      <a:pt x="34" y="124"/>
                    </a:cubicBezTo>
                    <a:cubicBezTo>
                      <a:pt x="34" y="124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lose/>
                    <a:moveTo>
                      <a:pt x="32" y="122"/>
                    </a:move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2"/>
                      <a:pt x="32" y="121"/>
                      <a:pt x="32" y="121"/>
                    </a:cubicBezTo>
                    <a:cubicBezTo>
                      <a:pt x="31" y="121"/>
                      <a:pt x="32" y="121"/>
                      <a:pt x="32" y="122"/>
                    </a:cubicBezTo>
                    <a:cubicBezTo>
                      <a:pt x="32" y="121"/>
                      <a:pt x="32" y="121"/>
                      <a:pt x="32" y="121"/>
                    </a:cubicBezTo>
                    <a:cubicBezTo>
                      <a:pt x="32" y="121"/>
                      <a:pt x="32" y="122"/>
                      <a:pt x="32" y="122"/>
                    </a:cubicBezTo>
                    <a:cubicBezTo>
                      <a:pt x="32" y="122"/>
                      <a:pt x="33" y="122"/>
                      <a:pt x="33" y="122"/>
                    </a:cubicBezTo>
                    <a:cubicBezTo>
                      <a:pt x="33" y="123"/>
                      <a:pt x="32" y="122"/>
                      <a:pt x="32" y="122"/>
                    </a:cubicBezTo>
                    <a:close/>
                    <a:moveTo>
                      <a:pt x="31" y="121"/>
                    </a:moveTo>
                    <a:cubicBezTo>
                      <a:pt x="31" y="121"/>
                      <a:pt x="31" y="121"/>
                      <a:pt x="30" y="120"/>
                    </a:cubicBezTo>
                    <a:cubicBezTo>
                      <a:pt x="31" y="120"/>
                      <a:pt x="30" y="120"/>
                      <a:pt x="30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1" y="120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lose/>
                    <a:moveTo>
                      <a:pt x="29" y="118"/>
                    </a:moveTo>
                    <a:cubicBezTo>
                      <a:pt x="29" y="118"/>
                      <a:pt x="28" y="118"/>
                      <a:pt x="28" y="117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lose/>
                    <a:moveTo>
                      <a:pt x="23" y="109"/>
                    </a:moveTo>
                    <a:cubicBezTo>
                      <a:pt x="23" y="109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ubicBezTo>
                      <a:pt x="23" y="109"/>
                      <a:pt x="23" y="110"/>
                      <a:pt x="24" y="110"/>
                    </a:cubicBezTo>
                    <a:cubicBezTo>
                      <a:pt x="24" y="111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10"/>
                      <a:pt x="23" y="109"/>
                      <a:pt x="23" y="109"/>
                    </a:cubicBezTo>
                    <a:close/>
                    <a:moveTo>
                      <a:pt x="41" y="131"/>
                    </a:moveTo>
                    <a:cubicBezTo>
                      <a:pt x="41" y="131"/>
                      <a:pt x="42" y="131"/>
                      <a:pt x="41" y="130"/>
                    </a:cubicBezTo>
                    <a:cubicBezTo>
                      <a:pt x="41" y="130"/>
                      <a:pt x="42" y="130"/>
                      <a:pt x="42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2" y="131"/>
                      <a:pt x="42" y="131"/>
                      <a:pt x="41" y="131"/>
                    </a:cubicBezTo>
                    <a:close/>
                    <a:moveTo>
                      <a:pt x="41" y="130"/>
                    </a:moveTo>
                    <a:cubicBezTo>
                      <a:pt x="41" y="130"/>
                      <a:pt x="41" y="130"/>
                      <a:pt x="41" y="130"/>
                    </a:cubicBezTo>
                    <a:cubicBezTo>
                      <a:pt x="41" y="130"/>
                      <a:pt x="40" y="130"/>
                      <a:pt x="40" y="130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40" y="129"/>
                      <a:pt x="40" y="129"/>
                      <a:pt x="40" y="130"/>
                    </a:cubicBezTo>
                    <a:cubicBezTo>
                      <a:pt x="41" y="130"/>
                      <a:pt x="41" y="130"/>
                      <a:pt x="41" y="130"/>
                    </a:cubicBezTo>
                    <a:close/>
                    <a:moveTo>
                      <a:pt x="39" y="129"/>
                    </a:moveTo>
                    <a:cubicBezTo>
                      <a:pt x="39" y="129"/>
                      <a:pt x="39" y="129"/>
                      <a:pt x="39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39" y="128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lose/>
                    <a:moveTo>
                      <a:pt x="35" y="125"/>
                    </a:moveTo>
                    <a:cubicBezTo>
                      <a:pt x="36" y="125"/>
                      <a:pt x="36" y="126"/>
                      <a:pt x="36" y="126"/>
                    </a:cubicBezTo>
                    <a:cubicBezTo>
                      <a:pt x="36" y="126"/>
                      <a:pt x="37" y="126"/>
                      <a:pt x="37" y="127"/>
                    </a:cubicBezTo>
                    <a:cubicBezTo>
                      <a:pt x="37" y="127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7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5" y="125"/>
                      <a:pt x="36" y="126"/>
                      <a:pt x="35" y="125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7" y="115"/>
                      <a:pt x="27" y="115"/>
                    </a:cubicBezTo>
                    <a:cubicBezTo>
                      <a:pt x="26" y="115"/>
                      <a:pt x="27" y="115"/>
                      <a:pt x="26" y="115"/>
                    </a:cubicBezTo>
                    <a:close/>
                    <a:moveTo>
                      <a:pt x="25" y="113"/>
                    </a:moveTo>
                    <a:cubicBezTo>
                      <a:pt x="25" y="112"/>
                      <a:pt x="25" y="113"/>
                      <a:pt x="26" y="114"/>
                    </a:cubicBezTo>
                    <a:cubicBezTo>
                      <a:pt x="25" y="113"/>
                      <a:pt x="25" y="113"/>
                      <a:pt x="25" y="113"/>
                    </a:cubicBezTo>
                    <a:close/>
                    <a:moveTo>
                      <a:pt x="24" y="111"/>
                    </a:move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5" y="112"/>
                    </a:cubicBezTo>
                    <a:cubicBezTo>
                      <a:pt x="24" y="112"/>
                      <a:pt x="24" y="111"/>
                      <a:pt x="24" y="111"/>
                    </a:cubicBezTo>
                    <a:close/>
                    <a:moveTo>
                      <a:pt x="22" y="107"/>
                    </a:moveTo>
                    <a:cubicBezTo>
                      <a:pt x="22" y="107"/>
                      <a:pt x="21" y="107"/>
                      <a:pt x="21" y="107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5"/>
                      <a:pt x="20" y="105"/>
                      <a:pt x="20" y="104"/>
                    </a:cubicBezTo>
                    <a:cubicBezTo>
                      <a:pt x="20" y="104"/>
                      <a:pt x="21" y="104"/>
                      <a:pt x="20" y="104"/>
                    </a:cubicBezTo>
                    <a:cubicBezTo>
                      <a:pt x="20" y="104"/>
                      <a:pt x="21" y="105"/>
                      <a:pt x="21" y="105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1" y="106"/>
                      <a:pt x="21" y="105"/>
                      <a:pt x="21" y="105"/>
                    </a:cubicBezTo>
                    <a:cubicBezTo>
                      <a:pt x="21" y="106"/>
                      <a:pt x="21" y="106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2" y="107"/>
                      <a:pt x="22" y="108"/>
                      <a:pt x="22" y="108"/>
                    </a:cubicBezTo>
                    <a:cubicBezTo>
                      <a:pt x="22" y="108"/>
                      <a:pt x="23" y="108"/>
                      <a:pt x="22" y="108"/>
                    </a:cubicBezTo>
                    <a:cubicBezTo>
                      <a:pt x="22" y="108"/>
                      <a:pt x="23" y="108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2" y="107"/>
                      <a:pt x="22" y="108"/>
                    </a:cubicBezTo>
                    <a:cubicBezTo>
                      <a:pt x="22" y="107"/>
                      <a:pt x="22" y="107"/>
                      <a:pt x="22" y="107"/>
                    </a:cubicBezTo>
                    <a:close/>
                    <a:moveTo>
                      <a:pt x="43" y="132"/>
                    </a:move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2"/>
                      <a:pt x="43" y="132"/>
                      <a:pt x="43" y="131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43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4" y="132"/>
                      <a:pt x="43" y="132"/>
                      <a:pt x="43" y="132"/>
                    </a:cubicBezTo>
                    <a:close/>
                    <a:moveTo>
                      <a:pt x="29" y="119"/>
                    </a:moveTo>
                    <a:cubicBezTo>
                      <a:pt x="29" y="119"/>
                      <a:pt x="29" y="119"/>
                      <a:pt x="29" y="118"/>
                    </a:cubicBezTo>
                    <a:cubicBezTo>
                      <a:pt x="29" y="119"/>
                      <a:pt x="30" y="119"/>
                      <a:pt x="30" y="119"/>
                    </a:cubicBezTo>
                    <a:cubicBezTo>
                      <a:pt x="30" y="119"/>
                      <a:pt x="29" y="119"/>
                      <a:pt x="30" y="119"/>
                    </a:cubicBezTo>
                    <a:cubicBezTo>
                      <a:pt x="30" y="119"/>
                      <a:pt x="29" y="118"/>
                      <a:pt x="29" y="119"/>
                    </a:cubicBezTo>
                    <a:cubicBezTo>
                      <a:pt x="29" y="119"/>
                      <a:pt x="29" y="119"/>
                      <a:pt x="29" y="119"/>
                    </a:cubicBezTo>
                    <a:close/>
                    <a:moveTo>
                      <a:pt x="19" y="102"/>
                    </a:moveTo>
                    <a:cubicBezTo>
                      <a:pt x="19" y="102"/>
                      <a:pt x="19" y="102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ubicBezTo>
                      <a:pt x="20" y="102"/>
                      <a:pt x="19" y="102"/>
                      <a:pt x="19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2"/>
                    </a:cubicBezTo>
                    <a:cubicBezTo>
                      <a:pt x="19" y="102"/>
                      <a:pt x="19" y="102"/>
                      <a:pt x="19" y="102"/>
                    </a:cubicBezTo>
                    <a:close/>
                    <a:moveTo>
                      <a:pt x="18" y="99"/>
                    </a:move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8" y="99"/>
                      <a:pt x="18" y="100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9"/>
                      <a:pt x="19" y="100"/>
                      <a:pt x="19" y="100"/>
                    </a:cubicBezTo>
                    <a:cubicBezTo>
                      <a:pt x="18" y="100"/>
                      <a:pt x="18" y="100"/>
                      <a:pt x="18" y="99"/>
                    </a:cubicBezTo>
                    <a:close/>
                    <a:moveTo>
                      <a:pt x="20" y="103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0" y="103"/>
                      <a:pt x="19" y="102"/>
                    </a:cubicBezTo>
                    <a:cubicBezTo>
                      <a:pt x="19" y="102"/>
                      <a:pt x="20" y="103"/>
                      <a:pt x="20" y="102"/>
                    </a:cubicBezTo>
                    <a:cubicBezTo>
                      <a:pt x="20" y="102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3"/>
                    </a:cubicBezTo>
                    <a:close/>
                    <a:moveTo>
                      <a:pt x="18" y="98"/>
                    </a:moveTo>
                    <a:cubicBezTo>
                      <a:pt x="17" y="98"/>
                      <a:pt x="17" y="98"/>
                      <a:pt x="17" y="97"/>
                    </a:cubicBezTo>
                    <a:cubicBezTo>
                      <a:pt x="18" y="98"/>
                      <a:pt x="18" y="98"/>
                      <a:pt x="17" y="97"/>
                    </a:cubicBezTo>
                    <a:cubicBezTo>
                      <a:pt x="18" y="97"/>
                      <a:pt x="18" y="98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lose/>
                    <a:moveTo>
                      <a:pt x="16" y="94"/>
                    </a:moveTo>
                    <a:cubicBezTo>
                      <a:pt x="16" y="94"/>
                      <a:pt x="16" y="94"/>
                      <a:pt x="16" y="94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6" y="94"/>
                      <a:pt x="16" y="94"/>
                      <a:pt x="16" y="94"/>
                    </a:cubicBezTo>
                    <a:close/>
                    <a:moveTo>
                      <a:pt x="17" y="96"/>
                    </a:move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5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lose/>
                    <a:moveTo>
                      <a:pt x="45" y="133"/>
                    </a:moveTo>
                    <a:cubicBezTo>
                      <a:pt x="45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2"/>
                    </a:cubicBezTo>
                    <a:cubicBezTo>
                      <a:pt x="44" y="133"/>
                      <a:pt x="45" y="133"/>
                      <a:pt x="45" y="133"/>
                    </a:cubicBezTo>
                    <a:cubicBezTo>
                      <a:pt x="45" y="133"/>
                      <a:pt x="45" y="133"/>
                      <a:pt x="45" y="133"/>
                    </a:cubicBezTo>
                    <a:cubicBezTo>
                      <a:pt x="46" y="134"/>
                      <a:pt x="45" y="133"/>
                      <a:pt x="45" y="133"/>
                    </a:cubicBezTo>
                    <a:close/>
                    <a:moveTo>
                      <a:pt x="16" y="93"/>
                    </a:moveTo>
                    <a:cubicBezTo>
                      <a:pt x="16" y="93"/>
                      <a:pt x="16" y="93"/>
                      <a:pt x="16" y="93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2"/>
                      <a:pt x="16" y="92"/>
                      <a:pt x="16" y="93"/>
                    </a:cubicBezTo>
                    <a:cubicBezTo>
                      <a:pt x="16" y="93"/>
                      <a:pt x="16" y="93"/>
                      <a:pt x="16" y="93"/>
                    </a:cubicBezTo>
                    <a:close/>
                    <a:moveTo>
                      <a:pt x="15" y="91"/>
                    </a:move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6" y="91"/>
                    </a:cubicBezTo>
                    <a:lnTo>
                      <a:pt x="15" y="91"/>
                    </a:lnTo>
                    <a:close/>
                    <a:moveTo>
                      <a:pt x="15" y="88"/>
                    </a:moveTo>
                    <a:cubicBezTo>
                      <a:pt x="15" y="88"/>
                      <a:pt x="15" y="89"/>
                      <a:pt x="15" y="89"/>
                    </a:cubicBezTo>
                    <a:cubicBezTo>
                      <a:pt x="15" y="89"/>
                      <a:pt x="15" y="88"/>
                      <a:pt x="15" y="88"/>
                    </a:cubicBezTo>
                    <a:close/>
                    <a:moveTo>
                      <a:pt x="141" y="30"/>
                    </a:move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ubicBezTo>
                      <a:pt x="141" y="30"/>
                      <a:pt x="141" y="30"/>
                      <a:pt x="141" y="30"/>
                    </a:cubicBezTo>
                    <a:close/>
                    <a:moveTo>
                      <a:pt x="148" y="43"/>
                    </a:move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9" y="43"/>
                    </a:cubicBezTo>
                    <a:cubicBezTo>
                      <a:pt x="149" y="43"/>
                      <a:pt x="149" y="44"/>
                      <a:pt x="149" y="44"/>
                    </a:cubicBezTo>
                    <a:cubicBezTo>
                      <a:pt x="149" y="44"/>
                      <a:pt x="149" y="43"/>
                      <a:pt x="148" y="43"/>
                    </a:cubicBezTo>
                    <a:close/>
                    <a:moveTo>
                      <a:pt x="148" y="42"/>
                    </a:move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lose/>
                    <a:moveTo>
                      <a:pt x="65" y="11"/>
                    </a:moveTo>
                    <a:cubicBezTo>
                      <a:pt x="64" y="12"/>
                      <a:pt x="63" y="12"/>
                      <a:pt x="62" y="13"/>
                    </a:cubicBezTo>
                    <a:cubicBezTo>
                      <a:pt x="61" y="14"/>
                      <a:pt x="59" y="14"/>
                      <a:pt x="58" y="15"/>
                    </a:cubicBezTo>
                    <a:cubicBezTo>
                      <a:pt x="58" y="15"/>
                      <a:pt x="58" y="15"/>
                      <a:pt x="57" y="15"/>
                    </a:cubicBezTo>
                    <a:cubicBezTo>
                      <a:pt x="57" y="16"/>
                      <a:pt x="56" y="16"/>
                      <a:pt x="55" y="17"/>
                    </a:cubicBezTo>
                    <a:cubicBezTo>
                      <a:pt x="54" y="17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19"/>
                    </a:cubicBezTo>
                    <a:cubicBezTo>
                      <a:pt x="51" y="19"/>
                      <a:pt x="50" y="20"/>
                      <a:pt x="50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8" y="21"/>
                    </a:cubicBezTo>
                    <a:cubicBezTo>
                      <a:pt x="48" y="21"/>
                      <a:pt x="47" y="21"/>
                      <a:pt x="47" y="21"/>
                    </a:cubicBezTo>
                    <a:cubicBezTo>
                      <a:pt x="49" y="19"/>
                      <a:pt x="53" y="17"/>
                      <a:pt x="56" y="15"/>
                    </a:cubicBezTo>
                    <a:cubicBezTo>
                      <a:pt x="57" y="15"/>
                      <a:pt x="57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60" y="13"/>
                      <a:pt x="61" y="13"/>
                      <a:pt x="63" y="12"/>
                    </a:cubicBezTo>
                    <a:cubicBezTo>
                      <a:pt x="64" y="12"/>
                      <a:pt x="64" y="11"/>
                      <a:pt x="65" y="11"/>
                    </a:cubicBezTo>
                    <a:close/>
                    <a:moveTo>
                      <a:pt x="99" y="11"/>
                    </a:moveTo>
                    <a:cubicBezTo>
                      <a:pt x="99" y="12"/>
                      <a:pt x="100" y="12"/>
                      <a:pt x="100" y="12"/>
                    </a:cubicBezTo>
                    <a:cubicBezTo>
                      <a:pt x="100" y="12"/>
                      <a:pt x="101" y="12"/>
                      <a:pt x="101" y="12"/>
                    </a:cubicBezTo>
                    <a:cubicBezTo>
                      <a:pt x="102" y="12"/>
                      <a:pt x="102" y="12"/>
                      <a:pt x="103" y="12"/>
                    </a:cubicBezTo>
                    <a:cubicBezTo>
                      <a:pt x="103" y="12"/>
                      <a:pt x="103" y="12"/>
                      <a:pt x="104" y="12"/>
                    </a:cubicBezTo>
                    <a:cubicBezTo>
                      <a:pt x="105" y="13"/>
                      <a:pt x="107" y="13"/>
                      <a:pt x="107" y="13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8" y="13"/>
                      <a:pt x="109" y="14"/>
                      <a:pt x="109" y="14"/>
                    </a:cubicBezTo>
                    <a:cubicBezTo>
                      <a:pt x="112" y="15"/>
                      <a:pt x="115" y="16"/>
                      <a:pt x="117" y="18"/>
                    </a:cubicBezTo>
                    <a:cubicBezTo>
                      <a:pt x="117" y="18"/>
                      <a:pt x="117" y="18"/>
                      <a:pt x="118" y="18"/>
                    </a:cubicBezTo>
                    <a:cubicBezTo>
                      <a:pt x="119" y="19"/>
                      <a:pt x="121" y="20"/>
                      <a:pt x="122" y="21"/>
                    </a:cubicBezTo>
                    <a:cubicBezTo>
                      <a:pt x="123" y="22"/>
                      <a:pt x="124" y="23"/>
                      <a:pt x="125" y="24"/>
                    </a:cubicBezTo>
                    <a:cubicBezTo>
                      <a:pt x="126" y="24"/>
                      <a:pt x="126" y="25"/>
                      <a:pt x="127" y="25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29" y="28"/>
                      <a:pt x="130" y="28"/>
                      <a:pt x="130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1" y="29"/>
                      <a:pt x="131" y="29"/>
                      <a:pt x="131" y="30"/>
                    </a:cubicBezTo>
                    <a:cubicBezTo>
                      <a:pt x="131" y="30"/>
                      <a:pt x="132" y="30"/>
                      <a:pt x="132" y="31"/>
                    </a:cubicBezTo>
                    <a:cubicBezTo>
                      <a:pt x="133" y="31"/>
                      <a:pt x="133" y="32"/>
                      <a:pt x="133" y="32"/>
                    </a:cubicBezTo>
                    <a:cubicBezTo>
                      <a:pt x="133" y="33"/>
                      <a:pt x="134" y="33"/>
                      <a:pt x="134" y="33"/>
                    </a:cubicBezTo>
                    <a:cubicBezTo>
                      <a:pt x="134" y="34"/>
                      <a:pt x="134" y="34"/>
                      <a:pt x="135" y="34"/>
                    </a:cubicBezTo>
                    <a:cubicBezTo>
                      <a:pt x="135" y="34"/>
                      <a:pt x="135" y="35"/>
                      <a:pt x="136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37" y="37"/>
                      <a:pt x="137" y="37"/>
                      <a:pt x="137" y="38"/>
                    </a:cubicBezTo>
                    <a:cubicBezTo>
                      <a:pt x="138" y="39"/>
                      <a:pt x="138" y="40"/>
                      <a:pt x="139" y="41"/>
                    </a:cubicBezTo>
                    <a:cubicBezTo>
                      <a:pt x="139" y="41"/>
                      <a:pt x="139" y="42"/>
                      <a:pt x="139" y="41"/>
                    </a:cubicBezTo>
                    <a:cubicBezTo>
                      <a:pt x="139" y="41"/>
                      <a:pt x="139" y="41"/>
                      <a:pt x="139" y="42"/>
                    </a:cubicBezTo>
                    <a:cubicBezTo>
                      <a:pt x="139" y="42"/>
                      <a:pt x="139" y="42"/>
                      <a:pt x="140" y="42"/>
                    </a:cubicBezTo>
                    <a:cubicBezTo>
                      <a:pt x="140" y="42"/>
                      <a:pt x="140" y="42"/>
                      <a:pt x="140" y="43"/>
                    </a:cubicBezTo>
                    <a:cubicBezTo>
                      <a:pt x="139" y="42"/>
                      <a:pt x="139" y="42"/>
                      <a:pt x="139" y="41"/>
                    </a:cubicBezTo>
                    <a:cubicBezTo>
                      <a:pt x="138" y="40"/>
                      <a:pt x="136" y="37"/>
                      <a:pt x="135" y="35"/>
                    </a:cubicBezTo>
                    <a:cubicBezTo>
                      <a:pt x="134" y="35"/>
                      <a:pt x="134" y="35"/>
                      <a:pt x="134" y="34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3" y="33"/>
                      <a:pt x="132" y="33"/>
                      <a:pt x="132" y="33"/>
                    </a:cubicBezTo>
                    <a:cubicBezTo>
                      <a:pt x="132" y="32"/>
                      <a:pt x="132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0" y="32"/>
                      <a:pt x="130" y="32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29" y="30"/>
                      <a:pt x="129" y="30"/>
                    </a:cubicBezTo>
                    <a:cubicBezTo>
                      <a:pt x="129" y="30"/>
                      <a:pt x="128" y="30"/>
                      <a:pt x="128" y="30"/>
                    </a:cubicBezTo>
                    <a:cubicBezTo>
                      <a:pt x="128" y="29"/>
                      <a:pt x="128" y="29"/>
                      <a:pt x="127" y="29"/>
                    </a:cubicBezTo>
                    <a:cubicBezTo>
                      <a:pt x="127" y="29"/>
                      <a:pt x="127" y="28"/>
                      <a:pt x="127" y="28"/>
                    </a:cubicBezTo>
                    <a:cubicBezTo>
                      <a:pt x="127" y="28"/>
                      <a:pt x="126" y="28"/>
                      <a:pt x="125" y="27"/>
                    </a:cubicBezTo>
                    <a:cubicBezTo>
                      <a:pt x="125" y="27"/>
                      <a:pt x="124" y="26"/>
                      <a:pt x="123" y="26"/>
                    </a:cubicBezTo>
                    <a:cubicBezTo>
                      <a:pt x="123" y="26"/>
                      <a:pt x="123" y="26"/>
                      <a:pt x="123" y="25"/>
                    </a:cubicBezTo>
                    <a:cubicBezTo>
                      <a:pt x="120" y="24"/>
                      <a:pt x="118" y="22"/>
                      <a:pt x="115" y="20"/>
                    </a:cubicBezTo>
                    <a:cubicBezTo>
                      <a:pt x="115" y="20"/>
                      <a:pt x="114" y="20"/>
                      <a:pt x="114" y="20"/>
                    </a:cubicBezTo>
                    <a:cubicBezTo>
                      <a:pt x="114" y="20"/>
                      <a:pt x="113" y="19"/>
                      <a:pt x="113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11" y="19"/>
                      <a:pt x="111" y="19"/>
                      <a:pt x="111" y="18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09" y="18"/>
                      <a:pt x="106" y="17"/>
                      <a:pt x="104" y="16"/>
                    </a:cubicBezTo>
                    <a:cubicBezTo>
                      <a:pt x="104" y="16"/>
                      <a:pt x="102" y="15"/>
                      <a:pt x="102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1" y="15"/>
                      <a:pt x="101" y="15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102" y="14"/>
                      <a:pt x="102" y="14"/>
                    </a:cubicBezTo>
                    <a:cubicBezTo>
                      <a:pt x="102" y="14"/>
                      <a:pt x="103" y="14"/>
                      <a:pt x="104" y="14"/>
                    </a:cubicBezTo>
                    <a:cubicBezTo>
                      <a:pt x="105" y="14"/>
                      <a:pt x="106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6" y="14"/>
                      <a:pt x="106" y="14"/>
                    </a:cubicBezTo>
                    <a:cubicBezTo>
                      <a:pt x="107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8" y="14"/>
                      <a:pt x="107" y="14"/>
                      <a:pt x="107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4" y="13"/>
                      <a:pt x="102" y="12"/>
                      <a:pt x="101" y="12"/>
                    </a:cubicBezTo>
                    <a:cubicBezTo>
                      <a:pt x="100" y="12"/>
                      <a:pt x="100" y="12"/>
                      <a:pt x="99" y="12"/>
                    </a:cubicBezTo>
                    <a:cubicBezTo>
                      <a:pt x="98" y="12"/>
                      <a:pt x="99" y="12"/>
                      <a:pt x="99" y="11"/>
                    </a:cubicBezTo>
                    <a:close/>
                    <a:moveTo>
                      <a:pt x="100" y="11"/>
                    </a:moveTo>
                    <a:cubicBezTo>
                      <a:pt x="100" y="11"/>
                      <a:pt x="101" y="11"/>
                      <a:pt x="100" y="11"/>
                    </a:cubicBezTo>
                    <a:cubicBezTo>
                      <a:pt x="100" y="11"/>
                      <a:pt x="99" y="11"/>
                      <a:pt x="98" y="11"/>
                    </a:cubicBezTo>
                    <a:cubicBezTo>
                      <a:pt x="98" y="11"/>
                      <a:pt x="99" y="11"/>
                      <a:pt x="100" y="11"/>
                    </a:cubicBezTo>
                    <a:close/>
                    <a:moveTo>
                      <a:pt x="61" y="130"/>
                    </a:moveTo>
                    <a:cubicBezTo>
                      <a:pt x="61" y="130"/>
                      <a:pt x="62" y="130"/>
                      <a:pt x="62" y="130"/>
                    </a:cubicBezTo>
                    <a:cubicBezTo>
                      <a:pt x="62" y="130"/>
                      <a:pt x="62" y="130"/>
                      <a:pt x="61" y="130"/>
                    </a:cubicBezTo>
                    <a:close/>
                    <a:moveTo>
                      <a:pt x="63" y="131"/>
                    </a:move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4" y="131"/>
                      <a:pt x="63" y="131"/>
                    </a:cubicBezTo>
                    <a:close/>
                    <a:moveTo>
                      <a:pt x="65" y="131"/>
                    </a:moveTo>
                    <a:cubicBezTo>
                      <a:pt x="64" y="131"/>
                      <a:pt x="64" y="131"/>
                      <a:pt x="64" y="131"/>
                    </a:cubicBezTo>
                    <a:cubicBezTo>
                      <a:pt x="64" y="131"/>
                      <a:pt x="65" y="131"/>
                      <a:pt x="65" y="131"/>
                    </a:cubicBezTo>
                    <a:cubicBezTo>
                      <a:pt x="65" y="131"/>
                      <a:pt x="65" y="131"/>
                      <a:pt x="65" y="131"/>
                    </a:cubicBezTo>
                    <a:close/>
                    <a:moveTo>
                      <a:pt x="30" y="101"/>
                    </a:move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0" y="100"/>
                      <a:pt x="31" y="101"/>
                      <a:pt x="32" y="103"/>
                    </a:cubicBezTo>
                    <a:cubicBezTo>
                      <a:pt x="32" y="103"/>
                      <a:pt x="31" y="102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1"/>
                      <a:pt x="31" y="101"/>
                      <a:pt x="30" y="101"/>
                    </a:cubicBezTo>
                    <a:close/>
                    <a:moveTo>
                      <a:pt x="27" y="93"/>
                    </a:move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93"/>
                      <a:pt x="27" y="93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1"/>
                      <a:pt x="27" y="91"/>
                      <a:pt x="26" y="90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7" y="91"/>
                      <a:pt x="27" y="92"/>
                      <a:pt x="28" y="94"/>
                    </a:cubicBezTo>
                    <a:cubicBezTo>
                      <a:pt x="28" y="94"/>
                      <a:pt x="27" y="93"/>
                      <a:pt x="27" y="93"/>
                    </a:cubicBezTo>
                    <a:close/>
                    <a:moveTo>
                      <a:pt x="24" y="81"/>
                    </a:moveTo>
                    <a:cubicBezTo>
                      <a:pt x="24" y="81"/>
                      <a:pt x="24" y="81"/>
                      <a:pt x="25" y="81"/>
                    </a:cubicBezTo>
                    <a:cubicBezTo>
                      <a:pt x="25" y="80"/>
                      <a:pt x="24" y="80"/>
                      <a:pt x="24" y="79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5" y="81"/>
                      <a:pt x="25" y="83"/>
                      <a:pt x="25" y="8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5" y="83"/>
                      <a:pt x="25" y="82"/>
                    </a:cubicBezTo>
                    <a:cubicBezTo>
                      <a:pt x="25" y="82"/>
                      <a:pt x="25" y="81"/>
                      <a:pt x="24" y="81"/>
                    </a:cubicBezTo>
                    <a:close/>
                    <a:moveTo>
                      <a:pt x="24" y="77"/>
                    </a:moveTo>
                    <a:cubicBezTo>
                      <a:pt x="24" y="77"/>
                      <a:pt x="24" y="77"/>
                      <a:pt x="24" y="77"/>
                    </a:cubicBezTo>
                    <a:cubicBezTo>
                      <a:pt x="24" y="77"/>
                      <a:pt x="24" y="78"/>
                      <a:pt x="24" y="78"/>
                    </a:cubicBezTo>
                    <a:cubicBezTo>
                      <a:pt x="24" y="78"/>
                      <a:pt x="24" y="77"/>
                      <a:pt x="24" y="77"/>
                    </a:cubicBezTo>
                    <a:close/>
                    <a:moveTo>
                      <a:pt x="24" y="74"/>
                    </a:move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3"/>
                      <a:pt x="24" y="74"/>
                      <a:pt x="24" y="75"/>
                    </a:cubicBezTo>
                    <a:cubicBezTo>
                      <a:pt x="24" y="75"/>
                      <a:pt x="24" y="74"/>
                      <a:pt x="24" y="74"/>
                    </a:cubicBezTo>
                    <a:close/>
                    <a:moveTo>
                      <a:pt x="33" y="104"/>
                    </a:moveTo>
                    <a:cubicBezTo>
                      <a:pt x="32" y="104"/>
                      <a:pt x="32" y="104"/>
                      <a:pt x="32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2" y="104"/>
                      <a:pt x="32" y="104"/>
                    </a:cubicBezTo>
                    <a:cubicBezTo>
                      <a:pt x="33" y="105"/>
                      <a:pt x="33" y="105"/>
                      <a:pt x="33" y="106"/>
                    </a:cubicBezTo>
                    <a:cubicBezTo>
                      <a:pt x="33" y="105"/>
                      <a:pt x="33" y="105"/>
                      <a:pt x="33" y="104"/>
                    </a:cubicBezTo>
                    <a:close/>
                    <a:moveTo>
                      <a:pt x="29" y="97"/>
                    </a:moveTo>
                    <a:cubicBezTo>
                      <a:pt x="29" y="97"/>
                      <a:pt x="29" y="96"/>
                      <a:pt x="29" y="96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29" y="96"/>
                      <a:pt x="29" y="97"/>
                      <a:pt x="30" y="98"/>
                    </a:cubicBezTo>
                    <a:cubicBezTo>
                      <a:pt x="29" y="98"/>
                      <a:pt x="29" y="97"/>
                      <a:pt x="29" y="97"/>
                    </a:cubicBezTo>
                    <a:close/>
                    <a:moveTo>
                      <a:pt x="28" y="95"/>
                    </a:move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4"/>
                      <a:pt x="28" y="95"/>
                      <a:pt x="28" y="96"/>
                    </a:cubicBezTo>
                    <a:cubicBezTo>
                      <a:pt x="28" y="96"/>
                      <a:pt x="28" y="95"/>
                      <a:pt x="28" y="95"/>
                    </a:cubicBezTo>
                    <a:close/>
                    <a:moveTo>
                      <a:pt x="26" y="87"/>
                    </a:moveTo>
                    <a:cubicBezTo>
                      <a:pt x="25" y="87"/>
                      <a:pt x="26" y="87"/>
                      <a:pt x="26" y="86"/>
                    </a:cubicBezTo>
                    <a:cubicBezTo>
                      <a:pt x="26" y="87"/>
                      <a:pt x="26" y="89"/>
                      <a:pt x="26" y="89"/>
                    </a:cubicBezTo>
                    <a:cubicBezTo>
                      <a:pt x="26" y="89"/>
                      <a:pt x="26" y="88"/>
                      <a:pt x="26" y="87"/>
                    </a:cubicBezTo>
                    <a:close/>
                    <a:moveTo>
                      <a:pt x="25" y="86"/>
                    </a:moveTo>
                    <a:cubicBezTo>
                      <a:pt x="25" y="85"/>
                      <a:pt x="25" y="86"/>
                      <a:pt x="25" y="85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5" y="86"/>
                      <a:pt x="25" y="86"/>
                      <a:pt x="25" y="86"/>
                    </a:cubicBezTo>
                    <a:close/>
                    <a:moveTo>
                      <a:pt x="24" y="75"/>
                    </a:move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7"/>
                      <a:pt x="24" y="75"/>
                      <a:pt x="24" y="75"/>
                    </a:cubicBezTo>
                    <a:close/>
                    <a:moveTo>
                      <a:pt x="24" y="72"/>
                    </a:move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4" y="72"/>
                      <a:pt x="24" y="72"/>
                    </a:cubicBezTo>
                    <a:close/>
                    <a:moveTo>
                      <a:pt x="88" y="135"/>
                    </a:moveTo>
                    <a:cubicBezTo>
                      <a:pt x="88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8" y="135"/>
                      <a:pt x="88" y="135"/>
                      <a:pt x="88" y="135"/>
                    </a:cubicBezTo>
                    <a:close/>
                    <a:moveTo>
                      <a:pt x="86" y="135"/>
                    </a:moveTo>
                    <a:cubicBezTo>
                      <a:pt x="86" y="135"/>
                      <a:pt x="87" y="135"/>
                      <a:pt x="87" y="135"/>
                    </a:cubicBezTo>
                    <a:cubicBezTo>
                      <a:pt x="87" y="135"/>
                      <a:pt x="87" y="135"/>
                      <a:pt x="86" y="135"/>
                    </a:cubicBezTo>
                    <a:close/>
                    <a:moveTo>
                      <a:pt x="89" y="135"/>
                    </a:moveTo>
                    <a:cubicBezTo>
                      <a:pt x="90" y="135"/>
                      <a:pt x="90" y="135"/>
                      <a:pt x="89" y="135"/>
                    </a:cubicBezTo>
                    <a:cubicBezTo>
                      <a:pt x="90" y="135"/>
                      <a:pt x="90" y="135"/>
                      <a:pt x="90" y="135"/>
                    </a:cubicBezTo>
                    <a:cubicBezTo>
                      <a:pt x="90" y="135"/>
                      <a:pt x="89" y="135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lose/>
                    <a:moveTo>
                      <a:pt x="43" y="117"/>
                    </a:move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lose/>
                    <a:moveTo>
                      <a:pt x="44" y="117"/>
                    </a:moveTo>
                    <a:cubicBezTo>
                      <a:pt x="44" y="117"/>
                      <a:pt x="43" y="117"/>
                      <a:pt x="43" y="117"/>
                    </a:cubicBezTo>
                    <a:cubicBezTo>
                      <a:pt x="43" y="117"/>
                      <a:pt x="44" y="117"/>
                      <a:pt x="44" y="117"/>
                    </a:cubicBezTo>
                    <a:close/>
                    <a:moveTo>
                      <a:pt x="25" y="73"/>
                    </a:moveTo>
                    <a:cubicBezTo>
                      <a:pt x="25" y="73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3"/>
                    </a:cubicBezTo>
                    <a:cubicBezTo>
                      <a:pt x="25" y="73"/>
                      <a:pt x="25" y="73"/>
                      <a:pt x="25" y="72"/>
                    </a:cubicBezTo>
                    <a:cubicBezTo>
                      <a:pt x="25" y="72"/>
                      <a:pt x="25" y="73"/>
                      <a:pt x="25" y="73"/>
                    </a:cubicBezTo>
                    <a:cubicBezTo>
                      <a:pt x="25" y="73"/>
                      <a:pt x="25" y="73"/>
                      <a:pt x="25" y="73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69"/>
                    </a:move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70"/>
                      <a:pt x="25" y="70"/>
                      <a:pt x="25" y="69"/>
                    </a:cubicBezTo>
                    <a:close/>
                    <a:moveTo>
                      <a:pt x="36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7" y="108"/>
                    </a:cubicBezTo>
                    <a:cubicBezTo>
                      <a:pt x="37" y="109"/>
                      <a:pt x="36" y="109"/>
                      <a:pt x="36" y="109"/>
                    </a:cubicBezTo>
                    <a:cubicBezTo>
                      <a:pt x="36" y="108"/>
                      <a:pt x="36" y="108"/>
                      <a:pt x="36" y="108"/>
                    </a:cubicBezTo>
                    <a:close/>
                    <a:moveTo>
                      <a:pt x="35" y="107"/>
                    </a:move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5" y="107"/>
                      <a:pt x="35" y="107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lose/>
                    <a:moveTo>
                      <a:pt x="34" y="106"/>
                    </a:moveTo>
                    <a:cubicBezTo>
                      <a:pt x="34" y="105"/>
                      <a:pt x="35" y="106"/>
                      <a:pt x="35" y="105"/>
                    </a:cubicBezTo>
                    <a:cubicBezTo>
                      <a:pt x="35" y="105"/>
                      <a:pt x="34" y="105"/>
                      <a:pt x="34" y="105"/>
                    </a:cubicBezTo>
                    <a:cubicBezTo>
                      <a:pt x="34" y="105"/>
                      <a:pt x="35" y="105"/>
                      <a:pt x="35" y="105"/>
                    </a:cubicBezTo>
                    <a:cubicBezTo>
                      <a:pt x="35" y="105"/>
                      <a:pt x="35" y="105"/>
                      <a:pt x="35" y="106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5" y="106"/>
                      <a:pt x="35" y="105"/>
                      <a:pt x="35" y="106"/>
                    </a:cubicBezTo>
                    <a:cubicBezTo>
                      <a:pt x="35" y="106"/>
                      <a:pt x="34" y="105"/>
                      <a:pt x="34" y="105"/>
                    </a:cubicBezTo>
                    <a:cubicBezTo>
                      <a:pt x="34" y="105"/>
                      <a:pt x="34" y="105"/>
                      <a:pt x="34" y="106"/>
                    </a:cubicBezTo>
                    <a:close/>
                    <a:moveTo>
                      <a:pt x="34" y="105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5"/>
                      <a:pt x="33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5"/>
                    </a:cubicBezTo>
                    <a:cubicBezTo>
                      <a:pt x="25" y="75"/>
                      <a:pt x="25" y="74"/>
                      <a:pt x="25" y="74"/>
                    </a:cubicBezTo>
                    <a:close/>
                    <a:moveTo>
                      <a:pt x="25" y="66"/>
                    </a:move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5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7"/>
                      <a:pt x="26" y="67"/>
                    </a:cubicBezTo>
                    <a:cubicBezTo>
                      <a:pt x="26" y="67"/>
                      <a:pt x="26" y="67"/>
                      <a:pt x="26" y="66"/>
                    </a:cubicBezTo>
                    <a:cubicBezTo>
                      <a:pt x="26" y="66"/>
                      <a:pt x="26" y="67"/>
                      <a:pt x="25" y="67"/>
                    </a:cubicBezTo>
                    <a:cubicBezTo>
                      <a:pt x="26" y="66"/>
                      <a:pt x="26" y="66"/>
                      <a:pt x="25" y="66"/>
                    </a:cubicBezTo>
                    <a:close/>
                    <a:moveTo>
                      <a:pt x="25" y="68"/>
                    </a:move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5" y="68"/>
                      <a:pt x="26" y="67"/>
                      <a:pt x="25" y="68"/>
                    </a:cubicBezTo>
                    <a:cubicBezTo>
                      <a:pt x="25" y="68"/>
                      <a:pt x="25" y="68"/>
                      <a:pt x="25" y="68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5"/>
                    </a:cubicBezTo>
                    <a:cubicBezTo>
                      <a:pt x="34" y="105"/>
                      <a:pt x="34" y="104"/>
                      <a:pt x="34" y="104"/>
                    </a:cubicBezTo>
                    <a:cubicBezTo>
                      <a:pt x="34" y="105"/>
                      <a:pt x="34" y="105"/>
                      <a:pt x="34" y="104"/>
                    </a:cubicBezTo>
                    <a:close/>
                    <a:moveTo>
                      <a:pt x="25" y="71"/>
                    </a:move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5" y="70"/>
                      <a:pt x="25" y="71"/>
                      <a:pt x="25" y="71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5" y="71"/>
                      <a:pt x="26" y="71"/>
                    </a:cubicBezTo>
                    <a:cubicBezTo>
                      <a:pt x="25" y="71"/>
                      <a:pt x="25" y="71"/>
                      <a:pt x="25" y="71"/>
                    </a:cubicBezTo>
                    <a:close/>
                    <a:moveTo>
                      <a:pt x="25" y="70"/>
                    </a:move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70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2"/>
                      <a:pt x="33" y="102"/>
                    </a:cubicBezTo>
                    <a:cubicBezTo>
                      <a:pt x="33" y="102"/>
                      <a:pt x="33" y="103"/>
                      <a:pt x="33" y="102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36" y="107"/>
                    </a:moveTo>
                    <a:cubicBezTo>
                      <a:pt x="36" y="107"/>
                      <a:pt x="36" y="106"/>
                      <a:pt x="36" y="106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5" y="107"/>
                      <a:pt x="36" y="107"/>
                      <a:pt x="35" y="107"/>
                    </a:cubicBezTo>
                    <a:cubicBezTo>
                      <a:pt x="35" y="107"/>
                      <a:pt x="36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lose/>
                    <a:moveTo>
                      <a:pt x="32" y="101"/>
                    </a:moveTo>
                    <a:cubicBezTo>
                      <a:pt x="32" y="101"/>
                      <a:pt x="32" y="101"/>
                      <a:pt x="32" y="101"/>
                    </a:cubicBezTo>
                    <a:cubicBezTo>
                      <a:pt x="32" y="101"/>
                      <a:pt x="32" y="101"/>
                      <a:pt x="32" y="101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1"/>
                      <a:pt x="32" y="102"/>
                      <a:pt x="32" y="101"/>
                    </a:cubicBezTo>
                    <a:close/>
                    <a:moveTo>
                      <a:pt x="25" y="72"/>
                    </a:move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3"/>
                      <a:pt x="25" y="72"/>
                    </a:cubicBezTo>
                    <a:cubicBezTo>
                      <a:pt x="26" y="72"/>
                      <a:pt x="26" y="72"/>
                      <a:pt x="25" y="72"/>
                    </a:cubicBezTo>
                    <a:cubicBezTo>
                      <a:pt x="25" y="72"/>
                      <a:pt x="26" y="72"/>
                      <a:pt x="26" y="72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3"/>
                      <a:pt x="25" y="72"/>
                      <a:pt x="25" y="72"/>
                    </a:cubicBezTo>
                    <a:close/>
                    <a:moveTo>
                      <a:pt x="37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7" y="108"/>
                      <a:pt x="37" y="107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1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25" y="77"/>
                    </a:moveTo>
                    <a:cubicBezTo>
                      <a:pt x="25" y="77"/>
                      <a:pt x="26" y="77"/>
                      <a:pt x="26" y="77"/>
                    </a:cubicBezTo>
                    <a:cubicBezTo>
                      <a:pt x="26" y="77"/>
                      <a:pt x="25" y="77"/>
                      <a:pt x="25" y="77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lose/>
                    <a:moveTo>
                      <a:pt x="37" y="109"/>
                    </a:moveTo>
                    <a:cubicBezTo>
                      <a:pt x="37" y="109"/>
                      <a:pt x="38" y="110"/>
                      <a:pt x="38" y="110"/>
                    </a:cubicBezTo>
                    <a:cubicBezTo>
                      <a:pt x="38" y="110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7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7" y="109"/>
                    </a:cubicBezTo>
                    <a:close/>
                    <a:moveTo>
                      <a:pt x="25" y="70"/>
                    </a:moveTo>
                    <a:cubicBezTo>
                      <a:pt x="25" y="69"/>
                      <a:pt x="26" y="69"/>
                      <a:pt x="25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5" y="70"/>
                    </a:cubicBezTo>
                    <a:cubicBezTo>
                      <a:pt x="26" y="69"/>
                      <a:pt x="25" y="69"/>
                      <a:pt x="25" y="70"/>
                    </a:cubicBezTo>
                    <a:close/>
                    <a:moveTo>
                      <a:pt x="25" y="68"/>
                    </a:move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7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6" y="69"/>
                    </a:cubicBezTo>
                    <a:cubicBezTo>
                      <a:pt x="26" y="68"/>
                      <a:pt x="26" y="68"/>
                      <a:pt x="25" y="68"/>
                    </a:cubicBezTo>
                    <a:close/>
                    <a:moveTo>
                      <a:pt x="26" y="63"/>
                    </a:move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4"/>
                    </a:cubicBezTo>
                    <a:cubicBezTo>
                      <a:pt x="26" y="63"/>
                      <a:pt x="26" y="63"/>
                      <a:pt x="26" y="63"/>
                    </a:cubicBezTo>
                    <a:close/>
                    <a:moveTo>
                      <a:pt x="25" y="74"/>
                    </a:moveTo>
                    <a:cubicBezTo>
                      <a:pt x="25" y="74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5"/>
                    </a:cubicBezTo>
                    <a:cubicBezTo>
                      <a:pt x="25" y="74"/>
                      <a:pt x="25" y="74"/>
                      <a:pt x="25" y="74"/>
                    </a:cubicBezTo>
                    <a:close/>
                    <a:moveTo>
                      <a:pt x="32" y="100"/>
                    </a:move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1"/>
                      <a:pt x="32" y="100"/>
                      <a:pt x="32" y="100"/>
                    </a:cubicBezTo>
                    <a:cubicBezTo>
                      <a:pt x="32" y="100"/>
                      <a:pt x="32" y="100"/>
                      <a:pt x="32" y="100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41" y="113"/>
                    </a:moveTo>
                    <a:cubicBezTo>
                      <a:pt x="41" y="113"/>
                      <a:pt x="41" y="113"/>
                      <a:pt x="40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lose/>
                    <a:moveTo>
                      <a:pt x="33" y="102"/>
                    </a:move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1"/>
                      <a:pt x="33" y="102"/>
                      <a:pt x="33" y="102"/>
                    </a:cubicBezTo>
                    <a:cubicBezTo>
                      <a:pt x="33" y="102"/>
                      <a:pt x="33" y="101"/>
                      <a:pt x="32" y="101"/>
                    </a:cubicBezTo>
                    <a:cubicBezTo>
                      <a:pt x="32" y="101"/>
                      <a:pt x="33" y="101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lose/>
                    <a:moveTo>
                      <a:pt x="30" y="96"/>
                    </a:move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5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30" y="96"/>
                      <a:pt x="30" y="96"/>
                    </a:cubicBezTo>
                    <a:close/>
                    <a:moveTo>
                      <a:pt x="27" y="87"/>
                    </a:move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7" y="87"/>
                      <a:pt x="27" y="87"/>
                      <a:pt x="27" y="87"/>
                    </a:cubicBezTo>
                    <a:close/>
                    <a:moveTo>
                      <a:pt x="26" y="78"/>
                    </a:move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8"/>
                      <a:pt x="26" y="77"/>
                      <a:pt x="26" y="78"/>
                    </a:cubicBezTo>
                    <a:close/>
                    <a:moveTo>
                      <a:pt x="26" y="76"/>
                    </a:move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6"/>
                      <a:pt x="26" y="76"/>
                    </a:cubicBezTo>
                    <a:close/>
                    <a:moveTo>
                      <a:pt x="39" y="111"/>
                    </a:move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9" y="111"/>
                      <a:pt x="39" y="111"/>
                      <a:pt x="39" y="111"/>
                    </a:cubicBezTo>
                    <a:cubicBezTo>
                      <a:pt x="38" y="110"/>
                      <a:pt x="39" y="110"/>
                      <a:pt x="38" y="110"/>
                    </a:cubicBezTo>
                    <a:cubicBezTo>
                      <a:pt x="38" y="110"/>
                      <a:pt x="39" y="111"/>
                      <a:pt x="39" y="110"/>
                    </a:cubicBezTo>
                    <a:cubicBezTo>
                      <a:pt x="39" y="110"/>
                      <a:pt x="39" y="111"/>
                      <a:pt x="39" y="111"/>
                    </a:cubicBezTo>
                    <a:close/>
                    <a:moveTo>
                      <a:pt x="34" y="104"/>
                    </a:move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5" y="104"/>
                    </a:cubicBezTo>
                    <a:cubicBezTo>
                      <a:pt x="34" y="104"/>
                      <a:pt x="34" y="104"/>
                      <a:pt x="35" y="105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ubicBezTo>
                      <a:pt x="34" y="104"/>
                      <a:pt x="34" y="104"/>
                      <a:pt x="34" y="104"/>
                    </a:cubicBezTo>
                    <a:close/>
                    <a:moveTo>
                      <a:pt x="31" y="98"/>
                    </a:moveTo>
                    <a:cubicBezTo>
                      <a:pt x="31" y="98"/>
                      <a:pt x="31" y="98"/>
                      <a:pt x="31" y="98"/>
                    </a:cubicBezTo>
                    <a:cubicBezTo>
                      <a:pt x="31" y="98"/>
                      <a:pt x="31" y="98"/>
                      <a:pt x="31" y="99"/>
                    </a:cubicBezTo>
                    <a:cubicBezTo>
                      <a:pt x="31" y="99"/>
                      <a:pt x="31" y="99"/>
                      <a:pt x="31" y="98"/>
                    </a:cubicBezTo>
                    <a:close/>
                    <a:moveTo>
                      <a:pt x="28" y="90"/>
                    </a:move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8" y="90"/>
                      <a:pt x="28" y="90"/>
                      <a:pt x="28" y="89"/>
                    </a:cubicBezTo>
                    <a:cubicBezTo>
                      <a:pt x="28" y="89"/>
                      <a:pt x="28" y="90"/>
                      <a:pt x="28" y="90"/>
                    </a:cubicBezTo>
                    <a:close/>
                    <a:moveTo>
                      <a:pt x="51" y="123"/>
                    </a:moveTo>
                    <a:cubicBezTo>
                      <a:pt x="51" y="123"/>
                      <a:pt x="51" y="122"/>
                      <a:pt x="51" y="122"/>
                    </a:cubicBezTo>
                    <a:cubicBezTo>
                      <a:pt x="51" y="122"/>
                      <a:pt x="51" y="122"/>
                      <a:pt x="51" y="123"/>
                    </a:cubicBezTo>
                    <a:close/>
                    <a:moveTo>
                      <a:pt x="38" y="109"/>
                    </a:move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ubicBezTo>
                      <a:pt x="38" y="110"/>
                      <a:pt x="38" y="109"/>
                      <a:pt x="38" y="109"/>
                    </a:cubicBezTo>
                    <a:cubicBezTo>
                      <a:pt x="38" y="109"/>
                      <a:pt x="37" y="109"/>
                      <a:pt x="38" y="109"/>
                    </a:cubicBezTo>
                    <a:cubicBezTo>
                      <a:pt x="38" y="109"/>
                      <a:pt x="38" y="109"/>
                      <a:pt x="38" y="109"/>
                    </a:cubicBezTo>
                    <a:close/>
                    <a:moveTo>
                      <a:pt x="31" y="97"/>
                    </a:moveTo>
                    <a:cubicBezTo>
                      <a:pt x="31" y="97"/>
                      <a:pt x="31" y="97"/>
                      <a:pt x="31" y="97"/>
                    </a:cubicBezTo>
                    <a:cubicBezTo>
                      <a:pt x="30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8"/>
                      <a:pt x="31" y="97"/>
                      <a:pt x="31" y="97"/>
                    </a:cubicBezTo>
                    <a:close/>
                    <a:moveTo>
                      <a:pt x="29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30" y="95"/>
                    </a:cubicBezTo>
                    <a:cubicBezTo>
                      <a:pt x="30" y="95"/>
                      <a:pt x="29" y="94"/>
                      <a:pt x="29" y="94"/>
                    </a:cubicBezTo>
                    <a:close/>
                    <a:moveTo>
                      <a:pt x="28" y="91"/>
                    </a:move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91"/>
                      <a:pt x="29" y="91"/>
                      <a:pt x="28" y="92"/>
                    </a:cubicBezTo>
                    <a:cubicBezTo>
                      <a:pt x="28" y="91"/>
                      <a:pt x="28" y="91"/>
                      <a:pt x="28" y="91"/>
                    </a:cubicBezTo>
                    <a:close/>
                    <a:moveTo>
                      <a:pt x="27" y="83"/>
                    </a:move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6" y="84"/>
                      <a:pt x="27" y="84"/>
                      <a:pt x="27" y="83"/>
                    </a:cubicBezTo>
                    <a:close/>
                    <a:moveTo>
                      <a:pt x="52" y="123"/>
                    </a:move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3" y="123"/>
                      <a:pt x="52" y="123"/>
                      <a:pt x="53" y="123"/>
                    </a:cubicBezTo>
                    <a:cubicBezTo>
                      <a:pt x="53" y="124"/>
                      <a:pt x="52" y="123"/>
                      <a:pt x="52" y="123"/>
                    </a:cubicBezTo>
                    <a:close/>
                    <a:moveTo>
                      <a:pt x="50" y="122"/>
                    </a:moveTo>
                    <a:cubicBezTo>
                      <a:pt x="50" y="121"/>
                      <a:pt x="50" y="121"/>
                      <a:pt x="50" y="121"/>
                    </a:cubicBezTo>
                    <a:cubicBezTo>
                      <a:pt x="50" y="121"/>
                      <a:pt x="50" y="121"/>
                      <a:pt x="50" y="122"/>
                    </a:cubicBezTo>
                    <a:cubicBezTo>
                      <a:pt x="50" y="122"/>
                      <a:pt x="50" y="121"/>
                      <a:pt x="50" y="122"/>
                    </a:cubicBezTo>
                    <a:close/>
                    <a:moveTo>
                      <a:pt x="29" y="92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29" y="93"/>
                      <a:pt x="29" y="92"/>
                      <a:pt x="29" y="92"/>
                    </a:cubicBezTo>
                    <a:close/>
                    <a:moveTo>
                      <a:pt x="42" y="114"/>
                    </a:move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4"/>
                      <a:pt x="42" y="114"/>
                      <a:pt x="42" y="114"/>
                    </a:cubicBezTo>
                    <a:close/>
                    <a:moveTo>
                      <a:pt x="39" y="112"/>
                    </a:moveTo>
                    <a:cubicBezTo>
                      <a:pt x="40" y="112"/>
                      <a:pt x="40" y="111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40" y="112"/>
                    </a:cubicBezTo>
                    <a:cubicBezTo>
                      <a:pt x="40" y="112"/>
                      <a:pt x="40" y="112"/>
                      <a:pt x="39" y="112"/>
                    </a:cubicBezTo>
                    <a:close/>
                    <a:moveTo>
                      <a:pt x="27" y="85"/>
                    </a:moveTo>
                    <a:cubicBezTo>
                      <a:pt x="27" y="85"/>
                      <a:pt x="27" y="85"/>
                      <a:pt x="27" y="85"/>
                    </a:cubicBezTo>
                    <a:cubicBezTo>
                      <a:pt x="27" y="85"/>
                      <a:pt x="27" y="85"/>
                      <a:pt x="27" y="85"/>
                    </a:cubicBezTo>
                    <a:close/>
                    <a:moveTo>
                      <a:pt x="62" y="128"/>
                    </a:moveTo>
                    <a:cubicBezTo>
                      <a:pt x="62" y="128"/>
                      <a:pt x="62" y="128"/>
                      <a:pt x="62" y="129"/>
                    </a:cubicBezTo>
                    <a:cubicBezTo>
                      <a:pt x="62" y="129"/>
                      <a:pt x="62" y="128"/>
                      <a:pt x="62" y="128"/>
                    </a:cubicBezTo>
                    <a:close/>
                    <a:moveTo>
                      <a:pt x="131" y="32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2" y="33"/>
                    </a:cubicBezTo>
                    <a:cubicBezTo>
                      <a:pt x="132" y="33"/>
                      <a:pt x="131" y="33"/>
                      <a:pt x="131" y="33"/>
                    </a:cubicBezTo>
                    <a:cubicBezTo>
                      <a:pt x="131" y="33"/>
                      <a:pt x="131" y="32"/>
                      <a:pt x="131" y="32"/>
                    </a:cubicBezTo>
                    <a:close/>
                    <a:moveTo>
                      <a:pt x="131" y="33"/>
                    </a:move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2" y="33"/>
                      <a:pt x="132" y="33"/>
                      <a:pt x="131" y="33"/>
                    </a:cubicBezTo>
                    <a:cubicBezTo>
                      <a:pt x="131" y="33"/>
                      <a:pt x="132" y="34"/>
                      <a:pt x="132" y="34"/>
                    </a:cubicBezTo>
                    <a:cubicBezTo>
                      <a:pt x="132" y="34"/>
                      <a:pt x="132" y="34"/>
                      <a:pt x="132" y="34"/>
                    </a:cubicBezTo>
                    <a:cubicBezTo>
                      <a:pt x="132" y="34"/>
                      <a:pt x="132" y="33"/>
                      <a:pt x="132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3"/>
                    </a:cubicBezTo>
                    <a:close/>
                    <a:moveTo>
                      <a:pt x="71" y="131"/>
                    </a:move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lose/>
                    <a:moveTo>
                      <a:pt x="70" y="131"/>
                    </a:moveTo>
                    <a:cubicBezTo>
                      <a:pt x="70" y="131"/>
                      <a:pt x="69" y="131"/>
                      <a:pt x="69" y="131"/>
                    </a:cubicBezTo>
                    <a:cubicBezTo>
                      <a:pt x="69" y="131"/>
                      <a:pt x="69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lose/>
                    <a:moveTo>
                      <a:pt x="132" y="106"/>
                    </a:moveTo>
                    <a:cubicBezTo>
                      <a:pt x="132" y="107"/>
                      <a:pt x="132" y="107"/>
                      <a:pt x="132" y="107"/>
                    </a:cubicBezTo>
                    <a:cubicBezTo>
                      <a:pt x="132" y="107"/>
                      <a:pt x="132" y="107"/>
                      <a:pt x="132" y="106"/>
                    </a:cubicBezTo>
                    <a:cubicBezTo>
                      <a:pt x="132" y="106"/>
                      <a:pt x="132" y="106"/>
                      <a:pt x="132" y="106"/>
                    </a:cubicBezTo>
                    <a:close/>
                    <a:moveTo>
                      <a:pt x="135" y="101"/>
                    </a:moveTo>
                    <a:cubicBezTo>
                      <a:pt x="135" y="102"/>
                      <a:pt x="135" y="102"/>
                      <a:pt x="135" y="102"/>
                    </a:cubicBezTo>
                    <a:cubicBezTo>
                      <a:pt x="135" y="102"/>
                      <a:pt x="134" y="103"/>
                      <a:pt x="135" y="103"/>
                    </a:cubicBezTo>
                    <a:cubicBezTo>
                      <a:pt x="134" y="103"/>
                      <a:pt x="134" y="103"/>
                      <a:pt x="134" y="104"/>
                    </a:cubicBezTo>
                    <a:cubicBezTo>
                      <a:pt x="134" y="104"/>
                      <a:pt x="134" y="104"/>
                      <a:pt x="134" y="104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3" y="106"/>
                      <a:pt x="133" y="106"/>
                      <a:pt x="133" y="106"/>
                    </a:cubicBezTo>
                    <a:cubicBezTo>
                      <a:pt x="133" y="106"/>
                      <a:pt x="133" y="105"/>
                      <a:pt x="133" y="105"/>
                    </a:cubicBezTo>
                    <a:cubicBezTo>
                      <a:pt x="133" y="105"/>
                      <a:pt x="134" y="104"/>
                      <a:pt x="134" y="104"/>
                    </a:cubicBezTo>
                    <a:cubicBezTo>
                      <a:pt x="134" y="104"/>
                      <a:pt x="134" y="104"/>
                      <a:pt x="134" y="103"/>
                    </a:cubicBezTo>
                    <a:cubicBezTo>
                      <a:pt x="134" y="104"/>
                      <a:pt x="134" y="103"/>
                      <a:pt x="134" y="103"/>
                    </a:cubicBezTo>
                    <a:cubicBezTo>
                      <a:pt x="135" y="102"/>
                      <a:pt x="135" y="102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0"/>
                      <a:pt x="135" y="101"/>
                      <a:pt x="135" y="100"/>
                    </a:cubicBezTo>
                    <a:cubicBezTo>
                      <a:pt x="136" y="100"/>
                      <a:pt x="136" y="100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36" y="100"/>
                      <a:pt x="136" y="100"/>
                      <a:pt x="136" y="100"/>
                    </a:cubicBezTo>
                    <a:cubicBezTo>
                      <a:pt x="136" y="100"/>
                      <a:pt x="136" y="100"/>
                      <a:pt x="135" y="101"/>
                    </a:cubicBezTo>
                    <a:cubicBezTo>
                      <a:pt x="136" y="100"/>
                      <a:pt x="135" y="101"/>
                      <a:pt x="136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35" y="101"/>
                      <a:pt x="135" y="101"/>
                      <a:pt x="135" y="101"/>
                    </a:cubicBezTo>
                    <a:close/>
                    <a:moveTo>
                      <a:pt x="137" y="98"/>
                    </a:moveTo>
                    <a:cubicBezTo>
                      <a:pt x="136" y="98"/>
                      <a:pt x="136" y="99"/>
                      <a:pt x="136" y="98"/>
                    </a:cubicBezTo>
                    <a:cubicBezTo>
                      <a:pt x="136" y="98"/>
                      <a:pt x="136" y="98"/>
                      <a:pt x="137" y="98"/>
                    </a:cubicBezTo>
                    <a:cubicBezTo>
                      <a:pt x="137" y="98"/>
                      <a:pt x="137" y="98"/>
                      <a:pt x="137" y="98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5"/>
                    </a:move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6"/>
                      <a:pt x="131" y="106"/>
                      <a:pt x="131" y="106"/>
                    </a:cubicBezTo>
                    <a:cubicBezTo>
                      <a:pt x="131" y="106"/>
                      <a:pt x="131" y="105"/>
                      <a:pt x="131" y="105"/>
                    </a:cubicBezTo>
                    <a:cubicBezTo>
                      <a:pt x="131" y="105"/>
                      <a:pt x="131" y="105"/>
                      <a:pt x="131" y="105"/>
                    </a:cubicBezTo>
                    <a:close/>
                    <a:moveTo>
                      <a:pt x="131" y="101"/>
                    </a:moveTo>
                    <a:cubicBezTo>
                      <a:pt x="131" y="101"/>
                      <a:pt x="131" y="101"/>
                      <a:pt x="130" y="101"/>
                    </a:cubicBezTo>
                    <a:cubicBezTo>
                      <a:pt x="130" y="101"/>
                      <a:pt x="130" y="101"/>
                      <a:pt x="131" y="101"/>
                    </a:cubicBezTo>
                    <a:cubicBezTo>
                      <a:pt x="131" y="101"/>
                      <a:pt x="130" y="101"/>
                      <a:pt x="131" y="101"/>
                    </a:cubicBezTo>
                    <a:close/>
                    <a:moveTo>
                      <a:pt x="126" y="39"/>
                    </a:move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6" y="40"/>
                      <a:pt x="126" y="39"/>
                      <a:pt x="126" y="40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6" y="40"/>
                      <a:pt x="126" y="39"/>
                      <a:pt x="126" y="39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5" y="39"/>
                      <a:pt x="125" y="38"/>
                      <a:pt x="125" y="39"/>
                    </a:cubicBezTo>
                    <a:cubicBezTo>
                      <a:pt x="125" y="39"/>
                      <a:pt x="125" y="39"/>
                      <a:pt x="125" y="38"/>
                    </a:cubicBezTo>
                    <a:cubicBezTo>
                      <a:pt x="125" y="39"/>
                      <a:pt x="125" y="39"/>
                      <a:pt x="125" y="38"/>
                    </a:cubicBezTo>
                    <a:close/>
                    <a:moveTo>
                      <a:pt x="131" y="98"/>
                    </a:move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ubicBezTo>
                      <a:pt x="131" y="98"/>
                      <a:pt x="131" y="98"/>
                      <a:pt x="131" y="98"/>
                    </a:cubicBezTo>
                    <a:close/>
                    <a:moveTo>
                      <a:pt x="111" y="117"/>
                    </a:moveTo>
                    <a:cubicBezTo>
                      <a:pt x="111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12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ubicBezTo>
                      <a:pt x="111" y="117"/>
                      <a:pt x="111" y="117"/>
                      <a:pt x="111" y="117"/>
                    </a:cubicBezTo>
                    <a:close/>
                    <a:moveTo>
                      <a:pt x="123" y="107"/>
                    </a:move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6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2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lose/>
                    <a:moveTo>
                      <a:pt x="123" y="106"/>
                    </a:moveTo>
                    <a:cubicBezTo>
                      <a:pt x="123" y="107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6"/>
                      <a:pt x="124" y="105"/>
                    </a:cubicBezTo>
                    <a:cubicBezTo>
                      <a:pt x="124" y="106"/>
                      <a:pt x="124" y="105"/>
                      <a:pt x="124" y="105"/>
                    </a:cubicBezTo>
                    <a:cubicBezTo>
                      <a:pt x="123" y="106"/>
                      <a:pt x="124" y="106"/>
                      <a:pt x="123" y="106"/>
                    </a:cubicBezTo>
                    <a:cubicBezTo>
                      <a:pt x="123" y="106"/>
                      <a:pt x="123" y="106"/>
                      <a:pt x="123" y="106"/>
                    </a:cubicBezTo>
                    <a:close/>
                    <a:moveTo>
                      <a:pt x="100" y="28"/>
                    </a:moveTo>
                    <a:cubicBezTo>
                      <a:pt x="101" y="29"/>
                      <a:pt x="101" y="29"/>
                      <a:pt x="101" y="29"/>
                    </a:cubicBezTo>
                    <a:cubicBezTo>
                      <a:pt x="100" y="29"/>
                      <a:pt x="101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0" y="29"/>
                      <a:pt x="100" y="28"/>
                      <a:pt x="100" y="28"/>
                    </a:cubicBezTo>
                    <a:close/>
                    <a:moveTo>
                      <a:pt x="102" y="29"/>
                    </a:moveTo>
                    <a:cubicBezTo>
                      <a:pt x="102" y="29"/>
                      <a:pt x="102" y="29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2" y="29"/>
                      <a:pt x="102" y="29"/>
                    </a:cubicBezTo>
                    <a:close/>
                    <a:moveTo>
                      <a:pt x="123" y="50"/>
                    </a:move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49"/>
                      <a:pt x="123" y="49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0"/>
                      <a:pt x="123" y="50"/>
                      <a:pt x="123" y="50"/>
                    </a:cubicBezTo>
                    <a:close/>
                    <a:moveTo>
                      <a:pt x="121" y="49"/>
                    </a:move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50"/>
                    </a:cubicBezTo>
                    <a:cubicBezTo>
                      <a:pt x="121" y="50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1236"/>
              <p:cNvSpPr>
                <a:spLocks/>
              </p:cNvSpPr>
              <p:nvPr/>
            </p:nvSpPr>
            <p:spPr bwMode="auto">
              <a:xfrm>
                <a:off x="6811" y="1119"/>
                <a:ext cx="12" cy="2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2 h 4"/>
                  <a:gd name="T12" fmla="*/ 2 w 2"/>
                  <a:gd name="T13" fmla="*/ 3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4 h 4"/>
                  <a:gd name="T20" fmla="*/ 2 w 2"/>
                  <a:gd name="T21" fmla="*/ 4 h 4"/>
                  <a:gd name="T22" fmla="*/ 2 w 2"/>
                  <a:gd name="T23" fmla="*/ 4 h 4"/>
                  <a:gd name="T24" fmla="*/ 2 w 2"/>
                  <a:gd name="T25" fmla="*/ 4 h 4"/>
                  <a:gd name="T26" fmla="*/ 2 w 2"/>
                  <a:gd name="T27" fmla="*/ 4 h 4"/>
                  <a:gd name="T28" fmla="*/ 2 w 2"/>
                  <a:gd name="T29" fmla="*/ 4 h 4"/>
                  <a:gd name="T30" fmla="*/ 2 w 2"/>
                  <a:gd name="T31" fmla="*/ 3 h 4"/>
                  <a:gd name="T32" fmla="*/ 1 w 2"/>
                  <a:gd name="T33" fmla="*/ 2 h 4"/>
                  <a:gd name="T34" fmla="*/ 1 w 2"/>
                  <a:gd name="T35" fmla="*/ 2 h 4"/>
                  <a:gd name="T36" fmla="*/ 0 w 2"/>
                  <a:gd name="T37" fmla="*/ 0 h 4"/>
                  <a:gd name="T38" fmla="*/ 0 w 2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1237"/>
              <p:cNvSpPr>
                <a:spLocks/>
              </p:cNvSpPr>
              <p:nvPr/>
            </p:nvSpPr>
            <p:spPr bwMode="auto">
              <a:xfrm>
                <a:off x="6787" y="1083"/>
                <a:ext cx="0" cy="6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238"/>
              <p:cNvSpPr>
                <a:spLocks noEditPoints="1"/>
              </p:cNvSpPr>
              <p:nvPr/>
            </p:nvSpPr>
            <p:spPr bwMode="auto">
              <a:xfrm>
                <a:off x="5977" y="921"/>
                <a:ext cx="234" cy="276"/>
              </a:xfrm>
              <a:custGeom>
                <a:avLst/>
                <a:gdLst>
                  <a:gd name="T0" fmla="*/ 17 w 39"/>
                  <a:gd name="T1" fmla="*/ 16 h 46"/>
                  <a:gd name="T2" fmla="*/ 8 w 39"/>
                  <a:gd name="T3" fmla="*/ 28 h 46"/>
                  <a:gd name="T4" fmla="*/ 0 w 39"/>
                  <a:gd name="T5" fmla="*/ 45 h 46"/>
                  <a:gd name="T6" fmla="*/ 1 w 39"/>
                  <a:gd name="T7" fmla="*/ 43 h 46"/>
                  <a:gd name="T8" fmla="*/ 1 w 39"/>
                  <a:gd name="T9" fmla="*/ 42 h 46"/>
                  <a:gd name="T10" fmla="*/ 3 w 39"/>
                  <a:gd name="T11" fmla="*/ 40 h 46"/>
                  <a:gd name="T12" fmla="*/ 3 w 39"/>
                  <a:gd name="T13" fmla="*/ 38 h 46"/>
                  <a:gd name="T14" fmla="*/ 3 w 39"/>
                  <a:gd name="T15" fmla="*/ 38 h 46"/>
                  <a:gd name="T16" fmla="*/ 4 w 39"/>
                  <a:gd name="T17" fmla="*/ 37 h 46"/>
                  <a:gd name="T18" fmla="*/ 4 w 39"/>
                  <a:gd name="T19" fmla="*/ 37 h 46"/>
                  <a:gd name="T20" fmla="*/ 6 w 39"/>
                  <a:gd name="T21" fmla="*/ 34 h 46"/>
                  <a:gd name="T22" fmla="*/ 7 w 39"/>
                  <a:gd name="T23" fmla="*/ 33 h 46"/>
                  <a:gd name="T24" fmla="*/ 9 w 39"/>
                  <a:gd name="T25" fmla="*/ 29 h 46"/>
                  <a:gd name="T26" fmla="*/ 9 w 39"/>
                  <a:gd name="T27" fmla="*/ 29 h 46"/>
                  <a:gd name="T28" fmla="*/ 11 w 39"/>
                  <a:gd name="T29" fmla="*/ 27 h 46"/>
                  <a:gd name="T30" fmla="*/ 11 w 39"/>
                  <a:gd name="T31" fmla="*/ 27 h 46"/>
                  <a:gd name="T32" fmla="*/ 23 w 39"/>
                  <a:gd name="T33" fmla="*/ 13 h 46"/>
                  <a:gd name="T34" fmla="*/ 29 w 39"/>
                  <a:gd name="T35" fmla="*/ 7 h 46"/>
                  <a:gd name="T36" fmla="*/ 31 w 39"/>
                  <a:gd name="T37" fmla="*/ 5 h 46"/>
                  <a:gd name="T38" fmla="*/ 33 w 39"/>
                  <a:gd name="T39" fmla="*/ 4 h 46"/>
                  <a:gd name="T40" fmla="*/ 34 w 39"/>
                  <a:gd name="T41" fmla="*/ 3 h 46"/>
                  <a:gd name="T42" fmla="*/ 36 w 39"/>
                  <a:gd name="T43" fmla="*/ 2 h 46"/>
                  <a:gd name="T44" fmla="*/ 38 w 39"/>
                  <a:gd name="T45" fmla="*/ 1 h 46"/>
                  <a:gd name="T46" fmla="*/ 38 w 39"/>
                  <a:gd name="T47" fmla="*/ 0 h 46"/>
                  <a:gd name="T48" fmla="*/ 38 w 39"/>
                  <a:gd name="T49" fmla="*/ 0 h 46"/>
                  <a:gd name="T50" fmla="*/ 39 w 39"/>
                  <a:gd name="T51" fmla="*/ 0 h 46"/>
                  <a:gd name="T52" fmla="*/ 38 w 39"/>
                  <a:gd name="T53" fmla="*/ 0 h 46"/>
                  <a:gd name="T54" fmla="*/ 36 w 39"/>
                  <a:gd name="T55" fmla="*/ 1 h 46"/>
                  <a:gd name="T56" fmla="*/ 36 w 39"/>
                  <a:gd name="T57" fmla="*/ 1 h 46"/>
                  <a:gd name="T58" fmla="*/ 37 w 39"/>
                  <a:gd name="T59" fmla="*/ 1 h 46"/>
                  <a:gd name="T60" fmla="*/ 30 w 39"/>
                  <a:gd name="T61" fmla="*/ 5 h 46"/>
                  <a:gd name="T62" fmla="*/ 26 w 39"/>
                  <a:gd name="T63" fmla="*/ 8 h 46"/>
                  <a:gd name="T64" fmla="*/ 20 w 39"/>
                  <a:gd name="T65" fmla="*/ 13 h 46"/>
                  <a:gd name="T66" fmla="*/ 36 w 39"/>
                  <a:gd name="T67" fmla="*/ 1 h 46"/>
                  <a:gd name="T68" fmla="*/ 35 w 39"/>
                  <a:gd name="T6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" h="46">
                    <a:moveTo>
                      <a:pt x="20" y="13"/>
                    </a:moveTo>
                    <a:cubicBezTo>
                      <a:pt x="20" y="13"/>
                      <a:pt x="18" y="15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4" y="20"/>
                      <a:pt x="11" y="23"/>
                      <a:pt x="8" y="28"/>
                    </a:cubicBezTo>
                    <a:cubicBezTo>
                      <a:pt x="5" y="33"/>
                      <a:pt x="2" y="39"/>
                      <a:pt x="0" y="46"/>
                    </a:cubicBezTo>
                    <a:cubicBezTo>
                      <a:pt x="0" y="46"/>
                      <a:pt x="0" y="45"/>
                      <a:pt x="0" y="45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1" y="44"/>
                      <a:pt x="1" y="43"/>
                      <a:pt x="1" y="43"/>
                    </a:cubicBezTo>
                    <a:cubicBezTo>
                      <a:pt x="1" y="43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1"/>
                      <a:pt x="2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9"/>
                      <a:pt x="3" y="39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4" y="38"/>
                      <a:pt x="4" y="38"/>
                    </a:cubicBezTo>
                    <a:cubicBezTo>
                      <a:pt x="4" y="37"/>
                      <a:pt x="4" y="38"/>
                      <a:pt x="4" y="37"/>
                    </a:cubicBezTo>
                    <a:cubicBezTo>
                      <a:pt x="4" y="38"/>
                      <a:pt x="4" y="37"/>
                      <a:pt x="4" y="37"/>
                    </a:cubicBezTo>
                    <a:cubicBezTo>
                      <a:pt x="4" y="36"/>
                      <a:pt x="4" y="37"/>
                      <a:pt x="4" y="37"/>
                    </a:cubicBezTo>
                    <a:cubicBezTo>
                      <a:pt x="5" y="36"/>
                      <a:pt x="6" y="35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3"/>
                    </a:cubicBezTo>
                    <a:cubicBezTo>
                      <a:pt x="7" y="33"/>
                      <a:pt x="8" y="31"/>
                      <a:pt x="7" y="33"/>
                    </a:cubicBezTo>
                    <a:cubicBezTo>
                      <a:pt x="8" y="31"/>
                      <a:pt x="8" y="31"/>
                      <a:pt x="9" y="30"/>
                    </a:cubicBezTo>
                    <a:cubicBezTo>
                      <a:pt x="9" y="30"/>
                      <a:pt x="9" y="30"/>
                      <a:pt x="9" y="29"/>
                    </a:cubicBezTo>
                    <a:cubicBezTo>
                      <a:pt x="9" y="30"/>
                      <a:pt x="9" y="29"/>
                      <a:pt x="10" y="29"/>
                    </a:cubicBezTo>
                    <a:cubicBezTo>
                      <a:pt x="10" y="29"/>
                      <a:pt x="9" y="29"/>
                      <a:pt x="9" y="29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5"/>
                      <a:pt x="14" y="22"/>
                      <a:pt x="16" y="20"/>
                    </a:cubicBezTo>
                    <a:cubicBezTo>
                      <a:pt x="18" y="17"/>
                      <a:pt x="20" y="15"/>
                      <a:pt x="23" y="13"/>
                    </a:cubicBezTo>
                    <a:cubicBezTo>
                      <a:pt x="25" y="11"/>
                      <a:pt x="27" y="9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6"/>
                      <a:pt x="31" y="6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5"/>
                      <a:pt x="31" y="5"/>
                      <a:pt x="32" y="5"/>
                    </a:cubicBezTo>
                    <a:cubicBezTo>
                      <a:pt x="32" y="5"/>
                      <a:pt x="32" y="4"/>
                      <a:pt x="33" y="4"/>
                    </a:cubicBezTo>
                    <a:cubicBezTo>
                      <a:pt x="33" y="4"/>
                      <a:pt x="33" y="4"/>
                      <a:pt x="34" y="4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2"/>
                      <a:pt x="35" y="2"/>
                      <a:pt x="36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8" y="1"/>
                      <a:pt x="38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1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1"/>
                      <a:pt x="36" y="1"/>
                    </a:cubicBezTo>
                    <a:cubicBezTo>
                      <a:pt x="36" y="1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5" y="1"/>
                      <a:pt x="32" y="3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7" y="7"/>
                      <a:pt x="26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9"/>
                      <a:pt x="22" y="11"/>
                      <a:pt x="20" y="13"/>
                    </a:cubicBezTo>
                    <a:close/>
                    <a:moveTo>
                      <a:pt x="35" y="2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5" y="2"/>
                      <a:pt x="35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1239"/>
              <p:cNvSpPr>
                <a:spLocks/>
              </p:cNvSpPr>
              <p:nvPr/>
            </p:nvSpPr>
            <p:spPr bwMode="auto">
              <a:xfrm>
                <a:off x="6019" y="1113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240"/>
              <p:cNvSpPr>
                <a:spLocks/>
              </p:cNvSpPr>
              <p:nvPr/>
            </p:nvSpPr>
            <p:spPr bwMode="auto">
              <a:xfrm>
                <a:off x="6217" y="915"/>
                <a:ext cx="6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1241"/>
              <p:cNvSpPr>
                <a:spLocks/>
              </p:cNvSpPr>
              <p:nvPr/>
            </p:nvSpPr>
            <p:spPr bwMode="auto">
              <a:xfrm>
                <a:off x="6775" y="1065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242"/>
              <p:cNvSpPr>
                <a:spLocks/>
              </p:cNvSpPr>
              <p:nvPr/>
            </p:nvSpPr>
            <p:spPr bwMode="auto">
              <a:xfrm>
                <a:off x="6781" y="1071"/>
                <a:ext cx="12" cy="18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0 h 3"/>
                  <a:gd name="T8" fmla="*/ 1 w 2"/>
                  <a:gd name="T9" fmla="*/ 1 h 3"/>
                  <a:gd name="T10" fmla="*/ 1 w 2"/>
                  <a:gd name="T11" fmla="*/ 1 h 3"/>
                  <a:gd name="T12" fmla="*/ 1 w 2"/>
                  <a:gd name="T13" fmla="*/ 2 h 3"/>
                  <a:gd name="T14" fmla="*/ 2 w 2"/>
                  <a:gd name="T15" fmla="*/ 3 h 3"/>
                  <a:gd name="T16" fmla="*/ 2 w 2"/>
                  <a:gd name="T17" fmla="*/ 2 h 3"/>
                  <a:gd name="T18" fmla="*/ 2 w 2"/>
                  <a:gd name="T19" fmla="*/ 3 h 3"/>
                  <a:gd name="T20" fmla="*/ 1 w 2"/>
                  <a:gd name="T21" fmla="*/ 2 h 3"/>
                  <a:gd name="T22" fmla="*/ 1 w 2"/>
                  <a:gd name="T23" fmla="*/ 2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1243"/>
              <p:cNvSpPr>
                <a:spLocks/>
              </p:cNvSpPr>
              <p:nvPr/>
            </p:nvSpPr>
            <p:spPr bwMode="auto">
              <a:xfrm>
                <a:off x="6793" y="1089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1244"/>
              <p:cNvSpPr>
                <a:spLocks/>
              </p:cNvSpPr>
              <p:nvPr/>
            </p:nvSpPr>
            <p:spPr bwMode="auto">
              <a:xfrm>
                <a:off x="6799" y="1101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1245"/>
              <p:cNvSpPr>
                <a:spLocks/>
              </p:cNvSpPr>
              <p:nvPr/>
            </p:nvSpPr>
            <p:spPr bwMode="auto">
              <a:xfrm>
                <a:off x="6805" y="110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Oval 1246"/>
              <p:cNvSpPr>
                <a:spLocks noChangeArrowheads="1"/>
              </p:cNvSpPr>
              <p:nvPr/>
            </p:nvSpPr>
            <p:spPr bwMode="auto">
              <a:xfrm>
                <a:off x="6811" y="1119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1247"/>
              <p:cNvSpPr>
                <a:spLocks/>
              </p:cNvSpPr>
              <p:nvPr/>
            </p:nvSpPr>
            <p:spPr bwMode="auto">
              <a:xfrm>
                <a:off x="6805" y="111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1248"/>
              <p:cNvSpPr>
                <a:spLocks/>
              </p:cNvSpPr>
              <p:nvPr/>
            </p:nvSpPr>
            <p:spPr bwMode="auto">
              <a:xfrm>
                <a:off x="6853" y="122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0 w 1"/>
                  <a:gd name="T11" fmla="*/ 3 h 3"/>
                  <a:gd name="T12" fmla="*/ 1 w 1"/>
                  <a:gd name="T13" fmla="*/ 3 h 3"/>
                  <a:gd name="T14" fmla="*/ 1 w 1"/>
                  <a:gd name="T15" fmla="*/ 3 h 3"/>
                  <a:gd name="T16" fmla="*/ 0 w 1"/>
                  <a:gd name="T17" fmla="*/ 3 h 3"/>
                  <a:gd name="T18" fmla="*/ 0 w 1"/>
                  <a:gd name="T19" fmla="*/ 2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0 h 3"/>
                  <a:gd name="T26" fmla="*/ 0 w 1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1249"/>
              <p:cNvSpPr>
                <a:spLocks/>
              </p:cNvSpPr>
              <p:nvPr/>
            </p:nvSpPr>
            <p:spPr bwMode="auto">
              <a:xfrm>
                <a:off x="6853" y="1245"/>
                <a:ext cx="6" cy="1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1250"/>
              <p:cNvSpPr>
                <a:spLocks/>
              </p:cNvSpPr>
              <p:nvPr/>
            </p:nvSpPr>
            <p:spPr bwMode="auto">
              <a:xfrm>
                <a:off x="6847" y="1263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1251"/>
              <p:cNvSpPr>
                <a:spLocks/>
              </p:cNvSpPr>
              <p:nvPr/>
            </p:nvSpPr>
            <p:spPr bwMode="auto">
              <a:xfrm>
                <a:off x="6823" y="129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1252"/>
              <p:cNvSpPr>
                <a:spLocks/>
              </p:cNvSpPr>
              <p:nvPr/>
            </p:nvSpPr>
            <p:spPr bwMode="auto">
              <a:xfrm>
                <a:off x="6211" y="1611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1253"/>
              <p:cNvSpPr>
                <a:spLocks/>
              </p:cNvSpPr>
              <p:nvPr/>
            </p:nvSpPr>
            <p:spPr bwMode="auto">
              <a:xfrm>
                <a:off x="6289" y="1665"/>
                <a:ext cx="108" cy="30"/>
              </a:xfrm>
              <a:custGeom>
                <a:avLst/>
                <a:gdLst>
                  <a:gd name="T0" fmla="*/ 14 w 18"/>
                  <a:gd name="T1" fmla="*/ 4 h 5"/>
                  <a:gd name="T2" fmla="*/ 14 w 18"/>
                  <a:gd name="T3" fmla="*/ 4 h 5"/>
                  <a:gd name="T4" fmla="*/ 16 w 18"/>
                  <a:gd name="T5" fmla="*/ 5 h 5"/>
                  <a:gd name="T6" fmla="*/ 18 w 18"/>
                  <a:gd name="T7" fmla="*/ 5 h 5"/>
                  <a:gd name="T8" fmla="*/ 16 w 18"/>
                  <a:gd name="T9" fmla="*/ 5 h 5"/>
                  <a:gd name="T10" fmla="*/ 16 w 18"/>
                  <a:gd name="T11" fmla="*/ 5 h 5"/>
                  <a:gd name="T12" fmla="*/ 8 w 18"/>
                  <a:gd name="T13" fmla="*/ 3 h 5"/>
                  <a:gd name="T14" fmla="*/ 0 w 18"/>
                  <a:gd name="T15" fmla="*/ 0 h 5"/>
                  <a:gd name="T16" fmla="*/ 0 w 18"/>
                  <a:gd name="T17" fmla="*/ 0 h 5"/>
                  <a:gd name="T18" fmla="*/ 1 w 18"/>
                  <a:gd name="T19" fmla="*/ 0 h 5"/>
                  <a:gd name="T20" fmla="*/ 1 w 18"/>
                  <a:gd name="T21" fmla="*/ 0 h 5"/>
                  <a:gd name="T22" fmla="*/ 1 w 18"/>
                  <a:gd name="T23" fmla="*/ 0 h 5"/>
                  <a:gd name="T24" fmla="*/ 0 w 18"/>
                  <a:gd name="T25" fmla="*/ 0 h 5"/>
                  <a:gd name="T26" fmla="*/ 0 w 18"/>
                  <a:gd name="T27" fmla="*/ 0 h 5"/>
                  <a:gd name="T28" fmla="*/ 0 w 18"/>
                  <a:gd name="T29" fmla="*/ 0 h 5"/>
                  <a:gd name="T30" fmla="*/ 1 w 18"/>
                  <a:gd name="T31" fmla="*/ 0 h 5"/>
                  <a:gd name="T32" fmla="*/ 1 w 18"/>
                  <a:gd name="T33" fmla="*/ 0 h 5"/>
                  <a:gd name="T34" fmla="*/ 1 w 18"/>
                  <a:gd name="T35" fmla="*/ 0 h 5"/>
                  <a:gd name="T36" fmla="*/ 2 w 18"/>
                  <a:gd name="T37" fmla="*/ 1 h 5"/>
                  <a:gd name="T38" fmla="*/ 2 w 18"/>
                  <a:gd name="T39" fmla="*/ 0 h 5"/>
                  <a:gd name="T40" fmla="*/ 2 w 18"/>
                  <a:gd name="T41" fmla="*/ 1 h 5"/>
                  <a:gd name="T42" fmla="*/ 3 w 18"/>
                  <a:gd name="T43" fmla="*/ 1 h 5"/>
                  <a:gd name="T44" fmla="*/ 3 w 18"/>
                  <a:gd name="T45" fmla="*/ 1 h 5"/>
                  <a:gd name="T46" fmla="*/ 5 w 18"/>
                  <a:gd name="T47" fmla="*/ 2 h 5"/>
                  <a:gd name="T48" fmla="*/ 6 w 18"/>
                  <a:gd name="T49" fmla="*/ 2 h 5"/>
                  <a:gd name="T50" fmla="*/ 7 w 18"/>
                  <a:gd name="T51" fmla="*/ 3 h 5"/>
                  <a:gd name="T52" fmla="*/ 8 w 18"/>
                  <a:gd name="T53" fmla="*/ 3 h 5"/>
                  <a:gd name="T54" fmla="*/ 9 w 18"/>
                  <a:gd name="T55" fmla="*/ 3 h 5"/>
                  <a:gd name="T56" fmla="*/ 9 w 18"/>
                  <a:gd name="T57" fmla="*/ 3 h 5"/>
                  <a:gd name="T58" fmla="*/ 10 w 18"/>
                  <a:gd name="T59" fmla="*/ 3 h 5"/>
                  <a:gd name="T60" fmla="*/ 11 w 18"/>
                  <a:gd name="T61" fmla="*/ 3 h 5"/>
                  <a:gd name="T62" fmla="*/ 12 w 18"/>
                  <a:gd name="T63" fmla="*/ 4 h 5"/>
                  <a:gd name="T64" fmla="*/ 12 w 18"/>
                  <a:gd name="T65" fmla="*/ 4 h 5"/>
                  <a:gd name="T66" fmla="*/ 13 w 18"/>
                  <a:gd name="T67" fmla="*/ 4 h 5"/>
                  <a:gd name="T68" fmla="*/ 14 w 18"/>
                  <a:gd name="T6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5"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7" y="5"/>
                      <a:pt x="17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3" y="5"/>
                      <a:pt x="11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1254"/>
              <p:cNvSpPr>
                <a:spLocks/>
              </p:cNvSpPr>
              <p:nvPr/>
            </p:nvSpPr>
            <p:spPr bwMode="auto">
              <a:xfrm>
                <a:off x="6217" y="1617"/>
                <a:ext cx="6" cy="6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1255"/>
              <p:cNvSpPr>
                <a:spLocks/>
              </p:cNvSpPr>
              <p:nvPr/>
            </p:nvSpPr>
            <p:spPr bwMode="auto">
              <a:xfrm>
                <a:off x="6235" y="1629"/>
                <a:ext cx="12" cy="1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  <a:gd name="T8" fmla="*/ 1 w 2"/>
                  <a:gd name="T9" fmla="*/ 1 h 2"/>
                  <a:gd name="T10" fmla="*/ 0 w 2"/>
                  <a:gd name="T11" fmla="*/ 1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1256"/>
              <p:cNvSpPr>
                <a:spLocks/>
              </p:cNvSpPr>
              <p:nvPr/>
            </p:nvSpPr>
            <p:spPr bwMode="auto">
              <a:xfrm>
                <a:off x="6259" y="16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1257"/>
              <p:cNvSpPr>
                <a:spLocks/>
              </p:cNvSpPr>
              <p:nvPr/>
            </p:nvSpPr>
            <p:spPr bwMode="auto">
              <a:xfrm>
                <a:off x="6763" y="1155"/>
                <a:ext cx="0" cy="6"/>
              </a:xfrm>
              <a:custGeom>
                <a:avLst/>
                <a:gdLst>
                  <a:gd name="T0" fmla="*/ 1 h 1"/>
                  <a:gd name="T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1258"/>
              <p:cNvSpPr>
                <a:spLocks/>
              </p:cNvSpPr>
              <p:nvPr/>
            </p:nvSpPr>
            <p:spPr bwMode="auto">
              <a:xfrm>
                <a:off x="6769" y="1185"/>
                <a:ext cx="0" cy="6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1259"/>
              <p:cNvSpPr>
                <a:spLocks/>
              </p:cNvSpPr>
              <p:nvPr/>
            </p:nvSpPr>
            <p:spPr bwMode="auto">
              <a:xfrm>
                <a:off x="6685" y="1197"/>
                <a:ext cx="6" cy="1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0 h 3"/>
                  <a:gd name="T14" fmla="*/ 0 w 1"/>
                  <a:gd name="T15" fmla="*/ 0 h 3"/>
                  <a:gd name="T16" fmla="*/ 0 w 1"/>
                  <a:gd name="T17" fmla="*/ 0 h 3"/>
                  <a:gd name="T18" fmla="*/ 0 w 1"/>
                  <a:gd name="T19" fmla="*/ 0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1 h 3"/>
                  <a:gd name="T26" fmla="*/ 0 w 1"/>
                  <a:gd name="T27" fmla="*/ 1 h 3"/>
                  <a:gd name="T28" fmla="*/ 1 w 1"/>
                  <a:gd name="T29" fmla="*/ 1 h 3"/>
                  <a:gd name="T30" fmla="*/ 0 w 1"/>
                  <a:gd name="T31" fmla="*/ 1 h 3"/>
                  <a:gd name="T32" fmla="*/ 1 w 1"/>
                  <a:gd name="T33" fmla="*/ 1 h 3"/>
                  <a:gd name="T34" fmla="*/ 1 w 1"/>
                  <a:gd name="T35" fmla="*/ 1 h 3"/>
                  <a:gd name="T36" fmla="*/ 1 w 1"/>
                  <a:gd name="T37" fmla="*/ 2 h 3"/>
                  <a:gd name="T38" fmla="*/ 1 w 1"/>
                  <a:gd name="T39" fmla="*/ 2 h 3"/>
                  <a:gd name="T40" fmla="*/ 1 w 1"/>
                  <a:gd name="T41" fmla="*/ 3 h 3"/>
                  <a:gd name="T42" fmla="*/ 1 w 1"/>
                  <a:gd name="T43" fmla="*/ 3 h 3"/>
                  <a:gd name="T44" fmla="*/ 1 w 1"/>
                  <a:gd name="T45" fmla="*/ 2 h 3"/>
                  <a:gd name="T46" fmla="*/ 1 w 1"/>
                  <a:gd name="T47" fmla="*/ 2 h 3"/>
                  <a:gd name="T48" fmla="*/ 1 w 1"/>
                  <a:gd name="T49" fmla="*/ 2 h 3"/>
                  <a:gd name="T50" fmla="*/ 1 w 1"/>
                  <a:gd name="T51" fmla="*/ 2 h 3"/>
                  <a:gd name="T52" fmla="*/ 1 w 1"/>
                  <a:gd name="T53" fmla="*/ 2 h 3"/>
                  <a:gd name="T54" fmla="*/ 0 w 1"/>
                  <a:gd name="T55" fmla="*/ 2 h 3"/>
                  <a:gd name="T56" fmla="*/ 0 w 1"/>
                  <a:gd name="T57" fmla="*/ 1 h 3"/>
                  <a:gd name="T58" fmla="*/ 0 w 1"/>
                  <a:gd name="T59" fmla="*/ 0 h 3"/>
                  <a:gd name="T60" fmla="*/ 0 w 1"/>
                  <a:gd name="T61" fmla="*/ 0 h 3"/>
                  <a:gd name="T62" fmla="*/ 0 w 1"/>
                  <a:gd name="T63" fmla="*/ 0 h 3"/>
                  <a:gd name="T64" fmla="*/ 0 w 1"/>
                  <a:gd name="T6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1260"/>
              <p:cNvSpPr>
                <a:spLocks/>
              </p:cNvSpPr>
              <p:nvPr/>
            </p:nvSpPr>
            <p:spPr bwMode="auto">
              <a:xfrm>
                <a:off x="6679" y="1209"/>
                <a:ext cx="6" cy="6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1261"/>
              <p:cNvSpPr>
                <a:spLocks/>
              </p:cNvSpPr>
              <p:nvPr/>
            </p:nvSpPr>
            <p:spPr bwMode="auto">
              <a:xfrm>
                <a:off x="5941" y="1491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1262"/>
              <p:cNvSpPr>
                <a:spLocks/>
              </p:cNvSpPr>
              <p:nvPr/>
            </p:nvSpPr>
            <p:spPr bwMode="auto">
              <a:xfrm>
                <a:off x="5929" y="1287"/>
                <a:ext cx="0" cy="6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1263"/>
              <p:cNvSpPr>
                <a:spLocks/>
              </p:cNvSpPr>
              <p:nvPr/>
            </p:nvSpPr>
            <p:spPr bwMode="auto">
              <a:xfrm>
                <a:off x="5965" y="843"/>
                <a:ext cx="342" cy="300"/>
              </a:xfrm>
              <a:custGeom>
                <a:avLst/>
                <a:gdLst>
                  <a:gd name="T0" fmla="*/ 57 w 57"/>
                  <a:gd name="T1" fmla="*/ 0 h 50"/>
                  <a:gd name="T2" fmla="*/ 53 w 57"/>
                  <a:gd name="T3" fmla="*/ 1 h 50"/>
                  <a:gd name="T4" fmla="*/ 49 w 57"/>
                  <a:gd name="T5" fmla="*/ 2 h 50"/>
                  <a:gd name="T6" fmla="*/ 37 w 57"/>
                  <a:gd name="T7" fmla="*/ 8 h 50"/>
                  <a:gd name="T8" fmla="*/ 21 w 57"/>
                  <a:gd name="T9" fmla="*/ 20 h 50"/>
                  <a:gd name="T10" fmla="*/ 10 w 57"/>
                  <a:gd name="T11" fmla="*/ 32 h 50"/>
                  <a:gd name="T12" fmla="*/ 2 w 57"/>
                  <a:gd name="T13" fmla="*/ 47 h 50"/>
                  <a:gd name="T14" fmla="*/ 1 w 57"/>
                  <a:gd name="T15" fmla="*/ 49 h 50"/>
                  <a:gd name="T16" fmla="*/ 0 w 57"/>
                  <a:gd name="T17" fmla="*/ 50 h 50"/>
                  <a:gd name="T18" fmla="*/ 1 w 57"/>
                  <a:gd name="T19" fmla="*/ 47 h 50"/>
                  <a:gd name="T20" fmla="*/ 10 w 57"/>
                  <a:gd name="T21" fmla="*/ 31 h 50"/>
                  <a:gd name="T22" fmla="*/ 31 w 57"/>
                  <a:gd name="T23" fmla="*/ 10 h 50"/>
                  <a:gd name="T24" fmla="*/ 39 w 57"/>
                  <a:gd name="T25" fmla="*/ 5 h 50"/>
                  <a:gd name="T26" fmla="*/ 47 w 57"/>
                  <a:gd name="T27" fmla="*/ 2 h 50"/>
                  <a:gd name="T28" fmla="*/ 53 w 57"/>
                  <a:gd name="T29" fmla="*/ 0 h 50"/>
                  <a:gd name="T30" fmla="*/ 57 w 57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50">
                    <a:moveTo>
                      <a:pt x="57" y="0"/>
                    </a:moveTo>
                    <a:cubicBezTo>
                      <a:pt x="56" y="0"/>
                      <a:pt x="54" y="1"/>
                      <a:pt x="53" y="1"/>
                    </a:cubicBezTo>
                    <a:cubicBezTo>
                      <a:pt x="52" y="2"/>
                      <a:pt x="51" y="2"/>
                      <a:pt x="49" y="2"/>
                    </a:cubicBezTo>
                    <a:cubicBezTo>
                      <a:pt x="45" y="4"/>
                      <a:pt x="41" y="6"/>
                      <a:pt x="37" y="8"/>
                    </a:cubicBezTo>
                    <a:cubicBezTo>
                      <a:pt x="31" y="11"/>
                      <a:pt x="26" y="15"/>
                      <a:pt x="21" y="20"/>
                    </a:cubicBezTo>
                    <a:cubicBezTo>
                      <a:pt x="17" y="23"/>
                      <a:pt x="14" y="27"/>
                      <a:pt x="10" y="32"/>
                    </a:cubicBezTo>
                    <a:cubicBezTo>
                      <a:pt x="7" y="37"/>
                      <a:pt x="4" y="42"/>
                      <a:pt x="2" y="47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0" y="50"/>
                      <a:pt x="0" y="50"/>
                    </a:cubicBezTo>
                    <a:cubicBezTo>
                      <a:pt x="0" y="49"/>
                      <a:pt x="1" y="48"/>
                      <a:pt x="1" y="47"/>
                    </a:cubicBezTo>
                    <a:cubicBezTo>
                      <a:pt x="3" y="42"/>
                      <a:pt x="7" y="36"/>
                      <a:pt x="10" y="31"/>
                    </a:cubicBezTo>
                    <a:cubicBezTo>
                      <a:pt x="16" y="23"/>
                      <a:pt x="22" y="16"/>
                      <a:pt x="31" y="10"/>
                    </a:cubicBezTo>
                    <a:cubicBezTo>
                      <a:pt x="34" y="8"/>
                      <a:pt x="36" y="7"/>
                      <a:pt x="39" y="5"/>
                    </a:cubicBezTo>
                    <a:cubicBezTo>
                      <a:pt x="42" y="4"/>
                      <a:pt x="44" y="3"/>
                      <a:pt x="47" y="2"/>
                    </a:cubicBezTo>
                    <a:cubicBezTo>
                      <a:pt x="49" y="2"/>
                      <a:pt x="51" y="1"/>
                      <a:pt x="53" y="0"/>
                    </a:cubicBezTo>
                    <a:cubicBezTo>
                      <a:pt x="54" y="0"/>
                      <a:pt x="55" y="0"/>
                      <a:pt x="5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1264"/>
              <p:cNvSpPr>
                <a:spLocks/>
              </p:cNvSpPr>
              <p:nvPr/>
            </p:nvSpPr>
            <p:spPr bwMode="auto">
              <a:xfrm>
                <a:off x="6799" y="1107"/>
                <a:ext cx="6" cy="6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3" name="椭圆 12"/>
            <p:cNvSpPr/>
            <p:nvPr/>
          </p:nvSpPr>
          <p:spPr>
            <a:xfrm rot="18073056" flipH="1">
              <a:off x="1375303" y="2669694"/>
              <a:ext cx="2431531" cy="2431533"/>
            </a:xfrm>
            <a:prstGeom prst="ellipse">
              <a:avLst/>
            </a:prstGeom>
            <a:blipFill dpi="0" rotWithShape="0">
              <a:blip r:embed="rId3"/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2933203" y="1851653"/>
            <a:ext cx="8251753" cy="868534"/>
            <a:chOff x="3561854" y="1485901"/>
            <a:chExt cx="7734796" cy="868534"/>
          </a:xfrm>
        </p:grpSpPr>
        <p:grpSp>
          <p:nvGrpSpPr>
            <p:cNvPr id="78" name="组合 77"/>
            <p:cNvGrpSpPr/>
            <p:nvPr/>
          </p:nvGrpSpPr>
          <p:grpSpPr>
            <a:xfrm>
              <a:off x="3561854" y="1485901"/>
              <a:ext cx="893222" cy="868534"/>
              <a:chOff x="3561854" y="1485901"/>
              <a:chExt cx="893222" cy="868534"/>
            </a:xfrm>
          </p:grpSpPr>
          <p:grpSp>
            <p:nvGrpSpPr>
              <p:cNvPr id="80" name="组合 79"/>
              <p:cNvGrpSpPr/>
              <p:nvPr/>
            </p:nvGrpSpPr>
            <p:grpSpPr>
              <a:xfrm>
                <a:off x="3561854" y="1485901"/>
                <a:ext cx="893222" cy="868534"/>
                <a:chOff x="1744436" y="3966256"/>
                <a:chExt cx="1550988" cy="1508125"/>
              </a:xfrm>
            </p:grpSpPr>
            <p:sp>
              <p:nvSpPr>
                <p:cNvPr id="82" name="Freeform 5"/>
                <p:cNvSpPr>
                  <a:spLocks noEditPoints="1"/>
                </p:cNvSpPr>
                <p:nvPr/>
              </p:nvSpPr>
              <p:spPr bwMode="auto">
                <a:xfrm>
                  <a:off x="1744436" y="3966256"/>
                  <a:ext cx="1550988" cy="1508125"/>
                </a:xfrm>
                <a:custGeom>
                  <a:avLst/>
                  <a:gdLst>
                    <a:gd name="T0" fmla="*/ 0 w 230"/>
                    <a:gd name="T1" fmla="*/ 107 h 224"/>
                    <a:gd name="T2" fmla="*/ 30 w 230"/>
                    <a:gd name="T3" fmla="*/ 46 h 224"/>
                    <a:gd name="T4" fmla="*/ 90 w 230"/>
                    <a:gd name="T5" fmla="*/ 4 h 224"/>
                    <a:gd name="T6" fmla="*/ 128 w 230"/>
                    <a:gd name="T7" fmla="*/ 2 h 224"/>
                    <a:gd name="T8" fmla="*/ 187 w 230"/>
                    <a:gd name="T9" fmla="*/ 26 h 224"/>
                    <a:gd name="T10" fmla="*/ 227 w 230"/>
                    <a:gd name="T11" fmla="*/ 94 h 224"/>
                    <a:gd name="T12" fmla="*/ 221 w 230"/>
                    <a:gd name="T13" fmla="*/ 148 h 224"/>
                    <a:gd name="T14" fmla="*/ 190 w 230"/>
                    <a:gd name="T15" fmla="*/ 196 h 224"/>
                    <a:gd name="T16" fmla="*/ 177 w 230"/>
                    <a:gd name="T17" fmla="*/ 210 h 224"/>
                    <a:gd name="T18" fmla="*/ 146 w 230"/>
                    <a:gd name="T19" fmla="*/ 224 h 224"/>
                    <a:gd name="T20" fmla="*/ 144 w 230"/>
                    <a:gd name="T21" fmla="*/ 216 h 224"/>
                    <a:gd name="T22" fmla="*/ 182 w 230"/>
                    <a:gd name="T23" fmla="*/ 192 h 224"/>
                    <a:gd name="T24" fmla="*/ 194 w 230"/>
                    <a:gd name="T25" fmla="*/ 180 h 224"/>
                    <a:gd name="T26" fmla="*/ 210 w 230"/>
                    <a:gd name="T27" fmla="*/ 141 h 224"/>
                    <a:gd name="T28" fmla="*/ 214 w 230"/>
                    <a:gd name="T29" fmla="*/ 134 h 224"/>
                    <a:gd name="T30" fmla="*/ 206 w 230"/>
                    <a:gd name="T31" fmla="*/ 115 h 224"/>
                    <a:gd name="T32" fmla="*/ 180 w 230"/>
                    <a:gd name="T33" fmla="*/ 60 h 224"/>
                    <a:gd name="T34" fmla="*/ 119 w 230"/>
                    <a:gd name="T35" fmla="*/ 26 h 224"/>
                    <a:gd name="T36" fmla="*/ 29 w 230"/>
                    <a:gd name="T37" fmla="*/ 65 h 224"/>
                    <a:gd name="T38" fmla="*/ 14 w 230"/>
                    <a:gd name="T39" fmla="*/ 122 h 224"/>
                    <a:gd name="T40" fmla="*/ 14 w 230"/>
                    <a:gd name="T41" fmla="*/ 129 h 224"/>
                    <a:gd name="T42" fmla="*/ 7 w 230"/>
                    <a:gd name="T43" fmla="*/ 104 h 224"/>
                    <a:gd name="T44" fmla="*/ 0 w 230"/>
                    <a:gd name="T45" fmla="*/ 107 h 224"/>
                    <a:gd name="T46" fmla="*/ 214 w 230"/>
                    <a:gd name="T47" fmla="*/ 106 h 224"/>
                    <a:gd name="T48" fmla="*/ 204 w 230"/>
                    <a:gd name="T49" fmla="*/ 66 h 224"/>
                    <a:gd name="T50" fmla="*/ 169 w 230"/>
                    <a:gd name="T51" fmla="*/ 28 h 224"/>
                    <a:gd name="T52" fmla="*/ 139 w 230"/>
                    <a:gd name="T53" fmla="*/ 14 h 224"/>
                    <a:gd name="T54" fmla="*/ 107 w 230"/>
                    <a:gd name="T55" fmla="*/ 16 h 224"/>
                    <a:gd name="T56" fmla="*/ 171 w 230"/>
                    <a:gd name="T57" fmla="*/ 42 h 224"/>
                    <a:gd name="T58" fmla="*/ 199 w 230"/>
                    <a:gd name="T59" fmla="*/ 75 h 224"/>
                    <a:gd name="T60" fmla="*/ 207 w 230"/>
                    <a:gd name="T61" fmla="*/ 90 h 224"/>
                    <a:gd name="T62" fmla="*/ 214 w 230"/>
                    <a:gd name="T63" fmla="*/ 106 h 224"/>
                    <a:gd name="T64" fmla="*/ 217 w 230"/>
                    <a:gd name="T65" fmla="*/ 120 h 224"/>
                    <a:gd name="T66" fmla="*/ 218 w 230"/>
                    <a:gd name="T67" fmla="*/ 120 h 224"/>
                    <a:gd name="T68" fmla="*/ 218 w 230"/>
                    <a:gd name="T69" fmla="*/ 119 h 224"/>
                    <a:gd name="T70" fmla="*/ 217 w 230"/>
                    <a:gd name="T71" fmla="*/ 120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30" h="224">
                      <a:moveTo>
                        <a:pt x="0" y="107"/>
                      </a:moveTo>
                      <a:cubicBezTo>
                        <a:pt x="9" y="86"/>
                        <a:pt x="15" y="64"/>
                        <a:pt x="30" y="46"/>
                      </a:cubicBezTo>
                      <a:cubicBezTo>
                        <a:pt x="46" y="26"/>
                        <a:pt x="65" y="11"/>
                        <a:pt x="90" y="4"/>
                      </a:cubicBezTo>
                      <a:cubicBezTo>
                        <a:pt x="103" y="0"/>
                        <a:pt x="116" y="1"/>
                        <a:pt x="128" y="2"/>
                      </a:cubicBezTo>
                      <a:cubicBezTo>
                        <a:pt x="150" y="4"/>
                        <a:pt x="171" y="11"/>
                        <a:pt x="187" y="26"/>
                      </a:cubicBezTo>
                      <a:cubicBezTo>
                        <a:pt x="208" y="45"/>
                        <a:pt x="222" y="67"/>
                        <a:pt x="227" y="94"/>
                      </a:cubicBezTo>
                      <a:cubicBezTo>
                        <a:pt x="230" y="113"/>
                        <a:pt x="227" y="131"/>
                        <a:pt x="221" y="148"/>
                      </a:cubicBezTo>
                      <a:cubicBezTo>
                        <a:pt x="214" y="166"/>
                        <a:pt x="204" y="182"/>
                        <a:pt x="190" y="196"/>
                      </a:cubicBezTo>
                      <a:cubicBezTo>
                        <a:pt x="186" y="201"/>
                        <a:pt x="181" y="206"/>
                        <a:pt x="177" y="210"/>
                      </a:cubicBezTo>
                      <a:cubicBezTo>
                        <a:pt x="169" y="220"/>
                        <a:pt x="159" y="224"/>
                        <a:pt x="146" y="224"/>
                      </a:cubicBezTo>
                      <a:cubicBezTo>
                        <a:pt x="145" y="221"/>
                        <a:pt x="145" y="218"/>
                        <a:pt x="144" y="216"/>
                      </a:cubicBezTo>
                      <a:cubicBezTo>
                        <a:pt x="157" y="207"/>
                        <a:pt x="170" y="200"/>
                        <a:pt x="182" y="192"/>
                      </a:cubicBezTo>
                      <a:cubicBezTo>
                        <a:pt x="187" y="189"/>
                        <a:pt x="191" y="185"/>
                        <a:pt x="194" y="180"/>
                      </a:cubicBezTo>
                      <a:cubicBezTo>
                        <a:pt x="200" y="167"/>
                        <a:pt x="208" y="155"/>
                        <a:pt x="210" y="141"/>
                      </a:cubicBezTo>
                      <a:cubicBezTo>
                        <a:pt x="210" y="139"/>
                        <a:pt x="212" y="137"/>
                        <a:pt x="214" y="134"/>
                      </a:cubicBezTo>
                      <a:cubicBezTo>
                        <a:pt x="207" y="130"/>
                        <a:pt x="206" y="122"/>
                        <a:pt x="206" y="115"/>
                      </a:cubicBezTo>
                      <a:cubicBezTo>
                        <a:pt x="204" y="93"/>
                        <a:pt x="194" y="75"/>
                        <a:pt x="180" y="60"/>
                      </a:cubicBezTo>
                      <a:cubicBezTo>
                        <a:pt x="164" y="43"/>
                        <a:pt x="144" y="28"/>
                        <a:pt x="119" y="26"/>
                      </a:cubicBezTo>
                      <a:cubicBezTo>
                        <a:pt x="83" y="23"/>
                        <a:pt x="50" y="33"/>
                        <a:pt x="29" y="65"/>
                      </a:cubicBezTo>
                      <a:cubicBezTo>
                        <a:pt x="17" y="82"/>
                        <a:pt x="14" y="102"/>
                        <a:pt x="14" y="122"/>
                      </a:cubicBezTo>
                      <a:cubicBezTo>
                        <a:pt x="14" y="123"/>
                        <a:pt x="14" y="125"/>
                        <a:pt x="14" y="129"/>
                      </a:cubicBezTo>
                      <a:cubicBezTo>
                        <a:pt x="7" y="120"/>
                        <a:pt x="12" y="111"/>
                        <a:pt x="7" y="104"/>
                      </a:cubicBezTo>
                      <a:cubicBezTo>
                        <a:pt x="5" y="105"/>
                        <a:pt x="3" y="106"/>
                        <a:pt x="0" y="107"/>
                      </a:cubicBezTo>
                      <a:close/>
                      <a:moveTo>
                        <a:pt x="214" y="106"/>
                      </a:moveTo>
                      <a:cubicBezTo>
                        <a:pt x="214" y="91"/>
                        <a:pt x="211" y="78"/>
                        <a:pt x="204" y="66"/>
                      </a:cubicBezTo>
                      <a:cubicBezTo>
                        <a:pt x="195" y="50"/>
                        <a:pt x="183" y="38"/>
                        <a:pt x="169" y="28"/>
                      </a:cubicBezTo>
                      <a:cubicBezTo>
                        <a:pt x="160" y="22"/>
                        <a:pt x="150" y="15"/>
                        <a:pt x="139" y="14"/>
                      </a:cubicBezTo>
                      <a:cubicBezTo>
                        <a:pt x="128" y="13"/>
                        <a:pt x="117" y="14"/>
                        <a:pt x="107" y="16"/>
                      </a:cubicBezTo>
                      <a:cubicBezTo>
                        <a:pt x="131" y="19"/>
                        <a:pt x="152" y="28"/>
                        <a:pt x="171" y="42"/>
                      </a:cubicBezTo>
                      <a:cubicBezTo>
                        <a:pt x="182" y="51"/>
                        <a:pt x="193" y="60"/>
                        <a:pt x="199" y="75"/>
                      </a:cubicBezTo>
                      <a:cubicBezTo>
                        <a:pt x="201" y="80"/>
                        <a:pt x="205" y="85"/>
                        <a:pt x="207" y="90"/>
                      </a:cubicBezTo>
                      <a:cubicBezTo>
                        <a:pt x="210" y="95"/>
                        <a:pt x="211" y="100"/>
                        <a:pt x="214" y="106"/>
                      </a:cubicBezTo>
                      <a:close/>
                      <a:moveTo>
                        <a:pt x="217" y="120"/>
                      </a:moveTo>
                      <a:cubicBezTo>
                        <a:pt x="218" y="120"/>
                        <a:pt x="218" y="120"/>
                        <a:pt x="218" y="120"/>
                      </a:cubicBezTo>
                      <a:cubicBezTo>
                        <a:pt x="218" y="119"/>
                        <a:pt x="218" y="119"/>
                        <a:pt x="218" y="119"/>
                      </a:cubicBezTo>
                      <a:lnTo>
                        <a:pt x="217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" name="Freeform 6"/>
                <p:cNvSpPr>
                  <a:spLocks/>
                </p:cNvSpPr>
                <p:nvPr/>
              </p:nvSpPr>
              <p:spPr bwMode="auto">
                <a:xfrm>
                  <a:off x="1858736" y="4969556"/>
                  <a:ext cx="593725" cy="492125"/>
                </a:xfrm>
                <a:custGeom>
                  <a:avLst/>
                  <a:gdLst>
                    <a:gd name="T0" fmla="*/ 88 w 88"/>
                    <a:gd name="T1" fmla="*/ 71 h 73"/>
                    <a:gd name="T2" fmla="*/ 82 w 88"/>
                    <a:gd name="T3" fmla="*/ 73 h 73"/>
                    <a:gd name="T4" fmla="*/ 33 w 88"/>
                    <a:gd name="T5" fmla="*/ 51 h 73"/>
                    <a:gd name="T6" fmla="*/ 1 w 88"/>
                    <a:gd name="T7" fmla="*/ 4 h 73"/>
                    <a:gd name="T8" fmla="*/ 2 w 88"/>
                    <a:gd name="T9" fmla="*/ 0 h 73"/>
                    <a:gd name="T10" fmla="*/ 8 w 88"/>
                    <a:gd name="T11" fmla="*/ 11 h 73"/>
                    <a:gd name="T12" fmla="*/ 67 w 88"/>
                    <a:gd name="T13" fmla="*/ 60 h 73"/>
                    <a:gd name="T14" fmla="*/ 88 w 88"/>
                    <a:gd name="T15" fmla="*/ 68 h 73"/>
                    <a:gd name="T16" fmla="*/ 88 w 88"/>
                    <a:gd name="T17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73">
                      <a:moveTo>
                        <a:pt x="88" y="71"/>
                      </a:moveTo>
                      <a:cubicBezTo>
                        <a:pt x="86" y="72"/>
                        <a:pt x="84" y="73"/>
                        <a:pt x="82" y="73"/>
                      </a:cubicBezTo>
                      <a:cubicBezTo>
                        <a:pt x="62" y="73"/>
                        <a:pt x="47" y="63"/>
                        <a:pt x="33" y="51"/>
                      </a:cubicBezTo>
                      <a:cubicBezTo>
                        <a:pt x="17" y="39"/>
                        <a:pt x="7" y="23"/>
                        <a:pt x="1" y="4"/>
                      </a:cubicBezTo>
                      <a:cubicBezTo>
                        <a:pt x="0" y="3"/>
                        <a:pt x="1" y="2"/>
                        <a:pt x="2" y="0"/>
                      </a:cubicBezTo>
                      <a:cubicBezTo>
                        <a:pt x="4" y="4"/>
                        <a:pt x="7" y="7"/>
                        <a:pt x="8" y="11"/>
                      </a:cubicBezTo>
                      <a:cubicBezTo>
                        <a:pt x="20" y="36"/>
                        <a:pt x="39" y="53"/>
                        <a:pt x="67" y="60"/>
                      </a:cubicBezTo>
                      <a:cubicBezTo>
                        <a:pt x="74" y="62"/>
                        <a:pt x="81" y="65"/>
                        <a:pt x="88" y="68"/>
                      </a:cubicBezTo>
                      <a:cubicBezTo>
                        <a:pt x="88" y="69"/>
                        <a:pt x="88" y="70"/>
                        <a:pt x="88" y="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" name="Freeform 26"/>
                <p:cNvSpPr>
                  <a:spLocks/>
                </p:cNvSpPr>
                <p:nvPr/>
              </p:nvSpPr>
              <p:spPr bwMode="auto">
                <a:xfrm>
                  <a:off x="1744436" y="4686981"/>
                  <a:ext cx="0" cy="12700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81" name="矩形 80"/>
              <p:cNvSpPr/>
              <p:nvPr/>
            </p:nvSpPr>
            <p:spPr>
              <a:xfrm>
                <a:off x="3631918" y="1504669"/>
                <a:ext cx="753092" cy="830997"/>
              </a:xfrm>
              <a:prstGeom prst="rect">
                <a:avLst/>
              </a:prstGeom>
            </p:spPr>
            <p:txBody>
              <a:bodyPr vert="horz" wrap="none">
                <a:spAutoFit/>
              </a:bodyPr>
              <a:lstStyle/>
              <a:p>
                <a:pPr algn="dist"/>
                <a:r>
                  <a:rPr lang="en-US" altLang="zh-CN" sz="4800" b="1" dirty="0" smtClean="0">
                    <a:solidFill>
                      <a:srgbClr val="024A02"/>
                    </a:solidFill>
                    <a:latin typeface="汉仪雪君体繁" panose="02010604000101010101" pitchFamily="2" charset="-122"/>
                    <a:ea typeface="汉仪雪君体繁" panose="02010604000101010101" pitchFamily="2" charset="-122"/>
                    <a:cs typeface="Adobe Devanagari" panose="02040503050201020203" pitchFamily="18" charset="0"/>
                  </a:rPr>
                  <a:t>01</a:t>
                </a:r>
                <a:endParaRPr lang="zh-CN" altLang="en-US" sz="4800" b="1" dirty="0">
                  <a:solidFill>
                    <a:srgbClr val="024A02"/>
                  </a:solidFill>
                  <a:latin typeface="汉仪雪君体繁" panose="02010604000101010101" pitchFamily="2" charset="-122"/>
                  <a:ea typeface="汉仪雪君体繁" panose="02010604000101010101" pitchFamily="2" charset="-122"/>
                  <a:cs typeface="Adobe Devanagari" panose="02040503050201020203" pitchFamily="18" charset="0"/>
                </a:endParaRPr>
              </a:p>
            </p:txBody>
          </p:sp>
        </p:grpSp>
        <p:sp>
          <p:nvSpPr>
            <p:cNvPr id="79" name="矩形 78"/>
            <p:cNvSpPr/>
            <p:nvPr/>
          </p:nvSpPr>
          <p:spPr>
            <a:xfrm>
              <a:off x="4595768" y="1517497"/>
              <a:ext cx="6700882" cy="812530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请在此处添加说明文字，请在此处添加说明文字，请在此处添加说明文字，请在此处添加说明文字，请在此处添加说明</a:t>
              </a:r>
              <a:r>
                <a:rPr lang="zh-CN" altLang="en-US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  <a:r>
                <a:rPr lang="en-US" altLang="zh-CN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……</a:t>
              </a: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85" name="组合 84"/>
          <p:cNvGrpSpPr/>
          <p:nvPr/>
        </p:nvGrpSpPr>
        <p:grpSpPr>
          <a:xfrm>
            <a:off x="3826426" y="3200003"/>
            <a:ext cx="7358531" cy="1172629"/>
            <a:chOff x="3561854" y="1365097"/>
            <a:chExt cx="7358531" cy="1172629"/>
          </a:xfrm>
        </p:grpSpPr>
        <p:grpSp>
          <p:nvGrpSpPr>
            <p:cNvPr id="86" name="组合 85"/>
            <p:cNvGrpSpPr/>
            <p:nvPr/>
          </p:nvGrpSpPr>
          <p:grpSpPr>
            <a:xfrm>
              <a:off x="3561854" y="1485901"/>
              <a:ext cx="893222" cy="868534"/>
              <a:chOff x="3561854" y="1485901"/>
              <a:chExt cx="893222" cy="868534"/>
            </a:xfrm>
          </p:grpSpPr>
          <p:grpSp>
            <p:nvGrpSpPr>
              <p:cNvPr id="88" name="组合 87"/>
              <p:cNvGrpSpPr/>
              <p:nvPr/>
            </p:nvGrpSpPr>
            <p:grpSpPr>
              <a:xfrm>
                <a:off x="3561854" y="1485901"/>
                <a:ext cx="893222" cy="868534"/>
                <a:chOff x="1744436" y="3966256"/>
                <a:chExt cx="1550988" cy="1508125"/>
              </a:xfrm>
            </p:grpSpPr>
            <p:sp>
              <p:nvSpPr>
                <p:cNvPr id="90" name="Freeform 5"/>
                <p:cNvSpPr>
                  <a:spLocks noEditPoints="1"/>
                </p:cNvSpPr>
                <p:nvPr/>
              </p:nvSpPr>
              <p:spPr bwMode="auto">
                <a:xfrm>
                  <a:off x="1744436" y="3966256"/>
                  <a:ext cx="1550988" cy="1508125"/>
                </a:xfrm>
                <a:custGeom>
                  <a:avLst/>
                  <a:gdLst>
                    <a:gd name="T0" fmla="*/ 0 w 230"/>
                    <a:gd name="T1" fmla="*/ 107 h 224"/>
                    <a:gd name="T2" fmla="*/ 30 w 230"/>
                    <a:gd name="T3" fmla="*/ 46 h 224"/>
                    <a:gd name="T4" fmla="*/ 90 w 230"/>
                    <a:gd name="T5" fmla="*/ 4 h 224"/>
                    <a:gd name="T6" fmla="*/ 128 w 230"/>
                    <a:gd name="T7" fmla="*/ 2 h 224"/>
                    <a:gd name="T8" fmla="*/ 187 w 230"/>
                    <a:gd name="T9" fmla="*/ 26 h 224"/>
                    <a:gd name="T10" fmla="*/ 227 w 230"/>
                    <a:gd name="T11" fmla="*/ 94 h 224"/>
                    <a:gd name="T12" fmla="*/ 221 w 230"/>
                    <a:gd name="T13" fmla="*/ 148 h 224"/>
                    <a:gd name="T14" fmla="*/ 190 w 230"/>
                    <a:gd name="T15" fmla="*/ 196 h 224"/>
                    <a:gd name="T16" fmla="*/ 177 w 230"/>
                    <a:gd name="T17" fmla="*/ 210 h 224"/>
                    <a:gd name="T18" fmla="*/ 146 w 230"/>
                    <a:gd name="T19" fmla="*/ 224 h 224"/>
                    <a:gd name="T20" fmla="*/ 144 w 230"/>
                    <a:gd name="T21" fmla="*/ 216 h 224"/>
                    <a:gd name="T22" fmla="*/ 182 w 230"/>
                    <a:gd name="T23" fmla="*/ 192 h 224"/>
                    <a:gd name="T24" fmla="*/ 194 w 230"/>
                    <a:gd name="T25" fmla="*/ 180 h 224"/>
                    <a:gd name="T26" fmla="*/ 210 w 230"/>
                    <a:gd name="T27" fmla="*/ 141 h 224"/>
                    <a:gd name="T28" fmla="*/ 214 w 230"/>
                    <a:gd name="T29" fmla="*/ 134 h 224"/>
                    <a:gd name="T30" fmla="*/ 206 w 230"/>
                    <a:gd name="T31" fmla="*/ 115 h 224"/>
                    <a:gd name="T32" fmla="*/ 180 w 230"/>
                    <a:gd name="T33" fmla="*/ 60 h 224"/>
                    <a:gd name="T34" fmla="*/ 119 w 230"/>
                    <a:gd name="T35" fmla="*/ 26 h 224"/>
                    <a:gd name="T36" fmla="*/ 29 w 230"/>
                    <a:gd name="T37" fmla="*/ 65 h 224"/>
                    <a:gd name="T38" fmla="*/ 14 w 230"/>
                    <a:gd name="T39" fmla="*/ 122 h 224"/>
                    <a:gd name="T40" fmla="*/ 14 w 230"/>
                    <a:gd name="T41" fmla="*/ 129 h 224"/>
                    <a:gd name="T42" fmla="*/ 7 w 230"/>
                    <a:gd name="T43" fmla="*/ 104 h 224"/>
                    <a:gd name="T44" fmla="*/ 0 w 230"/>
                    <a:gd name="T45" fmla="*/ 107 h 224"/>
                    <a:gd name="T46" fmla="*/ 214 w 230"/>
                    <a:gd name="T47" fmla="*/ 106 h 224"/>
                    <a:gd name="T48" fmla="*/ 204 w 230"/>
                    <a:gd name="T49" fmla="*/ 66 h 224"/>
                    <a:gd name="T50" fmla="*/ 169 w 230"/>
                    <a:gd name="T51" fmla="*/ 28 h 224"/>
                    <a:gd name="T52" fmla="*/ 139 w 230"/>
                    <a:gd name="T53" fmla="*/ 14 h 224"/>
                    <a:gd name="T54" fmla="*/ 107 w 230"/>
                    <a:gd name="T55" fmla="*/ 16 h 224"/>
                    <a:gd name="T56" fmla="*/ 171 w 230"/>
                    <a:gd name="T57" fmla="*/ 42 h 224"/>
                    <a:gd name="T58" fmla="*/ 199 w 230"/>
                    <a:gd name="T59" fmla="*/ 75 h 224"/>
                    <a:gd name="T60" fmla="*/ 207 w 230"/>
                    <a:gd name="T61" fmla="*/ 90 h 224"/>
                    <a:gd name="T62" fmla="*/ 214 w 230"/>
                    <a:gd name="T63" fmla="*/ 106 h 224"/>
                    <a:gd name="T64" fmla="*/ 217 w 230"/>
                    <a:gd name="T65" fmla="*/ 120 h 224"/>
                    <a:gd name="T66" fmla="*/ 218 w 230"/>
                    <a:gd name="T67" fmla="*/ 120 h 224"/>
                    <a:gd name="T68" fmla="*/ 218 w 230"/>
                    <a:gd name="T69" fmla="*/ 119 h 224"/>
                    <a:gd name="T70" fmla="*/ 217 w 230"/>
                    <a:gd name="T71" fmla="*/ 120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30" h="224">
                      <a:moveTo>
                        <a:pt x="0" y="107"/>
                      </a:moveTo>
                      <a:cubicBezTo>
                        <a:pt x="9" y="86"/>
                        <a:pt x="15" y="64"/>
                        <a:pt x="30" y="46"/>
                      </a:cubicBezTo>
                      <a:cubicBezTo>
                        <a:pt x="46" y="26"/>
                        <a:pt x="65" y="11"/>
                        <a:pt x="90" y="4"/>
                      </a:cubicBezTo>
                      <a:cubicBezTo>
                        <a:pt x="103" y="0"/>
                        <a:pt x="116" y="1"/>
                        <a:pt x="128" y="2"/>
                      </a:cubicBezTo>
                      <a:cubicBezTo>
                        <a:pt x="150" y="4"/>
                        <a:pt x="171" y="11"/>
                        <a:pt x="187" y="26"/>
                      </a:cubicBezTo>
                      <a:cubicBezTo>
                        <a:pt x="208" y="45"/>
                        <a:pt x="222" y="67"/>
                        <a:pt x="227" y="94"/>
                      </a:cubicBezTo>
                      <a:cubicBezTo>
                        <a:pt x="230" y="113"/>
                        <a:pt x="227" y="131"/>
                        <a:pt x="221" y="148"/>
                      </a:cubicBezTo>
                      <a:cubicBezTo>
                        <a:pt x="214" y="166"/>
                        <a:pt x="204" y="182"/>
                        <a:pt x="190" y="196"/>
                      </a:cubicBezTo>
                      <a:cubicBezTo>
                        <a:pt x="186" y="201"/>
                        <a:pt x="181" y="206"/>
                        <a:pt x="177" y="210"/>
                      </a:cubicBezTo>
                      <a:cubicBezTo>
                        <a:pt x="169" y="220"/>
                        <a:pt x="159" y="224"/>
                        <a:pt x="146" y="224"/>
                      </a:cubicBezTo>
                      <a:cubicBezTo>
                        <a:pt x="145" y="221"/>
                        <a:pt x="145" y="218"/>
                        <a:pt x="144" y="216"/>
                      </a:cubicBezTo>
                      <a:cubicBezTo>
                        <a:pt x="157" y="207"/>
                        <a:pt x="170" y="200"/>
                        <a:pt x="182" y="192"/>
                      </a:cubicBezTo>
                      <a:cubicBezTo>
                        <a:pt x="187" y="189"/>
                        <a:pt x="191" y="185"/>
                        <a:pt x="194" y="180"/>
                      </a:cubicBezTo>
                      <a:cubicBezTo>
                        <a:pt x="200" y="167"/>
                        <a:pt x="208" y="155"/>
                        <a:pt x="210" y="141"/>
                      </a:cubicBezTo>
                      <a:cubicBezTo>
                        <a:pt x="210" y="139"/>
                        <a:pt x="212" y="137"/>
                        <a:pt x="214" y="134"/>
                      </a:cubicBezTo>
                      <a:cubicBezTo>
                        <a:pt x="207" y="130"/>
                        <a:pt x="206" y="122"/>
                        <a:pt x="206" y="115"/>
                      </a:cubicBezTo>
                      <a:cubicBezTo>
                        <a:pt x="204" y="93"/>
                        <a:pt x="194" y="75"/>
                        <a:pt x="180" y="60"/>
                      </a:cubicBezTo>
                      <a:cubicBezTo>
                        <a:pt x="164" y="43"/>
                        <a:pt x="144" y="28"/>
                        <a:pt x="119" y="26"/>
                      </a:cubicBezTo>
                      <a:cubicBezTo>
                        <a:pt x="83" y="23"/>
                        <a:pt x="50" y="33"/>
                        <a:pt x="29" y="65"/>
                      </a:cubicBezTo>
                      <a:cubicBezTo>
                        <a:pt x="17" y="82"/>
                        <a:pt x="14" y="102"/>
                        <a:pt x="14" y="122"/>
                      </a:cubicBezTo>
                      <a:cubicBezTo>
                        <a:pt x="14" y="123"/>
                        <a:pt x="14" y="125"/>
                        <a:pt x="14" y="129"/>
                      </a:cubicBezTo>
                      <a:cubicBezTo>
                        <a:pt x="7" y="120"/>
                        <a:pt x="12" y="111"/>
                        <a:pt x="7" y="104"/>
                      </a:cubicBezTo>
                      <a:cubicBezTo>
                        <a:pt x="5" y="105"/>
                        <a:pt x="3" y="106"/>
                        <a:pt x="0" y="107"/>
                      </a:cubicBezTo>
                      <a:close/>
                      <a:moveTo>
                        <a:pt x="214" y="106"/>
                      </a:moveTo>
                      <a:cubicBezTo>
                        <a:pt x="214" y="91"/>
                        <a:pt x="211" y="78"/>
                        <a:pt x="204" y="66"/>
                      </a:cubicBezTo>
                      <a:cubicBezTo>
                        <a:pt x="195" y="50"/>
                        <a:pt x="183" y="38"/>
                        <a:pt x="169" y="28"/>
                      </a:cubicBezTo>
                      <a:cubicBezTo>
                        <a:pt x="160" y="22"/>
                        <a:pt x="150" y="15"/>
                        <a:pt x="139" y="14"/>
                      </a:cubicBezTo>
                      <a:cubicBezTo>
                        <a:pt x="128" y="13"/>
                        <a:pt x="117" y="14"/>
                        <a:pt x="107" y="16"/>
                      </a:cubicBezTo>
                      <a:cubicBezTo>
                        <a:pt x="131" y="19"/>
                        <a:pt x="152" y="28"/>
                        <a:pt x="171" y="42"/>
                      </a:cubicBezTo>
                      <a:cubicBezTo>
                        <a:pt x="182" y="51"/>
                        <a:pt x="193" y="60"/>
                        <a:pt x="199" y="75"/>
                      </a:cubicBezTo>
                      <a:cubicBezTo>
                        <a:pt x="201" y="80"/>
                        <a:pt x="205" y="85"/>
                        <a:pt x="207" y="90"/>
                      </a:cubicBezTo>
                      <a:cubicBezTo>
                        <a:pt x="210" y="95"/>
                        <a:pt x="211" y="100"/>
                        <a:pt x="214" y="106"/>
                      </a:cubicBezTo>
                      <a:close/>
                      <a:moveTo>
                        <a:pt x="217" y="120"/>
                      </a:moveTo>
                      <a:cubicBezTo>
                        <a:pt x="218" y="120"/>
                        <a:pt x="218" y="120"/>
                        <a:pt x="218" y="120"/>
                      </a:cubicBezTo>
                      <a:cubicBezTo>
                        <a:pt x="218" y="119"/>
                        <a:pt x="218" y="119"/>
                        <a:pt x="218" y="119"/>
                      </a:cubicBezTo>
                      <a:lnTo>
                        <a:pt x="217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" name="Freeform 6"/>
                <p:cNvSpPr>
                  <a:spLocks/>
                </p:cNvSpPr>
                <p:nvPr/>
              </p:nvSpPr>
              <p:spPr bwMode="auto">
                <a:xfrm>
                  <a:off x="1858736" y="4969556"/>
                  <a:ext cx="593725" cy="492125"/>
                </a:xfrm>
                <a:custGeom>
                  <a:avLst/>
                  <a:gdLst>
                    <a:gd name="T0" fmla="*/ 88 w 88"/>
                    <a:gd name="T1" fmla="*/ 71 h 73"/>
                    <a:gd name="T2" fmla="*/ 82 w 88"/>
                    <a:gd name="T3" fmla="*/ 73 h 73"/>
                    <a:gd name="T4" fmla="*/ 33 w 88"/>
                    <a:gd name="T5" fmla="*/ 51 h 73"/>
                    <a:gd name="T6" fmla="*/ 1 w 88"/>
                    <a:gd name="T7" fmla="*/ 4 h 73"/>
                    <a:gd name="T8" fmla="*/ 2 w 88"/>
                    <a:gd name="T9" fmla="*/ 0 h 73"/>
                    <a:gd name="T10" fmla="*/ 8 w 88"/>
                    <a:gd name="T11" fmla="*/ 11 h 73"/>
                    <a:gd name="T12" fmla="*/ 67 w 88"/>
                    <a:gd name="T13" fmla="*/ 60 h 73"/>
                    <a:gd name="T14" fmla="*/ 88 w 88"/>
                    <a:gd name="T15" fmla="*/ 68 h 73"/>
                    <a:gd name="T16" fmla="*/ 88 w 88"/>
                    <a:gd name="T17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73">
                      <a:moveTo>
                        <a:pt x="88" y="71"/>
                      </a:moveTo>
                      <a:cubicBezTo>
                        <a:pt x="86" y="72"/>
                        <a:pt x="84" y="73"/>
                        <a:pt x="82" y="73"/>
                      </a:cubicBezTo>
                      <a:cubicBezTo>
                        <a:pt x="62" y="73"/>
                        <a:pt x="47" y="63"/>
                        <a:pt x="33" y="51"/>
                      </a:cubicBezTo>
                      <a:cubicBezTo>
                        <a:pt x="17" y="39"/>
                        <a:pt x="7" y="23"/>
                        <a:pt x="1" y="4"/>
                      </a:cubicBezTo>
                      <a:cubicBezTo>
                        <a:pt x="0" y="3"/>
                        <a:pt x="1" y="2"/>
                        <a:pt x="2" y="0"/>
                      </a:cubicBezTo>
                      <a:cubicBezTo>
                        <a:pt x="4" y="4"/>
                        <a:pt x="7" y="7"/>
                        <a:pt x="8" y="11"/>
                      </a:cubicBezTo>
                      <a:cubicBezTo>
                        <a:pt x="20" y="36"/>
                        <a:pt x="39" y="53"/>
                        <a:pt x="67" y="60"/>
                      </a:cubicBezTo>
                      <a:cubicBezTo>
                        <a:pt x="74" y="62"/>
                        <a:pt x="81" y="65"/>
                        <a:pt x="88" y="68"/>
                      </a:cubicBezTo>
                      <a:cubicBezTo>
                        <a:pt x="88" y="69"/>
                        <a:pt x="88" y="70"/>
                        <a:pt x="88" y="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" name="Freeform 26"/>
                <p:cNvSpPr>
                  <a:spLocks/>
                </p:cNvSpPr>
                <p:nvPr/>
              </p:nvSpPr>
              <p:spPr bwMode="auto">
                <a:xfrm>
                  <a:off x="1744436" y="4686981"/>
                  <a:ext cx="0" cy="12700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89" name="矩形 88"/>
              <p:cNvSpPr/>
              <p:nvPr/>
            </p:nvSpPr>
            <p:spPr>
              <a:xfrm>
                <a:off x="3606752" y="1504669"/>
                <a:ext cx="803425" cy="830997"/>
              </a:xfrm>
              <a:prstGeom prst="rect">
                <a:avLst/>
              </a:prstGeom>
            </p:spPr>
            <p:txBody>
              <a:bodyPr vert="horz" wrap="none">
                <a:spAutoFit/>
              </a:bodyPr>
              <a:lstStyle/>
              <a:p>
                <a:pPr algn="dist"/>
                <a:r>
                  <a:rPr lang="en-US" altLang="zh-CN" sz="4800" b="1" dirty="0" smtClean="0">
                    <a:solidFill>
                      <a:srgbClr val="800000"/>
                    </a:solidFill>
                    <a:latin typeface="汉仪雪君体繁" panose="02010604000101010101" pitchFamily="2" charset="-122"/>
                    <a:ea typeface="汉仪雪君体繁" panose="02010604000101010101" pitchFamily="2" charset="-122"/>
                    <a:cs typeface="Adobe Devanagari" panose="02040503050201020203" pitchFamily="18" charset="0"/>
                  </a:rPr>
                  <a:t>02</a:t>
                </a:r>
                <a:endParaRPr lang="zh-CN" altLang="en-US" sz="4800" b="1" dirty="0">
                  <a:solidFill>
                    <a:srgbClr val="800000"/>
                  </a:solidFill>
                  <a:latin typeface="汉仪雪君体繁" panose="02010604000101010101" pitchFamily="2" charset="-122"/>
                  <a:ea typeface="汉仪雪君体繁" panose="02010604000101010101" pitchFamily="2" charset="-122"/>
                  <a:cs typeface="Adobe Devanagari" panose="02040503050201020203" pitchFamily="18" charset="0"/>
                </a:endParaRPr>
              </a:p>
            </p:txBody>
          </p:sp>
        </p:grpSp>
        <p:sp>
          <p:nvSpPr>
            <p:cNvPr id="87" name="矩形 86"/>
            <p:cNvSpPr/>
            <p:nvPr/>
          </p:nvSpPr>
          <p:spPr>
            <a:xfrm>
              <a:off x="4595768" y="1365097"/>
              <a:ext cx="6324617" cy="1172629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请在此处添加说明文字，请在此处添加说明文字，请在此处添加说明文字，请在此处添加说明文字，请在此处添加说明</a:t>
              </a:r>
              <a:r>
                <a:rPr lang="zh-CN" altLang="en-US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  <a:r>
                <a:rPr lang="en-US" altLang="zh-CN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……</a:t>
              </a: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93" name="组合 92"/>
          <p:cNvGrpSpPr/>
          <p:nvPr/>
        </p:nvGrpSpPr>
        <p:grpSpPr>
          <a:xfrm>
            <a:off x="2933203" y="4852447"/>
            <a:ext cx="8251753" cy="868534"/>
            <a:chOff x="3561854" y="1485901"/>
            <a:chExt cx="7734796" cy="868534"/>
          </a:xfrm>
        </p:grpSpPr>
        <p:grpSp>
          <p:nvGrpSpPr>
            <p:cNvPr id="94" name="组合 93"/>
            <p:cNvGrpSpPr/>
            <p:nvPr/>
          </p:nvGrpSpPr>
          <p:grpSpPr>
            <a:xfrm>
              <a:off x="3561854" y="1485901"/>
              <a:ext cx="893222" cy="868534"/>
              <a:chOff x="3561854" y="1485901"/>
              <a:chExt cx="893222" cy="868534"/>
            </a:xfrm>
          </p:grpSpPr>
          <p:grpSp>
            <p:nvGrpSpPr>
              <p:cNvPr id="96" name="组合 95"/>
              <p:cNvGrpSpPr/>
              <p:nvPr/>
            </p:nvGrpSpPr>
            <p:grpSpPr>
              <a:xfrm>
                <a:off x="3561854" y="1485901"/>
                <a:ext cx="893222" cy="868534"/>
                <a:chOff x="1744436" y="3966256"/>
                <a:chExt cx="1550988" cy="1508125"/>
              </a:xfrm>
            </p:grpSpPr>
            <p:sp>
              <p:nvSpPr>
                <p:cNvPr id="98" name="Freeform 5"/>
                <p:cNvSpPr>
                  <a:spLocks noEditPoints="1"/>
                </p:cNvSpPr>
                <p:nvPr/>
              </p:nvSpPr>
              <p:spPr bwMode="auto">
                <a:xfrm>
                  <a:off x="1744436" y="3966256"/>
                  <a:ext cx="1550988" cy="1508125"/>
                </a:xfrm>
                <a:custGeom>
                  <a:avLst/>
                  <a:gdLst>
                    <a:gd name="T0" fmla="*/ 0 w 230"/>
                    <a:gd name="T1" fmla="*/ 107 h 224"/>
                    <a:gd name="T2" fmla="*/ 30 w 230"/>
                    <a:gd name="T3" fmla="*/ 46 h 224"/>
                    <a:gd name="T4" fmla="*/ 90 w 230"/>
                    <a:gd name="T5" fmla="*/ 4 h 224"/>
                    <a:gd name="T6" fmla="*/ 128 w 230"/>
                    <a:gd name="T7" fmla="*/ 2 h 224"/>
                    <a:gd name="T8" fmla="*/ 187 w 230"/>
                    <a:gd name="T9" fmla="*/ 26 h 224"/>
                    <a:gd name="T10" fmla="*/ 227 w 230"/>
                    <a:gd name="T11" fmla="*/ 94 h 224"/>
                    <a:gd name="T12" fmla="*/ 221 w 230"/>
                    <a:gd name="T13" fmla="*/ 148 h 224"/>
                    <a:gd name="T14" fmla="*/ 190 w 230"/>
                    <a:gd name="T15" fmla="*/ 196 h 224"/>
                    <a:gd name="T16" fmla="*/ 177 w 230"/>
                    <a:gd name="T17" fmla="*/ 210 h 224"/>
                    <a:gd name="T18" fmla="*/ 146 w 230"/>
                    <a:gd name="T19" fmla="*/ 224 h 224"/>
                    <a:gd name="T20" fmla="*/ 144 w 230"/>
                    <a:gd name="T21" fmla="*/ 216 h 224"/>
                    <a:gd name="T22" fmla="*/ 182 w 230"/>
                    <a:gd name="T23" fmla="*/ 192 h 224"/>
                    <a:gd name="T24" fmla="*/ 194 w 230"/>
                    <a:gd name="T25" fmla="*/ 180 h 224"/>
                    <a:gd name="T26" fmla="*/ 210 w 230"/>
                    <a:gd name="T27" fmla="*/ 141 h 224"/>
                    <a:gd name="T28" fmla="*/ 214 w 230"/>
                    <a:gd name="T29" fmla="*/ 134 h 224"/>
                    <a:gd name="T30" fmla="*/ 206 w 230"/>
                    <a:gd name="T31" fmla="*/ 115 h 224"/>
                    <a:gd name="T32" fmla="*/ 180 w 230"/>
                    <a:gd name="T33" fmla="*/ 60 h 224"/>
                    <a:gd name="T34" fmla="*/ 119 w 230"/>
                    <a:gd name="T35" fmla="*/ 26 h 224"/>
                    <a:gd name="T36" fmla="*/ 29 w 230"/>
                    <a:gd name="T37" fmla="*/ 65 h 224"/>
                    <a:gd name="T38" fmla="*/ 14 w 230"/>
                    <a:gd name="T39" fmla="*/ 122 h 224"/>
                    <a:gd name="T40" fmla="*/ 14 w 230"/>
                    <a:gd name="T41" fmla="*/ 129 h 224"/>
                    <a:gd name="T42" fmla="*/ 7 w 230"/>
                    <a:gd name="T43" fmla="*/ 104 h 224"/>
                    <a:gd name="T44" fmla="*/ 0 w 230"/>
                    <a:gd name="T45" fmla="*/ 107 h 224"/>
                    <a:gd name="T46" fmla="*/ 214 w 230"/>
                    <a:gd name="T47" fmla="*/ 106 h 224"/>
                    <a:gd name="T48" fmla="*/ 204 w 230"/>
                    <a:gd name="T49" fmla="*/ 66 h 224"/>
                    <a:gd name="T50" fmla="*/ 169 w 230"/>
                    <a:gd name="T51" fmla="*/ 28 h 224"/>
                    <a:gd name="T52" fmla="*/ 139 w 230"/>
                    <a:gd name="T53" fmla="*/ 14 h 224"/>
                    <a:gd name="T54" fmla="*/ 107 w 230"/>
                    <a:gd name="T55" fmla="*/ 16 h 224"/>
                    <a:gd name="T56" fmla="*/ 171 w 230"/>
                    <a:gd name="T57" fmla="*/ 42 h 224"/>
                    <a:gd name="T58" fmla="*/ 199 w 230"/>
                    <a:gd name="T59" fmla="*/ 75 h 224"/>
                    <a:gd name="T60" fmla="*/ 207 w 230"/>
                    <a:gd name="T61" fmla="*/ 90 h 224"/>
                    <a:gd name="T62" fmla="*/ 214 w 230"/>
                    <a:gd name="T63" fmla="*/ 106 h 224"/>
                    <a:gd name="T64" fmla="*/ 217 w 230"/>
                    <a:gd name="T65" fmla="*/ 120 h 224"/>
                    <a:gd name="T66" fmla="*/ 218 w 230"/>
                    <a:gd name="T67" fmla="*/ 120 h 224"/>
                    <a:gd name="T68" fmla="*/ 218 w 230"/>
                    <a:gd name="T69" fmla="*/ 119 h 224"/>
                    <a:gd name="T70" fmla="*/ 217 w 230"/>
                    <a:gd name="T71" fmla="*/ 120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30" h="224">
                      <a:moveTo>
                        <a:pt x="0" y="107"/>
                      </a:moveTo>
                      <a:cubicBezTo>
                        <a:pt x="9" y="86"/>
                        <a:pt x="15" y="64"/>
                        <a:pt x="30" y="46"/>
                      </a:cubicBezTo>
                      <a:cubicBezTo>
                        <a:pt x="46" y="26"/>
                        <a:pt x="65" y="11"/>
                        <a:pt x="90" y="4"/>
                      </a:cubicBezTo>
                      <a:cubicBezTo>
                        <a:pt x="103" y="0"/>
                        <a:pt x="116" y="1"/>
                        <a:pt x="128" y="2"/>
                      </a:cubicBezTo>
                      <a:cubicBezTo>
                        <a:pt x="150" y="4"/>
                        <a:pt x="171" y="11"/>
                        <a:pt x="187" y="26"/>
                      </a:cubicBezTo>
                      <a:cubicBezTo>
                        <a:pt x="208" y="45"/>
                        <a:pt x="222" y="67"/>
                        <a:pt x="227" y="94"/>
                      </a:cubicBezTo>
                      <a:cubicBezTo>
                        <a:pt x="230" y="113"/>
                        <a:pt x="227" y="131"/>
                        <a:pt x="221" y="148"/>
                      </a:cubicBezTo>
                      <a:cubicBezTo>
                        <a:pt x="214" y="166"/>
                        <a:pt x="204" y="182"/>
                        <a:pt x="190" y="196"/>
                      </a:cubicBezTo>
                      <a:cubicBezTo>
                        <a:pt x="186" y="201"/>
                        <a:pt x="181" y="206"/>
                        <a:pt x="177" y="210"/>
                      </a:cubicBezTo>
                      <a:cubicBezTo>
                        <a:pt x="169" y="220"/>
                        <a:pt x="159" y="224"/>
                        <a:pt x="146" y="224"/>
                      </a:cubicBezTo>
                      <a:cubicBezTo>
                        <a:pt x="145" y="221"/>
                        <a:pt x="145" y="218"/>
                        <a:pt x="144" y="216"/>
                      </a:cubicBezTo>
                      <a:cubicBezTo>
                        <a:pt x="157" y="207"/>
                        <a:pt x="170" y="200"/>
                        <a:pt x="182" y="192"/>
                      </a:cubicBezTo>
                      <a:cubicBezTo>
                        <a:pt x="187" y="189"/>
                        <a:pt x="191" y="185"/>
                        <a:pt x="194" y="180"/>
                      </a:cubicBezTo>
                      <a:cubicBezTo>
                        <a:pt x="200" y="167"/>
                        <a:pt x="208" y="155"/>
                        <a:pt x="210" y="141"/>
                      </a:cubicBezTo>
                      <a:cubicBezTo>
                        <a:pt x="210" y="139"/>
                        <a:pt x="212" y="137"/>
                        <a:pt x="214" y="134"/>
                      </a:cubicBezTo>
                      <a:cubicBezTo>
                        <a:pt x="207" y="130"/>
                        <a:pt x="206" y="122"/>
                        <a:pt x="206" y="115"/>
                      </a:cubicBezTo>
                      <a:cubicBezTo>
                        <a:pt x="204" y="93"/>
                        <a:pt x="194" y="75"/>
                        <a:pt x="180" y="60"/>
                      </a:cubicBezTo>
                      <a:cubicBezTo>
                        <a:pt x="164" y="43"/>
                        <a:pt x="144" y="28"/>
                        <a:pt x="119" y="26"/>
                      </a:cubicBezTo>
                      <a:cubicBezTo>
                        <a:pt x="83" y="23"/>
                        <a:pt x="50" y="33"/>
                        <a:pt x="29" y="65"/>
                      </a:cubicBezTo>
                      <a:cubicBezTo>
                        <a:pt x="17" y="82"/>
                        <a:pt x="14" y="102"/>
                        <a:pt x="14" y="122"/>
                      </a:cubicBezTo>
                      <a:cubicBezTo>
                        <a:pt x="14" y="123"/>
                        <a:pt x="14" y="125"/>
                        <a:pt x="14" y="129"/>
                      </a:cubicBezTo>
                      <a:cubicBezTo>
                        <a:pt x="7" y="120"/>
                        <a:pt x="12" y="111"/>
                        <a:pt x="7" y="104"/>
                      </a:cubicBezTo>
                      <a:cubicBezTo>
                        <a:pt x="5" y="105"/>
                        <a:pt x="3" y="106"/>
                        <a:pt x="0" y="107"/>
                      </a:cubicBezTo>
                      <a:close/>
                      <a:moveTo>
                        <a:pt x="214" y="106"/>
                      </a:moveTo>
                      <a:cubicBezTo>
                        <a:pt x="214" y="91"/>
                        <a:pt x="211" y="78"/>
                        <a:pt x="204" y="66"/>
                      </a:cubicBezTo>
                      <a:cubicBezTo>
                        <a:pt x="195" y="50"/>
                        <a:pt x="183" y="38"/>
                        <a:pt x="169" y="28"/>
                      </a:cubicBezTo>
                      <a:cubicBezTo>
                        <a:pt x="160" y="22"/>
                        <a:pt x="150" y="15"/>
                        <a:pt x="139" y="14"/>
                      </a:cubicBezTo>
                      <a:cubicBezTo>
                        <a:pt x="128" y="13"/>
                        <a:pt x="117" y="14"/>
                        <a:pt x="107" y="16"/>
                      </a:cubicBezTo>
                      <a:cubicBezTo>
                        <a:pt x="131" y="19"/>
                        <a:pt x="152" y="28"/>
                        <a:pt x="171" y="42"/>
                      </a:cubicBezTo>
                      <a:cubicBezTo>
                        <a:pt x="182" y="51"/>
                        <a:pt x="193" y="60"/>
                        <a:pt x="199" y="75"/>
                      </a:cubicBezTo>
                      <a:cubicBezTo>
                        <a:pt x="201" y="80"/>
                        <a:pt x="205" y="85"/>
                        <a:pt x="207" y="90"/>
                      </a:cubicBezTo>
                      <a:cubicBezTo>
                        <a:pt x="210" y="95"/>
                        <a:pt x="211" y="100"/>
                        <a:pt x="214" y="106"/>
                      </a:cubicBezTo>
                      <a:close/>
                      <a:moveTo>
                        <a:pt x="217" y="120"/>
                      </a:moveTo>
                      <a:cubicBezTo>
                        <a:pt x="218" y="120"/>
                        <a:pt x="218" y="120"/>
                        <a:pt x="218" y="120"/>
                      </a:cubicBezTo>
                      <a:cubicBezTo>
                        <a:pt x="218" y="119"/>
                        <a:pt x="218" y="119"/>
                        <a:pt x="218" y="119"/>
                      </a:cubicBezTo>
                      <a:lnTo>
                        <a:pt x="217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" name="Freeform 6"/>
                <p:cNvSpPr>
                  <a:spLocks/>
                </p:cNvSpPr>
                <p:nvPr/>
              </p:nvSpPr>
              <p:spPr bwMode="auto">
                <a:xfrm>
                  <a:off x="1858736" y="4969556"/>
                  <a:ext cx="593725" cy="492125"/>
                </a:xfrm>
                <a:custGeom>
                  <a:avLst/>
                  <a:gdLst>
                    <a:gd name="T0" fmla="*/ 88 w 88"/>
                    <a:gd name="T1" fmla="*/ 71 h 73"/>
                    <a:gd name="T2" fmla="*/ 82 w 88"/>
                    <a:gd name="T3" fmla="*/ 73 h 73"/>
                    <a:gd name="T4" fmla="*/ 33 w 88"/>
                    <a:gd name="T5" fmla="*/ 51 h 73"/>
                    <a:gd name="T6" fmla="*/ 1 w 88"/>
                    <a:gd name="T7" fmla="*/ 4 h 73"/>
                    <a:gd name="T8" fmla="*/ 2 w 88"/>
                    <a:gd name="T9" fmla="*/ 0 h 73"/>
                    <a:gd name="T10" fmla="*/ 8 w 88"/>
                    <a:gd name="T11" fmla="*/ 11 h 73"/>
                    <a:gd name="T12" fmla="*/ 67 w 88"/>
                    <a:gd name="T13" fmla="*/ 60 h 73"/>
                    <a:gd name="T14" fmla="*/ 88 w 88"/>
                    <a:gd name="T15" fmla="*/ 68 h 73"/>
                    <a:gd name="T16" fmla="*/ 88 w 88"/>
                    <a:gd name="T17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8" h="73">
                      <a:moveTo>
                        <a:pt x="88" y="71"/>
                      </a:moveTo>
                      <a:cubicBezTo>
                        <a:pt x="86" y="72"/>
                        <a:pt x="84" y="73"/>
                        <a:pt x="82" y="73"/>
                      </a:cubicBezTo>
                      <a:cubicBezTo>
                        <a:pt x="62" y="73"/>
                        <a:pt x="47" y="63"/>
                        <a:pt x="33" y="51"/>
                      </a:cubicBezTo>
                      <a:cubicBezTo>
                        <a:pt x="17" y="39"/>
                        <a:pt x="7" y="23"/>
                        <a:pt x="1" y="4"/>
                      </a:cubicBezTo>
                      <a:cubicBezTo>
                        <a:pt x="0" y="3"/>
                        <a:pt x="1" y="2"/>
                        <a:pt x="2" y="0"/>
                      </a:cubicBezTo>
                      <a:cubicBezTo>
                        <a:pt x="4" y="4"/>
                        <a:pt x="7" y="7"/>
                        <a:pt x="8" y="11"/>
                      </a:cubicBezTo>
                      <a:cubicBezTo>
                        <a:pt x="20" y="36"/>
                        <a:pt x="39" y="53"/>
                        <a:pt x="67" y="60"/>
                      </a:cubicBezTo>
                      <a:cubicBezTo>
                        <a:pt x="74" y="62"/>
                        <a:pt x="81" y="65"/>
                        <a:pt x="88" y="68"/>
                      </a:cubicBezTo>
                      <a:cubicBezTo>
                        <a:pt x="88" y="69"/>
                        <a:pt x="88" y="70"/>
                        <a:pt x="88" y="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" name="Freeform 26"/>
                <p:cNvSpPr>
                  <a:spLocks/>
                </p:cNvSpPr>
                <p:nvPr/>
              </p:nvSpPr>
              <p:spPr bwMode="auto">
                <a:xfrm>
                  <a:off x="1744436" y="4686981"/>
                  <a:ext cx="0" cy="12700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97" name="矩形 96"/>
              <p:cNvSpPr/>
              <p:nvPr/>
            </p:nvSpPr>
            <p:spPr>
              <a:xfrm>
                <a:off x="3631918" y="1504669"/>
                <a:ext cx="753092" cy="830997"/>
              </a:xfrm>
              <a:prstGeom prst="rect">
                <a:avLst/>
              </a:prstGeom>
            </p:spPr>
            <p:txBody>
              <a:bodyPr vert="horz" wrap="none">
                <a:spAutoFit/>
              </a:bodyPr>
              <a:lstStyle/>
              <a:p>
                <a:pPr algn="dist"/>
                <a:r>
                  <a:rPr lang="en-US" altLang="zh-CN" sz="4800" b="1" dirty="0" smtClean="0">
                    <a:solidFill>
                      <a:srgbClr val="024A02"/>
                    </a:solidFill>
                    <a:latin typeface="汉仪雪君体繁" panose="02010604000101010101" pitchFamily="2" charset="-122"/>
                    <a:ea typeface="汉仪雪君体繁" panose="02010604000101010101" pitchFamily="2" charset="-122"/>
                    <a:cs typeface="Adobe Devanagari" panose="02040503050201020203" pitchFamily="18" charset="0"/>
                  </a:rPr>
                  <a:t>03</a:t>
                </a:r>
                <a:endParaRPr lang="zh-CN" altLang="en-US" sz="4800" b="1" dirty="0">
                  <a:solidFill>
                    <a:srgbClr val="024A02"/>
                  </a:solidFill>
                  <a:latin typeface="汉仪雪君体繁" panose="02010604000101010101" pitchFamily="2" charset="-122"/>
                  <a:ea typeface="汉仪雪君体繁" panose="02010604000101010101" pitchFamily="2" charset="-122"/>
                  <a:cs typeface="Adobe Devanagari" panose="02040503050201020203" pitchFamily="18" charset="0"/>
                </a:endParaRPr>
              </a:p>
            </p:txBody>
          </p:sp>
        </p:grpSp>
        <p:sp>
          <p:nvSpPr>
            <p:cNvPr id="95" name="矩形 94"/>
            <p:cNvSpPr/>
            <p:nvPr/>
          </p:nvSpPr>
          <p:spPr>
            <a:xfrm>
              <a:off x="4595768" y="1517497"/>
              <a:ext cx="6700882" cy="812530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请在此处添加说明文字，请在此处添加说明文字，请在此处添加说明文字，请在此处添加说明文字，请在此处添加说明</a:t>
              </a:r>
              <a:r>
                <a:rPr lang="zh-CN" altLang="en-US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  <a:r>
                <a:rPr lang="en-US" altLang="zh-CN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……</a:t>
              </a: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82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250"/>
                            </p:stCondLst>
                            <p:childTnLst>
                              <p:par>
                                <p:cTn id="9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2" dur="7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12" presetClass="entr" presetSubtype="2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7" dur="7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1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75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167</TotalTime>
  <Words>2268</Words>
  <Application>Microsoft Office PowerPoint</Application>
  <PresentationFormat>宽屏</PresentationFormat>
  <Paragraphs>155</Paragraphs>
  <Slides>25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25</vt:i4>
      </vt:variant>
    </vt:vector>
  </HeadingPairs>
  <TitlesOfParts>
    <vt:vector size="37" baseType="lpstr">
      <vt:lpstr>Meiryo</vt:lpstr>
      <vt:lpstr>超世纪细毛楷</vt:lpstr>
      <vt:lpstr>汉仪雪君体繁</vt:lpstr>
      <vt:lpstr>汉仪雪君体简</vt:lpstr>
      <vt:lpstr>宋体</vt:lpstr>
      <vt:lpstr>微软雅黑</vt:lpstr>
      <vt:lpstr>Adobe Devanagari</vt:lpstr>
      <vt:lpstr>Arial</vt:lpstr>
      <vt:lpstr>Calibri</vt:lpstr>
      <vt:lpstr>Calibri Light</vt:lpstr>
      <vt:lpstr>Office 主题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优品PPT</dc:creator>
  <dc:description>http://www.ypppt.com/</dc:description>
  <cp:lastModifiedBy>Administrator</cp:lastModifiedBy>
  <cp:revision>27</cp:revision>
  <dcterms:created xsi:type="dcterms:W3CDTF">2017-05-28T01:59:06Z</dcterms:created>
  <dcterms:modified xsi:type="dcterms:W3CDTF">2018-06-09T04:11:50Z</dcterms:modified>
</cp:coreProperties>
</file>